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4.xml" ContentType="application/vnd.openxmlformats-officedocument.themeOverr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5.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6.xml" ContentType="application/vnd.openxmlformats-officedocument.themeOverride+xml"/>
  <Override PartName="/ppt/notesSlides/notesSlide14.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7.xml" ContentType="application/vnd.openxmlformats-officedocument.themeOverride+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8.xml" ContentType="application/vnd.openxmlformats-officedocument.themeOverride+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9.xml" ContentType="application/vnd.openxmlformats-officedocument.themeOverride+xml"/>
  <Override PartName="/ppt/notesSlides/notesSlide1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0.xml" ContentType="application/vnd.openxmlformats-officedocument.themeOverride+xml"/>
  <Override PartName="/ppt/notesSlides/notesSlide18.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1.xml" ContentType="application/vnd.openxmlformats-officedocument.themeOverride+xml"/>
  <Override PartName="/ppt/notesSlides/notesSlide19.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2.xml" ContentType="application/vnd.openxmlformats-officedocument.themeOverride+xml"/>
  <Override PartName="/ppt/notesSlides/notesSlide20.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3.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4.xml" ContentType="application/vnd.openxmlformats-officedocument.themeOverride+xml"/>
  <Override PartName="/ppt/notesSlides/notesSlide23.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5.xml" ContentType="application/vnd.openxmlformats-officedocument.themeOverride+xml"/>
  <Override PartName="/ppt/notesSlides/notesSlide24.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6.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7.xml" ContentType="application/vnd.openxmlformats-officedocument.themeOverride+xml"/>
  <Override PartName="/ppt/notesSlides/notesSlide28.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8.xml" ContentType="application/vnd.openxmlformats-officedocument.themeOverride+xml"/>
  <Override PartName="/ppt/notesSlides/notesSlide29.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9.xml" ContentType="application/vnd.openxmlformats-officedocument.themeOverride+xml"/>
  <Override PartName="/ppt/notesSlides/notesSlide30.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20.xml" ContentType="application/vnd.openxmlformats-officedocument.themeOverr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1.xml" ContentType="application/vnd.openxmlformats-officedocument.themeOverride+xml"/>
  <Override PartName="/ppt/notesSlides/notesSlide31.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22.xml" ContentType="application/vnd.openxmlformats-officedocument.themeOverride+xml"/>
  <Override PartName="/ppt/notesSlides/notesSlide32.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3.xml" ContentType="application/vnd.openxmlformats-officedocument.themeOverride+xml"/>
  <Override PartName="/ppt/notesSlides/notesSlide33.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4.xml" ContentType="application/vnd.openxmlformats-officedocument.themeOverride+xml"/>
  <Override PartName="/ppt/notesSlides/notesSlide34.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5.xml" ContentType="application/vnd.openxmlformats-officedocument.themeOverride+xml"/>
  <Override PartName="/ppt/notesSlides/notesSlide35.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6.xml" ContentType="application/vnd.openxmlformats-officedocument.themeOverride+xml"/>
  <Override PartName="/ppt/drawings/drawing2.xml" ContentType="application/vnd.openxmlformats-officedocument.drawingml.chartshapes+xml"/>
  <Override PartName="/ppt/notesSlides/notesSlide36.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27.xml" ContentType="application/vnd.openxmlformats-officedocument.themeOverride+xml"/>
  <Override PartName="/ppt/notesSlides/notesSlide37.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28.xml" ContentType="application/vnd.openxmlformats-officedocument.themeOverr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29.xml" ContentType="application/vnd.openxmlformats-officedocument.themeOverride+xml"/>
  <Override PartName="/ppt/notesSlides/notesSlide40.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30.xml" ContentType="application/vnd.openxmlformats-officedocument.themeOverr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31.xml" ContentType="application/vnd.openxmlformats-officedocument.themeOverride+xml"/>
  <Override PartName="/ppt/notesSlides/notesSlide41.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32.xml" ContentType="application/vnd.openxmlformats-officedocument.themeOverride+xml"/>
  <Override PartName="/ppt/notesSlides/notesSlide42.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33.xml" ContentType="application/vnd.openxmlformats-officedocument.themeOverride+xml"/>
  <Override PartName="/ppt/notesSlides/notesSlide43.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34.xml" ContentType="application/vnd.openxmlformats-officedocument.themeOverride+xml"/>
  <Override PartName="/ppt/notesSlides/notesSlide44.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35.xml" ContentType="application/vnd.openxmlformats-officedocument.themeOverr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 id="2147483667" r:id="rId8"/>
    <p:sldMasterId id="2147483669" r:id="rId9"/>
  </p:sldMasterIdLst>
  <p:notesMasterIdLst>
    <p:notesMasterId r:id="rId85"/>
  </p:notesMasterIdLst>
  <p:sldIdLst>
    <p:sldId id="257" r:id="rId10"/>
    <p:sldId id="259" r:id="rId11"/>
    <p:sldId id="258" r:id="rId12"/>
    <p:sldId id="260" r:id="rId13"/>
    <p:sldId id="339" r:id="rId14"/>
    <p:sldId id="261" r:id="rId15"/>
    <p:sldId id="263" r:id="rId16"/>
    <p:sldId id="264" r:id="rId17"/>
    <p:sldId id="265" r:id="rId18"/>
    <p:sldId id="267" r:id="rId19"/>
    <p:sldId id="272" r:id="rId20"/>
    <p:sldId id="273" r:id="rId21"/>
    <p:sldId id="268" r:id="rId22"/>
    <p:sldId id="269" r:id="rId23"/>
    <p:sldId id="270"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340" r:id="rId42"/>
    <p:sldId id="292" r:id="rId43"/>
    <p:sldId id="293" r:id="rId44"/>
    <p:sldId id="341" r:id="rId45"/>
    <p:sldId id="295" r:id="rId46"/>
    <p:sldId id="296" r:id="rId47"/>
    <p:sldId id="297" r:id="rId48"/>
    <p:sldId id="294" r:id="rId49"/>
    <p:sldId id="298" r:id="rId50"/>
    <p:sldId id="342" r:id="rId51"/>
    <p:sldId id="300" r:id="rId52"/>
    <p:sldId id="302" r:id="rId53"/>
    <p:sldId id="303" r:id="rId54"/>
    <p:sldId id="304" r:id="rId55"/>
    <p:sldId id="305" r:id="rId56"/>
    <p:sldId id="306" r:id="rId57"/>
    <p:sldId id="307" r:id="rId58"/>
    <p:sldId id="308" r:id="rId59"/>
    <p:sldId id="345" r:id="rId60"/>
    <p:sldId id="344" r:id="rId61"/>
    <p:sldId id="309" r:id="rId62"/>
    <p:sldId id="310" r:id="rId63"/>
    <p:sldId id="311" r:id="rId64"/>
    <p:sldId id="312" r:id="rId65"/>
    <p:sldId id="314" r:id="rId66"/>
    <p:sldId id="315" r:id="rId67"/>
    <p:sldId id="316" r:id="rId68"/>
    <p:sldId id="318" r:id="rId69"/>
    <p:sldId id="320" r:id="rId70"/>
    <p:sldId id="343" r:id="rId71"/>
    <p:sldId id="322" r:id="rId72"/>
    <p:sldId id="323" r:id="rId73"/>
    <p:sldId id="324" r:id="rId74"/>
    <p:sldId id="325" r:id="rId75"/>
    <p:sldId id="326" r:id="rId76"/>
    <p:sldId id="328" r:id="rId77"/>
    <p:sldId id="327" r:id="rId78"/>
    <p:sldId id="331" r:id="rId79"/>
    <p:sldId id="332" r:id="rId80"/>
    <p:sldId id="335" r:id="rId81"/>
    <p:sldId id="336" r:id="rId82"/>
    <p:sldId id="337" r:id="rId83"/>
    <p:sldId id="338"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tahan, Traore" initials="MT" lastIdx="18" clrIdx="0">
    <p:extLst>
      <p:ext uri="{19B8F6BF-5375-455C-9EA6-DF929625EA0E}">
        <p15:presenceInfo xmlns:p15="http://schemas.microsoft.com/office/powerpoint/2012/main" userId="S-1-5-21-2338163137-2684688362-157462135-90598" providerId="AD"/>
      </p:ext>
    </p:extLst>
  </p:cmAuthor>
  <p:cmAuthor id="2" name="Sally Zweimueller" initials="SZ" lastIdx="4" clrIdx="1">
    <p:extLst>
      <p:ext uri="{19B8F6BF-5375-455C-9EA6-DF929625EA0E}">
        <p15:presenceInfo xmlns:p15="http://schemas.microsoft.com/office/powerpoint/2012/main" userId="S-1-5-21-2338163137-2684688362-157462135-265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66" autoAdjust="0"/>
    <p:restoredTop sz="76421" autoAdjust="0"/>
  </p:normalViewPr>
  <p:slideViewPr>
    <p:cSldViewPr snapToGrid="0">
      <p:cViewPr varScale="1">
        <p:scale>
          <a:sx n="68" d="100"/>
          <a:sy n="68" d="100"/>
        </p:scale>
        <p:origin x="1656" y="43"/>
      </p:cViewPr>
      <p:guideLst/>
    </p:cSldViewPr>
  </p:slideViewPr>
  <p:outlineViewPr>
    <p:cViewPr>
      <p:scale>
        <a:sx n="33" d="100"/>
        <a:sy n="33" d="100"/>
      </p:scale>
      <p:origin x="0" y="-6307"/>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84" Type="http://schemas.openxmlformats.org/officeDocument/2006/relationships/slide" Target="slides/slide75.xml"/><Relationship Id="rId89" Type="http://schemas.openxmlformats.org/officeDocument/2006/relationships/theme" Target="theme/theme1.xml"/><Relationship Id="rId7" Type="http://schemas.openxmlformats.org/officeDocument/2006/relationships/slideMaster" Target="slideMasters/slideMaster3.xml"/><Relationship Id="rId71" Type="http://schemas.openxmlformats.org/officeDocument/2006/relationships/slide" Target="slides/slide62.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presProps" Target="presProps.xml"/><Relationship Id="rId5" Type="http://schemas.openxmlformats.org/officeDocument/2006/relationships/slideMaster" Target="slideMasters/slideMaster1.xml"/><Relationship Id="rId61" Type="http://schemas.openxmlformats.org/officeDocument/2006/relationships/slide" Target="slides/slide52.xml"/><Relationship Id="rId82" Type="http://schemas.openxmlformats.org/officeDocument/2006/relationships/slide" Target="slides/slide73.xml"/><Relationship Id="rId90" Type="http://schemas.openxmlformats.org/officeDocument/2006/relationships/tableStyles" Target="tableStyles.xml"/><Relationship Id="rId19" Type="http://schemas.openxmlformats.org/officeDocument/2006/relationships/slide" Target="slides/slide10.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8" Type="http://schemas.openxmlformats.org/officeDocument/2006/relationships/slideMaster" Target="slideMasters/slideMaster4.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chartUserShapes" Target="../drawings/drawing1.xml"/><Relationship Id="rId4"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29.xml"/><Relationship Id="rId1" Type="http://schemas.microsoft.com/office/2011/relationships/chartStyle" Target="style29.xml"/><Relationship Id="rId5" Type="http://schemas.openxmlformats.org/officeDocument/2006/relationships/chartUserShapes" Target="../drawings/drawing2.xml"/><Relationship Id="rId4"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Worksheet38.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Sheet1!$B$2:$B$6</c:f>
              <c:numCache>
                <c:formatCode>0</c:formatCode>
                <c:ptCount val="5"/>
                <c:pt idx="0">
                  <c:v>63</c:v>
                </c:pt>
                <c:pt idx="1">
                  <c:v>87</c:v>
                </c:pt>
                <c:pt idx="2">
                  <c:v>50</c:v>
                </c:pt>
                <c:pt idx="3">
                  <c:v>99</c:v>
                </c:pt>
                <c:pt idx="4">
                  <c:v>95</c:v>
                </c:pt>
              </c:numCache>
            </c:numRef>
          </c:val>
        </c:ser>
        <c:ser>
          <c:idx val="1"/>
          <c:order val="1"/>
          <c:tx>
            <c:strRef>
              <c:f>Sheet1!$C$1</c:f>
              <c:strCache>
                <c:ptCount val="1"/>
                <c:pt idx="0">
                  <c:v>Unimproved</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Sheet1!$C$2:$C$6</c:f>
              <c:numCache>
                <c:formatCode>0</c:formatCode>
                <c:ptCount val="5"/>
                <c:pt idx="0">
                  <c:v>37</c:v>
                </c:pt>
                <c:pt idx="1">
                  <c:v>13</c:v>
                </c:pt>
                <c:pt idx="2">
                  <c:v>50</c:v>
                </c:pt>
                <c:pt idx="3">
                  <c:v>1</c:v>
                </c:pt>
                <c:pt idx="4">
                  <c:v>5</c:v>
                </c:pt>
              </c:numCache>
            </c:numRef>
          </c:val>
        </c:ser>
        <c:dLbls>
          <c:dLblPos val="ctr"/>
          <c:showLegendKey val="0"/>
          <c:showVal val="1"/>
          <c:showCatName val="0"/>
          <c:showSerName val="0"/>
          <c:showPercent val="0"/>
          <c:showBubbleSize val="0"/>
        </c:dLbls>
        <c:gapWidth val="100"/>
        <c:overlap val="100"/>
        <c:axId val="401252376"/>
        <c:axId val="401252768"/>
      </c:barChart>
      <c:catAx>
        <c:axId val="4012523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1252768"/>
        <c:crosses val="autoZero"/>
        <c:auto val="1"/>
        <c:lblAlgn val="ctr"/>
        <c:lblOffset val="100"/>
        <c:noMultiLvlLbl val="0"/>
      </c:catAx>
      <c:valAx>
        <c:axId val="401252768"/>
        <c:scaling>
          <c:orientation val="minMax"/>
        </c:scaling>
        <c:delete val="1"/>
        <c:axPos val="l"/>
        <c:numFmt formatCode="0%" sourceLinked="1"/>
        <c:majorTickMark val="none"/>
        <c:minorTickMark val="none"/>
        <c:tickLblPos val="nextTo"/>
        <c:crossAx val="4012523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09A2DD"/>
            </a:solidFill>
            <a:ln>
              <a:noFill/>
            </a:ln>
            <a:scene3d>
              <a:camera prst="orthographicFront"/>
              <a:lightRig rig="threePt" dir="t">
                <a:rot lat="0" lon="0" rev="1200000"/>
              </a:lightRig>
            </a:scene3d>
            <a:sp3d>
              <a:bevelT w="63500" h="25400"/>
            </a:sp3d>
          </c:spPr>
          <c:dPt>
            <c:idx val="0"/>
            <c:bubble3D val="0"/>
            <c:spPr>
              <a:solidFill>
                <a:srgbClr val="09A2DD"/>
              </a:solidFill>
              <a:ln w="19050">
                <a:noFill/>
              </a:ln>
              <a:effectLst/>
              <a:scene3d>
                <a:camera prst="orthographicFront"/>
                <a:lightRig rig="threePt" dir="t">
                  <a:rot lat="0" lon="0" rev="1200000"/>
                </a:lightRig>
              </a:scene3d>
              <a:sp3d>
                <a:bevelT w="63500" h="25400"/>
              </a:sp3d>
            </c:spPr>
          </c:dPt>
          <c:dPt>
            <c:idx val="1"/>
            <c:bubble3D val="0"/>
            <c:spPr>
              <a:solidFill>
                <a:srgbClr val="25B34B"/>
              </a:solidFill>
              <a:ln w="19050">
                <a:noFill/>
              </a:ln>
              <a:effectLst/>
              <a:scene3d>
                <a:camera prst="orthographicFront"/>
                <a:lightRig rig="threePt" dir="t">
                  <a:rot lat="0" lon="0" rev="1200000"/>
                </a:lightRig>
              </a:scene3d>
              <a:sp3d>
                <a:bevelT w="63500" h="25400"/>
              </a:sp3d>
            </c:spPr>
          </c:dPt>
          <c:dPt>
            <c:idx val="2"/>
            <c:bubble3D val="0"/>
            <c:spPr>
              <a:solidFill>
                <a:srgbClr val="FBD018"/>
              </a:solidFill>
              <a:ln w="19050">
                <a:noFill/>
              </a:ln>
              <a:effectLst/>
              <a:scene3d>
                <a:camera prst="orthographicFront"/>
                <a:lightRig rig="threePt" dir="t">
                  <a:rot lat="0" lon="0" rev="1200000"/>
                </a:lightRig>
              </a:scene3d>
              <a:sp3d>
                <a:bevelT w="63500" h="25400"/>
              </a:sp3d>
            </c:spPr>
          </c:dPt>
          <c:dPt>
            <c:idx val="3"/>
            <c:bubble3D val="0"/>
            <c:spPr>
              <a:solidFill>
                <a:sysClr val="windowText" lastClr="000000">
                  <a:lumMod val="50000"/>
                  <a:lumOff val="50000"/>
                </a:sysClr>
              </a:solidFill>
              <a:ln w="19050">
                <a:noFill/>
              </a:ln>
              <a:effectLst/>
              <a:scene3d>
                <a:camera prst="orthographicFront"/>
                <a:lightRig rig="threePt" dir="t">
                  <a:rot lat="0" lon="0" rev="1200000"/>
                </a:lightRig>
              </a:scene3d>
              <a:sp3d>
                <a:bevelT w="63500" h="25400"/>
              </a:sp3d>
            </c:spPr>
          </c:dPt>
          <c:dPt>
            <c:idx val="4"/>
            <c:bubble3D val="0"/>
            <c:spPr>
              <a:solidFill>
                <a:srgbClr val="09A2DD"/>
              </a:solidFill>
              <a:ln w="19050">
                <a:noFill/>
              </a:ln>
              <a:effectLst/>
              <a:scene3d>
                <a:camera prst="orthographicFront"/>
                <a:lightRig rig="threePt" dir="t">
                  <a:rot lat="0" lon="0" rev="1200000"/>
                </a:lightRig>
              </a:scene3d>
              <a:sp3d>
                <a:bevelT w="63500" h="25400"/>
              </a:sp3d>
            </c:spPr>
          </c:dPt>
          <c:dPt>
            <c:idx val="5"/>
            <c:bubble3D val="0"/>
            <c:spPr>
              <a:solidFill>
                <a:srgbClr val="09A2DD"/>
              </a:solidFill>
              <a:ln w="19050">
                <a:noFill/>
              </a:ln>
              <a:effectLst/>
              <a:scene3d>
                <a:camera prst="orthographicFront"/>
                <a:lightRig rig="threePt" dir="t">
                  <a:rot lat="0" lon="0" rev="1200000"/>
                </a:lightRig>
              </a:scene3d>
              <a:sp3d>
                <a:bevelT w="63500" h="25400"/>
              </a:sp3d>
            </c:spPr>
          </c:dPt>
          <c:dLbls>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3"/>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Mass distribution campaign</c:v>
                </c:pt>
                <c:pt idx="1">
                  <c:v>Shops/market</c:v>
                </c:pt>
                <c:pt idx="2">
                  <c:v>Shehia coupon</c:v>
                </c:pt>
                <c:pt idx="3">
                  <c:v>Other</c:v>
                </c:pt>
              </c:strCache>
            </c:strRef>
          </c:cat>
          <c:val>
            <c:numRef>
              <c:f>Sheet1!$B$2:$B$5</c:f>
              <c:numCache>
                <c:formatCode>General</c:formatCode>
                <c:ptCount val="4"/>
                <c:pt idx="0">
                  <c:v>58</c:v>
                </c:pt>
                <c:pt idx="1">
                  <c:v>16</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09A2DD"/>
            </a:solidFill>
            <a:ln>
              <a:noFill/>
            </a:ln>
            <a:scene3d>
              <a:camera prst="orthographicFront"/>
              <a:lightRig rig="threePt" dir="t">
                <a:rot lat="0" lon="0" rev="1200000"/>
              </a:lightRig>
            </a:scene3d>
            <a:sp3d>
              <a:bevelT w="63500" h="25400"/>
            </a:sp3d>
          </c:spPr>
          <c:dPt>
            <c:idx val="0"/>
            <c:bubble3D val="0"/>
            <c:spPr>
              <a:solidFill>
                <a:srgbClr val="09A2DD"/>
              </a:solidFill>
              <a:ln w="19050">
                <a:noFill/>
              </a:ln>
              <a:effectLst/>
              <a:scene3d>
                <a:camera prst="orthographicFront"/>
                <a:lightRig rig="threePt" dir="t">
                  <a:rot lat="0" lon="0" rev="1200000"/>
                </a:lightRig>
              </a:scene3d>
              <a:sp3d>
                <a:bevelT w="63500" h="25400"/>
              </a:sp3d>
            </c:spPr>
          </c:dPt>
          <c:dPt>
            <c:idx val="1"/>
            <c:bubble3D val="0"/>
            <c:spPr>
              <a:solidFill>
                <a:srgbClr val="25B34B"/>
              </a:solidFill>
              <a:ln w="19050">
                <a:noFill/>
              </a:ln>
              <a:effectLst/>
              <a:scene3d>
                <a:camera prst="orthographicFront"/>
                <a:lightRig rig="threePt" dir="t">
                  <a:rot lat="0" lon="0" rev="1200000"/>
                </a:lightRig>
              </a:scene3d>
              <a:sp3d>
                <a:bevelT w="63500" h="25400"/>
              </a:sp3d>
            </c:spPr>
          </c:dPt>
          <c:dPt>
            <c:idx val="2"/>
            <c:bubble3D val="0"/>
            <c:spPr>
              <a:solidFill>
                <a:srgbClr val="09A2DD"/>
              </a:solidFill>
              <a:ln w="19050">
                <a:noFill/>
              </a:ln>
              <a:effectLst/>
              <a:scene3d>
                <a:camera prst="orthographicFront"/>
                <a:lightRig rig="threePt" dir="t">
                  <a:rot lat="0" lon="0" rev="1200000"/>
                </a:lightRig>
              </a:scene3d>
              <a:sp3d>
                <a:bevelT w="63500" h="25400"/>
              </a:sp3d>
            </c:spPr>
          </c:dPt>
          <c:dPt>
            <c:idx val="3"/>
            <c:bubble3D val="0"/>
            <c:spPr>
              <a:solidFill>
                <a:srgbClr val="09A2DD"/>
              </a:solidFill>
              <a:ln w="19050">
                <a:noFill/>
              </a:ln>
              <a:effectLst/>
              <a:scene3d>
                <a:camera prst="orthographicFront"/>
                <a:lightRig rig="threePt" dir="t">
                  <a:rot lat="0" lon="0" rev="1200000"/>
                </a:lightRig>
              </a:scene3d>
              <a:sp3d>
                <a:bevelT w="63500" h="25400"/>
              </a:sp3d>
            </c:spPr>
          </c:dPt>
          <c:dPt>
            <c:idx val="4"/>
            <c:bubble3D val="0"/>
            <c:spPr>
              <a:solidFill>
                <a:srgbClr val="09A2DD"/>
              </a:solidFill>
              <a:ln w="19050">
                <a:noFill/>
              </a:ln>
              <a:effectLst/>
              <a:scene3d>
                <a:camera prst="orthographicFront"/>
                <a:lightRig rig="threePt" dir="t">
                  <a:rot lat="0" lon="0" rev="1200000"/>
                </a:lightRig>
              </a:scene3d>
              <a:sp3d>
                <a:bevelT w="63500" h="25400"/>
              </a:sp3d>
            </c:spPr>
          </c:dPt>
          <c:dPt>
            <c:idx val="5"/>
            <c:bubble3D val="0"/>
            <c:spPr>
              <a:solidFill>
                <a:srgbClr val="09A2DD"/>
              </a:solidFill>
              <a:ln w="19050">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Bought</c:v>
                </c:pt>
                <c:pt idx="1">
                  <c:v>Obtained free</c:v>
                </c:pt>
              </c:strCache>
            </c:strRef>
          </c:cat>
          <c:val>
            <c:numRef>
              <c:f>Sheet1!$B$2:$B$3</c:f>
              <c:numCache>
                <c:formatCode>General</c:formatCode>
                <c:ptCount val="2"/>
                <c:pt idx="0">
                  <c:v>17</c:v>
                </c:pt>
                <c:pt idx="1">
                  <c:v>83</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Sheet1!$A$2</c:f>
              <c:strCache>
                <c:ptCount val="1"/>
                <c:pt idx="0">
                  <c:v>At least 1 ITN for every 2 people in the household</c:v>
                </c:pt>
              </c:strCache>
            </c:strRef>
          </c:tx>
          <c:spPr>
            <a:solidFill>
              <a:srgbClr val="09A2D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Mainland Tanzania</c:v>
                </c:pt>
                <c:pt idx="1">
                  <c:v>Zanzibar</c:v>
                </c:pt>
              </c:strCache>
            </c:strRef>
          </c:cat>
          <c:val>
            <c:numRef>
              <c:f>Sheet1!$B$2:$C$2</c:f>
              <c:numCache>
                <c:formatCode>General</c:formatCode>
                <c:ptCount val="2"/>
                <c:pt idx="0">
                  <c:v>45</c:v>
                </c:pt>
                <c:pt idx="1">
                  <c:v>42</c:v>
                </c:pt>
              </c:numCache>
            </c:numRef>
          </c:val>
        </c:ser>
        <c:ser>
          <c:idx val="1"/>
          <c:order val="1"/>
          <c:tx>
            <c:strRef>
              <c:f>Sheet1!$A$3</c:f>
              <c:strCache>
                <c:ptCount val="1"/>
                <c:pt idx="0">
                  <c:v>At least 1 ITN but not enough for all household members</c:v>
                </c:pt>
              </c:strCache>
            </c:strRef>
          </c:tx>
          <c:spPr>
            <a:solidFill>
              <a:srgbClr val="09A2D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Mainland Tanzania</c:v>
                </c:pt>
                <c:pt idx="1">
                  <c:v>Zanzibar</c:v>
                </c:pt>
              </c:strCache>
            </c:strRef>
          </c:cat>
          <c:val>
            <c:numRef>
              <c:f>Sheet1!$B$3:$C$3</c:f>
              <c:numCache>
                <c:formatCode>General</c:formatCode>
                <c:ptCount val="2"/>
                <c:pt idx="0">
                  <c:v>33</c:v>
                </c:pt>
                <c:pt idx="1">
                  <c:v>37</c:v>
                </c:pt>
              </c:numCache>
            </c:numRef>
          </c:val>
        </c:ser>
        <c:ser>
          <c:idx val="2"/>
          <c:order val="2"/>
          <c:tx>
            <c:strRef>
              <c:f>Sheet1!$A$4</c:f>
              <c:strCache>
                <c:ptCount val="1"/>
                <c:pt idx="0">
                  <c:v>No ITN</c:v>
                </c:pt>
              </c:strCache>
            </c:strRef>
          </c:tx>
          <c:spPr>
            <a:solidFill>
              <a:srgbClr val="09A2D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Mainland Tanzania</c:v>
                </c:pt>
                <c:pt idx="1">
                  <c:v>Zanzibar</c:v>
                </c:pt>
              </c:strCache>
            </c:strRef>
          </c:cat>
          <c:val>
            <c:numRef>
              <c:f>Sheet1!$B$4:$C$4</c:f>
              <c:numCache>
                <c:formatCode>General</c:formatCode>
                <c:ptCount val="2"/>
                <c:pt idx="0">
                  <c:v>22</c:v>
                </c:pt>
                <c:pt idx="1">
                  <c:v>21</c:v>
                </c:pt>
              </c:numCache>
            </c:numRef>
          </c:val>
        </c:ser>
        <c:dLbls>
          <c:dLblPos val="ctr"/>
          <c:showLegendKey val="0"/>
          <c:showVal val="1"/>
          <c:showCatName val="0"/>
          <c:showSerName val="0"/>
          <c:showPercent val="0"/>
          <c:showBubbleSize val="0"/>
        </c:dLbls>
        <c:gapWidth val="100"/>
        <c:overlap val="100"/>
        <c:axId val="401968240"/>
        <c:axId val="432484384"/>
      </c:barChart>
      <c:catAx>
        <c:axId val="401968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2484384"/>
        <c:crosses val="autoZero"/>
        <c:auto val="1"/>
        <c:lblAlgn val="ctr"/>
        <c:lblOffset val="100"/>
        <c:noMultiLvlLbl val="0"/>
      </c:catAx>
      <c:valAx>
        <c:axId val="432484384"/>
        <c:scaling>
          <c:orientation val="minMax"/>
        </c:scaling>
        <c:delete val="1"/>
        <c:axPos val="l"/>
        <c:numFmt formatCode="0%" sourceLinked="1"/>
        <c:majorTickMark val="none"/>
        <c:minorTickMark val="none"/>
        <c:tickLblPos val="nextTo"/>
        <c:crossAx val="40196824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7821263933024482E-2"/>
          <c:w val="0.96616035172886816"/>
          <c:h val="0.85063904687744052"/>
        </c:manualLayout>
      </c:layout>
      <c:barChart>
        <c:barDir val="col"/>
        <c:grouping val="clustered"/>
        <c:varyColors val="0"/>
        <c:ser>
          <c:idx val="0"/>
          <c:order val="0"/>
          <c:tx>
            <c:strRef>
              <c:f>Sheet1!$B$1</c:f>
              <c:strCache>
                <c:ptCount val="1"/>
                <c:pt idx="0">
                  <c:v>Access to an ITN</c:v>
                </c:pt>
              </c:strCache>
            </c:strRef>
          </c:tx>
          <c:spPr>
            <a:solidFill>
              <a:srgbClr val="09A2D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9A2DD"/>
              </a:solidFill>
              <a:ln>
                <a:noFill/>
              </a:ln>
              <a:effectLst/>
              <a:scene3d>
                <a:camera prst="orthographicFront"/>
                <a:lightRig rig="threePt" dir="t">
                  <a:rot lat="0" lon="0" rev="1200000"/>
                </a:lightRig>
              </a:scene3d>
              <a:sp3d>
                <a:bevelT w="63500" h="25400"/>
              </a:sp3d>
            </c:spPr>
          </c:dPt>
          <c:dPt>
            <c:idx val="2"/>
            <c:invertIfNegative val="0"/>
            <c:bubble3D val="0"/>
            <c:spPr>
              <a:solidFill>
                <a:srgbClr val="09A2D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Sheet1!$B$2:$B$6</c:f>
              <c:numCache>
                <c:formatCode>General</c:formatCode>
                <c:ptCount val="5"/>
                <c:pt idx="0">
                  <c:v>63</c:v>
                </c:pt>
                <c:pt idx="1">
                  <c:v>69</c:v>
                </c:pt>
                <c:pt idx="2">
                  <c:v>60</c:v>
                </c:pt>
                <c:pt idx="3">
                  <c:v>59</c:v>
                </c:pt>
                <c:pt idx="4">
                  <c:v>67</c:v>
                </c:pt>
              </c:numCache>
            </c:numRef>
          </c:val>
        </c:ser>
        <c:ser>
          <c:idx val="1"/>
          <c:order val="1"/>
          <c:tx>
            <c:strRef>
              <c:f>Sheet1!$C$1</c:f>
              <c:strCache>
                <c:ptCount val="1"/>
                <c:pt idx="0">
                  <c:v>Slept under an ITN</c:v>
                </c:pt>
              </c:strCache>
            </c:strRef>
          </c:tx>
          <c:spPr>
            <a:solidFill>
              <a:srgbClr val="25B34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Sheet1!$C$2:$C$6</c:f>
              <c:numCache>
                <c:formatCode>General</c:formatCode>
                <c:ptCount val="5"/>
                <c:pt idx="0">
                  <c:v>52</c:v>
                </c:pt>
                <c:pt idx="1">
                  <c:v>65</c:v>
                </c:pt>
                <c:pt idx="2">
                  <c:v>46</c:v>
                </c:pt>
                <c:pt idx="3">
                  <c:v>56</c:v>
                </c:pt>
                <c:pt idx="4">
                  <c:v>65</c:v>
                </c:pt>
              </c:numCache>
            </c:numRef>
          </c:val>
        </c:ser>
        <c:dLbls>
          <c:dLblPos val="outEnd"/>
          <c:showLegendKey val="0"/>
          <c:showVal val="1"/>
          <c:showCatName val="0"/>
          <c:showSerName val="0"/>
          <c:showPercent val="0"/>
          <c:showBubbleSize val="0"/>
        </c:dLbls>
        <c:gapWidth val="200"/>
        <c:axId val="432485168"/>
        <c:axId val="432485560"/>
      </c:barChart>
      <c:catAx>
        <c:axId val="4324851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2485560"/>
        <c:crosses val="autoZero"/>
        <c:auto val="1"/>
        <c:lblAlgn val="ctr"/>
        <c:lblOffset val="100"/>
        <c:noMultiLvlLbl val="0"/>
      </c:catAx>
      <c:valAx>
        <c:axId val="432485560"/>
        <c:scaling>
          <c:orientation val="minMax"/>
          <c:max val="100"/>
        </c:scaling>
        <c:delete val="1"/>
        <c:axPos val="l"/>
        <c:numFmt formatCode="General" sourceLinked="1"/>
        <c:majorTickMark val="out"/>
        <c:minorTickMark val="none"/>
        <c:tickLblPos val="nextTo"/>
        <c:crossAx val="4324851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3999560805E-2"/>
          <c:y val="2.0547177594325724E-2"/>
          <c:w val="0.96616035172886816"/>
          <c:h val="0.82466724166563976"/>
        </c:manualLayout>
      </c:layout>
      <c:lineChart>
        <c:grouping val="standard"/>
        <c:varyColors val="0"/>
        <c:ser>
          <c:idx val="0"/>
          <c:order val="0"/>
          <c:tx>
            <c:strRef>
              <c:f>Sheet1!$B$1</c:f>
              <c:strCache>
                <c:ptCount val="1"/>
                <c:pt idx="0">
                  <c:v>1+ ITN</c:v>
                </c:pt>
              </c:strCache>
            </c:strRef>
          </c:tx>
          <c:spPr>
            <a:ln w="63500" cap="rnd">
              <a:solidFill>
                <a:srgbClr val="25B34B"/>
              </a:solidFill>
              <a:round/>
            </a:ln>
            <a:effectLst/>
          </c:spPr>
          <c:marker>
            <c:symbol val="circle"/>
            <c:size val="5"/>
            <c:spPr>
              <a:solidFill>
                <a:srgbClr val="25B34B"/>
              </a:solidFill>
              <a:ln w="63500" cap="rnd">
                <a:solidFill>
                  <a:srgbClr val="25B34B"/>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2004-05
TDHS</c:v>
                </c:pt>
                <c:pt idx="1">
                  <c:v>2007-08
THMIS</c:v>
                </c:pt>
                <c:pt idx="2">
                  <c:v>2010
TDHS</c:v>
                </c:pt>
                <c:pt idx="3">
                  <c:v>2011-12
THMIS</c:v>
                </c:pt>
                <c:pt idx="4">
                  <c:v>2015-16
TDHS-MIS</c:v>
                </c:pt>
                <c:pt idx="5">
                  <c:v>2017
TMIS</c:v>
                </c:pt>
              </c:strCache>
            </c:strRef>
          </c:cat>
          <c:val>
            <c:numRef>
              <c:f>Sheet1!$B$2:$B$7</c:f>
              <c:numCache>
                <c:formatCode>General</c:formatCode>
                <c:ptCount val="6"/>
                <c:pt idx="0">
                  <c:v>15</c:v>
                </c:pt>
                <c:pt idx="1">
                  <c:v>20</c:v>
                </c:pt>
                <c:pt idx="2">
                  <c:v>45</c:v>
                </c:pt>
                <c:pt idx="3">
                  <c:v>68</c:v>
                </c:pt>
                <c:pt idx="4">
                  <c:v>49</c:v>
                </c:pt>
                <c:pt idx="5">
                  <c:v>52</c:v>
                </c:pt>
              </c:numCache>
            </c:numRef>
          </c:val>
          <c:smooth val="0"/>
        </c:ser>
        <c:ser>
          <c:idx val="1"/>
          <c:order val="1"/>
          <c:tx>
            <c:strRef>
              <c:f>Sheet1!$C$1</c:f>
              <c:strCache>
                <c:ptCount val="1"/>
                <c:pt idx="0">
                  <c:v>1+ ITN for every 2 people</c:v>
                </c:pt>
              </c:strCache>
            </c:strRef>
          </c:tx>
          <c:spPr>
            <a:ln w="63500" cap="rnd">
              <a:solidFill>
                <a:srgbClr val="09A2DD"/>
              </a:solidFill>
              <a:round/>
            </a:ln>
            <a:effectLst/>
          </c:spPr>
          <c:marker>
            <c:symbol val="circle"/>
            <c:size val="5"/>
            <c:spPr>
              <a:solidFill>
                <a:srgbClr val="09A2DD"/>
              </a:solidFill>
              <a:ln w="63500">
                <a:solidFill>
                  <a:srgbClr val="09A2D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2004-05
TDHS</c:v>
                </c:pt>
                <c:pt idx="1">
                  <c:v>2007-08
THMIS</c:v>
                </c:pt>
                <c:pt idx="2">
                  <c:v>2010
TDHS</c:v>
                </c:pt>
                <c:pt idx="3">
                  <c:v>2011-12
THMIS</c:v>
                </c:pt>
                <c:pt idx="4">
                  <c:v>2015-16
TDHS-MIS</c:v>
                </c:pt>
                <c:pt idx="5">
                  <c:v>2017
TMIS</c:v>
                </c:pt>
              </c:strCache>
            </c:strRef>
          </c:cat>
          <c:val>
            <c:numRef>
              <c:f>Sheet1!$C$2:$C$7</c:f>
              <c:numCache>
                <c:formatCode>General</c:formatCode>
                <c:ptCount val="6"/>
                <c:pt idx="0">
                  <c:v>16</c:v>
                </c:pt>
                <c:pt idx="1">
                  <c:v>25</c:v>
                </c:pt>
                <c:pt idx="2">
                  <c:v>47</c:v>
                </c:pt>
                <c:pt idx="3">
                  <c:v>75</c:v>
                </c:pt>
                <c:pt idx="4">
                  <c:v>56</c:v>
                </c:pt>
                <c:pt idx="5">
                  <c:v>63</c:v>
                </c:pt>
              </c:numCache>
            </c:numRef>
          </c:val>
          <c:smooth val="0"/>
        </c:ser>
        <c:dLbls>
          <c:dLblPos val="t"/>
          <c:showLegendKey val="0"/>
          <c:showVal val="1"/>
          <c:showCatName val="0"/>
          <c:showSerName val="0"/>
          <c:showPercent val="0"/>
          <c:showBubbleSize val="0"/>
        </c:dLbls>
        <c:marker val="1"/>
        <c:smooth val="0"/>
        <c:axId val="432486344"/>
        <c:axId val="432486736"/>
      </c:lineChart>
      <c:catAx>
        <c:axId val="4324863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2486736"/>
        <c:crosses val="autoZero"/>
        <c:auto val="1"/>
        <c:lblAlgn val="ctr"/>
        <c:lblOffset val="100"/>
        <c:noMultiLvlLbl val="0"/>
      </c:catAx>
      <c:valAx>
        <c:axId val="432486736"/>
        <c:scaling>
          <c:orientation val="minMax"/>
          <c:max val="100"/>
        </c:scaling>
        <c:delete val="1"/>
        <c:axPos val="l"/>
        <c:numFmt formatCode="General" sourceLinked="1"/>
        <c:majorTickMark val="out"/>
        <c:minorTickMark val="none"/>
        <c:tickLblPos val="nextTo"/>
        <c:crossAx val="4324863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5692500622539444"/>
          <c:y val="0"/>
          <c:w val="0.74307502187226593"/>
          <c:h val="1"/>
        </c:manualLayout>
      </c:layout>
      <c:barChart>
        <c:barDir val="bar"/>
        <c:grouping val="clustered"/>
        <c:varyColors val="0"/>
        <c:ser>
          <c:idx val="0"/>
          <c:order val="0"/>
          <c:tx>
            <c:strRef>
              <c:f>Sheet1!$B$1</c:f>
              <c:strCache>
                <c:ptCount val="1"/>
                <c:pt idx="0">
                  <c:v>Series 1</c:v>
                </c:pt>
              </c:strCache>
            </c:strRef>
          </c:tx>
          <c:spPr>
            <a:solidFill>
              <a:srgbClr val="09A2D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Saving net for later </c:v>
                </c:pt>
                <c:pt idx="1">
                  <c:v>No mosquitoes </c:v>
                </c:pt>
                <c:pt idx="2">
                  <c:v>Too hot </c:v>
                </c:pt>
                <c:pt idx="3">
                  <c:v>Usual user did not sleep here last night</c:v>
                </c:pt>
                <c:pt idx="4">
                  <c:v>Net too old/torn</c:v>
                </c:pt>
              </c:strCache>
            </c:strRef>
          </c:cat>
          <c:val>
            <c:numRef>
              <c:f>Sheet1!$B$2:$B$6</c:f>
              <c:numCache>
                <c:formatCode>General</c:formatCode>
                <c:ptCount val="5"/>
                <c:pt idx="0">
                  <c:v>40</c:v>
                </c:pt>
                <c:pt idx="1">
                  <c:v>30</c:v>
                </c:pt>
                <c:pt idx="2">
                  <c:v>12</c:v>
                </c:pt>
                <c:pt idx="3">
                  <c:v>7</c:v>
                </c:pt>
                <c:pt idx="4">
                  <c:v>5</c:v>
                </c:pt>
              </c:numCache>
            </c:numRef>
          </c:val>
        </c:ser>
        <c:dLbls>
          <c:showLegendKey val="0"/>
          <c:showVal val="0"/>
          <c:showCatName val="0"/>
          <c:showSerName val="0"/>
          <c:showPercent val="0"/>
          <c:showBubbleSize val="0"/>
        </c:dLbls>
        <c:gapWidth val="100"/>
        <c:axId val="432487520"/>
        <c:axId val="432487912"/>
      </c:barChart>
      <c:catAx>
        <c:axId val="43248752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2487912"/>
        <c:crosses val="autoZero"/>
        <c:auto val="1"/>
        <c:lblAlgn val="ctr"/>
        <c:lblOffset val="100"/>
        <c:noMultiLvlLbl val="0"/>
      </c:catAx>
      <c:valAx>
        <c:axId val="432487912"/>
        <c:scaling>
          <c:orientation val="minMax"/>
          <c:max val="100"/>
        </c:scaling>
        <c:delete val="1"/>
        <c:axPos val="b"/>
        <c:numFmt formatCode="General" sourceLinked="1"/>
        <c:majorTickMark val="none"/>
        <c:minorTickMark val="none"/>
        <c:tickLblPos val="nextTo"/>
        <c:crossAx val="432487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158689880980099E-4"/>
          <c:w val="0.96616035172886816"/>
          <c:h val="0.7890096541364664"/>
        </c:manualLayout>
      </c:layout>
      <c:barChart>
        <c:barDir val="col"/>
        <c:grouping val="clustered"/>
        <c:varyColors val="0"/>
        <c:ser>
          <c:idx val="0"/>
          <c:order val="0"/>
          <c:tx>
            <c:strRef>
              <c:f>Sheet1!$B$1</c:f>
              <c:strCache>
                <c:ptCount val="1"/>
                <c:pt idx="0">
                  <c:v>Series 1</c:v>
                </c:pt>
              </c:strCache>
            </c:strRef>
          </c:tx>
          <c:spPr>
            <a:solidFill>
              <a:srgbClr val="09A2D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9A2DD"/>
              </a:solidFill>
              <a:ln>
                <a:noFill/>
              </a:ln>
              <a:effectLst/>
              <a:scene3d>
                <a:camera prst="orthographicFront"/>
                <a:lightRig rig="threePt" dir="t">
                  <a:rot lat="0" lon="0" rev="1200000"/>
                </a:lightRig>
              </a:scene3d>
              <a:sp3d>
                <a:bevelT w="63500" h="25400"/>
              </a:sp3d>
            </c:spPr>
          </c:dPt>
          <c:dPt>
            <c:idx val="2"/>
            <c:invertIfNegative val="0"/>
            <c:bubble3D val="0"/>
            <c:spPr>
              <a:solidFill>
                <a:srgbClr val="09A2DD"/>
              </a:solidFill>
              <a:ln>
                <a:noFill/>
              </a:ln>
              <a:effectLst/>
              <a:scene3d>
                <a:camera prst="orthographicFront"/>
                <a:lightRig rig="threePt" dir="t">
                  <a:rot lat="0" lon="0" rev="1200000"/>
                </a:lightRig>
              </a:scene3d>
              <a:sp3d>
                <a:bevelT w="63500" h="25400"/>
              </a:sp3d>
            </c:spPr>
          </c:dPt>
          <c:dPt>
            <c:idx val="4"/>
            <c:invertIfNegative val="0"/>
            <c:bubble3D val="0"/>
            <c:spPr>
              <a:solidFill>
                <a:srgbClr val="25B34B"/>
              </a:solidFill>
              <a:ln>
                <a:noFill/>
              </a:ln>
              <a:effectLst/>
              <a:scene3d>
                <a:camera prst="orthographicFront"/>
                <a:lightRig rig="threePt" dir="t">
                  <a:rot lat="0" lon="0" rev="1200000"/>
                </a:lightRig>
              </a:scene3d>
              <a:sp3d>
                <a:bevelT w="63500" h="25400"/>
              </a:sp3d>
            </c:spPr>
          </c:dPt>
          <c:dPt>
            <c:idx val="5"/>
            <c:invertIfNegative val="0"/>
            <c:bubble3D val="0"/>
            <c:spPr>
              <a:solidFill>
                <a:srgbClr val="25B34B"/>
              </a:solidFill>
              <a:ln>
                <a:noFill/>
              </a:ln>
              <a:effectLst/>
              <a:scene3d>
                <a:camera prst="orthographicFront"/>
                <a:lightRig rig="threePt" dir="t">
                  <a:rot lat="0" lon="0" rev="1200000"/>
                </a:lightRig>
              </a:scene3d>
              <a:sp3d>
                <a:bevelT w="63500" h="25400"/>
              </a:sp3d>
            </c:spPr>
          </c:dPt>
          <c:dPt>
            <c:idx val="6"/>
            <c:invertIfNegative val="0"/>
            <c:bubble3D val="0"/>
            <c:spPr>
              <a:solidFill>
                <a:srgbClr val="25B34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General</c:formatCode>
                <c:ptCount val="7"/>
                <c:pt idx="0">
                  <c:v>52</c:v>
                </c:pt>
                <c:pt idx="1">
                  <c:v>55</c:v>
                </c:pt>
                <c:pt idx="2">
                  <c:v>51</c:v>
                </c:pt>
                <c:pt idx="4">
                  <c:v>65</c:v>
                </c:pt>
                <c:pt idx="5">
                  <c:v>68</c:v>
                </c:pt>
                <c:pt idx="6">
                  <c:v>68</c:v>
                </c:pt>
              </c:numCache>
            </c:numRef>
          </c:val>
        </c:ser>
        <c:dLbls>
          <c:dLblPos val="outEnd"/>
          <c:showLegendKey val="0"/>
          <c:showVal val="1"/>
          <c:showCatName val="0"/>
          <c:showSerName val="0"/>
          <c:showPercent val="0"/>
          <c:showBubbleSize val="0"/>
        </c:dLbls>
        <c:gapWidth val="100"/>
        <c:axId val="438900792"/>
        <c:axId val="438901184"/>
      </c:barChart>
      <c:catAx>
        <c:axId val="438900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901184"/>
        <c:crosses val="autoZero"/>
        <c:auto val="1"/>
        <c:lblAlgn val="ctr"/>
        <c:lblOffset val="100"/>
        <c:noMultiLvlLbl val="0"/>
      </c:catAx>
      <c:valAx>
        <c:axId val="438901184"/>
        <c:scaling>
          <c:orientation val="minMax"/>
          <c:max val="100"/>
        </c:scaling>
        <c:delete val="1"/>
        <c:axPos val="l"/>
        <c:numFmt formatCode="General" sourceLinked="1"/>
        <c:majorTickMark val="out"/>
        <c:minorTickMark val="none"/>
        <c:tickLblPos val="nextTo"/>
        <c:crossAx val="438900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78770559338286905"/>
        </c:manualLayout>
      </c:layout>
      <c:lineChart>
        <c:grouping val="standard"/>
        <c:varyColors val="0"/>
        <c:ser>
          <c:idx val="0"/>
          <c:order val="0"/>
          <c:tx>
            <c:strRef>
              <c:f>Sheet1!$B$1</c:f>
              <c:strCache>
                <c:ptCount val="1"/>
                <c:pt idx="0">
                  <c:v>Women</c:v>
                </c:pt>
              </c:strCache>
            </c:strRef>
          </c:tx>
          <c:spPr>
            <a:ln w="63500" cap="rnd">
              <a:solidFill>
                <a:srgbClr val="09A2DD"/>
              </a:solidFill>
              <a:round/>
            </a:ln>
            <a:effectLst/>
          </c:spPr>
          <c:marker>
            <c:symbol val="circle"/>
            <c:size val="5"/>
            <c:spPr>
              <a:solidFill>
                <a:srgbClr val="09A2DD"/>
              </a:solidFill>
              <a:ln w="63500" cap="rnd">
                <a:solidFill>
                  <a:srgbClr val="09A2DD"/>
                </a:solidFill>
              </a:ln>
              <a:effectLst/>
              <a:scene3d>
                <a:camera prst="orthographicFront"/>
                <a:lightRig rig="threePt" dir="t">
                  <a:rot lat="0" lon="0" rev="1200000"/>
                </a:lightRig>
              </a:scene3d>
            </c:spPr>
          </c:marker>
          <c:dLbls>
            <c:dLbl>
              <c:idx val="1"/>
              <c:layout>
                <c:manualLayout>
                  <c:x val="-4.670144867688631E-2"/>
                  <c:y val="-4.357663647029201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2.4479224024412077E-2"/>
                  <c:y val="-5.4462331317265508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2004-05
TDHS</c:v>
                </c:pt>
                <c:pt idx="1">
                  <c:v>2007-08
THMIS</c:v>
                </c:pt>
                <c:pt idx="2">
                  <c:v>2010
TDHS</c:v>
                </c:pt>
                <c:pt idx="3">
                  <c:v>2011-12
THMIS</c:v>
                </c:pt>
                <c:pt idx="4">
                  <c:v>2015-16
TDHS-MIS</c:v>
                </c:pt>
                <c:pt idx="5">
                  <c:v>2017
TMIS</c:v>
                </c:pt>
              </c:strCache>
            </c:strRef>
          </c:cat>
          <c:val>
            <c:numRef>
              <c:f>Sheet1!$B$2:$B$7</c:f>
              <c:numCache>
                <c:formatCode>General</c:formatCode>
                <c:ptCount val="6"/>
                <c:pt idx="0">
                  <c:v>16</c:v>
                </c:pt>
                <c:pt idx="1">
                  <c:v>27</c:v>
                </c:pt>
                <c:pt idx="2">
                  <c:v>57</c:v>
                </c:pt>
                <c:pt idx="3">
                  <c:v>75</c:v>
                </c:pt>
                <c:pt idx="4">
                  <c:v>54</c:v>
                </c:pt>
                <c:pt idx="5">
                  <c:v>51</c:v>
                </c:pt>
              </c:numCache>
            </c:numRef>
          </c:val>
          <c:smooth val="0"/>
        </c:ser>
        <c:ser>
          <c:idx val="1"/>
          <c:order val="1"/>
          <c:tx>
            <c:strRef>
              <c:f>Sheet1!$C$1</c:f>
              <c:strCache>
                <c:ptCount val="1"/>
                <c:pt idx="0">
                  <c:v>children</c:v>
                </c:pt>
              </c:strCache>
            </c:strRef>
          </c:tx>
          <c:spPr>
            <a:ln w="63500" cap="rnd">
              <a:solidFill>
                <a:srgbClr val="25B34B"/>
              </a:solidFill>
              <a:round/>
            </a:ln>
            <a:effectLst/>
          </c:spPr>
          <c:marker>
            <c:symbol val="circle"/>
            <c:size val="5"/>
            <c:spPr>
              <a:solidFill>
                <a:srgbClr val="25B34B"/>
              </a:solidFill>
              <a:ln w="63500">
                <a:solidFill>
                  <a:srgbClr val="25B34B"/>
                </a:solidFill>
              </a:ln>
              <a:effectLst/>
              <a:scene3d>
                <a:camera prst="orthographicFront"/>
                <a:lightRig rig="threePt" dir="t">
                  <a:rot lat="0" lon="0" rev="1200000"/>
                </a:lightRig>
              </a:scene3d>
            </c:spPr>
          </c:marker>
          <c:dLbls>
            <c:dLbl>
              <c:idx val="1"/>
              <c:layout>
                <c:manualLayout>
                  <c:x val="-9.2014445758360208E-3"/>
                  <c:y val="2.1805461061676575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2.4479224024412077E-2"/>
                  <c:y val="5.446254560259714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2004-05
TDHS</c:v>
                </c:pt>
                <c:pt idx="1">
                  <c:v>2007-08
THMIS</c:v>
                </c:pt>
                <c:pt idx="2">
                  <c:v>2010
TDHS</c:v>
                </c:pt>
                <c:pt idx="3">
                  <c:v>2011-12
THMIS</c:v>
                </c:pt>
                <c:pt idx="4">
                  <c:v>2015-16
TDHS-MIS</c:v>
                </c:pt>
                <c:pt idx="5">
                  <c:v>2017
TMIS</c:v>
                </c:pt>
              </c:strCache>
            </c:strRef>
          </c:cat>
          <c:val>
            <c:numRef>
              <c:f>Sheet1!$C$2:$C$7</c:f>
              <c:numCache>
                <c:formatCode>General</c:formatCode>
                <c:ptCount val="6"/>
                <c:pt idx="0">
                  <c:v>16</c:v>
                </c:pt>
                <c:pt idx="1">
                  <c:v>26</c:v>
                </c:pt>
                <c:pt idx="2">
                  <c:v>64</c:v>
                </c:pt>
                <c:pt idx="3">
                  <c:v>72</c:v>
                </c:pt>
                <c:pt idx="4">
                  <c:v>54</c:v>
                </c:pt>
                <c:pt idx="5">
                  <c:v>55</c:v>
                </c:pt>
              </c:numCache>
            </c:numRef>
          </c:val>
          <c:smooth val="0"/>
        </c:ser>
        <c:dLbls>
          <c:dLblPos val="t"/>
          <c:showLegendKey val="0"/>
          <c:showVal val="1"/>
          <c:showCatName val="0"/>
          <c:showSerName val="0"/>
          <c:showPercent val="0"/>
          <c:showBubbleSize val="0"/>
        </c:dLbls>
        <c:marker val="1"/>
        <c:smooth val="0"/>
        <c:axId val="438903144"/>
        <c:axId val="438903536"/>
      </c:lineChart>
      <c:catAx>
        <c:axId val="4389031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903536"/>
        <c:crosses val="autoZero"/>
        <c:auto val="1"/>
        <c:lblAlgn val="ctr"/>
        <c:lblOffset val="100"/>
        <c:noMultiLvlLbl val="0"/>
      </c:catAx>
      <c:valAx>
        <c:axId val="438903536"/>
        <c:scaling>
          <c:orientation val="minMax"/>
          <c:max val="100"/>
        </c:scaling>
        <c:delete val="1"/>
        <c:axPos val="l"/>
        <c:numFmt formatCode="General" sourceLinked="1"/>
        <c:majorTickMark val="out"/>
        <c:minorTickMark val="none"/>
        <c:tickLblPos val="nextTo"/>
        <c:crossAx val="4389031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0571259528965655E-3"/>
          <c:w val="0.96616035172886816"/>
          <c:h val="0.85243940139127194"/>
        </c:manualLayout>
      </c:layout>
      <c:barChart>
        <c:barDir val="col"/>
        <c:grouping val="clustered"/>
        <c:varyColors val="0"/>
        <c:ser>
          <c:idx val="0"/>
          <c:order val="0"/>
          <c:tx>
            <c:strRef>
              <c:f>Sheet1!$B$1</c:f>
              <c:strCache>
                <c:ptCount val="1"/>
                <c:pt idx="0">
                  <c:v>Series 1</c:v>
                </c:pt>
              </c:strCache>
            </c:strRef>
          </c:tx>
          <c:spPr>
            <a:solidFill>
              <a:srgbClr val="25B34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5B34B"/>
              </a:solidFill>
              <a:ln>
                <a:noFill/>
              </a:ln>
              <a:effectLst/>
              <a:scene3d>
                <a:camera prst="orthographicFront"/>
                <a:lightRig rig="threePt" dir="t">
                  <a:rot lat="0" lon="0" rev="1200000"/>
                </a:lightRig>
              </a:scene3d>
              <a:sp3d>
                <a:bevelT w="63500" h="25400"/>
              </a:sp3d>
            </c:spPr>
          </c:dPt>
          <c:dPt>
            <c:idx val="2"/>
            <c:invertIfNegative val="0"/>
            <c:bubble3D val="0"/>
            <c:spPr>
              <a:solidFill>
                <a:srgbClr val="25B34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of SP/Fansidar (IPTp1+)</c:v>
                </c:pt>
                <c:pt idx="1">
                  <c:v>2+ doses of SP/Fansidar (IPTp2+)</c:v>
                </c:pt>
                <c:pt idx="2">
                  <c:v>3+ doses of SP/Fansidar (IPTp3+)</c:v>
                </c:pt>
              </c:strCache>
            </c:strRef>
          </c:cat>
          <c:val>
            <c:numRef>
              <c:f>Sheet1!$B$2:$B$4</c:f>
              <c:numCache>
                <c:formatCode>General</c:formatCode>
                <c:ptCount val="3"/>
                <c:pt idx="0">
                  <c:v>83</c:v>
                </c:pt>
                <c:pt idx="1">
                  <c:v>56</c:v>
                </c:pt>
                <c:pt idx="2">
                  <c:v>26</c:v>
                </c:pt>
              </c:numCache>
            </c:numRef>
          </c:val>
        </c:ser>
        <c:dLbls>
          <c:dLblPos val="outEnd"/>
          <c:showLegendKey val="0"/>
          <c:showVal val="1"/>
          <c:showCatName val="0"/>
          <c:showSerName val="0"/>
          <c:showPercent val="0"/>
          <c:showBubbleSize val="0"/>
        </c:dLbls>
        <c:gapWidth val="100"/>
        <c:axId val="438903928"/>
        <c:axId val="444436216"/>
      </c:barChart>
      <c:catAx>
        <c:axId val="4389039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436216"/>
        <c:crosses val="autoZero"/>
        <c:auto val="1"/>
        <c:lblAlgn val="ctr"/>
        <c:lblOffset val="100"/>
        <c:noMultiLvlLbl val="0"/>
      </c:catAx>
      <c:valAx>
        <c:axId val="444436216"/>
        <c:scaling>
          <c:orientation val="minMax"/>
          <c:max val="100"/>
        </c:scaling>
        <c:delete val="1"/>
        <c:axPos val="l"/>
        <c:numFmt formatCode="General" sourceLinked="1"/>
        <c:majorTickMark val="out"/>
        <c:minorTickMark val="none"/>
        <c:tickLblPos val="nextTo"/>
        <c:crossAx val="438903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8308729036387691E-2"/>
          <c:y val="2.3268601306069094E-2"/>
          <c:w val="0.96616035172886816"/>
          <c:h val="0.82194581795389654"/>
        </c:manualLayout>
      </c:layout>
      <c:lineChart>
        <c:grouping val="standard"/>
        <c:varyColors val="0"/>
        <c:ser>
          <c:idx val="0"/>
          <c:order val="0"/>
          <c:tx>
            <c:strRef>
              <c:f>Sheet1!$B$1</c:f>
              <c:strCache>
                <c:ptCount val="1"/>
                <c:pt idx="0">
                  <c:v>Series 1</c:v>
                </c:pt>
              </c:strCache>
            </c:strRef>
          </c:tx>
          <c:spPr>
            <a:ln w="63500" cap="rnd">
              <a:solidFill>
                <a:srgbClr val="FBD018"/>
              </a:solidFill>
              <a:round/>
            </a:ln>
            <a:effectLst/>
          </c:spPr>
          <c:marker>
            <c:symbol val="circle"/>
            <c:size val="5"/>
            <c:spPr>
              <a:solidFill>
                <a:srgbClr val="FBD018"/>
              </a:solidFill>
              <a:ln w="63500" cap="rnd">
                <a:solidFill>
                  <a:srgbClr val="FBD018"/>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2004-05
TDHS</c:v>
                </c:pt>
                <c:pt idx="1">
                  <c:v>2007-08
THMIS</c:v>
                </c:pt>
                <c:pt idx="2">
                  <c:v>2010
TDHS</c:v>
                </c:pt>
                <c:pt idx="3">
                  <c:v>2011-12
THMIS</c:v>
                </c:pt>
                <c:pt idx="4">
                  <c:v>2015-16
TDHS-MIS</c:v>
                </c:pt>
                <c:pt idx="5">
                  <c:v>2017
TMIS</c:v>
                </c:pt>
              </c:strCache>
            </c:strRef>
          </c:cat>
          <c:val>
            <c:numRef>
              <c:f>Sheet1!$B$2:$B$7</c:f>
              <c:numCache>
                <c:formatCode>General</c:formatCode>
                <c:ptCount val="6"/>
                <c:pt idx="0">
                  <c:v>3</c:v>
                </c:pt>
                <c:pt idx="1">
                  <c:v>7</c:v>
                </c:pt>
                <c:pt idx="2">
                  <c:v>3</c:v>
                </c:pt>
                <c:pt idx="3">
                  <c:v>4</c:v>
                </c:pt>
                <c:pt idx="4">
                  <c:v>8</c:v>
                </c:pt>
                <c:pt idx="5">
                  <c:v>26</c:v>
                </c:pt>
              </c:numCache>
            </c:numRef>
          </c:val>
          <c:smooth val="0"/>
        </c:ser>
        <c:ser>
          <c:idx val="1"/>
          <c:order val="1"/>
          <c:tx>
            <c:strRef>
              <c:f>Sheet1!$C$1</c:f>
              <c:strCache>
                <c:ptCount val="1"/>
                <c:pt idx="0">
                  <c:v>Series 2</c:v>
                </c:pt>
              </c:strCache>
            </c:strRef>
          </c:tx>
          <c:spPr>
            <a:ln w="63500" cap="rnd">
              <a:solidFill>
                <a:srgbClr val="25B34B"/>
              </a:solidFill>
              <a:round/>
            </a:ln>
            <a:effectLst/>
          </c:spPr>
          <c:marker>
            <c:symbol val="circle"/>
            <c:size val="5"/>
            <c:spPr>
              <a:solidFill>
                <a:srgbClr val="25B34B"/>
              </a:solidFill>
              <a:ln w="63500">
                <a:solidFill>
                  <a:srgbClr val="25B34B"/>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2004-05
TDHS</c:v>
                </c:pt>
                <c:pt idx="1">
                  <c:v>2007-08
THMIS</c:v>
                </c:pt>
                <c:pt idx="2">
                  <c:v>2010
TDHS</c:v>
                </c:pt>
                <c:pt idx="3">
                  <c:v>2011-12
THMIS</c:v>
                </c:pt>
                <c:pt idx="4">
                  <c:v>2015-16
TDHS-MIS</c:v>
                </c:pt>
                <c:pt idx="5">
                  <c:v>2017
TMIS</c:v>
                </c:pt>
              </c:strCache>
            </c:strRef>
          </c:cat>
          <c:val>
            <c:numRef>
              <c:f>Sheet1!$C$2:$C$7</c:f>
              <c:numCache>
                <c:formatCode>General</c:formatCode>
                <c:ptCount val="6"/>
                <c:pt idx="0">
                  <c:v>22</c:v>
                </c:pt>
                <c:pt idx="1">
                  <c:v>31</c:v>
                </c:pt>
                <c:pt idx="2">
                  <c:v>27</c:v>
                </c:pt>
                <c:pt idx="3">
                  <c:v>33</c:v>
                </c:pt>
                <c:pt idx="4">
                  <c:v>35</c:v>
                </c:pt>
                <c:pt idx="5">
                  <c:v>56</c:v>
                </c:pt>
              </c:numCache>
            </c:numRef>
          </c:val>
          <c:smooth val="0"/>
        </c:ser>
        <c:ser>
          <c:idx val="2"/>
          <c:order val="2"/>
          <c:tx>
            <c:strRef>
              <c:f>Sheet1!$D$1</c:f>
              <c:strCache>
                <c:ptCount val="1"/>
                <c:pt idx="0">
                  <c:v>Series 3</c:v>
                </c:pt>
              </c:strCache>
            </c:strRef>
          </c:tx>
          <c:spPr>
            <a:ln w="63500" cap="rnd">
              <a:solidFill>
                <a:srgbClr val="09A2DD"/>
              </a:solidFill>
              <a:round/>
            </a:ln>
            <a:effectLst/>
          </c:spPr>
          <c:marker>
            <c:symbol val="circle"/>
            <c:size val="5"/>
            <c:spPr>
              <a:solidFill>
                <a:srgbClr val="09A2DD"/>
              </a:solidFill>
              <a:ln w="63500">
                <a:solidFill>
                  <a:srgbClr val="09A2D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2004-05
TDHS</c:v>
                </c:pt>
                <c:pt idx="1">
                  <c:v>2007-08
THMIS</c:v>
                </c:pt>
                <c:pt idx="2">
                  <c:v>2010
TDHS</c:v>
                </c:pt>
                <c:pt idx="3">
                  <c:v>2011-12
THMIS</c:v>
                </c:pt>
                <c:pt idx="4">
                  <c:v>2015-16
TDHS-MIS</c:v>
                </c:pt>
                <c:pt idx="5">
                  <c:v>2017
TMIS</c:v>
                </c:pt>
              </c:strCache>
            </c:strRef>
          </c:cat>
          <c:val>
            <c:numRef>
              <c:f>Sheet1!$D$2:$D$7</c:f>
              <c:numCache>
                <c:formatCode>General</c:formatCode>
                <c:ptCount val="6"/>
                <c:pt idx="0">
                  <c:v>53</c:v>
                </c:pt>
                <c:pt idx="1">
                  <c:v>59</c:v>
                </c:pt>
                <c:pt idx="2">
                  <c:v>63</c:v>
                </c:pt>
                <c:pt idx="3">
                  <c:v>63</c:v>
                </c:pt>
                <c:pt idx="4">
                  <c:v>69</c:v>
                </c:pt>
                <c:pt idx="5">
                  <c:v>83</c:v>
                </c:pt>
              </c:numCache>
            </c:numRef>
          </c:val>
          <c:smooth val="0"/>
        </c:ser>
        <c:dLbls>
          <c:dLblPos val="t"/>
          <c:showLegendKey val="0"/>
          <c:showVal val="1"/>
          <c:showCatName val="0"/>
          <c:showSerName val="0"/>
          <c:showPercent val="0"/>
          <c:showBubbleSize val="0"/>
        </c:dLbls>
        <c:marker val="1"/>
        <c:smooth val="0"/>
        <c:axId val="444437000"/>
        <c:axId val="444437392"/>
      </c:lineChart>
      <c:catAx>
        <c:axId val="4444370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437392"/>
        <c:crosses val="autoZero"/>
        <c:auto val="1"/>
        <c:lblAlgn val="ctr"/>
        <c:lblOffset val="100"/>
        <c:noMultiLvlLbl val="0"/>
      </c:catAx>
      <c:valAx>
        <c:axId val="444437392"/>
        <c:scaling>
          <c:orientation val="minMax"/>
          <c:max val="100"/>
        </c:scaling>
        <c:delete val="1"/>
        <c:axPos val="l"/>
        <c:numFmt formatCode="General" sourceLinked="1"/>
        <c:majorTickMark val="out"/>
        <c:minorTickMark val="none"/>
        <c:tickLblPos val="nextTo"/>
        <c:crossAx val="4444370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Improved sanitation</c:v>
                </c:pt>
              </c:strCache>
            </c:strRef>
          </c:tx>
          <c:spPr>
            <a:solidFill>
              <a:srgbClr val="2D3C6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Sheet1!$B$2:$B$6</c:f>
              <c:numCache>
                <c:formatCode>0</c:formatCode>
                <c:ptCount val="5"/>
                <c:pt idx="0">
                  <c:v>23</c:v>
                </c:pt>
                <c:pt idx="1">
                  <c:v>35</c:v>
                </c:pt>
                <c:pt idx="2">
                  <c:v>15</c:v>
                </c:pt>
                <c:pt idx="3">
                  <c:v>76</c:v>
                </c:pt>
                <c:pt idx="4">
                  <c:v>50</c:v>
                </c:pt>
              </c:numCache>
            </c:numRef>
          </c:val>
        </c:ser>
        <c:ser>
          <c:idx val="1"/>
          <c:order val="1"/>
          <c:tx>
            <c:strRef>
              <c:f>Sheet1!$C$1</c:f>
              <c:strCache>
                <c:ptCount val="1"/>
                <c:pt idx="0">
                  <c:v>Shared facility</c:v>
                </c:pt>
              </c:strCache>
            </c:strRef>
          </c:tx>
          <c:spPr>
            <a:solidFill>
              <a:srgbClr val="09A2DD">
                <a:lumMod val="75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Sheet1!$C$2:$C$6</c:f>
              <c:numCache>
                <c:formatCode>0</c:formatCode>
                <c:ptCount val="5"/>
                <c:pt idx="0">
                  <c:v>18</c:v>
                </c:pt>
                <c:pt idx="1">
                  <c:v>43</c:v>
                </c:pt>
                <c:pt idx="2">
                  <c:v>6</c:v>
                </c:pt>
                <c:pt idx="3">
                  <c:v>9</c:v>
                </c:pt>
                <c:pt idx="4">
                  <c:v>6</c:v>
                </c:pt>
              </c:numCache>
            </c:numRef>
          </c:val>
        </c:ser>
        <c:ser>
          <c:idx val="2"/>
          <c:order val="2"/>
          <c:tx>
            <c:strRef>
              <c:f>Sheet1!$D$1</c:f>
              <c:strCache>
                <c:ptCount val="1"/>
                <c:pt idx="0">
                  <c:v>Unimproved facility</c:v>
                </c:pt>
              </c:strCache>
            </c:strRef>
          </c:tx>
          <c:spPr>
            <a:solidFill>
              <a:srgbClr val="09A2D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Sheet1!$D$2:$D$6</c:f>
              <c:numCache>
                <c:formatCode>0</c:formatCode>
                <c:ptCount val="5"/>
                <c:pt idx="0">
                  <c:v>52</c:v>
                </c:pt>
                <c:pt idx="1">
                  <c:v>22</c:v>
                </c:pt>
                <c:pt idx="2">
                  <c:v>69</c:v>
                </c:pt>
                <c:pt idx="3">
                  <c:v>14</c:v>
                </c:pt>
                <c:pt idx="4">
                  <c:v>16</c:v>
                </c:pt>
              </c:numCache>
            </c:numRef>
          </c:val>
        </c:ser>
        <c:ser>
          <c:idx val="3"/>
          <c:order val="3"/>
          <c:tx>
            <c:strRef>
              <c:f>Sheet1!$E$1</c:f>
              <c:strCache>
                <c:ptCount val="1"/>
                <c:pt idx="0">
                  <c:v>Open defecation</c:v>
                </c:pt>
              </c:strCache>
            </c:strRef>
          </c:tx>
          <c:spPr>
            <a:solidFill>
              <a:srgbClr val="09A2DD">
                <a:lumMod val="40000"/>
                <a:lumOff val="6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Sheet1!$E$2:$E$6</c:f>
              <c:numCache>
                <c:formatCode>0</c:formatCode>
                <c:ptCount val="5"/>
                <c:pt idx="0">
                  <c:v>7</c:v>
                </c:pt>
                <c:pt idx="1">
                  <c:v>1</c:v>
                </c:pt>
                <c:pt idx="2">
                  <c:v>9</c:v>
                </c:pt>
                <c:pt idx="3">
                  <c:v>2</c:v>
                </c:pt>
                <c:pt idx="4">
                  <c:v>28</c:v>
                </c:pt>
              </c:numCache>
            </c:numRef>
          </c:val>
        </c:ser>
        <c:dLbls>
          <c:dLblPos val="ctr"/>
          <c:showLegendKey val="0"/>
          <c:showVal val="1"/>
          <c:showCatName val="0"/>
          <c:showSerName val="0"/>
          <c:showPercent val="0"/>
          <c:showBubbleSize val="0"/>
        </c:dLbls>
        <c:gapWidth val="100"/>
        <c:overlap val="100"/>
        <c:axId val="401255512"/>
        <c:axId val="401253944"/>
      </c:barChart>
      <c:catAx>
        <c:axId val="401255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1253944"/>
        <c:crosses val="autoZero"/>
        <c:auto val="1"/>
        <c:lblAlgn val="ctr"/>
        <c:lblOffset val="100"/>
        <c:noMultiLvlLbl val="0"/>
      </c:catAx>
      <c:valAx>
        <c:axId val="401253944"/>
        <c:scaling>
          <c:orientation val="minMax"/>
        </c:scaling>
        <c:delete val="1"/>
        <c:axPos val="l"/>
        <c:numFmt formatCode="0%" sourceLinked="1"/>
        <c:majorTickMark val="none"/>
        <c:minorTickMark val="none"/>
        <c:tickLblPos val="nextTo"/>
        <c:crossAx val="40125551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73915232052743107"/>
        </c:manualLayout>
      </c:layout>
      <c:barChart>
        <c:barDir val="col"/>
        <c:grouping val="clustered"/>
        <c:varyColors val="0"/>
        <c:ser>
          <c:idx val="0"/>
          <c:order val="0"/>
          <c:tx>
            <c:strRef>
              <c:f>Sheet1!$B$1</c:f>
              <c:strCache>
                <c:ptCount val="1"/>
                <c:pt idx="0">
                  <c:v>Series 1</c:v>
                </c:pt>
              </c:strCache>
            </c:strRef>
          </c:tx>
          <c:spPr>
            <a:solidFill>
              <a:srgbClr val="25B34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9A2DD"/>
              </a:solidFill>
              <a:ln>
                <a:noFill/>
              </a:ln>
              <a:effectLst/>
              <a:scene3d>
                <a:camera prst="orthographicFront"/>
                <a:lightRig rig="threePt" dir="t">
                  <a:rot lat="0" lon="0" rev="1200000"/>
                </a:lightRig>
              </a:scene3d>
              <a:sp3d>
                <a:bevelT w="63500" h="25400"/>
              </a:sp3d>
            </c:spPr>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Fever in the 2 weeks before the survey</c:v>
                </c:pt>
                <c:pt idx="2">
                  <c:v>Advice or treatment was sought</c:v>
                </c:pt>
                <c:pt idx="3">
                  <c:v>Blood taken from a finger or heel for testing</c:v>
                </c:pt>
              </c:strCache>
            </c:strRef>
          </c:cat>
          <c:val>
            <c:numRef>
              <c:f>Sheet1!$B$2:$B$5</c:f>
              <c:numCache>
                <c:formatCode>General</c:formatCode>
                <c:ptCount val="4"/>
                <c:pt idx="0">
                  <c:v>20</c:v>
                </c:pt>
                <c:pt idx="2">
                  <c:v>75</c:v>
                </c:pt>
                <c:pt idx="3">
                  <c:v>43</c:v>
                </c:pt>
              </c:numCache>
            </c:numRef>
          </c:val>
        </c:ser>
        <c:dLbls>
          <c:dLblPos val="outEnd"/>
          <c:showLegendKey val="0"/>
          <c:showVal val="1"/>
          <c:showCatName val="0"/>
          <c:showSerName val="0"/>
          <c:showPercent val="0"/>
          <c:showBubbleSize val="0"/>
        </c:dLbls>
        <c:gapWidth val="100"/>
        <c:axId val="444376336"/>
        <c:axId val="444372720"/>
      </c:barChart>
      <c:catAx>
        <c:axId val="4443763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372720"/>
        <c:crosses val="autoZero"/>
        <c:auto val="1"/>
        <c:lblAlgn val="ctr"/>
        <c:lblOffset val="100"/>
        <c:noMultiLvlLbl val="0"/>
      </c:catAx>
      <c:valAx>
        <c:axId val="444372720"/>
        <c:scaling>
          <c:orientation val="minMax"/>
          <c:max val="100"/>
        </c:scaling>
        <c:delete val="1"/>
        <c:axPos val="l"/>
        <c:numFmt formatCode="General" sourceLinked="1"/>
        <c:majorTickMark val="out"/>
        <c:minorTickMark val="none"/>
        <c:tickLblPos val="nextTo"/>
        <c:crossAx val="444376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2015-16 TDHS-MIS</c:v>
                </c:pt>
              </c:strCache>
            </c:strRef>
          </c:tx>
          <c:spPr>
            <a:solidFill>
              <a:srgbClr val="FBD018"/>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Public sector</c:v>
                </c:pt>
                <c:pt idx="1">
                  <c:v>Religious/voluntary</c:v>
                </c:pt>
                <c:pt idx="2">
                  <c:v>Private sector</c:v>
                </c:pt>
                <c:pt idx="3">
                  <c:v>Other source</c:v>
                </c:pt>
              </c:strCache>
            </c:strRef>
          </c:cat>
          <c:val>
            <c:numRef>
              <c:f>Sheet1!$B$2:$B$5</c:f>
              <c:numCache>
                <c:formatCode>General</c:formatCode>
                <c:ptCount val="4"/>
                <c:pt idx="0">
                  <c:v>28</c:v>
                </c:pt>
                <c:pt idx="1">
                  <c:v>4</c:v>
                </c:pt>
                <c:pt idx="2">
                  <c:v>8</c:v>
                </c:pt>
                <c:pt idx="3">
                  <c:v>54</c:v>
                </c:pt>
              </c:numCache>
            </c:numRef>
          </c:val>
        </c:ser>
        <c:ser>
          <c:idx val="1"/>
          <c:order val="1"/>
          <c:tx>
            <c:strRef>
              <c:f>Sheet1!$C$1</c:f>
              <c:strCache>
                <c:ptCount val="1"/>
                <c:pt idx="0">
                  <c:v>2017 TMIS</c:v>
                </c:pt>
              </c:strCache>
            </c:strRef>
          </c:tx>
          <c:spPr>
            <a:solidFill>
              <a:srgbClr val="09A2D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Public sector</c:v>
                </c:pt>
                <c:pt idx="1">
                  <c:v>Religious/voluntary</c:v>
                </c:pt>
                <c:pt idx="2">
                  <c:v>Private sector</c:v>
                </c:pt>
                <c:pt idx="3">
                  <c:v>Other source</c:v>
                </c:pt>
              </c:strCache>
            </c:strRef>
          </c:cat>
          <c:val>
            <c:numRef>
              <c:f>Sheet1!$C$2:$C$5</c:f>
              <c:numCache>
                <c:formatCode>General</c:formatCode>
                <c:ptCount val="4"/>
                <c:pt idx="0">
                  <c:v>47</c:v>
                </c:pt>
                <c:pt idx="1">
                  <c:v>4</c:v>
                </c:pt>
                <c:pt idx="2">
                  <c:v>9</c:v>
                </c:pt>
                <c:pt idx="3">
                  <c:v>18</c:v>
                </c:pt>
              </c:numCache>
            </c:numRef>
          </c:val>
        </c:ser>
        <c:dLbls>
          <c:dLblPos val="outEnd"/>
          <c:showLegendKey val="0"/>
          <c:showVal val="1"/>
          <c:showCatName val="0"/>
          <c:showSerName val="0"/>
          <c:showPercent val="0"/>
          <c:showBubbleSize val="0"/>
        </c:dLbls>
        <c:gapWidth val="100"/>
        <c:axId val="444846504"/>
        <c:axId val="444846896"/>
      </c:barChart>
      <c:catAx>
        <c:axId val="444846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846896"/>
        <c:crosses val="autoZero"/>
        <c:auto val="1"/>
        <c:lblAlgn val="ctr"/>
        <c:lblOffset val="100"/>
        <c:noMultiLvlLbl val="0"/>
      </c:catAx>
      <c:valAx>
        <c:axId val="444846896"/>
        <c:scaling>
          <c:orientation val="minMax"/>
          <c:max val="100"/>
        </c:scaling>
        <c:delete val="1"/>
        <c:axPos val="l"/>
        <c:numFmt formatCode="General" sourceLinked="1"/>
        <c:majorTickMark val="out"/>
        <c:minorTickMark val="none"/>
        <c:tickLblPos val="nextTo"/>
        <c:crossAx val="4448465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0.8623901969932114"/>
        </c:manualLayout>
      </c:layout>
      <c:lineChart>
        <c:grouping val="standard"/>
        <c:varyColors val="0"/>
        <c:ser>
          <c:idx val="0"/>
          <c:order val="0"/>
          <c:tx>
            <c:strRef>
              <c:f>Sheet1!$B$1</c:f>
              <c:strCache>
                <c:ptCount val="1"/>
                <c:pt idx="0">
                  <c:v>Series 1</c:v>
                </c:pt>
              </c:strCache>
            </c:strRef>
          </c:tx>
          <c:spPr>
            <a:ln w="63500" cap="rnd">
              <a:solidFill>
                <a:srgbClr val="09A2DD"/>
              </a:solidFill>
              <a:round/>
            </a:ln>
            <a:effectLst/>
          </c:spPr>
          <c:marker>
            <c:symbol val="circle"/>
            <c:size val="5"/>
            <c:spPr>
              <a:solidFill>
                <a:srgbClr val="09A2DD"/>
              </a:solidFill>
              <a:ln w="63500" cap="rnd">
                <a:solidFill>
                  <a:srgbClr val="09A2D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2011-12
THMIS</c:v>
                </c:pt>
                <c:pt idx="1">
                  <c:v>2015-16
TDHS-MIS</c:v>
                </c:pt>
                <c:pt idx="2">
                  <c:v>2017
TMIS</c:v>
                </c:pt>
              </c:strCache>
            </c:strRef>
          </c:cat>
          <c:val>
            <c:numRef>
              <c:f>Sheet1!$B$2:$B$4</c:f>
              <c:numCache>
                <c:formatCode>General</c:formatCode>
                <c:ptCount val="3"/>
                <c:pt idx="0">
                  <c:v>25</c:v>
                </c:pt>
                <c:pt idx="1">
                  <c:v>36</c:v>
                </c:pt>
                <c:pt idx="2">
                  <c:v>43</c:v>
                </c:pt>
              </c:numCache>
            </c:numRef>
          </c:val>
          <c:smooth val="0"/>
        </c:ser>
        <c:dLbls>
          <c:dLblPos val="t"/>
          <c:showLegendKey val="0"/>
          <c:showVal val="1"/>
          <c:showCatName val="0"/>
          <c:showSerName val="0"/>
          <c:showPercent val="0"/>
          <c:showBubbleSize val="0"/>
        </c:dLbls>
        <c:marker val="1"/>
        <c:smooth val="0"/>
        <c:axId val="444991720"/>
        <c:axId val="444391152"/>
      </c:lineChart>
      <c:catAx>
        <c:axId val="4449917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391152"/>
        <c:crosses val="autoZero"/>
        <c:auto val="1"/>
        <c:lblAlgn val="ctr"/>
        <c:lblOffset val="100"/>
        <c:noMultiLvlLbl val="0"/>
      </c:catAx>
      <c:valAx>
        <c:axId val="444391152"/>
        <c:scaling>
          <c:orientation val="minMax"/>
          <c:max val="100"/>
        </c:scaling>
        <c:delete val="1"/>
        <c:axPos val="l"/>
        <c:numFmt formatCode="General" sourceLinked="1"/>
        <c:majorTickMark val="out"/>
        <c:minorTickMark val="none"/>
        <c:tickLblPos val="nextTo"/>
        <c:crossAx val="444991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4394315719686965E-2"/>
          <c:w val="0.96616035172886816"/>
          <c:h val="0.78043554500775869"/>
        </c:manualLayout>
      </c:layout>
      <c:barChart>
        <c:barDir val="col"/>
        <c:grouping val="clustered"/>
        <c:varyColors val="0"/>
        <c:ser>
          <c:idx val="0"/>
          <c:order val="0"/>
          <c:tx>
            <c:strRef>
              <c:f>Sheet1!$B$1</c:f>
              <c:strCache>
                <c:ptCount val="1"/>
                <c:pt idx="0">
                  <c:v>Series 1</c:v>
                </c:pt>
              </c:strCache>
            </c:strRef>
          </c:tx>
          <c:spPr>
            <a:solidFill>
              <a:srgbClr val="FBD01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5B34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Any ACT</c:v>
                </c:pt>
                <c:pt idx="1">
                  <c:v>Quinine pills</c:v>
                </c:pt>
                <c:pt idx="2">
                  <c:v>Quinine injection</c:v>
                </c:pt>
                <c:pt idx="3">
                  <c:v>Artesunate injection</c:v>
                </c:pt>
                <c:pt idx="4">
                  <c:v>Chloroquine</c:v>
                </c:pt>
              </c:strCache>
            </c:strRef>
          </c:cat>
          <c:val>
            <c:numRef>
              <c:f>Sheet1!$B$2:$B$6</c:f>
              <c:numCache>
                <c:formatCode>General</c:formatCode>
                <c:ptCount val="5"/>
                <c:pt idx="0">
                  <c:v>89</c:v>
                </c:pt>
                <c:pt idx="1">
                  <c:v>6</c:v>
                </c:pt>
                <c:pt idx="2">
                  <c:v>3</c:v>
                </c:pt>
                <c:pt idx="3">
                  <c:v>1</c:v>
                </c:pt>
                <c:pt idx="4">
                  <c:v>1</c:v>
                </c:pt>
              </c:numCache>
            </c:numRef>
          </c:val>
        </c:ser>
        <c:dLbls>
          <c:dLblPos val="outEnd"/>
          <c:showLegendKey val="0"/>
          <c:showVal val="1"/>
          <c:showCatName val="0"/>
          <c:showSerName val="0"/>
          <c:showPercent val="0"/>
          <c:showBubbleSize val="0"/>
        </c:dLbls>
        <c:gapWidth val="100"/>
        <c:axId val="444391936"/>
        <c:axId val="444392328"/>
      </c:barChart>
      <c:catAx>
        <c:axId val="444391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392328"/>
        <c:crosses val="autoZero"/>
        <c:auto val="1"/>
        <c:lblAlgn val="ctr"/>
        <c:lblOffset val="100"/>
        <c:noMultiLvlLbl val="0"/>
      </c:catAx>
      <c:valAx>
        <c:axId val="444392328"/>
        <c:scaling>
          <c:orientation val="minMax"/>
          <c:max val="100"/>
        </c:scaling>
        <c:delete val="1"/>
        <c:axPos val="l"/>
        <c:numFmt formatCode="General" sourceLinked="1"/>
        <c:majorTickMark val="out"/>
        <c:minorTickMark val="none"/>
        <c:tickLblPos val="nextTo"/>
        <c:crossAx val="444391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80440944881889764"/>
        </c:manualLayout>
      </c:layout>
      <c:barChart>
        <c:barDir val="col"/>
        <c:grouping val="clustered"/>
        <c:varyColors val="0"/>
        <c:ser>
          <c:idx val="0"/>
          <c:order val="0"/>
          <c:tx>
            <c:strRef>
              <c:f>Sheet1!$B$1</c:f>
              <c:strCache>
                <c:ptCount val="1"/>
                <c:pt idx="0">
                  <c:v>Series 1</c:v>
                </c:pt>
              </c:strCache>
            </c:strRef>
          </c:tx>
          <c:spPr>
            <a:solidFill>
              <a:srgbClr val="09A2D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9A2D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Anaemia</c:v>
                </c:pt>
                <c:pt idx="1">
                  <c:v>Malaria with rapid diagnostic test (RDT)</c:v>
                </c:pt>
              </c:strCache>
            </c:strRef>
          </c:cat>
          <c:val>
            <c:numRef>
              <c:f>Sheet1!$B$2:$B$3</c:f>
              <c:numCache>
                <c:formatCode>General</c:formatCode>
                <c:ptCount val="2"/>
                <c:pt idx="0">
                  <c:v>99</c:v>
                </c:pt>
                <c:pt idx="1">
                  <c:v>99</c:v>
                </c:pt>
              </c:numCache>
            </c:numRef>
          </c:val>
        </c:ser>
        <c:dLbls>
          <c:dLblPos val="outEnd"/>
          <c:showLegendKey val="0"/>
          <c:showVal val="1"/>
          <c:showCatName val="0"/>
          <c:showSerName val="0"/>
          <c:showPercent val="0"/>
          <c:showBubbleSize val="0"/>
        </c:dLbls>
        <c:gapWidth val="100"/>
        <c:axId val="444393112"/>
        <c:axId val="444393504"/>
      </c:barChart>
      <c:catAx>
        <c:axId val="4443931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393504"/>
        <c:crosses val="autoZero"/>
        <c:auto val="1"/>
        <c:lblAlgn val="ctr"/>
        <c:lblOffset val="100"/>
        <c:noMultiLvlLbl val="0"/>
      </c:catAx>
      <c:valAx>
        <c:axId val="444393504"/>
        <c:scaling>
          <c:orientation val="minMax"/>
          <c:max val="100"/>
          <c:min val="0"/>
        </c:scaling>
        <c:delete val="1"/>
        <c:axPos val="l"/>
        <c:numFmt formatCode="General" sourceLinked="1"/>
        <c:majorTickMark val="out"/>
        <c:minorTickMark val="none"/>
        <c:tickLblPos val="nextTo"/>
        <c:crossAx val="4443931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1167497785586041E-3"/>
          <c:w val="0.96616035172886816"/>
          <c:h val="0.85271313428891604"/>
        </c:manualLayout>
      </c:layout>
      <c:barChart>
        <c:barDir val="col"/>
        <c:grouping val="clustered"/>
        <c:varyColors val="0"/>
        <c:ser>
          <c:idx val="0"/>
          <c:order val="0"/>
          <c:tx>
            <c:strRef>
              <c:f>Sheet1!$B$1</c:f>
              <c:strCache>
                <c:ptCount val="1"/>
                <c:pt idx="0">
                  <c:v>Series 1</c:v>
                </c:pt>
              </c:strCache>
            </c:strRef>
          </c:tx>
          <c:spPr>
            <a:solidFill>
              <a:srgbClr val="FBD01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9A2DD"/>
              </a:solidFill>
              <a:ln>
                <a:noFill/>
              </a:ln>
              <a:effectLst/>
              <a:scene3d>
                <a:camera prst="orthographicFront"/>
                <a:lightRig rig="threePt" dir="t">
                  <a:rot lat="0" lon="0" rev="1200000"/>
                </a:lightRig>
              </a:scene3d>
              <a:sp3d>
                <a:bevelT w="63500" h="25400"/>
              </a:sp3d>
            </c:spPr>
          </c:dPt>
          <c:dPt>
            <c:idx val="2"/>
            <c:invertIfNegative val="0"/>
            <c:bubble3D val="0"/>
            <c:spPr>
              <a:solidFill>
                <a:srgbClr val="FBD018"/>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4</c:v>
                </c:pt>
                <c:pt idx="1">
                  <c:v>7</c:v>
                </c:pt>
                <c:pt idx="2">
                  <c:v>7</c:v>
                </c:pt>
                <c:pt idx="3">
                  <c:v>6</c:v>
                </c:pt>
                <c:pt idx="4">
                  <c:v>3</c:v>
                </c:pt>
                <c:pt idx="5">
                  <c:v>4</c:v>
                </c:pt>
                <c:pt idx="6">
                  <c:v>3</c:v>
                </c:pt>
                <c:pt idx="7">
                  <c:v>2</c:v>
                </c:pt>
              </c:numCache>
            </c:numRef>
          </c:val>
        </c:ser>
        <c:dLbls>
          <c:dLblPos val="outEnd"/>
          <c:showLegendKey val="0"/>
          <c:showVal val="1"/>
          <c:showCatName val="0"/>
          <c:showSerName val="0"/>
          <c:showPercent val="0"/>
          <c:showBubbleSize val="0"/>
        </c:dLbls>
        <c:gapWidth val="100"/>
        <c:axId val="444394288"/>
        <c:axId val="444394680"/>
      </c:barChart>
      <c:catAx>
        <c:axId val="444394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394680"/>
        <c:crosses val="autoZero"/>
        <c:auto val="1"/>
        <c:lblAlgn val="ctr"/>
        <c:lblOffset val="100"/>
        <c:noMultiLvlLbl val="0"/>
      </c:catAx>
      <c:valAx>
        <c:axId val="444394680"/>
        <c:scaling>
          <c:orientation val="minMax"/>
          <c:max val="50"/>
        </c:scaling>
        <c:delete val="1"/>
        <c:axPos val="l"/>
        <c:numFmt formatCode="General" sourceLinked="1"/>
        <c:majorTickMark val="out"/>
        <c:minorTickMark val="none"/>
        <c:tickLblPos val="nextTo"/>
        <c:crossAx val="444394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877871825876661E-2"/>
          <c:w val="0.96616035172886816"/>
          <c:h val="0.8455822677546202"/>
        </c:manualLayout>
      </c:layout>
      <c:barChart>
        <c:barDir val="col"/>
        <c:grouping val="clustered"/>
        <c:varyColors val="0"/>
        <c:ser>
          <c:idx val="0"/>
          <c:order val="0"/>
          <c:tx>
            <c:strRef>
              <c:f>Sheet1!$B$1</c:f>
              <c:strCache>
                <c:ptCount val="1"/>
                <c:pt idx="0">
                  <c:v>Series 1</c:v>
                </c:pt>
              </c:strCache>
            </c:strRef>
          </c:tx>
          <c:spPr>
            <a:solidFill>
              <a:srgbClr val="25B34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5B34B"/>
              </a:solidFill>
              <a:ln>
                <a:noFill/>
              </a:ln>
              <a:effectLst/>
              <a:scene3d>
                <a:camera prst="orthographicFront"/>
                <a:lightRig rig="threePt" dir="t">
                  <a:rot lat="0" lon="0" rev="1200000"/>
                </a:lightRig>
              </a:scene3d>
              <a:sp3d>
                <a:bevelT w="63500" h="25400"/>
              </a:sp3d>
            </c:spPr>
          </c:dPt>
          <c:dPt>
            <c:idx val="2"/>
            <c:invertIfNegative val="0"/>
            <c:bubble3D val="0"/>
            <c:spPr>
              <a:solidFill>
                <a:srgbClr val="25B34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5</c:v>
                </c:pt>
                <c:pt idx="1">
                  <c:v>3</c:v>
                </c:pt>
                <c:pt idx="2">
                  <c:v>4</c:v>
                </c:pt>
                <c:pt idx="3">
                  <c:v>4</c:v>
                </c:pt>
                <c:pt idx="4">
                  <c:v>2</c:v>
                </c:pt>
              </c:numCache>
            </c:numRef>
          </c:val>
        </c:ser>
        <c:dLbls>
          <c:dLblPos val="outEnd"/>
          <c:showLegendKey val="0"/>
          <c:showVal val="1"/>
          <c:showCatName val="0"/>
          <c:showSerName val="0"/>
          <c:showPercent val="0"/>
          <c:showBubbleSize val="0"/>
        </c:dLbls>
        <c:gapWidth val="100"/>
        <c:axId val="438542512"/>
        <c:axId val="438542904"/>
      </c:barChart>
      <c:catAx>
        <c:axId val="438542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542904"/>
        <c:crosses val="autoZero"/>
        <c:auto val="1"/>
        <c:lblAlgn val="ctr"/>
        <c:lblOffset val="100"/>
        <c:noMultiLvlLbl val="0"/>
      </c:catAx>
      <c:valAx>
        <c:axId val="438542904"/>
        <c:scaling>
          <c:orientation val="minMax"/>
          <c:max val="50"/>
        </c:scaling>
        <c:delete val="1"/>
        <c:axPos val="l"/>
        <c:numFmt formatCode="General" sourceLinked="1"/>
        <c:majorTickMark val="out"/>
        <c:minorTickMark val="none"/>
        <c:tickLblPos val="nextTo"/>
        <c:crossAx val="438542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0.8623901969932114"/>
        </c:manualLayout>
      </c:layout>
      <c:lineChart>
        <c:grouping val="standard"/>
        <c:varyColors val="0"/>
        <c:ser>
          <c:idx val="0"/>
          <c:order val="0"/>
          <c:tx>
            <c:strRef>
              <c:f>Sheet1!$B$1</c:f>
              <c:strCache>
                <c:ptCount val="1"/>
                <c:pt idx="0">
                  <c:v>Series 1</c:v>
                </c:pt>
              </c:strCache>
            </c:strRef>
          </c:tx>
          <c:spPr>
            <a:ln w="63500" cap="rnd">
              <a:solidFill>
                <a:srgbClr val="09A2DD"/>
              </a:solidFill>
              <a:round/>
            </a:ln>
            <a:effectLst/>
          </c:spPr>
          <c:marker>
            <c:symbol val="circle"/>
            <c:size val="5"/>
            <c:spPr>
              <a:solidFill>
                <a:srgbClr val="09A2DD"/>
              </a:solidFill>
              <a:ln w="63500" cap="rnd">
                <a:solidFill>
                  <a:srgbClr val="09A2D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2004-05
TDHS</c:v>
                </c:pt>
                <c:pt idx="1">
                  <c:v>2007-08
THMIS</c:v>
                </c:pt>
                <c:pt idx="2">
                  <c:v>2010
TDHS</c:v>
                </c:pt>
                <c:pt idx="3">
                  <c:v>2011-12
THMIS</c:v>
                </c:pt>
                <c:pt idx="4">
                  <c:v>2015-16
TDHS-MIS</c:v>
                </c:pt>
                <c:pt idx="5">
                  <c:v>2017
TMIS</c:v>
                </c:pt>
              </c:strCache>
            </c:strRef>
          </c:cat>
          <c:val>
            <c:numRef>
              <c:f>Sheet1!$B$2:$B$7</c:f>
              <c:numCache>
                <c:formatCode>General</c:formatCode>
                <c:ptCount val="6"/>
                <c:pt idx="0">
                  <c:v>11</c:v>
                </c:pt>
                <c:pt idx="1">
                  <c:v>7</c:v>
                </c:pt>
                <c:pt idx="2">
                  <c:v>6</c:v>
                </c:pt>
                <c:pt idx="3">
                  <c:v>6</c:v>
                </c:pt>
                <c:pt idx="4">
                  <c:v>5</c:v>
                </c:pt>
                <c:pt idx="5">
                  <c:v>4</c:v>
                </c:pt>
              </c:numCache>
            </c:numRef>
          </c:val>
          <c:smooth val="0"/>
        </c:ser>
        <c:dLbls>
          <c:dLblPos val="t"/>
          <c:showLegendKey val="0"/>
          <c:showVal val="1"/>
          <c:showCatName val="0"/>
          <c:showSerName val="0"/>
          <c:showPercent val="0"/>
          <c:showBubbleSize val="0"/>
        </c:dLbls>
        <c:marker val="1"/>
        <c:smooth val="0"/>
        <c:axId val="438543688"/>
        <c:axId val="438544080"/>
      </c:lineChart>
      <c:catAx>
        <c:axId val="4385436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544080"/>
        <c:crosses val="autoZero"/>
        <c:auto val="1"/>
        <c:lblAlgn val="ctr"/>
        <c:lblOffset val="100"/>
        <c:noMultiLvlLbl val="0"/>
      </c:catAx>
      <c:valAx>
        <c:axId val="438544080"/>
        <c:scaling>
          <c:orientation val="minMax"/>
          <c:max val="50"/>
        </c:scaling>
        <c:delete val="1"/>
        <c:axPos val="l"/>
        <c:numFmt formatCode="General" sourceLinked="1"/>
        <c:majorTickMark val="out"/>
        <c:minorTickMark val="none"/>
        <c:tickLblPos val="nextTo"/>
        <c:crossAx val="438543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8239186074394539E-2"/>
          <c:w val="1"/>
          <c:h val="0.78559069799308012"/>
        </c:manualLayout>
      </c:layout>
      <c:barChart>
        <c:barDir val="col"/>
        <c:grouping val="clustered"/>
        <c:varyColors val="0"/>
        <c:ser>
          <c:idx val="0"/>
          <c:order val="0"/>
          <c:tx>
            <c:strRef>
              <c:f>Sheet1!$B$1</c:f>
              <c:strCache>
                <c:ptCount val="1"/>
                <c:pt idx="0">
                  <c:v>RDT</c:v>
                </c:pt>
              </c:strCache>
            </c:strRef>
          </c:tx>
          <c:spPr>
            <a:solidFill>
              <a:srgbClr val="FBD01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9A2DD"/>
              </a:solidFill>
              <a:ln>
                <a:noFill/>
              </a:ln>
              <a:effectLst/>
              <a:scene3d>
                <a:camera prst="orthographicFront"/>
                <a:lightRig rig="threePt" dir="t">
                  <a:rot lat="0" lon="0" rev="1200000"/>
                </a:lightRig>
              </a:scene3d>
              <a:sp3d>
                <a:bevelT w="63500" h="25400"/>
              </a:sp3d>
            </c:spPr>
          </c:dPt>
          <c:dPt>
            <c:idx val="1"/>
            <c:invertIfNegative val="0"/>
            <c:bubble3D val="0"/>
            <c:spPr>
              <a:solidFill>
                <a:srgbClr val="FBD018"/>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7</c:v>
                </c:pt>
                <c:pt idx="1">
                  <c:v>3</c:v>
                </c:pt>
                <c:pt idx="2">
                  <c:v>5</c:v>
                </c:pt>
                <c:pt idx="3">
                  <c:v>5</c:v>
                </c:pt>
                <c:pt idx="4">
                  <c:v>6</c:v>
                </c:pt>
                <c:pt idx="5">
                  <c:v>7</c:v>
                </c:pt>
                <c:pt idx="6">
                  <c:v>10</c:v>
                </c:pt>
                <c:pt idx="7">
                  <c:v>8</c:v>
                </c:pt>
              </c:numCache>
            </c:numRef>
          </c:val>
        </c:ser>
        <c:dLbls>
          <c:dLblPos val="outEnd"/>
          <c:showLegendKey val="0"/>
          <c:showVal val="1"/>
          <c:showCatName val="0"/>
          <c:showSerName val="0"/>
          <c:showPercent val="0"/>
          <c:showBubbleSize val="0"/>
        </c:dLbls>
        <c:gapWidth val="100"/>
        <c:axId val="438544864"/>
        <c:axId val="438545256"/>
      </c:barChart>
      <c:catAx>
        <c:axId val="4385448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545256"/>
        <c:crosses val="autoZero"/>
        <c:auto val="1"/>
        <c:lblAlgn val="ctr"/>
        <c:lblOffset val="100"/>
        <c:noMultiLvlLbl val="0"/>
      </c:catAx>
      <c:valAx>
        <c:axId val="438545256"/>
        <c:scaling>
          <c:orientation val="minMax"/>
          <c:max val="50"/>
        </c:scaling>
        <c:delete val="1"/>
        <c:axPos val="l"/>
        <c:numFmt formatCode="General" sourceLinked="1"/>
        <c:majorTickMark val="out"/>
        <c:minorTickMark val="none"/>
        <c:tickLblPos val="nextTo"/>
        <c:crossAx val="438544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604175989488622"/>
        </c:manualLayout>
      </c:layout>
      <c:barChart>
        <c:barDir val="col"/>
        <c:grouping val="clustered"/>
        <c:varyColors val="0"/>
        <c:ser>
          <c:idx val="0"/>
          <c:order val="0"/>
          <c:tx>
            <c:strRef>
              <c:f>Sheet1!$B$1</c:f>
              <c:strCache>
                <c:ptCount val="1"/>
                <c:pt idx="0">
                  <c:v>Series 1</c:v>
                </c:pt>
              </c:strCache>
            </c:strRef>
          </c:tx>
          <c:spPr>
            <a:solidFill>
              <a:srgbClr val="09A2D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9A2DD"/>
              </a:solidFill>
              <a:ln>
                <a:noFill/>
              </a:ln>
              <a:effectLst/>
              <a:scene3d>
                <a:camera prst="orthographicFront"/>
                <a:lightRig rig="threePt" dir="t">
                  <a:rot lat="0" lon="0" rev="1200000"/>
                </a:lightRig>
              </a:scene3d>
              <a:sp3d>
                <a:bevelT w="63500" h="25400"/>
              </a:sp3d>
            </c:spPr>
          </c:dPt>
          <c:dPt>
            <c:idx val="1"/>
            <c:invertIfNegative val="0"/>
            <c:bubble3D val="0"/>
            <c:spPr>
              <a:solidFill>
                <a:srgbClr val="25B34B"/>
              </a:solidFill>
              <a:ln>
                <a:noFill/>
              </a:ln>
              <a:effectLst/>
              <a:scene3d>
                <a:camera prst="orthographicFront"/>
                <a:lightRig rig="threePt" dir="t">
                  <a:rot lat="0" lon="0" rev="1200000"/>
                </a:lightRig>
              </a:scene3d>
              <a:sp3d>
                <a:bevelT w="63500" h="25400"/>
              </a:sp3d>
            </c:spPr>
          </c:dPt>
          <c:dPt>
            <c:idx val="2"/>
            <c:invertIfNegative val="0"/>
            <c:bubble3D val="0"/>
            <c:spPr>
              <a:solidFill>
                <a:srgbClr val="FBD018"/>
              </a:solidFill>
              <a:ln>
                <a:noFill/>
              </a:ln>
              <a:effectLst/>
              <a:scene3d>
                <a:camera prst="orthographicFront"/>
                <a:lightRig rig="threePt" dir="t">
                  <a:rot lat="0" lon="0" rev="1200000"/>
                </a:lightRig>
              </a:scene3d>
              <a:sp3d>
                <a:bevelT w="63500" h="25400"/>
              </a:sp3d>
            </c:spPr>
          </c:dPt>
          <c:dPt>
            <c:idx val="3"/>
            <c:invertIfNegative val="0"/>
            <c:bubble3D val="0"/>
            <c:spPr>
              <a:solidFill>
                <a:srgbClr val="2D3C67"/>
              </a:solidFill>
              <a:ln>
                <a:noFill/>
              </a:ln>
              <a:effectLst/>
              <a:scene3d>
                <a:camera prst="orthographicFront"/>
                <a:lightRig rig="threePt" dir="t">
                  <a:rot lat="0" lon="0" rev="1200000"/>
                </a:lightRig>
              </a:scene3d>
              <a:sp3d>
                <a:bevelT w="63500" h="25400"/>
              </a:sp3d>
            </c:spPr>
          </c:dPt>
          <c:dPt>
            <c:idx val="4"/>
            <c:invertIfNegative val="0"/>
            <c:bubble3D val="0"/>
            <c:spPr>
              <a:solidFill>
                <a:srgbClr val="9C502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Sheet1!$B$2:$B$6</c:f>
              <c:numCache>
                <c:formatCode>General</c:formatCode>
                <c:ptCount val="5"/>
                <c:pt idx="0">
                  <c:v>7</c:v>
                </c:pt>
                <c:pt idx="1">
                  <c:v>2</c:v>
                </c:pt>
                <c:pt idx="2">
                  <c:v>10</c:v>
                </c:pt>
                <c:pt idx="3">
                  <c:v>1</c:v>
                </c:pt>
                <c:pt idx="4">
                  <c:v>1</c:v>
                </c:pt>
              </c:numCache>
            </c:numRef>
          </c:val>
        </c:ser>
        <c:dLbls>
          <c:dLblPos val="outEnd"/>
          <c:showLegendKey val="0"/>
          <c:showVal val="1"/>
          <c:showCatName val="0"/>
          <c:showSerName val="0"/>
          <c:showPercent val="0"/>
          <c:showBubbleSize val="0"/>
        </c:dLbls>
        <c:gapWidth val="100"/>
        <c:axId val="446649152"/>
        <c:axId val="446649544"/>
      </c:barChart>
      <c:catAx>
        <c:axId val="4466491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6649544"/>
        <c:crosses val="autoZero"/>
        <c:auto val="1"/>
        <c:lblAlgn val="ctr"/>
        <c:lblOffset val="100"/>
        <c:noMultiLvlLbl val="0"/>
      </c:catAx>
      <c:valAx>
        <c:axId val="446649544"/>
        <c:scaling>
          <c:orientation val="minMax"/>
          <c:max val="50"/>
        </c:scaling>
        <c:delete val="1"/>
        <c:axPos val="l"/>
        <c:numFmt formatCode="General" sourceLinked="1"/>
        <c:majorTickMark val="out"/>
        <c:minorTickMark val="none"/>
        <c:tickLblPos val="nextTo"/>
        <c:crossAx val="446649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Sheet1!$B$2:$B$6</c:f>
              <c:numCache>
                <c:formatCode>0</c:formatCode>
                <c:ptCount val="5"/>
                <c:pt idx="0">
                  <c:v>26</c:v>
                </c:pt>
                <c:pt idx="1">
                  <c:v>59</c:v>
                </c:pt>
                <c:pt idx="2">
                  <c:v>8.3000000000000007</c:v>
                </c:pt>
                <c:pt idx="3">
                  <c:v>56</c:v>
                </c:pt>
                <c:pt idx="4">
                  <c:v>27</c:v>
                </c:pt>
              </c:numCache>
            </c:numRef>
          </c:val>
        </c:ser>
        <c:dLbls>
          <c:showLegendKey val="0"/>
          <c:showVal val="0"/>
          <c:showCatName val="0"/>
          <c:showSerName val="0"/>
          <c:showPercent val="0"/>
          <c:showBubbleSize val="0"/>
        </c:dLbls>
        <c:gapWidth val="100"/>
        <c:axId val="401254728"/>
        <c:axId val="401970200"/>
      </c:barChart>
      <c:catAx>
        <c:axId val="4012547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1970200"/>
        <c:crosses val="autoZero"/>
        <c:auto val="1"/>
        <c:lblAlgn val="ctr"/>
        <c:lblOffset val="100"/>
        <c:noMultiLvlLbl val="0"/>
      </c:catAx>
      <c:valAx>
        <c:axId val="401970200"/>
        <c:scaling>
          <c:orientation val="minMax"/>
          <c:max val="100"/>
        </c:scaling>
        <c:delete val="1"/>
        <c:axPos val="l"/>
        <c:numFmt formatCode="0" sourceLinked="1"/>
        <c:majorTickMark val="out"/>
        <c:minorTickMark val="none"/>
        <c:tickLblPos val="nextTo"/>
        <c:crossAx val="4012547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3843492474553952E-2"/>
          <c:y val="6.0516320092705855E-4"/>
          <c:w val="0.96616035172886816"/>
          <c:h val="0.88449453237807063"/>
        </c:manualLayout>
      </c:layout>
      <c:barChart>
        <c:barDir val="col"/>
        <c:grouping val="clustered"/>
        <c:varyColors val="0"/>
        <c:ser>
          <c:idx val="0"/>
          <c:order val="0"/>
          <c:tx>
            <c:strRef>
              <c:f>Sheet1!$B$1</c:f>
              <c:strCache>
                <c:ptCount val="1"/>
                <c:pt idx="0">
                  <c:v>Series 1</c:v>
                </c:pt>
              </c:strCache>
            </c:strRef>
          </c:tx>
          <c:spPr>
            <a:solidFill>
              <a:srgbClr val="25B34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5B34B"/>
              </a:solidFill>
              <a:ln>
                <a:noFill/>
              </a:ln>
              <a:effectLst/>
              <a:scene3d>
                <a:camera prst="orthographicFront"/>
                <a:lightRig rig="threePt" dir="t">
                  <a:rot lat="0" lon="0" rev="1200000"/>
                </a:lightRig>
              </a:scene3d>
              <a:sp3d>
                <a:bevelT w="63500" h="25400"/>
              </a:sp3d>
            </c:spPr>
          </c:dPt>
          <c:dPt>
            <c:idx val="2"/>
            <c:invertIfNegative val="0"/>
            <c:bubble3D val="0"/>
            <c:spPr>
              <a:solidFill>
                <a:srgbClr val="25B34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14</c:v>
                </c:pt>
                <c:pt idx="1">
                  <c:v>10</c:v>
                </c:pt>
                <c:pt idx="2">
                  <c:v>6</c:v>
                </c:pt>
                <c:pt idx="3">
                  <c:v>3</c:v>
                </c:pt>
                <c:pt idx="4">
                  <c:v>1</c:v>
                </c:pt>
              </c:numCache>
            </c:numRef>
          </c:val>
        </c:ser>
        <c:dLbls>
          <c:dLblPos val="outEnd"/>
          <c:showLegendKey val="0"/>
          <c:showVal val="1"/>
          <c:showCatName val="0"/>
          <c:showSerName val="0"/>
          <c:showPercent val="0"/>
          <c:showBubbleSize val="0"/>
        </c:dLbls>
        <c:gapWidth val="100"/>
        <c:axId val="446649936"/>
        <c:axId val="446652288"/>
      </c:barChart>
      <c:catAx>
        <c:axId val="446649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6652288"/>
        <c:crosses val="autoZero"/>
        <c:auto val="1"/>
        <c:lblAlgn val="ctr"/>
        <c:lblOffset val="100"/>
        <c:noMultiLvlLbl val="0"/>
      </c:catAx>
      <c:valAx>
        <c:axId val="446652288"/>
        <c:scaling>
          <c:orientation val="minMax"/>
          <c:max val="50"/>
        </c:scaling>
        <c:delete val="1"/>
        <c:axPos val="l"/>
        <c:numFmt formatCode="General" sourceLinked="1"/>
        <c:majorTickMark val="out"/>
        <c:minorTickMark val="none"/>
        <c:tickLblPos val="nextTo"/>
        <c:crossAx val="446649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0924620819011894"/>
        </c:manualLayout>
      </c:layout>
      <c:lineChart>
        <c:grouping val="standard"/>
        <c:varyColors val="0"/>
        <c:ser>
          <c:idx val="0"/>
          <c:order val="0"/>
          <c:tx>
            <c:strRef>
              <c:f>Sheet1!$B$1</c:f>
              <c:strCache>
                <c:ptCount val="1"/>
                <c:pt idx="0">
                  <c:v>Series 1</c:v>
                </c:pt>
              </c:strCache>
            </c:strRef>
          </c:tx>
          <c:spPr>
            <a:ln w="63500" cap="rnd">
              <a:solidFill>
                <a:srgbClr val="09A2DD"/>
              </a:solidFill>
              <a:round/>
            </a:ln>
            <a:effectLst/>
          </c:spPr>
          <c:marker>
            <c:symbol val="circle"/>
            <c:size val="5"/>
            <c:spPr>
              <a:solidFill>
                <a:srgbClr val="09A2DD"/>
              </a:solidFill>
              <a:ln w="63500" cap="rnd">
                <a:solidFill>
                  <a:srgbClr val="09A2D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2007-08
THMIS</c:v>
                </c:pt>
                <c:pt idx="1">
                  <c:v>2011-12
THMIS</c:v>
                </c:pt>
                <c:pt idx="2">
                  <c:v>2015-16
TDHS-MIS</c:v>
                </c:pt>
                <c:pt idx="3">
                  <c:v>2017
TMIS</c:v>
                </c:pt>
              </c:strCache>
            </c:strRef>
          </c:cat>
          <c:val>
            <c:numRef>
              <c:f>Sheet1!$B$2:$B$5</c:f>
              <c:numCache>
                <c:formatCode>General</c:formatCode>
                <c:ptCount val="4"/>
                <c:pt idx="0">
                  <c:v>18</c:v>
                </c:pt>
                <c:pt idx="1">
                  <c:v>9</c:v>
                </c:pt>
                <c:pt idx="2">
                  <c:v>14</c:v>
                </c:pt>
                <c:pt idx="3">
                  <c:v>7</c:v>
                </c:pt>
              </c:numCache>
            </c:numRef>
          </c:val>
          <c:smooth val="0"/>
        </c:ser>
        <c:dLbls>
          <c:dLblPos val="t"/>
          <c:showLegendKey val="0"/>
          <c:showVal val="1"/>
          <c:showCatName val="0"/>
          <c:showSerName val="0"/>
          <c:showPercent val="0"/>
          <c:showBubbleSize val="0"/>
        </c:dLbls>
        <c:marker val="1"/>
        <c:smooth val="0"/>
        <c:axId val="446652680"/>
        <c:axId val="446651896"/>
      </c:lineChart>
      <c:catAx>
        <c:axId val="4466526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6651896"/>
        <c:crosses val="autoZero"/>
        <c:auto val="1"/>
        <c:lblAlgn val="ctr"/>
        <c:lblOffset val="100"/>
        <c:noMultiLvlLbl val="0"/>
      </c:catAx>
      <c:valAx>
        <c:axId val="446651896"/>
        <c:scaling>
          <c:orientation val="minMax"/>
          <c:max val="100"/>
        </c:scaling>
        <c:delete val="1"/>
        <c:axPos val="l"/>
        <c:numFmt formatCode="General" sourceLinked="1"/>
        <c:majorTickMark val="out"/>
        <c:minorTickMark val="none"/>
        <c:tickLblPos val="nextTo"/>
        <c:crossAx val="4466526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09A2DD"/>
              </a:solidFill>
              <a:ln w="19050">
                <a:noFill/>
              </a:ln>
              <a:effectLst/>
              <a:scene3d>
                <a:camera prst="orthographicFront"/>
                <a:lightRig rig="threePt" dir="t">
                  <a:rot lat="0" lon="0" rev="1200000"/>
                </a:lightRig>
              </a:scene3d>
              <a:sp3d>
                <a:bevelT w="63500" h="25400"/>
              </a:sp3d>
            </c:spPr>
          </c:dPt>
          <c:dPt>
            <c:idx val="1"/>
            <c:bubble3D val="0"/>
            <c:spPr>
              <a:solidFill>
                <a:srgbClr val="25B34B"/>
              </a:solidFill>
              <a:ln w="19050">
                <a:noFill/>
              </a:ln>
              <a:effectLst/>
              <a:scene3d>
                <a:camera prst="orthographicFront"/>
                <a:lightRig rig="threePt" dir="t">
                  <a:rot lat="0" lon="0" rev="1200000"/>
                </a:lightRig>
              </a:scene3d>
              <a:sp3d>
                <a:bevelT w="63500" h="25400"/>
              </a:sp3d>
            </c:spPr>
          </c:dPt>
          <c:dPt>
            <c:idx val="2"/>
            <c:bubble3D val="0"/>
            <c:spPr>
              <a:solidFill>
                <a:srgbClr val="FBD018"/>
              </a:solidFill>
              <a:ln w="19050">
                <a:noFill/>
              </a:ln>
              <a:effectLst/>
              <a:scene3d>
                <a:camera prst="orthographicFront"/>
                <a:lightRig rig="threePt" dir="t">
                  <a:rot lat="0" lon="0" rev="1200000"/>
                </a:lightRig>
              </a:scene3d>
              <a:sp3d>
                <a:bevelT w="63500" h="25400"/>
              </a:sp3d>
            </c:spPr>
          </c:dPt>
          <c:dPt>
            <c:idx val="3"/>
            <c:bubble3D val="0"/>
            <c:spPr>
              <a:solidFill>
                <a:srgbClr val="9C5023"/>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1"/>
              <c:layout>
                <c:manualLayout>
                  <c:x val="9.6505408303195886E-2"/>
                  <c:y val="-0.11696706028589186"/>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Lst>
            </c:dLbl>
            <c:dLbl>
              <c:idx val="3"/>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Malaria</c:v>
                </c:pt>
                <c:pt idx="1">
                  <c:v>HIV/AIDS</c:v>
                </c:pt>
                <c:pt idx="2">
                  <c:v>Other</c:v>
                </c:pt>
                <c:pt idx="3">
                  <c:v>Don't know</c:v>
                </c:pt>
              </c:strCache>
            </c:strRef>
          </c:cat>
          <c:val>
            <c:numRef>
              <c:f>Sheet1!$B$2:$B$5</c:f>
              <c:numCache>
                <c:formatCode>General</c:formatCode>
                <c:ptCount val="4"/>
                <c:pt idx="0">
                  <c:v>57</c:v>
                </c:pt>
                <c:pt idx="1">
                  <c:v>5</c:v>
                </c:pt>
                <c:pt idx="2">
                  <c:v>27</c:v>
                </c:pt>
                <c:pt idx="3">
                  <c:v>11</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414722267576796"/>
          <c:y val="0"/>
          <c:w val="0.79585279965004374"/>
          <c:h val="1"/>
        </c:manualLayout>
      </c:layout>
      <c:barChart>
        <c:barDir val="bar"/>
        <c:grouping val="clustered"/>
        <c:varyColors val="0"/>
        <c:ser>
          <c:idx val="0"/>
          <c:order val="0"/>
          <c:tx>
            <c:strRef>
              <c:f>Sheet1!$B$1</c:f>
              <c:strCache>
                <c:ptCount val="1"/>
                <c:pt idx="0">
                  <c:v>Series 1</c:v>
                </c:pt>
              </c:strCache>
            </c:strRef>
          </c:tx>
          <c:spPr>
            <a:solidFill>
              <a:srgbClr val="25B34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Fever</c:v>
                </c:pt>
                <c:pt idx="1">
                  <c:v>Vomiting</c:v>
                </c:pt>
                <c:pt idx="2">
                  <c:v>Poor appetite</c:v>
                </c:pt>
                <c:pt idx="3">
                  <c:v>Weakness</c:v>
                </c:pt>
                <c:pt idx="4">
                  <c:v>Diarrhoea</c:v>
                </c:pt>
                <c:pt idx="5">
                  <c:v>Headache</c:v>
                </c:pt>
                <c:pt idx="6">
                  <c:v>Feeling cold/chills</c:v>
                </c:pt>
                <c:pt idx="7">
                  <c:v>Don't know</c:v>
                </c:pt>
                <c:pt idx="8">
                  <c:v>Other</c:v>
                </c:pt>
              </c:strCache>
            </c:strRef>
          </c:cat>
          <c:val>
            <c:numRef>
              <c:f>Sheet1!$B$2:$B$10</c:f>
              <c:numCache>
                <c:formatCode>General</c:formatCode>
                <c:ptCount val="9"/>
                <c:pt idx="0">
                  <c:v>77</c:v>
                </c:pt>
                <c:pt idx="1">
                  <c:v>43</c:v>
                </c:pt>
                <c:pt idx="2">
                  <c:v>22</c:v>
                </c:pt>
                <c:pt idx="3">
                  <c:v>18</c:v>
                </c:pt>
                <c:pt idx="4">
                  <c:v>17</c:v>
                </c:pt>
                <c:pt idx="5">
                  <c:v>16</c:v>
                </c:pt>
                <c:pt idx="6">
                  <c:v>12</c:v>
                </c:pt>
                <c:pt idx="7">
                  <c:v>9</c:v>
                </c:pt>
                <c:pt idx="8">
                  <c:v>7</c:v>
                </c:pt>
              </c:numCache>
            </c:numRef>
          </c:val>
        </c:ser>
        <c:dLbls>
          <c:showLegendKey val="0"/>
          <c:showVal val="0"/>
          <c:showCatName val="0"/>
          <c:showSerName val="0"/>
          <c:showPercent val="0"/>
          <c:showBubbleSize val="0"/>
        </c:dLbls>
        <c:gapWidth val="100"/>
        <c:axId val="444990152"/>
        <c:axId val="444989760"/>
      </c:barChart>
      <c:catAx>
        <c:axId val="44499015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989760"/>
        <c:crosses val="autoZero"/>
        <c:auto val="1"/>
        <c:lblAlgn val="ctr"/>
        <c:lblOffset val="100"/>
        <c:noMultiLvlLbl val="0"/>
      </c:catAx>
      <c:valAx>
        <c:axId val="444989760"/>
        <c:scaling>
          <c:orientation val="minMax"/>
          <c:max val="100"/>
        </c:scaling>
        <c:delete val="1"/>
        <c:axPos val="b"/>
        <c:numFmt formatCode="General" sourceLinked="1"/>
        <c:majorTickMark val="none"/>
        <c:minorTickMark val="none"/>
        <c:tickLblPos val="nextTo"/>
        <c:crossAx val="444990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8900736283104389"/>
          <c:y val="0"/>
          <c:w val="0.68655290319293427"/>
          <c:h val="1"/>
        </c:manualLayout>
      </c:layout>
      <c:barChart>
        <c:barDir val="bar"/>
        <c:grouping val="clustered"/>
        <c:varyColors val="0"/>
        <c:ser>
          <c:idx val="0"/>
          <c:order val="0"/>
          <c:tx>
            <c:strRef>
              <c:f>Sheet1!$B$1</c:f>
              <c:strCache>
                <c:ptCount val="1"/>
                <c:pt idx="0">
                  <c:v>Series 1</c:v>
                </c:pt>
              </c:strCache>
            </c:strRef>
          </c:tx>
          <c:spPr>
            <a:solidFill>
              <a:srgbClr val="FBD018"/>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Sleep under mosquito net</c:v>
                </c:pt>
                <c:pt idx="1">
                  <c:v>Keep surroundings clean</c:v>
                </c:pt>
                <c:pt idx="2">
                  <c:v>Cut the grass</c:v>
                </c:pt>
                <c:pt idx="3">
                  <c:v>Remove standing water</c:v>
                </c:pt>
                <c:pt idx="4">
                  <c:v>Use insecticide spray</c:v>
                </c:pt>
              </c:strCache>
            </c:strRef>
          </c:cat>
          <c:val>
            <c:numRef>
              <c:f>Sheet1!$B$2:$B$6</c:f>
              <c:numCache>
                <c:formatCode>General</c:formatCode>
                <c:ptCount val="5"/>
                <c:pt idx="0">
                  <c:v>98</c:v>
                </c:pt>
                <c:pt idx="1">
                  <c:v>23</c:v>
                </c:pt>
                <c:pt idx="2">
                  <c:v>14</c:v>
                </c:pt>
                <c:pt idx="3">
                  <c:v>12</c:v>
                </c:pt>
                <c:pt idx="4">
                  <c:v>9</c:v>
                </c:pt>
              </c:numCache>
            </c:numRef>
          </c:val>
        </c:ser>
        <c:dLbls>
          <c:showLegendKey val="0"/>
          <c:showVal val="0"/>
          <c:showCatName val="0"/>
          <c:showSerName val="0"/>
          <c:showPercent val="0"/>
          <c:showBubbleSize val="0"/>
        </c:dLbls>
        <c:gapWidth val="100"/>
        <c:axId val="444988976"/>
        <c:axId val="444988584"/>
      </c:barChart>
      <c:catAx>
        <c:axId val="4449889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988584"/>
        <c:crosses val="autoZero"/>
        <c:auto val="1"/>
        <c:lblAlgn val="ctr"/>
        <c:lblOffset val="100"/>
        <c:noMultiLvlLbl val="0"/>
      </c:catAx>
      <c:valAx>
        <c:axId val="444988584"/>
        <c:scaling>
          <c:orientation val="minMax"/>
          <c:max val="100"/>
        </c:scaling>
        <c:delete val="1"/>
        <c:axPos val="b"/>
        <c:numFmt formatCode="General" sourceLinked="1"/>
        <c:majorTickMark val="none"/>
        <c:minorTickMark val="none"/>
        <c:tickLblPos val="nextTo"/>
        <c:crossAx val="4449889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859167744878362"/>
          <c:y val="0"/>
          <c:w val="0.65333854476580766"/>
          <c:h val="1"/>
        </c:manualLayout>
      </c:layout>
      <c:barChart>
        <c:barDir val="bar"/>
        <c:grouping val="clustered"/>
        <c:varyColors val="0"/>
        <c:ser>
          <c:idx val="0"/>
          <c:order val="0"/>
          <c:tx>
            <c:strRef>
              <c:f>Sheet1!$B$1</c:f>
              <c:strCache>
                <c:ptCount val="1"/>
                <c:pt idx="0">
                  <c:v>Series 1</c:v>
                </c:pt>
              </c:strCache>
            </c:strRef>
          </c:tx>
          <c:spPr>
            <a:solidFill>
              <a:srgbClr val="09A2D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ACTs can be obtained at nearest health facility or pharmacy</c:v>
                </c:pt>
                <c:pt idx="1">
                  <c:v>Seen or heard messages about malaria treatment in the past year</c:v>
                </c:pt>
                <c:pt idx="2">
                  <c:v>Seen or heard messages about malaria prevention in the past year</c:v>
                </c:pt>
                <c:pt idx="3">
                  <c:v>Visited by health worker or volutneer who talked about malaria in the past 6 months</c:v>
                </c:pt>
              </c:strCache>
            </c:strRef>
          </c:cat>
          <c:val>
            <c:numRef>
              <c:f>Sheet1!$B$2:$B$5</c:f>
              <c:numCache>
                <c:formatCode>General</c:formatCode>
                <c:ptCount val="4"/>
                <c:pt idx="0">
                  <c:v>88</c:v>
                </c:pt>
                <c:pt idx="1">
                  <c:v>55</c:v>
                </c:pt>
                <c:pt idx="2">
                  <c:v>54</c:v>
                </c:pt>
                <c:pt idx="3">
                  <c:v>6</c:v>
                </c:pt>
              </c:numCache>
            </c:numRef>
          </c:val>
        </c:ser>
        <c:dLbls>
          <c:showLegendKey val="0"/>
          <c:showVal val="0"/>
          <c:showCatName val="0"/>
          <c:showSerName val="0"/>
          <c:showPercent val="0"/>
          <c:showBubbleSize val="0"/>
        </c:dLbls>
        <c:gapWidth val="100"/>
        <c:axId val="444846112"/>
        <c:axId val="444845720"/>
      </c:barChart>
      <c:catAx>
        <c:axId val="44484611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845720"/>
        <c:crosses val="autoZero"/>
        <c:auto val="1"/>
        <c:lblAlgn val="ctr"/>
        <c:lblOffset val="100"/>
        <c:noMultiLvlLbl val="0"/>
      </c:catAx>
      <c:valAx>
        <c:axId val="444845720"/>
        <c:scaling>
          <c:orientation val="minMax"/>
          <c:max val="100"/>
        </c:scaling>
        <c:delete val="1"/>
        <c:axPos val="b"/>
        <c:numFmt formatCode="General" sourceLinked="1"/>
        <c:majorTickMark val="none"/>
        <c:minorTickMark val="none"/>
        <c:tickLblPos val="nextTo"/>
        <c:crossAx val="4448461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9A2DD"/>
              </a:solidFill>
              <a:ln>
                <a:noFill/>
              </a:ln>
              <a:effectLst/>
              <a:scene3d>
                <a:camera prst="orthographicFront"/>
                <a:lightRig rig="threePt" dir="t">
                  <a:rot lat="0" lon="0" rev="1200000"/>
                </a:lightRig>
              </a:scene3d>
              <a:sp3d>
                <a:bevelT w="63500" h="25400"/>
              </a:sp3d>
            </c:spPr>
          </c:dPt>
          <c:dPt>
            <c:idx val="1"/>
            <c:invertIfNegative val="0"/>
            <c:bubble3D val="0"/>
            <c:spPr>
              <a:solidFill>
                <a:srgbClr val="25B34B"/>
              </a:solidFill>
              <a:ln>
                <a:noFill/>
              </a:ln>
              <a:effectLst/>
              <a:scene3d>
                <a:camera prst="orthographicFront"/>
                <a:lightRig rig="threePt" dir="t">
                  <a:rot lat="0" lon="0" rev="1200000"/>
                </a:lightRig>
              </a:scene3d>
              <a:sp3d>
                <a:bevelT w="63500" h="25400"/>
              </a:sp3d>
            </c:spPr>
          </c:dPt>
          <c:dPt>
            <c:idx val="2"/>
            <c:invertIfNegative val="0"/>
            <c:bubble3D val="0"/>
            <c:spPr>
              <a:solidFill>
                <a:srgbClr val="FBD018"/>
              </a:solidFill>
              <a:ln>
                <a:noFill/>
              </a:ln>
              <a:effectLst/>
              <a:scene3d>
                <a:camera prst="orthographicFront"/>
                <a:lightRig rig="threePt" dir="t">
                  <a:rot lat="0" lon="0" rev="1200000"/>
                </a:lightRig>
              </a:scene3d>
              <a:sp3d>
                <a:bevelT w="63500" h="25400"/>
              </a:sp3d>
            </c:spPr>
          </c:dPt>
          <c:dPt>
            <c:idx val="3"/>
            <c:invertIfNegative val="0"/>
            <c:bubble3D val="0"/>
            <c:spPr>
              <a:solidFill>
                <a:srgbClr val="2D3C67"/>
              </a:solidFill>
              <a:ln>
                <a:noFill/>
              </a:ln>
              <a:effectLst/>
              <a:scene3d>
                <a:camera prst="orthographicFront"/>
                <a:lightRig rig="threePt" dir="t">
                  <a:rot lat="0" lon="0" rev="1200000"/>
                </a:lightRig>
              </a:scene3d>
              <a:sp3d>
                <a:bevelT w="63500" h="25400"/>
              </a:sp3d>
            </c:spPr>
          </c:dPt>
          <c:dPt>
            <c:idx val="4"/>
            <c:invertIfNegative val="0"/>
            <c:bubble3D val="0"/>
            <c:spPr>
              <a:solidFill>
                <a:srgbClr val="9C502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Sheet1!$B$2:$B$6</c:f>
              <c:numCache>
                <c:formatCode>General</c:formatCode>
                <c:ptCount val="5"/>
                <c:pt idx="0">
                  <c:v>84</c:v>
                </c:pt>
                <c:pt idx="1">
                  <c:v>95</c:v>
                </c:pt>
                <c:pt idx="2">
                  <c:v>78</c:v>
                </c:pt>
                <c:pt idx="3">
                  <c:v>80</c:v>
                </c:pt>
                <c:pt idx="4">
                  <c:v>56</c:v>
                </c:pt>
              </c:numCache>
            </c:numRef>
          </c:val>
        </c:ser>
        <c:dLbls>
          <c:dLblPos val="outEnd"/>
          <c:showLegendKey val="0"/>
          <c:showVal val="1"/>
          <c:showCatName val="0"/>
          <c:showSerName val="0"/>
          <c:showPercent val="0"/>
          <c:showBubbleSize val="0"/>
        </c:dLbls>
        <c:gapWidth val="100"/>
        <c:axId val="444844936"/>
        <c:axId val="444844544"/>
      </c:barChart>
      <c:catAx>
        <c:axId val="444844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844544"/>
        <c:crosses val="autoZero"/>
        <c:auto val="1"/>
        <c:lblAlgn val="ctr"/>
        <c:lblOffset val="100"/>
        <c:noMultiLvlLbl val="0"/>
      </c:catAx>
      <c:valAx>
        <c:axId val="444844544"/>
        <c:scaling>
          <c:orientation val="minMax"/>
          <c:max val="100"/>
        </c:scaling>
        <c:delete val="1"/>
        <c:axPos val="l"/>
        <c:numFmt formatCode="General" sourceLinked="1"/>
        <c:majorTickMark val="out"/>
        <c:minorTickMark val="none"/>
        <c:tickLblPos val="nextTo"/>
        <c:crossAx val="444844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7636942257217842"/>
          <c:y val="0"/>
          <c:w val="0.62363057742782158"/>
          <c:h val="1"/>
        </c:manualLayout>
      </c:layout>
      <c:barChart>
        <c:barDir val="bar"/>
        <c:grouping val="clustered"/>
        <c:varyColors val="0"/>
        <c:ser>
          <c:idx val="0"/>
          <c:order val="0"/>
          <c:tx>
            <c:strRef>
              <c:f>Sheet1!$B$1</c:f>
              <c:strCache>
                <c:ptCount val="1"/>
                <c:pt idx="0">
                  <c:v>Series 1</c:v>
                </c:pt>
              </c:strCache>
            </c:strRef>
          </c:tx>
          <c:spPr>
            <a:solidFill>
              <a:srgbClr val="25B34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Radio</c:v>
                </c:pt>
                <c:pt idx="1">
                  <c:v>Television</c:v>
                </c:pt>
                <c:pt idx="2">
                  <c:v>Health worker</c:v>
                </c:pt>
                <c:pt idx="3">
                  <c:v>Billboard</c:v>
                </c:pt>
                <c:pt idx="4">
                  <c:v>Friend/neighbour/family member</c:v>
                </c:pt>
                <c:pt idx="5">
                  <c:v>Leaflet or brochure</c:v>
                </c:pt>
                <c:pt idx="6">
                  <c:v>Poster</c:v>
                </c:pt>
                <c:pt idx="7">
                  <c:v>Community event/ presentation</c:v>
                </c:pt>
                <c:pt idx="8">
                  <c:v>School</c:v>
                </c:pt>
                <c:pt idx="9">
                  <c:v>Mobile video unit</c:v>
                </c:pt>
                <c:pt idx="10">
                  <c:v>T-shirt</c:v>
                </c:pt>
              </c:strCache>
            </c:strRef>
          </c:cat>
          <c:val>
            <c:numRef>
              <c:f>Sheet1!$B$2:$B$12</c:f>
              <c:numCache>
                <c:formatCode>General</c:formatCode>
                <c:ptCount val="11"/>
                <c:pt idx="0">
                  <c:v>78</c:v>
                </c:pt>
                <c:pt idx="1">
                  <c:v>31</c:v>
                </c:pt>
                <c:pt idx="2">
                  <c:v>30</c:v>
                </c:pt>
                <c:pt idx="3">
                  <c:v>10</c:v>
                </c:pt>
                <c:pt idx="4">
                  <c:v>9</c:v>
                </c:pt>
                <c:pt idx="5">
                  <c:v>8</c:v>
                </c:pt>
                <c:pt idx="6">
                  <c:v>8</c:v>
                </c:pt>
                <c:pt idx="7">
                  <c:v>6</c:v>
                </c:pt>
                <c:pt idx="8">
                  <c:v>5</c:v>
                </c:pt>
                <c:pt idx="9">
                  <c:v>2</c:v>
                </c:pt>
                <c:pt idx="10">
                  <c:v>2</c:v>
                </c:pt>
              </c:numCache>
            </c:numRef>
          </c:val>
        </c:ser>
        <c:dLbls>
          <c:showLegendKey val="0"/>
          <c:showVal val="0"/>
          <c:showCatName val="0"/>
          <c:showSerName val="0"/>
          <c:showPercent val="0"/>
          <c:showBubbleSize val="0"/>
        </c:dLbls>
        <c:gapWidth val="100"/>
        <c:axId val="444439352"/>
        <c:axId val="444438960"/>
      </c:barChart>
      <c:catAx>
        <c:axId val="44443935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438960"/>
        <c:crosses val="autoZero"/>
        <c:auto val="1"/>
        <c:lblAlgn val="ctr"/>
        <c:lblOffset val="100"/>
        <c:noMultiLvlLbl val="0"/>
      </c:catAx>
      <c:valAx>
        <c:axId val="444438960"/>
        <c:scaling>
          <c:orientation val="minMax"/>
          <c:max val="100"/>
        </c:scaling>
        <c:delete val="1"/>
        <c:axPos val="b"/>
        <c:numFmt formatCode="General" sourceLinked="1"/>
        <c:majorTickMark val="none"/>
        <c:minorTickMark val="none"/>
        <c:tickLblPos val="nextTo"/>
        <c:crossAx val="444439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636946920051055"/>
          <c:y val="0"/>
          <c:w val="0.57278298040058839"/>
          <c:h val="1"/>
        </c:manualLayout>
      </c:layout>
      <c:barChart>
        <c:barDir val="bar"/>
        <c:grouping val="clustered"/>
        <c:varyColors val="0"/>
        <c:ser>
          <c:idx val="0"/>
          <c:order val="0"/>
          <c:tx>
            <c:strRef>
              <c:f>Sheet1!$B$1</c:f>
              <c:strCache>
                <c:ptCount val="1"/>
                <c:pt idx="0">
                  <c:v>Series 1</c:v>
                </c:pt>
              </c:strCache>
            </c:strRef>
          </c:tx>
          <c:spPr>
            <a:solidFill>
              <a:srgbClr val="FBD018"/>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It is important to take the entire course of malaria medicine to make sure the disease will be fully cured</c:v>
                </c:pt>
                <c:pt idx="1">
                  <c:v>The only way to be sure someone has malaria is to test their blood</c:v>
                </c:pt>
                <c:pt idx="2">
                  <c:v>ACTs can be obtained at nearest health facility or duka la dawa muhimu</c:v>
                </c:pt>
                <c:pt idx="3">
                  <c:v>My family rarely gets malaria</c:v>
                </c:pt>
                <c:pt idx="4">
                  <c:v>I can easily get treatment if my child gets malaria</c:v>
                </c:pt>
              </c:strCache>
            </c:strRef>
          </c:cat>
          <c:val>
            <c:numRef>
              <c:f>Sheet1!$B$2:$B$6</c:f>
              <c:numCache>
                <c:formatCode>General</c:formatCode>
                <c:ptCount val="5"/>
                <c:pt idx="0">
                  <c:v>94</c:v>
                </c:pt>
                <c:pt idx="1">
                  <c:v>92</c:v>
                </c:pt>
                <c:pt idx="2">
                  <c:v>88</c:v>
                </c:pt>
                <c:pt idx="3">
                  <c:v>73</c:v>
                </c:pt>
                <c:pt idx="4">
                  <c:v>72</c:v>
                </c:pt>
              </c:numCache>
            </c:numRef>
          </c:val>
        </c:ser>
        <c:dLbls>
          <c:showLegendKey val="0"/>
          <c:showVal val="0"/>
          <c:showCatName val="0"/>
          <c:showSerName val="0"/>
          <c:showPercent val="0"/>
          <c:showBubbleSize val="0"/>
        </c:dLbls>
        <c:gapWidth val="100"/>
        <c:axId val="444437784"/>
        <c:axId val="444438568"/>
      </c:barChart>
      <c:catAx>
        <c:axId val="44443778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4438568"/>
        <c:crosses val="autoZero"/>
        <c:auto val="1"/>
        <c:lblAlgn val="ctr"/>
        <c:lblOffset val="100"/>
        <c:noMultiLvlLbl val="0"/>
      </c:catAx>
      <c:valAx>
        <c:axId val="444438568"/>
        <c:scaling>
          <c:orientation val="minMax"/>
          <c:max val="100"/>
        </c:scaling>
        <c:delete val="1"/>
        <c:axPos val="b"/>
        <c:numFmt formatCode="General" sourceLinked="1"/>
        <c:majorTickMark val="none"/>
        <c:minorTickMark val="none"/>
        <c:tickLblPos val="nextTo"/>
        <c:crossAx val="444437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553608923884514"/>
          <c:y val="0"/>
          <c:w val="0.65889402887139104"/>
          <c:h val="1"/>
        </c:manualLayout>
      </c:layout>
      <c:barChart>
        <c:barDir val="bar"/>
        <c:grouping val="clustered"/>
        <c:varyColors val="0"/>
        <c:ser>
          <c:idx val="0"/>
          <c:order val="0"/>
          <c:tx>
            <c:strRef>
              <c:f>Sheet1!$B$1</c:f>
              <c:strCache>
                <c:ptCount val="1"/>
                <c:pt idx="0">
                  <c:v>Zanzibar Pemba</c:v>
                </c:pt>
              </c:strCache>
            </c:strRef>
          </c:tx>
          <c:spPr>
            <a:solidFill>
              <a:srgbClr val="9C50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Television</c:v>
                </c:pt>
                <c:pt idx="1">
                  <c:v>Bicycle</c:v>
                </c:pt>
                <c:pt idx="2">
                  <c:v>Radio</c:v>
                </c:pt>
                <c:pt idx="3">
                  <c:v>Mobile phone</c:v>
                </c:pt>
              </c:strCache>
            </c:strRef>
          </c:cat>
          <c:val>
            <c:numRef>
              <c:f>Sheet1!$B$2:$B$5</c:f>
              <c:numCache>
                <c:formatCode>General</c:formatCode>
                <c:ptCount val="4"/>
                <c:pt idx="0">
                  <c:v>17</c:v>
                </c:pt>
                <c:pt idx="1">
                  <c:v>45</c:v>
                </c:pt>
                <c:pt idx="2">
                  <c:v>27</c:v>
                </c:pt>
                <c:pt idx="3">
                  <c:v>87</c:v>
                </c:pt>
              </c:numCache>
            </c:numRef>
          </c:val>
        </c:ser>
        <c:ser>
          <c:idx val="1"/>
          <c:order val="1"/>
          <c:tx>
            <c:strRef>
              <c:f>Sheet1!$C$1</c:f>
              <c:strCache>
                <c:ptCount val="1"/>
                <c:pt idx="0">
                  <c:v>Zanzibar Unguja</c:v>
                </c:pt>
              </c:strCache>
            </c:strRef>
          </c:tx>
          <c:spPr>
            <a:solidFill>
              <a:srgbClr val="2D3C6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Television</c:v>
                </c:pt>
                <c:pt idx="1">
                  <c:v>Bicycle</c:v>
                </c:pt>
                <c:pt idx="2">
                  <c:v>Radio</c:v>
                </c:pt>
                <c:pt idx="3">
                  <c:v>Mobile phone</c:v>
                </c:pt>
              </c:strCache>
            </c:strRef>
          </c:cat>
          <c:val>
            <c:numRef>
              <c:f>Sheet1!$C$2:$C$5</c:f>
              <c:numCache>
                <c:formatCode>General</c:formatCode>
                <c:ptCount val="4"/>
                <c:pt idx="0">
                  <c:v>46</c:v>
                </c:pt>
                <c:pt idx="1">
                  <c:v>46</c:v>
                </c:pt>
                <c:pt idx="2">
                  <c:v>62</c:v>
                </c:pt>
                <c:pt idx="3">
                  <c:v>93</c:v>
                </c:pt>
              </c:numCache>
            </c:numRef>
          </c:val>
        </c:ser>
        <c:ser>
          <c:idx val="2"/>
          <c:order val="2"/>
          <c:tx>
            <c:strRef>
              <c:f>Sheet1!$D$1</c:f>
              <c:strCache>
                <c:ptCount val="1"/>
                <c:pt idx="0">
                  <c:v>Mainland Rural</c:v>
                </c:pt>
              </c:strCache>
            </c:strRef>
          </c:tx>
          <c:spPr>
            <a:solidFill>
              <a:srgbClr val="FBD018"/>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Television</c:v>
                </c:pt>
                <c:pt idx="1">
                  <c:v>Bicycle</c:v>
                </c:pt>
                <c:pt idx="2">
                  <c:v>Radio</c:v>
                </c:pt>
                <c:pt idx="3">
                  <c:v>Mobile phone</c:v>
                </c:pt>
              </c:strCache>
            </c:strRef>
          </c:cat>
          <c:val>
            <c:numRef>
              <c:f>Sheet1!$D$2:$D$5</c:f>
              <c:numCache>
                <c:formatCode>0</c:formatCode>
                <c:ptCount val="4"/>
                <c:pt idx="0">
                  <c:v>9</c:v>
                </c:pt>
                <c:pt idx="1">
                  <c:v>46</c:v>
                </c:pt>
                <c:pt idx="2">
                  <c:v>41</c:v>
                </c:pt>
                <c:pt idx="3">
                  <c:v>75</c:v>
                </c:pt>
              </c:numCache>
            </c:numRef>
          </c:val>
        </c:ser>
        <c:ser>
          <c:idx val="3"/>
          <c:order val="3"/>
          <c:tx>
            <c:strRef>
              <c:f>Sheet1!$E$1</c:f>
              <c:strCache>
                <c:ptCount val="1"/>
                <c:pt idx="0">
                  <c:v>Mainland Urban</c:v>
                </c:pt>
              </c:strCache>
            </c:strRef>
          </c:tx>
          <c:spPr>
            <a:solidFill>
              <a:srgbClr val="25B34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Television</c:v>
                </c:pt>
                <c:pt idx="1">
                  <c:v>Bicycle</c:v>
                </c:pt>
                <c:pt idx="2">
                  <c:v>Radio</c:v>
                </c:pt>
                <c:pt idx="3">
                  <c:v>Mobile phone</c:v>
                </c:pt>
              </c:strCache>
            </c:strRef>
          </c:cat>
          <c:val>
            <c:numRef>
              <c:f>Sheet1!$E$2:$E$5</c:f>
              <c:numCache>
                <c:formatCode>0</c:formatCode>
                <c:ptCount val="4"/>
                <c:pt idx="0">
                  <c:v>49</c:v>
                </c:pt>
                <c:pt idx="1">
                  <c:v>25</c:v>
                </c:pt>
                <c:pt idx="2">
                  <c:v>66</c:v>
                </c:pt>
                <c:pt idx="3">
                  <c:v>93</c:v>
                </c:pt>
              </c:numCache>
            </c:numRef>
          </c:val>
        </c:ser>
        <c:ser>
          <c:idx val="4"/>
          <c:order val="4"/>
          <c:tx>
            <c:strRef>
              <c:f>Sheet1!$F$1</c:f>
              <c:strCache>
                <c:ptCount val="1"/>
                <c:pt idx="0">
                  <c:v>Total</c:v>
                </c:pt>
              </c:strCache>
            </c:strRef>
          </c:tx>
          <c:spPr>
            <a:solidFill>
              <a:srgbClr val="09A2D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Television</c:v>
                </c:pt>
                <c:pt idx="1">
                  <c:v>Bicycle</c:v>
                </c:pt>
                <c:pt idx="2">
                  <c:v>Radio</c:v>
                </c:pt>
                <c:pt idx="3">
                  <c:v>Mobile phone</c:v>
                </c:pt>
              </c:strCache>
            </c:strRef>
          </c:cat>
          <c:val>
            <c:numRef>
              <c:f>Sheet1!$F$2:$F$5</c:f>
              <c:numCache>
                <c:formatCode>0</c:formatCode>
                <c:ptCount val="4"/>
                <c:pt idx="0">
                  <c:v>23</c:v>
                </c:pt>
                <c:pt idx="1">
                  <c:v>39</c:v>
                </c:pt>
                <c:pt idx="2">
                  <c:v>49</c:v>
                </c:pt>
                <c:pt idx="3">
                  <c:v>82</c:v>
                </c:pt>
              </c:numCache>
            </c:numRef>
          </c:val>
        </c:ser>
        <c:dLbls>
          <c:showLegendKey val="0"/>
          <c:showVal val="0"/>
          <c:showCatName val="0"/>
          <c:showSerName val="0"/>
          <c:showPercent val="0"/>
          <c:showBubbleSize val="0"/>
        </c:dLbls>
        <c:gapWidth val="100"/>
        <c:axId val="401968632"/>
        <c:axId val="401969024"/>
      </c:barChart>
      <c:catAx>
        <c:axId val="40196863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1969024"/>
        <c:crosses val="autoZero"/>
        <c:auto val="1"/>
        <c:lblAlgn val="ctr"/>
        <c:lblOffset val="100"/>
        <c:noMultiLvlLbl val="0"/>
      </c:catAx>
      <c:valAx>
        <c:axId val="401969024"/>
        <c:scaling>
          <c:orientation val="minMax"/>
          <c:max val="100"/>
        </c:scaling>
        <c:delete val="1"/>
        <c:axPos val="b"/>
        <c:numFmt formatCode="General" sourceLinked="1"/>
        <c:majorTickMark val="none"/>
        <c:minorTickMark val="none"/>
        <c:tickLblPos val="nextTo"/>
        <c:crossAx val="40196863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2D3C6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0</c:formatCode>
                <c:ptCount val="1"/>
                <c:pt idx="0">
                  <c:v>16</c:v>
                </c:pt>
              </c:numCache>
            </c:numRef>
          </c:val>
        </c:ser>
        <c:ser>
          <c:idx val="1"/>
          <c:order val="1"/>
          <c:tx>
            <c:strRef>
              <c:f>Sheet1!$C$1</c:f>
              <c:strCache>
                <c:ptCount val="1"/>
                <c:pt idx="0">
                  <c:v>Primary incomplete</c:v>
                </c:pt>
              </c:strCache>
            </c:strRef>
          </c:tx>
          <c:spPr>
            <a:solidFill>
              <a:srgbClr val="09A2DD">
                <a:lumMod val="75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0</c:formatCode>
                <c:ptCount val="1"/>
                <c:pt idx="0">
                  <c:v>13</c:v>
                </c:pt>
              </c:numCache>
            </c:numRef>
          </c:val>
        </c:ser>
        <c:ser>
          <c:idx val="2"/>
          <c:order val="2"/>
          <c:tx>
            <c:strRef>
              <c:f>Sheet1!$D$1</c:f>
              <c:strCache>
                <c:ptCount val="1"/>
                <c:pt idx="0">
                  <c:v>Primary complete</c:v>
                </c:pt>
              </c:strCache>
            </c:strRef>
          </c:tx>
          <c:spPr>
            <a:solidFill>
              <a:srgbClr val="09A2D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0</c:formatCode>
                <c:ptCount val="1"/>
                <c:pt idx="0">
                  <c:v>47</c:v>
                </c:pt>
              </c:numCache>
            </c:numRef>
          </c:val>
        </c:ser>
        <c:ser>
          <c:idx val="3"/>
          <c:order val="3"/>
          <c:tx>
            <c:strRef>
              <c:f>Sheet1!$E$1</c:f>
              <c:strCache>
                <c:ptCount val="1"/>
                <c:pt idx="0">
                  <c:v>Secondary+</c:v>
                </c:pt>
              </c:strCache>
            </c:strRef>
          </c:tx>
          <c:spPr>
            <a:solidFill>
              <a:srgbClr val="09A2DD">
                <a:lumMod val="40000"/>
                <a:lumOff val="6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Sheet1!$E$2</c:f>
              <c:numCache>
                <c:formatCode>0</c:formatCode>
                <c:ptCount val="1"/>
                <c:pt idx="0">
                  <c:v>23</c:v>
                </c:pt>
              </c:numCache>
            </c:numRef>
          </c:val>
        </c:ser>
        <c:dLbls>
          <c:dLblPos val="ctr"/>
          <c:showLegendKey val="0"/>
          <c:showVal val="1"/>
          <c:showCatName val="0"/>
          <c:showSerName val="0"/>
          <c:showPercent val="0"/>
          <c:showBubbleSize val="0"/>
        </c:dLbls>
        <c:gapWidth val="100"/>
        <c:overlap val="100"/>
        <c:axId val="404183744"/>
        <c:axId val="404184136"/>
      </c:barChart>
      <c:catAx>
        <c:axId val="4041837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4184136"/>
        <c:crosses val="autoZero"/>
        <c:auto val="1"/>
        <c:lblAlgn val="ctr"/>
        <c:lblOffset val="100"/>
        <c:noMultiLvlLbl val="0"/>
      </c:catAx>
      <c:valAx>
        <c:axId val="404184136"/>
        <c:scaling>
          <c:orientation val="minMax"/>
        </c:scaling>
        <c:delete val="1"/>
        <c:axPos val="l"/>
        <c:numFmt formatCode="0%" sourceLinked="1"/>
        <c:majorTickMark val="none"/>
        <c:minorTickMark val="none"/>
        <c:tickLblPos val="nextTo"/>
        <c:crossAx val="40418374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833941101981353"/>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Mainland Urban</c:v>
                </c:pt>
                <c:pt idx="2">
                  <c:v>Mainland Rural</c:v>
                </c:pt>
                <c:pt idx="3">
                  <c:v>Zanzibar Unguja</c:v>
                </c:pt>
                <c:pt idx="4">
                  <c:v>Zanzibar Pemba</c:v>
                </c:pt>
              </c:strCache>
            </c:strRef>
          </c:cat>
          <c:val>
            <c:numRef>
              <c:f>Sheet1!$B$2:$B$6</c:f>
              <c:numCache>
                <c:formatCode>0</c:formatCode>
                <c:ptCount val="5"/>
                <c:pt idx="0">
                  <c:v>76</c:v>
                </c:pt>
                <c:pt idx="1">
                  <c:v>89</c:v>
                </c:pt>
                <c:pt idx="2">
                  <c:v>68</c:v>
                </c:pt>
                <c:pt idx="3">
                  <c:v>91</c:v>
                </c:pt>
                <c:pt idx="4">
                  <c:v>71</c:v>
                </c:pt>
              </c:numCache>
            </c:numRef>
          </c:val>
        </c:ser>
        <c:dLbls>
          <c:dLblPos val="outEnd"/>
          <c:showLegendKey val="0"/>
          <c:showVal val="1"/>
          <c:showCatName val="0"/>
          <c:showSerName val="0"/>
          <c:showPercent val="0"/>
          <c:showBubbleSize val="0"/>
        </c:dLbls>
        <c:gapWidth val="100"/>
        <c:axId val="404185312"/>
        <c:axId val="305821408"/>
      </c:barChart>
      <c:catAx>
        <c:axId val="4041853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05821408"/>
        <c:crosses val="autoZero"/>
        <c:auto val="1"/>
        <c:lblAlgn val="ctr"/>
        <c:lblOffset val="100"/>
        <c:noMultiLvlLbl val="0"/>
      </c:catAx>
      <c:valAx>
        <c:axId val="305821408"/>
        <c:scaling>
          <c:orientation val="minMax"/>
          <c:max val="100"/>
        </c:scaling>
        <c:delete val="1"/>
        <c:axPos val="l"/>
        <c:numFmt formatCode="0" sourceLinked="1"/>
        <c:majorTickMark val="out"/>
        <c:minorTickMark val="none"/>
        <c:tickLblPos val="nextTo"/>
        <c:crossAx val="4041853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Sheet1!$A$2</c:f>
              <c:strCache>
                <c:ptCount val="1"/>
                <c:pt idx="0">
                  <c:v>Any insecticide-treated net (ITN)*</c:v>
                </c:pt>
              </c:strCache>
            </c:strRef>
          </c:tx>
          <c:spPr>
            <a:solidFill>
              <a:srgbClr val="09A2DD"/>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spPr>
              <a:solidFill>
                <a:srgbClr val="25B34B"/>
              </a:solidFill>
              <a:ln>
                <a:noFill/>
              </a:ln>
              <a:effectLst/>
              <a:scene3d>
                <a:camera prst="orthographicFront"/>
                <a:lightRig rig="threePt" dir="t">
                  <a:rot lat="0" lon="0" rev="1200000"/>
                </a:lightRig>
              </a:scene3d>
              <a:sp3d>
                <a:bevelT w="63500" h="25400"/>
              </a:sp3d>
            </c:spPr>
          </c:dPt>
          <c:dPt>
            <c:idx val="2"/>
            <c:invertIfNegative val="0"/>
            <c:bubble3D val="0"/>
            <c:spPr>
              <a:solidFill>
                <a:srgbClr val="FBD018"/>
              </a:solidFill>
              <a:ln>
                <a:noFill/>
              </a:ln>
              <a:effectLst/>
              <a:scene3d>
                <a:camera prst="orthographicFront"/>
                <a:lightRig rig="threePt" dir="t">
                  <a:rot lat="0" lon="0" rev="1200000"/>
                </a:lightRig>
              </a:scene3d>
              <a:sp3d>
                <a:bevelT w="63500" h="25400"/>
              </a:sp3d>
            </c:spPr>
          </c:dPt>
          <c:dPt>
            <c:idx val="3"/>
            <c:invertIfNegative val="0"/>
            <c:bubble3D val="0"/>
            <c:spPr>
              <a:solidFill>
                <a:srgbClr val="2D3C67"/>
              </a:solidFill>
              <a:ln>
                <a:noFill/>
              </a:ln>
              <a:effectLst/>
              <a:scene3d>
                <a:camera prst="orthographicFront"/>
                <a:lightRig rig="threePt" dir="t">
                  <a:rot lat="0" lon="0" rev="1200000"/>
                </a:lightRig>
              </a:scene3d>
              <a:sp3d>
                <a:bevelT w="63500" h="25400"/>
              </a:sp3d>
            </c:spPr>
          </c:dPt>
          <c:dPt>
            <c:idx val="4"/>
            <c:invertIfNegative val="0"/>
            <c:bubble3D val="0"/>
            <c:spPr>
              <a:solidFill>
                <a:srgbClr val="9C502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Total</c:v>
                </c:pt>
                <c:pt idx="1">
                  <c:v>Mainland Urban</c:v>
                </c:pt>
                <c:pt idx="2">
                  <c:v>Mainland Rural</c:v>
                </c:pt>
                <c:pt idx="3">
                  <c:v>Zanzibar Unguja</c:v>
                </c:pt>
                <c:pt idx="4">
                  <c:v>Zanzibar Pemba</c:v>
                </c:pt>
              </c:strCache>
            </c:strRef>
          </c:cat>
          <c:val>
            <c:numRef>
              <c:f>Sheet1!$B$2:$F$2</c:f>
              <c:numCache>
                <c:formatCode>General</c:formatCode>
                <c:ptCount val="5"/>
                <c:pt idx="0">
                  <c:v>78</c:v>
                </c:pt>
                <c:pt idx="1">
                  <c:v>81</c:v>
                </c:pt>
                <c:pt idx="2">
                  <c:v>77</c:v>
                </c:pt>
                <c:pt idx="3">
                  <c:v>77</c:v>
                </c:pt>
                <c:pt idx="4">
                  <c:v>83</c:v>
                </c:pt>
              </c:numCache>
            </c:numRef>
          </c:val>
        </c:ser>
        <c:dLbls>
          <c:dLblPos val="outEnd"/>
          <c:showLegendKey val="0"/>
          <c:showVal val="1"/>
          <c:showCatName val="0"/>
          <c:showSerName val="0"/>
          <c:showPercent val="0"/>
          <c:showBubbleSize val="0"/>
        </c:dLbls>
        <c:gapWidth val="100"/>
        <c:axId val="433336152"/>
        <c:axId val="433336544"/>
      </c:barChart>
      <c:catAx>
        <c:axId val="4333361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336544"/>
        <c:crosses val="autoZero"/>
        <c:auto val="1"/>
        <c:lblAlgn val="ctr"/>
        <c:lblOffset val="100"/>
        <c:noMultiLvlLbl val="0"/>
      </c:catAx>
      <c:valAx>
        <c:axId val="433336544"/>
        <c:scaling>
          <c:orientation val="minMax"/>
          <c:max val="100"/>
        </c:scaling>
        <c:delete val="1"/>
        <c:axPos val="l"/>
        <c:numFmt formatCode="General" sourceLinked="1"/>
        <c:majorTickMark val="out"/>
        <c:minorTickMark val="none"/>
        <c:tickLblPos val="nextTo"/>
        <c:crossAx val="433336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Series 1</c:v>
                </c:pt>
              </c:strCache>
            </c:strRef>
          </c:tx>
          <c:spPr>
            <a:solidFill>
              <a:srgbClr val="25B34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5B34B"/>
              </a:solidFill>
              <a:ln>
                <a:noFill/>
              </a:ln>
              <a:effectLst/>
              <a:scene3d>
                <a:camera prst="orthographicFront"/>
                <a:lightRig rig="threePt" dir="t">
                  <a:rot lat="0" lon="0" rev="1200000"/>
                </a:lightRig>
              </a:scene3d>
              <a:sp3d>
                <a:bevelT w="63500" h="25400"/>
              </a:sp3d>
            </c:spPr>
          </c:dPt>
          <c:dPt>
            <c:idx val="2"/>
            <c:invertIfNegative val="0"/>
            <c:bubble3D val="0"/>
            <c:spPr>
              <a:solidFill>
                <a:srgbClr val="25B34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69</c:v>
                </c:pt>
                <c:pt idx="1">
                  <c:v>77</c:v>
                </c:pt>
                <c:pt idx="2">
                  <c:v>81</c:v>
                </c:pt>
                <c:pt idx="3">
                  <c:v>83</c:v>
                </c:pt>
                <c:pt idx="4">
                  <c:v>78</c:v>
                </c:pt>
              </c:numCache>
            </c:numRef>
          </c:val>
        </c:ser>
        <c:dLbls>
          <c:dLblPos val="outEnd"/>
          <c:showLegendKey val="0"/>
          <c:showVal val="1"/>
          <c:showCatName val="0"/>
          <c:showSerName val="0"/>
          <c:showPercent val="0"/>
          <c:showBubbleSize val="0"/>
        </c:dLbls>
        <c:gapWidth val="100"/>
        <c:axId val="433336936"/>
        <c:axId val="433337328"/>
      </c:barChart>
      <c:catAx>
        <c:axId val="433336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337328"/>
        <c:crosses val="autoZero"/>
        <c:auto val="1"/>
        <c:lblAlgn val="ctr"/>
        <c:lblOffset val="100"/>
        <c:noMultiLvlLbl val="0"/>
      </c:catAx>
      <c:valAx>
        <c:axId val="433337328"/>
        <c:scaling>
          <c:orientation val="minMax"/>
          <c:max val="100"/>
        </c:scaling>
        <c:delete val="1"/>
        <c:axPos val="l"/>
        <c:numFmt formatCode="General" sourceLinked="1"/>
        <c:majorTickMark val="out"/>
        <c:minorTickMark val="none"/>
        <c:tickLblPos val="nextTo"/>
        <c:crossAx val="433336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9400590356088676E-3"/>
          <c:w val="0.96616035172886816"/>
          <c:h val="0.83827436022435675"/>
        </c:manualLayout>
      </c:layout>
      <c:lineChart>
        <c:grouping val="standard"/>
        <c:varyColors val="0"/>
        <c:ser>
          <c:idx val="0"/>
          <c:order val="0"/>
          <c:tx>
            <c:strRef>
              <c:f>Sheet1!$B$1</c:f>
              <c:strCache>
                <c:ptCount val="1"/>
                <c:pt idx="0">
                  <c:v>1+ ITN</c:v>
                </c:pt>
              </c:strCache>
            </c:strRef>
          </c:tx>
          <c:spPr>
            <a:ln w="63500" cap="rnd">
              <a:solidFill>
                <a:srgbClr val="09A2DD"/>
              </a:solidFill>
              <a:round/>
            </a:ln>
            <a:effectLst/>
          </c:spPr>
          <c:marker>
            <c:symbol val="circle"/>
            <c:size val="5"/>
            <c:spPr>
              <a:solidFill>
                <a:srgbClr val="09A2DD"/>
              </a:solidFill>
              <a:ln w="63500" cap="rnd">
                <a:solidFill>
                  <a:srgbClr val="09A2D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2004-05
TDHS</c:v>
                </c:pt>
                <c:pt idx="1">
                  <c:v>2007-08
THMIS</c:v>
                </c:pt>
                <c:pt idx="2">
                  <c:v>2010
TDHS</c:v>
                </c:pt>
                <c:pt idx="3">
                  <c:v>2011-12
THMIS</c:v>
                </c:pt>
                <c:pt idx="4">
                  <c:v>2015-16
TDHS-MIS</c:v>
                </c:pt>
                <c:pt idx="5">
                  <c:v>2017
TMIS</c:v>
                </c:pt>
              </c:strCache>
            </c:strRef>
          </c:cat>
          <c:val>
            <c:numRef>
              <c:f>Sheet1!$B$2:$B$7</c:f>
              <c:numCache>
                <c:formatCode>General</c:formatCode>
                <c:ptCount val="6"/>
                <c:pt idx="0">
                  <c:v>23</c:v>
                </c:pt>
                <c:pt idx="1">
                  <c:v>39</c:v>
                </c:pt>
                <c:pt idx="2">
                  <c:v>64</c:v>
                </c:pt>
                <c:pt idx="3">
                  <c:v>91</c:v>
                </c:pt>
                <c:pt idx="4">
                  <c:v>66</c:v>
                </c:pt>
                <c:pt idx="5">
                  <c:v>78</c:v>
                </c:pt>
              </c:numCache>
            </c:numRef>
          </c:val>
          <c:smooth val="0"/>
        </c:ser>
        <c:ser>
          <c:idx val="1"/>
          <c:order val="1"/>
          <c:tx>
            <c:strRef>
              <c:f>Sheet1!$C$1</c:f>
              <c:strCache>
                <c:ptCount val="1"/>
                <c:pt idx="0">
                  <c:v>1+ ITN for every 2 people</c:v>
                </c:pt>
              </c:strCache>
            </c:strRef>
          </c:tx>
          <c:spPr>
            <a:ln w="63500" cap="rnd">
              <a:solidFill>
                <a:srgbClr val="25B34B"/>
              </a:solidFill>
              <a:round/>
            </a:ln>
            <a:effectLst/>
          </c:spPr>
          <c:marker>
            <c:symbol val="circle"/>
            <c:size val="5"/>
            <c:spPr>
              <a:solidFill>
                <a:srgbClr val="25B34B"/>
              </a:solidFill>
              <a:ln w="63500">
                <a:solidFill>
                  <a:srgbClr val="25B34B"/>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2004-05
TDHS</c:v>
                </c:pt>
                <c:pt idx="1">
                  <c:v>2007-08
THMIS</c:v>
                </c:pt>
                <c:pt idx="2">
                  <c:v>2010
TDHS</c:v>
                </c:pt>
                <c:pt idx="3">
                  <c:v>2011-12
THMIS</c:v>
                </c:pt>
                <c:pt idx="4">
                  <c:v>2015-16
TDHS-MIS</c:v>
                </c:pt>
                <c:pt idx="5">
                  <c:v>2017
TMIS</c:v>
                </c:pt>
              </c:strCache>
            </c:strRef>
          </c:cat>
          <c:val>
            <c:numRef>
              <c:f>Sheet1!$C$2:$C$7</c:f>
              <c:numCache>
                <c:formatCode>General</c:formatCode>
                <c:ptCount val="6"/>
                <c:pt idx="0">
                  <c:v>10</c:v>
                </c:pt>
                <c:pt idx="1">
                  <c:v>15</c:v>
                </c:pt>
                <c:pt idx="2">
                  <c:v>23</c:v>
                </c:pt>
                <c:pt idx="3">
                  <c:v>56</c:v>
                </c:pt>
                <c:pt idx="4">
                  <c:v>39</c:v>
                </c:pt>
                <c:pt idx="5">
                  <c:v>45</c:v>
                </c:pt>
              </c:numCache>
            </c:numRef>
          </c:val>
          <c:smooth val="0"/>
        </c:ser>
        <c:dLbls>
          <c:dLblPos val="t"/>
          <c:showLegendKey val="0"/>
          <c:showVal val="1"/>
          <c:showCatName val="0"/>
          <c:showSerName val="0"/>
          <c:showPercent val="0"/>
          <c:showBubbleSize val="0"/>
        </c:dLbls>
        <c:marker val="1"/>
        <c:smooth val="0"/>
        <c:axId val="433338112"/>
        <c:axId val="433339288"/>
      </c:lineChart>
      <c:catAx>
        <c:axId val="4333381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339288"/>
        <c:crosses val="autoZero"/>
        <c:auto val="1"/>
        <c:lblAlgn val="ctr"/>
        <c:lblOffset val="100"/>
        <c:noMultiLvlLbl val="0"/>
      </c:catAx>
      <c:valAx>
        <c:axId val="433339288"/>
        <c:scaling>
          <c:orientation val="minMax"/>
          <c:max val="100"/>
        </c:scaling>
        <c:delete val="1"/>
        <c:axPos val="l"/>
        <c:numFmt formatCode="General" sourceLinked="1"/>
        <c:majorTickMark val="out"/>
        <c:minorTickMark val="none"/>
        <c:tickLblPos val="nextTo"/>
        <c:crossAx val="4333381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0.71914</cdr:x>
      <cdr:y>0.86733</cdr:y>
    </cdr:from>
    <cdr:to>
      <cdr:x>1</cdr:x>
      <cdr:y>1</cdr:y>
    </cdr:to>
    <cdr:sp macro="" textlink="">
      <cdr:nvSpPr>
        <cdr:cNvPr id="2" name="TextBox 1"/>
        <cdr:cNvSpPr txBox="1"/>
      </cdr:nvSpPr>
      <cdr:spPr>
        <a:xfrm xmlns:a="http://schemas.openxmlformats.org/drawingml/2006/main">
          <a:off x="6243637" y="4554764"/>
          <a:ext cx="2438400" cy="69668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n-US" sz="1600" i="1" dirty="0" smtClean="0"/>
            <a:t>Figures do not equal 100% due to rounding.</a:t>
          </a:r>
          <a:endParaRPr lang="en-US" sz="1600" i="1" dirty="0"/>
        </a:p>
      </cdr:txBody>
    </cdr:sp>
  </cdr:relSizeAnchor>
</c:userShapes>
</file>

<file path=ppt/drawings/drawing2.xml><?xml version="1.0" encoding="utf-8"?>
<c:userShapes xmlns:c="http://schemas.openxmlformats.org/drawingml/2006/chart">
  <cdr:relSizeAnchor xmlns:cdr="http://schemas.openxmlformats.org/drawingml/2006/chartDrawing">
    <cdr:from>
      <cdr:x>0.65552</cdr:x>
      <cdr:y>0.82456</cdr:y>
    </cdr:from>
    <cdr:to>
      <cdr:x>0.76962</cdr:x>
      <cdr:y>0.89579</cdr:y>
    </cdr:to>
    <cdr:sp macro="" textlink="">
      <cdr:nvSpPr>
        <cdr:cNvPr id="2" name="TextBox 1"/>
        <cdr:cNvSpPr txBox="1"/>
      </cdr:nvSpPr>
      <cdr:spPr>
        <a:xfrm xmlns:a="http://schemas.openxmlformats.org/drawingml/2006/main">
          <a:off x="5412365" y="4330122"/>
          <a:ext cx="942109" cy="37407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smtClean="0"/>
            <a:t>&lt;</a:t>
          </a:r>
          <a:endParaRPr lang="en-US" sz="18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9/27/2018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a:t>
            </a:fld>
            <a:endParaRPr lang="en-US"/>
          </a:p>
        </p:txBody>
      </p:sp>
    </p:spTree>
    <p:extLst>
      <p:ext uri="{BB962C8B-B14F-4D97-AF65-F5344CB8AC3E}">
        <p14:creationId xmlns:p14="http://schemas.microsoft.com/office/powerpoint/2010/main" val="4184921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2017 TMIS revealed that 78% of households in Mainland Tanzania own at least one insecticide-treated net (ITN).  There is little difference between urban-rural residence on Mainland Tanzania. In Zanzibar, 79% of households own at least one insecticide-treated net (ITN); Pemba (83%) has slightly higher ITN ownership than </a:t>
            </a:r>
            <a:r>
              <a:rPr lang="en-US" sz="1200" b="0" i="0" u="none" strike="noStrike" kern="1200" baseline="0" dirty="0" err="1" smtClean="0">
                <a:solidFill>
                  <a:schemeClr val="tx1"/>
                </a:solidFill>
                <a:latin typeface="+mn-lt"/>
                <a:ea typeface="+mn-ea"/>
                <a:cs typeface="+mn-cs"/>
              </a:rPr>
              <a:t>Unguja</a:t>
            </a:r>
            <a:r>
              <a:rPr lang="en-US" sz="1200" b="0" i="0" u="none" strike="noStrike" kern="1200" baseline="0" dirty="0" smtClean="0">
                <a:solidFill>
                  <a:schemeClr val="tx1"/>
                </a:solidFill>
                <a:latin typeface="+mn-lt"/>
                <a:ea typeface="+mn-ea"/>
                <a:cs typeface="+mn-cs"/>
              </a:rPr>
              <a:t> (77%).</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511436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households with at least one ITN increases as household wealth increases, from 69% in the lowest wealth quintile to 83% in the fourth quintile.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32</a:t>
            </a:fld>
            <a:endParaRPr lang="en-US"/>
          </a:p>
        </p:txBody>
      </p:sp>
    </p:spTree>
    <p:extLst>
      <p:ext uri="{BB962C8B-B14F-4D97-AF65-F5344CB8AC3E}">
        <p14:creationId xmlns:p14="http://schemas.microsoft.com/office/powerpoint/2010/main" val="12810316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Across regions in Mainland Tanzania, the percentage of households with at least one ITN is highest in </a:t>
            </a:r>
            <a:r>
              <a:rPr lang="en-US" sz="1200" b="0" i="0" u="none" strike="noStrike" kern="1200" baseline="0" dirty="0" err="1" smtClean="0">
                <a:solidFill>
                  <a:schemeClr val="tx1"/>
                </a:solidFill>
                <a:latin typeface="+mn-lt"/>
                <a:ea typeface="+mn-ea"/>
                <a:cs typeface="+mn-cs"/>
              </a:rPr>
              <a:t>Pwani</a:t>
            </a:r>
            <a:r>
              <a:rPr lang="en-US" sz="1200" b="0" i="0" u="none" strike="noStrike" kern="1200" baseline="0" dirty="0" smtClean="0">
                <a:solidFill>
                  <a:schemeClr val="tx1"/>
                </a:solidFill>
                <a:latin typeface="+mn-lt"/>
                <a:ea typeface="+mn-ea"/>
                <a:cs typeface="+mn-cs"/>
              </a:rPr>
              <a:t> (89%) and lowest in </a:t>
            </a:r>
            <a:r>
              <a:rPr lang="en-US" sz="1200" b="0" i="0" u="none" strike="noStrike" kern="1200" baseline="0" dirty="0" err="1" smtClean="0">
                <a:solidFill>
                  <a:schemeClr val="tx1"/>
                </a:solidFill>
                <a:latin typeface="+mn-lt"/>
                <a:ea typeface="+mn-ea"/>
                <a:cs typeface="+mn-cs"/>
              </a:rPr>
              <a:t>Njombe</a:t>
            </a:r>
            <a:r>
              <a:rPr lang="en-US" sz="1200" b="0" i="0" u="none" strike="noStrike" kern="1200" baseline="0" dirty="0" smtClean="0">
                <a:solidFill>
                  <a:schemeClr val="tx1"/>
                </a:solidFill>
                <a:latin typeface="+mn-lt"/>
                <a:ea typeface="+mn-ea"/>
                <a:cs typeface="+mn-cs"/>
              </a:rPr>
              <a:t> (58%). In Zanzibar, </a:t>
            </a:r>
            <a:r>
              <a:rPr lang="en-US" sz="1200" b="0" i="0" u="none" strike="noStrike" kern="1200" baseline="0" dirty="0" err="1" smtClean="0">
                <a:solidFill>
                  <a:schemeClr val="tx1"/>
                </a:solidFill>
                <a:latin typeface="+mn-lt"/>
                <a:ea typeface="+mn-ea"/>
                <a:cs typeface="+mn-cs"/>
              </a:rPr>
              <a:t>Kusini</a:t>
            </a:r>
            <a:r>
              <a:rPr lang="en-US" sz="1200" b="0" i="0" u="none" strike="noStrike" kern="1200" baseline="0" dirty="0" smtClean="0">
                <a:solidFill>
                  <a:schemeClr val="tx1"/>
                </a:solidFill>
                <a:latin typeface="+mn-lt"/>
                <a:ea typeface="+mn-ea"/>
                <a:cs typeface="+mn-cs"/>
              </a:rPr>
              <a:t> Pemba has the highest percentage of households with at least one ITN (90%), and </a:t>
            </a:r>
            <a:r>
              <a:rPr lang="en-US" sz="1200" b="0" i="0" u="none" strike="noStrike" kern="1200" baseline="0" dirty="0" err="1" smtClean="0">
                <a:solidFill>
                  <a:schemeClr val="tx1"/>
                </a:solidFill>
                <a:latin typeface="+mn-lt"/>
                <a:ea typeface="+mn-ea"/>
                <a:cs typeface="+mn-cs"/>
              </a:rPr>
              <a:t>Mjini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Magharibi</a:t>
            </a:r>
            <a:r>
              <a:rPr lang="en-US" sz="1200" b="0" i="0" u="none" strike="noStrike" kern="1200" baseline="0" dirty="0" smtClean="0">
                <a:solidFill>
                  <a:schemeClr val="tx1"/>
                </a:solidFill>
                <a:latin typeface="+mn-lt"/>
                <a:ea typeface="+mn-ea"/>
                <a:cs typeface="+mn-cs"/>
              </a:rPr>
              <a:t> has the lowest percentage (73%).</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33</a:t>
            </a:fld>
            <a:endParaRPr lang="en-US"/>
          </a:p>
        </p:txBody>
      </p:sp>
    </p:spTree>
    <p:extLst>
      <p:ext uri="{BB962C8B-B14F-4D97-AF65-F5344CB8AC3E}">
        <p14:creationId xmlns:p14="http://schemas.microsoft.com/office/powerpoint/2010/main" val="9320651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dirty="0" smtClean="0">
                <a:latin typeface="Times New Roman" panose="02020603050405020304" pitchFamily="18" charset="0"/>
              </a:rPr>
              <a:t>Household ownership of at least one ITN increased substantially from 23% in the 2004-05 TDHS to 91% in the 2011-12 THMIS, declined to 66% in the 2015-16 TDHS-MIS, and then increased to 78% in the 2017 TMIS. The percentage of households with at least one ITN for every 2 persons who stayed in the household the night before the survey increased from 10% in the 2004-05 TDHS to 45% in the 2017 TMIS.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34</a:t>
            </a:fld>
            <a:endParaRPr lang="en-US"/>
          </a:p>
        </p:txBody>
      </p:sp>
    </p:spTree>
    <p:extLst>
      <p:ext uri="{BB962C8B-B14F-4D97-AF65-F5344CB8AC3E}">
        <p14:creationId xmlns:p14="http://schemas.microsoft.com/office/powerpoint/2010/main" val="20077462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35</a:t>
            </a:fld>
            <a:endParaRPr lang="en-US"/>
          </a:p>
        </p:txBody>
      </p:sp>
    </p:spTree>
    <p:extLst>
      <p:ext uri="{BB962C8B-B14F-4D97-AF65-F5344CB8AC3E}">
        <p14:creationId xmlns:p14="http://schemas.microsoft.com/office/powerpoint/2010/main" val="1501667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 in 10 nets were obtained free,</a:t>
            </a:r>
            <a:r>
              <a:rPr lang="en-US" baseline="0" dirty="0" smtClean="0"/>
              <a:t> while 17% were purchases.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36</a:t>
            </a:fld>
            <a:endParaRPr lang="en-US"/>
          </a:p>
        </p:txBody>
      </p:sp>
    </p:spTree>
    <p:extLst>
      <p:ext uri="{BB962C8B-B14F-4D97-AF65-F5344CB8AC3E}">
        <p14:creationId xmlns:p14="http://schemas.microsoft.com/office/powerpoint/2010/main" val="1405714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45% of Mainland Tanzanian households have one ITN for every 2 people who stayed in the household the night prior to the survey. Thus, to meet strategic goals, the scope of distribution needs to expand to reach the 22% of households that do not own an ITN. In addition, the quantity of ITNs distributed needs to be increased to provide sufficient ITNs for the 33% of households that own at least one ITN but have an insufficient supply for the number of household members.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Zanzibar, 42% having one ITN for every 2 people who stayed in the household the night prior to the survey. To meet strategic goals,</a:t>
            </a:r>
          </a:p>
          <a:p>
            <a:r>
              <a:rPr lang="en-US" sz="1200" b="0" i="0" u="none" strike="noStrike" kern="1200" baseline="0" dirty="0" smtClean="0">
                <a:solidFill>
                  <a:schemeClr val="tx1"/>
                </a:solidFill>
                <a:latin typeface="+mn-lt"/>
                <a:ea typeface="+mn-ea"/>
                <a:cs typeface="+mn-cs"/>
              </a:rPr>
              <a:t>the scope of distribution needs to expand to reach the 21% of households that do not own any ITNs. Also, the quantity of ITNs distributed needs to be increased to provide sufficient ITNs for the 37% of households that own at least one ITN but have an insufficient supply for the number of household members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37</a:t>
            </a:fld>
            <a:endParaRPr lang="en-US"/>
          </a:p>
        </p:txBody>
      </p:sp>
    </p:spTree>
    <p:extLst>
      <p:ext uri="{BB962C8B-B14F-4D97-AF65-F5344CB8AC3E}">
        <p14:creationId xmlns:p14="http://schemas.microsoft.com/office/powerpoint/2010/main" val="1028638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Sixty-three percent of the population in Tanzania has access to an ITN, whereas 52% percent of the population reported having slept under an ITN the night before the survey. Comparing these 2 population level indicators, it is evident that there is a gap between ITN access and ITN use at the population level. The gap between access to and use of ITNs is largest in Mainland rural (14 percentage points) and smallest in Pemba (2 percentage points).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343179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the household population with access to an ITN increased from 16% in the 2004-05 TDHS to 75% in the 2011-12 THMIS,</a:t>
            </a:r>
          </a:p>
          <a:p>
            <a:r>
              <a:rPr lang="en-US" sz="1200" b="0" i="0" u="none" strike="noStrike" kern="1200" baseline="0" dirty="0" smtClean="0">
                <a:solidFill>
                  <a:schemeClr val="tx1"/>
                </a:solidFill>
                <a:latin typeface="+mn-lt"/>
                <a:ea typeface="+mn-ea"/>
                <a:cs typeface="+mn-cs"/>
              </a:rPr>
              <a:t>dropped to 56% in the 2015-16 TDHS-MIS, and then rose to 63% in the 2017 TMIS</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The percentage of the population that slept under an ITN the night before the survey increased from 15% in the 2004-05 TDHS to 68% in the 2011-12 THMIS, fell to 49% in the 2015-16 TDHS-MIS, and increased to 52%</a:t>
            </a:r>
          </a:p>
          <a:p>
            <a:r>
              <a:rPr lang="en-US" sz="1200" b="0" i="0" u="none" strike="noStrike" kern="1200" baseline="0" dirty="0" smtClean="0">
                <a:solidFill>
                  <a:schemeClr val="tx1"/>
                </a:solidFill>
                <a:latin typeface="+mn-lt"/>
                <a:ea typeface="+mn-ea"/>
                <a:cs typeface="+mn-cs"/>
              </a:rPr>
              <a:t>in the 2017 TMIS.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39</a:t>
            </a:fld>
            <a:endParaRPr lang="en-US"/>
          </a:p>
        </p:txBody>
      </p:sp>
    </p:spTree>
    <p:extLst>
      <p:ext uri="{BB962C8B-B14F-4D97-AF65-F5344CB8AC3E}">
        <p14:creationId xmlns:p14="http://schemas.microsoft.com/office/powerpoint/2010/main" val="24385855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most commonly cited reasons for</a:t>
            </a:r>
            <a:r>
              <a:rPr lang="en-US" baseline="0" dirty="0" smtClean="0"/>
              <a:t> leaving a net unused were saving net for later (40%), no mosquitoes (30%), and too hot (12%).</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2420770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Tanzania, 63% of households have access to an improved source of drinking water. Sixty-three percent of households in Tanzania Mainland and 98% of households in Zanzibar have access to improved water sources. Additionally, nearly all households in </a:t>
            </a:r>
            <a:r>
              <a:rPr lang="en-US" sz="1200" b="0" i="0" u="none" strike="noStrike" kern="1200" baseline="0" dirty="0" err="1" smtClean="0">
                <a:solidFill>
                  <a:schemeClr val="tx1"/>
                </a:solidFill>
                <a:latin typeface="+mn-lt"/>
                <a:ea typeface="+mn-ea"/>
                <a:cs typeface="+mn-cs"/>
              </a:rPr>
              <a:t>Unguja</a:t>
            </a:r>
            <a:r>
              <a:rPr lang="en-US" sz="1200" b="0" i="0" u="none" strike="noStrike" kern="1200" baseline="0" dirty="0" smtClean="0">
                <a:solidFill>
                  <a:schemeClr val="tx1"/>
                </a:solidFill>
                <a:latin typeface="+mn-lt"/>
                <a:ea typeface="+mn-ea"/>
                <a:cs typeface="+mn-cs"/>
              </a:rPr>
              <a:t> (99%) and Pemba (95%) obtain their drinking water from an improved source.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3453331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household members slept under an ITN the night before the survey. Overall, 55% of children under age 5 and 51% of pregnant women slept under an ITN the night before the survey. Among households with at least one ITN, ITN use is above 60% for all categories.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25175411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ITN use among children</a:t>
            </a:r>
            <a:r>
              <a:rPr lang="en-US" baseline="0" dirty="0" smtClean="0"/>
              <a:t> under 5 ranges from a low of 12% in </a:t>
            </a:r>
            <a:r>
              <a:rPr lang="en-US" baseline="0" dirty="0" err="1" smtClean="0"/>
              <a:t>Njombe</a:t>
            </a:r>
            <a:r>
              <a:rPr lang="en-US" baseline="0" dirty="0" smtClean="0"/>
              <a:t> to a high of 80% in both </a:t>
            </a:r>
            <a:r>
              <a:rPr lang="en-US" baseline="0" dirty="0" err="1" smtClean="0"/>
              <a:t>Pwani</a:t>
            </a:r>
            <a:r>
              <a:rPr lang="en-US" baseline="0" dirty="0" smtClean="0"/>
              <a:t> and </a:t>
            </a:r>
            <a:r>
              <a:rPr lang="en-US" baseline="0" dirty="0" err="1" smtClean="0"/>
              <a:t>Kusini</a:t>
            </a:r>
            <a:r>
              <a:rPr lang="en-US" baseline="0" dirty="0" smtClean="0"/>
              <a:t> </a:t>
            </a:r>
            <a:r>
              <a:rPr lang="en-US" baseline="0" dirty="0" err="1" smtClean="0"/>
              <a:t>Unguja</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42</a:t>
            </a:fld>
            <a:endParaRPr lang="en-US"/>
          </a:p>
        </p:txBody>
      </p:sp>
    </p:spTree>
    <p:extLst>
      <p:ext uri="{BB962C8B-B14F-4D97-AF65-F5344CB8AC3E}">
        <p14:creationId xmlns:p14="http://schemas.microsoft.com/office/powerpoint/2010/main" val="39248598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children under age 5 who slept under an ITN the night before the survey increased from 16% in the 2004-05 TDHS to 72% in the 2011-12 THMIS before decreasing to 55% in the 2017 TMIS. Similarly, the percentage of pregnant women who slept under an ITN the night before the survey increased substantially from 16% in the 2004-05 TDHS to 75% in the 2011-12 THMIS and then fell to 51% in the 2017 TMIS.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43</a:t>
            </a:fld>
            <a:endParaRPr lang="en-US"/>
          </a:p>
        </p:txBody>
      </p:sp>
    </p:spTree>
    <p:extLst>
      <p:ext uri="{BB962C8B-B14F-4D97-AF65-F5344CB8AC3E}">
        <p14:creationId xmlns:p14="http://schemas.microsoft.com/office/powerpoint/2010/main" val="1644690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mn-lt"/>
                <a:ea typeface="+mn-ea"/>
                <a:cs typeface="+mn-cs"/>
              </a:rPr>
              <a:t>Note: whether or not at least one dose of SP/Fansidar was received during an ANC visit is no longer part of the IPTp indicator.</a:t>
            </a:r>
            <a:r>
              <a:rPr lang="en-US" dirty="0" smtClean="0"/>
              <a:t> </a:t>
            </a:r>
          </a:p>
          <a:p>
            <a:r>
              <a:rPr lang="en-US" sz="1200" b="0" i="0" u="none" strike="noStrike" kern="1200" baseline="0" dirty="0" smtClean="0">
                <a:solidFill>
                  <a:schemeClr val="tx1"/>
                </a:solidFill>
                <a:latin typeface="+mn-lt"/>
                <a:ea typeface="+mn-ea"/>
                <a:cs typeface="+mn-cs"/>
              </a:rPr>
              <a:t>Eighty-three percent of women age 15-49 with a live birth in the 2 years preceding the survey received one or more doses of SP/Fansidar to prevent malaria. Fifty-six percent</a:t>
            </a:r>
          </a:p>
          <a:p>
            <a:r>
              <a:rPr lang="en-US" sz="1200" b="0" i="0" u="none" strike="noStrike" kern="1200" baseline="0" dirty="0" smtClean="0">
                <a:solidFill>
                  <a:schemeClr val="tx1"/>
                </a:solidFill>
                <a:latin typeface="+mn-lt"/>
                <a:ea typeface="+mn-ea"/>
                <a:cs typeface="+mn-cs"/>
              </a:rPr>
              <a:t>of these women received 2 or more doses of SP/Fansidar, and 26% received 3 or more doses.</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20659704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women receiving IPTp1+ increased from 53% in the 2004-05 TDHS to 83% in the 2017 TMIS, the percentage receiving IPTp2+ increased from 22% to 56% between these surveys, and the percentage receiving IPTp3+ increased from 3% to 26% between the 2 surveys. The most substantial increase in the percentage of women receiving IPTp3+ occurred between the 2015-16 TDHS-MIS and the 2017 TMIS (18 percentage points).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34127579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49</a:t>
            </a:fld>
            <a:endParaRPr lang="en-US"/>
          </a:p>
        </p:txBody>
      </p:sp>
    </p:spTree>
    <p:extLst>
      <p:ext uri="{BB962C8B-B14F-4D97-AF65-F5344CB8AC3E}">
        <p14:creationId xmlns:p14="http://schemas.microsoft.com/office/powerpoint/2010/main" val="22169615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Twenty percent of children under age 5 had a fever in the 2 weeks preceding the survey, and advice or treatment was sought for 75% of these children and 43% had blood taken from a finger or heel for testing.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38182940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children under age 5 with a fever in the 2 weeks preceding the survey for whom advice or treatment was sought increased from 77% in the 2011-12 THMIS to 80% in the 2015-2016 TDHS-MIS and then decreased to 75% in the 2017 TMIS. One notable change between the 2015-16 TDHS-MIS and the 2017 TMIS is that more people visited public sector facilities and less people sought care from other sources. The percentage of children</a:t>
            </a:r>
          </a:p>
          <a:p>
            <a:r>
              <a:rPr lang="en-US" sz="1200" b="0" i="0" u="none" strike="noStrike" kern="1200" baseline="0" dirty="0" smtClean="0">
                <a:solidFill>
                  <a:schemeClr val="tx1"/>
                </a:solidFill>
                <a:latin typeface="+mn-lt"/>
                <a:ea typeface="+mn-ea"/>
                <a:cs typeface="+mn-cs"/>
              </a:rPr>
              <a:t>under age 5 with a fever in the 2 weeks preceding the survey for whom advice or treatment was sought from a public sector source increased from 28% in 2015-16 to 47% in 2017, while the percentage for whom advice or treatment was sought from other sources decreased from 54% to 18%</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32140164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children with recent fever are receiving diagnostic testing since 2011-12.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52</a:t>
            </a:fld>
            <a:endParaRPr lang="en-US"/>
          </a:p>
        </p:txBody>
      </p:sp>
    </p:spTree>
    <p:extLst>
      <p:ext uri="{BB962C8B-B14F-4D97-AF65-F5344CB8AC3E}">
        <p14:creationId xmlns:p14="http://schemas.microsoft.com/office/powerpoint/2010/main" val="2318465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23% of households in Tanzania use an improved toilet facility. Seven percent of households in Tanzania do not have any toilet facility. Eighteen percent of households have a toilet facility that would be classified as improved if it were not shared with other households. Eighty-five percent of Mainland rural households use unimproved facilities, as compared with 65% of Mainland urban households. In Zanzibar, 50% of households in Pemba use unimproved facilities, compared with 25% of households in </a:t>
            </a:r>
            <a:r>
              <a:rPr lang="en-US" sz="1200" b="0" i="0" u="none" strike="noStrike" kern="1200" baseline="0" dirty="0" err="1" smtClean="0">
                <a:solidFill>
                  <a:schemeClr val="tx1"/>
                </a:solidFill>
                <a:latin typeface="+mn-lt"/>
                <a:ea typeface="+mn-ea"/>
                <a:cs typeface="+mn-cs"/>
              </a:rPr>
              <a:t>Unguja</a:t>
            </a:r>
            <a:r>
              <a:rPr lang="en-US" sz="1200" b="0" i="0" u="none" strike="noStrike" kern="1200" baseline="0" dirty="0" smtClean="0">
                <a:solidFill>
                  <a:schemeClr val="tx1"/>
                </a:solidFill>
                <a:latin typeface="+mn-lt"/>
                <a:ea typeface="+mn-ea"/>
                <a:cs typeface="+mn-cs"/>
              </a:rPr>
              <a:t>. Close to 3 in 10 households (28%) in Pemba have no toilet facility.</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672726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According to the results shown in </a:t>
            </a:r>
            <a:r>
              <a:rPr lang="en-US" sz="1200" b="1" i="0" u="none" strike="noStrike" kern="1200" baseline="0" dirty="0" smtClean="0">
                <a:solidFill>
                  <a:schemeClr val="tx1"/>
                </a:solidFill>
                <a:latin typeface="+mn-lt"/>
                <a:ea typeface="+mn-ea"/>
                <a:cs typeface="+mn-cs"/>
              </a:rPr>
              <a:t>Table 4.3.1</a:t>
            </a:r>
            <a:r>
              <a:rPr lang="en-US" sz="1200" b="0" i="0" u="none" strike="noStrike" kern="1200" baseline="0" dirty="0" smtClean="0">
                <a:solidFill>
                  <a:schemeClr val="tx1"/>
                </a:solidFill>
                <a:latin typeface="+mn-lt"/>
                <a:ea typeface="+mn-ea"/>
                <a:cs typeface="+mn-cs"/>
              </a:rPr>
              <a:t>, most children under age 5 in Mainland Tanzania with recent fever who received an antimalarial took ACT (89%). Six percent of children received quinine pills, 3% received quinine injections, and 1% took Artesunate injection or 1% took chloroquine.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25262714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prevalence of severe </a:t>
            </a:r>
            <a:r>
              <a:rPr lang="en-US" sz="1200" b="0" i="0" u="none" strike="noStrike" kern="1200" baseline="0" dirty="0" err="1" smtClean="0">
                <a:solidFill>
                  <a:schemeClr val="tx1"/>
                </a:solidFill>
                <a:latin typeface="+mn-lt"/>
                <a:ea typeface="+mn-ea"/>
                <a:cs typeface="+mn-cs"/>
              </a:rPr>
              <a:t>anaemia</a:t>
            </a:r>
            <a:r>
              <a:rPr lang="en-US" sz="1200" b="0" i="0" u="none" strike="noStrike" kern="1200" baseline="0" dirty="0" smtClean="0">
                <a:solidFill>
                  <a:schemeClr val="tx1"/>
                </a:solidFill>
                <a:latin typeface="+mn-lt"/>
                <a:ea typeface="+mn-ea"/>
                <a:cs typeface="+mn-cs"/>
              </a:rPr>
              <a:t> in children age 6-59 months decreases with increasing age, from 7% among those age 6-8 months and 9-11 months to 2% among those age 48-59 months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56</a:t>
            </a:fld>
            <a:endParaRPr lang="en-US"/>
          </a:p>
        </p:txBody>
      </p:sp>
    </p:spTree>
    <p:extLst>
      <p:ext uri="{BB962C8B-B14F-4D97-AF65-F5344CB8AC3E}">
        <p14:creationId xmlns:p14="http://schemas.microsoft.com/office/powerpoint/2010/main" val="36322452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Severe </a:t>
            </a:r>
            <a:r>
              <a:rPr lang="en-US" sz="1200" b="0" i="0" u="none" strike="noStrike" kern="1200" baseline="0" dirty="0" err="1" smtClean="0">
                <a:solidFill>
                  <a:schemeClr val="tx1"/>
                </a:solidFill>
                <a:latin typeface="+mn-lt"/>
                <a:ea typeface="+mn-ea"/>
                <a:cs typeface="+mn-cs"/>
              </a:rPr>
              <a:t>anaemia</a:t>
            </a:r>
            <a:r>
              <a:rPr lang="en-US" sz="1200" b="0" i="0" u="none" strike="noStrike" kern="1200" baseline="0" dirty="0" smtClean="0">
                <a:solidFill>
                  <a:schemeClr val="tx1"/>
                </a:solidFill>
                <a:latin typeface="+mn-lt"/>
                <a:ea typeface="+mn-ea"/>
                <a:cs typeface="+mn-cs"/>
              </a:rPr>
              <a:t> in children age 6-59 months decreases with increasing household wealth, from 5% in the lowest wealth quintile to 2% in the highest quintile.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710683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There has been a downward trend in the percentage of children age 6-59 months with severe </a:t>
            </a:r>
            <a:r>
              <a:rPr lang="en-US" sz="1200" b="0" i="0" u="none" strike="noStrike" kern="1200" baseline="0" dirty="0" err="1" smtClean="0">
                <a:solidFill>
                  <a:schemeClr val="tx1"/>
                </a:solidFill>
                <a:latin typeface="+mn-lt"/>
                <a:ea typeface="+mn-ea"/>
                <a:cs typeface="+mn-cs"/>
              </a:rPr>
              <a:t>anaemia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haemoglobin</a:t>
            </a:r>
            <a:r>
              <a:rPr lang="en-US" sz="1200" b="0" i="0" u="none" strike="noStrike" kern="1200" baseline="0" dirty="0" smtClean="0">
                <a:solidFill>
                  <a:schemeClr val="tx1"/>
                </a:solidFill>
                <a:latin typeface="+mn-lt"/>
                <a:ea typeface="+mn-ea"/>
                <a:cs typeface="+mn-cs"/>
              </a:rPr>
              <a:t> &lt;8.0 g/dl), from 6% in the</a:t>
            </a:r>
          </a:p>
          <a:p>
            <a:r>
              <a:rPr lang="en-US" sz="1200" b="0" i="0" u="none" strike="noStrike" kern="1200" baseline="0" dirty="0" smtClean="0">
                <a:solidFill>
                  <a:schemeClr val="tx1"/>
                </a:solidFill>
                <a:latin typeface="+mn-lt"/>
                <a:ea typeface="+mn-ea"/>
                <a:cs typeface="+mn-cs"/>
              </a:rPr>
              <a:t>2011-12 THMIS to 5% in the 2015-16 TDHS-MIS and 4% in the 2017 TMIS.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58</a:t>
            </a:fld>
            <a:endParaRPr lang="en-US"/>
          </a:p>
        </p:txBody>
      </p:sp>
    </p:spTree>
    <p:extLst>
      <p:ext uri="{BB962C8B-B14F-4D97-AF65-F5344CB8AC3E}">
        <p14:creationId xmlns:p14="http://schemas.microsoft.com/office/powerpoint/2010/main" val="310825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7% of children under 5 tested positive for malaria by RDT. The percentage of children under age 5 with malaria is highest among those age 36-47 months (10%) and lowest among those age 6-8 months (3%)</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42229373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prevalence of malaria is higher in Mainland rural areas (10%) than in Mainland urban areas (2%).</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61</a:t>
            </a:fld>
            <a:endParaRPr lang="en-US"/>
          </a:p>
        </p:txBody>
      </p:sp>
    </p:spTree>
    <p:extLst>
      <p:ext uri="{BB962C8B-B14F-4D97-AF65-F5344CB8AC3E}">
        <p14:creationId xmlns:p14="http://schemas.microsoft.com/office/powerpoint/2010/main" val="41691273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Zanzibar, malaria prevalence is higher in </a:t>
            </a:r>
            <a:r>
              <a:rPr lang="en-US" sz="1200" b="0" i="0" u="none" strike="noStrike" kern="1200" baseline="0" dirty="0" err="1" smtClean="0">
                <a:solidFill>
                  <a:schemeClr val="tx1"/>
                </a:solidFill>
                <a:latin typeface="+mn-lt"/>
                <a:ea typeface="+mn-ea"/>
                <a:cs typeface="+mn-cs"/>
              </a:rPr>
              <a:t>Unguja</a:t>
            </a:r>
            <a:r>
              <a:rPr lang="en-US" sz="1200" b="0" i="0" u="none" strike="noStrike" kern="1200" baseline="0" dirty="0" smtClean="0">
                <a:solidFill>
                  <a:schemeClr val="tx1"/>
                </a:solidFill>
                <a:latin typeface="+mn-lt"/>
                <a:ea typeface="+mn-ea"/>
                <a:cs typeface="+mn-cs"/>
              </a:rPr>
              <a:t> (0.4%) than in Pemba (0%). In Mainland Tanzania, the prevalence of malaria is highest in </a:t>
            </a:r>
            <a:r>
              <a:rPr lang="en-US" sz="1200" b="0" i="0" u="none" strike="noStrike" kern="1200" baseline="0" dirty="0" err="1" smtClean="0">
                <a:solidFill>
                  <a:schemeClr val="tx1"/>
                </a:solidFill>
                <a:latin typeface="+mn-lt"/>
                <a:ea typeface="+mn-ea"/>
                <a:cs typeface="+mn-cs"/>
              </a:rPr>
              <a:t>Kigoma</a:t>
            </a:r>
            <a:r>
              <a:rPr lang="en-US" sz="1200" b="0" i="0" u="none" strike="noStrike" kern="1200" baseline="0" dirty="0" smtClean="0">
                <a:solidFill>
                  <a:schemeClr val="tx1"/>
                </a:solidFill>
                <a:latin typeface="+mn-lt"/>
                <a:ea typeface="+mn-ea"/>
                <a:cs typeface="+mn-cs"/>
              </a:rPr>
              <a:t> (24%)</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62</a:t>
            </a:fld>
            <a:endParaRPr lang="en-US"/>
          </a:p>
        </p:txBody>
      </p:sp>
    </p:spTree>
    <p:extLst>
      <p:ext uri="{BB962C8B-B14F-4D97-AF65-F5344CB8AC3E}">
        <p14:creationId xmlns:p14="http://schemas.microsoft.com/office/powerpoint/2010/main" val="26531314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children under age 5 who tested positive for malaria according to RDT results decreased from 18% in the 2007-08 THMIS to 7% in the 2017 TMIS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64</a:t>
            </a:fld>
            <a:endParaRPr lang="en-US"/>
          </a:p>
        </p:txBody>
      </p:sp>
    </p:spTree>
    <p:extLst>
      <p:ext uri="{BB962C8B-B14F-4D97-AF65-F5344CB8AC3E}">
        <p14:creationId xmlns:p14="http://schemas.microsoft.com/office/powerpoint/2010/main" val="10972489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65</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Fifty-seven percent of women believed that malaria is the most serious health problem in their community. Five percent reported HIV/AIDS as the most serious health problem.</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68</a:t>
            </a:fld>
            <a:endParaRPr lang="en-US" dirty="0">
              <a:solidFill>
                <a:prstClr val="black"/>
              </a:solidFill>
            </a:endParaRPr>
          </a:p>
        </p:txBody>
      </p:sp>
    </p:spTree>
    <p:extLst>
      <p:ext uri="{BB962C8B-B14F-4D97-AF65-F5344CB8AC3E}">
        <p14:creationId xmlns:p14="http://schemas.microsoft.com/office/powerpoint/2010/main" val="4094231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26% of households in Tanzania have access to electricity. Six in 10 (59%) households in urban areas and 8% of households in rural areas of Tanzania Mainland have access to electricity. In Zanzibar, households in </a:t>
            </a:r>
            <a:r>
              <a:rPr lang="en-US" sz="1200" b="0" i="0" u="none" strike="noStrike" kern="1200" baseline="0" dirty="0" err="1" smtClean="0">
                <a:solidFill>
                  <a:schemeClr val="tx1"/>
                </a:solidFill>
                <a:latin typeface="+mn-lt"/>
                <a:ea typeface="+mn-ea"/>
                <a:cs typeface="+mn-cs"/>
              </a:rPr>
              <a:t>Unguja</a:t>
            </a:r>
            <a:r>
              <a:rPr lang="en-US" sz="1200" b="0" i="0" u="none" strike="noStrike" kern="1200" baseline="0" dirty="0" smtClean="0">
                <a:solidFill>
                  <a:schemeClr val="tx1"/>
                </a:solidFill>
                <a:latin typeface="+mn-lt"/>
                <a:ea typeface="+mn-ea"/>
                <a:cs typeface="+mn-cs"/>
              </a:rPr>
              <a:t> are more likely to have electricity than households in Pemba (56% and 27%).</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1079359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69</a:t>
            </a:fld>
            <a:endParaRPr lang="en-US"/>
          </a:p>
        </p:txBody>
      </p:sp>
    </p:spTree>
    <p:extLst>
      <p:ext uri="{BB962C8B-B14F-4D97-AF65-F5344CB8AC3E}">
        <p14:creationId xmlns:p14="http://schemas.microsoft.com/office/powerpoint/2010/main" val="268184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Around 9 in 10 (88%) women reported that artemisinin-based combination therapy (ACT) can be obtained at the nearest health facility or pharmacy. Only 6% of women said they were visited by a health worker or volunteer who talked about malaria in the past 6 months, a very low figure relative</a:t>
            </a:r>
          </a:p>
          <a:p>
            <a:r>
              <a:rPr lang="en-US" sz="1200" b="0" i="0" u="none" strike="noStrike" kern="1200" baseline="0" dirty="0" smtClean="0">
                <a:solidFill>
                  <a:schemeClr val="tx1"/>
                </a:solidFill>
                <a:latin typeface="+mn-lt"/>
                <a:ea typeface="+mn-ea"/>
                <a:cs typeface="+mn-cs"/>
              </a:rPr>
              <a:t>to the percentage of women who saw or heard messages about malaria prevention (54%) and treatment (55%)</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71</a:t>
            </a:fld>
            <a:endParaRPr lang="en-US" dirty="0">
              <a:solidFill>
                <a:prstClr val="black"/>
              </a:solidFill>
            </a:endParaRPr>
          </a:p>
        </p:txBody>
      </p:sp>
    </p:spTree>
    <p:extLst>
      <p:ext uri="{BB962C8B-B14F-4D97-AF65-F5344CB8AC3E}">
        <p14:creationId xmlns:p14="http://schemas.microsoft.com/office/powerpoint/2010/main" val="38430198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72</a:t>
            </a:fld>
            <a:endParaRPr lang="en-US" dirty="0">
              <a:solidFill>
                <a:prstClr val="black"/>
              </a:solidFill>
            </a:endParaRPr>
          </a:p>
        </p:txBody>
      </p:sp>
    </p:spTree>
    <p:extLst>
      <p:ext uri="{BB962C8B-B14F-4D97-AF65-F5344CB8AC3E}">
        <p14:creationId xmlns:p14="http://schemas.microsoft.com/office/powerpoint/2010/main" val="39718338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73</a:t>
            </a:fld>
            <a:endParaRPr lang="en-US" dirty="0">
              <a:solidFill>
                <a:prstClr val="black"/>
              </a:solidFill>
            </a:endParaRPr>
          </a:p>
        </p:txBody>
      </p:sp>
    </p:spTree>
    <p:extLst>
      <p:ext uri="{BB962C8B-B14F-4D97-AF65-F5344CB8AC3E}">
        <p14:creationId xmlns:p14="http://schemas.microsoft.com/office/powerpoint/2010/main" val="13042686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percentages of women who strongly agree with the statements were as follows: </a:t>
            </a:r>
            <a:r>
              <a:rPr lang="en-US" sz="1200" b="0" i="1" u="none" strike="noStrike" kern="1200" baseline="0" dirty="0" smtClean="0">
                <a:solidFill>
                  <a:schemeClr val="tx1"/>
                </a:solidFill>
                <a:latin typeface="+mn-lt"/>
                <a:ea typeface="+mn-ea"/>
                <a:cs typeface="+mn-cs"/>
              </a:rPr>
              <a:t>I can easily get treatment if my child gets malaria </a:t>
            </a:r>
            <a:r>
              <a:rPr lang="en-US" sz="1200" b="0" i="0" u="none" strike="noStrike" kern="1200" baseline="0" dirty="0" smtClean="0">
                <a:solidFill>
                  <a:schemeClr val="tx1"/>
                </a:solidFill>
                <a:latin typeface="+mn-lt"/>
                <a:ea typeface="+mn-ea"/>
                <a:cs typeface="+mn-cs"/>
              </a:rPr>
              <a:t>(72%), </a:t>
            </a:r>
            <a:r>
              <a:rPr lang="en-US" sz="1200" b="0" i="1" u="none" strike="noStrike" kern="1200" baseline="0" dirty="0" smtClean="0">
                <a:solidFill>
                  <a:schemeClr val="tx1"/>
                </a:solidFill>
                <a:latin typeface="+mn-lt"/>
                <a:ea typeface="+mn-ea"/>
                <a:cs typeface="+mn-cs"/>
              </a:rPr>
              <a:t>My family rarely gets malaria </a:t>
            </a:r>
            <a:r>
              <a:rPr lang="en-US" sz="1200" b="0" i="0" u="none" strike="noStrike" kern="1200" baseline="0" dirty="0" smtClean="0">
                <a:solidFill>
                  <a:schemeClr val="tx1"/>
                </a:solidFill>
                <a:latin typeface="+mn-lt"/>
                <a:ea typeface="+mn-ea"/>
                <a:cs typeface="+mn-cs"/>
              </a:rPr>
              <a:t>(73%), </a:t>
            </a:r>
            <a:r>
              <a:rPr lang="en-US" sz="1200" b="0" i="1" u="none" strike="noStrike" kern="1200" baseline="0" dirty="0" smtClean="0">
                <a:solidFill>
                  <a:schemeClr val="tx1"/>
                </a:solidFill>
                <a:latin typeface="+mn-lt"/>
                <a:ea typeface="+mn-ea"/>
                <a:cs typeface="+mn-cs"/>
              </a:rPr>
              <a:t>It is important to take the entire course of malaria medicine to make sure the disease will be fully cured </a:t>
            </a:r>
            <a:r>
              <a:rPr lang="en-US" sz="1200" b="0" i="0" u="none" strike="noStrike" kern="1200" baseline="0" dirty="0" smtClean="0">
                <a:solidFill>
                  <a:schemeClr val="tx1"/>
                </a:solidFill>
                <a:latin typeface="+mn-lt"/>
                <a:ea typeface="+mn-ea"/>
                <a:cs typeface="+mn-cs"/>
              </a:rPr>
              <a:t>(94%), </a:t>
            </a:r>
            <a:r>
              <a:rPr lang="en-US" sz="1200" b="0" i="1" u="none" strike="noStrike" kern="1200" baseline="0" dirty="0" smtClean="0">
                <a:solidFill>
                  <a:schemeClr val="tx1"/>
                </a:solidFill>
                <a:latin typeface="+mn-lt"/>
                <a:ea typeface="+mn-ea"/>
                <a:cs typeface="+mn-cs"/>
              </a:rPr>
              <a:t>ACTs can</a:t>
            </a:r>
          </a:p>
          <a:p>
            <a:r>
              <a:rPr lang="en-US" sz="1200" b="0" i="1" u="none" strike="noStrike" kern="1200" baseline="0" dirty="0" smtClean="0">
                <a:solidFill>
                  <a:schemeClr val="tx1"/>
                </a:solidFill>
                <a:latin typeface="+mn-lt"/>
                <a:ea typeface="+mn-ea"/>
                <a:cs typeface="+mn-cs"/>
              </a:rPr>
              <a:t>be obtained at the nearest health </a:t>
            </a:r>
            <a:r>
              <a:rPr lang="pl-PL" sz="1200" b="0" i="1" u="none" strike="noStrike" kern="1200" baseline="0" dirty="0" smtClean="0">
                <a:solidFill>
                  <a:schemeClr val="tx1"/>
                </a:solidFill>
                <a:latin typeface="+mn-lt"/>
                <a:ea typeface="+mn-ea"/>
                <a:cs typeface="+mn-cs"/>
              </a:rPr>
              <a:t>facility or duka la dawa muhimu</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(88%), and </a:t>
            </a:r>
            <a:r>
              <a:rPr lang="en-US" sz="1200" b="0" i="1" u="none" strike="noStrike" kern="1200" baseline="0" dirty="0" smtClean="0">
                <a:solidFill>
                  <a:schemeClr val="tx1"/>
                </a:solidFill>
                <a:latin typeface="+mn-lt"/>
                <a:ea typeface="+mn-ea"/>
                <a:cs typeface="+mn-cs"/>
              </a:rPr>
              <a:t>The only way to be sure someone has malaria is to test their blood </a:t>
            </a:r>
            <a:r>
              <a:rPr lang="en-US" sz="1200" b="0" i="0" u="none" strike="noStrike" kern="1200" baseline="0" dirty="0" smtClean="0">
                <a:solidFill>
                  <a:schemeClr val="tx1"/>
                </a:solidFill>
                <a:latin typeface="+mn-lt"/>
                <a:ea typeface="+mn-ea"/>
                <a:cs typeface="+mn-cs"/>
              </a:rPr>
              <a:t>(92%)</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74</a:t>
            </a:fld>
            <a:endParaRPr lang="en-US" dirty="0">
              <a:solidFill>
                <a:prstClr val="black"/>
              </a:solidFill>
            </a:endParaRPr>
          </a:p>
        </p:txBody>
      </p:sp>
    </p:spTree>
    <p:extLst>
      <p:ext uri="{BB962C8B-B14F-4D97-AF65-F5344CB8AC3E}">
        <p14:creationId xmlns:p14="http://schemas.microsoft.com/office/powerpoint/2010/main" val="5521635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75</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8 in 10 households (82%) have a mobile phone. Possession of a mobile phone is much higher in Mainland urban areas (93%) than in Mainland rural areas (75%). About half (49%) of households own a radio, and more than 2 in 10 households (23%) own a television. Households in </a:t>
            </a:r>
            <a:r>
              <a:rPr lang="en-US" sz="1200" b="0" i="0" u="none" strike="noStrike" kern="1200" baseline="0" dirty="0" err="1" smtClean="0">
                <a:solidFill>
                  <a:schemeClr val="tx1"/>
                </a:solidFill>
                <a:latin typeface="+mn-lt"/>
                <a:ea typeface="+mn-ea"/>
                <a:cs typeface="+mn-cs"/>
              </a:rPr>
              <a:t>Unguja</a:t>
            </a:r>
            <a:r>
              <a:rPr lang="en-US" sz="1200" b="0" i="0" u="none" strike="noStrike" kern="1200" baseline="0" dirty="0" smtClean="0">
                <a:solidFill>
                  <a:schemeClr val="tx1"/>
                </a:solidFill>
                <a:latin typeface="+mn-lt"/>
                <a:ea typeface="+mn-ea"/>
                <a:cs typeface="+mn-cs"/>
              </a:rPr>
              <a:t> are more likely to own a mobile phone, radio, television, and than households in Pemba.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4238936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031681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339159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16% of women have no education and 13% have some primary education. Nearly hal</a:t>
            </a:r>
            <a:r>
              <a:rPr lang="en-US" baseline="0" dirty="0" smtClean="0"/>
              <a:t>f of women have completed primary school, while 23% have attended secondary or higher.</a:t>
            </a:r>
            <a:r>
              <a:rPr lang="en-US" dirty="0" smtClean="0"/>
              <a: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761071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76% of women age 15-49 are literate. Literacy varies by place of residence; in Mainland Tanzania, about 9 in 10 (89%) women in urban areas are literate, as compared with about 7 in 10 (68%) rural women. In Zanzibar, 91% of women in </a:t>
            </a:r>
            <a:r>
              <a:rPr lang="en-US" sz="1200" b="0" i="0" u="none" strike="noStrike" kern="1200" baseline="0" dirty="0" err="1" smtClean="0">
                <a:solidFill>
                  <a:schemeClr val="tx1"/>
                </a:solidFill>
                <a:latin typeface="+mn-lt"/>
                <a:ea typeface="+mn-ea"/>
                <a:cs typeface="+mn-cs"/>
              </a:rPr>
              <a:t>Unguja</a:t>
            </a:r>
            <a:r>
              <a:rPr lang="en-US" sz="1200" b="0" i="0" u="none" strike="noStrike" kern="1200" baseline="0" dirty="0" smtClean="0">
                <a:solidFill>
                  <a:schemeClr val="tx1"/>
                </a:solidFill>
                <a:latin typeface="+mn-lt"/>
                <a:ea typeface="+mn-ea"/>
                <a:cs typeface="+mn-cs"/>
              </a:rPr>
              <a:t> are literate, compared with 71% of women in Pemba.</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52467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1198704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lstStyle>
            <a:lvl1pPr algn="ctr">
              <a:defRPr>
                <a:latin typeface="+mn-lt"/>
              </a:defRPr>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14997613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smtClean="0"/>
              <a:t>Click to edit Master </a:t>
            </a:r>
            <a:br>
              <a:rPr lang="en-GB" noProof="0" dirty="0" smtClean="0"/>
            </a:br>
            <a:r>
              <a:rPr lang="en-GB" noProof="0" dirty="0" smtClean="0"/>
              <a:t>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1125629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1" name="Rectangle 10"/>
          <p:cNvSpPr/>
          <p:nvPr userDrawn="1"/>
        </p:nvSpPr>
        <p:spPr>
          <a:xfrm>
            <a:off x="-2" y="1530128"/>
            <a:ext cx="9144000" cy="37739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Placeholder 1"/>
          <p:cNvSpPr txBox="1">
            <a:spLocks/>
          </p:cNvSpPr>
          <p:nvPr userDrawn="1"/>
        </p:nvSpPr>
        <p:spPr>
          <a:xfrm>
            <a:off x="0" y="6069745"/>
            <a:ext cx="9143999" cy="7882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3600" dirty="0" smtClean="0"/>
              <a:t>2017 Tanzania Malaria Indicator Survey (TMIS)</a:t>
            </a:r>
            <a:endParaRPr lang="en-US" sz="3600" dirty="0"/>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1" y="1"/>
            <a:ext cx="9144000" cy="13456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0" y="5304108"/>
            <a:ext cx="9144000"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57400" y="1531698"/>
            <a:ext cx="5029200" cy="3772410"/>
          </a:xfrm>
          <a:prstGeom prst="rect">
            <a:avLst/>
          </a:prstGeom>
        </p:spPr>
      </p:pic>
      <p:sp>
        <p:nvSpPr>
          <p:cNvPr id="9" name="Rectangle 8"/>
          <p:cNvSpPr/>
          <p:nvPr userDrawn="1"/>
        </p:nvSpPr>
        <p:spPr>
          <a:xfrm>
            <a:off x="0" y="1347248"/>
            <a:ext cx="9144000"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2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2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636147455"/>
      </p:ext>
    </p:extLst>
  </p:cSld>
  <p:clrMap bg1="lt1" tx1="dk1" bg2="lt2" tx2="dk2" accent1="accent1" accent2="accent2" accent3="accent3" accent4="accent4" accent5="accent5" accent6="accent6" hlink="hlink" folHlink="folHlink"/>
  <p:sldLayoutIdLst>
    <p:sldLayoutId id="2147483668"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2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dirty="0" smtClean="0"/>
              <a:t>Click to edit Master </a:t>
            </a:r>
            <a:br>
              <a:rPr lang="en-GB" noProof="0" dirty="0" smtClean="0"/>
            </a:br>
            <a:r>
              <a:rPr lang="en-GB" noProof="0" dirty="0" smtClean="0"/>
              <a:t>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39909439"/>
      </p:ext>
    </p:extLst>
  </p:cSld>
  <p:clrMap bg1="lt1" tx1="dk1" bg2="lt2" tx2="dk2" accent1="accent1" accent2="accent2" accent3="accent3" accent4="accent4" accent5="accent5" accent6="accent6" hlink="hlink" folHlink="folHlink"/>
  <p:sldLayoutIdLst>
    <p:sldLayoutId id="2147483670"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chart" Target="../charts/chart30.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chart" Target="../charts/chart34.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Biomarkers</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200"/>
              </a:spcAft>
            </a:pPr>
            <a:r>
              <a:rPr lang="en-GB" sz="3200" dirty="0" smtClean="0"/>
              <a:t>Protocol for testing was approved by both the Medical Research Council of Tanzania and ICF’s Institutional Review Board.</a:t>
            </a:r>
          </a:p>
          <a:p>
            <a:pPr>
              <a:spcBef>
                <a:spcPts val="0"/>
              </a:spcBef>
              <a:spcAft>
                <a:spcPts val="1200"/>
              </a:spcAft>
            </a:pPr>
            <a:r>
              <a:rPr lang="en-GB" sz="3200" dirty="0" smtClean="0"/>
              <a:t>Written or verbal, informed consent was obtained from parents/guardians.</a:t>
            </a:r>
          </a:p>
          <a:p>
            <a:pPr>
              <a:spcBef>
                <a:spcPts val="0"/>
              </a:spcBef>
              <a:spcAft>
                <a:spcPts val="1200"/>
              </a:spcAft>
            </a:pPr>
            <a:r>
              <a:rPr lang="en-GB" sz="3200" dirty="0" smtClean="0"/>
              <a:t>Every interviewer was trained in biomarker collection to carry out testing and provide malaria medications for children who tested positive, in accordance with the appropriate treatment protocols. </a:t>
            </a:r>
          </a:p>
          <a:p>
            <a:pPr marL="0" indent="0">
              <a:spcBef>
                <a:spcPts val="0"/>
              </a:spcBef>
              <a:spcAft>
                <a:spcPts val="1200"/>
              </a:spcAft>
              <a:buNone/>
            </a:pPr>
            <a:endParaRPr lang="en-GB" sz="3200" noProof="0" dirty="0" smtClean="0"/>
          </a:p>
        </p:txBody>
      </p:sp>
    </p:spTree>
    <p:extLst>
      <p:ext uri="{BB962C8B-B14F-4D97-AF65-F5344CB8AC3E}">
        <p14:creationId xmlns:p14="http://schemas.microsoft.com/office/powerpoint/2010/main" val="40300381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Anaemia Testing</a:t>
            </a:r>
            <a:endParaRPr lang="en-GB" noProof="0" dirty="0"/>
          </a:p>
        </p:txBody>
      </p:sp>
      <p:sp>
        <p:nvSpPr>
          <p:cNvPr id="3" name="Content Placeholder 2"/>
          <p:cNvSpPr>
            <a:spLocks noGrp="1"/>
          </p:cNvSpPr>
          <p:nvPr>
            <p:ph idx="1"/>
          </p:nvPr>
        </p:nvSpPr>
        <p:spPr/>
        <p:txBody>
          <a:bodyPr>
            <a:normAutofit fontScale="92500" lnSpcReduction="10000"/>
          </a:bodyPr>
          <a:lstStyle/>
          <a:p>
            <a:pPr>
              <a:spcBef>
                <a:spcPts val="0"/>
              </a:spcBef>
              <a:spcAft>
                <a:spcPts val="1200"/>
              </a:spcAft>
            </a:pPr>
            <a:r>
              <a:rPr lang="en-GB" sz="3200" noProof="0" dirty="0" smtClean="0"/>
              <a:t>Children age 6-59 months in households selected for the survey were tested for anaemia.</a:t>
            </a:r>
          </a:p>
          <a:p>
            <a:pPr>
              <a:spcBef>
                <a:spcPts val="0"/>
              </a:spcBef>
              <a:spcAft>
                <a:spcPts val="1200"/>
              </a:spcAft>
            </a:pPr>
            <a:r>
              <a:rPr lang="en-GB" sz="3200" dirty="0" smtClean="0"/>
              <a:t>Anaemia testing was done in the household using finger or heel prick blood samples and the portable </a:t>
            </a:r>
            <a:r>
              <a:rPr lang="en-GB" sz="3200" dirty="0" err="1" smtClean="0"/>
              <a:t>HemoCue</a:t>
            </a:r>
            <a:r>
              <a:rPr lang="en-GB" sz="3200" dirty="0" smtClean="0"/>
              <a:t> machine.</a:t>
            </a:r>
          </a:p>
          <a:p>
            <a:pPr>
              <a:spcBef>
                <a:spcPts val="0"/>
              </a:spcBef>
              <a:spcAft>
                <a:spcPts val="1200"/>
              </a:spcAft>
            </a:pPr>
            <a:r>
              <a:rPr lang="en-GB" sz="3200" noProof="0" dirty="0" smtClean="0"/>
              <a:t>Results were given to the child’s parent/guardian verbally and in writing. A brochure was left in the household on the causes and prevention of anaemia.</a:t>
            </a:r>
          </a:p>
          <a:p>
            <a:pPr>
              <a:spcBef>
                <a:spcPts val="0"/>
              </a:spcBef>
              <a:spcAft>
                <a:spcPts val="1200"/>
              </a:spcAft>
            </a:pPr>
            <a:r>
              <a:rPr lang="en-GB" sz="3200" dirty="0" smtClean="0"/>
              <a:t>Parents of children with haemoglobin level under 8g/dl were advised to take the child to a health care facility.</a:t>
            </a:r>
            <a:endParaRPr lang="en-GB" sz="3200" noProof="0" dirty="0" smtClean="0"/>
          </a:p>
        </p:txBody>
      </p:sp>
    </p:spTree>
    <p:extLst>
      <p:ext uri="{BB962C8B-B14F-4D97-AF65-F5344CB8AC3E}">
        <p14:creationId xmlns:p14="http://schemas.microsoft.com/office/powerpoint/2010/main" val="41481374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Malaria Testing</a:t>
            </a:r>
            <a:endParaRPr lang="en-GB" noProof="0" dirty="0"/>
          </a:p>
        </p:txBody>
      </p:sp>
      <p:sp>
        <p:nvSpPr>
          <p:cNvPr id="3" name="Content Placeholder 2"/>
          <p:cNvSpPr>
            <a:spLocks noGrp="1"/>
          </p:cNvSpPr>
          <p:nvPr>
            <p:ph idx="1"/>
          </p:nvPr>
        </p:nvSpPr>
        <p:spPr/>
        <p:txBody>
          <a:bodyPr>
            <a:normAutofit fontScale="85000" lnSpcReduction="10000"/>
          </a:bodyPr>
          <a:lstStyle/>
          <a:p>
            <a:pPr marL="0" indent="0">
              <a:spcBef>
                <a:spcPts val="0"/>
              </a:spcBef>
              <a:spcAft>
                <a:spcPts val="1200"/>
              </a:spcAft>
              <a:buNone/>
            </a:pPr>
            <a:r>
              <a:rPr lang="en-GB" sz="3200" noProof="0" dirty="0" smtClean="0"/>
              <a:t>Children age 6-59 months in households selected for the survey were tested for malaria with a </a:t>
            </a:r>
            <a:r>
              <a:rPr lang="en-GB" sz="3200" dirty="0" smtClean="0"/>
              <a:t>Rapid Diagnostic Test (RDT).</a:t>
            </a:r>
          </a:p>
          <a:p>
            <a:pPr lvl="1">
              <a:spcBef>
                <a:spcPts val="0"/>
              </a:spcBef>
              <a:spcAft>
                <a:spcPts val="1200"/>
              </a:spcAft>
            </a:pPr>
            <a:r>
              <a:rPr lang="en-GB" sz="2800" dirty="0" smtClean="0"/>
              <a:t>Same finger or heel prick used for anaemia testing</a:t>
            </a:r>
          </a:p>
          <a:p>
            <a:pPr lvl="1">
              <a:spcBef>
                <a:spcPts val="0"/>
              </a:spcBef>
              <a:spcAft>
                <a:spcPts val="1200"/>
              </a:spcAft>
            </a:pPr>
            <a:r>
              <a:rPr lang="en-GB" sz="2800" dirty="0" smtClean="0"/>
              <a:t>Results available in 15 minutes and given to child’s parent/guardian</a:t>
            </a:r>
          </a:p>
          <a:p>
            <a:pPr lvl="1">
              <a:spcBef>
                <a:spcPts val="0"/>
              </a:spcBef>
              <a:spcAft>
                <a:spcPts val="1200"/>
              </a:spcAft>
            </a:pPr>
            <a:r>
              <a:rPr lang="en-GB" sz="2800" dirty="0" smtClean="0"/>
              <a:t>Children on Mainland Tanzania who tested positive for malaria by RDT were offered a full course of treatment according to Tanzania Mainland’s National Malaria Control Programme’s (TNMCP) national malaria treatment guidelines</a:t>
            </a:r>
            <a:endParaRPr lang="en-GB" sz="2800" dirty="0"/>
          </a:p>
          <a:p>
            <a:pPr lvl="1">
              <a:spcBef>
                <a:spcPts val="0"/>
              </a:spcBef>
              <a:spcAft>
                <a:spcPts val="1200"/>
              </a:spcAft>
            </a:pPr>
            <a:r>
              <a:rPr lang="en-GB" sz="2800" dirty="0" smtClean="0"/>
              <a:t>Children on Zanzibar who tested positive for malaria by RDT were referred to the nearest health facility for care in accordance with the Zanzibar Malaria Elimination Programme (ZAMEP) malaria management guidelines</a:t>
            </a:r>
          </a:p>
        </p:txBody>
      </p:sp>
    </p:spTree>
    <p:extLst>
      <p:ext uri="{BB962C8B-B14F-4D97-AF65-F5344CB8AC3E}">
        <p14:creationId xmlns:p14="http://schemas.microsoft.com/office/powerpoint/2010/main" val="39615750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Main Survey Training</a:t>
            </a:r>
            <a:endParaRPr lang="en-GB" noProof="0" dirty="0"/>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en-GB" sz="3200" b="1" noProof="0" dirty="0" smtClean="0">
                <a:solidFill>
                  <a:schemeClr val="accent5"/>
                </a:solidFill>
              </a:rPr>
              <a:t>Main Survey Training:</a:t>
            </a:r>
          </a:p>
          <a:p>
            <a:pPr>
              <a:spcBef>
                <a:spcPts val="0"/>
              </a:spcBef>
              <a:spcAft>
                <a:spcPts val="1200"/>
              </a:spcAft>
            </a:pPr>
            <a:r>
              <a:rPr lang="en-GB" sz="3200" noProof="0" dirty="0" smtClean="0"/>
              <a:t>Training from September 18 to October 6, 2017, with 110 interviewers of which 96 were selected as fieldworkers</a:t>
            </a:r>
          </a:p>
          <a:p>
            <a:pPr>
              <a:spcBef>
                <a:spcPts val="0"/>
              </a:spcBef>
              <a:spcAft>
                <a:spcPts val="1200"/>
              </a:spcAft>
            </a:pPr>
            <a:r>
              <a:rPr lang="en-GB" sz="3200" dirty="0" smtClean="0"/>
              <a:t>3-day b</a:t>
            </a:r>
            <a:r>
              <a:rPr lang="en-GB" sz="3200" noProof="0" dirty="0" err="1" smtClean="0"/>
              <a:t>iomarker</a:t>
            </a:r>
            <a:r>
              <a:rPr lang="en-GB" sz="3200" noProof="0" dirty="0" smtClean="0"/>
              <a:t> training for anaemia and malaria testing provided to all trainees</a:t>
            </a:r>
          </a:p>
        </p:txBody>
      </p:sp>
    </p:spTree>
    <p:extLst>
      <p:ext uri="{BB962C8B-B14F-4D97-AF65-F5344CB8AC3E}">
        <p14:creationId xmlns:p14="http://schemas.microsoft.com/office/powerpoint/2010/main" val="17321743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Fieldwork and Data Processing</a:t>
            </a:r>
            <a:endParaRPr lang="en-GB" noProof="0" dirty="0"/>
          </a:p>
        </p:txBody>
      </p:sp>
      <p:sp>
        <p:nvSpPr>
          <p:cNvPr id="3" name="Content Placeholder 2"/>
          <p:cNvSpPr>
            <a:spLocks noGrp="1"/>
          </p:cNvSpPr>
          <p:nvPr>
            <p:ph idx="1"/>
          </p:nvPr>
        </p:nvSpPr>
        <p:spPr/>
        <p:txBody>
          <a:bodyPr>
            <a:normAutofit fontScale="92500" lnSpcReduction="20000"/>
          </a:bodyPr>
          <a:lstStyle/>
          <a:p>
            <a:pPr>
              <a:spcBef>
                <a:spcPts val="0"/>
              </a:spcBef>
              <a:spcAft>
                <a:spcPts val="1800"/>
              </a:spcAft>
            </a:pPr>
            <a:r>
              <a:rPr lang="en-GB" sz="3200" noProof="0" dirty="0" smtClean="0"/>
              <a:t>Total of </a:t>
            </a:r>
            <a:r>
              <a:rPr lang="en-GB" sz="3200" b="1" dirty="0" smtClean="0">
                <a:solidFill>
                  <a:schemeClr val="accent5"/>
                </a:solidFill>
              </a:rPr>
              <a:t>16 </a:t>
            </a:r>
            <a:r>
              <a:rPr lang="en-GB" sz="3200" b="1" noProof="0" dirty="0" smtClean="0">
                <a:solidFill>
                  <a:schemeClr val="accent5"/>
                </a:solidFill>
              </a:rPr>
              <a:t>teams</a:t>
            </a:r>
          </a:p>
          <a:p>
            <a:pPr lvl="1">
              <a:spcBef>
                <a:spcPts val="0"/>
              </a:spcBef>
              <a:spcAft>
                <a:spcPts val="1800"/>
              </a:spcAft>
            </a:pPr>
            <a:r>
              <a:rPr lang="en-GB" noProof="0" dirty="0" smtClean="0"/>
              <a:t>1 supervisor, </a:t>
            </a:r>
            <a:r>
              <a:rPr lang="en-GB" dirty="0"/>
              <a:t>4</a:t>
            </a:r>
            <a:r>
              <a:rPr lang="en-GB" noProof="0" dirty="0" smtClean="0"/>
              <a:t> females </a:t>
            </a:r>
            <a:r>
              <a:rPr lang="en-GB" noProof="0" dirty="0"/>
              <a:t>interviewers</a:t>
            </a:r>
            <a:r>
              <a:rPr lang="en-GB" noProof="0" dirty="0" smtClean="0"/>
              <a:t>, one male interviewer, </a:t>
            </a:r>
            <a:r>
              <a:rPr lang="en-GB" noProof="0" dirty="0"/>
              <a:t>and 1 </a:t>
            </a:r>
            <a:r>
              <a:rPr lang="en-GB" noProof="0" dirty="0" smtClean="0"/>
              <a:t>driver. </a:t>
            </a:r>
            <a:endParaRPr lang="en-GB" noProof="0" dirty="0"/>
          </a:p>
          <a:p>
            <a:pPr>
              <a:spcBef>
                <a:spcPts val="0"/>
              </a:spcBef>
              <a:spcAft>
                <a:spcPts val="1800"/>
              </a:spcAft>
            </a:pPr>
            <a:r>
              <a:rPr lang="en-GB" sz="3200" noProof="0" dirty="0" smtClean="0"/>
              <a:t>Fieldwork conducted from </a:t>
            </a:r>
            <a:r>
              <a:rPr lang="en-GB" sz="3200" b="1" dirty="0" smtClean="0">
                <a:solidFill>
                  <a:schemeClr val="accent5"/>
                </a:solidFill>
              </a:rPr>
              <a:t>October 9</a:t>
            </a:r>
            <a:r>
              <a:rPr lang="en-GB" sz="3200" b="1" noProof="0" dirty="0" smtClean="0">
                <a:solidFill>
                  <a:schemeClr val="accent5"/>
                </a:solidFill>
              </a:rPr>
              <a:t> to December 20, 2017</a:t>
            </a:r>
          </a:p>
          <a:p>
            <a:pPr>
              <a:spcBef>
                <a:spcPts val="0"/>
              </a:spcBef>
              <a:spcAft>
                <a:spcPts val="1800"/>
              </a:spcAft>
            </a:pPr>
            <a:r>
              <a:rPr lang="en-GB" sz="3200" noProof="0" dirty="0" smtClean="0"/>
              <a:t>Interviews were conducted with tablets rather than paper questionnaires. </a:t>
            </a:r>
          </a:p>
          <a:p>
            <a:pPr>
              <a:spcBef>
                <a:spcPts val="0"/>
              </a:spcBef>
              <a:spcAft>
                <a:spcPts val="1800"/>
              </a:spcAft>
            </a:pPr>
            <a:r>
              <a:rPr lang="en-GB" sz="3200" noProof="0" dirty="0" smtClean="0"/>
              <a:t>Questionnaires were transmitted electronically via IFSS to </a:t>
            </a:r>
            <a:r>
              <a:rPr lang="en-GB" sz="3200" dirty="0" smtClean="0"/>
              <a:t>the NBS headquarters in Dar </a:t>
            </a:r>
            <a:r>
              <a:rPr lang="en-GB" sz="3200" dirty="0" err="1" smtClean="0"/>
              <a:t>es</a:t>
            </a:r>
            <a:r>
              <a:rPr lang="en-GB" sz="3200" dirty="0" smtClean="0"/>
              <a:t> Salaam</a:t>
            </a:r>
            <a:r>
              <a:rPr lang="en-GB" sz="3200" noProof="0" dirty="0" smtClean="0"/>
              <a:t>. </a:t>
            </a:r>
          </a:p>
          <a:p>
            <a:pPr>
              <a:spcBef>
                <a:spcPts val="0"/>
              </a:spcBef>
              <a:spcAft>
                <a:spcPts val="1800"/>
              </a:spcAft>
            </a:pPr>
            <a:r>
              <a:rPr lang="en-GB" sz="3200" noProof="0" dirty="0" smtClean="0"/>
              <a:t>Data editing, cleaning, weighting, and tabulation were done with </a:t>
            </a:r>
            <a:r>
              <a:rPr lang="en-GB" sz="3200" noProof="0" dirty="0" err="1" smtClean="0"/>
              <a:t>CSPro</a:t>
            </a:r>
            <a:r>
              <a:rPr lang="en-GB" sz="3200" noProof="0" dirty="0" smtClean="0"/>
              <a:t>.</a:t>
            </a:r>
          </a:p>
          <a:p>
            <a:pPr>
              <a:spcBef>
                <a:spcPts val="0"/>
              </a:spcBef>
              <a:spcAft>
                <a:spcPts val="1800"/>
              </a:spcAft>
            </a:pPr>
            <a:endParaRPr lang="en-GB" sz="3200" noProof="0" dirty="0" smtClean="0"/>
          </a:p>
        </p:txBody>
      </p:sp>
    </p:spTree>
    <p:extLst>
      <p:ext uri="{BB962C8B-B14F-4D97-AF65-F5344CB8AC3E}">
        <p14:creationId xmlns:p14="http://schemas.microsoft.com/office/powerpoint/2010/main" val="40248955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Results of Household and </a:t>
            </a:r>
            <a:br>
              <a:rPr lang="en-GB" noProof="0" dirty="0" smtClean="0"/>
            </a:br>
            <a:r>
              <a:rPr lang="en-GB" noProof="0" dirty="0" smtClean="0"/>
              <a:t>Individual Interviews</a:t>
            </a:r>
            <a:endParaRPr lang="en-GB" noProof="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33158693"/>
              </p:ext>
            </p:extLst>
          </p:nvPr>
        </p:nvGraphicFramePr>
        <p:xfrm>
          <a:off x="1384663" y="1606550"/>
          <a:ext cx="6426926" cy="3337560"/>
        </p:xfrm>
        <a:graphic>
          <a:graphicData uri="http://schemas.openxmlformats.org/drawingml/2006/table">
            <a:tbl>
              <a:tblPr firstRow="1" bandRow="1">
                <a:tableStyleId>{7DF18680-E054-41AD-8BC1-D1AEF772440D}</a:tableStyleId>
              </a:tblPr>
              <a:tblGrid>
                <a:gridCol w="4454434"/>
                <a:gridCol w="1972492"/>
              </a:tblGrid>
              <a:tr h="370840">
                <a:tc gridSpan="2">
                  <a:txBody>
                    <a:bodyPr/>
                    <a:lstStyle/>
                    <a:p>
                      <a:r>
                        <a:rPr lang="en-US" dirty="0" smtClean="0"/>
                        <a:t>Household</a:t>
                      </a:r>
                      <a:r>
                        <a:rPr lang="en-US" baseline="0" dirty="0" smtClean="0"/>
                        <a:t> Interviews</a:t>
                      </a:r>
                      <a:endParaRPr lang="en-US" dirty="0">
                        <a:solidFill>
                          <a:schemeClr val="bg1"/>
                        </a:solidFill>
                      </a:endParaRPr>
                    </a:p>
                  </a:txBody>
                  <a:tcPr/>
                </a:tc>
                <a:tc hMerge="1">
                  <a:txBody>
                    <a:bodyPr/>
                    <a:lstStyle/>
                    <a:p>
                      <a:endParaRPr lang="en-US" dirty="0"/>
                    </a:p>
                  </a:txBody>
                  <a:tcPr/>
                </a:tc>
              </a:tr>
              <a:tr h="370840">
                <a:tc>
                  <a:txBody>
                    <a:bodyPr/>
                    <a:lstStyle/>
                    <a:p>
                      <a:r>
                        <a:rPr lang="en-US" dirty="0" smtClean="0"/>
                        <a:t>Households selected</a:t>
                      </a:r>
                      <a:endParaRPr lang="en-US" dirty="0"/>
                    </a:p>
                  </a:txBody>
                  <a:tcPr/>
                </a:tc>
                <a:tc>
                  <a:txBody>
                    <a:bodyPr/>
                    <a:lstStyle/>
                    <a:p>
                      <a:pPr algn="r"/>
                      <a:r>
                        <a:rPr lang="en-US" dirty="0" smtClean="0"/>
                        <a:t>9,724</a:t>
                      </a:r>
                      <a:endParaRPr lang="en-US" dirty="0"/>
                    </a:p>
                  </a:txBody>
                  <a:tcPr/>
                </a:tc>
              </a:tr>
              <a:tr h="370840">
                <a:tc>
                  <a:txBody>
                    <a:bodyPr/>
                    <a:lstStyle/>
                    <a:p>
                      <a:r>
                        <a:rPr lang="en-US" dirty="0" smtClean="0"/>
                        <a:t>Households occupied</a:t>
                      </a:r>
                      <a:endParaRPr lang="en-US" dirty="0"/>
                    </a:p>
                  </a:txBody>
                  <a:tcPr/>
                </a:tc>
                <a:tc>
                  <a:txBody>
                    <a:bodyPr/>
                    <a:lstStyle/>
                    <a:p>
                      <a:pPr algn="r"/>
                      <a:r>
                        <a:rPr lang="en-US" dirty="0" smtClean="0"/>
                        <a:t>9,390</a:t>
                      </a:r>
                      <a:endParaRPr lang="en-US" dirty="0"/>
                    </a:p>
                  </a:txBody>
                  <a:tcPr/>
                </a:tc>
              </a:tr>
              <a:tr h="370840">
                <a:tc>
                  <a:txBody>
                    <a:bodyPr/>
                    <a:lstStyle/>
                    <a:p>
                      <a:r>
                        <a:rPr lang="en-US" dirty="0" smtClean="0"/>
                        <a:t>Households interviewed</a:t>
                      </a:r>
                      <a:endParaRPr lang="en-US" dirty="0"/>
                    </a:p>
                  </a:txBody>
                  <a:tcPr/>
                </a:tc>
                <a:tc>
                  <a:txBody>
                    <a:bodyPr/>
                    <a:lstStyle/>
                    <a:p>
                      <a:pPr algn="r"/>
                      <a:r>
                        <a:rPr lang="en-US" dirty="0" smtClean="0"/>
                        <a:t>9,330</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99%</a:t>
                      </a:r>
                      <a:endParaRPr lang="en-US" dirty="0"/>
                    </a:p>
                  </a:txBody>
                  <a:tcPr/>
                </a:tc>
              </a:tr>
              <a:tr h="370840">
                <a:tc gridSpan="2">
                  <a:txBody>
                    <a:bodyPr/>
                    <a:lstStyle/>
                    <a:p>
                      <a:r>
                        <a:rPr lang="en-US" b="1" dirty="0" smtClean="0">
                          <a:solidFill>
                            <a:schemeClr val="bg1"/>
                          </a:solidFill>
                        </a:rPr>
                        <a:t>Interviews with Women age 15-49</a:t>
                      </a:r>
                      <a:endParaRPr lang="en-US" b="1" dirty="0">
                        <a:solidFill>
                          <a:schemeClr val="bg1"/>
                        </a:solidFill>
                      </a:endParaRPr>
                    </a:p>
                  </a:txBody>
                  <a:tcPr>
                    <a:solidFill>
                      <a:schemeClr val="accent5"/>
                    </a:solidFill>
                  </a:tcPr>
                </a:tc>
                <a:tc hMerge="1">
                  <a:txBody>
                    <a:bodyPr/>
                    <a:lstStyle/>
                    <a:p>
                      <a:endParaRPr lang="en-US" dirty="0"/>
                    </a:p>
                  </a:txBody>
                  <a:tcPr>
                    <a:solidFill>
                      <a:schemeClr val="accent6"/>
                    </a:solidFill>
                  </a:tcPr>
                </a:tc>
              </a:tr>
              <a:tr h="370840">
                <a:tc>
                  <a:txBody>
                    <a:bodyPr/>
                    <a:lstStyle/>
                    <a:p>
                      <a:r>
                        <a:rPr lang="en-US" dirty="0" smtClean="0"/>
                        <a:t>Eligible</a:t>
                      </a:r>
                      <a:r>
                        <a:rPr lang="en-US" baseline="0" dirty="0" smtClean="0"/>
                        <a:t> women</a:t>
                      </a:r>
                      <a:endParaRPr lang="en-US" dirty="0"/>
                    </a:p>
                  </a:txBody>
                  <a:tcPr/>
                </a:tc>
                <a:tc>
                  <a:txBody>
                    <a:bodyPr/>
                    <a:lstStyle/>
                    <a:p>
                      <a:pPr algn="r"/>
                      <a:r>
                        <a:rPr lang="en-US" dirty="0" smtClean="0"/>
                        <a:t>10,136</a:t>
                      </a:r>
                      <a:endParaRPr lang="en-US" dirty="0"/>
                    </a:p>
                  </a:txBody>
                  <a:tcPr/>
                </a:tc>
              </a:tr>
              <a:tr h="370840">
                <a:tc>
                  <a:txBody>
                    <a:bodyPr/>
                    <a:lstStyle/>
                    <a:p>
                      <a:r>
                        <a:rPr lang="en-US" dirty="0" smtClean="0"/>
                        <a:t>Women interviewed</a:t>
                      </a:r>
                      <a:endParaRPr lang="en-US" dirty="0"/>
                    </a:p>
                  </a:txBody>
                  <a:tcPr/>
                </a:tc>
                <a:tc>
                  <a:txBody>
                    <a:bodyPr/>
                    <a:lstStyle/>
                    <a:p>
                      <a:pPr algn="r"/>
                      <a:r>
                        <a:rPr lang="en-US" dirty="0" smtClean="0"/>
                        <a:t>10,018</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99%</a:t>
                      </a:r>
                      <a:endParaRPr lang="en-US" dirty="0"/>
                    </a:p>
                  </a:txBody>
                  <a:tcPr/>
                </a:tc>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331"/>
            <a:ext cx="9143999" cy="1446550"/>
          </a:xfrm>
          <a:prstGeom prst="rect">
            <a:avLst/>
          </a:prstGeom>
          <a:noFill/>
        </p:spPr>
        <p:txBody>
          <a:bodyPr wrap="square" rtlCol="0">
            <a:spAutoFit/>
          </a:bodyPr>
          <a:lstStyle/>
          <a:p>
            <a:pPr algn="ctr"/>
            <a:r>
              <a:rPr lang="en-US" sz="4400" b="1" dirty="0" smtClean="0">
                <a:solidFill>
                  <a:prstClr val="white"/>
                </a:solidFill>
              </a:rPr>
              <a:t>Household and Respondent Characteristics</a:t>
            </a:r>
            <a:endParaRPr lang="en-US" sz="4400" b="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02901"/>
            <a:ext cx="4343400" cy="3198853"/>
          </a:xfrm>
        </p:spPr>
        <p:txBody>
          <a:bodyPr>
            <a:normAutofit lnSpcReduction="10000"/>
          </a:bodyPr>
          <a:lstStyle/>
          <a:p>
            <a:pPr>
              <a:buClr>
                <a:schemeClr val="tx1"/>
              </a:buClr>
            </a:pPr>
            <a:r>
              <a:rPr lang="en-GB" b="1" noProof="0" dirty="0" smtClean="0">
                <a:solidFill>
                  <a:schemeClr val="accent5"/>
                </a:solidFill>
              </a:rPr>
              <a:t>Household Characteristics</a:t>
            </a:r>
          </a:p>
          <a:p>
            <a:pPr lvl="1">
              <a:buClr>
                <a:schemeClr val="tx1"/>
              </a:buClr>
            </a:pPr>
            <a:r>
              <a:rPr lang="en-GB" b="1" noProof="0" dirty="0" smtClean="0">
                <a:solidFill>
                  <a:schemeClr val="accent5"/>
                </a:solidFill>
              </a:rPr>
              <a:t>Water and sanitation</a:t>
            </a:r>
          </a:p>
          <a:p>
            <a:pPr lvl="1">
              <a:buClr>
                <a:schemeClr val="tx1"/>
              </a:buClr>
            </a:pPr>
            <a:r>
              <a:rPr lang="en-GB" b="1" noProof="0" dirty="0" smtClean="0">
                <a:solidFill>
                  <a:schemeClr val="accent5"/>
                </a:solidFill>
              </a:rPr>
              <a:t>Electricity</a:t>
            </a:r>
          </a:p>
          <a:p>
            <a:pPr lvl="1">
              <a:buClr>
                <a:schemeClr val="tx1"/>
              </a:buClr>
            </a:pPr>
            <a:r>
              <a:rPr lang="en-GB" b="1" noProof="0" dirty="0" smtClean="0">
                <a:solidFill>
                  <a:schemeClr val="accent5"/>
                </a:solidFill>
              </a:rPr>
              <a:t>Ownership of goods</a:t>
            </a:r>
          </a:p>
          <a:p>
            <a:pPr lvl="1">
              <a:buClr>
                <a:schemeClr val="tx1"/>
              </a:buClr>
            </a:pPr>
            <a:r>
              <a:rPr lang="en-GB" b="1" noProof="0" dirty="0" smtClean="0">
                <a:solidFill>
                  <a:schemeClr val="accent5"/>
                </a:solidFill>
              </a:rPr>
              <a:t>Wealth</a:t>
            </a:r>
          </a:p>
          <a:p>
            <a:pPr>
              <a:buClr>
                <a:schemeClr val="tx1"/>
              </a:buClr>
            </a:pPr>
            <a:r>
              <a:rPr lang="en-GB" noProof="0" dirty="0" smtClean="0"/>
              <a:t>Respondent Characteristics</a:t>
            </a:r>
          </a:p>
          <a:p>
            <a:pPr lvl="1">
              <a:buClr>
                <a:schemeClr val="tx1"/>
              </a:buClr>
            </a:pPr>
            <a:r>
              <a:rPr lang="en-GB" noProof="0" dirty="0" smtClean="0"/>
              <a:t>Education</a:t>
            </a:r>
          </a:p>
          <a:p>
            <a:pPr lvl="1">
              <a:buClr>
                <a:schemeClr val="tx1"/>
              </a:buClr>
            </a:pPr>
            <a:r>
              <a:rPr lang="en-GB" noProof="0" dirty="0" smtClean="0"/>
              <a:t>Literacy</a:t>
            </a:r>
            <a:endParaRPr lang="en-GB" noProof="0" dirty="0"/>
          </a:p>
        </p:txBody>
      </p:sp>
    </p:spTree>
    <p:extLst>
      <p:ext uri="{BB962C8B-B14F-4D97-AF65-F5344CB8AC3E}">
        <p14:creationId xmlns:p14="http://schemas.microsoft.com/office/powerpoint/2010/main" val="29851935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36469"/>
          </a:xfrm>
        </p:spPr>
        <p:txBody>
          <a:bodyPr/>
          <a:lstStyle/>
          <a:p>
            <a:r>
              <a:rPr lang="en-GB" noProof="0" dirty="0" smtClean="0"/>
              <a:t>Tanzania’s Households</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en-GB" sz="3600" b="1" dirty="0" smtClean="0">
                <a:solidFill>
                  <a:schemeClr val="accent5"/>
                </a:solidFill>
              </a:rPr>
              <a:t>25</a:t>
            </a:r>
            <a:r>
              <a:rPr lang="en-GB" sz="3600" b="1" noProof="0" dirty="0" smtClean="0">
                <a:solidFill>
                  <a:schemeClr val="accent5"/>
                </a:solidFill>
              </a:rPr>
              <a:t>%</a:t>
            </a:r>
            <a:r>
              <a:rPr lang="en-GB" sz="3600" noProof="0" dirty="0" smtClean="0"/>
              <a:t> of households are </a:t>
            </a:r>
            <a:r>
              <a:rPr lang="en-GB" sz="3600" b="1" noProof="0" dirty="0" smtClean="0">
                <a:solidFill>
                  <a:schemeClr val="accent5"/>
                </a:solidFill>
              </a:rPr>
              <a:t>headed by women</a:t>
            </a:r>
            <a:r>
              <a:rPr lang="en-GB" sz="3600" noProof="0" dirty="0" smtClean="0"/>
              <a:t>.</a:t>
            </a:r>
          </a:p>
          <a:p>
            <a:pPr>
              <a:spcBef>
                <a:spcPts val="0"/>
              </a:spcBef>
              <a:spcAft>
                <a:spcPts val="1800"/>
              </a:spcAft>
              <a:buClr>
                <a:schemeClr val="tx1"/>
              </a:buClr>
            </a:pPr>
            <a:r>
              <a:rPr lang="en-GB" sz="3600" noProof="0" dirty="0" smtClean="0"/>
              <a:t>Households have an average of </a:t>
            </a:r>
            <a:r>
              <a:rPr lang="en-GB" sz="3600" b="1" dirty="0" smtClean="0">
                <a:solidFill>
                  <a:schemeClr val="accent5"/>
                </a:solidFill>
              </a:rPr>
              <a:t>4.7 </a:t>
            </a:r>
            <a:r>
              <a:rPr lang="en-GB" sz="3600" b="1" noProof="0" dirty="0" smtClean="0">
                <a:solidFill>
                  <a:schemeClr val="accent5"/>
                </a:solidFill>
              </a:rPr>
              <a:t>members</a:t>
            </a:r>
            <a:r>
              <a:rPr lang="en-GB" sz="3600" noProof="0" dirty="0" smtClean="0"/>
              <a:t>.</a:t>
            </a:r>
          </a:p>
          <a:p>
            <a:pPr>
              <a:spcBef>
                <a:spcPts val="0"/>
              </a:spcBef>
              <a:spcAft>
                <a:spcPts val="1800"/>
              </a:spcAft>
              <a:buClr>
                <a:schemeClr val="tx1"/>
              </a:buClr>
            </a:pPr>
            <a:r>
              <a:rPr lang="en-GB" sz="3600" b="1" dirty="0" smtClean="0">
                <a:solidFill>
                  <a:schemeClr val="accent5"/>
                </a:solidFill>
              </a:rPr>
              <a:t>46</a:t>
            </a:r>
            <a:r>
              <a:rPr lang="en-GB" sz="3600" b="1" noProof="0" dirty="0" smtClean="0">
                <a:solidFill>
                  <a:schemeClr val="accent5"/>
                </a:solidFill>
              </a:rPr>
              <a:t>% </a:t>
            </a:r>
            <a:r>
              <a:rPr lang="en-GB" sz="3600" noProof="0" dirty="0" smtClean="0"/>
              <a:t>of the population is </a:t>
            </a:r>
            <a:r>
              <a:rPr lang="en-GB" sz="3600" b="1" noProof="0" dirty="0" smtClean="0">
                <a:solidFill>
                  <a:schemeClr val="accent5"/>
                </a:solidFill>
              </a:rPr>
              <a:t>under 15 </a:t>
            </a:r>
            <a:r>
              <a:rPr lang="en-GB" sz="3600" noProof="0" dirty="0" smtClean="0"/>
              <a:t>years of age.</a:t>
            </a:r>
            <a:endParaRPr lang="en-GB" sz="3600" noProof="0" dirty="0"/>
          </a:p>
        </p:txBody>
      </p:sp>
    </p:spTree>
    <p:extLst>
      <p:ext uri="{BB962C8B-B14F-4D97-AF65-F5344CB8AC3E}">
        <p14:creationId xmlns:p14="http://schemas.microsoft.com/office/powerpoint/2010/main" val="17766602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14400"/>
          </a:xfrm>
        </p:spPr>
        <p:txBody>
          <a:bodyPr/>
          <a:lstStyle/>
          <a:p>
            <a:r>
              <a:rPr lang="en-GB" noProof="0" dirty="0" smtClean="0"/>
              <a:t>Drinking Water</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74168500"/>
              </p:ext>
            </p:extLst>
          </p:nvPr>
        </p:nvGraphicFramePr>
        <p:xfrm>
          <a:off x="461963" y="1606550"/>
          <a:ext cx="86820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809"/>
            <a:ext cx="9144000" cy="369332"/>
          </a:xfrm>
          <a:prstGeom prst="rect">
            <a:avLst/>
          </a:prstGeom>
          <a:noFill/>
        </p:spPr>
        <p:txBody>
          <a:bodyPr wrap="square" rtlCol="0">
            <a:spAutoFit/>
          </a:bodyPr>
          <a:lstStyle/>
          <a:p>
            <a:pPr algn="ctr"/>
            <a:r>
              <a:rPr lang="en-US" i="1" dirty="0" smtClean="0">
                <a:solidFill>
                  <a:prstClr val="black"/>
                </a:solidFill>
              </a:rPr>
              <a:t>Percent distribution of households</a:t>
            </a:r>
            <a:endParaRPr lang="en-US" i="1" dirty="0">
              <a:solidFill>
                <a:prstClr val="black"/>
              </a:solidFill>
            </a:endParaRPr>
          </a:p>
        </p:txBody>
      </p:sp>
    </p:spTree>
    <p:extLst>
      <p:ext uri="{BB962C8B-B14F-4D97-AF65-F5344CB8AC3E}">
        <p14:creationId xmlns:p14="http://schemas.microsoft.com/office/powerpoint/2010/main" val="2912614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8087" y="1160967"/>
            <a:ext cx="8218714" cy="4154984"/>
          </a:xfrm>
          <a:prstGeom prst="rect">
            <a:avLst/>
          </a:prstGeom>
          <a:noFill/>
        </p:spPr>
        <p:txBody>
          <a:bodyPr wrap="square" rtlCol="0">
            <a:spAutoFit/>
          </a:bodyPr>
          <a:lstStyle/>
          <a:p>
            <a:pPr algn="ctr"/>
            <a:r>
              <a:rPr lang="en-US" sz="2400" dirty="0">
                <a:cs typeface="Arial" panose="020B0604020202020204" pitchFamily="34" charset="0"/>
              </a:rPr>
              <a:t>The 2017 Tanzania Malaria Indicator Survey (2017 TMIS) was implemented by the National Bureau of </a:t>
            </a:r>
            <a:r>
              <a:rPr lang="en-US" sz="2400" dirty="0" smtClean="0">
                <a:cs typeface="Arial" panose="020B0604020202020204" pitchFamily="34" charset="0"/>
              </a:rPr>
              <a:t>Statistics (</a:t>
            </a:r>
            <a:r>
              <a:rPr lang="en-US" sz="2400" dirty="0">
                <a:cs typeface="Arial" panose="020B0604020202020204" pitchFamily="34" charset="0"/>
              </a:rPr>
              <a:t>NBS) and Office of the Chief Government Statistician (OCGS), Zanzibar, in collaboration with the Ministry </a:t>
            </a:r>
            <a:r>
              <a:rPr lang="en-US" sz="2400" dirty="0" smtClean="0">
                <a:cs typeface="Arial" panose="020B0604020202020204" pitchFamily="34" charset="0"/>
              </a:rPr>
              <a:t>of Health</a:t>
            </a:r>
            <a:r>
              <a:rPr lang="en-US" sz="2400" dirty="0">
                <a:cs typeface="Arial" panose="020B0604020202020204" pitchFamily="34" charset="0"/>
              </a:rPr>
              <a:t>, Community Development, Gender, Elderly and Children, Tanzania Mainland, and the Ministry of Health</a:t>
            </a:r>
            <a:r>
              <a:rPr lang="en-US" sz="2400" dirty="0" smtClean="0">
                <a:cs typeface="Arial" panose="020B0604020202020204" pitchFamily="34" charset="0"/>
              </a:rPr>
              <a:t>, Zanzibar</a:t>
            </a:r>
            <a:r>
              <a:rPr lang="en-US" sz="2400" dirty="0">
                <a:cs typeface="Arial" panose="020B0604020202020204" pitchFamily="34" charset="0"/>
              </a:rPr>
              <a:t>. ICF provided technical assistance. The 2017 TMIS is part of the worldwide DHS Program, which </a:t>
            </a:r>
            <a:r>
              <a:rPr lang="en-US" sz="2400" dirty="0" smtClean="0">
                <a:cs typeface="Arial" panose="020B0604020202020204" pitchFamily="34" charset="0"/>
              </a:rPr>
              <a:t>assists countries </a:t>
            </a:r>
            <a:r>
              <a:rPr lang="en-US" sz="2400" dirty="0">
                <a:cs typeface="Arial" panose="020B0604020202020204" pitchFamily="34" charset="0"/>
              </a:rPr>
              <a:t>in the collection of data to monitor and evaluate population, health, and nutrition programs. The </a:t>
            </a:r>
            <a:r>
              <a:rPr lang="en-US" sz="2400" dirty="0" smtClean="0">
                <a:cs typeface="Arial" panose="020B0604020202020204" pitchFamily="34" charset="0"/>
              </a:rPr>
              <a:t>survey was </a:t>
            </a:r>
            <a:r>
              <a:rPr lang="en-US" sz="2400" dirty="0">
                <a:cs typeface="Arial" panose="020B0604020202020204" pitchFamily="34" charset="0"/>
              </a:rPr>
              <a:t>funded by the President’s Malaria Initiative (PMI) and The Global Fund.</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0314" y="5485478"/>
            <a:ext cx="1283368" cy="1097280"/>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39803" y="77040"/>
            <a:ext cx="875281" cy="914400"/>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8258" y="5759798"/>
            <a:ext cx="2205661" cy="54864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68495" y="5576918"/>
            <a:ext cx="897673" cy="91440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00744" y="5576918"/>
            <a:ext cx="914400" cy="914400"/>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49718" y="5927529"/>
            <a:ext cx="1828800" cy="213179"/>
          </a:xfrm>
          <a:prstGeom prst="rect">
            <a:avLst/>
          </a:prstGeom>
        </p:spPr>
      </p:pic>
    </p:spTree>
    <p:extLst>
      <p:ext uri="{BB962C8B-B14F-4D97-AF65-F5344CB8AC3E}">
        <p14:creationId xmlns:p14="http://schemas.microsoft.com/office/powerpoint/2010/main" val="2129250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25286"/>
          </a:xfrm>
        </p:spPr>
        <p:txBody>
          <a:bodyPr/>
          <a:lstStyle/>
          <a:p>
            <a:r>
              <a:rPr lang="en-GB" noProof="0" dirty="0" smtClean="0"/>
              <a:t>Sanitation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7184159"/>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252"/>
            <a:ext cx="9144000" cy="369332"/>
          </a:xfrm>
          <a:prstGeom prst="rect">
            <a:avLst/>
          </a:prstGeom>
          <a:noFill/>
        </p:spPr>
        <p:txBody>
          <a:bodyPr wrap="square" rtlCol="0">
            <a:spAutoFit/>
          </a:bodyPr>
          <a:lstStyle/>
          <a:p>
            <a:pPr algn="ctr"/>
            <a:r>
              <a:rPr lang="en-US" i="1" dirty="0" smtClean="0">
                <a:solidFill>
                  <a:prstClr val="black"/>
                </a:solidFill>
              </a:rPr>
              <a:t>Percent distribution of households</a:t>
            </a:r>
            <a:endParaRPr lang="en-US" i="1" dirty="0">
              <a:solidFill>
                <a:prstClr val="black"/>
              </a:solidFill>
            </a:endParaRPr>
          </a:p>
        </p:txBody>
      </p:sp>
    </p:spTree>
    <p:extLst>
      <p:ext uri="{BB962C8B-B14F-4D97-AF65-F5344CB8AC3E}">
        <p14:creationId xmlns:p14="http://schemas.microsoft.com/office/powerpoint/2010/main" val="16764475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smtClean="0"/>
              <a:t>Electricity</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806259898"/>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prstClr val="black"/>
                </a:solidFill>
              </a:rPr>
              <a:t>Percent of households</a:t>
            </a:r>
            <a:endParaRPr lang="en-US" i="1" dirty="0">
              <a:solidFill>
                <a:prstClr val="black"/>
              </a:solidFill>
            </a:endParaRPr>
          </a:p>
        </p:txBody>
      </p:sp>
    </p:spTree>
    <p:extLst>
      <p:ext uri="{BB962C8B-B14F-4D97-AF65-F5344CB8AC3E}">
        <p14:creationId xmlns:p14="http://schemas.microsoft.com/office/powerpoint/2010/main" val="23366843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Household Durable Goods and Possessions</a:t>
            </a:r>
            <a:endParaRPr lang="en-GB" noProof="0"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2288582882"/>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963"/>
            <a:ext cx="9144000" cy="369332"/>
          </a:xfrm>
          <a:prstGeom prst="rect">
            <a:avLst/>
          </a:prstGeom>
          <a:noFill/>
        </p:spPr>
        <p:txBody>
          <a:bodyPr wrap="square" rtlCol="0">
            <a:spAutoFit/>
          </a:bodyPr>
          <a:lstStyle/>
          <a:p>
            <a:pPr algn="ctr"/>
            <a:r>
              <a:rPr lang="en-US" i="1" dirty="0" smtClean="0">
                <a:solidFill>
                  <a:prstClr val="black"/>
                </a:solidFill>
              </a:rPr>
              <a:t>Percent of households with:</a:t>
            </a:r>
            <a:endParaRPr lang="en-US" i="1" dirty="0">
              <a:solidFill>
                <a:prstClr val="black"/>
              </a:solidFill>
            </a:endParaRPr>
          </a:p>
        </p:txBody>
      </p:sp>
    </p:spTree>
    <p:extLst>
      <p:ext uri="{BB962C8B-B14F-4D97-AF65-F5344CB8AC3E}">
        <p14:creationId xmlns:p14="http://schemas.microsoft.com/office/powerpoint/2010/main" val="1789523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Wealth Index</a:t>
            </a:r>
            <a:endParaRPr lang="en-GB" noProof="0" dirty="0"/>
          </a:p>
        </p:txBody>
      </p:sp>
      <p:sp>
        <p:nvSpPr>
          <p:cNvPr id="3" name="Content Placeholder 2"/>
          <p:cNvSpPr>
            <a:spLocks noGrp="1"/>
          </p:cNvSpPr>
          <p:nvPr>
            <p:ph idx="1"/>
          </p:nvPr>
        </p:nvSpPr>
        <p:spPr/>
        <p:txBody>
          <a:bodyPr/>
          <a:lstStyle/>
          <a:p>
            <a:pPr>
              <a:spcBef>
                <a:spcPts val="0"/>
              </a:spcBef>
              <a:spcAft>
                <a:spcPts val="1800"/>
              </a:spcAft>
            </a:pPr>
            <a:r>
              <a:rPr lang="en-GB" noProof="0" dirty="0" smtClean="0"/>
              <a:t>Wealth is determined by scoring households based on a set of characteristics including access to electricity and ownership of various consumer goods.</a:t>
            </a:r>
          </a:p>
          <a:p>
            <a:pPr>
              <a:spcBef>
                <a:spcPts val="0"/>
              </a:spcBef>
              <a:spcAft>
                <a:spcPts val="1800"/>
              </a:spcAft>
            </a:pPr>
            <a:r>
              <a:rPr lang="en-GB" noProof="0" dirty="0" smtClean="0"/>
              <a:t>Households are then ranked, from lowest to highest score.</a:t>
            </a:r>
          </a:p>
          <a:p>
            <a:pPr>
              <a:spcBef>
                <a:spcPts val="0"/>
              </a:spcBef>
              <a:spcAft>
                <a:spcPts val="1800"/>
              </a:spcAft>
            </a:pPr>
            <a:r>
              <a:rPr lang="en-GB" noProof="0" dirty="0" smtClean="0"/>
              <a:t>This list is then separated into 5 equal pieces (or quintiles) each representing 20% of the population.</a:t>
            </a:r>
          </a:p>
          <a:p>
            <a:pPr>
              <a:spcBef>
                <a:spcPts val="0"/>
              </a:spcBef>
              <a:spcAft>
                <a:spcPts val="1800"/>
              </a:spcAft>
            </a:pPr>
            <a:r>
              <a:rPr lang="en-GB" noProof="0" dirty="0" smtClean="0"/>
              <a:t>Therefore, those in the highest quintile may not be “rich” but they are of higher socioeconomic status than 80% of </a:t>
            </a:r>
            <a:r>
              <a:rPr lang="en-GB" dirty="0" smtClean="0"/>
              <a:t>Tanzania</a:t>
            </a:r>
            <a:r>
              <a:rPr lang="en-GB" noProof="0" dirty="0" smtClean="0"/>
              <a:t>.</a:t>
            </a:r>
            <a:endParaRPr lang="en-GB" noProof="0" dirty="0"/>
          </a:p>
        </p:txBody>
      </p:sp>
    </p:spTree>
    <p:extLst>
      <p:ext uri="{BB962C8B-B14F-4D97-AF65-F5344CB8AC3E}">
        <p14:creationId xmlns:p14="http://schemas.microsoft.com/office/powerpoint/2010/main" val="16038919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Wealth Index</a:t>
            </a:r>
            <a:endParaRPr lang="en-GB" noProof="0" dirty="0"/>
          </a:p>
        </p:txBody>
      </p:sp>
      <p:sp>
        <p:nvSpPr>
          <p:cNvPr id="5" name="Content Placeholder 2"/>
          <p:cNvSpPr>
            <a:spLocks noGrp="1"/>
          </p:cNvSpPr>
          <p:nvPr>
            <p:ph idx="1"/>
          </p:nvPr>
        </p:nvSpPr>
        <p:spPr>
          <a:xfrm>
            <a:off x="461639" y="3944982"/>
            <a:ext cx="8256233" cy="2913017"/>
          </a:xfrm>
        </p:spPr>
        <p:txBody>
          <a:bodyPr>
            <a:normAutofit lnSpcReduction="10000"/>
          </a:bodyPr>
          <a:lstStyle/>
          <a:p>
            <a:pPr marL="0" indent="0" algn="ctr">
              <a:spcBef>
                <a:spcPts val="0"/>
              </a:spcBef>
              <a:spcAft>
                <a:spcPts val="1800"/>
              </a:spcAft>
              <a:buNone/>
            </a:pPr>
            <a:r>
              <a:rPr lang="en-GB" noProof="0" dirty="0" smtClean="0"/>
              <a:t>Very few urban households are in the poorest quintile, while very few rural households are in the wealthiest quintile.</a:t>
            </a:r>
          </a:p>
          <a:p>
            <a:pPr marL="0" indent="0" algn="ctr">
              <a:spcBef>
                <a:spcPts val="0"/>
              </a:spcBef>
              <a:spcAft>
                <a:spcPts val="1800"/>
              </a:spcAft>
              <a:buNone/>
            </a:pPr>
            <a:r>
              <a:rPr lang="en-GB" b="1" dirty="0" err="1" smtClean="0">
                <a:solidFill>
                  <a:schemeClr val="accent5"/>
                </a:solidFill>
              </a:rPr>
              <a:t>Tabora</a:t>
            </a:r>
            <a:r>
              <a:rPr lang="en-GB" b="1" dirty="0" smtClean="0">
                <a:solidFill>
                  <a:schemeClr val="accent5"/>
                </a:solidFill>
              </a:rPr>
              <a:t> </a:t>
            </a:r>
            <a:r>
              <a:rPr lang="en-GB" b="1" noProof="0" dirty="0" smtClean="0">
                <a:solidFill>
                  <a:schemeClr val="accent5"/>
                </a:solidFill>
              </a:rPr>
              <a:t>(47%) </a:t>
            </a:r>
            <a:r>
              <a:rPr lang="en-GB" noProof="0" dirty="0" smtClean="0"/>
              <a:t>has the largest proportion of households in the </a:t>
            </a:r>
            <a:r>
              <a:rPr lang="en-GB" b="1" noProof="0" dirty="0" smtClean="0">
                <a:solidFill>
                  <a:schemeClr val="accent5"/>
                </a:solidFill>
              </a:rPr>
              <a:t>poorest quintile</a:t>
            </a:r>
            <a:r>
              <a:rPr lang="en-GB" noProof="0" dirty="0" smtClean="0"/>
              <a:t>, while </a:t>
            </a:r>
            <a:r>
              <a:rPr lang="en-GB" b="1" dirty="0" smtClean="0">
                <a:solidFill>
                  <a:schemeClr val="accent5"/>
                </a:solidFill>
              </a:rPr>
              <a:t>Dar </a:t>
            </a:r>
            <a:r>
              <a:rPr lang="en-GB" b="1" dirty="0" err="1" smtClean="0">
                <a:solidFill>
                  <a:schemeClr val="accent5"/>
                </a:solidFill>
              </a:rPr>
              <a:t>es</a:t>
            </a:r>
            <a:r>
              <a:rPr lang="en-GB" b="1" dirty="0" smtClean="0">
                <a:solidFill>
                  <a:schemeClr val="accent5"/>
                </a:solidFill>
              </a:rPr>
              <a:t> Salaam </a:t>
            </a:r>
            <a:r>
              <a:rPr lang="en-GB" b="1" noProof="0" dirty="0" smtClean="0">
                <a:solidFill>
                  <a:schemeClr val="accent5"/>
                </a:solidFill>
              </a:rPr>
              <a:t>(77%) </a:t>
            </a:r>
            <a:br>
              <a:rPr lang="en-GB" b="1" noProof="0" dirty="0" smtClean="0">
                <a:solidFill>
                  <a:schemeClr val="accent5"/>
                </a:solidFill>
              </a:rPr>
            </a:br>
            <a:r>
              <a:rPr lang="en-GB" noProof="0" dirty="0" smtClean="0"/>
              <a:t>has the largest proportion of households in the </a:t>
            </a:r>
            <a:r>
              <a:rPr lang="en-GB" b="1" noProof="0" dirty="0" smtClean="0">
                <a:solidFill>
                  <a:schemeClr val="accent5"/>
                </a:solidFill>
              </a:rPr>
              <a:t>wealthiest quintile</a:t>
            </a:r>
            <a:r>
              <a:rPr lang="en-GB" noProof="0" dirty="0" smtClean="0"/>
              <a:t>.</a:t>
            </a:r>
            <a:endParaRPr lang="en-GB" noProof="0" dirty="0"/>
          </a:p>
        </p:txBody>
      </p:sp>
      <p:graphicFrame>
        <p:nvGraphicFramePr>
          <p:cNvPr id="6" name="Table 5"/>
          <p:cNvGraphicFramePr>
            <a:graphicFrameLocks noGrp="1"/>
          </p:cNvGraphicFramePr>
          <p:nvPr>
            <p:extLst>
              <p:ext uri="{D42A27DB-BD31-4B8C-83A1-F6EECF244321}">
                <p14:modId xmlns:p14="http://schemas.microsoft.com/office/powerpoint/2010/main" val="4018616997"/>
              </p:ext>
            </p:extLst>
          </p:nvPr>
        </p:nvGraphicFramePr>
        <p:xfrm>
          <a:off x="461640" y="1397000"/>
          <a:ext cx="8256234" cy="2012406"/>
        </p:xfrm>
        <a:graphic>
          <a:graphicData uri="http://schemas.openxmlformats.org/drawingml/2006/table">
            <a:tbl>
              <a:tblPr firstRow="1" bandRow="1">
                <a:tableStyleId>{2D5ABB26-0587-4C30-8999-92F81FD0307C}</a:tableStyleId>
              </a:tblPr>
              <a:tblGrid>
                <a:gridCol w="1376039"/>
                <a:gridCol w="1376039"/>
                <a:gridCol w="1376039"/>
                <a:gridCol w="1376039"/>
                <a:gridCol w="1376039"/>
                <a:gridCol w="1376039"/>
              </a:tblGrid>
              <a:tr h="670802">
                <a:tc>
                  <a:txBody>
                    <a:bodyPr/>
                    <a:lstStyle/>
                    <a:p>
                      <a:endParaRPr lang="en-US" dirty="0"/>
                    </a:p>
                  </a:txBody>
                  <a:tcPr/>
                </a:tc>
                <a:tc>
                  <a:txBody>
                    <a:bodyPr/>
                    <a:lstStyle/>
                    <a:p>
                      <a:pPr algn="ctr"/>
                      <a:r>
                        <a:rPr lang="en-US" sz="2400" b="1" dirty="0" smtClean="0"/>
                        <a:t>Lowest</a:t>
                      </a:r>
                      <a:endParaRPr lang="en-US" sz="2400" b="1" dirty="0"/>
                    </a:p>
                  </a:txBody>
                  <a:tcPr/>
                </a:tc>
                <a:tc>
                  <a:txBody>
                    <a:bodyPr/>
                    <a:lstStyle/>
                    <a:p>
                      <a:pPr algn="ctr"/>
                      <a:r>
                        <a:rPr lang="en-US" sz="2400" b="1" dirty="0" smtClean="0"/>
                        <a:t>2</a:t>
                      </a:r>
                      <a:r>
                        <a:rPr lang="en-US" sz="2400" b="1" baseline="30000" dirty="0" smtClean="0"/>
                        <a:t>nd</a:t>
                      </a:r>
                      <a:r>
                        <a:rPr lang="en-US" sz="2400" b="1" dirty="0" smtClean="0"/>
                        <a:t> </a:t>
                      </a:r>
                      <a:endParaRPr lang="en-US" sz="2400" b="1" dirty="0"/>
                    </a:p>
                  </a:txBody>
                  <a:tcPr/>
                </a:tc>
                <a:tc>
                  <a:txBody>
                    <a:bodyPr/>
                    <a:lstStyle/>
                    <a:p>
                      <a:pPr algn="ctr"/>
                      <a:r>
                        <a:rPr lang="en-US" sz="2400" b="1" dirty="0" smtClean="0"/>
                        <a:t>Middle</a:t>
                      </a:r>
                      <a:endParaRPr lang="en-US" sz="2400" b="1" dirty="0"/>
                    </a:p>
                  </a:txBody>
                  <a:tcPr/>
                </a:tc>
                <a:tc>
                  <a:txBody>
                    <a:bodyPr/>
                    <a:lstStyle/>
                    <a:p>
                      <a:pPr algn="ctr"/>
                      <a:r>
                        <a:rPr lang="en-US" sz="2400" b="1" dirty="0" smtClean="0"/>
                        <a:t>4</a:t>
                      </a:r>
                      <a:r>
                        <a:rPr lang="en-US" sz="2400" b="1" baseline="30000" dirty="0" smtClean="0"/>
                        <a:t>th</a:t>
                      </a:r>
                      <a:r>
                        <a:rPr lang="en-US" sz="2400" b="1" dirty="0" smtClean="0"/>
                        <a:t> </a:t>
                      </a:r>
                      <a:endParaRPr lang="en-US" sz="2400" b="1" dirty="0"/>
                    </a:p>
                  </a:txBody>
                  <a:tcPr/>
                </a:tc>
                <a:tc>
                  <a:txBody>
                    <a:bodyPr/>
                    <a:lstStyle/>
                    <a:p>
                      <a:pPr algn="ctr"/>
                      <a:r>
                        <a:rPr lang="en-US" sz="2400" b="1" dirty="0" smtClean="0"/>
                        <a:t>Highest</a:t>
                      </a:r>
                      <a:endParaRPr lang="en-US" sz="2400" b="1" dirty="0"/>
                    </a:p>
                  </a:txBody>
                  <a:tcPr/>
                </a:tc>
              </a:tr>
              <a:tr h="670802">
                <a:tc>
                  <a:txBody>
                    <a:bodyPr/>
                    <a:lstStyle/>
                    <a:p>
                      <a:r>
                        <a:rPr lang="en-US" sz="2400" b="1" dirty="0" smtClean="0">
                          <a:solidFill>
                            <a:schemeClr val="accent1"/>
                          </a:solidFill>
                        </a:rPr>
                        <a:t>Urban</a:t>
                      </a:r>
                      <a:endParaRPr lang="en-US" sz="2400" b="1" dirty="0">
                        <a:solidFill>
                          <a:schemeClr val="accent1"/>
                        </a:solidFill>
                      </a:endParaRPr>
                    </a:p>
                  </a:txBody>
                  <a:tcPr/>
                </a:tc>
                <a:tc>
                  <a:txBody>
                    <a:bodyPr/>
                    <a:lstStyle/>
                    <a:p>
                      <a:pPr algn="ctr"/>
                      <a:r>
                        <a:rPr lang="en-US" sz="2400" b="1" dirty="0" smtClean="0">
                          <a:solidFill>
                            <a:schemeClr val="accent1"/>
                          </a:solidFill>
                        </a:rPr>
                        <a:t>2%</a:t>
                      </a:r>
                      <a:endParaRPr lang="en-US" sz="2400" b="1" dirty="0">
                        <a:solidFill>
                          <a:schemeClr val="accent1"/>
                        </a:solidFill>
                      </a:endParaRPr>
                    </a:p>
                  </a:txBody>
                  <a:tcPr/>
                </a:tc>
                <a:tc>
                  <a:txBody>
                    <a:bodyPr/>
                    <a:lstStyle/>
                    <a:p>
                      <a:pPr algn="ctr"/>
                      <a:r>
                        <a:rPr lang="en-US" sz="2400" b="1" dirty="0" smtClean="0">
                          <a:solidFill>
                            <a:schemeClr val="accent1"/>
                          </a:solidFill>
                        </a:rPr>
                        <a:t>3%</a:t>
                      </a:r>
                      <a:endParaRPr lang="en-US" sz="2400" b="1" dirty="0">
                        <a:solidFill>
                          <a:schemeClr val="accent1"/>
                        </a:solidFill>
                      </a:endParaRPr>
                    </a:p>
                  </a:txBody>
                  <a:tcPr/>
                </a:tc>
                <a:tc>
                  <a:txBody>
                    <a:bodyPr/>
                    <a:lstStyle/>
                    <a:p>
                      <a:pPr algn="ctr"/>
                      <a:r>
                        <a:rPr lang="en-US" sz="2400" b="1" dirty="0" smtClean="0">
                          <a:solidFill>
                            <a:schemeClr val="accent1"/>
                          </a:solidFill>
                        </a:rPr>
                        <a:t>9%</a:t>
                      </a:r>
                      <a:endParaRPr lang="en-US" sz="2400" b="1" dirty="0">
                        <a:solidFill>
                          <a:schemeClr val="accent1"/>
                        </a:solidFill>
                      </a:endParaRPr>
                    </a:p>
                  </a:txBody>
                  <a:tcPr/>
                </a:tc>
                <a:tc>
                  <a:txBody>
                    <a:bodyPr/>
                    <a:lstStyle/>
                    <a:p>
                      <a:pPr algn="ctr"/>
                      <a:r>
                        <a:rPr lang="en-US" sz="2400" b="1" dirty="0" smtClean="0">
                          <a:solidFill>
                            <a:schemeClr val="accent1"/>
                          </a:solidFill>
                        </a:rPr>
                        <a:t>30%</a:t>
                      </a:r>
                      <a:endParaRPr lang="en-US" sz="2400" b="1" dirty="0">
                        <a:solidFill>
                          <a:schemeClr val="accent1"/>
                        </a:solidFill>
                      </a:endParaRPr>
                    </a:p>
                  </a:txBody>
                  <a:tcPr/>
                </a:tc>
                <a:tc>
                  <a:txBody>
                    <a:bodyPr/>
                    <a:lstStyle/>
                    <a:p>
                      <a:pPr algn="ctr"/>
                      <a:r>
                        <a:rPr lang="en-US" sz="2400" b="1" dirty="0" smtClean="0">
                          <a:solidFill>
                            <a:schemeClr val="accent1"/>
                          </a:solidFill>
                        </a:rPr>
                        <a:t>57%</a:t>
                      </a:r>
                      <a:endParaRPr lang="en-US" sz="2400" b="1" dirty="0">
                        <a:solidFill>
                          <a:schemeClr val="accent1"/>
                        </a:solidFill>
                      </a:endParaRPr>
                    </a:p>
                  </a:txBody>
                  <a:tcPr/>
                </a:tc>
              </a:tr>
              <a:tr h="670802">
                <a:tc>
                  <a:txBody>
                    <a:bodyPr/>
                    <a:lstStyle/>
                    <a:p>
                      <a:r>
                        <a:rPr lang="en-US" sz="2400" b="1" dirty="0" smtClean="0">
                          <a:solidFill>
                            <a:schemeClr val="accent2">
                              <a:lumMod val="75000"/>
                            </a:schemeClr>
                          </a:solidFill>
                        </a:rPr>
                        <a:t>Rural</a:t>
                      </a:r>
                      <a:endParaRPr lang="en-US" sz="2400" b="1" dirty="0">
                        <a:solidFill>
                          <a:schemeClr val="accent2">
                            <a:lumMod val="75000"/>
                          </a:schemeClr>
                        </a:solidFill>
                      </a:endParaRPr>
                    </a:p>
                  </a:txBody>
                  <a:tcPr/>
                </a:tc>
                <a:tc>
                  <a:txBody>
                    <a:bodyPr/>
                    <a:lstStyle/>
                    <a:p>
                      <a:pPr algn="ctr"/>
                      <a:r>
                        <a:rPr lang="en-US" sz="2400" b="1" dirty="0" smtClean="0">
                          <a:solidFill>
                            <a:schemeClr val="accent2">
                              <a:lumMod val="75000"/>
                            </a:schemeClr>
                          </a:solidFill>
                        </a:rPr>
                        <a:t>28%</a:t>
                      </a:r>
                      <a:endParaRPr lang="en-US" sz="2400" b="1" dirty="0">
                        <a:solidFill>
                          <a:schemeClr val="accent2">
                            <a:lumMod val="75000"/>
                          </a:schemeClr>
                        </a:solidFill>
                      </a:endParaRPr>
                    </a:p>
                  </a:txBody>
                  <a:tcPr/>
                </a:tc>
                <a:tc>
                  <a:txBody>
                    <a:bodyPr/>
                    <a:lstStyle/>
                    <a:p>
                      <a:pPr algn="ctr"/>
                      <a:r>
                        <a:rPr lang="en-US" sz="2400" b="1" dirty="0" smtClean="0">
                          <a:solidFill>
                            <a:schemeClr val="accent2">
                              <a:lumMod val="75000"/>
                            </a:schemeClr>
                          </a:solidFill>
                        </a:rPr>
                        <a:t>28%</a:t>
                      </a:r>
                      <a:endParaRPr lang="en-US" sz="2400" b="1" dirty="0">
                        <a:solidFill>
                          <a:schemeClr val="accent2">
                            <a:lumMod val="75000"/>
                          </a:schemeClr>
                        </a:solidFill>
                      </a:endParaRPr>
                    </a:p>
                  </a:txBody>
                  <a:tcPr/>
                </a:tc>
                <a:tc>
                  <a:txBody>
                    <a:bodyPr/>
                    <a:lstStyle/>
                    <a:p>
                      <a:pPr algn="ctr"/>
                      <a:r>
                        <a:rPr lang="en-US" sz="2400" b="1" dirty="0" smtClean="0">
                          <a:solidFill>
                            <a:schemeClr val="accent2">
                              <a:lumMod val="75000"/>
                            </a:schemeClr>
                          </a:solidFill>
                        </a:rPr>
                        <a:t>25%</a:t>
                      </a:r>
                      <a:endParaRPr lang="en-US" sz="2400" b="1" dirty="0">
                        <a:solidFill>
                          <a:schemeClr val="accent2">
                            <a:lumMod val="75000"/>
                          </a:schemeClr>
                        </a:solidFill>
                      </a:endParaRPr>
                    </a:p>
                  </a:txBody>
                  <a:tcPr/>
                </a:tc>
                <a:tc>
                  <a:txBody>
                    <a:bodyPr/>
                    <a:lstStyle/>
                    <a:p>
                      <a:pPr algn="ctr"/>
                      <a:r>
                        <a:rPr lang="en-US" sz="2400" b="1" dirty="0" smtClean="0">
                          <a:solidFill>
                            <a:schemeClr val="accent2">
                              <a:lumMod val="75000"/>
                            </a:schemeClr>
                          </a:solidFill>
                        </a:rPr>
                        <a:t>16%</a:t>
                      </a:r>
                      <a:endParaRPr lang="en-US" sz="2400" b="1" dirty="0">
                        <a:solidFill>
                          <a:schemeClr val="accent2">
                            <a:lumMod val="75000"/>
                          </a:schemeClr>
                        </a:solidFill>
                      </a:endParaRPr>
                    </a:p>
                  </a:txBody>
                  <a:tcPr/>
                </a:tc>
                <a:tc>
                  <a:txBody>
                    <a:bodyPr/>
                    <a:lstStyle/>
                    <a:p>
                      <a:pPr algn="ctr"/>
                      <a:r>
                        <a:rPr lang="en-US" sz="2400" b="1" dirty="0" smtClean="0">
                          <a:solidFill>
                            <a:schemeClr val="accent2">
                              <a:lumMod val="75000"/>
                            </a:schemeClr>
                          </a:solidFill>
                        </a:rPr>
                        <a:t>5%</a:t>
                      </a:r>
                      <a:endParaRPr lang="en-US" sz="2400" b="1" dirty="0">
                        <a:solidFill>
                          <a:schemeClr val="accent2">
                            <a:lumMod val="75000"/>
                          </a:schemeClr>
                        </a:solidFill>
                      </a:endParaRPr>
                    </a:p>
                  </a:txBody>
                  <a:tcPr/>
                </a:tc>
              </a:tr>
            </a:tbl>
          </a:graphicData>
        </a:graphic>
      </p:graphicFrame>
    </p:spTree>
    <p:extLst>
      <p:ext uri="{BB962C8B-B14F-4D97-AF65-F5344CB8AC3E}">
        <p14:creationId xmlns:p14="http://schemas.microsoft.com/office/powerpoint/2010/main" val="8170981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1" y="1802901"/>
            <a:ext cx="4448175" cy="3198853"/>
          </a:xfrm>
        </p:spPr>
        <p:txBody>
          <a:bodyPr>
            <a:noAutofit/>
          </a:bodyPr>
          <a:lstStyle/>
          <a:p>
            <a:pPr>
              <a:buClr>
                <a:schemeClr val="tx1"/>
              </a:buClr>
            </a:pPr>
            <a:r>
              <a:rPr lang="en-GB" noProof="0" dirty="0" smtClean="0"/>
              <a:t>Household Characteristics</a:t>
            </a:r>
          </a:p>
          <a:p>
            <a:pPr lvl="1">
              <a:buClr>
                <a:schemeClr val="tx1"/>
              </a:buClr>
            </a:pPr>
            <a:r>
              <a:rPr lang="en-GB" noProof="0" dirty="0" smtClean="0"/>
              <a:t>Water and sanitation</a:t>
            </a:r>
          </a:p>
          <a:p>
            <a:pPr lvl="1">
              <a:buClr>
                <a:schemeClr val="tx1"/>
              </a:buClr>
            </a:pPr>
            <a:r>
              <a:rPr lang="en-GB" noProof="0" dirty="0" smtClean="0"/>
              <a:t>Electricity</a:t>
            </a:r>
          </a:p>
          <a:p>
            <a:pPr lvl="1">
              <a:buClr>
                <a:schemeClr val="tx1"/>
              </a:buClr>
            </a:pPr>
            <a:r>
              <a:rPr lang="en-GB" noProof="0" dirty="0" smtClean="0"/>
              <a:t>Ownership of goods</a:t>
            </a:r>
          </a:p>
          <a:p>
            <a:pPr lvl="1">
              <a:buClr>
                <a:schemeClr val="tx1"/>
              </a:buClr>
            </a:pPr>
            <a:r>
              <a:rPr lang="en-GB" noProof="0" dirty="0" smtClean="0"/>
              <a:t>Wealth</a:t>
            </a:r>
          </a:p>
          <a:p>
            <a:pPr>
              <a:buClr>
                <a:schemeClr val="tx1"/>
              </a:buClr>
            </a:pPr>
            <a:r>
              <a:rPr lang="en-GB" b="1" noProof="0" dirty="0" smtClean="0">
                <a:solidFill>
                  <a:schemeClr val="accent5"/>
                </a:solidFill>
              </a:rPr>
              <a:t>Respondent Characteristics</a:t>
            </a:r>
          </a:p>
          <a:p>
            <a:pPr lvl="1">
              <a:buClr>
                <a:schemeClr val="tx1"/>
              </a:buClr>
            </a:pPr>
            <a:r>
              <a:rPr lang="en-GB" b="1" noProof="0" dirty="0" smtClean="0">
                <a:solidFill>
                  <a:schemeClr val="accent5"/>
                </a:solidFill>
              </a:rPr>
              <a:t>Education</a:t>
            </a:r>
          </a:p>
          <a:p>
            <a:pPr lvl="1">
              <a:buClr>
                <a:schemeClr val="tx1"/>
              </a:buClr>
            </a:pPr>
            <a:r>
              <a:rPr lang="en-GB" b="1" noProof="0" dirty="0" smtClean="0">
                <a:solidFill>
                  <a:schemeClr val="accent5"/>
                </a:solidFill>
              </a:rPr>
              <a:t>Literacy</a:t>
            </a:r>
            <a:endParaRPr lang="en-GB" b="1" noProof="0" dirty="0">
              <a:solidFill>
                <a:schemeClr val="accent5"/>
              </a:solidFill>
            </a:endParaRPr>
          </a:p>
        </p:txBody>
      </p:sp>
    </p:spTree>
    <p:extLst>
      <p:ext uri="{BB962C8B-B14F-4D97-AF65-F5344CB8AC3E}">
        <p14:creationId xmlns:p14="http://schemas.microsoft.com/office/powerpoint/2010/main" val="30256276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90"/>
            <a:ext cx="9144000" cy="914400"/>
          </a:xfrm>
        </p:spPr>
        <p:txBody>
          <a:bodyPr>
            <a:normAutofit/>
          </a:bodyPr>
          <a:lstStyle/>
          <a:p>
            <a:r>
              <a:rPr lang="en-GB" noProof="0" dirty="0" smtClean="0"/>
              <a:t>Women’s Education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297990468"/>
              </p:ext>
            </p:extLst>
          </p:nvPr>
        </p:nvGraphicFramePr>
        <p:xfrm>
          <a:off x="1818967" y="1567360"/>
          <a:ext cx="732503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smtClean="0">
                <a:solidFill>
                  <a:prstClr val="black"/>
                </a:solidFill>
              </a:rPr>
              <a:t>Percent distribution of women age 15-49</a:t>
            </a:r>
            <a:endParaRPr lang="en-US" i="1" dirty="0">
              <a:solidFill>
                <a:prstClr val="black"/>
              </a:solidFill>
            </a:endParaRPr>
          </a:p>
        </p:txBody>
      </p:sp>
      <p:sp>
        <p:nvSpPr>
          <p:cNvPr id="5" name="TextBox 1"/>
          <p:cNvSpPr txBox="1"/>
          <p:nvPr/>
        </p:nvSpPr>
        <p:spPr>
          <a:xfrm>
            <a:off x="6890657" y="6193971"/>
            <a:ext cx="2253343" cy="431372"/>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en-US" sz="1600" i="1" dirty="0" smtClean="0"/>
              <a:t>Figure does not equal 100% due to rounding.</a:t>
            </a:r>
            <a:endParaRPr lang="en-US" sz="1600" i="1" dirty="0"/>
          </a:p>
        </p:txBody>
      </p:sp>
    </p:spTree>
    <p:extLst>
      <p:ext uri="{BB962C8B-B14F-4D97-AF65-F5344CB8AC3E}">
        <p14:creationId xmlns:p14="http://schemas.microsoft.com/office/powerpoint/2010/main" val="30225799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Literacy</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334703517"/>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smtClean="0">
                <a:solidFill>
                  <a:prstClr val="black"/>
                </a:solidFill>
              </a:rPr>
              <a:t>Percent of women age 15-49 who are literate</a:t>
            </a:r>
            <a:endParaRPr lang="en-US" i="1" dirty="0">
              <a:solidFill>
                <a:prstClr val="black"/>
              </a:solidFill>
            </a:endParaRPr>
          </a:p>
        </p:txBody>
      </p:sp>
    </p:spTree>
    <p:extLst>
      <p:ext uri="{BB962C8B-B14F-4D97-AF65-F5344CB8AC3E}">
        <p14:creationId xmlns:p14="http://schemas.microsoft.com/office/powerpoint/2010/main" val="2297699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p:txBody>
          <a:bodyPr>
            <a:noAutofit/>
          </a:bodyPr>
          <a:lstStyle/>
          <a:p>
            <a:pPr>
              <a:spcBef>
                <a:spcPts val="0"/>
              </a:spcBef>
              <a:spcAft>
                <a:spcPts val="1800"/>
              </a:spcAft>
              <a:buClr>
                <a:schemeClr val="tx1"/>
              </a:buClr>
            </a:pPr>
            <a:r>
              <a:rPr lang="en-GB" sz="3200" b="1" dirty="0" smtClean="0">
                <a:solidFill>
                  <a:schemeClr val="accent5"/>
                </a:solidFill>
              </a:rPr>
              <a:t>63</a:t>
            </a:r>
            <a:r>
              <a:rPr lang="en-GB" sz="3200" b="1" noProof="0" dirty="0" smtClean="0">
                <a:solidFill>
                  <a:schemeClr val="accent5"/>
                </a:solidFill>
              </a:rPr>
              <a:t>% </a:t>
            </a:r>
            <a:r>
              <a:rPr lang="en-GB" sz="3200" noProof="0" dirty="0" smtClean="0"/>
              <a:t>of households have access to an </a:t>
            </a:r>
            <a:r>
              <a:rPr lang="en-GB" sz="3200" b="1" noProof="0" dirty="0" smtClean="0">
                <a:solidFill>
                  <a:schemeClr val="accent5"/>
                </a:solidFill>
              </a:rPr>
              <a:t>improved water source</a:t>
            </a:r>
            <a:r>
              <a:rPr lang="en-GB" sz="3200" noProof="0" dirty="0" smtClean="0"/>
              <a:t>.</a:t>
            </a:r>
          </a:p>
          <a:p>
            <a:pPr>
              <a:spcBef>
                <a:spcPts val="0"/>
              </a:spcBef>
              <a:spcAft>
                <a:spcPts val="1800"/>
              </a:spcAft>
              <a:buClr>
                <a:schemeClr val="tx1"/>
              </a:buClr>
            </a:pPr>
            <a:r>
              <a:rPr lang="en-GB" sz="3200" b="1" dirty="0" smtClean="0">
                <a:solidFill>
                  <a:schemeClr val="accent5"/>
                </a:solidFill>
              </a:rPr>
              <a:t>23</a:t>
            </a:r>
            <a:r>
              <a:rPr lang="en-GB" sz="3200" b="1" noProof="0" dirty="0" smtClean="0">
                <a:solidFill>
                  <a:schemeClr val="accent5"/>
                </a:solidFill>
              </a:rPr>
              <a:t>% </a:t>
            </a:r>
            <a:r>
              <a:rPr lang="en-GB" sz="3200" noProof="0" dirty="0" smtClean="0"/>
              <a:t>of households use </a:t>
            </a:r>
            <a:r>
              <a:rPr lang="en-GB" sz="3200" b="1" noProof="0" dirty="0" smtClean="0">
                <a:solidFill>
                  <a:schemeClr val="accent5"/>
                </a:solidFill>
              </a:rPr>
              <a:t>improved sanitation facilities</a:t>
            </a:r>
            <a:r>
              <a:rPr lang="en-GB" sz="3200" noProof="0" dirty="0" smtClean="0"/>
              <a:t>.</a:t>
            </a:r>
          </a:p>
          <a:p>
            <a:pPr>
              <a:spcBef>
                <a:spcPts val="0"/>
              </a:spcBef>
              <a:spcAft>
                <a:spcPts val="1800"/>
              </a:spcAft>
              <a:buClr>
                <a:schemeClr val="tx1"/>
              </a:buClr>
            </a:pPr>
            <a:r>
              <a:rPr lang="en-GB" sz="3200" b="1" dirty="0" smtClean="0">
                <a:solidFill>
                  <a:schemeClr val="accent5"/>
                </a:solidFill>
              </a:rPr>
              <a:t>26</a:t>
            </a:r>
            <a:r>
              <a:rPr lang="en-GB" sz="3200" b="1" noProof="0" dirty="0" smtClean="0">
                <a:solidFill>
                  <a:schemeClr val="accent5"/>
                </a:solidFill>
              </a:rPr>
              <a:t>% </a:t>
            </a:r>
            <a:r>
              <a:rPr lang="en-GB" sz="3200" noProof="0" dirty="0" smtClean="0"/>
              <a:t>of households have </a:t>
            </a:r>
            <a:r>
              <a:rPr lang="en-GB" sz="3200" b="1" noProof="0" dirty="0" smtClean="0">
                <a:solidFill>
                  <a:schemeClr val="accent5"/>
                </a:solidFill>
              </a:rPr>
              <a:t>electricity</a:t>
            </a:r>
            <a:r>
              <a:rPr lang="en-GB" sz="3200" noProof="0" dirty="0" smtClean="0"/>
              <a:t>.</a:t>
            </a:r>
          </a:p>
          <a:p>
            <a:pPr>
              <a:spcBef>
                <a:spcPts val="0"/>
              </a:spcBef>
              <a:spcAft>
                <a:spcPts val="1800"/>
              </a:spcAft>
              <a:buClr>
                <a:schemeClr val="tx1"/>
              </a:buClr>
            </a:pPr>
            <a:r>
              <a:rPr lang="en-GB" sz="3200" b="1" dirty="0" smtClean="0">
                <a:solidFill>
                  <a:schemeClr val="accent5"/>
                </a:solidFill>
              </a:rPr>
              <a:t>16</a:t>
            </a:r>
            <a:r>
              <a:rPr lang="en-GB" sz="3200" b="1" noProof="0" dirty="0" smtClean="0">
                <a:solidFill>
                  <a:schemeClr val="accent5"/>
                </a:solidFill>
              </a:rPr>
              <a:t>% </a:t>
            </a:r>
            <a:r>
              <a:rPr lang="en-GB" sz="3200" noProof="0" dirty="0" smtClean="0"/>
              <a:t>of women have </a:t>
            </a:r>
            <a:r>
              <a:rPr lang="en-GB" sz="3200" b="1" noProof="0" dirty="0" smtClean="0">
                <a:solidFill>
                  <a:schemeClr val="accent5"/>
                </a:solidFill>
              </a:rPr>
              <a:t>never attended school</a:t>
            </a:r>
            <a:r>
              <a:rPr lang="en-GB" sz="3200" noProof="0" dirty="0" smtClean="0"/>
              <a:t>.</a:t>
            </a:r>
          </a:p>
        </p:txBody>
      </p:sp>
    </p:spTree>
    <p:extLst>
      <p:ext uri="{BB962C8B-B14F-4D97-AF65-F5344CB8AC3E}">
        <p14:creationId xmlns:p14="http://schemas.microsoft.com/office/powerpoint/2010/main" val="519782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prstClr val="white"/>
                </a:solidFill>
              </a:rPr>
              <a:t>Malaria Prevention</a:t>
            </a:r>
            <a:endParaRPr lang="en-US" sz="4400" b="1" dirty="0">
              <a:solidFill>
                <a:prstClr val="white"/>
              </a:solidFill>
            </a:endParaRPr>
          </a:p>
        </p:txBody>
      </p:sp>
      <p:sp>
        <p:nvSpPr>
          <p:cNvPr id="4" name="TextBox 3"/>
          <p:cNvSpPr txBox="1"/>
          <p:nvPr/>
        </p:nvSpPr>
        <p:spPr>
          <a:xfrm>
            <a:off x="7169728" y="2970992"/>
            <a:ext cx="1974272" cy="1015663"/>
          </a:xfrm>
          <a:prstGeom prst="rect">
            <a:avLst/>
          </a:prstGeom>
          <a:noFill/>
        </p:spPr>
        <p:txBody>
          <a:bodyPr wrap="square" rtlCol="0">
            <a:spAutoFit/>
          </a:bodyPr>
          <a:lstStyle/>
          <a:p>
            <a:pPr algn="r"/>
            <a:r>
              <a:rPr lang="en-US" sz="2000" i="1" dirty="0" smtClean="0">
                <a:solidFill>
                  <a:schemeClr val="bg1"/>
                </a:solidFill>
              </a:rPr>
              <a:t>Follow along </a:t>
            </a:r>
            <a:br>
              <a:rPr lang="en-US" sz="2000" i="1" dirty="0" smtClean="0">
                <a:solidFill>
                  <a:schemeClr val="bg1"/>
                </a:solidFill>
              </a:rPr>
            </a:br>
            <a:r>
              <a:rPr lang="en-US" sz="2000" i="1" dirty="0" smtClean="0">
                <a:solidFill>
                  <a:schemeClr val="bg1"/>
                </a:solidFill>
              </a:rPr>
              <a:t>on Twitter!  </a:t>
            </a:r>
          </a:p>
          <a:p>
            <a:pPr algn="r"/>
            <a:r>
              <a:rPr lang="en-US" sz="2000" i="1" dirty="0" smtClean="0">
                <a:solidFill>
                  <a:schemeClr val="bg1"/>
                </a:solidFill>
              </a:rPr>
              <a:t>#</a:t>
            </a:r>
            <a:r>
              <a:rPr lang="en-US" sz="2000" i="1" dirty="0" err="1" smtClean="0">
                <a:solidFill>
                  <a:schemeClr val="bg1"/>
                </a:solidFill>
              </a:rPr>
              <a:t>TanzaniaMIS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Objective</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The main objective of the 2017 TMIS is to provide up-to-date estimates of basic demographic and health indicators for malaria. </a:t>
            </a:r>
          </a:p>
          <a:p>
            <a:pPr>
              <a:spcBef>
                <a:spcPts val="0"/>
              </a:spcBef>
              <a:spcAft>
                <a:spcPts val="1800"/>
              </a:spcAft>
            </a:pPr>
            <a:r>
              <a:rPr lang="en-GB" sz="3200" noProof="0" dirty="0" smtClean="0"/>
              <a:t>This information is essential for programme managers and policymakers to evaluate and design programmes and strategies for improving the health of </a:t>
            </a:r>
            <a:r>
              <a:rPr lang="en-GB" sz="3200" dirty="0"/>
              <a:t> </a:t>
            </a:r>
            <a:r>
              <a:rPr lang="en-GB" sz="3200" dirty="0" smtClean="0"/>
              <a:t>Tanzania</a:t>
            </a:r>
            <a:r>
              <a:rPr lang="en-GB" sz="3200" noProof="0" dirty="0" smtClean="0"/>
              <a:t>.</a:t>
            </a:r>
            <a:endParaRPr lang="en-GB" sz="3200" noProof="0" dirty="0"/>
          </a:p>
        </p:txBody>
      </p:sp>
    </p:spTree>
    <p:extLst>
      <p:ext uri="{BB962C8B-B14F-4D97-AF65-F5344CB8AC3E}">
        <p14:creationId xmlns:p14="http://schemas.microsoft.com/office/powerpoint/2010/main" val="3641726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76266"/>
            <a:ext cx="4418729" cy="2962434"/>
          </a:xfrm>
        </p:spPr>
        <p:txBody>
          <a:bodyPr>
            <a:normAutofit/>
          </a:bodyPr>
          <a:lstStyle/>
          <a:p>
            <a:pPr>
              <a:buClr>
                <a:schemeClr val="tx1"/>
              </a:buClr>
            </a:pPr>
            <a:r>
              <a:rPr lang="en-GB" sz="4000" b="1" noProof="0" dirty="0" smtClean="0">
                <a:solidFill>
                  <a:schemeClr val="accent5"/>
                </a:solidFill>
              </a:rPr>
              <a:t>Insecticide-treated nets (ITNs)</a:t>
            </a:r>
          </a:p>
          <a:p>
            <a:pPr>
              <a:buClr>
                <a:schemeClr val="tx1"/>
              </a:buClr>
            </a:pPr>
            <a:r>
              <a:rPr lang="en-GB" sz="4000" noProof="0" dirty="0" smtClean="0"/>
              <a:t>Malaria in pregnancy</a:t>
            </a:r>
          </a:p>
        </p:txBody>
      </p:sp>
    </p:spTree>
    <p:extLst>
      <p:ext uri="{BB962C8B-B14F-4D97-AF65-F5344CB8AC3E}">
        <p14:creationId xmlns:p14="http://schemas.microsoft.com/office/powerpoint/2010/main" val="29851935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smtClean="0"/>
              <a:t>Ownership of Insecticide-treated Nets* (ITNs)</a:t>
            </a:r>
            <a:endParaRPr lang="en-GB" sz="4000" noProof="0" dirty="0"/>
          </a:p>
        </p:txBody>
      </p:sp>
      <p:sp>
        <p:nvSpPr>
          <p:cNvPr id="8" name="TextBox 7"/>
          <p:cNvSpPr txBox="1"/>
          <p:nvPr/>
        </p:nvSpPr>
        <p:spPr>
          <a:xfrm>
            <a:off x="0" y="1147018"/>
            <a:ext cx="9144000" cy="369332"/>
          </a:xfrm>
          <a:prstGeom prst="rect">
            <a:avLst/>
          </a:prstGeom>
          <a:noFill/>
        </p:spPr>
        <p:txBody>
          <a:bodyPr wrap="square" rtlCol="0">
            <a:spAutoFit/>
          </a:bodyPr>
          <a:lstStyle/>
          <a:p>
            <a:pPr algn="ctr"/>
            <a:r>
              <a:rPr lang="en-US" i="1" dirty="0" smtClean="0">
                <a:solidFill>
                  <a:prstClr val="black"/>
                </a:solidFill>
              </a:rPr>
              <a:t>Percent of households with at least one ITN</a:t>
            </a:r>
            <a:endParaRPr lang="en-US" i="1" dirty="0">
              <a:solidFill>
                <a:prstClr val="black"/>
              </a:solidFill>
            </a:endParaRPr>
          </a:p>
        </p:txBody>
      </p:sp>
      <p:sp>
        <p:nvSpPr>
          <p:cNvPr id="5" name="TextBox 4"/>
          <p:cNvSpPr txBox="1"/>
          <p:nvPr/>
        </p:nvSpPr>
        <p:spPr>
          <a:xfrm>
            <a:off x="18256" y="6365557"/>
            <a:ext cx="9144000" cy="492443"/>
          </a:xfrm>
          <a:prstGeom prst="rect">
            <a:avLst/>
          </a:prstGeom>
          <a:noFill/>
        </p:spPr>
        <p:txBody>
          <a:bodyPr wrap="square" rtlCol="0">
            <a:spAutoFit/>
          </a:bodyPr>
          <a:lstStyle/>
          <a:p>
            <a:r>
              <a:rPr lang="en-GB" sz="1300" i="1" dirty="0">
                <a:solidFill>
                  <a:prstClr val="black"/>
                </a:solidFill>
              </a:rPr>
              <a:t>*An insecticide-treated net (ITN) is a factory-treated net that does not require any further treatment. The definition of an ITN in </a:t>
            </a:r>
            <a:r>
              <a:rPr lang="en-GB" sz="1300" i="1" dirty="0" smtClean="0">
                <a:solidFill>
                  <a:prstClr val="black"/>
                </a:solidFill>
              </a:rPr>
              <a:t>the 2010 TDHS, 2011-12 THMIS, and 2015-16 TDHS-MIS </a:t>
            </a:r>
            <a:r>
              <a:rPr lang="en-GB" sz="1300" i="1" dirty="0">
                <a:solidFill>
                  <a:prstClr val="black"/>
                </a:solidFill>
              </a:rPr>
              <a:t>included nets that had been soaked with insecticides within the past 12 months. </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3927567491"/>
              </p:ext>
            </p:extLst>
          </p:nvPr>
        </p:nvGraphicFramePr>
        <p:xfrm>
          <a:off x="0" y="1606550"/>
          <a:ext cx="9144000" cy="44862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926165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ITN Ownership by Wealth</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558819402"/>
              </p:ext>
            </p:extLst>
          </p:nvPr>
        </p:nvGraphicFramePr>
        <p:xfrm>
          <a:off x="461963" y="1606551"/>
          <a:ext cx="8256587"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solidFill>
                  <a:prstClr val="black"/>
                </a:solidFill>
              </a:rPr>
              <a:t>Percent of households with at least one ITN</a:t>
            </a:r>
            <a:endParaRPr lang="en-US" i="1" dirty="0">
              <a:solidFill>
                <a:prstClr val="black"/>
              </a:solidFill>
            </a:endParaRPr>
          </a:p>
        </p:txBody>
      </p:sp>
      <p:sp>
        <p:nvSpPr>
          <p:cNvPr id="10" name="Right Arrow 9"/>
          <p:cNvSpPr/>
          <p:nvPr/>
        </p:nvSpPr>
        <p:spPr>
          <a:xfrm>
            <a:off x="1796143" y="6183086"/>
            <a:ext cx="5584371" cy="359228"/>
          </a:xfrm>
          <a:prstGeom prst="rightArrow">
            <a:avLst/>
          </a:prstGeom>
          <a:solidFill>
            <a:schemeClr val="accent1"/>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 name="TextBox 10"/>
          <p:cNvSpPr txBox="1"/>
          <p:nvPr/>
        </p:nvSpPr>
        <p:spPr>
          <a:xfrm>
            <a:off x="461963" y="6039535"/>
            <a:ext cx="1418658" cy="646331"/>
          </a:xfrm>
          <a:prstGeom prst="rect">
            <a:avLst/>
          </a:prstGeom>
          <a:noFill/>
        </p:spPr>
        <p:txBody>
          <a:bodyPr wrap="square" rtlCol="0">
            <a:spAutoFit/>
          </a:bodyPr>
          <a:lstStyle/>
          <a:p>
            <a:pPr algn="ctr"/>
            <a:r>
              <a:rPr lang="en-US" dirty="0" smtClean="0">
                <a:solidFill>
                  <a:prstClr val="black"/>
                </a:solidFill>
              </a:rPr>
              <a:t>Poorest households</a:t>
            </a:r>
            <a:endParaRPr lang="en-US" dirty="0">
              <a:solidFill>
                <a:prstClr val="black"/>
              </a:solidFill>
            </a:endParaRPr>
          </a:p>
        </p:txBody>
      </p:sp>
      <p:sp>
        <p:nvSpPr>
          <p:cNvPr id="13" name="TextBox 12"/>
          <p:cNvSpPr txBox="1"/>
          <p:nvPr/>
        </p:nvSpPr>
        <p:spPr>
          <a:xfrm>
            <a:off x="7380514" y="6039534"/>
            <a:ext cx="1418658" cy="646331"/>
          </a:xfrm>
          <a:prstGeom prst="rect">
            <a:avLst/>
          </a:prstGeom>
          <a:noFill/>
        </p:spPr>
        <p:txBody>
          <a:bodyPr wrap="square" rtlCol="0">
            <a:spAutoFit/>
          </a:bodyPr>
          <a:lstStyle/>
          <a:p>
            <a:pPr algn="ctr"/>
            <a:r>
              <a:rPr lang="en-US" dirty="0" smtClean="0">
                <a:solidFill>
                  <a:prstClr val="black"/>
                </a:solidFill>
              </a:rPr>
              <a:t>Wealthiest households</a:t>
            </a:r>
            <a:endParaRPr lang="en-US" dirty="0">
              <a:solidFill>
                <a:prstClr val="black"/>
              </a:solidFill>
            </a:endParaRPr>
          </a:p>
        </p:txBody>
      </p:sp>
    </p:spTree>
    <p:extLst>
      <p:ext uri="{BB962C8B-B14F-4D97-AF65-F5344CB8AC3E}">
        <p14:creationId xmlns:p14="http://schemas.microsoft.com/office/powerpoint/2010/main" val="4023802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736368" y="14325"/>
            <a:ext cx="5407631" cy="831055"/>
          </a:xfrm>
        </p:spPr>
        <p:txBody>
          <a:bodyPr>
            <a:normAutofit/>
          </a:bodyPr>
          <a:lstStyle/>
          <a:p>
            <a:pPr algn="r"/>
            <a:r>
              <a:rPr lang="en-GB" sz="4000" noProof="0" dirty="0" smtClean="0"/>
              <a:t>ITN Ownership by Region</a:t>
            </a:r>
            <a:endParaRPr lang="en-GB" sz="4000" noProof="0" dirty="0"/>
          </a:p>
        </p:txBody>
      </p:sp>
      <p:sp>
        <p:nvSpPr>
          <p:cNvPr id="111" name="Freeform 107"/>
          <p:cNvSpPr>
            <a:spLocks/>
          </p:cNvSpPr>
          <p:nvPr/>
        </p:nvSpPr>
        <p:spPr bwMode="auto">
          <a:xfrm>
            <a:off x="3318457" y="2491946"/>
            <a:ext cx="1044575" cy="1822450"/>
          </a:xfrm>
          <a:custGeom>
            <a:avLst/>
            <a:gdLst>
              <a:gd name="T0" fmla="*/ 654 w 658"/>
              <a:gd name="T1" fmla="*/ 784 h 1148"/>
              <a:gd name="T2" fmla="*/ 615 w 658"/>
              <a:gd name="T3" fmla="*/ 839 h 1148"/>
              <a:gd name="T4" fmla="*/ 589 w 658"/>
              <a:gd name="T5" fmla="*/ 891 h 1148"/>
              <a:gd name="T6" fmla="*/ 576 w 658"/>
              <a:gd name="T7" fmla="*/ 930 h 1148"/>
              <a:gd name="T8" fmla="*/ 577 w 658"/>
              <a:gd name="T9" fmla="*/ 974 h 1148"/>
              <a:gd name="T10" fmla="*/ 577 w 658"/>
              <a:gd name="T11" fmla="*/ 1017 h 1148"/>
              <a:gd name="T12" fmla="*/ 544 w 658"/>
              <a:gd name="T13" fmla="*/ 1039 h 1148"/>
              <a:gd name="T14" fmla="*/ 525 w 658"/>
              <a:gd name="T15" fmla="*/ 1082 h 1148"/>
              <a:gd name="T16" fmla="*/ 534 w 658"/>
              <a:gd name="T17" fmla="*/ 1127 h 1148"/>
              <a:gd name="T18" fmla="*/ 497 w 658"/>
              <a:gd name="T19" fmla="*/ 1135 h 1148"/>
              <a:gd name="T20" fmla="*/ 461 w 658"/>
              <a:gd name="T21" fmla="*/ 1127 h 1148"/>
              <a:gd name="T22" fmla="*/ 442 w 658"/>
              <a:gd name="T23" fmla="*/ 1092 h 1148"/>
              <a:gd name="T24" fmla="*/ 410 w 658"/>
              <a:gd name="T25" fmla="*/ 1069 h 1148"/>
              <a:gd name="T26" fmla="*/ 373 w 658"/>
              <a:gd name="T27" fmla="*/ 1064 h 1148"/>
              <a:gd name="T28" fmla="*/ 326 w 658"/>
              <a:gd name="T29" fmla="*/ 1056 h 1148"/>
              <a:gd name="T30" fmla="*/ 287 w 658"/>
              <a:gd name="T31" fmla="*/ 1041 h 1148"/>
              <a:gd name="T32" fmla="*/ 249 w 658"/>
              <a:gd name="T33" fmla="*/ 1041 h 1148"/>
              <a:gd name="T34" fmla="*/ 214 w 658"/>
              <a:gd name="T35" fmla="*/ 1028 h 1148"/>
              <a:gd name="T36" fmla="*/ 172 w 658"/>
              <a:gd name="T37" fmla="*/ 1015 h 1148"/>
              <a:gd name="T38" fmla="*/ 131 w 658"/>
              <a:gd name="T39" fmla="*/ 989 h 1148"/>
              <a:gd name="T40" fmla="*/ 84 w 658"/>
              <a:gd name="T41" fmla="*/ 1002 h 1148"/>
              <a:gd name="T42" fmla="*/ 45 w 658"/>
              <a:gd name="T43" fmla="*/ 1007 h 1148"/>
              <a:gd name="T44" fmla="*/ 11 w 658"/>
              <a:gd name="T45" fmla="*/ 985 h 1148"/>
              <a:gd name="T46" fmla="*/ 9 w 658"/>
              <a:gd name="T47" fmla="*/ 942 h 1148"/>
              <a:gd name="T48" fmla="*/ 13 w 658"/>
              <a:gd name="T49" fmla="*/ 914 h 1148"/>
              <a:gd name="T50" fmla="*/ 54 w 658"/>
              <a:gd name="T51" fmla="*/ 908 h 1148"/>
              <a:gd name="T52" fmla="*/ 58 w 658"/>
              <a:gd name="T53" fmla="*/ 863 h 1148"/>
              <a:gd name="T54" fmla="*/ 54 w 658"/>
              <a:gd name="T55" fmla="*/ 822 h 1148"/>
              <a:gd name="T56" fmla="*/ 67 w 658"/>
              <a:gd name="T57" fmla="*/ 782 h 1148"/>
              <a:gd name="T58" fmla="*/ 50 w 658"/>
              <a:gd name="T59" fmla="*/ 743 h 1148"/>
              <a:gd name="T60" fmla="*/ 54 w 658"/>
              <a:gd name="T61" fmla="*/ 698 h 1148"/>
              <a:gd name="T62" fmla="*/ 60 w 658"/>
              <a:gd name="T63" fmla="*/ 655 h 1148"/>
              <a:gd name="T64" fmla="*/ 69 w 658"/>
              <a:gd name="T65" fmla="*/ 615 h 1148"/>
              <a:gd name="T66" fmla="*/ 86 w 658"/>
              <a:gd name="T67" fmla="*/ 583 h 1148"/>
              <a:gd name="T68" fmla="*/ 105 w 658"/>
              <a:gd name="T69" fmla="*/ 546 h 1148"/>
              <a:gd name="T70" fmla="*/ 84 w 658"/>
              <a:gd name="T71" fmla="*/ 514 h 1148"/>
              <a:gd name="T72" fmla="*/ 60 w 658"/>
              <a:gd name="T73" fmla="*/ 484 h 1148"/>
              <a:gd name="T74" fmla="*/ 39 w 658"/>
              <a:gd name="T75" fmla="*/ 448 h 1148"/>
              <a:gd name="T76" fmla="*/ 24 w 658"/>
              <a:gd name="T77" fmla="*/ 405 h 1148"/>
              <a:gd name="T78" fmla="*/ 15 w 658"/>
              <a:gd name="T79" fmla="*/ 362 h 1148"/>
              <a:gd name="T80" fmla="*/ 17 w 658"/>
              <a:gd name="T81" fmla="*/ 332 h 1148"/>
              <a:gd name="T82" fmla="*/ 52 w 658"/>
              <a:gd name="T83" fmla="*/ 306 h 1148"/>
              <a:gd name="T84" fmla="*/ 99 w 658"/>
              <a:gd name="T85" fmla="*/ 268 h 1148"/>
              <a:gd name="T86" fmla="*/ 122 w 658"/>
              <a:gd name="T87" fmla="*/ 244 h 1148"/>
              <a:gd name="T88" fmla="*/ 165 w 658"/>
              <a:gd name="T89" fmla="*/ 244 h 1148"/>
              <a:gd name="T90" fmla="*/ 208 w 658"/>
              <a:gd name="T91" fmla="*/ 171 h 1148"/>
              <a:gd name="T92" fmla="*/ 214 w 658"/>
              <a:gd name="T93" fmla="*/ 109 h 1148"/>
              <a:gd name="T94" fmla="*/ 242 w 658"/>
              <a:gd name="T95" fmla="*/ 94 h 1148"/>
              <a:gd name="T96" fmla="*/ 277 w 658"/>
              <a:gd name="T97" fmla="*/ 64 h 1148"/>
              <a:gd name="T98" fmla="*/ 311 w 658"/>
              <a:gd name="T99" fmla="*/ 58 h 1148"/>
              <a:gd name="T100" fmla="*/ 347 w 658"/>
              <a:gd name="T101" fmla="*/ 38 h 1148"/>
              <a:gd name="T102" fmla="*/ 433 w 658"/>
              <a:gd name="T103" fmla="*/ 4 h 1148"/>
              <a:gd name="T104" fmla="*/ 456 w 658"/>
              <a:gd name="T105" fmla="*/ 92 h 1148"/>
              <a:gd name="T106" fmla="*/ 469 w 658"/>
              <a:gd name="T107" fmla="*/ 158 h 1148"/>
              <a:gd name="T108" fmla="*/ 472 w 658"/>
              <a:gd name="T109" fmla="*/ 208 h 1148"/>
              <a:gd name="T110" fmla="*/ 471 w 658"/>
              <a:gd name="T111" fmla="*/ 257 h 1148"/>
              <a:gd name="T112" fmla="*/ 465 w 658"/>
              <a:gd name="T113" fmla="*/ 302 h 1148"/>
              <a:gd name="T114" fmla="*/ 454 w 658"/>
              <a:gd name="T115" fmla="*/ 353 h 1148"/>
              <a:gd name="T116" fmla="*/ 431 w 658"/>
              <a:gd name="T117" fmla="*/ 396 h 1148"/>
              <a:gd name="T118" fmla="*/ 427 w 658"/>
              <a:gd name="T119" fmla="*/ 443 h 1148"/>
              <a:gd name="T120" fmla="*/ 489 w 658"/>
              <a:gd name="T121" fmla="*/ 512 h 1148"/>
              <a:gd name="T122" fmla="*/ 574 w 658"/>
              <a:gd name="T123" fmla="*/ 597 h 1148"/>
              <a:gd name="T124" fmla="*/ 645 w 658"/>
              <a:gd name="T125" fmla="*/ 672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8" h="1148">
                <a:moveTo>
                  <a:pt x="647" y="702"/>
                </a:moveTo>
                <a:lnTo>
                  <a:pt x="647" y="703"/>
                </a:lnTo>
                <a:lnTo>
                  <a:pt x="647" y="707"/>
                </a:lnTo>
                <a:lnTo>
                  <a:pt x="649" y="715"/>
                </a:lnTo>
                <a:lnTo>
                  <a:pt x="649" y="720"/>
                </a:lnTo>
                <a:lnTo>
                  <a:pt x="649" y="722"/>
                </a:lnTo>
                <a:lnTo>
                  <a:pt x="649" y="728"/>
                </a:lnTo>
                <a:lnTo>
                  <a:pt x="649" y="730"/>
                </a:lnTo>
                <a:lnTo>
                  <a:pt x="649" y="732"/>
                </a:lnTo>
                <a:lnTo>
                  <a:pt x="651" y="735"/>
                </a:lnTo>
                <a:lnTo>
                  <a:pt x="651" y="737"/>
                </a:lnTo>
                <a:lnTo>
                  <a:pt x="651" y="741"/>
                </a:lnTo>
                <a:lnTo>
                  <a:pt x="652" y="745"/>
                </a:lnTo>
                <a:lnTo>
                  <a:pt x="652" y="747"/>
                </a:lnTo>
                <a:lnTo>
                  <a:pt x="652" y="748"/>
                </a:lnTo>
                <a:lnTo>
                  <a:pt x="652" y="752"/>
                </a:lnTo>
                <a:lnTo>
                  <a:pt x="654" y="756"/>
                </a:lnTo>
                <a:lnTo>
                  <a:pt x="654" y="758"/>
                </a:lnTo>
                <a:lnTo>
                  <a:pt x="654" y="760"/>
                </a:lnTo>
                <a:lnTo>
                  <a:pt x="654" y="762"/>
                </a:lnTo>
                <a:lnTo>
                  <a:pt x="654" y="763"/>
                </a:lnTo>
                <a:lnTo>
                  <a:pt x="654" y="769"/>
                </a:lnTo>
                <a:lnTo>
                  <a:pt x="654" y="775"/>
                </a:lnTo>
                <a:lnTo>
                  <a:pt x="654" y="777"/>
                </a:lnTo>
                <a:lnTo>
                  <a:pt x="656" y="782"/>
                </a:lnTo>
                <a:lnTo>
                  <a:pt x="654" y="784"/>
                </a:lnTo>
                <a:lnTo>
                  <a:pt x="654" y="786"/>
                </a:lnTo>
                <a:lnTo>
                  <a:pt x="654" y="790"/>
                </a:lnTo>
                <a:lnTo>
                  <a:pt x="652" y="792"/>
                </a:lnTo>
                <a:lnTo>
                  <a:pt x="652" y="795"/>
                </a:lnTo>
                <a:lnTo>
                  <a:pt x="651" y="797"/>
                </a:lnTo>
                <a:lnTo>
                  <a:pt x="649" y="801"/>
                </a:lnTo>
                <a:lnTo>
                  <a:pt x="647" y="803"/>
                </a:lnTo>
                <a:lnTo>
                  <a:pt x="645" y="803"/>
                </a:lnTo>
                <a:lnTo>
                  <a:pt x="643" y="805"/>
                </a:lnTo>
                <a:lnTo>
                  <a:pt x="641" y="807"/>
                </a:lnTo>
                <a:lnTo>
                  <a:pt x="637" y="807"/>
                </a:lnTo>
                <a:lnTo>
                  <a:pt x="634" y="807"/>
                </a:lnTo>
                <a:lnTo>
                  <a:pt x="630" y="807"/>
                </a:lnTo>
                <a:lnTo>
                  <a:pt x="628" y="807"/>
                </a:lnTo>
                <a:lnTo>
                  <a:pt x="628" y="809"/>
                </a:lnTo>
                <a:lnTo>
                  <a:pt x="626" y="809"/>
                </a:lnTo>
                <a:lnTo>
                  <a:pt x="624" y="810"/>
                </a:lnTo>
                <a:lnTo>
                  <a:pt x="622" y="812"/>
                </a:lnTo>
                <a:lnTo>
                  <a:pt x="621" y="812"/>
                </a:lnTo>
                <a:lnTo>
                  <a:pt x="619" y="814"/>
                </a:lnTo>
                <a:lnTo>
                  <a:pt x="617" y="814"/>
                </a:lnTo>
                <a:lnTo>
                  <a:pt x="617" y="816"/>
                </a:lnTo>
                <a:lnTo>
                  <a:pt x="617" y="818"/>
                </a:lnTo>
                <a:lnTo>
                  <a:pt x="617" y="825"/>
                </a:lnTo>
                <a:lnTo>
                  <a:pt x="617" y="835"/>
                </a:lnTo>
                <a:lnTo>
                  <a:pt x="615" y="839"/>
                </a:lnTo>
                <a:lnTo>
                  <a:pt x="615" y="842"/>
                </a:lnTo>
                <a:lnTo>
                  <a:pt x="613" y="848"/>
                </a:lnTo>
                <a:lnTo>
                  <a:pt x="613" y="852"/>
                </a:lnTo>
                <a:lnTo>
                  <a:pt x="611" y="854"/>
                </a:lnTo>
                <a:lnTo>
                  <a:pt x="611" y="857"/>
                </a:lnTo>
                <a:lnTo>
                  <a:pt x="609" y="859"/>
                </a:lnTo>
                <a:lnTo>
                  <a:pt x="607" y="863"/>
                </a:lnTo>
                <a:lnTo>
                  <a:pt x="606" y="865"/>
                </a:lnTo>
                <a:lnTo>
                  <a:pt x="606" y="867"/>
                </a:lnTo>
                <a:lnTo>
                  <a:pt x="598" y="882"/>
                </a:lnTo>
                <a:lnTo>
                  <a:pt x="598" y="884"/>
                </a:lnTo>
                <a:lnTo>
                  <a:pt x="596" y="884"/>
                </a:lnTo>
                <a:lnTo>
                  <a:pt x="594" y="884"/>
                </a:lnTo>
                <a:lnTo>
                  <a:pt x="592" y="882"/>
                </a:lnTo>
                <a:lnTo>
                  <a:pt x="591" y="882"/>
                </a:lnTo>
                <a:lnTo>
                  <a:pt x="589" y="882"/>
                </a:lnTo>
                <a:lnTo>
                  <a:pt x="587" y="880"/>
                </a:lnTo>
                <a:lnTo>
                  <a:pt x="585" y="880"/>
                </a:lnTo>
                <a:lnTo>
                  <a:pt x="585" y="882"/>
                </a:lnTo>
                <a:lnTo>
                  <a:pt x="585" y="884"/>
                </a:lnTo>
                <a:lnTo>
                  <a:pt x="587" y="884"/>
                </a:lnTo>
                <a:lnTo>
                  <a:pt x="587" y="885"/>
                </a:lnTo>
                <a:lnTo>
                  <a:pt x="587" y="887"/>
                </a:lnTo>
                <a:lnTo>
                  <a:pt x="589" y="887"/>
                </a:lnTo>
                <a:lnTo>
                  <a:pt x="589" y="889"/>
                </a:lnTo>
                <a:lnTo>
                  <a:pt x="589" y="891"/>
                </a:lnTo>
                <a:lnTo>
                  <a:pt x="591" y="893"/>
                </a:lnTo>
                <a:lnTo>
                  <a:pt x="591" y="895"/>
                </a:lnTo>
                <a:lnTo>
                  <a:pt x="591" y="895"/>
                </a:lnTo>
                <a:lnTo>
                  <a:pt x="592" y="895"/>
                </a:lnTo>
                <a:lnTo>
                  <a:pt x="592" y="897"/>
                </a:lnTo>
                <a:lnTo>
                  <a:pt x="591" y="899"/>
                </a:lnTo>
                <a:lnTo>
                  <a:pt x="591" y="900"/>
                </a:lnTo>
                <a:lnTo>
                  <a:pt x="589" y="902"/>
                </a:lnTo>
                <a:lnTo>
                  <a:pt x="587" y="904"/>
                </a:lnTo>
                <a:lnTo>
                  <a:pt x="587" y="906"/>
                </a:lnTo>
                <a:lnTo>
                  <a:pt x="585" y="908"/>
                </a:lnTo>
                <a:lnTo>
                  <a:pt x="585" y="910"/>
                </a:lnTo>
                <a:lnTo>
                  <a:pt x="583" y="910"/>
                </a:lnTo>
                <a:lnTo>
                  <a:pt x="583" y="912"/>
                </a:lnTo>
                <a:lnTo>
                  <a:pt x="581" y="914"/>
                </a:lnTo>
                <a:lnTo>
                  <a:pt x="581" y="915"/>
                </a:lnTo>
                <a:lnTo>
                  <a:pt x="579" y="915"/>
                </a:lnTo>
                <a:lnTo>
                  <a:pt x="579" y="917"/>
                </a:lnTo>
                <a:lnTo>
                  <a:pt x="579" y="919"/>
                </a:lnTo>
                <a:lnTo>
                  <a:pt x="577" y="919"/>
                </a:lnTo>
                <a:lnTo>
                  <a:pt x="577" y="921"/>
                </a:lnTo>
                <a:lnTo>
                  <a:pt x="576" y="923"/>
                </a:lnTo>
                <a:lnTo>
                  <a:pt x="576" y="925"/>
                </a:lnTo>
                <a:lnTo>
                  <a:pt x="576" y="927"/>
                </a:lnTo>
                <a:lnTo>
                  <a:pt x="576" y="929"/>
                </a:lnTo>
                <a:lnTo>
                  <a:pt x="576" y="930"/>
                </a:lnTo>
                <a:lnTo>
                  <a:pt x="577" y="930"/>
                </a:lnTo>
                <a:lnTo>
                  <a:pt x="577" y="932"/>
                </a:lnTo>
                <a:lnTo>
                  <a:pt x="577" y="934"/>
                </a:lnTo>
                <a:lnTo>
                  <a:pt x="577" y="936"/>
                </a:lnTo>
                <a:lnTo>
                  <a:pt x="577" y="938"/>
                </a:lnTo>
                <a:lnTo>
                  <a:pt x="576" y="940"/>
                </a:lnTo>
                <a:lnTo>
                  <a:pt x="576" y="940"/>
                </a:lnTo>
                <a:lnTo>
                  <a:pt x="576" y="942"/>
                </a:lnTo>
                <a:lnTo>
                  <a:pt x="576" y="944"/>
                </a:lnTo>
                <a:lnTo>
                  <a:pt x="576" y="945"/>
                </a:lnTo>
                <a:lnTo>
                  <a:pt x="577" y="947"/>
                </a:lnTo>
                <a:lnTo>
                  <a:pt x="577" y="949"/>
                </a:lnTo>
                <a:lnTo>
                  <a:pt x="577" y="951"/>
                </a:lnTo>
                <a:lnTo>
                  <a:pt x="577" y="953"/>
                </a:lnTo>
                <a:lnTo>
                  <a:pt x="577" y="955"/>
                </a:lnTo>
                <a:lnTo>
                  <a:pt x="576" y="955"/>
                </a:lnTo>
                <a:lnTo>
                  <a:pt x="576" y="957"/>
                </a:lnTo>
                <a:lnTo>
                  <a:pt x="576" y="959"/>
                </a:lnTo>
                <a:lnTo>
                  <a:pt x="576" y="960"/>
                </a:lnTo>
                <a:lnTo>
                  <a:pt x="577" y="962"/>
                </a:lnTo>
                <a:lnTo>
                  <a:pt x="577" y="964"/>
                </a:lnTo>
                <a:lnTo>
                  <a:pt x="577" y="966"/>
                </a:lnTo>
                <a:lnTo>
                  <a:pt x="577" y="968"/>
                </a:lnTo>
                <a:lnTo>
                  <a:pt x="577" y="970"/>
                </a:lnTo>
                <a:lnTo>
                  <a:pt x="577" y="972"/>
                </a:lnTo>
                <a:lnTo>
                  <a:pt x="577" y="974"/>
                </a:lnTo>
                <a:lnTo>
                  <a:pt x="577" y="975"/>
                </a:lnTo>
                <a:lnTo>
                  <a:pt x="577" y="977"/>
                </a:lnTo>
                <a:lnTo>
                  <a:pt x="577" y="979"/>
                </a:lnTo>
                <a:lnTo>
                  <a:pt x="576" y="979"/>
                </a:lnTo>
                <a:lnTo>
                  <a:pt x="576" y="981"/>
                </a:lnTo>
                <a:lnTo>
                  <a:pt x="576" y="983"/>
                </a:lnTo>
                <a:lnTo>
                  <a:pt x="576" y="985"/>
                </a:lnTo>
                <a:lnTo>
                  <a:pt x="576" y="985"/>
                </a:lnTo>
                <a:lnTo>
                  <a:pt x="576" y="987"/>
                </a:lnTo>
                <a:lnTo>
                  <a:pt x="576" y="989"/>
                </a:lnTo>
                <a:lnTo>
                  <a:pt x="577" y="990"/>
                </a:lnTo>
                <a:lnTo>
                  <a:pt x="577" y="992"/>
                </a:lnTo>
                <a:lnTo>
                  <a:pt x="579" y="994"/>
                </a:lnTo>
                <a:lnTo>
                  <a:pt x="577" y="996"/>
                </a:lnTo>
                <a:lnTo>
                  <a:pt x="577" y="998"/>
                </a:lnTo>
                <a:lnTo>
                  <a:pt x="577" y="1000"/>
                </a:lnTo>
                <a:lnTo>
                  <a:pt x="577" y="1002"/>
                </a:lnTo>
                <a:lnTo>
                  <a:pt x="577" y="1004"/>
                </a:lnTo>
                <a:lnTo>
                  <a:pt x="577" y="1005"/>
                </a:lnTo>
                <a:lnTo>
                  <a:pt x="579" y="1007"/>
                </a:lnTo>
                <a:lnTo>
                  <a:pt x="579" y="1009"/>
                </a:lnTo>
                <a:lnTo>
                  <a:pt x="579" y="1011"/>
                </a:lnTo>
                <a:lnTo>
                  <a:pt x="579" y="1013"/>
                </a:lnTo>
                <a:lnTo>
                  <a:pt x="577" y="1013"/>
                </a:lnTo>
                <a:lnTo>
                  <a:pt x="577" y="1015"/>
                </a:lnTo>
                <a:lnTo>
                  <a:pt x="577" y="1017"/>
                </a:lnTo>
                <a:lnTo>
                  <a:pt x="577" y="1019"/>
                </a:lnTo>
                <a:lnTo>
                  <a:pt x="577" y="1020"/>
                </a:lnTo>
                <a:lnTo>
                  <a:pt x="576" y="1020"/>
                </a:lnTo>
                <a:lnTo>
                  <a:pt x="576" y="1022"/>
                </a:lnTo>
                <a:lnTo>
                  <a:pt x="574" y="1020"/>
                </a:lnTo>
                <a:lnTo>
                  <a:pt x="572" y="1022"/>
                </a:lnTo>
                <a:lnTo>
                  <a:pt x="570" y="1022"/>
                </a:lnTo>
                <a:lnTo>
                  <a:pt x="568" y="1022"/>
                </a:lnTo>
                <a:lnTo>
                  <a:pt x="566" y="1022"/>
                </a:lnTo>
                <a:lnTo>
                  <a:pt x="564" y="1024"/>
                </a:lnTo>
                <a:lnTo>
                  <a:pt x="564" y="1024"/>
                </a:lnTo>
                <a:lnTo>
                  <a:pt x="562" y="1026"/>
                </a:lnTo>
                <a:lnTo>
                  <a:pt x="561" y="1026"/>
                </a:lnTo>
                <a:lnTo>
                  <a:pt x="559" y="1028"/>
                </a:lnTo>
                <a:lnTo>
                  <a:pt x="557" y="1030"/>
                </a:lnTo>
                <a:lnTo>
                  <a:pt x="555" y="1030"/>
                </a:lnTo>
                <a:lnTo>
                  <a:pt x="553" y="1030"/>
                </a:lnTo>
                <a:lnTo>
                  <a:pt x="551" y="1030"/>
                </a:lnTo>
                <a:lnTo>
                  <a:pt x="549" y="1030"/>
                </a:lnTo>
                <a:lnTo>
                  <a:pt x="549" y="1032"/>
                </a:lnTo>
                <a:lnTo>
                  <a:pt x="547" y="1034"/>
                </a:lnTo>
                <a:lnTo>
                  <a:pt x="547" y="1035"/>
                </a:lnTo>
                <a:lnTo>
                  <a:pt x="546" y="1035"/>
                </a:lnTo>
                <a:lnTo>
                  <a:pt x="546" y="1037"/>
                </a:lnTo>
                <a:lnTo>
                  <a:pt x="546" y="1039"/>
                </a:lnTo>
                <a:lnTo>
                  <a:pt x="544" y="1039"/>
                </a:lnTo>
                <a:lnTo>
                  <a:pt x="542" y="1041"/>
                </a:lnTo>
                <a:lnTo>
                  <a:pt x="542" y="1043"/>
                </a:lnTo>
                <a:lnTo>
                  <a:pt x="542" y="1045"/>
                </a:lnTo>
                <a:lnTo>
                  <a:pt x="540" y="1047"/>
                </a:lnTo>
                <a:lnTo>
                  <a:pt x="540" y="1049"/>
                </a:lnTo>
                <a:lnTo>
                  <a:pt x="538" y="1050"/>
                </a:lnTo>
                <a:lnTo>
                  <a:pt x="538" y="1052"/>
                </a:lnTo>
                <a:lnTo>
                  <a:pt x="538" y="1054"/>
                </a:lnTo>
                <a:lnTo>
                  <a:pt x="536" y="1056"/>
                </a:lnTo>
                <a:lnTo>
                  <a:pt x="538" y="1058"/>
                </a:lnTo>
                <a:lnTo>
                  <a:pt x="536" y="1060"/>
                </a:lnTo>
                <a:lnTo>
                  <a:pt x="536" y="1062"/>
                </a:lnTo>
                <a:lnTo>
                  <a:pt x="534" y="1062"/>
                </a:lnTo>
                <a:lnTo>
                  <a:pt x="534" y="1064"/>
                </a:lnTo>
                <a:lnTo>
                  <a:pt x="532" y="1065"/>
                </a:lnTo>
                <a:lnTo>
                  <a:pt x="532" y="1067"/>
                </a:lnTo>
                <a:lnTo>
                  <a:pt x="531" y="1067"/>
                </a:lnTo>
                <a:lnTo>
                  <a:pt x="531" y="1069"/>
                </a:lnTo>
                <a:lnTo>
                  <a:pt x="529" y="1071"/>
                </a:lnTo>
                <a:lnTo>
                  <a:pt x="529" y="1073"/>
                </a:lnTo>
                <a:lnTo>
                  <a:pt x="529" y="1075"/>
                </a:lnTo>
                <a:lnTo>
                  <a:pt x="529" y="1075"/>
                </a:lnTo>
                <a:lnTo>
                  <a:pt x="527" y="1077"/>
                </a:lnTo>
                <a:lnTo>
                  <a:pt x="527" y="1079"/>
                </a:lnTo>
                <a:lnTo>
                  <a:pt x="527" y="1080"/>
                </a:lnTo>
                <a:lnTo>
                  <a:pt x="525" y="1082"/>
                </a:lnTo>
                <a:lnTo>
                  <a:pt x="527" y="1084"/>
                </a:lnTo>
                <a:lnTo>
                  <a:pt x="527" y="1086"/>
                </a:lnTo>
                <a:lnTo>
                  <a:pt x="527" y="1088"/>
                </a:lnTo>
                <a:lnTo>
                  <a:pt x="527" y="1090"/>
                </a:lnTo>
                <a:lnTo>
                  <a:pt x="527" y="1092"/>
                </a:lnTo>
                <a:lnTo>
                  <a:pt x="527" y="1094"/>
                </a:lnTo>
                <a:lnTo>
                  <a:pt x="527" y="1095"/>
                </a:lnTo>
                <a:lnTo>
                  <a:pt x="527" y="1097"/>
                </a:lnTo>
                <a:lnTo>
                  <a:pt x="527" y="1099"/>
                </a:lnTo>
                <a:lnTo>
                  <a:pt x="529" y="1099"/>
                </a:lnTo>
                <a:lnTo>
                  <a:pt x="529" y="1101"/>
                </a:lnTo>
                <a:lnTo>
                  <a:pt x="531" y="1103"/>
                </a:lnTo>
                <a:lnTo>
                  <a:pt x="531" y="1105"/>
                </a:lnTo>
                <a:lnTo>
                  <a:pt x="529" y="1107"/>
                </a:lnTo>
                <a:lnTo>
                  <a:pt x="531" y="1109"/>
                </a:lnTo>
                <a:lnTo>
                  <a:pt x="531" y="1110"/>
                </a:lnTo>
                <a:lnTo>
                  <a:pt x="532" y="1112"/>
                </a:lnTo>
                <a:lnTo>
                  <a:pt x="532" y="1114"/>
                </a:lnTo>
                <a:lnTo>
                  <a:pt x="534" y="1116"/>
                </a:lnTo>
                <a:lnTo>
                  <a:pt x="534" y="1118"/>
                </a:lnTo>
                <a:lnTo>
                  <a:pt x="534" y="1118"/>
                </a:lnTo>
                <a:lnTo>
                  <a:pt x="534" y="1120"/>
                </a:lnTo>
                <a:lnTo>
                  <a:pt x="534" y="1122"/>
                </a:lnTo>
                <a:lnTo>
                  <a:pt x="534" y="1124"/>
                </a:lnTo>
                <a:lnTo>
                  <a:pt x="534" y="1125"/>
                </a:lnTo>
                <a:lnTo>
                  <a:pt x="534" y="1127"/>
                </a:lnTo>
                <a:lnTo>
                  <a:pt x="534" y="1129"/>
                </a:lnTo>
                <a:lnTo>
                  <a:pt x="534" y="1131"/>
                </a:lnTo>
                <a:lnTo>
                  <a:pt x="534" y="1133"/>
                </a:lnTo>
                <a:lnTo>
                  <a:pt x="532" y="1135"/>
                </a:lnTo>
                <a:lnTo>
                  <a:pt x="532" y="1137"/>
                </a:lnTo>
                <a:lnTo>
                  <a:pt x="531" y="1137"/>
                </a:lnTo>
                <a:lnTo>
                  <a:pt x="531" y="1139"/>
                </a:lnTo>
                <a:lnTo>
                  <a:pt x="529" y="1140"/>
                </a:lnTo>
                <a:lnTo>
                  <a:pt x="527" y="1140"/>
                </a:lnTo>
                <a:lnTo>
                  <a:pt x="523" y="1144"/>
                </a:lnTo>
                <a:lnTo>
                  <a:pt x="517" y="1148"/>
                </a:lnTo>
                <a:lnTo>
                  <a:pt x="517" y="1146"/>
                </a:lnTo>
                <a:lnTo>
                  <a:pt x="517" y="1146"/>
                </a:lnTo>
                <a:lnTo>
                  <a:pt x="517" y="1144"/>
                </a:lnTo>
                <a:lnTo>
                  <a:pt x="516" y="1142"/>
                </a:lnTo>
                <a:lnTo>
                  <a:pt x="514" y="1142"/>
                </a:lnTo>
                <a:lnTo>
                  <a:pt x="512" y="1140"/>
                </a:lnTo>
                <a:lnTo>
                  <a:pt x="508" y="1140"/>
                </a:lnTo>
                <a:lnTo>
                  <a:pt x="508" y="1139"/>
                </a:lnTo>
                <a:lnTo>
                  <a:pt x="506" y="1139"/>
                </a:lnTo>
                <a:lnTo>
                  <a:pt x="504" y="1139"/>
                </a:lnTo>
                <a:lnTo>
                  <a:pt x="502" y="1139"/>
                </a:lnTo>
                <a:lnTo>
                  <a:pt x="501" y="1137"/>
                </a:lnTo>
                <a:lnTo>
                  <a:pt x="501" y="1135"/>
                </a:lnTo>
                <a:lnTo>
                  <a:pt x="499" y="1135"/>
                </a:lnTo>
                <a:lnTo>
                  <a:pt x="497" y="1135"/>
                </a:lnTo>
                <a:lnTo>
                  <a:pt x="495" y="1133"/>
                </a:lnTo>
                <a:lnTo>
                  <a:pt x="493" y="1133"/>
                </a:lnTo>
                <a:lnTo>
                  <a:pt x="489" y="1131"/>
                </a:lnTo>
                <a:lnTo>
                  <a:pt x="489" y="1129"/>
                </a:lnTo>
                <a:lnTo>
                  <a:pt x="487" y="1127"/>
                </a:lnTo>
                <a:lnTo>
                  <a:pt x="486" y="1129"/>
                </a:lnTo>
                <a:lnTo>
                  <a:pt x="484" y="1131"/>
                </a:lnTo>
                <a:lnTo>
                  <a:pt x="482" y="1131"/>
                </a:lnTo>
                <a:lnTo>
                  <a:pt x="480" y="1131"/>
                </a:lnTo>
                <a:lnTo>
                  <a:pt x="478" y="1131"/>
                </a:lnTo>
                <a:lnTo>
                  <a:pt x="478" y="1133"/>
                </a:lnTo>
                <a:lnTo>
                  <a:pt x="476" y="1133"/>
                </a:lnTo>
                <a:lnTo>
                  <a:pt x="474" y="1135"/>
                </a:lnTo>
                <a:lnTo>
                  <a:pt x="472" y="1135"/>
                </a:lnTo>
                <a:lnTo>
                  <a:pt x="471" y="1135"/>
                </a:lnTo>
                <a:lnTo>
                  <a:pt x="469" y="1135"/>
                </a:lnTo>
                <a:lnTo>
                  <a:pt x="469" y="1135"/>
                </a:lnTo>
                <a:lnTo>
                  <a:pt x="467" y="1137"/>
                </a:lnTo>
                <a:lnTo>
                  <a:pt x="465" y="1137"/>
                </a:lnTo>
                <a:lnTo>
                  <a:pt x="463" y="1135"/>
                </a:lnTo>
                <a:lnTo>
                  <a:pt x="463" y="1133"/>
                </a:lnTo>
                <a:lnTo>
                  <a:pt x="461" y="1133"/>
                </a:lnTo>
                <a:lnTo>
                  <a:pt x="461" y="1131"/>
                </a:lnTo>
                <a:lnTo>
                  <a:pt x="459" y="1131"/>
                </a:lnTo>
                <a:lnTo>
                  <a:pt x="459" y="1129"/>
                </a:lnTo>
                <a:lnTo>
                  <a:pt x="461" y="1127"/>
                </a:lnTo>
                <a:lnTo>
                  <a:pt x="461" y="1125"/>
                </a:lnTo>
                <a:lnTo>
                  <a:pt x="459" y="1124"/>
                </a:lnTo>
                <a:lnTo>
                  <a:pt x="461" y="1122"/>
                </a:lnTo>
                <a:lnTo>
                  <a:pt x="461" y="1120"/>
                </a:lnTo>
                <a:lnTo>
                  <a:pt x="461" y="1118"/>
                </a:lnTo>
                <a:lnTo>
                  <a:pt x="461" y="1118"/>
                </a:lnTo>
                <a:lnTo>
                  <a:pt x="461" y="1116"/>
                </a:lnTo>
                <a:lnTo>
                  <a:pt x="459" y="1114"/>
                </a:lnTo>
                <a:lnTo>
                  <a:pt x="459" y="1112"/>
                </a:lnTo>
                <a:lnTo>
                  <a:pt x="457" y="1112"/>
                </a:lnTo>
                <a:lnTo>
                  <a:pt x="457" y="1110"/>
                </a:lnTo>
                <a:lnTo>
                  <a:pt x="457" y="1109"/>
                </a:lnTo>
                <a:lnTo>
                  <a:pt x="456" y="1109"/>
                </a:lnTo>
                <a:lnTo>
                  <a:pt x="456" y="1107"/>
                </a:lnTo>
                <a:lnTo>
                  <a:pt x="454" y="1107"/>
                </a:lnTo>
                <a:lnTo>
                  <a:pt x="454" y="1105"/>
                </a:lnTo>
                <a:lnTo>
                  <a:pt x="454" y="1103"/>
                </a:lnTo>
                <a:lnTo>
                  <a:pt x="452" y="1103"/>
                </a:lnTo>
                <a:lnTo>
                  <a:pt x="450" y="1103"/>
                </a:lnTo>
                <a:lnTo>
                  <a:pt x="450" y="1101"/>
                </a:lnTo>
                <a:lnTo>
                  <a:pt x="448" y="1101"/>
                </a:lnTo>
                <a:lnTo>
                  <a:pt x="446" y="1099"/>
                </a:lnTo>
                <a:lnTo>
                  <a:pt x="444" y="1097"/>
                </a:lnTo>
                <a:lnTo>
                  <a:pt x="444" y="1095"/>
                </a:lnTo>
                <a:lnTo>
                  <a:pt x="444" y="1094"/>
                </a:lnTo>
                <a:lnTo>
                  <a:pt x="442" y="1092"/>
                </a:lnTo>
                <a:lnTo>
                  <a:pt x="441" y="1092"/>
                </a:lnTo>
                <a:lnTo>
                  <a:pt x="441" y="1090"/>
                </a:lnTo>
                <a:lnTo>
                  <a:pt x="439" y="1088"/>
                </a:lnTo>
                <a:lnTo>
                  <a:pt x="439" y="1086"/>
                </a:lnTo>
                <a:lnTo>
                  <a:pt x="439" y="1084"/>
                </a:lnTo>
                <a:lnTo>
                  <a:pt x="437" y="1082"/>
                </a:lnTo>
                <a:lnTo>
                  <a:pt x="437" y="1080"/>
                </a:lnTo>
                <a:lnTo>
                  <a:pt x="437" y="1079"/>
                </a:lnTo>
                <a:lnTo>
                  <a:pt x="435" y="1079"/>
                </a:lnTo>
                <a:lnTo>
                  <a:pt x="435" y="1077"/>
                </a:lnTo>
                <a:lnTo>
                  <a:pt x="433" y="1077"/>
                </a:lnTo>
                <a:lnTo>
                  <a:pt x="431" y="1077"/>
                </a:lnTo>
                <a:lnTo>
                  <a:pt x="429" y="1077"/>
                </a:lnTo>
                <a:lnTo>
                  <a:pt x="427" y="1075"/>
                </a:lnTo>
                <a:lnTo>
                  <a:pt x="425" y="1075"/>
                </a:lnTo>
                <a:lnTo>
                  <a:pt x="424" y="1075"/>
                </a:lnTo>
                <a:lnTo>
                  <a:pt x="422" y="1075"/>
                </a:lnTo>
                <a:lnTo>
                  <a:pt x="422" y="1077"/>
                </a:lnTo>
                <a:lnTo>
                  <a:pt x="420" y="1075"/>
                </a:lnTo>
                <a:lnTo>
                  <a:pt x="418" y="1075"/>
                </a:lnTo>
                <a:lnTo>
                  <a:pt x="418" y="1075"/>
                </a:lnTo>
                <a:lnTo>
                  <a:pt x="416" y="1073"/>
                </a:lnTo>
                <a:lnTo>
                  <a:pt x="414" y="1071"/>
                </a:lnTo>
                <a:lnTo>
                  <a:pt x="414" y="1069"/>
                </a:lnTo>
                <a:lnTo>
                  <a:pt x="412" y="1069"/>
                </a:lnTo>
                <a:lnTo>
                  <a:pt x="410" y="1069"/>
                </a:lnTo>
                <a:lnTo>
                  <a:pt x="409" y="1071"/>
                </a:lnTo>
                <a:lnTo>
                  <a:pt x="407" y="1071"/>
                </a:lnTo>
                <a:lnTo>
                  <a:pt x="405" y="1071"/>
                </a:lnTo>
                <a:lnTo>
                  <a:pt x="403" y="1071"/>
                </a:lnTo>
                <a:lnTo>
                  <a:pt x="403" y="1069"/>
                </a:lnTo>
                <a:lnTo>
                  <a:pt x="401" y="1069"/>
                </a:lnTo>
                <a:lnTo>
                  <a:pt x="399" y="1069"/>
                </a:lnTo>
                <a:lnTo>
                  <a:pt x="399" y="1067"/>
                </a:lnTo>
                <a:lnTo>
                  <a:pt x="397" y="1067"/>
                </a:lnTo>
                <a:lnTo>
                  <a:pt x="397" y="1065"/>
                </a:lnTo>
                <a:lnTo>
                  <a:pt x="397" y="1064"/>
                </a:lnTo>
                <a:lnTo>
                  <a:pt x="395" y="1064"/>
                </a:lnTo>
                <a:lnTo>
                  <a:pt x="394" y="1064"/>
                </a:lnTo>
                <a:lnTo>
                  <a:pt x="392" y="1064"/>
                </a:lnTo>
                <a:lnTo>
                  <a:pt x="390" y="1064"/>
                </a:lnTo>
                <a:lnTo>
                  <a:pt x="388" y="1062"/>
                </a:lnTo>
                <a:lnTo>
                  <a:pt x="386" y="1062"/>
                </a:lnTo>
                <a:lnTo>
                  <a:pt x="384" y="1062"/>
                </a:lnTo>
                <a:lnTo>
                  <a:pt x="382" y="1062"/>
                </a:lnTo>
                <a:lnTo>
                  <a:pt x="380" y="1062"/>
                </a:lnTo>
                <a:lnTo>
                  <a:pt x="379" y="1062"/>
                </a:lnTo>
                <a:lnTo>
                  <a:pt x="377" y="1060"/>
                </a:lnTo>
                <a:lnTo>
                  <a:pt x="375" y="1060"/>
                </a:lnTo>
                <a:lnTo>
                  <a:pt x="375" y="1062"/>
                </a:lnTo>
                <a:lnTo>
                  <a:pt x="373" y="1062"/>
                </a:lnTo>
                <a:lnTo>
                  <a:pt x="373" y="1064"/>
                </a:lnTo>
                <a:lnTo>
                  <a:pt x="371" y="1062"/>
                </a:lnTo>
                <a:lnTo>
                  <a:pt x="369" y="1062"/>
                </a:lnTo>
                <a:lnTo>
                  <a:pt x="367" y="1060"/>
                </a:lnTo>
                <a:lnTo>
                  <a:pt x="365" y="1060"/>
                </a:lnTo>
                <a:lnTo>
                  <a:pt x="365" y="1058"/>
                </a:lnTo>
                <a:lnTo>
                  <a:pt x="364" y="1058"/>
                </a:lnTo>
                <a:lnTo>
                  <a:pt x="362" y="1058"/>
                </a:lnTo>
                <a:lnTo>
                  <a:pt x="360" y="1058"/>
                </a:lnTo>
                <a:lnTo>
                  <a:pt x="358" y="1058"/>
                </a:lnTo>
                <a:lnTo>
                  <a:pt x="356" y="1058"/>
                </a:lnTo>
                <a:lnTo>
                  <a:pt x="354" y="1060"/>
                </a:lnTo>
                <a:lnTo>
                  <a:pt x="352" y="1060"/>
                </a:lnTo>
                <a:lnTo>
                  <a:pt x="350" y="1060"/>
                </a:lnTo>
                <a:lnTo>
                  <a:pt x="349" y="1060"/>
                </a:lnTo>
                <a:lnTo>
                  <a:pt x="347" y="1062"/>
                </a:lnTo>
                <a:lnTo>
                  <a:pt x="345" y="1062"/>
                </a:lnTo>
                <a:lnTo>
                  <a:pt x="343" y="1062"/>
                </a:lnTo>
                <a:lnTo>
                  <a:pt x="341" y="1060"/>
                </a:lnTo>
                <a:lnTo>
                  <a:pt x="339" y="1060"/>
                </a:lnTo>
                <a:lnTo>
                  <a:pt x="337" y="1060"/>
                </a:lnTo>
                <a:lnTo>
                  <a:pt x="335" y="1058"/>
                </a:lnTo>
                <a:lnTo>
                  <a:pt x="334" y="1058"/>
                </a:lnTo>
                <a:lnTo>
                  <a:pt x="332" y="1058"/>
                </a:lnTo>
                <a:lnTo>
                  <a:pt x="330" y="1056"/>
                </a:lnTo>
                <a:lnTo>
                  <a:pt x="328" y="1056"/>
                </a:lnTo>
                <a:lnTo>
                  <a:pt x="326" y="1056"/>
                </a:lnTo>
                <a:lnTo>
                  <a:pt x="326" y="1056"/>
                </a:lnTo>
                <a:lnTo>
                  <a:pt x="324" y="1056"/>
                </a:lnTo>
                <a:lnTo>
                  <a:pt x="322" y="1056"/>
                </a:lnTo>
                <a:lnTo>
                  <a:pt x="320" y="1054"/>
                </a:lnTo>
                <a:lnTo>
                  <a:pt x="319" y="1052"/>
                </a:lnTo>
                <a:lnTo>
                  <a:pt x="317" y="1052"/>
                </a:lnTo>
                <a:lnTo>
                  <a:pt x="317" y="1050"/>
                </a:lnTo>
                <a:lnTo>
                  <a:pt x="315" y="1050"/>
                </a:lnTo>
                <a:lnTo>
                  <a:pt x="313" y="1050"/>
                </a:lnTo>
                <a:lnTo>
                  <a:pt x="311" y="1050"/>
                </a:lnTo>
                <a:lnTo>
                  <a:pt x="309" y="1050"/>
                </a:lnTo>
                <a:lnTo>
                  <a:pt x="307" y="1049"/>
                </a:lnTo>
                <a:lnTo>
                  <a:pt x="305" y="1049"/>
                </a:lnTo>
                <a:lnTo>
                  <a:pt x="304" y="1049"/>
                </a:lnTo>
                <a:lnTo>
                  <a:pt x="302" y="1049"/>
                </a:lnTo>
                <a:lnTo>
                  <a:pt x="300" y="1047"/>
                </a:lnTo>
                <a:lnTo>
                  <a:pt x="298" y="1045"/>
                </a:lnTo>
                <a:lnTo>
                  <a:pt x="296" y="1045"/>
                </a:lnTo>
                <a:lnTo>
                  <a:pt x="294" y="1045"/>
                </a:lnTo>
                <a:lnTo>
                  <a:pt x="294" y="1047"/>
                </a:lnTo>
                <a:lnTo>
                  <a:pt x="292" y="1047"/>
                </a:lnTo>
                <a:lnTo>
                  <a:pt x="290" y="1047"/>
                </a:lnTo>
                <a:lnTo>
                  <a:pt x="290" y="1045"/>
                </a:lnTo>
                <a:lnTo>
                  <a:pt x="289" y="1045"/>
                </a:lnTo>
                <a:lnTo>
                  <a:pt x="287" y="1043"/>
                </a:lnTo>
                <a:lnTo>
                  <a:pt x="287" y="1041"/>
                </a:lnTo>
                <a:lnTo>
                  <a:pt x="285" y="1041"/>
                </a:lnTo>
                <a:lnTo>
                  <a:pt x="283" y="1041"/>
                </a:lnTo>
                <a:lnTo>
                  <a:pt x="281" y="1041"/>
                </a:lnTo>
                <a:lnTo>
                  <a:pt x="281" y="1039"/>
                </a:lnTo>
                <a:lnTo>
                  <a:pt x="279" y="1039"/>
                </a:lnTo>
                <a:lnTo>
                  <a:pt x="279" y="1039"/>
                </a:lnTo>
                <a:lnTo>
                  <a:pt x="277" y="1039"/>
                </a:lnTo>
                <a:lnTo>
                  <a:pt x="275" y="1037"/>
                </a:lnTo>
                <a:lnTo>
                  <a:pt x="274" y="1039"/>
                </a:lnTo>
                <a:lnTo>
                  <a:pt x="272" y="1039"/>
                </a:lnTo>
                <a:lnTo>
                  <a:pt x="272" y="1041"/>
                </a:lnTo>
                <a:lnTo>
                  <a:pt x="270" y="1041"/>
                </a:lnTo>
                <a:lnTo>
                  <a:pt x="268" y="1041"/>
                </a:lnTo>
                <a:lnTo>
                  <a:pt x="266" y="1041"/>
                </a:lnTo>
                <a:lnTo>
                  <a:pt x="266" y="1043"/>
                </a:lnTo>
                <a:lnTo>
                  <a:pt x="264" y="1041"/>
                </a:lnTo>
                <a:lnTo>
                  <a:pt x="262" y="1039"/>
                </a:lnTo>
                <a:lnTo>
                  <a:pt x="262" y="1041"/>
                </a:lnTo>
                <a:lnTo>
                  <a:pt x="260" y="1041"/>
                </a:lnTo>
                <a:lnTo>
                  <a:pt x="259" y="1041"/>
                </a:lnTo>
                <a:lnTo>
                  <a:pt x="257" y="1041"/>
                </a:lnTo>
                <a:lnTo>
                  <a:pt x="255" y="1041"/>
                </a:lnTo>
                <a:lnTo>
                  <a:pt x="255" y="1039"/>
                </a:lnTo>
                <a:lnTo>
                  <a:pt x="253" y="1039"/>
                </a:lnTo>
                <a:lnTo>
                  <a:pt x="251" y="1039"/>
                </a:lnTo>
                <a:lnTo>
                  <a:pt x="249" y="1041"/>
                </a:lnTo>
                <a:lnTo>
                  <a:pt x="247" y="1041"/>
                </a:lnTo>
                <a:lnTo>
                  <a:pt x="247" y="1039"/>
                </a:lnTo>
                <a:lnTo>
                  <a:pt x="245" y="1041"/>
                </a:lnTo>
                <a:lnTo>
                  <a:pt x="245" y="1039"/>
                </a:lnTo>
                <a:lnTo>
                  <a:pt x="244" y="1039"/>
                </a:lnTo>
                <a:lnTo>
                  <a:pt x="242" y="1041"/>
                </a:lnTo>
                <a:lnTo>
                  <a:pt x="240" y="1041"/>
                </a:lnTo>
                <a:lnTo>
                  <a:pt x="240" y="1039"/>
                </a:lnTo>
                <a:lnTo>
                  <a:pt x="238" y="1039"/>
                </a:lnTo>
                <a:lnTo>
                  <a:pt x="236" y="1041"/>
                </a:lnTo>
                <a:lnTo>
                  <a:pt x="236" y="1039"/>
                </a:lnTo>
                <a:lnTo>
                  <a:pt x="234" y="1037"/>
                </a:lnTo>
                <a:lnTo>
                  <a:pt x="232" y="1037"/>
                </a:lnTo>
                <a:lnTo>
                  <a:pt x="230" y="1037"/>
                </a:lnTo>
                <a:lnTo>
                  <a:pt x="230" y="1035"/>
                </a:lnTo>
                <a:lnTo>
                  <a:pt x="230" y="1035"/>
                </a:lnTo>
                <a:lnTo>
                  <a:pt x="229" y="1035"/>
                </a:lnTo>
                <a:lnTo>
                  <a:pt x="227" y="1034"/>
                </a:lnTo>
                <a:lnTo>
                  <a:pt x="225" y="1032"/>
                </a:lnTo>
                <a:lnTo>
                  <a:pt x="223" y="1030"/>
                </a:lnTo>
                <a:lnTo>
                  <a:pt x="221" y="1030"/>
                </a:lnTo>
                <a:lnTo>
                  <a:pt x="219" y="1028"/>
                </a:lnTo>
                <a:lnTo>
                  <a:pt x="219" y="1026"/>
                </a:lnTo>
                <a:lnTo>
                  <a:pt x="217" y="1028"/>
                </a:lnTo>
                <a:lnTo>
                  <a:pt x="215" y="1028"/>
                </a:lnTo>
                <a:lnTo>
                  <a:pt x="214" y="1028"/>
                </a:lnTo>
                <a:lnTo>
                  <a:pt x="212" y="1026"/>
                </a:lnTo>
                <a:lnTo>
                  <a:pt x="210" y="1026"/>
                </a:lnTo>
                <a:lnTo>
                  <a:pt x="208" y="1026"/>
                </a:lnTo>
                <a:lnTo>
                  <a:pt x="206" y="1026"/>
                </a:lnTo>
                <a:lnTo>
                  <a:pt x="206" y="1024"/>
                </a:lnTo>
                <a:lnTo>
                  <a:pt x="204" y="1024"/>
                </a:lnTo>
                <a:lnTo>
                  <a:pt x="202" y="1024"/>
                </a:lnTo>
                <a:lnTo>
                  <a:pt x="200" y="1024"/>
                </a:lnTo>
                <a:lnTo>
                  <a:pt x="199" y="1022"/>
                </a:lnTo>
                <a:lnTo>
                  <a:pt x="197" y="1022"/>
                </a:lnTo>
                <a:lnTo>
                  <a:pt x="197" y="1020"/>
                </a:lnTo>
                <a:lnTo>
                  <a:pt x="195" y="1020"/>
                </a:lnTo>
                <a:lnTo>
                  <a:pt x="195" y="1019"/>
                </a:lnTo>
                <a:lnTo>
                  <a:pt x="193" y="1019"/>
                </a:lnTo>
                <a:lnTo>
                  <a:pt x="191" y="1017"/>
                </a:lnTo>
                <a:lnTo>
                  <a:pt x="189" y="1017"/>
                </a:lnTo>
                <a:lnTo>
                  <a:pt x="187" y="1017"/>
                </a:lnTo>
                <a:lnTo>
                  <a:pt x="185" y="1019"/>
                </a:lnTo>
                <a:lnTo>
                  <a:pt x="184" y="1019"/>
                </a:lnTo>
                <a:lnTo>
                  <a:pt x="184" y="1019"/>
                </a:lnTo>
                <a:lnTo>
                  <a:pt x="182" y="1020"/>
                </a:lnTo>
                <a:lnTo>
                  <a:pt x="180" y="1020"/>
                </a:lnTo>
                <a:lnTo>
                  <a:pt x="178" y="1019"/>
                </a:lnTo>
                <a:lnTo>
                  <a:pt x="178" y="1017"/>
                </a:lnTo>
                <a:lnTo>
                  <a:pt x="176" y="1015"/>
                </a:lnTo>
                <a:lnTo>
                  <a:pt x="172" y="1015"/>
                </a:lnTo>
                <a:lnTo>
                  <a:pt x="170" y="1013"/>
                </a:lnTo>
                <a:lnTo>
                  <a:pt x="170" y="1011"/>
                </a:lnTo>
                <a:lnTo>
                  <a:pt x="172" y="1009"/>
                </a:lnTo>
                <a:lnTo>
                  <a:pt x="174" y="1007"/>
                </a:lnTo>
                <a:lnTo>
                  <a:pt x="172" y="1005"/>
                </a:lnTo>
                <a:lnTo>
                  <a:pt x="170" y="1004"/>
                </a:lnTo>
                <a:lnTo>
                  <a:pt x="169" y="1004"/>
                </a:lnTo>
                <a:lnTo>
                  <a:pt x="167" y="1002"/>
                </a:lnTo>
                <a:lnTo>
                  <a:pt x="165" y="1000"/>
                </a:lnTo>
                <a:lnTo>
                  <a:pt x="163" y="998"/>
                </a:lnTo>
                <a:lnTo>
                  <a:pt x="161" y="996"/>
                </a:lnTo>
                <a:lnTo>
                  <a:pt x="159" y="996"/>
                </a:lnTo>
                <a:lnTo>
                  <a:pt x="155" y="994"/>
                </a:lnTo>
                <a:lnTo>
                  <a:pt x="154" y="996"/>
                </a:lnTo>
                <a:lnTo>
                  <a:pt x="152" y="996"/>
                </a:lnTo>
                <a:lnTo>
                  <a:pt x="150" y="996"/>
                </a:lnTo>
                <a:lnTo>
                  <a:pt x="150" y="994"/>
                </a:lnTo>
                <a:lnTo>
                  <a:pt x="148" y="992"/>
                </a:lnTo>
                <a:lnTo>
                  <a:pt x="146" y="992"/>
                </a:lnTo>
                <a:lnTo>
                  <a:pt x="144" y="990"/>
                </a:lnTo>
                <a:lnTo>
                  <a:pt x="140" y="989"/>
                </a:lnTo>
                <a:lnTo>
                  <a:pt x="140" y="990"/>
                </a:lnTo>
                <a:lnTo>
                  <a:pt x="139" y="990"/>
                </a:lnTo>
                <a:lnTo>
                  <a:pt x="137" y="990"/>
                </a:lnTo>
                <a:lnTo>
                  <a:pt x="135" y="989"/>
                </a:lnTo>
                <a:lnTo>
                  <a:pt x="131" y="989"/>
                </a:lnTo>
                <a:lnTo>
                  <a:pt x="129" y="989"/>
                </a:lnTo>
                <a:lnTo>
                  <a:pt x="127" y="989"/>
                </a:lnTo>
                <a:lnTo>
                  <a:pt x="125" y="990"/>
                </a:lnTo>
                <a:lnTo>
                  <a:pt x="122" y="990"/>
                </a:lnTo>
                <a:lnTo>
                  <a:pt x="120" y="990"/>
                </a:lnTo>
                <a:lnTo>
                  <a:pt x="118" y="990"/>
                </a:lnTo>
                <a:lnTo>
                  <a:pt x="118" y="992"/>
                </a:lnTo>
                <a:lnTo>
                  <a:pt x="114" y="992"/>
                </a:lnTo>
                <a:lnTo>
                  <a:pt x="112" y="992"/>
                </a:lnTo>
                <a:lnTo>
                  <a:pt x="110" y="990"/>
                </a:lnTo>
                <a:lnTo>
                  <a:pt x="109" y="990"/>
                </a:lnTo>
                <a:lnTo>
                  <a:pt x="105" y="990"/>
                </a:lnTo>
                <a:lnTo>
                  <a:pt x="101" y="990"/>
                </a:lnTo>
                <a:lnTo>
                  <a:pt x="97" y="992"/>
                </a:lnTo>
                <a:lnTo>
                  <a:pt x="94" y="990"/>
                </a:lnTo>
                <a:lnTo>
                  <a:pt x="92" y="990"/>
                </a:lnTo>
                <a:lnTo>
                  <a:pt x="92" y="992"/>
                </a:lnTo>
                <a:lnTo>
                  <a:pt x="90" y="992"/>
                </a:lnTo>
                <a:lnTo>
                  <a:pt x="90" y="994"/>
                </a:lnTo>
                <a:lnTo>
                  <a:pt x="88" y="994"/>
                </a:lnTo>
                <a:lnTo>
                  <a:pt x="88" y="996"/>
                </a:lnTo>
                <a:lnTo>
                  <a:pt x="88" y="998"/>
                </a:lnTo>
                <a:lnTo>
                  <a:pt x="88" y="1000"/>
                </a:lnTo>
                <a:lnTo>
                  <a:pt x="86" y="1000"/>
                </a:lnTo>
                <a:lnTo>
                  <a:pt x="86" y="1002"/>
                </a:lnTo>
                <a:lnTo>
                  <a:pt x="84" y="1002"/>
                </a:lnTo>
                <a:lnTo>
                  <a:pt x="82" y="1004"/>
                </a:lnTo>
                <a:lnTo>
                  <a:pt x="82" y="1005"/>
                </a:lnTo>
                <a:lnTo>
                  <a:pt x="80" y="1005"/>
                </a:lnTo>
                <a:lnTo>
                  <a:pt x="80" y="1007"/>
                </a:lnTo>
                <a:lnTo>
                  <a:pt x="79" y="1007"/>
                </a:lnTo>
                <a:lnTo>
                  <a:pt x="77" y="1007"/>
                </a:lnTo>
                <a:lnTo>
                  <a:pt x="75" y="1009"/>
                </a:lnTo>
                <a:lnTo>
                  <a:pt x="75" y="1011"/>
                </a:lnTo>
                <a:lnTo>
                  <a:pt x="73" y="1013"/>
                </a:lnTo>
                <a:lnTo>
                  <a:pt x="71" y="1013"/>
                </a:lnTo>
                <a:lnTo>
                  <a:pt x="69" y="1013"/>
                </a:lnTo>
                <a:lnTo>
                  <a:pt x="67" y="1013"/>
                </a:lnTo>
                <a:lnTo>
                  <a:pt x="65" y="1011"/>
                </a:lnTo>
                <a:lnTo>
                  <a:pt x="64" y="1011"/>
                </a:lnTo>
                <a:lnTo>
                  <a:pt x="62" y="1011"/>
                </a:lnTo>
                <a:lnTo>
                  <a:pt x="60" y="1011"/>
                </a:lnTo>
                <a:lnTo>
                  <a:pt x="58" y="1011"/>
                </a:lnTo>
                <a:lnTo>
                  <a:pt x="56" y="1011"/>
                </a:lnTo>
                <a:lnTo>
                  <a:pt x="54" y="1011"/>
                </a:lnTo>
                <a:lnTo>
                  <a:pt x="54" y="1009"/>
                </a:lnTo>
                <a:lnTo>
                  <a:pt x="52" y="1009"/>
                </a:lnTo>
                <a:lnTo>
                  <a:pt x="50" y="1009"/>
                </a:lnTo>
                <a:lnTo>
                  <a:pt x="49" y="1009"/>
                </a:lnTo>
                <a:lnTo>
                  <a:pt x="47" y="1009"/>
                </a:lnTo>
                <a:lnTo>
                  <a:pt x="45" y="1009"/>
                </a:lnTo>
                <a:lnTo>
                  <a:pt x="45" y="1007"/>
                </a:lnTo>
                <a:lnTo>
                  <a:pt x="43" y="1007"/>
                </a:lnTo>
                <a:lnTo>
                  <a:pt x="41" y="1005"/>
                </a:lnTo>
                <a:lnTo>
                  <a:pt x="41" y="1005"/>
                </a:lnTo>
                <a:lnTo>
                  <a:pt x="41" y="1004"/>
                </a:lnTo>
                <a:lnTo>
                  <a:pt x="39" y="1004"/>
                </a:lnTo>
                <a:lnTo>
                  <a:pt x="39" y="1002"/>
                </a:lnTo>
                <a:lnTo>
                  <a:pt x="37" y="1002"/>
                </a:lnTo>
                <a:lnTo>
                  <a:pt x="37" y="1000"/>
                </a:lnTo>
                <a:lnTo>
                  <a:pt x="35" y="1000"/>
                </a:lnTo>
                <a:lnTo>
                  <a:pt x="34" y="1000"/>
                </a:lnTo>
                <a:lnTo>
                  <a:pt x="34" y="998"/>
                </a:lnTo>
                <a:lnTo>
                  <a:pt x="32" y="998"/>
                </a:lnTo>
                <a:lnTo>
                  <a:pt x="30" y="998"/>
                </a:lnTo>
                <a:lnTo>
                  <a:pt x="28" y="996"/>
                </a:lnTo>
                <a:lnTo>
                  <a:pt x="26" y="994"/>
                </a:lnTo>
                <a:lnTo>
                  <a:pt x="24" y="994"/>
                </a:lnTo>
                <a:lnTo>
                  <a:pt x="24" y="992"/>
                </a:lnTo>
                <a:lnTo>
                  <a:pt x="22" y="992"/>
                </a:lnTo>
                <a:lnTo>
                  <a:pt x="20" y="992"/>
                </a:lnTo>
                <a:lnTo>
                  <a:pt x="20" y="990"/>
                </a:lnTo>
                <a:lnTo>
                  <a:pt x="19" y="990"/>
                </a:lnTo>
                <a:lnTo>
                  <a:pt x="17" y="990"/>
                </a:lnTo>
                <a:lnTo>
                  <a:pt x="17" y="989"/>
                </a:lnTo>
                <a:lnTo>
                  <a:pt x="15" y="989"/>
                </a:lnTo>
                <a:lnTo>
                  <a:pt x="13" y="987"/>
                </a:lnTo>
                <a:lnTo>
                  <a:pt x="11" y="985"/>
                </a:lnTo>
                <a:lnTo>
                  <a:pt x="11" y="985"/>
                </a:lnTo>
                <a:lnTo>
                  <a:pt x="11" y="983"/>
                </a:lnTo>
                <a:lnTo>
                  <a:pt x="11" y="981"/>
                </a:lnTo>
                <a:lnTo>
                  <a:pt x="13" y="981"/>
                </a:lnTo>
                <a:lnTo>
                  <a:pt x="11" y="979"/>
                </a:lnTo>
                <a:lnTo>
                  <a:pt x="13" y="977"/>
                </a:lnTo>
                <a:lnTo>
                  <a:pt x="13" y="975"/>
                </a:lnTo>
                <a:lnTo>
                  <a:pt x="13" y="974"/>
                </a:lnTo>
                <a:lnTo>
                  <a:pt x="13" y="972"/>
                </a:lnTo>
                <a:lnTo>
                  <a:pt x="13" y="970"/>
                </a:lnTo>
                <a:lnTo>
                  <a:pt x="13" y="968"/>
                </a:lnTo>
                <a:lnTo>
                  <a:pt x="13" y="966"/>
                </a:lnTo>
                <a:lnTo>
                  <a:pt x="13" y="964"/>
                </a:lnTo>
                <a:lnTo>
                  <a:pt x="13" y="962"/>
                </a:lnTo>
                <a:lnTo>
                  <a:pt x="13" y="960"/>
                </a:lnTo>
                <a:lnTo>
                  <a:pt x="13" y="959"/>
                </a:lnTo>
                <a:lnTo>
                  <a:pt x="11" y="957"/>
                </a:lnTo>
                <a:lnTo>
                  <a:pt x="11" y="955"/>
                </a:lnTo>
                <a:lnTo>
                  <a:pt x="11" y="953"/>
                </a:lnTo>
                <a:lnTo>
                  <a:pt x="11" y="951"/>
                </a:lnTo>
                <a:lnTo>
                  <a:pt x="11" y="949"/>
                </a:lnTo>
                <a:lnTo>
                  <a:pt x="11" y="947"/>
                </a:lnTo>
                <a:lnTo>
                  <a:pt x="11" y="945"/>
                </a:lnTo>
                <a:lnTo>
                  <a:pt x="11" y="944"/>
                </a:lnTo>
                <a:lnTo>
                  <a:pt x="11" y="942"/>
                </a:lnTo>
                <a:lnTo>
                  <a:pt x="9" y="942"/>
                </a:lnTo>
                <a:lnTo>
                  <a:pt x="9" y="940"/>
                </a:lnTo>
                <a:lnTo>
                  <a:pt x="9" y="940"/>
                </a:lnTo>
                <a:lnTo>
                  <a:pt x="9" y="938"/>
                </a:lnTo>
                <a:lnTo>
                  <a:pt x="7" y="936"/>
                </a:lnTo>
                <a:lnTo>
                  <a:pt x="7" y="934"/>
                </a:lnTo>
                <a:lnTo>
                  <a:pt x="7" y="932"/>
                </a:lnTo>
                <a:lnTo>
                  <a:pt x="7" y="930"/>
                </a:lnTo>
                <a:lnTo>
                  <a:pt x="7" y="929"/>
                </a:lnTo>
                <a:lnTo>
                  <a:pt x="5" y="929"/>
                </a:lnTo>
                <a:lnTo>
                  <a:pt x="5" y="927"/>
                </a:lnTo>
                <a:lnTo>
                  <a:pt x="5" y="925"/>
                </a:lnTo>
                <a:lnTo>
                  <a:pt x="4" y="923"/>
                </a:lnTo>
                <a:lnTo>
                  <a:pt x="4" y="921"/>
                </a:lnTo>
                <a:lnTo>
                  <a:pt x="4" y="919"/>
                </a:lnTo>
                <a:lnTo>
                  <a:pt x="2" y="917"/>
                </a:lnTo>
                <a:lnTo>
                  <a:pt x="2" y="915"/>
                </a:lnTo>
                <a:lnTo>
                  <a:pt x="2" y="914"/>
                </a:lnTo>
                <a:lnTo>
                  <a:pt x="0" y="912"/>
                </a:lnTo>
                <a:lnTo>
                  <a:pt x="2" y="912"/>
                </a:lnTo>
                <a:lnTo>
                  <a:pt x="4" y="912"/>
                </a:lnTo>
                <a:lnTo>
                  <a:pt x="5" y="912"/>
                </a:lnTo>
                <a:lnTo>
                  <a:pt x="7" y="912"/>
                </a:lnTo>
                <a:lnTo>
                  <a:pt x="9" y="912"/>
                </a:lnTo>
                <a:lnTo>
                  <a:pt x="11" y="912"/>
                </a:lnTo>
                <a:lnTo>
                  <a:pt x="13" y="912"/>
                </a:lnTo>
                <a:lnTo>
                  <a:pt x="13" y="914"/>
                </a:lnTo>
                <a:lnTo>
                  <a:pt x="15" y="914"/>
                </a:lnTo>
                <a:lnTo>
                  <a:pt x="17" y="914"/>
                </a:lnTo>
                <a:lnTo>
                  <a:pt x="19" y="914"/>
                </a:lnTo>
                <a:lnTo>
                  <a:pt x="20" y="914"/>
                </a:lnTo>
                <a:lnTo>
                  <a:pt x="22" y="914"/>
                </a:lnTo>
                <a:lnTo>
                  <a:pt x="22" y="915"/>
                </a:lnTo>
                <a:lnTo>
                  <a:pt x="24" y="915"/>
                </a:lnTo>
                <a:lnTo>
                  <a:pt x="26" y="915"/>
                </a:lnTo>
                <a:lnTo>
                  <a:pt x="28" y="915"/>
                </a:lnTo>
                <a:lnTo>
                  <a:pt x="30" y="915"/>
                </a:lnTo>
                <a:lnTo>
                  <a:pt x="32" y="915"/>
                </a:lnTo>
                <a:lnTo>
                  <a:pt x="34" y="915"/>
                </a:lnTo>
                <a:lnTo>
                  <a:pt x="35" y="915"/>
                </a:lnTo>
                <a:lnTo>
                  <a:pt x="37" y="915"/>
                </a:lnTo>
                <a:lnTo>
                  <a:pt x="39" y="915"/>
                </a:lnTo>
                <a:lnTo>
                  <a:pt x="41" y="915"/>
                </a:lnTo>
                <a:lnTo>
                  <a:pt x="41" y="915"/>
                </a:lnTo>
                <a:lnTo>
                  <a:pt x="43" y="915"/>
                </a:lnTo>
                <a:lnTo>
                  <a:pt x="45" y="915"/>
                </a:lnTo>
                <a:lnTo>
                  <a:pt x="47" y="915"/>
                </a:lnTo>
                <a:lnTo>
                  <a:pt x="47" y="914"/>
                </a:lnTo>
                <a:lnTo>
                  <a:pt x="49" y="914"/>
                </a:lnTo>
                <a:lnTo>
                  <a:pt x="50" y="912"/>
                </a:lnTo>
                <a:lnTo>
                  <a:pt x="52" y="910"/>
                </a:lnTo>
                <a:lnTo>
                  <a:pt x="54" y="910"/>
                </a:lnTo>
                <a:lnTo>
                  <a:pt x="54" y="908"/>
                </a:lnTo>
                <a:lnTo>
                  <a:pt x="56" y="906"/>
                </a:lnTo>
                <a:lnTo>
                  <a:pt x="56" y="904"/>
                </a:lnTo>
                <a:lnTo>
                  <a:pt x="58" y="902"/>
                </a:lnTo>
                <a:lnTo>
                  <a:pt x="58" y="900"/>
                </a:lnTo>
                <a:lnTo>
                  <a:pt x="60" y="899"/>
                </a:lnTo>
                <a:lnTo>
                  <a:pt x="60" y="897"/>
                </a:lnTo>
                <a:lnTo>
                  <a:pt x="60" y="895"/>
                </a:lnTo>
                <a:lnTo>
                  <a:pt x="60" y="895"/>
                </a:lnTo>
                <a:lnTo>
                  <a:pt x="58" y="893"/>
                </a:lnTo>
                <a:lnTo>
                  <a:pt x="58" y="891"/>
                </a:lnTo>
                <a:lnTo>
                  <a:pt x="58" y="889"/>
                </a:lnTo>
                <a:lnTo>
                  <a:pt x="58" y="887"/>
                </a:lnTo>
                <a:lnTo>
                  <a:pt x="58" y="885"/>
                </a:lnTo>
                <a:lnTo>
                  <a:pt x="58" y="884"/>
                </a:lnTo>
                <a:lnTo>
                  <a:pt x="58" y="882"/>
                </a:lnTo>
                <a:lnTo>
                  <a:pt x="58" y="880"/>
                </a:lnTo>
                <a:lnTo>
                  <a:pt x="58" y="878"/>
                </a:lnTo>
                <a:lnTo>
                  <a:pt x="58" y="876"/>
                </a:lnTo>
                <a:lnTo>
                  <a:pt x="56" y="874"/>
                </a:lnTo>
                <a:lnTo>
                  <a:pt x="56" y="872"/>
                </a:lnTo>
                <a:lnTo>
                  <a:pt x="56" y="870"/>
                </a:lnTo>
                <a:lnTo>
                  <a:pt x="56" y="869"/>
                </a:lnTo>
                <a:lnTo>
                  <a:pt x="58" y="867"/>
                </a:lnTo>
                <a:lnTo>
                  <a:pt x="58" y="865"/>
                </a:lnTo>
                <a:lnTo>
                  <a:pt x="56" y="865"/>
                </a:lnTo>
                <a:lnTo>
                  <a:pt x="58" y="863"/>
                </a:lnTo>
                <a:lnTo>
                  <a:pt x="58" y="861"/>
                </a:lnTo>
                <a:lnTo>
                  <a:pt x="58" y="859"/>
                </a:lnTo>
                <a:lnTo>
                  <a:pt x="58" y="857"/>
                </a:lnTo>
                <a:lnTo>
                  <a:pt x="58" y="855"/>
                </a:lnTo>
                <a:lnTo>
                  <a:pt x="58" y="854"/>
                </a:lnTo>
                <a:lnTo>
                  <a:pt x="58" y="852"/>
                </a:lnTo>
                <a:lnTo>
                  <a:pt x="58" y="852"/>
                </a:lnTo>
                <a:lnTo>
                  <a:pt x="58" y="850"/>
                </a:lnTo>
                <a:lnTo>
                  <a:pt x="58" y="848"/>
                </a:lnTo>
                <a:lnTo>
                  <a:pt x="56" y="846"/>
                </a:lnTo>
                <a:lnTo>
                  <a:pt x="56" y="844"/>
                </a:lnTo>
                <a:lnTo>
                  <a:pt x="58" y="844"/>
                </a:lnTo>
                <a:lnTo>
                  <a:pt x="58" y="842"/>
                </a:lnTo>
                <a:lnTo>
                  <a:pt x="58" y="840"/>
                </a:lnTo>
                <a:lnTo>
                  <a:pt x="56" y="840"/>
                </a:lnTo>
                <a:lnTo>
                  <a:pt x="56" y="839"/>
                </a:lnTo>
                <a:lnTo>
                  <a:pt x="56" y="837"/>
                </a:lnTo>
                <a:lnTo>
                  <a:pt x="56" y="835"/>
                </a:lnTo>
                <a:lnTo>
                  <a:pt x="56" y="833"/>
                </a:lnTo>
                <a:lnTo>
                  <a:pt x="56" y="831"/>
                </a:lnTo>
                <a:lnTo>
                  <a:pt x="56" y="829"/>
                </a:lnTo>
                <a:lnTo>
                  <a:pt x="56" y="827"/>
                </a:lnTo>
                <a:lnTo>
                  <a:pt x="56" y="825"/>
                </a:lnTo>
                <a:lnTo>
                  <a:pt x="56" y="824"/>
                </a:lnTo>
                <a:lnTo>
                  <a:pt x="54" y="824"/>
                </a:lnTo>
                <a:lnTo>
                  <a:pt x="54" y="822"/>
                </a:lnTo>
                <a:lnTo>
                  <a:pt x="54" y="820"/>
                </a:lnTo>
                <a:lnTo>
                  <a:pt x="54" y="818"/>
                </a:lnTo>
                <a:lnTo>
                  <a:pt x="54" y="816"/>
                </a:lnTo>
                <a:lnTo>
                  <a:pt x="54" y="814"/>
                </a:lnTo>
                <a:lnTo>
                  <a:pt x="54" y="812"/>
                </a:lnTo>
                <a:lnTo>
                  <a:pt x="54" y="810"/>
                </a:lnTo>
                <a:lnTo>
                  <a:pt x="54" y="809"/>
                </a:lnTo>
                <a:lnTo>
                  <a:pt x="54" y="807"/>
                </a:lnTo>
                <a:lnTo>
                  <a:pt x="54" y="807"/>
                </a:lnTo>
                <a:lnTo>
                  <a:pt x="54" y="805"/>
                </a:lnTo>
                <a:lnTo>
                  <a:pt x="54" y="803"/>
                </a:lnTo>
                <a:lnTo>
                  <a:pt x="54" y="801"/>
                </a:lnTo>
                <a:lnTo>
                  <a:pt x="54" y="799"/>
                </a:lnTo>
                <a:lnTo>
                  <a:pt x="54" y="797"/>
                </a:lnTo>
                <a:lnTo>
                  <a:pt x="56" y="795"/>
                </a:lnTo>
                <a:lnTo>
                  <a:pt x="56" y="793"/>
                </a:lnTo>
                <a:lnTo>
                  <a:pt x="58" y="792"/>
                </a:lnTo>
                <a:lnTo>
                  <a:pt x="60" y="790"/>
                </a:lnTo>
                <a:lnTo>
                  <a:pt x="62" y="788"/>
                </a:lnTo>
                <a:lnTo>
                  <a:pt x="64" y="788"/>
                </a:lnTo>
                <a:lnTo>
                  <a:pt x="65" y="786"/>
                </a:lnTo>
                <a:lnTo>
                  <a:pt x="67" y="786"/>
                </a:lnTo>
                <a:lnTo>
                  <a:pt x="69" y="786"/>
                </a:lnTo>
                <a:lnTo>
                  <a:pt x="69" y="784"/>
                </a:lnTo>
                <a:lnTo>
                  <a:pt x="67" y="784"/>
                </a:lnTo>
                <a:lnTo>
                  <a:pt x="67" y="782"/>
                </a:lnTo>
                <a:lnTo>
                  <a:pt x="65" y="780"/>
                </a:lnTo>
                <a:lnTo>
                  <a:pt x="65" y="778"/>
                </a:lnTo>
                <a:lnTo>
                  <a:pt x="65" y="777"/>
                </a:lnTo>
                <a:lnTo>
                  <a:pt x="64" y="775"/>
                </a:lnTo>
                <a:lnTo>
                  <a:pt x="64" y="773"/>
                </a:lnTo>
                <a:lnTo>
                  <a:pt x="64" y="771"/>
                </a:lnTo>
                <a:lnTo>
                  <a:pt x="64" y="769"/>
                </a:lnTo>
                <a:lnTo>
                  <a:pt x="64" y="767"/>
                </a:lnTo>
                <a:lnTo>
                  <a:pt x="64" y="765"/>
                </a:lnTo>
                <a:lnTo>
                  <a:pt x="64" y="763"/>
                </a:lnTo>
                <a:lnTo>
                  <a:pt x="64" y="762"/>
                </a:lnTo>
                <a:lnTo>
                  <a:pt x="64" y="762"/>
                </a:lnTo>
                <a:lnTo>
                  <a:pt x="64" y="760"/>
                </a:lnTo>
                <a:lnTo>
                  <a:pt x="62" y="760"/>
                </a:lnTo>
                <a:lnTo>
                  <a:pt x="62" y="758"/>
                </a:lnTo>
                <a:lnTo>
                  <a:pt x="62" y="756"/>
                </a:lnTo>
                <a:lnTo>
                  <a:pt x="60" y="754"/>
                </a:lnTo>
                <a:lnTo>
                  <a:pt x="60" y="752"/>
                </a:lnTo>
                <a:lnTo>
                  <a:pt x="58" y="752"/>
                </a:lnTo>
                <a:lnTo>
                  <a:pt x="58" y="750"/>
                </a:lnTo>
                <a:lnTo>
                  <a:pt x="56" y="748"/>
                </a:lnTo>
                <a:lnTo>
                  <a:pt x="54" y="748"/>
                </a:lnTo>
                <a:lnTo>
                  <a:pt x="54" y="747"/>
                </a:lnTo>
                <a:lnTo>
                  <a:pt x="52" y="747"/>
                </a:lnTo>
                <a:lnTo>
                  <a:pt x="52" y="745"/>
                </a:lnTo>
                <a:lnTo>
                  <a:pt x="50" y="743"/>
                </a:lnTo>
                <a:lnTo>
                  <a:pt x="49" y="741"/>
                </a:lnTo>
                <a:lnTo>
                  <a:pt x="49" y="739"/>
                </a:lnTo>
                <a:lnTo>
                  <a:pt x="47" y="737"/>
                </a:lnTo>
                <a:lnTo>
                  <a:pt x="47" y="735"/>
                </a:lnTo>
                <a:lnTo>
                  <a:pt x="47" y="733"/>
                </a:lnTo>
                <a:lnTo>
                  <a:pt x="47" y="732"/>
                </a:lnTo>
                <a:lnTo>
                  <a:pt x="47" y="730"/>
                </a:lnTo>
                <a:lnTo>
                  <a:pt x="47" y="728"/>
                </a:lnTo>
                <a:lnTo>
                  <a:pt x="47" y="726"/>
                </a:lnTo>
                <a:lnTo>
                  <a:pt x="47" y="724"/>
                </a:lnTo>
                <a:lnTo>
                  <a:pt x="49" y="724"/>
                </a:lnTo>
                <a:lnTo>
                  <a:pt x="49" y="722"/>
                </a:lnTo>
                <a:lnTo>
                  <a:pt x="49" y="720"/>
                </a:lnTo>
                <a:lnTo>
                  <a:pt x="49" y="718"/>
                </a:lnTo>
                <a:lnTo>
                  <a:pt x="49" y="717"/>
                </a:lnTo>
                <a:lnTo>
                  <a:pt x="50" y="717"/>
                </a:lnTo>
                <a:lnTo>
                  <a:pt x="50" y="715"/>
                </a:lnTo>
                <a:lnTo>
                  <a:pt x="50" y="713"/>
                </a:lnTo>
                <a:lnTo>
                  <a:pt x="50" y="711"/>
                </a:lnTo>
                <a:lnTo>
                  <a:pt x="52" y="709"/>
                </a:lnTo>
                <a:lnTo>
                  <a:pt x="52" y="707"/>
                </a:lnTo>
                <a:lnTo>
                  <a:pt x="52" y="705"/>
                </a:lnTo>
                <a:lnTo>
                  <a:pt x="52" y="703"/>
                </a:lnTo>
                <a:lnTo>
                  <a:pt x="52" y="702"/>
                </a:lnTo>
                <a:lnTo>
                  <a:pt x="52" y="700"/>
                </a:lnTo>
                <a:lnTo>
                  <a:pt x="54" y="698"/>
                </a:lnTo>
                <a:lnTo>
                  <a:pt x="54" y="696"/>
                </a:lnTo>
                <a:lnTo>
                  <a:pt x="54" y="694"/>
                </a:lnTo>
                <a:lnTo>
                  <a:pt x="54" y="692"/>
                </a:lnTo>
                <a:lnTo>
                  <a:pt x="54" y="690"/>
                </a:lnTo>
                <a:lnTo>
                  <a:pt x="54" y="688"/>
                </a:lnTo>
                <a:lnTo>
                  <a:pt x="56" y="688"/>
                </a:lnTo>
                <a:lnTo>
                  <a:pt x="56" y="687"/>
                </a:lnTo>
                <a:lnTo>
                  <a:pt x="56" y="685"/>
                </a:lnTo>
                <a:lnTo>
                  <a:pt x="56" y="683"/>
                </a:lnTo>
                <a:lnTo>
                  <a:pt x="56" y="681"/>
                </a:lnTo>
                <a:lnTo>
                  <a:pt x="58" y="679"/>
                </a:lnTo>
                <a:lnTo>
                  <a:pt x="58" y="677"/>
                </a:lnTo>
                <a:lnTo>
                  <a:pt x="58" y="675"/>
                </a:lnTo>
                <a:lnTo>
                  <a:pt x="58" y="673"/>
                </a:lnTo>
                <a:lnTo>
                  <a:pt x="58" y="672"/>
                </a:lnTo>
                <a:lnTo>
                  <a:pt x="58" y="672"/>
                </a:lnTo>
                <a:lnTo>
                  <a:pt x="60" y="670"/>
                </a:lnTo>
                <a:lnTo>
                  <a:pt x="60" y="668"/>
                </a:lnTo>
                <a:lnTo>
                  <a:pt x="60" y="666"/>
                </a:lnTo>
                <a:lnTo>
                  <a:pt x="60" y="664"/>
                </a:lnTo>
                <a:lnTo>
                  <a:pt x="62" y="664"/>
                </a:lnTo>
                <a:lnTo>
                  <a:pt x="60" y="662"/>
                </a:lnTo>
                <a:lnTo>
                  <a:pt x="60" y="660"/>
                </a:lnTo>
                <a:lnTo>
                  <a:pt x="60" y="658"/>
                </a:lnTo>
                <a:lnTo>
                  <a:pt x="60" y="657"/>
                </a:lnTo>
                <a:lnTo>
                  <a:pt x="60" y="655"/>
                </a:lnTo>
                <a:lnTo>
                  <a:pt x="58" y="653"/>
                </a:lnTo>
                <a:lnTo>
                  <a:pt x="58" y="651"/>
                </a:lnTo>
                <a:lnTo>
                  <a:pt x="58" y="649"/>
                </a:lnTo>
                <a:lnTo>
                  <a:pt x="58" y="647"/>
                </a:lnTo>
                <a:lnTo>
                  <a:pt x="58" y="645"/>
                </a:lnTo>
                <a:lnTo>
                  <a:pt x="58" y="643"/>
                </a:lnTo>
                <a:lnTo>
                  <a:pt x="58" y="642"/>
                </a:lnTo>
                <a:lnTo>
                  <a:pt x="58" y="640"/>
                </a:lnTo>
                <a:lnTo>
                  <a:pt x="60" y="640"/>
                </a:lnTo>
                <a:lnTo>
                  <a:pt x="60" y="638"/>
                </a:lnTo>
                <a:lnTo>
                  <a:pt x="62" y="636"/>
                </a:lnTo>
                <a:lnTo>
                  <a:pt x="62" y="634"/>
                </a:lnTo>
                <a:lnTo>
                  <a:pt x="60" y="632"/>
                </a:lnTo>
                <a:lnTo>
                  <a:pt x="60" y="630"/>
                </a:lnTo>
                <a:lnTo>
                  <a:pt x="60" y="628"/>
                </a:lnTo>
                <a:lnTo>
                  <a:pt x="60" y="628"/>
                </a:lnTo>
                <a:lnTo>
                  <a:pt x="62" y="627"/>
                </a:lnTo>
                <a:lnTo>
                  <a:pt x="62" y="625"/>
                </a:lnTo>
                <a:lnTo>
                  <a:pt x="64" y="625"/>
                </a:lnTo>
                <a:lnTo>
                  <a:pt x="64" y="623"/>
                </a:lnTo>
                <a:lnTo>
                  <a:pt x="65" y="621"/>
                </a:lnTo>
                <a:lnTo>
                  <a:pt x="65" y="619"/>
                </a:lnTo>
                <a:lnTo>
                  <a:pt x="67" y="619"/>
                </a:lnTo>
                <a:lnTo>
                  <a:pt x="67" y="617"/>
                </a:lnTo>
                <a:lnTo>
                  <a:pt x="69" y="617"/>
                </a:lnTo>
                <a:lnTo>
                  <a:pt x="69" y="615"/>
                </a:lnTo>
                <a:lnTo>
                  <a:pt x="69" y="613"/>
                </a:lnTo>
                <a:lnTo>
                  <a:pt x="69" y="612"/>
                </a:lnTo>
                <a:lnTo>
                  <a:pt x="71" y="612"/>
                </a:lnTo>
                <a:lnTo>
                  <a:pt x="71" y="610"/>
                </a:lnTo>
                <a:lnTo>
                  <a:pt x="71" y="608"/>
                </a:lnTo>
                <a:lnTo>
                  <a:pt x="73" y="608"/>
                </a:lnTo>
                <a:lnTo>
                  <a:pt x="73" y="606"/>
                </a:lnTo>
                <a:lnTo>
                  <a:pt x="75" y="604"/>
                </a:lnTo>
                <a:lnTo>
                  <a:pt x="75" y="602"/>
                </a:lnTo>
                <a:lnTo>
                  <a:pt x="75" y="600"/>
                </a:lnTo>
                <a:lnTo>
                  <a:pt x="75" y="598"/>
                </a:lnTo>
                <a:lnTo>
                  <a:pt x="75" y="597"/>
                </a:lnTo>
                <a:lnTo>
                  <a:pt x="77" y="595"/>
                </a:lnTo>
                <a:lnTo>
                  <a:pt x="77" y="593"/>
                </a:lnTo>
                <a:lnTo>
                  <a:pt x="79" y="593"/>
                </a:lnTo>
                <a:lnTo>
                  <a:pt x="80" y="593"/>
                </a:lnTo>
                <a:lnTo>
                  <a:pt x="82" y="593"/>
                </a:lnTo>
                <a:lnTo>
                  <a:pt x="84" y="593"/>
                </a:lnTo>
                <a:lnTo>
                  <a:pt x="86" y="593"/>
                </a:lnTo>
                <a:lnTo>
                  <a:pt x="88" y="591"/>
                </a:lnTo>
                <a:lnTo>
                  <a:pt x="88" y="589"/>
                </a:lnTo>
                <a:lnTo>
                  <a:pt x="88" y="587"/>
                </a:lnTo>
                <a:lnTo>
                  <a:pt x="86" y="587"/>
                </a:lnTo>
                <a:lnTo>
                  <a:pt x="86" y="585"/>
                </a:lnTo>
                <a:lnTo>
                  <a:pt x="86" y="583"/>
                </a:lnTo>
                <a:lnTo>
                  <a:pt x="86" y="583"/>
                </a:lnTo>
                <a:lnTo>
                  <a:pt x="86" y="582"/>
                </a:lnTo>
                <a:lnTo>
                  <a:pt x="86" y="580"/>
                </a:lnTo>
                <a:lnTo>
                  <a:pt x="86" y="578"/>
                </a:lnTo>
                <a:lnTo>
                  <a:pt x="86" y="576"/>
                </a:lnTo>
                <a:lnTo>
                  <a:pt x="84" y="574"/>
                </a:lnTo>
                <a:lnTo>
                  <a:pt x="84" y="572"/>
                </a:lnTo>
                <a:lnTo>
                  <a:pt x="84" y="570"/>
                </a:lnTo>
                <a:lnTo>
                  <a:pt x="84" y="568"/>
                </a:lnTo>
                <a:lnTo>
                  <a:pt x="84" y="567"/>
                </a:lnTo>
                <a:lnTo>
                  <a:pt x="86" y="567"/>
                </a:lnTo>
                <a:lnTo>
                  <a:pt x="88" y="565"/>
                </a:lnTo>
                <a:lnTo>
                  <a:pt x="88" y="563"/>
                </a:lnTo>
                <a:lnTo>
                  <a:pt x="88" y="561"/>
                </a:lnTo>
                <a:lnTo>
                  <a:pt x="90" y="559"/>
                </a:lnTo>
                <a:lnTo>
                  <a:pt x="94" y="559"/>
                </a:lnTo>
                <a:lnTo>
                  <a:pt x="95" y="559"/>
                </a:lnTo>
                <a:lnTo>
                  <a:pt x="95" y="557"/>
                </a:lnTo>
                <a:lnTo>
                  <a:pt x="95" y="555"/>
                </a:lnTo>
                <a:lnTo>
                  <a:pt x="97" y="555"/>
                </a:lnTo>
                <a:lnTo>
                  <a:pt x="99" y="555"/>
                </a:lnTo>
                <a:lnTo>
                  <a:pt x="99" y="553"/>
                </a:lnTo>
                <a:lnTo>
                  <a:pt x="101" y="553"/>
                </a:lnTo>
                <a:lnTo>
                  <a:pt x="103" y="552"/>
                </a:lnTo>
                <a:lnTo>
                  <a:pt x="105" y="550"/>
                </a:lnTo>
                <a:lnTo>
                  <a:pt x="105" y="548"/>
                </a:lnTo>
                <a:lnTo>
                  <a:pt x="105" y="546"/>
                </a:lnTo>
                <a:lnTo>
                  <a:pt x="107" y="544"/>
                </a:lnTo>
                <a:lnTo>
                  <a:pt x="107" y="542"/>
                </a:lnTo>
                <a:lnTo>
                  <a:pt x="109" y="542"/>
                </a:lnTo>
                <a:lnTo>
                  <a:pt x="107" y="542"/>
                </a:lnTo>
                <a:lnTo>
                  <a:pt x="107" y="540"/>
                </a:lnTo>
                <a:lnTo>
                  <a:pt x="105" y="538"/>
                </a:lnTo>
                <a:lnTo>
                  <a:pt x="103" y="538"/>
                </a:lnTo>
                <a:lnTo>
                  <a:pt x="103" y="538"/>
                </a:lnTo>
                <a:lnTo>
                  <a:pt x="101" y="538"/>
                </a:lnTo>
                <a:lnTo>
                  <a:pt x="101" y="537"/>
                </a:lnTo>
                <a:lnTo>
                  <a:pt x="99" y="537"/>
                </a:lnTo>
                <a:lnTo>
                  <a:pt x="99" y="535"/>
                </a:lnTo>
                <a:lnTo>
                  <a:pt x="97" y="535"/>
                </a:lnTo>
                <a:lnTo>
                  <a:pt x="97" y="533"/>
                </a:lnTo>
                <a:lnTo>
                  <a:pt x="95" y="531"/>
                </a:lnTo>
                <a:lnTo>
                  <a:pt x="94" y="529"/>
                </a:lnTo>
                <a:lnTo>
                  <a:pt x="94" y="527"/>
                </a:lnTo>
                <a:lnTo>
                  <a:pt x="92" y="525"/>
                </a:lnTo>
                <a:lnTo>
                  <a:pt x="90" y="523"/>
                </a:lnTo>
                <a:lnTo>
                  <a:pt x="90" y="522"/>
                </a:lnTo>
                <a:lnTo>
                  <a:pt x="88" y="522"/>
                </a:lnTo>
                <a:lnTo>
                  <a:pt x="88" y="520"/>
                </a:lnTo>
                <a:lnTo>
                  <a:pt x="88" y="520"/>
                </a:lnTo>
                <a:lnTo>
                  <a:pt x="88" y="518"/>
                </a:lnTo>
                <a:lnTo>
                  <a:pt x="86" y="516"/>
                </a:lnTo>
                <a:lnTo>
                  <a:pt x="84" y="514"/>
                </a:lnTo>
                <a:lnTo>
                  <a:pt x="84" y="512"/>
                </a:lnTo>
                <a:lnTo>
                  <a:pt x="82" y="512"/>
                </a:lnTo>
                <a:lnTo>
                  <a:pt x="82" y="510"/>
                </a:lnTo>
                <a:lnTo>
                  <a:pt x="80" y="508"/>
                </a:lnTo>
                <a:lnTo>
                  <a:pt x="80" y="507"/>
                </a:lnTo>
                <a:lnTo>
                  <a:pt x="79" y="505"/>
                </a:lnTo>
                <a:lnTo>
                  <a:pt x="79" y="503"/>
                </a:lnTo>
                <a:lnTo>
                  <a:pt x="80" y="501"/>
                </a:lnTo>
                <a:lnTo>
                  <a:pt x="80" y="499"/>
                </a:lnTo>
                <a:lnTo>
                  <a:pt x="80" y="497"/>
                </a:lnTo>
                <a:lnTo>
                  <a:pt x="82" y="495"/>
                </a:lnTo>
                <a:lnTo>
                  <a:pt x="80" y="495"/>
                </a:lnTo>
                <a:lnTo>
                  <a:pt x="80" y="493"/>
                </a:lnTo>
                <a:lnTo>
                  <a:pt x="79" y="493"/>
                </a:lnTo>
                <a:lnTo>
                  <a:pt x="77" y="493"/>
                </a:lnTo>
                <a:lnTo>
                  <a:pt x="75" y="493"/>
                </a:lnTo>
                <a:lnTo>
                  <a:pt x="73" y="493"/>
                </a:lnTo>
                <a:lnTo>
                  <a:pt x="71" y="493"/>
                </a:lnTo>
                <a:lnTo>
                  <a:pt x="71" y="492"/>
                </a:lnTo>
                <a:lnTo>
                  <a:pt x="71" y="490"/>
                </a:lnTo>
                <a:lnTo>
                  <a:pt x="69" y="488"/>
                </a:lnTo>
                <a:lnTo>
                  <a:pt x="67" y="488"/>
                </a:lnTo>
                <a:lnTo>
                  <a:pt x="65" y="486"/>
                </a:lnTo>
                <a:lnTo>
                  <a:pt x="64" y="486"/>
                </a:lnTo>
                <a:lnTo>
                  <a:pt x="62" y="484"/>
                </a:lnTo>
                <a:lnTo>
                  <a:pt x="60" y="484"/>
                </a:lnTo>
                <a:lnTo>
                  <a:pt x="60" y="482"/>
                </a:lnTo>
                <a:lnTo>
                  <a:pt x="58" y="482"/>
                </a:lnTo>
                <a:lnTo>
                  <a:pt x="56" y="480"/>
                </a:lnTo>
                <a:lnTo>
                  <a:pt x="56" y="478"/>
                </a:lnTo>
                <a:lnTo>
                  <a:pt x="54" y="477"/>
                </a:lnTo>
                <a:lnTo>
                  <a:pt x="54" y="475"/>
                </a:lnTo>
                <a:lnTo>
                  <a:pt x="54" y="473"/>
                </a:lnTo>
                <a:lnTo>
                  <a:pt x="54" y="471"/>
                </a:lnTo>
                <a:lnTo>
                  <a:pt x="54" y="469"/>
                </a:lnTo>
                <a:lnTo>
                  <a:pt x="52" y="469"/>
                </a:lnTo>
                <a:lnTo>
                  <a:pt x="54" y="467"/>
                </a:lnTo>
                <a:lnTo>
                  <a:pt x="52" y="465"/>
                </a:lnTo>
                <a:lnTo>
                  <a:pt x="52" y="463"/>
                </a:lnTo>
                <a:lnTo>
                  <a:pt x="50" y="462"/>
                </a:lnTo>
                <a:lnTo>
                  <a:pt x="50" y="460"/>
                </a:lnTo>
                <a:lnTo>
                  <a:pt x="49" y="460"/>
                </a:lnTo>
                <a:lnTo>
                  <a:pt x="49" y="458"/>
                </a:lnTo>
                <a:lnTo>
                  <a:pt x="47" y="456"/>
                </a:lnTo>
                <a:lnTo>
                  <a:pt x="45" y="456"/>
                </a:lnTo>
                <a:lnTo>
                  <a:pt x="45" y="454"/>
                </a:lnTo>
                <a:lnTo>
                  <a:pt x="43" y="454"/>
                </a:lnTo>
                <a:lnTo>
                  <a:pt x="43" y="452"/>
                </a:lnTo>
                <a:lnTo>
                  <a:pt x="41" y="450"/>
                </a:lnTo>
                <a:lnTo>
                  <a:pt x="41" y="450"/>
                </a:lnTo>
                <a:lnTo>
                  <a:pt x="39" y="450"/>
                </a:lnTo>
                <a:lnTo>
                  <a:pt x="39" y="448"/>
                </a:lnTo>
                <a:lnTo>
                  <a:pt x="39" y="448"/>
                </a:lnTo>
                <a:lnTo>
                  <a:pt x="37" y="447"/>
                </a:lnTo>
                <a:lnTo>
                  <a:pt x="37" y="445"/>
                </a:lnTo>
                <a:lnTo>
                  <a:pt x="35" y="443"/>
                </a:lnTo>
                <a:lnTo>
                  <a:pt x="34" y="443"/>
                </a:lnTo>
                <a:lnTo>
                  <a:pt x="34" y="441"/>
                </a:lnTo>
                <a:lnTo>
                  <a:pt x="32" y="439"/>
                </a:lnTo>
                <a:lnTo>
                  <a:pt x="32" y="437"/>
                </a:lnTo>
                <a:lnTo>
                  <a:pt x="32" y="435"/>
                </a:lnTo>
                <a:lnTo>
                  <a:pt x="32" y="433"/>
                </a:lnTo>
                <a:lnTo>
                  <a:pt x="30" y="432"/>
                </a:lnTo>
                <a:lnTo>
                  <a:pt x="30" y="430"/>
                </a:lnTo>
                <a:lnTo>
                  <a:pt x="28" y="428"/>
                </a:lnTo>
                <a:lnTo>
                  <a:pt x="28" y="426"/>
                </a:lnTo>
                <a:lnTo>
                  <a:pt x="30" y="424"/>
                </a:lnTo>
                <a:lnTo>
                  <a:pt x="28" y="424"/>
                </a:lnTo>
                <a:lnTo>
                  <a:pt x="28" y="422"/>
                </a:lnTo>
                <a:lnTo>
                  <a:pt x="28" y="420"/>
                </a:lnTo>
                <a:lnTo>
                  <a:pt x="30" y="418"/>
                </a:lnTo>
                <a:lnTo>
                  <a:pt x="30" y="417"/>
                </a:lnTo>
                <a:lnTo>
                  <a:pt x="28" y="415"/>
                </a:lnTo>
                <a:lnTo>
                  <a:pt x="26" y="413"/>
                </a:lnTo>
                <a:lnTo>
                  <a:pt x="24" y="411"/>
                </a:lnTo>
                <a:lnTo>
                  <a:pt x="24" y="409"/>
                </a:lnTo>
                <a:lnTo>
                  <a:pt x="24" y="407"/>
                </a:lnTo>
                <a:lnTo>
                  <a:pt x="24" y="405"/>
                </a:lnTo>
                <a:lnTo>
                  <a:pt x="22" y="403"/>
                </a:lnTo>
                <a:lnTo>
                  <a:pt x="24" y="403"/>
                </a:lnTo>
                <a:lnTo>
                  <a:pt x="22" y="402"/>
                </a:lnTo>
                <a:lnTo>
                  <a:pt x="20" y="400"/>
                </a:lnTo>
                <a:lnTo>
                  <a:pt x="20" y="398"/>
                </a:lnTo>
                <a:lnTo>
                  <a:pt x="19" y="396"/>
                </a:lnTo>
                <a:lnTo>
                  <a:pt x="17" y="394"/>
                </a:lnTo>
                <a:lnTo>
                  <a:pt x="17" y="392"/>
                </a:lnTo>
                <a:lnTo>
                  <a:pt x="15" y="390"/>
                </a:lnTo>
                <a:lnTo>
                  <a:pt x="15" y="388"/>
                </a:lnTo>
                <a:lnTo>
                  <a:pt x="15" y="387"/>
                </a:lnTo>
                <a:lnTo>
                  <a:pt x="15" y="385"/>
                </a:lnTo>
                <a:lnTo>
                  <a:pt x="15" y="383"/>
                </a:lnTo>
                <a:lnTo>
                  <a:pt x="15" y="381"/>
                </a:lnTo>
                <a:lnTo>
                  <a:pt x="17" y="381"/>
                </a:lnTo>
                <a:lnTo>
                  <a:pt x="17" y="379"/>
                </a:lnTo>
                <a:lnTo>
                  <a:pt x="17" y="377"/>
                </a:lnTo>
                <a:lnTo>
                  <a:pt x="17" y="375"/>
                </a:lnTo>
                <a:lnTo>
                  <a:pt x="17" y="373"/>
                </a:lnTo>
                <a:lnTo>
                  <a:pt x="17" y="372"/>
                </a:lnTo>
                <a:lnTo>
                  <a:pt x="17" y="370"/>
                </a:lnTo>
                <a:lnTo>
                  <a:pt x="17" y="368"/>
                </a:lnTo>
                <a:lnTo>
                  <a:pt x="15" y="368"/>
                </a:lnTo>
                <a:lnTo>
                  <a:pt x="15" y="366"/>
                </a:lnTo>
                <a:lnTo>
                  <a:pt x="15" y="364"/>
                </a:lnTo>
                <a:lnTo>
                  <a:pt x="15" y="362"/>
                </a:lnTo>
                <a:lnTo>
                  <a:pt x="15" y="360"/>
                </a:lnTo>
                <a:lnTo>
                  <a:pt x="17" y="360"/>
                </a:lnTo>
                <a:lnTo>
                  <a:pt x="17" y="360"/>
                </a:lnTo>
                <a:lnTo>
                  <a:pt x="17" y="358"/>
                </a:lnTo>
                <a:lnTo>
                  <a:pt x="17" y="357"/>
                </a:lnTo>
                <a:lnTo>
                  <a:pt x="15" y="357"/>
                </a:lnTo>
                <a:lnTo>
                  <a:pt x="13" y="355"/>
                </a:lnTo>
                <a:lnTo>
                  <a:pt x="11" y="355"/>
                </a:lnTo>
                <a:lnTo>
                  <a:pt x="9" y="353"/>
                </a:lnTo>
                <a:lnTo>
                  <a:pt x="9" y="351"/>
                </a:lnTo>
                <a:lnTo>
                  <a:pt x="7" y="349"/>
                </a:lnTo>
                <a:lnTo>
                  <a:pt x="7" y="347"/>
                </a:lnTo>
                <a:lnTo>
                  <a:pt x="7" y="345"/>
                </a:lnTo>
                <a:lnTo>
                  <a:pt x="7" y="343"/>
                </a:lnTo>
                <a:lnTo>
                  <a:pt x="7" y="341"/>
                </a:lnTo>
                <a:lnTo>
                  <a:pt x="5" y="341"/>
                </a:lnTo>
                <a:lnTo>
                  <a:pt x="5" y="340"/>
                </a:lnTo>
                <a:lnTo>
                  <a:pt x="7" y="338"/>
                </a:lnTo>
                <a:lnTo>
                  <a:pt x="9" y="338"/>
                </a:lnTo>
                <a:lnTo>
                  <a:pt x="9" y="336"/>
                </a:lnTo>
                <a:lnTo>
                  <a:pt x="11" y="336"/>
                </a:lnTo>
                <a:lnTo>
                  <a:pt x="13" y="336"/>
                </a:lnTo>
                <a:lnTo>
                  <a:pt x="13" y="334"/>
                </a:lnTo>
                <a:lnTo>
                  <a:pt x="15" y="334"/>
                </a:lnTo>
                <a:lnTo>
                  <a:pt x="15" y="332"/>
                </a:lnTo>
                <a:lnTo>
                  <a:pt x="17" y="332"/>
                </a:lnTo>
                <a:lnTo>
                  <a:pt x="19" y="330"/>
                </a:lnTo>
                <a:lnTo>
                  <a:pt x="19" y="328"/>
                </a:lnTo>
                <a:lnTo>
                  <a:pt x="20" y="328"/>
                </a:lnTo>
                <a:lnTo>
                  <a:pt x="22" y="326"/>
                </a:lnTo>
                <a:lnTo>
                  <a:pt x="24" y="325"/>
                </a:lnTo>
                <a:lnTo>
                  <a:pt x="26" y="323"/>
                </a:lnTo>
                <a:lnTo>
                  <a:pt x="28" y="323"/>
                </a:lnTo>
                <a:lnTo>
                  <a:pt x="28" y="321"/>
                </a:lnTo>
                <a:lnTo>
                  <a:pt x="30" y="321"/>
                </a:lnTo>
                <a:lnTo>
                  <a:pt x="32" y="319"/>
                </a:lnTo>
                <a:lnTo>
                  <a:pt x="34" y="317"/>
                </a:lnTo>
                <a:lnTo>
                  <a:pt x="35" y="315"/>
                </a:lnTo>
                <a:lnTo>
                  <a:pt x="37" y="315"/>
                </a:lnTo>
                <a:lnTo>
                  <a:pt x="39" y="315"/>
                </a:lnTo>
                <a:lnTo>
                  <a:pt x="39" y="313"/>
                </a:lnTo>
                <a:lnTo>
                  <a:pt x="41" y="313"/>
                </a:lnTo>
                <a:lnTo>
                  <a:pt x="41" y="311"/>
                </a:lnTo>
                <a:lnTo>
                  <a:pt x="41" y="310"/>
                </a:lnTo>
                <a:lnTo>
                  <a:pt x="43" y="311"/>
                </a:lnTo>
                <a:lnTo>
                  <a:pt x="43" y="310"/>
                </a:lnTo>
                <a:lnTo>
                  <a:pt x="45" y="310"/>
                </a:lnTo>
                <a:lnTo>
                  <a:pt x="45" y="308"/>
                </a:lnTo>
                <a:lnTo>
                  <a:pt x="47" y="308"/>
                </a:lnTo>
                <a:lnTo>
                  <a:pt x="49" y="306"/>
                </a:lnTo>
                <a:lnTo>
                  <a:pt x="50" y="306"/>
                </a:lnTo>
                <a:lnTo>
                  <a:pt x="52" y="306"/>
                </a:lnTo>
                <a:lnTo>
                  <a:pt x="52" y="304"/>
                </a:lnTo>
                <a:lnTo>
                  <a:pt x="54" y="304"/>
                </a:lnTo>
                <a:lnTo>
                  <a:pt x="56" y="304"/>
                </a:lnTo>
                <a:lnTo>
                  <a:pt x="56" y="302"/>
                </a:lnTo>
                <a:lnTo>
                  <a:pt x="58" y="302"/>
                </a:lnTo>
                <a:lnTo>
                  <a:pt x="60" y="302"/>
                </a:lnTo>
                <a:lnTo>
                  <a:pt x="62" y="300"/>
                </a:lnTo>
                <a:lnTo>
                  <a:pt x="64" y="300"/>
                </a:lnTo>
                <a:lnTo>
                  <a:pt x="64" y="298"/>
                </a:lnTo>
                <a:lnTo>
                  <a:pt x="65" y="298"/>
                </a:lnTo>
                <a:lnTo>
                  <a:pt x="65" y="296"/>
                </a:lnTo>
                <a:lnTo>
                  <a:pt x="67" y="296"/>
                </a:lnTo>
                <a:lnTo>
                  <a:pt x="69" y="296"/>
                </a:lnTo>
                <a:lnTo>
                  <a:pt x="71" y="295"/>
                </a:lnTo>
                <a:lnTo>
                  <a:pt x="73" y="293"/>
                </a:lnTo>
                <a:lnTo>
                  <a:pt x="77" y="289"/>
                </a:lnTo>
                <a:lnTo>
                  <a:pt x="84" y="285"/>
                </a:lnTo>
                <a:lnTo>
                  <a:pt x="88" y="281"/>
                </a:lnTo>
                <a:lnTo>
                  <a:pt x="94" y="278"/>
                </a:lnTo>
                <a:lnTo>
                  <a:pt x="94" y="276"/>
                </a:lnTo>
                <a:lnTo>
                  <a:pt x="97" y="276"/>
                </a:lnTo>
                <a:lnTo>
                  <a:pt x="97" y="274"/>
                </a:lnTo>
                <a:lnTo>
                  <a:pt x="97" y="272"/>
                </a:lnTo>
                <a:lnTo>
                  <a:pt x="97" y="270"/>
                </a:lnTo>
                <a:lnTo>
                  <a:pt x="99" y="270"/>
                </a:lnTo>
                <a:lnTo>
                  <a:pt x="99" y="268"/>
                </a:lnTo>
                <a:lnTo>
                  <a:pt x="101" y="266"/>
                </a:lnTo>
                <a:lnTo>
                  <a:pt x="101" y="265"/>
                </a:lnTo>
                <a:lnTo>
                  <a:pt x="103" y="265"/>
                </a:lnTo>
                <a:lnTo>
                  <a:pt x="103" y="263"/>
                </a:lnTo>
                <a:lnTo>
                  <a:pt x="105" y="263"/>
                </a:lnTo>
                <a:lnTo>
                  <a:pt x="105" y="261"/>
                </a:lnTo>
                <a:lnTo>
                  <a:pt x="105" y="259"/>
                </a:lnTo>
                <a:lnTo>
                  <a:pt x="105" y="257"/>
                </a:lnTo>
                <a:lnTo>
                  <a:pt x="107" y="255"/>
                </a:lnTo>
                <a:lnTo>
                  <a:pt x="107" y="253"/>
                </a:lnTo>
                <a:lnTo>
                  <a:pt x="107" y="251"/>
                </a:lnTo>
                <a:lnTo>
                  <a:pt x="107" y="250"/>
                </a:lnTo>
                <a:lnTo>
                  <a:pt x="109" y="248"/>
                </a:lnTo>
                <a:lnTo>
                  <a:pt x="109" y="246"/>
                </a:lnTo>
                <a:lnTo>
                  <a:pt x="109" y="244"/>
                </a:lnTo>
                <a:lnTo>
                  <a:pt x="107" y="244"/>
                </a:lnTo>
                <a:lnTo>
                  <a:pt x="107" y="242"/>
                </a:lnTo>
                <a:lnTo>
                  <a:pt x="107" y="240"/>
                </a:lnTo>
                <a:lnTo>
                  <a:pt x="109" y="240"/>
                </a:lnTo>
                <a:lnTo>
                  <a:pt x="110" y="240"/>
                </a:lnTo>
                <a:lnTo>
                  <a:pt x="112" y="240"/>
                </a:lnTo>
                <a:lnTo>
                  <a:pt x="114" y="242"/>
                </a:lnTo>
                <a:lnTo>
                  <a:pt x="116" y="244"/>
                </a:lnTo>
                <a:lnTo>
                  <a:pt x="118" y="244"/>
                </a:lnTo>
                <a:lnTo>
                  <a:pt x="120" y="244"/>
                </a:lnTo>
                <a:lnTo>
                  <a:pt x="122" y="244"/>
                </a:lnTo>
                <a:lnTo>
                  <a:pt x="125" y="244"/>
                </a:lnTo>
                <a:lnTo>
                  <a:pt x="127" y="244"/>
                </a:lnTo>
                <a:lnTo>
                  <a:pt x="129" y="242"/>
                </a:lnTo>
                <a:lnTo>
                  <a:pt x="129" y="244"/>
                </a:lnTo>
                <a:lnTo>
                  <a:pt x="131" y="244"/>
                </a:lnTo>
                <a:lnTo>
                  <a:pt x="133" y="246"/>
                </a:lnTo>
                <a:lnTo>
                  <a:pt x="135" y="246"/>
                </a:lnTo>
                <a:lnTo>
                  <a:pt x="137" y="246"/>
                </a:lnTo>
                <a:lnTo>
                  <a:pt x="137" y="244"/>
                </a:lnTo>
                <a:lnTo>
                  <a:pt x="137" y="244"/>
                </a:lnTo>
                <a:lnTo>
                  <a:pt x="139" y="242"/>
                </a:lnTo>
                <a:lnTo>
                  <a:pt x="140" y="242"/>
                </a:lnTo>
                <a:lnTo>
                  <a:pt x="142" y="242"/>
                </a:lnTo>
                <a:lnTo>
                  <a:pt x="144" y="242"/>
                </a:lnTo>
                <a:lnTo>
                  <a:pt x="146" y="244"/>
                </a:lnTo>
                <a:lnTo>
                  <a:pt x="148" y="244"/>
                </a:lnTo>
                <a:lnTo>
                  <a:pt x="150" y="244"/>
                </a:lnTo>
                <a:lnTo>
                  <a:pt x="152" y="244"/>
                </a:lnTo>
                <a:lnTo>
                  <a:pt x="154" y="244"/>
                </a:lnTo>
                <a:lnTo>
                  <a:pt x="155" y="244"/>
                </a:lnTo>
                <a:lnTo>
                  <a:pt x="157" y="244"/>
                </a:lnTo>
                <a:lnTo>
                  <a:pt x="159" y="244"/>
                </a:lnTo>
                <a:lnTo>
                  <a:pt x="161" y="244"/>
                </a:lnTo>
                <a:lnTo>
                  <a:pt x="163" y="244"/>
                </a:lnTo>
                <a:lnTo>
                  <a:pt x="163" y="246"/>
                </a:lnTo>
                <a:lnTo>
                  <a:pt x="165" y="244"/>
                </a:lnTo>
                <a:lnTo>
                  <a:pt x="167" y="244"/>
                </a:lnTo>
                <a:lnTo>
                  <a:pt x="169" y="244"/>
                </a:lnTo>
                <a:lnTo>
                  <a:pt x="174" y="233"/>
                </a:lnTo>
                <a:lnTo>
                  <a:pt x="176" y="227"/>
                </a:lnTo>
                <a:lnTo>
                  <a:pt x="178" y="225"/>
                </a:lnTo>
                <a:lnTo>
                  <a:pt x="182" y="220"/>
                </a:lnTo>
                <a:lnTo>
                  <a:pt x="184" y="214"/>
                </a:lnTo>
                <a:lnTo>
                  <a:pt x="185" y="208"/>
                </a:lnTo>
                <a:lnTo>
                  <a:pt x="187" y="203"/>
                </a:lnTo>
                <a:lnTo>
                  <a:pt x="189" y="197"/>
                </a:lnTo>
                <a:lnTo>
                  <a:pt x="191" y="197"/>
                </a:lnTo>
                <a:lnTo>
                  <a:pt x="193" y="195"/>
                </a:lnTo>
                <a:lnTo>
                  <a:pt x="193" y="193"/>
                </a:lnTo>
                <a:lnTo>
                  <a:pt x="193" y="191"/>
                </a:lnTo>
                <a:lnTo>
                  <a:pt x="195" y="190"/>
                </a:lnTo>
                <a:lnTo>
                  <a:pt x="195" y="188"/>
                </a:lnTo>
                <a:lnTo>
                  <a:pt x="197" y="186"/>
                </a:lnTo>
                <a:lnTo>
                  <a:pt x="197" y="184"/>
                </a:lnTo>
                <a:lnTo>
                  <a:pt x="199" y="184"/>
                </a:lnTo>
                <a:lnTo>
                  <a:pt x="199" y="182"/>
                </a:lnTo>
                <a:lnTo>
                  <a:pt x="199" y="180"/>
                </a:lnTo>
                <a:lnTo>
                  <a:pt x="200" y="180"/>
                </a:lnTo>
                <a:lnTo>
                  <a:pt x="200" y="178"/>
                </a:lnTo>
                <a:lnTo>
                  <a:pt x="202" y="176"/>
                </a:lnTo>
                <a:lnTo>
                  <a:pt x="204" y="178"/>
                </a:lnTo>
                <a:lnTo>
                  <a:pt x="208" y="171"/>
                </a:lnTo>
                <a:lnTo>
                  <a:pt x="210" y="167"/>
                </a:lnTo>
                <a:lnTo>
                  <a:pt x="212" y="161"/>
                </a:lnTo>
                <a:lnTo>
                  <a:pt x="215" y="158"/>
                </a:lnTo>
                <a:lnTo>
                  <a:pt x="217" y="152"/>
                </a:lnTo>
                <a:lnTo>
                  <a:pt x="221" y="145"/>
                </a:lnTo>
                <a:lnTo>
                  <a:pt x="221" y="143"/>
                </a:lnTo>
                <a:lnTo>
                  <a:pt x="223" y="141"/>
                </a:lnTo>
                <a:lnTo>
                  <a:pt x="225" y="139"/>
                </a:lnTo>
                <a:lnTo>
                  <a:pt x="225" y="137"/>
                </a:lnTo>
                <a:lnTo>
                  <a:pt x="225" y="135"/>
                </a:lnTo>
                <a:lnTo>
                  <a:pt x="223" y="135"/>
                </a:lnTo>
                <a:lnTo>
                  <a:pt x="223" y="133"/>
                </a:lnTo>
                <a:lnTo>
                  <a:pt x="223" y="131"/>
                </a:lnTo>
                <a:lnTo>
                  <a:pt x="221" y="130"/>
                </a:lnTo>
                <a:lnTo>
                  <a:pt x="219" y="130"/>
                </a:lnTo>
                <a:lnTo>
                  <a:pt x="217" y="128"/>
                </a:lnTo>
                <a:lnTo>
                  <a:pt x="217" y="126"/>
                </a:lnTo>
                <a:lnTo>
                  <a:pt x="215" y="124"/>
                </a:lnTo>
                <a:lnTo>
                  <a:pt x="215" y="122"/>
                </a:lnTo>
                <a:lnTo>
                  <a:pt x="215" y="120"/>
                </a:lnTo>
                <a:lnTo>
                  <a:pt x="214" y="116"/>
                </a:lnTo>
                <a:lnTo>
                  <a:pt x="214" y="115"/>
                </a:lnTo>
                <a:lnTo>
                  <a:pt x="214" y="113"/>
                </a:lnTo>
                <a:lnTo>
                  <a:pt x="212" y="111"/>
                </a:lnTo>
                <a:lnTo>
                  <a:pt x="214" y="111"/>
                </a:lnTo>
                <a:lnTo>
                  <a:pt x="214" y="109"/>
                </a:lnTo>
                <a:lnTo>
                  <a:pt x="215" y="103"/>
                </a:lnTo>
                <a:lnTo>
                  <a:pt x="217" y="103"/>
                </a:lnTo>
                <a:lnTo>
                  <a:pt x="219" y="103"/>
                </a:lnTo>
                <a:lnTo>
                  <a:pt x="219" y="105"/>
                </a:lnTo>
                <a:lnTo>
                  <a:pt x="219" y="107"/>
                </a:lnTo>
                <a:lnTo>
                  <a:pt x="219" y="109"/>
                </a:lnTo>
                <a:lnTo>
                  <a:pt x="217" y="109"/>
                </a:lnTo>
                <a:lnTo>
                  <a:pt x="219" y="111"/>
                </a:lnTo>
                <a:lnTo>
                  <a:pt x="221" y="109"/>
                </a:lnTo>
                <a:lnTo>
                  <a:pt x="223" y="109"/>
                </a:lnTo>
                <a:lnTo>
                  <a:pt x="225" y="107"/>
                </a:lnTo>
                <a:lnTo>
                  <a:pt x="227" y="107"/>
                </a:lnTo>
                <a:lnTo>
                  <a:pt x="229" y="107"/>
                </a:lnTo>
                <a:lnTo>
                  <a:pt x="229" y="105"/>
                </a:lnTo>
                <a:lnTo>
                  <a:pt x="230" y="105"/>
                </a:lnTo>
                <a:lnTo>
                  <a:pt x="230" y="103"/>
                </a:lnTo>
                <a:lnTo>
                  <a:pt x="230" y="103"/>
                </a:lnTo>
                <a:lnTo>
                  <a:pt x="232" y="101"/>
                </a:lnTo>
                <a:lnTo>
                  <a:pt x="234" y="101"/>
                </a:lnTo>
                <a:lnTo>
                  <a:pt x="234" y="100"/>
                </a:lnTo>
                <a:lnTo>
                  <a:pt x="236" y="100"/>
                </a:lnTo>
                <a:lnTo>
                  <a:pt x="236" y="98"/>
                </a:lnTo>
                <a:lnTo>
                  <a:pt x="238" y="98"/>
                </a:lnTo>
                <a:lnTo>
                  <a:pt x="240" y="98"/>
                </a:lnTo>
                <a:lnTo>
                  <a:pt x="240" y="96"/>
                </a:lnTo>
                <a:lnTo>
                  <a:pt x="242" y="94"/>
                </a:lnTo>
                <a:lnTo>
                  <a:pt x="244" y="94"/>
                </a:lnTo>
                <a:lnTo>
                  <a:pt x="245" y="94"/>
                </a:lnTo>
                <a:lnTo>
                  <a:pt x="245" y="92"/>
                </a:lnTo>
                <a:lnTo>
                  <a:pt x="247" y="92"/>
                </a:lnTo>
                <a:lnTo>
                  <a:pt x="247" y="92"/>
                </a:lnTo>
                <a:lnTo>
                  <a:pt x="249" y="92"/>
                </a:lnTo>
                <a:lnTo>
                  <a:pt x="251" y="90"/>
                </a:lnTo>
                <a:lnTo>
                  <a:pt x="253" y="88"/>
                </a:lnTo>
                <a:lnTo>
                  <a:pt x="253" y="86"/>
                </a:lnTo>
                <a:lnTo>
                  <a:pt x="255" y="86"/>
                </a:lnTo>
                <a:lnTo>
                  <a:pt x="257" y="85"/>
                </a:lnTo>
                <a:lnTo>
                  <a:pt x="259" y="85"/>
                </a:lnTo>
                <a:lnTo>
                  <a:pt x="260" y="83"/>
                </a:lnTo>
                <a:lnTo>
                  <a:pt x="260" y="81"/>
                </a:lnTo>
                <a:lnTo>
                  <a:pt x="262" y="83"/>
                </a:lnTo>
                <a:lnTo>
                  <a:pt x="264" y="81"/>
                </a:lnTo>
                <a:lnTo>
                  <a:pt x="266" y="81"/>
                </a:lnTo>
                <a:lnTo>
                  <a:pt x="268" y="79"/>
                </a:lnTo>
                <a:lnTo>
                  <a:pt x="270" y="77"/>
                </a:lnTo>
                <a:lnTo>
                  <a:pt x="272" y="75"/>
                </a:lnTo>
                <a:lnTo>
                  <a:pt x="272" y="73"/>
                </a:lnTo>
                <a:lnTo>
                  <a:pt x="274" y="71"/>
                </a:lnTo>
                <a:lnTo>
                  <a:pt x="274" y="70"/>
                </a:lnTo>
                <a:lnTo>
                  <a:pt x="275" y="68"/>
                </a:lnTo>
                <a:lnTo>
                  <a:pt x="277" y="66"/>
                </a:lnTo>
                <a:lnTo>
                  <a:pt x="277" y="64"/>
                </a:lnTo>
                <a:lnTo>
                  <a:pt x="279" y="64"/>
                </a:lnTo>
                <a:lnTo>
                  <a:pt x="279" y="62"/>
                </a:lnTo>
                <a:lnTo>
                  <a:pt x="281" y="62"/>
                </a:lnTo>
                <a:lnTo>
                  <a:pt x="283" y="64"/>
                </a:lnTo>
                <a:lnTo>
                  <a:pt x="285" y="64"/>
                </a:lnTo>
                <a:lnTo>
                  <a:pt x="287" y="64"/>
                </a:lnTo>
                <a:lnTo>
                  <a:pt x="289" y="66"/>
                </a:lnTo>
                <a:lnTo>
                  <a:pt x="289" y="68"/>
                </a:lnTo>
                <a:lnTo>
                  <a:pt x="290" y="68"/>
                </a:lnTo>
                <a:lnTo>
                  <a:pt x="290" y="70"/>
                </a:lnTo>
                <a:lnTo>
                  <a:pt x="292" y="70"/>
                </a:lnTo>
                <a:lnTo>
                  <a:pt x="294" y="70"/>
                </a:lnTo>
                <a:lnTo>
                  <a:pt x="296" y="70"/>
                </a:lnTo>
                <a:lnTo>
                  <a:pt x="298" y="70"/>
                </a:lnTo>
                <a:lnTo>
                  <a:pt x="300" y="70"/>
                </a:lnTo>
                <a:lnTo>
                  <a:pt x="298" y="68"/>
                </a:lnTo>
                <a:lnTo>
                  <a:pt x="298" y="66"/>
                </a:lnTo>
                <a:lnTo>
                  <a:pt x="300" y="64"/>
                </a:lnTo>
                <a:lnTo>
                  <a:pt x="302" y="64"/>
                </a:lnTo>
                <a:lnTo>
                  <a:pt x="304" y="64"/>
                </a:lnTo>
                <a:lnTo>
                  <a:pt x="304" y="62"/>
                </a:lnTo>
                <a:lnTo>
                  <a:pt x="304" y="60"/>
                </a:lnTo>
                <a:lnTo>
                  <a:pt x="305" y="60"/>
                </a:lnTo>
                <a:lnTo>
                  <a:pt x="307" y="58"/>
                </a:lnTo>
                <a:lnTo>
                  <a:pt x="309" y="58"/>
                </a:lnTo>
                <a:lnTo>
                  <a:pt x="311" y="58"/>
                </a:lnTo>
                <a:lnTo>
                  <a:pt x="311" y="56"/>
                </a:lnTo>
                <a:lnTo>
                  <a:pt x="313" y="58"/>
                </a:lnTo>
                <a:lnTo>
                  <a:pt x="315" y="56"/>
                </a:lnTo>
                <a:lnTo>
                  <a:pt x="317" y="56"/>
                </a:lnTo>
                <a:lnTo>
                  <a:pt x="320" y="58"/>
                </a:lnTo>
                <a:lnTo>
                  <a:pt x="322" y="58"/>
                </a:lnTo>
                <a:lnTo>
                  <a:pt x="326" y="60"/>
                </a:lnTo>
                <a:lnTo>
                  <a:pt x="330" y="60"/>
                </a:lnTo>
                <a:lnTo>
                  <a:pt x="334" y="62"/>
                </a:lnTo>
                <a:lnTo>
                  <a:pt x="334" y="60"/>
                </a:lnTo>
                <a:lnTo>
                  <a:pt x="334" y="56"/>
                </a:lnTo>
                <a:lnTo>
                  <a:pt x="334" y="53"/>
                </a:lnTo>
                <a:lnTo>
                  <a:pt x="334" y="51"/>
                </a:lnTo>
                <a:lnTo>
                  <a:pt x="334" y="49"/>
                </a:lnTo>
                <a:lnTo>
                  <a:pt x="334" y="47"/>
                </a:lnTo>
                <a:lnTo>
                  <a:pt x="334" y="45"/>
                </a:lnTo>
                <a:lnTo>
                  <a:pt x="334" y="41"/>
                </a:lnTo>
                <a:lnTo>
                  <a:pt x="335" y="41"/>
                </a:lnTo>
                <a:lnTo>
                  <a:pt x="337" y="41"/>
                </a:lnTo>
                <a:lnTo>
                  <a:pt x="339" y="40"/>
                </a:lnTo>
                <a:lnTo>
                  <a:pt x="341" y="40"/>
                </a:lnTo>
                <a:lnTo>
                  <a:pt x="341" y="38"/>
                </a:lnTo>
                <a:lnTo>
                  <a:pt x="343" y="38"/>
                </a:lnTo>
                <a:lnTo>
                  <a:pt x="343" y="40"/>
                </a:lnTo>
                <a:lnTo>
                  <a:pt x="345" y="40"/>
                </a:lnTo>
                <a:lnTo>
                  <a:pt x="347" y="38"/>
                </a:lnTo>
                <a:lnTo>
                  <a:pt x="347" y="36"/>
                </a:lnTo>
                <a:lnTo>
                  <a:pt x="349" y="36"/>
                </a:lnTo>
                <a:lnTo>
                  <a:pt x="350" y="34"/>
                </a:lnTo>
                <a:lnTo>
                  <a:pt x="352" y="32"/>
                </a:lnTo>
                <a:lnTo>
                  <a:pt x="354" y="32"/>
                </a:lnTo>
                <a:lnTo>
                  <a:pt x="354" y="30"/>
                </a:lnTo>
                <a:lnTo>
                  <a:pt x="356" y="30"/>
                </a:lnTo>
                <a:lnTo>
                  <a:pt x="356" y="28"/>
                </a:lnTo>
                <a:lnTo>
                  <a:pt x="358" y="28"/>
                </a:lnTo>
                <a:lnTo>
                  <a:pt x="360" y="26"/>
                </a:lnTo>
                <a:lnTo>
                  <a:pt x="362" y="25"/>
                </a:lnTo>
                <a:lnTo>
                  <a:pt x="362" y="23"/>
                </a:lnTo>
                <a:lnTo>
                  <a:pt x="382" y="21"/>
                </a:lnTo>
                <a:lnTo>
                  <a:pt x="399" y="15"/>
                </a:lnTo>
                <a:lnTo>
                  <a:pt x="405" y="11"/>
                </a:lnTo>
                <a:lnTo>
                  <a:pt x="407" y="13"/>
                </a:lnTo>
                <a:lnTo>
                  <a:pt x="409" y="13"/>
                </a:lnTo>
                <a:lnTo>
                  <a:pt x="410" y="11"/>
                </a:lnTo>
                <a:lnTo>
                  <a:pt x="412" y="11"/>
                </a:lnTo>
                <a:lnTo>
                  <a:pt x="416" y="10"/>
                </a:lnTo>
                <a:lnTo>
                  <a:pt x="418" y="10"/>
                </a:lnTo>
                <a:lnTo>
                  <a:pt x="422" y="8"/>
                </a:lnTo>
                <a:lnTo>
                  <a:pt x="424" y="8"/>
                </a:lnTo>
                <a:lnTo>
                  <a:pt x="425" y="6"/>
                </a:lnTo>
                <a:lnTo>
                  <a:pt x="429" y="6"/>
                </a:lnTo>
                <a:lnTo>
                  <a:pt x="433" y="4"/>
                </a:lnTo>
                <a:lnTo>
                  <a:pt x="435" y="4"/>
                </a:lnTo>
                <a:lnTo>
                  <a:pt x="439" y="2"/>
                </a:lnTo>
                <a:lnTo>
                  <a:pt x="441" y="2"/>
                </a:lnTo>
                <a:lnTo>
                  <a:pt x="442" y="2"/>
                </a:lnTo>
                <a:lnTo>
                  <a:pt x="444" y="2"/>
                </a:lnTo>
                <a:lnTo>
                  <a:pt x="446" y="2"/>
                </a:lnTo>
                <a:lnTo>
                  <a:pt x="448" y="2"/>
                </a:lnTo>
                <a:lnTo>
                  <a:pt x="450" y="0"/>
                </a:lnTo>
                <a:lnTo>
                  <a:pt x="452" y="0"/>
                </a:lnTo>
                <a:lnTo>
                  <a:pt x="454" y="2"/>
                </a:lnTo>
                <a:lnTo>
                  <a:pt x="454" y="2"/>
                </a:lnTo>
                <a:lnTo>
                  <a:pt x="454" y="6"/>
                </a:lnTo>
                <a:lnTo>
                  <a:pt x="454" y="8"/>
                </a:lnTo>
                <a:lnTo>
                  <a:pt x="454" y="11"/>
                </a:lnTo>
                <a:lnTo>
                  <a:pt x="454" y="15"/>
                </a:lnTo>
                <a:lnTo>
                  <a:pt x="454" y="17"/>
                </a:lnTo>
                <a:lnTo>
                  <a:pt x="454" y="19"/>
                </a:lnTo>
                <a:lnTo>
                  <a:pt x="454" y="23"/>
                </a:lnTo>
                <a:lnTo>
                  <a:pt x="456" y="36"/>
                </a:lnTo>
                <a:lnTo>
                  <a:pt x="456" y="45"/>
                </a:lnTo>
                <a:lnTo>
                  <a:pt x="456" y="55"/>
                </a:lnTo>
                <a:lnTo>
                  <a:pt x="456" y="62"/>
                </a:lnTo>
                <a:lnTo>
                  <a:pt x="456" y="71"/>
                </a:lnTo>
                <a:lnTo>
                  <a:pt x="456" y="75"/>
                </a:lnTo>
                <a:lnTo>
                  <a:pt x="456" y="92"/>
                </a:lnTo>
                <a:lnTo>
                  <a:pt x="456" y="92"/>
                </a:lnTo>
                <a:lnTo>
                  <a:pt x="456" y="94"/>
                </a:lnTo>
                <a:lnTo>
                  <a:pt x="456" y="96"/>
                </a:lnTo>
                <a:lnTo>
                  <a:pt x="456" y="98"/>
                </a:lnTo>
                <a:lnTo>
                  <a:pt x="456" y="100"/>
                </a:lnTo>
                <a:lnTo>
                  <a:pt x="456" y="103"/>
                </a:lnTo>
                <a:lnTo>
                  <a:pt x="456" y="105"/>
                </a:lnTo>
                <a:lnTo>
                  <a:pt x="456" y="107"/>
                </a:lnTo>
                <a:lnTo>
                  <a:pt x="456" y="109"/>
                </a:lnTo>
                <a:lnTo>
                  <a:pt x="456" y="111"/>
                </a:lnTo>
                <a:lnTo>
                  <a:pt x="456" y="113"/>
                </a:lnTo>
                <a:lnTo>
                  <a:pt x="457" y="116"/>
                </a:lnTo>
                <a:lnTo>
                  <a:pt x="457" y="118"/>
                </a:lnTo>
                <a:lnTo>
                  <a:pt x="457" y="122"/>
                </a:lnTo>
                <a:lnTo>
                  <a:pt x="457" y="124"/>
                </a:lnTo>
                <a:lnTo>
                  <a:pt x="459" y="128"/>
                </a:lnTo>
                <a:lnTo>
                  <a:pt x="459" y="130"/>
                </a:lnTo>
                <a:lnTo>
                  <a:pt x="461" y="133"/>
                </a:lnTo>
                <a:lnTo>
                  <a:pt x="461" y="135"/>
                </a:lnTo>
                <a:lnTo>
                  <a:pt x="463" y="137"/>
                </a:lnTo>
                <a:lnTo>
                  <a:pt x="463" y="139"/>
                </a:lnTo>
                <a:lnTo>
                  <a:pt x="465" y="143"/>
                </a:lnTo>
                <a:lnTo>
                  <a:pt x="467" y="148"/>
                </a:lnTo>
                <a:lnTo>
                  <a:pt x="467" y="150"/>
                </a:lnTo>
                <a:lnTo>
                  <a:pt x="469" y="152"/>
                </a:lnTo>
                <a:lnTo>
                  <a:pt x="469" y="156"/>
                </a:lnTo>
                <a:lnTo>
                  <a:pt x="469" y="158"/>
                </a:lnTo>
                <a:lnTo>
                  <a:pt x="469" y="161"/>
                </a:lnTo>
                <a:lnTo>
                  <a:pt x="471" y="163"/>
                </a:lnTo>
                <a:lnTo>
                  <a:pt x="472" y="165"/>
                </a:lnTo>
                <a:lnTo>
                  <a:pt x="472" y="167"/>
                </a:lnTo>
                <a:lnTo>
                  <a:pt x="472" y="169"/>
                </a:lnTo>
                <a:lnTo>
                  <a:pt x="474" y="171"/>
                </a:lnTo>
                <a:lnTo>
                  <a:pt x="474" y="173"/>
                </a:lnTo>
                <a:lnTo>
                  <a:pt x="474" y="175"/>
                </a:lnTo>
                <a:lnTo>
                  <a:pt x="474" y="176"/>
                </a:lnTo>
                <a:lnTo>
                  <a:pt x="474" y="178"/>
                </a:lnTo>
                <a:lnTo>
                  <a:pt x="474" y="180"/>
                </a:lnTo>
                <a:lnTo>
                  <a:pt x="474" y="180"/>
                </a:lnTo>
                <a:lnTo>
                  <a:pt x="474" y="184"/>
                </a:lnTo>
                <a:lnTo>
                  <a:pt x="474" y="186"/>
                </a:lnTo>
                <a:lnTo>
                  <a:pt x="474" y="188"/>
                </a:lnTo>
                <a:lnTo>
                  <a:pt x="474" y="190"/>
                </a:lnTo>
                <a:lnTo>
                  <a:pt x="474" y="193"/>
                </a:lnTo>
                <a:lnTo>
                  <a:pt x="474" y="195"/>
                </a:lnTo>
                <a:lnTo>
                  <a:pt x="474" y="197"/>
                </a:lnTo>
                <a:lnTo>
                  <a:pt x="474" y="199"/>
                </a:lnTo>
                <a:lnTo>
                  <a:pt x="474" y="201"/>
                </a:lnTo>
                <a:lnTo>
                  <a:pt x="472" y="201"/>
                </a:lnTo>
                <a:lnTo>
                  <a:pt x="472" y="203"/>
                </a:lnTo>
                <a:lnTo>
                  <a:pt x="472" y="205"/>
                </a:lnTo>
                <a:lnTo>
                  <a:pt x="472" y="206"/>
                </a:lnTo>
                <a:lnTo>
                  <a:pt x="472" y="208"/>
                </a:lnTo>
                <a:lnTo>
                  <a:pt x="472" y="210"/>
                </a:lnTo>
                <a:lnTo>
                  <a:pt x="472" y="212"/>
                </a:lnTo>
                <a:lnTo>
                  <a:pt x="472" y="214"/>
                </a:lnTo>
                <a:lnTo>
                  <a:pt x="472" y="216"/>
                </a:lnTo>
                <a:lnTo>
                  <a:pt x="472" y="218"/>
                </a:lnTo>
                <a:lnTo>
                  <a:pt x="472" y="220"/>
                </a:lnTo>
                <a:lnTo>
                  <a:pt x="472" y="221"/>
                </a:lnTo>
                <a:lnTo>
                  <a:pt x="472" y="223"/>
                </a:lnTo>
                <a:lnTo>
                  <a:pt x="472" y="225"/>
                </a:lnTo>
                <a:lnTo>
                  <a:pt x="472" y="227"/>
                </a:lnTo>
                <a:lnTo>
                  <a:pt x="472" y="229"/>
                </a:lnTo>
                <a:lnTo>
                  <a:pt x="472" y="231"/>
                </a:lnTo>
                <a:lnTo>
                  <a:pt x="472" y="233"/>
                </a:lnTo>
                <a:lnTo>
                  <a:pt x="472" y="235"/>
                </a:lnTo>
                <a:lnTo>
                  <a:pt x="472" y="236"/>
                </a:lnTo>
                <a:lnTo>
                  <a:pt x="472" y="238"/>
                </a:lnTo>
                <a:lnTo>
                  <a:pt x="472" y="240"/>
                </a:lnTo>
                <a:lnTo>
                  <a:pt x="472" y="242"/>
                </a:lnTo>
                <a:lnTo>
                  <a:pt x="472" y="244"/>
                </a:lnTo>
                <a:lnTo>
                  <a:pt x="471" y="246"/>
                </a:lnTo>
                <a:lnTo>
                  <a:pt x="471" y="248"/>
                </a:lnTo>
                <a:lnTo>
                  <a:pt x="471" y="250"/>
                </a:lnTo>
                <a:lnTo>
                  <a:pt x="471" y="251"/>
                </a:lnTo>
                <a:lnTo>
                  <a:pt x="471" y="253"/>
                </a:lnTo>
                <a:lnTo>
                  <a:pt x="471" y="255"/>
                </a:lnTo>
                <a:lnTo>
                  <a:pt x="471" y="257"/>
                </a:lnTo>
                <a:lnTo>
                  <a:pt x="471" y="259"/>
                </a:lnTo>
                <a:lnTo>
                  <a:pt x="471" y="261"/>
                </a:lnTo>
                <a:lnTo>
                  <a:pt x="469" y="261"/>
                </a:lnTo>
                <a:lnTo>
                  <a:pt x="469" y="263"/>
                </a:lnTo>
                <a:lnTo>
                  <a:pt x="469" y="265"/>
                </a:lnTo>
                <a:lnTo>
                  <a:pt x="469" y="266"/>
                </a:lnTo>
                <a:lnTo>
                  <a:pt x="469" y="268"/>
                </a:lnTo>
                <a:lnTo>
                  <a:pt x="469" y="270"/>
                </a:lnTo>
                <a:lnTo>
                  <a:pt x="469" y="270"/>
                </a:lnTo>
                <a:lnTo>
                  <a:pt x="469" y="272"/>
                </a:lnTo>
                <a:lnTo>
                  <a:pt x="469" y="274"/>
                </a:lnTo>
                <a:lnTo>
                  <a:pt x="469" y="276"/>
                </a:lnTo>
                <a:lnTo>
                  <a:pt x="469" y="278"/>
                </a:lnTo>
                <a:lnTo>
                  <a:pt x="469" y="280"/>
                </a:lnTo>
                <a:lnTo>
                  <a:pt x="469" y="281"/>
                </a:lnTo>
                <a:lnTo>
                  <a:pt x="469" y="283"/>
                </a:lnTo>
                <a:lnTo>
                  <a:pt x="469" y="285"/>
                </a:lnTo>
                <a:lnTo>
                  <a:pt x="467" y="287"/>
                </a:lnTo>
                <a:lnTo>
                  <a:pt x="467" y="289"/>
                </a:lnTo>
                <a:lnTo>
                  <a:pt x="467" y="291"/>
                </a:lnTo>
                <a:lnTo>
                  <a:pt x="467" y="293"/>
                </a:lnTo>
                <a:lnTo>
                  <a:pt x="467" y="295"/>
                </a:lnTo>
                <a:lnTo>
                  <a:pt x="467" y="296"/>
                </a:lnTo>
                <a:lnTo>
                  <a:pt x="465" y="298"/>
                </a:lnTo>
                <a:lnTo>
                  <a:pt x="465" y="300"/>
                </a:lnTo>
                <a:lnTo>
                  <a:pt x="465" y="302"/>
                </a:lnTo>
                <a:lnTo>
                  <a:pt x="465" y="304"/>
                </a:lnTo>
                <a:lnTo>
                  <a:pt x="465" y="306"/>
                </a:lnTo>
                <a:lnTo>
                  <a:pt x="463" y="308"/>
                </a:lnTo>
                <a:lnTo>
                  <a:pt x="463" y="310"/>
                </a:lnTo>
                <a:lnTo>
                  <a:pt x="463" y="311"/>
                </a:lnTo>
                <a:lnTo>
                  <a:pt x="463" y="313"/>
                </a:lnTo>
                <a:lnTo>
                  <a:pt x="461" y="315"/>
                </a:lnTo>
                <a:lnTo>
                  <a:pt x="461" y="317"/>
                </a:lnTo>
                <a:lnTo>
                  <a:pt x="461" y="319"/>
                </a:lnTo>
                <a:lnTo>
                  <a:pt x="461" y="321"/>
                </a:lnTo>
                <a:lnTo>
                  <a:pt x="459" y="325"/>
                </a:lnTo>
                <a:lnTo>
                  <a:pt x="459" y="326"/>
                </a:lnTo>
                <a:lnTo>
                  <a:pt x="459" y="328"/>
                </a:lnTo>
                <a:lnTo>
                  <a:pt x="459" y="330"/>
                </a:lnTo>
                <a:lnTo>
                  <a:pt x="457" y="332"/>
                </a:lnTo>
                <a:lnTo>
                  <a:pt x="457" y="334"/>
                </a:lnTo>
                <a:lnTo>
                  <a:pt x="457" y="336"/>
                </a:lnTo>
                <a:lnTo>
                  <a:pt x="457" y="338"/>
                </a:lnTo>
                <a:lnTo>
                  <a:pt x="457" y="340"/>
                </a:lnTo>
                <a:lnTo>
                  <a:pt x="456" y="343"/>
                </a:lnTo>
                <a:lnTo>
                  <a:pt x="456" y="345"/>
                </a:lnTo>
                <a:lnTo>
                  <a:pt x="456" y="347"/>
                </a:lnTo>
                <a:lnTo>
                  <a:pt x="456" y="349"/>
                </a:lnTo>
                <a:lnTo>
                  <a:pt x="456" y="351"/>
                </a:lnTo>
                <a:lnTo>
                  <a:pt x="454" y="351"/>
                </a:lnTo>
                <a:lnTo>
                  <a:pt x="454" y="353"/>
                </a:lnTo>
                <a:lnTo>
                  <a:pt x="454" y="355"/>
                </a:lnTo>
                <a:lnTo>
                  <a:pt x="452" y="357"/>
                </a:lnTo>
                <a:lnTo>
                  <a:pt x="452" y="358"/>
                </a:lnTo>
                <a:lnTo>
                  <a:pt x="452" y="360"/>
                </a:lnTo>
                <a:lnTo>
                  <a:pt x="450" y="360"/>
                </a:lnTo>
                <a:lnTo>
                  <a:pt x="450" y="362"/>
                </a:lnTo>
                <a:lnTo>
                  <a:pt x="450" y="364"/>
                </a:lnTo>
                <a:lnTo>
                  <a:pt x="448" y="366"/>
                </a:lnTo>
                <a:lnTo>
                  <a:pt x="448" y="368"/>
                </a:lnTo>
                <a:lnTo>
                  <a:pt x="448" y="370"/>
                </a:lnTo>
                <a:lnTo>
                  <a:pt x="446" y="372"/>
                </a:lnTo>
                <a:lnTo>
                  <a:pt x="444" y="372"/>
                </a:lnTo>
                <a:lnTo>
                  <a:pt x="444" y="373"/>
                </a:lnTo>
                <a:lnTo>
                  <a:pt x="442" y="373"/>
                </a:lnTo>
                <a:lnTo>
                  <a:pt x="441" y="375"/>
                </a:lnTo>
                <a:lnTo>
                  <a:pt x="441" y="377"/>
                </a:lnTo>
                <a:lnTo>
                  <a:pt x="439" y="377"/>
                </a:lnTo>
                <a:lnTo>
                  <a:pt x="437" y="379"/>
                </a:lnTo>
                <a:lnTo>
                  <a:pt x="437" y="381"/>
                </a:lnTo>
                <a:lnTo>
                  <a:pt x="435" y="381"/>
                </a:lnTo>
                <a:lnTo>
                  <a:pt x="435" y="383"/>
                </a:lnTo>
                <a:lnTo>
                  <a:pt x="433" y="387"/>
                </a:lnTo>
                <a:lnTo>
                  <a:pt x="433" y="388"/>
                </a:lnTo>
                <a:lnTo>
                  <a:pt x="431" y="390"/>
                </a:lnTo>
                <a:lnTo>
                  <a:pt x="431" y="394"/>
                </a:lnTo>
                <a:lnTo>
                  <a:pt x="431" y="396"/>
                </a:lnTo>
                <a:lnTo>
                  <a:pt x="431" y="398"/>
                </a:lnTo>
                <a:lnTo>
                  <a:pt x="431" y="400"/>
                </a:lnTo>
                <a:lnTo>
                  <a:pt x="431" y="402"/>
                </a:lnTo>
                <a:lnTo>
                  <a:pt x="431" y="403"/>
                </a:lnTo>
                <a:lnTo>
                  <a:pt x="431" y="403"/>
                </a:lnTo>
                <a:lnTo>
                  <a:pt x="431" y="405"/>
                </a:lnTo>
                <a:lnTo>
                  <a:pt x="433" y="407"/>
                </a:lnTo>
                <a:lnTo>
                  <a:pt x="433" y="409"/>
                </a:lnTo>
                <a:lnTo>
                  <a:pt x="433" y="411"/>
                </a:lnTo>
                <a:lnTo>
                  <a:pt x="433" y="413"/>
                </a:lnTo>
                <a:lnTo>
                  <a:pt x="433" y="415"/>
                </a:lnTo>
                <a:lnTo>
                  <a:pt x="433" y="417"/>
                </a:lnTo>
                <a:lnTo>
                  <a:pt x="433" y="418"/>
                </a:lnTo>
                <a:lnTo>
                  <a:pt x="433" y="422"/>
                </a:lnTo>
                <a:lnTo>
                  <a:pt x="433" y="424"/>
                </a:lnTo>
                <a:lnTo>
                  <a:pt x="433" y="426"/>
                </a:lnTo>
                <a:lnTo>
                  <a:pt x="435" y="428"/>
                </a:lnTo>
                <a:lnTo>
                  <a:pt x="433" y="430"/>
                </a:lnTo>
                <a:lnTo>
                  <a:pt x="433" y="432"/>
                </a:lnTo>
                <a:lnTo>
                  <a:pt x="433" y="433"/>
                </a:lnTo>
                <a:lnTo>
                  <a:pt x="435" y="435"/>
                </a:lnTo>
                <a:lnTo>
                  <a:pt x="433" y="437"/>
                </a:lnTo>
                <a:lnTo>
                  <a:pt x="431" y="439"/>
                </a:lnTo>
                <a:lnTo>
                  <a:pt x="429" y="441"/>
                </a:lnTo>
                <a:lnTo>
                  <a:pt x="427" y="441"/>
                </a:lnTo>
                <a:lnTo>
                  <a:pt x="427" y="443"/>
                </a:lnTo>
                <a:lnTo>
                  <a:pt x="425" y="443"/>
                </a:lnTo>
                <a:lnTo>
                  <a:pt x="425" y="447"/>
                </a:lnTo>
                <a:lnTo>
                  <a:pt x="425" y="448"/>
                </a:lnTo>
                <a:lnTo>
                  <a:pt x="427" y="448"/>
                </a:lnTo>
                <a:lnTo>
                  <a:pt x="429" y="450"/>
                </a:lnTo>
                <a:lnTo>
                  <a:pt x="433" y="456"/>
                </a:lnTo>
                <a:lnTo>
                  <a:pt x="435" y="460"/>
                </a:lnTo>
                <a:lnTo>
                  <a:pt x="437" y="462"/>
                </a:lnTo>
                <a:lnTo>
                  <a:pt x="439" y="465"/>
                </a:lnTo>
                <a:lnTo>
                  <a:pt x="442" y="469"/>
                </a:lnTo>
                <a:lnTo>
                  <a:pt x="448" y="475"/>
                </a:lnTo>
                <a:lnTo>
                  <a:pt x="450" y="477"/>
                </a:lnTo>
                <a:lnTo>
                  <a:pt x="452" y="477"/>
                </a:lnTo>
                <a:lnTo>
                  <a:pt x="454" y="480"/>
                </a:lnTo>
                <a:lnTo>
                  <a:pt x="456" y="482"/>
                </a:lnTo>
                <a:lnTo>
                  <a:pt x="459" y="484"/>
                </a:lnTo>
                <a:lnTo>
                  <a:pt x="467" y="490"/>
                </a:lnTo>
                <a:lnTo>
                  <a:pt x="469" y="492"/>
                </a:lnTo>
                <a:lnTo>
                  <a:pt x="469" y="492"/>
                </a:lnTo>
                <a:lnTo>
                  <a:pt x="476" y="495"/>
                </a:lnTo>
                <a:lnTo>
                  <a:pt x="480" y="499"/>
                </a:lnTo>
                <a:lnTo>
                  <a:pt x="482" y="501"/>
                </a:lnTo>
                <a:lnTo>
                  <a:pt x="486" y="507"/>
                </a:lnTo>
                <a:lnTo>
                  <a:pt x="487" y="508"/>
                </a:lnTo>
                <a:lnTo>
                  <a:pt x="487" y="512"/>
                </a:lnTo>
                <a:lnTo>
                  <a:pt x="489" y="512"/>
                </a:lnTo>
                <a:lnTo>
                  <a:pt x="491" y="520"/>
                </a:lnTo>
                <a:lnTo>
                  <a:pt x="491" y="522"/>
                </a:lnTo>
                <a:lnTo>
                  <a:pt x="493" y="523"/>
                </a:lnTo>
                <a:lnTo>
                  <a:pt x="495" y="527"/>
                </a:lnTo>
                <a:lnTo>
                  <a:pt x="497" y="529"/>
                </a:lnTo>
                <a:lnTo>
                  <a:pt x="504" y="537"/>
                </a:lnTo>
                <a:lnTo>
                  <a:pt x="508" y="540"/>
                </a:lnTo>
                <a:lnTo>
                  <a:pt x="510" y="540"/>
                </a:lnTo>
                <a:lnTo>
                  <a:pt x="517" y="550"/>
                </a:lnTo>
                <a:lnTo>
                  <a:pt x="523" y="552"/>
                </a:lnTo>
                <a:lnTo>
                  <a:pt x="525" y="553"/>
                </a:lnTo>
                <a:lnTo>
                  <a:pt x="529" y="553"/>
                </a:lnTo>
                <a:lnTo>
                  <a:pt x="534" y="557"/>
                </a:lnTo>
                <a:lnTo>
                  <a:pt x="538" y="559"/>
                </a:lnTo>
                <a:lnTo>
                  <a:pt x="540" y="559"/>
                </a:lnTo>
                <a:lnTo>
                  <a:pt x="542" y="561"/>
                </a:lnTo>
                <a:lnTo>
                  <a:pt x="547" y="561"/>
                </a:lnTo>
                <a:lnTo>
                  <a:pt x="553" y="565"/>
                </a:lnTo>
                <a:lnTo>
                  <a:pt x="555" y="565"/>
                </a:lnTo>
                <a:lnTo>
                  <a:pt x="557" y="565"/>
                </a:lnTo>
                <a:lnTo>
                  <a:pt x="557" y="567"/>
                </a:lnTo>
                <a:lnTo>
                  <a:pt x="559" y="568"/>
                </a:lnTo>
                <a:lnTo>
                  <a:pt x="564" y="578"/>
                </a:lnTo>
                <a:lnTo>
                  <a:pt x="564" y="580"/>
                </a:lnTo>
                <a:lnTo>
                  <a:pt x="568" y="589"/>
                </a:lnTo>
                <a:lnTo>
                  <a:pt x="574" y="597"/>
                </a:lnTo>
                <a:lnTo>
                  <a:pt x="576" y="602"/>
                </a:lnTo>
                <a:lnTo>
                  <a:pt x="583" y="613"/>
                </a:lnTo>
                <a:lnTo>
                  <a:pt x="587" y="619"/>
                </a:lnTo>
                <a:lnTo>
                  <a:pt x="589" y="623"/>
                </a:lnTo>
                <a:lnTo>
                  <a:pt x="591" y="625"/>
                </a:lnTo>
                <a:lnTo>
                  <a:pt x="594" y="628"/>
                </a:lnTo>
                <a:lnTo>
                  <a:pt x="596" y="632"/>
                </a:lnTo>
                <a:lnTo>
                  <a:pt x="598" y="632"/>
                </a:lnTo>
                <a:lnTo>
                  <a:pt x="600" y="634"/>
                </a:lnTo>
                <a:lnTo>
                  <a:pt x="602" y="636"/>
                </a:lnTo>
                <a:lnTo>
                  <a:pt x="611" y="640"/>
                </a:lnTo>
                <a:lnTo>
                  <a:pt x="611" y="640"/>
                </a:lnTo>
                <a:lnTo>
                  <a:pt x="615" y="642"/>
                </a:lnTo>
                <a:lnTo>
                  <a:pt x="617" y="643"/>
                </a:lnTo>
                <a:lnTo>
                  <a:pt x="621" y="645"/>
                </a:lnTo>
                <a:lnTo>
                  <a:pt x="622" y="645"/>
                </a:lnTo>
                <a:lnTo>
                  <a:pt x="630" y="649"/>
                </a:lnTo>
                <a:lnTo>
                  <a:pt x="634" y="649"/>
                </a:lnTo>
                <a:lnTo>
                  <a:pt x="637" y="651"/>
                </a:lnTo>
                <a:lnTo>
                  <a:pt x="639" y="651"/>
                </a:lnTo>
                <a:lnTo>
                  <a:pt x="643" y="653"/>
                </a:lnTo>
                <a:lnTo>
                  <a:pt x="652" y="655"/>
                </a:lnTo>
                <a:lnTo>
                  <a:pt x="656" y="655"/>
                </a:lnTo>
                <a:lnTo>
                  <a:pt x="658" y="655"/>
                </a:lnTo>
                <a:lnTo>
                  <a:pt x="645" y="670"/>
                </a:lnTo>
                <a:lnTo>
                  <a:pt x="645" y="672"/>
                </a:lnTo>
                <a:lnTo>
                  <a:pt x="645" y="673"/>
                </a:lnTo>
                <a:lnTo>
                  <a:pt x="645" y="677"/>
                </a:lnTo>
                <a:lnTo>
                  <a:pt x="645" y="681"/>
                </a:lnTo>
                <a:lnTo>
                  <a:pt x="645" y="685"/>
                </a:lnTo>
                <a:lnTo>
                  <a:pt x="645" y="690"/>
                </a:lnTo>
                <a:lnTo>
                  <a:pt x="647" y="696"/>
                </a:lnTo>
                <a:lnTo>
                  <a:pt x="647" y="702"/>
                </a:lnTo>
                <a:lnTo>
                  <a:pt x="647" y="702"/>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108"/>
          <p:cNvSpPr>
            <a:spLocks/>
          </p:cNvSpPr>
          <p:nvPr/>
        </p:nvSpPr>
        <p:spPr bwMode="auto">
          <a:xfrm>
            <a:off x="3142245" y="1063196"/>
            <a:ext cx="1543050" cy="1414463"/>
          </a:xfrm>
          <a:custGeom>
            <a:avLst/>
            <a:gdLst>
              <a:gd name="T0" fmla="*/ 175 w 972"/>
              <a:gd name="T1" fmla="*/ 124 h 891"/>
              <a:gd name="T2" fmla="*/ 176 w 972"/>
              <a:gd name="T3" fmla="*/ 73 h 891"/>
              <a:gd name="T4" fmla="*/ 182 w 972"/>
              <a:gd name="T5" fmla="*/ 26 h 891"/>
              <a:gd name="T6" fmla="*/ 220 w 972"/>
              <a:gd name="T7" fmla="*/ 19 h 891"/>
              <a:gd name="T8" fmla="*/ 293 w 972"/>
              <a:gd name="T9" fmla="*/ 58 h 891"/>
              <a:gd name="T10" fmla="*/ 362 w 972"/>
              <a:gd name="T11" fmla="*/ 97 h 891"/>
              <a:gd name="T12" fmla="*/ 431 w 972"/>
              <a:gd name="T13" fmla="*/ 137 h 891"/>
              <a:gd name="T14" fmla="*/ 493 w 972"/>
              <a:gd name="T15" fmla="*/ 172 h 891"/>
              <a:gd name="T16" fmla="*/ 567 w 972"/>
              <a:gd name="T17" fmla="*/ 212 h 891"/>
              <a:gd name="T18" fmla="*/ 703 w 972"/>
              <a:gd name="T19" fmla="*/ 289 h 891"/>
              <a:gd name="T20" fmla="*/ 823 w 972"/>
              <a:gd name="T21" fmla="*/ 354 h 891"/>
              <a:gd name="T22" fmla="*/ 958 w 972"/>
              <a:gd name="T23" fmla="*/ 429 h 891"/>
              <a:gd name="T24" fmla="*/ 932 w 972"/>
              <a:gd name="T25" fmla="*/ 429 h 891"/>
              <a:gd name="T26" fmla="*/ 889 w 972"/>
              <a:gd name="T27" fmla="*/ 422 h 891"/>
              <a:gd name="T28" fmla="*/ 852 w 972"/>
              <a:gd name="T29" fmla="*/ 433 h 891"/>
              <a:gd name="T30" fmla="*/ 816 w 972"/>
              <a:gd name="T31" fmla="*/ 461 h 891"/>
              <a:gd name="T32" fmla="*/ 778 w 972"/>
              <a:gd name="T33" fmla="*/ 478 h 891"/>
              <a:gd name="T34" fmla="*/ 780 w 972"/>
              <a:gd name="T35" fmla="*/ 525 h 891"/>
              <a:gd name="T36" fmla="*/ 812 w 972"/>
              <a:gd name="T37" fmla="*/ 548 h 891"/>
              <a:gd name="T38" fmla="*/ 838 w 972"/>
              <a:gd name="T39" fmla="*/ 579 h 891"/>
              <a:gd name="T40" fmla="*/ 840 w 972"/>
              <a:gd name="T41" fmla="*/ 626 h 891"/>
              <a:gd name="T42" fmla="*/ 818 w 972"/>
              <a:gd name="T43" fmla="*/ 662 h 891"/>
              <a:gd name="T44" fmla="*/ 777 w 972"/>
              <a:gd name="T45" fmla="*/ 679 h 891"/>
              <a:gd name="T46" fmla="*/ 745 w 972"/>
              <a:gd name="T47" fmla="*/ 709 h 891"/>
              <a:gd name="T48" fmla="*/ 715 w 972"/>
              <a:gd name="T49" fmla="*/ 684 h 891"/>
              <a:gd name="T50" fmla="*/ 681 w 972"/>
              <a:gd name="T51" fmla="*/ 703 h 891"/>
              <a:gd name="T52" fmla="*/ 651 w 972"/>
              <a:gd name="T53" fmla="*/ 729 h 891"/>
              <a:gd name="T54" fmla="*/ 613 w 972"/>
              <a:gd name="T55" fmla="*/ 761 h 891"/>
              <a:gd name="T56" fmla="*/ 574 w 972"/>
              <a:gd name="T57" fmla="*/ 756 h 891"/>
              <a:gd name="T58" fmla="*/ 570 w 972"/>
              <a:gd name="T59" fmla="*/ 795 h 891"/>
              <a:gd name="T60" fmla="*/ 585 w 972"/>
              <a:gd name="T61" fmla="*/ 842 h 891"/>
              <a:gd name="T62" fmla="*/ 525 w 972"/>
              <a:gd name="T63" fmla="*/ 840 h 891"/>
              <a:gd name="T64" fmla="*/ 491 w 972"/>
              <a:gd name="T65" fmla="*/ 799 h 891"/>
              <a:gd name="T66" fmla="*/ 469 w 972"/>
              <a:gd name="T67" fmla="*/ 761 h 891"/>
              <a:gd name="T68" fmla="*/ 441 w 972"/>
              <a:gd name="T69" fmla="*/ 718 h 891"/>
              <a:gd name="T70" fmla="*/ 409 w 972"/>
              <a:gd name="T71" fmla="*/ 711 h 891"/>
              <a:gd name="T72" fmla="*/ 373 w 972"/>
              <a:gd name="T73" fmla="*/ 756 h 891"/>
              <a:gd name="T74" fmla="*/ 355 w 972"/>
              <a:gd name="T75" fmla="*/ 671 h 891"/>
              <a:gd name="T76" fmla="*/ 351 w 972"/>
              <a:gd name="T77" fmla="*/ 716 h 891"/>
              <a:gd name="T78" fmla="*/ 326 w 972"/>
              <a:gd name="T79" fmla="*/ 746 h 891"/>
              <a:gd name="T80" fmla="*/ 298 w 972"/>
              <a:gd name="T81" fmla="*/ 720 h 891"/>
              <a:gd name="T82" fmla="*/ 251 w 972"/>
              <a:gd name="T83" fmla="*/ 699 h 891"/>
              <a:gd name="T84" fmla="*/ 214 w 972"/>
              <a:gd name="T85" fmla="*/ 716 h 891"/>
              <a:gd name="T86" fmla="*/ 160 w 972"/>
              <a:gd name="T87" fmla="*/ 737 h 891"/>
              <a:gd name="T88" fmla="*/ 118 w 972"/>
              <a:gd name="T89" fmla="*/ 767 h 891"/>
              <a:gd name="T90" fmla="*/ 75 w 972"/>
              <a:gd name="T91" fmla="*/ 791 h 891"/>
              <a:gd name="T92" fmla="*/ 32 w 972"/>
              <a:gd name="T93" fmla="*/ 782 h 891"/>
              <a:gd name="T94" fmla="*/ 4 w 972"/>
              <a:gd name="T95" fmla="*/ 752 h 891"/>
              <a:gd name="T96" fmla="*/ 28 w 972"/>
              <a:gd name="T97" fmla="*/ 707 h 891"/>
              <a:gd name="T98" fmla="*/ 54 w 972"/>
              <a:gd name="T99" fmla="*/ 690 h 891"/>
              <a:gd name="T100" fmla="*/ 56 w 972"/>
              <a:gd name="T101" fmla="*/ 639 h 891"/>
              <a:gd name="T102" fmla="*/ 56 w 972"/>
              <a:gd name="T103" fmla="*/ 589 h 891"/>
              <a:gd name="T104" fmla="*/ 56 w 972"/>
              <a:gd name="T105" fmla="*/ 542 h 891"/>
              <a:gd name="T106" fmla="*/ 56 w 972"/>
              <a:gd name="T107" fmla="*/ 486 h 891"/>
              <a:gd name="T108" fmla="*/ 58 w 972"/>
              <a:gd name="T109" fmla="*/ 426 h 891"/>
              <a:gd name="T110" fmla="*/ 90 w 972"/>
              <a:gd name="T111" fmla="*/ 448 h 891"/>
              <a:gd name="T112" fmla="*/ 126 w 972"/>
              <a:gd name="T113" fmla="*/ 448 h 891"/>
              <a:gd name="T114" fmla="*/ 152 w 972"/>
              <a:gd name="T115" fmla="*/ 407 h 891"/>
              <a:gd name="T116" fmla="*/ 163 w 972"/>
              <a:gd name="T117" fmla="*/ 360 h 891"/>
              <a:gd name="T118" fmla="*/ 171 w 972"/>
              <a:gd name="T119" fmla="*/ 309 h 891"/>
              <a:gd name="T120" fmla="*/ 205 w 972"/>
              <a:gd name="T121" fmla="*/ 231 h 891"/>
              <a:gd name="T122" fmla="*/ 220 w 972"/>
              <a:gd name="T123" fmla="*/ 184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2" h="891">
                <a:moveTo>
                  <a:pt x="184" y="167"/>
                </a:moveTo>
                <a:lnTo>
                  <a:pt x="182" y="167"/>
                </a:lnTo>
                <a:lnTo>
                  <a:pt x="182" y="165"/>
                </a:lnTo>
                <a:lnTo>
                  <a:pt x="180" y="165"/>
                </a:lnTo>
                <a:lnTo>
                  <a:pt x="178" y="165"/>
                </a:lnTo>
                <a:lnTo>
                  <a:pt x="178" y="163"/>
                </a:lnTo>
                <a:lnTo>
                  <a:pt x="176" y="161"/>
                </a:lnTo>
                <a:lnTo>
                  <a:pt x="178" y="159"/>
                </a:lnTo>
                <a:lnTo>
                  <a:pt x="178" y="157"/>
                </a:lnTo>
                <a:lnTo>
                  <a:pt x="176" y="156"/>
                </a:lnTo>
                <a:lnTo>
                  <a:pt x="176" y="154"/>
                </a:lnTo>
                <a:lnTo>
                  <a:pt x="176" y="152"/>
                </a:lnTo>
                <a:lnTo>
                  <a:pt x="176" y="150"/>
                </a:lnTo>
                <a:lnTo>
                  <a:pt x="176" y="148"/>
                </a:lnTo>
                <a:lnTo>
                  <a:pt x="176" y="146"/>
                </a:lnTo>
                <a:lnTo>
                  <a:pt x="176" y="144"/>
                </a:lnTo>
                <a:lnTo>
                  <a:pt x="176" y="142"/>
                </a:lnTo>
                <a:lnTo>
                  <a:pt x="176" y="142"/>
                </a:lnTo>
                <a:lnTo>
                  <a:pt x="176" y="141"/>
                </a:lnTo>
                <a:lnTo>
                  <a:pt x="176" y="139"/>
                </a:lnTo>
                <a:lnTo>
                  <a:pt x="176" y="137"/>
                </a:lnTo>
                <a:lnTo>
                  <a:pt x="176" y="135"/>
                </a:lnTo>
                <a:lnTo>
                  <a:pt x="176" y="133"/>
                </a:lnTo>
                <a:lnTo>
                  <a:pt x="176" y="131"/>
                </a:lnTo>
                <a:lnTo>
                  <a:pt x="175" y="129"/>
                </a:lnTo>
                <a:lnTo>
                  <a:pt x="175" y="127"/>
                </a:lnTo>
                <a:lnTo>
                  <a:pt x="175" y="126"/>
                </a:lnTo>
                <a:lnTo>
                  <a:pt x="175" y="124"/>
                </a:lnTo>
                <a:lnTo>
                  <a:pt x="175" y="122"/>
                </a:lnTo>
                <a:lnTo>
                  <a:pt x="175" y="120"/>
                </a:lnTo>
                <a:lnTo>
                  <a:pt x="175" y="118"/>
                </a:lnTo>
                <a:lnTo>
                  <a:pt x="175" y="116"/>
                </a:lnTo>
                <a:lnTo>
                  <a:pt x="175" y="114"/>
                </a:lnTo>
                <a:lnTo>
                  <a:pt x="175" y="112"/>
                </a:lnTo>
                <a:lnTo>
                  <a:pt x="175" y="111"/>
                </a:lnTo>
                <a:lnTo>
                  <a:pt x="175" y="109"/>
                </a:lnTo>
                <a:lnTo>
                  <a:pt x="175" y="107"/>
                </a:lnTo>
                <a:lnTo>
                  <a:pt x="175" y="105"/>
                </a:lnTo>
                <a:lnTo>
                  <a:pt x="175" y="103"/>
                </a:lnTo>
                <a:lnTo>
                  <a:pt x="175" y="101"/>
                </a:lnTo>
                <a:lnTo>
                  <a:pt x="175" y="99"/>
                </a:lnTo>
                <a:lnTo>
                  <a:pt x="175" y="97"/>
                </a:lnTo>
                <a:lnTo>
                  <a:pt x="175" y="97"/>
                </a:lnTo>
                <a:lnTo>
                  <a:pt x="175" y="96"/>
                </a:lnTo>
                <a:lnTo>
                  <a:pt x="175" y="94"/>
                </a:lnTo>
                <a:lnTo>
                  <a:pt x="175" y="92"/>
                </a:lnTo>
                <a:lnTo>
                  <a:pt x="175" y="90"/>
                </a:lnTo>
                <a:lnTo>
                  <a:pt x="175" y="88"/>
                </a:lnTo>
                <a:lnTo>
                  <a:pt x="175" y="86"/>
                </a:lnTo>
                <a:lnTo>
                  <a:pt x="176" y="84"/>
                </a:lnTo>
                <a:lnTo>
                  <a:pt x="176" y="82"/>
                </a:lnTo>
                <a:lnTo>
                  <a:pt x="176" y="81"/>
                </a:lnTo>
                <a:lnTo>
                  <a:pt x="176" y="79"/>
                </a:lnTo>
                <a:lnTo>
                  <a:pt x="176" y="77"/>
                </a:lnTo>
                <a:lnTo>
                  <a:pt x="176" y="75"/>
                </a:lnTo>
                <a:lnTo>
                  <a:pt x="176" y="73"/>
                </a:lnTo>
                <a:lnTo>
                  <a:pt x="176" y="71"/>
                </a:lnTo>
                <a:lnTo>
                  <a:pt x="178" y="71"/>
                </a:lnTo>
                <a:lnTo>
                  <a:pt x="178" y="69"/>
                </a:lnTo>
                <a:lnTo>
                  <a:pt x="178" y="67"/>
                </a:lnTo>
                <a:lnTo>
                  <a:pt x="178" y="66"/>
                </a:lnTo>
                <a:lnTo>
                  <a:pt x="178" y="64"/>
                </a:lnTo>
                <a:lnTo>
                  <a:pt x="178" y="62"/>
                </a:lnTo>
                <a:lnTo>
                  <a:pt x="178" y="60"/>
                </a:lnTo>
                <a:lnTo>
                  <a:pt x="178" y="58"/>
                </a:lnTo>
                <a:lnTo>
                  <a:pt x="178" y="56"/>
                </a:lnTo>
                <a:lnTo>
                  <a:pt x="178" y="54"/>
                </a:lnTo>
                <a:lnTo>
                  <a:pt x="180" y="54"/>
                </a:lnTo>
                <a:lnTo>
                  <a:pt x="180" y="52"/>
                </a:lnTo>
                <a:lnTo>
                  <a:pt x="180" y="52"/>
                </a:lnTo>
                <a:lnTo>
                  <a:pt x="180" y="51"/>
                </a:lnTo>
                <a:lnTo>
                  <a:pt x="180" y="49"/>
                </a:lnTo>
                <a:lnTo>
                  <a:pt x="180" y="47"/>
                </a:lnTo>
                <a:lnTo>
                  <a:pt x="180" y="45"/>
                </a:lnTo>
                <a:lnTo>
                  <a:pt x="180" y="43"/>
                </a:lnTo>
                <a:lnTo>
                  <a:pt x="182" y="41"/>
                </a:lnTo>
                <a:lnTo>
                  <a:pt x="182" y="39"/>
                </a:lnTo>
                <a:lnTo>
                  <a:pt x="182" y="37"/>
                </a:lnTo>
                <a:lnTo>
                  <a:pt x="182" y="36"/>
                </a:lnTo>
                <a:lnTo>
                  <a:pt x="182" y="34"/>
                </a:lnTo>
                <a:lnTo>
                  <a:pt x="182" y="32"/>
                </a:lnTo>
                <a:lnTo>
                  <a:pt x="182" y="30"/>
                </a:lnTo>
                <a:lnTo>
                  <a:pt x="182" y="28"/>
                </a:lnTo>
                <a:lnTo>
                  <a:pt x="182" y="26"/>
                </a:lnTo>
                <a:lnTo>
                  <a:pt x="182" y="24"/>
                </a:lnTo>
                <a:lnTo>
                  <a:pt x="184" y="24"/>
                </a:lnTo>
                <a:lnTo>
                  <a:pt x="184" y="22"/>
                </a:lnTo>
                <a:lnTo>
                  <a:pt x="184" y="21"/>
                </a:lnTo>
                <a:lnTo>
                  <a:pt x="184" y="19"/>
                </a:lnTo>
                <a:lnTo>
                  <a:pt x="184" y="17"/>
                </a:lnTo>
                <a:lnTo>
                  <a:pt x="184" y="15"/>
                </a:lnTo>
                <a:lnTo>
                  <a:pt x="184" y="13"/>
                </a:lnTo>
                <a:lnTo>
                  <a:pt x="184" y="11"/>
                </a:lnTo>
                <a:lnTo>
                  <a:pt x="184" y="9"/>
                </a:lnTo>
                <a:lnTo>
                  <a:pt x="184" y="9"/>
                </a:lnTo>
                <a:lnTo>
                  <a:pt x="184" y="7"/>
                </a:lnTo>
                <a:lnTo>
                  <a:pt x="184" y="0"/>
                </a:lnTo>
                <a:lnTo>
                  <a:pt x="186" y="0"/>
                </a:lnTo>
                <a:lnTo>
                  <a:pt x="188" y="2"/>
                </a:lnTo>
                <a:lnTo>
                  <a:pt x="191" y="4"/>
                </a:lnTo>
                <a:lnTo>
                  <a:pt x="193" y="6"/>
                </a:lnTo>
                <a:lnTo>
                  <a:pt x="195" y="6"/>
                </a:lnTo>
                <a:lnTo>
                  <a:pt x="199" y="7"/>
                </a:lnTo>
                <a:lnTo>
                  <a:pt x="199" y="9"/>
                </a:lnTo>
                <a:lnTo>
                  <a:pt x="203" y="9"/>
                </a:lnTo>
                <a:lnTo>
                  <a:pt x="205" y="11"/>
                </a:lnTo>
                <a:lnTo>
                  <a:pt x="206" y="11"/>
                </a:lnTo>
                <a:lnTo>
                  <a:pt x="210" y="13"/>
                </a:lnTo>
                <a:lnTo>
                  <a:pt x="212" y="15"/>
                </a:lnTo>
                <a:lnTo>
                  <a:pt x="216" y="17"/>
                </a:lnTo>
                <a:lnTo>
                  <a:pt x="218" y="17"/>
                </a:lnTo>
                <a:lnTo>
                  <a:pt x="220" y="19"/>
                </a:lnTo>
                <a:lnTo>
                  <a:pt x="223" y="21"/>
                </a:lnTo>
                <a:lnTo>
                  <a:pt x="225" y="22"/>
                </a:lnTo>
                <a:lnTo>
                  <a:pt x="229" y="24"/>
                </a:lnTo>
                <a:lnTo>
                  <a:pt x="231" y="24"/>
                </a:lnTo>
                <a:lnTo>
                  <a:pt x="233" y="26"/>
                </a:lnTo>
                <a:lnTo>
                  <a:pt x="236" y="28"/>
                </a:lnTo>
                <a:lnTo>
                  <a:pt x="238" y="30"/>
                </a:lnTo>
                <a:lnTo>
                  <a:pt x="242" y="32"/>
                </a:lnTo>
                <a:lnTo>
                  <a:pt x="244" y="32"/>
                </a:lnTo>
                <a:lnTo>
                  <a:pt x="246" y="34"/>
                </a:lnTo>
                <a:lnTo>
                  <a:pt x="248" y="36"/>
                </a:lnTo>
                <a:lnTo>
                  <a:pt x="250" y="37"/>
                </a:lnTo>
                <a:lnTo>
                  <a:pt x="253" y="37"/>
                </a:lnTo>
                <a:lnTo>
                  <a:pt x="255" y="39"/>
                </a:lnTo>
                <a:lnTo>
                  <a:pt x="257" y="41"/>
                </a:lnTo>
                <a:lnTo>
                  <a:pt x="261" y="43"/>
                </a:lnTo>
                <a:lnTo>
                  <a:pt x="263" y="45"/>
                </a:lnTo>
                <a:lnTo>
                  <a:pt x="266" y="45"/>
                </a:lnTo>
                <a:lnTo>
                  <a:pt x="268" y="47"/>
                </a:lnTo>
                <a:lnTo>
                  <a:pt x="270" y="49"/>
                </a:lnTo>
                <a:lnTo>
                  <a:pt x="274" y="51"/>
                </a:lnTo>
                <a:lnTo>
                  <a:pt x="276" y="51"/>
                </a:lnTo>
                <a:lnTo>
                  <a:pt x="280" y="52"/>
                </a:lnTo>
                <a:lnTo>
                  <a:pt x="281" y="52"/>
                </a:lnTo>
                <a:lnTo>
                  <a:pt x="283" y="54"/>
                </a:lnTo>
                <a:lnTo>
                  <a:pt x="287" y="56"/>
                </a:lnTo>
                <a:lnTo>
                  <a:pt x="289" y="56"/>
                </a:lnTo>
                <a:lnTo>
                  <a:pt x="293" y="58"/>
                </a:lnTo>
                <a:lnTo>
                  <a:pt x="295" y="60"/>
                </a:lnTo>
                <a:lnTo>
                  <a:pt x="295" y="62"/>
                </a:lnTo>
                <a:lnTo>
                  <a:pt x="298" y="64"/>
                </a:lnTo>
                <a:lnTo>
                  <a:pt x="300" y="64"/>
                </a:lnTo>
                <a:lnTo>
                  <a:pt x="304" y="66"/>
                </a:lnTo>
                <a:lnTo>
                  <a:pt x="306" y="67"/>
                </a:lnTo>
                <a:lnTo>
                  <a:pt x="308" y="69"/>
                </a:lnTo>
                <a:lnTo>
                  <a:pt x="311" y="69"/>
                </a:lnTo>
                <a:lnTo>
                  <a:pt x="313" y="71"/>
                </a:lnTo>
                <a:lnTo>
                  <a:pt x="317" y="73"/>
                </a:lnTo>
                <a:lnTo>
                  <a:pt x="319" y="75"/>
                </a:lnTo>
                <a:lnTo>
                  <a:pt x="321" y="77"/>
                </a:lnTo>
                <a:lnTo>
                  <a:pt x="325" y="77"/>
                </a:lnTo>
                <a:lnTo>
                  <a:pt x="326" y="79"/>
                </a:lnTo>
                <a:lnTo>
                  <a:pt x="330" y="81"/>
                </a:lnTo>
                <a:lnTo>
                  <a:pt x="332" y="82"/>
                </a:lnTo>
                <a:lnTo>
                  <a:pt x="334" y="82"/>
                </a:lnTo>
                <a:lnTo>
                  <a:pt x="338" y="84"/>
                </a:lnTo>
                <a:lnTo>
                  <a:pt x="340" y="86"/>
                </a:lnTo>
                <a:lnTo>
                  <a:pt x="341" y="88"/>
                </a:lnTo>
                <a:lnTo>
                  <a:pt x="343" y="88"/>
                </a:lnTo>
                <a:lnTo>
                  <a:pt x="345" y="90"/>
                </a:lnTo>
                <a:lnTo>
                  <a:pt x="349" y="92"/>
                </a:lnTo>
                <a:lnTo>
                  <a:pt x="351" y="94"/>
                </a:lnTo>
                <a:lnTo>
                  <a:pt x="355" y="96"/>
                </a:lnTo>
                <a:lnTo>
                  <a:pt x="356" y="96"/>
                </a:lnTo>
                <a:lnTo>
                  <a:pt x="358" y="97"/>
                </a:lnTo>
                <a:lnTo>
                  <a:pt x="362" y="97"/>
                </a:lnTo>
                <a:lnTo>
                  <a:pt x="364" y="99"/>
                </a:lnTo>
                <a:lnTo>
                  <a:pt x="368" y="101"/>
                </a:lnTo>
                <a:lnTo>
                  <a:pt x="370" y="101"/>
                </a:lnTo>
                <a:lnTo>
                  <a:pt x="371" y="103"/>
                </a:lnTo>
                <a:lnTo>
                  <a:pt x="375" y="105"/>
                </a:lnTo>
                <a:lnTo>
                  <a:pt x="377" y="107"/>
                </a:lnTo>
                <a:lnTo>
                  <a:pt x="381" y="107"/>
                </a:lnTo>
                <a:lnTo>
                  <a:pt x="381" y="109"/>
                </a:lnTo>
                <a:lnTo>
                  <a:pt x="383" y="109"/>
                </a:lnTo>
                <a:lnTo>
                  <a:pt x="385" y="111"/>
                </a:lnTo>
                <a:lnTo>
                  <a:pt x="388" y="112"/>
                </a:lnTo>
                <a:lnTo>
                  <a:pt x="390" y="112"/>
                </a:lnTo>
                <a:lnTo>
                  <a:pt x="392" y="114"/>
                </a:lnTo>
                <a:lnTo>
                  <a:pt x="394" y="116"/>
                </a:lnTo>
                <a:lnTo>
                  <a:pt x="396" y="118"/>
                </a:lnTo>
                <a:lnTo>
                  <a:pt x="400" y="120"/>
                </a:lnTo>
                <a:lnTo>
                  <a:pt x="401" y="120"/>
                </a:lnTo>
                <a:lnTo>
                  <a:pt x="405" y="122"/>
                </a:lnTo>
                <a:lnTo>
                  <a:pt x="407" y="124"/>
                </a:lnTo>
                <a:lnTo>
                  <a:pt x="409" y="126"/>
                </a:lnTo>
                <a:lnTo>
                  <a:pt x="413" y="127"/>
                </a:lnTo>
                <a:lnTo>
                  <a:pt x="415" y="127"/>
                </a:lnTo>
                <a:lnTo>
                  <a:pt x="418" y="129"/>
                </a:lnTo>
                <a:lnTo>
                  <a:pt x="420" y="131"/>
                </a:lnTo>
                <a:lnTo>
                  <a:pt x="422" y="133"/>
                </a:lnTo>
                <a:lnTo>
                  <a:pt x="426" y="135"/>
                </a:lnTo>
                <a:lnTo>
                  <a:pt x="428" y="135"/>
                </a:lnTo>
                <a:lnTo>
                  <a:pt x="431" y="137"/>
                </a:lnTo>
                <a:lnTo>
                  <a:pt x="433" y="139"/>
                </a:lnTo>
                <a:lnTo>
                  <a:pt x="435" y="141"/>
                </a:lnTo>
                <a:lnTo>
                  <a:pt x="437" y="141"/>
                </a:lnTo>
                <a:lnTo>
                  <a:pt x="439" y="142"/>
                </a:lnTo>
                <a:lnTo>
                  <a:pt x="443" y="142"/>
                </a:lnTo>
                <a:lnTo>
                  <a:pt x="445" y="144"/>
                </a:lnTo>
                <a:lnTo>
                  <a:pt x="446" y="146"/>
                </a:lnTo>
                <a:lnTo>
                  <a:pt x="450" y="146"/>
                </a:lnTo>
                <a:lnTo>
                  <a:pt x="452" y="148"/>
                </a:lnTo>
                <a:lnTo>
                  <a:pt x="456" y="150"/>
                </a:lnTo>
                <a:lnTo>
                  <a:pt x="458" y="152"/>
                </a:lnTo>
                <a:lnTo>
                  <a:pt x="460" y="152"/>
                </a:lnTo>
                <a:lnTo>
                  <a:pt x="461" y="154"/>
                </a:lnTo>
                <a:lnTo>
                  <a:pt x="463" y="154"/>
                </a:lnTo>
                <a:lnTo>
                  <a:pt x="465" y="156"/>
                </a:lnTo>
                <a:lnTo>
                  <a:pt x="467" y="157"/>
                </a:lnTo>
                <a:lnTo>
                  <a:pt x="469" y="157"/>
                </a:lnTo>
                <a:lnTo>
                  <a:pt x="471" y="157"/>
                </a:lnTo>
                <a:lnTo>
                  <a:pt x="473" y="159"/>
                </a:lnTo>
                <a:lnTo>
                  <a:pt x="476" y="161"/>
                </a:lnTo>
                <a:lnTo>
                  <a:pt x="478" y="163"/>
                </a:lnTo>
                <a:lnTo>
                  <a:pt x="480" y="163"/>
                </a:lnTo>
                <a:lnTo>
                  <a:pt x="482" y="165"/>
                </a:lnTo>
                <a:lnTo>
                  <a:pt x="484" y="165"/>
                </a:lnTo>
                <a:lnTo>
                  <a:pt x="486" y="167"/>
                </a:lnTo>
                <a:lnTo>
                  <a:pt x="488" y="169"/>
                </a:lnTo>
                <a:lnTo>
                  <a:pt x="490" y="171"/>
                </a:lnTo>
                <a:lnTo>
                  <a:pt x="493" y="172"/>
                </a:lnTo>
                <a:lnTo>
                  <a:pt x="495" y="172"/>
                </a:lnTo>
                <a:lnTo>
                  <a:pt x="497" y="174"/>
                </a:lnTo>
                <a:lnTo>
                  <a:pt x="501" y="176"/>
                </a:lnTo>
                <a:lnTo>
                  <a:pt x="503" y="178"/>
                </a:lnTo>
                <a:lnTo>
                  <a:pt x="506" y="178"/>
                </a:lnTo>
                <a:lnTo>
                  <a:pt x="508" y="180"/>
                </a:lnTo>
                <a:lnTo>
                  <a:pt x="510" y="182"/>
                </a:lnTo>
                <a:lnTo>
                  <a:pt x="514" y="184"/>
                </a:lnTo>
                <a:lnTo>
                  <a:pt x="516" y="184"/>
                </a:lnTo>
                <a:lnTo>
                  <a:pt x="520" y="186"/>
                </a:lnTo>
                <a:lnTo>
                  <a:pt x="521" y="187"/>
                </a:lnTo>
                <a:lnTo>
                  <a:pt x="523" y="187"/>
                </a:lnTo>
                <a:lnTo>
                  <a:pt x="527" y="189"/>
                </a:lnTo>
                <a:lnTo>
                  <a:pt x="529" y="189"/>
                </a:lnTo>
                <a:lnTo>
                  <a:pt x="533" y="191"/>
                </a:lnTo>
                <a:lnTo>
                  <a:pt x="533" y="193"/>
                </a:lnTo>
                <a:lnTo>
                  <a:pt x="535" y="195"/>
                </a:lnTo>
                <a:lnTo>
                  <a:pt x="538" y="197"/>
                </a:lnTo>
                <a:lnTo>
                  <a:pt x="540" y="197"/>
                </a:lnTo>
                <a:lnTo>
                  <a:pt x="544" y="199"/>
                </a:lnTo>
                <a:lnTo>
                  <a:pt x="546" y="201"/>
                </a:lnTo>
                <a:lnTo>
                  <a:pt x="548" y="202"/>
                </a:lnTo>
                <a:lnTo>
                  <a:pt x="552" y="202"/>
                </a:lnTo>
                <a:lnTo>
                  <a:pt x="553" y="204"/>
                </a:lnTo>
                <a:lnTo>
                  <a:pt x="557" y="206"/>
                </a:lnTo>
                <a:lnTo>
                  <a:pt x="559" y="208"/>
                </a:lnTo>
                <a:lnTo>
                  <a:pt x="563" y="210"/>
                </a:lnTo>
                <a:lnTo>
                  <a:pt x="567" y="212"/>
                </a:lnTo>
                <a:lnTo>
                  <a:pt x="574" y="217"/>
                </a:lnTo>
                <a:lnTo>
                  <a:pt x="580" y="219"/>
                </a:lnTo>
                <a:lnTo>
                  <a:pt x="583" y="223"/>
                </a:lnTo>
                <a:lnTo>
                  <a:pt x="587" y="227"/>
                </a:lnTo>
                <a:lnTo>
                  <a:pt x="593" y="229"/>
                </a:lnTo>
                <a:lnTo>
                  <a:pt x="598" y="232"/>
                </a:lnTo>
                <a:lnTo>
                  <a:pt x="604" y="232"/>
                </a:lnTo>
                <a:lnTo>
                  <a:pt x="608" y="234"/>
                </a:lnTo>
                <a:lnTo>
                  <a:pt x="613" y="238"/>
                </a:lnTo>
                <a:lnTo>
                  <a:pt x="619" y="242"/>
                </a:lnTo>
                <a:lnTo>
                  <a:pt x="625" y="244"/>
                </a:lnTo>
                <a:lnTo>
                  <a:pt x="628" y="247"/>
                </a:lnTo>
                <a:lnTo>
                  <a:pt x="632" y="249"/>
                </a:lnTo>
                <a:lnTo>
                  <a:pt x="636" y="251"/>
                </a:lnTo>
                <a:lnTo>
                  <a:pt x="638" y="253"/>
                </a:lnTo>
                <a:lnTo>
                  <a:pt x="643" y="255"/>
                </a:lnTo>
                <a:lnTo>
                  <a:pt x="649" y="259"/>
                </a:lnTo>
                <a:lnTo>
                  <a:pt x="653" y="261"/>
                </a:lnTo>
                <a:lnTo>
                  <a:pt x="658" y="264"/>
                </a:lnTo>
                <a:lnTo>
                  <a:pt x="664" y="266"/>
                </a:lnTo>
                <a:lnTo>
                  <a:pt x="670" y="270"/>
                </a:lnTo>
                <a:lnTo>
                  <a:pt x="673" y="274"/>
                </a:lnTo>
                <a:lnTo>
                  <a:pt x="677" y="276"/>
                </a:lnTo>
                <a:lnTo>
                  <a:pt x="683" y="277"/>
                </a:lnTo>
                <a:lnTo>
                  <a:pt x="688" y="279"/>
                </a:lnTo>
                <a:lnTo>
                  <a:pt x="694" y="283"/>
                </a:lnTo>
                <a:lnTo>
                  <a:pt x="698" y="285"/>
                </a:lnTo>
                <a:lnTo>
                  <a:pt x="703" y="289"/>
                </a:lnTo>
                <a:lnTo>
                  <a:pt x="705" y="289"/>
                </a:lnTo>
                <a:lnTo>
                  <a:pt x="709" y="291"/>
                </a:lnTo>
                <a:lnTo>
                  <a:pt x="715" y="294"/>
                </a:lnTo>
                <a:lnTo>
                  <a:pt x="718" y="296"/>
                </a:lnTo>
                <a:lnTo>
                  <a:pt x="722" y="300"/>
                </a:lnTo>
                <a:lnTo>
                  <a:pt x="728" y="302"/>
                </a:lnTo>
                <a:lnTo>
                  <a:pt x="733" y="306"/>
                </a:lnTo>
                <a:lnTo>
                  <a:pt x="737" y="307"/>
                </a:lnTo>
                <a:lnTo>
                  <a:pt x="739" y="307"/>
                </a:lnTo>
                <a:lnTo>
                  <a:pt x="743" y="311"/>
                </a:lnTo>
                <a:lnTo>
                  <a:pt x="748" y="313"/>
                </a:lnTo>
                <a:lnTo>
                  <a:pt x="754" y="317"/>
                </a:lnTo>
                <a:lnTo>
                  <a:pt x="760" y="321"/>
                </a:lnTo>
                <a:lnTo>
                  <a:pt x="763" y="321"/>
                </a:lnTo>
                <a:lnTo>
                  <a:pt x="769" y="324"/>
                </a:lnTo>
                <a:lnTo>
                  <a:pt x="773" y="326"/>
                </a:lnTo>
                <a:lnTo>
                  <a:pt x="778" y="330"/>
                </a:lnTo>
                <a:lnTo>
                  <a:pt x="782" y="332"/>
                </a:lnTo>
                <a:lnTo>
                  <a:pt x="788" y="336"/>
                </a:lnTo>
                <a:lnTo>
                  <a:pt x="793" y="337"/>
                </a:lnTo>
                <a:lnTo>
                  <a:pt x="799" y="341"/>
                </a:lnTo>
                <a:lnTo>
                  <a:pt x="805" y="343"/>
                </a:lnTo>
                <a:lnTo>
                  <a:pt x="808" y="347"/>
                </a:lnTo>
                <a:lnTo>
                  <a:pt x="814" y="349"/>
                </a:lnTo>
                <a:lnTo>
                  <a:pt x="818" y="353"/>
                </a:lnTo>
                <a:lnTo>
                  <a:pt x="818" y="353"/>
                </a:lnTo>
                <a:lnTo>
                  <a:pt x="822" y="354"/>
                </a:lnTo>
                <a:lnTo>
                  <a:pt x="823" y="354"/>
                </a:lnTo>
                <a:lnTo>
                  <a:pt x="827" y="358"/>
                </a:lnTo>
                <a:lnTo>
                  <a:pt x="831" y="360"/>
                </a:lnTo>
                <a:lnTo>
                  <a:pt x="833" y="362"/>
                </a:lnTo>
                <a:lnTo>
                  <a:pt x="838" y="364"/>
                </a:lnTo>
                <a:lnTo>
                  <a:pt x="844" y="366"/>
                </a:lnTo>
                <a:lnTo>
                  <a:pt x="848" y="368"/>
                </a:lnTo>
                <a:lnTo>
                  <a:pt x="853" y="371"/>
                </a:lnTo>
                <a:lnTo>
                  <a:pt x="859" y="373"/>
                </a:lnTo>
                <a:lnTo>
                  <a:pt x="865" y="377"/>
                </a:lnTo>
                <a:lnTo>
                  <a:pt x="868" y="379"/>
                </a:lnTo>
                <a:lnTo>
                  <a:pt x="872" y="383"/>
                </a:lnTo>
                <a:lnTo>
                  <a:pt x="878" y="384"/>
                </a:lnTo>
                <a:lnTo>
                  <a:pt x="883" y="388"/>
                </a:lnTo>
                <a:lnTo>
                  <a:pt x="889" y="390"/>
                </a:lnTo>
                <a:lnTo>
                  <a:pt x="893" y="394"/>
                </a:lnTo>
                <a:lnTo>
                  <a:pt x="898" y="396"/>
                </a:lnTo>
                <a:lnTo>
                  <a:pt x="904" y="399"/>
                </a:lnTo>
                <a:lnTo>
                  <a:pt x="910" y="401"/>
                </a:lnTo>
                <a:lnTo>
                  <a:pt x="913" y="405"/>
                </a:lnTo>
                <a:lnTo>
                  <a:pt x="917" y="409"/>
                </a:lnTo>
                <a:lnTo>
                  <a:pt x="923" y="411"/>
                </a:lnTo>
                <a:lnTo>
                  <a:pt x="928" y="413"/>
                </a:lnTo>
                <a:lnTo>
                  <a:pt x="932" y="414"/>
                </a:lnTo>
                <a:lnTo>
                  <a:pt x="938" y="418"/>
                </a:lnTo>
                <a:lnTo>
                  <a:pt x="943" y="420"/>
                </a:lnTo>
                <a:lnTo>
                  <a:pt x="949" y="424"/>
                </a:lnTo>
                <a:lnTo>
                  <a:pt x="955" y="426"/>
                </a:lnTo>
                <a:lnTo>
                  <a:pt x="958" y="429"/>
                </a:lnTo>
                <a:lnTo>
                  <a:pt x="962" y="431"/>
                </a:lnTo>
                <a:lnTo>
                  <a:pt x="968" y="435"/>
                </a:lnTo>
                <a:lnTo>
                  <a:pt x="972" y="437"/>
                </a:lnTo>
                <a:lnTo>
                  <a:pt x="966" y="443"/>
                </a:lnTo>
                <a:lnTo>
                  <a:pt x="964" y="443"/>
                </a:lnTo>
                <a:lnTo>
                  <a:pt x="962" y="443"/>
                </a:lnTo>
                <a:lnTo>
                  <a:pt x="960" y="443"/>
                </a:lnTo>
                <a:lnTo>
                  <a:pt x="960" y="443"/>
                </a:lnTo>
                <a:lnTo>
                  <a:pt x="958" y="441"/>
                </a:lnTo>
                <a:lnTo>
                  <a:pt x="957" y="441"/>
                </a:lnTo>
                <a:lnTo>
                  <a:pt x="955" y="441"/>
                </a:lnTo>
                <a:lnTo>
                  <a:pt x="953" y="441"/>
                </a:lnTo>
                <a:lnTo>
                  <a:pt x="951" y="441"/>
                </a:lnTo>
                <a:lnTo>
                  <a:pt x="951" y="439"/>
                </a:lnTo>
                <a:lnTo>
                  <a:pt x="949" y="439"/>
                </a:lnTo>
                <a:lnTo>
                  <a:pt x="949" y="437"/>
                </a:lnTo>
                <a:lnTo>
                  <a:pt x="947" y="437"/>
                </a:lnTo>
                <a:lnTo>
                  <a:pt x="947" y="435"/>
                </a:lnTo>
                <a:lnTo>
                  <a:pt x="945" y="435"/>
                </a:lnTo>
                <a:lnTo>
                  <a:pt x="945" y="433"/>
                </a:lnTo>
                <a:lnTo>
                  <a:pt x="943" y="433"/>
                </a:lnTo>
                <a:lnTo>
                  <a:pt x="942" y="433"/>
                </a:lnTo>
                <a:lnTo>
                  <a:pt x="940" y="431"/>
                </a:lnTo>
                <a:lnTo>
                  <a:pt x="938" y="431"/>
                </a:lnTo>
                <a:lnTo>
                  <a:pt x="936" y="431"/>
                </a:lnTo>
                <a:lnTo>
                  <a:pt x="934" y="431"/>
                </a:lnTo>
                <a:lnTo>
                  <a:pt x="934" y="429"/>
                </a:lnTo>
                <a:lnTo>
                  <a:pt x="932" y="429"/>
                </a:lnTo>
                <a:lnTo>
                  <a:pt x="930" y="429"/>
                </a:lnTo>
                <a:lnTo>
                  <a:pt x="928" y="429"/>
                </a:lnTo>
                <a:lnTo>
                  <a:pt x="927" y="428"/>
                </a:lnTo>
                <a:lnTo>
                  <a:pt x="925" y="428"/>
                </a:lnTo>
                <a:lnTo>
                  <a:pt x="923" y="428"/>
                </a:lnTo>
                <a:lnTo>
                  <a:pt x="923" y="426"/>
                </a:lnTo>
                <a:lnTo>
                  <a:pt x="921" y="426"/>
                </a:lnTo>
                <a:lnTo>
                  <a:pt x="921" y="424"/>
                </a:lnTo>
                <a:lnTo>
                  <a:pt x="919" y="424"/>
                </a:lnTo>
                <a:lnTo>
                  <a:pt x="919" y="422"/>
                </a:lnTo>
                <a:lnTo>
                  <a:pt x="917" y="422"/>
                </a:lnTo>
                <a:lnTo>
                  <a:pt x="917" y="420"/>
                </a:lnTo>
                <a:lnTo>
                  <a:pt x="915" y="420"/>
                </a:lnTo>
                <a:lnTo>
                  <a:pt x="913" y="420"/>
                </a:lnTo>
                <a:lnTo>
                  <a:pt x="913" y="420"/>
                </a:lnTo>
                <a:lnTo>
                  <a:pt x="912" y="418"/>
                </a:lnTo>
                <a:lnTo>
                  <a:pt x="910" y="418"/>
                </a:lnTo>
                <a:lnTo>
                  <a:pt x="908" y="416"/>
                </a:lnTo>
                <a:lnTo>
                  <a:pt x="906" y="418"/>
                </a:lnTo>
                <a:lnTo>
                  <a:pt x="904" y="418"/>
                </a:lnTo>
                <a:lnTo>
                  <a:pt x="902" y="418"/>
                </a:lnTo>
                <a:lnTo>
                  <a:pt x="900" y="418"/>
                </a:lnTo>
                <a:lnTo>
                  <a:pt x="898" y="418"/>
                </a:lnTo>
                <a:lnTo>
                  <a:pt x="897" y="418"/>
                </a:lnTo>
                <a:lnTo>
                  <a:pt x="895" y="420"/>
                </a:lnTo>
                <a:lnTo>
                  <a:pt x="893" y="420"/>
                </a:lnTo>
                <a:lnTo>
                  <a:pt x="891" y="420"/>
                </a:lnTo>
                <a:lnTo>
                  <a:pt x="889" y="422"/>
                </a:lnTo>
                <a:lnTo>
                  <a:pt x="887" y="420"/>
                </a:lnTo>
                <a:lnTo>
                  <a:pt x="889" y="418"/>
                </a:lnTo>
                <a:lnTo>
                  <a:pt x="889" y="416"/>
                </a:lnTo>
                <a:lnTo>
                  <a:pt x="887" y="416"/>
                </a:lnTo>
                <a:lnTo>
                  <a:pt x="885" y="416"/>
                </a:lnTo>
                <a:lnTo>
                  <a:pt x="883" y="416"/>
                </a:lnTo>
                <a:lnTo>
                  <a:pt x="882" y="416"/>
                </a:lnTo>
                <a:lnTo>
                  <a:pt x="880" y="416"/>
                </a:lnTo>
                <a:lnTo>
                  <a:pt x="878" y="416"/>
                </a:lnTo>
                <a:lnTo>
                  <a:pt x="876" y="416"/>
                </a:lnTo>
                <a:lnTo>
                  <a:pt x="874" y="416"/>
                </a:lnTo>
                <a:lnTo>
                  <a:pt x="872" y="416"/>
                </a:lnTo>
                <a:lnTo>
                  <a:pt x="870" y="418"/>
                </a:lnTo>
                <a:lnTo>
                  <a:pt x="870" y="420"/>
                </a:lnTo>
                <a:lnTo>
                  <a:pt x="868" y="420"/>
                </a:lnTo>
                <a:lnTo>
                  <a:pt x="867" y="422"/>
                </a:lnTo>
                <a:lnTo>
                  <a:pt x="865" y="422"/>
                </a:lnTo>
                <a:lnTo>
                  <a:pt x="865" y="422"/>
                </a:lnTo>
                <a:lnTo>
                  <a:pt x="863" y="422"/>
                </a:lnTo>
                <a:lnTo>
                  <a:pt x="861" y="422"/>
                </a:lnTo>
                <a:lnTo>
                  <a:pt x="859" y="422"/>
                </a:lnTo>
                <a:lnTo>
                  <a:pt x="857" y="424"/>
                </a:lnTo>
                <a:lnTo>
                  <a:pt x="855" y="426"/>
                </a:lnTo>
                <a:lnTo>
                  <a:pt x="853" y="428"/>
                </a:lnTo>
                <a:lnTo>
                  <a:pt x="853" y="429"/>
                </a:lnTo>
                <a:lnTo>
                  <a:pt x="852" y="429"/>
                </a:lnTo>
                <a:lnTo>
                  <a:pt x="852" y="431"/>
                </a:lnTo>
                <a:lnTo>
                  <a:pt x="852" y="433"/>
                </a:lnTo>
                <a:lnTo>
                  <a:pt x="850" y="433"/>
                </a:lnTo>
                <a:lnTo>
                  <a:pt x="848" y="435"/>
                </a:lnTo>
                <a:lnTo>
                  <a:pt x="848" y="437"/>
                </a:lnTo>
                <a:lnTo>
                  <a:pt x="846" y="439"/>
                </a:lnTo>
                <a:lnTo>
                  <a:pt x="844" y="441"/>
                </a:lnTo>
                <a:lnTo>
                  <a:pt x="842" y="443"/>
                </a:lnTo>
                <a:lnTo>
                  <a:pt x="840" y="443"/>
                </a:lnTo>
                <a:lnTo>
                  <a:pt x="838" y="443"/>
                </a:lnTo>
                <a:lnTo>
                  <a:pt x="837" y="441"/>
                </a:lnTo>
                <a:lnTo>
                  <a:pt x="835" y="443"/>
                </a:lnTo>
                <a:lnTo>
                  <a:pt x="835" y="444"/>
                </a:lnTo>
                <a:lnTo>
                  <a:pt x="833" y="446"/>
                </a:lnTo>
                <a:lnTo>
                  <a:pt x="833" y="448"/>
                </a:lnTo>
                <a:lnTo>
                  <a:pt x="831" y="448"/>
                </a:lnTo>
                <a:lnTo>
                  <a:pt x="831" y="450"/>
                </a:lnTo>
                <a:lnTo>
                  <a:pt x="829" y="452"/>
                </a:lnTo>
                <a:lnTo>
                  <a:pt x="827" y="452"/>
                </a:lnTo>
                <a:lnTo>
                  <a:pt x="827" y="454"/>
                </a:lnTo>
                <a:lnTo>
                  <a:pt x="825" y="454"/>
                </a:lnTo>
                <a:lnTo>
                  <a:pt x="825" y="456"/>
                </a:lnTo>
                <a:lnTo>
                  <a:pt x="823" y="456"/>
                </a:lnTo>
                <a:lnTo>
                  <a:pt x="823" y="456"/>
                </a:lnTo>
                <a:lnTo>
                  <a:pt x="822" y="456"/>
                </a:lnTo>
                <a:lnTo>
                  <a:pt x="822" y="458"/>
                </a:lnTo>
                <a:lnTo>
                  <a:pt x="820" y="458"/>
                </a:lnTo>
                <a:lnTo>
                  <a:pt x="818" y="459"/>
                </a:lnTo>
                <a:lnTo>
                  <a:pt x="818" y="459"/>
                </a:lnTo>
                <a:lnTo>
                  <a:pt x="816" y="461"/>
                </a:lnTo>
                <a:lnTo>
                  <a:pt x="814" y="461"/>
                </a:lnTo>
                <a:lnTo>
                  <a:pt x="812" y="463"/>
                </a:lnTo>
                <a:lnTo>
                  <a:pt x="810" y="463"/>
                </a:lnTo>
                <a:lnTo>
                  <a:pt x="808" y="461"/>
                </a:lnTo>
                <a:lnTo>
                  <a:pt x="808" y="463"/>
                </a:lnTo>
                <a:lnTo>
                  <a:pt x="807" y="463"/>
                </a:lnTo>
                <a:lnTo>
                  <a:pt x="805" y="463"/>
                </a:lnTo>
                <a:lnTo>
                  <a:pt x="803" y="463"/>
                </a:lnTo>
                <a:lnTo>
                  <a:pt x="801" y="463"/>
                </a:lnTo>
                <a:lnTo>
                  <a:pt x="799" y="463"/>
                </a:lnTo>
                <a:lnTo>
                  <a:pt x="797" y="463"/>
                </a:lnTo>
                <a:lnTo>
                  <a:pt x="795" y="463"/>
                </a:lnTo>
                <a:lnTo>
                  <a:pt x="793" y="465"/>
                </a:lnTo>
                <a:lnTo>
                  <a:pt x="792" y="465"/>
                </a:lnTo>
                <a:lnTo>
                  <a:pt x="790" y="465"/>
                </a:lnTo>
                <a:lnTo>
                  <a:pt x="788" y="465"/>
                </a:lnTo>
                <a:lnTo>
                  <a:pt x="786" y="465"/>
                </a:lnTo>
                <a:lnTo>
                  <a:pt x="786" y="467"/>
                </a:lnTo>
                <a:lnTo>
                  <a:pt x="784" y="467"/>
                </a:lnTo>
                <a:lnTo>
                  <a:pt x="784" y="469"/>
                </a:lnTo>
                <a:lnTo>
                  <a:pt x="782" y="469"/>
                </a:lnTo>
                <a:lnTo>
                  <a:pt x="782" y="471"/>
                </a:lnTo>
                <a:lnTo>
                  <a:pt x="782" y="473"/>
                </a:lnTo>
                <a:lnTo>
                  <a:pt x="780" y="473"/>
                </a:lnTo>
                <a:lnTo>
                  <a:pt x="780" y="474"/>
                </a:lnTo>
                <a:lnTo>
                  <a:pt x="780" y="476"/>
                </a:lnTo>
                <a:lnTo>
                  <a:pt x="778" y="476"/>
                </a:lnTo>
                <a:lnTo>
                  <a:pt x="778" y="478"/>
                </a:lnTo>
                <a:lnTo>
                  <a:pt x="777" y="480"/>
                </a:lnTo>
                <a:lnTo>
                  <a:pt x="777" y="482"/>
                </a:lnTo>
                <a:lnTo>
                  <a:pt x="777" y="484"/>
                </a:lnTo>
                <a:lnTo>
                  <a:pt x="775" y="484"/>
                </a:lnTo>
                <a:lnTo>
                  <a:pt x="777" y="486"/>
                </a:lnTo>
                <a:lnTo>
                  <a:pt x="777" y="488"/>
                </a:lnTo>
                <a:lnTo>
                  <a:pt x="778" y="488"/>
                </a:lnTo>
                <a:lnTo>
                  <a:pt x="778" y="489"/>
                </a:lnTo>
                <a:lnTo>
                  <a:pt x="777" y="491"/>
                </a:lnTo>
                <a:lnTo>
                  <a:pt x="777" y="493"/>
                </a:lnTo>
                <a:lnTo>
                  <a:pt x="777" y="495"/>
                </a:lnTo>
                <a:lnTo>
                  <a:pt x="777" y="497"/>
                </a:lnTo>
                <a:lnTo>
                  <a:pt x="777" y="499"/>
                </a:lnTo>
                <a:lnTo>
                  <a:pt x="777" y="501"/>
                </a:lnTo>
                <a:lnTo>
                  <a:pt x="778" y="501"/>
                </a:lnTo>
                <a:lnTo>
                  <a:pt x="777" y="503"/>
                </a:lnTo>
                <a:lnTo>
                  <a:pt x="777" y="504"/>
                </a:lnTo>
                <a:lnTo>
                  <a:pt x="777" y="506"/>
                </a:lnTo>
                <a:lnTo>
                  <a:pt x="777" y="508"/>
                </a:lnTo>
                <a:lnTo>
                  <a:pt x="777" y="510"/>
                </a:lnTo>
                <a:lnTo>
                  <a:pt x="777" y="512"/>
                </a:lnTo>
                <a:lnTo>
                  <a:pt x="778" y="514"/>
                </a:lnTo>
                <a:lnTo>
                  <a:pt x="780" y="516"/>
                </a:lnTo>
                <a:lnTo>
                  <a:pt x="778" y="518"/>
                </a:lnTo>
                <a:lnTo>
                  <a:pt x="778" y="519"/>
                </a:lnTo>
                <a:lnTo>
                  <a:pt x="778" y="521"/>
                </a:lnTo>
                <a:lnTo>
                  <a:pt x="778" y="523"/>
                </a:lnTo>
                <a:lnTo>
                  <a:pt x="780" y="525"/>
                </a:lnTo>
                <a:lnTo>
                  <a:pt x="778" y="527"/>
                </a:lnTo>
                <a:lnTo>
                  <a:pt x="778" y="529"/>
                </a:lnTo>
                <a:lnTo>
                  <a:pt x="778" y="531"/>
                </a:lnTo>
                <a:lnTo>
                  <a:pt x="780" y="531"/>
                </a:lnTo>
                <a:lnTo>
                  <a:pt x="782" y="533"/>
                </a:lnTo>
                <a:lnTo>
                  <a:pt x="784" y="533"/>
                </a:lnTo>
                <a:lnTo>
                  <a:pt x="784" y="534"/>
                </a:lnTo>
                <a:lnTo>
                  <a:pt x="786" y="534"/>
                </a:lnTo>
                <a:lnTo>
                  <a:pt x="788" y="534"/>
                </a:lnTo>
                <a:lnTo>
                  <a:pt x="788" y="536"/>
                </a:lnTo>
                <a:lnTo>
                  <a:pt x="790" y="536"/>
                </a:lnTo>
                <a:lnTo>
                  <a:pt x="790" y="538"/>
                </a:lnTo>
                <a:lnTo>
                  <a:pt x="792" y="538"/>
                </a:lnTo>
                <a:lnTo>
                  <a:pt x="793" y="540"/>
                </a:lnTo>
                <a:lnTo>
                  <a:pt x="795" y="540"/>
                </a:lnTo>
                <a:lnTo>
                  <a:pt x="797" y="540"/>
                </a:lnTo>
                <a:lnTo>
                  <a:pt x="799" y="540"/>
                </a:lnTo>
                <a:lnTo>
                  <a:pt x="799" y="542"/>
                </a:lnTo>
                <a:lnTo>
                  <a:pt x="801" y="542"/>
                </a:lnTo>
                <a:lnTo>
                  <a:pt x="801" y="544"/>
                </a:lnTo>
                <a:lnTo>
                  <a:pt x="803" y="544"/>
                </a:lnTo>
                <a:lnTo>
                  <a:pt x="805" y="544"/>
                </a:lnTo>
                <a:lnTo>
                  <a:pt x="807" y="544"/>
                </a:lnTo>
                <a:lnTo>
                  <a:pt x="807" y="546"/>
                </a:lnTo>
                <a:lnTo>
                  <a:pt x="808" y="546"/>
                </a:lnTo>
                <a:lnTo>
                  <a:pt x="810" y="546"/>
                </a:lnTo>
                <a:lnTo>
                  <a:pt x="810" y="548"/>
                </a:lnTo>
                <a:lnTo>
                  <a:pt x="812" y="548"/>
                </a:lnTo>
                <a:lnTo>
                  <a:pt x="814" y="548"/>
                </a:lnTo>
                <a:lnTo>
                  <a:pt x="814" y="549"/>
                </a:lnTo>
                <a:lnTo>
                  <a:pt x="816" y="549"/>
                </a:lnTo>
                <a:lnTo>
                  <a:pt x="818" y="551"/>
                </a:lnTo>
                <a:lnTo>
                  <a:pt x="818" y="551"/>
                </a:lnTo>
                <a:lnTo>
                  <a:pt x="818" y="553"/>
                </a:lnTo>
                <a:lnTo>
                  <a:pt x="820" y="553"/>
                </a:lnTo>
                <a:lnTo>
                  <a:pt x="820" y="555"/>
                </a:lnTo>
                <a:lnTo>
                  <a:pt x="822" y="555"/>
                </a:lnTo>
                <a:lnTo>
                  <a:pt x="823" y="555"/>
                </a:lnTo>
                <a:lnTo>
                  <a:pt x="823" y="557"/>
                </a:lnTo>
                <a:lnTo>
                  <a:pt x="825" y="557"/>
                </a:lnTo>
                <a:lnTo>
                  <a:pt x="827" y="559"/>
                </a:lnTo>
                <a:lnTo>
                  <a:pt x="829" y="561"/>
                </a:lnTo>
                <a:lnTo>
                  <a:pt x="831" y="563"/>
                </a:lnTo>
                <a:lnTo>
                  <a:pt x="831" y="564"/>
                </a:lnTo>
                <a:lnTo>
                  <a:pt x="833" y="564"/>
                </a:lnTo>
                <a:lnTo>
                  <a:pt x="833" y="566"/>
                </a:lnTo>
                <a:lnTo>
                  <a:pt x="835" y="566"/>
                </a:lnTo>
                <a:lnTo>
                  <a:pt x="837" y="568"/>
                </a:lnTo>
                <a:lnTo>
                  <a:pt x="838" y="568"/>
                </a:lnTo>
                <a:lnTo>
                  <a:pt x="838" y="570"/>
                </a:lnTo>
                <a:lnTo>
                  <a:pt x="840" y="570"/>
                </a:lnTo>
                <a:lnTo>
                  <a:pt x="840" y="572"/>
                </a:lnTo>
                <a:lnTo>
                  <a:pt x="838" y="574"/>
                </a:lnTo>
                <a:lnTo>
                  <a:pt x="838" y="576"/>
                </a:lnTo>
                <a:lnTo>
                  <a:pt x="838" y="578"/>
                </a:lnTo>
                <a:lnTo>
                  <a:pt x="838" y="579"/>
                </a:lnTo>
                <a:lnTo>
                  <a:pt x="838" y="581"/>
                </a:lnTo>
                <a:lnTo>
                  <a:pt x="840" y="581"/>
                </a:lnTo>
                <a:lnTo>
                  <a:pt x="840" y="583"/>
                </a:lnTo>
                <a:lnTo>
                  <a:pt x="840" y="585"/>
                </a:lnTo>
                <a:lnTo>
                  <a:pt x="838" y="587"/>
                </a:lnTo>
                <a:lnTo>
                  <a:pt x="838" y="589"/>
                </a:lnTo>
                <a:lnTo>
                  <a:pt x="838" y="589"/>
                </a:lnTo>
                <a:lnTo>
                  <a:pt x="838" y="591"/>
                </a:lnTo>
                <a:lnTo>
                  <a:pt x="838" y="593"/>
                </a:lnTo>
                <a:lnTo>
                  <a:pt x="838" y="594"/>
                </a:lnTo>
                <a:lnTo>
                  <a:pt x="838" y="596"/>
                </a:lnTo>
                <a:lnTo>
                  <a:pt x="838" y="598"/>
                </a:lnTo>
                <a:lnTo>
                  <a:pt x="838" y="600"/>
                </a:lnTo>
                <a:lnTo>
                  <a:pt x="838" y="602"/>
                </a:lnTo>
                <a:lnTo>
                  <a:pt x="840" y="602"/>
                </a:lnTo>
                <a:lnTo>
                  <a:pt x="840" y="604"/>
                </a:lnTo>
                <a:lnTo>
                  <a:pt x="840" y="606"/>
                </a:lnTo>
                <a:lnTo>
                  <a:pt x="840" y="608"/>
                </a:lnTo>
                <a:lnTo>
                  <a:pt x="840" y="609"/>
                </a:lnTo>
                <a:lnTo>
                  <a:pt x="840" y="611"/>
                </a:lnTo>
                <a:lnTo>
                  <a:pt x="840" y="613"/>
                </a:lnTo>
                <a:lnTo>
                  <a:pt x="840" y="615"/>
                </a:lnTo>
                <a:lnTo>
                  <a:pt x="840" y="617"/>
                </a:lnTo>
                <a:lnTo>
                  <a:pt x="840" y="619"/>
                </a:lnTo>
                <a:lnTo>
                  <a:pt x="840" y="621"/>
                </a:lnTo>
                <a:lnTo>
                  <a:pt x="840" y="623"/>
                </a:lnTo>
                <a:lnTo>
                  <a:pt x="840" y="624"/>
                </a:lnTo>
                <a:lnTo>
                  <a:pt x="840" y="626"/>
                </a:lnTo>
                <a:lnTo>
                  <a:pt x="840" y="628"/>
                </a:lnTo>
                <a:lnTo>
                  <a:pt x="840" y="630"/>
                </a:lnTo>
                <a:lnTo>
                  <a:pt x="840" y="632"/>
                </a:lnTo>
                <a:lnTo>
                  <a:pt x="840" y="634"/>
                </a:lnTo>
                <a:lnTo>
                  <a:pt x="840" y="634"/>
                </a:lnTo>
                <a:lnTo>
                  <a:pt x="840" y="636"/>
                </a:lnTo>
                <a:lnTo>
                  <a:pt x="840" y="638"/>
                </a:lnTo>
                <a:lnTo>
                  <a:pt x="840" y="639"/>
                </a:lnTo>
                <a:lnTo>
                  <a:pt x="840" y="641"/>
                </a:lnTo>
                <a:lnTo>
                  <a:pt x="840" y="643"/>
                </a:lnTo>
                <a:lnTo>
                  <a:pt x="840" y="645"/>
                </a:lnTo>
                <a:lnTo>
                  <a:pt x="840" y="647"/>
                </a:lnTo>
                <a:lnTo>
                  <a:pt x="840" y="649"/>
                </a:lnTo>
                <a:lnTo>
                  <a:pt x="838" y="649"/>
                </a:lnTo>
                <a:lnTo>
                  <a:pt x="837" y="649"/>
                </a:lnTo>
                <a:lnTo>
                  <a:pt x="835" y="651"/>
                </a:lnTo>
                <a:lnTo>
                  <a:pt x="833" y="651"/>
                </a:lnTo>
                <a:lnTo>
                  <a:pt x="831" y="651"/>
                </a:lnTo>
                <a:lnTo>
                  <a:pt x="829" y="651"/>
                </a:lnTo>
                <a:lnTo>
                  <a:pt x="827" y="651"/>
                </a:lnTo>
                <a:lnTo>
                  <a:pt x="825" y="651"/>
                </a:lnTo>
                <a:lnTo>
                  <a:pt x="823" y="653"/>
                </a:lnTo>
                <a:lnTo>
                  <a:pt x="822" y="654"/>
                </a:lnTo>
                <a:lnTo>
                  <a:pt x="820" y="656"/>
                </a:lnTo>
                <a:lnTo>
                  <a:pt x="820" y="658"/>
                </a:lnTo>
                <a:lnTo>
                  <a:pt x="818" y="660"/>
                </a:lnTo>
                <a:lnTo>
                  <a:pt x="818" y="660"/>
                </a:lnTo>
                <a:lnTo>
                  <a:pt x="818" y="662"/>
                </a:lnTo>
                <a:lnTo>
                  <a:pt x="816" y="662"/>
                </a:lnTo>
                <a:lnTo>
                  <a:pt x="816" y="664"/>
                </a:lnTo>
                <a:lnTo>
                  <a:pt x="814" y="664"/>
                </a:lnTo>
                <a:lnTo>
                  <a:pt x="812" y="666"/>
                </a:lnTo>
                <a:lnTo>
                  <a:pt x="810" y="668"/>
                </a:lnTo>
                <a:lnTo>
                  <a:pt x="810" y="669"/>
                </a:lnTo>
                <a:lnTo>
                  <a:pt x="808" y="671"/>
                </a:lnTo>
                <a:lnTo>
                  <a:pt x="808" y="673"/>
                </a:lnTo>
                <a:lnTo>
                  <a:pt x="807" y="673"/>
                </a:lnTo>
                <a:lnTo>
                  <a:pt x="807" y="675"/>
                </a:lnTo>
                <a:lnTo>
                  <a:pt x="805" y="675"/>
                </a:lnTo>
                <a:lnTo>
                  <a:pt x="805" y="677"/>
                </a:lnTo>
                <a:lnTo>
                  <a:pt x="805" y="679"/>
                </a:lnTo>
                <a:lnTo>
                  <a:pt x="803" y="679"/>
                </a:lnTo>
                <a:lnTo>
                  <a:pt x="801" y="679"/>
                </a:lnTo>
                <a:lnTo>
                  <a:pt x="799" y="679"/>
                </a:lnTo>
                <a:lnTo>
                  <a:pt x="797" y="679"/>
                </a:lnTo>
                <a:lnTo>
                  <a:pt x="795" y="679"/>
                </a:lnTo>
                <a:lnTo>
                  <a:pt x="793" y="679"/>
                </a:lnTo>
                <a:lnTo>
                  <a:pt x="792" y="677"/>
                </a:lnTo>
                <a:lnTo>
                  <a:pt x="790" y="677"/>
                </a:lnTo>
                <a:lnTo>
                  <a:pt x="788" y="679"/>
                </a:lnTo>
                <a:lnTo>
                  <a:pt x="786" y="679"/>
                </a:lnTo>
                <a:lnTo>
                  <a:pt x="784" y="679"/>
                </a:lnTo>
                <a:lnTo>
                  <a:pt x="782" y="679"/>
                </a:lnTo>
                <a:lnTo>
                  <a:pt x="780" y="679"/>
                </a:lnTo>
                <a:lnTo>
                  <a:pt x="778" y="679"/>
                </a:lnTo>
                <a:lnTo>
                  <a:pt x="777" y="679"/>
                </a:lnTo>
                <a:lnTo>
                  <a:pt x="775" y="679"/>
                </a:lnTo>
                <a:lnTo>
                  <a:pt x="773" y="679"/>
                </a:lnTo>
                <a:lnTo>
                  <a:pt x="771" y="679"/>
                </a:lnTo>
                <a:lnTo>
                  <a:pt x="771" y="679"/>
                </a:lnTo>
                <a:lnTo>
                  <a:pt x="771" y="679"/>
                </a:lnTo>
                <a:lnTo>
                  <a:pt x="771" y="681"/>
                </a:lnTo>
                <a:lnTo>
                  <a:pt x="769" y="683"/>
                </a:lnTo>
                <a:lnTo>
                  <a:pt x="769" y="684"/>
                </a:lnTo>
                <a:lnTo>
                  <a:pt x="767" y="686"/>
                </a:lnTo>
                <a:lnTo>
                  <a:pt x="767" y="688"/>
                </a:lnTo>
                <a:lnTo>
                  <a:pt x="765" y="690"/>
                </a:lnTo>
                <a:lnTo>
                  <a:pt x="765" y="692"/>
                </a:lnTo>
                <a:lnTo>
                  <a:pt x="763" y="692"/>
                </a:lnTo>
                <a:lnTo>
                  <a:pt x="763" y="694"/>
                </a:lnTo>
                <a:lnTo>
                  <a:pt x="762" y="696"/>
                </a:lnTo>
                <a:lnTo>
                  <a:pt x="762" y="698"/>
                </a:lnTo>
                <a:lnTo>
                  <a:pt x="760" y="699"/>
                </a:lnTo>
                <a:lnTo>
                  <a:pt x="758" y="701"/>
                </a:lnTo>
                <a:lnTo>
                  <a:pt x="756" y="701"/>
                </a:lnTo>
                <a:lnTo>
                  <a:pt x="756" y="703"/>
                </a:lnTo>
                <a:lnTo>
                  <a:pt x="754" y="703"/>
                </a:lnTo>
                <a:lnTo>
                  <a:pt x="754" y="705"/>
                </a:lnTo>
                <a:lnTo>
                  <a:pt x="752" y="705"/>
                </a:lnTo>
                <a:lnTo>
                  <a:pt x="750" y="705"/>
                </a:lnTo>
                <a:lnTo>
                  <a:pt x="748" y="705"/>
                </a:lnTo>
                <a:lnTo>
                  <a:pt x="748" y="707"/>
                </a:lnTo>
                <a:lnTo>
                  <a:pt x="747" y="707"/>
                </a:lnTo>
                <a:lnTo>
                  <a:pt x="745" y="709"/>
                </a:lnTo>
                <a:lnTo>
                  <a:pt x="743" y="709"/>
                </a:lnTo>
                <a:lnTo>
                  <a:pt x="743" y="707"/>
                </a:lnTo>
                <a:lnTo>
                  <a:pt x="743" y="705"/>
                </a:lnTo>
                <a:lnTo>
                  <a:pt x="743" y="703"/>
                </a:lnTo>
                <a:lnTo>
                  <a:pt x="743" y="701"/>
                </a:lnTo>
                <a:lnTo>
                  <a:pt x="743" y="699"/>
                </a:lnTo>
                <a:lnTo>
                  <a:pt x="743" y="698"/>
                </a:lnTo>
                <a:lnTo>
                  <a:pt x="743" y="696"/>
                </a:lnTo>
                <a:lnTo>
                  <a:pt x="741" y="696"/>
                </a:lnTo>
                <a:lnTo>
                  <a:pt x="739" y="694"/>
                </a:lnTo>
                <a:lnTo>
                  <a:pt x="737" y="692"/>
                </a:lnTo>
                <a:lnTo>
                  <a:pt x="737" y="690"/>
                </a:lnTo>
                <a:lnTo>
                  <a:pt x="737" y="688"/>
                </a:lnTo>
                <a:lnTo>
                  <a:pt x="737" y="686"/>
                </a:lnTo>
                <a:lnTo>
                  <a:pt x="735" y="686"/>
                </a:lnTo>
                <a:lnTo>
                  <a:pt x="733" y="686"/>
                </a:lnTo>
                <a:lnTo>
                  <a:pt x="732" y="686"/>
                </a:lnTo>
                <a:lnTo>
                  <a:pt x="730" y="686"/>
                </a:lnTo>
                <a:lnTo>
                  <a:pt x="728" y="686"/>
                </a:lnTo>
                <a:lnTo>
                  <a:pt x="728" y="684"/>
                </a:lnTo>
                <a:lnTo>
                  <a:pt x="726" y="683"/>
                </a:lnTo>
                <a:lnTo>
                  <a:pt x="724" y="684"/>
                </a:lnTo>
                <a:lnTo>
                  <a:pt x="722" y="684"/>
                </a:lnTo>
                <a:lnTo>
                  <a:pt x="722" y="684"/>
                </a:lnTo>
                <a:lnTo>
                  <a:pt x="720" y="684"/>
                </a:lnTo>
                <a:lnTo>
                  <a:pt x="718" y="686"/>
                </a:lnTo>
                <a:lnTo>
                  <a:pt x="717" y="686"/>
                </a:lnTo>
                <a:lnTo>
                  <a:pt x="715" y="684"/>
                </a:lnTo>
                <a:lnTo>
                  <a:pt x="713" y="683"/>
                </a:lnTo>
                <a:lnTo>
                  <a:pt x="711" y="684"/>
                </a:lnTo>
                <a:lnTo>
                  <a:pt x="709" y="684"/>
                </a:lnTo>
                <a:lnTo>
                  <a:pt x="709" y="686"/>
                </a:lnTo>
                <a:lnTo>
                  <a:pt x="707" y="686"/>
                </a:lnTo>
                <a:lnTo>
                  <a:pt x="705" y="686"/>
                </a:lnTo>
                <a:lnTo>
                  <a:pt x="705" y="684"/>
                </a:lnTo>
                <a:lnTo>
                  <a:pt x="703" y="684"/>
                </a:lnTo>
                <a:lnTo>
                  <a:pt x="702" y="684"/>
                </a:lnTo>
                <a:lnTo>
                  <a:pt x="700" y="684"/>
                </a:lnTo>
                <a:lnTo>
                  <a:pt x="698" y="684"/>
                </a:lnTo>
                <a:lnTo>
                  <a:pt x="698" y="686"/>
                </a:lnTo>
                <a:lnTo>
                  <a:pt x="696" y="686"/>
                </a:lnTo>
                <a:lnTo>
                  <a:pt x="696" y="688"/>
                </a:lnTo>
                <a:lnTo>
                  <a:pt x="696" y="690"/>
                </a:lnTo>
                <a:lnTo>
                  <a:pt x="694" y="692"/>
                </a:lnTo>
                <a:lnTo>
                  <a:pt x="696" y="692"/>
                </a:lnTo>
                <a:lnTo>
                  <a:pt x="696" y="694"/>
                </a:lnTo>
                <a:lnTo>
                  <a:pt x="696" y="696"/>
                </a:lnTo>
                <a:lnTo>
                  <a:pt x="694" y="698"/>
                </a:lnTo>
                <a:lnTo>
                  <a:pt x="692" y="698"/>
                </a:lnTo>
                <a:lnTo>
                  <a:pt x="690" y="699"/>
                </a:lnTo>
                <a:lnTo>
                  <a:pt x="688" y="699"/>
                </a:lnTo>
                <a:lnTo>
                  <a:pt x="687" y="699"/>
                </a:lnTo>
                <a:lnTo>
                  <a:pt x="685" y="701"/>
                </a:lnTo>
                <a:lnTo>
                  <a:pt x="683" y="701"/>
                </a:lnTo>
                <a:lnTo>
                  <a:pt x="683" y="703"/>
                </a:lnTo>
                <a:lnTo>
                  <a:pt x="681" y="703"/>
                </a:lnTo>
                <a:lnTo>
                  <a:pt x="679" y="703"/>
                </a:lnTo>
                <a:lnTo>
                  <a:pt x="677" y="705"/>
                </a:lnTo>
                <a:lnTo>
                  <a:pt x="677" y="707"/>
                </a:lnTo>
                <a:lnTo>
                  <a:pt x="677" y="709"/>
                </a:lnTo>
                <a:lnTo>
                  <a:pt x="675" y="709"/>
                </a:lnTo>
                <a:lnTo>
                  <a:pt x="675" y="709"/>
                </a:lnTo>
                <a:lnTo>
                  <a:pt x="675" y="707"/>
                </a:lnTo>
                <a:lnTo>
                  <a:pt x="673" y="707"/>
                </a:lnTo>
                <a:lnTo>
                  <a:pt x="672" y="707"/>
                </a:lnTo>
                <a:lnTo>
                  <a:pt x="670" y="709"/>
                </a:lnTo>
                <a:lnTo>
                  <a:pt x="668" y="709"/>
                </a:lnTo>
                <a:lnTo>
                  <a:pt x="666" y="709"/>
                </a:lnTo>
                <a:lnTo>
                  <a:pt x="666" y="711"/>
                </a:lnTo>
                <a:lnTo>
                  <a:pt x="664" y="711"/>
                </a:lnTo>
                <a:lnTo>
                  <a:pt x="664" y="713"/>
                </a:lnTo>
                <a:lnTo>
                  <a:pt x="662" y="713"/>
                </a:lnTo>
                <a:lnTo>
                  <a:pt x="662" y="714"/>
                </a:lnTo>
                <a:lnTo>
                  <a:pt x="662" y="716"/>
                </a:lnTo>
                <a:lnTo>
                  <a:pt x="660" y="718"/>
                </a:lnTo>
                <a:lnTo>
                  <a:pt x="660" y="720"/>
                </a:lnTo>
                <a:lnTo>
                  <a:pt x="658" y="722"/>
                </a:lnTo>
                <a:lnTo>
                  <a:pt x="658" y="724"/>
                </a:lnTo>
                <a:lnTo>
                  <a:pt x="657" y="724"/>
                </a:lnTo>
                <a:lnTo>
                  <a:pt x="657" y="724"/>
                </a:lnTo>
                <a:lnTo>
                  <a:pt x="657" y="726"/>
                </a:lnTo>
                <a:lnTo>
                  <a:pt x="655" y="728"/>
                </a:lnTo>
                <a:lnTo>
                  <a:pt x="653" y="729"/>
                </a:lnTo>
                <a:lnTo>
                  <a:pt x="651" y="729"/>
                </a:lnTo>
                <a:lnTo>
                  <a:pt x="651" y="731"/>
                </a:lnTo>
                <a:lnTo>
                  <a:pt x="651" y="733"/>
                </a:lnTo>
                <a:lnTo>
                  <a:pt x="649" y="733"/>
                </a:lnTo>
                <a:lnTo>
                  <a:pt x="647" y="735"/>
                </a:lnTo>
                <a:lnTo>
                  <a:pt x="645" y="737"/>
                </a:lnTo>
                <a:lnTo>
                  <a:pt x="643" y="739"/>
                </a:lnTo>
                <a:lnTo>
                  <a:pt x="642" y="739"/>
                </a:lnTo>
                <a:lnTo>
                  <a:pt x="640" y="741"/>
                </a:lnTo>
                <a:lnTo>
                  <a:pt x="638" y="743"/>
                </a:lnTo>
                <a:lnTo>
                  <a:pt x="636" y="744"/>
                </a:lnTo>
                <a:lnTo>
                  <a:pt x="634" y="744"/>
                </a:lnTo>
                <a:lnTo>
                  <a:pt x="634" y="746"/>
                </a:lnTo>
                <a:lnTo>
                  <a:pt x="632" y="746"/>
                </a:lnTo>
                <a:lnTo>
                  <a:pt x="632" y="748"/>
                </a:lnTo>
                <a:lnTo>
                  <a:pt x="632" y="750"/>
                </a:lnTo>
                <a:lnTo>
                  <a:pt x="632" y="752"/>
                </a:lnTo>
                <a:lnTo>
                  <a:pt x="630" y="752"/>
                </a:lnTo>
                <a:lnTo>
                  <a:pt x="628" y="754"/>
                </a:lnTo>
                <a:lnTo>
                  <a:pt x="628" y="754"/>
                </a:lnTo>
                <a:lnTo>
                  <a:pt x="627" y="756"/>
                </a:lnTo>
                <a:lnTo>
                  <a:pt x="625" y="758"/>
                </a:lnTo>
                <a:lnTo>
                  <a:pt x="623" y="759"/>
                </a:lnTo>
                <a:lnTo>
                  <a:pt x="621" y="759"/>
                </a:lnTo>
                <a:lnTo>
                  <a:pt x="619" y="758"/>
                </a:lnTo>
                <a:lnTo>
                  <a:pt x="619" y="759"/>
                </a:lnTo>
                <a:lnTo>
                  <a:pt x="617" y="759"/>
                </a:lnTo>
                <a:lnTo>
                  <a:pt x="615" y="759"/>
                </a:lnTo>
                <a:lnTo>
                  <a:pt x="613" y="761"/>
                </a:lnTo>
                <a:lnTo>
                  <a:pt x="612" y="761"/>
                </a:lnTo>
                <a:lnTo>
                  <a:pt x="610" y="761"/>
                </a:lnTo>
                <a:lnTo>
                  <a:pt x="610" y="759"/>
                </a:lnTo>
                <a:lnTo>
                  <a:pt x="608" y="759"/>
                </a:lnTo>
                <a:lnTo>
                  <a:pt x="606" y="761"/>
                </a:lnTo>
                <a:lnTo>
                  <a:pt x="604" y="761"/>
                </a:lnTo>
                <a:lnTo>
                  <a:pt x="602" y="761"/>
                </a:lnTo>
                <a:lnTo>
                  <a:pt x="600" y="761"/>
                </a:lnTo>
                <a:lnTo>
                  <a:pt x="598" y="761"/>
                </a:lnTo>
                <a:lnTo>
                  <a:pt x="597" y="761"/>
                </a:lnTo>
                <a:lnTo>
                  <a:pt x="595" y="761"/>
                </a:lnTo>
                <a:lnTo>
                  <a:pt x="593" y="759"/>
                </a:lnTo>
                <a:lnTo>
                  <a:pt x="593" y="761"/>
                </a:lnTo>
                <a:lnTo>
                  <a:pt x="591" y="761"/>
                </a:lnTo>
                <a:lnTo>
                  <a:pt x="591" y="763"/>
                </a:lnTo>
                <a:lnTo>
                  <a:pt x="589" y="763"/>
                </a:lnTo>
                <a:lnTo>
                  <a:pt x="587" y="763"/>
                </a:lnTo>
                <a:lnTo>
                  <a:pt x="587" y="761"/>
                </a:lnTo>
                <a:lnTo>
                  <a:pt x="587" y="759"/>
                </a:lnTo>
                <a:lnTo>
                  <a:pt x="585" y="759"/>
                </a:lnTo>
                <a:lnTo>
                  <a:pt x="585" y="758"/>
                </a:lnTo>
                <a:lnTo>
                  <a:pt x="583" y="756"/>
                </a:lnTo>
                <a:lnTo>
                  <a:pt x="582" y="756"/>
                </a:lnTo>
                <a:lnTo>
                  <a:pt x="580" y="756"/>
                </a:lnTo>
                <a:lnTo>
                  <a:pt x="580" y="756"/>
                </a:lnTo>
                <a:lnTo>
                  <a:pt x="578" y="756"/>
                </a:lnTo>
                <a:lnTo>
                  <a:pt x="576" y="756"/>
                </a:lnTo>
                <a:lnTo>
                  <a:pt x="574" y="756"/>
                </a:lnTo>
                <a:lnTo>
                  <a:pt x="572" y="756"/>
                </a:lnTo>
                <a:lnTo>
                  <a:pt x="572" y="758"/>
                </a:lnTo>
                <a:lnTo>
                  <a:pt x="570" y="758"/>
                </a:lnTo>
                <a:lnTo>
                  <a:pt x="568" y="758"/>
                </a:lnTo>
                <a:lnTo>
                  <a:pt x="567" y="758"/>
                </a:lnTo>
                <a:lnTo>
                  <a:pt x="568" y="759"/>
                </a:lnTo>
                <a:lnTo>
                  <a:pt x="570" y="759"/>
                </a:lnTo>
                <a:lnTo>
                  <a:pt x="570" y="761"/>
                </a:lnTo>
                <a:lnTo>
                  <a:pt x="572" y="763"/>
                </a:lnTo>
                <a:lnTo>
                  <a:pt x="574" y="765"/>
                </a:lnTo>
                <a:lnTo>
                  <a:pt x="574" y="767"/>
                </a:lnTo>
                <a:lnTo>
                  <a:pt x="574" y="769"/>
                </a:lnTo>
                <a:lnTo>
                  <a:pt x="574" y="769"/>
                </a:lnTo>
                <a:lnTo>
                  <a:pt x="572" y="771"/>
                </a:lnTo>
                <a:lnTo>
                  <a:pt x="572" y="773"/>
                </a:lnTo>
                <a:lnTo>
                  <a:pt x="572" y="774"/>
                </a:lnTo>
                <a:lnTo>
                  <a:pt x="570" y="774"/>
                </a:lnTo>
                <a:lnTo>
                  <a:pt x="570" y="776"/>
                </a:lnTo>
                <a:lnTo>
                  <a:pt x="570" y="778"/>
                </a:lnTo>
                <a:lnTo>
                  <a:pt x="570" y="780"/>
                </a:lnTo>
                <a:lnTo>
                  <a:pt x="570" y="782"/>
                </a:lnTo>
                <a:lnTo>
                  <a:pt x="570" y="784"/>
                </a:lnTo>
                <a:lnTo>
                  <a:pt x="570" y="786"/>
                </a:lnTo>
                <a:lnTo>
                  <a:pt x="570" y="788"/>
                </a:lnTo>
                <a:lnTo>
                  <a:pt x="570" y="789"/>
                </a:lnTo>
                <a:lnTo>
                  <a:pt x="570" y="791"/>
                </a:lnTo>
                <a:lnTo>
                  <a:pt x="570" y="793"/>
                </a:lnTo>
                <a:lnTo>
                  <a:pt x="570" y="795"/>
                </a:lnTo>
                <a:lnTo>
                  <a:pt x="570" y="797"/>
                </a:lnTo>
                <a:lnTo>
                  <a:pt x="570" y="799"/>
                </a:lnTo>
                <a:lnTo>
                  <a:pt x="572" y="801"/>
                </a:lnTo>
                <a:lnTo>
                  <a:pt x="572" y="803"/>
                </a:lnTo>
                <a:lnTo>
                  <a:pt x="572" y="805"/>
                </a:lnTo>
                <a:lnTo>
                  <a:pt x="572" y="806"/>
                </a:lnTo>
                <a:lnTo>
                  <a:pt x="572" y="808"/>
                </a:lnTo>
                <a:lnTo>
                  <a:pt x="572" y="810"/>
                </a:lnTo>
                <a:lnTo>
                  <a:pt x="572" y="812"/>
                </a:lnTo>
                <a:lnTo>
                  <a:pt x="572" y="812"/>
                </a:lnTo>
                <a:lnTo>
                  <a:pt x="574" y="814"/>
                </a:lnTo>
                <a:lnTo>
                  <a:pt x="574" y="816"/>
                </a:lnTo>
                <a:lnTo>
                  <a:pt x="574" y="818"/>
                </a:lnTo>
                <a:lnTo>
                  <a:pt x="574" y="820"/>
                </a:lnTo>
                <a:lnTo>
                  <a:pt x="574" y="821"/>
                </a:lnTo>
                <a:lnTo>
                  <a:pt x="574" y="823"/>
                </a:lnTo>
                <a:lnTo>
                  <a:pt x="574" y="825"/>
                </a:lnTo>
                <a:lnTo>
                  <a:pt x="574" y="827"/>
                </a:lnTo>
                <a:lnTo>
                  <a:pt x="574" y="829"/>
                </a:lnTo>
                <a:lnTo>
                  <a:pt x="574" y="831"/>
                </a:lnTo>
                <a:lnTo>
                  <a:pt x="576" y="833"/>
                </a:lnTo>
                <a:lnTo>
                  <a:pt x="578" y="835"/>
                </a:lnTo>
                <a:lnTo>
                  <a:pt x="580" y="836"/>
                </a:lnTo>
                <a:lnTo>
                  <a:pt x="580" y="838"/>
                </a:lnTo>
                <a:lnTo>
                  <a:pt x="582" y="838"/>
                </a:lnTo>
                <a:lnTo>
                  <a:pt x="582" y="840"/>
                </a:lnTo>
                <a:lnTo>
                  <a:pt x="583" y="840"/>
                </a:lnTo>
                <a:lnTo>
                  <a:pt x="585" y="842"/>
                </a:lnTo>
                <a:lnTo>
                  <a:pt x="583" y="844"/>
                </a:lnTo>
                <a:lnTo>
                  <a:pt x="583" y="846"/>
                </a:lnTo>
                <a:lnTo>
                  <a:pt x="583" y="848"/>
                </a:lnTo>
                <a:lnTo>
                  <a:pt x="583" y="850"/>
                </a:lnTo>
                <a:lnTo>
                  <a:pt x="583" y="851"/>
                </a:lnTo>
                <a:lnTo>
                  <a:pt x="582" y="853"/>
                </a:lnTo>
                <a:lnTo>
                  <a:pt x="582" y="855"/>
                </a:lnTo>
                <a:lnTo>
                  <a:pt x="582" y="857"/>
                </a:lnTo>
                <a:lnTo>
                  <a:pt x="582" y="857"/>
                </a:lnTo>
                <a:lnTo>
                  <a:pt x="582" y="859"/>
                </a:lnTo>
                <a:lnTo>
                  <a:pt x="580" y="859"/>
                </a:lnTo>
                <a:lnTo>
                  <a:pt x="580" y="861"/>
                </a:lnTo>
                <a:lnTo>
                  <a:pt x="580" y="863"/>
                </a:lnTo>
                <a:lnTo>
                  <a:pt x="580" y="865"/>
                </a:lnTo>
                <a:lnTo>
                  <a:pt x="580" y="866"/>
                </a:lnTo>
                <a:lnTo>
                  <a:pt x="580" y="868"/>
                </a:lnTo>
                <a:lnTo>
                  <a:pt x="582" y="868"/>
                </a:lnTo>
                <a:lnTo>
                  <a:pt x="580" y="878"/>
                </a:lnTo>
                <a:lnTo>
                  <a:pt x="580" y="883"/>
                </a:lnTo>
                <a:lnTo>
                  <a:pt x="574" y="891"/>
                </a:lnTo>
                <a:lnTo>
                  <a:pt x="565" y="891"/>
                </a:lnTo>
                <a:lnTo>
                  <a:pt x="559" y="889"/>
                </a:lnTo>
                <a:lnTo>
                  <a:pt x="548" y="874"/>
                </a:lnTo>
                <a:lnTo>
                  <a:pt x="542" y="868"/>
                </a:lnTo>
                <a:lnTo>
                  <a:pt x="535" y="857"/>
                </a:lnTo>
                <a:lnTo>
                  <a:pt x="531" y="848"/>
                </a:lnTo>
                <a:lnTo>
                  <a:pt x="529" y="848"/>
                </a:lnTo>
                <a:lnTo>
                  <a:pt x="525" y="840"/>
                </a:lnTo>
                <a:lnTo>
                  <a:pt x="520" y="833"/>
                </a:lnTo>
                <a:lnTo>
                  <a:pt x="516" y="831"/>
                </a:lnTo>
                <a:lnTo>
                  <a:pt x="514" y="829"/>
                </a:lnTo>
                <a:lnTo>
                  <a:pt x="514" y="827"/>
                </a:lnTo>
                <a:lnTo>
                  <a:pt x="512" y="825"/>
                </a:lnTo>
                <a:lnTo>
                  <a:pt x="512" y="823"/>
                </a:lnTo>
                <a:lnTo>
                  <a:pt x="510" y="823"/>
                </a:lnTo>
                <a:lnTo>
                  <a:pt x="510" y="821"/>
                </a:lnTo>
                <a:lnTo>
                  <a:pt x="508" y="821"/>
                </a:lnTo>
                <a:lnTo>
                  <a:pt x="508" y="820"/>
                </a:lnTo>
                <a:lnTo>
                  <a:pt x="506" y="818"/>
                </a:lnTo>
                <a:lnTo>
                  <a:pt x="506" y="816"/>
                </a:lnTo>
                <a:lnTo>
                  <a:pt x="505" y="816"/>
                </a:lnTo>
                <a:lnTo>
                  <a:pt x="505" y="814"/>
                </a:lnTo>
                <a:lnTo>
                  <a:pt x="505" y="812"/>
                </a:lnTo>
                <a:lnTo>
                  <a:pt x="503" y="812"/>
                </a:lnTo>
                <a:lnTo>
                  <a:pt x="503" y="812"/>
                </a:lnTo>
                <a:lnTo>
                  <a:pt x="501" y="812"/>
                </a:lnTo>
                <a:lnTo>
                  <a:pt x="501" y="810"/>
                </a:lnTo>
                <a:lnTo>
                  <a:pt x="499" y="808"/>
                </a:lnTo>
                <a:lnTo>
                  <a:pt x="499" y="806"/>
                </a:lnTo>
                <a:lnTo>
                  <a:pt x="497" y="806"/>
                </a:lnTo>
                <a:lnTo>
                  <a:pt x="497" y="805"/>
                </a:lnTo>
                <a:lnTo>
                  <a:pt x="495" y="803"/>
                </a:lnTo>
                <a:lnTo>
                  <a:pt x="495" y="801"/>
                </a:lnTo>
                <a:lnTo>
                  <a:pt x="493" y="801"/>
                </a:lnTo>
                <a:lnTo>
                  <a:pt x="493" y="799"/>
                </a:lnTo>
                <a:lnTo>
                  <a:pt x="491" y="799"/>
                </a:lnTo>
                <a:lnTo>
                  <a:pt x="491" y="797"/>
                </a:lnTo>
                <a:lnTo>
                  <a:pt x="491" y="795"/>
                </a:lnTo>
                <a:lnTo>
                  <a:pt x="490" y="795"/>
                </a:lnTo>
                <a:lnTo>
                  <a:pt x="490" y="793"/>
                </a:lnTo>
                <a:lnTo>
                  <a:pt x="488" y="791"/>
                </a:lnTo>
                <a:lnTo>
                  <a:pt x="488" y="789"/>
                </a:lnTo>
                <a:lnTo>
                  <a:pt x="486" y="789"/>
                </a:lnTo>
                <a:lnTo>
                  <a:pt x="486" y="788"/>
                </a:lnTo>
                <a:lnTo>
                  <a:pt x="486" y="788"/>
                </a:lnTo>
                <a:lnTo>
                  <a:pt x="486" y="786"/>
                </a:lnTo>
                <a:lnTo>
                  <a:pt x="486" y="784"/>
                </a:lnTo>
                <a:lnTo>
                  <a:pt x="484" y="784"/>
                </a:lnTo>
                <a:lnTo>
                  <a:pt x="484" y="782"/>
                </a:lnTo>
                <a:lnTo>
                  <a:pt x="482" y="780"/>
                </a:lnTo>
                <a:lnTo>
                  <a:pt x="482" y="778"/>
                </a:lnTo>
                <a:lnTo>
                  <a:pt x="480" y="778"/>
                </a:lnTo>
                <a:lnTo>
                  <a:pt x="480" y="776"/>
                </a:lnTo>
                <a:lnTo>
                  <a:pt x="478" y="774"/>
                </a:lnTo>
                <a:lnTo>
                  <a:pt x="476" y="773"/>
                </a:lnTo>
                <a:lnTo>
                  <a:pt x="476" y="771"/>
                </a:lnTo>
                <a:lnTo>
                  <a:pt x="475" y="769"/>
                </a:lnTo>
                <a:lnTo>
                  <a:pt x="475" y="769"/>
                </a:lnTo>
                <a:lnTo>
                  <a:pt x="473" y="769"/>
                </a:lnTo>
                <a:lnTo>
                  <a:pt x="473" y="767"/>
                </a:lnTo>
                <a:lnTo>
                  <a:pt x="471" y="765"/>
                </a:lnTo>
                <a:lnTo>
                  <a:pt x="471" y="763"/>
                </a:lnTo>
                <a:lnTo>
                  <a:pt x="469" y="763"/>
                </a:lnTo>
                <a:lnTo>
                  <a:pt x="469" y="761"/>
                </a:lnTo>
                <a:lnTo>
                  <a:pt x="469" y="759"/>
                </a:lnTo>
                <a:lnTo>
                  <a:pt x="467" y="758"/>
                </a:lnTo>
                <a:lnTo>
                  <a:pt x="465" y="756"/>
                </a:lnTo>
                <a:lnTo>
                  <a:pt x="465" y="754"/>
                </a:lnTo>
                <a:lnTo>
                  <a:pt x="463" y="754"/>
                </a:lnTo>
                <a:lnTo>
                  <a:pt x="463" y="752"/>
                </a:lnTo>
                <a:lnTo>
                  <a:pt x="461" y="750"/>
                </a:lnTo>
                <a:lnTo>
                  <a:pt x="460" y="748"/>
                </a:lnTo>
                <a:lnTo>
                  <a:pt x="460" y="746"/>
                </a:lnTo>
                <a:lnTo>
                  <a:pt x="458" y="744"/>
                </a:lnTo>
                <a:lnTo>
                  <a:pt x="458" y="743"/>
                </a:lnTo>
                <a:lnTo>
                  <a:pt x="456" y="741"/>
                </a:lnTo>
                <a:lnTo>
                  <a:pt x="456" y="739"/>
                </a:lnTo>
                <a:lnTo>
                  <a:pt x="454" y="739"/>
                </a:lnTo>
                <a:lnTo>
                  <a:pt x="454" y="737"/>
                </a:lnTo>
                <a:lnTo>
                  <a:pt x="452" y="735"/>
                </a:lnTo>
                <a:lnTo>
                  <a:pt x="452" y="733"/>
                </a:lnTo>
                <a:lnTo>
                  <a:pt x="450" y="733"/>
                </a:lnTo>
                <a:lnTo>
                  <a:pt x="450" y="731"/>
                </a:lnTo>
                <a:lnTo>
                  <a:pt x="448" y="729"/>
                </a:lnTo>
                <a:lnTo>
                  <a:pt x="448" y="728"/>
                </a:lnTo>
                <a:lnTo>
                  <a:pt x="446" y="728"/>
                </a:lnTo>
                <a:lnTo>
                  <a:pt x="446" y="726"/>
                </a:lnTo>
                <a:lnTo>
                  <a:pt x="445" y="724"/>
                </a:lnTo>
                <a:lnTo>
                  <a:pt x="445" y="724"/>
                </a:lnTo>
                <a:lnTo>
                  <a:pt x="443" y="722"/>
                </a:lnTo>
                <a:lnTo>
                  <a:pt x="443" y="720"/>
                </a:lnTo>
                <a:lnTo>
                  <a:pt x="441" y="718"/>
                </a:lnTo>
                <a:lnTo>
                  <a:pt x="441" y="716"/>
                </a:lnTo>
                <a:lnTo>
                  <a:pt x="439" y="714"/>
                </a:lnTo>
                <a:lnTo>
                  <a:pt x="441" y="713"/>
                </a:lnTo>
                <a:lnTo>
                  <a:pt x="441" y="711"/>
                </a:lnTo>
                <a:lnTo>
                  <a:pt x="437" y="711"/>
                </a:lnTo>
                <a:lnTo>
                  <a:pt x="437" y="709"/>
                </a:lnTo>
                <a:lnTo>
                  <a:pt x="437" y="707"/>
                </a:lnTo>
                <a:lnTo>
                  <a:pt x="437" y="707"/>
                </a:lnTo>
                <a:lnTo>
                  <a:pt x="437" y="705"/>
                </a:lnTo>
                <a:lnTo>
                  <a:pt x="437" y="703"/>
                </a:lnTo>
                <a:lnTo>
                  <a:pt x="435" y="701"/>
                </a:lnTo>
                <a:lnTo>
                  <a:pt x="435" y="699"/>
                </a:lnTo>
                <a:lnTo>
                  <a:pt x="433" y="699"/>
                </a:lnTo>
                <a:lnTo>
                  <a:pt x="431" y="699"/>
                </a:lnTo>
                <a:lnTo>
                  <a:pt x="430" y="699"/>
                </a:lnTo>
                <a:lnTo>
                  <a:pt x="428" y="699"/>
                </a:lnTo>
                <a:lnTo>
                  <a:pt x="426" y="701"/>
                </a:lnTo>
                <a:lnTo>
                  <a:pt x="424" y="701"/>
                </a:lnTo>
                <a:lnTo>
                  <a:pt x="424" y="703"/>
                </a:lnTo>
                <a:lnTo>
                  <a:pt x="422" y="705"/>
                </a:lnTo>
                <a:lnTo>
                  <a:pt x="420" y="705"/>
                </a:lnTo>
                <a:lnTo>
                  <a:pt x="418" y="705"/>
                </a:lnTo>
                <a:lnTo>
                  <a:pt x="416" y="707"/>
                </a:lnTo>
                <a:lnTo>
                  <a:pt x="415" y="709"/>
                </a:lnTo>
                <a:lnTo>
                  <a:pt x="413" y="711"/>
                </a:lnTo>
                <a:lnTo>
                  <a:pt x="413" y="709"/>
                </a:lnTo>
                <a:lnTo>
                  <a:pt x="411" y="711"/>
                </a:lnTo>
                <a:lnTo>
                  <a:pt x="409" y="711"/>
                </a:lnTo>
                <a:lnTo>
                  <a:pt x="409" y="713"/>
                </a:lnTo>
                <a:lnTo>
                  <a:pt x="407" y="714"/>
                </a:lnTo>
                <a:lnTo>
                  <a:pt x="407" y="716"/>
                </a:lnTo>
                <a:lnTo>
                  <a:pt x="405" y="720"/>
                </a:lnTo>
                <a:lnTo>
                  <a:pt x="403" y="722"/>
                </a:lnTo>
                <a:lnTo>
                  <a:pt x="403" y="724"/>
                </a:lnTo>
                <a:lnTo>
                  <a:pt x="401" y="724"/>
                </a:lnTo>
                <a:lnTo>
                  <a:pt x="400" y="724"/>
                </a:lnTo>
                <a:lnTo>
                  <a:pt x="400" y="726"/>
                </a:lnTo>
                <a:lnTo>
                  <a:pt x="398" y="728"/>
                </a:lnTo>
                <a:lnTo>
                  <a:pt x="396" y="731"/>
                </a:lnTo>
                <a:lnTo>
                  <a:pt x="394" y="733"/>
                </a:lnTo>
                <a:lnTo>
                  <a:pt x="392" y="733"/>
                </a:lnTo>
                <a:lnTo>
                  <a:pt x="392" y="735"/>
                </a:lnTo>
                <a:lnTo>
                  <a:pt x="390" y="737"/>
                </a:lnTo>
                <a:lnTo>
                  <a:pt x="390" y="741"/>
                </a:lnTo>
                <a:lnTo>
                  <a:pt x="388" y="743"/>
                </a:lnTo>
                <a:lnTo>
                  <a:pt x="388" y="744"/>
                </a:lnTo>
                <a:lnTo>
                  <a:pt x="386" y="744"/>
                </a:lnTo>
                <a:lnTo>
                  <a:pt x="385" y="746"/>
                </a:lnTo>
                <a:lnTo>
                  <a:pt x="383" y="746"/>
                </a:lnTo>
                <a:lnTo>
                  <a:pt x="381" y="748"/>
                </a:lnTo>
                <a:lnTo>
                  <a:pt x="379" y="750"/>
                </a:lnTo>
                <a:lnTo>
                  <a:pt x="377" y="752"/>
                </a:lnTo>
                <a:lnTo>
                  <a:pt x="377" y="754"/>
                </a:lnTo>
                <a:lnTo>
                  <a:pt x="375" y="754"/>
                </a:lnTo>
                <a:lnTo>
                  <a:pt x="373" y="754"/>
                </a:lnTo>
                <a:lnTo>
                  <a:pt x="373" y="756"/>
                </a:lnTo>
                <a:lnTo>
                  <a:pt x="373" y="758"/>
                </a:lnTo>
                <a:lnTo>
                  <a:pt x="373" y="759"/>
                </a:lnTo>
                <a:lnTo>
                  <a:pt x="373" y="761"/>
                </a:lnTo>
                <a:lnTo>
                  <a:pt x="373" y="763"/>
                </a:lnTo>
                <a:lnTo>
                  <a:pt x="373" y="765"/>
                </a:lnTo>
                <a:lnTo>
                  <a:pt x="373" y="767"/>
                </a:lnTo>
                <a:lnTo>
                  <a:pt x="371" y="769"/>
                </a:lnTo>
                <a:lnTo>
                  <a:pt x="371" y="769"/>
                </a:lnTo>
                <a:lnTo>
                  <a:pt x="371" y="771"/>
                </a:lnTo>
                <a:lnTo>
                  <a:pt x="371" y="773"/>
                </a:lnTo>
                <a:lnTo>
                  <a:pt x="366" y="771"/>
                </a:lnTo>
                <a:lnTo>
                  <a:pt x="355" y="756"/>
                </a:lnTo>
                <a:lnTo>
                  <a:pt x="356" y="741"/>
                </a:lnTo>
                <a:lnTo>
                  <a:pt x="356" y="737"/>
                </a:lnTo>
                <a:lnTo>
                  <a:pt x="360" y="726"/>
                </a:lnTo>
                <a:lnTo>
                  <a:pt x="358" y="714"/>
                </a:lnTo>
                <a:lnTo>
                  <a:pt x="360" y="703"/>
                </a:lnTo>
                <a:lnTo>
                  <a:pt x="370" y="694"/>
                </a:lnTo>
                <a:lnTo>
                  <a:pt x="371" y="679"/>
                </a:lnTo>
                <a:lnTo>
                  <a:pt x="373" y="677"/>
                </a:lnTo>
                <a:lnTo>
                  <a:pt x="364" y="675"/>
                </a:lnTo>
                <a:lnTo>
                  <a:pt x="364" y="677"/>
                </a:lnTo>
                <a:lnTo>
                  <a:pt x="362" y="677"/>
                </a:lnTo>
                <a:lnTo>
                  <a:pt x="360" y="677"/>
                </a:lnTo>
                <a:lnTo>
                  <a:pt x="358" y="675"/>
                </a:lnTo>
                <a:lnTo>
                  <a:pt x="356" y="675"/>
                </a:lnTo>
                <a:lnTo>
                  <a:pt x="356" y="673"/>
                </a:lnTo>
                <a:lnTo>
                  <a:pt x="355" y="671"/>
                </a:lnTo>
                <a:lnTo>
                  <a:pt x="353" y="671"/>
                </a:lnTo>
                <a:lnTo>
                  <a:pt x="353" y="673"/>
                </a:lnTo>
                <a:lnTo>
                  <a:pt x="353" y="675"/>
                </a:lnTo>
                <a:lnTo>
                  <a:pt x="351" y="677"/>
                </a:lnTo>
                <a:lnTo>
                  <a:pt x="351" y="679"/>
                </a:lnTo>
                <a:lnTo>
                  <a:pt x="351" y="679"/>
                </a:lnTo>
                <a:lnTo>
                  <a:pt x="353" y="679"/>
                </a:lnTo>
                <a:lnTo>
                  <a:pt x="353" y="681"/>
                </a:lnTo>
                <a:lnTo>
                  <a:pt x="353" y="683"/>
                </a:lnTo>
                <a:lnTo>
                  <a:pt x="355" y="684"/>
                </a:lnTo>
                <a:lnTo>
                  <a:pt x="355" y="686"/>
                </a:lnTo>
                <a:lnTo>
                  <a:pt x="356" y="688"/>
                </a:lnTo>
                <a:lnTo>
                  <a:pt x="356" y="690"/>
                </a:lnTo>
                <a:lnTo>
                  <a:pt x="356" y="692"/>
                </a:lnTo>
                <a:lnTo>
                  <a:pt x="358" y="694"/>
                </a:lnTo>
                <a:lnTo>
                  <a:pt x="358" y="696"/>
                </a:lnTo>
                <a:lnTo>
                  <a:pt x="356" y="698"/>
                </a:lnTo>
                <a:lnTo>
                  <a:pt x="356" y="699"/>
                </a:lnTo>
                <a:lnTo>
                  <a:pt x="356" y="701"/>
                </a:lnTo>
                <a:lnTo>
                  <a:pt x="355" y="703"/>
                </a:lnTo>
                <a:lnTo>
                  <a:pt x="355" y="705"/>
                </a:lnTo>
                <a:lnTo>
                  <a:pt x="353" y="707"/>
                </a:lnTo>
                <a:lnTo>
                  <a:pt x="353" y="709"/>
                </a:lnTo>
                <a:lnTo>
                  <a:pt x="351" y="709"/>
                </a:lnTo>
                <a:lnTo>
                  <a:pt x="351" y="711"/>
                </a:lnTo>
                <a:lnTo>
                  <a:pt x="351" y="713"/>
                </a:lnTo>
                <a:lnTo>
                  <a:pt x="351" y="714"/>
                </a:lnTo>
                <a:lnTo>
                  <a:pt x="351" y="716"/>
                </a:lnTo>
                <a:lnTo>
                  <a:pt x="353" y="716"/>
                </a:lnTo>
                <a:lnTo>
                  <a:pt x="353" y="718"/>
                </a:lnTo>
                <a:lnTo>
                  <a:pt x="353" y="720"/>
                </a:lnTo>
                <a:lnTo>
                  <a:pt x="351" y="722"/>
                </a:lnTo>
                <a:lnTo>
                  <a:pt x="351" y="724"/>
                </a:lnTo>
                <a:lnTo>
                  <a:pt x="351" y="724"/>
                </a:lnTo>
                <a:lnTo>
                  <a:pt x="351" y="726"/>
                </a:lnTo>
                <a:lnTo>
                  <a:pt x="349" y="728"/>
                </a:lnTo>
                <a:lnTo>
                  <a:pt x="349" y="729"/>
                </a:lnTo>
                <a:lnTo>
                  <a:pt x="347" y="731"/>
                </a:lnTo>
                <a:lnTo>
                  <a:pt x="345" y="733"/>
                </a:lnTo>
                <a:lnTo>
                  <a:pt x="345" y="735"/>
                </a:lnTo>
                <a:lnTo>
                  <a:pt x="343" y="735"/>
                </a:lnTo>
                <a:lnTo>
                  <a:pt x="343" y="737"/>
                </a:lnTo>
                <a:lnTo>
                  <a:pt x="343" y="739"/>
                </a:lnTo>
                <a:lnTo>
                  <a:pt x="341" y="739"/>
                </a:lnTo>
                <a:lnTo>
                  <a:pt x="341" y="741"/>
                </a:lnTo>
                <a:lnTo>
                  <a:pt x="341" y="741"/>
                </a:lnTo>
                <a:lnTo>
                  <a:pt x="341" y="743"/>
                </a:lnTo>
                <a:lnTo>
                  <a:pt x="340" y="744"/>
                </a:lnTo>
                <a:lnTo>
                  <a:pt x="338" y="744"/>
                </a:lnTo>
                <a:lnTo>
                  <a:pt x="336" y="744"/>
                </a:lnTo>
                <a:lnTo>
                  <a:pt x="334" y="744"/>
                </a:lnTo>
                <a:lnTo>
                  <a:pt x="332" y="744"/>
                </a:lnTo>
                <a:lnTo>
                  <a:pt x="332" y="746"/>
                </a:lnTo>
                <a:lnTo>
                  <a:pt x="330" y="746"/>
                </a:lnTo>
                <a:lnTo>
                  <a:pt x="328" y="746"/>
                </a:lnTo>
                <a:lnTo>
                  <a:pt x="326" y="746"/>
                </a:lnTo>
                <a:lnTo>
                  <a:pt x="325" y="746"/>
                </a:lnTo>
                <a:lnTo>
                  <a:pt x="323" y="746"/>
                </a:lnTo>
                <a:lnTo>
                  <a:pt x="321" y="746"/>
                </a:lnTo>
                <a:lnTo>
                  <a:pt x="319" y="746"/>
                </a:lnTo>
                <a:lnTo>
                  <a:pt x="317" y="746"/>
                </a:lnTo>
                <a:lnTo>
                  <a:pt x="315" y="746"/>
                </a:lnTo>
                <a:lnTo>
                  <a:pt x="313" y="746"/>
                </a:lnTo>
                <a:lnTo>
                  <a:pt x="311" y="746"/>
                </a:lnTo>
                <a:lnTo>
                  <a:pt x="310" y="746"/>
                </a:lnTo>
                <a:lnTo>
                  <a:pt x="308" y="746"/>
                </a:lnTo>
                <a:lnTo>
                  <a:pt x="306" y="746"/>
                </a:lnTo>
                <a:lnTo>
                  <a:pt x="306" y="744"/>
                </a:lnTo>
                <a:lnTo>
                  <a:pt x="304" y="743"/>
                </a:lnTo>
                <a:lnTo>
                  <a:pt x="304" y="741"/>
                </a:lnTo>
                <a:lnTo>
                  <a:pt x="304" y="739"/>
                </a:lnTo>
                <a:lnTo>
                  <a:pt x="304" y="737"/>
                </a:lnTo>
                <a:lnTo>
                  <a:pt x="304" y="735"/>
                </a:lnTo>
                <a:lnTo>
                  <a:pt x="304" y="733"/>
                </a:lnTo>
                <a:lnTo>
                  <a:pt x="302" y="733"/>
                </a:lnTo>
                <a:lnTo>
                  <a:pt x="302" y="731"/>
                </a:lnTo>
                <a:lnTo>
                  <a:pt x="302" y="729"/>
                </a:lnTo>
                <a:lnTo>
                  <a:pt x="302" y="728"/>
                </a:lnTo>
                <a:lnTo>
                  <a:pt x="302" y="726"/>
                </a:lnTo>
                <a:lnTo>
                  <a:pt x="302" y="724"/>
                </a:lnTo>
                <a:lnTo>
                  <a:pt x="300" y="724"/>
                </a:lnTo>
                <a:lnTo>
                  <a:pt x="300" y="724"/>
                </a:lnTo>
                <a:lnTo>
                  <a:pt x="300" y="722"/>
                </a:lnTo>
                <a:lnTo>
                  <a:pt x="298" y="720"/>
                </a:lnTo>
                <a:lnTo>
                  <a:pt x="296" y="720"/>
                </a:lnTo>
                <a:lnTo>
                  <a:pt x="295" y="720"/>
                </a:lnTo>
                <a:lnTo>
                  <a:pt x="295" y="718"/>
                </a:lnTo>
                <a:lnTo>
                  <a:pt x="293" y="718"/>
                </a:lnTo>
                <a:lnTo>
                  <a:pt x="291" y="716"/>
                </a:lnTo>
                <a:lnTo>
                  <a:pt x="289" y="714"/>
                </a:lnTo>
                <a:lnTo>
                  <a:pt x="289" y="713"/>
                </a:lnTo>
                <a:lnTo>
                  <a:pt x="287" y="711"/>
                </a:lnTo>
                <a:lnTo>
                  <a:pt x="285" y="709"/>
                </a:lnTo>
                <a:lnTo>
                  <a:pt x="283" y="709"/>
                </a:lnTo>
                <a:lnTo>
                  <a:pt x="281" y="709"/>
                </a:lnTo>
                <a:lnTo>
                  <a:pt x="280" y="709"/>
                </a:lnTo>
                <a:lnTo>
                  <a:pt x="278" y="709"/>
                </a:lnTo>
                <a:lnTo>
                  <a:pt x="276" y="709"/>
                </a:lnTo>
                <a:lnTo>
                  <a:pt x="274" y="709"/>
                </a:lnTo>
                <a:lnTo>
                  <a:pt x="272" y="709"/>
                </a:lnTo>
                <a:lnTo>
                  <a:pt x="270" y="709"/>
                </a:lnTo>
                <a:lnTo>
                  <a:pt x="268" y="709"/>
                </a:lnTo>
                <a:lnTo>
                  <a:pt x="268" y="707"/>
                </a:lnTo>
                <a:lnTo>
                  <a:pt x="266" y="707"/>
                </a:lnTo>
                <a:lnTo>
                  <a:pt x="265" y="707"/>
                </a:lnTo>
                <a:lnTo>
                  <a:pt x="263" y="705"/>
                </a:lnTo>
                <a:lnTo>
                  <a:pt x="261" y="705"/>
                </a:lnTo>
                <a:lnTo>
                  <a:pt x="259" y="703"/>
                </a:lnTo>
                <a:lnTo>
                  <a:pt x="257" y="703"/>
                </a:lnTo>
                <a:lnTo>
                  <a:pt x="255" y="701"/>
                </a:lnTo>
                <a:lnTo>
                  <a:pt x="253" y="701"/>
                </a:lnTo>
                <a:lnTo>
                  <a:pt x="251" y="699"/>
                </a:lnTo>
                <a:lnTo>
                  <a:pt x="250" y="699"/>
                </a:lnTo>
                <a:lnTo>
                  <a:pt x="248" y="698"/>
                </a:lnTo>
                <a:lnTo>
                  <a:pt x="248" y="698"/>
                </a:lnTo>
                <a:lnTo>
                  <a:pt x="248" y="696"/>
                </a:lnTo>
                <a:lnTo>
                  <a:pt x="246" y="696"/>
                </a:lnTo>
                <a:lnTo>
                  <a:pt x="244" y="694"/>
                </a:lnTo>
                <a:lnTo>
                  <a:pt x="242" y="692"/>
                </a:lnTo>
                <a:lnTo>
                  <a:pt x="240" y="692"/>
                </a:lnTo>
                <a:lnTo>
                  <a:pt x="238" y="694"/>
                </a:lnTo>
                <a:lnTo>
                  <a:pt x="236" y="694"/>
                </a:lnTo>
                <a:lnTo>
                  <a:pt x="236" y="696"/>
                </a:lnTo>
                <a:lnTo>
                  <a:pt x="235" y="696"/>
                </a:lnTo>
                <a:lnTo>
                  <a:pt x="233" y="696"/>
                </a:lnTo>
                <a:lnTo>
                  <a:pt x="231" y="698"/>
                </a:lnTo>
                <a:lnTo>
                  <a:pt x="229" y="698"/>
                </a:lnTo>
                <a:lnTo>
                  <a:pt x="227" y="698"/>
                </a:lnTo>
                <a:lnTo>
                  <a:pt x="225" y="699"/>
                </a:lnTo>
                <a:lnTo>
                  <a:pt x="223" y="699"/>
                </a:lnTo>
                <a:lnTo>
                  <a:pt x="221" y="701"/>
                </a:lnTo>
                <a:lnTo>
                  <a:pt x="220" y="701"/>
                </a:lnTo>
                <a:lnTo>
                  <a:pt x="220" y="703"/>
                </a:lnTo>
                <a:lnTo>
                  <a:pt x="220" y="705"/>
                </a:lnTo>
                <a:lnTo>
                  <a:pt x="218" y="707"/>
                </a:lnTo>
                <a:lnTo>
                  <a:pt x="218" y="709"/>
                </a:lnTo>
                <a:lnTo>
                  <a:pt x="216" y="711"/>
                </a:lnTo>
                <a:lnTo>
                  <a:pt x="216" y="713"/>
                </a:lnTo>
                <a:lnTo>
                  <a:pt x="216" y="714"/>
                </a:lnTo>
                <a:lnTo>
                  <a:pt x="214" y="716"/>
                </a:lnTo>
                <a:lnTo>
                  <a:pt x="214" y="718"/>
                </a:lnTo>
                <a:lnTo>
                  <a:pt x="212" y="718"/>
                </a:lnTo>
                <a:lnTo>
                  <a:pt x="210" y="720"/>
                </a:lnTo>
                <a:lnTo>
                  <a:pt x="208" y="720"/>
                </a:lnTo>
                <a:lnTo>
                  <a:pt x="206" y="722"/>
                </a:lnTo>
                <a:lnTo>
                  <a:pt x="205" y="722"/>
                </a:lnTo>
                <a:lnTo>
                  <a:pt x="203" y="722"/>
                </a:lnTo>
                <a:lnTo>
                  <a:pt x="201" y="724"/>
                </a:lnTo>
                <a:lnTo>
                  <a:pt x="199" y="724"/>
                </a:lnTo>
                <a:lnTo>
                  <a:pt x="199" y="724"/>
                </a:lnTo>
                <a:lnTo>
                  <a:pt x="197" y="724"/>
                </a:lnTo>
                <a:lnTo>
                  <a:pt x="195" y="724"/>
                </a:lnTo>
                <a:lnTo>
                  <a:pt x="193" y="724"/>
                </a:lnTo>
                <a:lnTo>
                  <a:pt x="191" y="726"/>
                </a:lnTo>
                <a:lnTo>
                  <a:pt x="190" y="726"/>
                </a:lnTo>
                <a:lnTo>
                  <a:pt x="188" y="728"/>
                </a:lnTo>
                <a:lnTo>
                  <a:pt x="186" y="728"/>
                </a:lnTo>
                <a:lnTo>
                  <a:pt x="186" y="729"/>
                </a:lnTo>
                <a:lnTo>
                  <a:pt x="171" y="744"/>
                </a:lnTo>
                <a:lnTo>
                  <a:pt x="171" y="743"/>
                </a:lnTo>
                <a:lnTo>
                  <a:pt x="171" y="741"/>
                </a:lnTo>
                <a:lnTo>
                  <a:pt x="169" y="739"/>
                </a:lnTo>
                <a:lnTo>
                  <a:pt x="167" y="739"/>
                </a:lnTo>
                <a:lnTo>
                  <a:pt x="165" y="737"/>
                </a:lnTo>
                <a:lnTo>
                  <a:pt x="163" y="737"/>
                </a:lnTo>
                <a:lnTo>
                  <a:pt x="161" y="735"/>
                </a:lnTo>
                <a:lnTo>
                  <a:pt x="160" y="735"/>
                </a:lnTo>
                <a:lnTo>
                  <a:pt x="160" y="737"/>
                </a:lnTo>
                <a:lnTo>
                  <a:pt x="158" y="737"/>
                </a:lnTo>
                <a:lnTo>
                  <a:pt x="156" y="737"/>
                </a:lnTo>
                <a:lnTo>
                  <a:pt x="156" y="739"/>
                </a:lnTo>
                <a:lnTo>
                  <a:pt x="154" y="739"/>
                </a:lnTo>
                <a:lnTo>
                  <a:pt x="152" y="741"/>
                </a:lnTo>
                <a:lnTo>
                  <a:pt x="152" y="741"/>
                </a:lnTo>
                <a:lnTo>
                  <a:pt x="152" y="743"/>
                </a:lnTo>
                <a:lnTo>
                  <a:pt x="150" y="743"/>
                </a:lnTo>
                <a:lnTo>
                  <a:pt x="148" y="744"/>
                </a:lnTo>
                <a:lnTo>
                  <a:pt x="146" y="744"/>
                </a:lnTo>
                <a:lnTo>
                  <a:pt x="146" y="746"/>
                </a:lnTo>
                <a:lnTo>
                  <a:pt x="145" y="746"/>
                </a:lnTo>
                <a:lnTo>
                  <a:pt x="143" y="748"/>
                </a:lnTo>
                <a:lnTo>
                  <a:pt x="141" y="748"/>
                </a:lnTo>
                <a:lnTo>
                  <a:pt x="139" y="750"/>
                </a:lnTo>
                <a:lnTo>
                  <a:pt x="137" y="750"/>
                </a:lnTo>
                <a:lnTo>
                  <a:pt x="135" y="752"/>
                </a:lnTo>
                <a:lnTo>
                  <a:pt x="133" y="754"/>
                </a:lnTo>
                <a:lnTo>
                  <a:pt x="131" y="756"/>
                </a:lnTo>
                <a:lnTo>
                  <a:pt x="130" y="756"/>
                </a:lnTo>
                <a:lnTo>
                  <a:pt x="128" y="758"/>
                </a:lnTo>
                <a:lnTo>
                  <a:pt x="126" y="759"/>
                </a:lnTo>
                <a:lnTo>
                  <a:pt x="124" y="759"/>
                </a:lnTo>
                <a:lnTo>
                  <a:pt x="122" y="761"/>
                </a:lnTo>
                <a:lnTo>
                  <a:pt x="120" y="761"/>
                </a:lnTo>
                <a:lnTo>
                  <a:pt x="120" y="763"/>
                </a:lnTo>
                <a:lnTo>
                  <a:pt x="118" y="765"/>
                </a:lnTo>
                <a:lnTo>
                  <a:pt x="118" y="767"/>
                </a:lnTo>
                <a:lnTo>
                  <a:pt x="120" y="769"/>
                </a:lnTo>
                <a:lnTo>
                  <a:pt x="120" y="769"/>
                </a:lnTo>
                <a:lnTo>
                  <a:pt x="120" y="771"/>
                </a:lnTo>
                <a:lnTo>
                  <a:pt x="118" y="773"/>
                </a:lnTo>
                <a:lnTo>
                  <a:pt x="116" y="773"/>
                </a:lnTo>
                <a:lnTo>
                  <a:pt x="115" y="773"/>
                </a:lnTo>
                <a:lnTo>
                  <a:pt x="113" y="774"/>
                </a:lnTo>
                <a:lnTo>
                  <a:pt x="111" y="774"/>
                </a:lnTo>
                <a:lnTo>
                  <a:pt x="109" y="774"/>
                </a:lnTo>
                <a:lnTo>
                  <a:pt x="107" y="776"/>
                </a:lnTo>
                <a:lnTo>
                  <a:pt x="105" y="776"/>
                </a:lnTo>
                <a:lnTo>
                  <a:pt x="105" y="776"/>
                </a:lnTo>
                <a:lnTo>
                  <a:pt x="103" y="776"/>
                </a:lnTo>
                <a:lnTo>
                  <a:pt x="101" y="778"/>
                </a:lnTo>
                <a:lnTo>
                  <a:pt x="100" y="778"/>
                </a:lnTo>
                <a:lnTo>
                  <a:pt x="98" y="778"/>
                </a:lnTo>
                <a:lnTo>
                  <a:pt x="96" y="778"/>
                </a:lnTo>
                <a:lnTo>
                  <a:pt x="94" y="780"/>
                </a:lnTo>
                <a:lnTo>
                  <a:pt x="92" y="780"/>
                </a:lnTo>
                <a:lnTo>
                  <a:pt x="90" y="780"/>
                </a:lnTo>
                <a:lnTo>
                  <a:pt x="90" y="782"/>
                </a:lnTo>
                <a:lnTo>
                  <a:pt x="88" y="782"/>
                </a:lnTo>
                <a:lnTo>
                  <a:pt x="88" y="784"/>
                </a:lnTo>
                <a:lnTo>
                  <a:pt x="83" y="788"/>
                </a:lnTo>
                <a:lnTo>
                  <a:pt x="81" y="788"/>
                </a:lnTo>
                <a:lnTo>
                  <a:pt x="79" y="789"/>
                </a:lnTo>
                <a:lnTo>
                  <a:pt x="77" y="789"/>
                </a:lnTo>
                <a:lnTo>
                  <a:pt x="75" y="791"/>
                </a:lnTo>
                <a:lnTo>
                  <a:pt x="73" y="791"/>
                </a:lnTo>
                <a:lnTo>
                  <a:pt x="71" y="793"/>
                </a:lnTo>
                <a:lnTo>
                  <a:pt x="69" y="793"/>
                </a:lnTo>
                <a:lnTo>
                  <a:pt x="68" y="793"/>
                </a:lnTo>
                <a:lnTo>
                  <a:pt x="68" y="795"/>
                </a:lnTo>
                <a:lnTo>
                  <a:pt x="66" y="795"/>
                </a:lnTo>
                <a:lnTo>
                  <a:pt x="64" y="795"/>
                </a:lnTo>
                <a:lnTo>
                  <a:pt x="62" y="795"/>
                </a:lnTo>
                <a:lnTo>
                  <a:pt x="62" y="797"/>
                </a:lnTo>
                <a:lnTo>
                  <a:pt x="60" y="797"/>
                </a:lnTo>
                <a:lnTo>
                  <a:pt x="58" y="797"/>
                </a:lnTo>
                <a:lnTo>
                  <a:pt x="56" y="797"/>
                </a:lnTo>
                <a:lnTo>
                  <a:pt x="56" y="799"/>
                </a:lnTo>
                <a:lnTo>
                  <a:pt x="56" y="801"/>
                </a:lnTo>
                <a:lnTo>
                  <a:pt x="54" y="799"/>
                </a:lnTo>
                <a:lnTo>
                  <a:pt x="53" y="799"/>
                </a:lnTo>
                <a:lnTo>
                  <a:pt x="51" y="797"/>
                </a:lnTo>
                <a:lnTo>
                  <a:pt x="49" y="795"/>
                </a:lnTo>
                <a:lnTo>
                  <a:pt x="47" y="793"/>
                </a:lnTo>
                <a:lnTo>
                  <a:pt x="45" y="791"/>
                </a:lnTo>
                <a:lnTo>
                  <a:pt x="43" y="789"/>
                </a:lnTo>
                <a:lnTo>
                  <a:pt x="41" y="789"/>
                </a:lnTo>
                <a:lnTo>
                  <a:pt x="41" y="788"/>
                </a:lnTo>
                <a:lnTo>
                  <a:pt x="39" y="788"/>
                </a:lnTo>
                <a:lnTo>
                  <a:pt x="38" y="786"/>
                </a:lnTo>
                <a:lnTo>
                  <a:pt x="36" y="784"/>
                </a:lnTo>
                <a:lnTo>
                  <a:pt x="34" y="782"/>
                </a:lnTo>
                <a:lnTo>
                  <a:pt x="32" y="782"/>
                </a:lnTo>
                <a:lnTo>
                  <a:pt x="32" y="780"/>
                </a:lnTo>
                <a:lnTo>
                  <a:pt x="30" y="778"/>
                </a:lnTo>
                <a:lnTo>
                  <a:pt x="28" y="778"/>
                </a:lnTo>
                <a:lnTo>
                  <a:pt x="28" y="776"/>
                </a:lnTo>
                <a:lnTo>
                  <a:pt x="26" y="776"/>
                </a:lnTo>
                <a:lnTo>
                  <a:pt x="26" y="774"/>
                </a:lnTo>
                <a:lnTo>
                  <a:pt x="24" y="774"/>
                </a:lnTo>
                <a:lnTo>
                  <a:pt x="23" y="773"/>
                </a:lnTo>
                <a:lnTo>
                  <a:pt x="21" y="771"/>
                </a:lnTo>
                <a:lnTo>
                  <a:pt x="19" y="771"/>
                </a:lnTo>
                <a:lnTo>
                  <a:pt x="19" y="769"/>
                </a:lnTo>
                <a:lnTo>
                  <a:pt x="17" y="769"/>
                </a:lnTo>
                <a:lnTo>
                  <a:pt x="17" y="769"/>
                </a:lnTo>
                <a:lnTo>
                  <a:pt x="15" y="769"/>
                </a:lnTo>
                <a:lnTo>
                  <a:pt x="15" y="767"/>
                </a:lnTo>
                <a:lnTo>
                  <a:pt x="13" y="767"/>
                </a:lnTo>
                <a:lnTo>
                  <a:pt x="11" y="767"/>
                </a:lnTo>
                <a:lnTo>
                  <a:pt x="11" y="765"/>
                </a:lnTo>
                <a:lnTo>
                  <a:pt x="9" y="763"/>
                </a:lnTo>
                <a:lnTo>
                  <a:pt x="9" y="763"/>
                </a:lnTo>
                <a:lnTo>
                  <a:pt x="9" y="761"/>
                </a:lnTo>
                <a:lnTo>
                  <a:pt x="8" y="761"/>
                </a:lnTo>
                <a:lnTo>
                  <a:pt x="8" y="759"/>
                </a:lnTo>
                <a:lnTo>
                  <a:pt x="8" y="758"/>
                </a:lnTo>
                <a:lnTo>
                  <a:pt x="6" y="758"/>
                </a:lnTo>
                <a:lnTo>
                  <a:pt x="6" y="756"/>
                </a:lnTo>
                <a:lnTo>
                  <a:pt x="6" y="754"/>
                </a:lnTo>
                <a:lnTo>
                  <a:pt x="4" y="752"/>
                </a:lnTo>
                <a:lnTo>
                  <a:pt x="4" y="750"/>
                </a:lnTo>
                <a:lnTo>
                  <a:pt x="2" y="748"/>
                </a:lnTo>
                <a:lnTo>
                  <a:pt x="0" y="748"/>
                </a:lnTo>
                <a:lnTo>
                  <a:pt x="0" y="746"/>
                </a:lnTo>
                <a:lnTo>
                  <a:pt x="2" y="744"/>
                </a:lnTo>
                <a:lnTo>
                  <a:pt x="2" y="743"/>
                </a:lnTo>
                <a:lnTo>
                  <a:pt x="4" y="743"/>
                </a:lnTo>
                <a:lnTo>
                  <a:pt x="6" y="726"/>
                </a:lnTo>
                <a:lnTo>
                  <a:pt x="8" y="726"/>
                </a:lnTo>
                <a:lnTo>
                  <a:pt x="8" y="724"/>
                </a:lnTo>
                <a:lnTo>
                  <a:pt x="9" y="724"/>
                </a:lnTo>
                <a:lnTo>
                  <a:pt x="9" y="722"/>
                </a:lnTo>
                <a:lnTo>
                  <a:pt x="11" y="722"/>
                </a:lnTo>
                <a:lnTo>
                  <a:pt x="11" y="720"/>
                </a:lnTo>
                <a:lnTo>
                  <a:pt x="13" y="720"/>
                </a:lnTo>
                <a:lnTo>
                  <a:pt x="13" y="718"/>
                </a:lnTo>
                <a:lnTo>
                  <a:pt x="15" y="716"/>
                </a:lnTo>
                <a:lnTo>
                  <a:pt x="17" y="716"/>
                </a:lnTo>
                <a:lnTo>
                  <a:pt x="17" y="714"/>
                </a:lnTo>
                <a:lnTo>
                  <a:pt x="19" y="713"/>
                </a:lnTo>
                <a:lnTo>
                  <a:pt x="21" y="713"/>
                </a:lnTo>
                <a:lnTo>
                  <a:pt x="21" y="711"/>
                </a:lnTo>
                <a:lnTo>
                  <a:pt x="23" y="711"/>
                </a:lnTo>
                <a:lnTo>
                  <a:pt x="23" y="709"/>
                </a:lnTo>
                <a:lnTo>
                  <a:pt x="24" y="709"/>
                </a:lnTo>
                <a:lnTo>
                  <a:pt x="26" y="709"/>
                </a:lnTo>
                <a:lnTo>
                  <a:pt x="26" y="707"/>
                </a:lnTo>
                <a:lnTo>
                  <a:pt x="28" y="707"/>
                </a:lnTo>
                <a:lnTo>
                  <a:pt x="28" y="705"/>
                </a:lnTo>
                <a:lnTo>
                  <a:pt x="28" y="703"/>
                </a:lnTo>
                <a:lnTo>
                  <a:pt x="28" y="701"/>
                </a:lnTo>
                <a:lnTo>
                  <a:pt x="28" y="699"/>
                </a:lnTo>
                <a:lnTo>
                  <a:pt x="30" y="699"/>
                </a:lnTo>
                <a:lnTo>
                  <a:pt x="28" y="698"/>
                </a:lnTo>
                <a:lnTo>
                  <a:pt x="28" y="696"/>
                </a:lnTo>
                <a:lnTo>
                  <a:pt x="30" y="696"/>
                </a:lnTo>
                <a:lnTo>
                  <a:pt x="30" y="694"/>
                </a:lnTo>
                <a:lnTo>
                  <a:pt x="32" y="694"/>
                </a:lnTo>
                <a:lnTo>
                  <a:pt x="34" y="692"/>
                </a:lnTo>
                <a:lnTo>
                  <a:pt x="36" y="692"/>
                </a:lnTo>
                <a:lnTo>
                  <a:pt x="36" y="694"/>
                </a:lnTo>
                <a:lnTo>
                  <a:pt x="38" y="694"/>
                </a:lnTo>
                <a:lnTo>
                  <a:pt x="39" y="694"/>
                </a:lnTo>
                <a:lnTo>
                  <a:pt x="41" y="694"/>
                </a:lnTo>
                <a:lnTo>
                  <a:pt x="41" y="696"/>
                </a:lnTo>
                <a:lnTo>
                  <a:pt x="43" y="698"/>
                </a:lnTo>
                <a:lnTo>
                  <a:pt x="45" y="698"/>
                </a:lnTo>
                <a:lnTo>
                  <a:pt x="45" y="696"/>
                </a:lnTo>
                <a:lnTo>
                  <a:pt x="47" y="696"/>
                </a:lnTo>
                <a:lnTo>
                  <a:pt x="47" y="698"/>
                </a:lnTo>
                <a:lnTo>
                  <a:pt x="49" y="698"/>
                </a:lnTo>
                <a:lnTo>
                  <a:pt x="51" y="696"/>
                </a:lnTo>
                <a:lnTo>
                  <a:pt x="53" y="696"/>
                </a:lnTo>
                <a:lnTo>
                  <a:pt x="54" y="694"/>
                </a:lnTo>
                <a:lnTo>
                  <a:pt x="54" y="692"/>
                </a:lnTo>
                <a:lnTo>
                  <a:pt x="54" y="690"/>
                </a:lnTo>
                <a:lnTo>
                  <a:pt x="54" y="688"/>
                </a:lnTo>
                <a:lnTo>
                  <a:pt x="54" y="686"/>
                </a:lnTo>
                <a:lnTo>
                  <a:pt x="54" y="684"/>
                </a:lnTo>
                <a:lnTo>
                  <a:pt x="54" y="683"/>
                </a:lnTo>
                <a:lnTo>
                  <a:pt x="54" y="681"/>
                </a:lnTo>
                <a:lnTo>
                  <a:pt x="54" y="679"/>
                </a:lnTo>
                <a:lnTo>
                  <a:pt x="54" y="679"/>
                </a:lnTo>
                <a:lnTo>
                  <a:pt x="54" y="677"/>
                </a:lnTo>
                <a:lnTo>
                  <a:pt x="54" y="675"/>
                </a:lnTo>
                <a:lnTo>
                  <a:pt x="54" y="673"/>
                </a:lnTo>
                <a:lnTo>
                  <a:pt x="54" y="671"/>
                </a:lnTo>
                <a:lnTo>
                  <a:pt x="54" y="669"/>
                </a:lnTo>
                <a:lnTo>
                  <a:pt x="54" y="668"/>
                </a:lnTo>
                <a:lnTo>
                  <a:pt x="54" y="666"/>
                </a:lnTo>
                <a:lnTo>
                  <a:pt x="54" y="664"/>
                </a:lnTo>
                <a:lnTo>
                  <a:pt x="54" y="662"/>
                </a:lnTo>
                <a:lnTo>
                  <a:pt x="54" y="660"/>
                </a:lnTo>
                <a:lnTo>
                  <a:pt x="54" y="658"/>
                </a:lnTo>
                <a:lnTo>
                  <a:pt x="54" y="656"/>
                </a:lnTo>
                <a:lnTo>
                  <a:pt x="54" y="654"/>
                </a:lnTo>
                <a:lnTo>
                  <a:pt x="54" y="653"/>
                </a:lnTo>
                <a:lnTo>
                  <a:pt x="54" y="651"/>
                </a:lnTo>
                <a:lnTo>
                  <a:pt x="54" y="649"/>
                </a:lnTo>
                <a:lnTo>
                  <a:pt x="56" y="647"/>
                </a:lnTo>
                <a:lnTo>
                  <a:pt x="56" y="645"/>
                </a:lnTo>
                <a:lnTo>
                  <a:pt x="56" y="643"/>
                </a:lnTo>
                <a:lnTo>
                  <a:pt x="56" y="641"/>
                </a:lnTo>
                <a:lnTo>
                  <a:pt x="56" y="639"/>
                </a:lnTo>
                <a:lnTo>
                  <a:pt x="56" y="638"/>
                </a:lnTo>
                <a:lnTo>
                  <a:pt x="56" y="636"/>
                </a:lnTo>
                <a:lnTo>
                  <a:pt x="56" y="634"/>
                </a:lnTo>
                <a:lnTo>
                  <a:pt x="56" y="634"/>
                </a:lnTo>
                <a:lnTo>
                  <a:pt x="56" y="632"/>
                </a:lnTo>
                <a:lnTo>
                  <a:pt x="56" y="630"/>
                </a:lnTo>
                <a:lnTo>
                  <a:pt x="56" y="628"/>
                </a:lnTo>
                <a:lnTo>
                  <a:pt x="56" y="626"/>
                </a:lnTo>
                <a:lnTo>
                  <a:pt x="56" y="624"/>
                </a:lnTo>
                <a:lnTo>
                  <a:pt x="56" y="623"/>
                </a:lnTo>
                <a:lnTo>
                  <a:pt x="56" y="621"/>
                </a:lnTo>
                <a:lnTo>
                  <a:pt x="56" y="619"/>
                </a:lnTo>
                <a:lnTo>
                  <a:pt x="56" y="617"/>
                </a:lnTo>
                <a:lnTo>
                  <a:pt x="56" y="615"/>
                </a:lnTo>
                <a:lnTo>
                  <a:pt x="56" y="613"/>
                </a:lnTo>
                <a:lnTo>
                  <a:pt x="56" y="611"/>
                </a:lnTo>
                <a:lnTo>
                  <a:pt x="56" y="609"/>
                </a:lnTo>
                <a:lnTo>
                  <a:pt x="56" y="608"/>
                </a:lnTo>
                <a:lnTo>
                  <a:pt x="56" y="606"/>
                </a:lnTo>
                <a:lnTo>
                  <a:pt x="56" y="604"/>
                </a:lnTo>
                <a:lnTo>
                  <a:pt x="56" y="602"/>
                </a:lnTo>
                <a:lnTo>
                  <a:pt x="56" y="600"/>
                </a:lnTo>
                <a:lnTo>
                  <a:pt x="56" y="598"/>
                </a:lnTo>
                <a:lnTo>
                  <a:pt x="56" y="596"/>
                </a:lnTo>
                <a:lnTo>
                  <a:pt x="56" y="594"/>
                </a:lnTo>
                <a:lnTo>
                  <a:pt x="56" y="593"/>
                </a:lnTo>
                <a:lnTo>
                  <a:pt x="56" y="591"/>
                </a:lnTo>
                <a:lnTo>
                  <a:pt x="56" y="589"/>
                </a:lnTo>
                <a:lnTo>
                  <a:pt x="56" y="589"/>
                </a:lnTo>
                <a:lnTo>
                  <a:pt x="56" y="587"/>
                </a:lnTo>
                <a:lnTo>
                  <a:pt x="56" y="585"/>
                </a:lnTo>
                <a:lnTo>
                  <a:pt x="56" y="583"/>
                </a:lnTo>
                <a:lnTo>
                  <a:pt x="56" y="581"/>
                </a:lnTo>
                <a:lnTo>
                  <a:pt x="56" y="579"/>
                </a:lnTo>
                <a:lnTo>
                  <a:pt x="56" y="578"/>
                </a:lnTo>
                <a:lnTo>
                  <a:pt x="56" y="576"/>
                </a:lnTo>
                <a:lnTo>
                  <a:pt x="56" y="574"/>
                </a:lnTo>
                <a:lnTo>
                  <a:pt x="56" y="572"/>
                </a:lnTo>
                <a:lnTo>
                  <a:pt x="56" y="572"/>
                </a:lnTo>
                <a:lnTo>
                  <a:pt x="56" y="570"/>
                </a:lnTo>
                <a:lnTo>
                  <a:pt x="56" y="568"/>
                </a:lnTo>
                <a:lnTo>
                  <a:pt x="56" y="566"/>
                </a:lnTo>
                <a:lnTo>
                  <a:pt x="56" y="564"/>
                </a:lnTo>
                <a:lnTo>
                  <a:pt x="56" y="563"/>
                </a:lnTo>
                <a:lnTo>
                  <a:pt x="56" y="561"/>
                </a:lnTo>
                <a:lnTo>
                  <a:pt x="56" y="559"/>
                </a:lnTo>
                <a:lnTo>
                  <a:pt x="56" y="557"/>
                </a:lnTo>
                <a:lnTo>
                  <a:pt x="56" y="555"/>
                </a:lnTo>
                <a:lnTo>
                  <a:pt x="56" y="553"/>
                </a:lnTo>
                <a:lnTo>
                  <a:pt x="56" y="551"/>
                </a:lnTo>
                <a:lnTo>
                  <a:pt x="56" y="549"/>
                </a:lnTo>
                <a:lnTo>
                  <a:pt x="56" y="548"/>
                </a:lnTo>
                <a:lnTo>
                  <a:pt x="56" y="546"/>
                </a:lnTo>
                <a:lnTo>
                  <a:pt x="56" y="544"/>
                </a:lnTo>
                <a:lnTo>
                  <a:pt x="56" y="544"/>
                </a:lnTo>
                <a:lnTo>
                  <a:pt x="56" y="542"/>
                </a:lnTo>
                <a:lnTo>
                  <a:pt x="56" y="540"/>
                </a:lnTo>
                <a:lnTo>
                  <a:pt x="56" y="538"/>
                </a:lnTo>
                <a:lnTo>
                  <a:pt x="56" y="536"/>
                </a:lnTo>
                <a:lnTo>
                  <a:pt x="56" y="534"/>
                </a:lnTo>
                <a:lnTo>
                  <a:pt x="56" y="533"/>
                </a:lnTo>
                <a:lnTo>
                  <a:pt x="56" y="531"/>
                </a:lnTo>
                <a:lnTo>
                  <a:pt x="56" y="529"/>
                </a:lnTo>
                <a:lnTo>
                  <a:pt x="56" y="527"/>
                </a:lnTo>
                <a:lnTo>
                  <a:pt x="56" y="525"/>
                </a:lnTo>
                <a:lnTo>
                  <a:pt x="56" y="523"/>
                </a:lnTo>
                <a:lnTo>
                  <a:pt x="56" y="521"/>
                </a:lnTo>
                <a:lnTo>
                  <a:pt x="56" y="519"/>
                </a:lnTo>
                <a:lnTo>
                  <a:pt x="56" y="518"/>
                </a:lnTo>
                <a:lnTo>
                  <a:pt x="56" y="516"/>
                </a:lnTo>
                <a:lnTo>
                  <a:pt x="56" y="514"/>
                </a:lnTo>
                <a:lnTo>
                  <a:pt x="56" y="512"/>
                </a:lnTo>
                <a:lnTo>
                  <a:pt x="56" y="510"/>
                </a:lnTo>
                <a:lnTo>
                  <a:pt x="56" y="508"/>
                </a:lnTo>
                <a:lnTo>
                  <a:pt x="56" y="506"/>
                </a:lnTo>
                <a:lnTo>
                  <a:pt x="56" y="504"/>
                </a:lnTo>
                <a:lnTo>
                  <a:pt x="56" y="503"/>
                </a:lnTo>
                <a:lnTo>
                  <a:pt x="56" y="501"/>
                </a:lnTo>
                <a:lnTo>
                  <a:pt x="56" y="501"/>
                </a:lnTo>
                <a:lnTo>
                  <a:pt x="56" y="499"/>
                </a:lnTo>
                <a:lnTo>
                  <a:pt x="58" y="489"/>
                </a:lnTo>
                <a:lnTo>
                  <a:pt x="56" y="489"/>
                </a:lnTo>
                <a:lnTo>
                  <a:pt x="56" y="488"/>
                </a:lnTo>
                <a:lnTo>
                  <a:pt x="56" y="486"/>
                </a:lnTo>
                <a:lnTo>
                  <a:pt x="56" y="484"/>
                </a:lnTo>
                <a:lnTo>
                  <a:pt x="56" y="482"/>
                </a:lnTo>
                <a:lnTo>
                  <a:pt x="56" y="480"/>
                </a:lnTo>
                <a:lnTo>
                  <a:pt x="56" y="478"/>
                </a:lnTo>
                <a:lnTo>
                  <a:pt x="56" y="476"/>
                </a:lnTo>
                <a:lnTo>
                  <a:pt x="56" y="474"/>
                </a:lnTo>
                <a:lnTo>
                  <a:pt x="56" y="473"/>
                </a:lnTo>
                <a:lnTo>
                  <a:pt x="56" y="471"/>
                </a:lnTo>
                <a:lnTo>
                  <a:pt x="56" y="469"/>
                </a:lnTo>
                <a:lnTo>
                  <a:pt x="56" y="467"/>
                </a:lnTo>
                <a:lnTo>
                  <a:pt x="56" y="465"/>
                </a:lnTo>
                <a:lnTo>
                  <a:pt x="56" y="463"/>
                </a:lnTo>
                <a:lnTo>
                  <a:pt x="56" y="461"/>
                </a:lnTo>
                <a:lnTo>
                  <a:pt x="56" y="459"/>
                </a:lnTo>
                <a:lnTo>
                  <a:pt x="56" y="458"/>
                </a:lnTo>
                <a:lnTo>
                  <a:pt x="56" y="456"/>
                </a:lnTo>
                <a:lnTo>
                  <a:pt x="56" y="456"/>
                </a:lnTo>
                <a:lnTo>
                  <a:pt x="56" y="454"/>
                </a:lnTo>
                <a:lnTo>
                  <a:pt x="56" y="452"/>
                </a:lnTo>
                <a:lnTo>
                  <a:pt x="56" y="450"/>
                </a:lnTo>
                <a:lnTo>
                  <a:pt x="56" y="448"/>
                </a:lnTo>
                <a:lnTo>
                  <a:pt x="56" y="446"/>
                </a:lnTo>
                <a:lnTo>
                  <a:pt x="56" y="435"/>
                </a:lnTo>
                <a:lnTo>
                  <a:pt x="58" y="433"/>
                </a:lnTo>
                <a:lnTo>
                  <a:pt x="58" y="431"/>
                </a:lnTo>
                <a:lnTo>
                  <a:pt x="58" y="429"/>
                </a:lnTo>
                <a:lnTo>
                  <a:pt x="58" y="428"/>
                </a:lnTo>
                <a:lnTo>
                  <a:pt x="58" y="426"/>
                </a:lnTo>
                <a:lnTo>
                  <a:pt x="58" y="424"/>
                </a:lnTo>
                <a:lnTo>
                  <a:pt x="58" y="422"/>
                </a:lnTo>
                <a:lnTo>
                  <a:pt x="60" y="422"/>
                </a:lnTo>
                <a:lnTo>
                  <a:pt x="60" y="424"/>
                </a:lnTo>
                <a:lnTo>
                  <a:pt x="62" y="424"/>
                </a:lnTo>
                <a:lnTo>
                  <a:pt x="62" y="426"/>
                </a:lnTo>
                <a:lnTo>
                  <a:pt x="64" y="426"/>
                </a:lnTo>
                <a:lnTo>
                  <a:pt x="64" y="428"/>
                </a:lnTo>
                <a:lnTo>
                  <a:pt x="66" y="428"/>
                </a:lnTo>
                <a:lnTo>
                  <a:pt x="66" y="429"/>
                </a:lnTo>
                <a:lnTo>
                  <a:pt x="68" y="429"/>
                </a:lnTo>
                <a:lnTo>
                  <a:pt x="68" y="431"/>
                </a:lnTo>
                <a:lnTo>
                  <a:pt x="69" y="433"/>
                </a:lnTo>
                <a:lnTo>
                  <a:pt x="71" y="433"/>
                </a:lnTo>
                <a:lnTo>
                  <a:pt x="71" y="435"/>
                </a:lnTo>
                <a:lnTo>
                  <a:pt x="73" y="435"/>
                </a:lnTo>
                <a:lnTo>
                  <a:pt x="73" y="437"/>
                </a:lnTo>
                <a:lnTo>
                  <a:pt x="75" y="437"/>
                </a:lnTo>
                <a:lnTo>
                  <a:pt x="77" y="437"/>
                </a:lnTo>
                <a:lnTo>
                  <a:pt x="79" y="439"/>
                </a:lnTo>
                <a:lnTo>
                  <a:pt x="81" y="441"/>
                </a:lnTo>
                <a:lnTo>
                  <a:pt x="83" y="441"/>
                </a:lnTo>
                <a:lnTo>
                  <a:pt x="84" y="443"/>
                </a:lnTo>
                <a:lnTo>
                  <a:pt x="86" y="443"/>
                </a:lnTo>
                <a:lnTo>
                  <a:pt x="88" y="444"/>
                </a:lnTo>
                <a:lnTo>
                  <a:pt x="88" y="446"/>
                </a:lnTo>
                <a:lnTo>
                  <a:pt x="90" y="446"/>
                </a:lnTo>
                <a:lnTo>
                  <a:pt x="90" y="448"/>
                </a:lnTo>
                <a:lnTo>
                  <a:pt x="90" y="450"/>
                </a:lnTo>
                <a:lnTo>
                  <a:pt x="90" y="452"/>
                </a:lnTo>
                <a:lnTo>
                  <a:pt x="90" y="454"/>
                </a:lnTo>
                <a:lnTo>
                  <a:pt x="90" y="456"/>
                </a:lnTo>
                <a:lnTo>
                  <a:pt x="92" y="456"/>
                </a:lnTo>
                <a:lnTo>
                  <a:pt x="92" y="458"/>
                </a:lnTo>
                <a:lnTo>
                  <a:pt x="94" y="458"/>
                </a:lnTo>
                <a:lnTo>
                  <a:pt x="96" y="459"/>
                </a:lnTo>
                <a:lnTo>
                  <a:pt x="98" y="459"/>
                </a:lnTo>
                <a:lnTo>
                  <a:pt x="100" y="459"/>
                </a:lnTo>
                <a:lnTo>
                  <a:pt x="101" y="459"/>
                </a:lnTo>
                <a:lnTo>
                  <a:pt x="103" y="459"/>
                </a:lnTo>
                <a:lnTo>
                  <a:pt x="105" y="459"/>
                </a:lnTo>
                <a:lnTo>
                  <a:pt x="105" y="459"/>
                </a:lnTo>
                <a:lnTo>
                  <a:pt x="107" y="459"/>
                </a:lnTo>
                <a:lnTo>
                  <a:pt x="107" y="458"/>
                </a:lnTo>
                <a:lnTo>
                  <a:pt x="109" y="458"/>
                </a:lnTo>
                <a:lnTo>
                  <a:pt x="111" y="456"/>
                </a:lnTo>
                <a:lnTo>
                  <a:pt x="113" y="456"/>
                </a:lnTo>
                <a:lnTo>
                  <a:pt x="115" y="456"/>
                </a:lnTo>
                <a:lnTo>
                  <a:pt x="115" y="454"/>
                </a:lnTo>
                <a:lnTo>
                  <a:pt x="116" y="452"/>
                </a:lnTo>
                <a:lnTo>
                  <a:pt x="118" y="452"/>
                </a:lnTo>
                <a:lnTo>
                  <a:pt x="120" y="450"/>
                </a:lnTo>
                <a:lnTo>
                  <a:pt x="122" y="450"/>
                </a:lnTo>
                <a:lnTo>
                  <a:pt x="124" y="450"/>
                </a:lnTo>
                <a:lnTo>
                  <a:pt x="124" y="448"/>
                </a:lnTo>
                <a:lnTo>
                  <a:pt x="126" y="448"/>
                </a:lnTo>
                <a:lnTo>
                  <a:pt x="128" y="446"/>
                </a:lnTo>
                <a:lnTo>
                  <a:pt x="130" y="446"/>
                </a:lnTo>
                <a:lnTo>
                  <a:pt x="131" y="446"/>
                </a:lnTo>
                <a:lnTo>
                  <a:pt x="131" y="444"/>
                </a:lnTo>
                <a:lnTo>
                  <a:pt x="133" y="444"/>
                </a:lnTo>
                <a:lnTo>
                  <a:pt x="135" y="444"/>
                </a:lnTo>
                <a:lnTo>
                  <a:pt x="137" y="443"/>
                </a:lnTo>
                <a:lnTo>
                  <a:pt x="139" y="443"/>
                </a:lnTo>
                <a:lnTo>
                  <a:pt x="141" y="441"/>
                </a:lnTo>
                <a:lnTo>
                  <a:pt x="143" y="439"/>
                </a:lnTo>
                <a:lnTo>
                  <a:pt x="145" y="437"/>
                </a:lnTo>
                <a:lnTo>
                  <a:pt x="145" y="435"/>
                </a:lnTo>
                <a:lnTo>
                  <a:pt x="145" y="433"/>
                </a:lnTo>
                <a:lnTo>
                  <a:pt x="146" y="431"/>
                </a:lnTo>
                <a:lnTo>
                  <a:pt x="146" y="429"/>
                </a:lnTo>
                <a:lnTo>
                  <a:pt x="146" y="428"/>
                </a:lnTo>
                <a:lnTo>
                  <a:pt x="146" y="426"/>
                </a:lnTo>
                <a:lnTo>
                  <a:pt x="148" y="424"/>
                </a:lnTo>
                <a:lnTo>
                  <a:pt x="148" y="422"/>
                </a:lnTo>
                <a:lnTo>
                  <a:pt x="148" y="420"/>
                </a:lnTo>
                <a:lnTo>
                  <a:pt x="150" y="418"/>
                </a:lnTo>
                <a:lnTo>
                  <a:pt x="150" y="416"/>
                </a:lnTo>
                <a:lnTo>
                  <a:pt x="150" y="414"/>
                </a:lnTo>
                <a:lnTo>
                  <a:pt x="150" y="413"/>
                </a:lnTo>
                <a:lnTo>
                  <a:pt x="150" y="411"/>
                </a:lnTo>
                <a:lnTo>
                  <a:pt x="152" y="411"/>
                </a:lnTo>
                <a:lnTo>
                  <a:pt x="152" y="409"/>
                </a:lnTo>
                <a:lnTo>
                  <a:pt x="152" y="407"/>
                </a:lnTo>
                <a:lnTo>
                  <a:pt x="152" y="405"/>
                </a:lnTo>
                <a:lnTo>
                  <a:pt x="152" y="403"/>
                </a:lnTo>
                <a:lnTo>
                  <a:pt x="152" y="401"/>
                </a:lnTo>
                <a:lnTo>
                  <a:pt x="152" y="399"/>
                </a:lnTo>
                <a:lnTo>
                  <a:pt x="152" y="398"/>
                </a:lnTo>
                <a:lnTo>
                  <a:pt x="154" y="398"/>
                </a:lnTo>
                <a:lnTo>
                  <a:pt x="154" y="396"/>
                </a:lnTo>
                <a:lnTo>
                  <a:pt x="154" y="394"/>
                </a:lnTo>
                <a:lnTo>
                  <a:pt x="154" y="392"/>
                </a:lnTo>
                <a:lnTo>
                  <a:pt x="154" y="390"/>
                </a:lnTo>
                <a:lnTo>
                  <a:pt x="156" y="390"/>
                </a:lnTo>
                <a:lnTo>
                  <a:pt x="156" y="388"/>
                </a:lnTo>
                <a:lnTo>
                  <a:pt x="156" y="386"/>
                </a:lnTo>
                <a:lnTo>
                  <a:pt x="156" y="384"/>
                </a:lnTo>
                <a:lnTo>
                  <a:pt x="156" y="383"/>
                </a:lnTo>
                <a:lnTo>
                  <a:pt x="158" y="381"/>
                </a:lnTo>
                <a:lnTo>
                  <a:pt x="158" y="379"/>
                </a:lnTo>
                <a:lnTo>
                  <a:pt x="158" y="377"/>
                </a:lnTo>
                <a:lnTo>
                  <a:pt x="158" y="375"/>
                </a:lnTo>
                <a:lnTo>
                  <a:pt x="160" y="373"/>
                </a:lnTo>
                <a:lnTo>
                  <a:pt x="160" y="371"/>
                </a:lnTo>
                <a:lnTo>
                  <a:pt x="160" y="368"/>
                </a:lnTo>
                <a:lnTo>
                  <a:pt x="161" y="366"/>
                </a:lnTo>
                <a:lnTo>
                  <a:pt x="161" y="366"/>
                </a:lnTo>
                <a:lnTo>
                  <a:pt x="161" y="364"/>
                </a:lnTo>
                <a:lnTo>
                  <a:pt x="161" y="362"/>
                </a:lnTo>
                <a:lnTo>
                  <a:pt x="161" y="360"/>
                </a:lnTo>
                <a:lnTo>
                  <a:pt x="163" y="360"/>
                </a:lnTo>
                <a:lnTo>
                  <a:pt x="163" y="358"/>
                </a:lnTo>
                <a:lnTo>
                  <a:pt x="163" y="356"/>
                </a:lnTo>
                <a:lnTo>
                  <a:pt x="163" y="354"/>
                </a:lnTo>
                <a:lnTo>
                  <a:pt x="163" y="353"/>
                </a:lnTo>
                <a:lnTo>
                  <a:pt x="163" y="351"/>
                </a:lnTo>
                <a:lnTo>
                  <a:pt x="165" y="349"/>
                </a:lnTo>
                <a:lnTo>
                  <a:pt x="165" y="347"/>
                </a:lnTo>
                <a:lnTo>
                  <a:pt x="165" y="345"/>
                </a:lnTo>
                <a:lnTo>
                  <a:pt x="165" y="343"/>
                </a:lnTo>
                <a:lnTo>
                  <a:pt x="165" y="341"/>
                </a:lnTo>
                <a:lnTo>
                  <a:pt x="165" y="339"/>
                </a:lnTo>
                <a:lnTo>
                  <a:pt x="167" y="337"/>
                </a:lnTo>
                <a:lnTo>
                  <a:pt x="167" y="336"/>
                </a:lnTo>
                <a:lnTo>
                  <a:pt x="167" y="334"/>
                </a:lnTo>
                <a:lnTo>
                  <a:pt x="167" y="332"/>
                </a:lnTo>
                <a:lnTo>
                  <a:pt x="167" y="330"/>
                </a:lnTo>
                <a:lnTo>
                  <a:pt x="167" y="328"/>
                </a:lnTo>
                <a:lnTo>
                  <a:pt x="167" y="326"/>
                </a:lnTo>
                <a:lnTo>
                  <a:pt x="169" y="324"/>
                </a:lnTo>
                <a:lnTo>
                  <a:pt x="169" y="322"/>
                </a:lnTo>
                <a:lnTo>
                  <a:pt x="169" y="321"/>
                </a:lnTo>
                <a:lnTo>
                  <a:pt x="169" y="321"/>
                </a:lnTo>
                <a:lnTo>
                  <a:pt x="169" y="319"/>
                </a:lnTo>
                <a:lnTo>
                  <a:pt x="169" y="317"/>
                </a:lnTo>
                <a:lnTo>
                  <a:pt x="171" y="315"/>
                </a:lnTo>
                <a:lnTo>
                  <a:pt x="171" y="313"/>
                </a:lnTo>
                <a:lnTo>
                  <a:pt x="171" y="311"/>
                </a:lnTo>
                <a:lnTo>
                  <a:pt x="171" y="309"/>
                </a:lnTo>
                <a:lnTo>
                  <a:pt x="171" y="307"/>
                </a:lnTo>
                <a:lnTo>
                  <a:pt x="171" y="306"/>
                </a:lnTo>
                <a:lnTo>
                  <a:pt x="171" y="304"/>
                </a:lnTo>
                <a:lnTo>
                  <a:pt x="173" y="302"/>
                </a:lnTo>
                <a:lnTo>
                  <a:pt x="173" y="300"/>
                </a:lnTo>
                <a:lnTo>
                  <a:pt x="173" y="298"/>
                </a:lnTo>
                <a:lnTo>
                  <a:pt x="173" y="296"/>
                </a:lnTo>
                <a:lnTo>
                  <a:pt x="173" y="294"/>
                </a:lnTo>
                <a:lnTo>
                  <a:pt x="173" y="292"/>
                </a:lnTo>
                <a:lnTo>
                  <a:pt x="175" y="291"/>
                </a:lnTo>
                <a:lnTo>
                  <a:pt x="173" y="291"/>
                </a:lnTo>
                <a:lnTo>
                  <a:pt x="169" y="285"/>
                </a:lnTo>
                <a:lnTo>
                  <a:pt x="186" y="240"/>
                </a:lnTo>
                <a:lnTo>
                  <a:pt x="188" y="240"/>
                </a:lnTo>
                <a:lnTo>
                  <a:pt x="190" y="240"/>
                </a:lnTo>
                <a:lnTo>
                  <a:pt x="191" y="240"/>
                </a:lnTo>
                <a:lnTo>
                  <a:pt x="193" y="240"/>
                </a:lnTo>
                <a:lnTo>
                  <a:pt x="195" y="240"/>
                </a:lnTo>
                <a:lnTo>
                  <a:pt x="197" y="240"/>
                </a:lnTo>
                <a:lnTo>
                  <a:pt x="197" y="238"/>
                </a:lnTo>
                <a:lnTo>
                  <a:pt x="199" y="238"/>
                </a:lnTo>
                <a:lnTo>
                  <a:pt x="199" y="238"/>
                </a:lnTo>
                <a:lnTo>
                  <a:pt x="201" y="238"/>
                </a:lnTo>
                <a:lnTo>
                  <a:pt x="203" y="236"/>
                </a:lnTo>
                <a:lnTo>
                  <a:pt x="203" y="234"/>
                </a:lnTo>
                <a:lnTo>
                  <a:pt x="203" y="232"/>
                </a:lnTo>
                <a:lnTo>
                  <a:pt x="205" y="232"/>
                </a:lnTo>
                <a:lnTo>
                  <a:pt x="205" y="231"/>
                </a:lnTo>
                <a:lnTo>
                  <a:pt x="206" y="229"/>
                </a:lnTo>
                <a:lnTo>
                  <a:pt x="206" y="227"/>
                </a:lnTo>
                <a:lnTo>
                  <a:pt x="206" y="225"/>
                </a:lnTo>
                <a:lnTo>
                  <a:pt x="208" y="225"/>
                </a:lnTo>
                <a:lnTo>
                  <a:pt x="208" y="223"/>
                </a:lnTo>
                <a:lnTo>
                  <a:pt x="208" y="221"/>
                </a:lnTo>
                <a:lnTo>
                  <a:pt x="208" y="219"/>
                </a:lnTo>
                <a:lnTo>
                  <a:pt x="210" y="217"/>
                </a:lnTo>
                <a:lnTo>
                  <a:pt x="210" y="216"/>
                </a:lnTo>
                <a:lnTo>
                  <a:pt x="212" y="214"/>
                </a:lnTo>
                <a:lnTo>
                  <a:pt x="212" y="212"/>
                </a:lnTo>
                <a:lnTo>
                  <a:pt x="212" y="210"/>
                </a:lnTo>
                <a:lnTo>
                  <a:pt x="214" y="210"/>
                </a:lnTo>
                <a:lnTo>
                  <a:pt x="214" y="208"/>
                </a:lnTo>
                <a:lnTo>
                  <a:pt x="214" y="206"/>
                </a:lnTo>
                <a:lnTo>
                  <a:pt x="216" y="204"/>
                </a:lnTo>
                <a:lnTo>
                  <a:pt x="216" y="202"/>
                </a:lnTo>
                <a:lnTo>
                  <a:pt x="216" y="201"/>
                </a:lnTo>
                <a:lnTo>
                  <a:pt x="218" y="199"/>
                </a:lnTo>
                <a:lnTo>
                  <a:pt x="218" y="197"/>
                </a:lnTo>
                <a:lnTo>
                  <a:pt x="218" y="195"/>
                </a:lnTo>
                <a:lnTo>
                  <a:pt x="218" y="193"/>
                </a:lnTo>
                <a:lnTo>
                  <a:pt x="218" y="191"/>
                </a:lnTo>
                <a:lnTo>
                  <a:pt x="220" y="189"/>
                </a:lnTo>
                <a:lnTo>
                  <a:pt x="220" y="187"/>
                </a:lnTo>
                <a:lnTo>
                  <a:pt x="220" y="187"/>
                </a:lnTo>
                <a:lnTo>
                  <a:pt x="220" y="186"/>
                </a:lnTo>
                <a:lnTo>
                  <a:pt x="220" y="184"/>
                </a:lnTo>
                <a:lnTo>
                  <a:pt x="221" y="182"/>
                </a:lnTo>
                <a:lnTo>
                  <a:pt x="221" y="180"/>
                </a:lnTo>
                <a:lnTo>
                  <a:pt x="221" y="178"/>
                </a:lnTo>
                <a:lnTo>
                  <a:pt x="220" y="178"/>
                </a:lnTo>
                <a:lnTo>
                  <a:pt x="218" y="178"/>
                </a:lnTo>
                <a:lnTo>
                  <a:pt x="216" y="178"/>
                </a:lnTo>
                <a:lnTo>
                  <a:pt x="214" y="176"/>
                </a:lnTo>
                <a:lnTo>
                  <a:pt x="212" y="176"/>
                </a:lnTo>
                <a:lnTo>
                  <a:pt x="210" y="176"/>
                </a:lnTo>
                <a:lnTo>
                  <a:pt x="208" y="174"/>
                </a:lnTo>
                <a:lnTo>
                  <a:pt x="206" y="174"/>
                </a:lnTo>
                <a:lnTo>
                  <a:pt x="205" y="174"/>
                </a:lnTo>
                <a:lnTo>
                  <a:pt x="203" y="174"/>
                </a:lnTo>
                <a:lnTo>
                  <a:pt x="201" y="172"/>
                </a:lnTo>
                <a:lnTo>
                  <a:pt x="199" y="172"/>
                </a:lnTo>
                <a:lnTo>
                  <a:pt x="199" y="172"/>
                </a:lnTo>
                <a:lnTo>
                  <a:pt x="197" y="171"/>
                </a:lnTo>
                <a:lnTo>
                  <a:pt x="195" y="171"/>
                </a:lnTo>
                <a:lnTo>
                  <a:pt x="193" y="171"/>
                </a:lnTo>
                <a:lnTo>
                  <a:pt x="191" y="169"/>
                </a:lnTo>
                <a:lnTo>
                  <a:pt x="190" y="169"/>
                </a:lnTo>
                <a:lnTo>
                  <a:pt x="188" y="169"/>
                </a:lnTo>
                <a:lnTo>
                  <a:pt x="186" y="167"/>
                </a:lnTo>
                <a:lnTo>
                  <a:pt x="184" y="167"/>
                </a:lnTo>
                <a:lnTo>
                  <a:pt x="184" y="167"/>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109"/>
          <p:cNvSpPr>
            <a:spLocks/>
          </p:cNvSpPr>
          <p:nvPr/>
        </p:nvSpPr>
        <p:spPr bwMode="auto">
          <a:xfrm>
            <a:off x="4372557" y="1723596"/>
            <a:ext cx="892175" cy="1030288"/>
          </a:xfrm>
          <a:custGeom>
            <a:avLst/>
            <a:gdLst>
              <a:gd name="T0" fmla="*/ 131 w 562"/>
              <a:gd name="T1" fmla="*/ 231 h 649"/>
              <a:gd name="T2" fmla="*/ 110 w 562"/>
              <a:gd name="T3" fmla="*/ 218 h 649"/>
              <a:gd name="T4" fmla="*/ 90 w 562"/>
              <a:gd name="T5" fmla="*/ 229 h 649"/>
              <a:gd name="T6" fmla="*/ 65 w 562"/>
              <a:gd name="T7" fmla="*/ 229 h 649"/>
              <a:gd name="T8" fmla="*/ 65 w 562"/>
              <a:gd name="T9" fmla="*/ 199 h 649"/>
              <a:gd name="T10" fmla="*/ 63 w 562"/>
              <a:gd name="T11" fmla="*/ 171 h 649"/>
              <a:gd name="T12" fmla="*/ 56 w 562"/>
              <a:gd name="T13" fmla="*/ 148 h 649"/>
              <a:gd name="T14" fmla="*/ 35 w 562"/>
              <a:gd name="T15" fmla="*/ 132 h 649"/>
              <a:gd name="T16" fmla="*/ 13 w 562"/>
              <a:gd name="T17" fmla="*/ 120 h 649"/>
              <a:gd name="T18" fmla="*/ 2 w 562"/>
              <a:gd name="T19" fmla="*/ 96 h 649"/>
              <a:gd name="T20" fmla="*/ 0 w 562"/>
              <a:gd name="T21" fmla="*/ 68 h 649"/>
              <a:gd name="T22" fmla="*/ 15 w 562"/>
              <a:gd name="T23" fmla="*/ 49 h 649"/>
              <a:gd name="T24" fmla="*/ 43 w 562"/>
              <a:gd name="T25" fmla="*/ 43 h 649"/>
              <a:gd name="T26" fmla="*/ 62 w 562"/>
              <a:gd name="T27" fmla="*/ 25 h 649"/>
              <a:gd name="T28" fmla="*/ 86 w 562"/>
              <a:gd name="T29" fmla="*/ 6 h 649"/>
              <a:gd name="T30" fmla="*/ 114 w 562"/>
              <a:gd name="T31" fmla="*/ 0 h 649"/>
              <a:gd name="T32" fmla="*/ 138 w 562"/>
              <a:gd name="T33" fmla="*/ 4 h 649"/>
              <a:gd name="T34" fmla="*/ 161 w 562"/>
              <a:gd name="T35" fmla="*/ 15 h 649"/>
              <a:gd name="T36" fmla="*/ 185 w 562"/>
              <a:gd name="T37" fmla="*/ 27 h 649"/>
              <a:gd name="T38" fmla="*/ 251 w 562"/>
              <a:gd name="T39" fmla="*/ 47 h 649"/>
              <a:gd name="T40" fmla="*/ 290 w 562"/>
              <a:gd name="T41" fmla="*/ 102 h 649"/>
              <a:gd name="T42" fmla="*/ 292 w 562"/>
              <a:gd name="T43" fmla="*/ 171 h 649"/>
              <a:gd name="T44" fmla="*/ 270 w 562"/>
              <a:gd name="T45" fmla="*/ 193 h 649"/>
              <a:gd name="T46" fmla="*/ 266 w 562"/>
              <a:gd name="T47" fmla="*/ 218 h 649"/>
              <a:gd name="T48" fmla="*/ 272 w 562"/>
              <a:gd name="T49" fmla="*/ 238 h 649"/>
              <a:gd name="T50" fmla="*/ 305 w 562"/>
              <a:gd name="T51" fmla="*/ 244 h 649"/>
              <a:gd name="T52" fmla="*/ 319 w 562"/>
              <a:gd name="T53" fmla="*/ 272 h 649"/>
              <a:gd name="T54" fmla="*/ 362 w 562"/>
              <a:gd name="T55" fmla="*/ 313 h 649"/>
              <a:gd name="T56" fmla="*/ 440 w 562"/>
              <a:gd name="T57" fmla="*/ 372 h 649"/>
              <a:gd name="T58" fmla="*/ 519 w 562"/>
              <a:gd name="T59" fmla="*/ 428 h 649"/>
              <a:gd name="T60" fmla="*/ 545 w 562"/>
              <a:gd name="T61" fmla="*/ 471 h 649"/>
              <a:gd name="T62" fmla="*/ 530 w 562"/>
              <a:gd name="T63" fmla="*/ 492 h 649"/>
              <a:gd name="T64" fmla="*/ 514 w 562"/>
              <a:gd name="T65" fmla="*/ 518 h 649"/>
              <a:gd name="T66" fmla="*/ 497 w 562"/>
              <a:gd name="T67" fmla="*/ 542 h 649"/>
              <a:gd name="T68" fmla="*/ 480 w 562"/>
              <a:gd name="T69" fmla="*/ 567 h 649"/>
              <a:gd name="T70" fmla="*/ 465 w 562"/>
              <a:gd name="T71" fmla="*/ 589 h 649"/>
              <a:gd name="T72" fmla="*/ 448 w 562"/>
              <a:gd name="T73" fmla="*/ 612 h 649"/>
              <a:gd name="T74" fmla="*/ 431 w 562"/>
              <a:gd name="T75" fmla="*/ 634 h 649"/>
              <a:gd name="T76" fmla="*/ 410 w 562"/>
              <a:gd name="T77" fmla="*/ 644 h 649"/>
              <a:gd name="T78" fmla="*/ 390 w 562"/>
              <a:gd name="T79" fmla="*/ 630 h 649"/>
              <a:gd name="T80" fmla="*/ 369 w 562"/>
              <a:gd name="T81" fmla="*/ 625 h 649"/>
              <a:gd name="T82" fmla="*/ 343 w 562"/>
              <a:gd name="T83" fmla="*/ 625 h 649"/>
              <a:gd name="T84" fmla="*/ 317 w 562"/>
              <a:gd name="T85" fmla="*/ 629 h 649"/>
              <a:gd name="T86" fmla="*/ 298 w 562"/>
              <a:gd name="T87" fmla="*/ 614 h 649"/>
              <a:gd name="T88" fmla="*/ 277 w 562"/>
              <a:gd name="T89" fmla="*/ 599 h 649"/>
              <a:gd name="T90" fmla="*/ 249 w 562"/>
              <a:gd name="T91" fmla="*/ 585 h 649"/>
              <a:gd name="T92" fmla="*/ 228 w 562"/>
              <a:gd name="T93" fmla="*/ 569 h 649"/>
              <a:gd name="T94" fmla="*/ 221 w 562"/>
              <a:gd name="T95" fmla="*/ 542 h 649"/>
              <a:gd name="T96" fmla="*/ 225 w 562"/>
              <a:gd name="T97" fmla="*/ 516 h 649"/>
              <a:gd name="T98" fmla="*/ 223 w 562"/>
              <a:gd name="T99" fmla="*/ 486 h 649"/>
              <a:gd name="T100" fmla="*/ 228 w 562"/>
              <a:gd name="T101" fmla="*/ 462 h 649"/>
              <a:gd name="T102" fmla="*/ 225 w 562"/>
              <a:gd name="T103" fmla="*/ 439 h 649"/>
              <a:gd name="T104" fmla="*/ 213 w 562"/>
              <a:gd name="T105" fmla="*/ 420 h 649"/>
              <a:gd name="T106" fmla="*/ 210 w 562"/>
              <a:gd name="T107" fmla="*/ 394 h 649"/>
              <a:gd name="T108" fmla="*/ 206 w 562"/>
              <a:gd name="T109" fmla="*/ 370 h 649"/>
              <a:gd name="T110" fmla="*/ 208 w 562"/>
              <a:gd name="T111" fmla="*/ 343 h 649"/>
              <a:gd name="T112" fmla="*/ 213 w 562"/>
              <a:gd name="T113" fmla="*/ 325 h 649"/>
              <a:gd name="T114" fmla="*/ 202 w 562"/>
              <a:gd name="T115" fmla="*/ 297 h 649"/>
              <a:gd name="T116" fmla="*/ 213 w 562"/>
              <a:gd name="T117" fmla="*/ 268 h 649"/>
              <a:gd name="T118" fmla="*/ 210 w 562"/>
              <a:gd name="T119" fmla="*/ 265 h 649"/>
              <a:gd name="T120" fmla="*/ 191 w 562"/>
              <a:gd name="T121" fmla="*/ 283 h 649"/>
              <a:gd name="T122" fmla="*/ 170 w 562"/>
              <a:gd name="T123" fmla="*/ 285 h 649"/>
              <a:gd name="T124" fmla="*/ 155 w 562"/>
              <a:gd name="T125" fmla="*/ 261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2" h="649">
                <a:moveTo>
                  <a:pt x="152" y="244"/>
                </a:moveTo>
                <a:lnTo>
                  <a:pt x="152" y="242"/>
                </a:lnTo>
                <a:lnTo>
                  <a:pt x="152" y="240"/>
                </a:lnTo>
                <a:lnTo>
                  <a:pt x="153" y="238"/>
                </a:lnTo>
                <a:lnTo>
                  <a:pt x="152" y="238"/>
                </a:lnTo>
                <a:lnTo>
                  <a:pt x="152" y="237"/>
                </a:lnTo>
                <a:lnTo>
                  <a:pt x="150" y="235"/>
                </a:lnTo>
                <a:lnTo>
                  <a:pt x="146" y="235"/>
                </a:lnTo>
                <a:lnTo>
                  <a:pt x="144" y="235"/>
                </a:lnTo>
                <a:lnTo>
                  <a:pt x="142" y="233"/>
                </a:lnTo>
                <a:lnTo>
                  <a:pt x="140" y="233"/>
                </a:lnTo>
                <a:lnTo>
                  <a:pt x="138" y="233"/>
                </a:lnTo>
                <a:lnTo>
                  <a:pt x="138" y="233"/>
                </a:lnTo>
                <a:lnTo>
                  <a:pt x="137" y="233"/>
                </a:lnTo>
                <a:lnTo>
                  <a:pt x="135" y="233"/>
                </a:lnTo>
                <a:lnTo>
                  <a:pt x="133" y="233"/>
                </a:lnTo>
                <a:lnTo>
                  <a:pt x="131" y="231"/>
                </a:lnTo>
                <a:lnTo>
                  <a:pt x="127" y="231"/>
                </a:lnTo>
                <a:lnTo>
                  <a:pt x="125" y="229"/>
                </a:lnTo>
                <a:lnTo>
                  <a:pt x="125" y="227"/>
                </a:lnTo>
                <a:lnTo>
                  <a:pt x="123" y="227"/>
                </a:lnTo>
                <a:lnTo>
                  <a:pt x="123" y="225"/>
                </a:lnTo>
                <a:lnTo>
                  <a:pt x="123" y="223"/>
                </a:lnTo>
                <a:lnTo>
                  <a:pt x="122" y="223"/>
                </a:lnTo>
                <a:lnTo>
                  <a:pt x="120" y="222"/>
                </a:lnTo>
                <a:lnTo>
                  <a:pt x="120" y="220"/>
                </a:lnTo>
                <a:lnTo>
                  <a:pt x="120" y="218"/>
                </a:lnTo>
                <a:lnTo>
                  <a:pt x="118" y="218"/>
                </a:lnTo>
                <a:lnTo>
                  <a:pt x="116" y="218"/>
                </a:lnTo>
                <a:lnTo>
                  <a:pt x="116" y="218"/>
                </a:lnTo>
                <a:lnTo>
                  <a:pt x="114" y="218"/>
                </a:lnTo>
                <a:lnTo>
                  <a:pt x="114" y="218"/>
                </a:lnTo>
                <a:lnTo>
                  <a:pt x="112" y="218"/>
                </a:lnTo>
                <a:lnTo>
                  <a:pt x="110" y="218"/>
                </a:lnTo>
                <a:lnTo>
                  <a:pt x="110" y="220"/>
                </a:lnTo>
                <a:lnTo>
                  <a:pt x="108" y="220"/>
                </a:lnTo>
                <a:lnTo>
                  <a:pt x="107" y="220"/>
                </a:lnTo>
                <a:lnTo>
                  <a:pt x="107" y="218"/>
                </a:lnTo>
                <a:lnTo>
                  <a:pt x="105" y="218"/>
                </a:lnTo>
                <a:lnTo>
                  <a:pt x="103" y="218"/>
                </a:lnTo>
                <a:lnTo>
                  <a:pt x="101" y="220"/>
                </a:lnTo>
                <a:lnTo>
                  <a:pt x="101" y="222"/>
                </a:lnTo>
                <a:lnTo>
                  <a:pt x="99" y="222"/>
                </a:lnTo>
                <a:lnTo>
                  <a:pt x="97" y="222"/>
                </a:lnTo>
                <a:lnTo>
                  <a:pt x="97" y="223"/>
                </a:lnTo>
                <a:lnTo>
                  <a:pt x="95" y="225"/>
                </a:lnTo>
                <a:lnTo>
                  <a:pt x="95" y="227"/>
                </a:lnTo>
                <a:lnTo>
                  <a:pt x="93" y="229"/>
                </a:lnTo>
                <a:lnTo>
                  <a:pt x="92" y="231"/>
                </a:lnTo>
                <a:lnTo>
                  <a:pt x="90" y="229"/>
                </a:lnTo>
                <a:lnTo>
                  <a:pt x="90" y="229"/>
                </a:lnTo>
                <a:lnTo>
                  <a:pt x="88" y="229"/>
                </a:lnTo>
                <a:lnTo>
                  <a:pt x="88" y="227"/>
                </a:lnTo>
                <a:lnTo>
                  <a:pt x="86" y="229"/>
                </a:lnTo>
                <a:lnTo>
                  <a:pt x="84" y="229"/>
                </a:lnTo>
                <a:lnTo>
                  <a:pt x="84" y="227"/>
                </a:lnTo>
                <a:lnTo>
                  <a:pt x="82" y="227"/>
                </a:lnTo>
                <a:lnTo>
                  <a:pt x="80" y="227"/>
                </a:lnTo>
                <a:lnTo>
                  <a:pt x="78" y="229"/>
                </a:lnTo>
                <a:lnTo>
                  <a:pt x="78" y="231"/>
                </a:lnTo>
                <a:lnTo>
                  <a:pt x="77" y="231"/>
                </a:lnTo>
                <a:lnTo>
                  <a:pt x="75" y="231"/>
                </a:lnTo>
                <a:lnTo>
                  <a:pt x="73" y="231"/>
                </a:lnTo>
                <a:lnTo>
                  <a:pt x="71" y="231"/>
                </a:lnTo>
                <a:lnTo>
                  <a:pt x="69" y="231"/>
                </a:lnTo>
                <a:lnTo>
                  <a:pt x="67" y="231"/>
                </a:lnTo>
                <a:lnTo>
                  <a:pt x="65" y="231"/>
                </a:lnTo>
                <a:lnTo>
                  <a:pt x="65" y="229"/>
                </a:lnTo>
                <a:lnTo>
                  <a:pt x="65" y="227"/>
                </a:lnTo>
                <a:lnTo>
                  <a:pt x="65" y="225"/>
                </a:lnTo>
                <a:lnTo>
                  <a:pt x="65" y="223"/>
                </a:lnTo>
                <a:lnTo>
                  <a:pt x="65" y="222"/>
                </a:lnTo>
                <a:lnTo>
                  <a:pt x="65" y="220"/>
                </a:lnTo>
                <a:lnTo>
                  <a:pt x="65" y="218"/>
                </a:lnTo>
                <a:lnTo>
                  <a:pt x="65" y="218"/>
                </a:lnTo>
                <a:lnTo>
                  <a:pt x="65" y="216"/>
                </a:lnTo>
                <a:lnTo>
                  <a:pt x="65" y="214"/>
                </a:lnTo>
                <a:lnTo>
                  <a:pt x="65" y="212"/>
                </a:lnTo>
                <a:lnTo>
                  <a:pt x="65" y="210"/>
                </a:lnTo>
                <a:lnTo>
                  <a:pt x="65" y="208"/>
                </a:lnTo>
                <a:lnTo>
                  <a:pt x="65" y="207"/>
                </a:lnTo>
                <a:lnTo>
                  <a:pt x="65" y="205"/>
                </a:lnTo>
                <a:lnTo>
                  <a:pt x="65" y="203"/>
                </a:lnTo>
                <a:lnTo>
                  <a:pt x="65" y="201"/>
                </a:lnTo>
                <a:lnTo>
                  <a:pt x="65" y="199"/>
                </a:lnTo>
                <a:lnTo>
                  <a:pt x="65" y="197"/>
                </a:lnTo>
                <a:lnTo>
                  <a:pt x="65" y="195"/>
                </a:lnTo>
                <a:lnTo>
                  <a:pt x="65" y="193"/>
                </a:lnTo>
                <a:lnTo>
                  <a:pt x="65" y="192"/>
                </a:lnTo>
                <a:lnTo>
                  <a:pt x="65" y="190"/>
                </a:lnTo>
                <a:lnTo>
                  <a:pt x="65" y="188"/>
                </a:lnTo>
                <a:lnTo>
                  <a:pt x="65" y="186"/>
                </a:lnTo>
                <a:lnTo>
                  <a:pt x="63" y="186"/>
                </a:lnTo>
                <a:lnTo>
                  <a:pt x="63" y="184"/>
                </a:lnTo>
                <a:lnTo>
                  <a:pt x="63" y="182"/>
                </a:lnTo>
                <a:lnTo>
                  <a:pt x="63" y="180"/>
                </a:lnTo>
                <a:lnTo>
                  <a:pt x="63" y="178"/>
                </a:lnTo>
                <a:lnTo>
                  <a:pt x="63" y="177"/>
                </a:lnTo>
                <a:lnTo>
                  <a:pt x="63" y="175"/>
                </a:lnTo>
                <a:lnTo>
                  <a:pt x="63" y="173"/>
                </a:lnTo>
                <a:lnTo>
                  <a:pt x="63" y="173"/>
                </a:lnTo>
                <a:lnTo>
                  <a:pt x="63" y="171"/>
                </a:lnTo>
                <a:lnTo>
                  <a:pt x="65" y="169"/>
                </a:lnTo>
                <a:lnTo>
                  <a:pt x="65" y="167"/>
                </a:lnTo>
                <a:lnTo>
                  <a:pt x="65" y="165"/>
                </a:lnTo>
                <a:lnTo>
                  <a:pt x="63" y="165"/>
                </a:lnTo>
                <a:lnTo>
                  <a:pt x="63" y="163"/>
                </a:lnTo>
                <a:lnTo>
                  <a:pt x="63" y="162"/>
                </a:lnTo>
                <a:lnTo>
                  <a:pt x="63" y="160"/>
                </a:lnTo>
                <a:lnTo>
                  <a:pt x="63" y="158"/>
                </a:lnTo>
                <a:lnTo>
                  <a:pt x="65" y="156"/>
                </a:lnTo>
                <a:lnTo>
                  <a:pt x="65" y="154"/>
                </a:lnTo>
                <a:lnTo>
                  <a:pt x="63" y="154"/>
                </a:lnTo>
                <a:lnTo>
                  <a:pt x="63" y="152"/>
                </a:lnTo>
                <a:lnTo>
                  <a:pt x="62" y="152"/>
                </a:lnTo>
                <a:lnTo>
                  <a:pt x="60" y="150"/>
                </a:lnTo>
                <a:lnTo>
                  <a:pt x="58" y="150"/>
                </a:lnTo>
                <a:lnTo>
                  <a:pt x="58" y="148"/>
                </a:lnTo>
                <a:lnTo>
                  <a:pt x="56" y="148"/>
                </a:lnTo>
                <a:lnTo>
                  <a:pt x="56" y="147"/>
                </a:lnTo>
                <a:lnTo>
                  <a:pt x="54" y="145"/>
                </a:lnTo>
                <a:lnTo>
                  <a:pt x="52" y="143"/>
                </a:lnTo>
                <a:lnTo>
                  <a:pt x="50" y="141"/>
                </a:lnTo>
                <a:lnTo>
                  <a:pt x="48" y="141"/>
                </a:lnTo>
                <a:lnTo>
                  <a:pt x="48" y="139"/>
                </a:lnTo>
                <a:lnTo>
                  <a:pt x="47" y="139"/>
                </a:lnTo>
                <a:lnTo>
                  <a:pt x="45" y="139"/>
                </a:lnTo>
                <a:lnTo>
                  <a:pt x="45" y="137"/>
                </a:lnTo>
                <a:lnTo>
                  <a:pt x="43" y="137"/>
                </a:lnTo>
                <a:lnTo>
                  <a:pt x="43" y="135"/>
                </a:lnTo>
                <a:lnTo>
                  <a:pt x="43" y="135"/>
                </a:lnTo>
                <a:lnTo>
                  <a:pt x="41" y="133"/>
                </a:lnTo>
                <a:lnTo>
                  <a:pt x="39" y="133"/>
                </a:lnTo>
                <a:lnTo>
                  <a:pt x="39" y="132"/>
                </a:lnTo>
                <a:lnTo>
                  <a:pt x="37" y="132"/>
                </a:lnTo>
                <a:lnTo>
                  <a:pt x="35" y="132"/>
                </a:lnTo>
                <a:lnTo>
                  <a:pt x="35" y="130"/>
                </a:lnTo>
                <a:lnTo>
                  <a:pt x="33" y="130"/>
                </a:lnTo>
                <a:lnTo>
                  <a:pt x="32" y="130"/>
                </a:lnTo>
                <a:lnTo>
                  <a:pt x="32" y="128"/>
                </a:lnTo>
                <a:lnTo>
                  <a:pt x="30" y="128"/>
                </a:lnTo>
                <a:lnTo>
                  <a:pt x="28" y="128"/>
                </a:lnTo>
                <a:lnTo>
                  <a:pt x="26" y="128"/>
                </a:lnTo>
                <a:lnTo>
                  <a:pt x="26" y="126"/>
                </a:lnTo>
                <a:lnTo>
                  <a:pt x="24" y="126"/>
                </a:lnTo>
                <a:lnTo>
                  <a:pt x="24" y="124"/>
                </a:lnTo>
                <a:lnTo>
                  <a:pt x="22" y="124"/>
                </a:lnTo>
                <a:lnTo>
                  <a:pt x="20" y="124"/>
                </a:lnTo>
                <a:lnTo>
                  <a:pt x="18" y="124"/>
                </a:lnTo>
                <a:lnTo>
                  <a:pt x="17" y="122"/>
                </a:lnTo>
                <a:lnTo>
                  <a:pt x="15" y="122"/>
                </a:lnTo>
                <a:lnTo>
                  <a:pt x="15" y="120"/>
                </a:lnTo>
                <a:lnTo>
                  <a:pt x="13" y="120"/>
                </a:lnTo>
                <a:lnTo>
                  <a:pt x="13" y="118"/>
                </a:lnTo>
                <a:lnTo>
                  <a:pt x="11" y="118"/>
                </a:lnTo>
                <a:lnTo>
                  <a:pt x="9" y="118"/>
                </a:lnTo>
                <a:lnTo>
                  <a:pt x="9" y="117"/>
                </a:lnTo>
                <a:lnTo>
                  <a:pt x="7" y="117"/>
                </a:lnTo>
                <a:lnTo>
                  <a:pt x="5" y="115"/>
                </a:lnTo>
                <a:lnTo>
                  <a:pt x="3" y="115"/>
                </a:lnTo>
                <a:lnTo>
                  <a:pt x="3" y="113"/>
                </a:lnTo>
                <a:lnTo>
                  <a:pt x="3" y="111"/>
                </a:lnTo>
                <a:lnTo>
                  <a:pt x="5" y="109"/>
                </a:lnTo>
                <a:lnTo>
                  <a:pt x="3" y="107"/>
                </a:lnTo>
                <a:lnTo>
                  <a:pt x="3" y="105"/>
                </a:lnTo>
                <a:lnTo>
                  <a:pt x="3" y="103"/>
                </a:lnTo>
                <a:lnTo>
                  <a:pt x="3" y="102"/>
                </a:lnTo>
                <a:lnTo>
                  <a:pt x="5" y="100"/>
                </a:lnTo>
                <a:lnTo>
                  <a:pt x="3" y="98"/>
                </a:lnTo>
                <a:lnTo>
                  <a:pt x="2" y="96"/>
                </a:lnTo>
                <a:lnTo>
                  <a:pt x="2" y="94"/>
                </a:lnTo>
                <a:lnTo>
                  <a:pt x="2" y="92"/>
                </a:lnTo>
                <a:lnTo>
                  <a:pt x="2" y="90"/>
                </a:lnTo>
                <a:lnTo>
                  <a:pt x="2" y="88"/>
                </a:lnTo>
                <a:lnTo>
                  <a:pt x="2" y="87"/>
                </a:lnTo>
                <a:lnTo>
                  <a:pt x="3" y="85"/>
                </a:lnTo>
                <a:lnTo>
                  <a:pt x="2" y="85"/>
                </a:lnTo>
                <a:lnTo>
                  <a:pt x="2" y="83"/>
                </a:lnTo>
                <a:lnTo>
                  <a:pt x="2" y="81"/>
                </a:lnTo>
                <a:lnTo>
                  <a:pt x="2" y="79"/>
                </a:lnTo>
                <a:lnTo>
                  <a:pt x="2" y="77"/>
                </a:lnTo>
                <a:lnTo>
                  <a:pt x="2" y="75"/>
                </a:lnTo>
                <a:lnTo>
                  <a:pt x="3" y="73"/>
                </a:lnTo>
                <a:lnTo>
                  <a:pt x="3" y="72"/>
                </a:lnTo>
                <a:lnTo>
                  <a:pt x="2" y="72"/>
                </a:lnTo>
                <a:lnTo>
                  <a:pt x="2" y="70"/>
                </a:lnTo>
                <a:lnTo>
                  <a:pt x="0" y="68"/>
                </a:lnTo>
                <a:lnTo>
                  <a:pt x="2" y="68"/>
                </a:lnTo>
                <a:lnTo>
                  <a:pt x="2" y="66"/>
                </a:lnTo>
                <a:lnTo>
                  <a:pt x="2" y="64"/>
                </a:lnTo>
                <a:lnTo>
                  <a:pt x="3" y="62"/>
                </a:lnTo>
                <a:lnTo>
                  <a:pt x="3" y="60"/>
                </a:lnTo>
                <a:lnTo>
                  <a:pt x="5" y="60"/>
                </a:lnTo>
                <a:lnTo>
                  <a:pt x="5" y="58"/>
                </a:lnTo>
                <a:lnTo>
                  <a:pt x="5" y="57"/>
                </a:lnTo>
                <a:lnTo>
                  <a:pt x="7" y="57"/>
                </a:lnTo>
                <a:lnTo>
                  <a:pt x="7" y="55"/>
                </a:lnTo>
                <a:lnTo>
                  <a:pt x="7" y="53"/>
                </a:lnTo>
                <a:lnTo>
                  <a:pt x="9" y="53"/>
                </a:lnTo>
                <a:lnTo>
                  <a:pt x="9" y="51"/>
                </a:lnTo>
                <a:lnTo>
                  <a:pt x="11" y="51"/>
                </a:lnTo>
                <a:lnTo>
                  <a:pt x="11" y="49"/>
                </a:lnTo>
                <a:lnTo>
                  <a:pt x="13" y="49"/>
                </a:lnTo>
                <a:lnTo>
                  <a:pt x="15" y="49"/>
                </a:lnTo>
                <a:lnTo>
                  <a:pt x="17" y="49"/>
                </a:lnTo>
                <a:lnTo>
                  <a:pt x="18" y="49"/>
                </a:lnTo>
                <a:lnTo>
                  <a:pt x="20" y="47"/>
                </a:lnTo>
                <a:lnTo>
                  <a:pt x="22" y="47"/>
                </a:lnTo>
                <a:lnTo>
                  <a:pt x="24" y="47"/>
                </a:lnTo>
                <a:lnTo>
                  <a:pt x="26" y="47"/>
                </a:lnTo>
                <a:lnTo>
                  <a:pt x="28" y="47"/>
                </a:lnTo>
                <a:lnTo>
                  <a:pt x="30" y="47"/>
                </a:lnTo>
                <a:lnTo>
                  <a:pt x="32" y="47"/>
                </a:lnTo>
                <a:lnTo>
                  <a:pt x="33" y="47"/>
                </a:lnTo>
                <a:lnTo>
                  <a:pt x="33" y="45"/>
                </a:lnTo>
                <a:lnTo>
                  <a:pt x="35" y="47"/>
                </a:lnTo>
                <a:lnTo>
                  <a:pt x="37" y="47"/>
                </a:lnTo>
                <a:lnTo>
                  <a:pt x="39" y="45"/>
                </a:lnTo>
                <a:lnTo>
                  <a:pt x="41" y="45"/>
                </a:lnTo>
                <a:lnTo>
                  <a:pt x="43" y="43"/>
                </a:lnTo>
                <a:lnTo>
                  <a:pt x="43" y="43"/>
                </a:lnTo>
                <a:lnTo>
                  <a:pt x="45" y="42"/>
                </a:lnTo>
                <a:lnTo>
                  <a:pt x="47" y="42"/>
                </a:lnTo>
                <a:lnTo>
                  <a:pt x="47" y="40"/>
                </a:lnTo>
                <a:lnTo>
                  <a:pt x="48" y="40"/>
                </a:lnTo>
                <a:lnTo>
                  <a:pt x="48" y="40"/>
                </a:lnTo>
                <a:lnTo>
                  <a:pt x="50" y="40"/>
                </a:lnTo>
                <a:lnTo>
                  <a:pt x="50" y="38"/>
                </a:lnTo>
                <a:lnTo>
                  <a:pt x="52" y="38"/>
                </a:lnTo>
                <a:lnTo>
                  <a:pt x="52" y="36"/>
                </a:lnTo>
                <a:lnTo>
                  <a:pt x="54" y="36"/>
                </a:lnTo>
                <a:lnTo>
                  <a:pt x="56" y="34"/>
                </a:lnTo>
                <a:lnTo>
                  <a:pt x="56" y="32"/>
                </a:lnTo>
                <a:lnTo>
                  <a:pt x="58" y="32"/>
                </a:lnTo>
                <a:lnTo>
                  <a:pt x="58" y="30"/>
                </a:lnTo>
                <a:lnTo>
                  <a:pt x="60" y="28"/>
                </a:lnTo>
                <a:lnTo>
                  <a:pt x="60" y="27"/>
                </a:lnTo>
                <a:lnTo>
                  <a:pt x="62" y="25"/>
                </a:lnTo>
                <a:lnTo>
                  <a:pt x="63" y="27"/>
                </a:lnTo>
                <a:lnTo>
                  <a:pt x="65" y="27"/>
                </a:lnTo>
                <a:lnTo>
                  <a:pt x="67" y="27"/>
                </a:lnTo>
                <a:lnTo>
                  <a:pt x="69" y="25"/>
                </a:lnTo>
                <a:lnTo>
                  <a:pt x="71" y="23"/>
                </a:lnTo>
                <a:lnTo>
                  <a:pt x="73" y="21"/>
                </a:lnTo>
                <a:lnTo>
                  <a:pt x="73" y="19"/>
                </a:lnTo>
                <a:lnTo>
                  <a:pt x="75" y="17"/>
                </a:lnTo>
                <a:lnTo>
                  <a:pt x="77" y="17"/>
                </a:lnTo>
                <a:lnTo>
                  <a:pt x="77" y="15"/>
                </a:lnTo>
                <a:lnTo>
                  <a:pt x="77" y="13"/>
                </a:lnTo>
                <a:lnTo>
                  <a:pt x="78" y="13"/>
                </a:lnTo>
                <a:lnTo>
                  <a:pt x="78" y="12"/>
                </a:lnTo>
                <a:lnTo>
                  <a:pt x="80" y="10"/>
                </a:lnTo>
                <a:lnTo>
                  <a:pt x="82" y="8"/>
                </a:lnTo>
                <a:lnTo>
                  <a:pt x="84" y="6"/>
                </a:lnTo>
                <a:lnTo>
                  <a:pt x="86" y="6"/>
                </a:lnTo>
                <a:lnTo>
                  <a:pt x="88" y="6"/>
                </a:lnTo>
                <a:lnTo>
                  <a:pt x="90" y="6"/>
                </a:lnTo>
                <a:lnTo>
                  <a:pt x="90" y="6"/>
                </a:lnTo>
                <a:lnTo>
                  <a:pt x="92" y="6"/>
                </a:lnTo>
                <a:lnTo>
                  <a:pt x="93" y="4"/>
                </a:lnTo>
                <a:lnTo>
                  <a:pt x="95" y="4"/>
                </a:lnTo>
                <a:lnTo>
                  <a:pt x="95" y="2"/>
                </a:lnTo>
                <a:lnTo>
                  <a:pt x="97" y="0"/>
                </a:lnTo>
                <a:lnTo>
                  <a:pt x="99" y="0"/>
                </a:lnTo>
                <a:lnTo>
                  <a:pt x="101" y="0"/>
                </a:lnTo>
                <a:lnTo>
                  <a:pt x="103" y="0"/>
                </a:lnTo>
                <a:lnTo>
                  <a:pt x="105" y="0"/>
                </a:lnTo>
                <a:lnTo>
                  <a:pt x="107" y="0"/>
                </a:lnTo>
                <a:lnTo>
                  <a:pt x="108" y="0"/>
                </a:lnTo>
                <a:lnTo>
                  <a:pt x="110" y="0"/>
                </a:lnTo>
                <a:lnTo>
                  <a:pt x="112" y="0"/>
                </a:lnTo>
                <a:lnTo>
                  <a:pt x="114" y="0"/>
                </a:lnTo>
                <a:lnTo>
                  <a:pt x="114" y="2"/>
                </a:lnTo>
                <a:lnTo>
                  <a:pt x="112" y="4"/>
                </a:lnTo>
                <a:lnTo>
                  <a:pt x="114" y="6"/>
                </a:lnTo>
                <a:lnTo>
                  <a:pt x="116" y="4"/>
                </a:lnTo>
                <a:lnTo>
                  <a:pt x="118" y="4"/>
                </a:lnTo>
                <a:lnTo>
                  <a:pt x="120" y="4"/>
                </a:lnTo>
                <a:lnTo>
                  <a:pt x="122" y="2"/>
                </a:lnTo>
                <a:lnTo>
                  <a:pt x="123" y="2"/>
                </a:lnTo>
                <a:lnTo>
                  <a:pt x="125" y="2"/>
                </a:lnTo>
                <a:lnTo>
                  <a:pt x="127" y="2"/>
                </a:lnTo>
                <a:lnTo>
                  <a:pt x="129" y="2"/>
                </a:lnTo>
                <a:lnTo>
                  <a:pt x="131" y="2"/>
                </a:lnTo>
                <a:lnTo>
                  <a:pt x="133" y="0"/>
                </a:lnTo>
                <a:lnTo>
                  <a:pt x="135" y="2"/>
                </a:lnTo>
                <a:lnTo>
                  <a:pt x="137" y="2"/>
                </a:lnTo>
                <a:lnTo>
                  <a:pt x="138" y="4"/>
                </a:lnTo>
                <a:lnTo>
                  <a:pt x="138" y="4"/>
                </a:lnTo>
                <a:lnTo>
                  <a:pt x="140" y="4"/>
                </a:lnTo>
                <a:lnTo>
                  <a:pt x="142" y="4"/>
                </a:lnTo>
                <a:lnTo>
                  <a:pt x="142" y="6"/>
                </a:lnTo>
                <a:lnTo>
                  <a:pt x="144" y="6"/>
                </a:lnTo>
                <a:lnTo>
                  <a:pt x="144" y="8"/>
                </a:lnTo>
                <a:lnTo>
                  <a:pt x="146" y="8"/>
                </a:lnTo>
                <a:lnTo>
                  <a:pt x="146" y="10"/>
                </a:lnTo>
                <a:lnTo>
                  <a:pt x="148" y="10"/>
                </a:lnTo>
                <a:lnTo>
                  <a:pt x="148" y="12"/>
                </a:lnTo>
                <a:lnTo>
                  <a:pt x="150" y="12"/>
                </a:lnTo>
                <a:lnTo>
                  <a:pt x="152" y="12"/>
                </a:lnTo>
                <a:lnTo>
                  <a:pt x="153" y="13"/>
                </a:lnTo>
                <a:lnTo>
                  <a:pt x="155" y="13"/>
                </a:lnTo>
                <a:lnTo>
                  <a:pt x="157" y="13"/>
                </a:lnTo>
                <a:lnTo>
                  <a:pt x="159" y="13"/>
                </a:lnTo>
                <a:lnTo>
                  <a:pt x="159" y="15"/>
                </a:lnTo>
                <a:lnTo>
                  <a:pt x="161" y="15"/>
                </a:lnTo>
                <a:lnTo>
                  <a:pt x="163" y="15"/>
                </a:lnTo>
                <a:lnTo>
                  <a:pt x="165" y="15"/>
                </a:lnTo>
                <a:lnTo>
                  <a:pt x="167" y="17"/>
                </a:lnTo>
                <a:lnTo>
                  <a:pt x="168" y="17"/>
                </a:lnTo>
                <a:lnTo>
                  <a:pt x="170" y="17"/>
                </a:lnTo>
                <a:lnTo>
                  <a:pt x="170" y="19"/>
                </a:lnTo>
                <a:lnTo>
                  <a:pt x="172" y="19"/>
                </a:lnTo>
                <a:lnTo>
                  <a:pt x="172" y="21"/>
                </a:lnTo>
                <a:lnTo>
                  <a:pt x="174" y="21"/>
                </a:lnTo>
                <a:lnTo>
                  <a:pt x="174" y="23"/>
                </a:lnTo>
                <a:lnTo>
                  <a:pt x="176" y="23"/>
                </a:lnTo>
                <a:lnTo>
                  <a:pt x="176" y="25"/>
                </a:lnTo>
                <a:lnTo>
                  <a:pt x="178" y="25"/>
                </a:lnTo>
                <a:lnTo>
                  <a:pt x="180" y="25"/>
                </a:lnTo>
                <a:lnTo>
                  <a:pt x="182" y="25"/>
                </a:lnTo>
                <a:lnTo>
                  <a:pt x="183" y="25"/>
                </a:lnTo>
                <a:lnTo>
                  <a:pt x="185" y="27"/>
                </a:lnTo>
                <a:lnTo>
                  <a:pt x="185" y="27"/>
                </a:lnTo>
                <a:lnTo>
                  <a:pt x="187" y="27"/>
                </a:lnTo>
                <a:lnTo>
                  <a:pt x="189" y="27"/>
                </a:lnTo>
                <a:lnTo>
                  <a:pt x="191" y="27"/>
                </a:lnTo>
                <a:lnTo>
                  <a:pt x="197" y="21"/>
                </a:lnTo>
                <a:lnTo>
                  <a:pt x="200" y="23"/>
                </a:lnTo>
                <a:lnTo>
                  <a:pt x="206" y="25"/>
                </a:lnTo>
                <a:lnTo>
                  <a:pt x="212" y="27"/>
                </a:lnTo>
                <a:lnTo>
                  <a:pt x="217" y="28"/>
                </a:lnTo>
                <a:lnTo>
                  <a:pt x="223" y="32"/>
                </a:lnTo>
                <a:lnTo>
                  <a:pt x="225" y="32"/>
                </a:lnTo>
                <a:lnTo>
                  <a:pt x="227" y="34"/>
                </a:lnTo>
                <a:lnTo>
                  <a:pt x="232" y="36"/>
                </a:lnTo>
                <a:lnTo>
                  <a:pt x="236" y="40"/>
                </a:lnTo>
                <a:lnTo>
                  <a:pt x="242" y="42"/>
                </a:lnTo>
                <a:lnTo>
                  <a:pt x="245" y="43"/>
                </a:lnTo>
                <a:lnTo>
                  <a:pt x="251" y="47"/>
                </a:lnTo>
                <a:lnTo>
                  <a:pt x="253" y="47"/>
                </a:lnTo>
                <a:lnTo>
                  <a:pt x="257" y="51"/>
                </a:lnTo>
                <a:lnTo>
                  <a:pt x="260" y="53"/>
                </a:lnTo>
                <a:lnTo>
                  <a:pt x="262" y="55"/>
                </a:lnTo>
                <a:lnTo>
                  <a:pt x="266" y="57"/>
                </a:lnTo>
                <a:lnTo>
                  <a:pt x="272" y="60"/>
                </a:lnTo>
                <a:lnTo>
                  <a:pt x="275" y="64"/>
                </a:lnTo>
                <a:lnTo>
                  <a:pt x="279" y="66"/>
                </a:lnTo>
                <a:lnTo>
                  <a:pt x="281" y="68"/>
                </a:lnTo>
                <a:lnTo>
                  <a:pt x="285" y="72"/>
                </a:lnTo>
                <a:lnTo>
                  <a:pt x="287" y="73"/>
                </a:lnTo>
                <a:lnTo>
                  <a:pt x="287" y="79"/>
                </a:lnTo>
                <a:lnTo>
                  <a:pt x="289" y="83"/>
                </a:lnTo>
                <a:lnTo>
                  <a:pt x="289" y="87"/>
                </a:lnTo>
                <a:lnTo>
                  <a:pt x="289" y="92"/>
                </a:lnTo>
                <a:lnTo>
                  <a:pt x="290" y="96"/>
                </a:lnTo>
                <a:lnTo>
                  <a:pt x="290" y="102"/>
                </a:lnTo>
                <a:lnTo>
                  <a:pt x="292" y="107"/>
                </a:lnTo>
                <a:lnTo>
                  <a:pt x="292" y="113"/>
                </a:lnTo>
                <a:lnTo>
                  <a:pt x="294" y="117"/>
                </a:lnTo>
                <a:lnTo>
                  <a:pt x="294" y="122"/>
                </a:lnTo>
                <a:lnTo>
                  <a:pt x="296" y="128"/>
                </a:lnTo>
                <a:lnTo>
                  <a:pt x="296" y="130"/>
                </a:lnTo>
                <a:lnTo>
                  <a:pt x="298" y="135"/>
                </a:lnTo>
                <a:lnTo>
                  <a:pt x="298" y="141"/>
                </a:lnTo>
                <a:lnTo>
                  <a:pt x="300" y="147"/>
                </a:lnTo>
                <a:lnTo>
                  <a:pt x="300" y="150"/>
                </a:lnTo>
                <a:lnTo>
                  <a:pt x="302" y="156"/>
                </a:lnTo>
                <a:lnTo>
                  <a:pt x="302" y="162"/>
                </a:lnTo>
                <a:lnTo>
                  <a:pt x="302" y="163"/>
                </a:lnTo>
                <a:lnTo>
                  <a:pt x="304" y="165"/>
                </a:lnTo>
                <a:lnTo>
                  <a:pt x="304" y="167"/>
                </a:lnTo>
                <a:lnTo>
                  <a:pt x="292" y="169"/>
                </a:lnTo>
                <a:lnTo>
                  <a:pt x="292" y="171"/>
                </a:lnTo>
                <a:lnTo>
                  <a:pt x="292" y="173"/>
                </a:lnTo>
                <a:lnTo>
                  <a:pt x="292" y="177"/>
                </a:lnTo>
                <a:lnTo>
                  <a:pt x="292" y="182"/>
                </a:lnTo>
                <a:lnTo>
                  <a:pt x="290" y="180"/>
                </a:lnTo>
                <a:lnTo>
                  <a:pt x="289" y="180"/>
                </a:lnTo>
                <a:lnTo>
                  <a:pt x="287" y="180"/>
                </a:lnTo>
                <a:lnTo>
                  <a:pt x="285" y="180"/>
                </a:lnTo>
                <a:lnTo>
                  <a:pt x="283" y="182"/>
                </a:lnTo>
                <a:lnTo>
                  <a:pt x="281" y="182"/>
                </a:lnTo>
                <a:lnTo>
                  <a:pt x="281" y="184"/>
                </a:lnTo>
                <a:lnTo>
                  <a:pt x="281" y="186"/>
                </a:lnTo>
                <a:lnTo>
                  <a:pt x="279" y="188"/>
                </a:lnTo>
                <a:lnTo>
                  <a:pt x="277" y="188"/>
                </a:lnTo>
                <a:lnTo>
                  <a:pt x="275" y="190"/>
                </a:lnTo>
                <a:lnTo>
                  <a:pt x="274" y="192"/>
                </a:lnTo>
                <a:lnTo>
                  <a:pt x="272" y="192"/>
                </a:lnTo>
                <a:lnTo>
                  <a:pt x="270" y="193"/>
                </a:lnTo>
                <a:lnTo>
                  <a:pt x="268" y="193"/>
                </a:lnTo>
                <a:lnTo>
                  <a:pt x="268" y="195"/>
                </a:lnTo>
                <a:lnTo>
                  <a:pt x="266" y="197"/>
                </a:lnTo>
                <a:lnTo>
                  <a:pt x="264" y="197"/>
                </a:lnTo>
                <a:lnTo>
                  <a:pt x="264" y="199"/>
                </a:lnTo>
                <a:lnTo>
                  <a:pt x="262" y="201"/>
                </a:lnTo>
                <a:lnTo>
                  <a:pt x="262" y="203"/>
                </a:lnTo>
                <a:lnTo>
                  <a:pt x="260" y="205"/>
                </a:lnTo>
                <a:lnTo>
                  <a:pt x="260" y="207"/>
                </a:lnTo>
                <a:lnTo>
                  <a:pt x="260" y="208"/>
                </a:lnTo>
                <a:lnTo>
                  <a:pt x="260" y="210"/>
                </a:lnTo>
                <a:lnTo>
                  <a:pt x="260" y="212"/>
                </a:lnTo>
                <a:lnTo>
                  <a:pt x="260" y="216"/>
                </a:lnTo>
                <a:lnTo>
                  <a:pt x="260" y="218"/>
                </a:lnTo>
                <a:lnTo>
                  <a:pt x="262" y="218"/>
                </a:lnTo>
                <a:lnTo>
                  <a:pt x="264" y="218"/>
                </a:lnTo>
                <a:lnTo>
                  <a:pt x="266" y="218"/>
                </a:lnTo>
                <a:lnTo>
                  <a:pt x="268" y="218"/>
                </a:lnTo>
                <a:lnTo>
                  <a:pt x="270" y="218"/>
                </a:lnTo>
                <a:lnTo>
                  <a:pt x="270" y="218"/>
                </a:lnTo>
                <a:lnTo>
                  <a:pt x="270" y="220"/>
                </a:lnTo>
                <a:lnTo>
                  <a:pt x="270" y="222"/>
                </a:lnTo>
                <a:lnTo>
                  <a:pt x="268" y="223"/>
                </a:lnTo>
                <a:lnTo>
                  <a:pt x="268" y="225"/>
                </a:lnTo>
                <a:lnTo>
                  <a:pt x="266" y="225"/>
                </a:lnTo>
                <a:lnTo>
                  <a:pt x="266" y="227"/>
                </a:lnTo>
                <a:lnTo>
                  <a:pt x="264" y="229"/>
                </a:lnTo>
                <a:lnTo>
                  <a:pt x="264" y="231"/>
                </a:lnTo>
                <a:lnTo>
                  <a:pt x="264" y="235"/>
                </a:lnTo>
                <a:lnTo>
                  <a:pt x="264" y="237"/>
                </a:lnTo>
                <a:lnTo>
                  <a:pt x="266" y="237"/>
                </a:lnTo>
                <a:lnTo>
                  <a:pt x="268" y="238"/>
                </a:lnTo>
                <a:lnTo>
                  <a:pt x="270" y="238"/>
                </a:lnTo>
                <a:lnTo>
                  <a:pt x="272" y="238"/>
                </a:lnTo>
                <a:lnTo>
                  <a:pt x="274" y="238"/>
                </a:lnTo>
                <a:lnTo>
                  <a:pt x="277" y="238"/>
                </a:lnTo>
                <a:lnTo>
                  <a:pt x="279" y="238"/>
                </a:lnTo>
                <a:lnTo>
                  <a:pt x="281" y="238"/>
                </a:lnTo>
                <a:lnTo>
                  <a:pt x="281" y="237"/>
                </a:lnTo>
                <a:lnTo>
                  <a:pt x="283" y="237"/>
                </a:lnTo>
                <a:lnTo>
                  <a:pt x="285" y="235"/>
                </a:lnTo>
                <a:lnTo>
                  <a:pt x="287" y="235"/>
                </a:lnTo>
                <a:lnTo>
                  <a:pt x="289" y="237"/>
                </a:lnTo>
                <a:lnTo>
                  <a:pt x="290" y="238"/>
                </a:lnTo>
                <a:lnTo>
                  <a:pt x="292" y="240"/>
                </a:lnTo>
                <a:lnTo>
                  <a:pt x="294" y="242"/>
                </a:lnTo>
                <a:lnTo>
                  <a:pt x="296" y="242"/>
                </a:lnTo>
                <a:lnTo>
                  <a:pt x="300" y="244"/>
                </a:lnTo>
                <a:lnTo>
                  <a:pt x="302" y="244"/>
                </a:lnTo>
                <a:lnTo>
                  <a:pt x="304" y="244"/>
                </a:lnTo>
                <a:lnTo>
                  <a:pt x="305" y="244"/>
                </a:lnTo>
                <a:lnTo>
                  <a:pt x="307" y="244"/>
                </a:lnTo>
                <a:lnTo>
                  <a:pt x="309" y="246"/>
                </a:lnTo>
                <a:lnTo>
                  <a:pt x="311" y="246"/>
                </a:lnTo>
                <a:lnTo>
                  <a:pt x="311" y="248"/>
                </a:lnTo>
                <a:lnTo>
                  <a:pt x="313" y="250"/>
                </a:lnTo>
                <a:lnTo>
                  <a:pt x="315" y="252"/>
                </a:lnTo>
                <a:lnTo>
                  <a:pt x="315" y="253"/>
                </a:lnTo>
                <a:lnTo>
                  <a:pt x="315" y="255"/>
                </a:lnTo>
                <a:lnTo>
                  <a:pt x="315" y="257"/>
                </a:lnTo>
                <a:lnTo>
                  <a:pt x="315" y="261"/>
                </a:lnTo>
                <a:lnTo>
                  <a:pt x="317" y="263"/>
                </a:lnTo>
                <a:lnTo>
                  <a:pt x="317" y="263"/>
                </a:lnTo>
                <a:lnTo>
                  <a:pt x="317" y="265"/>
                </a:lnTo>
                <a:lnTo>
                  <a:pt x="319" y="267"/>
                </a:lnTo>
                <a:lnTo>
                  <a:pt x="319" y="268"/>
                </a:lnTo>
                <a:lnTo>
                  <a:pt x="319" y="270"/>
                </a:lnTo>
                <a:lnTo>
                  <a:pt x="319" y="272"/>
                </a:lnTo>
                <a:lnTo>
                  <a:pt x="320" y="276"/>
                </a:lnTo>
                <a:lnTo>
                  <a:pt x="320" y="278"/>
                </a:lnTo>
                <a:lnTo>
                  <a:pt x="322" y="278"/>
                </a:lnTo>
                <a:lnTo>
                  <a:pt x="322" y="280"/>
                </a:lnTo>
                <a:lnTo>
                  <a:pt x="324" y="282"/>
                </a:lnTo>
                <a:lnTo>
                  <a:pt x="324" y="283"/>
                </a:lnTo>
                <a:lnTo>
                  <a:pt x="326" y="283"/>
                </a:lnTo>
                <a:lnTo>
                  <a:pt x="326" y="287"/>
                </a:lnTo>
                <a:lnTo>
                  <a:pt x="326" y="289"/>
                </a:lnTo>
                <a:lnTo>
                  <a:pt x="328" y="289"/>
                </a:lnTo>
                <a:lnTo>
                  <a:pt x="330" y="293"/>
                </a:lnTo>
                <a:lnTo>
                  <a:pt x="335" y="297"/>
                </a:lnTo>
                <a:lnTo>
                  <a:pt x="341" y="300"/>
                </a:lnTo>
                <a:lnTo>
                  <a:pt x="345" y="304"/>
                </a:lnTo>
                <a:lnTo>
                  <a:pt x="350" y="308"/>
                </a:lnTo>
                <a:lnTo>
                  <a:pt x="356" y="310"/>
                </a:lnTo>
                <a:lnTo>
                  <a:pt x="362" y="313"/>
                </a:lnTo>
                <a:lnTo>
                  <a:pt x="367" y="317"/>
                </a:lnTo>
                <a:lnTo>
                  <a:pt x="371" y="321"/>
                </a:lnTo>
                <a:lnTo>
                  <a:pt x="377" y="325"/>
                </a:lnTo>
                <a:lnTo>
                  <a:pt x="380" y="328"/>
                </a:lnTo>
                <a:lnTo>
                  <a:pt x="386" y="332"/>
                </a:lnTo>
                <a:lnTo>
                  <a:pt x="390" y="336"/>
                </a:lnTo>
                <a:lnTo>
                  <a:pt x="395" y="340"/>
                </a:lnTo>
                <a:lnTo>
                  <a:pt x="401" y="343"/>
                </a:lnTo>
                <a:lnTo>
                  <a:pt x="405" y="345"/>
                </a:lnTo>
                <a:lnTo>
                  <a:pt x="407" y="347"/>
                </a:lnTo>
                <a:lnTo>
                  <a:pt x="410" y="351"/>
                </a:lnTo>
                <a:lnTo>
                  <a:pt x="416" y="353"/>
                </a:lnTo>
                <a:lnTo>
                  <a:pt x="422" y="357"/>
                </a:lnTo>
                <a:lnTo>
                  <a:pt x="425" y="360"/>
                </a:lnTo>
                <a:lnTo>
                  <a:pt x="431" y="364"/>
                </a:lnTo>
                <a:lnTo>
                  <a:pt x="435" y="368"/>
                </a:lnTo>
                <a:lnTo>
                  <a:pt x="440" y="372"/>
                </a:lnTo>
                <a:lnTo>
                  <a:pt x="446" y="375"/>
                </a:lnTo>
                <a:lnTo>
                  <a:pt x="452" y="379"/>
                </a:lnTo>
                <a:lnTo>
                  <a:pt x="455" y="383"/>
                </a:lnTo>
                <a:lnTo>
                  <a:pt x="461" y="387"/>
                </a:lnTo>
                <a:lnTo>
                  <a:pt x="467" y="390"/>
                </a:lnTo>
                <a:lnTo>
                  <a:pt x="470" y="394"/>
                </a:lnTo>
                <a:lnTo>
                  <a:pt x="474" y="396"/>
                </a:lnTo>
                <a:lnTo>
                  <a:pt x="480" y="400"/>
                </a:lnTo>
                <a:lnTo>
                  <a:pt x="485" y="404"/>
                </a:lnTo>
                <a:lnTo>
                  <a:pt x="491" y="407"/>
                </a:lnTo>
                <a:lnTo>
                  <a:pt x="497" y="411"/>
                </a:lnTo>
                <a:lnTo>
                  <a:pt x="500" y="413"/>
                </a:lnTo>
                <a:lnTo>
                  <a:pt x="502" y="415"/>
                </a:lnTo>
                <a:lnTo>
                  <a:pt x="506" y="419"/>
                </a:lnTo>
                <a:lnTo>
                  <a:pt x="512" y="422"/>
                </a:lnTo>
                <a:lnTo>
                  <a:pt x="517" y="426"/>
                </a:lnTo>
                <a:lnTo>
                  <a:pt x="519" y="428"/>
                </a:lnTo>
                <a:lnTo>
                  <a:pt x="525" y="432"/>
                </a:lnTo>
                <a:lnTo>
                  <a:pt x="530" y="435"/>
                </a:lnTo>
                <a:lnTo>
                  <a:pt x="536" y="439"/>
                </a:lnTo>
                <a:lnTo>
                  <a:pt x="540" y="441"/>
                </a:lnTo>
                <a:lnTo>
                  <a:pt x="545" y="445"/>
                </a:lnTo>
                <a:lnTo>
                  <a:pt x="551" y="449"/>
                </a:lnTo>
                <a:lnTo>
                  <a:pt x="557" y="452"/>
                </a:lnTo>
                <a:lnTo>
                  <a:pt x="560" y="456"/>
                </a:lnTo>
                <a:lnTo>
                  <a:pt x="562" y="458"/>
                </a:lnTo>
                <a:lnTo>
                  <a:pt x="553" y="462"/>
                </a:lnTo>
                <a:lnTo>
                  <a:pt x="551" y="464"/>
                </a:lnTo>
                <a:lnTo>
                  <a:pt x="551" y="465"/>
                </a:lnTo>
                <a:lnTo>
                  <a:pt x="549" y="465"/>
                </a:lnTo>
                <a:lnTo>
                  <a:pt x="549" y="467"/>
                </a:lnTo>
                <a:lnTo>
                  <a:pt x="547" y="469"/>
                </a:lnTo>
                <a:lnTo>
                  <a:pt x="547" y="471"/>
                </a:lnTo>
                <a:lnTo>
                  <a:pt x="545" y="471"/>
                </a:lnTo>
                <a:lnTo>
                  <a:pt x="545" y="473"/>
                </a:lnTo>
                <a:lnTo>
                  <a:pt x="544" y="475"/>
                </a:lnTo>
                <a:lnTo>
                  <a:pt x="544" y="477"/>
                </a:lnTo>
                <a:lnTo>
                  <a:pt x="542" y="477"/>
                </a:lnTo>
                <a:lnTo>
                  <a:pt x="542" y="479"/>
                </a:lnTo>
                <a:lnTo>
                  <a:pt x="540" y="479"/>
                </a:lnTo>
                <a:lnTo>
                  <a:pt x="540" y="480"/>
                </a:lnTo>
                <a:lnTo>
                  <a:pt x="540" y="482"/>
                </a:lnTo>
                <a:lnTo>
                  <a:pt x="538" y="482"/>
                </a:lnTo>
                <a:lnTo>
                  <a:pt x="538" y="484"/>
                </a:lnTo>
                <a:lnTo>
                  <a:pt x="536" y="486"/>
                </a:lnTo>
                <a:lnTo>
                  <a:pt x="534" y="486"/>
                </a:lnTo>
                <a:lnTo>
                  <a:pt x="534" y="488"/>
                </a:lnTo>
                <a:lnTo>
                  <a:pt x="532" y="488"/>
                </a:lnTo>
                <a:lnTo>
                  <a:pt x="532" y="490"/>
                </a:lnTo>
                <a:lnTo>
                  <a:pt x="532" y="492"/>
                </a:lnTo>
                <a:lnTo>
                  <a:pt x="530" y="492"/>
                </a:lnTo>
                <a:lnTo>
                  <a:pt x="530" y="494"/>
                </a:lnTo>
                <a:lnTo>
                  <a:pt x="529" y="495"/>
                </a:lnTo>
                <a:lnTo>
                  <a:pt x="527" y="497"/>
                </a:lnTo>
                <a:lnTo>
                  <a:pt x="527" y="499"/>
                </a:lnTo>
                <a:lnTo>
                  <a:pt x="525" y="501"/>
                </a:lnTo>
                <a:lnTo>
                  <a:pt x="523" y="503"/>
                </a:lnTo>
                <a:lnTo>
                  <a:pt x="523" y="505"/>
                </a:lnTo>
                <a:lnTo>
                  <a:pt x="521" y="505"/>
                </a:lnTo>
                <a:lnTo>
                  <a:pt x="521" y="507"/>
                </a:lnTo>
                <a:lnTo>
                  <a:pt x="519" y="509"/>
                </a:lnTo>
                <a:lnTo>
                  <a:pt x="519" y="510"/>
                </a:lnTo>
                <a:lnTo>
                  <a:pt x="519" y="510"/>
                </a:lnTo>
                <a:lnTo>
                  <a:pt x="519" y="512"/>
                </a:lnTo>
                <a:lnTo>
                  <a:pt x="517" y="514"/>
                </a:lnTo>
                <a:lnTo>
                  <a:pt x="515" y="516"/>
                </a:lnTo>
                <a:lnTo>
                  <a:pt x="515" y="518"/>
                </a:lnTo>
                <a:lnTo>
                  <a:pt x="514" y="518"/>
                </a:lnTo>
                <a:lnTo>
                  <a:pt x="514" y="520"/>
                </a:lnTo>
                <a:lnTo>
                  <a:pt x="512" y="522"/>
                </a:lnTo>
                <a:lnTo>
                  <a:pt x="512" y="524"/>
                </a:lnTo>
                <a:lnTo>
                  <a:pt x="510" y="525"/>
                </a:lnTo>
                <a:lnTo>
                  <a:pt x="508" y="527"/>
                </a:lnTo>
                <a:lnTo>
                  <a:pt x="508" y="529"/>
                </a:lnTo>
                <a:lnTo>
                  <a:pt x="506" y="529"/>
                </a:lnTo>
                <a:lnTo>
                  <a:pt x="506" y="531"/>
                </a:lnTo>
                <a:lnTo>
                  <a:pt x="504" y="531"/>
                </a:lnTo>
                <a:lnTo>
                  <a:pt x="504" y="533"/>
                </a:lnTo>
                <a:lnTo>
                  <a:pt x="502" y="533"/>
                </a:lnTo>
                <a:lnTo>
                  <a:pt x="502" y="535"/>
                </a:lnTo>
                <a:lnTo>
                  <a:pt x="500" y="537"/>
                </a:lnTo>
                <a:lnTo>
                  <a:pt x="500" y="539"/>
                </a:lnTo>
                <a:lnTo>
                  <a:pt x="499" y="539"/>
                </a:lnTo>
                <a:lnTo>
                  <a:pt x="499" y="540"/>
                </a:lnTo>
                <a:lnTo>
                  <a:pt x="497" y="542"/>
                </a:lnTo>
                <a:lnTo>
                  <a:pt x="495" y="544"/>
                </a:lnTo>
                <a:lnTo>
                  <a:pt x="495" y="546"/>
                </a:lnTo>
                <a:lnTo>
                  <a:pt x="493" y="546"/>
                </a:lnTo>
                <a:lnTo>
                  <a:pt x="493" y="548"/>
                </a:lnTo>
                <a:lnTo>
                  <a:pt x="491" y="550"/>
                </a:lnTo>
                <a:lnTo>
                  <a:pt x="491" y="552"/>
                </a:lnTo>
                <a:lnTo>
                  <a:pt x="489" y="552"/>
                </a:lnTo>
                <a:lnTo>
                  <a:pt x="489" y="554"/>
                </a:lnTo>
                <a:lnTo>
                  <a:pt x="487" y="555"/>
                </a:lnTo>
                <a:lnTo>
                  <a:pt x="487" y="557"/>
                </a:lnTo>
                <a:lnTo>
                  <a:pt x="485" y="557"/>
                </a:lnTo>
                <a:lnTo>
                  <a:pt x="485" y="559"/>
                </a:lnTo>
                <a:lnTo>
                  <a:pt x="484" y="561"/>
                </a:lnTo>
                <a:lnTo>
                  <a:pt x="484" y="563"/>
                </a:lnTo>
                <a:lnTo>
                  <a:pt x="482" y="563"/>
                </a:lnTo>
                <a:lnTo>
                  <a:pt x="482" y="565"/>
                </a:lnTo>
                <a:lnTo>
                  <a:pt x="480" y="567"/>
                </a:lnTo>
                <a:lnTo>
                  <a:pt x="480" y="569"/>
                </a:lnTo>
                <a:lnTo>
                  <a:pt x="478" y="569"/>
                </a:lnTo>
                <a:lnTo>
                  <a:pt x="478" y="570"/>
                </a:lnTo>
                <a:lnTo>
                  <a:pt x="476" y="572"/>
                </a:lnTo>
                <a:lnTo>
                  <a:pt x="474" y="574"/>
                </a:lnTo>
                <a:lnTo>
                  <a:pt x="474" y="576"/>
                </a:lnTo>
                <a:lnTo>
                  <a:pt x="472" y="576"/>
                </a:lnTo>
                <a:lnTo>
                  <a:pt x="472" y="578"/>
                </a:lnTo>
                <a:lnTo>
                  <a:pt x="470" y="578"/>
                </a:lnTo>
                <a:lnTo>
                  <a:pt x="470" y="580"/>
                </a:lnTo>
                <a:lnTo>
                  <a:pt x="470" y="580"/>
                </a:lnTo>
                <a:lnTo>
                  <a:pt x="470" y="582"/>
                </a:lnTo>
                <a:lnTo>
                  <a:pt x="469" y="584"/>
                </a:lnTo>
                <a:lnTo>
                  <a:pt x="469" y="585"/>
                </a:lnTo>
                <a:lnTo>
                  <a:pt x="467" y="585"/>
                </a:lnTo>
                <a:lnTo>
                  <a:pt x="467" y="587"/>
                </a:lnTo>
                <a:lnTo>
                  <a:pt x="465" y="589"/>
                </a:lnTo>
                <a:lnTo>
                  <a:pt x="463" y="591"/>
                </a:lnTo>
                <a:lnTo>
                  <a:pt x="463" y="593"/>
                </a:lnTo>
                <a:lnTo>
                  <a:pt x="461" y="593"/>
                </a:lnTo>
                <a:lnTo>
                  <a:pt x="461" y="595"/>
                </a:lnTo>
                <a:lnTo>
                  <a:pt x="459" y="595"/>
                </a:lnTo>
                <a:lnTo>
                  <a:pt x="459" y="597"/>
                </a:lnTo>
                <a:lnTo>
                  <a:pt x="457" y="597"/>
                </a:lnTo>
                <a:lnTo>
                  <a:pt x="455" y="599"/>
                </a:lnTo>
                <a:lnTo>
                  <a:pt x="455" y="600"/>
                </a:lnTo>
                <a:lnTo>
                  <a:pt x="454" y="600"/>
                </a:lnTo>
                <a:lnTo>
                  <a:pt x="454" y="602"/>
                </a:lnTo>
                <a:lnTo>
                  <a:pt x="452" y="604"/>
                </a:lnTo>
                <a:lnTo>
                  <a:pt x="450" y="606"/>
                </a:lnTo>
                <a:lnTo>
                  <a:pt x="450" y="608"/>
                </a:lnTo>
                <a:lnTo>
                  <a:pt x="448" y="608"/>
                </a:lnTo>
                <a:lnTo>
                  <a:pt x="448" y="610"/>
                </a:lnTo>
                <a:lnTo>
                  <a:pt x="448" y="612"/>
                </a:lnTo>
                <a:lnTo>
                  <a:pt x="446" y="612"/>
                </a:lnTo>
                <a:lnTo>
                  <a:pt x="446" y="614"/>
                </a:lnTo>
                <a:lnTo>
                  <a:pt x="444" y="615"/>
                </a:lnTo>
                <a:lnTo>
                  <a:pt x="442" y="617"/>
                </a:lnTo>
                <a:lnTo>
                  <a:pt x="442" y="619"/>
                </a:lnTo>
                <a:lnTo>
                  <a:pt x="440" y="619"/>
                </a:lnTo>
                <a:lnTo>
                  <a:pt x="440" y="619"/>
                </a:lnTo>
                <a:lnTo>
                  <a:pt x="439" y="621"/>
                </a:lnTo>
                <a:lnTo>
                  <a:pt x="437" y="623"/>
                </a:lnTo>
                <a:lnTo>
                  <a:pt x="437" y="625"/>
                </a:lnTo>
                <a:lnTo>
                  <a:pt x="435" y="627"/>
                </a:lnTo>
                <a:lnTo>
                  <a:pt x="435" y="629"/>
                </a:lnTo>
                <a:lnTo>
                  <a:pt x="435" y="630"/>
                </a:lnTo>
                <a:lnTo>
                  <a:pt x="433" y="630"/>
                </a:lnTo>
                <a:lnTo>
                  <a:pt x="433" y="632"/>
                </a:lnTo>
                <a:lnTo>
                  <a:pt x="431" y="632"/>
                </a:lnTo>
                <a:lnTo>
                  <a:pt x="431" y="634"/>
                </a:lnTo>
                <a:lnTo>
                  <a:pt x="431" y="636"/>
                </a:lnTo>
                <a:lnTo>
                  <a:pt x="429" y="636"/>
                </a:lnTo>
                <a:lnTo>
                  <a:pt x="429" y="638"/>
                </a:lnTo>
                <a:lnTo>
                  <a:pt x="427" y="640"/>
                </a:lnTo>
                <a:lnTo>
                  <a:pt x="425" y="640"/>
                </a:lnTo>
                <a:lnTo>
                  <a:pt x="424" y="642"/>
                </a:lnTo>
                <a:lnTo>
                  <a:pt x="424" y="644"/>
                </a:lnTo>
                <a:lnTo>
                  <a:pt x="422" y="644"/>
                </a:lnTo>
                <a:lnTo>
                  <a:pt x="422" y="645"/>
                </a:lnTo>
                <a:lnTo>
                  <a:pt x="420" y="645"/>
                </a:lnTo>
                <a:lnTo>
                  <a:pt x="418" y="647"/>
                </a:lnTo>
                <a:lnTo>
                  <a:pt x="416" y="649"/>
                </a:lnTo>
                <a:lnTo>
                  <a:pt x="414" y="649"/>
                </a:lnTo>
                <a:lnTo>
                  <a:pt x="412" y="649"/>
                </a:lnTo>
                <a:lnTo>
                  <a:pt x="412" y="647"/>
                </a:lnTo>
                <a:lnTo>
                  <a:pt x="412" y="645"/>
                </a:lnTo>
                <a:lnTo>
                  <a:pt x="410" y="644"/>
                </a:lnTo>
                <a:lnTo>
                  <a:pt x="410" y="642"/>
                </a:lnTo>
                <a:lnTo>
                  <a:pt x="409" y="642"/>
                </a:lnTo>
                <a:lnTo>
                  <a:pt x="407" y="642"/>
                </a:lnTo>
                <a:lnTo>
                  <a:pt x="407" y="644"/>
                </a:lnTo>
                <a:lnTo>
                  <a:pt x="405" y="642"/>
                </a:lnTo>
                <a:lnTo>
                  <a:pt x="405" y="640"/>
                </a:lnTo>
                <a:lnTo>
                  <a:pt x="405" y="638"/>
                </a:lnTo>
                <a:lnTo>
                  <a:pt x="403" y="638"/>
                </a:lnTo>
                <a:lnTo>
                  <a:pt x="403" y="636"/>
                </a:lnTo>
                <a:lnTo>
                  <a:pt x="401" y="636"/>
                </a:lnTo>
                <a:lnTo>
                  <a:pt x="401" y="634"/>
                </a:lnTo>
                <a:lnTo>
                  <a:pt x="399" y="634"/>
                </a:lnTo>
                <a:lnTo>
                  <a:pt x="397" y="634"/>
                </a:lnTo>
                <a:lnTo>
                  <a:pt x="395" y="632"/>
                </a:lnTo>
                <a:lnTo>
                  <a:pt x="394" y="632"/>
                </a:lnTo>
                <a:lnTo>
                  <a:pt x="392" y="630"/>
                </a:lnTo>
                <a:lnTo>
                  <a:pt x="390" y="630"/>
                </a:lnTo>
                <a:lnTo>
                  <a:pt x="390" y="632"/>
                </a:lnTo>
                <a:lnTo>
                  <a:pt x="388" y="632"/>
                </a:lnTo>
                <a:lnTo>
                  <a:pt x="386" y="632"/>
                </a:lnTo>
                <a:lnTo>
                  <a:pt x="386" y="630"/>
                </a:lnTo>
                <a:lnTo>
                  <a:pt x="384" y="630"/>
                </a:lnTo>
                <a:lnTo>
                  <a:pt x="382" y="632"/>
                </a:lnTo>
                <a:lnTo>
                  <a:pt x="380" y="632"/>
                </a:lnTo>
                <a:lnTo>
                  <a:pt x="379" y="630"/>
                </a:lnTo>
                <a:lnTo>
                  <a:pt x="380" y="629"/>
                </a:lnTo>
                <a:lnTo>
                  <a:pt x="380" y="627"/>
                </a:lnTo>
                <a:lnTo>
                  <a:pt x="380" y="625"/>
                </a:lnTo>
                <a:lnTo>
                  <a:pt x="379" y="625"/>
                </a:lnTo>
                <a:lnTo>
                  <a:pt x="377" y="625"/>
                </a:lnTo>
                <a:lnTo>
                  <a:pt x="375" y="625"/>
                </a:lnTo>
                <a:lnTo>
                  <a:pt x="373" y="627"/>
                </a:lnTo>
                <a:lnTo>
                  <a:pt x="371" y="627"/>
                </a:lnTo>
                <a:lnTo>
                  <a:pt x="369" y="625"/>
                </a:lnTo>
                <a:lnTo>
                  <a:pt x="367" y="625"/>
                </a:lnTo>
                <a:lnTo>
                  <a:pt x="365" y="625"/>
                </a:lnTo>
                <a:lnTo>
                  <a:pt x="364" y="625"/>
                </a:lnTo>
                <a:lnTo>
                  <a:pt x="362" y="625"/>
                </a:lnTo>
                <a:lnTo>
                  <a:pt x="362" y="627"/>
                </a:lnTo>
                <a:lnTo>
                  <a:pt x="360" y="627"/>
                </a:lnTo>
                <a:lnTo>
                  <a:pt x="358" y="625"/>
                </a:lnTo>
                <a:lnTo>
                  <a:pt x="356" y="625"/>
                </a:lnTo>
                <a:lnTo>
                  <a:pt x="354" y="623"/>
                </a:lnTo>
                <a:lnTo>
                  <a:pt x="352" y="625"/>
                </a:lnTo>
                <a:lnTo>
                  <a:pt x="350" y="625"/>
                </a:lnTo>
                <a:lnTo>
                  <a:pt x="350" y="623"/>
                </a:lnTo>
                <a:lnTo>
                  <a:pt x="349" y="621"/>
                </a:lnTo>
                <a:lnTo>
                  <a:pt x="347" y="623"/>
                </a:lnTo>
                <a:lnTo>
                  <a:pt x="345" y="623"/>
                </a:lnTo>
                <a:lnTo>
                  <a:pt x="343" y="623"/>
                </a:lnTo>
                <a:lnTo>
                  <a:pt x="343" y="625"/>
                </a:lnTo>
                <a:lnTo>
                  <a:pt x="341" y="625"/>
                </a:lnTo>
                <a:lnTo>
                  <a:pt x="339" y="625"/>
                </a:lnTo>
                <a:lnTo>
                  <a:pt x="337" y="627"/>
                </a:lnTo>
                <a:lnTo>
                  <a:pt x="335" y="629"/>
                </a:lnTo>
                <a:lnTo>
                  <a:pt x="335" y="630"/>
                </a:lnTo>
                <a:lnTo>
                  <a:pt x="334" y="630"/>
                </a:lnTo>
                <a:lnTo>
                  <a:pt x="332" y="630"/>
                </a:lnTo>
                <a:lnTo>
                  <a:pt x="330" y="632"/>
                </a:lnTo>
                <a:lnTo>
                  <a:pt x="328" y="632"/>
                </a:lnTo>
                <a:lnTo>
                  <a:pt x="328" y="634"/>
                </a:lnTo>
                <a:lnTo>
                  <a:pt x="326" y="634"/>
                </a:lnTo>
                <a:lnTo>
                  <a:pt x="324" y="632"/>
                </a:lnTo>
                <a:lnTo>
                  <a:pt x="322" y="632"/>
                </a:lnTo>
                <a:lnTo>
                  <a:pt x="320" y="630"/>
                </a:lnTo>
                <a:lnTo>
                  <a:pt x="320" y="629"/>
                </a:lnTo>
                <a:lnTo>
                  <a:pt x="319" y="629"/>
                </a:lnTo>
                <a:lnTo>
                  <a:pt x="317" y="629"/>
                </a:lnTo>
                <a:lnTo>
                  <a:pt x="317" y="627"/>
                </a:lnTo>
                <a:lnTo>
                  <a:pt x="315" y="627"/>
                </a:lnTo>
                <a:lnTo>
                  <a:pt x="313" y="625"/>
                </a:lnTo>
                <a:lnTo>
                  <a:pt x="313" y="623"/>
                </a:lnTo>
                <a:lnTo>
                  <a:pt x="311" y="621"/>
                </a:lnTo>
                <a:lnTo>
                  <a:pt x="309" y="621"/>
                </a:lnTo>
                <a:lnTo>
                  <a:pt x="309" y="619"/>
                </a:lnTo>
                <a:lnTo>
                  <a:pt x="307" y="619"/>
                </a:lnTo>
                <a:lnTo>
                  <a:pt x="305" y="619"/>
                </a:lnTo>
                <a:lnTo>
                  <a:pt x="304" y="619"/>
                </a:lnTo>
                <a:lnTo>
                  <a:pt x="304" y="619"/>
                </a:lnTo>
                <a:lnTo>
                  <a:pt x="302" y="617"/>
                </a:lnTo>
                <a:lnTo>
                  <a:pt x="302" y="615"/>
                </a:lnTo>
                <a:lnTo>
                  <a:pt x="300" y="617"/>
                </a:lnTo>
                <a:lnTo>
                  <a:pt x="300" y="615"/>
                </a:lnTo>
                <a:lnTo>
                  <a:pt x="298" y="615"/>
                </a:lnTo>
                <a:lnTo>
                  <a:pt x="298" y="614"/>
                </a:lnTo>
                <a:lnTo>
                  <a:pt x="296" y="614"/>
                </a:lnTo>
                <a:lnTo>
                  <a:pt x="294" y="612"/>
                </a:lnTo>
                <a:lnTo>
                  <a:pt x="292" y="612"/>
                </a:lnTo>
                <a:lnTo>
                  <a:pt x="290" y="610"/>
                </a:lnTo>
                <a:lnTo>
                  <a:pt x="290" y="608"/>
                </a:lnTo>
                <a:lnTo>
                  <a:pt x="290" y="606"/>
                </a:lnTo>
                <a:lnTo>
                  <a:pt x="290" y="604"/>
                </a:lnTo>
                <a:lnTo>
                  <a:pt x="289" y="604"/>
                </a:lnTo>
                <a:lnTo>
                  <a:pt x="287" y="604"/>
                </a:lnTo>
                <a:lnTo>
                  <a:pt x="287" y="602"/>
                </a:lnTo>
                <a:lnTo>
                  <a:pt x="285" y="602"/>
                </a:lnTo>
                <a:lnTo>
                  <a:pt x="283" y="600"/>
                </a:lnTo>
                <a:lnTo>
                  <a:pt x="281" y="600"/>
                </a:lnTo>
                <a:lnTo>
                  <a:pt x="281" y="600"/>
                </a:lnTo>
                <a:lnTo>
                  <a:pt x="281" y="599"/>
                </a:lnTo>
                <a:lnTo>
                  <a:pt x="279" y="599"/>
                </a:lnTo>
                <a:lnTo>
                  <a:pt x="277" y="599"/>
                </a:lnTo>
                <a:lnTo>
                  <a:pt x="275" y="599"/>
                </a:lnTo>
                <a:lnTo>
                  <a:pt x="274" y="599"/>
                </a:lnTo>
                <a:lnTo>
                  <a:pt x="270" y="599"/>
                </a:lnTo>
                <a:lnTo>
                  <a:pt x="268" y="597"/>
                </a:lnTo>
                <a:lnTo>
                  <a:pt x="266" y="597"/>
                </a:lnTo>
                <a:lnTo>
                  <a:pt x="264" y="597"/>
                </a:lnTo>
                <a:lnTo>
                  <a:pt x="262" y="597"/>
                </a:lnTo>
                <a:lnTo>
                  <a:pt x="262" y="595"/>
                </a:lnTo>
                <a:lnTo>
                  <a:pt x="260" y="595"/>
                </a:lnTo>
                <a:lnTo>
                  <a:pt x="259" y="595"/>
                </a:lnTo>
                <a:lnTo>
                  <a:pt x="257" y="595"/>
                </a:lnTo>
                <a:lnTo>
                  <a:pt x="257" y="593"/>
                </a:lnTo>
                <a:lnTo>
                  <a:pt x="255" y="591"/>
                </a:lnTo>
                <a:lnTo>
                  <a:pt x="253" y="589"/>
                </a:lnTo>
                <a:lnTo>
                  <a:pt x="251" y="587"/>
                </a:lnTo>
                <a:lnTo>
                  <a:pt x="249" y="587"/>
                </a:lnTo>
                <a:lnTo>
                  <a:pt x="249" y="585"/>
                </a:lnTo>
                <a:lnTo>
                  <a:pt x="247" y="585"/>
                </a:lnTo>
                <a:lnTo>
                  <a:pt x="247" y="584"/>
                </a:lnTo>
                <a:lnTo>
                  <a:pt x="245" y="584"/>
                </a:lnTo>
                <a:lnTo>
                  <a:pt x="244" y="584"/>
                </a:lnTo>
                <a:lnTo>
                  <a:pt x="242" y="584"/>
                </a:lnTo>
                <a:lnTo>
                  <a:pt x="240" y="582"/>
                </a:lnTo>
                <a:lnTo>
                  <a:pt x="240" y="580"/>
                </a:lnTo>
                <a:lnTo>
                  <a:pt x="238" y="580"/>
                </a:lnTo>
                <a:lnTo>
                  <a:pt x="236" y="578"/>
                </a:lnTo>
                <a:lnTo>
                  <a:pt x="234" y="576"/>
                </a:lnTo>
                <a:lnTo>
                  <a:pt x="234" y="576"/>
                </a:lnTo>
                <a:lnTo>
                  <a:pt x="234" y="574"/>
                </a:lnTo>
                <a:lnTo>
                  <a:pt x="232" y="574"/>
                </a:lnTo>
                <a:lnTo>
                  <a:pt x="232" y="572"/>
                </a:lnTo>
                <a:lnTo>
                  <a:pt x="232" y="570"/>
                </a:lnTo>
                <a:lnTo>
                  <a:pt x="230" y="570"/>
                </a:lnTo>
                <a:lnTo>
                  <a:pt x="228" y="569"/>
                </a:lnTo>
                <a:lnTo>
                  <a:pt x="228" y="567"/>
                </a:lnTo>
                <a:lnTo>
                  <a:pt x="227" y="565"/>
                </a:lnTo>
                <a:lnTo>
                  <a:pt x="227" y="563"/>
                </a:lnTo>
                <a:lnTo>
                  <a:pt x="227" y="561"/>
                </a:lnTo>
                <a:lnTo>
                  <a:pt x="225" y="561"/>
                </a:lnTo>
                <a:lnTo>
                  <a:pt x="225" y="559"/>
                </a:lnTo>
                <a:lnTo>
                  <a:pt x="225" y="557"/>
                </a:lnTo>
                <a:lnTo>
                  <a:pt x="223" y="557"/>
                </a:lnTo>
                <a:lnTo>
                  <a:pt x="223" y="555"/>
                </a:lnTo>
                <a:lnTo>
                  <a:pt x="223" y="554"/>
                </a:lnTo>
                <a:lnTo>
                  <a:pt x="221" y="552"/>
                </a:lnTo>
                <a:lnTo>
                  <a:pt x="223" y="550"/>
                </a:lnTo>
                <a:lnTo>
                  <a:pt x="223" y="548"/>
                </a:lnTo>
                <a:lnTo>
                  <a:pt x="221" y="548"/>
                </a:lnTo>
                <a:lnTo>
                  <a:pt x="221" y="546"/>
                </a:lnTo>
                <a:lnTo>
                  <a:pt x="221" y="544"/>
                </a:lnTo>
                <a:lnTo>
                  <a:pt x="221" y="542"/>
                </a:lnTo>
                <a:lnTo>
                  <a:pt x="223" y="542"/>
                </a:lnTo>
                <a:lnTo>
                  <a:pt x="225" y="540"/>
                </a:lnTo>
                <a:lnTo>
                  <a:pt x="225" y="539"/>
                </a:lnTo>
                <a:lnTo>
                  <a:pt x="225" y="537"/>
                </a:lnTo>
                <a:lnTo>
                  <a:pt x="225" y="535"/>
                </a:lnTo>
                <a:lnTo>
                  <a:pt x="225" y="533"/>
                </a:lnTo>
                <a:lnTo>
                  <a:pt x="223" y="531"/>
                </a:lnTo>
                <a:lnTo>
                  <a:pt x="223" y="531"/>
                </a:lnTo>
                <a:lnTo>
                  <a:pt x="223" y="529"/>
                </a:lnTo>
                <a:lnTo>
                  <a:pt x="223" y="527"/>
                </a:lnTo>
                <a:lnTo>
                  <a:pt x="225" y="527"/>
                </a:lnTo>
                <a:lnTo>
                  <a:pt x="225" y="525"/>
                </a:lnTo>
                <a:lnTo>
                  <a:pt x="225" y="524"/>
                </a:lnTo>
                <a:lnTo>
                  <a:pt x="225" y="522"/>
                </a:lnTo>
                <a:lnTo>
                  <a:pt x="225" y="520"/>
                </a:lnTo>
                <a:lnTo>
                  <a:pt x="225" y="518"/>
                </a:lnTo>
                <a:lnTo>
                  <a:pt x="225" y="516"/>
                </a:lnTo>
                <a:lnTo>
                  <a:pt x="225" y="514"/>
                </a:lnTo>
                <a:lnTo>
                  <a:pt x="225" y="512"/>
                </a:lnTo>
                <a:lnTo>
                  <a:pt x="225" y="510"/>
                </a:lnTo>
                <a:lnTo>
                  <a:pt x="225" y="509"/>
                </a:lnTo>
                <a:lnTo>
                  <a:pt x="225" y="507"/>
                </a:lnTo>
                <a:lnTo>
                  <a:pt x="225" y="505"/>
                </a:lnTo>
                <a:lnTo>
                  <a:pt x="225" y="503"/>
                </a:lnTo>
                <a:lnTo>
                  <a:pt x="225" y="501"/>
                </a:lnTo>
                <a:lnTo>
                  <a:pt x="223" y="499"/>
                </a:lnTo>
                <a:lnTo>
                  <a:pt x="223" y="497"/>
                </a:lnTo>
                <a:lnTo>
                  <a:pt x="223" y="495"/>
                </a:lnTo>
                <a:lnTo>
                  <a:pt x="223" y="494"/>
                </a:lnTo>
                <a:lnTo>
                  <a:pt x="223" y="492"/>
                </a:lnTo>
                <a:lnTo>
                  <a:pt x="223" y="490"/>
                </a:lnTo>
                <a:lnTo>
                  <a:pt x="223" y="488"/>
                </a:lnTo>
                <a:lnTo>
                  <a:pt x="223" y="486"/>
                </a:lnTo>
                <a:lnTo>
                  <a:pt x="223" y="486"/>
                </a:lnTo>
                <a:lnTo>
                  <a:pt x="225" y="486"/>
                </a:lnTo>
                <a:lnTo>
                  <a:pt x="225" y="484"/>
                </a:lnTo>
                <a:lnTo>
                  <a:pt x="225" y="482"/>
                </a:lnTo>
                <a:lnTo>
                  <a:pt x="225" y="480"/>
                </a:lnTo>
                <a:lnTo>
                  <a:pt x="223" y="480"/>
                </a:lnTo>
                <a:lnTo>
                  <a:pt x="223" y="479"/>
                </a:lnTo>
                <a:lnTo>
                  <a:pt x="223" y="477"/>
                </a:lnTo>
                <a:lnTo>
                  <a:pt x="225" y="477"/>
                </a:lnTo>
                <a:lnTo>
                  <a:pt x="225" y="475"/>
                </a:lnTo>
                <a:lnTo>
                  <a:pt x="227" y="475"/>
                </a:lnTo>
                <a:lnTo>
                  <a:pt x="227" y="473"/>
                </a:lnTo>
                <a:lnTo>
                  <a:pt x="227" y="471"/>
                </a:lnTo>
                <a:lnTo>
                  <a:pt x="227" y="469"/>
                </a:lnTo>
                <a:lnTo>
                  <a:pt x="228" y="467"/>
                </a:lnTo>
                <a:lnTo>
                  <a:pt x="228" y="465"/>
                </a:lnTo>
                <a:lnTo>
                  <a:pt x="230" y="464"/>
                </a:lnTo>
                <a:lnTo>
                  <a:pt x="228" y="462"/>
                </a:lnTo>
                <a:lnTo>
                  <a:pt x="228" y="460"/>
                </a:lnTo>
                <a:lnTo>
                  <a:pt x="228" y="458"/>
                </a:lnTo>
                <a:lnTo>
                  <a:pt x="228" y="456"/>
                </a:lnTo>
                <a:lnTo>
                  <a:pt x="230" y="454"/>
                </a:lnTo>
                <a:lnTo>
                  <a:pt x="228" y="454"/>
                </a:lnTo>
                <a:lnTo>
                  <a:pt x="228" y="452"/>
                </a:lnTo>
                <a:lnTo>
                  <a:pt x="227" y="450"/>
                </a:lnTo>
                <a:lnTo>
                  <a:pt x="228" y="450"/>
                </a:lnTo>
                <a:lnTo>
                  <a:pt x="228" y="449"/>
                </a:lnTo>
                <a:lnTo>
                  <a:pt x="227" y="447"/>
                </a:lnTo>
                <a:lnTo>
                  <a:pt x="227" y="445"/>
                </a:lnTo>
                <a:lnTo>
                  <a:pt x="228" y="445"/>
                </a:lnTo>
                <a:lnTo>
                  <a:pt x="228" y="443"/>
                </a:lnTo>
                <a:lnTo>
                  <a:pt x="227" y="443"/>
                </a:lnTo>
                <a:lnTo>
                  <a:pt x="227" y="441"/>
                </a:lnTo>
                <a:lnTo>
                  <a:pt x="225" y="441"/>
                </a:lnTo>
                <a:lnTo>
                  <a:pt x="225" y="439"/>
                </a:lnTo>
                <a:lnTo>
                  <a:pt x="223" y="439"/>
                </a:lnTo>
                <a:lnTo>
                  <a:pt x="223" y="437"/>
                </a:lnTo>
                <a:lnTo>
                  <a:pt x="221" y="437"/>
                </a:lnTo>
                <a:lnTo>
                  <a:pt x="221" y="435"/>
                </a:lnTo>
                <a:lnTo>
                  <a:pt x="221" y="434"/>
                </a:lnTo>
                <a:lnTo>
                  <a:pt x="221" y="432"/>
                </a:lnTo>
                <a:lnTo>
                  <a:pt x="223" y="430"/>
                </a:lnTo>
                <a:lnTo>
                  <a:pt x="221" y="430"/>
                </a:lnTo>
                <a:lnTo>
                  <a:pt x="221" y="428"/>
                </a:lnTo>
                <a:lnTo>
                  <a:pt x="221" y="426"/>
                </a:lnTo>
                <a:lnTo>
                  <a:pt x="221" y="424"/>
                </a:lnTo>
                <a:lnTo>
                  <a:pt x="219" y="424"/>
                </a:lnTo>
                <a:lnTo>
                  <a:pt x="219" y="422"/>
                </a:lnTo>
                <a:lnTo>
                  <a:pt x="217" y="422"/>
                </a:lnTo>
                <a:lnTo>
                  <a:pt x="215" y="422"/>
                </a:lnTo>
                <a:lnTo>
                  <a:pt x="215" y="420"/>
                </a:lnTo>
                <a:lnTo>
                  <a:pt x="213" y="420"/>
                </a:lnTo>
                <a:lnTo>
                  <a:pt x="213" y="419"/>
                </a:lnTo>
                <a:lnTo>
                  <a:pt x="213" y="417"/>
                </a:lnTo>
                <a:lnTo>
                  <a:pt x="213" y="415"/>
                </a:lnTo>
                <a:lnTo>
                  <a:pt x="213" y="413"/>
                </a:lnTo>
                <a:lnTo>
                  <a:pt x="212" y="411"/>
                </a:lnTo>
                <a:lnTo>
                  <a:pt x="212" y="409"/>
                </a:lnTo>
                <a:lnTo>
                  <a:pt x="212" y="407"/>
                </a:lnTo>
                <a:lnTo>
                  <a:pt x="210" y="407"/>
                </a:lnTo>
                <a:lnTo>
                  <a:pt x="210" y="405"/>
                </a:lnTo>
                <a:lnTo>
                  <a:pt x="212" y="404"/>
                </a:lnTo>
                <a:lnTo>
                  <a:pt x="210" y="402"/>
                </a:lnTo>
                <a:lnTo>
                  <a:pt x="210" y="400"/>
                </a:lnTo>
                <a:lnTo>
                  <a:pt x="210" y="398"/>
                </a:lnTo>
                <a:lnTo>
                  <a:pt x="210" y="396"/>
                </a:lnTo>
                <a:lnTo>
                  <a:pt x="212" y="396"/>
                </a:lnTo>
                <a:lnTo>
                  <a:pt x="212" y="394"/>
                </a:lnTo>
                <a:lnTo>
                  <a:pt x="210" y="394"/>
                </a:lnTo>
                <a:lnTo>
                  <a:pt x="210" y="392"/>
                </a:lnTo>
                <a:lnTo>
                  <a:pt x="210" y="390"/>
                </a:lnTo>
                <a:lnTo>
                  <a:pt x="212" y="390"/>
                </a:lnTo>
                <a:lnTo>
                  <a:pt x="212" y="389"/>
                </a:lnTo>
                <a:lnTo>
                  <a:pt x="212" y="387"/>
                </a:lnTo>
                <a:lnTo>
                  <a:pt x="212" y="385"/>
                </a:lnTo>
                <a:lnTo>
                  <a:pt x="212" y="383"/>
                </a:lnTo>
                <a:lnTo>
                  <a:pt x="210" y="383"/>
                </a:lnTo>
                <a:lnTo>
                  <a:pt x="210" y="381"/>
                </a:lnTo>
                <a:lnTo>
                  <a:pt x="210" y="379"/>
                </a:lnTo>
                <a:lnTo>
                  <a:pt x="210" y="377"/>
                </a:lnTo>
                <a:lnTo>
                  <a:pt x="210" y="375"/>
                </a:lnTo>
                <a:lnTo>
                  <a:pt x="208" y="373"/>
                </a:lnTo>
                <a:lnTo>
                  <a:pt x="206" y="375"/>
                </a:lnTo>
                <a:lnTo>
                  <a:pt x="206" y="373"/>
                </a:lnTo>
                <a:lnTo>
                  <a:pt x="206" y="372"/>
                </a:lnTo>
                <a:lnTo>
                  <a:pt x="206" y="370"/>
                </a:lnTo>
                <a:lnTo>
                  <a:pt x="206" y="368"/>
                </a:lnTo>
                <a:lnTo>
                  <a:pt x="206" y="366"/>
                </a:lnTo>
                <a:lnTo>
                  <a:pt x="208" y="366"/>
                </a:lnTo>
                <a:lnTo>
                  <a:pt x="208" y="364"/>
                </a:lnTo>
                <a:lnTo>
                  <a:pt x="208" y="362"/>
                </a:lnTo>
                <a:lnTo>
                  <a:pt x="210" y="360"/>
                </a:lnTo>
                <a:lnTo>
                  <a:pt x="208" y="360"/>
                </a:lnTo>
                <a:lnTo>
                  <a:pt x="208" y="358"/>
                </a:lnTo>
                <a:lnTo>
                  <a:pt x="210" y="357"/>
                </a:lnTo>
                <a:lnTo>
                  <a:pt x="210" y="355"/>
                </a:lnTo>
                <a:lnTo>
                  <a:pt x="212" y="353"/>
                </a:lnTo>
                <a:lnTo>
                  <a:pt x="212" y="353"/>
                </a:lnTo>
                <a:lnTo>
                  <a:pt x="212" y="351"/>
                </a:lnTo>
                <a:lnTo>
                  <a:pt x="212" y="349"/>
                </a:lnTo>
                <a:lnTo>
                  <a:pt x="210" y="347"/>
                </a:lnTo>
                <a:lnTo>
                  <a:pt x="210" y="345"/>
                </a:lnTo>
                <a:lnTo>
                  <a:pt x="208" y="343"/>
                </a:lnTo>
                <a:lnTo>
                  <a:pt x="208" y="342"/>
                </a:lnTo>
                <a:lnTo>
                  <a:pt x="206" y="342"/>
                </a:lnTo>
                <a:lnTo>
                  <a:pt x="204" y="340"/>
                </a:lnTo>
                <a:lnTo>
                  <a:pt x="204" y="338"/>
                </a:lnTo>
                <a:lnTo>
                  <a:pt x="202" y="336"/>
                </a:lnTo>
                <a:lnTo>
                  <a:pt x="202" y="334"/>
                </a:lnTo>
                <a:lnTo>
                  <a:pt x="200" y="332"/>
                </a:lnTo>
                <a:lnTo>
                  <a:pt x="200" y="330"/>
                </a:lnTo>
                <a:lnTo>
                  <a:pt x="202" y="328"/>
                </a:lnTo>
                <a:lnTo>
                  <a:pt x="202" y="327"/>
                </a:lnTo>
                <a:lnTo>
                  <a:pt x="202" y="325"/>
                </a:lnTo>
                <a:lnTo>
                  <a:pt x="204" y="325"/>
                </a:lnTo>
                <a:lnTo>
                  <a:pt x="206" y="325"/>
                </a:lnTo>
                <a:lnTo>
                  <a:pt x="208" y="325"/>
                </a:lnTo>
                <a:lnTo>
                  <a:pt x="210" y="325"/>
                </a:lnTo>
                <a:lnTo>
                  <a:pt x="212" y="325"/>
                </a:lnTo>
                <a:lnTo>
                  <a:pt x="213" y="325"/>
                </a:lnTo>
                <a:lnTo>
                  <a:pt x="215" y="325"/>
                </a:lnTo>
                <a:lnTo>
                  <a:pt x="215" y="323"/>
                </a:lnTo>
                <a:lnTo>
                  <a:pt x="213" y="321"/>
                </a:lnTo>
                <a:lnTo>
                  <a:pt x="212" y="319"/>
                </a:lnTo>
                <a:lnTo>
                  <a:pt x="210" y="317"/>
                </a:lnTo>
                <a:lnTo>
                  <a:pt x="208" y="315"/>
                </a:lnTo>
                <a:lnTo>
                  <a:pt x="208" y="313"/>
                </a:lnTo>
                <a:lnTo>
                  <a:pt x="206" y="312"/>
                </a:lnTo>
                <a:lnTo>
                  <a:pt x="206" y="310"/>
                </a:lnTo>
                <a:lnTo>
                  <a:pt x="204" y="308"/>
                </a:lnTo>
                <a:lnTo>
                  <a:pt x="204" y="308"/>
                </a:lnTo>
                <a:lnTo>
                  <a:pt x="204" y="306"/>
                </a:lnTo>
                <a:lnTo>
                  <a:pt x="202" y="304"/>
                </a:lnTo>
                <a:lnTo>
                  <a:pt x="202" y="302"/>
                </a:lnTo>
                <a:lnTo>
                  <a:pt x="202" y="300"/>
                </a:lnTo>
                <a:lnTo>
                  <a:pt x="202" y="298"/>
                </a:lnTo>
                <a:lnTo>
                  <a:pt x="202" y="297"/>
                </a:lnTo>
                <a:lnTo>
                  <a:pt x="202" y="295"/>
                </a:lnTo>
                <a:lnTo>
                  <a:pt x="202" y="293"/>
                </a:lnTo>
                <a:lnTo>
                  <a:pt x="204" y="291"/>
                </a:lnTo>
                <a:lnTo>
                  <a:pt x="204" y="289"/>
                </a:lnTo>
                <a:lnTo>
                  <a:pt x="204" y="287"/>
                </a:lnTo>
                <a:lnTo>
                  <a:pt x="204" y="285"/>
                </a:lnTo>
                <a:lnTo>
                  <a:pt x="206" y="283"/>
                </a:lnTo>
                <a:lnTo>
                  <a:pt x="206" y="282"/>
                </a:lnTo>
                <a:lnTo>
                  <a:pt x="208" y="280"/>
                </a:lnTo>
                <a:lnTo>
                  <a:pt x="208" y="278"/>
                </a:lnTo>
                <a:lnTo>
                  <a:pt x="210" y="278"/>
                </a:lnTo>
                <a:lnTo>
                  <a:pt x="210" y="276"/>
                </a:lnTo>
                <a:lnTo>
                  <a:pt x="212" y="274"/>
                </a:lnTo>
                <a:lnTo>
                  <a:pt x="212" y="272"/>
                </a:lnTo>
                <a:lnTo>
                  <a:pt x="212" y="270"/>
                </a:lnTo>
                <a:lnTo>
                  <a:pt x="213" y="270"/>
                </a:lnTo>
                <a:lnTo>
                  <a:pt x="213" y="268"/>
                </a:lnTo>
                <a:lnTo>
                  <a:pt x="213" y="267"/>
                </a:lnTo>
                <a:lnTo>
                  <a:pt x="215" y="267"/>
                </a:lnTo>
                <a:lnTo>
                  <a:pt x="215" y="265"/>
                </a:lnTo>
                <a:lnTo>
                  <a:pt x="215" y="263"/>
                </a:lnTo>
                <a:lnTo>
                  <a:pt x="215" y="263"/>
                </a:lnTo>
                <a:lnTo>
                  <a:pt x="215" y="261"/>
                </a:lnTo>
                <a:lnTo>
                  <a:pt x="215" y="259"/>
                </a:lnTo>
                <a:lnTo>
                  <a:pt x="215" y="257"/>
                </a:lnTo>
                <a:lnTo>
                  <a:pt x="215" y="255"/>
                </a:lnTo>
                <a:lnTo>
                  <a:pt x="213" y="255"/>
                </a:lnTo>
                <a:lnTo>
                  <a:pt x="212" y="257"/>
                </a:lnTo>
                <a:lnTo>
                  <a:pt x="210" y="259"/>
                </a:lnTo>
                <a:lnTo>
                  <a:pt x="210" y="261"/>
                </a:lnTo>
                <a:lnTo>
                  <a:pt x="210" y="263"/>
                </a:lnTo>
                <a:lnTo>
                  <a:pt x="210" y="263"/>
                </a:lnTo>
                <a:lnTo>
                  <a:pt x="212" y="263"/>
                </a:lnTo>
                <a:lnTo>
                  <a:pt x="210" y="265"/>
                </a:lnTo>
                <a:lnTo>
                  <a:pt x="208" y="267"/>
                </a:lnTo>
                <a:lnTo>
                  <a:pt x="208" y="268"/>
                </a:lnTo>
                <a:lnTo>
                  <a:pt x="206" y="268"/>
                </a:lnTo>
                <a:lnTo>
                  <a:pt x="206" y="270"/>
                </a:lnTo>
                <a:lnTo>
                  <a:pt x="204" y="272"/>
                </a:lnTo>
                <a:lnTo>
                  <a:pt x="202" y="274"/>
                </a:lnTo>
                <a:lnTo>
                  <a:pt x="200" y="274"/>
                </a:lnTo>
                <a:lnTo>
                  <a:pt x="198" y="274"/>
                </a:lnTo>
                <a:lnTo>
                  <a:pt x="197" y="274"/>
                </a:lnTo>
                <a:lnTo>
                  <a:pt x="195" y="276"/>
                </a:lnTo>
                <a:lnTo>
                  <a:pt x="193" y="278"/>
                </a:lnTo>
                <a:lnTo>
                  <a:pt x="193" y="280"/>
                </a:lnTo>
                <a:lnTo>
                  <a:pt x="195" y="282"/>
                </a:lnTo>
                <a:lnTo>
                  <a:pt x="193" y="282"/>
                </a:lnTo>
                <a:lnTo>
                  <a:pt x="191" y="282"/>
                </a:lnTo>
                <a:lnTo>
                  <a:pt x="189" y="282"/>
                </a:lnTo>
                <a:lnTo>
                  <a:pt x="191" y="283"/>
                </a:lnTo>
                <a:lnTo>
                  <a:pt x="191" y="285"/>
                </a:lnTo>
                <a:lnTo>
                  <a:pt x="189" y="285"/>
                </a:lnTo>
                <a:lnTo>
                  <a:pt x="189" y="287"/>
                </a:lnTo>
                <a:lnTo>
                  <a:pt x="189" y="289"/>
                </a:lnTo>
                <a:lnTo>
                  <a:pt x="187" y="289"/>
                </a:lnTo>
                <a:lnTo>
                  <a:pt x="185" y="289"/>
                </a:lnTo>
                <a:lnTo>
                  <a:pt x="185" y="289"/>
                </a:lnTo>
                <a:lnTo>
                  <a:pt x="183" y="289"/>
                </a:lnTo>
                <a:lnTo>
                  <a:pt x="182" y="291"/>
                </a:lnTo>
                <a:lnTo>
                  <a:pt x="182" y="293"/>
                </a:lnTo>
                <a:lnTo>
                  <a:pt x="180" y="291"/>
                </a:lnTo>
                <a:lnTo>
                  <a:pt x="178" y="289"/>
                </a:lnTo>
                <a:lnTo>
                  <a:pt x="176" y="289"/>
                </a:lnTo>
                <a:lnTo>
                  <a:pt x="174" y="287"/>
                </a:lnTo>
                <a:lnTo>
                  <a:pt x="172" y="287"/>
                </a:lnTo>
                <a:lnTo>
                  <a:pt x="170" y="287"/>
                </a:lnTo>
                <a:lnTo>
                  <a:pt x="170" y="285"/>
                </a:lnTo>
                <a:lnTo>
                  <a:pt x="170" y="283"/>
                </a:lnTo>
                <a:lnTo>
                  <a:pt x="168" y="283"/>
                </a:lnTo>
                <a:lnTo>
                  <a:pt x="168" y="282"/>
                </a:lnTo>
                <a:lnTo>
                  <a:pt x="167" y="282"/>
                </a:lnTo>
                <a:lnTo>
                  <a:pt x="167" y="280"/>
                </a:lnTo>
                <a:lnTo>
                  <a:pt x="165" y="278"/>
                </a:lnTo>
                <a:lnTo>
                  <a:pt x="165" y="276"/>
                </a:lnTo>
                <a:lnTo>
                  <a:pt x="163" y="274"/>
                </a:lnTo>
                <a:lnTo>
                  <a:pt x="163" y="272"/>
                </a:lnTo>
                <a:lnTo>
                  <a:pt x="163" y="270"/>
                </a:lnTo>
                <a:lnTo>
                  <a:pt x="163" y="268"/>
                </a:lnTo>
                <a:lnTo>
                  <a:pt x="161" y="267"/>
                </a:lnTo>
                <a:lnTo>
                  <a:pt x="161" y="265"/>
                </a:lnTo>
                <a:lnTo>
                  <a:pt x="159" y="265"/>
                </a:lnTo>
                <a:lnTo>
                  <a:pt x="157" y="263"/>
                </a:lnTo>
                <a:lnTo>
                  <a:pt x="155" y="263"/>
                </a:lnTo>
                <a:lnTo>
                  <a:pt x="155" y="261"/>
                </a:lnTo>
                <a:lnTo>
                  <a:pt x="155" y="259"/>
                </a:lnTo>
                <a:lnTo>
                  <a:pt x="153" y="257"/>
                </a:lnTo>
                <a:lnTo>
                  <a:pt x="153" y="255"/>
                </a:lnTo>
                <a:lnTo>
                  <a:pt x="153" y="253"/>
                </a:lnTo>
                <a:lnTo>
                  <a:pt x="152" y="252"/>
                </a:lnTo>
                <a:lnTo>
                  <a:pt x="152" y="250"/>
                </a:lnTo>
                <a:lnTo>
                  <a:pt x="150" y="248"/>
                </a:lnTo>
                <a:lnTo>
                  <a:pt x="150" y="246"/>
                </a:lnTo>
                <a:lnTo>
                  <a:pt x="150" y="244"/>
                </a:lnTo>
                <a:lnTo>
                  <a:pt x="152" y="244"/>
                </a:lnTo>
                <a:lnTo>
                  <a:pt x="152" y="244"/>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10"/>
          <p:cNvSpPr>
            <a:spLocks noEditPoints="1"/>
          </p:cNvSpPr>
          <p:nvPr/>
        </p:nvSpPr>
        <p:spPr bwMode="auto">
          <a:xfrm>
            <a:off x="4475745" y="2450671"/>
            <a:ext cx="1241425" cy="1149350"/>
          </a:xfrm>
          <a:custGeom>
            <a:avLst/>
            <a:gdLst>
              <a:gd name="T0" fmla="*/ 779 w 782"/>
              <a:gd name="T1" fmla="*/ 202 h 724"/>
              <a:gd name="T2" fmla="*/ 777 w 782"/>
              <a:gd name="T3" fmla="*/ 234 h 724"/>
              <a:gd name="T4" fmla="*/ 760 w 782"/>
              <a:gd name="T5" fmla="*/ 240 h 724"/>
              <a:gd name="T6" fmla="*/ 781 w 782"/>
              <a:gd name="T7" fmla="*/ 255 h 724"/>
              <a:gd name="T8" fmla="*/ 769 w 782"/>
              <a:gd name="T9" fmla="*/ 289 h 724"/>
              <a:gd name="T10" fmla="*/ 764 w 782"/>
              <a:gd name="T11" fmla="*/ 274 h 724"/>
              <a:gd name="T12" fmla="*/ 754 w 782"/>
              <a:gd name="T13" fmla="*/ 279 h 724"/>
              <a:gd name="T14" fmla="*/ 751 w 782"/>
              <a:gd name="T15" fmla="*/ 298 h 724"/>
              <a:gd name="T16" fmla="*/ 756 w 782"/>
              <a:gd name="T17" fmla="*/ 319 h 724"/>
              <a:gd name="T18" fmla="*/ 747 w 782"/>
              <a:gd name="T19" fmla="*/ 328 h 724"/>
              <a:gd name="T20" fmla="*/ 739 w 782"/>
              <a:gd name="T21" fmla="*/ 343 h 724"/>
              <a:gd name="T22" fmla="*/ 751 w 782"/>
              <a:gd name="T23" fmla="*/ 364 h 724"/>
              <a:gd name="T24" fmla="*/ 734 w 782"/>
              <a:gd name="T25" fmla="*/ 390 h 724"/>
              <a:gd name="T26" fmla="*/ 726 w 782"/>
              <a:gd name="T27" fmla="*/ 418 h 724"/>
              <a:gd name="T28" fmla="*/ 713 w 782"/>
              <a:gd name="T29" fmla="*/ 458 h 724"/>
              <a:gd name="T30" fmla="*/ 691 w 782"/>
              <a:gd name="T31" fmla="*/ 474 h 724"/>
              <a:gd name="T32" fmla="*/ 700 w 782"/>
              <a:gd name="T33" fmla="*/ 480 h 724"/>
              <a:gd name="T34" fmla="*/ 691 w 782"/>
              <a:gd name="T35" fmla="*/ 518 h 724"/>
              <a:gd name="T36" fmla="*/ 670 w 782"/>
              <a:gd name="T37" fmla="*/ 546 h 724"/>
              <a:gd name="T38" fmla="*/ 662 w 782"/>
              <a:gd name="T39" fmla="*/ 566 h 724"/>
              <a:gd name="T40" fmla="*/ 644 w 782"/>
              <a:gd name="T41" fmla="*/ 608 h 724"/>
              <a:gd name="T42" fmla="*/ 634 w 782"/>
              <a:gd name="T43" fmla="*/ 641 h 724"/>
              <a:gd name="T44" fmla="*/ 617 w 782"/>
              <a:gd name="T45" fmla="*/ 664 h 724"/>
              <a:gd name="T46" fmla="*/ 580 w 782"/>
              <a:gd name="T47" fmla="*/ 666 h 724"/>
              <a:gd name="T48" fmla="*/ 552 w 782"/>
              <a:gd name="T49" fmla="*/ 683 h 724"/>
              <a:gd name="T50" fmla="*/ 524 w 782"/>
              <a:gd name="T51" fmla="*/ 688 h 724"/>
              <a:gd name="T52" fmla="*/ 494 w 782"/>
              <a:gd name="T53" fmla="*/ 684 h 724"/>
              <a:gd name="T54" fmla="*/ 464 w 782"/>
              <a:gd name="T55" fmla="*/ 671 h 724"/>
              <a:gd name="T56" fmla="*/ 435 w 782"/>
              <a:gd name="T57" fmla="*/ 656 h 724"/>
              <a:gd name="T58" fmla="*/ 411 w 782"/>
              <a:gd name="T59" fmla="*/ 638 h 724"/>
              <a:gd name="T60" fmla="*/ 383 w 782"/>
              <a:gd name="T61" fmla="*/ 630 h 724"/>
              <a:gd name="T62" fmla="*/ 349 w 782"/>
              <a:gd name="T63" fmla="*/ 632 h 724"/>
              <a:gd name="T64" fmla="*/ 319 w 782"/>
              <a:gd name="T65" fmla="*/ 628 h 724"/>
              <a:gd name="T66" fmla="*/ 282 w 782"/>
              <a:gd name="T67" fmla="*/ 639 h 724"/>
              <a:gd name="T68" fmla="*/ 237 w 782"/>
              <a:gd name="T69" fmla="*/ 662 h 724"/>
              <a:gd name="T70" fmla="*/ 169 w 782"/>
              <a:gd name="T71" fmla="*/ 619 h 724"/>
              <a:gd name="T72" fmla="*/ 117 w 782"/>
              <a:gd name="T73" fmla="*/ 609 h 724"/>
              <a:gd name="T74" fmla="*/ 107 w 782"/>
              <a:gd name="T75" fmla="*/ 643 h 724"/>
              <a:gd name="T76" fmla="*/ 88 w 782"/>
              <a:gd name="T77" fmla="*/ 666 h 724"/>
              <a:gd name="T78" fmla="*/ 68 w 782"/>
              <a:gd name="T79" fmla="*/ 688 h 724"/>
              <a:gd name="T80" fmla="*/ 34 w 782"/>
              <a:gd name="T81" fmla="*/ 718 h 724"/>
              <a:gd name="T82" fmla="*/ 23 w 782"/>
              <a:gd name="T83" fmla="*/ 683 h 724"/>
              <a:gd name="T84" fmla="*/ 4 w 782"/>
              <a:gd name="T85" fmla="*/ 660 h 724"/>
              <a:gd name="T86" fmla="*/ 49 w 782"/>
              <a:gd name="T87" fmla="*/ 598 h 724"/>
              <a:gd name="T88" fmla="*/ 94 w 782"/>
              <a:gd name="T89" fmla="*/ 491 h 724"/>
              <a:gd name="T90" fmla="*/ 126 w 782"/>
              <a:gd name="T91" fmla="*/ 386 h 724"/>
              <a:gd name="T92" fmla="*/ 152 w 782"/>
              <a:gd name="T93" fmla="*/ 354 h 724"/>
              <a:gd name="T94" fmla="*/ 179 w 782"/>
              <a:gd name="T95" fmla="*/ 324 h 724"/>
              <a:gd name="T96" fmla="*/ 207 w 782"/>
              <a:gd name="T97" fmla="*/ 311 h 724"/>
              <a:gd name="T98" fmla="*/ 274 w 782"/>
              <a:gd name="T99" fmla="*/ 315 h 724"/>
              <a:gd name="T100" fmla="*/ 323 w 782"/>
              <a:gd name="T101" fmla="*/ 307 h 724"/>
              <a:gd name="T102" fmla="*/ 344 w 782"/>
              <a:gd name="T103" fmla="*/ 283 h 724"/>
              <a:gd name="T104" fmla="*/ 329 w 782"/>
              <a:gd name="T105" fmla="*/ 225 h 724"/>
              <a:gd name="T106" fmla="*/ 366 w 782"/>
              <a:gd name="T107" fmla="*/ 178 h 724"/>
              <a:gd name="T108" fmla="*/ 385 w 782"/>
              <a:gd name="T109" fmla="*/ 148 h 724"/>
              <a:gd name="T110" fmla="*/ 407 w 782"/>
              <a:gd name="T111" fmla="*/ 120 h 724"/>
              <a:gd name="T112" fmla="*/ 428 w 782"/>
              <a:gd name="T113" fmla="*/ 88 h 724"/>
              <a:gd name="T114" fmla="*/ 450 w 782"/>
              <a:gd name="T115" fmla="*/ 58 h 724"/>
              <a:gd name="T116" fmla="*/ 473 w 782"/>
              <a:gd name="T117" fmla="*/ 26 h 724"/>
              <a:gd name="T118" fmla="*/ 516 w 782"/>
              <a:gd name="T119" fmla="*/ 13 h 724"/>
              <a:gd name="T120" fmla="*/ 625 w 782"/>
              <a:gd name="T121" fmla="*/ 92 h 724"/>
              <a:gd name="T122" fmla="*/ 726 w 782"/>
              <a:gd name="T123" fmla="*/ 163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2" h="724">
                <a:moveTo>
                  <a:pt x="664" y="579"/>
                </a:moveTo>
                <a:lnTo>
                  <a:pt x="662" y="581"/>
                </a:lnTo>
                <a:lnTo>
                  <a:pt x="662" y="579"/>
                </a:lnTo>
                <a:lnTo>
                  <a:pt x="664" y="579"/>
                </a:lnTo>
                <a:lnTo>
                  <a:pt x="664" y="579"/>
                </a:lnTo>
                <a:close/>
                <a:moveTo>
                  <a:pt x="709" y="469"/>
                </a:moveTo>
                <a:lnTo>
                  <a:pt x="709" y="467"/>
                </a:lnTo>
                <a:lnTo>
                  <a:pt x="709" y="469"/>
                </a:lnTo>
                <a:lnTo>
                  <a:pt x="709" y="469"/>
                </a:lnTo>
                <a:close/>
                <a:moveTo>
                  <a:pt x="739" y="330"/>
                </a:moveTo>
                <a:lnTo>
                  <a:pt x="739" y="332"/>
                </a:lnTo>
                <a:lnTo>
                  <a:pt x="737" y="330"/>
                </a:lnTo>
                <a:lnTo>
                  <a:pt x="739" y="330"/>
                </a:lnTo>
                <a:lnTo>
                  <a:pt x="739" y="330"/>
                </a:lnTo>
                <a:close/>
                <a:moveTo>
                  <a:pt x="760" y="189"/>
                </a:moveTo>
                <a:lnTo>
                  <a:pt x="766" y="193"/>
                </a:lnTo>
                <a:lnTo>
                  <a:pt x="771" y="195"/>
                </a:lnTo>
                <a:lnTo>
                  <a:pt x="775" y="201"/>
                </a:lnTo>
                <a:lnTo>
                  <a:pt x="782" y="202"/>
                </a:lnTo>
                <a:lnTo>
                  <a:pt x="782" y="204"/>
                </a:lnTo>
                <a:lnTo>
                  <a:pt x="781" y="204"/>
                </a:lnTo>
                <a:lnTo>
                  <a:pt x="779" y="202"/>
                </a:lnTo>
                <a:lnTo>
                  <a:pt x="777" y="202"/>
                </a:lnTo>
                <a:lnTo>
                  <a:pt x="777" y="204"/>
                </a:lnTo>
                <a:lnTo>
                  <a:pt x="775" y="204"/>
                </a:lnTo>
                <a:lnTo>
                  <a:pt x="779" y="204"/>
                </a:lnTo>
                <a:lnTo>
                  <a:pt x="779" y="206"/>
                </a:lnTo>
                <a:lnTo>
                  <a:pt x="777" y="206"/>
                </a:lnTo>
                <a:lnTo>
                  <a:pt x="777" y="206"/>
                </a:lnTo>
                <a:lnTo>
                  <a:pt x="779" y="208"/>
                </a:lnTo>
                <a:lnTo>
                  <a:pt x="777" y="208"/>
                </a:lnTo>
                <a:lnTo>
                  <a:pt x="777" y="210"/>
                </a:lnTo>
                <a:lnTo>
                  <a:pt x="777" y="212"/>
                </a:lnTo>
                <a:lnTo>
                  <a:pt x="777" y="214"/>
                </a:lnTo>
                <a:lnTo>
                  <a:pt x="779" y="216"/>
                </a:lnTo>
                <a:lnTo>
                  <a:pt x="779" y="217"/>
                </a:lnTo>
                <a:lnTo>
                  <a:pt x="779" y="219"/>
                </a:lnTo>
                <a:lnTo>
                  <a:pt x="779" y="221"/>
                </a:lnTo>
                <a:lnTo>
                  <a:pt x="779" y="227"/>
                </a:lnTo>
                <a:lnTo>
                  <a:pt x="779" y="229"/>
                </a:lnTo>
                <a:lnTo>
                  <a:pt x="779" y="231"/>
                </a:lnTo>
                <a:lnTo>
                  <a:pt x="779" y="232"/>
                </a:lnTo>
                <a:lnTo>
                  <a:pt x="779" y="234"/>
                </a:lnTo>
                <a:lnTo>
                  <a:pt x="777" y="234"/>
                </a:lnTo>
                <a:lnTo>
                  <a:pt x="777" y="236"/>
                </a:lnTo>
                <a:lnTo>
                  <a:pt x="775" y="236"/>
                </a:lnTo>
                <a:lnTo>
                  <a:pt x="773" y="236"/>
                </a:lnTo>
                <a:lnTo>
                  <a:pt x="771" y="234"/>
                </a:lnTo>
                <a:lnTo>
                  <a:pt x="771" y="232"/>
                </a:lnTo>
                <a:lnTo>
                  <a:pt x="769" y="231"/>
                </a:lnTo>
                <a:lnTo>
                  <a:pt x="769" y="229"/>
                </a:lnTo>
                <a:lnTo>
                  <a:pt x="769" y="227"/>
                </a:lnTo>
                <a:lnTo>
                  <a:pt x="769" y="223"/>
                </a:lnTo>
                <a:lnTo>
                  <a:pt x="769" y="221"/>
                </a:lnTo>
                <a:lnTo>
                  <a:pt x="767" y="221"/>
                </a:lnTo>
                <a:lnTo>
                  <a:pt x="767" y="223"/>
                </a:lnTo>
                <a:lnTo>
                  <a:pt x="767" y="229"/>
                </a:lnTo>
                <a:lnTo>
                  <a:pt x="769" y="231"/>
                </a:lnTo>
                <a:lnTo>
                  <a:pt x="769" y="232"/>
                </a:lnTo>
                <a:lnTo>
                  <a:pt x="767" y="232"/>
                </a:lnTo>
                <a:lnTo>
                  <a:pt x="766" y="234"/>
                </a:lnTo>
                <a:lnTo>
                  <a:pt x="764" y="236"/>
                </a:lnTo>
                <a:lnTo>
                  <a:pt x="764" y="238"/>
                </a:lnTo>
                <a:lnTo>
                  <a:pt x="762" y="238"/>
                </a:lnTo>
                <a:lnTo>
                  <a:pt x="760" y="238"/>
                </a:lnTo>
                <a:lnTo>
                  <a:pt x="760" y="240"/>
                </a:lnTo>
                <a:lnTo>
                  <a:pt x="762" y="240"/>
                </a:lnTo>
                <a:lnTo>
                  <a:pt x="762" y="238"/>
                </a:lnTo>
                <a:lnTo>
                  <a:pt x="764" y="240"/>
                </a:lnTo>
                <a:lnTo>
                  <a:pt x="766" y="242"/>
                </a:lnTo>
                <a:lnTo>
                  <a:pt x="766" y="244"/>
                </a:lnTo>
                <a:lnTo>
                  <a:pt x="767" y="244"/>
                </a:lnTo>
                <a:lnTo>
                  <a:pt x="767" y="246"/>
                </a:lnTo>
                <a:lnTo>
                  <a:pt x="769" y="246"/>
                </a:lnTo>
                <a:lnTo>
                  <a:pt x="769" y="244"/>
                </a:lnTo>
                <a:lnTo>
                  <a:pt x="771" y="244"/>
                </a:lnTo>
                <a:lnTo>
                  <a:pt x="771" y="246"/>
                </a:lnTo>
                <a:lnTo>
                  <a:pt x="773" y="247"/>
                </a:lnTo>
                <a:lnTo>
                  <a:pt x="773" y="246"/>
                </a:lnTo>
                <a:lnTo>
                  <a:pt x="775" y="244"/>
                </a:lnTo>
                <a:lnTo>
                  <a:pt x="779" y="244"/>
                </a:lnTo>
                <a:lnTo>
                  <a:pt x="781" y="246"/>
                </a:lnTo>
                <a:lnTo>
                  <a:pt x="781" y="247"/>
                </a:lnTo>
                <a:lnTo>
                  <a:pt x="781" y="249"/>
                </a:lnTo>
                <a:lnTo>
                  <a:pt x="781" y="251"/>
                </a:lnTo>
                <a:lnTo>
                  <a:pt x="781" y="251"/>
                </a:lnTo>
                <a:lnTo>
                  <a:pt x="781" y="253"/>
                </a:lnTo>
                <a:lnTo>
                  <a:pt x="781" y="255"/>
                </a:lnTo>
                <a:lnTo>
                  <a:pt x="779" y="255"/>
                </a:lnTo>
                <a:lnTo>
                  <a:pt x="779" y="253"/>
                </a:lnTo>
                <a:lnTo>
                  <a:pt x="777" y="255"/>
                </a:lnTo>
                <a:lnTo>
                  <a:pt x="777" y="257"/>
                </a:lnTo>
                <a:lnTo>
                  <a:pt x="779" y="259"/>
                </a:lnTo>
                <a:lnTo>
                  <a:pt x="779" y="261"/>
                </a:lnTo>
                <a:lnTo>
                  <a:pt x="781" y="261"/>
                </a:lnTo>
                <a:lnTo>
                  <a:pt x="781" y="264"/>
                </a:lnTo>
                <a:lnTo>
                  <a:pt x="779" y="266"/>
                </a:lnTo>
                <a:lnTo>
                  <a:pt x="777" y="268"/>
                </a:lnTo>
                <a:lnTo>
                  <a:pt x="775" y="270"/>
                </a:lnTo>
                <a:lnTo>
                  <a:pt x="775" y="272"/>
                </a:lnTo>
                <a:lnTo>
                  <a:pt x="777" y="272"/>
                </a:lnTo>
                <a:lnTo>
                  <a:pt x="775" y="274"/>
                </a:lnTo>
                <a:lnTo>
                  <a:pt x="773" y="276"/>
                </a:lnTo>
                <a:lnTo>
                  <a:pt x="773" y="277"/>
                </a:lnTo>
                <a:lnTo>
                  <a:pt x="771" y="279"/>
                </a:lnTo>
                <a:lnTo>
                  <a:pt x="771" y="281"/>
                </a:lnTo>
                <a:lnTo>
                  <a:pt x="771" y="283"/>
                </a:lnTo>
                <a:lnTo>
                  <a:pt x="769" y="283"/>
                </a:lnTo>
                <a:lnTo>
                  <a:pt x="767" y="287"/>
                </a:lnTo>
                <a:lnTo>
                  <a:pt x="769" y="289"/>
                </a:lnTo>
                <a:lnTo>
                  <a:pt x="767" y="291"/>
                </a:lnTo>
                <a:lnTo>
                  <a:pt x="767" y="292"/>
                </a:lnTo>
                <a:lnTo>
                  <a:pt x="766" y="294"/>
                </a:lnTo>
                <a:lnTo>
                  <a:pt x="766" y="296"/>
                </a:lnTo>
                <a:lnTo>
                  <a:pt x="766" y="296"/>
                </a:lnTo>
                <a:lnTo>
                  <a:pt x="764" y="296"/>
                </a:lnTo>
                <a:lnTo>
                  <a:pt x="764" y="296"/>
                </a:lnTo>
                <a:lnTo>
                  <a:pt x="762" y="294"/>
                </a:lnTo>
                <a:lnTo>
                  <a:pt x="764" y="292"/>
                </a:lnTo>
                <a:lnTo>
                  <a:pt x="762" y="292"/>
                </a:lnTo>
                <a:lnTo>
                  <a:pt x="760" y="292"/>
                </a:lnTo>
                <a:lnTo>
                  <a:pt x="760" y="291"/>
                </a:lnTo>
                <a:lnTo>
                  <a:pt x="758" y="289"/>
                </a:lnTo>
                <a:lnTo>
                  <a:pt x="758" y="285"/>
                </a:lnTo>
                <a:lnTo>
                  <a:pt x="758" y="283"/>
                </a:lnTo>
                <a:lnTo>
                  <a:pt x="760" y="283"/>
                </a:lnTo>
                <a:lnTo>
                  <a:pt x="760" y="281"/>
                </a:lnTo>
                <a:lnTo>
                  <a:pt x="762" y="279"/>
                </a:lnTo>
                <a:lnTo>
                  <a:pt x="760" y="279"/>
                </a:lnTo>
                <a:lnTo>
                  <a:pt x="762" y="277"/>
                </a:lnTo>
                <a:lnTo>
                  <a:pt x="762" y="276"/>
                </a:lnTo>
                <a:lnTo>
                  <a:pt x="764" y="274"/>
                </a:lnTo>
                <a:lnTo>
                  <a:pt x="762" y="274"/>
                </a:lnTo>
                <a:lnTo>
                  <a:pt x="762" y="272"/>
                </a:lnTo>
                <a:lnTo>
                  <a:pt x="764" y="272"/>
                </a:lnTo>
                <a:lnTo>
                  <a:pt x="764" y="270"/>
                </a:lnTo>
                <a:lnTo>
                  <a:pt x="764" y="268"/>
                </a:lnTo>
                <a:lnTo>
                  <a:pt x="766" y="266"/>
                </a:lnTo>
                <a:lnTo>
                  <a:pt x="764" y="264"/>
                </a:lnTo>
                <a:lnTo>
                  <a:pt x="764" y="266"/>
                </a:lnTo>
                <a:lnTo>
                  <a:pt x="762" y="266"/>
                </a:lnTo>
                <a:lnTo>
                  <a:pt x="762" y="268"/>
                </a:lnTo>
                <a:lnTo>
                  <a:pt x="762" y="266"/>
                </a:lnTo>
                <a:lnTo>
                  <a:pt x="762" y="264"/>
                </a:lnTo>
                <a:lnTo>
                  <a:pt x="760" y="264"/>
                </a:lnTo>
                <a:lnTo>
                  <a:pt x="760" y="268"/>
                </a:lnTo>
                <a:lnTo>
                  <a:pt x="758" y="270"/>
                </a:lnTo>
                <a:lnTo>
                  <a:pt x="756" y="272"/>
                </a:lnTo>
                <a:lnTo>
                  <a:pt x="756" y="274"/>
                </a:lnTo>
                <a:lnTo>
                  <a:pt x="754" y="274"/>
                </a:lnTo>
                <a:lnTo>
                  <a:pt x="754" y="276"/>
                </a:lnTo>
                <a:lnTo>
                  <a:pt x="754" y="277"/>
                </a:lnTo>
                <a:lnTo>
                  <a:pt x="752" y="277"/>
                </a:lnTo>
                <a:lnTo>
                  <a:pt x="754" y="279"/>
                </a:lnTo>
                <a:lnTo>
                  <a:pt x="752" y="281"/>
                </a:lnTo>
                <a:lnTo>
                  <a:pt x="754" y="281"/>
                </a:lnTo>
                <a:lnTo>
                  <a:pt x="754" y="283"/>
                </a:lnTo>
                <a:lnTo>
                  <a:pt x="752" y="285"/>
                </a:lnTo>
                <a:lnTo>
                  <a:pt x="751" y="287"/>
                </a:lnTo>
                <a:lnTo>
                  <a:pt x="751" y="289"/>
                </a:lnTo>
                <a:lnTo>
                  <a:pt x="751" y="291"/>
                </a:lnTo>
                <a:lnTo>
                  <a:pt x="749" y="291"/>
                </a:lnTo>
                <a:lnTo>
                  <a:pt x="747" y="291"/>
                </a:lnTo>
                <a:lnTo>
                  <a:pt x="745" y="289"/>
                </a:lnTo>
                <a:lnTo>
                  <a:pt x="743" y="289"/>
                </a:lnTo>
                <a:lnTo>
                  <a:pt x="741" y="289"/>
                </a:lnTo>
                <a:lnTo>
                  <a:pt x="739" y="289"/>
                </a:lnTo>
                <a:lnTo>
                  <a:pt x="739" y="291"/>
                </a:lnTo>
                <a:lnTo>
                  <a:pt x="741" y="291"/>
                </a:lnTo>
                <a:lnTo>
                  <a:pt x="743" y="292"/>
                </a:lnTo>
                <a:lnTo>
                  <a:pt x="745" y="292"/>
                </a:lnTo>
                <a:lnTo>
                  <a:pt x="745" y="294"/>
                </a:lnTo>
                <a:lnTo>
                  <a:pt x="747" y="296"/>
                </a:lnTo>
                <a:lnTo>
                  <a:pt x="749" y="296"/>
                </a:lnTo>
                <a:lnTo>
                  <a:pt x="751" y="296"/>
                </a:lnTo>
                <a:lnTo>
                  <a:pt x="751" y="298"/>
                </a:lnTo>
                <a:lnTo>
                  <a:pt x="751" y="300"/>
                </a:lnTo>
                <a:lnTo>
                  <a:pt x="751" y="304"/>
                </a:lnTo>
                <a:lnTo>
                  <a:pt x="752" y="304"/>
                </a:lnTo>
                <a:lnTo>
                  <a:pt x="752" y="306"/>
                </a:lnTo>
                <a:lnTo>
                  <a:pt x="752" y="309"/>
                </a:lnTo>
                <a:lnTo>
                  <a:pt x="751" y="309"/>
                </a:lnTo>
                <a:lnTo>
                  <a:pt x="749" y="309"/>
                </a:lnTo>
                <a:lnTo>
                  <a:pt x="749" y="311"/>
                </a:lnTo>
                <a:lnTo>
                  <a:pt x="747" y="311"/>
                </a:lnTo>
                <a:lnTo>
                  <a:pt x="749" y="313"/>
                </a:lnTo>
                <a:lnTo>
                  <a:pt x="747" y="315"/>
                </a:lnTo>
                <a:lnTo>
                  <a:pt x="747" y="313"/>
                </a:lnTo>
                <a:lnTo>
                  <a:pt x="745" y="311"/>
                </a:lnTo>
                <a:lnTo>
                  <a:pt x="745" y="313"/>
                </a:lnTo>
                <a:lnTo>
                  <a:pt x="745" y="315"/>
                </a:lnTo>
                <a:lnTo>
                  <a:pt x="747" y="315"/>
                </a:lnTo>
                <a:lnTo>
                  <a:pt x="749" y="315"/>
                </a:lnTo>
                <a:lnTo>
                  <a:pt x="749" y="317"/>
                </a:lnTo>
                <a:lnTo>
                  <a:pt x="751" y="317"/>
                </a:lnTo>
                <a:lnTo>
                  <a:pt x="752" y="317"/>
                </a:lnTo>
                <a:lnTo>
                  <a:pt x="754" y="319"/>
                </a:lnTo>
                <a:lnTo>
                  <a:pt x="756" y="319"/>
                </a:lnTo>
                <a:lnTo>
                  <a:pt x="758" y="319"/>
                </a:lnTo>
                <a:lnTo>
                  <a:pt x="760" y="319"/>
                </a:lnTo>
                <a:lnTo>
                  <a:pt x="760" y="321"/>
                </a:lnTo>
                <a:lnTo>
                  <a:pt x="762" y="321"/>
                </a:lnTo>
                <a:lnTo>
                  <a:pt x="762" y="322"/>
                </a:lnTo>
                <a:lnTo>
                  <a:pt x="760" y="324"/>
                </a:lnTo>
                <a:lnTo>
                  <a:pt x="762" y="324"/>
                </a:lnTo>
                <a:lnTo>
                  <a:pt x="762" y="326"/>
                </a:lnTo>
                <a:lnTo>
                  <a:pt x="760" y="326"/>
                </a:lnTo>
                <a:lnTo>
                  <a:pt x="760" y="324"/>
                </a:lnTo>
                <a:lnTo>
                  <a:pt x="760" y="322"/>
                </a:lnTo>
                <a:lnTo>
                  <a:pt x="760" y="324"/>
                </a:lnTo>
                <a:lnTo>
                  <a:pt x="758" y="322"/>
                </a:lnTo>
                <a:lnTo>
                  <a:pt x="758" y="321"/>
                </a:lnTo>
                <a:lnTo>
                  <a:pt x="756" y="321"/>
                </a:lnTo>
                <a:lnTo>
                  <a:pt x="752" y="321"/>
                </a:lnTo>
                <a:lnTo>
                  <a:pt x="752" y="322"/>
                </a:lnTo>
                <a:lnTo>
                  <a:pt x="752" y="324"/>
                </a:lnTo>
                <a:lnTo>
                  <a:pt x="751" y="324"/>
                </a:lnTo>
                <a:lnTo>
                  <a:pt x="749" y="328"/>
                </a:lnTo>
                <a:lnTo>
                  <a:pt x="747" y="330"/>
                </a:lnTo>
                <a:lnTo>
                  <a:pt x="747" y="328"/>
                </a:lnTo>
                <a:lnTo>
                  <a:pt x="745" y="328"/>
                </a:lnTo>
                <a:lnTo>
                  <a:pt x="743" y="328"/>
                </a:lnTo>
                <a:lnTo>
                  <a:pt x="741" y="328"/>
                </a:lnTo>
                <a:lnTo>
                  <a:pt x="739" y="328"/>
                </a:lnTo>
                <a:lnTo>
                  <a:pt x="739" y="328"/>
                </a:lnTo>
                <a:lnTo>
                  <a:pt x="737" y="328"/>
                </a:lnTo>
                <a:lnTo>
                  <a:pt x="736" y="330"/>
                </a:lnTo>
                <a:lnTo>
                  <a:pt x="737" y="332"/>
                </a:lnTo>
                <a:lnTo>
                  <a:pt x="739" y="332"/>
                </a:lnTo>
                <a:lnTo>
                  <a:pt x="739" y="334"/>
                </a:lnTo>
                <a:lnTo>
                  <a:pt x="739" y="336"/>
                </a:lnTo>
                <a:lnTo>
                  <a:pt x="737" y="336"/>
                </a:lnTo>
                <a:lnTo>
                  <a:pt x="737" y="334"/>
                </a:lnTo>
                <a:lnTo>
                  <a:pt x="737" y="336"/>
                </a:lnTo>
                <a:lnTo>
                  <a:pt x="737" y="337"/>
                </a:lnTo>
                <a:lnTo>
                  <a:pt x="736" y="337"/>
                </a:lnTo>
                <a:lnTo>
                  <a:pt x="736" y="339"/>
                </a:lnTo>
                <a:lnTo>
                  <a:pt x="734" y="341"/>
                </a:lnTo>
                <a:lnTo>
                  <a:pt x="734" y="341"/>
                </a:lnTo>
                <a:lnTo>
                  <a:pt x="736" y="341"/>
                </a:lnTo>
                <a:lnTo>
                  <a:pt x="737" y="343"/>
                </a:lnTo>
                <a:lnTo>
                  <a:pt x="739" y="343"/>
                </a:lnTo>
                <a:lnTo>
                  <a:pt x="739" y="341"/>
                </a:lnTo>
                <a:lnTo>
                  <a:pt x="739" y="341"/>
                </a:lnTo>
                <a:lnTo>
                  <a:pt x="741" y="341"/>
                </a:lnTo>
                <a:lnTo>
                  <a:pt x="743" y="341"/>
                </a:lnTo>
                <a:lnTo>
                  <a:pt x="743" y="339"/>
                </a:lnTo>
                <a:lnTo>
                  <a:pt x="745" y="339"/>
                </a:lnTo>
                <a:lnTo>
                  <a:pt x="747" y="339"/>
                </a:lnTo>
                <a:lnTo>
                  <a:pt x="747" y="341"/>
                </a:lnTo>
                <a:lnTo>
                  <a:pt x="747" y="341"/>
                </a:lnTo>
                <a:lnTo>
                  <a:pt x="747" y="343"/>
                </a:lnTo>
                <a:lnTo>
                  <a:pt x="749" y="345"/>
                </a:lnTo>
                <a:lnTo>
                  <a:pt x="749" y="347"/>
                </a:lnTo>
                <a:lnTo>
                  <a:pt x="749" y="349"/>
                </a:lnTo>
                <a:lnTo>
                  <a:pt x="749" y="351"/>
                </a:lnTo>
                <a:lnTo>
                  <a:pt x="749" y="352"/>
                </a:lnTo>
                <a:lnTo>
                  <a:pt x="749" y="354"/>
                </a:lnTo>
                <a:lnTo>
                  <a:pt x="751" y="356"/>
                </a:lnTo>
                <a:lnTo>
                  <a:pt x="751" y="358"/>
                </a:lnTo>
                <a:lnTo>
                  <a:pt x="751" y="360"/>
                </a:lnTo>
                <a:lnTo>
                  <a:pt x="752" y="360"/>
                </a:lnTo>
                <a:lnTo>
                  <a:pt x="752" y="362"/>
                </a:lnTo>
                <a:lnTo>
                  <a:pt x="751" y="364"/>
                </a:lnTo>
                <a:lnTo>
                  <a:pt x="749" y="364"/>
                </a:lnTo>
                <a:lnTo>
                  <a:pt x="747" y="364"/>
                </a:lnTo>
                <a:lnTo>
                  <a:pt x="747" y="362"/>
                </a:lnTo>
                <a:lnTo>
                  <a:pt x="745" y="364"/>
                </a:lnTo>
                <a:lnTo>
                  <a:pt x="743" y="362"/>
                </a:lnTo>
                <a:lnTo>
                  <a:pt x="741" y="364"/>
                </a:lnTo>
                <a:lnTo>
                  <a:pt x="739" y="367"/>
                </a:lnTo>
                <a:lnTo>
                  <a:pt x="739" y="369"/>
                </a:lnTo>
                <a:lnTo>
                  <a:pt x="739" y="371"/>
                </a:lnTo>
                <a:lnTo>
                  <a:pt x="739" y="373"/>
                </a:lnTo>
                <a:lnTo>
                  <a:pt x="739" y="375"/>
                </a:lnTo>
                <a:lnTo>
                  <a:pt x="739" y="377"/>
                </a:lnTo>
                <a:lnTo>
                  <a:pt x="739" y="379"/>
                </a:lnTo>
                <a:lnTo>
                  <a:pt x="739" y="381"/>
                </a:lnTo>
                <a:lnTo>
                  <a:pt x="741" y="383"/>
                </a:lnTo>
                <a:lnTo>
                  <a:pt x="739" y="383"/>
                </a:lnTo>
                <a:lnTo>
                  <a:pt x="739" y="384"/>
                </a:lnTo>
                <a:lnTo>
                  <a:pt x="737" y="384"/>
                </a:lnTo>
                <a:lnTo>
                  <a:pt x="737" y="386"/>
                </a:lnTo>
                <a:lnTo>
                  <a:pt x="736" y="386"/>
                </a:lnTo>
                <a:lnTo>
                  <a:pt x="734" y="388"/>
                </a:lnTo>
                <a:lnTo>
                  <a:pt x="734" y="390"/>
                </a:lnTo>
                <a:lnTo>
                  <a:pt x="732" y="390"/>
                </a:lnTo>
                <a:lnTo>
                  <a:pt x="730" y="392"/>
                </a:lnTo>
                <a:lnTo>
                  <a:pt x="730" y="394"/>
                </a:lnTo>
                <a:lnTo>
                  <a:pt x="728" y="394"/>
                </a:lnTo>
                <a:lnTo>
                  <a:pt x="726" y="394"/>
                </a:lnTo>
                <a:lnTo>
                  <a:pt x="724" y="396"/>
                </a:lnTo>
                <a:lnTo>
                  <a:pt x="726" y="398"/>
                </a:lnTo>
                <a:lnTo>
                  <a:pt x="724" y="401"/>
                </a:lnTo>
                <a:lnTo>
                  <a:pt x="726" y="399"/>
                </a:lnTo>
                <a:lnTo>
                  <a:pt x="726" y="398"/>
                </a:lnTo>
                <a:lnTo>
                  <a:pt x="728" y="398"/>
                </a:lnTo>
                <a:lnTo>
                  <a:pt x="730" y="398"/>
                </a:lnTo>
                <a:lnTo>
                  <a:pt x="732" y="399"/>
                </a:lnTo>
                <a:lnTo>
                  <a:pt x="734" y="399"/>
                </a:lnTo>
                <a:lnTo>
                  <a:pt x="736" y="399"/>
                </a:lnTo>
                <a:lnTo>
                  <a:pt x="734" y="403"/>
                </a:lnTo>
                <a:lnTo>
                  <a:pt x="732" y="405"/>
                </a:lnTo>
                <a:lnTo>
                  <a:pt x="732" y="407"/>
                </a:lnTo>
                <a:lnTo>
                  <a:pt x="728" y="413"/>
                </a:lnTo>
                <a:lnTo>
                  <a:pt x="728" y="414"/>
                </a:lnTo>
                <a:lnTo>
                  <a:pt x="728" y="416"/>
                </a:lnTo>
                <a:lnTo>
                  <a:pt x="726" y="418"/>
                </a:lnTo>
                <a:lnTo>
                  <a:pt x="726" y="420"/>
                </a:lnTo>
                <a:lnTo>
                  <a:pt x="726" y="422"/>
                </a:lnTo>
                <a:lnTo>
                  <a:pt x="726" y="424"/>
                </a:lnTo>
                <a:lnTo>
                  <a:pt x="726" y="426"/>
                </a:lnTo>
                <a:lnTo>
                  <a:pt x="724" y="428"/>
                </a:lnTo>
                <a:lnTo>
                  <a:pt x="724" y="429"/>
                </a:lnTo>
                <a:lnTo>
                  <a:pt x="724" y="429"/>
                </a:lnTo>
                <a:lnTo>
                  <a:pt x="722" y="431"/>
                </a:lnTo>
                <a:lnTo>
                  <a:pt x="722" y="433"/>
                </a:lnTo>
                <a:lnTo>
                  <a:pt x="721" y="437"/>
                </a:lnTo>
                <a:lnTo>
                  <a:pt x="719" y="437"/>
                </a:lnTo>
                <a:lnTo>
                  <a:pt x="719" y="439"/>
                </a:lnTo>
                <a:lnTo>
                  <a:pt x="719" y="441"/>
                </a:lnTo>
                <a:lnTo>
                  <a:pt x="719" y="443"/>
                </a:lnTo>
                <a:lnTo>
                  <a:pt x="719" y="444"/>
                </a:lnTo>
                <a:lnTo>
                  <a:pt x="719" y="446"/>
                </a:lnTo>
                <a:lnTo>
                  <a:pt x="717" y="446"/>
                </a:lnTo>
                <a:lnTo>
                  <a:pt x="717" y="448"/>
                </a:lnTo>
                <a:lnTo>
                  <a:pt x="715" y="450"/>
                </a:lnTo>
                <a:lnTo>
                  <a:pt x="715" y="452"/>
                </a:lnTo>
                <a:lnTo>
                  <a:pt x="715" y="454"/>
                </a:lnTo>
                <a:lnTo>
                  <a:pt x="713" y="458"/>
                </a:lnTo>
                <a:lnTo>
                  <a:pt x="711" y="459"/>
                </a:lnTo>
                <a:lnTo>
                  <a:pt x="711" y="461"/>
                </a:lnTo>
                <a:lnTo>
                  <a:pt x="711" y="463"/>
                </a:lnTo>
                <a:lnTo>
                  <a:pt x="709" y="463"/>
                </a:lnTo>
                <a:lnTo>
                  <a:pt x="709" y="467"/>
                </a:lnTo>
                <a:lnTo>
                  <a:pt x="707" y="467"/>
                </a:lnTo>
                <a:lnTo>
                  <a:pt x="707" y="469"/>
                </a:lnTo>
                <a:lnTo>
                  <a:pt x="707" y="467"/>
                </a:lnTo>
                <a:lnTo>
                  <a:pt x="706" y="469"/>
                </a:lnTo>
                <a:lnTo>
                  <a:pt x="706" y="467"/>
                </a:lnTo>
                <a:lnTo>
                  <a:pt x="704" y="467"/>
                </a:lnTo>
                <a:lnTo>
                  <a:pt x="702" y="467"/>
                </a:lnTo>
                <a:lnTo>
                  <a:pt x="700" y="469"/>
                </a:lnTo>
                <a:lnTo>
                  <a:pt x="700" y="467"/>
                </a:lnTo>
                <a:lnTo>
                  <a:pt x="698" y="467"/>
                </a:lnTo>
                <a:lnTo>
                  <a:pt x="698" y="469"/>
                </a:lnTo>
                <a:lnTo>
                  <a:pt x="696" y="469"/>
                </a:lnTo>
                <a:lnTo>
                  <a:pt x="696" y="471"/>
                </a:lnTo>
                <a:lnTo>
                  <a:pt x="694" y="473"/>
                </a:lnTo>
                <a:lnTo>
                  <a:pt x="694" y="474"/>
                </a:lnTo>
                <a:lnTo>
                  <a:pt x="692" y="474"/>
                </a:lnTo>
                <a:lnTo>
                  <a:pt x="691" y="474"/>
                </a:lnTo>
                <a:lnTo>
                  <a:pt x="691" y="473"/>
                </a:lnTo>
                <a:lnTo>
                  <a:pt x="689" y="473"/>
                </a:lnTo>
                <a:lnTo>
                  <a:pt x="687" y="473"/>
                </a:lnTo>
                <a:lnTo>
                  <a:pt x="685" y="473"/>
                </a:lnTo>
                <a:lnTo>
                  <a:pt x="683" y="473"/>
                </a:lnTo>
                <a:lnTo>
                  <a:pt x="683" y="469"/>
                </a:lnTo>
                <a:lnTo>
                  <a:pt x="683" y="467"/>
                </a:lnTo>
                <a:lnTo>
                  <a:pt x="681" y="467"/>
                </a:lnTo>
                <a:lnTo>
                  <a:pt x="681" y="469"/>
                </a:lnTo>
                <a:lnTo>
                  <a:pt x="683" y="471"/>
                </a:lnTo>
                <a:lnTo>
                  <a:pt x="683" y="473"/>
                </a:lnTo>
                <a:lnTo>
                  <a:pt x="685" y="474"/>
                </a:lnTo>
                <a:lnTo>
                  <a:pt x="687" y="474"/>
                </a:lnTo>
                <a:lnTo>
                  <a:pt x="689" y="474"/>
                </a:lnTo>
                <a:lnTo>
                  <a:pt x="692" y="474"/>
                </a:lnTo>
                <a:lnTo>
                  <a:pt x="692" y="474"/>
                </a:lnTo>
                <a:lnTo>
                  <a:pt x="694" y="474"/>
                </a:lnTo>
                <a:lnTo>
                  <a:pt x="696" y="476"/>
                </a:lnTo>
                <a:lnTo>
                  <a:pt x="698" y="478"/>
                </a:lnTo>
                <a:lnTo>
                  <a:pt x="700" y="480"/>
                </a:lnTo>
                <a:lnTo>
                  <a:pt x="700" y="478"/>
                </a:lnTo>
                <a:lnTo>
                  <a:pt x="700" y="480"/>
                </a:lnTo>
                <a:lnTo>
                  <a:pt x="700" y="482"/>
                </a:lnTo>
                <a:lnTo>
                  <a:pt x="700" y="484"/>
                </a:lnTo>
                <a:lnTo>
                  <a:pt x="700" y="486"/>
                </a:lnTo>
                <a:lnTo>
                  <a:pt x="700" y="488"/>
                </a:lnTo>
                <a:lnTo>
                  <a:pt x="700" y="491"/>
                </a:lnTo>
                <a:lnTo>
                  <a:pt x="698" y="491"/>
                </a:lnTo>
                <a:lnTo>
                  <a:pt x="698" y="493"/>
                </a:lnTo>
                <a:lnTo>
                  <a:pt x="698" y="495"/>
                </a:lnTo>
                <a:lnTo>
                  <a:pt x="698" y="497"/>
                </a:lnTo>
                <a:lnTo>
                  <a:pt x="696" y="497"/>
                </a:lnTo>
                <a:lnTo>
                  <a:pt x="694" y="497"/>
                </a:lnTo>
                <a:lnTo>
                  <a:pt x="694" y="499"/>
                </a:lnTo>
                <a:lnTo>
                  <a:pt x="694" y="501"/>
                </a:lnTo>
                <a:lnTo>
                  <a:pt x="694" y="503"/>
                </a:lnTo>
                <a:lnTo>
                  <a:pt x="692" y="506"/>
                </a:lnTo>
                <a:lnTo>
                  <a:pt x="692" y="508"/>
                </a:lnTo>
                <a:lnTo>
                  <a:pt x="692" y="508"/>
                </a:lnTo>
                <a:lnTo>
                  <a:pt x="691" y="510"/>
                </a:lnTo>
                <a:lnTo>
                  <a:pt x="691" y="512"/>
                </a:lnTo>
                <a:lnTo>
                  <a:pt x="691" y="514"/>
                </a:lnTo>
                <a:lnTo>
                  <a:pt x="691" y="516"/>
                </a:lnTo>
                <a:lnTo>
                  <a:pt x="691" y="518"/>
                </a:lnTo>
                <a:lnTo>
                  <a:pt x="691" y="519"/>
                </a:lnTo>
                <a:lnTo>
                  <a:pt x="689" y="519"/>
                </a:lnTo>
                <a:lnTo>
                  <a:pt x="687" y="519"/>
                </a:lnTo>
                <a:lnTo>
                  <a:pt x="687" y="521"/>
                </a:lnTo>
                <a:lnTo>
                  <a:pt x="683" y="523"/>
                </a:lnTo>
                <a:lnTo>
                  <a:pt x="683" y="525"/>
                </a:lnTo>
                <a:lnTo>
                  <a:pt x="681" y="527"/>
                </a:lnTo>
                <a:lnTo>
                  <a:pt x="681" y="529"/>
                </a:lnTo>
                <a:lnTo>
                  <a:pt x="681" y="531"/>
                </a:lnTo>
                <a:lnTo>
                  <a:pt x="681" y="533"/>
                </a:lnTo>
                <a:lnTo>
                  <a:pt x="679" y="533"/>
                </a:lnTo>
                <a:lnTo>
                  <a:pt x="679" y="534"/>
                </a:lnTo>
                <a:lnTo>
                  <a:pt x="679" y="536"/>
                </a:lnTo>
                <a:lnTo>
                  <a:pt x="679" y="538"/>
                </a:lnTo>
                <a:lnTo>
                  <a:pt x="677" y="538"/>
                </a:lnTo>
                <a:lnTo>
                  <a:pt x="677" y="540"/>
                </a:lnTo>
                <a:lnTo>
                  <a:pt x="677" y="542"/>
                </a:lnTo>
                <a:lnTo>
                  <a:pt x="676" y="542"/>
                </a:lnTo>
                <a:lnTo>
                  <a:pt x="674" y="544"/>
                </a:lnTo>
                <a:lnTo>
                  <a:pt x="672" y="544"/>
                </a:lnTo>
                <a:lnTo>
                  <a:pt x="672" y="546"/>
                </a:lnTo>
                <a:lnTo>
                  <a:pt x="670" y="546"/>
                </a:lnTo>
                <a:lnTo>
                  <a:pt x="670" y="549"/>
                </a:lnTo>
                <a:lnTo>
                  <a:pt x="670" y="551"/>
                </a:lnTo>
                <a:lnTo>
                  <a:pt x="668" y="551"/>
                </a:lnTo>
                <a:lnTo>
                  <a:pt x="666" y="549"/>
                </a:lnTo>
                <a:lnTo>
                  <a:pt x="664" y="549"/>
                </a:lnTo>
                <a:lnTo>
                  <a:pt x="662" y="549"/>
                </a:lnTo>
                <a:lnTo>
                  <a:pt x="662" y="551"/>
                </a:lnTo>
                <a:lnTo>
                  <a:pt x="662" y="553"/>
                </a:lnTo>
                <a:lnTo>
                  <a:pt x="662" y="555"/>
                </a:lnTo>
                <a:lnTo>
                  <a:pt x="664" y="555"/>
                </a:lnTo>
                <a:lnTo>
                  <a:pt x="664" y="553"/>
                </a:lnTo>
                <a:lnTo>
                  <a:pt x="664" y="551"/>
                </a:lnTo>
                <a:lnTo>
                  <a:pt x="666" y="551"/>
                </a:lnTo>
                <a:lnTo>
                  <a:pt x="668" y="553"/>
                </a:lnTo>
                <a:lnTo>
                  <a:pt x="668" y="555"/>
                </a:lnTo>
                <a:lnTo>
                  <a:pt x="666" y="555"/>
                </a:lnTo>
                <a:lnTo>
                  <a:pt x="666" y="557"/>
                </a:lnTo>
                <a:lnTo>
                  <a:pt x="664" y="559"/>
                </a:lnTo>
                <a:lnTo>
                  <a:pt x="662" y="561"/>
                </a:lnTo>
                <a:lnTo>
                  <a:pt x="662" y="563"/>
                </a:lnTo>
                <a:lnTo>
                  <a:pt x="662" y="564"/>
                </a:lnTo>
                <a:lnTo>
                  <a:pt x="662" y="566"/>
                </a:lnTo>
                <a:lnTo>
                  <a:pt x="662" y="568"/>
                </a:lnTo>
                <a:lnTo>
                  <a:pt x="664" y="570"/>
                </a:lnTo>
                <a:lnTo>
                  <a:pt x="664" y="572"/>
                </a:lnTo>
                <a:lnTo>
                  <a:pt x="664" y="574"/>
                </a:lnTo>
                <a:lnTo>
                  <a:pt x="662" y="576"/>
                </a:lnTo>
                <a:lnTo>
                  <a:pt x="662" y="578"/>
                </a:lnTo>
                <a:lnTo>
                  <a:pt x="661" y="579"/>
                </a:lnTo>
                <a:lnTo>
                  <a:pt x="661" y="581"/>
                </a:lnTo>
                <a:lnTo>
                  <a:pt x="659" y="583"/>
                </a:lnTo>
                <a:lnTo>
                  <a:pt x="659" y="585"/>
                </a:lnTo>
                <a:lnTo>
                  <a:pt x="655" y="587"/>
                </a:lnTo>
                <a:lnTo>
                  <a:pt x="655" y="591"/>
                </a:lnTo>
                <a:lnTo>
                  <a:pt x="653" y="591"/>
                </a:lnTo>
                <a:lnTo>
                  <a:pt x="653" y="593"/>
                </a:lnTo>
                <a:lnTo>
                  <a:pt x="653" y="594"/>
                </a:lnTo>
                <a:lnTo>
                  <a:pt x="649" y="596"/>
                </a:lnTo>
                <a:lnTo>
                  <a:pt x="649" y="598"/>
                </a:lnTo>
                <a:lnTo>
                  <a:pt x="649" y="600"/>
                </a:lnTo>
                <a:lnTo>
                  <a:pt x="647" y="600"/>
                </a:lnTo>
                <a:lnTo>
                  <a:pt x="647" y="602"/>
                </a:lnTo>
                <a:lnTo>
                  <a:pt x="647" y="604"/>
                </a:lnTo>
                <a:lnTo>
                  <a:pt x="644" y="608"/>
                </a:lnTo>
                <a:lnTo>
                  <a:pt x="644" y="609"/>
                </a:lnTo>
                <a:lnTo>
                  <a:pt x="644" y="609"/>
                </a:lnTo>
                <a:lnTo>
                  <a:pt x="644" y="609"/>
                </a:lnTo>
                <a:lnTo>
                  <a:pt x="644" y="611"/>
                </a:lnTo>
                <a:lnTo>
                  <a:pt x="644" y="613"/>
                </a:lnTo>
                <a:lnTo>
                  <a:pt x="644" y="615"/>
                </a:lnTo>
                <a:lnTo>
                  <a:pt x="642" y="615"/>
                </a:lnTo>
                <a:lnTo>
                  <a:pt x="642" y="617"/>
                </a:lnTo>
                <a:lnTo>
                  <a:pt x="640" y="619"/>
                </a:lnTo>
                <a:lnTo>
                  <a:pt x="640" y="621"/>
                </a:lnTo>
                <a:lnTo>
                  <a:pt x="640" y="623"/>
                </a:lnTo>
                <a:lnTo>
                  <a:pt x="638" y="624"/>
                </a:lnTo>
                <a:lnTo>
                  <a:pt x="636" y="626"/>
                </a:lnTo>
                <a:lnTo>
                  <a:pt x="636" y="630"/>
                </a:lnTo>
                <a:lnTo>
                  <a:pt x="636" y="632"/>
                </a:lnTo>
                <a:lnTo>
                  <a:pt x="636" y="634"/>
                </a:lnTo>
                <a:lnTo>
                  <a:pt x="636" y="638"/>
                </a:lnTo>
                <a:lnTo>
                  <a:pt x="636" y="639"/>
                </a:lnTo>
                <a:lnTo>
                  <a:pt x="638" y="639"/>
                </a:lnTo>
                <a:lnTo>
                  <a:pt x="638" y="641"/>
                </a:lnTo>
                <a:lnTo>
                  <a:pt x="636" y="641"/>
                </a:lnTo>
                <a:lnTo>
                  <a:pt x="634" y="641"/>
                </a:lnTo>
                <a:lnTo>
                  <a:pt x="634" y="643"/>
                </a:lnTo>
                <a:lnTo>
                  <a:pt x="636" y="641"/>
                </a:lnTo>
                <a:lnTo>
                  <a:pt x="638" y="643"/>
                </a:lnTo>
                <a:lnTo>
                  <a:pt x="638" y="645"/>
                </a:lnTo>
                <a:lnTo>
                  <a:pt x="638" y="647"/>
                </a:lnTo>
                <a:lnTo>
                  <a:pt x="638" y="649"/>
                </a:lnTo>
                <a:lnTo>
                  <a:pt x="638" y="651"/>
                </a:lnTo>
                <a:lnTo>
                  <a:pt x="638" y="653"/>
                </a:lnTo>
                <a:lnTo>
                  <a:pt x="636" y="653"/>
                </a:lnTo>
                <a:lnTo>
                  <a:pt x="636" y="654"/>
                </a:lnTo>
                <a:lnTo>
                  <a:pt x="636" y="656"/>
                </a:lnTo>
                <a:lnTo>
                  <a:pt x="634" y="658"/>
                </a:lnTo>
                <a:lnTo>
                  <a:pt x="634" y="656"/>
                </a:lnTo>
                <a:lnTo>
                  <a:pt x="632" y="658"/>
                </a:lnTo>
                <a:lnTo>
                  <a:pt x="632" y="660"/>
                </a:lnTo>
                <a:lnTo>
                  <a:pt x="630" y="666"/>
                </a:lnTo>
                <a:lnTo>
                  <a:pt x="629" y="666"/>
                </a:lnTo>
                <a:lnTo>
                  <a:pt x="629" y="668"/>
                </a:lnTo>
                <a:lnTo>
                  <a:pt x="621" y="666"/>
                </a:lnTo>
                <a:lnTo>
                  <a:pt x="619" y="666"/>
                </a:lnTo>
                <a:lnTo>
                  <a:pt x="619" y="664"/>
                </a:lnTo>
                <a:lnTo>
                  <a:pt x="617" y="664"/>
                </a:lnTo>
                <a:lnTo>
                  <a:pt x="615" y="664"/>
                </a:lnTo>
                <a:lnTo>
                  <a:pt x="614" y="664"/>
                </a:lnTo>
                <a:lnTo>
                  <a:pt x="612" y="664"/>
                </a:lnTo>
                <a:lnTo>
                  <a:pt x="610" y="662"/>
                </a:lnTo>
                <a:lnTo>
                  <a:pt x="608" y="662"/>
                </a:lnTo>
                <a:lnTo>
                  <a:pt x="606" y="662"/>
                </a:lnTo>
                <a:lnTo>
                  <a:pt x="604" y="662"/>
                </a:lnTo>
                <a:lnTo>
                  <a:pt x="602" y="662"/>
                </a:lnTo>
                <a:lnTo>
                  <a:pt x="600" y="662"/>
                </a:lnTo>
                <a:lnTo>
                  <a:pt x="599" y="662"/>
                </a:lnTo>
                <a:lnTo>
                  <a:pt x="597" y="662"/>
                </a:lnTo>
                <a:lnTo>
                  <a:pt x="597" y="664"/>
                </a:lnTo>
                <a:lnTo>
                  <a:pt x="595" y="666"/>
                </a:lnTo>
                <a:lnTo>
                  <a:pt x="595" y="668"/>
                </a:lnTo>
                <a:lnTo>
                  <a:pt x="593" y="668"/>
                </a:lnTo>
                <a:lnTo>
                  <a:pt x="591" y="669"/>
                </a:lnTo>
                <a:lnTo>
                  <a:pt x="589" y="669"/>
                </a:lnTo>
                <a:lnTo>
                  <a:pt x="587" y="669"/>
                </a:lnTo>
                <a:lnTo>
                  <a:pt x="585" y="668"/>
                </a:lnTo>
                <a:lnTo>
                  <a:pt x="584" y="668"/>
                </a:lnTo>
                <a:lnTo>
                  <a:pt x="582" y="666"/>
                </a:lnTo>
                <a:lnTo>
                  <a:pt x="580" y="666"/>
                </a:lnTo>
                <a:lnTo>
                  <a:pt x="580" y="668"/>
                </a:lnTo>
                <a:lnTo>
                  <a:pt x="578" y="668"/>
                </a:lnTo>
                <a:lnTo>
                  <a:pt x="576" y="668"/>
                </a:lnTo>
                <a:lnTo>
                  <a:pt x="576" y="669"/>
                </a:lnTo>
                <a:lnTo>
                  <a:pt x="574" y="669"/>
                </a:lnTo>
                <a:lnTo>
                  <a:pt x="572" y="669"/>
                </a:lnTo>
                <a:lnTo>
                  <a:pt x="572" y="671"/>
                </a:lnTo>
                <a:lnTo>
                  <a:pt x="572" y="673"/>
                </a:lnTo>
                <a:lnTo>
                  <a:pt x="570" y="675"/>
                </a:lnTo>
                <a:lnTo>
                  <a:pt x="569" y="677"/>
                </a:lnTo>
                <a:lnTo>
                  <a:pt x="567" y="679"/>
                </a:lnTo>
                <a:lnTo>
                  <a:pt x="565" y="679"/>
                </a:lnTo>
                <a:lnTo>
                  <a:pt x="563" y="679"/>
                </a:lnTo>
                <a:lnTo>
                  <a:pt x="561" y="679"/>
                </a:lnTo>
                <a:lnTo>
                  <a:pt x="559" y="677"/>
                </a:lnTo>
                <a:lnTo>
                  <a:pt x="557" y="677"/>
                </a:lnTo>
                <a:lnTo>
                  <a:pt x="555" y="677"/>
                </a:lnTo>
                <a:lnTo>
                  <a:pt x="555" y="679"/>
                </a:lnTo>
                <a:lnTo>
                  <a:pt x="554" y="679"/>
                </a:lnTo>
                <a:lnTo>
                  <a:pt x="554" y="681"/>
                </a:lnTo>
                <a:lnTo>
                  <a:pt x="552" y="681"/>
                </a:lnTo>
                <a:lnTo>
                  <a:pt x="552" y="683"/>
                </a:lnTo>
                <a:lnTo>
                  <a:pt x="550" y="683"/>
                </a:lnTo>
                <a:lnTo>
                  <a:pt x="550" y="684"/>
                </a:lnTo>
                <a:lnTo>
                  <a:pt x="548" y="684"/>
                </a:lnTo>
                <a:lnTo>
                  <a:pt x="548" y="686"/>
                </a:lnTo>
                <a:lnTo>
                  <a:pt x="548" y="686"/>
                </a:lnTo>
                <a:lnTo>
                  <a:pt x="546" y="688"/>
                </a:lnTo>
                <a:lnTo>
                  <a:pt x="544" y="690"/>
                </a:lnTo>
                <a:lnTo>
                  <a:pt x="542" y="688"/>
                </a:lnTo>
                <a:lnTo>
                  <a:pt x="542" y="686"/>
                </a:lnTo>
                <a:lnTo>
                  <a:pt x="540" y="684"/>
                </a:lnTo>
                <a:lnTo>
                  <a:pt x="539" y="683"/>
                </a:lnTo>
                <a:lnTo>
                  <a:pt x="537" y="683"/>
                </a:lnTo>
                <a:lnTo>
                  <a:pt x="537" y="684"/>
                </a:lnTo>
                <a:lnTo>
                  <a:pt x="535" y="684"/>
                </a:lnTo>
                <a:lnTo>
                  <a:pt x="535" y="686"/>
                </a:lnTo>
                <a:lnTo>
                  <a:pt x="533" y="686"/>
                </a:lnTo>
                <a:lnTo>
                  <a:pt x="533" y="688"/>
                </a:lnTo>
                <a:lnTo>
                  <a:pt x="531" y="688"/>
                </a:lnTo>
                <a:lnTo>
                  <a:pt x="529" y="688"/>
                </a:lnTo>
                <a:lnTo>
                  <a:pt x="527" y="688"/>
                </a:lnTo>
                <a:lnTo>
                  <a:pt x="525" y="688"/>
                </a:lnTo>
                <a:lnTo>
                  <a:pt x="524" y="688"/>
                </a:lnTo>
                <a:lnTo>
                  <a:pt x="524" y="686"/>
                </a:lnTo>
                <a:lnTo>
                  <a:pt x="522" y="686"/>
                </a:lnTo>
                <a:lnTo>
                  <a:pt x="520" y="686"/>
                </a:lnTo>
                <a:lnTo>
                  <a:pt x="520" y="684"/>
                </a:lnTo>
                <a:lnTo>
                  <a:pt x="518" y="684"/>
                </a:lnTo>
                <a:lnTo>
                  <a:pt x="516" y="683"/>
                </a:lnTo>
                <a:lnTo>
                  <a:pt x="514" y="684"/>
                </a:lnTo>
                <a:lnTo>
                  <a:pt x="512" y="684"/>
                </a:lnTo>
                <a:lnTo>
                  <a:pt x="512" y="686"/>
                </a:lnTo>
                <a:lnTo>
                  <a:pt x="510" y="686"/>
                </a:lnTo>
                <a:lnTo>
                  <a:pt x="510" y="688"/>
                </a:lnTo>
                <a:lnTo>
                  <a:pt x="509" y="690"/>
                </a:lnTo>
                <a:lnTo>
                  <a:pt x="507" y="690"/>
                </a:lnTo>
                <a:lnTo>
                  <a:pt x="505" y="690"/>
                </a:lnTo>
                <a:lnTo>
                  <a:pt x="503" y="688"/>
                </a:lnTo>
                <a:lnTo>
                  <a:pt x="501" y="686"/>
                </a:lnTo>
                <a:lnTo>
                  <a:pt x="501" y="686"/>
                </a:lnTo>
                <a:lnTo>
                  <a:pt x="499" y="688"/>
                </a:lnTo>
                <a:lnTo>
                  <a:pt x="497" y="688"/>
                </a:lnTo>
                <a:lnTo>
                  <a:pt x="495" y="688"/>
                </a:lnTo>
                <a:lnTo>
                  <a:pt x="494" y="686"/>
                </a:lnTo>
                <a:lnTo>
                  <a:pt x="494" y="684"/>
                </a:lnTo>
                <a:lnTo>
                  <a:pt x="492" y="683"/>
                </a:lnTo>
                <a:lnTo>
                  <a:pt x="492" y="681"/>
                </a:lnTo>
                <a:lnTo>
                  <a:pt x="490" y="679"/>
                </a:lnTo>
                <a:lnTo>
                  <a:pt x="490" y="677"/>
                </a:lnTo>
                <a:lnTo>
                  <a:pt x="488" y="677"/>
                </a:lnTo>
                <a:lnTo>
                  <a:pt x="488" y="675"/>
                </a:lnTo>
                <a:lnTo>
                  <a:pt x="486" y="675"/>
                </a:lnTo>
                <a:lnTo>
                  <a:pt x="484" y="675"/>
                </a:lnTo>
                <a:lnTo>
                  <a:pt x="482" y="677"/>
                </a:lnTo>
                <a:lnTo>
                  <a:pt x="480" y="677"/>
                </a:lnTo>
                <a:lnTo>
                  <a:pt x="479" y="679"/>
                </a:lnTo>
                <a:lnTo>
                  <a:pt x="477" y="679"/>
                </a:lnTo>
                <a:lnTo>
                  <a:pt x="475" y="677"/>
                </a:lnTo>
                <a:lnTo>
                  <a:pt x="473" y="677"/>
                </a:lnTo>
                <a:lnTo>
                  <a:pt x="471" y="679"/>
                </a:lnTo>
                <a:lnTo>
                  <a:pt x="469" y="679"/>
                </a:lnTo>
                <a:lnTo>
                  <a:pt x="467" y="679"/>
                </a:lnTo>
                <a:lnTo>
                  <a:pt x="465" y="679"/>
                </a:lnTo>
                <a:lnTo>
                  <a:pt x="464" y="677"/>
                </a:lnTo>
                <a:lnTo>
                  <a:pt x="464" y="675"/>
                </a:lnTo>
                <a:lnTo>
                  <a:pt x="464" y="673"/>
                </a:lnTo>
                <a:lnTo>
                  <a:pt x="464" y="671"/>
                </a:lnTo>
                <a:lnTo>
                  <a:pt x="464" y="669"/>
                </a:lnTo>
                <a:lnTo>
                  <a:pt x="462" y="669"/>
                </a:lnTo>
                <a:lnTo>
                  <a:pt x="462" y="668"/>
                </a:lnTo>
                <a:lnTo>
                  <a:pt x="460" y="668"/>
                </a:lnTo>
                <a:lnTo>
                  <a:pt x="460" y="666"/>
                </a:lnTo>
                <a:lnTo>
                  <a:pt x="458" y="664"/>
                </a:lnTo>
                <a:lnTo>
                  <a:pt x="458" y="662"/>
                </a:lnTo>
                <a:lnTo>
                  <a:pt x="456" y="662"/>
                </a:lnTo>
                <a:lnTo>
                  <a:pt x="456" y="660"/>
                </a:lnTo>
                <a:lnTo>
                  <a:pt x="454" y="658"/>
                </a:lnTo>
                <a:lnTo>
                  <a:pt x="454" y="658"/>
                </a:lnTo>
                <a:lnTo>
                  <a:pt x="452" y="658"/>
                </a:lnTo>
                <a:lnTo>
                  <a:pt x="450" y="658"/>
                </a:lnTo>
                <a:lnTo>
                  <a:pt x="450" y="656"/>
                </a:lnTo>
                <a:lnTo>
                  <a:pt x="449" y="654"/>
                </a:lnTo>
                <a:lnTo>
                  <a:pt x="447" y="654"/>
                </a:lnTo>
                <a:lnTo>
                  <a:pt x="445" y="654"/>
                </a:lnTo>
                <a:lnTo>
                  <a:pt x="443" y="654"/>
                </a:lnTo>
                <a:lnTo>
                  <a:pt x="441" y="654"/>
                </a:lnTo>
                <a:lnTo>
                  <a:pt x="439" y="654"/>
                </a:lnTo>
                <a:lnTo>
                  <a:pt x="437" y="656"/>
                </a:lnTo>
                <a:lnTo>
                  <a:pt x="435" y="656"/>
                </a:lnTo>
                <a:lnTo>
                  <a:pt x="434" y="656"/>
                </a:lnTo>
                <a:lnTo>
                  <a:pt x="432" y="656"/>
                </a:lnTo>
                <a:lnTo>
                  <a:pt x="430" y="656"/>
                </a:lnTo>
                <a:lnTo>
                  <a:pt x="430" y="654"/>
                </a:lnTo>
                <a:lnTo>
                  <a:pt x="428" y="654"/>
                </a:lnTo>
                <a:lnTo>
                  <a:pt x="426" y="654"/>
                </a:lnTo>
                <a:lnTo>
                  <a:pt x="426" y="653"/>
                </a:lnTo>
                <a:lnTo>
                  <a:pt x="424" y="653"/>
                </a:lnTo>
                <a:lnTo>
                  <a:pt x="422" y="653"/>
                </a:lnTo>
                <a:lnTo>
                  <a:pt x="422" y="651"/>
                </a:lnTo>
                <a:lnTo>
                  <a:pt x="422" y="649"/>
                </a:lnTo>
                <a:lnTo>
                  <a:pt x="420" y="649"/>
                </a:lnTo>
                <a:lnTo>
                  <a:pt x="420" y="647"/>
                </a:lnTo>
                <a:lnTo>
                  <a:pt x="419" y="645"/>
                </a:lnTo>
                <a:lnTo>
                  <a:pt x="417" y="643"/>
                </a:lnTo>
                <a:lnTo>
                  <a:pt x="415" y="643"/>
                </a:lnTo>
                <a:lnTo>
                  <a:pt x="413" y="643"/>
                </a:lnTo>
                <a:lnTo>
                  <a:pt x="411" y="643"/>
                </a:lnTo>
                <a:lnTo>
                  <a:pt x="411" y="641"/>
                </a:lnTo>
                <a:lnTo>
                  <a:pt x="413" y="639"/>
                </a:lnTo>
                <a:lnTo>
                  <a:pt x="413" y="638"/>
                </a:lnTo>
                <a:lnTo>
                  <a:pt x="411" y="638"/>
                </a:lnTo>
                <a:lnTo>
                  <a:pt x="411" y="636"/>
                </a:lnTo>
                <a:lnTo>
                  <a:pt x="409" y="636"/>
                </a:lnTo>
                <a:lnTo>
                  <a:pt x="407" y="636"/>
                </a:lnTo>
                <a:lnTo>
                  <a:pt x="405" y="634"/>
                </a:lnTo>
                <a:lnTo>
                  <a:pt x="405" y="634"/>
                </a:lnTo>
                <a:lnTo>
                  <a:pt x="404" y="634"/>
                </a:lnTo>
                <a:lnTo>
                  <a:pt x="402" y="634"/>
                </a:lnTo>
                <a:lnTo>
                  <a:pt x="404" y="632"/>
                </a:lnTo>
                <a:lnTo>
                  <a:pt x="402" y="630"/>
                </a:lnTo>
                <a:lnTo>
                  <a:pt x="400" y="630"/>
                </a:lnTo>
                <a:lnTo>
                  <a:pt x="398" y="630"/>
                </a:lnTo>
                <a:lnTo>
                  <a:pt x="396" y="628"/>
                </a:lnTo>
                <a:lnTo>
                  <a:pt x="394" y="628"/>
                </a:lnTo>
                <a:lnTo>
                  <a:pt x="392" y="628"/>
                </a:lnTo>
                <a:lnTo>
                  <a:pt x="390" y="628"/>
                </a:lnTo>
                <a:lnTo>
                  <a:pt x="390" y="630"/>
                </a:lnTo>
                <a:lnTo>
                  <a:pt x="389" y="630"/>
                </a:lnTo>
                <a:lnTo>
                  <a:pt x="389" y="632"/>
                </a:lnTo>
                <a:lnTo>
                  <a:pt x="387" y="632"/>
                </a:lnTo>
                <a:lnTo>
                  <a:pt x="387" y="630"/>
                </a:lnTo>
                <a:lnTo>
                  <a:pt x="385" y="630"/>
                </a:lnTo>
                <a:lnTo>
                  <a:pt x="383" y="630"/>
                </a:lnTo>
                <a:lnTo>
                  <a:pt x="381" y="630"/>
                </a:lnTo>
                <a:lnTo>
                  <a:pt x="379" y="630"/>
                </a:lnTo>
                <a:lnTo>
                  <a:pt x="377" y="628"/>
                </a:lnTo>
                <a:lnTo>
                  <a:pt x="375" y="630"/>
                </a:lnTo>
                <a:lnTo>
                  <a:pt x="374" y="630"/>
                </a:lnTo>
                <a:lnTo>
                  <a:pt x="372" y="628"/>
                </a:lnTo>
                <a:lnTo>
                  <a:pt x="370" y="628"/>
                </a:lnTo>
                <a:lnTo>
                  <a:pt x="366" y="626"/>
                </a:lnTo>
                <a:lnTo>
                  <a:pt x="364" y="626"/>
                </a:lnTo>
                <a:lnTo>
                  <a:pt x="364" y="628"/>
                </a:lnTo>
                <a:lnTo>
                  <a:pt x="362" y="628"/>
                </a:lnTo>
                <a:lnTo>
                  <a:pt x="362" y="630"/>
                </a:lnTo>
                <a:lnTo>
                  <a:pt x="360" y="630"/>
                </a:lnTo>
                <a:lnTo>
                  <a:pt x="360" y="632"/>
                </a:lnTo>
                <a:lnTo>
                  <a:pt x="359" y="632"/>
                </a:lnTo>
                <a:lnTo>
                  <a:pt x="359" y="632"/>
                </a:lnTo>
                <a:lnTo>
                  <a:pt x="357" y="630"/>
                </a:lnTo>
                <a:lnTo>
                  <a:pt x="355" y="630"/>
                </a:lnTo>
                <a:lnTo>
                  <a:pt x="353" y="630"/>
                </a:lnTo>
                <a:lnTo>
                  <a:pt x="351" y="630"/>
                </a:lnTo>
                <a:lnTo>
                  <a:pt x="349" y="630"/>
                </a:lnTo>
                <a:lnTo>
                  <a:pt x="349" y="632"/>
                </a:lnTo>
                <a:lnTo>
                  <a:pt x="347" y="632"/>
                </a:lnTo>
                <a:lnTo>
                  <a:pt x="347" y="634"/>
                </a:lnTo>
                <a:lnTo>
                  <a:pt x="345" y="634"/>
                </a:lnTo>
                <a:lnTo>
                  <a:pt x="344" y="634"/>
                </a:lnTo>
                <a:lnTo>
                  <a:pt x="342" y="634"/>
                </a:lnTo>
                <a:lnTo>
                  <a:pt x="342" y="636"/>
                </a:lnTo>
                <a:lnTo>
                  <a:pt x="340" y="636"/>
                </a:lnTo>
                <a:lnTo>
                  <a:pt x="338" y="636"/>
                </a:lnTo>
                <a:lnTo>
                  <a:pt x="338" y="634"/>
                </a:lnTo>
                <a:lnTo>
                  <a:pt x="338" y="632"/>
                </a:lnTo>
                <a:lnTo>
                  <a:pt x="336" y="632"/>
                </a:lnTo>
                <a:lnTo>
                  <a:pt x="336" y="630"/>
                </a:lnTo>
                <a:lnTo>
                  <a:pt x="334" y="630"/>
                </a:lnTo>
                <a:lnTo>
                  <a:pt x="334" y="628"/>
                </a:lnTo>
                <a:lnTo>
                  <a:pt x="332" y="628"/>
                </a:lnTo>
                <a:lnTo>
                  <a:pt x="330" y="626"/>
                </a:lnTo>
                <a:lnTo>
                  <a:pt x="329" y="626"/>
                </a:lnTo>
                <a:lnTo>
                  <a:pt x="327" y="626"/>
                </a:lnTo>
                <a:lnTo>
                  <a:pt x="325" y="626"/>
                </a:lnTo>
                <a:lnTo>
                  <a:pt x="323" y="628"/>
                </a:lnTo>
                <a:lnTo>
                  <a:pt x="321" y="628"/>
                </a:lnTo>
                <a:lnTo>
                  <a:pt x="319" y="628"/>
                </a:lnTo>
                <a:lnTo>
                  <a:pt x="317" y="628"/>
                </a:lnTo>
                <a:lnTo>
                  <a:pt x="315" y="630"/>
                </a:lnTo>
                <a:lnTo>
                  <a:pt x="314" y="630"/>
                </a:lnTo>
                <a:lnTo>
                  <a:pt x="312" y="630"/>
                </a:lnTo>
                <a:lnTo>
                  <a:pt x="312" y="632"/>
                </a:lnTo>
                <a:lnTo>
                  <a:pt x="310" y="632"/>
                </a:lnTo>
                <a:lnTo>
                  <a:pt x="308" y="632"/>
                </a:lnTo>
                <a:lnTo>
                  <a:pt x="306" y="632"/>
                </a:lnTo>
                <a:lnTo>
                  <a:pt x="306" y="634"/>
                </a:lnTo>
                <a:lnTo>
                  <a:pt x="304" y="634"/>
                </a:lnTo>
                <a:lnTo>
                  <a:pt x="302" y="634"/>
                </a:lnTo>
                <a:lnTo>
                  <a:pt x="300" y="634"/>
                </a:lnTo>
                <a:lnTo>
                  <a:pt x="299" y="634"/>
                </a:lnTo>
                <a:lnTo>
                  <a:pt x="297" y="636"/>
                </a:lnTo>
                <a:lnTo>
                  <a:pt x="295" y="636"/>
                </a:lnTo>
                <a:lnTo>
                  <a:pt x="293" y="636"/>
                </a:lnTo>
                <a:lnTo>
                  <a:pt x="291" y="636"/>
                </a:lnTo>
                <a:lnTo>
                  <a:pt x="289" y="638"/>
                </a:lnTo>
                <a:lnTo>
                  <a:pt x="287" y="638"/>
                </a:lnTo>
                <a:lnTo>
                  <a:pt x="285" y="638"/>
                </a:lnTo>
                <a:lnTo>
                  <a:pt x="284" y="639"/>
                </a:lnTo>
                <a:lnTo>
                  <a:pt x="282" y="639"/>
                </a:lnTo>
                <a:lnTo>
                  <a:pt x="280" y="639"/>
                </a:lnTo>
                <a:lnTo>
                  <a:pt x="278" y="639"/>
                </a:lnTo>
                <a:lnTo>
                  <a:pt x="276" y="641"/>
                </a:lnTo>
                <a:lnTo>
                  <a:pt x="274" y="641"/>
                </a:lnTo>
                <a:lnTo>
                  <a:pt x="272" y="641"/>
                </a:lnTo>
                <a:lnTo>
                  <a:pt x="270" y="641"/>
                </a:lnTo>
                <a:lnTo>
                  <a:pt x="269" y="641"/>
                </a:lnTo>
                <a:lnTo>
                  <a:pt x="267" y="643"/>
                </a:lnTo>
                <a:lnTo>
                  <a:pt x="267" y="647"/>
                </a:lnTo>
                <a:lnTo>
                  <a:pt x="261" y="649"/>
                </a:lnTo>
                <a:lnTo>
                  <a:pt x="257" y="649"/>
                </a:lnTo>
                <a:lnTo>
                  <a:pt x="254" y="645"/>
                </a:lnTo>
                <a:lnTo>
                  <a:pt x="248" y="643"/>
                </a:lnTo>
                <a:lnTo>
                  <a:pt x="248" y="645"/>
                </a:lnTo>
                <a:lnTo>
                  <a:pt x="248" y="651"/>
                </a:lnTo>
                <a:lnTo>
                  <a:pt x="248" y="654"/>
                </a:lnTo>
                <a:lnTo>
                  <a:pt x="250" y="658"/>
                </a:lnTo>
                <a:lnTo>
                  <a:pt x="248" y="662"/>
                </a:lnTo>
                <a:lnTo>
                  <a:pt x="246" y="664"/>
                </a:lnTo>
                <a:lnTo>
                  <a:pt x="242" y="664"/>
                </a:lnTo>
                <a:lnTo>
                  <a:pt x="239" y="664"/>
                </a:lnTo>
                <a:lnTo>
                  <a:pt x="237" y="662"/>
                </a:lnTo>
                <a:lnTo>
                  <a:pt x="231" y="662"/>
                </a:lnTo>
                <a:lnTo>
                  <a:pt x="224" y="662"/>
                </a:lnTo>
                <a:lnTo>
                  <a:pt x="220" y="662"/>
                </a:lnTo>
                <a:lnTo>
                  <a:pt x="216" y="662"/>
                </a:lnTo>
                <a:lnTo>
                  <a:pt x="212" y="664"/>
                </a:lnTo>
                <a:lnTo>
                  <a:pt x="210" y="666"/>
                </a:lnTo>
                <a:lnTo>
                  <a:pt x="209" y="669"/>
                </a:lnTo>
                <a:lnTo>
                  <a:pt x="209" y="671"/>
                </a:lnTo>
                <a:lnTo>
                  <a:pt x="209" y="673"/>
                </a:lnTo>
                <a:lnTo>
                  <a:pt x="205" y="675"/>
                </a:lnTo>
                <a:lnTo>
                  <a:pt x="203" y="675"/>
                </a:lnTo>
                <a:lnTo>
                  <a:pt x="201" y="675"/>
                </a:lnTo>
                <a:lnTo>
                  <a:pt x="199" y="673"/>
                </a:lnTo>
                <a:lnTo>
                  <a:pt x="195" y="664"/>
                </a:lnTo>
                <a:lnTo>
                  <a:pt x="192" y="656"/>
                </a:lnTo>
                <a:lnTo>
                  <a:pt x="188" y="653"/>
                </a:lnTo>
                <a:lnTo>
                  <a:pt x="180" y="649"/>
                </a:lnTo>
                <a:lnTo>
                  <a:pt x="175" y="645"/>
                </a:lnTo>
                <a:lnTo>
                  <a:pt x="171" y="639"/>
                </a:lnTo>
                <a:lnTo>
                  <a:pt x="169" y="630"/>
                </a:lnTo>
                <a:lnTo>
                  <a:pt x="169" y="623"/>
                </a:lnTo>
                <a:lnTo>
                  <a:pt x="169" y="619"/>
                </a:lnTo>
                <a:lnTo>
                  <a:pt x="167" y="617"/>
                </a:lnTo>
                <a:lnTo>
                  <a:pt x="162" y="615"/>
                </a:lnTo>
                <a:lnTo>
                  <a:pt x="158" y="617"/>
                </a:lnTo>
                <a:lnTo>
                  <a:pt x="156" y="619"/>
                </a:lnTo>
                <a:lnTo>
                  <a:pt x="152" y="617"/>
                </a:lnTo>
                <a:lnTo>
                  <a:pt x="148" y="615"/>
                </a:lnTo>
                <a:lnTo>
                  <a:pt x="147" y="615"/>
                </a:lnTo>
                <a:lnTo>
                  <a:pt x="145" y="613"/>
                </a:lnTo>
                <a:lnTo>
                  <a:pt x="141" y="611"/>
                </a:lnTo>
                <a:lnTo>
                  <a:pt x="139" y="613"/>
                </a:lnTo>
                <a:lnTo>
                  <a:pt x="133" y="613"/>
                </a:lnTo>
                <a:lnTo>
                  <a:pt x="132" y="609"/>
                </a:lnTo>
                <a:lnTo>
                  <a:pt x="130" y="608"/>
                </a:lnTo>
                <a:lnTo>
                  <a:pt x="128" y="608"/>
                </a:lnTo>
                <a:lnTo>
                  <a:pt x="126" y="608"/>
                </a:lnTo>
                <a:lnTo>
                  <a:pt x="124" y="606"/>
                </a:lnTo>
                <a:lnTo>
                  <a:pt x="120" y="606"/>
                </a:lnTo>
                <a:lnTo>
                  <a:pt x="118" y="604"/>
                </a:lnTo>
                <a:lnTo>
                  <a:pt x="117" y="604"/>
                </a:lnTo>
                <a:lnTo>
                  <a:pt x="117" y="606"/>
                </a:lnTo>
                <a:lnTo>
                  <a:pt x="117" y="608"/>
                </a:lnTo>
                <a:lnTo>
                  <a:pt x="117" y="609"/>
                </a:lnTo>
                <a:lnTo>
                  <a:pt x="115" y="609"/>
                </a:lnTo>
                <a:lnTo>
                  <a:pt x="115" y="609"/>
                </a:lnTo>
                <a:lnTo>
                  <a:pt x="115" y="611"/>
                </a:lnTo>
                <a:lnTo>
                  <a:pt x="115" y="613"/>
                </a:lnTo>
                <a:lnTo>
                  <a:pt x="115" y="615"/>
                </a:lnTo>
                <a:lnTo>
                  <a:pt x="115" y="617"/>
                </a:lnTo>
                <a:lnTo>
                  <a:pt x="113" y="619"/>
                </a:lnTo>
                <a:lnTo>
                  <a:pt x="113" y="621"/>
                </a:lnTo>
                <a:lnTo>
                  <a:pt x="113" y="623"/>
                </a:lnTo>
                <a:lnTo>
                  <a:pt x="113" y="624"/>
                </a:lnTo>
                <a:lnTo>
                  <a:pt x="113" y="626"/>
                </a:lnTo>
                <a:lnTo>
                  <a:pt x="113" y="628"/>
                </a:lnTo>
                <a:lnTo>
                  <a:pt x="113" y="630"/>
                </a:lnTo>
                <a:lnTo>
                  <a:pt x="113" y="632"/>
                </a:lnTo>
                <a:lnTo>
                  <a:pt x="111" y="634"/>
                </a:lnTo>
                <a:lnTo>
                  <a:pt x="111" y="636"/>
                </a:lnTo>
                <a:lnTo>
                  <a:pt x="111" y="638"/>
                </a:lnTo>
                <a:lnTo>
                  <a:pt x="111" y="639"/>
                </a:lnTo>
                <a:lnTo>
                  <a:pt x="109" y="639"/>
                </a:lnTo>
                <a:lnTo>
                  <a:pt x="109" y="641"/>
                </a:lnTo>
                <a:lnTo>
                  <a:pt x="109" y="643"/>
                </a:lnTo>
                <a:lnTo>
                  <a:pt x="107" y="643"/>
                </a:lnTo>
                <a:lnTo>
                  <a:pt x="109" y="645"/>
                </a:lnTo>
                <a:lnTo>
                  <a:pt x="107" y="647"/>
                </a:lnTo>
                <a:lnTo>
                  <a:pt x="107" y="649"/>
                </a:lnTo>
                <a:lnTo>
                  <a:pt x="107" y="651"/>
                </a:lnTo>
                <a:lnTo>
                  <a:pt x="107" y="653"/>
                </a:lnTo>
                <a:lnTo>
                  <a:pt x="107" y="654"/>
                </a:lnTo>
                <a:lnTo>
                  <a:pt x="107" y="654"/>
                </a:lnTo>
                <a:lnTo>
                  <a:pt x="107" y="656"/>
                </a:lnTo>
                <a:lnTo>
                  <a:pt x="107" y="658"/>
                </a:lnTo>
                <a:lnTo>
                  <a:pt x="107" y="660"/>
                </a:lnTo>
                <a:lnTo>
                  <a:pt x="105" y="660"/>
                </a:lnTo>
                <a:lnTo>
                  <a:pt x="105" y="662"/>
                </a:lnTo>
                <a:lnTo>
                  <a:pt x="105" y="664"/>
                </a:lnTo>
                <a:lnTo>
                  <a:pt x="103" y="666"/>
                </a:lnTo>
                <a:lnTo>
                  <a:pt x="102" y="666"/>
                </a:lnTo>
                <a:lnTo>
                  <a:pt x="100" y="666"/>
                </a:lnTo>
                <a:lnTo>
                  <a:pt x="98" y="666"/>
                </a:lnTo>
                <a:lnTo>
                  <a:pt x="96" y="666"/>
                </a:lnTo>
                <a:lnTo>
                  <a:pt x="94" y="666"/>
                </a:lnTo>
                <a:lnTo>
                  <a:pt x="92" y="666"/>
                </a:lnTo>
                <a:lnTo>
                  <a:pt x="90" y="666"/>
                </a:lnTo>
                <a:lnTo>
                  <a:pt x="88" y="666"/>
                </a:lnTo>
                <a:lnTo>
                  <a:pt x="87" y="666"/>
                </a:lnTo>
                <a:lnTo>
                  <a:pt x="85" y="666"/>
                </a:lnTo>
                <a:lnTo>
                  <a:pt x="83" y="666"/>
                </a:lnTo>
                <a:lnTo>
                  <a:pt x="83" y="668"/>
                </a:lnTo>
                <a:lnTo>
                  <a:pt x="83" y="669"/>
                </a:lnTo>
                <a:lnTo>
                  <a:pt x="83" y="671"/>
                </a:lnTo>
                <a:lnTo>
                  <a:pt x="83" y="673"/>
                </a:lnTo>
                <a:lnTo>
                  <a:pt x="83" y="675"/>
                </a:lnTo>
                <a:lnTo>
                  <a:pt x="81" y="675"/>
                </a:lnTo>
                <a:lnTo>
                  <a:pt x="79" y="677"/>
                </a:lnTo>
                <a:lnTo>
                  <a:pt x="77" y="677"/>
                </a:lnTo>
                <a:lnTo>
                  <a:pt x="75" y="677"/>
                </a:lnTo>
                <a:lnTo>
                  <a:pt x="75" y="679"/>
                </a:lnTo>
                <a:lnTo>
                  <a:pt x="73" y="681"/>
                </a:lnTo>
                <a:lnTo>
                  <a:pt x="73" y="681"/>
                </a:lnTo>
                <a:lnTo>
                  <a:pt x="73" y="683"/>
                </a:lnTo>
                <a:lnTo>
                  <a:pt x="72" y="683"/>
                </a:lnTo>
                <a:lnTo>
                  <a:pt x="72" y="684"/>
                </a:lnTo>
                <a:lnTo>
                  <a:pt x="70" y="684"/>
                </a:lnTo>
                <a:lnTo>
                  <a:pt x="70" y="686"/>
                </a:lnTo>
                <a:lnTo>
                  <a:pt x="68" y="686"/>
                </a:lnTo>
                <a:lnTo>
                  <a:pt x="68" y="688"/>
                </a:lnTo>
                <a:lnTo>
                  <a:pt x="66" y="688"/>
                </a:lnTo>
                <a:lnTo>
                  <a:pt x="66" y="690"/>
                </a:lnTo>
                <a:lnTo>
                  <a:pt x="64" y="690"/>
                </a:lnTo>
                <a:lnTo>
                  <a:pt x="64" y="692"/>
                </a:lnTo>
                <a:lnTo>
                  <a:pt x="62" y="692"/>
                </a:lnTo>
                <a:lnTo>
                  <a:pt x="60" y="694"/>
                </a:lnTo>
                <a:lnTo>
                  <a:pt x="58" y="696"/>
                </a:lnTo>
                <a:lnTo>
                  <a:pt x="57" y="696"/>
                </a:lnTo>
                <a:lnTo>
                  <a:pt x="57" y="698"/>
                </a:lnTo>
                <a:lnTo>
                  <a:pt x="55" y="698"/>
                </a:lnTo>
                <a:lnTo>
                  <a:pt x="55" y="698"/>
                </a:lnTo>
                <a:lnTo>
                  <a:pt x="53" y="698"/>
                </a:lnTo>
                <a:lnTo>
                  <a:pt x="53" y="699"/>
                </a:lnTo>
                <a:lnTo>
                  <a:pt x="51" y="699"/>
                </a:lnTo>
                <a:lnTo>
                  <a:pt x="49" y="701"/>
                </a:lnTo>
                <a:lnTo>
                  <a:pt x="47" y="716"/>
                </a:lnTo>
                <a:lnTo>
                  <a:pt x="45" y="720"/>
                </a:lnTo>
                <a:lnTo>
                  <a:pt x="43" y="720"/>
                </a:lnTo>
                <a:lnTo>
                  <a:pt x="42" y="722"/>
                </a:lnTo>
                <a:lnTo>
                  <a:pt x="40" y="724"/>
                </a:lnTo>
                <a:lnTo>
                  <a:pt x="40" y="722"/>
                </a:lnTo>
                <a:lnTo>
                  <a:pt x="34" y="718"/>
                </a:lnTo>
                <a:lnTo>
                  <a:pt x="32" y="716"/>
                </a:lnTo>
                <a:lnTo>
                  <a:pt x="30" y="714"/>
                </a:lnTo>
                <a:lnTo>
                  <a:pt x="27" y="713"/>
                </a:lnTo>
                <a:lnTo>
                  <a:pt x="25" y="709"/>
                </a:lnTo>
                <a:lnTo>
                  <a:pt x="25" y="707"/>
                </a:lnTo>
                <a:lnTo>
                  <a:pt x="21" y="705"/>
                </a:lnTo>
                <a:lnTo>
                  <a:pt x="19" y="703"/>
                </a:lnTo>
                <a:lnTo>
                  <a:pt x="21" y="703"/>
                </a:lnTo>
                <a:lnTo>
                  <a:pt x="23" y="701"/>
                </a:lnTo>
                <a:lnTo>
                  <a:pt x="21" y="699"/>
                </a:lnTo>
                <a:lnTo>
                  <a:pt x="21" y="698"/>
                </a:lnTo>
                <a:lnTo>
                  <a:pt x="21" y="699"/>
                </a:lnTo>
                <a:lnTo>
                  <a:pt x="19" y="698"/>
                </a:lnTo>
                <a:lnTo>
                  <a:pt x="17" y="698"/>
                </a:lnTo>
                <a:lnTo>
                  <a:pt x="15" y="696"/>
                </a:lnTo>
                <a:lnTo>
                  <a:pt x="15" y="694"/>
                </a:lnTo>
                <a:lnTo>
                  <a:pt x="17" y="694"/>
                </a:lnTo>
                <a:lnTo>
                  <a:pt x="17" y="690"/>
                </a:lnTo>
                <a:lnTo>
                  <a:pt x="19" y="688"/>
                </a:lnTo>
                <a:lnTo>
                  <a:pt x="21" y="686"/>
                </a:lnTo>
                <a:lnTo>
                  <a:pt x="23" y="684"/>
                </a:lnTo>
                <a:lnTo>
                  <a:pt x="23" y="683"/>
                </a:lnTo>
                <a:lnTo>
                  <a:pt x="28" y="679"/>
                </a:lnTo>
                <a:lnTo>
                  <a:pt x="27" y="679"/>
                </a:lnTo>
                <a:lnTo>
                  <a:pt x="25" y="677"/>
                </a:lnTo>
                <a:lnTo>
                  <a:pt x="25" y="677"/>
                </a:lnTo>
                <a:lnTo>
                  <a:pt x="23" y="677"/>
                </a:lnTo>
                <a:lnTo>
                  <a:pt x="21" y="677"/>
                </a:lnTo>
                <a:lnTo>
                  <a:pt x="19" y="677"/>
                </a:lnTo>
                <a:lnTo>
                  <a:pt x="17" y="677"/>
                </a:lnTo>
                <a:lnTo>
                  <a:pt x="15" y="675"/>
                </a:lnTo>
                <a:lnTo>
                  <a:pt x="13" y="675"/>
                </a:lnTo>
                <a:lnTo>
                  <a:pt x="12" y="675"/>
                </a:lnTo>
                <a:lnTo>
                  <a:pt x="10" y="675"/>
                </a:lnTo>
                <a:lnTo>
                  <a:pt x="8" y="675"/>
                </a:lnTo>
                <a:lnTo>
                  <a:pt x="6" y="675"/>
                </a:lnTo>
                <a:lnTo>
                  <a:pt x="4" y="673"/>
                </a:lnTo>
                <a:lnTo>
                  <a:pt x="4" y="671"/>
                </a:lnTo>
                <a:lnTo>
                  <a:pt x="6" y="669"/>
                </a:lnTo>
                <a:lnTo>
                  <a:pt x="6" y="668"/>
                </a:lnTo>
                <a:lnTo>
                  <a:pt x="6" y="666"/>
                </a:lnTo>
                <a:lnTo>
                  <a:pt x="4" y="664"/>
                </a:lnTo>
                <a:lnTo>
                  <a:pt x="4" y="662"/>
                </a:lnTo>
                <a:lnTo>
                  <a:pt x="4" y="660"/>
                </a:lnTo>
                <a:lnTo>
                  <a:pt x="4" y="658"/>
                </a:lnTo>
                <a:lnTo>
                  <a:pt x="4" y="656"/>
                </a:lnTo>
                <a:lnTo>
                  <a:pt x="6" y="656"/>
                </a:lnTo>
                <a:lnTo>
                  <a:pt x="4" y="654"/>
                </a:lnTo>
                <a:lnTo>
                  <a:pt x="4" y="654"/>
                </a:lnTo>
                <a:lnTo>
                  <a:pt x="2" y="653"/>
                </a:lnTo>
                <a:lnTo>
                  <a:pt x="2" y="651"/>
                </a:lnTo>
                <a:lnTo>
                  <a:pt x="2" y="649"/>
                </a:lnTo>
                <a:lnTo>
                  <a:pt x="2" y="647"/>
                </a:lnTo>
                <a:lnTo>
                  <a:pt x="0" y="647"/>
                </a:lnTo>
                <a:lnTo>
                  <a:pt x="0" y="645"/>
                </a:lnTo>
                <a:lnTo>
                  <a:pt x="0" y="643"/>
                </a:lnTo>
                <a:lnTo>
                  <a:pt x="0" y="641"/>
                </a:lnTo>
                <a:lnTo>
                  <a:pt x="0" y="639"/>
                </a:lnTo>
                <a:lnTo>
                  <a:pt x="0" y="638"/>
                </a:lnTo>
                <a:lnTo>
                  <a:pt x="0" y="636"/>
                </a:lnTo>
                <a:lnTo>
                  <a:pt x="0" y="632"/>
                </a:lnTo>
                <a:lnTo>
                  <a:pt x="28" y="611"/>
                </a:lnTo>
                <a:lnTo>
                  <a:pt x="38" y="608"/>
                </a:lnTo>
                <a:lnTo>
                  <a:pt x="38" y="606"/>
                </a:lnTo>
                <a:lnTo>
                  <a:pt x="47" y="600"/>
                </a:lnTo>
                <a:lnTo>
                  <a:pt x="49" y="598"/>
                </a:lnTo>
                <a:lnTo>
                  <a:pt x="51" y="596"/>
                </a:lnTo>
                <a:lnTo>
                  <a:pt x="53" y="594"/>
                </a:lnTo>
                <a:lnTo>
                  <a:pt x="55" y="585"/>
                </a:lnTo>
                <a:lnTo>
                  <a:pt x="55" y="581"/>
                </a:lnTo>
                <a:lnTo>
                  <a:pt x="55" y="578"/>
                </a:lnTo>
                <a:lnTo>
                  <a:pt x="57" y="566"/>
                </a:lnTo>
                <a:lnTo>
                  <a:pt x="58" y="559"/>
                </a:lnTo>
                <a:lnTo>
                  <a:pt x="60" y="551"/>
                </a:lnTo>
                <a:lnTo>
                  <a:pt x="62" y="548"/>
                </a:lnTo>
                <a:lnTo>
                  <a:pt x="64" y="540"/>
                </a:lnTo>
                <a:lnTo>
                  <a:pt x="66" y="533"/>
                </a:lnTo>
                <a:lnTo>
                  <a:pt x="68" y="531"/>
                </a:lnTo>
                <a:lnTo>
                  <a:pt x="70" y="521"/>
                </a:lnTo>
                <a:lnTo>
                  <a:pt x="72" y="519"/>
                </a:lnTo>
                <a:lnTo>
                  <a:pt x="73" y="518"/>
                </a:lnTo>
                <a:lnTo>
                  <a:pt x="77" y="512"/>
                </a:lnTo>
                <a:lnTo>
                  <a:pt x="79" y="510"/>
                </a:lnTo>
                <a:lnTo>
                  <a:pt x="83" y="504"/>
                </a:lnTo>
                <a:lnTo>
                  <a:pt x="87" y="499"/>
                </a:lnTo>
                <a:lnTo>
                  <a:pt x="88" y="497"/>
                </a:lnTo>
                <a:lnTo>
                  <a:pt x="92" y="493"/>
                </a:lnTo>
                <a:lnTo>
                  <a:pt x="94" y="491"/>
                </a:lnTo>
                <a:lnTo>
                  <a:pt x="96" y="489"/>
                </a:lnTo>
                <a:lnTo>
                  <a:pt x="100" y="484"/>
                </a:lnTo>
                <a:lnTo>
                  <a:pt x="102" y="480"/>
                </a:lnTo>
                <a:lnTo>
                  <a:pt x="105" y="469"/>
                </a:lnTo>
                <a:lnTo>
                  <a:pt x="107" y="463"/>
                </a:lnTo>
                <a:lnTo>
                  <a:pt x="109" y="459"/>
                </a:lnTo>
                <a:lnTo>
                  <a:pt x="118" y="426"/>
                </a:lnTo>
                <a:lnTo>
                  <a:pt x="118" y="422"/>
                </a:lnTo>
                <a:lnTo>
                  <a:pt x="120" y="420"/>
                </a:lnTo>
                <a:lnTo>
                  <a:pt x="120" y="413"/>
                </a:lnTo>
                <a:lnTo>
                  <a:pt x="120" y="411"/>
                </a:lnTo>
                <a:lnTo>
                  <a:pt x="118" y="407"/>
                </a:lnTo>
                <a:lnTo>
                  <a:pt x="113" y="399"/>
                </a:lnTo>
                <a:lnTo>
                  <a:pt x="117" y="396"/>
                </a:lnTo>
                <a:lnTo>
                  <a:pt x="118" y="394"/>
                </a:lnTo>
                <a:lnTo>
                  <a:pt x="120" y="392"/>
                </a:lnTo>
                <a:lnTo>
                  <a:pt x="120" y="390"/>
                </a:lnTo>
                <a:lnTo>
                  <a:pt x="122" y="388"/>
                </a:lnTo>
                <a:lnTo>
                  <a:pt x="122" y="386"/>
                </a:lnTo>
                <a:lnTo>
                  <a:pt x="124" y="386"/>
                </a:lnTo>
                <a:lnTo>
                  <a:pt x="124" y="386"/>
                </a:lnTo>
                <a:lnTo>
                  <a:pt x="126" y="386"/>
                </a:lnTo>
                <a:lnTo>
                  <a:pt x="126" y="384"/>
                </a:lnTo>
                <a:lnTo>
                  <a:pt x="128" y="383"/>
                </a:lnTo>
                <a:lnTo>
                  <a:pt x="128" y="381"/>
                </a:lnTo>
                <a:lnTo>
                  <a:pt x="130" y="381"/>
                </a:lnTo>
                <a:lnTo>
                  <a:pt x="132" y="379"/>
                </a:lnTo>
                <a:lnTo>
                  <a:pt x="132" y="377"/>
                </a:lnTo>
                <a:lnTo>
                  <a:pt x="133" y="375"/>
                </a:lnTo>
                <a:lnTo>
                  <a:pt x="135" y="373"/>
                </a:lnTo>
                <a:lnTo>
                  <a:pt x="137" y="371"/>
                </a:lnTo>
                <a:lnTo>
                  <a:pt x="139" y="369"/>
                </a:lnTo>
                <a:lnTo>
                  <a:pt x="139" y="367"/>
                </a:lnTo>
                <a:lnTo>
                  <a:pt x="141" y="367"/>
                </a:lnTo>
                <a:lnTo>
                  <a:pt x="141" y="366"/>
                </a:lnTo>
                <a:lnTo>
                  <a:pt x="143" y="364"/>
                </a:lnTo>
                <a:lnTo>
                  <a:pt x="145" y="364"/>
                </a:lnTo>
                <a:lnTo>
                  <a:pt x="145" y="362"/>
                </a:lnTo>
                <a:lnTo>
                  <a:pt x="147" y="360"/>
                </a:lnTo>
                <a:lnTo>
                  <a:pt x="148" y="358"/>
                </a:lnTo>
                <a:lnTo>
                  <a:pt x="148" y="356"/>
                </a:lnTo>
                <a:lnTo>
                  <a:pt x="150" y="356"/>
                </a:lnTo>
                <a:lnTo>
                  <a:pt x="150" y="354"/>
                </a:lnTo>
                <a:lnTo>
                  <a:pt x="152" y="354"/>
                </a:lnTo>
                <a:lnTo>
                  <a:pt x="154" y="352"/>
                </a:lnTo>
                <a:lnTo>
                  <a:pt x="156" y="351"/>
                </a:lnTo>
                <a:lnTo>
                  <a:pt x="158" y="349"/>
                </a:lnTo>
                <a:lnTo>
                  <a:pt x="158" y="347"/>
                </a:lnTo>
                <a:lnTo>
                  <a:pt x="160" y="347"/>
                </a:lnTo>
                <a:lnTo>
                  <a:pt x="160" y="345"/>
                </a:lnTo>
                <a:lnTo>
                  <a:pt x="162" y="343"/>
                </a:lnTo>
                <a:lnTo>
                  <a:pt x="162" y="341"/>
                </a:lnTo>
                <a:lnTo>
                  <a:pt x="163" y="341"/>
                </a:lnTo>
                <a:lnTo>
                  <a:pt x="165" y="341"/>
                </a:lnTo>
                <a:lnTo>
                  <a:pt x="167" y="339"/>
                </a:lnTo>
                <a:lnTo>
                  <a:pt x="169" y="337"/>
                </a:lnTo>
                <a:lnTo>
                  <a:pt x="169" y="336"/>
                </a:lnTo>
                <a:lnTo>
                  <a:pt x="169" y="336"/>
                </a:lnTo>
                <a:lnTo>
                  <a:pt x="171" y="334"/>
                </a:lnTo>
                <a:lnTo>
                  <a:pt x="171" y="332"/>
                </a:lnTo>
                <a:lnTo>
                  <a:pt x="173" y="332"/>
                </a:lnTo>
                <a:lnTo>
                  <a:pt x="173" y="330"/>
                </a:lnTo>
                <a:lnTo>
                  <a:pt x="175" y="330"/>
                </a:lnTo>
                <a:lnTo>
                  <a:pt x="175" y="328"/>
                </a:lnTo>
                <a:lnTo>
                  <a:pt x="177" y="326"/>
                </a:lnTo>
                <a:lnTo>
                  <a:pt x="179" y="324"/>
                </a:lnTo>
                <a:lnTo>
                  <a:pt x="179" y="322"/>
                </a:lnTo>
                <a:lnTo>
                  <a:pt x="180" y="322"/>
                </a:lnTo>
                <a:lnTo>
                  <a:pt x="180" y="321"/>
                </a:lnTo>
                <a:lnTo>
                  <a:pt x="182" y="321"/>
                </a:lnTo>
                <a:lnTo>
                  <a:pt x="182" y="319"/>
                </a:lnTo>
                <a:lnTo>
                  <a:pt x="184" y="317"/>
                </a:lnTo>
                <a:lnTo>
                  <a:pt x="186" y="317"/>
                </a:lnTo>
                <a:lnTo>
                  <a:pt x="186" y="315"/>
                </a:lnTo>
                <a:lnTo>
                  <a:pt x="188" y="315"/>
                </a:lnTo>
                <a:lnTo>
                  <a:pt x="188" y="313"/>
                </a:lnTo>
                <a:lnTo>
                  <a:pt x="190" y="313"/>
                </a:lnTo>
                <a:lnTo>
                  <a:pt x="190" y="311"/>
                </a:lnTo>
                <a:lnTo>
                  <a:pt x="192" y="311"/>
                </a:lnTo>
                <a:lnTo>
                  <a:pt x="192" y="309"/>
                </a:lnTo>
                <a:lnTo>
                  <a:pt x="194" y="309"/>
                </a:lnTo>
                <a:lnTo>
                  <a:pt x="195" y="309"/>
                </a:lnTo>
                <a:lnTo>
                  <a:pt x="197" y="309"/>
                </a:lnTo>
                <a:lnTo>
                  <a:pt x="199" y="309"/>
                </a:lnTo>
                <a:lnTo>
                  <a:pt x="201" y="309"/>
                </a:lnTo>
                <a:lnTo>
                  <a:pt x="203" y="311"/>
                </a:lnTo>
                <a:lnTo>
                  <a:pt x="205" y="311"/>
                </a:lnTo>
                <a:lnTo>
                  <a:pt x="207" y="311"/>
                </a:lnTo>
                <a:lnTo>
                  <a:pt x="209" y="311"/>
                </a:lnTo>
                <a:lnTo>
                  <a:pt x="209" y="313"/>
                </a:lnTo>
                <a:lnTo>
                  <a:pt x="210" y="313"/>
                </a:lnTo>
                <a:lnTo>
                  <a:pt x="212" y="313"/>
                </a:lnTo>
                <a:lnTo>
                  <a:pt x="214" y="313"/>
                </a:lnTo>
                <a:lnTo>
                  <a:pt x="216" y="313"/>
                </a:lnTo>
                <a:lnTo>
                  <a:pt x="216" y="315"/>
                </a:lnTo>
                <a:lnTo>
                  <a:pt x="218" y="315"/>
                </a:lnTo>
                <a:lnTo>
                  <a:pt x="220" y="315"/>
                </a:lnTo>
                <a:lnTo>
                  <a:pt x="222" y="315"/>
                </a:lnTo>
                <a:lnTo>
                  <a:pt x="224" y="315"/>
                </a:lnTo>
                <a:lnTo>
                  <a:pt x="225" y="315"/>
                </a:lnTo>
                <a:lnTo>
                  <a:pt x="225" y="317"/>
                </a:lnTo>
                <a:lnTo>
                  <a:pt x="227" y="317"/>
                </a:lnTo>
                <a:lnTo>
                  <a:pt x="229" y="317"/>
                </a:lnTo>
                <a:lnTo>
                  <a:pt x="231" y="317"/>
                </a:lnTo>
                <a:lnTo>
                  <a:pt x="231" y="321"/>
                </a:lnTo>
                <a:lnTo>
                  <a:pt x="237" y="322"/>
                </a:lnTo>
                <a:lnTo>
                  <a:pt x="244" y="322"/>
                </a:lnTo>
                <a:lnTo>
                  <a:pt x="257" y="321"/>
                </a:lnTo>
                <a:lnTo>
                  <a:pt x="269" y="317"/>
                </a:lnTo>
                <a:lnTo>
                  <a:pt x="274" y="315"/>
                </a:lnTo>
                <a:lnTo>
                  <a:pt x="280" y="315"/>
                </a:lnTo>
                <a:lnTo>
                  <a:pt x="295" y="309"/>
                </a:lnTo>
                <a:lnTo>
                  <a:pt x="297" y="309"/>
                </a:lnTo>
                <a:lnTo>
                  <a:pt x="299" y="309"/>
                </a:lnTo>
                <a:lnTo>
                  <a:pt x="300" y="311"/>
                </a:lnTo>
                <a:lnTo>
                  <a:pt x="302" y="311"/>
                </a:lnTo>
                <a:lnTo>
                  <a:pt x="302" y="309"/>
                </a:lnTo>
                <a:lnTo>
                  <a:pt x="304" y="309"/>
                </a:lnTo>
                <a:lnTo>
                  <a:pt x="304" y="307"/>
                </a:lnTo>
                <a:lnTo>
                  <a:pt x="306" y="307"/>
                </a:lnTo>
                <a:lnTo>
                  <a:pt x="308" y="307"/>
                </a:lnTo>
                <a:lnTo>
                  <a:pt x="308" y="306"/>
                </a:lnTo>
                <a:lnTo>
                  <a:pt x="310" y="306"/>
                </a:lnTo>
                <a:lnTo>
                  <a:pt x="312" y="307"/>
                </a:lnTo>
                <a:lnTo>
                  <a:pt x="314" y="306"/>
                </a:lnTo>
                <a:lnTo>
                  <a:pt x="314" y="304"/>
                </a:lnTo>
                <a:lnTo>
                  <a:pt x="315" y="306"/>
                </a:lnTo>
                <a:lnTo>
                  <a:pt x="317" y="304"/>
                </a:lnTo>
                <a:lnTo>
                  <a:pt x="319" y="306"/>
                </a:lnTo>
                <a:lnTo>
                  <a:pt x="321" y="306"/>
                </a:lnTo>
                <a:lnTo>
                  <a:pt x="323" y="306"/>
                </a:lnTo>
                <a:lnTo>
                  <a:pt x="323" y="307"/>
                </a:lnTo>
                <a:lnTo>
                  <a:pt x="325" y="307"/>
                </a:lnTo>
                <a:lnTo>
                  <a:pt x="325" y="309"/>
                </a:lnTo>
                <a:lnTo>
                  <a:pt x="332" y="315"/>
                </a:lnTo>
                <a:lnTo>
                  <a:pt x="340" y="319"/>
                </a:lnTo>
                <a:lnTo>
                  <a:pt x="351" y="319"/>
                </a:lnTo>
                <a:lnTo>
                  <a:pt x="357" y="319"/>
                </a:lnTo>
                <a:lnTo>
                  <a:pt x="359" y="319"/>
                </a:lnTo>
                <a:lnTo>
                  <a:pt x="360" y="317"/>
                </a:lnTo>
                <a:lnTo>
                  <a:pt x="359" y="315"/>
                </a:lnTo>
                <a:lnTo>
                  <a:pt x="359" y="313"/>
                </a:lnTo>
                <a:lnTo>
                  <a:pt x="359" y="311"/>
                </a:lnTo>
                <a:lnTo>
                  <a:pt x="357" y="309"/>
                </a:lnTo>
                <a:lnTo>
                  <a:pt x="357" y="307"/>
                </a:lnTo>
                <a:lnTo>
                  <a:pt x="357" y="306"/>
                </a:lnTo>
                <a:lnTo>
                  <a:pt x="355" y="304"/>
                </a:lnTo>
                <a:lnTo>
                  <a:pt x="353" y="302"/>
                </a:lnTo>
                <a:lnTo>
                  <a:pt x="353" y="300"/>
                </a:lnTo>
                <a:lnTo>
                  <a:pt x="351" y="298"/>
                </a:lnTo>
                <a:lnTo>
                  <a:pt x="349" y="296"/>
                </a:lnTo>
                <a:lnTo>
                  <a:pt x="345" y="291"/>
                </a:lnTo>
                <a:lnTo>
                  <a:pt x="344" y="285"/>
                </a:lnTo>
                <a:lnTo>
                  <a:pt x="344" y="283"/>
                </a:lnTo>
                <a:lnTo>
                  <a:pt x="344" y="281"/>
                </a:lnTo>
                <a:lnTo>
                  <a:pt x="342" y="279"/>
                </a:lnTo>
                <a:lnTo>
                  <a:pt x="344" y="277"/>
                </a:lnTo>
                <a:lnTo>
                  <a:pt x="342" y="276"/>
                </a:lnTo>
                <a:lnTo>
                  <a:pt x="342" y="274"/>
                </a:lnTo>
                <a:lnTo>
                  <a:pt x="342" y="272"/>
                </a:lnTo>
                <a:lnTo>
                  <a:pt x="342" y="270"/>
                </a:lnTo>
                <a:lnTo>
                  <a:pt x="332" y="264"/>
                </a:lnTo>
                <a:lnTo>
                  <a:pt x="330" y="261"/>
                </a:lnTo>
                <a:lnTo>
                  <a:pt x="330" y="255"/>
                </a:lnTo>
                <a:lnTo>
                  <a:pt x="329" y="251"/>
                </a:lnTo>
                <a:lnTo>
                  <a:pt x="330" y="247"/>
                </a:lnTo>
                <a:lnTo>
                  <a:pt x="330" y="246"/>
                </a:lnTo>
                <a:lnTo>
                  <a:pt x="330" y="244"/>
                </a:lnTo>
                <a:lnTo>
                  <a:pt x="330" y="242"/>
                </a:lnTo>
                <a:lnTo>
                  <a:pt x="330" y="240"/>
                </a:lnTo>
                <a:lnTo>
                  <a:pt x="330" y="238"/>
                </a:lnTo>
                <a:lnTo>
                  <a:pt x="329" y="236"/>
                </a:lnTo>
                <a:lnTo>
                  <a:pt x="329" y="234"/>
                </a:lnTo>
                <a:lnTo>
                  <a:pt x="329" y="231"/>
                </a:lnTo>
                <a:lnTo>
                  <a:pt x="329" y="229"/>
                </a:lnTo>
                <a:lnTo>
                  <a:pt x="329" y="225"/>
                </a:lnTo>
                <a:lnTo>
                  <a:pt x="330" y="219"/>
                </a:lnTo>
                <a:lnTo>
                  <a:pt x="330" y="217"/>
                </a:lnTo>
                <a:lnTo>
                  <a:pt x="330" y="212"/>
                </a:lnTo>
                <a:lnTo>
                  <a:pt x="332" y="210"/>
                </a:lnTo>
                <a:lnTo>
                  <a:pt x="332" y="208"/>
                </a:lnTo>
                <a:lnTo>
                  <a:pt x="334" y="204"/>
                </a:lnTo>
                <a:lnTo>
                  <a:pt x="338" y="197"/>
                </a:lnTo>
                <a:lnTo>
                  <a:pt x="344" y="193"/>
                </a:lnTo>
                <a:lnTo>
                  <a:pt x="347" y="191"/>
                </a:lnTo>
                <a:lnTo>
                  <a:pt x="349" y="191"/>
                </a:lnTo>
                <a:lnTo>
                  <a:pt x="351" y="191"/>
                </a:lnTo>
                <a:lnTo>
                  <a:pt x="353" y="189"/>
                </a:lnTo>
                <a:lnTo>
                  <a:pt x="355" y="187"/>
                </a:lnTo>
                <a:lnTo>
                  <a:pt x="357" y="187"/>
                </a:lnTo>
                <a:lnTo>
                  <a:pt x="357" y="186"/>
                </a:lnTo>
                <a:lnTo>
                  <a:pt x="359" y="186"/>
                </a:lnTo>
                <a:lnTo>
                  <a:pt x="359" y="184"/>
                </a:lnTo>
                <a:lnTo>
                  <a:pt x="360" y="182"/>
                </a:lnTo>
                <a:lnTo>
                  <a:pt x="362" y="182"/>
                </a:lnTo>
                <a:lnTo>
                  <a:pt x="364" y="180"/>
                </a:lnTo>
                <a:lnTo>
                  <a:pt x="364" y="178"/>
                </a:lnTo>
                <a:lnTo>
                  <a:pt x="366" y="178"/>
                </a:lnTo>
                <a:lnTo>
                  <a:pt x="366" y="176"/>
                </a:lnTo>
                <a:lnTo>
                  <a:pt x="366" y="174"/>
                </a:lnTo>
                <a:lnTo>
                  <a:pt x="368" y="174"/>
                </a:lnTo>
                <a:lnTo>
                  <a:pt x="368" y="172"/>
                </a:lnTo>
                <a:lnTo>
                  <a:pt x="370" y="172"/>
                </a:lnTo>
                <a:lnTo>
                  <a:pt x="370" y="171"/>
                </a:lnTo>
                <a:lnTo>
                  <a:pt x="370" y="169"/>
                </a:lnTo>
                <a:lnTo>
                  <a:pt x="372" y="167"/>
                </a:lnTo>
                <a:lnTo>
                  <a:pt x="372" y="165"/>
                </a:lnTo>
                <a:lnTo>
                  <a:pt x="374" y="163"/>
                </a:lnTo>
                <a:lnTo>
                  <a:pt x="375" y="161"/>
                </a:lnTo>
                <a:lnTo>
                  <a:pt x="375" y="161"/>
                </a:lnTo>
                <a:lnTo>
                  <a:pt x="377" y="161"/>
                </a:lnTo>
                <a:lnTo>
                  <a:pt x="377" y="159"/>
                </a:lnTo>
                <a:lnTo>
                  <a:pt x="379" y="157"/>
                </a:lnTo>
                <a:lnTo>
                  <a:pt x="381" y="156"/>
                </a:lnTo>
                <a:lnTo>
                  <a:pt x="381" y="154"/>
                </a:lnTo>
                <a:lnTo>
                  <a:pt x="383" y="154"/>
                </a:lnTo>
                <a:lnTo>
                  <a:pt x="383" y="152"/>
                </a:lnTo>
                <a:lnTo>
                  <a:pt x="383" y="150"/>
                </a:lnTo>
                <a:lnTo>
                  <a:pt x="385" y="150"/>
                </a:lnTo>
                <a:lnTo>
                  <a:pt x="385" y="148"/>
                </a:lnTo>
                <a:lnTo>
                  <a:pt x="387" y="146"/>
                </a:lnTo>
                <a:lnTo>
                  <a:pt x="389" y="144"/>
                </a:lnTo>
                <a:lnTo>
                  <a:pt x="389" y="142"/>
                </a:lnTo>
                <a:lnTo>
                  <a:pt x="390" y="142"/>
                </a:lnTo>
                <a:lnTo>
                  <a:pt x="390" y="141"/>
                </a:lnTo>
                <a:lnTo>
                  <a:pt x="392" y="139"/>
                </a:lnTo>
                <a:lnTo>
                  <a:pt x="394" y="139"/>
                </a:lnTo>
                <a:lnTo>
                  <a:pt x="394" y="137"/>
                </a:lnTo>
                <a:lnTo>
                  <a:pt x="396" y="137"/>
                </a:lnTo>
                <a:lnTo>
                  <a:pt x="396" y="135"/>
                </a:lnTo>
                <a:lnTo>
                  <a:pt x="398" y="135"/>
                </a:lnTo>
                <a:lnTo>
                  <a:pt x="398" y="133"/>
                </a:lnTo>
                <a:lnTo>
                  <a:pt x="400" y="131"/>
                </a:lnTo>
                <a:lnTo>
                  <a:pt x="402" y="129"/>
                </a:lnTo>
                <a:lnTo>
                  <a:pt x="402" y="127"/>
                </a:lnTo>
                <a:lnTo>
                  <a:pt x="404" y="127"/>
                </a:lnTo>
                <a:lnTo>
                  <a:pt x="404" y="126"/>
                </a:lnTo>
                <a:lnTo>
                  <a:pt x="405" y="124"/>
                </a:lnTo>
                <a:lnTo>
                  <a:pt x="405" y="122"/>
                </a:lnTo>
                <a:lnTo>
                  <a:pt x="405" y="122"/>
                </a:lnTo>
                <a:lnTo>
                  <a:pt x="405" y="120"/>
                </a:lnTo>
                <a:lnTo>
                  <a:pt x="407" y="120"/>
                </a:lnTo>
                <a:lnTo>
                  <a:pt x="407" y="118"/>
                </a:lnTo>
                <a:lnTo>
                  <a:pt x="409" y="118"/>
                </a:lnTo>
                <a:lnTo>
                  <a:pt x="409" y="116"/>
                </a:lnTo>
                <a:lnTo>
                  <a:pt x="411" y="114"/>
                </a:lnTo>
                <a:lnTo>
                  <a:pt x="413" y="112"/>
                </a:lnTo>
                <a:lnTo>
                  <a:pt x="413" y="111"/>
                </a:lnTo>
                <a:lnTo>
                  <a:pt x="415" y="111"/>
                </a:lnTo>
                <a:lnTo>
                  <a:pt x="415" y="109"/>
                </a:lnTo>
                <a:lnTo>
                  <a:pt x="417" y="107"/>
                </a:lnTo>
                <a:lnTo>
                  <a:pt x="417" y="105"/>
                </a:lnTo>
                <a:lnTo>
                  <a:pt x="419" y="105"/>
                </a:lnTo>
                <a:lnTo>
                  <a:pt x="419" y="103"/>
                </a:lnTo>
                <a:lnTo>
                  <a:pt x="420" y="101"/>
                </a:lnTo>
                <a:lnTo>
                  <a:pt x="420" y="99"/>
                </a:lnTo>
                <a:lnTo>
                  <a:pt x="422" y="99"/>
                </a:lnTo>
                <a:lnTo>
                  <a:pt x="422" y="97"/>
                </a:lnTo>
                <a:lnTo>
                  <a:pt x="424" y="96"/>
                </a:lnTo>
                <a:lnTo>
                  <a:pt x="424" y="94"/>
                </a:lnTo>
                <a:lnTo>
                  <a:pt x="426" y="94"/>
                </a:lnTo>
                <a:lnTo>
                  <a:pt x="426" y="92"/>
                </a:lnTo>
                <a:lnTo>
                  <a:pt x="428" y="90"/>
                </a:lnTo>
                <a:lnTo>
                  <a:pt x="428" y="88"/>
                </a:lnTo>
                <a:lnTo>
                  <a:pt x="430" y="88"/>
                </a:lnTo>
                <a:lnTo>
                  <a:pt x="430" y="86"/>
                </a:lnTo>
                <a:lnTo>
                  <a:pt x="432" y="84"/>
                </a:lnTo>
                <a:lnTo>
                  <a:pt x="434" y="82"/>
                </a:lnTo>
                <a:lnTo>
                  <a:pt x="434" y="81"/>
                </a:lnTo>
                <a:lnTo>
                  <a:pt x="435" y="81"/>
                </a:lnTo>
                <a:lnTo>
                  <a:pt x="435" y="79"/>
                </a:lnTo>
                <a:lnTo>
                  <a:pt x="437" y="77"/>
                </a:lnTo>
                <a:lnTo>
                  <a:pt x="437" y="75"/>
                </a:lnTo>
                <a:lnTo>
                  <a:pt x="439" y="75"/>
                </a:lnTo>
                <a:lnTo>
                  <a:pt x="439" y="73"/>
                </a:lnTo>
                <a:lnTo>
                  <a:pt x="441" y="73"/>
                </a:lnTo>
                <a:lnTo>
                  <a:pt x="441" y="71"/>
                </a:lnTo>
                <a:lnTo>
                  <a:pt x="443" y="71"/>
                </a:lnTo>
                <a:lnTo>
                  <a:pt x="443" y="69"/>
                </a:lnTo>
                <a:lnTo>
                  <a:pt x="445" y="67"/>
                </a:lnTo>
                <a:lnTo>
                  <a:pt x="447" y="66"/>
                </a:lnTo>
                <a:lnTo>
                  <a:pt x="447" y="64"/>
                </a:lnTo>
                <a:lnTo>
                  <a:pt x="449" y="62"/>
                </a:lnTo>
                <a:lnTo>
                  <a:pt x="449" y="60"/>
                </a:lnTo>
                <a:lnTo>
                  <a:pt x="450" y="60"/>
                </a:lnTo>
                <a:lnTo>
                  <a:pt x="450" y="58"/>
                </a:lnTo>
                <a:lnTo>
                  <a:pt x="452" y="56"/>
                </a:lnTo>
                <a:lnTo>
                  <a:pt x="454" y="54"/>
                </a:lnTo>
                <a:lnTo>
                  <a:pt x="454" y="52"/>
                </a:lnTo>
                <a:lnTo>
                  <a:pt x="454" y="52"/>
                </a:lnTo>
                <a:lnTo>
                  <a:pt x="454" y="51"/>
                </a:lnTo>
                <a:lnTo>
                  <a:pt x="456" y="49"/>
                </a:lnTo>
                <a:lnTo>
                  <a:pt x="456" y="47"/>
                </a:lnTo>
                <a:lnTo>
                  <a:pt x="458" y="47"/>
                </a:lnTo>
                <a:lnTo>
                  <a:pt x="458" y="45"/>
                </a:lnTo>
                <a:lnTo>
                  <a:pt x="460" y="43"/>
                </a:lnTo>
                <a:lnTo>
                  <a:pt x="462" y="41"/>
                </a:lnTo>
                <a:lnTo>
                  <a:pt x="462" y="39"/>
                </a:lnTo>
                <a:lnTo>
                  <a:pt x="464" y="37"/>
                </a:lnTo>
                <a:lnTo>
                  <a:pt x="465" y="36"/>
                </a:lnTo>
                <a:lnTo>
                  <a:pt x="465" y="34"/>
                </a:lnTo>
                <a:lnTo>
                  <a:pt x="467" y="34"/>
                </a:lnTo>
                <a:lnTo>
                  <a:pt x="467" y="32"/>
                </a:lnTo>
                <a:lnTo>
                  <a:pt x="467" y="30"/>
                </a:lnTo>
                <a:lnTo>
                  <a:pt x="469" y="30"/>
                </a:lnTo>
                <a:lnTo>
                  <a:pt x="469" y="28"/>
                </a:lnTo>
                <a:lnTo>
                  <a:pt x="471" y="28"/>
                </a:lnTo>
                <a:lnTo>
                  <a:pt x="473" y="26"/>
                </a:lnTo>
                <a:lnTo>
                  <a:pt x="473" y="24"/>
                </a:lnTo>
                <a:lnTo>
                  <a:pt x="475" y="24"/>
                </a:lnTo>
                <a:lnTo>
                  <a:pt x="475" y="22"/>
                </a:lnTo>
                <a:lnTo>
                  <a:pt x="475" y="21"/>
                </a:lnTo>
                <a:lnTo>
                  <a:pt x="477" y="21"/>
                </a:lnTo>
                <a:lnTo>
                  <a:pt x="477" y="19"/>
                </a:lnTo>
                <a:lnTo>
                  <a:pt x="479" y="19"/>
                </a:lnTo>
                <a:lnTo>
                  <a:pt x="479" y="17"/>
                </a:lnTo>
                <a:lnTo>
                  <a:pt x="480" y="15"/>
                </a:lnTo>
                <a:lnTo>
                  <a:pt x="480" y="13"/>
                </a:lnTo>
                <a:lnTo>
                  <a:pt x="482" y="13"/>
                </a:lnTo>
                <a:lnTo>
                  <a:pt x="482" y="11"/>
                </a:lnTo>
                <a:lnTo>
                  <a:pt x="484" y="9"/>
                </a:lnTo>
                <a:lnTo>
                  <a:pt x="484" y="7"/>
                </a:lnTo>
                <a:lnTo>
                  <a:pt x="486" y="7"/>
                </a:lnTo>
                <a:lnTo>
                  <a:pt x="486" y="6"/>
                </a:lnTo>
                <a:lnTo>
                  <a:pt x="488" y="4"/>
                </a:lnTo>
                <a:lnTo>
                  <a:pt x="497" y="0"/>
                </a:lnTo>
                <a:lnTo>
                  <a:pt x="501" y="2"/>
                </a:lnTo>
                <a:lnTo>
                  <a:pt x="505" y="6"/>
                </a:lnTo>
                <a:lnTo>
                  <a:pt x="510" y="9"/>
                </a:lnTo>
                <a:lnTo>
                  <a:pt x="516" y="13"/>
                </a:lnTo>
                <a:lnTo>
                  <a:pt x="520" y="17"/>
                </a:lnTo>
                <a:lnTo>
                  <a:pt x="525" y="21"/>
                </a:lnTo>
                <a:lnTo>
                  <a:pt x="531" y="24"/>
                </a:lnTo>
                <a:lnTo>
                  <a:pt x="537" y="28"/>
                </a:lnTo>
                <a:lnTo>
                  <a:pt x="540" y="30"/>
                </a:lnTo>
                <a:lnTo>
                  <a:pt x="546" y="34"/>
                </a:lnTo>
                <a:lnTo>
                  <a:pt x="550" y="37"/>
                </a:lnTo>
                <a:lnTo>
                  <a:pt x="555" y="41"/>
                </a:lnTo>
                <a:lnTo>
                  <a:pt x="559" y="45"/>
                </a:lnTo>
                <a:lnTo>
                  <a:pt x="565" y="49"/>
                </a:lnTo>
                <a:lnTo>
                  <a:pt x="570" y="52"/>
                </a:lnTo>
                <a:lnTo>
                  <a:pt x="576" y="56"/>
                </a:lnTo>
                <a:lnTo>
                  <a:pt x="580" y="60"/>
                </a:lnTo>
                <a:lnTo>
                  <a:pt x="585" y="64"/>
                </a:lnTo>
                <a:lnTo>
                  <a:pt x="591" y="67"/>
                </a:lnTo>
                <a:lnTo>
                  <a:pt x="597" y="71"/>
                </a:lnTo>
                <a:lnTo>
                  <a:pt x="600" y="73"/>
                </a:lnTo>
                <a:lnTo>
                  <a:pt x="604" y="77"/>
                </a:lnTo>
                <a:lnTo>
                  <a:pt x="610" y="81"/>
                </a:lnTo>
                <a:lnTo>
                  <a:pt x="615" y="84"/>
                </a:lnTo>
                <a:lnTo>
                  <a:pt x="621" y="88"/>
                </a:lnTo>
                <a:lnTo>
                  <a:pt x="625" y="92"/>
                </a:lnTo>
                <a:lnTo>
                  <a:pt x="630" y="96"/>
                </a:lnTo>
                <a:lnTo>
                  <a:pt x="636" y="99"/>
                </a:lnTo>
                <a:lnTo>
                  <a:pt x="642" y="103"/>
                </a:lnTo>
                <a:lnTo>
                  <a:pt x="644" y="107"/>
                </a:lnTo>
                <a:lnTo>
                  <a:pt x="649" y="111"/>
                </a:lnTo>
                <a:lnTo>
                  <a:pt x="655" y="114"/>
                </a:lnTo>
                <a:lnTo>
                  <a:pt x="661" y="118"/>
                </a:lnTo>
                <a:lnTo>
                  <a:pt x="666" y="120"/>
                </a:lnTo>
                <a:lnTo>
                  <a:pt x="670" y="124"/>
                </a:lnTo>
                <a:lnTo>
                  <a:pt x="676" y="127"/>
                </a:lnTo>
                <a:lnTo>
                  <a:pt x="681" y="131"/>
                </a:lnTo>
                <a:lnTo>
                  <a:pt x="685" y="135"/>
                </a:lnTo>
                <a:lnTo>
                  <a:pt x="691" y="139"/>
                </a:lnTo>
                <a:lnTo>
                  <a:pt x="694" y="142"/>
                </a:lnTo>
                <a:lnTo>
                  <a:pt x="700" y="146"/>
                </a:lnTo>
                <a:lnTo>
                  <a:pt x="702" y="146"/>
                </a:lnTo>
                <a:lnTo>
                  <a:pt x="706" y="150"/>
                </a:lnTo>
                <a:lnTo>
                  <a:pt x="709" y="154"/>
                </a:lnTo>
                <a:lnTo>
                  <a:pt x="715" y="157"/>
                </a:lnTo>
                <a:lnTo>
                  <a:pt x="719" y="159"/>
                </a:lnTo>
                <a:lnTo>
                  <a:pt x="721" y="161"/>
                </a:lnTo>
                <a:lnTo>
                  <a:pt x="726" y="163"/>
                </a:lnTo>
                <a:lnTo>
                  <a:pt x="730" y="167"/>
                </a:lnTo>
                <a:lnTo>
                  <a:pt x="736" y="171"/>
                </a:lnTo>
                <a:lnTo>
                  <a:pt x="739" y="174"/>
                </a:lnTo>
                <a:lnTo>
                  <a:pt x="745" y="178"/>
                </a:lnTo>
                <a:lnTo>
                  <a:pt x="751" y="182"/>
                </a:lnTo>
                <a:lnTo>
                  <a:pt x="754" y="186"/>
                </a:lnTo>
                <a:lnTo>
                  <a:pt x="760" y="189"/>
                </a:lnTo>
                <a:lnTo>
                  <a:pt x="760" y="189"/>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111"/>
          <p:cNvSpPr>
            <a:spLocks/>
          </p:cNvSpPr>
          <p:nvPr/>
        </p:nvSpPr>
        <p:spPr bwMode="auto">
          <a:xfrm>
            <a:off x="3475620" y="3409521"/>
            <a:ext cx="1836737" cy="2397125"/>
          </a:xfrm>
          <a:custGeom>
            <a:avLst/>
            <a:gdLst>
              <a:gd name="T0" fmla="*/ 968 w 1157"/>
              <a:gd name="T1" fmla="*/ 287 h 1510"/>
              <a:gd name="T2" fmla="*/ 1011 w 1157"/>
              <a:gd name="T3" fmla="*/ 317 h 1510"/>
              <a:gd name="T4" fmla="*/ 1067 w 1157"/>
              <a:gd name="T5" fmla="*/ 322 h 1510"/>
              <a:gd name="T6" fmla="*/ 1073 w 1157"/>
              <a:gd name="T7" fmla="*/ 377 h 1510"/>
              <a:gd name="T8" fmla="*/ 1131 w 1157"/>
              <a:gd name="T9" fmla="*/ 422 h 1510"/>
              <a:gd name="T10" fmla="*/ 1150 w 1157"/>
              <a:gd name="T11" fmla="*/ 461 h 1510"/>
              <a:gd name="T12" fmla="*/ 1122 w 1157"/>
              <a:gd name="T13" fmla="*/ 506 h 1510"/>
              <a:gd name="T14" fmla="*/ 1080 w 1157"/>
              <a:gd name="T15" fmla="*/ 534 h 1510"/>
              <a:gd name="T16" fmla="*/ 1094 w 1157"/>
              <a:gd name="T17" fmla="*/ 598 h 1510"/>
              <a:gd name="T18" fmla="*/ 1058 w 1157"/>
              <a:gd name="T19" fmla="*/ 632 h 1510"/>
              <a:gd name="T20" fmla="*/ 936 w 1157"/>
              <a:gd name="T21" fmla="*/ 651 h 1510"/>
              <a:gd name="T22" fmla="*/ 869 w 1157"/>
              <a:gd name="T23" fmla="*/ 810 h 1510"/>
              <a:gd name="T24" fmla="*/ 822 w 1157"/>
              <a:gd name="T25" fmla="*/ 876 h 1510"/>
              <a:gd name="T26" fmla="*/ 769 w 1157"/>
              <a:gd name="T27" fmla="*/ 939 h 1510"/>
              <a:gd name="T28" fmla="*/ 735 w 1157"/>
              <a:gd name="T29" fmla="*/ 994 h 1510"/>
              <a:gd name="T30" fmla="*/ 728 w 1157"/>
              <a:gd name="T31" fmla="*/ 1063 h 1510"/>
              <a:gd name="T32" fmla="*/ 718 w 1157"/>
              <a:gd name="T33" fmla="*/ 1121 h 1510"/>
              <a:gd name="T34" fmla="*/ 735 w 1157"/>
              <a:gd name="T35" fmla="*/ 1174 h 1510"/>
              <a:gd name="T36" fmla="*/ 720 w 1157"/>
              <a:gd name="T37" fmla="*/ 1215 h 1510"/>
              <a:gd name="T38" fmla="*/ 702 w 1157"/>
              <a:gd name="T39" fmla="*/ 1249 h 1510"/>
              <a:gd name="T40" fmla="*/ 567 w 1157"/>
              <a:gd name="T41" fmla="*/ 1412 h 1510"/>
              <a:gd name="T42" fmla="*/ 465 w 1157"/>
              <a:gd name="T43" fmla="*/ 1498 h 1510"/>
              <a:gd name="T44" fmla="*/ 441 w 1157"/>
              <a:gd name="T45" fmla="*/ 1463 h 1510"/>
              <a:gd name="T46" fmla="*/ 424 w 1157"/>
              <a:gd name="T47" fmla="*/ 1390 h 1510"/>
              <a:gd name="T48" fmla="*/ 415 w 1157"/>
              <a:gd name="T49" fmla="*/ 1378 h 1510"/>
              <a:gd name="T50" fmla="*/ 364 w 1157"/>
              <a:gd name="T51" fmla="*/ 1427 h 1510"/>
              <a:gd name="T52" fmla="*/ 304 w 1157"/>
              <a:gd name="T53" fmla="*/ 1433 h 1510"/>
              <a:gd name="T54" fmla="*/ 263 w 1157"/>
              <a:gd name="T55" fmla="*/ 1421 h 1510"/>
              <a:gd name="T56" fmla="*/ 180 w 1157"/>
              <a:gd name="T57" fmla="*/ 1451 h 1510"/>
              <a:gd name="T58" fmla="*/ 165 w 1157"/>
              <a:gd name="T59" fmla="*/ 1412 h 1510"/>
              <a:gd name="T60" fmla="*/ 223 w 1157"/>
              <a:gd name="T61" fmla="*/ 1309 h 1510"/>
              <a:gd name="T62" fmla="*/ 208 w 1157"/>
              <a:gd name="T63" fmla="*/ 1230 h 1510"/>
              <a:gd name="T64" fmla="*/ 156 w 1157"/>
              <a:gd name="T65" fmla="*/ 1279 h 1510"/>
              <a:gd name="T66" fmla="*/ 120 w 1157"/>
              <a:gd name="T67" fmla="*/ 1241 h 1510"/>
              <a:gd name="T68" fmla="*/ 66 w 1157"/>
              <a:gd name="T69" fmla="*/ 1202 h 1510"/>
              <a:gd name="T70" fmla="*/ 28 w 1157"/>
              <a:gd name="T71" fmla="*/ 1155 h 1510"/>
              <a:gd name="T72" fmla="*/ 0 w 1157"/>
              <a:gd name="T73" fmla="*/ 1112 h 1510"/>
              <a:gd name="T74" fmla="*/ 96 w 1157"/>
              <a:gd name="T75" fmla="*/ 1059 h 1510"/>
              <a:gd name="T76" fmla="*/ 137 w 1157"/>
              <a:gd name="T77" fmla="*/ 1052 h 1510"/>
              <a:gd name="T78" fmla="*/ 223 w 1157"/>
              <a:gd name="T79" fmla="*/ 954 h 1510"/>
              <a:gd name="T80" fmla="*/ 263 w 1157"/>
              <a:gd name="T81" fmla="*/ 904 h 1510"/>
              <a:gd name="T82" fmla="*/ 334 w 1157"/>
              <a:gd name="T83" fmla="*/ 870 h 1510"/>
              <a:gd name="T84" fmla="*/ 358 w 1157"/>
              <a:gd name="T85" fmla="*/ 821 h 1510"/>
              <a:gd name="T86" fmla="*/ 426 w 1157"/>
              <a:gd name="T87" fmla="*/ 776 h 1510"/>
              <a:gd name="T88" fmla="*/ 550 w 1157"/>
              <a:gd name="T89" fmla="*/ 726 h 1510"/>
              <a:gd name="T90" fmla="*/ 561 w 1157"/>
              <a:gd name="T91" fmla="*/ 669 h 1510"/>
              <a:gd name="T92" fmla="*/ 508 w 1157"/>
              <a:gd name="T93" fmla="*/ 643 h 1510"/>
              <a:gd name="T94" fmla="*/ 443 w 1157"/>
              <a:gd name="T95" fmla="*/ 621 h 1510"/>
              <a:gd name="T96" fmla="*/ 432 w 1157"/>
              <a:gd name="T97" fmla="*/ 561 h 1510"/>
              <a:gd name="T98" fmla="*/ 430 w 1157"/>
              <a:gd name="T99" fmla="*/ 493 h 1510"/>
              <a:gd name="T100" fmla="*/ 475 w 1157"/>
              <a:gd name="T101" fmla="*/ 442 h 1510"/>
              <a:gd name="T102" fmla="*/ 477 w 1157"/>
              <a:gd name="T103" fmla="*/ 379 h 1510"/>
              <a:gd name="T104" fmla="*/ 492 w 1157"/>
              <a:gd name="T105" fmla="*/ 317 h 1510"/>
              <a:gd name="T106" fmla="*/ 529 w 1157"/>
              <a:gd name="T107" fmla="*/ 231 h 1510"/>
              <a:gd name="T108" fmla="*/ 548 w 1157"/>
              <a:gd name="T109" fmla="*/ 124 h 1510"/>
              <a:gd name="T110" fmla="*/ 634 w 1157"/>
              <a:gd name="T111" fmla="*/ 54 h 1510"/>
              <a:gd name="T112" fmla="*/ 655 w 1157"/>
              <a:gd name="T113" fmla="*/ 103 h 1510"/>
              <a:gd name="T114" fmla="*/ 711 w 1157"/>
              <a:gd name="T115" fmla="*/ 71 h 1510"/>
              <a:gd name="T116" fmla="*/ 743 w 1157"/>
              <a:gd name="T117" fmla="*/ 26 h 1510"/>
              <a:gd name="T118" fmla="*/ 810 w 1157"/>
              <a:gd name="T119" fmla="*/ 45 h 1510"/>
              <a:gd name="T120" fmla="*/ 910 w 1157"/>
              <a:gd name="T121" fmla="*/ 49 h 1510"/>
              <a:gd name="T122" fmla="*/ 940 w 1157"/>
              <a:gd name="T123" fmla="*/ 101 h 1510"/>
              <a:gd name="T124" fmla="*/ 983 w 1157"/>
              <a:gd name="T125" fmla="*/ 150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7" h="1510">
                <a:moveTo>
                  <a:pt x="981" y="152"/>
                </a:moveTo>
                <a:lnTo>
                  <a:pt x="979" y="152"/>
                </a:lnTo>
                <a:lnTo>
                  <a:pt x="977" y="152"/>
                </a:lnTo>
                <a:lnTo>
                  <a:pt x="975" y="150"/>
                </a:lnTo>
                <a:lnTo>
                  <a:pt x="974" y="152"/>
                </a:lnTo>
                <a:lnTo>
                  <a:pt x="974" y="154"/>
                </a:lnTo>
                <a:lnTo>
                  <a:pt x="975" y="154"/>
                </a:lnTo>
                <a:lnTo>
                  <a:pt x="975" y="155"/>
                </a:lnTo>
                <a:lnTo>
                  <a:pt x="977" y="155"/>
                </a:lnTo>
                <a:lnTo>
                  <a:pt x="977" y="157"/>
                </a:lnTo>
                <a:lnTo>
                  <a:pt x="979" y="157"/>
                </a:lnTo>
                <a:lnTo>
                  <a:pt x="981" y="157"/>
                </a:lnTo>
                <a:lnTo>
                  <a:pt x="983" y="157"/>
                </a:lnTo>
                <a:lnTo>
                  <a:pt x="985" y="159"/>
                </a:lnTo>
                <a:lnTo>
                  <a:pt x="987" y="159"/>
                </a:lnTo>
                <a:lnTo>
                  <a:pt x="989" y="161"/>
                </a:lnTo>
                <a:lnTo>
                  <a:pt x="989" y="161"/>
                </a:lnTo>
                <a:lnTo>
                  <a:pt x="989" y="165"/>
                </a:lnTo>
                <a:lnTo>
                  <a:pt x="989" y="170"/>
                </a:lnTo>
                <a:lnTo>
                  <a:pt x="989" y="184"/>
                </a:lnTo>
                <a:lnTo>
                  <a:pt x="990" y="191"/>
                </a:lnTo>
                <a:lnTo>
                  <a:pt x="990" y="204"/>
                </a:lnTo>
                <a:lnTo>
                  <a:pt x="989" y="219"/>
                </a:lnTo>
                <a:lnTo>
                  <a:pt x="989" y="227"/>
                </a:lnTo>
                <a:lnTo>
                  <a:pt x="987" y="240"/>
                </a:lnTo>
                <a:lnTo>
                  <a:pt x="985" y="244"/>
                </a:lnTo>
                <a:lnTo>
                  <a:pt x="981" y="264"/>
                </a:lnTo>
                <a:lnTo>
                  <a:pt x="977" y="274"/>
                </a:lnTo>
                <a:lnTo>
                  <a:pt x="975" y="274"/>
                </a:lnTo>
                <a:lnTo>
                  <a:pt x="974" y="274"/>
                </a:lnTo>
                <a:lnTo>
                  <a:pt x="972" y="274"/>
                </a:lnTo>
                <a:lnTo>
                  <a:pt x="970" y="274"/>
                </a:lnTo>
                <a:lnTo>
                  <a:pt x="970" y="276"/>
                </a:lnTo>
                <a:lnTo>
                  <a:pt x="970" y="277"/>
                </a:lnTo>
                <a:lnTo>
                  <a:pt x="970" y="279"/>
                </a:lnTo>
                <a:lnTo>
                  <a:pt x="970" y="281"/>
                </a:lnTo>
                <a:lnTo>
                  <a:pt x="966" y="287"/>
                </a:lnTo>
                <a:lnTo>
                  <a:pt x="968" y="287"/>
                </a:lnTo>
                <a:lnTo>
                  <a:pt x="968" y="289"/>
                </a:lnTo>
                <a:lnTo>
                  <a:pt x="968" y="287"/>
                </a:lnTo>
                <a:lnTo>
                  <a:pt x="966" y="287"/>
                </a:lnTo>
                <a:lnTo>
                  <a:pt x="966" y="289"/>
                </a:lnTo>
                <a:lnTo>
                  <a:pt x="968" y="289"/>
                </a:lnTo>
                <a:lnTo>
                  <a:pt x="968" y="291"/>
                </a:lnTo>
                <a:lnTo>
                  <a:pt x="968" y="292"/>
                </a:lnTo>
                <a:lnTo>
                  <a:pt x="970" y="292"/>
                </a:lnTo>
                <a:lnTo>
                  <a:pt x="968" y="292"/>
                </a:lnTo>
                <a:lnTo>
                  <a:pt x="968" y="294"/>
                </a:lnTo>
                <a:lnTo>
                  <a:pt x="970" y="294"/>
                </a:lnTo>
                <a:lnTo>
                  <a:pt x="972" y="294"/>
                </a:lnTo>
                <a:lnTo>
                  <a:pt x="974" y="296"/>
                </a:lnTo>
                <a:lnTo>
                  <a:pt x="974" y="298"/>
                </a:lnTo>
                <a:lnTo>
                  <a:pt x="975" y="298"/>
                </a:lnTo>
                <a:lnTo>
                  <a:pt x="975" y="300"/>
                </a:lnTo>
                <a:lnTo>
                  <a:pt x="975" y="302"/>
                </a:lnTo>
                <a:lnTo>
                  <a:pt x="975" y="304"/>
                </a:lnTo>
                <a:lnTo>
                  <a:pt x="977" y="304"/>
                </a:lnTo>
                <a:lnTo>
                  <a:pt x="975" y="306"/>
                </a:lnTo>
                <a:lnTo>
                  <a:pt x="977" y="306"/>
                </a:lnTo>
                <a:lnTo>
                  <a:pt x="979" y="307"/>
                </a:lnTo>
                <a:lnTo>
                  <a:pt x="981" y="313"/>
                </a:lnTo>
                <a:lnTo>
                  <a:pt x="983" y="313"/>
                </a:lnTo>
                <a:lnTo>
                  <a:pt x="985" y="313"/>
                </a:lnTo>
                <a:lnTo>
                  <a:pt x="985" y="311"/>
                </a:lnTo>
                <a:lnTo>
                  <a:pt x="987" y="311"/>
                </a:lnTo>
                <a:lnTo>
                  <a:pt x="989" y="311"/>
                </a:lnTo>
                <a:lnTo>
                  <a:pt x="989" y="309"/>
                </a:lnTo>
                <a:lnTo>
                  <a:pt x="990" y="309"/>
                </a:lnTo>
                <a:lnTo>
                  <a:pt x="992" y="311"/>
                </a:lnTo>
                <a:lnTo>
                  <a:pt x="994" y="311"/>
                </a:lnTo>
                <a:lnTo>
                  <a:pt x="994" y="313"/>
                </a:lnTo>
                <a:lnTo>
                  <a:pt x="996" y="315"/>
                </a:lnTo>
                <a:lnTo>
                  <a:pt x="998" y="317"/>
                </a:lnTo>
                <a:lnTo>
                  <a:pt x="1000" y="317"/>
                </a:lnTo>
                <a:lnTo>
                  <a:pt x="1004" y="317"/>
                </a:lnTo>
                <a:lnTo>
                  <a:pt x="1007" y="317"/>
                </a:lnTo>
                <a:lnTo>
                  <a:pt x="1007" y="317"/>
                </a:lnTo>
                <a:lnTo>
                  <a:pt x="1007" y="317"/>
                </a:lnTo>
                <a:lnTo>
                  <a:pt x="1009" y="317"/>
                </a:lnTo>
                <a:lnTo>
                  <a:pt x="1011" y="317"/>
                </a:lnTo>
                <a:lnTo>
                  <a:pt x="1013" y="319"/>
                </a:lnTo>
                <a:lnTo>
                  <a:pt x="1015" y="319"/>
                </a:lnTo>
                <a:lnTo>
                  <a:pt x="1015" y="317"/>
                </a:lnTo>
                <a:lnTo>
                  <a:pt x="1017" y="317"/>
                </a:lnTo>
                <a:lnTo>
                  <a:pt x="1017" y="319"/>
                </a:lnTo>
                <a:lnTo>
                  <a:pt x="1019" y="321"/>
                </a:lnTo>
                <a:lnTo>
                  <a:pt x="1020" y="321"/>
                </a:lnTo>
                <a:lnTo>
                  <a:pt x="1020" y="322"/>
                </a:lnTo>
                <a:lnTo>
                  <a:pt x="1022" y="322"/>
                </a:lnTo>
                <a:lnTo>
                  <a:pt x="1024" y="322"/>
                </a:lnTo>
                <a:lnTo>
                  <a:pt x="1028" y="324"/>
                </a:lnTo>
                <a:lnTo>
                  <a:pt x="1028" y="326"/>
                </a:lnTo>
                <a:lnTo>
                  <a:pt x="1030" y="326"/>
                </a:lnTo>
                <a:lnTo>
                  <a:pt x="1032" y="326"/>
                </a:lnTo>
                <a:lnTo>
                  <a:pt x="1032" y="328"/>
                </a:lnTo>
                <a:lnTo>
                  <a:pt x="1034" y="328"/>
                </a:lnTo>
                <a:lnTo>
                  <a:pt x="1035" y="328"/>
                </a:lnTo>
                <a:lnTo>
                  <a:pt x="1035" y="328"/>
                </a:lnTo>
                <a:lnTo>
                  <a:pt x="1035" y="330"/>
                </a:lnTo>
                <a:lnTo>
                  <a:pt x="1037" y="330"/>
                </a:lnTo>
                <a:lnTo>
                  <a:pt x="1039" y="330"/>
                </a:lnTo>
                <a:lnTo>
                  <a:pt x="1041" y="330"/>
                </a:lnTo>
                <a:lnTo>
                  <a:pt x="1043" y="330"/>
                </a:lnTo>
                <a:lnTo>
                  <a:pt x="1045" y="332"/>
                </a:lnTo>
                <a:lnTo>
                  <a:pt x="1047" y="332"/>
                </a:lnTo>
                <a:lnTo>
                  <a:pt x="1049" y="332"/>
                </a:lnTo>
                <a:lnTo>
                  <a:pt x="1050" y="332"/>
                </a:lnTo>
                <a:lnTo>
                  <a:pt x="1050" y="330"/>
                </a:lnTo>
                <a:lnTo>
                  <a:pt x="1052" y="330"/>
                </a:lnTo>
                <a:lnTo>
                  <a:pt x="1054" y="330"/>
                </a:lnTo>
                <a:lnTo>
                  <a:pt x="1056" y="330"/>
                </a:lnTo>
                <a:lnTo>
                  <a:pt x="1058" y="330"/>
                </a:lnTo>
                <a:lnTo>
                  <a:pt x="1060" y="330"/>
                </a:lnTo>
                <a:lnTo>
                  <a:pt x="1062" y="330"/>
                </a:lnTo>
                <a:lnTo>
                  <a:pt x="1062" y="328"/>
                </a:lnTo>
                <a:lnTo>
                  <a:pt x="1064" y="328"/>
                </a:lnTo>
                <a:lnTo>
                  <a:pt x="1064" y="326"/>
                </a:lnTo>
                <a:lnTo>
                  <a:pt x="1065" y="326"/>
                </a:lnTo>
                <a:lnTo>
                  <a:pt x="1065" y="324"/>
                </a:lnTo>
                <a:lnTo>
                  <a:pt x="1067" y="322"/>
                </a:lnTo>
                <a:lnTo>
                  <a:pt x="1067" y="324"/>
                </a:lnTo>
                <a:lnTo>
                  <a:pt x="1069" y="324"/>
                </a:lnTo>
                <a:lnTo>
                  <a:pt x="1069" y="326"/>
                </a:lnTo>
                <a:lnTo>
                  <a:pt x="1071" y="324"/>
                </a:lnTo>
                <a:lnTo>
                  <a:pt x="1073" y="324"/>
                </a:lnTo>
                <a:lnTo>
                  <a:pt x="1075" y="324"/>
                </a:lnTo>
                <a:lnTo>
                  <a:pt x="1077" y="324"/>
                </a:lnTo>
                <a:lnTo>
                  <a:pt x="1079" y="324"/>
                </a:lnTo>
                <a:lnTo>
                  <a:pt x="1080" y="324"/>
                </a:lnTo>
                <a:lnTo>
                  <a:pt x="1082" y="324"/>
                </a:lnTo>
                <a:lnTo>
                  <a:pt x="1082" y="326"/>
                </a:lnTo>
                <a:lnTo>
                  <a:pt x="1082" y="330"/>
                </a:lnTo>
                <a:lnTo>
                  <a:pt x="1082" y="332"/>
                </a:lnTo>
                <a:lnTo>
                  <a:pt x="1082" y="334"/>
                </a:lnTo>
                <a:lnTo>
                  <a:pt x="1082" y="336"/>
                </a:lnTo>
                <a:lnTo>
                  <a:pt x="1082" y="337"/>
                </a:lnTo>
                <a:lnTo>
                  <a:pt x="1082" y="339"/>
                </a:lnTo>
                <a:lnTo>
                  <a:pt x="1082" y="343"/>
                </a:lnTo>
                <a:lnTo>
                  <a:pt x="1082" y="345"/>
                </a:lnTo>
                <a:lnTo>
                  <a:pt x="1084" y="347"/>
                </a:lnTo>
                <a:lnTo>
                  <a:pt x="1084" y="349"/>
                </a:lnTo>
                <a:lnTo>
                  <a:pt x="1084" y="352"/>
                </a:lnTo>
                <a:lnTo>
                  <a:pt x="1086" y="354"/>
                </a:lnTo>
                <a:lnTo>
                  <a:pt x="1086" y="356"/>
                </a:lnTo>
                <a:lnTo>
                  <a:pt x="1086" y="360"/>
                </a:lnTo>
                <a:lnTo>
                  <a:pt x="1086" y="362"/>
                </a:lnTo>
                <a:lnTo>
                  <a:pt x="1086" y="364"/>
                </a:lnTo>
                <a:lnTo>
                  <a:pt x="1086" y="366"/>
                </a:lnTo>
                <a:lnTo>
                  <a:pt x="1086" y="367"/>
                </a:lnTo>
                <a:lnTo>
                  <a:pt x="1084" y="369"/>
                </a:lnTo>
                <a:lnTo>
                  <a:pt x="1084" y="369"/>
                </a:lnTo>
                <a:lnTo>
                  <a:pt x="1082" y="369"/>
                </a:lnTo>
                <a:lnTo>
                  <a:pt x="1082" y="371"/>
                </a:lnTo>
                <a:lnTo>
                  <a:pt x="1080" y="371"/>
                </a:lnTo>
                <a:lnTo>
                  <a:pt x="1079" y="371"/>
                </a:lnTo>
                <a:lnTo>
                  <a:pt x="1073" y="369"/>
                </a:lnTo>
                <a:lnTo>
                  <a:pt x="1073" y="371"/>
                </a:lnTo>
                <a:lnTo>
                  <a:pt x="1073" y="373"/>
                </a:lnTo>
                <a:lnTo>
                  <a:pt x="1073" y="375"/>
                </a:lnTo>
                <a:lnTo>
                  <a:pt x="1073" y="377"/>
                </a:lnTo>
                <a:lnTo>
                  <a:pt x="1073" y="379"/>
                </a:lnTo>
                <a:lnTo>
                  <a:pt x="1073" y="386"/>
                </a:lnTo>
                <a:lnTo>
                  <a:pt x="1073" y="388"/>
                </a:lnTo>
                <a:lnTo>
                  <a:pt x="1075" y="392"/>
                </a:lnTo>
                <a:lnTo>
                  <a:pt x="1073" y="394"/>
                </a:lnTo>
                <a:lnTo>
                  <a:pt x="1073" y="396"/>
                </a:lnTo>
                <a:lnTo>
                  <a:pt x="1073" y="397"/>
                </a:lnTo>
                <a:lnTo>
                  <a:pt x="1075" y="399"/>
                </a:lnTo>
                <a:lnTo>
                  <a:pt x="1075" y="401"/>
                </a:lnTo>
                <a:lnTo>
                  <a:pt x="1077" y="401"/>
                </a:lnTo>
                <a:lnTo>
                  <a:pt x="1077" y="403"/>
                </a:lnTo>
                <a:lnTo>
                  <a:pt x="1079" y="405"/>
                </a:lnTo>
                <a:lnTo>
                  <a:pt x="1079" y="407"/>
                </a:lnTo>
                <a:lnTo>
                  <a:pt x="1079" y="411"/>
                </a:lnTo>
                <a:lnTo>
                  <a:pt x="1080" y="412"/>
                </a:lnTo>
                <a:lnTo>
                  <a:pt x="1080" y="414"/>
                </a:lnTo>
                <a:lnTo>
                  <a:pt x="1084" y="414"/>
                </a:lnTo>
                <a:lnTo>
                  <a:pt x="1086" y="416"/>
                </a:lnTo>
                <a:lnTo>
                  <a:pt x="1088" y="416"/>
                </a:lnTo>
                <a:lnTo>
                  <a:pt x="1090" y="416"/>
                </a:lnTo>
                <a:lnTo>
                  <a:pt x="1092" y="416"/>
                </a:lnTo>
                <a:lnTo>
                  <a:pt x="1094" y="416"/>
                </a:lnTo>
                <a:lnTo>
                  <a:pt x="1095" y="414"/>
                </a:lnTo>
                <a:lnTo>
                  <a:pt x="1097" y="414"/>
                </a:lnTo>
                <a:lnTo>
                  <a:pt x="1099" y="416"/>
                </a:lnTo>
                <a:lnTo>
                  <a:pt x="1101" y="418"/>
                </a:lnTo>
                <a:lnTo>
                  <a:pt x="1105" y="420"/>
                </a:lnTo>
                <a:lnTo>
                  <a:pt x="1107" y="422"/>
                </a:lnTo>
                <a:lnTo>
                  <a:pt x="1107" y="424"/>
                </a:lnTo>
                <a:lnTo>
                  <a:pt x="1109" y="426"/>
                </a:lnTo>
                <a:lnTo>
                  <a:pt x="1109" y="427"/>
                </a:lnTo>
                <a:lnTo>
                  <a:pt x="1110" y="427"/>
                </a:lnTo>
                <a:lnTo>
                  <a:pt x="1114" y="426"/>
                </a:lnTo>
                <a:lnTo>
                  <a:pt x="1116" y="424"/>
                </a:lnTo>
                <a:lnTo>
                  <a:pt x="1118" y="422"/>
                </a:lnTo>
                <a:lnTo>
                  <a:pt x="1120" y="422"/>
                </a:lnTo>
                <a:lnTo>
                  <a:pt x="1122" y="422"/>
                </a:lnTo>
                <a:lnTo>
                  <a:pt x="1127" y="420"/>
                </a:lnTo>
                <a:lnTo>
                  <a:pt x="1129" y="420"/>
                </a:lnTo>
                <a:lnTo>
                  <a:pt x="1131" y="422"/>
                </a:lnTo>
                <a:lnTo>
                  <a:pt x="1131" y="424"/>
                </a:lnTo>
                <a:lnTo>
                  <a:pt x="1131" y="424"/>
                </a:lnTo>
                <a:lnTo>
                  <a:pt x="1131" y="426"/>
                </a:lnTo>
                <a:lnTo>
                  <a:pt x="1133" y="426"/>
                </a:lnTo>
                <a:lnTo>
                  <a:pt x="1133" y="427"/>
                </a:lnTo>
                <a:lnTo>
                  <a:pt x="1135" y="427"/>
                </a:lnTo>
                <a:lnTo>
                  <a:pt x="1137" y="427"/>
                </a:lnTo>
                <a:lnTo>
                  <a:pt x="1137" y="426"/>
                </a:lnTo>
                <a:lnTo>
                  <a:pt x="1139" y="426"/>
                </a:lnTo>
                <a:lnTo>
                  <a:pt x="1140" y="426"/>
                </a:lnTo>
                <a:lnTo>
                  <a:pt x="1142" y="426"/>
                </a:lnTo>
                <a:lnTo>
                  <a:pt x="1144" y="426"/>
                </a:lnTo>
                <a:lnTo>
                  <a:pt x="1146" y="426"/>
                </a:lnTo>
                <a:lnTo>
                  <a:pt x="1148" y="427"/>
                </a:lnTo>
                <a:lnTo>
                  <a:pt x="1150" y="427"/>
                </a:lnTo>
                <a:lnTo>
                  <a:pt x="1152" y="427"/>
                </a:lnTo>
                <a:lnTo>
                  <a:pt x="1150" y="427"/>
                </a:lnTo>
                <a:lnTo>
                  <a:pt x="1150" y="429"/>
                </a:lnTo>
                <a:lnTo>
                  <a:pt x="1150" y="431"/>
                </a:lnTo>
                <a:lnTo>
                  <a:pt x="1150" y="433"/>
                </a:lnTo>
                <a:lnTo>
                  <a:pt x="1150" y="435"/>
                </a:lnTo>
                <a:lnTo>
                  <a:pt x="1150" y="437"/>
                </a:lnTo>
                <a:lnTo>
                  <a:pt x="1150" y="439"/>
                </a:lnTo>
                <a:lnTo>
                  <a:pt x="1150" y="441"/>
                </a:lnTo>
                <a:lnTo>
                  <a:pt x="1150" y="442"/>
                </a:lnTo>
                <a:lnTo>
                  <a:pt x="1150" y="444"/>
                </a:lnTo>
                <a:lnTo>
                  <a:pt x="1150" y="446"/>
                </a:lnTo>
                <a:lnTo>
                  <a:pt x="1152" y="448"/>
                </a:lnTo>
                <a:lnTo>
                  <a:pt x="1154" y="448"/>
                </a:lnTo>
                <a:lnTo>
                  <a:pt x="1154" y="450"/>
                </a:lnTo>
                <a:lnTo>
                  <a:pt x="1155" y="452"/>
                </a:lnTo>
                <a:lnTo>
                  <a:pt x="1157" y="452"/>
                </a:lnTo>
                <a:lnTo>
                  <a:pt x="1155" y="452"/>
                </a:lnTo>
                <a:lnTo>
                  <a:pt x="1155" y="454"/>
                </a:lnTo>
                <a:lnTo>
                  <a:pt x="1155" y="456"/>
                </a:lnTo>
                <a:lnTo>
                  <a:pt x="1154" y="456"/>
                </a:lnTo>
                <a:lnTo>
                  <a:pt x="1152" y="457"/>
                </a:lnTo>
                <a:lnTo>
                  <a:pt x="1152" y="459"/>
                </a:lnTo>
                <a:lnTo>
                  <a:pt x="1152" y="461"/>
                </a:lnTo>
                <a:lnTo>
                  <a:pt x="1150" y="461"/>
                </a:lnTo>
                <a:lnTo>
                  <a:pt x="1150" y="463"/>
                </a:lnTo>
                <a:lnTo>
                  <a:pt x="1150" y="465"/>
                </a:lnTo>
                <a:lnTo>
                  <a:pt x="1148" y="467"/>
                </a:lnTo>
                <a:lnTo>
                  <a:pt x="1148" y="469"/>
                </a:lnTo>
                <a:lnTo>
                  <a:pt x="1148" y="471"/>
                </a:lnTo>
                <a:lnTo>
                  <a:pt x="1146" y="471"/>
                </a:lnTo>
                <a:lnTo>
                  <a:pt x="1144" y="471"/>
                </a:lnTo>
                <a:lnTo>
                  <a:pt x="1144" y="472"/>
                </a:lnTo>
                <a:lnTo>
                  <a:pt x="1144" y="474"/>
                </a:lnTo>
                <a:lnTo>
                  <a:pt x="1144" y="476"/>
                </a:lnTo>
                <a:lnTo>
                  <a:pt x="1144" y="478"/>
                </a:lnTo>
                <a:lnTo>
                  <a:pt x="1142" y="478"/>
                </a:lnTo>
                <a:lnTo>
                  <a:pt x="1142" y="480"/>
                </a:lnTo>
                <a:lnTo>
                  <a:pt x="1140" y="480"/>
                </a:lnTo>
                <a:lnTo>
                  <a:pt x="1140" y="482"/>
                </a:lnTo>
                <a:lnTo>
                  <a:pt x="1139" y="482"/>
                </a:lnTo>
                <a:lnTo>
                  <a:pt x="1137" y="482"/>
                </a:lnTo>
                <a:lnTo>
                  <a:pt x="1135" y="484"/>
                </a:lnTo>
                <a:lnTo>
                  <a:pt x="1135" y="486"/>
                </a:lnTo>
                <a:lnTo>
                  <a:pt x="1133" y="486"/>
                </a:lnTo>
                <a:lnTo>
                  <a:pt x="1135" y="487"/>
                </a:lnTo>
                <a:lnTo>
                  <a:pt x="1133" y="487"/>
                </a:lnTo>
                <a:lnTo>
                  <a:pt x="1133" y="489"/>
                </a:lnTo>
                <a:lnTo>
                  <a:pt x="1133" y="491"/>
                </a:lnTo>
                <a:lnTo>
                  <a:pt x="1133" y="493"/>
                </a:lnTo>
                <a:lnTo>
                  <a:pt x="1131" y="493"/>
                </a:lnTo>
                <a:lnTo>
                  <a:pt x="1131" y="493"/>
                </a:lnTo>
                <a:lnTo>
                  <a:pt x="1129" y="495"/>
                </a:lnTo>
                <a:lnTo>
                  <a:pt x="1129" y="497"/>
                </a:lnTo>
                <a:lnTo>
                  <a:pt x="1131" y="497"/>
                </a:lnTo>
                <a:lnTo>
                  <a:pt x="1131" y="497"/>
                </a:lnTo>
                <a:lnTo>
                  <a:pt x="1131" y="499"/>
                </a:lnTo>
                <a:lnTo>
                  <a:pt x="1129" y="501"/>
                </a:lnTo>
                <a:lnTo>
                  <a:pt x="1129" y="502"/>
                </a:lnTo>
                <a:lnTo>
                  <a:pt x="1127" y="502"/>
                </a:lnTo>
                <a:lnTo>
                  <a:pt x="1127" y="504"/>
                </a:lnTo>
                <a:lnTo>
                  <a:pt x="1125" y="504"/>
                </a:lnTo>
                <a:lnTo>
                  <a:pt x="1125" y="506"/>
                </a:lnTo>
                <a:lnTo>
                  <a:pt x="1124" y="506"/>
                </a:lnTo>
                <a:lnTo>
                  <a:pt x="1122" y="506"/>
                </a:lnTo>
                <a:lnTo>
                  <a:pt x="1120" y="506"/>
                </a:lnTo>
                <a:lnTo>
                  <a:pt x="1118" y="506"/>
                </a:lnTo>
                <a:lnTo>
                  <a:pt x="1116" y="506"/>
                </a:lnTo>
                <a:lnTo>
                  <a:pt x="1116" y="508"/>
                </a:lnTo>
                <a:lnTo>
                  <a:pt x="1114" y="508"/>
                </a:lnTo>
                <a:lnTo>
                  <a:pt x="1112" y="506"/>
                </a:lnTo>
                <a:lnTo>
                  <a:pt x="1112" y="504"/>
                </a:lnTo>
                <a:lnTo>
                  <a:pt x="1114" y="502"/>
                </a:lnTo>
                <a:lnTo>
                  <a:pt x="1112" y="504"/>
                </a:lnTo>
                <a:lnTo>
                  <a:pt x="1110" y="502"/>
                </a:lnTo>
                <a:lnTo>
                  <a:pt x="1109" y="502"/>
                </a:lnTo>
                <a:lnTo>
                  <a:pt x="1109" y="504"/>
                </a:lnTo>
                <a:lnTo>
                  <a:pt x="1107" y="506"/>
                </a:lnTo>
                <a:lnTo>
                  <a:pt x="1105" y="508"/>
                </a:lnTo>
                <a:lnTo>
                  <a:pt x="1105" y="510"/>
                </a:lnTo>
                <a:lnTo>
                  <a:pt x="1103" y="510"/>
                </a:lnTo>
                <a:lnTo>
                  <a:pt x="1101" y="512"/>
                </a:lnTo>
                <a:lnTo>
                  <a:pt x="1101" y="510"/>
                </a:lnTo>
                <a:lnTo>
                  <a:pt x="1099" y="512"/>
                </a:lnTo>
                <a:lnTo>
                  <a:pt x="1097" y="512"/>
                </a:lnTo>
                <a:lnTo>
                  <a:pt x="1097" y="514"/>
                </a:lnTo>
                <a:lnTo>
                  <a:pt x="1097" y="516"/>
                </a:lnTo>
                <a:lnTo>
                  <a:pt x="1095" y="516"/>
                </a:lnTo>
                <a:lnTo>
                  <a:pt x="1095" y="514"/>
                </a:lnTo>
                <a:lnTo>
                  <a:pt x="1094" y="514"/>
                </a:lnTo>
                <a:lnTo>
                  <a:pt x="1094" y="516"/>
                </a:lnTo>
                <a:lnTo>
                  <a:pt x="1094" y="517"/>
                </a:lnTo>
                <a:lnTo>
                  <a:pt x="1092" y="519"/>
                </a:lnTo>
                <a:lnTo>
                  <a:pt x="1090" y="521"/>
                </a:lnTo>
                <a:lnTo>
                  <a:pt x="1090" y="523"/>
                </a:lnTo>
                <a:lnTo>
                  <a:pt x="1088" y="523"/>
                </a:lnTo>
                <a:lnTo>
                  <a:pt x="1088" y="525"/>
                </a:lnTo>
                <a:lnTo>
                  <a:pt x="1086" y="527"/>
                </a:lnTo>
                <a:lnTo>
                  <a:pt x="1084" y="529"/>
                </a:lnTo>
                <a:lnTo>
                  <a:pt x="1084" y="531"/>
                </a:lnTo>
                <a:lnTo>
                  <a:pt x="1084" y="531"/>
                </a:lnTo>
                <a:lnTo>
                  <a:pt x="1084" y="532"/>
                </a:lnTo>
                <a:lnTo>
                  <a:pt x="1084" y="534"/>
                </a:lnTo>
                <a:lnTo>
                  <a:pt x="1082" y="536"/>
                </a:lnTo>
                <a:lnTo>
                  <a:pt x="1080" y="534"/>
                </a:lnTo>
                <a:lnTo>
                  <a:pt x="1080" y="536"/>
                </a:lnTo>
                <a:lnTo>
                  <a:pt x="1079" y="538"/>
                </a:lnTo>
                <a:lnTo>
                  <a:pt x="1079" y="540"/>
                </a:lnTo>
                <a:lnTo>
                  <a:pt x="1079" y="540"/>
                </a:lnTo>
                <a:lnTo>
                  <a:pt x="1077" y="540"/>
                </a:lnTo>
                <a:lnTo>
                  <a:pt x="1077" y="542"/>
                </a:lnTo>
                <a:lnTo>
                  <a:pt x="1077" y="544"/>
                </a:lnTo>
                <a:lnTo>
                  <a:pt x="1077" y="546"/>
                </a:lnTo>
                <a:lnTo>
                  <a:pt x="1079" y="547"/>
                </a:lnTo>
                <a:lnTo>
                  <a:pt x="1079" y="549"/>
                </a:lnTo>
                <a:lnTo>
                  <a:pt x="1079" y="551"/>
                </a:lnTo>
                <a:lnTo>
                  <a:pt x="1079" y="553"/>
                </a:lnTo>
                <a:lnTo>
                  <a:pt x="1080" y="553"/>
                </a:lnTo>
                <a:lnTo>
                  <a:pt x="1080" y="555"/>
                </a:lnTo>
                <a:lnTo>
                  <a:pt x="1080" y="557"/>
                </a:lnTo>
                <a:lnTo>
                  <a:pt x="1082" y="559"/>
                </a:lnTo>
                <a:lnTo>
                  <a:pt x="1082" y="561"/>
                </a:lnTo>
                <a:lnTo>
                  <a:pt x="1082" y="562"/>
                </a:lnTo>
                <a:lnTo>
                  <a:pt x="1082" y="564"/>
                </a:lnTo>
                <a:lnTo>
                  <a:pt x="1084" y="564"/>
                </a:lnTo>
                <a:lnTo>
                  <a:pt x="1084" y="566"/>
                </a:lnTo>
                <a:lnTo>
                  <a:pt x="1084" y="568"/>
                </a:lnTo>
                <a:lnTo>
                  <a:pt x="1084" y="570"/>
                </a:lnTo>
                <a:lnTo>
                  <a:pt x="1086" y="572"/>
                </a:lnTo>
                <a:lnTo>
                  <a:pt x="1086" y="574"/>
                </a:lnTo>
                <a:lnTo>
                  <a:pt x="1086" y="576"/>
                </a:lnTo>
                <a:lnTo>
                  <a:pt x="1086" y="577"/>
                </a:lnTo>
                <a:lnTo>
                  <a:pt x="1088" y="579"/>
                </a:lnTo>
                <a:lnTo>
                  <a:pt x="1088" y="581"/>
                </a:lnTo>
                <a:lnTo>
                  <a:pt x="1088" y="583"/>
                </a:lnTo>
                <a:lnTo>
                  <a:pt x="1090" y="585"/>
                </a:lnTo>
                <a:lnTo>
                  <a:pt x="1090" y="585"/>
                </a:lnTo>
                <a:lnTo>
                  <a:pt x="1090" y="587"/>
                </a:lnTo>
                <a:lnTo>
                  <a:pt x="1090" y="589"/>
                </a:lnTo>
                <a:lnTo>
                  <a:pt x="1092" y="589"/>
                </a:lnTo>
                <a:lnTo>
                  <a:pt x="1092" y="591"/>
                </a:lnTo>
                <a:lnTo>
                  <a:pt x="1092" y="592"/>
                </a:lnTo>
                <a:lnTo>
                  <a:pt x="1094" y="594"/>
                </a:lnTo>
                <a:lnTo>
                  <a:pt x="1094" y="596"/>
                </a:lnTo>
                <a:lnTo>
                  <a:pt x="1094" y="598"/>
                </a:lnTo>
                <a:lnTo>
                  <a:pt x="1095" y="600"/>
                </a:lnTo>
                <a:lnTo>
                  <a:pt x="1095" y="602"/>
                </a:lnTo>
                <a:lnTo>
                  <a:pt x="1097" y="604"/>
                </a:lnTo>
                <a:lnTo>
                  <a:pt x="1097" y="606"/>
                </a:lnTo>
                <a:lnTo>
                  <a:pt x="1099" y="606"/>
                </a:lnTo>
                <a:lnTo>
                  <a:pt x="1099" y="607"/>
                </a:lnTo>
                <a:lnTo>
                  <a:pt x="1101" y="609"/>
                </a:lnTo>
                <a:lnTo>
                  <a:pt x="1101" y="611"/>
                </a:lnTo>
                <a:lnTo>
                  <a:pt x="1101" y="613"/>
                </a:lnTo>
                <a:lnTo>
                  <a:pt x="1103" y="613"/>
                </a:lnTo>
                <a:lnTo>
                  <a:pt x="1103" y="615"/>
                </a:lnTo>
                <a:lnTo>
                  <a:pt x="1105" y="617"/>
                </a:lnTo>
                <a:lnTo>
                  <a:pt x="1105" y="619"/>
                </a:lnTo>
                <a:lnTo>
                  <a:pt x="1105" y="621"/>
                </a:lnTo>
                <a:lnTo>
                  <a:pt x="1105" y="622"/>
                </a:lnTo>
                <a:lnTo>
                  <a:pt x="1105" y="624"/>
                </a:lnTo>
                <a:lnTo>
                  <a:pt x="1105" y="626"/>
                </a:lnTo>
                <a:lnTo>
                  <a:pt x="1107" y="626"/>
                </a:lnTo>
                <a:lnTo>
                  <a:pt x="1105" y="628"/>
                </a:lnTo>
                <a:lnTo>
                  <a:pt x="1105" y="630"/>
                </a:lnTo>
                <a:lnTo>
                  <a:pt x="1103" y="630"/>
                </a:lnTo>
                <a:lnTo>
                  <a:pt x="1101" y="630"/>
                </a:lnTo>
                <a:lnTo>
                  <a:pt x="1099" y="630"/>
                </a:lnTo>
                <a:lnTo>
                  <a:pt x="1097" y="630"/>
                </a:lnTo>
                <a:lnTo>
                  <a:pt x="1095" y="630"/>
                </a:lnTo>
                <a:lnTo>
                  <a:pt x="1092" y="630"/>
                </a:lnTo>
                <a:lnTo>
                  <a:pt x="1090" y="630"/>
                </a:lnTo>
                <a:lnTo>
                  <a:pt x="1088" y="630"/>
                </a:lnTo>
                <a:lnTo>
                  <a:pt x="1084" y="630"/>
                </a:lnTo>
                <a:lnTo>
                  <a:pt x="1084" y="630"/>
                </a:lnTo>
                <a:lnTo>
                  <a:pt x="1082" y="630"/>
                </a:lnTo>
                <a:lnTo>
                  <a:pt x="1080" y="630"/>
                </a:lnTo>
                <a:lnTo>
                  <a:pt x="1079" y="630"/>
                </a:lnTo>
                <a:lnTo>
                  <a:pt x="1075" y="630"/>
                </a:lnTo>
                <a:lnTo>
                  <a:pt x="1069" y="632"/>
                </a:lnTo>
                <a:lnTo>
                  <a:pt x="1067" y="634"/>
                </a:lnTo>
                <a:lnTo>
                  <a:pt x="1065" y="634"/>
                </a:lnTo>
                <a:lnTo>
                  <a:pt x="1062" y="632"/>
                </a:lnTo>
                <a:lnTo>
                  <a:pt x="1060" y="632"/>
                </a:lnTo>
                <a:lnTo>
                  <a:pt x="1058" y="632"/>
                </a:lnTo>
                <a:lnTo>
                  <a:pt x="1056" y="632"/>
                </a:lnTo>
                <a:lnTo>
                  <a:pt x="1054" y="634"/>
                </a:lnTo>
                <a:lnTo>
                  <a:pt x="1052" y="634"/>
                </a:lnTo>
                <a:lnTo>
                  <a:pt x="1050" y="634"/>
                </a:lnTo>
                <a:lnTo>
                  <a:pt x="1047" y="634"/>
                </a:lnTo>
                <a:lnTo>
                  <a:pt x="1045" y="634"/>
                </a:lnTo>
                <a:lnTo>
                  <a:pt x="1041" y="636"/>
                </a:lnTo>
                <a:lnTo>
                  <a:pt x="1037" y="637"/>
                </a:lnTo>
                <a:lnTo>
                  <a:pt x="1035" y="637"/>
                </a:lnTo>
                <a:lnTo>
                  <a:pt x="1035" y="639"/>
                </a:lnTo>
                <a:lnTo>
                  <a:pt x="1034" y="639"/>
                </a:lnTo>
                <a:lnTo>
                  <a:pt x="1032" y="639"/>
                </a:lnTo>
                <a:lnTo>
                  <a:pt x="1030" y="639"/>
                </a:lnTo>
                <a:lnTo>
                  <a:pt x="1028" y="641"/>
                </a:lnTo>
                <a:lnTo>
                  <a:pt x="1026" y="641"/>
                </a:lnTo>
                <a:lnTo>
                  <a:pt x="1024" y="641"/>
                </a:lnTo>
                <a:lnTo>
                  <a:pt x="1022" y="641"/>
                </a:lnTo>
                <a:lnTo>
                  <a:pt x="1020" y="643"/>
                </a:lnTo>
                <a:lnTo>
                  <a:pt x="1019" y="643"/>
                </a:lnTo>
                <a:lnTo>
                  <a:pt x="1017" y="645"/>
                </a:lnTo>
                <a:lnTo>
                  <a:pt x="1015" y="645"/>
                </a:lnTo>
                <a:lnTo>
                  <a:pt x="1013" y="645"/>
                </a:lnTo>
                <a:lnTo>
                  <a:pt x="1011" y="645"/>
                </a:lnTo>
                <a:lnTo>
                  <a:pt x="1005" y="645"/>
                </a:lnTo>
                <a:lnTo>
                  <a:pt x="1000" y="645"/>
                </a:lnTo>
                <a:lnTo>
                  <a:pt x="996" y="643"/>
                </a:lnTo>
                <a:lnTo>
                  <a:pt x="996" y="641"/>
                </a:lnTo>
                <a:lnTo>
                  <a:pt x="994" y="641"/>
                </a:lnTo>
                <a:lnTo>
                  <a:pt x="992" y="639"/>
                </a:lnTo>
                <a:lnTo>
                  <a:pt x="990" y="639"/>
                </a:lnTo>
                <a:lnTo>
                  <a:pt x="989" y="641"/>
                </a:lnTo>
                <a:lnTo>
                  <a:pt x="983" y="639"/>
                </a:lnTo>
                <a:lnTo>
                  <a:pt x="979" y="641"/>
                </a:lnTo>
                <a:lnTo>
                  <a:pt x="977" y="641"/>
                </a:lnTo>
                <a:lnTo>
                  <a:pt x="974" y="641"/>
                </a:lnTo>
                <a:lnTo>
                  <a:pt x="972" y="641"/>
                </a:lnTo>
                <a:lnTo>
                  <a:pt x="970" y="639"/>
                </a:lnTo>
                <a:lnTo>
                  <a:pt x="949" y="647"/>
                </a:lnTo>
                <a:lnTo>
                  <a:pt x="942" y="649"/>
                </a:lnTo>
                <a:lnTo>
                  <a:pt x="936" y="651"/>
                </a:lnTo>
                <a:lnTo>
                  <a:pt x="930" y="654"/>
                </a:lnTo>
                <a:lnTo>
                  <a:pt x="927" y="656"/>
                </a:lnTo>
                <a:lnTo>
                  <a:pt x="925" y="660"/>
                </a:lnTo>
                <a:lnTo>
                  <a:pt x="923" y="664"/>
                </a:lnTo>
                <a:lnTo>
                  <a:pt x="921" y="669"/>
                </a:lnTo>
                <a:lnTo>
                  <a:pt x="921" y="675"/>
                </a:lnTo>
                <a:lnTo>
                  <a:pt x="921" y="679"/>
                </a:lnTo>
                <a:lnTo>
                  <a:pt x="921" y="684"/>
                </a:lnTo>
                <a:lnTo>
                  <a:pt x="921" y="688"/>
                </a:lnTo>
                <a:lnTo>
                  <a:pt x="921" y="692"/>
                </a:lnTo>
                <a:lnTo>
                  <a:pt x="921" y="696"/>
                </a:lnTo>
                <a:lnTo>
                  <a:pt x="921" y="698"/>
                </a:lnTo>
                <a:lnTo>
                  <a:pt x="921" y="699"/>
                </a:lnTo>
                <a:lnTo>
                  <a:pt x="921" y="705"/>
                </a:lnTo>
                <a:lnTo>
                  <a:pt x="904" y="750"/>
                </a:lnTo>
                <a:lnTo>
                  <a:pt x="902" y="752"/>
                </a:lnTo>
                <a:lnTo>
                  <a:pt x="902" y="756"/>
                </a:lnTo>
                <a:lnTo>
                  <a:pt x="899" y="758"/>
                </a:lnTo>
                <a:lnTo>
                  <a:pt x="899" y="761"/>
                </a:lnTo>
                <a:lnTo>
                  <a:pt x="895" y="769"/>
                </a:lnTo>
                <a:lnTo>
                  <a:pt x="893" y="773"/>
                </a:lnTo>
                <a:lnTo>
                  <a:pt x="897" y="776"/>
                </a:lnTo>
                <a:lnTo>
                  <a:pt x="899" y="778"/>
                </a:lnTo>
                <a:lnTo>
                  <a:pt x="899" y="780"/>
                </a:lnTo>
                <a:lnTo>
                  <a:pt x="897" y="786"/>
                </a:lnTo>
                <a:lnTo>
                  <a:pt x="893" y="788"/>
                </a:lnTo>
                <a:lnTo>
                  <a:pt x="893" y="793"/>
                </a:lnTo>
                <a:lnTo>
                  <a:pt x="889" y="801"/>
                </a:lnTo>
                <a:lnTo>
                  <a:pt x="885" y="803"/>
                </a:lnTo>
                <a:lnTo>
                  <a:pt x="884" y="803"/>
                </a:lnTo>
                <a:lnTo>
                  <a:pt x="884" y="804"/>
                </a:lnTo>
                <a:lnTo>
                  <a:pt x="882" y="804"/>
                </a:lnTo>
                <a:lnTo>
                  <a:pt x="880" y="804"/>
                </a:lnTo>
                <a:lnTo>
                  <a:pt x="878" y="806"/>
                </a:lnTo>
                <a:lnTo>
                  <a:pt x="876" y="806"/>
                </a:lnTo>
                <a:lnTo>
                  <a:pt x="874" y="808"/>
                </a:lnTo>
                <a:lnTo>
                  <a:pt x="872" y="808"/>
                </a:lnTo>
                <a:lnTo>
                  <a:pt x="872" y="808"/>
                </a:lnTo>
                <a:lnTo>
                  <a:pt x="870" y="808"/>
                </a:lnTo>
                <a:lnTo>
                  <a:pt x="869" y="810"/>
                </a:lnTo>
                <a:lnTo>
                  <a:pt x="867" y="810"/>
                </a:lnTo>
                <a:lnTo>
                  <a:pt x="865" y="812"/>
                </a:lnTo>
                <a:lnTo>
                  <a:pt x="865" y="814"/>
                </a:lnTo>
                <a:lnTo>
                  <a:pt x="865" y="816"/>
                </a:lnTo>
                <a:lnTo>
                  <a:pt x="865" y="818"/>
                </a:lnTo>
                <a:lnTo>
                  <a:pt x="863" y="818"/>
                </a:lnTo>
                <a:lnTo>
                  <a:pt x="861" y="819"/>
                </a:lnTo>
                <a:lnTo>
                  <a:pt x="859" y="819"/>
                </a:lnTo>
                <a:lnTo>
                  <a:pt x="857" y="821"/>
                </a:lnTo>
                <a:lnTo>
                  <a:pt x="857" y="823"/>
                </a:lnTo>
                <a:lnTo>
                  <a:pt x="857" y="825"/>
                </a:lnTo>
                <a:lnTo>
                  <a:pt x="857" y="827"/>
                </a:lnTo>
                <a:lnTo>
                  <a:pt x="855" y="829"/>
                </a:lnTo>
                <a:lnTo>
                  <a:pt x="855" y="831"/>
                </a:lnTo>
                <a:lnTo>
                  <a:pt x="854" y="833"/>
                </a:lnTo>
                <a:lnTo>
                  <a:pt x="854" y="834"/>
                </a:lnTo>
                <a:lnTo>
                  <a:pt x="852" y="838"/>
                </a:lnTo>
                <a:lnTo>
                  <a:pt x="850" y="840"/>
                </a:lnTo>
                <a:lnTo>
                  <a:pt x="848" y="842"/>
                </a:lnTo>
                <a:lnTo>
                  <a:pt x="848" y="844"/>
                </a:lnTo>
                <a:lnTo>
                  <a:pt x="848" y="846"/>
                </a:lnTo>
                <a:lnTo>
                  <a:pt x="846" y="848"/>
                </a:lnTo>
                <a:lnTo>
                  <a:pt x="846" y="849"/>
                </a:lnTo>
                <a:lnTo>
                  <a:pt x="846" y="851"/>
                </a:lnTo>
                <a:lnTo>
                  <a:pt x="844" y="851"/>
                </a:lnTo>
                <a:lnTo>
                  <a:pt x="842" y="853"/>
                </a:lnTo>
                <a:lnTo>
                  <a:pt x="840" y="853"/>
                </a:lnTo>
                <a:lnTo>
                  <a:pt x="840" y="855"/>
                </a:lnTo>
                <a:lnTo>
                  <a:pt x="840" y="857"/>
                </a:lnTo>
                <a:lnTo>
                  <a:pt x="839" y="859"/>
                </a:lnTo>
                <a:lnTo>
                  <a:pt x="839" y="861"/>
                </a:lnTo>
                <a:lnTo>
                  <a:pt x="837" y="863"/>
                </a:lnTo>
                <a:lnTo>
                  <a:pt x="837" y="864"/>
                </a:lnTo>
                <a:lnTo>
                  <a:pt x="835" y="866"/>
                </a:lnTo>
                <a:lnTo>
                  <a:pt x="833" y="868"/>
                </a:lnTo>
                <a:lnTo>
                  <a:pt x="833" y="870"/>
                </a:lnTo>
                <a:lnTo>
                  <a:pt x="831" y="872"/>
                </a:lnTo>
                <a:lnTo>
                  <a:pt x="827" y="872"/>
                </a:lnTo>
                <a:lnTo>
                  <a:pt x="825" y="874"/>
                </a:lnTo>
                <a:lnTo>
                  <a:pt x="822" y="876"/>
                </a:lnTo>
                <a:lnTo>
                  <a:pt x="818" y="878"/>
                </a:lnTo>
                <a:lnTo>
                  <a:pt x="816" y="879"/>
                </a:lnTo>
                <a:lnTo>
                  <a:pt x="816" y="881"/>
                </a:lnTo>
                <a:lnTo>
                  <a:pt x="814" y="881"/>
                </a:lnTo>
                <a:lnTo>
                  <a:pt x="812" y="883"/>
                </a:lnTo>
                <a:lnTo>
                  <a:pt x="810" y="885"/>
                </a:lnTo>
                <a:lnTo>
                  <a:pt x="810" y="887"/>
                </a:lnTo>
                <a:lnTo>
                  <a:pt x="809" y="887"/>
                </a:lnTo>
                <a:lnTo>
                  <a:pt x="809" y="889"/>
                </a:lnTo>
                <a:lnTo>
                  <a:pt x="807" y="891"/>
                </a:lnTo>
                <a:lnTo>
                  <a:pt x="805" y="891"/>
                </a:lnTo>
                <a:lnTo>
                  <a:pt x="805" y="893"/>
                </a:lnTo>
                <a:lnTo>
                  <a:pt x="803" y="893"/>
                </a:lnTo>
                <a:lnTo>
                  <a:pt x="803" y="894"/>
                </a:lnTo>
                <a:lnTo>
                  <a:pt x="803" y="896"/>
                </a:lnTo>
                <a:lnTo>
                  <a:pt x="801" y="898"/>
                </a:lnTo>
                <a:lnTo>
                  <a:pt x="799" y="900"/>
                </a:lnTo>
                <a:lnTo>
                  <a:pt x="799" y="902"/>
                </a:lnTo>
                <a:lnTo>
                  <a:pt x="799" y="904"/>
                </a:lnTo>
                <a:lnTo>
                  <a:pt x="799" y="906"/>
                </a:lnTo>
                <a:lnTo>
                  <a:pt x="797" y="908"/>
                </a:lnTo>
                <a:lnTo>
                  <a:pt x="799" y="909"/>
                </a:lnTo>
                <a:lnTo>
                  <a:pt x="799" y="911"/>
                </a:lnTo>
                <a:lnTo>
                  <a:pt x="797" y="913"/>
                </a:lnTo>
                <a:lnTo>
                  <a:pt x="795" y="915"/>
                </a:lnTo>
                <a:lnTo>
                  <a:pt x="793" y="915"/>
                </a:lnTo>
                <a:lnTo>
                  <a:pt x="793" y="917"/>
                </a:lnTo>
                <a:lnTo>
                  <a:pt x="792" y="919"/>
                </a:lnTo>
                <a:lnTo>
                  <a:pt x="792" y="921"/>
                </a:lnTo>
                <a:lnTo>
                  <a:pt x="792" y="923"/>
                </a:lnTo>
                <a:lnTo>
                  <a:pt x="790" y="924"/>
                </a:lnTo>
                <a:lnTo>
                  <a:pt x="788" y="924"/>
                </a:lnTo>
                <a:lnTo>
                  <a:pt x="786" y="926"/>
                </a:lnTo>
                <a:lnTo>
                  <a:pt x="784" y="928"/>
                </a:lnTo>
                <a:lnTo>
                  <a:pt x="782" y="928"/>
                </a:lnTo>
                <a:lnTo>
                  <a:pt x="780" y="928"/>
                </a:lnTo>
                <a:lnTo>
                  <a:pt x="778" y="930"/>
                </a:lnTo>
                <a:lnTo>
                  <a:pt x="775" y="932"/>
                </a:lnTo>
                <a:lnTo>
                  <a:pt x="773" y="936"/>
                </a:lnTo>
                <a:lnTo>
                  <a:pt x="769" y="939"/>
                </a:lnTo>
                <a:lnTo>
                  <a:pt x="767" y="943"/>
                </a:lnTo>
                <a:lnTo>
                  <a:pt x="767" y="943"/>
                </a:lnTo>
                <a:lnTo>
                  <a:pt x="765" y="943"/>
                </a:lnTo>
                <a:lnTo>
                  <a:pt x="765" y="945"/>
                </a:lnTo>
                <a:lnTo>
                  <a:pt x="763" y="945"/>
                </a:lnTo>
                <a:lnTo>
                  <a:pt x="762" y="947"/>
                </a:lnTo>
                <a:lnTo>
                  <a:pt x="762" y="949"/>
                </a:lnTo>
                <a:lnTo>
                  <a:pt x="762" y="951"/>
                </a:lnTo>
                <a:lnTo>
                  <a:pt x="762" y="953"/>
                </a:lnTo>
                <a:lnTo>
                  <a:pt x="762" y="954"/>
                </a:lnTo>
                <a:lnTo>
                  <a:pt x="762" y="956"/>
                </a:lnTo>
                <a:lnTo>
                  <a:pt x="762" y="958"/>
                </a:lnTo>
                <a:lnTo>
                  <a:pt x="760" y="960"/>
                </a:lnTo>
                <a:lnTo>
                  <a:pt x="756" y="960"/>
                </a:lnTo>
                <a:lnTo>
                  <a:pt x="754" y="962"/>
                </a:lnTo>
                <a:lnTo>
                  <a:pt x="752" y="962"/>
                </a:lnTo>
                <a:lnTo>
                  <a:pt x="750" y="964"/>
                </a:lnTo>
                <a:lnTo>
                  <a:pt x="750" y="966"/>
                </a:lnTo>
                <a:lnTo>
                  <a:pt x="750" y="968"/>
                </a:lnTo>
                <a:lnTo>
                  <a:pt x="750" y="969"/>
                </a:lnTo>
                <a:lnTo>
                  <a:pt x="748" y="971"/>
                </a:lnTo>
                <a:lnTo>
                  <a:pt x="747" y="973"/>
                </a:lnTo>
                <a:lnTo>
                  <a:pt x="745" y="973"/>
                </a:lnTo>
                <a:lnTo>
                  <a:pt x="743" y="973"/>
                </a:lnTo>
                <a:lnTo>
                  <a:pt x="743" y="975"/>
                </a:lnTo>
                <a:lnTo>
                  <a:pt x="743" y="977"/>
                </a:lnTo>
                <a:lnTo>
                  <a:pt x="741" y="979"/>
                </a:lnTo>
                <a:lnTo>
                  <a:pt x="739" y="981"/>
                </a:lnTo>
                <a:lnTo>
                  <a:pt x="737" y="981"/>
                </a:lnTo>
                <a:lnTo>
                  <a:pt x="735" y="981"/>
                </a:lnTo>
                <a:lnTo>
                  <a:pt x="735" y="983"/>
                </a:lnTo>
                <a:lnTo>
                  <a:pt x="733" y="983"/>
                </a:lnTo>
                <a:lnTo>
                  <a:pt x="733" y="984"/>
                </a:lnTo>
                <a:lnTo>
                  <a:pt x="732" y="986"/>
                </a:lnTo>
                <a:lnTo>
                  <a:pt x="732" y="988"/>
                </a:lnTo>
                <a:lnTo>
                  <a:pt x="732" y="988"/>
                </a:lnTo>
                <a:lnTo>
                  <a:pt x="733" y="990"/>
                </a:lnTo>
                <a:lnTo>
                  <a:pt x="733" y="992"/>
                </a:lnTo>
                <a:lnTo>
                  <a:pt x="735" y="992"/>
                </a:lnTo>
                <a:lnTo>
                  <a:pt x="735" y="994"/>
                </a:lnTo>
                <a:lnTo>
                  <a:pt x="735" y="996"/>
                </a:lnTo>
                <a:lnTo>
                  <a:pt x="735" y="998"/>
                </a:lnTo>
                <a:lnTo>
                  <a:pt x="735" y="999"/>
                </a:lnTo>
                <a:lnTo>
                  <a:pt x="737" y="1001"/>
                </a:lnTo>
                <a:lnTo>
                  <a:pt x="737" y="1003"/>
                </a:lnTo>
                <a:lnTo>
                  <a:pt x="739" y="1007"/>
                </a:lnTo>
                <a:lnTo>
                  <a:pt x="739" y="1009"/>
                </a:lnTo>
                <a:lnTo>
                  <a:pt x="741" y="1011"/>
                </a:lnTo>
                <a:lnTo>
                  <a:pt x="739" y="1013"/>
                </a:lnTo>
                <a:lnTo>
                  <a:pt x="739" y="1014"/>
                </a:lnTo>
                <a:lnTo>
                  <a:pt x="741" y="1016"/>
                </a:lnTo>
                <a:lnTo>
                  <a:pt x="743" y="1016"/>
                </a:lnTo>
                <a:lnTo>
                  <a:pt x="743" y="1018"/>
                </a:lnTo>
                <a:lnTo>
                  <a:pt x="743" y="1020"/>
                </a:lnTo>
                <a:lnTo>
                  <a:pt x="743" y="1022"/>
                </a:lnTo>
                <a:lnTo>
                  <a:pt x="743" y="1024"/>
                </a:lnTo>
                <a:lnTo>
                  <a:pt x="743" y="1026"/>
                </a:lnTo>
                <a:lnTo>
                  <a:pt x="743" y="1028"/>
                </a:lnTo>
                <a:lnTo>
                  <a:pt x="743" y="1029"/>
                </a:lnTo>
                <a:lnTo>
                  <a:pt x="741" y="1031"/>
                </a:lnTo>
                <a:lnTo>
                  <a:pt x="741" y="1031"/>
                </a:lnTo>
                <a:lnTo>
                  <a:pt x="739" y="1033"/>
                </a:lnTo>
                <a:lnTo>
                  <a:pt x="737" y="1035"/>
                </a:lnTo>
                <a:lnTo>
                  <a:pt x="737" y="1037"/>
                </a:lnTo>
                <a:lnTo>
                  <a:pt x="735" y="1037"/>
                </a:lnTo>
                <a:lnTo>
                  <a:pt x="735" y="1039"/>
                </a:lnTo>
                <a:lnTo>
                  <a:pt x="733" y="1041"/>
                </a:lnTo>
                <a:lnTo>
                  <a:pt x="733" y="1043"/>
                </a:lnTo>
                <a:lnTo>
                  <a:pt x="733" y="1044"/>
                </a:lnTo>
                <a:lnTo>
                  <a:pt x="732" y="1046"/>
                </a:lnTo>
                <a:lnTo>
                  <a:pt x="733" y="1048"/>
                </a:lnTo>
                <a:lnTo>
                  <a:pt x="733" y="1050"/>
                </a:lnTo>
                <a:lnTo>
                  <a:pt x="733" y="1052"/>
                </a:lnTo>
                <a:lnTo>
                  <a:pt x="732" y="1054"/>
                </a:lnTo>
                <a:lnTo>
                  <a:pt x="732" y="1056"/>
                </a:lnTo>
                <a:lnTo>
                  <a:pt x="732" y="1058"/>
                </a:lnTo>
                <a:lnTo>
                  <a:pt x="732" y="1059"/>
                </a:lnTo>
                <a:lnTo>
                  <a:pt x="730" y="1059"/>
                </a:lnTo>
                <a:lnTo>
                  <a:pt x="728" y="1061"/>
                </a:lnTo>
                <a:lnTo>
                  <a:pt x="728" y="1063"/>
                </a:lnTo>
                <a:lnTo>
                  <a:pt x="728" y="1065"/>
                </a:lnTo>
                <a:lnTo>
                  <a:pt x="728" y="1067"/>
                </a:lnTo>
                <a:lnTo>
                  <a:pt x="726" y="1069"/>
                </a:lnTo>
                <a:lnTo>
                  <a:pt x="724" y="1071"/>
                </a:lnTo>
                <a:lnTo>
                  <a:pt x="722" y="1071"/>
                </a:lnTo>
                <a:lnTo>
                  <a:pt x="722" y="1073"/>
                </a:lnTo>
                <a:lnTo>
                  <a:pt x="722" y="1074"/>
                </a:lnTo>
                <a:lnTo>
                  <a:pt x="724" y="1076"/>
                </a:lnTo>
                <a:lnTo>
                  <a:pt x="722" y="1076"/>
                </a:lnTo>
                <a:lnTo>
                  <a:pt x="722" y="1078"/>
                </a:lnTo>
                <a:lnTo>
                  <a:pt x="720" y="1078"/>
                </a:lnTo>
                <a:lnTo>
                  <a:pt x="720" y="1080"/>
                </a:lnTo>
                <a:lnTo>
                  <a:pt x="720" y="1084"/>
                </a:lnTo>
                <a:lnTo>
                  <a:pt x="720" y="1086"/>
                </a:lnTo>
                <a:lnTo>
                  <a:pt x="717" y="1088"/>
                </a:lnTo>
                <a:lnTo>
                  <a:pt x="715" y="1088"/>
                </a:lnTo>
                <a:lnTo>
                  <a:pt x="713" y="1089"/>
                </a:lnTo>
                <a:lnTo>
                  <a:pt x="713" y="1091"/>
                </a:lnTo>
                <a:lnTo>
                  <a:pt x="713" y="1093"/>
                </a:lnTo>
                <a:lnTo>
                  <a:pt x="715" y="1093"/>
                </a:lnTo>
                <a:lnTo>
                  <a:pt x="715" y="1095"/>
                </a:lnTo>
                <a:lnTo>
                  <a:pt x="715" y="1097"/>
                </a:lnTo>
                <a:lnTo>
                  <a:pt x="713" y="1097"/>
                </a:lnTo>
                <a:lnTo>
                  <a:pt x="713" y="1099"/>
                </a:lnTo>
                <a:lnTo>
                  <a:pt x="711" y="1099"/>
                </a:lnTo>
                <a:lnTo>
                  <a:pt x="709" y="1101"/>
                </a:lnTo>
                <a:lnTo>
                  <a:pt x="709" y="1103"/>
                </a:lnTo>
                <a:lnTo>
                  <a:pt x="709" y="1104"/>
                </a:lnTo>
                <a:lnTo>
                  <a:pt x="711" y="1106"/>
                </a:lnTo>
                <a:lnTo>
                  <a:pt x="711" y="1108"/>
                </a:lnTo>
                <a:lnTo>
                  <a:pt x="713" y="1108"/>
                </a:lnTo>
                <a:lnTo>
                  <a:pt x="715" y="1110"/>
                </a:lnTo>
                <a:lnTo>
                  <a:pt x="715" y="1112"/>
                </a:lnTo>
                <a:lnTo>
                  <a:pt x="713" y="1114"/>
                </a:lnTo>
                <a:lnTo>
                  <a:pt x="713" y="1116"/>
                </a:lnTo>
                <a:lnTo>
                  <a:pt x="713" y="1118"/>
                </a:lnTo>
                <a:lnTo>
                  <a:pt x="715" y="1118"/>
                </a:lnTo>
                <a:lnTo>
                  <a:pt x="715" y="1119"/>
                </a:lnTo>
                <a:lnTo>
                  <a:pt x="717" y="1121"/>
                </a:lnTo>
                <a:lnTo>
                  <a:pt x="718" y="1121"/>
                </a:lnTo>
                <a:lnTo>
                  <a:pt x="720" y="1121"/>
                </a:lnTo>
                <a:lnTo>
                  <a:pt x="720" y="1123"/>
                </a:lnTo>
                <a:lnTo>
                  <a:pt x="720" y="1125"/>
                </a:lnTo>
                <a:lnTo>
                  <a:pt x="720" y="1127"/>
                </a:lnTo>
                <a:lnTo>
                  <a:pt x="720" y="1129"/>
                </a:lnTo>
                <a:lnTo>
                  <a:pt x="722" y="1129"/>
                </a:lnTo>
                <a:lnTo>
                  <a:pt x="722" y="1131"/>
                </a:lnTo>
                <a:lnTo>
                  <a:pt x="722" y="1133"/>
                </a:lnTo>
                <a:lnTo>
                  <a:pt x="722" y="1135"/>
                </a:lnTo>
                <a:lnTo>
                  <a:pt x="720" y="1136"/>
                </a:lnTo>
                <a:lnTo>
                  <a:pt x="718" y="1138"/>
                </a:lnTo>
                <a:lnTo>
                  <a:pt x="718" y="1140"/>
                </a:lnTo>
                <a:lnTo>
                  <a:pt x="718" y="1142"/>
                </a:lnTo>
                <a:lnTo>
                  <a:pt x="720" y="1144"/>
                </a:lnTo>
                <a:lnTo>
                  <a:pt x="722" y="1144"/>
                </a:lnTo>
                <a:lnTo>
                  <a:pt x="724" y="1144"/>
                </a:lnTo>
                <a:lnTo>
                  <a:pt x="726" y="1144"/>
                </a:lnTo>
                <a:lnTo>
                  <a:pt x="728" y="1146"/>
                </a:lnTo>
                <a:lnTo>
                  <a:pt x="730" y="1146"/>
                </a:lnTo>
                <a:lnTo>
                  <a:pt x="730" y="1148"/>
                </a:lnTo>
                <a:lnTo>
                  <a:pt x="732" y="1148"/>
                </a:lnTo>
                <a:lnTo>
                  <a:pt x="732" y="1150"/>
                </a:lnTo>
                <a:lnTo>
                  <a:pt x="733" y="1151"/>
                </a:lnTo>
                <a:lnTo>
                  <a:pt x="735" y="1153"/>
                </a:lnTo>
                <a:lnTo>
                  <a:pt x="735" y="1155"/>
                </a:lnTo>
                <a:lnTo>
                  <a:pt x="735" y="1157"/>
                </a:lnTo>
                <a:lnTo>
                  <a:pt x="735" y="1159"/>
                </a:lnTo>
                <a:lnTo>
                  <a:pt x="735" y="1161"/>
                </a:lnTo>
                <a:lnTo>
                  <a:pt x="735" y="1163"/>
                </a:lnTo>
                <a:lnTo>
                  <a:pt x="733" y="1165"/>
                </a:lnTo>
                <a:lnTo>
                  <a:pt x="732" y="1165"/>
                </a:lnTo>
                <a:lnTo>
                  <a:pt x="730" y="1165"/>
                </a:lnTo>
                <a:lnTo>
                  <a:pt x="728" y="1165"/>
                </a:lnTo>
                <a:lnTo>
                  <a:pt x="728" y="1166"/>
                </a:lnTo>
                <a:lnTo>
                  <a:pt x="728" y="1166"/>
                </a:lnTo>
                <a:lnTo>
                  <a:pt x="732" y="1168"/>
                </a:lnTo>
                <a:lnTo>
                  <a:pt x="732" y="1170"/>
                </a:lnTo>
                <a:lnTo>
                  <a:pt x="733" y="1172"/>
                </a:lnTo>
                <a:lnTo>
                  <a:pt x="735" y="1172"/>
                </a:lnTo>
                <a:lnTo>
                  <a:pt x="735" y="1174"/>
                </a:lnTo>
                <a:lnTo>
                  <a:pt x="733" y="1176"/>
                </a:lnTo>
                <a:lnTo>
                  <a:pt x="732" y="1178"/>
                </a:lnTo>
                <a:lnTo>
                  <a:pt x="730" y="1176"/>
                </a:lnTo>
                <a:lnTo>
                  <a:pt x="728" y="1178"/>
                </a:lnTo>
                <a:lnTo>
                  <a:pt x="728" y="1181"/>
                </a:lnTo>
                <a:lnTo>
                  <a:pt x="730" y="1181"/>
                </a:lnTo>
                <a:lnTo>
                  <a:pt x="730" y="1183"/>
                </a:lnTo>
                <a:lnTo>
                  <a:pt x="730" y="1187"/>
                </a:lnTo>
                <a:lnTo>
                  <a:pt x="730" y="1189"/>
                </a:lnTo>
                <a:lnTo>
                  <a:pt x="730" y="1191"/>
                </a:lnTo>
                <a:lnTo>
                  <a:pt x="730" y="1193"/>
                </a:lnTo>
                <a:lnTo>
                  <a:pt x="733" y="1195"/>
                </a:lnTo>
                <a:lnTo>
                  <a:pt x="737" y="1196"/>
                </a:lnTo>
                <a:lnTo>
                  <a:pt x="739" y="1198"/>
                </a:lnTo>
                <a:lnTo>
                  <a:pt x="741" y="1200"/>
                </a:lnTo>
                <a:lnTo>
                  <a:pt x="743" y="1200"/>
                </a:lnTo>
                <a:lnTo>
                  <a:pt x="745" y="1200"/>
                </a:lnTo>
                <a:lnTo>
                  <a:pt x="745" y="1202"/>
                </a:lnTo>
                <a:lnTo>
                  <a:pt x="745" y="1204"/>
                </a:lnTo>
                <a:lnTo>
                  <a:pt x="747" y="1206"/>
                </a:lnTo>
                <a:lnTo>
                  <a:pt x="747" y="1208"/>
                </a:lnTo>
                <a:lnTo>
                  <a:pt x="745" y="1208"/>
                </a:lnTo>
                <a:lnTo>
                  <a:pt x="743" y="1208"/>
                </a:lnTo>
                <a:lnTo>
                  <a:pt x="741" y="1208"/>
                </a:lnTo>
                <a:lnTo>
                  <a:pt x="739" y="1208"/>
                </a:lnTo>
                <a:lnTo>
                  <a:pt x="737" y="1210"/>
                </a:lnTo>
                <a:lnTo>
                  <a:pt x="737" y="1211"/>
                </a:lnTo>
                <a:lnTo>
                  <a:pt x="737" y="1211"/>
                </a:lnTo>
                <a:lnTo>
                  <a:pt x="737" y="1213"/>
                </a:lnTo>
                <a:lnTo>
                  <a:pt x="735" y="1211"/>
                </a:lnTo>
                <a:lnTo>
                  <a:pt x="735" y="1211"/>
                </a:lnTo>
                <a:lnTo>
                  <a:pt x="733" y="1211"/>
                </a:lnTo>
                <a:lnTo>
                  <a:pt x="732" y="1211"/>
                </a:lnTo>
                <a:lnTo>
                  <a:pt x="730" y="1211"/>
                </a:lnTo>
                <a:lnTo>
                  <a:pt x="728" y="1211"/>
                </a:lnTo>
                <a:lnTo>
                  <a:pt x="728" y="1213"/>
                </a:lnTo>
                <a:lnTo>
                  <a:pt x="726" y="1213"/>
                </a:lnTo>
                <a:lnTo>
                  <a:pt x="724" y="1213"/>
                </a:lnTo>
                <a:lnTo>
                  <a:pt x="722" y="1215"/>
                </a:lnTo>
                <a:lnTo>
                  <a:pt x="720" y="1215"/>
                </a:lnTo>
                <a:lnTo>
                  <a:pt x="720" y="1213"/>
                </a:lnTo>
                <a:lnTo>
                  <a:pt x="718" y="1211"/>
                </a:lnTo>
                <a:lnTo>
                  <a:pt x="717" y="1211"/>
                </a:lnTo>
                <a:lnTo>
                  <a:pt x="717" y="1213"/>
                </a:lnTo>
                <a:lnTo>
                  <a:pt x="717" y="1215"/>
                </a:lnTo>
                <a:lnTo>
                  <a:pt x="717" y="1217"/>
                </a:lnTo>
                <a:lnTo>
                  <a:pt x="715" y="1219"/>
                </a:lnTo>
                <a:lnTo>
                  <a:pt x="715" y="1221"/>
                </a:lnTo>
                <a:lnTo>
                  <a:pt x="713" y="1223"/>
                </a:lnTo>
                <a:lnTo>
                  <a:pt x="713" y="1225"/>
                </a:lnTo>
                <a:lnTo>
                  <a:pt x="715" y="1226"/>
                </a:lnTo>
                <a:lnTo>
                  <a:pt x="713" y="1228"/>
                </a:lnTo>
                <a:lnTo>
                  <a:pt x="711" y="1228"/>
                </a:lnTo>
                <a:lnTo>
                  <a:pt x="709" y="1226"/>
                </a:lnTo>
                <a:lnTo>
                  <a:pt x="709" y="1228"/>
                </a:lnTo>
                <a:lnTo>
                  <a:pt x="709" y="1230"/>
                </a:lnTo>
                <a:lnTo>
                  <a:pt x="709" y="1232"/>
                </a:lnTo>
                <a:lnTo>
                  <a:pt x="707" y="1234"/>
                </a:lnTo>
                <a:lnTo>
                  <a:pt x="707" y="1232"/>
                </a:lnTo>
                <a:lnTo>
                  <a:pt x="705" y="1230"/>
                </a:lnTo>
                <a:lnTo>
                  <a:pt x="703" y="1230"/>
                </a:lnTo>
                <a:lnTo>
                  <a:pt x="703" y="1228"/>
                </a:lnTo>
                <a:lnTo>
                  <a:pt x="703" y="1230"/>
                </a:lnTo>
                <a:lnTo>
                  <a:pt x="702" y="1230"/>
                </a:lnTo>
                <a:lnTo>
                  <a:pt x="700" y="1230"/>
                </a:lnTo>
                <a:lnTo>
                  <a:pt x="702" y="1232"/>
                </a:lnTo>
                <a:lnTo>
                  <a:pt x="703" y="1232"/>
                </a:lnTo>
                <a:lnTo>
                  <a:pt x="703" y="1234"/>
                </a:lnTo>
                <a:lnTo>
                  <a:pt x="705" y="1234"/>
                </a:lnTo>
                <a:lnTo>
                  <a:pt x="705" y="1236"/>
                </a:lnTo>
                <a:lnTo>
                  <a:pt x="707" y="1238"/>
                </a:lnTo>
                <a:lnTo>
                  <a:pt x="707" y="1240"/>
                </a:lnTo>
                <a:lnTo>
                  <a:pt x="705" y="1241"/>
                </a:lnTo>
                <a:lnTo>
                  <a:pt x="705" y="1243"/>
                </a:lnTo>
                <a:lnTo>
                  <a:pt x="705" y="1245"/>
                </a:lnTo>
                <a:lnTo>
                  <a:pt x="707" y="1247"/>
                </a:lnTo>
                <a:lnTo>
                  <a:pt x="705" y="1247"/>
                </a:lnTo>
                <a:lnTo>
                  <a:pt x="703" y="1247"/>
                </a:lnTo>
                <a:lnTo>
                  <a:pt x="703" y="1247"/>
                </a:lnTo>
                <a:lnTo>
                  <a:pt x="702" y="1249"/>
                </a:lnTo>
                <a:lnTo>
                  <a:pt x="702" y="1251"/>
                </a:lnTo>
                <a:lnTo>
                  <a:pt x="700" y="1251"/>
                </a:lnTo>
                <a:lnTo>
                  <a:pt x="700" y="1253"/>
                </a:lnTo>
                <a:lnTo>
                  <a:pt x="700" y="1256"/>
                </a:lnTo>
                <a:lnTo>
                  <a:pt x="698" y="1256"/>
                </a:lnTo>
                <a:lnTo>
                  <a:pt x="696" y="1264"/>
                </a:lnTo>
                <a:lnTo>
                  <a:pt x="692" y="1264"/>
                </a:lnTo>
                <a:lnTo>
                  <a:pt x="690" y="1266"/>
                </a:lnTo>
                <a:lnTo>
                  <a:pt x="692" y="1271"/>
                </a:lnTo>
                <a:lnTo>
                  <a:pt x="685" y="1271"/>
                </a:lnTo>
                <a:lnTo>
                  <a:pt x="687" y="1279"/>
                </a:lnTo>
                <a:lnTo>
                  <a:pt x="679" y="1283"/>
                </a:lnTo>
                <a:lnTo>
                  <a:pt x="681" y="1286"/>
                </a:lnTo>
                <a:lnTo>
                  <a:pt x="675" y="1290"/>
                </a:lnTo>
                <a:lnTo>
                  <a:pt x="677" y="1300"/>
                </a:lnTo>
                <a:lnTo>
                  <a:pt x="677" y="1301"/>
                </a:lnTo>
                <a:lnTo>
                  <a:pt x="672" y="1315"/>
                </a:lnTo>
                <a:lnTo>
                  <a:pt x="672" y="1330"/>
                </a:lnTo>
                <a:lnTo>
                  <a:pt x="668" y="1333"/>
                </a:lnTo>
                <a:lnTo>
                  <a:pt x="658" y="1361"/>
                </a:lnTo>
                <a:lnTo>
                  <a:pt x="653" y="1365"/>
                </a:lnTo>
                <a:lnTo>
                  <a:pt x="643" y="1369"/>
                </a:lnTo>
                <a:lnTo>
                  <a:pt x="628" y="1373"/>
                </a:lnTo>
                <a:lnTo>
                  <a:pt x="615" y="1378"/>
                </a:lnTo>
                <a:lnTo>
                  <a:pt x="608" y="1388"/>
                </a:lnTo>
                <a:lnTo>
                  <a:pt x="608" y="1390"/>
                </a:lnTo>
                <a:lnTo>
                  <a:pt x="608" y="1390"/>
                </a:lnTo>
                <a:lnTo>
                  <a:pt x="606" y="1390"/>
                </a:lnTo>
                <a:lnTo>
                  <a:pt x="604" y="1390"/>
                </a:lnTo>
                <a:lnTo>
                  <a:pt x="600" y="1393"/>
                </a:lnTo>
                <a:lnTo>
                  <a:pt x="597" y="1395"/>
                </a:lnTo>
                <a:lnTo>
                  <a:pt x="595" y="1397"/>
                </a:lnTo>
                <a:lnTo>
                  <a:pt x="589" y="1399"/>
                </a:lnTo>
                <a:lnTo>
                  <a:pt x="585" y="1401"/>
                </a:lnTo>
                <a:lnTo>
                  <a:pt x="582" y="1401"/>
                </a:lnTo>
                <a:lnTo>
                  <a:pt x="576" y="1406"/>
                </a:lnTo>
                <a:lnTo>
                  <a:pt x="574" y="1408"/>
                </a:lnTo>
                <a:lnTo>
                  <a:pt x="572" y="1410"/>
                </a:lnTo>
                <a:lnTo>
                  <a:pt x="568" y="1410"/>
                </a:lnTo>
                <a:lnTo>
                  <a:pt x="567" y="1412"/>
                </a:lnTo>
                <a:lnTo>
                  <a:pt x="563" y="1416"/>
                </a:lnTo>
                <a:lnTo>
                  <a:pt x="561" y="1418"/>
                </a:lnTo>
                <a:lnTo>
                  <a:pt x="557" y="1421"/>
                </a:lnTo>
                <a:lnTo>
                  <a:pt x="553" y="1423"/>
                </a:lnTo>
                <a:lnTo>
                  <a:pt x="550" y="1425"/>
                </a:lnTo>
                <a:lnTo>
                  <a:pt x="548" y="1427"/>
                </a:lnTo>
                <a:lnTo>
                  <a:pt x="544" y="1429"/>
                </a:lnTo>
                <a:lnTo>
                  <a:pt x="542" y="1429"/>
                </a:lnTo>
                <a:lnTo>
                  <a:pt x="542" y="1431"/>
                </a:lnTo>
                <a:lnTo>
                  <a:pt x="540" y="1431"/>
                </a:lnTo>
                <a:lnTo>
                  <a:pt x="538" y="1433"/>
                </a:lnTo>
                <a:lnTo>
                  <a:pt x="538" y="1435"/>
                </a:lnTo>
                <a:lnTo>
                  <a:pt x="537" y="1438"/>
                </a:lnTo>
                <a:lnTo>
                  <a:pt x="535" y="1442"/>
                </a:lnTo>
                <a:lnTo>
                  <a:pt x="533" y="1446"/>
                </a:lnTo>
                <a:lnTo>
                  <a:pt x="529" y="1448"/>
                </a:lnTo>
                <a:lnTo>
                  <a:pt x="527" y="1450"/>
                </a:lnTo>
                <a:lnTo>
                  <a:pt x="525" y="1453"/>
                </a:lnTo>
                <a:lnTo>
                  <a:pt x="523" y="1455"/>
                </a:lnTo>
                <a:lnTo>
                  <a:pt x="522" y="1457"/>
                </a:lnTo>
                <a:lnTo>
                  <a:pt x="518" y="1461"/>
                </a:lnTo>
                <a:lnTo>
                  <a:pt x="514" y="1463"/>
                </a:lnTo>
                <a:lnTo>
                  <a:pt x="512" y="1465"/>
                </a:lnTo>
                <a:lnTo>
                  <a:pt x="512" y="1466"/>
                </a:lnTo>
                <a:lnTo>
                  <a:pt x="508" y="1470"/>
                </a:lnTo>
                <a:lnTo>
                  <a:pt x="507" y="1472"/>
                </a:lnTo>
                <a:lnTo>
                  <a:pt x="503" y="1474"/>
                </a:lnTo>
                <a:lnTo>
                  <a:pt x="501" y="1476"/>
                </a:lnTo>
                <a:lnTo>
                  <a:pt x="497" y="1478"/>
                </a:lnTo>
                <a:lnTo>
                  <a:pt x="495" y="1480"/>
                </a:lnTo>
                <a:lnTo>
                  <a:pt x="492" y="1481"/>
                </a:lnTo>
                <a:lnTo>
                  <a:pt x="490" y="1483"/>
                </a:lnTo>
                <a:lnTo>
                  <a:pt x="486" y="1485"/>
                </a:lnTo>
                <a:lnTo>
                  <a:pt x="484" y="1487"/>
                </a:lnTo>
                <a:lnTo>
                  <a:pt x="480" y="1489"/>
                </a:lnTo>
                <a:lnTo>
                  <a:pt x="478" y="1491"/>
                </a:lnTo>
                <a:lnTo>
                  <a:pt x="475" y="1493"/>
                </a:lnTo>
                <a:lnTo>
                  <a:pt x="471" y="1495"/>
                </a:lnTo>
                <a:lnTo>
                  <a:pt x="469" y="1496"/>
                </a:lnTo>
                <a:lnTo>
                  <a:pt x="465" y="1498"/>
                </a:lnTo>
                <a:lnTo>
                  <a:pt x="465" y="1500"/>
                </a:lnTo>
                <a:lnTo>
                  <a:pt x="462" y="1502"/>
                </a:lnTo>
                <a:lnTo>
                  <a:pt x="460" y="1504"/>
                </a:lnTo>
                <a:lnTo>
                  <a:pt x="458" y="1504"/>
                </a:lnTo>
                <a:lnTo>
                  <a:pt x="454" y="1506"/>
                </a:lnTo>
                <a:lnTo>
                  <a:pt x="452" y="1506"/>
                </a:lnTo>
                <a:lnTo>
                  <a:pt x="448" y="1508"/>
                </a:lnTo>
                <a:lnTo>
                  <a:pt x="447" y="1508"/>
                </a:lnTo>
                <a:lnTo>
                  <a:pt x="443" y="1508"/>
                </a:lnTo>
                <a:lnTo>
                  <a:pt x="441" y="1510"/>
                </a:lnTo>
                <a:lnTo>
                  <a:pt x="439" y="1510"/>
                </a:lnTo>
                <a:lnTo>
                  <a:pt x="437" y="1510"/>
                </a:lnTo>
                <a:lnTo>
                  <a:pt x="433" y="1510"/>
                </a:lnTo>
                <a:lnTo>
                  <a:pt x="430" y="1510"/>
                </a:lnTo>
                <a:lnTo>
                  <a:pt x="428" y="1508"/>
                </a:lnTo>
                <a:lnTo>
                  <a:pt x="426" y="1508"/>
                </a:lnTo>
                <a:lnTo>
                  <a:pt x="424" y="1508"/>
                </a:lnTo>
                <a:lnTo>
                  <a:pt x="422" y="1506"/>
                </a:lnTo>
                <a:lnTo>
                  <a:pt x="420" y="1506"/>
                </a:lnTo>
                <a:lnTo>
                  <a:pt x="418" y="1504"/>
                </a:lnTo>
                <a:lnTo>
                  <a:pt x="418" y="1502"/>
                </a:lnTo>
                <a:lnTo>
                  <a:pt x="418" y="1500"/>
                </a:lnTo>
                <a:lnTo>
                  <a:pt x="418" y="1498"/>
                </a:lnTo>
                <a:lnTo>
                  <a:pt x="418" y="1496"/>
                </a:lnTo>
                <a:lnTo>
                  <a:pt x="418" y="1495"/>
                </a:lnTo>
                <a:lnTo>
                  <a:pt x="418" y="1493"/>
                </a:lnTo>
                <a:lnTo>
                  <a:pt x="418" y="1491"/>
                </a:lnTo>
                <a:lnTo>
                  <a:pt x="418" y="1489"/>
                </a:lnTo>
                <a:lnTo>
                  <a:pt x="418" y="1487"/>
                </a:lnTo>
                <a:lnTo>
                  <a:pt x="422" y="1483"/>
                </a:lnTo>
                <a:lnTo>
                  <a:pt x="422" y="1481"/>
                </a:lnTo>
                <a:lnTo>
                  <a:pt x="424" y="1480"/>
                </a:lnTo>
                <a:lnTo>
                  <a:pt x="426" y="1480"/>
                </a:lnTo>
                <a:lnTo>
                  <a:pt x="428" y="1478"/>
                </a:lnTo>
                <a:lnTo>
                  <a:pt x="430" y="1476"/>
                </a:lnTo>
                <a:lnTo>
                  <a:pt x="432" y="1474"/>
                </a:lnTo>
                <a:lnTo>
                  <a:pt x="435" y="1468"/>
                </a:lnTo>
                <a:lnTo>
                  <a:pt x="437" y="1466"/>
                </a:lnTo>
                <a:lnTo>
                  <a:pt x="439" y="1465"/>
                </a:lnTo>
                <a:lnTo>
                  <a:pt x="441" y="1463"/>
                </a:lnTo>
                <a:lnTo>
                  <a:pt x="441" y="1461"/>
                </a:lnTo>
                <a:lnTo>
                  <a:pt x="443" y="1459"/>
                </a:lnTo>
                <a:lnTo>
                  <a:pt x="445" y="1457"/>
                </a:lnTo>
                <a:lnTo>
                  <a:pt x="445" y="1455"/>
                </a:lnTo>
                <a:lnTo>
                  <a:pt x="447" y="1453"/>
                </a:lnTo>
                <a:lnTo>
                  <a:pt x="447" y="1450"/>
                </a:lnTo>
                <a:lnTo>
                  <a:pt x="448" y="1448"/>
                </a:lnTo>
                <a:lnTo>
                  <a:pt x="450" y="1442"/>
                </a:lnTo>
                <a:lnTo>
                  <a:pt x="450" y="1438"/>
                </a:lnTo>
                <a:lnTo>
                  <a:pt x="450" y="1436"/>
                </a:lnTo>
                <a:lnTo>
                  <a:pt x="450" y="1435"/>
                </a:lnTo>
                <a:lnTo>
                  <a:pt x="450" y="1431"/>
                </a:lnTo>
                <a:lnTo>
                  <a:pt x="450" y="1429"/>
                </a:lnTo>
                <a:lnTo>
                  <a:pt x="448" y="1425"/>
                </a:lnTo>
                <a:lnTo>
                  <a:pt x="448" y="1423"/>
                </a:lnTo>
                <a:lnTo>
                  <a:pt x="447" y="1423"/>
                </a:lnTo>
                <a:lnTo>
                  <a:pt x="447" y="1421"/>
                </a:lnTo>
                <a:lnTo>
                  <a:pt x="445" y="1418"/>
                </a:lnTo>
                <a:lnTo>
                  <a:pt x="443" y="1416"/>
                </a:lnTo>
                <a:lnTo>
                  <a:pt x="443" y="1414"/>
                </a:lnTo>
                <a:lnTo>
                  <a:pt x="441" y="1416"/>
                </a:lnTo>
                <a:lnTo>
                  <a:pt x="439" y="1414"/>
                </a:lnTo>
                <a:lnTo>
                  <a:pt x="437" y="1412"/>
                </a:lnTo>
                <a:lnTo>
                  <a:pt x="437" y="1410"/>
                </a:lnTo>
                <a:lnTo>
                  <a:pt x="435" y="1410"/>
                </a:lnTo>
                <a:lnTo>
                  <a:pt x="433" y="1408"/>
                </a:lnTo>
                <a:lnTo>
                  <a:pt x="433" y="1406"/>
                </a:lnTo>
                <a:lnTo>
                  <a:pt x="432" y="1406"/>
                </a:lnTo>
                <a:lnTo>
                  <a:pt x="430" y="1406"/>
                </a:lnTo>
                <a:lnTo>
                  <a:pt x="430" y="1405"/>
                </a:lnTo>
                <a:lnTo>
                  <a:pt x="428" y="1405"/>
                </a:lnTo>
                <a:lnTo>
                  <a:pt x="428" y="1403"/>
                </a:lnTo>
                <a:lnTo>
                  <a:pt x="428" y="1401"/>
                </a:lnTo>
                <a:lnTo>
                  <a:pt x="428" y="1399"/>
                </a:lnTo>
                <a:lnTo>
                  <a:pt x="426" y="1397"/>
                </a:lnTo>
                <a:lnTo>
                  <a:pt x="426" y="1395"/>
                </a:lnTo>
                <a:lnTo>
                  <a:pt x="424" y="1395"/>
                </a:lnTo>
                <a:lnTo>
                  <a:pt x="424" y="1393"/>
                </a:lnTo>
                <a:lnTo>
                  <a:pt x="424" y="1390"/>
                </a:lnTo>
                <a:lnTo>
                  <a:pt x="424" y="1390"/>
                </a:lnTo>
                <a:lnTo>
                  <a:pt x="424" y="1388"/>
                </a:lnTo>
                <a:lnTo>
                  <a:pt x="424" y="1386"/>
                </a:lnTo>
                <a:lnTo>
                  <a:pt x="424" y="1382"/>
                </a:lnTo>
                <a:lnTo>
                  <a:pt x="424" y="1380"/>
                </a:lnTo>
                <a:lnTo>
                  <a:pt x="424" y="1378"/>
                </a:lnTo>
                <a:lnTo>
                  <a:pt x="424" y="1376"/>
                </a:lnTo>
                <a:lnTo>
                  <a:pt x="424" y="1375"/>
                </a:lnTo>
                <a:lnTo>
                  <a:pt x="424" y="1373"/>
                </a:lnTo>
                <a:lnTo>
                  <a:pt x="424" y="1371"/>
                </a:lnTo>
                <a:lnTo>
                  <a:pt x="422" y="1369"/>
                </a:lnTo>
                <a:lnTo>
                  <a:pt x="422" y="1367"/>
                </a:lnTo>
                <a:lnTo>
                  <a:pt x="422" y="1363"/>
                </a:lnTo>
                <a:lnTo>
                  <a:pt x="420" y="1363"/>
                </a:lnTo>
                <a:lnTo>
                  <a:pt x="420" y="1361"/>
                </a:lnTo>
                <a:lnTo>
                  <a:pt x="420" y="1360"/>
                </a:lnTo>
                <a:lnTo>
                  <a:pt x="418" y="1360"/>
                </a:lnTo>
                <a:lnTo>
                  <a:pt x="418" y="1358"/>
                </a:lnTo>
                <a:lnTo>
                  <a:pt x="417" y="1358"/>
                </a:lnTo>
                <a:lnTo>
                  <a:pt x="417" y="1360"/>
                </a:lnTo>
                <a:lnTo>
                  <a:pt x="415" y="1361"/>
                </a:lnTo>
                <a:lnTo>
                  <a:pt x="417" y="1363"/>
                </a:lnTo>
                <a:lnTo>
                  <a:pt x="418" y="1365"/>
                </a:lnTo>
                <a:lnTo>
                  <a:pt x="418" y="1367"/>
                </a:lnTo>
                <a:lnTo>
                  <a:pt x="418" y="1369"/>
                </a:lnTo>
                <a:lnTo>
                  <a:pt x="417" y="1369"/>
                </a:lnTo>
                <a:lnTo>
                  <a:pt x="415" y="1367"/>
                </a:lnTo>
                <a:lnTo>
                  <a:pt x="415" y="1365"/>
                </a:lnTo>
                <a:lnTo>
                  <a:pt x="413" y="1363"/>
                </a:lnTo>
                <a:lnTo>
                  <a:pt x="411" y="1363"/>
                </a:lnTo>
                <a:lnTo>
                  <a:pt x="411" y="1365"/>
                </a:lnTo>
                <a:lnTo>
                  <a:pt x="415" y="1367"/>
                </a:lnTo>
                <a:lnTo>
                  <a:pt x="415" y="1369"/>
                </a:lnTo>
                <a:lnTo>
                  <a:pt x="415" y="1371"/>
                </a:lnTo>
                <a:lnTo>
                  <a:pt x="413" y="1373"/>
                </a:lnTo>
                <a:lnTo>
                  <a:pt x="411" y="1373"/>
                </a:lnTo>
                <a:lnTo>
                  <a:pt x="411" y="1375"/>
                </a:lnTo>
                <a:lnTo>
                  <a:pt x="411" y="1376"/>
                </a:lnTo>
                <a:lnTo>
                  <a:pt x="409" y="1378"/>
                </a:lnTo>
                <a:lnTo>
                  <a:pt x="411" y="1378"/>
                </a:lnTo>
                <a:lnTo>
                  <a:pt x="415" y="1378"/>
                </a:lnTo>
                <a:lnTo>
                  <a:pt x="415" y="1380"/>
                </a:lnTo>
                <a:lnTo>
                  <a:pt x="413" y="1380"/>
                </a:lnTo>
                <a:lnTo>
                  <a:pt x="411" y="1380"/>
                </a:lnTo>
                <a:lnTo>
                  <a:pt x="409" y="1382"/>
                </a:lnTo>
                <a:lnTo>
                  <a:pt x="409" y="1384"/>
                </a:lnTo>
                <a:lnTo>
                  <a:pt x="409" y="1386"/>
                </a:lnTo>
                <a:lnTo>
                  <a:pt x="409" y="1388"/>
                </a:lnTo>
                <a:lnTo>
                  <a:pt x="409" y="1390"/>
                </a:lnTo>
                <a:lnTo>
                  <a:pt x="409" y="1390"/>
                </a:lnTo>
                <a:lnTo>
                  <a:pt x="407" y="1390"/>
                </a:lnTo>
                <a:lnTo>
                  <a:pt x="403" y="1391"/>
                </a:lnTo>
                <a:lnTo>
                  <a:pt x="403" y="1393"/>
                </a:lnTo>
                <a:lnTo>
                  <a:pt x="403" y="1395"/>
                </a:lnTo>
                <a:lnTo>
                  <a:pt x="402" y="1395"/>
                </a:lnTo>
                <a:lnTo>
                  <a:pt x="388" y="1410"/>
                </a:lnTo>
                <a:lnTo>
                  <a:pt x="390" y="1412"/>
                </a:lnTo>
                <a:lnTo>
                  <a:pt x="388" y="1412"/>
                </a:lnTo>
                <a:lnTo>
                  <a:pt x="387" y="1412"/>
                </a:lnTo>
                <a:lnTo>
                  <a:pt x="387" y="1414"/>
                </a:lnTo>
                <a:lnTo>
                  <a:pt x="387" y="1416"/>
                </a:lnTo>
                <a:lnTo>
                  <a:pt x="385" y="1418"/>
                </a:lnTo>
                <a:lnTo>
                  <a:pt x="383" y="1418"/>
                </a:lnTo>
                <a:lnTo>
                  <a:pt x="383" y="1420"/>
                </a:lnTo>
                <a:lnTo>
                  <a:pt x="383" y="1421"/>
                </a:lnTo>
                <a:lnTo>
                  <a:pt x="383" y="1423"/>
                </a:lnTo>
                <a:lnTo>
                  <a:pt x="383" y="1425"/>
                </a:lnTo>
                <a:lnTo>
                  <a:pt x="381" y="1423"/>
                </a:lnTo>
                <a:lnTo>
                  <a:pt x="379" y="1423"/>
                </a:lnTo>
                <a:lnTo>
                  <a:pt x="379" y="1421"/>
                </a:lnTo>
                <a:lnTo>
                  <a:pt x="377" y="1421"/>
                </a:lnTo>
                <a:lnTo>
                  <a:pt x="375" y="1421"/>
                </a:lnTo>
                <a:lnTo>
                  <a:pt x="373" y="1423"/>
                </a:lnTo>
                <a:lnTo>
                  <a:pt x="372" y="1423"/>
                </a:lnTo>
                <a:lnTo>
                  <a:pt x="372" y="1421"/>
                </a:lnTo>
                <a:lnTo>
                  <a:pt x="370" y="1421"/>
                </a:lnTo>
                <a:lnTo>
                  <a:pt x="370" y="1423"/>
                </a:lnTo>
                <a:lnTo>
                  <a:pt x="370" y="1421"/>
                </a:lnTo>
                <a:lnTo>
                  <a:pt x="368" y="1423"/>
                </a:lnTo>
                <a:lnTo>
                  <a:pt x="366" y="1425"/>
                </a:lnTo>
                <a:lnTo>
                  <a:pt x="364" y="1427"/>
                </a:lnTo>
                <a:lnTo>
                  <a:pt x="362" y="1425"/>
                </a:lnTo>
                <a:lnTo>
                  <a:pt x="360" y="1425"/>
                </a:lnTo>
                <a:lnTo>
                  <a:pt x="358" y="1427"/>
                </a:lnTo>
                <a:lnTo>
                  <a:pt x="358" y="1429"/>
                </a:lnTo>
                <a:lnTo>
                  <a:pt x="357" y="1429"/>
                </a:lnTo>
                <a:lnTo>
                  <a:pt x="355" y="1429"/>
                </a:lnTo>
                <a:lnTo>
                  <a:pt x="353" y="1427"/>
                </a:lnTo>
                <a:lnTo>
                  <a:pt x="351" y="1425"/>
                </a:lnTo>
                <a:lnTo>
                  <a:pt x="349" y="1425"/>
                </a:lnTo>
                <a:lnTo>
                  <a:pt x="347" y="1427"/>
                </a:lnTo>
                <a:lnTo>
                  <a:pt x="345" y="1425"/>
                </a:lnTo>
                <a:lnTo>
                  <a:pt x="343" y="1425"/>
                </a:lnTo>
                <a:lnTo>
                  <a:pt x="342" y="1425"/>
                </a:lnTo>
                <a:lnTo>
                  <a:pt x="340" y="1425"/>
                </a:lnTo>
                <a:lnTo>
                  <a:pt x="338" y="1425"/>
                </a:lnTo>
                <a:lnTo>
                  <a:pt x="336" y="1425"/>
                </a:lnTo>
                <a:lnTo>
                  <a:pt x="334" y="1425"/>
                </a:lnTo>
                <a:lnTo>
                  <a:pt x="334" y="1423"/>
                </a:lnTo>
                <a:lnTo>
                  <a:pt x="332" y="1425"/>
                </a:lnTo>
                <a:lnTo>
                  <a:pt x="330" y="1425"/>
                </a:lnTo>
                <a:lnTo>
                  <a:pt x="328" y="1425"/>
                </a:lnTo>
                <a:lnTo>
                  <a:pt x="326" y="1425"/>
                </a:lnTo>
                <a:lnTo>
                  <a:pt x="325" y="1425"/>
                </a:lnTo>
                <a:lnTo>
                  <a:pt x="323" y="1425"/>
                </a:lnTo>
                <a:lnTo>
                  <a:pt x="323" y="1427"/>
                </a:lnTo>
                <a:lnTo>
                  <a:pt x="321" y="1425"/>
                </a:lnTo>
                <a:lnTo>
                  <a:pt x="319" y="1427"/>
                </a:lnTo>
                <a:lnTo>
                  <a:pt x="319" y="1425"/>
                </a:lnTo>
                <a:lnTo>
                  <a:pt x="317" y="1425"/>
                </a:lnTo>
                <a:lnTo>
                  <a:pt x="315" y="1423"/>
                </a:lnTo>
                <a:lnTo>
                  <a:pt x="315" y="1425"/>
                </a:lnTo>
                <a:lnTo>
                  <a:pt x="313" y="1425"/>
                </a:lnTo>
                <a:lnTo>
                  <a:pt x="313" y="1423"/>
                </a:lnTo>
                <a:lnTo>
                  <a:pt x="313" y="1425"/>
                </a:lnTo>
                <a:lnTo>
                  <a:pt x="311" y="1427"/>
                </a:lnTo>
                <a:lnTo>
                  <a:pt x="310" y="1427"/>
                </a:lnTo>
                <a:lnTo>
                  <a:pt x="308" y="1427"/>
                </a:lnTo>
                <a:lnTo>
                  <a:pt x="306" y="1429"/>
                </a:lnTo>
                <a:lnTo>
                  <a:pt x="304" y="1431"/>
                </a:lnTo>
                <a:lnTo>
                  <a:pt x="304" y="1433"/>
                </a:lnTo>
                <a:lnTo>
                  <a:pt x="302" y="1431"/>
                </a:lnTo>
                <a:lnTo>
                  <a:pt x="300" y="1433"/>
                </a:lnTo>
                <a:lnTo>
                  <a:pt x="300" y="1431"/>
                </a:lnTo>
                <a:lnTo>
                  <a:pt x="298" y="1431"/>
                </a:lnTo>
                <a:lnTo>
                  <a:pt x="296" y="1431"/>
                </a:lnTo>
                <a:lnTo>
                  <a:pt x="295" y="1431"/>
                </a:lnTo>
                <a:lnTo>
                  <a:pt x="293" y="1431"/>
                </a:lnTo>
                <a:lnTo>
                  <a:pt x="291" y="1431"/>
                </a:lnTo>
                <a:lnTo>
                  <a:pt x="289" y="1431"/>
                </a:lnTo>
                <a:lnTo>
                  <a:pt x="287" y="1431"/>
                </a:lnTo>
                <a:lnTo>
                  <a:pt x="287" y="1429"/>
                </a:lnTo>
                <a:lnTo>
                  <a:pt x="285" y="1429"/>
                </a:lnTo>
                <a:lnTo>
                  <a:pt x="285" y="1427"/>
                </a:lnTo>
                <a:lnTo>
                  <a:pt x="283" y="1429"/>
                </a:lnTo>
                <a:lnTo>
                  <a:pt x="283" y="1427"/>
                </a:lnTo>
                <a:lnTo>
                  <a:pt x="283" y="1425"/>
                </a:lnTo>
                <a:lnTo>
                  <a:pt x="283" y="1423"/>
                </a:lnTo>
                <a:lnTo>
                  <a:pt x="281" y="1423"/>
                </a:lnTo>
                <a:lnTo>
                  <a:pt x="281" y="1421"/>
                </a:lnTo>
                <a:lnTo>
                  <a:pt x="280" y="1423"/>
                </a:lnTo>
                <a:lnTo>
                  <a:pt x="278" y="1423"/>
                </a:lnTo>
                <a:lnTo>
                  <a:pt x="276" y="1423"/>
                </a:lnTo>
                <a:lnTo>
                  <a:pt x="276" y="1421"/>
                </a:lnTo>
                <a:lnTo>
                  <a:pt x="276" y="1420"/>
                </a:lnTo>
                <a:lnTo>
                  <a:pt x="276" y="1420"/>
                </a:lnTo>
                <a:lnTo>
                  <a:pt x="276" y="1418"/>
                </a:lnTo>
                <a:lnTo>
                  <a:pt x="276" y="1416"/>
                </a:lnTo>
                <a:lnTo>
                  <a:pt x="276" y="1414"/>
                </a:lnTo>
                <a:lnTo>
                  <a:pt x="276" y="1412"/>
                </a:lnTo>
                <a:lnTo>
                  <a:pt x="276" y="1414"/>
                </a:lnTo>
                <a:lnTo>
                  <a:pt x="274" y="1414"/>
                </a:lnTo>
                <a:lnTo>
                  <a:pt x="272" y="1414"/>
                </a:lnTo>
                <a:lnTo>
                  <a:pt x="270" y="1414"/>
                </a:lnTo>
                <a:lnTo>
                  <a:pt x="270" y="1416"/>
                </a:lnTo>
                <a:lnTo>
                  <a:pt x="268" y="1416"/>
                </a:lnTo>
                <a:lnTo>
                  <a:pt x="268" y="1418"/>
                </a:lnTo>
                <a:lnTo>
                  <a:pt x="266" y="1418"/>
                </a:lnTo>
                <a:lnTo>
                  <a:pt x="265" y="1420"/>
                </a:lnTo>
                <a:lnTo>
                  <a:pt x="265" y="1421"/>
                </a:lnTo>
                <a:lnTo>
                  <a:pt x="263" y="1421"/>
                </a:lnTo>
                <a:lnTo>
                  <a:pt x="261" y="1421"/>
                </a:lnTo>
                <a:lnTo>
                  <a:pt x="259" y="1421"/>
                </a:lnTo>
                <a:lnTo>
                  <a:pt x="259" y="1423"/>
                </a:lnTo>
                <a:lnTo>
                  <a:pt x="257" y="1423"/>
                </a:lnTo>
                <a:lnTo>
                  <a:pt x="255" y="1425"/>
                </a:lnTo>
                <a:lnTo>
                  <a:pt x="253" y="1427"/>
                </a:lnTo>
                <a:lnTo>
                  <a:pt x="251" y="1429"/>
                </a:lnTo>
                <a:lnTo>
                  <a:pt x="246" y="1431"/>
                </a:lnTo>
                <a:lnTo>
                  <a:pt x="244" y="1435"/>
                </a:lnTo>
                <a:lnTo>
                  <a:pt x="244" y="1436"/>
                </a:lnTo>
                <a:lnTo>
                  <a:pt x="242" y="1438"/>
                </a:lnTo>
                <a:lnTo>
                  <a:pt x="242" y="1440"/>
                </a:lnTo>
                <a:lnTo>
                  <a:pt x="240" y="1442"/>
                </a:lnTo>
                <a:lnTo>
                  <a:pt x="240" y="1444"/>
                </a:lnTo>
                <a:lnTo>
                  <a:pt x="240" y="1446"/>
                </a:lnTo>
                <a:lnTo>
                  <a:pt x="240" y="1450"/>
                </a:lnTo>
                <a:lnTo>
                  <a:pt x="240" y="1451"/>
                </a:lnTo>
                <a:lnTo>
                  <a:pt x="240" y="1455"/>
                </a:lnTo>
                <a:lnTo>
                  <a:pt x="238" y="1455"/>
                </a:lnTo>
                <a:lnTo>
                  <a:pt x="236" y="1455"/>
                </a:lnTo>
                <a:lnTo>
                  <a:pt x="235" y="1453"/>
                </a:lnTo>
                <a:lnTo>
                  <a:pt x="233" y="1453"/>
                </a:lnTo>
                <a:lnTo>
                  <a:pt x="231" y="1451"/>
                </a:lnTo>
                <a:lnTo>
                  <a:pt x="227" y="1451"/>
                </a:lnTo>
                <a:lnTo>
                  <a:pt x="223" y="1451"/>
                </a:lnTo>
                <a:lnTo>
                  <a:pt x="220" y="1451"/>
                </a:lnTo>
                <a:lnTo>
                  <a:pt x="218" y="1451"/>
                </a:lnTo>
                <a:lnTo>
                  <a:pt x="212" y="1451"/>
                </a:lnTo>
                <a:lnTo>
                  <a:pt x="210" y="1451"/>
                </a:lnTo>
                <a:lnTo>
                  <a:pt x="206" y="1451"/>
                </a:lnTo>
                <a:lnTo>
                  <a:pt x="205" y="1451"/>
                </a:lnTo>
                <a:lnTo>
                  <a:pt x="199" y="1451"/>
                </a:lnTo>
                <a:lnTo>
                  <a:pt x="193" y="1451"/>
                </a:lnTo>
                <a:lnTo>
                  <a:pt x="191" y="1451"/>
                </a:lnTo>
                <a:lnTo>
                  <a:pt x="190" y="1451"/>
                </a:lnTo>
                <a:lnTo>
                  <a:pt x="188" y="1451"/>
                </a:lnTo>
                <a:lnTo>
                  <a:pt x="186" y="1451"/>
                </a:lnTo>
                <a:lnTo>
                  <a:pt x="184" y="1450"/>
                </a:lnTo>
                <a:lnTo>
                  <a:pt x="182" y="1450"/>
                </a:lnTo>
                <a:lnTo>
                  <a:pt x="180" y="1451"/>
                </a:lnTo>
                <a:lnTo>
                  <a:pt x="180" y="1451"/>
                </a:lnTo>
                <a:lnTo>
                  <a:pt x="178" y="1451"/>
                </a:lnTo>
                <a:lnTo>
                  <a:pt x="176" y="1451"/>
                </a:lnTo>
                <a:lnTo>
                  <a:pt x="175" y="1451"/>
                </a:lnTo>
                <a:lnTo>
                  <a:pt x="173" y="1451"/>
                </a:lnTo>
                <a:lnTo>
                  <a:pt x="171" y="1451"/>
                </a:lnTo>
                <a:lnTo>
                  <a:pt x="169" y="1451"/>
                </a:lnTo>
                <a:lnTo>
                  <a:pt x="167" y="1451"/>
                </a:lnTo>
                <a:lnTo>
                  <a:pt x="163" y="1450"/>
                </a:lnTo>
                <a:lnTo>
                  <a:pt x="161" y="1450"/>
                </a:lnTo>
                <a:lnTo>
                  <a:pt x="160" y="1451"/>
                </a:lnTo>
                <a:lnTo>
                  <a:pt x="158" y="1451"/>
                </a:lnTo>
                <a:lnTo>
                  <a:pt x="154" y="1453"/>
                </a:lnTo>
                <a:lnTo>
                  <a:pt x="152" y="1451"/>
                </a:lnTo>
                <a:lnTo>
                  <a:pt x="150" y="1450"/>
                </a:lnTo>
                <a:lnTo>
                  <a:pt x="150" y="1448"/>
                </a:lnTo>
                <a:lnTo>
                  <a:pt x="148" y="1446"/>
                </a:lnTo>
                <a:lnTo>
                  <a:pt x="146" y="1444"/>
                </a:lnTo>
                <a:lnTo>
                  <a:pt x="145" y="1442"/>
                </a:lnTo>
                <a:lnTo>
                  <a:pt x="145" y="1440"/>
                </a:lnTo>
                <a:lnTo>
                  <a:pt x="143" y="1438"/>
                </a:lnTo>
                <a:lnTo>
                  <a:pt x="141" y="1438"/>
                </a:lnTo>
                <a:lnTo>
                  <a:pt x="141" y="1436"/>
                </a:lnTo>
                <a:lnTo>
                  <a:pt x="139" y="1436"/>
                </a:lnTo>
                <a:lnTo>
                  <a:pt x="137" y="1435"/>
                </a:lnTo>
                <a:lnTo>
                  <a:pt x="139" y="1435"/>
                </a:lnTo>
                <a:lnTo>
                  <a:pt x="139" y="1435"/>
                </a:lnTo>
                <a:lnTo>
                  <a:pt x="141" y="1435"/>
                </a:lnTo>
                <a:lnTo>
                  <a:pt x="141" y="1433"/>
                </a:lnTo>
                <a:lnTo>
                  <a:pt x="143" y="1433"/>
                </a:lnTo>
                <a:lnTo>
                  <a:pt x="143" y="1431"/>
                </a:lnTo>
                <a:lnTo>
                  <a:pt x="143" y="1425"/>
                </a:lnTo>
                <a:lnTo>
                  <a:pt x="145" y="1421"/>
                </a:lnTo>
                <a:lnTo>
                  <a:pt x="146" y="1420"/>
                </a:lnTo>
                <a:lnTo>
                  <a:pt x="148" y="1416"/>
                </a:lnTo>
                <a:lnTo>
                  <a:pt x="148" y="1414"/>
                </a:lnTo>
                <a:lnTo>
                  <a:pt x="150" y="1414"/>
                </a:lnTo>
                <a:lnTo>
                  <a:pt x="160" y="1414"/>
                </a:lnTo>
                <a:lnTo>
                  <a:pt x="163" y="1412"/>
                </a:lnTo>
                <a:lnTo>
                  <a:pt x="165" y="1412"/>
                </a:lnTo>
                <a:lnTo>
                  <a:pt x="167" y="1408"/>
                </a:lnTo>
                <a:lnTo>
                  <a:pt x="169" y="1403"/>
                </a:lnTo>
                <a:lnTo>
                  <a:pt x="171" y="1397"/>
                </a:lnTo>
                <a:lnTo>
                  <a:pt x="173" y="1397"/>
                </a:lnTo>
                <a:lnTo>
                  <a:pt x="176" y="1391"/>
                </a:lnTo>
                <a:lnTo>
                  <a:pt x="178" y="1390"/>
                </a:lnTo>
                <a:lnTo>
                  <a:pt x="180" y="1390"/>
                </a:lnTo>
                <a:lnTo>
                  <a:pt x="182" y="1390"/>
                </a:lnTo>
                <a:lnTo>
                  <a:pt x="182" y="1388"/>
                </a:lnTo>
                <a:lnTo>
                  <a:pt x="182" y="1386"/>
                </a:lnTo>
                <a:lnTo>
                  <a:pt x="182" y="1382"/>
                </a:lnTo>
                <a:lnTo>
                  <a:pt x="184" y="1380"/>
                </a:lnTo>
                <a:lnTo>
                  <a:pt x="186" y="1373"/>
                </a:lnTo>
                <a:lnTo>
                  <a:pt x="191" y="1371"/>
                </a:lnTo>
                <a:lnTo>
                  <a:pt x="193" y="1369"/>
                </a:lnTo>
                <a:lnTo>
                  <a:pt x="195" y="1367"/>
                </a:lnTo>
                <a:lnTo>
                  <a:pt x="197" y="1365"/>
                </a:lnTo>
                <a:lnTo>
                  <a:pt x="197" y="1363"/>
                </a:lnTo>
                <a:lnTo>
                  <a:pt x="199" y="1360"/>
                </a:lnTo>
                <a:lnTo>
                  <a:pt x="199" y="1358"/>
                </a:lnTo>
                <a:lnTo>
                  <a:pt x="195" y="1354"/>
                </a:lnTo>
                <a:lnTo>
                  <a:pt x="193" y="1352"/>
                </a:lnTo>
                <a:lnTo>
                  <a:pt x="193" y="1348"/>
                </a:lnTo>
                <a:lnTo>
                  <a:pt x="193" y="1345"/>
                </a:lnTo>
                <a:lnTo>
                  <a:pt x="193" y="1345"/>
                </a:lnTo>
                <a:lnTo>
                  <a:pt x="195" y="1343"/>
                </a:lnTo>
                <a:lnTo>
                  <a:pt x="199" y="1341"/>
                </a:lnTo>
                <a:lnTo>
                  <a:pt x="199" y="1337"/>
                </a:lnTo>
                <a:lnTo>
                  <a:pt x="201" y="1335"/>
                </a:lnTo>
                <a:lnTo>
                  <a:pt x="201" y="1333"/>
                </a:lnTo>
                <a:lnTo>
                  <a:pt x="201" y="1331"/>
                </a:lnTo>
                <a:lnTo>
                  <a:pt x="203" y="1330"/>
                </a:lnTo>
                <a:lnTo>
                  <a:pt x="203" y="1326"/>
                </a:lnTo>
                <a:lnTo>
                  <a:pt x="206" y="1326"/>
                </a:lnTo>
                <a:lnTo>
                  <a:pt x="210" y="1322"/>
                </a:lnTo>
                <a:lnTo>
                  <a:pt x="212" y="1320"/>
                </a:lnTo>
                <a:lnTo>
                  <a:pt x="218" y="1320"/>
                </a:lnTo>
                <a:lnTo>
                  <a:pt x="220" y="1316"/>
                </a:lnTo>
                <a:lnTo>
                  <a:pt x="221" y="1313"/>
                </a:lnTo>
                <a:lnTo>
                  <a:pt x="223" y="1309"/>
                </a:lnTo>
                <a:lnTo>
                  <a:pt x="223" y="1307"/>
                </a:lnTo>
                <a:lnTo>
                  <a:pt x="223" y="1303"/>
                </a:lnTo>
                <a:lnTo>
                  <a:pt x="223" y="1300"/>
                </a:lnTo>
                <a:lnTo>
                  <a:pt x="221" y="1294"/>
                </a:lnTo>
                <a:lnTo>
                  <a:pt x="218" y="1290"/>
                </a:lnTo>
                <a:lnTo>
                  <a:pt x="216" y="1286"/>
                </a:lnTo>
                <a:lnTo>
                  <a:pt x="214" y="1283"/>
                </a:lnTo>
                <a:lnTo>
                  <a:pt x="212" y="1279"/>
                </a:lnTo>
                <a:lnTo>
                  <a:pt x="212" y="1275"/>
                </a:lnTo>
                <a:lnTo>
                  <a:pt x="212" y="1273"/>
                </a:lnTo>
                <a:lnTo>
                  <a:pt x="212" y="1271"/>
                </a:lnTo>
                <a:lnTo>
                  <a:pt x="212" y="1270"/>
                </a:lnTo>
                <a:lnTo>
                  <a:pt x="212" y="1268"/>
                </a:lnTo>
                <a:lnTo>
                  <a:pt x="210" y="1266"/>
                </a:lnTo>
                <a:lnTo>
                  <a:pt x="210" y="1264"/>
                </a:lnTo>
                <a:lnTo>
                  <a:pt x="210" y="1262"/>
                </a:lnTo>
                <a:lnTo>
                  <a:pt x="212" y="1262"/>
                </a:lnTo>
                <a:lnTo>
                  <a:pt x="212" y="1258"/>
                </a:lnTo>
                <a:lnTo>
                  <a:pt x="210" y="1256"/>
                </a:lnTo>
                <a:lnTo>
                  <a:pt x="210" y="1256"/>
                </a:lnTo>
                <a:lnTo>
                  <a:pt x="210" y="1255"/>
                </a:lnTo>
                <a:lnTo>
                  <a:pt x="210" y="1253"/>
                </a:lnTo>
                <a:lnTo>
                  <a:pt x="210" y="1251"/>
                </a:lnTo>
                <a:lnTo>
                  <a:pt x="210" y="1249"/>
                </a:lnTo>
                <a:lnTo>
                  <a:pt x="208" y="1247"/>
                </a:lnTo>
                <a:lnTo>
                  <a:pt x="208" y="1245"/>
                </a:lnTo>
                <a:lnTo>
                  <a:pt x="208" y="1243"/>
                </a:lnTo>
                <a:lnTo>
                  <a:pt x="208" y="1241"/>
                </a:lnTo>
                <a:lnTo>
                  <a:pt x="206" y="1241"/>
                </a:lnTo>
                <a:lnTo>
                  <a:pt x="208" y="1240"/>
                </a:lnTo>
                <a:lnTo>
                  <a:pt x="208" y="1238"/>
                </a:lnTo>
                <a:lnTo>
                  <a:pt x="208" y="1236"/>
                </a:lnTo>
                <a:lnTo>
                  <a:pt x="206" y="1236"/>
                </a:lnTo>
                <a:lnTo>
                  <a:pt x="208" y="1234"/>
                </a:lnTo>
                <a:lnTo>
                  <a:pt x="210" y="1234"/>
                </a:lnTo>
                <a:lnTo>
                  <a:pt x="210" y="1232"/>
                </a:lnTo>
                <a:lnTo>
                  <a:pt x="210" y="1226"/>
                </a:lnTo>
                <a:lnTo>
                  <a:pt x="210" y="1228"/>
                </a:lnTo>
                <a:lnTo>
                  <a:pt x="208" y="1228"/>
                </a:lnTo>
                <a:lnTo>
                  <a:pt x="208" y="1230"/>
                </a:lnTo>
                <a:lnTo>
                  <a:pt x="206" y="1230"/>
                </a:lnTo>
                <a:lnTo>
                  <a:pt x="205" y="1230"/>
                </a:lnTo>
                <a:lnTo>
                  <a:pt x="203" y="1232"/>
                </a:lnTo>
                <a:lnTo>
                  <a:pt x="201" y="1234"/>
                </a:lnTo>
                <a:lnTo>
                  <a:pt x="199" y="1234"/>
                </a:lnTo>
                <a:lnTo>
                  <a:pt x="199" y="1236"/>
                </a:lnTo>
                <a:lnTo>
                  <a:pt x="199" y="1238"/>
                </a:lnTo>
                <a:lnTo>
                  <a:pt x="197" y="1238"/>
                </a:lnTo>
                <a:lnTo>
                  <a:pt x="197" y="1240"/>
                </a:lnTo>
                <a:lnTo>
                  <a:pt x="195" y="1241"/>
                </a:lnTo>
                <a:lnTo>
                  <a:pt x="195" y="1243"/>
                </a:lnTo>
                <a:lnTo>
                  <a:pt x="195" y="1245"/>
                </a:lnTo>
                <a:lnTo>
                  <a:pt x="193" y="1245"/>
                </a:lnTo>
                <a:lnTo>
                  <a:pt x="191" y="1247"/>
                </a:lnTo>
                <a:lnTo>
                  <a:pt x="190" y="1249"/>
                </a:lnTo>
                <a:lnTo>
                  <a:pt x="190" y="1251"/>
                </a:lnTo>
                <a:lnTo>
                  <a:pt x="188" y="1253"/>
                </a:lnTo>
                <a:lnTo>
                  <a:pt x="188" y="1255"/>
                </a:lnTo>
                <a:lnTo>
                  <a:pt x="186" y="1255"/>
                </a:lnTo>
                <a:lnTo>
                  <a:pt x="184" y="1256"/>
                </a:lnTo>
                <a:lnTo>
                  <a:pt x="182" y="1256"/>
                </a:lnTo>
                <a:lnTo>
                  <a:pt x="180" y="1258"/>
                </a:lnTo>
                <a:lnTo>
                  <a:pt x="180" y="1260"/>
                </a:lnTo>
                <a:lnTo>
                  <a:pt x="178" y="1262"/>
                </a:lnTo>
                <a:lnTo>
                  <a:pt x="176" y="1262"/>
                </a:lnTo>
                <a:lnTo>
                  <a:pt x="175" y="1264"/>
                </a:lnTo>
                <a:lnTo>
                  <a:pt x="175" y="1266"/>
                </a:lnTo>
                <a:lnTo>
                  <a:pt x="173" y="1266"/>
                </a:lnTo>
                <a:lnTo>
                  <a:pt x="173" y="1268"/>
                </a:lnTo>
                <a:lnTo>
                  <a:pt x="171" y="1268"/>
                </a:lnTo>
                <a:lnTo>
                  <a:pt x="169" y="1270"/>
                </a:lnTo>
                <a:lnTo>
                  <a:pt x="167" y="1271"/>
                </a:lnTo>
                <a:lnTo>
                  <a:pt x="165" y="1273"/>
                </a:lnTo>
                <a:lnTo>
                  <a:pt x="163" y="1273"/>
                </a:lnTo>
                <a:lnTo>
                  <a:pt x="163" y="1275"/>
                </a:lnTo>
                <a:lnTo>
                  <a:pt x="161" y="1275"/>
                </a:lnTo>
                <a:lnTo>
                  <a:pt x="161" y="1277"/>
                </a:lnTo>
                <a:lnTo>
                  <a:pt x="160" y="1277"/>
                </a:lnTo>
                <a:lnTo>
                  <a:pt x="158" y="1279"/>
                </a:lnTo>
                <a:lnTo>
                  <a:pt x="156" y="1279"/>
                </a:lnTo>
                <a:lnTo>
                  <a:pt x="156" y="1281"/>
                </a:lnTo>
                <a:lnTo>
                  <a:pt x="154" y="1281"/>
                </a:lnTo>
                <a:lnTo>
                  <a:pt x="152" y="1281"/>
                </a:lnTo>
                <a:lnTo>
                  <a:pt x="150" y="1281"/>
                </a:lnTo>
                <a:lnTo>
                  <a:pt x="148" y="1281"/>
                </a:lnTo>
                <a:lnTo>
                  <a:pt x="146" y="1281"/>
                </a:lnTo>
                <a:lnTo>
                  <a:pt x="145" y="1281"/>
                </a:lnTo>
                <a:lnTo>
                  <a:pt x="143" y="1281"/>
                </a:lnTo>
                <a:lnTo>
                  <a:pt x="141" y="1281"/>
                </a:lnTo>
                <a:lnTo>
                  <a:pt x="139" y="1281"/>
                </a:lnTo>
                <a:lnTo>
                  <a:pt x="137" y="1281"/>
                </a:lnTo>
                <a:lnTo>
                  <a:pt x="137" y="1283"/>
                </a:lnTo>
                <a:lnTo>
                  <a:pt x="135" y="1283"/>
                </a:lnTo>
                <a:lnTo>
                  <a:pt x="135" y="1281"/>
                </a:lnTo>
                <a:lnTo>
                  <a:pt x="135" y="1279"/>
                </a:lnTo>
                <a:lnTo>
                  <a:pt x="133" y="1279"/>
                </a:lnTo>
                <a:lnTo>
                  <a:pt x="133" y="1277"/>
                </a:lnTo>
                <a:lnTo>
                  <a:pt x="135" y="1275"/>
                </a:lnTo>
                <a:lnTo>
                  <a:pt x="135" y="1273"/>
                </a:lnTo>
                <a:lnTo>
                  <a:pt x="135" y="1271"/>
                </a:lnTo>
                <a:lnTo>
                  <a:pt x="135" y="1270"/>
                </a:lnTo>
                <a:lnTo>
                  <a:pt x="135" y="1268"/>
                </a:lnTo>
                <a:lnTo>
                  <a:pt x="135" y="1266"/>
                </a:lnTo>
                <a:lnTo>
                  <a:pt x="135" y="1264"/>
                </a:lnTo>
                <a:lnTo>
                  <a:pt x="135" y="1262"/>
                </a:lnTo>
                <a:lnTo>
                  <a:pt x="135" y="1260"/>
                </a:lnTo>
                <a:lnTo>
                  <a:pt x="135" y="1258"/>
                </a:lnTo>
                <a:lnTo>
                  <a:pt x="135" y="1256"/>
                </a:lnTo>
                <a:lnTo>
                  <a:pt x="133" y="1256"/>
                </a:lnTo>
                <a:lnTo>
                  <a:pt x="133" y="1255"/>
                </a:lnTo>
                <a:lnTo>
                  <a:pt x="131" y="1253"/>
                </a:lnTo>
                <a:lnTo>
                  <a:pt x="131" y="1251"/>
                </a:lnTo>
                <a:lnTo>
                  <a:pt x="131" y="1249"/>
                </a:lnTo>
                <a:lnTo>
                  <a:pt x="130" y="1249"/>
                </a:lnTo>
                <a:lnTo>
                  <a:pt x="130" y="1247"/>
                </a:lnTo>
                <a:lnTo>
                  <a:pt x="128" y="1247"/>
                </a:lnTo>
                <a:lnTo>
                  <a:pt x="126" y="1245"/>
                </a:lnTo>
                <a:lnTo>
                  <a:pt x="124" y="1243"/>
                </a:lnTo>
                <a:lnTo>
                  <a:pt x="122" y="1241"/>
                </a:lnTo>
                <a:lnTo>
                  <a:pt x="120" y="1241"/>
                </a:lnTo>
                <a:lnTo>
                  <a:pt x="120" y="1240"/>
                </a:lnTo>
                <a:lnTo>
                  <a:pt x="118" y="1240"/>
                </a:lnTo>
                <a:lnTo>
                  <a:pt x="116" y="1238"/>
                </a:lnTo>
                <a:lnTo>
                  <a:pt x="115" y="1238"/>
                </a:lnTo>
                <a:lnTo>
                  <a:pt x="115" y="1236"/>
                </a:lnTo>
                <a:lnTo>
                  <a:pt x="113" y="1236"/>
                </a:lnTo>
                <a:lnTo>
                  <a:pt x="111" y="1236"/>
                </a:lnTo>
                <a:lnTo>
                  <a:pt x="111" y="1234"/>
                </a:lnTo>
                <a:lnTo>
                  <a:pt x="109" y="1234"/>
                </a:lnTo>
                <a:lnTo>
                  <a:pt x="107" y="1232"/>
                </a:lnTo>
                <a:lnTo>
                  <a:pt x="105" y="1230"/>
                </a:lnTo>
                <a:lnTo>
                  <a:pt x="103" y="1228"/>
                </a:lnTo>
                <a:lnTo>
                  <a:pt x="101" y="1228"/>
                </a:lnTo>
                <a:lnTo>
                  <a:pt x="101" y="1226"/>
                </a:lnTo>
                <a:lnTo>
                  <a:pt x="100" y="1226"/>
                </a:lnTo>
                <a:lnTo>
                  <a:pt x="100" y="1225"/>
                </a:lnTo>
                <a:lnTo>
                  <a:pt x="98" y="1225"/>
                </a:lnTo>
                <a:lnTo>
                  <a:pt x="98" y="1223"/>
                </a:lnTo>
                <a:lnTo>
                  <a:pt x="96" y="1223"/>
                </a:lnTo>
                <a:lnTo>
                  <a:pt x="94" y="1221"/>
                </a:lnTo>
                <a:lnTo>
                  <a:pt x="92" y="1219"/>
                </a:lnTo>
                <a:lnTo>
                  <a:pt x="90" y="1219"/>
                </a:lnTo>
                <a:lnTo>
                  <a:pt x="90" y="1217"/>
                </a:lnTo>
                <a:lnTo>
                  <a:pt x="88" y="1217"/>
                </a:lnTo>
                <a:lnTo>
                  <a:pt x="86" y="1215"/>
                </a:lnTo>
                <a:lnTo>
                  <a:pt x="86" y="1213"/>
                </a:lnTo>
                <a:lnTo>
                  <a:pt x="85" y="1213"/>
                </a:lnTo>
                <a:lnTo>
                  <a:pt x="85" y="1211"/>
                </a:lnTo>
                <a:lnTo>
                  <a:pt x="83" y="1211"/>
                </a:lnTo>
                <a:lnTo>
                  <a:pt x="81" y="1211"/>
                </a:lnTo>
                <a:lnTo>
                  <a:pt x="81" y="1210"/>
                </a:lnTo>
                <a:lnTo>
                  <a:pt x="79" y="1210"/>
                </a:lnTo>
                <a:lnTo>
                  <a:pt x="77" y="1210"/>
                </a:lnTo>
                <a:lnTo>
                  <a:pt x="75" y="1208"/>
                </a:lnTo>
                <a:lnTo>
                  <a:pt x="73" y="1208"/>
                </a:lnTo>
                <a:lnTo>
                  <a:pt x="73" y="1206"/>
                </a:lnTo>
                <a:lnTo>
                  <a:pt x="71" y="1206"/>
                </a:lnTo>
                <a:lnTo>
                  <a:pt x="70" y="1204"/>
                </a:lnTo>
                <a:lnTo>
                  <a:pt x="68" y="1204"/>
                </a:lnTo>
                <a:lnTo>
                  <a:pt x="66" y="1202"/>
                </a:lnTo>
                <a:lnTo>
                  <a:pt x="64" y="1200"/>
                </a:lnTo>
                <a:lnTo>
                  <a:pt x="64" y="1198"/>
                </a:lnTo>
                <a:lnTo>
                  <a:pt x="62" y="1198"/>
                </a:lnTo>
                <a:lnTo>
                  <a:pt x="62" y="1196"/>
                </a:lnTo>
                <a:lnTo>
                  <a:pt x="60" y="1196"/>
                </a:lnTo>
                <a:lnTo>
                  <a:pt x="60" y="1195"/>
                </a:lnTo>
                <a:lnTo>
                  <a:pt x="60" y="1193"/>
                </a:lnTo>
                <a:lnTo>
                  <a:pt x="58" y="1193"/>
                </a:lnTo>
                <a:lnTo>
                  <a:pt x="58" y="1191"/>
                </a:lnTo>
                <a:lnTo>
                  <a:pt x="56" y="1189"/>
                </a:lnTo>
                <a:lnTo>
                  <a:pt x="55" y="1187"/>
                </a:lnTo>
                <a:lnTo>
                  <a:pt x="55" y="1185"/>
                </a:lnTo>
                <a:lnTo>
                  <a:pt x="55" y="1183"/>
                </a:lnTo>
                <a:lnTo>
                  <a:pt x="53" y="1183"/>
                </a:lnTo>
                <a:lnTo>
                  <a:pt x="53" y="1181"/>
                </a:lnTo>
                <a:lnTo>
                  <a:pt x="51" y="1180"/>
                </a:lnTo>
                <a:lnTo>
                  <a:pt x="49" y="1178"/>
                </a:lnTo>
                <a:lnTo>
                  <a:pt x="49" y="1176"/>
                </a:lnTo>
                <a:lnTo>
                  <a:pt x="47" y="1174"/>
                </a:lnTo>
                <a:lnTo>
                  <a:pt x="47" y="1172"/>
                </a:lnTo>
                <a:lnTo>
                  <a:pt x="45" y="1172"/>
                </a:lnTo>
                <a:lnTo>
                  <a:pt x="45" y="1170"/>
                </a:lnTo>
                <a:lnTo>
                  <a:pt x="43" y="1168"/>
                </a:lnTo>
                <a:lnTo>
                  <a:pt x="43" y="1166"/>
                </a:lnTo>
                <a:lnTo>
                  <a:pt x="41" y="1166"/>
                </a:lnTo>
                <a:lnTo>
                  <a:pt x="41" y="1166"/>
                </a:lnTo>
                <a:lnTo>
                  <a:pt x="40" y="1165"/>
                </a:lnTo>
                <a:lnTo>
                  <a:pt x="40" y="1163"/>
                </a:lnTo>
                <a:lnTo>
                  <a:pt x="38" y="1163"/>
                </a:lnTo>
                <a:lnTo>
                  <a:pt x="38" y="1161"/>
                </a:lnTo>
                <a:lnTo>
                  <a:pt x="38" y="1159"/>
                </a:lnTo>
                <a:lnTo>
                  <a:pt x="38" y="1157"/>
                </a:lnTo>
                <a:lnTo>
                  <a:pt x="36" y="1157"/>
                </a:lnTo>
                <a:lnTo>
                  <a:pt x="36" y="1155"/>
                </a:lnTo>
                <a:lnTo>
                  <a:pt x="36" y="1153"/>
                </a:lnTo>
                <a:lnTo>
                  <a:pt x="34" y="1151"/>
                </a:lnTo>
                <a:lnTo>
                  <a:pt x="32" y="1153"/>
                </a:lnTo>
                <a:lnTo>
                  <a:pt x="30" y="1153"/>
                </a:lnTo>
                <a:lnTo>
                  <a:pt x="30" y="1155"/>
                </a:lnTo>
                <a:lnTo>
                  <a:pt x="28" y="1155"/>
                </a:lnTo>
                <a:lnTo>
                  <a:pt x="28" y="1157"/>
                </a:lnTo>
                <a:lnTo>
                  <a:pt x="26" y="1157"/>
                </a:lnTo>
                <a:lnTo>
                  <a:pt x="25" y="1159"/>
                </a:lnTo>
                <a:lnTo>
                  <a:pt x="23" y="1161"/>
                </a:lnTo>
                <a:lnTo>
                  <a:pt x="21" y="1161"/>
                </a:lnTo>
                <a:lnTo>
                  <a:pt x="21" y="1163"/>
                </a:lnTo>
                <a:lnTo>
                  <a:pt x="19" y="1163"/>
                </a:lnTo>
                <a:lnTo>
                  <a:pt x="17" y="1165"/>
                </a:lnTo>
                <a:lnTo>
                  <a:pt x="15" y="1165"/>
                </a:lnTo>
                <a:lnTo>
                  <a:pt x="15" y="1166"/>
                </a:lnTo>
                <a:lnTo>
                  <a:pt x="15" y="1165"/>
                </a:lnTo>
                <a:lnTo>
                  <a:pt x="15" y="1163"/>
                </a:lnTo>
                <a:lnTo>
                  <a:pt x="13" y="1159"/>
                </a:lnTo>
                <a:lnTo>
                  <a:pt x="13" y="1155"/>
                </a:lnTo>
                <a:lnTo>
                  <a:pt x="13" y="1153"/>
                </a:lnTo>
                <a:lnTo>
                  <a:pt x="11" y="1151"/>
                </a:lnTo>
                <a:lnTo>
                  <a:pt x="11" y="1150"/>
                </a:lnTo>
                <a:lnTo>
                  <a:pt x="11" y="1146"/>
                </a:lnTo>
                <a:lnTo>
                  <a:pt x="11" y="1142"/>
                </a:lnTo>
                <a:lnTo>
                  <a:pt x="11" y="1138"/>
                </a:lnTo>
                <a:lnTo>
                  <a:pt x="11" y="1136"/>
                </a:lnTo>
                <a:lnTo>
                  <a:pt x="11" y="1135"/>
                </a:lnTo>
                <a:lnTo>
                  <a:pt x="11" y="1133"/>
                </a:lnTo>
                <a:lnTo>
                  <a:pt x="11" y="1131"/>
                </a:lnTo>
                <a:lnTo>
                  <a:pt x="13" y="1129"/>
                </a:lnTo>
                <a:lnTo>
                  <a:pt x="13" y="1127"/>
                </a:lnTo>
                <a:lnTo>
                  <a:pt x="13" y="1125"/>
                </a:lnTo>
                <a:lnTo>
                  <a:pt x="11" y="1123"/>
                </a:lnTo>
                <a:lnTo>
                  <a:pt x="10" y="1121"/>
                </a:lnTo>
                <a:lnTo>
                  <a:pt x="10" y="1121"/>
                </a:lnTo>
                <a:lnTo>
                  <a:pt x="11" y="1121"/>
                </a:lnTo>
                <a:lnTo>
                  <a:pt x="13" y="1119"/>
                </a:lnTo>
                <a:lnTo>
                  <a:pt x="13" y="1118"/>
                </a:lnTo>
                <a:lnTo>
                  <a:pt x="11" y="1116"/>
                </a:lnTo>
                <a:lnTo>
                  <a:pt x="10" y="1116"/>
                </a:lnTo>
                <a:lnTo>
                  <a:pt x="8" y="1116"/>
                </a:lnTo>
                <a:lnTo>
                  <a:pt x="6" y="1114"/>
                </a:lnTo>
                <a:lnTo>
                  <a:pt x="4" y="1114"/>
                </a:lnTo>
                <a:lnTo>
                  <a:pt x="2" y="1114"/>
                </a:lnTo>
                <a:lnTo>
                  <a:pt x="0" y="1112"/>
                </a:lnTo>
                <a:lnTo>
                  <a:pt x="0" y="1110"/>
                </a:lnTo>
                <a:lnTo>
                  <a:pt x="2" y="1108"/>
                </a:lnTo>
                <a:lnTo>
                  <a:pt x="4" y="1106"/>
                </a:lnTo>
                <a:lnTo>
                  <a:pt x="8" y="1103"/>
                </a:lnTo>
                <a:lnTo>
                  <a:pt x="11" y="1097"/>
                </a:lnTo>
                <a:lnTo>
                  <a:pt x="13" y="1091"/>
                </a:lnTo>
                <a:lnTo>
                  <a:pt x="11" y="1088"/>
                </a:lnTo>
                <a:lnTo>
                  <a:pt x="11" y="1084"/>
                </a:lnTo>
                <a:lnTo>
                  <a:pt x="13" y="1080"/>
                </a:lnTo>
                <a:lnTo>
                  <a:pt x="11" y="1076"/>
                </a:lnTo>
                <a:lnTo>
                  <a:pt x="10" y="1074"/>
                </a:lnTo>
                <a:lnTo>
                  <a:pt x="4" y="1069"/>
                </a:lnTo>
                <a:lnTo>
                  <a:pt x="2" y="1067"/>
                </a:lnTo>
                <a:lnTo>
                  <a:pt x="2" y="1065"/>
                </a:lnTo>
                <a:lnTo>
                  <a:pt x="4" y="1061"/>
                </a:lnTo>
                <a:lnTo>
                  <a:pt x="4" y="1058"/>
                </a:lnTo>
                <a:lnTo>
                  <a:pt x="6" y="1054"/>
                </a:lnTo>
                <a:lnTo>
                  <a:pt x="8" y="1050"/>
                </a:lnTo>
                <a:lnTo>
                  <a:pt x="8" y="1046"/>
                </a:lnTo>
                <a:lnTo>
                  <a:pt x="8" y="1044"/>
                </a:lnTo>
                <a:lnTo>
                  <a:pt x="10" y="1043"/>
                </a:lnTo>
                <a:lnTo>
                  <a:pt x="11" y="1043"/>
                </a:lnTo>
                <a:lnTo>
                  <a:pt x="15" y="1044"/>
                </a:lnTo>
                <a:lnTo>
                  <a:pt x="19" y="1044"/>
                </a:lnTo>
                <a:lnTo>
                  <a:pt x="26" y="1044"/>
                </a:lnTo>
                <a:lnTo>
                  <a:pt x="34" y="1046"/>
                </a:lnTo>
                <a:lnTo>
                  <a:pt x="38" y="1048"/>
                </a:lnTo>
                <a:lnTo>
                  <a:pt x="43" y="1048"/>
                </a:lnTo>
                <a:lnTo>
                  <a:pt x="45" y="1050"/>
                </a:lnTo>
                <a:lnTo>
                  <a:pt x="47" y="1050"/>
                </a:lnTo>
                <a:lnTo>
                  <a:pt x="51" y="1050"/>
                </a:lnTo>
                <a:lnTo>
                  <a:pt x="58" y="1052"/>
                </a:lnTo>
                <a:lnTo>
                  <a:pt x="68" y="1054"/>
                </a:lnTo>
                <a:lnTo>
                  <a:pt x="71" y="1056"/>
                </a:lnTo>
                <a:lnTo>
                  <a:pt x="77" y="1056"/>
                </a:lnTo>
                <a:lnTo>
                  <a:pt x="83" y="1058"/>
                </a:lnTo>
                <a:lnTo>
                  <a:pt x="85" y="1058"/>
                </a:lnTo>
                <a:lnTo>
                  <a:pt x="88" y="1059"/>
                </a:lnTo>
                <a:lnTo>
                  <a:pt x="92" y="1059"/>
                </a:lnTo>
                <a:lnTo>
                  <a:pt x="96" y="1059"/>
                </a:lnTo>
                <a:lnTo>
                  <a:pt x="100" y="1061"/>
                </a:lnTo>
                <a:lnTo>
                  <a:pt x="103" y="1061"/>
                </a:lnTo>
                <a:lnTo>
                  <a:pt x="107" y="1061"/>
                </a:lnTo>
                <a:lnTo>
                  <a:pt x="111" y="1063"/>
                </a:lnTo>
                <a:lnTo>
                  <a:pt x="113" y="1061"/>
                </a:lnTo>
                <a:lnTo>
                  <a:pt x="116" y="1061"/>
                </a:lnTo>
                <a:lnTo>
                  <a:pt x="118" y="1061"/>
                </a:lnTo>
                <a:lnTo>
                  <a:pt x="120" y="1061"/>
                </a:lnTo>
                <a:lnTo>
                  <a:pt x="118" y="1065"/>
                </a:lnTo>
                <a:lnTo>
                  <a:pt x="116" y="1069"/>
                </a:lnTo>
                <a:lnTo>
                  <a:pt x="116" y="1073"/>
                </a:lnTo>
                <a:lnTo>
                  <a:pt x="116" y="1074"/>
                </a:lnTo>
                <a:lnTo>
                  <a:pt x="116" y="1076"/>
                </a:lnTo>
                <a:lnTo>
                  <a:pt x="115" y="1076"/>
                </a:lnTo>
                <a:lnTo>
                  <a:pt x="115" y="1080"/>
                </a:lnTo>
                <a:lnTo>
                  <a:pt x="116" y="1082"/>
                </a:lnTo>
                <a:lnTo>
                  <a:pt x="118" y="1088"/>
                </a:lnTo>
                <a:lnTo>
                  <a:pt x="120" y="1095"/>
                </a:lnTo>
                <a:lnTo>
                  <a:pt x="118" y="1099"/>
                </a:lnTo>
                <a:lnTo>
                  <a:pt x="118" y="1103"/>
                </a:lnTo>
                <a:lnTo>
                  <a:pt x="116" y="1106"/>
                </a:lnTo>
                <a:lnTo>
                  <a:pt x="118" y="1110"/>
                </a:lnTo>
                <a:lnTo>
                  <a:pt x="122" y="1112"/>
                </a:lnTo>
                <a:lnTo>
                  <a:pt x="124" y="1110"/>
                </a:lnTo>
                <a:lnTo>
                  <a:pt x="126" y="1110"/>
                </a:lnTo>
                <a:lnTo>
                  <a:pt x="128" y="1108"/>
                </a:lnTo>
                <a:lnTo>
                  <a:pt x="128" y="1104"/>
                </a:lnTo>
                <a:lnTo>
                  <a:pt x="130" y="1101"/>
                </a:lnTo>
                <a:lnTo>
                  <a:pt x="130" y="1097"/>
                </a:lnTo>
                <a:lnTo>
                  <a:pt x="130" y="1093"/>
                </a:lnTo>
                <a:lnTo>
                  <a:pt x="131" y="1088"/>
                </a:lnTo>
                <a:lnTo>
                  <a:pt x="131" y="1082"/>
                </a:lnTo>
                <a:lnTo>
                  <a:pt x="131" y="1078"/>
                </a:lnTo>
                <a:lnTo>
                  <a:pt x="130" y="1076"/>
                </a:lnTo>
                <a:lnTo>
                  <a:pt x="131" y="1071"/>
                </a:lnTo>
                <a:lnTo>
                  <a:pt x="130" y="1065"/>
                </a:lnTo>
                <a:lnTo>
                  <a:pt x="131" y="1063"/>
                </a:lnTo>
                <a:lnTo>
                  <a:pt x="131" y="1059"/>
                </a:lnTo>
                <a:lnTo>
                  <a:pt x="133" y="1056"/>
                </a:lnTo>
                <a:lnTo>
                  <a:pt x="137" y="1052"/>
                </a:lnTo>
                <a:lnTo>
                  <a:pt x="139" y="1048"/>
                </a:lnTo>
                <a:lnTo>
                  <a:pt x="141" y="1044"/>
                </a:lnTo>
                <a:lnTo>
                  <a:pt x="141" y="1039"/>
                </a:lnTo>
                <a:lnTo>
                  <a:pt x="141" y="1035"/>
                </a:lnTo>
                <a:lnTo>
                  <a:pt x="141" y="1033"/>
                </a:lnTo>
                <a:lnTo>
                  <a:pt x="143" y="1031"/>
                </a:lnTo>
                <a:lnTo>
                  <a:pt x="143" y="1029"/>
                </a:lnTo>
                <a:lnTo>
                  <a:pt x="143" y="1028"/>
                </a:lnTo>
                <a:lnTo>
                  <a:pt x="145" y="1026"/>
                </a:lnTo>
                <a:lnTo>
                  <a:pt x="148" y="1024"/>
                </a:lnTo>
                <a:lnTo>
                  <a:pt x="152" y="1022"/>
                </a:lnTo>
                <a:lnTo>
                  <a:pt x="158" y="1018"/>
                </a:lnTo>
                <a:lnTo>
                  <a:pt x="165" y="1014"/>
                </a:lnTo>
                <a:lnTo>
                  <a:pt x="173" y="1009"/>
                </a:lnTo>
                <a:lnTo>
                  <a:pt x="180" y="1005"/>
                </a:lnTo>
                <a:lnTo>
                  <a:pt x="182" y="1003"/>
                </a:lnTo>
                <a:lnTo>
                  <a:pt x="188" y="999"/>
                </a:lnTo>
                <a:lnTo>
                  <a:pt x="193" y="996"/>
                </a:lnTo>
                <a:lnTo>
                  <a:pt x="201" y="992"/>
                </a:lnTo>
                <a:lnTo>
                  <a:pt x="206" y="988"/>
                </a:lnTo>
                <a:lnTo>
                  <a:pt x="212" y="986"/>
                </a:lnTo>
                <a:lnTo>
                  <a:pt x="214" y="984"/>
                </a:lnTo>
                <a:lnTo>
                  <a:pt x="214" y="983"/>
                </a:lnTo>
                <a:lnTo>
                  <a:pt x="214" y="981"/>
                </a:lnTo>
                <a:lnTo>
                  <a:pt x="214" y="979"/>
                </a:lnTo>
                <a:lnTo>
                  <a:pt x="214" y="977"/>
                </a:lnTo>
                <a:lnTo>
                  <a:pt x="214" y="975"/>
                </a:lnTo>
                <a:lnTo>
                  <a:pt x="214" y="973"/>
                </a:lnTo>
                <a:lnTo>
                  <a:pt x="216" y="971"/>
                </a:lnTo>
                <a:lnTo>
                  <a:pt x="216" y="969"/>
                </a:lnTo>
                <a:lnTo>
                  <a:pt x="216" y="968"/>
                </a:lnTo>
                <a:lnTo>
                  <a:pt x="218" y="968"/>
                </a:lnTo>
                <a:lnTo>
                  <a:pt x="218" y="966"/>
                </a:lnTo>
                <a:lnTo>
                  <a:pt x="218" y="964"/>
                </a:lnTo>
                <a:lnTo>
                  <a:pt x="220" y="964"/>
                </a:lnTo>
                <a:lnTo>
                  <a:pt x="220" y="962"/>
                </a:lnTo>
                <a:lnTo>
                  <a:pt x="220" y="960"/>
                </a:lnTo>
                <a:lnTo>
                  <a:pt x="221" y="958"/>
                </a:lnTo>
                <a:lnTo>
                  <a:pt x="221" y="956"/>
                </a:lnTo>
                <a:lnTo>
                  <a:pt x="223" y="954"/>
                </a:lnTo>
                <a:lnTo>
                  <a:pt x="223" y="953"/>
                </a:lnTo>
                <a:lnTo>
                  <a:pt x="225" y="951"/>
                </a:lnTo>
                <a:lnTo>
                  <a:pt x="225" y="949"/>
                </a:lnTo>
                <a:lnTo>
                  <a:pt x="225" y="947"/>
                </a:lnTo>
                <a:lnTo>
                  <a:pt x="227" y="947"/>
                </a:lnTo>
                <a:lnTo>
                  <a:pt x="227" y="945"/>
                </a:lnTo>
                <a:lnTo>
                  <a:pt x="227" y="943"/>
                </a:lnTo>
                <a:lnTo>
                  <a:pt x="229" y="943"/>
                </a:lnTo>
                <a:lnTo>
                  <a:pt x="229" y="941"/>
                </a:lnTo>
                <a:lnTo>
                  <a:pt x="231" y="941"/>
                </a:lnTo>
                <a:lnTo>
                  <a:pt x="231" y="939"/>
                </a:lnTo>
                <a:lnTo>
                  <a:pt x="231" y="938"/>
                </a:lnTo>
                <a:lnTo>
                  <a:pt x="233" y="936"/>
                </a:lnTo>
                <a:lnTo>
                  <a:pt x="233" y="934"/>
                </a:lnTo>
                <a:lnTo>
                  <a:pt x="235" y="934"/>
                </a:lnTo>
                <a:lnTo>
                  <a:pt x="235" y="932"/>
                </a:lnTo>
                <a:lnTo>
                  <a:pt x="236" y="930"/>
                </a:lnTo>
                <a:lnTo>
                  <a:pt x="236" y="928"/>
                </a:lnTo>
                <a:lnTo>
                  <a:pt x="236" y="926"/>
                </a:lnTo>
                <a:lnTo>
                  <a:pt x="238" y="926"/>
                </a:lnTo>
                <a:lnTo>
                  <a:pt x="238" y="924"/>
                </a:lnTo>
                <a:lnTo>
                  <a:pt x="240" y="923"/>
                </a:lnTo>
                <a:lnTo>
                  <a:pt x="240" y="921"/>
                </a:lnTo>
                <a:lnTo>
                  <a:pt x="242" y="919"/>
                </a:lnTo>
                <a:lnTo>
                  <a:pt x="244" y="917"/>
                </a:lnTo>
                <a:lnTo>
                  <a:pt x="246" y="917"/>
                </a:lnTo>
                <a:lnTo>
                  <a:pt x="246" y="915"/>
                </a:lnTo>
                <a:lnTo>
                  <a:pt x="248" y="915"/>
                </a:lnTo>
                <a:lnTo>
                  <a:pt x="250" y="913"/>
                </a:lnTo>
                <a:lnTo>
                  <a:pt x="251" y="913"/>
                </a:lnTo>
                <a:lnTo>
                  <a:pt x="251" y="911"/>
                </a:lnTo>
                <a:lnTo>
                  <a:pt x="253" y="911"/>
                </a:lnTo>
                <a:lnTo>
                  <a:pt x="255" y="911"/>
                </a:lnTo>
                <a:lnTo>
                  <a:pt x="255" y="909"/>
                </a:lnTo>
                <a:lnTo>
                  <a:pt x="257" y="909"/>
                </a:lnTo>
                <a:lnTo>
                  <a:pt x="257" y="908"/>
                </a:lnTo>
                <a:lnTo>
                  <a:pt x="259" y="908"/>
                </a:lnTo>
                <a:lnTo>
                  <a:pt x="259" y="906"/>
                </a:lnTo>
                <a:lnTo>
                  <a:pt x="261" y="906"/>
                </a:lnTo>
                <a:lnTo>
                  <a:pt x="263" y="904"/>
                </a:lnTo>
                <a:lnTo>
                  <a:pt x="265" y="902"/>
                </a:lnTo>
                <a:lnTo>
                  <a:pt x="266" y="900"/>
                </a:lnTo>
                <a:lnTo>
                  <a:pt x="268" y="900"/>
                </a:lnTo>
                <a:lnTo>
                  <a:pt x="268" y="898"/>
                </a:lnTo>
                <a:lnTo>
                  <a:pt x="270" y="898"/>
                </a:lnTo>
                <a:lnTo>
                  <a:pt x="270" y="898"/>
                </a:lnTo>
                <a:lnTo>
                  <a:pt x="272" y="898"/>
                </a:lnTo>
                <a:lnTo>
                  <a:pt x="272" y="896"/>
                </a:lnTo>
                <a:lnTo>
                  <a:pt x="274" y="896"/>
                </a:lnTo>
                <a:lnTo>
                  <a:pt x="276" y="894"/>
                </a:lnTo>
                <a:lnTo>
                  <a:pt x="276" y="893"/>
                </a:lnTo>
                <a:lnTo>
                  <a:pt x="278" y="891"/>
                </a:lnTo>
                <a:lnTo>
                  <a:pt x="278" y="889"/>
                </a:lnTo>
                <a:lnTo>
                  <a:pt x="280" y="889"/>
                </a:lnTo>
                <a:lnTo>
                  <a:pt x="281" y="887"/>
                </a:lnTo>
                <a:lnTo>
                  <a:pt x="283" y="887"/>
                </a:lnTo>
                <a:lnTo>
                  <a:pt x="283" y="885"/>
                </a:lnTo>
                <a:lnTo>
                  <a:pt x="285" y="883"/>
                </a:lnTo>
                <a:lnTo>
                  <a:pt x="287" y="881"/>
                </a:lnTo>
                <a:lnTo>
                  <a:pt x="289" y="879"/>
                </a:lnTo>
                <a:lnTo>
                  <a:pt x="291" y="878"/>
                </a:lnTo>
                <a:lnTo>
                  <a:pt x="293" y="876"/>
                </a:lnTo>
                <a:lnTo>
                  <a:pt x="295" y="874"/>
                </a:lnTo>
                <a:lnTo>
                  <a:pt x="296" y="874"/>
                </a:lnTo>
                <a:lnTo>
                  <a:pt x="296" y="872"/>
                </a:lnTo>
                <a:lnTo>
                  <a:pt x="298" y="872"/>
                </a:lnTo>
                <a:lnTo>
                  <a:pt x="300" y="870"/>
                </a:lnTo>
                <a:lnTo>
                  <a:pt x="302" y="870"/>
                </a:lnTo>
                <a:lnTo>
                  <a:pt x="304" y="868"/>
                </a:lnTo>
                <a:lnTo>
                  <a:pt x="306" y="868"/>
                </a:lnTo>
                <a:lnTo>
                  <a:pt x="310" y="866"/>
                </a:lnTo>
                <a:lnTo>
                  <a:pt x="313" y="868"/>
                </a:lnTo>
                <a:lnTo>
                  <a:pt x="317" y="868"/>
                </a:lnTo>
                <a:lnTo>
                  <a:pt x="319" y="864"/>
                </a:lnTo>
                <a:lnTo>
                  <a:pt x="321" y="864"/>
                </a:lnTo>
                <a:lnTo>
                  <a:pt x="323" y="866"/>
                </a:lnTo>
                <a:lnTo>
                  <a:pt x="325" y="870"/>
                </a:lnTo>
                <a:lnTo>
                  <a:pt x="328" y="872"/>
                </a:lnTo>
                <a:lnTo>
                  <a:pt x="332" y="872"/>
                </a:lnTo>
                <a:lnTo>
                  <a:pt x="334" y="870"/>
                </a:lnTo>
                <a:lnTo>
                  <a:pt x="336" y="866"/>
                </a:lnTo>
                <a:lnTo>
                  <a:pt x="338" y="866"/>
                </a:lnTo>
                <a:lnTo>
                  <a:pt x="340" y="864"/>
                </a:lnTo>
                <a:lnTo>
                  <a:pt x="343" y="863"/>
                </a:lnTo>
                <a:lnTo>
                  <a:pt x="345" y="863"/>
                </a:lnTo>
                <a:lnTo>
                  <a:pt x="349" y="863"/>
                </a:lnTo>
                <a:lnTo>
                  <a:pt x="351" y="864"/>
                </a:lnTo>
                <a:lnTo>
                  <a:pt x="353" y="866"/>
                </a:lnTo>
                <a:lnTo>
                  <a:pt x="357" y="868"/>
                </a:lnTo>
                <a:lnTo>
                  <a:pt x="357" y="866"/>
                </a:lnTo>
                <a:lnTo>
                  <a:pt x="358" y="864"/>
                </a:lnTo>
                <a:lnTo>
                  <a:pt x="358" y="861"/>
                </a:lnTo>
                <a:lnTo>
                  <a:pt x="360" y="861"/>
                </a:lnTo>
                <a:lnTo>
                  <a:pt x="360" y="859"/>
                </a:lnTo>
                <a:lnTo>
                  <a:pt x="362" y="859"/>
                </a:lnTo>
                <a:lnTo>
                  <a:pt x="364" y="857"/>
                </a:lnTo>
                <a:lnTo>
                  <a:pt x="366" y="855"/>
                </a:lnTo>
                <a:lnTo>
                  <a:pt x="366" y="853"/>
                </a:lnTo>
                <a:lnTo>
                  <a:pt x="366" y="853"/>
                </a:lnTo>
                <a:lnTo>
                  <a:pt x="366" y="851"/>
                </a:lnTo>
                <a:lnTo>
                  <a:pt x="364" y="851"/>
                </a:lnTo>
                <a:lnTo>
                  <a:pt x="366" y="849"/>
                </a:lnTo>
                <a:lnTo>
                  <a:pt x="364" y="849"/>
                </a:lnTo>
                <a:lnTo>
                  <a:pt x="364" y="848"/>
                </a:lnTo>
                <a:lnTo>
                  <a:pt x="364" y="846"/>
                </a:lnTo>
                <a:lnTo>
                  <a:pt x="364" y="844"/>
                </a:lnTo>
                <a:lnTo>
                  <a:pt x="362" y="844"/>
                </a:lnTo>
                <a:lnTo>
                  <a:pt x="362" y="842"/>
                </a:lnTo>
                <a:lnTo>
                  <a:pt x="360" y="840"/>
                </a:lnTo>
                <a:lnTo>
                  <a:pt x="360" y="838"/>
                </a:lnTo>
                <a:lnTo>
                  <a:pt x="362" y="836"/>
                </a:lnTo>
                <a:lnTo>
                  <a:pt x="362" y="834"/>
                </a:lnTo>
                <a:lnTo>
                  <a:pt x="360" y="834"/>
                </a:lnTo>
                <a:lnTo>
                  <a:pt x="360" y="833"/>
                </a:lnTo>
                <a:lnTo>
                  <a:pt x="358" y="833"/>
                </a:lnTo>
                <a:lnTo>
                  <a:pt x="358" y="831"/>
                </a:lnTo>
                <a:lnTo>
                  <a:pt x="360" y="829"/>
                </a:lnTo>
                <a:lnTo>
                  <a:pt x="360" y="827"/>
                </a:lnTo>
                <a:lnTo>
                  <a:pt x="360" y="825"/>
                </a:lnTo>
                <a:lnTo>
                  <a:pt x="358" y="821"/>
                </a:lnTo>
                <a:lnTo>
                  <a:pt x="360" y="821"/>
                </a:lnTo>
                <a:lnTo>
                  <a:pt x="360" y="819"/>
                </a:lnTo>
                <a:lnTo>
                  <a:pt x="362" y="819"/>
                </a:lnTo>
                <a:lnTo>
                  <a:pt x="362" y="818"/>
                </a:lnTo>
                <a:lnTo>
                  <a:pt x="364" y="818"/>
                </a:lnTo>
                <a:lnTo>
                  <a:pt x="366" y="816"/>
                </a:lnTo>
                <a:lnTo>
                  <a:pt x="368" y="814"/>
                </a:lnTo>
                <a:lnTo>
                  <a:pt x="370" y="812"/>
                </a:lnTo>
                <a:lnTo>
                  <a:pt x="370" y="810"/>
                </a:lnTo>
                <a:lnTo>
                  <a:pt x="372" y="810"/>
                </a:lnTo>
                <a:lnTo>
                  <a:pt x="372" y="808"/>
                </a:lnTo>
                <a:lnTo>
                  <a:pt x="373" y="808"/>
                </a:lnTo>
                <a:lnTo>
                  <a:pt x="375" y="808"/>
                </a:lnTo>
                <a:lnTo>
                  <a:pt x="375" y="806"/>
                </a:lnTo>
                <a:lnTo>
                  <a:pt x="377" y="806"/>
                </a:lnTo>
                <a:lnTo>
                  <a:pt x="379" y="804"/>
                </a:lnTo>
                <a:lnTo>
                  <a:pt x="379" y="803"/>
                </a:lnTo>
                <a:lnTo>
                  <a:pt x="381" y="803"/>
                </a:lnTo>
                <a:lnTo>
                  <a:pt x="383" y="801"/>
                </a:lnTo>
                <a:lnTo>
                  <a:pt x="385" y="799"/>
                </a:lnTo>
                <a:lnTo>
                  <a:pt x="387" y="799"/>
                </a:lnTo>
                <a:lnTo>
                  <a:pt x="387" y="797"/>
                </a:lnTo>
                <a:lnTo>
                  <a:pt x="388" y="797"/>
                </a:lnTo>
                <a:lnTo>
                  <a:pt x="388" y="795"/>
                </a:lnTo>
                <a:lnTo>
                  <a:pt x="390" y="795"/>
                </a:lnTo>
                <a:lnTo>
                  <a:pt x="390" y="793"/>
                </a:lnTo>
                <a:lnTo>
                  <a:pt x="392" y="793"/>
                </a:lnTo>
                <a:lnTo>
                  <a:pt x="394" y="793"/>
                </a:lnTo>
                <a:lnTo>
                  <a:pt x="396" y="791"/>
                </a:lnTo>
                <a:lnTo>
                  <a:pt x="398" y="791"/>
                </a:lnTo>
                <a:lnTo>
                  <a:pt x="400" y="789"/>
                </a:lnTo>
                <a:lnTo>
                  <a:pt x="402" y="789"/>
                </a:lnTo>
                <a:lnTo>
                  <a:pt x="403" y="788"/>
                </a:lnTo>
                <a:lnTo>
                  <a:pt x="405" y="788"/>
                </a:lnTo>
                <a:lnTo>
                  <a:pt x="407" y="786"/>
                </a:lnTo>
                <a:lnTo>
                  <a:pt x="409" y="786"/>
                </a:lnTo>
                <a:lnTo>
                  <a:pt x="411" y="784"/>
                </a:lnTo>
                <a:lnTo>
                  <a:pt x="413" y="784"/>
                </a:lnTo>
                <a:lnTo>
                  <a:pt x="415" y="784"/>
                </a:lnTo>
                <a:lnTo>
                  <a:pt x="426" y="776"/>
                </a:lnTo>
                <a:lnTo>
                  <a:pt x="441" y="776"/>
                </a:lnTo>
                <a:lnTo>
                  <a:pt x="452" y="778"/>
                </a:lnTo>
                <a:lnTo>
                  <a:pt x="463" y="780"/>
                </a:lnTo>
                <a:lnTo>
                  <a:pt x="465" y="780"/>
                </a:lnTo>
                <a:lnTo>
                  <a:pt x="473" y="784"/>
                </a:lnTo>
                <a:lnTo>
                  <a:pt x="482" y="786"/>
                </a:lnTo>
                <a:lnTo>
                  <a:pt x="488" y="788"/>
                </a:lnTo>
                <a:lnTo>
                  <a:pt x="492" y="788"/>
                </a:lnTo>
                <a:lnTo>
                  <a:pt x="499" y="789"/>
                </a:lnTo>
                <a:lnTo>
                  <a:pt x="507" y="791"/>
                </a:lnTo>
                <a:lnTo>
                  <a:pt x="512" y="791"/>
                </a:lnTo>
                <a:lnTo>
                  <a:pt x="520" y="791"/>
                </a:lnTo>
                <a:lnTo>
                  <a:pt x="520" y="789"/>
                </a:lnTo>
                <a:lnTo>
                  <a:pt x="520" y="788"/>
                </a:lnTo>
                <a:lnTo>
                  <a:pt x="522" y="786"/>
                </a:lnTo>
                <a:lnTo>
                  <a:pt x="522" y="784"/>
                </a:lnTo>
                <a:lnTo>
                  <a:pt x="522" y="782"/>
                </a:lnTo>
                <a:lnTo>
                  <a:pt x="523" y="782"/>
                </a:lnTo>
                <a:lnTo>
                  <a:pt x="523" y="780"/>
                </a:lnTo>
                <a:lnTo>
                  <a:pt x="523" y="778"/>
                </a:lnTo>
                <a:lnTo>
                  <a:pt x="525" y="778"/>
                </a:lnTo>
                <a:lnTo>
                  <a:pt x="525" y="776"/>
                </a:lnTo>
                <a:lnTo>
                  <a:pt x="525" y="774"/>
                </a:lnTo>
                <a:lnTo>
                  <a:pt x="527" y="773"/>
                </a:lnTo>
                <a:lnTo>
                  <a:pt x="527" y="771"/>
                </a:lnTo>
                <a:lnTo>
                  <a:pt x="529" y="769"/>
                </a:lnTo>
                <a:lnTo>
                  <a:pt x="529" y="767"/>
                </a:lnTo>
                <a:lnTo>
                  <a:pt x="531" y="765"/>
                </a:lnTo>
                <a:lnTo>
                  <a:pt x="531" y="765"/>
                </a:lnTo>
                <a:lnTo>
                  <a:pt x="533" y="763"/>
                </a:lnTo>
                <a:lnTo>
                  <a:pt x="535" y="758"/>
                </a:lnTo>
                <a:lnTo>
                  <a:pt x="537" y="754"/>
                </a:lnTo>
                <a:lnTo>
                  <a:pt x="538" y="746"/>
                </a:lnTo>
                <a:lnTo>
                  <a:pt x="540" y="744"/>
                </a:lnTo>
                <a:lnTo>
                  <a:pt x="540" y="743"/>
                </a:lnTo>
                <a:lnTo>
                  <a:pt x="542" y="743"/>
                </a:lnTo>
                <a:lnTo>
                  <a:pt x="544" y="735"/>
                </a:lnTo>
                <a:lnTo>
                  <a:pt x="548" y="729"/>
                </a:lnTo>
                <a:lnTo>
                  <a:pt x="548" y="728"/>
                </a:lnTo>
                <a:lnTo>
                  <a:pt x="550" y="726"/>
                </a:lnTo>
                <a:lnTo>
                  <a:pt x="550" y="724"/>
                </a:lnTo>
                <a:lnTo>
                  <a:pt x="552" y="722"/>
                </a:lnTo>
                <a:lnTo>
                  <a:pt x="552" y="720"/>
                </a:lnTo>
                <a:lnTo>
                  <a:pt x="553" y="720"/>
                </a:lnTo>
                <a:lnTo>
                  <a:pt x="553" y="720"/>
                </a:lnTo>
                <a:lnTo>
                  <a:pt x="555" y="718"/>
                </a:lnTo>
                <a:lnTo>
                  <a:pt x="557" y="716"/>
                </a:lnTo>
                <a:lnTo>
                  <a:pt x="557" y="714"/>
                </a:lnTo>
                <a:lnTo>
                  <a:pt x="559" y="714"/>
                </a:lnTo>
                <a:lnTo>
                  <a:pt x="561" y="713"/>
                </a:lnTo>
                <a:lnTo>
                  <a:pt x="565" y="711"/>
                </a:lnTo>
                <a:lnTo>
                  <a:pt x="574" y="701"/>
                </a:lnTo>
                <a:lnTo>
                  <a:pt x="580" y="698"/>
                </a:lnTo>
                <a:lnTo>
                  <a:pt x="583" y="694"/>
                </a:lnTo>
                <a:lnTo>
                  <a:pt x="589" y="692"/>
                </a:lnTo>
                <a:lnTo>
                  <a:pt x="591" y="688"/>
                </a:lnTo>
                <a:lnTo>
                  <a:pt x="593" y="684"/>
                </a:lnTo>
                <a:lnTo>
                  <a:pt x="597" y="681"/>
                </a:lnTo>
                <a:lnTo>
                  <a:pt x="597" y="679"/>
                </a:lnTo>
                <a:lnTo>
                  <a:pt x="600" y="675"/>
                </a:lnTo>
                <a:lnTo>
                  <a:pt x="598" y="675"/>
                </a:lnTo>
                <a:lnTo>
                  <a:pt x="597" y="675"/>
                </a:lnTo>
                <a:lnTo>
                  <a:pt x="595" y="675"/>
                </a:lnTo>
                <a:lnTo>
                  <a:pt x="593" y="675"/>
                </a:lnTo>
                <a:lnTo>
                  <a:pt x="591" y="675"/>
                </a:lnTo>
                <a:lnTo>
                  <a:pt x="589" y="673"/>
                </a:lnTo>
                <a:lnTo>
                  <a:pt x="587" y="673"/>
                </a:lnTo>
                <a:lnTo>
                  <a:pt x="585" y="671"/>
                </a:lnTo>
                <a:lnTo>
                  <a:pt x="583" y="669"/>
                </a:lnTo>
                <a:lnTo>
                  <a:pt x="582" y="667"/>
                </a:lnTo>
                <a:lnTo>
                  <a:pt x="580" y="667"/>
                </a:lnTo>
                <a:lnTo>
                  <a:pt x="576" y="669"/>
                </a:lnTo>
                <a:lnTo>
                  <a:pt x="574" y="669"/>
                </a:lnTo>
                <a:lnTo>
                  <a:pt x="572" y="669"/>
                </a:lnTo>
                <a:lnTo>
                  <a:pt x="570" y="669"/>
                </a:lnTo>
                <a:lnTo>
                  <a:pt x="568" y="667"/>
                </a:lnTo>
                <a:lnTo>
                  <a:pt x="567" y="666"/>
                </a:lnTo>
                <a:lnTo>
                  <a:pt x="563" y="667"/>
                </a:lnTo>
                <a:lnTo>
                  <a:pt x="563" y="669"/>
                </a:lnTo>
                <a:lnTo>
                  <a:pt x="561" y="669"/>
                </a:lnTo>
                <a:lnTo>
                  <a:pt x="561" y="667"/>
                </a:lnTo>
                <a:lnTo>
                  <a:pt x="559" y="667"/>
                </a:lnTo>
                <a:lnTo>
                  <a:pt x="557" y="667"/>
                </a:lnTo>
                <a:lnTo>
                  <a:pt x="555" y="667"/>
                </a:lnTo>
                <a:lnTo>
                  <a:pt x="553" y="667"/>
                </a:lnTo>
                <a:lnTo>
                  <a:pt x="552" y="667"/>
                </a:lnTo>
                <a:lnTo>
                  <a:pt x="550" y="667"/>
                </a:lnTo>
                <a:lnTo>
                  <a:pt x="550" y="669"/>
                </a:lnTo>
                <a:lnTo>
                  <a:pt x="548" y="671"/>
                </a:lnTo>
                <a:lnTo>
                  <a:pt x="546" y="673"/>
                </a:lnTo>
                <a:lnTo>
                  <a:pt x="542" y="673"/>
                </a:lnTo>
                <a:lnTo>
                  <a:pt x="542" y="671"/>
                </a:lnTo>
                <a:lnTo>
                  <a:pt x="538" y="671"/>
                </a:lnTo>
                <a:lnTo>
                  <a:pt x="537" y="671"/>
                </a:lnTo>
                <a:lnTo>
                  <a:pt x="533" y="671"/>
                </a:lnTo>
                <a:lnTo>
                  <a:pt x="531" y="671"/>
                </a:lnTo>
                <a:lnTo>
                  <a:pt x="529" y="671"/>
                </a:lnTo>
                <a:lnTo>
                  <a:pt x="527" y="669"/>
                </a:lnTo>
                <a:lnTo>
                  <a:pt x="527" y="667"/>
                </a:lnTo>
                <a:lnTo>
                  <a:pt x="527" y="666"/>
                </a:lnTo>
                <a:lnTo>
                  <a:pt x="529" y="664"/>
                </a:lnTo>
                <a:lnTo>
                  <a:pt x="529" y="662"/>
                </a:lnTo>
                <a:lnTo>
                  <a:pt x="529" y="660"/>
                </a:lnTo>
                <a:lnTo>
                  <a:pt x="531" y="660"/>
                </a:lnTo>
                <a:lnTo>
                  <a:pt x="531" y="656"/>
                </a:lnTo>
                <a:lnTo>
                  <a:pt x="531" y="654"/>
                </a:lnTo>
                <a:lnTo>
                  <a:pt x="533" y="651"/>
                </a:lnTo>
                <a:lnTo>
                  <a:pt x="533" y="649"/>
                </a:lnTo>
                <a:lnTo>
                  <a:pt x="531" y="647"/>
                </a:lnTo>
                <a:lnTo>
                  <a:pt x="529" y="647"/>
                </a:lnTo>
                <a:lnTo>
                  <a:pt x="527" y="647"/>
                </a:lnTo>
                <a:lnTo>
                  <a:pt x="525" y="647"/>
                </a:lnTo>
                <a:lnTo>
                  <a:pt x="523" y="647"/>
                </a:lnTo>
                <a:lnTo>
                  <a:pt x="522" y="647"/>
                </a:lnTo>
                <a:lnTo>
                  <a:pt x="518" y="645"/>
                </a:lnTo>
                <a:lnTo>
                  <a:pt x="516" y="645"/>
                </a:lnTo>
                <a:lnTo>
                  <a:pt x="514" y="645"/>
                </a:lnTo>
                <a:lnTo>
                  <a:pt x="512" y="643"/>
                </a:lnTo>
                <a:lnTo>
                  <a:pt x="510" y="643"/>
                </a:lnTo>
                <a:lnTo>
                  <a:pt x="508" y="643"/>
                </a:lnTo>
                <a:lnTo>
                  <a:pt x="505" y="643"/>
                </a:lnTo>
                <a:lnTo>
                  <a:pt x="501" y="641"/>
                </a:lnTo>
                <a:lnTo>
                  <a:pt x="499" y="641"/>
                </a:lnTo>
                <a:lnTo>
                  <a:pt x="497" y="641"/>
                </a:lnTo>
                <a:lnTo>
                  <a:pt x="495" y="641"/>
                </a:lnTo>
                <a:lnTo>
                  <a:pt x="493" y="639"/>
                </a:lnTo>
                <a:lnTo>
                  <a:pt x="492" y="637"/>
                </a:lnTo>
                <a:lnTo>
                  <a:pt x="492" y="636"/>
                </a:lnTo>
                <a:lnTo>
                  <a:pt x="490" y="634"/>
                </a:lnTo>
                <a:lnTo>
                  <a:pt x="490" y="632"/>
                </a:lnTo>
                <a:lnTo>
                  <a:pt x="488" y="632"/>
                </a:lnTo>
                <a:lnTo>
                  <a:pt x="488" y="630"/>
                </a:lnTo>
                <a:lnTo>
                  <a:pt x="486" y="630"/>
                </a:lnTo>
                <a:lnTo>
                  <a:pt x="486" y="630"/>
                </a:lnTo>
                <a:lnTo>
                  <a:pt x="484" y="628"/>
                </a:lnTo>
                <a:lnTo>
                  <a:pt x="482" y="626"/>
                </a:lnTo>
                <a:lnTo>
                  <a:pt x="480" y="624"/>
                </a:lnTo>
                <a:lnTo>
                  <a:pt x="478" y="624"/>
                </a:lnTo>
                <a:lnTo>
                  <a:pt x="477" y="624"/>
                </a:lnTo>
                <a:lnTo>
                  <a:pt x="475" y="624"/>
                </a:lnTo>
                <a:lnTo>
                  <a:pt x="473" y="622"/>
                </a:lnTo>
                <a:lnTo>
                  <a:pt x="473" y="624"/>
                </a:lnTo>
                <a:lnTo>
                  <a:pt x="471" y="624"/>
                </a:lnTo>
                <a:lnTo>
                  <a:pt x="469" y="626"/>
                </a:lnTo>
                <a:lnTo>
                  <a:pt x="467" y="626"/>
                </a:lnTo>
                <a:lnTo>
                  <a:pt x="465" y="626"/>
                </a:lnTo>
                <a:lnTo>
                  <a:pt x="465" y="626"/>
                </a:lnTo>
                <a:lnTo>
                  <a:pt x="463" y="626"/>
                </a:lnTo>
                <a:lnTo>
                  <a:pt x="462" y="624"/>
                </a:lnTo>
                <a:lnTo>
                  <a:pt x="460" y="622"/>
                </a:lnTo>
                <a:lnTo>
                  <a:pt x="458" y="621"/>
                </a:lnTo>
                <a:lnTo>
                  <a:pt x="458" y="619"/>
                </a:lnTo>
                <a:lnTo>
                  <a:pt x="456" y="619"/>
                </a:lnTo>
                <a:lnTo>
                  <a:pt x="454" y="619"/>
                </a:lnTo>
                <a:lnTo>
                  <a:pt x="452" y="619"/>
                </a:lnTo>
                <a:lnTo>
                  <a:pt x="450" y="619"/>
                </a:lnTo>
                <a:lnTo>
                  <a:pt x="448" y="619"/>
                </a:lnTo>
                <a:lnTo>
                  <a:pt x="447" y="619"/>
                </a:lnTo>
                <a:lnTo>
                  <a:pt x="445" y="619"/>
                </a:lnTo>
                <a:lnTo>
                  <a:pt x="443" y="621"/>
                </a:lnTo>
                <a:lnTo>
                  <a:pt x="441" y="621"/>
                </a:lnTo>
                <a:lnTo>
                  <a:pt x="439" y="622"/>
                </a:lnTo>
                <a:lnTo>
                  <a:pt x="437" y="622"/>
                </a:lnTo>
                <a:lnTo>
                  <a:pt x="435" y="621"/>
                </a:lnTo>
                <a:lnTo>
                  <a:pt x="435" y="619"/>
                </a:lnTo>
                <a:lnTo>
                  <a:pt x="435" y="617"/>
                </a:lnTo>
                <a:lnTo>
                  <a:pt x="435" y="615"/>
                </a:lnTo>
                <a:lnTo>
                  <a:pt x="435" y="613"/>
                </a:lnTo>
                <a:lnTo>
                  <a:pt x="433" y="613"/>
                </a:lnTo>
                <a:lnTo>
                  <a:pt x="433" y="611"/>
                </a:lnTo>
                <a:lnTo>
                  <a:pt x="433" y="609"/>
                </a:lnTo>
                <a:lnTo>
                  <a:pt x="433" y="607"/>
                </a:lnTo>
                <a:lnTo>
                  <a:pt x="433" y="606"/>
                </a:lnTo>
                <a:lnTo>
                  <a:pt x="432" y="604"/>
                </a:lnTo>
                <a:lnTo>
                  <a:pt x="430" y="604"/>
                </a:lnTo>
                <a:lnTo>
                  <a:pt x="428" y="604"/>
                </a:lnTo>
                <a:lnTo>
                  <a:pt x="428" y="602"/>
                </a:lnTo>
                <a:lnTo>
                  <a:pt x="428" y="600"/>
                </a:lnTo>
                <a:lnTo>
                  <a:pt x="426" y="598"/>
                </a:lnTo>
                <a:lnTo>
                  <a:pt x="426" y="596"/>
                </a:lnTo>
                <a:lnTo>
                  <a:pt x="428" y="596"/>
                </a:lnTo>
                <a:lnTo>
                  <a:pt x="428" y="594"/>
                </a:lnTo>
                <a:lnTo>
                  <a:pt x="428" y="592"/>
                </a:lnTo>
                <a:lnTo>
                  <a:pt x="426" y="591"/>
                </a:lnTo>
                <a:lnTo>
                  <a:pt x="422" y="585"/>
                </a:lnTo>
                <a:lnTo>
                  <a:pt x="420" y="585"/>
                </a:lnTo>
                <a:lnTo>
                  <a:pt x="418" y="585"/>
                </a:lnTo>
                <a:lnTo>
                  <a:pt x="418" y="585"/>
                </a:lnTo>
                <a:lnTo>
                  <a:pt x="418" y="583"/>
                </a:lnTo>
                <a:lnTo>
                  <a:pt x="418" y="583"/>
                </a:lnTo>
                <a:lnTo>
                  <a:pt x="418" y="581"/>
                </a:lnTo>
                <a:lnTo>
                  <a:pt x="418" y="579"/>
                </a:lnTo>
                <a:lnTo>
                  <a:pt x="418" y="577"/>
                </a:lnTo>
                <a:lnTo>
                  <a:pt x="418" y="576"/>
                </a:lnTo>
                <a:lnTo>
                  <a:pt x="418" y="574"/>
                </a:lnTo>
                <a:lnTo>
                  <a:pt x="418" y="570"/>
                </a:lnTo>
                <a:lnTo>
                  <a:pt x="424" y="566"/>
                </a:lnTo>
                <a:lnTo>
                  <a:pt x="428" y="562"/>
                </a:lnTo>
                <a:lnTo>
                  <a:pt x="430" y="562"/>
                </a:lnTo>
                <a:lnTo>
                  <a:pt x="432" y="561"/>
                </a:lnTo>
                <a:lnTo>
                  <a:pt x="432" y="559"/>
                </a:lnTo>
                <a:lnTo>
                  <a:pt x="433" y="559"/>
                </a:lnTo>
                <a:lnTo>
                  <a:pt x="433" y="557"/>
                </a:lnTo>
                <a:lnTo>
                  <a:pt x="435" y="555"/>
                </a:lnTo>
                <a:lnTo>
                  <a:pt x="435" y="553"/>
                </a:lnTo>
                <a:lnTo>
                  <a:pt x="435" y="551"/>
                </a:lnTo>
                <a:lnTo>
                  <a:pt x="435" y="549"/>
                </a:lnTo>
                <a:lnTo>
                  <a:pt x="435" y="547"/>
                </a:lnTo>
                <a:lnTo>
                  <a:pt x="435" y="546"/>
                </a:lnTo>
                <a:lnTo>
                  <a:pt x="435" y="544"/>
                </a:lnTo>
                <a:lnTo>
                  <a:pt x="435" y="542"/>
                </a:lnTo>
                <a:lnTo>
                  <a:pt x="435" y="540"/>
                </a:lnTo>
                <a:lnTo>
                  <a:pt x="435" y="540"/>
                </a:lnTo>
                <a:lnTo>
                  <a:pt x="435" y="538"/>
                </a:lnTo>
                <a:lnTo>
                  <a:pt x="433" y="536"/>
                </a:lnTo>
                <a:lnTo>
                  <a:pt x="433" y="534"/>
                </a:lnTo>
                <a:lnTo>
                  <a:pt x="432" y="532"/>
                </a:lnTo>
                <a:lnTo>
                  <a:pt x="432" y="531"/>
                </a:lnTo>
                <a:lnTo>
                  <a:pt x="430" y="529"/>
                </a:lnTo>
                <a:lnTo>
                  <a:pt x="432" y="527"/>
                </a:lnTo>
                <a:lnTo>
                  <a:pt x="432" y="525"/>
                </a:lnTo>
                <a:lnTo>
                  <a:pt x="430" y="523"/>
                </a:lnTo>
                <a:lnTo>
                  <a:pt x="430" y="521"/>
                </a:lnTo>
                <a:lnTo>
                  <a:pt x="428" y="521"/>
                </a:lnTo>
                <a:lnTo>
                  <a:pt x="428" y="519"/>
                </a:lnTo>
                <a:lnTo>
                  <a:pt x="428" y="517"/>
                </a:lnTo>
                <a:lnTo>
                  <a:pt x="428" y="516"/>
                </a:lnTo>
                <a:lnTo>
                  <a:pt x="428" y="514"/>
                </a:lnTo>
                <a:lnTo>
                  <a:pt x="428" y="512"/>
                </a:lnTo>
                <a:lnTo>
                  <a:pt x="428" y="510"/>
                </a:lnTo>
                <a:lnTo>
                  <a:pt x="428" y="508"/>
                </a:lnTo>
                <a:lnTo>
                  <a:pt x="428" y="506"/>
                </a:lnTo>
                <a:lnTo>
                  <a:pt x="426" y="504"/>
                </a:lnTo>
                <a:lnTo>
                  <a:pt x="428" y="502"/>
                </a:lnTo>
                <a:lnTo>
                  <a:pt x="428" y="501"/>
                </a:lnTo>
                <a:lnTo>
                  <a:pt x="428" y="499"/>
                </a:lnTo>
                <a:lnTo>
                  <a:pt x="430" y="497"/>
                </a:lnTo>
                <a:lnTo>
                  <a:pt x="430" y="497"/>
                </a:lnTo>
                <a:lnTo>
                  <a:pt x="430" y="495"/>
                </a:lnTo>
                <a:lnTo>
                  <a:pt x="430" y="493"/>
                </a:lnTo>
                <a:lnTo>
                  <a:pt x="432" y="491"/>
                </a:lnTo>
                <a:lnTo>
                  <a:pt x="432" y="489"/>
                </a:lnTo>
                <a:lnTo>
                  <a:pt x="433" y="489"/>
                </a:lnTo>
                <a:lnTo>
                  <a:pt x="433" y="487"/>
                </a:lnTo>
                <a:lnTo>
                  <a:pt x="435" y="486"/>
                </a:lnTo>
                <a:lnTo>
                  <a:pt x="435" y="484"/>
                </a:lnTo>
                <a:lnTo>
                  <a:pt x="437" y="484"/>
                </a:lnTo>
                <a:lnTo>
                  <a:pt x="437" y="482"/>
                </a:lnTo>
                <a:lnTo>
                  <a:pt x="439" y="480"/>
                </a:lnTo>
                <a:lnTo>
                  <a:pt x="437" y="478"/>
                </a:lnTo>
                <a:lnTo>
                  <a:pt x="439" y="476"/>
                </a:lnTo>
                <a:lnTo>
                  <a:pt x="439" y="474"/>
                </a:lnTo>
                <a:lnTo>
                  <a:pt x="439" y="472"/>
                </a:lnTo>
                <a:lnTo>
                  <a:pt x="441" y="471"/>
                </a:lnTo>
                <a:lnTo>
                  <a:pt x="441" y="469"/>
                </a:lnTo>
                <a:lnTo>
                  <a:pt x="443" y="467"/>
                </a:lnTo>
                <a:lnTo>
                  <a:pt x="443" y="465"/>
                </a:lnTo>
                <a:lnTo>
                  <a:pt x="443" y="463"/>
                </a:lnTo>
                <a:lnTo>
                  <a:pt x="445" y="461"/>
                </a:lnTo>
                <a:lnTo>
                  <a:pt x="447" y="461"/>
                </a:lnTo>
                <a:lnTo>
                  <a:pt x="447" y="459"/>
                </a:lnTo>
                <a:lnTo>
                  <a:pt x="447" y="457"/>
                </a:lnTo>
                <a:lnTo>
                  <a:pt x="448" y="457"/>
                </a:lnTo>
                <a:lnTo>
                  <a:pt x="448" y="456"/>
                </a:lnTo>
                <a:lnTo>
                  <a:pt x="450" y="454"/>
                </a:lnTo>
                <a:lnTo>
                  <a:pt x="450" y="452"/>
                </a:lnTo>
                <a:lnTo>
                  <a:pt x="452" y="452"/>
                </a:lnTo>
                <a:lnTo>
                  <a:pt x="454" y="452"/>
                </a:lnTo>
                <a:lnTo>
                  <a:pt x="456" y="452"/>
                </a:lnTo>
                <a:lnTo>
                  <a:pt x="458" y="452"/>
                </a:lnTo>
                <a:lnTo>
                  <a:pt x="460" y="450"/>
                </a:lnTo>
                <a:lnTo>
                  <a:pt x="462" y="448"/>
                </a:lnTo>
                <a:lnTo>
                  <a:pt x="463" y="448"/>
                </a:lnTo>
                <a:lnTo>
                  <a:pt x="465" y="446"/>
                </a:lnTo>
                <a:lnTo>
                  <a:pt x="465" y="446"/>
                </a:lnTo>
                <a:lnTo>
                  <a:pt x="467" y="444"/>
                </a:lnTo>
                <a:lnTo>
                  <a:pt x="469" y="444"/>
                </a:lnTo>
                <a:lnTo>
                  <a:pt x="471" y="444"/>
                </a:lnTo>
                <a:lnTo>
                  <a:pt x="473" y="444"/>
                </a:lnTo>
                <a:lnTo>
                  <a:pt x="475" y="442"/>
                </a:lnTo>
                <a:lnTo>
                  <a:pt x="477" y="444"/>
                </a:lnTo>
                <a:lnTo>
                  <a:pt x="477" y="442"/>
                </a:lnTo>
                <a:lnTo>
                  <a:pt x="478" y="442"/>
                </a:lnTo>
                <a:lnTo>
                  <a:pt x="478" y="441"/>
                </a:lnTo>
                <a:lnTo>
                  <a:pt x="478" y="439"/>
                </a:lnTo>
                <a:lnTo>
                  <a:pt x="478" y="437"/>
                </a:lnTo>
                <a:lnTo>
                  <a:pt x="478" y="435"/>
                </a:lnTo>
                <a:lnTo>
                  <a:pt x="480" y="435"/>
                </a:lnTo>
                <a:lnTo>
                  <a:pt x="480" y="433"/>
                </a:lnTo>
                <a:lnTo>
                  <a:pt x="480" y="431"/>
                </a:lnTo>
                <a:lnTo>
                  <a:pt x="480" y="429"/>
                </a:lnTo>
                <a:lnTo>
                  <a:pt x="478" y="427"/>
                </a:lnTo>
                <a:lnTo>
                  <a:pt x="478" y="426"/>
                </a:lnTo>
                <a:lnTo>
                  <a:pt x="478" y="424"/>
                </a:lnTo>
                <a:lnTo>
                  <a:pt x="478" y="422"/>
                </a:lnTo>
                <a:lnTo>
                  <a:pt x="478" y="420"/>
                </a:lnTo>
                <a:lnTo>
                  <a:pt x="478" y="418"/>
                </a:lnTo>
                <a:lnTo>
                  <a:pt x="480" y="416"/>
                </a:lnTo>
                <a:lnTo>
                  <a:pt x="478" y="414"/>
                </a:lnTo>
                <a:lnTo>
                  <a:pt x="478" y="412"/>
                </a:lnTo>
                <a:lnTo>
                  <a:pt x="477" y="411"/>
                </a:lnTo>
                <a:lnTo>
                  <a:pt x="477" y="409"/>
                </a:lnTo>
                <a:lnTo>
                  <a:pt x="477" y="407"/>
                </a:lnTo>
                <a:lnTo>
                  <a:pt x="477" y="407"/>
                </a:lnTo>
                <a:lnTo>
                  <a:pt x="477" y="405"/>
                </a:lnTo>
                <a:lnTo>
                  <a:pt x="477" y="403"/>
                </a:lnTo>
                <a:lnTo>
                  <a:pt x="477" y="401"/>
                </a:lnTo>
                <a:lnTo>
                  <a:pt x="478" y="401"/>
                </a:lnTo>
                <a:lnTo>
                  <a:pt x="478" y="399"/>
                </a:lnTo>
                <a:lnTo>
                  <a:pt x="478" y="397"/>
                </a:lnTo>
                <a:lnTo>
                  <a:pt x="478" y="396"/>
                </a:lnTo>
                <a:lnTo>
                  <a:pt x="478" y="394"/>
                </a:lnTo>
                <a:lnTo>
                  <a:pt x="478" y="392"/>
                </a:lnTo>
                <a:lnTo>
                  <a:pt x="478" y="390"/>
                </a:lnTo>
                <a:lnTo>
                  <a:pt x="478" y="388"/>
                </a:lnTo>
                <a:lnTo>
                  <a:pt x="478" y="386"/>
                </a:lnTo>
                <a:lnTo>
                  <a:pt x="478" y="384"/>
                </a:lnTo>
                <a:lnTo>
                  <a:pt x="477" y="382"/>
                </a:lnTo>
                <a:lnTo>
                  <a:pt x="477" y="381"/>
                </a:lnTo>
                <a:lnTo>
                  <a:pt x="477" y="379"/>
                </a:lnTo>
                <a:lnTo>
                  <a:pt x="477" y="377"/>
                </a:lnTo>
                <a:lnTo>
                  <a:pt x="478" y="377"/>
                </a:lnTo>
                <a:lnTo>
                  <a:pt x="478" y="375"/>
                </a:lnTo>
                <a:lnTo>
                  <a:pt x="478" y="373"/>
                </a:lnTo>
                <a:lnTo>
                  <a:pt x="478" y="371"/>
                </a:lnTo>
                <a:lnTo>
                  <a:pt x="478" y="369"/>
                </a:lnTo>
                <a:lnTo>
                  <a:pt x="477" y="367"/>
                </a:lnTo>
                <a:lnTo>
                  <a:pt x="477" y="366"/>
                </a:lnTo>
                <a:lnTo>
                  <a:pt x="477" y="364"/>
                </a:lnTo>
                <a:lnTo>
                  <a:pt x="477" y="362"/>
                </a:lnTo>
                <a:lnTo>
                  <a:pt x="477" y="362"/>
                </a:lnTo>
                <a:lnTo>
                  <a:pt x="478" y="360"/>
                </a:lnTo>
                <a:lnTo>
                  <a:pt x="478" y="358"/>
                </a:lnTo>
                <a:lnTo>
                  <a:pt x="478" y="356"/>
                </a:lnTo>
                <a:lnTo>
                  <a:pt x="478" y="354"/>
                </a:lnTo>
                <a:lnTo>
                  <a:pt x="478" y="352"/>
                </a:lnTo>
                <a:lnTo>
                  <a:pt x="477" y="352"/>
                </a:lnTo>
                <a:lnTo>
                  <a:pt x="477" y="351"/>
                </a:lnTo>
                <a:lnTo>
                  <a:pt x="477" y="349"/>
                </a:lnTo>
                <a:lnTo>
                  <a:pt x="477" y="347"/>
                </a:lnTo>
                <a:lnTo>
                  <a:pt x="477" y="345"/>
                </a:lnTo>
                <a:lnTo>
                  <a:pt x="478" y="343"/>
                </a:lnTo>
                <a:lnTo>
                  <a:pt x="478" y="341"/>
                </a:lnTo>
                <a:lnTo>
                  <a:pt x="480" y="341"/>
                </a:lnTo>
                <a:lnTo>
                  <a:pt x="480" y="339"/>
                </a:lnTo>
                <a:lnTo>
                  <a:pt x="480" y="337"/>
                </a:lnTo>
                <a:lnTo>
                  <a:pt x="482" y="337"/>
                </a:lnTo>
                <a:lnTo>
                  <a:pt x="482" y="336"/>
                </a:lnTo>
                <a:lnTo>
                  <a:pt x="484" y="334"/>
                </a:lnTo>
                <a:lnTo>
                  <a:pt x="484" y="332"/>
                </a:lnTo>
                <a:lnTo>
                  <a:pt x="486" y="332"/>
                </a:lnTo>
                <a:lnTo>
                  <a:pt x="486" y="330"/>
                </a:lnTo>
                <a:lnTo>
                  <a:pt x="488" y="328"/>
                </a:lnTo>
                <a:lnTo>
                  <a:pt x="488" y="326"/>
                </a:lnTo>
                <a:lnTo>
                  <a:pt x="490" y="324"/>
                </a:lnTo>
                <a:lnTo>
                  <a:pt x="492" y="322"/>
                </a:lnTo>
                <a:lnTo>
                  <a:pt x="492" y="321"/>
                </a:lnTo>
                <a:lnTo>
                  <a:pt x="493" y="319"/>
                </a:lnTo>
                <a:lnTo>
                  <a:pt x="493" y="317"/>
                </a:lnTo>
                <a:lnTo>
                  <a:pt x="492" y="317"/>
                </a:lnTo>
                <a:lnTo>
                  <a:pt x="492" y="317"/>
                </a:lnTo>
                <a:lnTo>
                  <a:pt x="492" y="315"/>
                </a:lnTo>
                <a:lnTo>
                  <a:pt x="490" y="313"/>
                </a:lnTo>
                <a:lnTo>
                  <a:pt x="490" y="311"/>
                </a:lnTo>
                <a:lnTo>
                  <a:pt x="490" y="309"/>
                </a:lnTo>
                <a:lnTo>
                  <a:pt x="488" y="309"/>
                </a:lnTo>
                <a:lnTo>
                  <a:pt x="488" y="307"/>
                </a:lnTo>
                <a:lnTo>
                  <a:pt x="488" y="306"/>
                </a:lnTo>
                <a:lnTo>
                  <a:pt x="486" y="306"/>
                </a:lnTo>
                <a:lnTo>
                  <a:pt x="486" y="304"/>
                </a:lnTo>
                <a:lnTo>
                  <a:pt x="486" y="302"/>
                </a:lnTo>
                <a:lnTo>
                  <a:pt x="488" y="302"/>
                </a:lnTo>
                <a:lnTo>
                  <a:pt x="490" y="304"/>
                </a:lnTo>
                <a:lnTo>
                  <a:pt x="492" y="304"/>
                </a:lnTo>
                <a:lnTo>
                  <a:pt x="493" y="304"/>
                </a:lnTo>
                <a:lnTo>
                  <a:pt x="495" y="306"/>
                </a:lnTo>
                <a:lnTo>
                  <a:pt x="497" y="306"/>
                </a:lnTo>
                <a:lnTo>
                  <a:pt x="499" y="306"/>
                </a:lnTo>
                <a:lnTo>
                  <a:pt x="499" y="304"/>
                </a:lnTo>
                <a:lnTo>
                  <a:pt x="507" y="289"/>
                </a:lnTo>
                <a:lnTo>
                  <a:pt x="507" y="287"/>
                </a:lnTo>
                <a:lnTo>
                  <a:pt x="508" y="285"/>
                </a:lnTo>
                <a:lnTo>
                  <a:pt x="510" y="281"/>
                </a:lnTo>
                <a:lnTo>
                  <a:pt x="512" y="279"/>
                </a:lnTo>
                <a:lnTo>
                  <a:pt x="512" y="276"/>
                </a:lnTo>
                <a:lnTo>
                  <a:pt x="514" y="274"/>
                </a:lnTo>
                <a:lnTo>
                  <a:pt x="514" y="270"/>
                </a:lnTo>
                <a:lnTo>
                  <a:pt x="516" y="264"/>
                </a:lnTo>
                <a:lnTo>
                  <a:pt x="516" y="261"/>
                </a:lnTo>
                <a:lnTo>
                  <a:pt x="518" y="257"/>
                </a:lnTo>
                <a:lnTo>
                  <a:pt x="518" y="247"/>
                </a:lnTo>
                <a:lnTo>
                  <a:pt x="518" y="240"/>
                </a:lnTo>
                <a:lnTo>
                  <a:pt x="518" y="238"/>
                </a:lnTo>
                <a:lnTo>
                  <a:pt x="518" y="236"/>
                </a:lnTo>
                <a:lnTo>
                  <a:pt x="520" y="236"/>
                </a:lnTo>
                <a:lnTo>
                  <a:pt x="522" y="234"/>
                </a:lnTo>
                <a:lnTo>
                  <a:pt x="523" y="234"/>
                </a:lnTo>
                <a:lnTo>
                  <a:pt x="525" y="232"/>
                </a:lnTo>
                <a:lnTo>
                  <a:pt x="527" y="231"/>
                </a:lnTo>
                <a:lnTo>
                  <a:pt x="529" y="231"/>
                </a:lnTo>
                <a:lnTo>
                  <a:pt x="529" y="229"/>
                </a:lnTo>
                <a:lnTo>
                  <a:pt x="531" y="229"/>
                </a:lnTo>
                <a:lnTo>
                  <a:pt x="535" y="229"/>
                </a:lnTo>
                <a:lnTo>
                  <a:pt x="538" y="229"/>
                </a:lnTo>
                <a:lnTo>
                  <a:pt x="542" y="229"/>
                </a:lnTo>
                <a:lnTo>
                  <a:pt x="544" y="227"/>
                </a:lnTo>
                <a:lnTo>
                  <a:pt x="546" y="225"/>
                </a:lnTo>
                <a:lnTo>
                  <a:pt x="548" y="225"/>
                </a:lnTo>
                <a:lnTo>
                  <a:pt x="550" y="223"/>
                </a:lnTo>
                <a:lnTo>
                  <a:pt x="552" y="219"/>
                </a:lnTo>
                <a:lnTo>
                  <a:pt x="553" y="217"/>
                </a:lnTo>
                <a:lnTo>
                  <a:pt x="553" y="214"/>
                </a:lnTo>
                <a:lnTo>
                  <a:pt x="555" y="212"/>
                </a:lnTo>
                <a:lnTo>
                  <a:pt x="555" y="208"/>
                </a:lnTo>
                <a:lnTo>
                  <a:pt x="555" y="206"/>
                </a:lnTo>
                <a:lnTo>
                  <a:pt x="557" y="204"/>
                </a:lnTo>
                <a:lnTo>
                  <a:pt x="555" y="199"/>
                </a:lnTo>
                <a:lnTo>
                  <a:pt x="555" y="197"/>
                </a:lnTo>
                <a:lnTo>
                  <a:pt x="555" y="191"/>
                </a:lnTo>
                <a:lnTo>
                  <a:pt x="555" y="185"/>
                </a:lnTo>
                <a:lnTo>
                  <a:pt x="555" y="184"/>
                </a:lnTo>
                <a:lnTo>
                  <a:pt x="555" y="182"/>
                </a:lnTo>
                <a:lnTo>
                  <a:pt x="555" y="180"/>
                </a:lnTo>
                <a:lnTo>
                  <a:pt x="555" y="178"/>
                </a:lnTo>
                <a:lnTo>
                  <a:pt x="553" y="174"/>
                </a:lnTo>
                <a:lnTo>
                  <a:pt x="553" y="170"/>
                </a:lnTo>
                <a:lnTo>
                  <a:pt x="553" y="169"/>
                </a:lnTo>
                <a:lnTo>
                  <a:pt x="553" y="167"/>
                </a:lnTo>
                <a:lnTo>
                  <a:pt x="552" y="163"/>
                </a:lnTo>
                <a:lnTo>
                  <a:pt x="552" y="159"/>
                </a:lnTo>
                <a:lnTo>
                  <a:pt x="552" y="157"/>
                </a:lnTo>
                <a:lnTo>
                  <a:pt x="550" y="154"/>
                </a:lnTo>
                <a:lnTo>
                  <a:pt x="550" y="152"/>
                </a:lnTo>
                <a:lnTo>
                  <a:pt x="550" y="150"/>
                </a:lnTo>
                <a:lnTo>
                  <a:pt x="550" y="144"/>
                </a:lnTo>
                <a:lnTo>
                  <a:pt x="550" y="142"/>
                </a:lnTo>
                <a:lnTo>
                  <a:pt x="550" y="137"/>
                </a:lnTo>
                <a:lnTo>
                  <a:pt x="548" y="129"/>
                </a:lnTo>
                <a:lnTo>
                  <a:pt x="548" y="125"/>
                </a:lnTo>
                <a:lnTo>
                  <a:pt x="548" y="124"/>
                </a:lnTo>
                <a:lnTo>
                  <a:pt x="548" y="118"/>
                </a:lnTo>
                <a:lnTo>
                  <a:pt x="546" y="112"/>
                </a:lnTo>
                <a:lnTo>
                  <a:pt x="546" y="107"/>
                </a:lnTo>
                <a:lnTo>
                  <a:pt x="546" y="103"/>
                </a:lnTo>
                <a:lnTo>
                  <a:pt x="546" y="99"/>
                </a:lnTo>
                <a:lnTo>
                  <a:pt x="546" y="95"/>
                </a:lnTo>
                <a:lnTo>
                  <a:pt x="546" y="94"/>
                </a:lnTo>
                <a:lnTo>
                  <a:pt x="546" y="92"/>
                </a:lnTo>
                <a:lnTo>
                  <a:pt x="559" y="77"/>
                </a:lnTo>
                <a:lnTo>
                  <a:pt x="559" y="79"/>
                </a:lnTo>
                <a:lnTo>
                  <a:pt x="561" y="79"/>
                </a:lnTo>
                <a:lnTo>
                  <a:pt x="572" y="73"/>
                </a:lnTo>
                <a:lnTo>
                  <a:pt x="578" y="69"/>
                </a:lnTo>
                <a:lnTo>
                  <a:pt x="583" y="64"/>
                </a:lnTo>
                <a:lnTo>
                  <a:pt x="600" y="50"/>
                </a:lnTo>
                <a:lnTo>
                  <a:pt x="602" y="50"/>
                </a:lnTo>
                <a:lnTo>
                  <a:pt x="604" y="50"/>
                </a:lnTo>
                <a:lnTo>
                  <a:pt x="608" y="49"/>
                </a:lnTo>
                <a:lnTo>
                  <a:pt x="613" y="41"/>
                </a:lnTo>
                <a:lnTo>
                  <a:pt x="615" y="41"/>
                </a:lnTo>
                <a:lnTo>
                  <a:pt x="615" y="39"/>
                </a:lnTo>
                <a:lnTo>
                  <a:pt x="627" y="30"/>
                </a:lnTo>
                <a:lnTo>
                  <a:pt x="628" y="30"/>
                </a:lnTo>
                <a:lnTo>
                  <a:pt x="630" y="28"/>
                </a:lnTo>
                <a:lnTo>
                  <a:pt x="630" y="32"/>
                </a:lnTo>
                <a:lnTo>
                  <a:pt x="630" y="34"/>
                </a:lnTo>
                <a:lnTo>
                  <a:pt x="630" y="35"/>
                </a:lnTo>
                <a:lnTo>
                  <a:pt x="630" y="37"/>
                </a:lnTo>
                <a:lnTo>
                  <a:pt x="630" y="39"/>
                </a:lnTo>
                <a:lnTo>
                  <a:pt x="630" y="41"/>
                </a:lnTo>
                <a:lnTo>
                  <a:pt x="630" y="43"/>
                </a:lnTo>
                <a:lnTo>
                  <a:pt x="632" y="43"/>
                </a:lnTo>
                <a:lnTo>
                  <a:pt x="632" y="45"/>
                </a:lnTo>
                <a:lnTo>
                  <a:pt x="632" y="47"/>
                </a:lnTo>
                <a:lnTo>
                  <a:pt x="632" y="49"/>
                </a:lnTo>
                <a:lnTo>
                  <a:pt x="634" y="50"/>
                </a:lnTo>
                <a:lnTo>
                  <a:pt x="634" y="50"/>
                </a:lnTo>
                <a:lnTo>
                  <a:pt x="636" y="52"/>
                </a:lnTo>
                <a:lnTo>
                  <a:pt x="634" y="52"/>
                </a:lnTo>
                <a:lnTo>
                  <a:pt x="634" y="54"/>
                </a:lnTo>
                <a:lnTo>
                  <a:pt x="634" y="56"/>
                </a:lnTo>
                <a:lnTo>
                  <a:pt x="634" y="58"/>
                </a:lnTo>
                <a:lnTo>
                  <a:pt x="634" y="60"/>
                </a:lnTo>
                <a:lnTo>
                  <a:pt x="636" y="62"/>
                </a:lnTo>
                <a:lnTo>
                  <a:pt x="636" y="64"/>
                </a:lnTo>
                <a:lnTo>
                  <a:pt x="636" y="65"/>
                </a:lnTo>
                <a:lnTo>
                  <a:pt x="634" y="67"/>
                </a:lnTo>
                <a:lnTo>
                  <a:pt x="634" y="69"/>
                </a:lnTo>
                <a:lnTo>
                  <a:pt x="636" y="71"/>
                </a:lnTo>
                <a:lnTo>
                  <a:pt x="638" y="71"/>
                </a:lnTo>
                <a:lnTo>
                  <a:pt x="640" y="71"/>
                </a:lnTo>
                <a:lnTo>
                  <a:pt x="642" y="71"/>
                </a:lnTo>
                <a:lnTo>
                  <a:pt x="643" y="71"/>
                </a:lnTo>
                <a:lnTo>
                  <a:pt x="645" y="71"/>
                </a:lnTo>
                <a:lnTo>
                  <a:pt x="647" y="73"/>
                </a:lnTo>
                <a:lnTo>
                  <a:pt x="649" y="73"/>
                </a:lnTo>
                <a:lnTo>
                  <a:pt x="651" y="73"/>
                </a:lnTo>
                <a:lnTo>
                  <a:pt x="653" y="73"/>
                </a:lnTo>
                <a:lnTo>
                  <a:pt x="655" y="73"/>
                </a:lnTo>
                <a:lnTo>
                  <a:pt x="655" y="73"/>
                </a:lnTo>
                <a:lnTo>
                  <a:pt x="657" y="75"/>
                </a:lnTo>
                <a:lnTo>
                  <a:pt x="658" y="75"/>
                </a:lnTo>
                <a:lnTo>
                  <a:pt x="653" y="79"/>
                </a:lnTo>
                <a:lnTo>
                  <a:pt x="653" y="80"/>
                </a:lnTo>
                <a:lnTo>
                  <a:pt x="651" y="82"/>
                </a:lnTo>
                <a:lnTo>
                  <a:pt x="649" y="84"/>
                </a:lnTo>
                <a:lnTo>
                  <a:pt x="647" y="86"/>
                </a:lnTo>
                <a:lnTo>
                  <a:pt x="647" y="90"/>
                </a:lnTo>
                <a:lnTo>
                  <a:pt x="645" y="90"/>
                </a:lnTo>
                <a:lnTo>
                  <a:pt x="645" y="92"/>
                </a:lnTo>
                <a:lnTo>
                  <a:pt x="647" y="94"/>
                </a:lnTo>
                <a:lnTo>
                  <a:pt x="649" y="94"/>
                </a:lnTo>
                <a:lnTo>
                  <a:pt x="651" y="95"/>
                </a:lnTo>
                <a:lnTo>
                  <a:pt x="651" y="94"/>
                </a:lnTo>
                <a:lnTo>
                  <a:pt x="651" y="95"/>
                </a:lnTo>
                <a:lnTo>
                  <a:pt x="653" y="97"/>
                </a:lnTo>
                <a:lnTo>
                  <a:pt x="651" y="99"/>
                </a:lnTo>
                <a:lnTo>
                  <a:pt x="649" y="99"/>
                </a:lnTo>
                <a:lnTo>
                  <a:pt x="651" y="101"/>
                </a:lnTo>
                <a:lnTo>
                  <a:pt x="655" y="103"/>
                </a:lnTo>
                <a:lnTo>
                  <a:pt x="655" y="105"/>
                </a:lnTo>
                <a:lnTo>
                  <a:pt x="657" y="109"/>
                </a:lnTo>
                <a:lnTo>
                  <a:pt x="660" y="110"/>
                </a:lnTo>
                <a:lnTo>
                  <a:pt x="662" y="112"/>
                </a:lnTo>
                <a:lnTo>
                  <a:pt x="664" y="114"/>
                </a:lnTo>
                <a:lnTo>
                  <a:pt x="670" y="118"/>
                </a:lnTo>
                <a:lnTo>
                  <a:pt x="670" y="120"/>
                </a:lnTo>
                <a:lnTo>
                  <a:pt x="672" y="118"/>
                </a:lnTo>
                <a:lnTo>
                  <a:pt x="673" y="116"/>
                </a:lnTo>
                <a:lnTo>
                  <a:pt x="675" y="116"/>
                </a:lnTo>
                <a:lnTo>
                  <a:pt x="677" y="112"/>
                </a:lnTo>
                <a:lnTo>
                  <a:pt x="679" y="97"/>
                </a:lnTo>
                <a:lnTo>
                  <a:pt x="681" y="95"/>
                </a:lnTo>
                <a:lnTo>
                  <a:pt x="683" y="95"/>
                </a:lnTo>
                <a:lnTo>
                  <a:pt x="683" y="94"/>
                </a:lnTo>
                <a:lnTo>
                  <a:pt x="685" y="94"/>
                </a:lnTo>
                <a:lnTo>
                  <a:pt x="685" y="94"/>
                </a:lnTo>
                <a:lnTo>
                  <a:pt x="687" y="94"/>
                </a:lnTo>
                <a:lnTo>
                  <a:pt x="687" y="92"/>
                </a:lnTo>
                <a:lnTo>
                  <a:pt x="688" y="92"/>
                </a:lnTo>
                <a:lnTo>
                  <a:pt x="690" y="90"/>
                </a:lnTo>
                <a:lnTo>
                  <a:pt x="692" y="88"/>
                </a:lnTo>
                <a:lnTo>
                  <a:pt x="694" y="88"/>
                </a:lnTo>
                <a:lnTo>
                  <a:pt x="694" y="86"/>
                </a:lnTo>
                <a:lnTo>
                  <a:pt x="696" y="86"/>
                </a:lnTo>
                <a:lnTo>
                  <a:pt x="696" y="84"/>
                </a:lnTo>
                <a:lnTo>
                  <a:pt x="698" y="84"/>
                </a:lnTo>
                <a:lnTo>
                  <a:pt x="698" y="82"/>
                </a:lnTo>
                <a:lnTo>
                  <a:pt x="700" y="82"/>
                </a:lnTo>
                <a:lnTo>
                  <a:pt x="700" y="80"/>
                </a:lnTo>
                <a:lnTo>
                  <a:pt x="702" y="80"/>
                </a:lnTo>
                <a:lnTo>
                  <a:pt x="702" y="79"/>
                </a:lnTo>
                <a:lnTo>
                  <a:pt x="703" y="79"/>
                </a:lnTo>
                <a:lnTo>
                  <a:pt x="703" y="77"/>
                </a:lnTo>
                <a:lnTo>
                  <a:pt x="703" y="77"/>
                </a:lnTo>
                <a:lnTo>
                  <a:pt x="705" y="75"/>
                </a:lnTo>
                <a:lnTo>
                  <a:pt x="705" y="73"/>
                </a:lnTo>
                <a:lnTo>
                  <a:pt x="707" y="73"/>
                </a:lnTo>
                <a:lnTo>
                  <a:pt x="709" y="73"/>
                </a:lnTo>
                <a:lnTo>
                  <a:pt x="711" y="71"/>
                </a:lnTo>
                <a:lnTo>
                  <a:pt x="713" y="71"/>
                </a:lnTo>
                <a:lnTo>
                  <a:pt x="713" y="69"/>
                </a:lnTo>
                <a:lnTo>
                  <a:pt x="713" y="67"/>
                </a:lnTo>
                <a:lnTo>
                  <a:pt x="713" y="65"/>
                </a:lnTo>
                <a:lnTo>
                  <a:pt x="713" y="64"/>
                </a:lnTo>
                <a:lnTo>
                  <a:pt x="713" y="62"/>
                </a:lnTo>
                <a:lnTo>
                  <a:pt x="715" y="62"/>
                </a:lnTo>
                <a:lnTo>
                  <a:pt x="717" y="62"/>
                </a:lnTo>
                <a:lnTo>
                  <a:pt x="718" y="62"/>
                </a:lnTo>
                <a:lnTo>
                  <a:pt x="720" y="62"/>
                </a:lnTo>
                <a:lnTo>
                  <a:pt x="722" y="62"/>
                </a:lnTo>
                <a:lnTo>
                  <a:pt x="724" y="62"/>
                </a:lnTo>
                <a:lnTo>
                  <a:pt x="726" y="62"/>
                </a:lnTo>
                <a:lnTo>
                  <a:pt x="728" y="62"/>
                </a:lnTo>
                <a:lnTo>
                  <a:pt x="730" y="62"/>
                </a:lnTo>
                <a:lnTo>
                  <a:pt x="732" y="62"/>
                </a:lnTo>
                <a:lnTo>
                  <a:pt x="733" y="62"/>
                </a:lnTo>
                <a:lnTo>
                  <a:pt x="735" y="60"/>
                </a:lnTo>
                <a:lnTo>
                  <a:pt x="735" y="58"/>
                </a:lnTo>
                <a:lnTo>
                  <a:pt x="735" y="56"/>
                </a:lnTo>
                <a:lnTo>
                  <a:pt x="737" y="56"/>
                </a:lnTo>
                <a:lnTo>
                  <a:pt x="737" y="54"/>
                </a:lnTo>
                <a:lnTo>
                  <a:pt x="737" y="52"/>
                </a:lnTo>
                <a:lnTo>
                  <a:pt x="737" y="50"/>
                </a:lnTo>
                <a:lnTo>
                  <a:pt x="737" y="50"/>
                </a:lnTo>
                <a:lnTo>
                  <a:pt x="737" y="49"/>
                </a:lnTo>
                <a:lnTo>
                  <a:pt x="737" y="47"/>
                </a:lnTo>
                <a:lnTo>
                  <a:pt x="737" y="45"/>
                </a:lnTo>
                <a:lnTo>
                  <a:pt x="737" y="43"/>
                </a:lnTo>
                <a:lnTo>
                  <a:pt x="739" y="41"/>
                </a:lnTo>
                <a:lnTo>
                  <a:pt x="737" y="39"/>
                </a:lnTo>
                <a:lnTo>
                  <a:pt x="739" y="39"/>
                </a:lnTo>
                <a:lnTo>
                  <a:pt x="739" y="37"/>
                </a:lnTo>
                <a:lnTo>
                  <a:pt x="739" y="35"/>
                </a:lnTo>
                <a:lnTo>
                  <a:pt x="741" y="35"/>
                </a:lnTo>
                <a:lnTo>
                  <a:pt x="741" y="34"/>
                </a:lnTo>
                <a:lnTo>
                  <a:pt x="741" y="32"/>
                </a:lnTo>
                <a:lnTo>
                  <a:pt x="741" y="30"/>
                </a:lnTo>
                <a:lnTo>
                  <a:pt x="743" y="28"/>
                </a:lnTo>
                <a:lnTo>
                  <a:pt x="743" y="26"/>
                </a:lnTo>
                <a:lnTo>
                  <a:pt x="743" y="24"/>
                </a:lnTo>
                <a:lnTo>
                  <a:pt x="743" y="22"/>
                </a:lnTo>
                <a:lnTo>
                  <a:pt x="743" y="20"/>
                </a:lnTo>
                <a:lnTo>
                  <a:pt x="743" y="19"/>
                </a:lnTo>
                <a:lnTo>
                  <a:pt x="743" y="17"/>
                </a:lnTo>
                <a:lnTo>
                  <a:pt x="743" y="15"/>
                </a:lnTo>
                <a:lnTo>
                  <a:pt x="745" y="13"/>
                </a:lnTo>
                <a:lnTo>
                  <a:pt x="745" y="11"/>
                </a:lnTo>
                <a:lnTo>
                  <a:pt x="745" y="9"/>
                </a:lnTo>
                <a:lnTo>
                  <a:pt x="745" y="7"/>
                </a:lnTo>
                <a:lnTo>
                  <a:pt x="745" y="5"/>
                </a:lnTo>
                <a:lnTo>
                  <a:pt x="745" y="5"/>
                </a:lnTo>
                <a:lnTo>
                  <a:pt x="747" y="5"/>
                </a:lnTo>
                <a:lnTo>
                  <a:pt x="747" y="4"/>
                </a:lnTo>
                <a:lnTo>
                  <a:pt x="747" y="2"/>
                </a:lnTo>
                <a:lnTo>
                  <a:pt x="747" y="0"/>
                </a:lnTo>
                <a:lnTo>
                  <a:pt x="748" y="0"/>
                </a:lnTo>
                <a:lnTo>
                  <a:pt x="750" y="2"/>
                </a:lnTo>
                <a:lnTo>
                  <a:pt x="754" y="2"/>
                </a:lnTo>
                <a:lnTo>
                  <a:pt x="756" y="4"/>
                </a:lnTo>
                <a:lnTo>
                  <a:pt x="758" y="4"/>
                </a:lnTo>
                <a:lnTo>
                  <a:pt x="760" y="4"/>
                </a:lnTo>
                <a:lnTo>
                  <a:pt x="762" y="5"/>
                </a:lnTo>
                <a:lnTo>
                  <a:pt x="763" y="9"/>
                </a:lnTo>
                <a:lnTo>
                  <a:pt x="769" y="9"/>
                </a:lnTo>
                <a:lnTo>
                  <a:pt x="771" y="7"/>
                </a:lnTo>
                <a:lnTo>
                  <a:pt x="775" y="9"/>
                </a:lnTo>
                <a:lnTo>
                  <a:pt x="777" y="11"/>
                </a:lnTo>
                <a:lnTo>
                  <a:pt x="778" y="11"/>
                </a:lnTo>
                <a:lnTo>
                  <a:pt x="782" y="13"/>
                </a:lnTo>
                <a:lnTo>
                  <a:pt x="786" y="15"/>
                </a:lnTo>
                <a:lnTo>
                  <a:pt x="788" y="13"/>
                </a:lnTo>
                <a:lnTo>
                  <a:pt x="792" y="11"/>
                </a:lnTo>
                <a:lnTo>
                  <a:pt x="797" y="13"/>
                </a:lnTo>
                <a:lnTo>
                  <a:pt x="799" y="15"/>
                </a:lnTo>
                <a:lnTo>
                  <a:pt x="799" y="19"/>
                </a:lnTo>
                <a:lnTo>
                  <a:pt x="799" y="26"/>
                </a:lnTo>
                <a:lnTo>
                  <a:pt x="801" y="35"/>
                </a:lnTo>
                <a:lnTo>
                  <a:pt x="805" y="41"/>
                </a:lnTo>
                <a:lnTo>
                  <a:pt x="810" y="45"/>
                </a:lnTo>
                <a:lnTo>
                  <a:pt x="818" y="49"/>
                </a:lnTo>
                <a:lnTo>
                  <a:pt x="822" y="52"/>
                </a:lnTo>
                <a:lnTo>
                  <a:pt x="825" y="60"/>
                </a:lnTo>
                <a:lnTo>
                  <a:pt x="829" y="69"/>
                </a:lnTo>
                <a:lnTo>
                  <a:pt x="831" y="71"/>
                </a:lnTo>
                <a:lnTo>
                  <a:pt x="833" y="71"/>
                </a:lnTo>
                <a:lnTo>
                  <a:pt x="835" y="71"/>
                </a:lnTo>
                <a:lnTo>
                  <a:pt x="839" y="69"/>
                </a:lnTo>
                <a:lnTo>
                  <a:pt x="839" y="67"/>
                </a:lnTo>
                <a:lnTo>
                  <a:pt x="839" y="65"/>
                </a:lnTo>
                <a:lnTo>
                  <a:pt x="840" y="62"/>
                </a:lnTo>
                <a:lnTo>
                  <a:pt x="842" y="60"/>
                </a:lnTo>
                <a:lnTo>
                  <a:pt x="846" y="58"/>
                </a:lnTo>
                <a:lnTo>
                  <a:pt x="850" y="58"/>
                </a:lnTo>
                <a:lnTo>
                  <a:pt x="854" y="58"/>
                </a:lnTo>
                <a:lnTo>
                  <a:pt x="861" y="58"/>
                </a:lnTo>
                <a:lnTo>
                  <a:pt x="867" y="58"/>
                </a:lnTo>
                <a:lnTo>
                  <a:pt x="869" y="60"/>
                </a:lnTo>
                <a:lnTo>
                  <a:pt x="872" y="60"/>
                </a:lnTo>
                <a:lnTo>
                  <a:pt x="876" y="60"/>
                </a:lnTo>
                <a:lnTo>
                  <a:pt x="878" y="58"/>
                </a:lnTo>
                <a:lnTo>
                  <a:pt x="880" y="54"/>
                </a:lnTo>
                <a:lnTo>
                  <a:pt x="878" y="50"/>
                </a:lnTo>
                <a:lnTo>
                  <a:pt x="878" y="47"/>
                </a:lnTo>
                <a:lnTo>
                  <a:pt x="878" y="41"/>
                </a:lnTo>
                <a:lnTo>
                  <a:pt x="878" y="39"/>
                </a:lnTo>
                <a:lnTo>
                  <a:pt x="884" y="41"/>
                </a:lnTo>
                <a:lnTo>
                  <a:pt x="887" y="45"/>
                </a:lnTo>
                <a:lnTo>
                  <a:pt x="891" y="45"/>
                </a:lnTo>
                <a:lnTo>
                  <a:pt x="897" y="43"/>
                </a:lnTo>
                <a:lnTo>
                  <a:pt x="897" y="39"/>
                </a:lnTo>
                <a:lnTo>
                  <a:pt x="899" y="39"/>
                </a:lnTo>
                <a:lnTo>
                  <a:pt x="900" y="41"/>
                </a:lnTo>
                <a:lnTo>
                  <a:pt x="902" y="41"/>
                </a:lnTo>
                <a:lnTo>
                  <a:pt x="902" y="43"/>
                </a:lnTo>
                <a:lnTo>
                  <a:pt x="904" y="45"/>
                </a:lnTo>
                <a:lnTo>
                  <a:pt x="906" y="45"/>
                </a:lnTo>
                <a:lnTo>
                  <a:pt x="908" y="47"/>
                </a:lnTo>
                <a:lnTo>
                  <a:pt x="908" y="49"/>
                </a:lnTo>
                <a:lnTo>
                  <a:pt x="910" y="49"/>
                </a:lnTo>
                <a:lnTo>
                  <a:pt x="912" y="50"/>
                </a:lnTo>
                <a:lnTo>
                  <a:pt x="914" y="50"/>
                </a:lnTo>
                <a:lnTo>
                  <a:pt x="914" y="50"/>
                </a:lnTo>
                <a:lnTo>
                  <a:pt x="914" y="52"/>
                </a:lnTo>
                <a:lnTo>
                  <a:pt x="915" y="52"/>
                </a:lnTo>
                <a:lnTo>
                  <a:pt x="917" y="52"/>
                </a:lnTo>
                <a:lnTo>
                  <a:pt x="917" y="54"/>
                </a:lnTo>
                <a:lnTo>
                  <a:pt x="917" y="56"/>
                </a:lnTo>
                <a:lnTo>
                  <a:pt x="919" y="56"/>
                </a:lnTo>
                <a:lnTo>
                  <a:pt x="919" y="58"/>
                </a:lnTo>
                <a:lnTo>
                  <a:pt x="921" y="58"/>
                </a:lnTo>
                <a:lnTo>
                  <a:pt x="921" y="60"/>
                </a:lnTo>
                <a:lnTo>
                  <a:pt x="921" y="62"/>
                </a:lnTo>
                <a:lnTo>
                  <a:pt x="923" y="62"/>
                </a:lnTo>
                <a:lnTo>
                  <a:pt x="923" y="64"/>
                </a:lnTo>
                <a:lnTo>
                  <a:pt x="925" y="64"/>
                </a:lnTo>
                <a:lnTo>
                  <a:pt x="925" y="65"/>
                </a:lnTo>
                <a:lnTo>
                  <a:pt x="927" y="67"/>
                </a:lnTo>
                <a:lnTo>
                  <a:pt x="927" y="69"/>
                </a:lnTo>
                <a:lnTo>
                  <a:pt x="927" y="71"/>
                </a:lnTo>
                <a:lnTo>
                  <a:pt x="927" y="73"/>
                </a:lnTo>
                <a:lnTo>
                  <a:pt x="927" y="75"/>
                </a:lnTo>
                <a:lnTo>
                  <a:pt x="927" y="77"/>
                </a:lnTo>
                <a:lnTo>
                  <a:pt x="927" y="79"/>
                </a:lnTo>
                <a:lnTo>
                  <a:pt x="927" y="80"/>
                </a:lnTo>
                <a:lnTo>
                  <a:pt x="927" y="82"/>
                </a:lnTo>
                <a:lnTo>
                  <a:pt x="927" y="84"/>
                </a:lnTo>
                <a:lnTo>
                  <a:pt x="927" y="86"/>
                </a:lnTo>
                <a:lnTo>
                  <a:pt x="929" y="86"/>
                </a:lnTo>
                <a:lnTo>
                  <a:pt x="929" y="88"/>
                </a:lnTo>
                <a:lnTo>
                  <a:pt x="929" y="90"/>
                </a:lnTo>
                <a:lnTo>
                  <a:pt x="929" y="92"/>
                </a:lnTo>
                <a:lnTo>
                  <a:pt x="930" y="92"/>
                </a:lnTo>
                <a:lnTo>
                  <a:pt x="930" y="94"/>
                </a:lnTo>
                <a:lnTo>
                  <a:pt x="932" y="94"/>
                </a:lnTo>
                <a:lnTo>
                  <a:pt x="934" y="95"/>
                </a:lnTo>
                <a:lnTo>
                  <a:pt x="936" y="97"/>
                </a:lnTo>
                <a:lnTo>
                  <a:pt x="938" y="97"/>
                </a:lnTo>
                <a:lnTo>
                  <a:pt x="940" y="99"/>
                </a:lnTo>
                <a:lnTo>
                  <a:pt x="940" y="101"/>
                </a:lnTo>
                <a:lnTo>
                  <a:pt x="940" y="103"/>
                </a:lnTo>
                <a:lnTo>
                  <a:pt x="938" y="105"/>
                </a:lnTo>
                <a:lnTo>
                  <a:pt x="938" y="107"/>
                </a:lnTo>
                <a:lnTo>
                  <a:pt x="940" y="109"/>
                </a:lnTo>
                <a:lnTo>
                  <a:pt x="942" y="110"/>
                </a:lnTo>
                <a:lnTo>
                  <a:pt x="942" y="110"/>
                </a:lnTo>
                <a:lnTo>
                  <a:pt x="944" y="112"/>
                </a:lnTo>
                <a:lnTo>
                  <a:pt x="944" y="114"/>
                </a:lnTo>
                <a:lnTo>
                  <a:pt x="944" y="116"/>
                </a:lnTo>
                <a:lnTo>
                  <a:pt x="945" y="118"/>
                </a:lnTo>
                <a:lnTo>
                  <a:pt x="945" y="120"/>
                </a:lnTo>
                <a:lnTo>
                  <a:pt x="947" y="120"/>
                </a:lnTo>
                <a:lnTo>
                  <a:pt x="949" y="122"/>
                </a:lnTo>
                <a:lnTo>
                  <a:pt x="947" y="122"/>
                </a:lnTo>
                <a:lnTo>
                  <a:pt x="949" y="124"/>
                </a:lnTo>
                <a:lnTo>
                  <a:pt x="951" y="124"/>
                </a:lnTo>
                <a:lnTo>
                  <a:pt x="951" y="125"/>
                </a:lnTo>
                <a:lnTo>
                  <a:pt x="953" y="127"/>
                </a:lnTo>
                <a:lnTo>
                  <a:pt x="953" y="129"/>
                </a:lnTo>
                <a:lnTo>
                  <a:pt x="955" y="131"/>
                </a:lnTo>
                <a:lnTo>
                  <a:pt x="955" y="133"/>
                </a:lnTo>
                <a:lnTo>
                  <a:pt x="957" y="135"/>
                </a:lnTo>
                <a:lnTo>
                  <a:pt x="959" y="137"/>
                </a:lnTo>
                <a:lnTo>
                  <a:pt x="959" y="139"/>
                </a:lnTo>
                <a:lnTo>
                  <a:pt x="959" y="139"/>
                </a:lnTo>
                <a:lnTo>
                  <a:pt x="960" y="140"/>
                </a:lnTo>
                <a:lnTo>
                  <a:pt x="960" y="142"/>
                </a:lnTo>
                <a:lnTo>
                  <a:pt x="962" y="144"/>
                </a:lnTo>
                <a:lnTo>
                  <a:pt x="962" y="146"/>
                </a:lnTo>
                <a:lnTo>
                  <a:pt x="964" y="146"/>
                </a:lnTo>
                <a:lnTo>
                  <a:pt x="966" y="148"/>
                </a:lnTo>
                <a:lnTo>
                  <a:pt x="968" y="148"/>
                </a:lnTo>
                <a:lnTo>
                  <a:pt x="970" y="148"/>
                </a:lnTo>
                <a:lnTo>
                  <a:pt x="972" y="148"/>
                </a:lnTo>
                <a:lnTo>
                  <a:pt x="974" y="148"/>
                </a:lnTo>
                <a:lnTo>
                  <a:pt x="974" y="150"/>
                </a:lnTo>
                <a:lnTo>
                  <a:pt x="977" y="150"/>
                </a:lnTo>
                <a:lnTo>
                  <a:pt x="979" y="148"/>
                </a:lnTo>
                <a:lnTo>
                  <a:pt x="981" y="148"/>
                </a:lnTo>
                <a:lnTo>
                  <a:pt x="983" y="150"/>
                </a:lnTo>
                <a:lnTo>
                  <a:pt x="981" y="152"/>
                </a:lnTo>
                <a:lnTo>
                  <a:pt x="981" y="152"/>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112"/>
          <p:cNvSpPr>
            <a:spLocks noEditPoints="1"/>
          </p:cNvSpPr>
          <p:nvPr/>
        </p:nvSpPr>
        <p:spPr bwMode="auto">
          <a:xfrm>
            <a:off x="4893257" y="3444446"/>
            <a:ext cx="1217612" cy="1519238"/>
          </a:xfrm>
          <a:custGeom>
            <a:avLst/>
            <a:gdLst>
              <a:gd name="T0" fmla="*/ 746 w 767"/>
              <a:gd name="T1" fmla="*/ 721 h 957"/>
              <a:gd name="T2" fmla="*/ 711 w 767"/>
              <a:gd name="T3" fmla="*/ 747 h 957"/>
              <a:gd name="T4" fmla="*/ 668 w 767"/>
              <a:gd name="T5" fmla="*/ 771 h 957"/>
              <a:gd name="T6" fmla="*/ 686 w 767"/>
              <a:gd name="T7" fmla="*/ 732 h 957"/>
              <a:gd name="T8" fmla="*/ 733 w 767"/>
              <a:gd name="T9" fmla="*/ 700 h 957"/>
              <a:gd name="T10" fmla="*/ 743 w 767"/>
              <a:gd name="T11" fmla="*/ 681 h 957"/>
              <a:gd name="T12" fmla="*/ 118 w 767"/>
              <a:gd name="T13" fmla="*/ 4 h 957"/>
              <a:gd name="T14" fmla="*/ 165 w 767"/>
              <a:gd name="T15" fmla="*/ 28 h 957"/>
              <a:gd name="T16" fmla="*/ 219 w 767"/>
              <a:gd name="T17" fmla="*/ 51 h 957"/>
              <a:gd name="T18" fmla="*/ 274 w 767"/>
              <a:gd name="T19" fmla="*/ 58 h 957"/>
              <a:gd name="T20" fmla="*/ 326 w 767"/>
              <a:gd name="T21" fmla="*/ 43 h 957"/>
              <a:gd name="T22" fmla="*/ 360 w 767"/>
              <a:gd name="T23" fmla="*/ 79 h 957"/>
              <a:gd name="T24" fmla="*/ 386 w 767"/>
              <a:gd name="T25" fmla="*/ 124 h 957"/>
              <a:gd name="T26" fmla="*/ 384 w 767"/>
              <a:gd name="T27" fmla="*/ 197 h 957"/>
              <a:gd name="T28" fmla="*/ 433 w 767"/>
              <a:gd name="T29" fmla="*/ 227 h 957"/>
              <a:gd name="T30" fmla="*/ 459 w 767"/>
              <a:gd name="T31" fmla="*/ 231 h 957"/>
              <a:gd name="T32" fmla="*/ 465 w 767"/>
              <a:gd name="T33" fmla="*/ 287 h 957"/>
              <a:gd name="T34" fmla="*/ 448 w 767"/>
              <a:gd name="T35" fmla="*/ 340 h 957"/>
              <a:gd name="T36" fmla="*/ 478 w 767"/>
              <a:gd name="T37" fmla="*/ 385 h 957"/>
              <a:gd name="T38" fmla="*/ 467 w 767"/>
              <a:gd name="T39" fmla="*/ 435 h 957"/>
              <a:gd name="T40" fmla="*/ 516 w 767"/>
              <a:gd name="T41" fmla="*/ 411 h 957"/>
              <a:gd name="T42" fmla="*/ 563 w 767"/>
              <a:gd name="T43" fmla="*/ 398 h 957"/>
              <a:gd name="T44" fmla="*/ 591 w 767"/>
              <a:gd name="T45" fmla="*/ 443 h 957"/>
              <a:gd name="T46" fmla="*/ 589 w 767"/>
              <a:gd name="T47" fmla="*/ 507 h 957"/>
              <a:gd name="T48" fmla="*/ 572 w 767"/>
              <a:gd name="T49" fmla="*/ 524 h 957"/>
              <a:gd name="T50" fmla="*/ 557 w 767"/>
              <a:gd name="T51" fmla="*/ 567 h 957"/>
              <a:gd name="T52" fmla="*/ 538 w 767"/>
              <a:gd name="T53" fmla="*/ 629 h 957"/>
              <a:gd name="T54" fmla="*/ 538 w 767"/>
              <a:gd name="T55" fmla="*/ 700 h 957"/>
              <a:gd name="T56" fmla="*/ 525 w 767"/>
              <a:gd name="T57" fmla="*/ 717 h 957"/>
              <a:gd name="T58" fmla="*/ 551 w 767"/>
              <a:gd name="T59" fmla="*/ 694 h 957"/>
              <a:gd name="T60" fmla="*/ 559 w 767"/>
              <a:gd name="T61" fmla="*/ 698 h 957"/>
              <a:gd name="T62" fmla="*/ 538 w 767"/>
              <a:gd name="T63" fmla="*/ 741 h 957"/>
              <a:gd name="T64" fmla="*/ 572 w 767"/>
              <a:gd name="T65" fmla="*/ 696 h 957"/>
              <a:gd name="T66" fmla="*/ 594 w 767"/>
              <a:gd name="T67" fmla="*/ 711 h 957"/>
              <a:gd name="T68" fmla="*/ 578 w 767"/>
              <a:gd name="T69" fmla="*/ 747 h 957"/>
              <a:gd name="T70" fmla="*/ 596 w 767"/>
              <a:gd name="T71" fmla="*/ 790 h 957"/>
              <a:gd name="T72" fmla="*/ 576 w 767"/>
              <a:gd name="T73" fmla="*/ 829 h 957"/>
              <a:gd name="T74" fmla="*/ 555 w 767"/>
              <a:gd name="T75" fmla="*/ 846 h 957"/>
              <a:gd name="T76" fmla="*/ 559 w 767"/>
              <a:gd name="T77" fmla="*/ 876 h 957"/>
              <a:gd name="T78" fmla="*/ 546 w 767"/>
              <a:gd name="T79" fmla="*/ 874 h 957"/>
              <a:gd name="T80" fmla="*/ 536 w 767"/>
              <a:gd name="T81" fmla="*/ 880 h 957"/>
              <a:gd name="T82" fmla="*/ 337 w 767"/>
              <a:gd name="T83" fmla="*/ 906 h 957"/>
              <a:gd name="T84" fmla="*/ 300 w 767"/>
              <a:gd name="T85" fmla="*/ 955 h 957"/>
              <a:gd name="T86" fmla="*/ 262 w 767"/>
              <a:gd name="T87" fmla="*/ 919 h 957"/>
              <a:gd name="T88" fmla="*/ 219 w 767"/>
              <a:gd name="T89" fmla="*/ 874 h 957"/>
              <a:gd name="T90" fmla="*/ 157 w 767"/>
              <a:gd name="T91" fmla="*/ 829 h 957"/>
              <a:gd name="T92" fmla="*/ 60 w 767"/>
              <a:gd name="T93" fmla="*/ 797 h 957"/>
              <a:gd name="T94" fmla="*/ 86 w 767"/>
              <a:gd name="T95" fmla="*/ 619 h 957"/>
              <a:gd name="T96" fmla="*/ 186 w 767"/>
              <a:gd name="T97" fmla="*/ 608 h 957"/>
              <a:gd name="T98" fmla="*/ 197 w 767"/>
              <a:gd name="T99" fmla="*/ 565 h 957"/>
              <a:gd name="T100" fmla="*/ 193 w 767"/>
              <a:gd name="T101" fmla="*/ 505 h 957"/>
              <a:gd name="T102" fmla="*/ 236 w 767"/>
              <a:gd name="T103" fmla="*/ 479 h 957"/>
              <a:gd name="T104" fmla="*/ 262 w 767"/>
              <a:gd name="T105" fmla="*/ 430 h 957"/>
              <a:gd name="T106" fmla="*/ 221 w 767"/>
              <a:gd name="T107" fmla="*/ 404 h 957"/>
              <a:gd name="T108" fmla="*/ 189 w 767"/>
              <a:gd name="T109" fmla="*/ 349 h 957"/>
              <a:gd name="T110" fmla="*/ 167 w 767"/>
              <a:gd name="T111" fmla="*/ 308 h 957"/>
              <a:gd name="T112" fmla="*/ 105 w 767"/>
              <a:gd name="T113" fmla="*/ 295 h 957"/>
              <a:gd name="T114" fmla="*/ 77 w 767"/>
              <a:gd name="T115" fmla="*/ 254 h 957"/>
              <a:gd name="T116" fmla="*/ 77 w 767"/>
              <a:gd name="T117" fmla="*/ 126 h 957"/>
              <a:gd name="T118" fmla="*/ 37 w 767"/>
              <a:gd name="T119" fmla="*/ 70 h 957"/>
              <a:gd name="T120" fmla="*/ 7 w 767"/>
              <a:gd name="T121" fmla="*/ 19 h 957"/>
              <a:gd name="T122" fmla="*/ 67 w 767"/>
              <a:gd name="T123" fmla="*/ 0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7" h="957">
                <a:moveTo>
                  <a:pt x="658" y="754"/>
                </a:moveTo>
                <a:lnTo>
                  <a:pt x="658" y="752"/>
                </a:lnTo>
                <a:lnTo>
                  <a:pt x="660" y="752"/>
                </a:lnTo>
                <a:lnTo>
                  <a:pt x="660" y="754"/>
                </a:lnTo>
                <a:lnTo>
                  <a:pt x="658" y="754"/>
                </a:lnTo>
                <a:lnTo>
                  <a:pt x="658" y="754"/>
                </a:lnTo>
                <a:close/>
                <a:moveTo>
                  <a:pt x="765" y="664"/>
                </a:moveTo>
                <a:lnTo>
                  <a:pt x="765" y="668"/>
                </a:lnTo>
                <a:lnTo>
                  <a:pt x="765" y="666"/>
                </a:lnTo>
                <a:lnTo>
                  <a:pt x="765" y="668"/>
                </a:lnTo>
                <a:lnTo>
                  <a:pt x="765" y="672"/>
                </a:lnTo>
                <a:lnTo>
                  <a:pt x="765" y="674"/>
                </a:lnTo>
                <a:lnTo>
                  <a:pt x="765" y="676"/>
                </a:lnTo>
                <a:lnTo>
                  <a:pt x="765" y="677"/>
                </a:lnTo>
                <a:lnTo>
                  <a:pt x="765" y="681"/>
                </a:lnTo>
                <a:lnTo>
                  <a:pt x="763" y="681"/>
                </a:lnTo>
                <a:lnTo>
                  <a:pt x="763" y="683"/>
                </a:lnTo>
                <a:lnTo>
                  <a:pt x="763" y="685"/>
                </a:lnTo>
                <a:lnTo>
                  <a:pt x="763" y="687"/>
                </a:lnTo>
                <a:lnTo>
                  <a:pt x="763" y="689"/>
                </a:lnTo>
                <a:lnTo>
                  <a:pt x="763" y="691"/>
                </a:lnTo>
                <a:lnTo>
                  <a:pt x="761" y="691"/>
                </a:lnTo>
                <a:lnTo>
                  <a:pt x="761" y="692"/>
                </a:lnTo>
                <a:lnTo>
                  <a:pt x="761" y="694"/>
                </a:lnTo>
                <a:lnTo>
                  <a:pt x="761" y="696"/>
                </a:lnTo>
                <a:lnTo>
                  <a:pt x="761" y="698"/>
                </a:lnTo>
                <a:lnTo>
                  <a:pt x="761" y="698"/>
                </a:lnTo>
                <a:lnTo>
                  <a:pt x="759" y="700"/>
                </a:lnTo>
                <a:lnTo>
                  <a:pt x="759" y="702"/>
                </a:lnTo>
                <a:lnTo>
                  <a:pt x="758" y="706"/>
                </a:lnTo>
                <a:lnTo>
                  <a:pt x="758" y="707"/>
                </a:lnTo>
                <a:lnTo>
                  <a:pt x="758" y="709"/>
                </a:lnTo>
                <a:lnTo>
                  <a:pt x="756" y="711"/>
                </a:lnTo>
                <a:lnTo>
                  <a:pt x="756" y="713"/>
                </a:lnTo>
                <a:lnTo>
                  <a:pt x="754" y="717"/>
                </a:lnTo>
                <a:lnTo>
                  <a:pt x="752" y="719"/>
                </a:lnTo>
                <a:lnTo>
                  <a:pt x="750" y="719"/>
                </a:lnTo>
                <a:lnTo>
                  <a:pt x="748" y="719"/>
                </a:lnTo>
                <a:lnTo>
                  <a:pt x="748" y="721"/>
                </a:lnTo>
                <a:lnTo>
                  <a:pt x="746" y="721"/>
                </a:lnTo>
                <a:lnTo>
                  <a:pt x="746" y="722"/>
                </a:lnTo>
                <a:lnTo>
                  <a:pt x="746" y="724"/>
                </a:lnTo>
                <a:lnTo>
                  <a:pt x="746" y="726"/>
                </a:lnTo>
                <a:lnTo>
                  <a:pt x="748" y="728"/>
                </a:lnTo>
                <a:lnTo>
                  <a:pt x="746" y="728"/>
                </a:lnTo>
                <a:lnTo>
                  <a:pt x="748" y="730"/>
                </a:lnTo>
                <a:lnTo>
                  <a:pt x="748" y="728"/>
                </a:lnTo>
                <a:lnTo>
                  <a:pt x="748" y="726"/>
                </a:lnTo>
                <a:lnTo>
                  <a:pt x="750" y="726"/>
                </a:lnTo>
                <a:lnTo>
                  <a:pt x="750" y="728"/>
                </a:lnTo>
                <a:lnTo>
                  <a:pt x="748" y="730"/>
                </a:lnTo>
                <a:lnTo>
                  <a:pt x="748" y="732"/>
                </a:lnTo>
                <a:lnTo>
                  <a:pt x="746" y="736"/>
                </a:lnTo>
                <a:lnTo>
                  <a:pt x="746" y="737"/>
                </a:lnTo>
                <a:lnTo>
                  <a:pt x="744" y="739"/>
                </a:lnTo>
                <a:lnTo>
                  <a:pt x="744" y="741"/>
                </a:lnTo>
                <a:lnTo>
                  <a:pt x="743" y="743"/>
                </a:lnTo>
                <a:lnTo>
                  <a:pt x="741" y="743"/>
                </a:lnTo>
                <a:lnTo>
                  <a:pt x="741" y="745"/>
                </a:lnTo>
                <a:lnTo>
                  <a:pt x="739" y="745"/>
                </a:lnTo>
                <a:lnTo>
                  <a:pt x="739" y="743"/>
                </a:lnTo>
                <a:lnTo>
                  <a:pt x="737" y="745"/>
                </a:lnTo>
                <a:lnTo>
                  <a:pt x="735" y="747"/>
                </a:lnTo>
                <a:lnTo>
                  <a:pt x="733" y="747"/>
                </a:lnTo>
                <a:lnTo>
                  <a:pt x="731" y="745"/>
                </a:lnTo>
                <a:lnTo>
                  <a:pt x="729" y="745"/>
                </a:lnTo>
                <a:lnTo>
                  <a:pt x="728" y="743"/>
                </a:lnTo>
                <a:lnTo>
                  <a:pt x="729" y="743"/>
                </a:lnTo>
                <a:lnTo>
                  <a:pt x="728" y="743"/>
                </a:lnTo>
                <a:lnTo>
                  <a:pt x="726" y="741"/>
                </a:lnTo>
                <a:lnTo>
                  <a:pt x="724" y="743"/>
                </a:lnTo>
                <a:lnTo>
                  <a:pt x="722" y="743"/>
                </a:lnTo>
                <a:lnTo>
                  <a:pt x="720" y="743"/>
                </a:lnTo>
                <a:lnTo>
                  <a:pt x="718" y="743"/>
                </a:lnTo>
                <a:lnTo>
                  <a:pt x="716" y="743"/>
                </a:lnTo>
                <a:lnTo>
                  <a:pt x="714" y="745"/>
                </a:lnTo>
                <a:lnTo>
                  <a:pt x="714" y="745"/>
                </a:lnTo>
                <a:lnTo>
                  <a:pt x="713" y="745"/>
                </a:lnTo>
                <a:lnTo>
                  <a:pt x="713" y="747"/>
                </a:lnTo>
                <a:lnTo>
                  <a:pt x="711" y="747"/>
                </a:lnTo>
                <a:lnTo>
                  <a:pt x="711" y="749"/>
                </a:lnTo>
                <a:lnTo>
                  <a:pt x="711" y="751"/>
                </a:lnTo>
                <a:lnTo>
                  <a:pt x="709" y="751"/>
                </a:lnTo>
                <a:lnTo>
                  <a:pt x="707" y="751"/>
                </a:lnTo>
                <a:lnTo>
                  <a:pt x="705" y="752"/>
                </a:lnTo>
                <a:lnTo>
                  <a:pt x="705" y="754"/>
                </a:lnTo>
                <a:lnTo>
                  <a:pt x="705" y="756"/>
                </a:lnTo>
                <a:lnTo>
                  <a:pt x="703" y="756"/>
                </a:lnTo>
                <a:lnTo>
                  <a:pt x="703" y="758"/>
                </a:lnTo>
                <a:lnTo>
                  <a:pt x="705" y="758"/>
                </a:lnTo>
                <a:lnTo>
                  <a:pt x="705" y="760"/>
                </a:lnTo>
                <a:lnTo>
                  <a:pt x="707" y="760"/>
                </a:lnTo>
                <a:lnTo>
                  <a:pt x="709" y="760"/>
                </a:lnTo>
                <a:lnTo>
                  <a:pt x="709" y="762"/>
                </a:lnTo>
                <a:lnTo>
                  <a:pt x="711" y="764"/>
                </a:lnTo>
                <a:lnTo>
                  <a:pt x="711" y="766"/>
                </a:lnTo>
                <a:lnTo>
                  <a:pt x="709" y="767"/>
                </a:lnTo>
                <a:lnTo>
                  <a:pt x="707" y="769"/>
                </a:lnTo>
                <a:lnTo>
                  <a:pt x="705" y="769"/>
                </a:lnTo>
                <a:lnTo>
                  <a:pt x="701" y="769"/>
                </a:lnTo>
                <a:lnTo>
                  <a:pt x="699" y="769"/>
                </a:lnTo>
                <a:lnTo>
                  <a:pt x="699" y="771"/>
                </a:lnTo>
                <a:lnTo>
                  <a:pt x="698" y="771"/>
                </a:lnTo>
                <a:lnTo>
                  <a:pt x="696" y="771"/>
                </a:lnTo>
                <a:lnTo>
                  <a:pt x="694" y="771"/>
                </a:lnTo>
                <a:lnTo>
                  <a:pt x="694" y="773"/>
                </a:lnTo>
                <a:lnTo>
                  <a:pt x="692" y="773"/>
                </a:lnTo>
                <a:lnTo>
                  <a:pt x="690" y="773"/>
                </a:lnTo>
                <a:lnTo>
                  <a:pt x="688" y="775"/>
                </a:lnTo>
                <a:lnTo>
                  <a:pt x="686" y="775"/>
                </a:lnTo>
                <a:lnTo>
                  <a:pt x="683" y="775"/>
                </a:lnTo>
                <a:lnTo>
                  <a:pt x="683" y="773"/>
                </a:lnTo>
                <a:lnTo>
                  <a:pt x="679" y="773"/>
                </a:lnTo>
                <a:lnTo>
                  <a:pt x="673" y="773"/>
                </a:lnTo>
                <a:lnTo>
                  <a:pt x="673" y="775"/>
                </a:lnTo>
                <a:lnTo>
                  <a:pt x="671" y="775"/>
                </a:lnTo>
                <a:lnTo>
                  <a:pt x="671" y="773"/>
                </a:lnTo>
                <a:lnTo>
                  <a:pt x="669" y="773"/>
                </a:lnTo>
                <a:lnTo>
                  <a:pt x="668" y="773"/>
                </a:lnTo>
                <a:lnTo>
                  <a:pt x="668" y="771"/>
                </a:lnTo>
                <a:lnTo>
                  <a:pt x="666" y="771"/>
                </a:lnTo>
                <a:lnTo>
                  <a:pt x="666" y="771"/>
                </a:lnTo>
                <a:lnTo>
                  <a:pt x="664" y="769"/>
                </a:lnTo>
                <a:lnTo>
                  <a:pt x="662" y="767"/>
                </a:lnTo>
                <a:lnTo>
                  <a:pt x="662" y="766"/>
                </a:lnTo>
                <a:lnTo>
                  <a:pt x="660" y="766"/>
                </a:lnTo>
                <a:lnTo>
                  <a:pt x="660" y="764"/>
                </a:lnTo>
                <a:lnTo>
                  <a:pt x="662" y="764"/>
                </a:lnTo>
                <a:lnTo>
                  <a:pt x="660" y="764"/>
                </a:lnTo>
                <a:lnTo>
                  <a:pt x="656" y="762"/>
                </a:lnTo>
                <a:lnTo>
                  <a:pt x="656" y="760"/>
                </a:lnTo>
                <a:lnTo>
                  <a:pt x="654" y="760"/>
                </a:lnTo>
                <a:lnTo>
                  <a:pt x="651" y="756"/>
                </a:lnTo>
                <a:lnTo>
                  <a:pt x="653" y="756"/>
                </a:lnTo>
                <a:lnTo>
                  <a:pt x="654" y="756"/>
                </a:lnTo>
                <a:lnTo>
                  <a:pt x="653" y="754"/>
                </a:lnTo>
                <a:lnTo>
                  <a:pt x="654" y="756"/>
                </a:lnTo>
                <a:lnTo>
                  <a:pt x="660" y="756"/>
                </a:lnTo>
                <a:lnTo>
                  <a:pt x="660" y="754"/>
                </a:lnTo>
                <a:lnTo>
                  <a:pt x="660" y="752"/>
                </a:lnTo>
                <a:lnTo>
                  <a:pt x="662" y="752"/>
                </a:lnTo>
                <a:lnTo>
                  <a:pt x="662" y="751"/>
                </a:lnTo>
                <a:lnTo>
                  <a:pt x="664" y="751"/>
                </a:lnTo>
                <a:lnTo>
                  <a:pt x="664" y="749"/>
                </a:lnTo>
                <a:lnTo>
                  <a:pt x="666" y="749"/>
                </a:lnTo>
                <a:lnTo>
                  <a:pt x="668" y="749"/>
                </a:lnTo>
                <a:lnTo>
                  <a:pt x="668" y="747"/>
                </a:lnTo>
                <a:lnTo>
                  <a:pt x="669" y="747"/>
                </a:lnTo>
                <a:lnTo>
                  <a:pt x="671" y="745"/>
                </a:lnTo>
                <a:lnTo>
                  <a:pt x="673" y="745"/>
                </a:lnTo>
                <a:lnTo>
                  <a:pt x="675" y="743"/>
                </a:lnTo>
                <a:lnTo>
                  <a:pt x="677" y="743"/>
                </a:lnTo>
                <a:lnTo>
                  <a:pt x="679" y="741"/>
                </a:lnTo>
                <a:lnTo>
                  <a:pt x="681" y="741"/>
                </a:lnTo>
                <a:lnTo>
                  <a:pt x="681" y="739"/>
                </a:lnTo>
                <a:lnTo>
                  <a:pt x="683" y="739"/>
                </a:lnTo>
                <a:lnTo>
                  <a:pt x="683" y="737"/>
                </a:lnTo>
                <a:lnTo>
                  <a:pt x="683" y="736"/>
                </a:lnTo>
                <a:lnTo>
                  <a:pt x="684" y="736"/>
                </a:lnTo>
                <a:lnTo>
                  <a:pt x="686" y="732"/>
                </a:lnTo>
                <a:lnTo>
                  <a:pt x="688" y="730"/>
                </a:lnTo>
                <a:lnTo>
                  <a:pt x="690" y="728"/>
                </a:lnTo>
                <a:lnTo>
                  <a:pt x="690" y="726"/>
                </a:lnTo>
                <a:lnTo>
                  <a:pt x="690" y="724"/>
                </a:lnTo>
                <a:lnTo>
                  <a:pt x="692" y="724"/>
                </a:lnTo>
                <a:lnTo>
                  <a:pt x="694" y="724"/>
                </a:lnTo>
                <a:lnTo>
                  <a:pt x="694" y="722"/>
                </a:lnTo>
                <a:lnTo>
                  <a:pt x="696" y="722"/>
                </a:lnTo>
                <a:lnTo>
                  <a:pt x="696" y="721"/>
                </a:lnTo>
                <a:lnTo>
                  <a:pt x="698" y="721"/>
                </a:lnTo>
                <a:lnTo>
                  <a:pt x="698" y="719"/>
                </a:lnTo>
                <a:lnTo>
                  <a:pt x="698" y="717"/>
                </a:lnTo>
                <a:lnTo>
                  <a:pt x="698" y="715"/>
                </a:lnTo>
                <a:lnTo>
                  <a:pt x="696" y="713"/>
                </a:lnTo>
                <a:lnTo>
                  <a:pt x="696" y="715"/>
                </a:lnTo>
                <a:lnTo>
                  <a:pt x="696" y="717"/>
                </a:lnTo>
                <a:lnTo>
                  <a:pt x="696" y="719"/>
                </a:lnTo>
                <a:lnTo>
                  <a:pt x="696" y="717"/>
                </a:lnTo>
                <a:lnTo>
                  <a:pt x="694" y="717"/>
                </a:lnTo>
                <a:lnTo>
                  <a:pt x="692" y="715"/>
                </a:lnTo>
                <a:lnTo>
                  <a:pt x="694" y="713"/>
                </a:lnTo>
                <a:lnTo>
                  <a:pt x="694" y="711"/>
                </a:lnTo>
                <a:lnTo>
                  <a:pt x="694" y="709"/>
                </a:lnTo>
                <a:lnTo>
                  <a:pt x="696" y="709"/>
                </a:lnTo>
                <a:lnTo>
                  <a:pt x="698" y="707"/>
                </a:lnTo>
                <a:lnTo>
                  <a:pt x="699" y="707"/>
                </a:lnTo>
                <a:lnTo>
                  <a:pt x="701" y="707"/>
                </a:lnTo>
                <a:lnTo>
                  <a:pt x="701" y="709"/>
                </a:lnTo>
                <a:lnTo>
                  <a:pt x="703" y="709"/>
                </a:lnTo>
                <a:lnTo>
                  <a:pt x="707" y="709"/>
                </a:lnTo>
                <a:lnTo>
                  <a:pt x="711" y="709"/>
                </a:lnTo>
                <a:lnTo>
                  <a:pt x="713" y="707"/>
                </a:lnTo>
                <a:lnTo>
                  <a:pt x="714" y="706"/>
                </a:lnTo>
                <a:lnTo>
                  <a:pt x="720" y="706"/>
                </a:lnTo>
                <a:lnTo>
                  <a:pt x="722" y="704"/>
                </a:lnTo>
                <a:lnTo>
                  <a:pt x="724" y="704"/>
                </a:lnTo>
                <a:lnTo>
                  <a:pt x="726" y="702"/>
                </a:lnTo>
                <a:lnTo>
                  <a:pt x="726" y="700"/>
                </a:lnTo>
                <a:lnTo>
                  <a:pt x="729" y="700"/>
                </a:lnTo>
                <a:lnTo>
                  <a:pt x="733" y="700"/>
                </a:lnTo>
                <a:lnTo>
                  <a:pt x="735" y="698"/>
                </a:lnTo>
                <a:lnTo>
                  <a:pt x="735" y="698"/>
                </a:lnTo>
                <a:lnTo>
                  <a:pt x="733" y="698"/>
                </a:lnTo>
                <a:lnTo>
                  <a:pt x="731" y="698"/>
                </a:lnTo>
                <a:lnTo>
                  <a:pt x="731" y="698"/>
                </a:lnTo>
                <a:lnTo>
                  <a:pt x="733" y="698"/>
                </a:lnTo>
                <a:lnTo>
                  <a:pt x="731" y="696"/>
                </a:lnTo>
                <a:lnTo>
                  <a:pt x="733" y="696"/>
                </a:lnTo>
                <a:lnTo>
                  <a:pt x="731" y="696"/>
                </a:lnTo>
                <a:lnTo>
                  <a:pt x="731" y="698"/>
                </a:lnTo>
                <a:lnTo>
                  <a:pt x="729" y="698"/>
                </a:lnTo>
                <a:lnTo>
                  <a:pt x="726" y="698"/>
                </a:lnTo>
                <a:lnTo>
                  <a:pt x="724" y="698"/>
                </a:lnTo>
                <a:lnTo>
                  <a:pt x="722" y="698"/>
                </a:lnTo>
                <a:lnTo>
                  <a:pt x="722" y="698"/>
                </a:lnTo>
                <a:lnTo>
                  <a:pt x="724" y="696"/>
                </a:lnTo>
                <a:lnTo>
                  <a:pt x="722" y="696"/>
                </a:lnTo>
                <a:lnTo>
                  <a:pt x="720" y="696"/>
                </a:lnTo>
                <a:lnTo>
                  <a:pt x="718" y="698"/>
                </a:lnTo>
                <a:lnTo>
                  <a:pt x="718" y="698"/>
                </a:lnTo>
                <a:lnTo>
                  <a:pt x="716" y="698"/>
                </a:lnTo>
                <a:lnTo>
                  <a:pt x="716" y="698"/>
                </a:lnTo>
                <a:lnTo>
                  <a:pt x="718" y="696"/>
                </a:lnTo>
                <a:lnTo>
                  <a:pt x="722" y="694"/>
                </a:lnTo>
                <a:lnTo>
                  <a:pt x="724" y="694"/>
                </a:lnTo>
                <a:lnTo>
                  <a:pt x="726" y="694"/>
                </a:lnTo>
                <a:lnTo>
                  <a:pt x="726" y="692"/>
                </a:lnTo>
                <a:lnTo>
                  <a:pt x="728" y="692"/>
                </a:lnTo>
                <a:lnTo>
                  <a:pt x="728" y="691"/>
                </a:lnTo>
                <a:lnTo>
                  <a:pt x="728" y="689"/>
                </a:lnTo>
                <a:lnTo>
                  <a:pt x="729" y="689"/>
                </a:lnTo>
                <a:lnTo>
                  <a:pt x="729" y="687"/>
                </a:lnTo>
                <a:lnTo>
                  <a:pt x="731" y="687"/>
                </a:lnTo>
                <a:lnTo>
                  <a:pt x="733" y="687"/>
                </a:lnTo>
                <a:lnTo>
                  <a:pt x="735" y="687"/>
                </a:lnTo>
                <a:lnTo>
                  <a:pt x="737" y="685"/>
                </a:lnTo>
                <a:lnTo>
                  <a:pt x="739" y="685"/>
                </a:lnTo>
                <a:lnTo>
                  <a:pt x="741" y="685"/>
                </a:lnTo>
                <a:lnTo>
                  <a:pt x="741" y="683"/>
                </a:lnTo>
                <a:lnTo>
                  <a:pt x="743" y="681"/>
                </a:lnTo>
                <a:lnTo>
                  <a:pt x="743" y="679"/>
                </a:lnTo>
                <a:lnTo>
                  <a:pt x="744" y="677"/>
                </a:lnTo>
                <a:lnTo>
                  <a:pt x="746" y="676"/>
                </a:lnTo>
                <a:lnTo>
                  <a:pt x="746" y="674"/>
                </a:lnTo>
                <a:lnTo>
                  <a:pt x="748" y="672"/>
                </a:lnTo>
                <a:lnTo>
                  <a:pt x="750" y="670"/>
                </a:lnTo>
                <a:lnTo>
                  <a:pt x="750" y="668"/>
                </a:lnTo>
                <a:lnTo>
                  <a:pt x="752" y="668"/>
                </a:lnTo>
                <a:lnTo>
                  <a:pt x="754" y="666"/>
                </a:lnTo>
                <a:lnTo>
                  <a:pt x="754" y="664"/>
                </a:lnTo>
                <a:lnTo>
                  <a:pt x="754" y="662"/>
                </a:lnTo>
                <a:lnTo>
                  <a:pt x="752" y="661"/>
                </a:lnTo>
                <a:lnTo>
                  <a:pt x="754" y="661"/>
                </a:lnTo>
                <a:lnTo>
                  <a:pt x="756" y="659"/>
                </a:lnTo>
                <a:lnTo>
                  <a:pt x="758" y="657"/>
                </a:lnTo>
                <a:lnTo>
                  <a:pt x="759" y="655"/>
                </a:lnTo>
                <a:lnTo>
                  <a:pt x="761" y="655"/>
                </a:lnTo>
                <a:lnTo>
                  <a:pt x="761" y="653"/>
                </a:lnTo>
                <a:lnTo>
                  <a:pt x="761" y="653"/>
                </a:lnTo>
                <a:lnTo>
                  <a:pt x="761" y="651"/>
                </a:lnTo>
                <a:lnTo>
                  <a:pt x="761" y="649"/>
                </a:lnTo>
                <a:lnTo>
                  <a:pt x="763" y="647"/>
                </a:lnTo>
                <a:lnTo>
                  <a:pt x="765" y="645"/>
                </a:lnTo>
                <a:lnTo>
                  <a:pt x="767" y="647"/>
                </a:lnTo>
                <a:lnTo>
                  <a:pt x="767" y="653"/>
                </a:lnTo>
                <a:lnTo>
                  <a:pt x="767" y="659"/>
                </a:lnTo>
                <a:lnTo>
                  <a:pt x="767" y="661"/>
                </a:lnTo>
                <a:lnTo>
                  <a:pt x="767" y="662"/>
                </a:lnTo>
                <a:lnTo>
                  <a:pt x="767" y="664"/>
                </a:lnTo>
                <a:lnTo>
                  <a:pt x="765" y="664"/>
                </a:lnTo>
                <a:lnTo>
                  <a:pt x="765" y="664"/>
                </a:lnTo>
                <a:close/>
                <a:moveTo>
                  <a:pt x="386" y="115"/>
                </a:moveTo>
                <a:lnTo>
                  <a:pt x="384" y="115"/>
                </a:lnTo>
                <a:lnTo>
                  <a:pt x="386" y="115"/>
                </a:lnTo>
                <a:lnTo>
                  <a:pt x="386" y="115"/>
                </a:lnTo>
                <a:close/>
                <a:moveTo>
                  <a:pt x="111" y="4"/>
                </a:moveTo>
                <a:lnTo>
                  <a:pt x="112" y="4"/>
                </a:lnTo>
                <a:lnTo>
                  <a:pt x="114" y="2"/>
                </a:lnTo>
                <a:lnTo>
                  <a:pt x="116" y="4"/>
                </a:lnTo>
                <a:lnTo>
                  <a:pt x="118" y="4"/>
                </a:lnTo>
                <a:lnTo>
                  <a:pt x="120" y="4"/>
                </a:lnTo>
                <a:lnTo>
                  <a:pt x="122" y="4"/>
                </a:lnTo>
                <a:lnTo>
                  <a:pt x="124" y="4"/>
                </a:lnTo>
                <a:lnTo>
                  <a:pt x="124" y="6"/>
                </a:lnTo>
                <a:lnTo>
                  <a:pt x="126" y="6"/>
                </a:lnTo>
                <a:lnTo>
                  <a:pt x="126" y="4"/>
                </a:lnTo>
                <a:lnTo>
                  <a:pt x="127" y="4"/>
                </a:lnTo>
                <a:lnTo>
                  <a:pt x="127" y="2"/>
                </a:lnTo>
                <a:lnTo>
                  <a:pt x="129" y="2"/>
                </a:lnTo>
                <a:lnTo>
                  <a:pt x="131" y="2"/>
                </a:lnTo>
                <a:lnTo>
                  <a:pt x="133" y="2"/>
                </a:lnTo>
                <a:lnTo>
                  <a:pt x="135" y="4"/>
                </a:lnTo>
                <a:lnTo>
                  <a:pt x="137" y="4"/>
                </a:lnTo>
                <a:lnTo>
                  <a:pt x="139" y="4"/>
                </a:lnTo>
                <a:lnTo>
                  <a:pt x="141" y="6"/>
                </a:lnTo>
                <a:lnTo>
                  <a:pt x="139" y="8"/>
                </a:lnTo>
                <a:lnTo>
                  <a:pt x="141" y="8"/>
                </a:lnTo>
                <a:lnTo>
                  <a:pt x="142" y="8"/>
                </a:lnTo>
                <a:lnTo>
                  <a:pt x="142" y="8"/>
                </a:lnTo>
                <a:lnTo>
                  <a:pt x="144" y="10"/>
                </a:lnTo>
                <a:lnTo>
                  <a:pt x="146" y="10"/>
                </a:lnTo>
                <a:lnTo>
                  <a:pt x="148" y="10"/>
                </a:lnTo>
                <a:lnTo>
                  <a:pt x="148" y="12"/>
                </a:lnTo>
                <a:lnTo>
                  <a:pt x="150" y="12"/>
                </a:lnTo>
                <a:lnTo>
                  <a:pt x="150" y="13"/>
                </a:lnTo>
                <a:lnTo>
                  <a:pt x="148" y="15"/>
                </a:lnTo>
                <a:lnTo>
                  <a:pt x="148" y="17"/>
                </a:lnTo>
                <a:lnTo>
                  <a:pt x="150" y="17"/>
                </a:lnTo>
                <a:lnTo>
                  <a:pt x="152" y="17"/>
                </a:lnTo>
                <a:lnTo>
                  <a:pt x="154" y="17"/>
                </a:lnTo>
                <a:lnTo>
                  <a:pt x="156" y="19"/>
                </a:lnTo>
                <a:lnTo>
                  <a:pt x="157" y="21"/>
                </a:lnTo>
                <a:lnTo>
                  <a:pt x="157" y="23"/>
                </a:lnTo>
                <a:lnTo>
                  <a:pt x="159" y="23"/>
                </a:lnTo>
                <a:lnTo>
                  <a:pt x="159" y="25"/>
                </a:lnTo>
                <a:lnTo>
                  <a:pt x="159" y="27"/>
                </a:lnTo>
                <a:lnTo>
                  <a:pt x="161" y="27"/>
                </a:lnTo>
                <a:lnTo>
                  <a:pt x="163" y="27"/>
                </a:lnTo>
                <a:lnTo>
                  <a:pt x="163" y="28"/>
                </a:lnTo>
                <a:lnTo>
                  <a:pt x="165" y="28"/>
                </a:lnTo>
                <a:lnTo>
                  <a:pt x="167" y="28"/>
                </a:lnTo>
                <a:lnTo>
                  <a:pt x="167" y="30"/>
                </a:lnTo>
                <a:lnTo>
                  <a:pt x="169" y="30"/>
                </a:lnTo>
                <a:lnTo>
                  <a:pt x="171" y="30"/>
                </a:lnTo>
                <a:lnTo>
                  <a:pt x="172" y="30"/>
                </a:lnTo>
                <a:lnTo>
                  <a:pt x="174" y="30"/>
                </a:lnTo>
                <a:lnTo>
                  <a:pt x="176" y="28"/>
                </a:lnTo>
                <a:lnTo>
                  <a:pt x="178" y="28"/>
                </a:lnTo>
                <a:lnTo>
                  <a:pt x="180" y="28"/>
                </a:lnTo>
                <a:lnTo>
                  <a:pt x="182" y="28"/>
                </a:lnTo>
                <a:lnTo>
                  <a:pt x="184" y="28"/>
                </a:lnTo>
                <a:lnTo>
                  <a:pt x="186" y="28"/>
                </a:lnTo>
                <a:lnTo>
                  <a:pt x="187" y="30"/>
                </a:lnTo>
                <a:lnTo>
                  <a:pt x="187" y="32"/>
                </a:lnTo>
                <a:lnTo>
                  <a:pt x="189" y="32"/>
                </a:lnTo>
                <a:lnTo>
                  <a:pt x="191" y="32"/>
                </a:lnTo>
                <a:lnTo>
                  <a:pt x="191" y="32"/>
                </a:lnTo>
                <a:lnTo>
                  <a:pt x="193" y="34"/>
                </a:lnTo>
                <a:lnTo>
                  <a:pt x="193" y="36"/>
                </a:lnTo>
                <a:lnTo>
                  <a:pt x="195" y="36"/>
                </a:lnTo>
                <a:lnTo>
                  <a:pt x="195" y="38"/>
                </a:lnTo>
                <a:lnTo>
                  <a:pt x="197" y="40"/>
                </a:lnTo>
                <a:lnTo>
                  <a:pt x="197" y="42"/>
                </a:lnTo>
                <a:lnTo>
                  <a:pt x="199" y="42"/>
                </a:lnTo>
                <a:lnTo>
                  <a:pt x="199" y="43"/>
                </a:lnTo>
                <a:lnTo>
                  <a:pt x="201" y="43"/>
                </a:lnTo>
                <a:lnTo>
                  <a:pt x="201" y="45"/>
                </a:lnTo>
                <a:lnTo>
                  <a:pt x="201" y="47"/>
                </a:lnTo>
                <a:lnTo>
                  <a:pt x="201" y="49"/>
                </a:lnTo>
                <a:lnTo>
                  <a:pt x="201" y="51"/>
                </a:lnTo>
                <a:lnTo>
                  <a:pt x="202" y="53"/>
                </a:lnTo>
                <a:lnTo>
                  <a:pt x="204" y="53"/>
                </a:lnTo>
                <a:lnTo>
                  <a:pt x="206" y="53"/>
                </a:lnTo>
                <a:lnTo>
                  <a:pt x="208" y="53"/>
                </a:lnTo>
                <a:lnTo>
                  <a:pt x="210" y="51"/>
                </a:lnTo>
                <a:lnTo>
                  <a:pt x="212" y="51"/>
                </a:lnTo>
                <a:lnTo>
                  <a:pt x="214" y="53"/>
                </a:lnTo>
                <a:lnTo>
                  <a:pt x="216" y="53"/>
                </a:lnTo>
                <a:lnTo>
                  <a:pt x="217" y="51"/>
                </a:lnTo>
                <a:lnTo>
                  <a:pt x="219" y="51"/>
                </a:lnTo>
                <a:lnTo>
                  <a:pt x="221" y="49"/>
                </a:lnTo>
                <a:lnTo>
                  <a:pt x="223" y="49"/>
                </a:lnTo>
                <a:lnTo>
                  <a:pt x="225" y="49"/>
                </a:lnTo>
                <a:lnTo>
                  <a:pt x="225" y="51"/>
                </a:lnTo>
                <a:lnTo>
                  <a:pt x="227" y="51"/>
                </a:lnTo>
                <a:lnTo>
                  <a:pt x="227" y="53"/>
                </a:lnTo>
                <a:lnTo>
                  <a:pt x="229" y="55"/>
                </a:lnTo>
                <a:lnTo>
                  <a:pt x="229" y="57"/>
                </a:lnTo>
                <a:lnTo>
                  <a:pt x="231" y="58"/>
                </a:lnTo>
                <a:lnTo>
                  <a:pt x="231" y="60"/>
                </a:lnTo>
                <a:lnTo>
                  <a:pt x="232" y="62"/>
                </a:lnTo>
                <a:lnTo>
                  <a:pt x="234" y="62"/>
                </a:lnTo>
                <a:lnTo>
                  <a:pt x="236" y="62"/>
                </a:lnTo>
                <a:lnTo>
                  <a:pt x="238" y="60"/>
                </a:lnTo>
                <a:lnTo>
                  <a:pt x="238" y="60"/>
                </a:lnTo>
                <a:lnTo>
                  <a:pt x="240" y="62"/>
                </a:lnTo>
                <a:lnTo>
                  <a:pt x="242" y="64"/>
                </a:lnTo>
                <a:lnTo>
                  <a:pt x="244" y="64"/>
                </a:lnTo>
                <a:lnTo>
                  <a:pt x="246" y="64"/>
                </a:lnTo>
                <a:lnTo>
                  <a:pt x="247" y="62"/>
                </a:lnTo>
                <a:lnTo>
                  <a:pt x="247" y="60"/>
                </a:lnTo>
                <a:lnTo>
                  <a:pt x="249" y="60"/>
                </a:lnTo>
                <a:lnTo>
                  <a:pt x="249" y="58"/>
                </a:lnTo>
                <a:lnTo>
                  <a:pt x="251" y="58"/>
                </a:lnTo>
                <a:lnTo>
                  <a:pt x="253" y="57"/>
                </a:lnTo>
                <a:lnTo>
                  <a:pt x="255" y="58"/>
                </a:lnTo>
                <a:lnTo>
                  <a:pt x="257" y="58"/>
                </a:lnTo>
                <a:lnTo>
                  <a:pt x="257" y="60"/>
                </a:lnTo>
                <a:lnTo>
                  <a:pt x="259" y="60"/>
                </a:lnTo>
                <a:lnTo>
                  <a:pt x="261" y="60"/>
                </a:lnTo>
                <a:lnTo>
                  <a:pt x="261" y="62"/>
                </a:lnTo>
                <a:lnTo>
                  <a:pt x="262" y="62"/>
                </a:lnTo>
                <a:lnTo>
                  <a:pt x="264" y="62"/>
                </a:lnTo>
                <a:lnTo>
                  <a:pt x="266" y="62"/>
                </a:lnTo>
                <a:lnTo>
                  <a:pt x="268" y="62"/>
                </a:lnTo>
                <a:lnTo>
                  <a:pt x="270" y="62"/>
                </a:lnTo>
                <a:lnTo>
                  <a:pt x="270" y="60"/>
                </a:lnTo>
                <a:lnTo>
                  <a:pt x="272" y="60"/>
                </a:lnTo>
                <a:lnTo>
                  <a:pt x="272" y="58"/>
                </a:lnTo>
                <a:lnTo>
                  <a:pt x="274" y="58"/>
                </a:lnTo>
                <a:lnTo>
                  <a:pt x="274" y="57"/>
                </a:lnTo>
                <a:lnTo>
                  <a:pt x="276" y="57"/>
                </a:lnTo>
                <a:lnTo>
                  <a:pt x="277" y="58"/>
                </a:lnTo>
                <a:lnTo>
                  <a:pt x="279" y="60"/>
                </a:lnTo>
                <a:lnTo>
                  <a:pt x="279" y="62"/>
                </a:lnTo>
                <a:lnTo>
                  <a:pt x="281" y="64"/>
                </a:lnTo>
                <a:lnTo>
                  <a:pt x="283" y="62"/>
                </a:lnTo>
                <a:lnTo>
                  <a:pt x="285" y="60"/>
                </a:lnTo>
                <a:lnTo>
                  <a:pt x="285" y="60"/>
                </a:lnTo>
                <a:lnTo>
                  <a:pt x="285" y="58"/>
                </a:lnTo>
                <a:lnTo>
                  <a:pt x="287" y="58"/>
                </a:lnTo>
                <a:lnTo>
                  <a:pt x="287" y="57"/>
                </a:lnTo>
                <a:lnTo>
                  <a:pt x="289" y="57"/>
                </a:lnTo>
                <a:lnTo>
                  <a:pt x="289" y="55"/>
                </a:lnTo>
                <a:lnTo>
                  <a:pt x="291" y="55"/>
                </a:lnTo>
                <a:lnTo>
                  <a:pt x="291" y="53"/>
                </a:lnTo>
                <a:lnTo>
                  <a:pt x="292" y="53"/>
                </a:lnTo>
                <a:lnTo>
                  <a:pt x="292" y="51"/>
                </a:lnTo>
                <a:lnTo>
                  <a:pt x="294" y="51"/>
                </a:lnTo>
                <a:lnTo>
                  <a:pt x="296" y="51"/>
                </a:lnTo>
                <a:lnTo>
                  <a:pt x="298" y="53"/>
                </a:lnTo>
                <a:lnTo>
                  <a:pt x="300" y="53"/>
                </a:lnTo>
                <a:lnTo>
                  <a:pt x="302" y="53"/>
                </a:lnTo>
                <a:lnTo>
                  <a:pt x="304" y="53"/>
                </a:lnTo>
                <a:lnTo>
                  <a:pt x="306" y="51"/>
                </a:lnTo>
                <a:lnTo>
                  <a:pt x="307" y="49"/>
                </a:lnTo>
                <a:lnTo>
                  <a:pt x="309" y="47"/>
                </a:lnTo>
                <a:lnTo>
                  <a:pt x="309" y="45"/>
                </a:lnTo>
                <a:lnTo>
                  <a:pt x="309" y="43"/>
                </a:lnTo>
                <a:lnTo>
                  <a:pt x="311" y="43"/>
                </a:lnTo>
                <a:lnTo>
                  <a:pt x="313" y="43"/>
                </a:lnTo>
                <a:lnTo>
                  <a:pt x="313" y="42"/>
                </a:lnTo>
                <a:lnTo>
                  <a:pt x="315" y="42"/>
                </a:lnTo>
                <a:lnTo>
                  <a:pt x="317" y="42"/>
                </a:lnTo>
                <a:lnTo>
                  <a:pt x="317" y="40"/>
                </a:lnTo>
                <a:lnTo>
                  <a:pt x="319" y="40"/>
                </a:lnTo>
                <a:lnTo>
                  <a:pt x="321" y="42"/>
                </a:lnTo>
                <a:lnTo>
                  <a:pt x="322" y="42"/>
                </a:lnTo>
                <a:lnTo>
                  <a:pt x="324" y="43"/>
                </a:lnTo>
                <a:lnTo>
                  <a:pt x="326" y="43"/>
                </a:lnTo>
                <a:lnTo>
                  <a:pt x="328" y="43"/>
                </a:lnTo>
                <a:lnTo>
                  <a:pt x="330" y="42"/>
                </a:lnTo>
                <a:lnTo>
                  <a:pt x="332" y="42"/>
                </a:lnTo>
                <a:lnTo>
                  <a:pt x="332" y="40"/>
                </a:lnTo>
                <a:lnTo>
                  <a:pt x="334" y="38"/>
                </a:lnTo>
                <a:lnTo>
                  <a:pt x="334" y="36"/>
                </a:lnTo>
                <a:lnTo>
                  <a:pt x="336" y="36"/>
                </a:lnTo>
                <a:lnTo>
                  <a:pt x="337" y="36"/>
                </a:lnTo>
                <a:lnTo>
                  <a:pt x="339" y="36"/>
                </a:lnTo>
                <a:lnTo>
                  <a:pt x="341" y="36"/>
                </a:lnTo>
                <a:lnTo>
                  <a:pt x="343" y="36"/>
                </a:lnTo>
                <a:lnTo>
                  <a:pt x="345" y="36"/>
                </a:lnTo>
                <a:lnTo>
                  <a:pt x="347" y="36"/>
                </a:lnTo>
                <a:lnTo>
                  <a:pt x="349" y="38"/>
                </a:lnTo>
                <a:lnTo>
                  <a:pt x="351" y="38"/>
                </a:lnTo>
                <a:lnTo>
                  <a:pt x="352" y="38"/>
                </a:lnTo>
                <a:lnTo>
                  <a:pt x="354" y="38"/>
                </a:lnTo>
                <a:lnTo>
                  <a:pt x="356" y="38"/>
                </a:lnTo>
                <a:lnTo>
                  <a:pt x="356" y="40"/>
                </a:lnTo>
                <a:lnTo>
                  <a:pt x="358" y="40"/>
                </a:lnTo>
                <a:lnTo>
                  <a:pt x="366" y="42"/>
                </a:lnTo>
                <a:lnTo>
                  <a:pt x="366" y="43"/>
                </a:lnTo>
                <a:lnTo>
                  <a:pt x="366" y="45"/>
                </a:lnTo>
                <a:lnTo>
                  <a:pt x="364" y="47"/>
                </a:lnTo>
                <a:lnTo>
                  <a:pt x="364" y="49"/>
                </a:lnTo>
                <a:lnTo>
                  <a:pt x="362" y="53"/>
                </a:lnTo>
                <a:lnTo>
                  <a:pt x="360" y="57"/>
                </a:lnTo>
                <a:lnTo>
                  <a:pt x="358" y="58"/>
                </a:lnTo>
                <a:lnTo>
                  <a:pt x="358" y="60"/>
                </a:lnTo>
                <a:lnTo>
                  <a:pt x="356" y="64"/>
                </a:lnTo>
                <a:lnTo>
                  <a:pt x="356" y="68"/>
                </a:lnTo>
                <a:lnTo>
                  <a:pt x="356" y="70"/>
                </a:lnTo>
                <a:lnTo>
                  <a:pt x="356" y="72"/>
                </a:lnTo>
                <a:lnTo>
                  <a:pt x="356" y="72"/>
                </a:lnTo>
                <a:lnTo>
                  <a:pt x="356" y="73"/>
                </a:lnTo>
                <a:lnTo>
                  <a:pt x="358" y="73"/>
                </a:lnTo>
                <a:lnTo>
                  <a:pt x="358" y="75"/>
                </a:lnTo>
                <a:lnTo>
                  <a:pt x="358" y="77"/>
                </a:lnTo>
                <a:lnTo>
                  <a:pt x="358" y="79"/>
                </a:lnTo>
                <a:lnTo>
                  <a:pt x="360" y="79"/>
                </a:lnTo>
                <a:lnTo>
                  <a:pt x="360" y="81"/>
                </a:lnTo>
                <a:lnTo>
                  <a:pt x="362" y="81"/>
                </a:lnTo>
                <a:lnTo>
                  <a:pt x="362" y="83"/>
                </a:lnTo>
                <a:lnTo>
                  <a:pt x="364" y="87"/>
                </a:lnTo>
                <a:lnTo>
                  <a:pt x="366" y="92"/>
                </a:lnTo>
                <a:lnTo>
                  <a:pt x="367" y="94"/>
                </a:lnTo>
                <a:lnTo>
                  <a:pt x="369" y="96"/>
                </a:lnTo>
                <a:lnTo>
                  <a:pt x="371" y="96"/>
                </a:lnTo>
                <a:lnTo>
                  <a:pt x="371" y="98"/>
                </a:lnTo>
                <a:lnTo>
                  <a:pt x="369" y="100"/>
                </a:lnTo>
                <a:lnTo>
                  <a:pt x="369" y="102"/>
                </a:lnTo>
                <a:lnTo>
                  <a:pt x="369" y="100"/>
                </a:lnTo>
                <a:lnTo>
                  <a:pt x="371" y="98"/>
                </a:lnTo>
                <a:lnTo>
                  <a:pt x="373" y="98"/>
                </a:lnTo>
                <a:lnTo>
                  <a:pt x="375" y="102"/>
                </a:lnTo>
                <a:lnTo>
                  <a:pt x="375" y="103"/>
                </a:lnTo>
                <a:lnTo>
                  <a:pt x="377" y="103"/>
                </a:lnTo>
                <a:lnTo>
                  <a:pt x="375" y="105"/>
                </a:lnTo>
                <a:lnTo>
                  <a:pt x="375" y="107"/>
                </a:lnTo>
                <a:lnTo>
                  <a:pt x="377" y="105"/>
                </a:lnTo>
                <a:lnTo>
                  <a:pt x="377" y="107"/>
                </a:lnTo>
                <a:lnTo>
                  <a:pt x="379" y="109"/>
                </a:lnTo>
                <a:lnTo>
                  <a:pt x="381" y="109"/>
                </a:lnTo>
                <a:lnTo>
                  <a:pt x="379" y="111"/>
                </a:lnTo>
                <a:lnTo>
                  <a:pt x="381" y="111"/>
                </a:lnTo>
                <a:lnTo>
                  <a:pt x="381" y="113"/>
                </a:lnTo>
                <a:lnTo>
                  <a:pt x="381" y="113"/>
                </a:lnTo>
                <a:lnTo>
                  <a:pt x="381" y="115"/>
                </a:lnTo>
                <a:lnTo>
                  <a:pt x="383" y="115"/>
                </a:lnTo>
                <a:lnTo>
                  <a:pt x="384" y="115"/>
                </a:lnTo>
                <a:lnTo>
                  <a:pt x="383" y="117"/>
                </a:lnTo>
                <a:lnTo>
                  <a:pt x="381" y="117"/>
                </a:lnTo>
                <a:lnTo>
                  <a:pt x="383" y="117"/>
                </a:lnTo>
                <a:lnTo>
                  <a:pt x="384" y="115"/>
                </a:lnTo>
                <a:lnTo>
                  <a:pt x="386" y="117"/>
                </a:lnTo>
                <a:lnTo>
                  <a:pt x="386" y="117"/>
                </a:lnTo>
                <a:lnTo>
                  <a:pt x="386" y="118"/>
                </a:lnTo>
                <a:lnTo>
                  <a:pt x="386" y="120"/>
                </a:lnTo>
                <a:lnTo>
                  <a:pt x="386" y="122"/>
                </a:lnTo>
                <a:lnTo>
                  <a:pt x="386" y="124"/>
                </a:lnTo>
                <a:lnTo>
                  <a:pt x="386" y="133"/>
                </a:lnTo>
                <a:lnTo>
                  <a:pt x="386" y="135"/>
                </a:lnTo>
                <a:lnTo>
                  <a:pt x="386" y="137"/>
                </a:lnTo>
                <a:lnTo>
                  <a:pt x="384" y="139"/>
                </a:lnTo>
                <a:lnTo>
                  <a:pt x="384" y="141"/>
                </a:lnTo>
                <a:lnTo>
                  <a:pt x="384" y="143"/>
                </a:lnTo>
                <a:lnTo>
                  <a:pt x="383" y="143"/>
                </a:lnTo>
                <a:lnTo>
                  <a:pt x="383" y="145"/>
                </a:lnTo>
                <a:lnTo>
                  <a:pt x="383" y="147"/>
                </a:lnTo>
                <a:lnTo>
                  <a:pt x="383" y="148"/>
                </a:lnTo>
                <a:lnTo>
                  <a:pt x="383" y="150"/>
                </a:lnTo>
                <a:lnTo>
                  <a:pt x="381" y="150"/>
                </a:lnTo>
                <a:lnTo>
                  <a:pt x="383" y="150"/>
                </a:lnTo>
                <a:lnTo>
                  <a:pt x="383" y="152"/>
                </a:lnTo>
                <a:lnTo>
                  <a:pt x="381" y="152"/>
                </a:lnTo>
                <a:lnTo>
                  <a:pt x="381" y="154"/>
                </a:lnTo>
                <a:lnTo>
                  <a:pt x="381" y="156"/>
                </a:lnTo>
                <a:lnTo>
                  <a:pt x="381" y="158"/>
                </a:lnTo>
                <a:lnTo>
                  <a:pt x="381" y="158"/>
                </a:lnTo>
                <a:lnTo>
                  <a:pt x="381" y="160"/>
                </a:lnTo>
                <a:lnTo>
                  <a:pt x="381" y="162"/>
                </a:lnTo>
                <a:lnTo>
                  <a:pt x="381" y="162"/>
                </a:lnTo>
                <a:lnTo>
                  <a:pt x="381" y="163"/>
                </a:lnTo>
                <a:lnTo>
                  <a:pt x="381" y="165"/>
                </a:lnTo>
                <a:lnTo>
                  <a:pt x="379" y="165"/>
                </a:lnTo>
                <a:lnTo>
                  <a:pt x="379" y="167"/>
                </a:lnTo>
                <a:lnTo>
                  <a:pt x="379" y="173"/>
                </a:lnTo>
                <a:lnTo>
                  <a:pt x="381" y="173"/>
                </a:lnTo>
                <a:lnTo>
                  <a:pt x="381" y="175"/>
                </a:lnTo>
                <a:lnTo>
                  <a:pt x="381" y="177"/>
                </a:lnTo>
                <a:lnTo>
                  <a:pt x="381" y="178"/>
                </a:lnTo>
                <a:lnTo>
                  <a:pt x="381" y="182"/>
                </a:lnTo>
                <a:lnTo>
                  <a:pt x="383" y="184"/>
                </a:lnTo>
                <a:lnTo>
                  <a:pt x="384" y="186"/>
                </a:lnTo>
                <a:lnTo>
                  <a:pt x="386" y="188"/>
                </a:lnTo>
                <a:lnTo>
                  <a:pt x="386" y="190"/>
                </a:lnTo>
                <a:lnTo>
                  <a:pt x="384" y="192"/>
                </a:lnTo>
                <a:lnTo>
                  <a:pt x="383" y="193"/>
                </a:lnTo>
                <a:lnTo>
                  <a:pt x="383" y="195"/>
                </a:lnTo>
                <a:lnTo>
                  <a:pt x="384" y="197"/>
                </a:lnTo>
                <a:lnTo>
                  <a:pt x="386" y="197"/>
                </a:lnTo>
                <a:lnTo>
                  <a:pt x="384" y="197"/>
                </a:lnTo>
                <a:lnTo>
                  <a:pt x="384" y="195"/>
                </a:lnTo>
                <a:lnTo>
                  <a:pt x="384" y="193"/>
                </a:lnTo>
                <a:lnTo>
                  <a:pt x="386" y="193"/>
                </a:lnTo>
                <a:lnTo>
                  <a:pt x="388" y="193"/>
                </a:lnTo>
                <a:lnTo>
                  <a:pt x="390" y="195"/>
                </a:lnTo>
                <a:lnTo>
                  <a:pt x="388" y="197"/>
                </a:lnTo>
                <a:lnTo>
                  <a:pt x="390" y="197"/>
                </a:lnTo>
                <a:lnTo>
                  <a:pt x="392" y="199"/>
                </a:lnTo>
                <a:lnTo>
                  <a:pt x="396" y="201"/>
                </a:lnTo>
                <a:lnTo>
                  <a:pt x="398" y="201"/>
                </a:lnTo>
                <a:lnTo>
                  <a:pt x="399" y="201"/>
                </a:lnTo>
                <a:lnTo>
                  <a:pt x="401" y="203"/>
                </a:lnTo>
                <a:lnTo>
                  <a:pt x="399" y="203"/>
                </a:lnTo>
                <a:lnTo>
                  <a:pt x="399" y="205"/>
                </a:lnTo>
                <a:lnTo>
                  <a:pt x="399" y="207"/>
                </a:lnTo>
                <a:lnTo>
                  <a:pt x="401" y="207"/>
                </a:lnTo>
                <a:lnTo>
                  <a:pt x="401" y="207"/>
                </a:lnTo>
                <a:lnTo>
                  <a:pt x="401" y="209"/>
                </a:lnTo>
                <a:lnTo>
                  <a:pt x="403" y="212"/>
                </a:lnTo>
                <a:lnTo>
                  <a:pt x="405" y="214"/>
                </a:lnTo>
                <a:lnTo>
                  <a:pt x="407" y="216"/>
                </a:lnTo>
                <a:lnTo>
                  <a:pt x="409" y="218"/>
                </a:lnTo>
                <a:lnTo>
                  <a:pt x="411" y="218"/>
                </a:lnTo>
                <a:lnTo>
                  <a:pt x="413" y="218"/>
                </a:lnTo>
                <a:lnTo>
                  <a:pt x="414" y="220"/>
                </a:lnTo>
                <a:lnTo>
                  <a:pt x="416" y="220"/>
                </a:lnTo>
                <a:lnTo>
                  <a:pt x="418" y="220"/>
                </a:lnTo>
                <a:lnTo>
                  <a:pt x="420" y="220"/>
                </a:lnTo>
                <a:lnTo>
                  <a:pt x="422" y="220"/>
                </a:lnTo>
                <a:lnTo>
                  <a:pt x="424" y="220"/>
                </a:lnTo>
                <a:lnTo>
                  <a:pt x="424" y="222"/>
                </a:lnTo>
                <a:lnTo>
                  <a:pt x="424" y="224"/>
                </a:lnTo>
                <a:lnTo>
                  <a:pt x="426" y="225"/>
                </a:lnTo>
                <a:lnTo>
                  <a:pt x="428" y="225"/>
                </a:lnTo>
                <a:lnTo>
                  <a:pt x="429" y="225"/>
                </a:lnTo>
                <a:lnTo>
                  <a:pt x="429" y="227"/>
                </a:lnTo>
                <a:lnTo>
                  <a:pt x="431" y="227"/>
                </a:lnTo>
                <a:lnTo>
                  <a:pt x="433" y="227"/>
                </a:lnTo>
                <a:lnTo>
                  <a:pt x="435" y="227"/>
                </a:lnTo>
                <a:lnTo>
                  <a:pt x="435" y="225"/>
                </a:lnTo>
                <a:lnTo>
                  <a:pt x="437" y="225"/>
                </a:lnTo>
                <a:lnTo>
                  <a:pt x="439" y="227"/>
                </a:lnTo>
                <a:lnTo>
                  <a:pt x="441" y="227"/>
                </a:lnTo>
                <a:lnTo>
                  <a:pt x="441" y="229"/>
                </a:lnTo>
                <a:lnTo>
                  <a:pt x="444" y="231"/>
                </a:lnTo>
                <a:lnTo>
                  <a:pt x="446" y="231"/>
                </a:lnTo>
                <a:lnTo>
                  <a:pt x="448" y="231"/>
                </a:lnTo>
                <a:lnTo>
                  <a:pt x="452" y="229"/>
                </a:lnTo>
                <a:lnTo>
                  <a:pt x="452" y="227"/>
                </a:lnTo>
                <a:lnTo>
                  <a:pt x="454" y="227"/>
                </a:lnTo>
                <a:lnTo>
                  <a:pt x="452" y="227"/>
                </a:lnTo>
                <a:lnTo>
                  <a:pt x="452" y="225"/>
                </a:lnTo>
                <a:lnTo>
                  <a:pt x="452" y="224"/>
                </a:lnTo>
                <a:lnTo>
                  <a:pt x="450" y="224"/>
                </a:lnTo>
                <a:lnTo>
                  <a:pt x="448" y="224"/>
                </a:lnTo>
                <a:lnTo>
                  <a:pt x="444" y="222"/>
                </a:lnTo>
                <a:lnTo>
                  <a:pt x="443" y="222"/>
                </a:lnTo>
                <a:lnTo>
                  <a:pt x="443" y="220"/>
                </a:lnTo>
                <a:lnTo>
                  <a:pt x="441" y="220"/>
                </a:lnTo>
                <a:lnTo>
                  <a:pt x="439" y="220"/>
                </a:lnTo>
                <a:lnTo>
                  <a:pt x="437" y="220"/>
                </a:lnTo>
                <a:lnTo>
                  <a:pt x="433" y="220"/>
                </a:lnTo>
                <a:lnTo>
                  <a:pt x="431" y="220"/>
                </a:lnTo>
                <a:lnTo>
                  <a:pt x="429" y="218"/>
                </a:lnTo>
                <a:lnTo>
                  <a:pt x="429" y="220"/>
                </a:lnTo>
                <a:lnTo>
                  <a:pt x="429" y="218"/>
                </a:lnTo>
                <a:lnTo>
                  <a:pt x="437" y="218"/>
                </a:lnTo>
                <a:lnTo>
                  <a:pt x="439" y="220"/>
                </a:lnTo>
                <a:lnTo>
                  <a:pt x="443" y="220"/>
                </a:lnTo>
                <a:lnTo>
                  <a:pt x="444" y="220"/>
                </a:lnTo>
                <a:lnTo>
                  <a:pt x="446" y="220"/>
                </a:lnTo>
                <a:lnTo>
                  <a:pt x="448" y="222"/>
                </a:lnTo>
                <a:lnTo>
                  <a:pt x="450" y="222"/>
                </a:lnTo>
                <a:lnTo>
                  <a:pt x="452" y="224"/>
                </a:lnTo>
                <a:lnTo>
                  <a:pt x="454" y="224"/>
                </a:lnTo>
                <a:lnTo>
                  <a:pt x="458" y="227"/>
                </a:lnTo>
                <a:lnTo>
                  <a:pt x="458" y="229"/>
                </a:lnTo>
                <a:lnTo>
                  <a:pt x="459" y="231"/>
                </a:lnTo>
                <a:lnTo>
                  <a:pt x="461" y="231"/>
                </a:lnTo>
                <a:lnTo>
                  <a:pt x="461" y="233"/>
                </a:lnTo>
                <a:lnTo>
                  <a:pt x="463" y="233"/>
                </a:lnTo>
                <a:lnTo>
                  <a:pt x="463" y="235"/>
                </a:lnTo>
                <a:lnTo>
                  <a:pt x="463" y="237"/>
                </a:lnTo>
                <a:lnTo>
                  <a:pt x="463" y="235"/>
                </a:lnTo>
                <a:lnTo>
                  <a:pt x="463" y="237"/>
                </a:lnTo>
                <a:lnTo>
                  <a:pt x="465" y="237"/>
                </a:lnTo>
                <a:lnTo>
                  <a:pt x="467" y="237"/>
                </a:lnTo>
                <a:lnTo>
                  <a:pt x="469" y="240"/>
                </a:lnTo>
                <a:lnTo>
                  <a:pt x="471" y="242"/>
                </a:lnTo>
                <a:lnTo>
                  <a:pt x="471" y="244"/>
                </a:lnTo>
                <a:lnTo>
                  <a:pt x="471" y="246"/>
                </a:lnTo>
                <a:lnTo>
                  <a:pt x="473" y="248"/>
                </a:lnTo>
                <a:lnTo>
                  <a:pt x="476" y="250"/>
                </a:lnTo>
                <a:lnTo>
                  <a:pt x="474" y="248"/>
                </a:lnTo>
                <a:lnTo>
                  <a:pt x="476" y="250"/>
                </a:lnTo>
                <a:lnTo>
                  <a:pt x="476" y="252"/>
                </a:lnTo>
                <a:lnTo>
                  <a:pt x="476" y="252"/>
                </a:lnTo>
                <a:lnTo>
                  <a:pt x="478" y="252"/>
                </a:lnTo>
                <a:lnTo>
                  <a:pt x="478" y="255"/>
                </a:lnTo>
                <a:lnTo>
                  <a:pt x="480" y="255"/>
                </a:lnTo>
                <a:lnTo>
                  <a:pt x="480" y="257"/>
                </a:lnTo>
                <a:lnTo>
                  <a:pt x="476" y="265"/>
                </a:lnTo>
                <a:lnTo>
                  <a:pt x="476" y="267"/>
                </a:lnTo>
                <a:lnTo>
                  <a:pt x="474" y="269"/>
                </a:lnTo>
                <a:lnTo>
                  <a:pt x="473" y="270"/>
                </a:lnTo>
                <a:lnTo>
                  <a:pt x="473" y="269"/>
                </a:lnTo>
                <a:lnTo>
                  <a:pt x="471" y="269"/>
                </a:lnTo>
                <a:lnTo>
                  <a:pt x="471" y="270"/>
                </a:lnTo>
                <a:lnTo>
                  <a:pt x="469" y="270"/>
                </a:lnTo>
                <a:lnTo>
                  <a:pt x="469" y="272"/>
                </a:lnTo>
                <a:lnTo>
                  <a:pt x="467" y="274"/>
                </a:lnTo>
                <a:lnTo>
                  <a:pt x="467" y="276"/>
                </a:lnTo>
                <a:lnTo>
                  <a:pt x="467" y="278"/>
                </a:lnTo>
                <a:lnTo>
                  <a:pt x="467" y="280"/>
                </a:lnTo>
                <a:lnTo>
                  <a:pt x="465" y="282"/>
                </a:lnTo>
                <a:lnTo>
                  <a:pt x="465" y="284"/>
                </a:lnTo>
                <a:lnTo>
                  <a:pt x="465" y="285"/>
                </a:lnTo>
                <a:lnTo>
                  <a:pt x="465" y="287"/>
                </a:lnTo>
                <a:lnTo>
                  <a:pt x="465" y="289"/>
                </a:lnTo>
                <a:lnTo>
                  <a:pt x="463" y="291"/>
                </a:lnTo>
                <a:lnTo>
                  <a:pt x="463" y="293"/>
                </a:lnTo>
                <a:lnTo>
                  <a:pt x="461" y="295"/>
                </a:lnTo>
                <a:lnTo>
                  <a:pt x="461" y="295"/>
                </a:lnTo>
                <a:lnTo>
                  <a:pt x="461" y="297"/>
                </a:lnTo>
                <a:lnTo>
                  <a:pt x="461" y="299"/>
                </a:lnTo>
                <a:lnTo>
                  <a:pt x="461" y="300"/>
                </a:lnTo>
                <a:lnTo>
                  <a:pt x="461" y="302"/>
                </a:lnTo>
                <a:lnTo>
                  <a:pt x="461" y="304"/>
                </a:lnTo>
                <a:lnTo>
                  <a:pt x="461" y="306"/>
                </a:lnTo>
                <a:lnTo>
                  <a:pt x="461" y="308"/>
                </a:lnTo>
                <a:lnTo>
                  <a:pt x="461" y="310"/>
                </a:lnTo>
                <a:lnTo>
                  <a:pt x="459" y="312"/>
                </a:lnTo>
                <a:lnTo>
                  <a:pt x="461" y="312"/>
                </a:lnTo>
                <a:lnTo>
                  <a:pt x="459" y="314"/>
                </a:lnTo>
                <a:lnTo>
                  <a:pt x="458" y="315"/>
                </a:lnTo>
                <a:lnTo>
                  <a:pt x="458" y="317"/>
                </a:lnTo>
                <a:lnTo>
                  <a:pt x="458" y="319"/>
                </a:lnTo>
                <a:lnTo>
                  <a:pt x="456" y="319"/>
                </a:lnTo>
                <a:lnTo>
                  <a:pt x="456" y="321"/>
                </a:lnTo>
                <a:lnTo>
                  <a:pt x="456" y="323"/>
                </a:lnTo>
                <a:lnTo>
                  <a:pt x="454" y="323"/>
                </a:lnTo>
                <a:lnTo>
                  <a:pt x="452" y="325"/>
                </a:lnTo>
                <a:lnTo>
                  <a:pt x="450" y="325"/>
                </a:lnTo>
                <a:lnTo>
                  <a:pt x="450" y="327"/>
                </a:lnTo>
                <a:lnTo>
                  <a:pt x="448" y="329"/>
                </a:lnTo>
                <a:lnTo>
                  <a:pt x="450" y="329"/>
                </a:lnTo>
                <a:lnTo>
                  <a:pt x="450" y="330"/>
                </a:lnTo>
                <a:lnTo>
                  <a:pt x="448" y="330"/>
                </a:lnTo>
                <a:lnTo>
                  <a:pt x="448" y="332"/>
                </a:lnTo>
                <a:lnTo>
                  <a:pt x="446" y="334"/>
                </a:lnTo>
                <a:lnTo>
                  <a:pt x="444" y="336"/>
                </a:lnTo>
                <a:lnTo>
                  <a:pt x="443" y="336"/>
                </a:lnTo>
                <a:lnTo>
                  <a:pt x="443" y="338"/>
                </a:lnTo>
                <a:lnTo>
                  <a:pt x="441" y="340"/>
                </a:lnTo>
                <a:lnTo>
                  <a:pt x="443" y="340"/>
                </a:lnTo>
                <a:lnTo>
                  <a:pt x="444" y="340"/>
                </a:lnTo>
                <a:lnTo>
                  <a:pt x="446" y="340"/>
                </a:lnTo>
                <a:lnTo>
                  <a:pt x="448" y="340"/>
                </a:lnTo>
                <a:lnTo>
                  <a:pt x="450" y="340"/>
                </a:lnTo>
                <a:lnTo>
                  <a:pt x="452" y="340"/>
                </a:lnTo>
                <a:lnTo>
                  <a:pt x="454" y="340"/>
                </a:lnTo>
                <a:lnTo>
                  <a:pt x="456" y="340"/>
                </a:lnTo>
                <a:lnTo>
                  <a:pt x="458" y="340"/>
                </a:lnTo>
                <a:lnTo>
                  <a:pt x="459" y="340"/>
                </a:lnTo>
                <a:lnTo>
                  <a:pt x="459" y="340"/>
                </a:lnTo>
                <a:lnTo>
                  <a:pt x="459" y="342"/>
                </a:lnTo>
                <a:lnTo>
                  <a:pt x="459" y="344"/>
                </a:lnTo>
                <a:lnTo>
                  <a:pt x="461" y="345"/>
                </a:lnTo>
                <a:lnTo>
                  <a:pt x="461" y="347"/>
                </a:lnTo>
                <a:lnTo>
                  <a:pt x="461" y="349"/>
                </a:lnTo>
                <a:lnTo>
                  <a:pt x="459" y="349"/>
                </a:lnTo>
                <a:lnTo>
                  <a:pt x="459" y="351"/>
                </a:lnTo>
                <a:lnTo>
                  <a:pt x="458" y="351"/>
                </a:lnTo>
                <a:lnTo>
                  <a:pt x="458" y="353"/>
                </a:lnTo>
                <a:lnTo>
                  <a:pt x="459" y="355"/>
                </a:lnTo>
                <a:lnTo>
                  <a:pt x="459" y="357"/>
                </a:lnTo>
                <a:lnTo>
                  <a:pt x="459" y="359"/>
                </a:lnTo>
                <a:lnTo>
                  <a:pt x="461" y="359"/>
                </a:lnTo>
                <a:lnTo>
                  <a:pt x="461" y="360"/>
                </a:lnTo>
                <a:lnTo>
                  <a:pt x="463" y="362"/>
                </a:lnTo>
                <a:lnTo>
                  <a:pt x="463" y="364"/>
                </a:lnTo>
                <a:lnTo>
                  <a:pt x="465" y="366"/>
                </a:lnTo>
                <a:lnTo>
                  <a:pt x="467" y="368"/>
                </a:lnTo>
                <a:lnTo>
                  <a:pt x="469" y="368"/>
                </a:lnTo>
                <a:lnTo>
                  <a:pt x="471" y="370"/>
                </a:lnTo>
                <a:lnTo>
                  <a:pt x="473" y="370"/>
                </a:lnTo>
                <a:lnTo>
                  <a:pt x="474" y="370"/>
                </a:lnTo>
                <a:lnTo>
                  <a:pt x="474" y="372"/>
                </a:lnTo>
                <a:lnTo>
                  <a:pt x="474" y="374"/>
                </a:lnTo>
                <a:lnTo>
                  <a:pt x="473" y="375"/>
                </a:lnTo>
                <a:lnTo>
                  <a:pt x="473" y="377"/>
                </a:lnTo>
                <a:lnTo>
                  <a:pt x="473" y="379"/>
                </a:lnTo>
                <a:lnTo>
                  <a:pt x="473" y="381"/>
                </a:lnTo>
                <a:lnTo>
                  <a:pt x="474" y="383"/>
                </a:lnTo>
                <a:lnTo>
                  <a:pt x="476" y="383"/>
                </a:lnTo>
                <a:lnTo>
                  <a:pt x="476" y="383"/>
                </a:lnTo>
                <a:lnTo>
                  <a:pt x="476" y="385"/>
                </a:lnTo>
                <a:lnTo>
                  <a:pt x="478" y="385"/>
                </a:lnTo>
                <a:lnTo>
                  <a:pt x="476" y="385"/>
                </a:lnTo>
                <a:lnTo>
                  <a:pt x="476" y="387"/>
                </a:lnTo>
                <a:lnTo>
                  <a:pt x="474" y="389"/>
                </a:lnTo>
                <a:lnTo>
                  <a:pt x="473" y="390"/>
                </a:lnTo>
                <a:lnTo>
                  <a:pt x="471" y="394"/>
                </a:lnTo>
                <a:lnTo>
                  <a:pt x="469" y="394"/>
                </a:lnTo>
                <a:lnTo>
                  <a:pt x="467" y="394"/>
                </a:lnTo>
                <a:lnTo>
                  <a:pt x="465" y="396"/>
                </a:lnTo>
                <a:lnTo>
                  <a:pt x="463" y="398"/>
                </a:lnTo>
                <a:lnTo>
                  <a:pt x="461" y="398"/>
                </a:lnTo>
                <a:lnTo>
                  <a:pt x="461" y="400"/>
                </a:lnTo>
                <a:lnTo>
                  <a:pt x="461" y="402"/>
                </a:lnTo>
                <a:lnTo>
                  <a:pt x="461" y="404"/>
                </a:lnTo>
                <a:lnTo>
                  <a:pt x="461" y="405"/>
                </a:lnTo>
                <a:lnTo>
                  <a:pt x="461" y="407"/>
                </a:lnTo>
                <a:lnTo>
                  <a:pt x="461" y="409"/>
                </a:lnTo>
                <a:lnTo>
                  <a:pt x="459" y="411"/>
                </a:lnTo>
                <a:lnTo>
                  <a:pt x="459" y="413"/>
                </a:lnTo>
                <a:lnTo>
                  <a:pt x="458" y="413"/>
                </a:lnTo>
                <a:lnTo>
                  <a:pt x="458" y="415"/>
                </a:lnTo>
                <a:lnTo>
                  <a:pt x="458" y="417"/>
                </a:lnTo>
                <a:lnTo>
                  <a:pt x="456" y="417"/>
                </a:lnTo>
                <a:lnTo>
                  <a:pt x="454" y="419"/>
                </a:lnTo>
                <a:lnTo>
                  <a:pt x="454" y="420"/>
                </a:lnTo>
                <a:lnTo>
                  <a:pt x="452" y="422"/>
                </a:lnTo>
                <a:lnTo>
                  <a:pt x="450" y="426"/>
                </a:lnTo>
                <a:lnTo>
                  <a:pt x="448" y="428"/>
                </a:lnTo>
                <a:lnTo>
                  <a:pt x="448" y="430"/>
                </a:lnTo>
                <a:lnTo>
                  <a:pt x="450" y="430"/>
                </a:lnTo>
                <a:lnTo>
                  <a:pt x="452" y="432"/>
                </a:lnTo>
                <a:lnTo>
                  <a:pt x="454" y="430"/>
                </a:lnTo>
                <a:lnTo>
                  <a:pt x="456" y="430"/>
                </a:lnTo>
                <a:lnTo>
                  <a:pt x="458" y="430"/>
                </a:lnTo>
                <a:lnTo>
                  <a:pt x="459" y="430"/>
                </a:lnTo>
                <a:lnTo>
                  <a:pt x="461" y="428"/>
                </a:lnTo>
                <a:lnTo>
                  <a:pt x="461" y="430"/>
                </a:lnTo>
                <a:lnTo>
                  <a:pt x="463" y="430"/>
                </a:lnTo>
                <a:lnTo>
                  <a:pt x="463" y="432"/>
                </a:lnTo>
                <a:lnTo>
                  <a:pt x="465" y="432"/>
                </a:lnTo>
                <a:lnTo>
                  <a:pt x="467" y="435"/>
                </a:lnTo>
                <a:lnTo>
                  <a:pt x="469" y="439"/>
                </a:lnTo>
                <a:lnTo>
                  <a:pt x="469" y="437"/>
                </a:lnTo>
                <a:lnTo>
                  <a:pt x="471" y="437"/>
                </a:lnTo>
                <a:lnTo>
                  <a:pt x="473" y="435"/>
                </a:lnTo>
                <a:lnTo>
                  <a:pt x="474" y="435"/>
                </a:lnTo>
                <a:lnTo>
                  <a:pt x="476" y="432"/>
                </a:lnTo>
                <a:lnTo>
                  <a:pt x="476" y="432"/>
                </a:lnTo>
                <a:lnTo>
                  <a:pt x="476" y="430"/>
                </a:lnTo>
                <a:lnTo>
                  <a:pt x="476" y="430"/>
                </a:lnTo>
                <a:lnTo>
                  <a:pt x="476" y="428"/>
                </a:lnTo>
                <a:lnTo>
                  <a:pt x="478" y="426"/>
                </a:lnTo>
                <a:lnTo>
                  <a:pt x="478" y="424"/>
                </a:lnTo>
                <a:lnTo>
                  <a:pt x="480" y="424"/>
                </a:lnTo>
                <a:lnTo>
                  <a:pt x="480" y="420"/>
                </a:lnTo>
                <a:lnTo>
                  <a:pt x="482" y="420"/>
                </a:lnTo>
                <a:lnTo>
                  <a:pt x="482" y="419"/>
                </a:lnTo>
                <a:lnTo>
                  <a:pt x="484" y="417"/>
                </a:lnTo>
                <a:lnTo>
                  <a:pt x="486" y="419"/>
                </a:lnTo>
                <a:lnTo>
                  <a:pt x="486" y="417"/>
                </a:lnTo>
                <a:lnTo>
                  <a:pt x="488" y="417"/>
                </a:lnTo>
                <a:lnTo>
                  <a:pt x="491" y="417"/>
                </a:lnTo>
                <a:lnTo>
                  <a:pt x="491" y="419"/>
                </a:lnTo>
                <a:lnTo>
                  <a:pt x="493" y="420"/>
                </a:lnTo>
                <a:lnTo>
                  <a:pt x="493" y="422"/>
                </a:lnTo>
                <a:lnTo>
                  <a:pt x="495" y="422"/>
                </a:lnTo>
                <a:lnTo>
                  <a:pt x="497" y="422"/>
                </a:lnTo>
                <a:lnTo>
                  <a:pt x="499" y="422"/>
                </a:lnTo>
                <a:lnTo>
                  <a:pt x="501" y="422"/>
                </a:lnTo>
                <a:lnTo>
                  <a:pt x="503" y="420"/>
                </a:lnTo>
                <a:lnTo>
                  <a:pt x="504" y="419"/>
                </a:lnTo>
                <a:lnTo>
                  <a:pt x="506" y="417"/>
                </a:lnTo>
                <a:lnTo>
                  <a:pt x="508" y="415"/>
                </a:lnTo>
                <a:lnTo>
                  <a:pt x="508" y="413"/>
                </a:lnTo>
                <a:lnTo>
                  <a:pt x="508" y="411"/>
                </a:lnTo>
                <a:lnTo>
                  <a:pt x="508" y="409"/>
                </a:lnTo>
                <a:lnTo>
                  <a:pt x="510" y="409"/>
                </a:lnTo>
                <a:lnTo>
                  <a:pt x="512" y="409"/>
                </a:lnTo>
                <a:lnTo>
                  <a:pt x="512" y="411"/>
                </a:lnTo>
                <a:lnTo>
                  <a:pt x="514" y="411"/>
                </a:lnTo>
                <a:lnTo>
                  <a:pt x="516" y="411"/>
                </a:lnTo>
                <a:lnTo>
                  <a:pt x="516" y="413"/>
                </a:lnTo>
                <a:lnTo>
                  <a:pt x="518" y="413"/>
                </a:lnTo>
                <a:lnTo>
                  <a:pt x="519" y="413"/>
                </a:lnTo>
                <a:lnTo>
                  <a:pt x="519" y="411"/>
                </a:lnTo>
                <a:lnTo>
                  <a:pt x="521" y="411"/>
                </a:lnTo>
                <a:lnTo>
                  <a:pt x="521" y="409"/>
                </a:lnTo>
                <a:lnTo>
                  <a:pt x="521" y="407"/>
                </a:lnTo>
                <a:lnTo>
                  <a:pt x="521" y="405"/>
                </a:lnTo>
                <a:lnTo>
                  <a:pt x="523" y="405"/>
                </a:lnTo>
                <a:lnTo>
                  <a:pt x="523" y="404"/>
                </a:lnTo>
                <a:lnTo>
                  <a:pt x="523" y="402"/>
                </a:lnTo>
                <a:lnTo>
                  <a:pt x="523" y="400"/>
                </a:lnTo>
                <a:lnTo>
                  <a:pt x="525" y="398"/>
                </a:lnTo>
                <a:lnTo>
                  <a:pt x="527" y="396"/>
                </a:lnTo>
                <a:lnTo>
                  <a:pt x="529" y="396"/>
                </a:lnTo>
                <a:lnTo>
                  <a:pt x="531" y="396"/>
                </a:lnTo>
                <a:lnTo>
                  <a:pt x="533" y="396"/>
                </a:lnTo>
                <a:lnTo>
                  <a:pt x="533" y="394"/>
                </a:lnTo>
                <a:lnTo>
                  <a:pt x="534" y="394"/>
                </a:lnTo>
                <a:lnTo>
                  <a:pt x="536" y="394"/>
                </a:lnTo>
                <a:lnTo>
                  <a:pt x="538" y="394"/>
                </a:lnTo>
                <a:lnTo>
                  <a:pt x="538" y="396"/>
                </a:lnTo>
                <a:lnTo>
                  <a:pt x="538" y="398"/>
                </a:lnTo>
                <a:lnTo>
                  <a:pt x="538" y="400"/>
                </a:lnTo>
                <a:lnTo>
                  <a:pt x="540" y="398"/>
                </a:lnTo>
                <a:lnTo>
                  <a:pt x="542" y="398"/>
                </a:lnTo>
                <a:lnTo>
                  <a:pt x="544" y="398"/>
                </a:lnTo>
                <a:lnTo>
                  <a:pt x="544" y="396"/>
                </a:lnTo>
                <a:lnTo>
                  <a:pt x="546" y="396"/>
                </a:lnTo>
                <a:lnTo>
                  <a:pt x="548" y="396"/>
                </a:lnTo>
                <a:lnTo>
                  <a:pt x="549" y="396"/>
                </a:lnTo>
                <a:lnTo>
                  <a:pt x="551" y="396"/>
                </a:lnTo>
                <a:lnTo>
                  <a:pt x="551" y="398"/>
                </a:lnTo>
                <a:lnTo>
                  <a:pt x="553" y="398"/>
                </a:lnTo>
                <a:lnTo>
                  <a:pt x="553" y="396"/>
                </a:lnTo>
                <a:lnTo>
                  <a:pt x="555" y="396"/>
                </a:lnTo>
                <a:lnTo>
                  <a:pt x="557" y="396"/>
                </a:lnTo>
                <a:lnTo>
                  <a:pt x="559" y="396"/>
                </a:lnTo>
                <a:lnTo>
                  <a:pt x="561" y="398"/>
                </a:lnTo>
                <a:lnTo>
                  <a:pt x="563" y="398"/>
                </a:lnTo>
                <a:lnTo>
                  <a:pt x="564" y="398"/>
                </a:lnTo>
                <a:lnTo>
                  <a:pt x="566" y="398"/>
                </a:lnTo>
                <a:lnTo>
                  <a:pt x="568" y="398"/>
                </a:lnTo>
                <a:lnTo>
                  <a:pt x="568" y="400"/>
                </a:lnTo>
                <a:lnTo>
                  <a:pt x="570" y="402"/>
                </a:lnTo>
                <a:lnTo>
                  <a:pt x="572" y="404"/>
                </a:lnTo>
                <a:lnTo>
                  <a:pt x="572" y="404"/>
                </a:lnTo>
                <a:lnTo>
                  <a:pt x="574" y="405"/>
                </a:lnTo>
                <a:lnTo>
                  <a:pt x="576" y="405"/>
                </a:lnTo>
                <a:lnTo>
                  <a:pt x="578" y="404"/>
                </a:lnTo>
                <a:lnTo>
                  <a:pt x="578" y="405"/>
                </a:lnTo>
                <a:lnTo>
                  <a:pt x="579" y="407"/>
                </a:lnTo>
                <a:lnTo>
                  <a:pt x="578" y="407"/>
                </a:lnTo>
                <a:lnTo>
                  <a:pt x="578" y="409"/>
                </a:lnTo>
                <a:lnTo>
                  <a:pt x="578" y="411"/>
                </a:lnTo>
                <a:lnTo>
                  <a:pt x="578" y="413"/>
                </a:lnTo>
                <a:lnTo>
                  <a:pt x="578" y="415"/>
                </a:lnTo>
                <a:lnTo>
                  <a:pt x="578" y="419"/>
                </a:lnTo>
                <a:lnTo>
                  <a:pt x="579" y="419"/>
                </a:lnTo>
                <a:lnTo>
                  <a:pt x="581" y="419"/>
                </a:lnTo>
                <a:lnTo>
                  <a:pt x="583" y="420"/>
                </a:lnTo>
                <a:lnTo>
                  <a:pt x="585" y="420"/>
                </a:lnTo>
                <a:lnTo>
                  <a:pt x="585" y="422"/>
                </a:lnTo>
                <a:lnTo>
                  <a:pt x="585" y="424"/>
                </a:lnTo>
                <a:lnTo>
                  <a:pt x="585" y="426"/>
                </a:lnTo>
                <a:lnTo>
                  <a:pt x="585" y="428"/>
                </a:lnTo>
                <a:lnTo>
                  <a:pt x="587" y="426"/>
                </a:lnTo>
                <a:lnTo>
                  <a:pt x="589" y="428"/>
                </a:lnTo>
                <a:lnTo>
                  <a:pt x="591" y="428"/>
                </a:lnTo>
                <a:lnTo>
                  <a:pt x="591" y="430"/>
                </a:lnTo>
                <a:lnTo>
                  <a:pt x="589" y="430"/>
                </a:lnTo>
                <a:lnTo>
                  <a:pt x="589" y="430"/>
                </a:lnTo>
                <a:lnTo>
                  <a:pt x="589" y="432"/>
                </a:lnTo>
                <a:lnTo>
                  <a:pt x="589" y="434"/>
                </a:lnTo>
                <a:lnTo>
                  <a:pt x="589" y="435"/>
                </a:lnTo>
                <a:lnTo>
                  <a:pt x="589" y="437"/>
                </a:lnTo>
                <a:lnTo>
                  <a:pt x="591" y="437"/>
                </a:lnTo>
                <a:lnTo>
                  <a:pt x="591" y="439"/>
                </a:lnTo>
                <a:lnTo>
                  <a:pt x="591" y="441"/>
                </a:lnTo>
                <a:lnTo>
                  <a:pt x="591" y="443"/>
                </a:lnTo>
                <a:lnTo>
                  <a:pt x="591" y="445"/>
                </a:lnTo>
                <a:lnTo>
                  <a:pt x="591" y="447"/>
                </a:lnTo>
                <a:lnTo>
                  <a:pt x="589" y="449"/>
                </a:lnTo>
                <a:lnTo>
                  <a:pt x="587" y="449"/>
                </a:lnTo>
                <a:lnTo>
                  <a:pt x="587" y="450"/>
                </a:lnTo>
                <a:lnTo>
                  <a:pt x="585" y="452"/>
                </a:lnTo>
                <a:lnTo>
                  <a:pt x="587" y="454"/>
                </a:lnTo>
                <a:lnTo>
                  <a:pt x="587" y="456"/>
                </a:lnTo>
                <a:lnTo>
                  <a:pt x="587" y="458"/>
                </a:lnTo>
                <a:lnTo>
                  <a:pt x="589" y="458"/>
                </a:lnTo>
                <a:lnTo>
                  <a:pt x="589" y="460"/>
                </a:lnTo>
                <a:lnTo>
                  <a:pt x="589" y="462"/>
                </a:lnTo>
                <a:lnTo>
                  <a:pt x="587" y="464"/>
                </a:lnTo>
                <a:lnTo>
                  <a:pt x="585" y="465"/>
                </a:lnTo>
                <a:lnTo>
                  <a:pt x="585" y="467"/>
                </a:lnTo>
                <a:lnTo>
                  <a:pt x="585" y="469"/>
                </a:lnTo>
                <a:lnTo>
                  <a:pt x="585" y="471"/>
                </a:lnTo>
                <a:lnTo>
                  <a:pt x="585" y="473"/>
                </a:lnTo>
                <a:lnTo>
                  <a:pt x="585" y="475"/>
                </a:lnTo>
                <a:lnTo>
                  <a:pt x="585" y="475"/>
                </a:lnTo>
                <a:lnTo>
                  <a:pt x="585" y="477"/>
                </a:lnTo>
                <a:lnTo>
                  <a:pt x="587" y="477"/>
                </a:lnTo>
                <a:lnTo>
                  <a:pt x="594" y="479"/>
                </a:lnTo>
                <a:lnTo>
                  <a:pt x="596" y="480"/>
                </a:lnTo>
                <a:lnTo>
                  <a:pt x="598" y="480"/>
                </a:lnTo>
                <a:lnTo>
                  <a:pt x="598" y="482"/>
                </a:lnTo>
                <a:lnTo>
                  <a:pt x="596" y="484"/>
                </a:lnTo>
                <a:lnTo>
                  <a:pt x="596" y="486"/>
                </a:lnTo>
                <a:lnTo>
                  <a:pt x="596" y="488"/>
                </a:lnTo>
                <a:lnTo>
                  <a:pt x="594" y="488"/>
                </a:lnTo>
                <a:lnTo>
                  <a:pt x="594" y="490"/>
                </a:lnTo>
                <a:lnTo>
                  <a:pt x="594" y="492"/>
                </a:lnTo>
                <a:lnTo>
                  <a:pt x="594" y="494"/>
                </a:lnTo>
                <a:lnTo>
                  <a:pt x="594" y="495"/>
                </a:lnTo>
                <a:lnTo>
                  <a:pt x="593" y="495"/>
                </a:lnTo>
                <a:lnTo>
                  <a:pt x="593" y="499"/>
                </a:lnTo>
                <a:lnTo>
                  <a:pt x="593" y="501"/>
                </a:lnTo>
                <a:lnTo>
                  <a:pt x="593" y="505"/>
                </a:lnTo>
                <a:lnTo>
                  <a:pt x="591" y="505"/>
                </a:lnTo>
                <a:lnTo>
                  <a:pt x="589" y="507"/>
                </a:lnTo>
                <a:lnTo>
                  <a:pt x="587" y="507"/>
                </a:lnTo>
                <a:lnTo>
                  <a:pt x="587" y="505"/>
                </a:lnTo>
                <a:lnTo>
                  <a:pt x="589" y="505"/>
                </a:lnTo>
                <a:lnTo>
                  <a:pt x="589" y="503"/>
                </a:lnTo>
                <a:lnTo>
                  <a:pt x="589" y="499"/>
                </a:lnTo>
                <a:lnTo>
                  <a:pt x="589" y="503"/>
                </a:lnTo>
                <a:lnTo>
                  <a:pt x="587" y="503"/>
                </a:lnTo>
                <a:lnTo>
                  <a:pt x="585" y="503"/>
                </a:lnTo>
                <a:lnTo>
                  <a:pt x="583" y="503"/>
                </a:lnTo>
                <a:lnTo>
                  <a:pt x="581" y="503"/>
                </a:lnTo>
                <a:lnTo>
                  <a:pt x="583" y="503"/>
                </a:lnTo>
                <a:lnTo>
                  <a:pt x="585" y="503"/>
                </a:lnTo>
                <a:lnTo>
                  <a:pt x="587" y="505"/>
                </a:lnTo>
                <a:lnTo>
                  <a:pt x="585" y="507"/>
                </a:lnTo>
                <a:lnTo>
                  <a:pt x="583" y="509"/>
                </a:lnTo>
                <a:lnTo>
                  <a:pt x="581" y="512"/>
                </a:lnTo>
                <a:lnTo>
                  <a:pt x="579" y="514"/>
                </a:lnTo>
                <a:lnTo>
                  <a:pt x="576" y="516"/>
                </a:lnTo>
                <a:lnTo>
                  <a:pt x="574" y="516"/>
                </a:lnTo>
                <a:lnTo>
                  <a:pt x="576" y="516"/>
                </a:lnTo>
                <a:lnTo>
                  <a:pt x="576" y="514"/>
                </a:lnTo>
                <a:lnTo>
                  <a:pt x="578" y="512"/>
                </a:lnTo>
                <a:lnTo>
                  <a:pt x="576" y="514"/>
                </a:lnTo>
                <a:lnTo>
                  <a:pt x="574" y="516"/>
                </a:lnTo>
                <a:lnTo>
                  <a:pt x="574" y="514"/>
                </a:lnTo>
                <a:lnTo>
                  <a:pt x="574" y="512"/>
                </a:lnTo>
                <a:lnTo>
                  <a:pt x="574" y="514"/>
                </a:lnTo>
                <a:lnTo>
                  <a:pt x="572" y="516"/>
                </a:lnTo>
                <a:lnTo>
                  <a:pt x="574" y="516"/>
                </a:lnTo>
                <a:lnTo>
                  <a:pt x="574" y="518"/>
                </a:lnTo>
                <a:lnTo>
                  <a:pt x="574" y="518"/>
                </a:lnTo>
                <a:lnTo>
                  <a:pt x="572" y="518"/>
                </a:lnTo>
                <a:lnTo>
                  <a:pt x="572" y="520"/>
                </a:lnTo>
                <a:lnTo>
                  <a:pt x="574" y="518"/>
                </a:lnTo>
                <a:lnTo>
                  <a:pt x="574" y="518"/>
                </a:lnTo>
                <a:lnTo>
                  <a:pt x="576" y="518"/>
                </a:lnTo>
                <a:lnTo>
                  <a:pt x="576" y="518"/>
                </a:lnTo>
                <a:lnTo>
                  <a:pt x="574" y="522"/>
                </a:lnTo>
                <a:lnTo>
                  <a:pt x="572" y="522"/>
                </a:lnTo>
                <a:lnTo>
                  <a:pt x="572" y="524"/>
                </a:lnTo>
                <a:lnTo>
                  <a:pt x="572" y="525"/>
                </a:lnTo>
                <a:lnTo>
                  <a:pt x="572" y="527"/>
                </a:lnTo>
                <a:lnTo>
                  <a:pt x="572" y="529"/>
                </a:lnTo>
                <a:lnTo>
                  <a:pt x="570" y="529"/>
                </a:lnTo>
                <a:lnTo>
                  <a:pt x="568" y="529"/>
                </a:lnTo>
                <a:lnTo>
                  <a:pt x="566" y="531"/>
                </a:lnTo>
                <a:lnTo>
                  <a:pt x="564" y="531"/>
                </a:lnTo>
                <a:lnTo>
                  <a:pt x="566" y="531"/>
                </a:lnTo>
                <a:lnTo>
                  <a:pt x="564" y="531"/>
                </a:lnTo>
                <a:lnTo>
                  <a:pt x="564" y="533"/>
                </a:lnTo>
                <a:lnTo>
                  <a:pt x="564" y="537"/>
                </a:lnTo>
                <a:lnTo>
                  <a:pt x="564" y="539"/>
                </a:lnTo>
                <a:lnTo>
                  <a:pt x="566" y="537"/>
                </a:lnTo>
                <a:lnTo>
                  <a:pt x="566" y="535"/>
                </a:lnTo>
                <a:lnTo>
                  <a:pt x="566" y="533"/>
                </a:lnTo>
                <a:lnTo>
                  <a:pt x="568" y="533"/>
                </a:lnTo>
                <a:lnTo>
                  <a:pt x="570" y="535"/>
                </a:lnTo>
                <a:lnTo>
                  <a:pt x="570" y="537"/>
                </a:lnTo>
                <a:lnTo>
                  <a:pt x="568" y="539"/>
                </a:lnTo>
                <a:lnTo>
                  <a:pt x="568" y="540"/>
                </a:lnTo>
                <a:lnTo>
                  <a:pt x="566" y="542"/>
                </a:lnTo>
                <a:lnTo>
                  <a:pt x="566" y="544"/>
                </a:lnTo>
                <a:lnTo>
                  <a:pt x="566" y="550"/>
                </a:lnTo>
                <a:lnTo>
                  <a:pt x="566" y="554"/>
                </a:lnTo>
                <a:lnTo>
                  <a:pt x="566" y="555"/>
                </a:lnTo>
                <a:lnTo>
                  <a:pt x="566" y="557"/>
                </a:lnTo>
                <a:lnTo>
                  <a:pt x="566" y="559"/>
                </a:lnTo>
                <a:lnTo>
                  <a:pt x="566" y="561"/>
                </a:lnTo>
                <a:lnTo>
                  <a:pt x="564" y="563"/>
                </a:lnTo>
                <a:lnTo>
                  <a:pt x="563" y="563"/>
                </a:lnTo>
                <a:lnTo>
                  <a:pt x="563" y="563"/>
                </a:lnTo>
                <a:lnTo>
                  <a:pt x="561" y="563"/>
                </a:lnTo>
                <a:lnTo>
                  <a:pt x="559" y="563"/>
                </a:lnTo>
                <a:lnTo>
                  <a:pt x="557" y="563"/>
                </a:lnTo>
                <a:lnTo>
                  <a:pt x="559" y="563"/>
                </a:lnTo>
                <a:lnTo>
                  <a:pt x="561" y="563"/>
                </a:lnTo>
                <a:lnTo>
                  <a:pt x="563" y="563"/>
                </a:lnTo>
                <a:lnTo>
                  <a:pt x="559" y="565"/>
                </a:lnTo>
                <a:lnTo>
                  <a:pt x="559" y="567"/>
                </a:lnTo>
                <a:lnTo>
                  <a:pt x="557" y="567"/>
                </a:lnTo>
                <a:lnTo>
                  <a:pt x="557" y="569"/>
                </a:lnTo>
                <a:lnTo>
                  <a:pt x="555" y="569"/>
                </a:lnTo>
                <a:lnTo>
                  <a:pt x="555" y="570"/>
                </a:lnTo>
                <a:lnTo>
                  <a:pt x="553" y="572"/>
                </a:lnTo>
                <a:lnTo>
                  <a:pt x="551" y="574"/>
                </a:lnTo>
                <a:lnTo>
                  <a:pt x="553" y="574"/>
                </a:lnTo>
                <a:lnTo>
                  <a:pt x="553" y="576"/>
                </a:lnTo>
                <a:lnTo>
                  <a:pt x="551" y="578"/>
                </a:lnTo>
                <a:lnTo>
                  <a:pt x="551" y="580"/>
                </a:lnTo>
                <a:lnTo>
                  <a:pt x="549" y="582"/>
                </a:lnTo>
                <a:lnTo>
                  <a:pt x="549" y="584"/>
                </a:lnTo>
                <a:lnTo>
                  <a:pt x="549" y="585"/>
                </a:lnTo>
                <a:lnTo>
                  <a:pt x="548" y="585"/>
                </a:lnTo>
                <a:lnTo>
                  <a:pt x="548" y="584"/>
                </a:lnTo>
                <a:lnTo>
                  <a:pt x="548" y="585"/>
                </a:lnTo>
                <a:lnTo>
                  <a:pt x="548" y="587"/>
                </a:lnTo>
                <a:lnTo>
                  <a:pt x="548" y="589"/>
                </a:lnTo>
                <a:lnTo>
                  <a:pt x="546" y="589"/>
                </a:lnTo>
                <a:lnTo>
                  <a:pt x="548" y="589"/>
                </a:lnTo>
                <a:lnTo>
                  <a:pt x="548" y="591"/>
                </a:lnTo>
                <a:lnTo>
                  <a:pt x="548" y="593"/>
                </a:lnTo>
                <a:lnTo>
                  <a:pt x="548" y="595"/>
                </a:lnTo>
                <a:lnTo>
                  <a:pt x="548" y="597"/>
                </a:lnTo>
                <a:lnTo>
                  <a:pt x="546" y="597"/>
                </a:lnTo>
                <a:lnTo>
                  <a:pt x="546" y="599"/>
                </a:lnTo>
                <a:lnTo>
                  <a:pt x="546" y="600"/>
                </a:lnTo>
                <a:lnTo>
                  <a:pt x="546" y="602"/>
                </a:lnTo>
                <a:lnTo>
                  <a:pt x="546" y="606"/>
                </a:lnTo>
                <a:lnTo>
                  <a:pt x="546" y="608"/>
                </a:lnTo>
                <a:lnTo>
                  <a:pt x="544" y="608"/>
                </a:lnTo>
                <a:lnTo>
                  <a:pt x="544" y="610"/>
                </a:lnTo>
                <a:lnTo>
                  <a:pt x="542" y="612"/>
                </a:lnTo>
                <a:lnTo>
                  <a:pt x="542" y="614"/>
                </a:lnTo>
                <a:lnTo>
                  <a:pt x="542" y="615"/>
                </a:lnTo>
                <a:lnTo>
                  <a:pt x="540" y="615"/>
                </a:lnTo>
                <a:lnTo>
                  <a:pt x="540" y="619"/>
                </a:lnTo>
                <a:lnTo>
                  <a:pt x="540" y="621"/>
                </a:lnTo>
                <a:lnTo>
                  <a:pt x="540" y="623"/>
                </a:lnTo>
                <a:lnTo>
                  <a:pt x="538" y="625"/>
                </a:lnTo>
                <a:lnTo>
                  <a:pt x="538" y="629"/>
                </a:lnTo>
                <a:lnTo>
                  <a:pt x="538" y="632"/>
                </a:lnTo>
                <a:lnTo>
                  <a:pt x="538" y="634"/>
                </a:lnTo>
                <a:lnTo>
                  <a:pt x="536" y="634"/>
                </a:lnTo>
                <a:lnTo>
                  <a:pt x="538" y="636"/>
                </a:lnTo>
                <a:lnTo>
                  <a:pt x="538" y="640"/>
                </a:lnTo>
                <a:lnTo>
                  <a:pt x="538" y="642"/>
                </a:lnTo>
                <a:lnTo>
                  <a:pt x="538" y="644"/>
                </a:lnTo>
                <a:lnTo>
                  <a:pt x="538" y="645"/>
                </a:lnTo>
                <a:lnTo>
                  <a:pt x="540" y="647"/>
                </a:lnTo>
                <a:lnTo>
                  <a:pt x="542" y="651"/>
                </a:lnTo>
                <a:lnTo>
                  <a:pt x="542" y="653"/>
                </a:lnTo>
                <a:lnTo>
                  <a:pt x="544" y="653"/>
                </a:lnTo>
                <a:lnTo>
                  <a:pt x="544" y="655"/>
                </a:lnTo>
                <a:lnTo>
                  <a:pt x="546" y="657"/>
                </a:lnTo>
                <a:lnTo>
                  <a:pt x="548" y="659"/>
                </a:lnTo>
                <a:lnTo>
                  <a:pt x="548" y="661"/>
                </a:lnTo>
                <a:lnTo>
                  <a:pt x="548" y="662"/>
                </a:lnTo>
                <a:lnTo>
                  <a:pt x="544" y="666"/>
                </a:lnTo>
                <a:lnTo>
                  <a:pt x="544" y="670"/>
                </a:lnTo>
                <a:lnTo>
                  <a:pt x="544" y="672"/>
                </a:lnTo>
                <a:lnTo>
                  <a:pt x="544" y="674"/>
                </a:lnTo>
                <a:lnTo>
                  <a:pt x="542" y="676"/>
                </a:lnTo>
                <a:lnTo>
                  <a:pt x="542" y="677"/>
                </a:lnTo>
                <a:lnTo>
                  <a:pt x="542" y="676"/>
                </a:lnTo>
                <a:lnTo>
                  <a:pt x="544" y="676"/>
                </a:lnTo>
                <a:lnTo>
                  <a:pt x="546" y="677"/>
                </a:lnTo>
                <a:lnTo>
                  <a:pt x="548" y="679"/>
                </a:lnTo>
                <a:lnTo>
                  <a:pt x="548" y="681"/>
                </a:lnTo>
                <a:lnTo>
                  <a:pt x="548" y="683"/>
                </a:lnTo>
                <a:lnTo>
                  <a:pt x="549" y="685"/>
                </a:lnTo>
                <a:lnTo>
                  <a:pt x="551" y="685"/>
                </a:lnTo>
                <a:lnTo>
                  <a:pt x="551" y="687"/>
                </a:lnTo>
                <a:lnTo>
                  <a:pt x="549" y="689"/>
                </a:lnTo>
                <a:lnTo>
                  <a:pt x="546" y="692"/>
                </a:lnTo>
                <a:lnTo>
                  <a:pt x="544" y="694"/>
                </a:lnTo>
                <a:lnTo>
                  <a:pt x="542" y="696"/>
                </a:lnTo>
                <a:lnTo>
                  <a:pt x="542" y="698"/>
                </a:lnTo>
                <a:lnTo>
                  <a:pt x="540" y="698"/>
                </a:lnTo>
                <a:lnTo>
                  <a:pt x="540" y="700"/>
                </a:lnTo>
                <a:lnTo>
                  <a:pt x="538" y="700"/>
                </a:lnTo>
                <a:lnTo>
                  <a:pt x="538" y="702"/>
                </a:lnTo>
                <a:lnTo>
                  <a:pt x="536" y="702"/>
                </a:lnTo>
                <a:lnTo>
                  <a:pt x="536" y="700"/>
                </a:lnTo>
                <a:lnTo>
                  <a:pt x="534" y="700"/>
                </a:lnTo>
                <a:lnTo>
                  <a:pt x="534" y="698"/>
                </a:lnTo>
                <a:lnTo>
                  <a:pt x="533" y="700"/>
                </a:lnTo>
                <a:lnTo>
                  <a:pt x="534" y="700"/>
                </a:lnTo>
                <a:lnTo>
                  <a:pt x="536" y="702"/>
                </a:lnTo>
                <a:lnTo>
                  <a:pt x="534" y="702"/>
                </a:lnTo>
                <a:lnTo>
                  <a:pt x="534" y="704"/>
                </a:lnTo>
                <a:lnTo>
                  <a:pt x="534" y="706"/>
                </a:lnTo>
                <a:lnTo>
                  <a:pt x="533" y="707"/>
                </a:lnTo>
                <a:lnTo>
                  <a:pt x="531" y="707"/>
                </a:lnTo>
                <a:lnTo>
                  <a:pt x="529" y="707"/>
                </a:lnTo>
                <a:lnTo>
                  <a:pt x="527" y="709"/>
                </a:lnTo>
                <a:lnTo>
                  <a:pt x="525" y="711"/>
                </a:lnTo>
                <a:lnTo>
                  <a:pt x="525" y="713"/>
                </a:lnTo>
                <a:lnTo>
                  <a:pt x="523" y="715"/>
                </a:lnTo>
                <a:lnTo>
                  <a:pt x="523" y="717"/>
                </a:lnTo>
                <a:lnTo>
                  <a:pt x="523" y="719"/>
                </a:lnTo>
                <a:lnTo>
                  <a:pt x="523" y="721"/>
                </a:lnTo>
                <a:lnTo>
                  <a:pt x="523" y="721"/>
                </a:lnTo>
                <a:lnTo>
                  <a:pt x="521" y="721"/>
                </a:lnTo>
                <a:lnTo>
                  <a:pt x="519" y="721"/>
                </a:lnTo>
                <a:lnTo>
                  <a:pt x="518" y="722"/>
                </a:lnTo>
                <a:lnTo>
                  <a:pt x="521" y="722"/>
                </a:lnTo>
                <a:lnTo>
                  <a:pt x="523" y="722"/>
                </a:lnTo>
                <a:lnTo>
                  <a:pt x="523" y="721"/>
                </a:lnTo>
                <a:lnTo>
                  <a:pt x="523" y="722"/>
                </a:lnTo>
                <a:lnTo>
                  <a:pt x="525" y="722"/>
                </a:lnTo>
                <a:lnTo>
                  <a:pt x="525" y="724"/>
                </a:lnTo>
                <a:lnTo>
                  <a:pt x="523" y="726"/>
                </a:lnTo>
                <a:lnTo>
                  <a:pt x="523" y="728"/>
                </a:lnTo>
                <a:lnTo>
                  <a:pt x="525" y="730"/>
                </a:lnTo>
                <a:lnTo>
                  <a:pt x="523" y="728"/>
                </a:lnTo>
                <a:lnTo>
                  <a:pt x="525" y="724"/>
                </a:lnTo>
                <a:lnTo>
                  <a:pt x="527" y="722"/>
                </a:lnTo>
                <a:lnTo>
                  <a:pt x="525" y="721"/>
                </a:lnTo>
                <a:lnTo>
                  <a:pt x="525" y="719"/>
                </a:lnTo>
                <a:lnTo>
                  <a:pt x="525" y="717"/>
                </a:lnTo>
                <a:lnTo>
                  <a:pt x="525" y="715"/>
                </a:lnTo>
                <a:lnTo>
                  <a:pt x="525" y="713"/>
                </a:lnTo>
                <a:lnTo>
                  <a:pt x="527" y="711"/>
                </a:lnTo>
                <a:lnTo>
                  <a:pt x="529" y="711"/>
                </a:lnTo>
                <a:lnTo>
                  <a:pt x="531" y="711"/>
                </a:lnTo>
                <a:lnTo>
                  <a:pt x="533" y="709"/>
                </a:lnTo>
                <a:lnTo>
                  <a:pt x="534" y="709"/>
                </a:lnTo>
                <a:lnTo>
                  <a:pt x="536" y="707"/>
                </a:lnTo>
                <a:lnTo>
                  <a:pt x="540" y="707"/>
                </a:lnTo>
                <a:lnTo>
                  <a:pt x="540" y="709"/>
                </a:lnTo>
                <a:lnTo>
                  <a:pt x="540" y="711"/>
                </a:lnTo>
                <a:lnTo>
                  <a:pt x="540" y="715"/>
                </a:lnTo>
                <a:lnTo>
                  <a:pt x="542" y="715"/>
                </a:lnTo>
                <a:lnTo>
                  <a:pt x="542" y="717"/>
                </a:lnTo>
                <a:lnTo>
                  <a:pt x="540" y="717"/>
                </a:lnTo>
                <a:lnTo>
                  <a:pt x="538" y="717"/>
                </a:lnTo>
                <a:lnTo>
                  <a:pt x="538" y="719"/>
                </a:lnTo>
                <a:lnTo>
                  <a:pt x="540" y="719"/>
                </a:lnTo>
                <a:lnTo>
                  <a:pt x="542" y="719"/>
                </a:lnTo>
                <a:lnTo>
                  <a:pt x="542" y="717"/>
                </a:lnTo>
                <a:lnTo>
                  <a:pt x="542" y="715"/>
                </a:lnTo>
                <a:lnTo>
                  <a:pt x="542" y="713"/>
                </a:lnTo>
                <a:lnTo>
                  <a:pt x="542" y="711"/>
                </a:lnTo>
                <a:lnTo>
                  <a:pt x="544" y="711"/>
                </a:lnTo>
                <a:lnTo>
                  <a:pt x="544" y="713"/>
                </a:lnTo>
                <a:lnTo>
                  <a:pt x="544" y="711"/>
                </a:lnTo>
                <a:lnTo>
                  <a:pt x="546" y="709"/>
                </a:lnTo>
                <a:lnTo>
                  <a:pt x="546" y="707"/>
                </a:lnTo>
                <a:lnTo>
                  <a:pt x="544" y="706"/>
                </a:lnTo>
                <a:lnTo>
                  <a:pt x="546" y="706"/>
                </a:lnTo>
                <a:lnTo>
                  <a:pt x="544" y="706"/>
                </a:lnTo>
                <a:lnTo>
                  <a:pt x="544" y="698"/>
                </a:lnTo>
                <a:lnTo>
                  <a:pt x="546" y="698"/>
                </a:lnTo>
                <a:lnTo>
                  <a:pt x="546" y="696"/>
                </a:lnTo>
                <a:lnTo>
                  <a:pt x="548" y="696"/>
                </a:lnTo>
                <a:lnTo>
                  <a:pt x="549" y="694"/>
                </a:lnTo>
                <a:lnTo>
                  <a:pt x="551" y="692"/>
                </a:lnTo>
                <a:lnTo>
                  <a:pt x="553" y="692"/>
                </a:lnTo>
                <a:lnTo>
                  <a:pt x="553" y="694"/>
                </a:lnTo>
                <a:lnTo>
                  <a:pt x="551" y="694"/>
                </a:lnTo>
                <a:lnTo>
                  <a:pt x="551" y="696"/>
                </a:lnTo>
                <a:lnTo>
                  <a:pt x="549" y="698"/>
                </a:lnTo>
                <a:lnTo>
                  <a:pt x="549" y="698"/>
                </a:lnTo>
                <a:lnTo>
                  <a:pt x="549" y="700"/>
                </a:lnTo>
                <a:lnTo>
                  <a:pt x="549" y="702"/>
                </a:lnTo>
                <a:lnTo>
                  <a:pt x="551" y="702"/>
                </a:lnTo>
                <a:lnTo>
                  <a:pt x="549" y="702"/>
                </a:lnTo>
                <a:lnTo>
                  <a:pt x="549" y="700"/>
                </a:lnTo>
                <a:lnTo>
                  <a:pt x="549" y="698"/>
                </a:lnTo>
                <a:lnTo>
                  <a:pt x="549" y="698"/>
                </a:lnTo>
                <a:lnTo>
                  <a:pt x="551" y="698"/>
                </a:lnTo>
                <a:lnTo>
                  <a:pt x="551" y="696"/>
                </a:lnTo>
                <a:lnTo>
                  <a:pt x="553" y="694"/>
                </a:lnTo>
                <a:lnTo>
                  <a:pt x="553" y="692"/>
                </a:lnTo>
                <a:lnTo>
                  <a:pt x="553" y="691"/>
                </a:lnTo>
                <a:lnTo>
                  <a:pt x="553" y="689"/>
                </a:lnTo>
                <a:lnTo>
                  <a:pt x="553" y="687"/>
                </a:lnTo>
                <a:lnTo>
                  <a:pt x="555" y="687"/>
                </a:lnTo>
                <a:lnTo>
                  <a:pt x="553" y="687"/>
                </a:lnTo>
                <a:lnTo>
                  <a:pt x="553" y="685"/>
                </a:lnTo>
                <a:lnTo>
                  <a:pt x="555" y="685"/>
                </a:lnTo>
                <a:lnTo>
                  <a:pt x="555" y="683"/>
                </a:lnTo>
                <a:lnTo>
                  <a:pt x="555" y="681"/>
                </a:lnTo>
                <a:lnTo>
                  <a:pt x="555" y="679"/>
                </a:lnTo>
                <a:lnTo>
                  <a:pt x="555" y="677"/>
                </a:lnTo>
                <a:lnTo>
                  <a:pt x="557" y="677"/>
                </a:lnTo>
                <a:lnTo>
                  <a:pt x="559" y="677"/>
                </a:lnTo>
                <a:lnTo>
                  <a:pt x="559" y="679"/>
                </a:lnTo>
                <a:lnTo>
                  <a:pt x="561" y="679"/>
                </a:lnTo>
                <a:lnTo>
                  <a:pt x="563" y="681"/>
                </a:lnTo>
                <a:lnTo>
                  <a:pt x="564" y="683"/>
                </a:lnTo>
                <a:lnTo>
                  <a:pt x="564" y="685"/>
                </a:lnTo>
                <a:lnTo>
                  <a:pt x="568" y="689"/>
                </a:lnTo>
                <a:lnTo>
                  <a:pt x="568" y="692"/>
                </a:lnTo>
                <a:lnTo>
                  <a:pt x="566" y="692"/>
                </a:lnTo>
                <a:lnTo>
                  <a:pt x="566" y="694"/>
                </a:lnTo>
                <a:lnTo>
                  <a:pt x="564" y="694"/>
                </a:lnTo>
                <a:lnTo>
                  <a:pt x="563" y="696"/>
                </a:lnTo>
                <a:lnTo>
                  <a:pt x="561" y="696"/>
                </a:lnTo>
                <a:lnTo>
                  <a:pt x="559" y="698"/>
                </a:lnTo>
                <a:lnTo>
                  <a:pt x="557" y="700"/>
                </a:lnTo>
                <a:lnTo>
                  <a:pt x="557" y="702"/>
                </a:lnTo>
                <a:lnTo>
                  <a:pt x="557" y="704"/>
                </a:lnTo>
                <a:lnTo>
                  <a:pt x="555" y="706"/>
                </a:lnTo>
                <a:lnTo>
                  <a:pt x="553" y="707"/>
                </a:lnTo>
                <a:lnTo>
                  <a:pt x="551" y="709"/>
                </a:lnTo>
                <a:lnTo>
                  <a:pt x="553" y="709"/>
                </a:lnTo>
                <a:lnTo>
                  <a:pt x="553" y="713"/>
                </a:lnTo>
                <a:lnTo>
                  <a:pt x="551" y="713"/>
                </a:lnTo>
                <a:lnTo>
                  <a:pt x="549" y="713"/>
                </a:lnTo>
                <a:lnTo>
                  <a:pt x="548" y="717"/>
                </a:lnTo>
                <a:lnTo>
                  <a:pt x="546" y="717"/>
                </a:lnTo>
                <a:lnTo>
                  <a:pt x="546" y="719"/>
                </a:lnTo>
                <a:lnTo>
                  <a:pt x="544" y="721"/>
                </a:lnTo>
                <a:lnTo>
                  <a:pt x="540" y="722"/>
                </a:lnTo>
                <a:lnTo>
                  <a:pt x="542" y="722"/>
                </a:lnTo>
                <a:lnTo>
                  <a:pt x="542" y="724"/>
                </a:lnTo>
                <a:lnTo>
                  <a:pt x="542" y="726"/>
                </a:lnTo>
                <a:lnTo>
                  <a:pt x="540" y="728"/>
                </a:lnTo>
                <a:lnTo>
                  <a:pt x="538" y="730"/>
                </a:lnTo>
                <a:lnTo>
                  <a:pt x="538" y="732"/>
                </a:lnTo>
                <a:lnTo>
                  <a:pt x="536" y="732"/>
                </a:lnTo>
                <a:lnTo>
                  <a:pt x="536" y="734"/>
                </a:lnTo>
                <a:lnTo>
                  <a:pt x="534" y="736"/>
                </a:lnTo>
                <a:lnTo>
                  <a:pt x="534" y="737"/>
                </a:lnTo>
                <a:lnTo>
                  <a:pt x="533" y="739"/>
                </a:lnTo>
                <a:lnTo>
                  <a:pt x="534" y="739"/>
                </a:lnTo>
                <a:lnTo>
                  <a:pt x="536" y="739"/>
                </a:lnTo>
                <a:lnTo>
                  <a:pt x="536" y="741"/>
                </a:lnTo>
                <a:lnTo>
                  <a:pt x="538" y="743"/>
                </a:lnTo>
                <a:lnTo>
                  <a:pt x="538" y="743"/>
                </a:lnTo>
                <a:lnTo>
                  <a:pt x="536" y="743"/>
                </a:lnTo>
                <a:lnTo>
                  <a:pt x="534" y="745"/>
                </a:lnTo>
                <a:lnTo>
                  <a:pt x="534" y="747"/>
                </a:lnTo>
                <a:lnTo>
                  <a:pt x="536" y="747"/>
                </a:lnTo>
                <a:lnTo>
                  <a:pt x="536" y="745"/>
                </a:lnTo>
                <a:lnTo>
                  <a:pt x="538" y="743"/>
                </a:lnTo>
                <a:lnTo>
                  <a:pt x="540" y="743"/>
                </a:lnTo>
                <a:lnTo>
                  <a:pt x="538" y="743"/>
                </a:lnTo>
                <a:lnTo>
                  <a:pt x="538" y="741"/>
                </a:lnTo>
                <a:lnTo>
                  <a:pt x="536" y="739"/>
                </a:lnTo>
                <a:lnTo>
                  <a:pt x="536" y="737"/>
                </a:lnTo>
                <a:lnTo>
                  <a:pt x="536" y="736"/>
                </a:lnTo>
                <a:lnTo>
                  <a:pt x="540" y="732"/>
                </a:lnTo>
                <a:lnTo>
                  <a:pt x="542" y="732"/>
                </a:lnTo>
                <a:lnTo>
                  <a:pt x="540" y="730"/>
                </a:lnTo>
                <a:lnTo>
                  <a:pt x="542" y="728"/>
                </a:lnTo>
                <a:lnTo>
                  <a:pt x="544" y="726"/>
                </a:lnTo>
                <a:lnTo>
                  <a:pt x="546" y="726"/>
                </a:lnTo>
                <a:lnTo>
                  <a:pt x="548" y="726"/>
                </a:lnTo>
                <a:lnTo>
                  <a:pt x="548" y="728"/>
                </a:lnTo>
                <a:lnTo>
                  <a:pt x="546" y="730"/>
                </a:lnTo>
                <a:lnTo>
                  <a:pt x="546" y="732"/>
                </a:lnTo>
                <a:lnTo>
                  <a:pt x="548" y="732"/>
                </a:lnTo>
                <a:lnTo>
                  <a:pt x="548" y="730"/>
                </a:lnTo>
                <a:lnTo>
                  <a:pt x="548" y="728"/>
                </a:lnTo>
                <a:lnTo>
                  <a:pt x="549" y="726"/>
                </a:lnTo>
                <a:lnTo>
                  <a:pt x="551" y="726"/>
                </a:lnTo>
                <a:lnTo>
                  <a:pt x="553" y="726"/>
                </a:lnTo>
                <a:lnTo>
                  <a:pt x="555" y="724"/>
                </a:lnTo>
                <a:lnTo>
                  <a:pt x="559" y="721"/>
                </a:lnTo>
                <a:lnTo>
                  <a:pt x="559" y="719"/>
                </a:lnTo>
                <a:lnTo>
                  <a:pt x="561" y="717"/>
                </a:lnTo>
                <a:lnTo>
                  <a:pt x="561" y="715"/>
                </a:lnTo>
                <a:lnTo>
                  <a:pt x="564" y="713"/>
                </a:lnTo>
                <a:lnTo>
                  <a:pt x="564" y="711"/>
                </a:lnTo>
                <a:lnTo>
                  <a:pt x="564" y="709"/>
                </a:lnTo>
                <a:lnTo>
                  <a:pt x="564" y="707"/>
                </a:lnTo>
                <a:lnTo>
                  <a:pt x="564" y="706"/>
                </a:lnTo>
                <a:lnTo>
                  <a:pt x="566" y="704"/>
                </a:lnTo>
                <a:lnTo>
                  <a:pt x="568" y="706"/>
                </a:lnTo>
                <a:lnTo>
                  <a:pt x="570" y="706"/>
                </a:lnTo>
                <a:lnTo>
                  <a:pt x="572" y="707"/>
                </a:lnTo>
                <a:lnTo>
                  <a:pt x="572" y="706"/>
                </a:lnTo>
                <a:lnTo>
                  <a:pt x="574" y="706"/>
                </a:lnTo>
                <a:lnTo>
                  <a:pt x="574" y="702"/>
                </a:lnTo>
                <a:lnTo>
                  <a:pt x="574" y="700"/>
                </a:lnTo>
                <a:lnTo>
                  <a:pt x="574" y="698"/>
                </a:lnTo>
                <a:lnTo>
                  <a:pt x="572" y="698"/>
                </a:lnTo>
                <a:lnTo>
                  <a:pt x="572" y="696"/>
                </a:lnTo>
                <a:lnTo>
                  <a:pt x="570" y="696"/>
                </a:lnTo>
                <a:lnTo>
                  <a:pt x="568" y="696"/>
                </a:lnTo>
                <a:lnTo>
                  <a:pt x="570" y="694"/>
                </a:lnTo>
                <a:lnTo>
                  <a:pt x="570" y="692"/>
                </a:lnTo>
                <a:lnTo>
                  <a:pt x="572" y="692"/>
                </a:lnTo>
                <a:lnTo>
                  <a:pt x="572" y="694"/>
                </a:lnTo>
                <a:lnTo>
                  <a:pt x="574" y="694"/>
                </a:lnTo>
                <a:lnTo>
                  <a:pt x="576" y="694"/>
                </a:lnTo>
                <a:lnTo>
                  <a:pt x="576" y="696"/>
                </a:lnTo>
                <a:lnTo>
                  <a:pt x="578" y="696"/>
                </a:lnTo>
                <a:lnTo>
                  <a:pt x="579" y="698"/>
                </a:lnTo>
                <a:lnTo>
                  <a:pt x="581" y="698"/>
                </a:lnTo>
                <a:lnTo>
                  <a:pt x="585" y="700"/>
                </a:lnTo>
                <a:lnTo>
                  <a:pt x="585" y="702"/>
                </a:lnTo>
                <a:lnTo>
                  <a:pt x="583" y="702"/>
                </a:lnTo>
                <a:lnTo>
                  <a:pt x="583" y="704"/>
                </a:lnTo>
                <a:lnTo>
                  <a:pt x="583" y="706"/>
                </a:lnTo>
                <a:lnTo>
                  <a:pt x="581" y="706"/>
                </a:lnTo>
                <a:lnTo>
                  <a:pt x="581" y="709"/>
                </a:lnTo>
                <a:lnTo>
                  <a:pt x="583" y="709"/>
                </a:lnTo>
                <a:lnTo>
                  <a:pt x="583" y="711"/>
                </a:lnTo>
                <a:lnTo>
                  <a:pt x="583" y="715"/>
                </a:lnTo>
                <a:lnTo>
                  <a:pt x="581" y="717"/>
                </a:lnTo>
                <a:lnTo>
                  <a:pt x="579" y="717"/>
                </a:lnTo>
                <a:lnTo>
                  <a:pt x="578" y="717"/>
                </a:lnTo>
                <a:lnTo>
                  <a:pt x="581" y="717"/>
                </a:lnTo>
                <a:lnTo>
                  <a:pt x="583" y="715"/>
                </a:lnTo>
                <a:lnTo>
                  <a:pt x="583" y="713"/>
                </a:lnTo>
                <a:lnTo>
                  <a:pt x="583" y="711"/>
                </a:lnTo>
                <a:lnTo>
                  <a:pt x="585" y="711"/>
                </a:lnTo>
                <a:lnTo>
                  <a:pt x="585" y="709"/>
                </a:lnTo>
                <a:lnTo>
                  <a:pt x="585" y="706"/>
                </a:lnTo>
                <a:lnTo>
                  <a:pt x="585" y="704"/>
                </a:lnTo>
                <a:lnTo>
                  <a:pt x="587" y="704"/>
                </a:lnTo>
                <a:lnTo>
                  <a:pt x="589" y="704"/>
                </a:lnTo>
                <a:lnTo>
                  <a:pt x="591" y="704"/>
                </a:lnTo>
                <a:lnTo>
                  <a:pt x="593" y="706"/>
                </a:lnTo>
                <a:lnTo>
                  <a:pt x="594" y="707"/>
                </a:lnTo>
                <a:lnTo>
                  <a:pt x="594" y="709"/>
                </a:lnTo>
                <a:lnTo>
                  <a:pt x="594" y="711"/>
                </a:lnTo>
                <a:lnTo>
                  <a:pt x="594" y="713"/>
                </a:lnTo>
                <a:lnTo>
                  <a:pt x="594" y="715"/>
                </a:lnTo>
                <a:lnTo>
                  <a:pt x="593" y="717"/>
                </a:lnTo>
                <a:lnTo>
                  <a:pt x="593" y="719"/>
                </a:lnTo>
                <a:lnTo>
                  <a:pt x="591" y="719"/>
                </a:lnTo>
                <a:lnTo>
                  <a:pt x="593" y="721"/>
                </a:lnTo>
                <a:lnTo>
                  <a:pt x="591" y="721"/>
                </a:lnTo>
                <a:lnTo>
                  <a:pt x="593" y="721"/>
                </a:lnTo>
                <a:lnTo>
                  <a:pt x="593" y="719"/>
                </a:lnTo>
                <a:lnTo>
                  <a:pt x="594" y="717"/>
                </a:lnTo>
                <a:lnTo>
                  <a:pt x="596" y="715"/>
                </a:lnTo>
                <a:lnTo>
                  <a:pt x="596" y="713"/>
                </a:lnTo>
                <a:lnTo>
                  <a:pt x="596" y="709"/>
                </a:lnTo>
                <a:lnTo>
                  <a:pt x="598" y="707"/>
                </a:lnTo>
                <a:lnTo>
                  <a:pt x="600" y="707"/>
                </a:lnTo>
                <a:lnTo>
                  <a:pt x="600" y="709"/>
                </a:lnTo>
                <a:lnTo>
                  <a:pt x="600" y="711"/>
                </a:lnTo>
                <a:lnTo>
                  <a:pt x="600" y="715"/>
                </a:lnTo>
                <a:lnTo>
                  <a:pt x="598" y="715"/>
                </a:lnTo>
                <a:lnTo>
                  <a:pt x="598" y="717"/>
                </a:lnTo>
                <a:lnTo>
                  <a:pt x="598" y="719"/>
                </a:lnTo>
                <a:lnTo>
                  <a:pt x="600" y="721"/>
                </a:lnTo>
                <a:lnTo>
                  <a:pt x="600" y="722"/>
                </a:lnTo>
                <a:lnTo>
                  <a:pt x="598" y="722"/>
                </a:lnTo>
                <a:lnTo>
                  <a:pt x="598" y="724"/>
                </a:lnTo>
                <a:lnTo>
                  <a:pt x="596" y="724"/>
                </a:lnTo>
                <a:lnTo>
                  <a:pt x="596" y="726"/>
                </a:lnTo>
                <a:lnTo>
                  <a:pt x="594" y="730"/>
                </a:lnTo>
                <a:lnTo>
                  <a:pt x="594" y="732"/>
                </a:lnTo>
                <a:lnTo>
                  <a:pt x="593" y="734"/>
                </a:lnTo>
                <a:lnTo>
                  <a:pt x="593" y="736"/>
                </a:lnTo>
                <a:lnTo>
                  <a:pt x="591" y="739"/>
                </a:lnTo>
                <a:lnTo>
                  <a:pt x="589" y="741"/>
                </a:lnTo>
                <a:lnTo>
                  <a:pt x="589" y="743"/>
                </a:lnTo>
                <a:lnTo>
                  <a:pt x="587" y="743"/>
                </a:lnTo>
                <a:lnTo>
                  <a:pt x="587" y="743"/>
                </a:lnTo>
                <a:lnTo>
                  <a:pt x="583" y="745"/>
                </a:lnTo>
                <a:lnTo>
                  <a:pt x="581" y="745"/>
                </a:lnTo>
                <a:lnTo>
                  <a:pt x="579" y="745"/>
                </a:lnTo>
                <a:lnTo>
                  <a:pt x="578" y="747"/>
                </a:lnTo>
                <a:lnTo>
                  <a:pt x="579" y="747"/>
                </a:lnTo>
                <a:lnTo>
                  <a:pt x="581" y="745"/>
                </a:lnTo>
                <a:lnTo>
                  <a:pt x="583" y="747"/>
                </a:lnTo>
                <a:lnTo>
                  <a:pt x="585" y="745"/>
                </a:lnTo>
                <a:lnTo>
                  <a:pt x="587" y="745"/>
                </a:lnTo>
                <a:lnTo>
                  <a:pt x="589" y="745"/>
                </a:lnTo>
                <a:lnTo>
                  <a:pt x="591" y="747"/>
                </a:lnTo>
                <a:lnTo>
                  <a:pt x="591" y="749"/>
                </a:lnTo>
                <a:lnTo>
                  <a:pt x="589" y="749"/>
                </a:lnTo>
                <a:lnTo>
                  <a:pt x="593" y="751"/>
                </a:lnTo>
                <a:lnTo>
                  <a:pt x="593" y="752"/>
                </a:lnTo>
                <a:lnTo>
                  <a:pt x="593" y="754"/>
                </a:lnTo>
                <a:lnTo>
                  <a:pt x="594" y="756"/>
                </a:lnTo>
                <a:lnTo>
                  <a:pt x="594" y="760"/>
                </a:lnTo>
                <a:lnTo>
                  <a:pt x="594" y="762"/>
                </a:lnTo>
                <a:lnTo>
                  <a:pt x="593" y="764"/>
                </a:lnTo>
                <a:lnTo>
                  <a:pt x="594" y="764"/>
                </a:lnTo>
                <a:lnTo>
                  <a:pt x="594" y="766"/>
                </a:lnTo>
                <a:lnTo>
                  <a:pt x="594" y="773"/>
                </a:lnTo>
                <a:lnTo>
                  <a:pt x="594" y="775"/>
                </a:lnTo>
                <a:lnTo>
                  <a:pt x="594" y="777"/>
                </a:lnTo>
                <a:lnTo>
                  <a:pt x="594" y="781"/>
                </a:lnTo>
                <a:lnTo>
                  <a:pt x="594" y="782"/>
                </a:lnTo>
                <a:lnTo>
                  <a:pt x="596" y="784"/>
                </a:lnTo>
                <a:lnTo>
                  <a:pt x="596" y="782"/>
                </a:lnTo>
                <a:lnTo>
                  <a:pt x="596" y="779"/>
                </a:lnTo>
                <a:lnTo>
                  <a:pt x="596" y="777"/>
                </a:lnTo>
                <a:lnTo>
                  <a:pt x="596" y="775"/>
                </a:lnTo>
                <a:lnTo>
                  <a:pt x="596" y="773"/>
                </a:lnTo>
                <a:lnTo>
                  <a:pt x="598" y="771"/>
                </a:lnTo>
                <a:lnTo>
                  <a:pt x="600" y="773"/>
                </a:lnTo>
                <a:lnTo>
                  <a:pt x="600" y="775"/>
                </a:lnTo>
                <a:lnTo>
                  <a:pt x="600" y="777"/>
                </a:lnTo>
                <a:lnTo>
                  <a:pt x="600" y="779"/>
                </a:lnTo>
                <a:lnTo>
                  <a:pt x="600" y="781"/>
                </a:lnTo>
                <a:lnTo>
                  <a:pt x="600" y="782"/>
                </a:lnTo>
                <a:lnTo>
                  <a:pt x="598" y="784"/>
                </a:lnTo>
                <a:lnTo>
                  <a:pt x="598" y="786"/>
                </a:lnTo>
                <a:lnTo>
                  <a:pt x="596" y="788"/>
                </a:lnTo>
                <a:lnTo>
                  <a:pt x="596" y="790"/>
                </a:lnTo>
                <a:lnTo>
                  <a:pt x="594" y="790"/>
                </a:lnTo>
                <a:lnTo>
                  <a:pt x="593" y="796"/>
                </a:lnTo>
                <a:lnTo>
                  <a:pt x="593" y="797"/>
                </a:lnTo>
                <a:lnTo>
                  <a:pt x="591" y="799"/>
                </a:lnTo>
                <a:lnTo>
                  <a:pt x="591" y="801"/>
                </a:lnTo>
                <a:lnTo>
                  <a:pt x="589" y="801"/>
                </a:lnTo>
                <a:lnTo>
                  <a:pt x="589" y="805"/>
                </a:lnTo>
                <a:lnTo>
                  <a:pt x="589" y="807"/>
                </a:lnTo>
                <a:lnTo>
                  <a:pt x="587" y="807"/>
                </a:lnTo>
                <a:lnTo>
                  <a:pt x="585" y="805"/>
                </a:lnTo>
                <a:lnTo>
                  <a:pt x="585" y="803"/>
                </a:lnTo>
                <a:lnTo>
                  <a:pt x="583" y="803"/>
                </a:lnTo>
                <a:lnTo>
                  <a:pt x="581" y="805"/>
                </a:lnTo>
                <a:lnTo>
                  <a:pt x="579" y="805"/>
                </a:lnTo>
                <a:lnTo>
                  <a:pt x="579" y="803"/>
                </a:lnTo>
                <a:lnTo>
                  <a:pt x="578" y="803"/>
                </a:lnTo>
                <a:lnTo>
                  <a:pt x="578" y="805"/>
                </a:lnTo>
                <a:lnTo>
                  <a:pt x="579" y="805"/>
                </a:lnTo>
                <a:lnTo>
                  <a:pt x="581" y="805"/>
                </a:lnTo>
                <a:lnTo>
                  <a:pt x="583" y="805"/>
                </a:lnTo>
                <a:lnTo>
                  <a:pt x="585" y="805"/>
                </a:lnTo>
                <a:lnTo>
                  <a:pt x="585" y="807"/>
                </a:lnTo>
                <a:lnTo>
                  <a:pt x="585" y="809"/>
                </a:lnTo>
                <a:lnTo>
                  <a:pt x="583" y="809"/>
                </a:lnTo>
                <a:lnTo>
                  <a:pt x="581" y="809"/>
                </a:lnTo>
                <a:lnTo>
                  <a:pt x="585" y="809"/>
                </a:lnTo>
                <a:lnTo>
                  <a:pt x="587" y="811"/>
                </a:lnTo>
                <a:lnTo>
                  <a:pt x="585" y="811"/>
                </a:lnTo>
                <a:lnTo>
                  <a:pt x="585" y="812"/>
                </a:lnTo>
                <a:lnTo>
                  <a:pt x="583" y="814"/>
                </a:lnTo>
                <a:lnTo>
                  <a:pt x="581" y="816"/>
                </a:lnTo>
                <a:lnTo>
                  <a:pt x="579" y="816"/>
                </a:lnTo>
                <a:lnTo>
                  <a:pt x="581" y="818"/>
                </a:lnTo>
                <a:lnTo>
                  <a:pt x="579" y="818"/>
                </a:lnTo>
                <a:lnTo>
                  <a:pt x="579" y="820"/>
                </a:lnTo>
                <a:lnTo>
                  <a:pt x="579" y="822"/>
                </a:lnTo>
                <a:lnTo>
                  <a:pt x="578" y="824"/>
                </a:lnTo>
                <a:lnTo>
                  <a:pt x="578" y="826"/>
                </a:lnTo>
                <a:lnTo>
                  <a:pt x="578" y="827"/>
                </a:lnTo>
                <a:lnTo>
                  <a:pt x="576" y="829"/>
                </a:lnTo>
                <a:lnTo>
                  <a:pt x="574" y="829"/>
                </a:lnTo>
                <a:lnTo>
                  <a:pt x="574" y="827"/>
                </a:lnTo>
                <a:lnTo>
                  <a:pt x="572" y="827"/>
                </a:lnTo>
                <a:lnTo>
                  <a:pt x="572" y="826"/>
                </a:lnTo>
                <a:lnTo>
                  <a:pt x="570" y="824"/>
                </a:lnTo>
                <a:lnTo>
                  <a:pt x="568" y="824"/>
                </a:lnTo>
                <a:lnTo>
                  <a:pt x="566" y="824"/>
                </a:lnTo>
                <a:lnTo>
                  <a:pt x="564" y="824"/>
                </a:lnTo>
                <a:lnTo>
                  <a:pt x="568" y="824"/>
                </a:lnTo>
                <a:lnTo>
                  <a:pt x="570" y="826"/>
                </a:lnTo>
                <a:lnTo>
                  <a:pt x="572" y="826"/>
                </a:lnTo>
                <a:lnTo>
                  <a:pt x="572" y="827"/>
                </a:lnTo>
                <a:lnTo>
                  <a:pt x="572" y="829"/>
                </a:lnTo>
                <a:lnTo>
                  <a:pt x="570" y="827"/>
                </a:lnTo>
                <a:lnTo>
                  <a:pt x="570" y="829"/>
                </a:lnTo>
                <a:lnTo>
                  <a:pt x="572" y="829"/>
                </a:lnTo>
                <a:lnTo>
                  <a:pt x="572" y="831"/>
                </a:lnTo>
                <a:lnTo>
                  <a:pt x="572" y="831"/>
                </a:lnTo>
                <a:lnTo>
                  <a:pt x="572" y="829"/>
                </a:lnTo>
                <a:lnTo>
                  <a:pt x="574" y="829"/>
                </a:lnTo>
                <a:lnTo>
                  <a:pt x="574" y="831"/>
                </a:lnTo>
                <a:lnTo>
                  <a:pt x="574" y="831"/>
                </a:lnTo>
                <a:lnTo>
                  <a:pt x="572" y="835"/>
                </a:lnTo>
                <a:lnTo>
                  <a:pt x="572" y="837"/>
                </a:lnTo>
                <a:lnTo>
                  <a:pt x="572" y="839"/>
                </a:lnTo>
                <a:lnTo>
                  <a:pt x="572" y="841"/>
                </a:lnTo>
                <a:lnTo>
                  <a:pt x="572" y="842"/>
                </a:lnTo>
                <a:lnTo>
                  <a:pt x="572" y="846"/>
                </a:lnTo>
                <a:lnTo>
                  <a:pt x="570" y="846"/>
                </a:lnTo>
                <a:lnTo>
                  <a:pt x="570" y="848"/>
                </a:lnTo>
                <a:lnTo>
                  <a:pt x="570" y="850"/>
                </a:lnTo>
                <a:lnTo>
                  <a:pt x="570" y="852"/>
                </a:lnTo>
                <a:lnTo>
                  <a:pt x="568" y="854"/>
                </a:lnTo>
                <a:lnTo>
                  <a:pt x="566" y="850"/>
                </a:lnTo>
                <a:lnTo>
                  <a:pt x="564" y="850"/>
                </a:lnTo>
                <a:lnTo>
                  <a:pt x="563" y="848"/>
                </a:lnTo>
                <a:lnTo>
                  <a:pt x="561" y="848"/>
                </a:lnTo>
                <a:lnTo>
                  <a:pt x="559" y="846"/>
                </a:lnTo>
                <a:lnTo>
                  <a:pt x="557" y="846"/>
                </a:lnTo>
                <a:lnTo>
                  <a:pt x="555" y="846"/>
                </a:lnTo>
                <a:lnTo>
                  <a:pt x="553" y="848"/>
                </a:lnTo>
                <a:lnTo>
                  <a:pt x="551" y="848"/>
                </a:lnTo>
                <a:lnTo>
                  <a:pt x="551" y="846"/>
                </a:lnTo>
                <a:lnTo>
                  <a:pt x="553" y="844"/>
                </a:lnTo>
                <a:lnTo>
                  <a:pt x="555" y="844"/>
                </a:lnTo>
                <a:lnTo>
                  <a:pt x="555" y="842"/>
                </a:lnTo>
                <a:lnTo>
                  <a:pt x="555" y="841"/>
                </a:lnTo>
                <a:lnTo>
                  <a:pt x="555" y="839"/>
                </a:lnTo>
                <a:lnTo>
                  <a:pt x="553" y="841"/>
                </a:lnTo>
                <a:lnTo>
                  <a:pt x="555" y="842"/>
                </a:lnTo>
                <a:lnTo>
                  <a:pt x="553" y="844"/>
                </a:lnTo>
                <a:lnTo>
                  <a:pt x="551" y="844"/>
                </a:lnTo>
                <a:lnTo>
                  <a:pt x="549" y="848"/>
                </a:lnTo>
                <a:lnTo>
                  <a:pt x="551" y="850"/>
                </a:lnTo>
                <a:lnTo>
                  <a:pt x="553" y="850"/>
                </a:lnTo>
                <a:lnTo>
                  <a:pt x="553" y="848"/>
                </a:lnTo>
                <a:lnTo>
                  <a:pt x="555" y="848"/>
                </a:lnTo>
                <a:lnTo>
                  <a:pt x="557" y="848"/>
                </a:lnTo>
                <a:lnTo>
                  <a:pt x="559" y="848"/>
                </a:lnTo>
                <a:lnTo>
                  <a:pt x="561" y="850"/>
                </a:lnTo>
                <a:lnTo>
                  <a:pt x="561" y="852"/>
                </a:lnTo>
                <a:lnTo>
                  <a:pt x="563" y="854"/>
                </a:lnTo>
                <a:lnTo>
                  <a:pt x="563" y="856"/>
                </a:lnTo>
                <a:lnTo>
                  <a:pt x="561" y="856"/>
                </a:lnTo>
                <a:lnTo>
                  <a:pt x="563" y="856"/>
                </a:lnTo>
                <a:lnTo>
                  <a:pt x="564" y="857"/>
                </a:lnTo>
                <a:lnTo>
                  <a:pt x="564" y="861"/>
                </a:lnTo>
                <a:lnTo>
                  <a:pt x="564" y="863"/>
                </a:lnTo>
                <a:lnTo>
                  <a:pt x="563" y="865"/>
                </a:lnTo>
                <a:lnTo>
                  <a:pt x="561" y="865"/>
                </a:lnTo>
                <a:lnTo>
                  <a:pt x="561" y="867"/>
                </a:lnTo>
                <a:lnTo>
                  <a:pt x="561" y="869"/>
                </a:lnTo>
                <a:lnTo>
                  <a:pt x="563" y="872"/>
                </a:lnTo>
                <a:lnTo>
                  <a:pt x="563" y="874"/>
                </a:lnTo>
                <a:lnTo>
                  <a:pt x="564" y="874"/>
                </a:lnTo>
                <a:lnTo>
                  <a:pt x="566" y="876"/>
                </a:lnTo>
                <a:lnTo>
                  <a:pt x="564" y="876"/>
                </a:lnTo>
                <a:lnTo>
                  <a:pt x="563" y="876"/>
                </a:lnTo>
                <a:lnTo>
                  <a:pt x="561" y="876"/>
                </a:lnTo>
                <a:lnTo>
                  <a:pt x="559" y="876"/>
                </a:lnTo>
                <a:lnTo>
                  <a:pt x="557" y="872"/>
                </a:lnTo>
                <a:lnTo>
                  <a:pt x="557" y="871"/>
                </a:lnTo>
                <a:lnTo>
                  <a:pt x="555" y="869"/>
                </a:lnTo>
                <a:lnTo>
                  <a:pt x="553" y="869"/>
                </a:lnTo>
                <a:lnTo>
                  <a:pt x="553" y="867"/>
                </a:lnTo>
                <a:lnTo>
                  <a:pt x="553" y="865"/>
                </a:lnTo>
                <a:lnTo>
                  <a:pt x="553" y="867"/>
                </a:lnTo>
                <a:lnTo>
                  <a:pt x="551" y="867"/>
                </a:lnTo>
                <a:lnTo>
                  <a:pt x="551" y="869"/>
                </a:lnTo>
                <a:lnTo>
                  <a:pt x="553" y="869"/>
                </a:lnTo>
                <a:lnTo>
                  <a:pt x="553" y="871"/>
                </a:lnTo>
                <a:lnTo>
                  <a:pt x="553" y="872"/>
                </a:lnTo>
                <a:lnTo>
                  <a:pt x="555" y="872"/>
                </a:lnTo>
                <a:lnTo>
                  <a:pt x="555" y="874"/>
                </a:lnTo>
                <a:lnTo>
                  <a:pt x="555" y="876"/>
                </a:lnTo>
                <a:lnTo>
                  <a:pt x="555" y="876"/>
                </a:lnTo>
                <a:lnTo>
                  <a:pt x="557" y="876"/>
                </a:lnTo>
                <a:lnTo>
                  <a:pt x="557" y="878"/>
                </a:lnTo>
                <a:lnTo>
                  <a:pt x="559" y="878"/>
                </a:lnTo>
                <a:lnTo>
                  <a:pt x="559" y="880"/>
                </a:lnTo>
                <a:lnTo>
                  <a:pt x="561" y="880"/>
                </a:lnTo>
                <a:lnTo>
                  <a:pt x="563" y="880"/>
                </a:lnTo>
                <a:lnTo>
                  <a:pt x="563" y="882"/>
                </a:lnTo>
                <a:lnTo>
                  <a:pt x="561" y="882"/>
                </a:lnTo>
                <a:lnTo>
                  <a:pt x="559" y="882"/>
                </a:lnTo>
                <a:lnTo>
                  <a:pt x="557" y="882"/>
                </a:lnTo>
                <a:lnTo>
                  <a:pt x="555" y="880"/>
                </a:lnTo>
                <a:lnTo>
                  <a:pt x="553" y="878"/>
                </a:lnTo>
                <a:lnTo>
                  <a:pt x="555" y="880"/>
                </a:lnTo>
                <a:lnTo>
                  <a:pt x="557" y="882"/>
                </a:lnTo>
                <a:lnTo>
                  <a:pt x="557" y="884"/>
                </a:lnTo>
                <a:lnTo>
                  <a:pt x="555" y="884"/>
                </a:lnTo>
                <a:lnTo>
                  <a:pt x="555" y="882"/>
                </a:lnTo>
                <a:lnTo>
                  <a:pt x="553" y="882"/>
                </a:lnTo>
                <a:lnTo>
                  <a:pt x="553" y="880"/>
                </a:lnTo>
                <a:lnTo>
                  <a:pt x="551" y="880"/>
                </a:lnTo>
                <a:lnTo>
                  <a:pt x="551" y="878"/>
                </a:lnTo>
                <a:lnTo>
                  <a:pt x="551" y="876"/>
                </a:lnTo>
                <a:lnTo>
                  <a:pt x="548" y="876"/>
                </a:lnTo>
                <a:lnTo>
                  <a:pt x="546" y="874"/>
                </a:lnTo>
                <a:lnTo>
                  <a:pt x="546" y="872"/>
                </a:lnTo>
                <a:lnTo>
                  <a:pt x="544" y="872"/>
                </a:lnTo>
                <a:lnTo>
                  <a:pt x="544" y="874"/>
                </a:lnTo>
                <a:lnTo>
                  <a:pt x="542" y="874"/>
                </a:lnTo>
                <a:lnTo>
                  <a:pt x="540" y="872"/>
                </a:lnTo>
                <a:lnTo>
                  <a:pt x="538" y="872"/>
                </a:lnTo>
                <a:lnTo>
                  <a:pt x="538" y="874"/>
                </a:lnTo>
                <a:lnTo>
                  <a:pt x="540" y="874"/>
                </a:lnTo>
                <a:lnTo>
                  <a:pt x="540" y="876"/>
                </a:lnTo>
                <a:lnTo>
                  <a:pt x="542" y="876"/>
                </a:lnTo>
                <a:lnTo>
                  <a:pt x="544" y="876"/>
                </a:lnTo>
                <a:lnTo>
                  <a:pt x="544" y="876"/>
                </a:lnTo>
                <a:lnTo>
                  <a:pt x="548" y="880"/>
                </a:lnTo>
                <a:lnTo>
                  <a:pt x="549" y="882"/>
                </a:lnTo>
                <a:lnTo>
                  <a:pt x="549" y="884"/>
                </a:lnTo>
                <a:lnTo>
                  <a:pt x="548" y="886"/>
                </a:lnTo>
                <a:lnTo>
                  <a:pt x="548" y="884"/>
                </a:lnTo>
                <a:lnTo>
                  <a:pt x="546" y="884"/>
                </a:lnTo>
                <a:lnTo>
                  <a:pt x="544" y="884"/>
                </a:lnTo>
                <a:lnTo>
                  <a:pt x="544" y="882"/>
                </a:lnTo>
                <a:lnTo>
                  <a:pt x="544" y="880"/>
                </a:lnTo>
                <a:lnTo>
                  <a:pt x="542" y="880"/>
                </a:lnTo>
                <a:lnTo>
                  <a:pt x="542" y="882"/>
                </a:lnTo>
                <a:lnTo>
                  <a:pt x="544" y="884"/>
                </a:lnTo>
                <a:lnTo>
                  <a:pt x="542" y="884"/>
                </a:lnTo>
                <a:lnTo>
                  <a:pt x="540" y="882"/>
                </a:lnTo>
                <a:lnTo>
                  <a:pt x="538" y="878"/>
                </a:lnTo>
                <a:lnTo>
                  <a:pt x="536" y="878"/>
                </a:lnTo>
                <a:lnTo>
                  <a:pt x="536" y="876"/>
                </a:lnTo>
                <a:lnTo>
                  <a:pt x="536" y="876"/>
                </a:lnTo>
                <a:lnTo>
                  <a:pt x="534" y="874"/>
                </a:lnTo>
                <a:lnTo>
                  <a:pt x="533" y="871"/>
                </a:lnTo>
                <a:lnTo>
                  <a:pt x="531" y="869"/>
                </a:lnTo>
                <a:lnTo>
                  <a:pt x="533" y="872"/>
                </a:lnTo>
                <a:lnTo>
                  <a:pt x="533" y="874"/>
                </a:lnTo>
                <a:lnTo>
                  <a:pt x="534" y="874"/>
                </a:lnTo>
                <a:lnTo>
                  <a:pt x="534" y="876"/>
                </a:lnTo>
                <a:lnTo>
                  <a:pt x="534" y="876"/>
                </a:lnTo>
                <a:lnTo>
                  <a:pt x="534" y="878"/>
                </a:lnTo>
                <a:lnTo>
                  <a:pt x="536" y="880"/>
                </a:lnTo>
                <a:lnTo>
                  <a:pt x="536" y="882"/>
                </a:lnTo>
                <a:lnTo>
                  <a:pt x="536" y="884"/>
                </a:lnTo>
                <a:lnTo>
                  <a:pt x="538" y="886"/>
                </a:lnTo>
                <a:lnTo>
                  <a:pt x="538" y="887"/>
                </a:lnTo>
                <a:lnTo>
                  <a:pt x="536" y="889"/>
                </a:lnTo>
                <a:lnTo>
                  <a:pt x="534" y="887"/>
                </a:lnTo>
                <a:lnTo>
                  <a:pt x="533" y="887"/>
                </a:lnTo>
                <a:lnTo>
                  <a:pt x="533" y="886"/>
                </a:lnTo>
                <a:lnTo>
                  <a:pt x="533" y="884"/>
                </a:lnTo>
                <a:lnTo>
                  <a:pt x="531" y="882"/>
                </a:lnTo>
                <a:lnTo>
                  <a:pt x="531" y="880"/>
                </a:lnTo>
                <a:lnTo>
                  <a:pt x="523" y="876"/>
                </a:lnTo>
                <a:lnTo>
                  <a:pt x="518" y="876"/>
                </a:lnTo>
                <a:lnTo>
                  <a:pt x="486" y="882"/>
                </a:lnTo>
                <a:lnTo>
                  <a:pt x="471" y="886"/>
                </a:lnTo>
                <a:lnTo>
                  <a:pt x="463" y="887"/>
                </a:lnTo>
                <a:lnTo>
                  <a:pt x="454" y="889"/>
                </a:lnTo>
                <a:lnTo>
                  <a:pt x="439" y="893"/>
                </a:lnTo>
                <a:lnTo>
                  <a:pt x="431" y="895"/>
                </a:lnTo>
                <a:lnTo>
                  <a:pt x="426" y="899"/>
                </a:lnTo>
                <a:lnTo>
                  <a:pt x="409" y="902"/>
                </a:lnTo>
                <a:lnTo>
                  <a:pt x="396" y="908"/>
                </a:lnTo>
                <a:lnTo>
                  <a:pt x="388" y="910"/>
                </a:lnTo>
                <a:lnTo>
                  <a:pt x="384" y="910"/>
                </a:lnTo>
                <a:lnTo>
                  <a:pt x="381" y="912"/>
                </a:lnTo>
                <a:lnTo>
                  <a:pt x="367" y="916"/>
                </a:lnTo>
                <a:lnTo>
                  <a:pt x="360" y="914"/>
                </a:lnTo>
                <a:lnTo>
                  <a:pt x="358" y="912"/>
                </a:lnTo>
                <a:lnTo>
                  <a:pt x="356" y="904"/>
                </a:lnTo>
                <a:lnTo>
                  <a:pt x="356" y="906"/>
                </a:lnTo>
                <a:lnTo>
                  <a:pt x="354" y="904"/>
                </a:lnTo>
                <a:lnTo>
                  <a:pt x="352" y="904"/>
                </a:lnTo>
                <a:lnTo>
                  <a:pt x="351" y="906"/>
                </a:lnTo>
                <a:lnTo>
                  <a:pt x="349" y="906"/>
                </a:lnTo>
                <a:lnTo>
                  <a:pt x="347" y="908"/>
                </a:lnTo>
                <a:lnTo>
                  <a:pt x="345" y="906"/>
                </a:lnTo>
                <a:lnTo>
                  <a:pt x="343" y="906"/>
                </a:lnTo>
                <a:lnTo>
                  <a:pt x="341" y="906"/>
                </a:lnTo>
                <a:lnTo>
                  <a:pt x="339" y="906"/>
                </a:lnTo>
                <a:lnTo>
                  <a:pt x="337" y="906"/>
                </a:lnTo>
                <a:lnTo>
                  <a:pt x="336" y="906"/>
                </a:lnTo>
                <a:lnTo>
                  <a:pt x="334" y="906"/>
                </a:lnTo>
                <a:lnTo>
                  <a:pt x="334" y="906"/>
                </a:lnTo>
                <a:lnTo>
                  <a:pt x="332" y="906"/>
                </a:lnTo>
                <a:lnTo>
                  <a:pt x="332" y="908"/>
                </a:lnTo>
                <a:lnTo>
                  <a:pt x="330" y="908"/>
                </a:lnTo>
                <a:lnTo>
                  <a:pt x="328" y="910"/>
                </a:lnTo>
                <a:lnTo>
                  <a:pt x="326" y="910"/>
                </a:lnTo>
                <a:lnTo>
                  <a:pt x="326" y="912"/>
                </a:lnTo>
                <a:lnTo>
                  <a:pt x="324" y="912"/>
                </a:lnTo>
                <a:lnTo>
                  <a:pt x="324" y="914"/>
                </a:lnTo>
                <a:lnTo>
                  <a:pt x="322" y="914"/>
                </a:lnTo>
                <a:lnTo>
                  <a:pt x="322" y="916"/>
                </a:lnTo>
                <a:lnTo>
                  <a:pt x="321" y="916"/>
                </a:lnTo>
                <a:lnTo>
                  <a:pt x="319" y="917"/>
                </a:lnTo>
                <a:lnTo>
                  <a:pt x="319" y="919"/>
                </a:lnTo>
                <a:lnTo>
                  <a:pt x="319" y="921"/>
                </a:lnTo>
                <a:lnTo>
                  <a:pt x="317" y="921"/>
                </a:lnTo>
                <a:lnTo>
                  <a:pt x="317" y="923"/>
                </a:lnTo>
                <a:lnTo>
                  <a:pt x="317" y="925"/>
                </a:lnTo>
                <a:lnTo>
                  <a:pt x="317" y="927"/>
                </a:lnTo>
                <a:lnTo>
                  <a:pt x="317" y="929"/>
                </a:lnTo>
                <a:lnTo>
                  <a:pt x="317" y="931"/>
                </a:lnTo>
                <a:lnTo>
                  <a:pt x="317" y="932"/>
                </a:lnTo>
                <a:lnTo>
                  <a:pt x="315" y="932"/>
                </a:lnTo>
                <a:lnTo>
                  <a:pt x="313" y="934"/>
                </a:lnTo>
                <a:lnTo>
                  <a:pt x="311" y="936"/>
                </a:lnTo>
                <a:lnTo>
                  <a:pt x="311" y="938"/>
                </a:lnTo>
                <a:lnTo>
                  <a:pt x="311" y="940"/>
                </a:lnTo>
                <a:lnTo>
                  <a:pt x="309" y="940"/>
                </a:lnTo>
                <a:lnTo>
                  <a:pt x="309" y="942"/>
                </a:lnTo>
                <a:lnTo>
                  <a:pt x="309" y="944"/>
                </a:lnTo>
                <a:lnTo>
                  <a:pt x="309" y="946"/>
                </a:lnTo>
                <a:lnTo>
                  <a:pt x="307" y="947"/>
                </a:lnTo>
                <a:lnTo>
                  <a:pt x="307" y="949"/>
                </a:lnTo>
                <a:lnTo>
                  <a:pt x="306" y="951"/>
                </a:lnTo>
                <a:lnTo>
                  <a:pt x="304" y="953"/>
                </a:lnTo>
                <a:lnTo>
                  <a:pt x="302" y="953"/>
                </a:lnTo>
                <a:lnTo>
                  <a:pt x="302" y="955"/>
                </a:lnTo>
                <a:lnTo>
                  <a:pt x="300" y="955"/>
                </a:lnTo>
                <a:lnTo>
                  <a:pt x="298" y="955"/>
                </a:lnTo>
                <a:lnTo>
                  <a:pt x="296" y="955"/>
                </a:lnTo>
                <a:lnTo>
                  <a:pt x="294" y="957"/>
                </a:lnTo>
                <a:lnTo>
                  <a:pt x="292" y="957"/>
                </a:lnTo>
                <a:lnTo>
                  <a:pt x="291" y="955"/>
                </a:lnTo>
                <a:lnTo>
                  <a:pt x="289" y="955"/>
                </a:lnTo>
                <a:lnTo>
                  <a:pt x="287" y="955"/>
                </a:lnTo>
                <a:lnTo>
                  <a:pt x="285" y="955"/>
                </a:lnTo>
                <a:lnTo>
                  <a:pt x="285" y="957"/>
                </a:lnTo>
                <a:lnTo>
                  <a:pt x="283" y="957"/>
                </a:lnTo>
                <a:lnTo>
                  <a:pt x="281" y="957"/>
                </a:lnTo>
                <a:lnTo>
                  <a:pt x="279" y="957"/>
                </a:lnTo>
                <a:lnTo>
                  <a:pt x="277" y="957"/>
                </a:lnTo>
                <a:lnTo>
                  <a:pt x="277" y="955"/>
                </a:lnTo>
                <a:lnTo>
                  <a:pt x="276" y="955"/>
                </a:lnTo>
                <a:lnTo>
                  <a:pt x="274" y="957"/>
                </a:lnTo>
                <a:lnTo>
                  <a:pt x="272" y="957"/>
                </a:lnTo>
                <a:lnTo>
                  <a:pt x="270" y="957"/>
                </a:lnTo>
                <a:lnTo>
                  <a:pt x="268" y="955"/>
                </a:lnTo>
                <a:lnTo>
                  <a:pt x="266" y="955"/>
                </a:lnTo>
                <a:lnTo>
                  <a:pt x="264" y="953"/>
                </a:lnTo>
                <a:lnTo>
                  <a:pt x="262" y="951"/>
                </a:lnTo>
                <a:lnTo>
                  <a:pt x="264" y="949"/>
                </a:lnTo>
                <a:lnTo>
                  <a:pt x="264" y="947"/>
                </a:lnTo>
                <a:lnTo>
                  <a:pt x="264" y="946"/>
                </a:lnTo>
                <a:lnTo>
                  <a:pt x="264" y="944"/>
                </a:lnTo>
                <a:lnTo>
                  <a:pt x="264" y="942"/>
                </a:lnTo>
                <a:lnTo>
                  <a:pt x="266" y="940"/>
                </a:lnTo>
                <a:lnTo>
                  <a:pt x="268" y="938"/>
                </a:lnTo>
                <a:lnTo>
                  <a:pt x="268" y="936"/>
                </a:lnTo>
                <a:lnTo>
                  <a:pt x="270" y="934"/>
                </a:lnTo>
                <a:lnTo>
                  <a:pt x="270" y="932"/>
                </a:lnTo>
                <a:lnTo>
                  <a:pt x="268" y="931"/>
                </a:lnTo>
                <a:lnTo>
                  <a:pt x="268" y="929"/>
                </a:lnTo>
                <a:lnTo>
                  <a:pt x="266" y="927"/>
                </a:lnTo>
                <a:lnTo>
                  <a:pt x="266" y="925"/>
                </a:lnTo>
                <a:lnTo>
                  <a:pt x="266" y="923"/>
                </a:lnTo>
                <a:lnTo>
                  <a:pt x="266" y="921"/>
                </a:lnTo>
                <a:lnTo>
                  <a:pt x="264" y="921"/>
                </a:lnTo>
                <a:lnTo>
                  <a:pt x="262" y="919"/>
                </a:lnTo>
                <a:lnTo>
                  <a:pt x="264" y="919"/>
                </a:lnTo>
                <a:lnTo>
                  <a:pt x="264" y="917"/>
                </a:lnTo>
                <a:lnTo>
                  <a:pt x="262" y="916"/>
                </a:lnTo>
                <a:lnTo>
                  <a:pt x="262" y="914"/>
                </a:lnTo>
                <a:lnTo>
                  <a:pt x="262" y="912"/>
                </a:lnTo>
                <a:lnTo>
                  <a:pt x="262" y="910"/>
                </a:lnTo>
                <a:lnTo>
                  <a:pt x="262" y="908"/>
                </a:lnTo>
                <a:lnTo>
                  <a:pt x="262" y="906"/>
                </a:lnTo>
                <a:lnTo>
                  <a:pt x="262" y="904"/>
                </a:lnTo>
                <a:lnTo>
                  <a:pt x="261" y="904"/>
                </a:lnTo>
                <a:lnTo>
                  <a:pt x="259" y="904"/>
                </a:lnTo>
                <a:lnTo>
                  <a:pt x="257" y="904"/>
                </a:lnTo>
                <a:lnTo>
                  <a:pt x="255" y="902"/>
                </a:lnTo>
                <a:lnTo>
                  <a:pt x="253" y="902"/>
                </a:lnTo>
                <a:lnTo>
                  <a:pt x="253" y="901"/>
                </a:lnTo>
                <a:lnTo>
                  <a:pt x="251" y="901"/>
                </a:lnTo>
                <a:lnTo>
                  <a:pt x="251" y="899"/>
                </a:lnTo>
                <a:lnTo>
                  <a:pt x="249" y="897"/>
                </a:lnTo>
                <a:lnTo>
                  <a:pt x="249" y="895"/>
                </a:lnTo>
                <a:lnTo>
                  <a:pt x="247" y="895"/>
                </a:lnTo>
                <a:lnTo>
                  <a:pt x="246" y="893"/>
                </a:lnTo>
                <a:lnTo>
                  <a:pt x="244" y="893"/>
                </a:lnTo>
                <a:lnTo>
                  <a:pt x="244" y="891"/>
                </a:lnTo>
                <a:lnTo>
                  <a:pt x="242" y="891"/>
                </a:lnTo>
                <a:lnTo>
                  <a:pt x="242" y="889"/>
                </a:lnTo>
                <a:lnTo>
                  <a:pt x="240" y="889"/>
                </a:lnTo>
                <a:lnTo>
                  <a:pt x="238" y="887"/>
                </a:lnTo>
                <a:lnTo>
                  <a:pt x="238" y="886"/>
                </a:lnTo>
                <a:lnTo>
                  <a:pt x="236" y="884"/>
                </a:lnTo>
                <a:lnTo>
                  <a:pt x="234" y="882"/>
                </a:lnTo>
                <a:lnTo>
                  <a:pt x="234" y="880"/>
                </a:lnTo>
                <a:lnTo>
                  <a:pt x="232" y="880"/>
                </a:lnTo>
                <a:lnTo>
                  <a:pt x="231" y="878"/>
                </a:lnTo>
                <a:lnTo>
                  <a:pt x="229" y="878"/>
                </a:lnTo>
                <a:lnTo>
                  <a:pt x="227" y="878"/>
                </a:lnTo>
                <a:lnTo>
                  <a:pt x="225" y="878"/>
                </a:lnTo>
                <a:lnTo>
                  <a:pt x="225" y="876"/>
                </a:lnTo>
                <a:lnTo>
                  <a:pt x="223" y="876"/>
                </a:lnTo>
                <a:lnTo>
                  <a:pt x="221" y="876"/>
                </a:lnTo>
                <a:lnTo>
                  <a:pt x="219" y="874"/>
                </a:lnTo>
                <a:lnTo>
                  <a:pt x="217" y="874"/>
                </a:lnTo>
                <a:lnTo>
                  <a:pt x="216" y="872"/>
                </a:lnTo>
                <a:lnTo>
                  <a:pt x="214" y="871"/>
                </a:lnTo>
                <a:lnTo>
                  <a:pt x="212" y="869"/>
                </a:lnTo>
                <a:lnTo>
                  <a:pt x="210" y="867"/>
                </a:lnTo>
                <a:lnTo>
                  <a:pt x="208" y="865"/>
                </a:lnTo>
                <a:lnTo>
                  <a:pt x="208" y="863"/>
                </a:lnTo>
                <a:lnTo>
                  <a:pt x="206" y="863"/>
                </a:lnTo>
                <a:lnTo>
                  <a:pt x="206" y="861"/>
                </a:lnTo>
                <a:lnTo>
                  <a:pt x="204" y="859"/>
                </a:lnTo>
                <a:lnTo>
                  <a:pt x="202" y="857"/>
                </a:lnTo>
                <a:lnTo>
                  <a:pt x="201" y="856"/>
                </a:lnTo>
                <a:lnTo>
                  <a:pt x="201" y="854"/>
                </a:lnTo>
                <a:lnTo>
                  <a:pt x="199" y="854"/>
                </a:lnTo>
                <a:lnTo>
                  <a:pt x="197" y="852"/>
                </a:lnTo>
                <a:lnTo>
                  <a:pt x="195" y="850"/>
                </a:lnTo>
                <a:lnTo>
                  <a:pt x="193" y="850"/>
                </a:lnTo>
                <a:lnTo>
                  <a:pt x="191" y="848"/>
                </a:lnTo>
                <a:lnTo>
                  <a:pt x="191" y="848"/>
                </a:lnTo>
                <a:lnTo>
                  <a:pt x="191" y="846"/>
                </a:lnTo>
                <a:lnTo>
                  <a:pt x="189" y="846"/>
                </a:lnTo>
                <a:lnTo>
                  <a:pt x="187" y="844"/>
                </a:lnTo>
                <a:lnTo>
                  <a:pt x="186" y="842"/>
                </a:lnTo>
                <a:lnTo>
                  <a:pt x="184" y="841"/>
                </a:lnTo>
                <a:lnTo>
                  <a:pt x="182" y="839"/>
                </a:lnTo>
                <a:lnTo>
                  <a:pt x="180" y="839"/>
                </a:lnTo>
                <a:lnTo>
                  <a:pt x="180" y="837"/>
                </a:lnTo>
                <a:lnTo>
                  <a:pt x="178" y="837"/>
                </a:lnTo>
                <a:lnTo>
                  <a:pt x="176" y="835"/>
                </a:lnTo>
                <a:lnTo>
                  <a:pt x="174" y="833"/>
                </a:lnTo>
                <a:lnTo>
                  <a:pt x="172" y="833"/>
                </a:lnTo>
                <a:lnTo>
                  <a:pt x="171" y="831"/>
                </a:lnTo>
                <a:lnTo>
                  <a:pt x="169" y="831"/>
                </a:lnTo>
                <a:lnTo>
                  <a:pt x="167" y="831"/>
                </a:lnTo>
                <a:lnTo>
                  <a:pt x="165" y="831"/>
                </a:lnTo>
                <a:lnTo>
                  <a:pt x="165" y="831"/>
                </a:lnTo>
                <a:lnTo>
                  <a:pt x="163" y="831"/>
                </a:lnTo>
                <a:lnTo>
                  <a:pt x="161" y="831"/>
                </a:lnTo>
                <a:lnTo>
                  <a:pt x="159" y="831"/>
                </a:lnTo>
                <a:lnTo>
                  <a:pt x="157" y="829"/>
                </a:lnTo>
                <a:lnTo>
                  <a:pt x="156" y="829"/>
                </a:lnTo>
                <a:lnTo>
                  <a:pt x="154" y="829"/>
                </a:lnTo>
                <a:lnTo>
                  <a:pt x="152" y="827"/>
                </a:lnTo>
                <a:lnTo>
                  <a:pt x="150" y="827"/>
                </a:lnTo>
                <a:lnTo>
                  <a:pt x="148" y="827"/>
                </a:lnTo>
                <a:lnTo>
                  <a:pt x="146" y="827"/>
                </a:lnTo>
                <a:lnTo>
                  <a:pt x="144" y="827"/>
                </a:lnTo>
                <a:lnTo>
                  <a:pt x="142" y="827"/>
                </a:lnTo>
                <a:lnTo>
                  <a:pt x="142" y="826"/>
                </a:lnTo>
                <a:lnTo>
                  <a:pt x="141" y="826"/>
                </a:lnTo>
                <a:lnTo>
                  <a:pt x="139" y="826"/>
                </a:lnTo>
                <a:lnTo>
                  <a:pt x="135" y="826"/>
                </a:lnTo>
                <a:lnTo>
                  <a:pt x="131" y="824"/>
                </a:lnTo>
                <a:lnTo>
                  <a:pt x="127" y="824"/>
                </a:lnTo>
                <a:lnTo>
                  <a:pt x="124" y="824"/>
                </a:lnTo>
                <a:lnTo>
                  <a:pt x="120" y="822"/>
                </a:lnTo>
                <a:lnTo>
                  <a:pt x="116" y="820"/>
                </a:lnTo>
                <a:lnTo>
                  <a:pt x="114" y="820"/>
                </a:lnTo>
                <a:lnTo>
                  <a:pt x="111" y="820"/>
                </a:lnTo>
                <a:lnTo>
                  <a:pt x="107" y="818"/>
                </a:lnTo>
                <a:lnTo>
                  <a:pt x="105" y="818"/>
                </a:lnTo>
                <a:lnTo>
                  <a:pt x="103" y="818"/>
                </a:lnTo>
                <a:lnTo>
                  <a:pt x="101" y="816"/>
                </a:lnTo>
                <a:lnTo>
                  <a:pt x="99" y="816"/>
                </a:lnTo>
                <a:lnTo>
                  <a:pt x="97" y="816"/>
                </a:lnTo>
                <a:lnTo>
                  <a:pt x="96" y="814"/>
                </a:lnTo>
                <a:lnTo>
                  <a:pt x="96" y="814"/>
                </a:lnTo>
                <a:lnTo>
                  <a:pt x="94" y="814"/>
                </a:lnTo>
                <a:lnTo>
                  <a:pt x="92" y="812"/>
                </a:lnTo>
                <a:lnTo>
                  <a:pt x="90" y="812"/>
                </a:lnTo>
                <a:lnTo>
                  <a:pt x="88" y="811"/>
                </a:lnTo>
                <a:lnTo>
                  <a:pt x="86" y="811"/>
                </a:lnTo>
                <a:lnTo>
                  <a:pt x="84" y="811"/>
                </a:lnTo>
                <a:lnTo>
                  <a:pt x="81" y="809"/>
                </a:lnTo>
                <a:lnTo>
                  <a:pt x="81" y="807"/>
                </a:lnTo>
                <a:lnTo>
                  <a:pt x="79" y="807"/>
                </a:lnTo>
                <a:lnTo>
                  <a:pt x="77" y="805"/>
                </a:lnTo>
                <a:lnTo>
                  <a:pt x="73" y="805"/>
                </a:lnTo>
                <a:lnTo>
                  <a:pt x="67" y="803"/>
                </a:lnTo>
                <a:lnTo>
                  <a:pt x="60" y="797"/>
                </a:lnTo>
                <a:lnTo>
                  <a:pt x="54" y="794"/>
                </a:lnTo>
                <a:lnTo>
                  <a:pt x="49" y="786"/>
                </a:lnTo>
                <a:lnTo>
                  <a:pt x="41" y="784"/>
                </a:lnTo>
                <a:lnTo>
                  <a:pt x="36" y="779"/>
                </a:lnTo>
                <a:lnTo>
                  <a:pt x="28" y="771"/>
                </a:lnTo>
                <a:lnTo>
                  <a:pt x="22" y="767"/>
                </a:lnTo>
                <a:lnTo>
                  <a:pt x="17" y="764"/>
                </a:lnTo>
                <a:lnTo>
                  <a:pt x="7" y="760"/>
                </a:lnTo>
                <a:lnTo>
                  <a:pt x="6" y="758"/>
                </a:lnTo>
                <a:lnTo>
                  <a:pt x="6" y="756"/>
                </a:lnTo>
                <a:lnTo>
                  <a:pt x="4" y="754"/>
                </a:lnTo>
                <a:lnTo>
                  <a:pt x="0" y="751"/>
                </a:lnTo>
                <a:lnTo>
                  <a:pt x="2" y="747"/>
                </a:lnTo>
                <a:lnTo>
                  <a:pt x="6" y="739"/>
                </a:lnTo>
                <a:lnTo>
                  <a:pt x="6" y="736"/>
                </a:lnTo>
                <a:lnTo>
                  <a:pt x="9" y="734"/>
                </a:lnTo>
                <a:lnTo>
                  <a:pt x="9" y="730"/>
                </a:lnTo>
                <a:lnTo>
                  <a:pt x="11" y="728"/>
                </a:lnTo>
                <a:lnTo>
                  <a:pt x="28" y="683"/>
                </a:lnTo>
                <a:lnTo>
                  <a:pt x="28" y="677"/>
                </a:lnTo>
                <a:lnTo>
                  <a:pt x="28" y="676"/>
                </a:lnTo>
                <a:lnTo>
                  <a:pt x="28" y="674"/>
                </a:lnTo>
                <a:lnTo>
                  <a:pt x="28" y="670"/>
                </a:lnTo>
                <a:lnTo>
                  <a:pt x="28" y="666"/>
                </a:lnTo>
                <a:lnTo>
                  <a:pt x="28" y="662"/>
                </a:lnTo>
                <a:lnTo>
                  <a:pt x="28" y="657"/>
                </a:lnTo>
                <a:lnTo>
                  <a:pt x="28" y="653"/>
                </a:lnTo>
                <a:lnTo>
                  <a:pt x="28" y="647"/>
                </a:lnTo>
                <a:lnTo>
                  <a:pt x="30" y="642"/>
                </a:lnTo>
                <a:lnTo>
                  <a:pt x="32" y="638"/>
                </a:lnTo>
                <a:lnTo>
                  <a:pt x="34" y="634"/>
                </a:lnTo>
                <a:lnTo>
                  <a:pt x="37" y="632"/>
                </a:lnTo>
                <a:lnTo>
                  <a:pt x="43" y="629"/>
                </a:lnTo>
                <a:lnTo>
                  <a:pt x="49" y="627"/>
                </a:lnTo>
                <a:lnTo>
                  <a:pt x="56" y="625"/>
                </a:lnTo>
                <a:lnTo>
                  <a:pt x="77" y="617"/>
                </a:lnTo>
                <a:lnTo>
                  <a:pt x="79" y="619"/>
                </a:lnTo>
                <a:lnTo>
                  <a:pt x="81" y="619"/>
                </a:lnTo>
                <a:lnTo>
                  <a:pt x="84" y="619"/>
                </a:lnTo>
                <a:lnTo>
                  <a:pt x="86" y="619"/>
                </a:lnTo>
                <a:lnTo>
                  <a:pt x="90" y="617"/>
                </a:lnTo>
                <a:lnTo>
                  <a:pt x="96" y="619"/>
                </a:lnTo>
                <a:lnTo>
                  <a:pt x="97" y="617"/>
                </a:lnTo>
                <a:lnTo>
                  <a:pt x="99" y="617"/>
                </a:lnTo>
                <a:lnTo>
                  <a:pt x="101" y="619"/>
                </a:lnTo>
                <a:lnTo>
                  <a:pt x="103" y="619"/>
                </a:lnTo>
                <a:lnTo>
                  <a:pt x="103" y="621"/>
                </a:lnTo>
                <a:lnTo>
                  <a:pt x="107" y="623"/>
                </a:lnTo>
                <a:lnTo>
                  <a:pt x="112" y="623"/>
                </a:lnTo>
                <a:lnTo>
                  <a:pt x="118" y="623"/>
                </a:lnTo>
                <a:lnTo>
                  <a:pt x="120" y="623"/>
                </a:lnTo>
                <a:lnTo>
                  <a:pt x="122" y="623"/>
                </a:lnTo>
                <a:lnTo>
                  <a:pt x="124" y="623"/>
                </a:lnTo>
                <a:lnTo>
                  <a:pt x="126" y="621"/>
                </a:lnTo>
                <a:lnTo>
                  <a:pt x="127" y="621"/>
                </a:lnTo>
                <a:lnTo>
                  <a:pt x="129" y="619"/>
                </a:lnTo>
                <a:lnTo>
                  <a:pt x="131" y="619"/>
                </a:lnTo>
                <a:lnTo>
                  <a:pt x="133" y="619"/>
                </a:lnTo>
                <a:lnTo>
                  <a:pt x="135" y="619"/>
                </a:lnTo>
                <a:lnTo>
                  <a:pt x="137" y="617"/>
                </a:lnTo>
                <a:lnTo>
                  <a:pt x="139" y="617"/>
                </a:lnTo>
                <a:lnTo>
                  <a:pt x="141" y="617"/>
                </a:lnTo>
                <a:lnTo>
                  <a:pt x="142" y="617"/>
                </a:lnTo>
                <a:lnTo>
                  <a:pt x="142" y="615"/>
                </a:lnTo>
                <a:lnTo>
                  <a:pt x="144" y="615"/>
                </a:lnTo>
                <a:lnTo>
                  <a:pt x="148" y="614"/>
                </a:lnTo>
                <a:lnTo>
                  <a:pt x="152" y="612"/>
                </a:lnTo>
                <a:lnTo>
                  <a:pt x="154" y="612"/>
                </a:lnTo>
                <a:lnTo>
                  <a:pt x="157" y="612"/>
                </a:lnTo>
                <a:lnTo>
                  <a:pt x="159" y="612"/>
                </a:lnTo>
                <a:lnTo>
                  <a:pt x="161" y="612"/>
                </a:lnTo>
                <a:lnTo>
                  <a:pt x="163" y="610"/>
                </a:lnTo>
                <a:lnTo>
                  <a:pt x="165" y="610"/>
                </a:lnTo>
                <a:lnTo>
                  <a:pt x="167" y="610"/>
                </a:lnTo>
                <a:lnTo>
                  <a:pt x="169" y="610"/>
                </a:lnTo>
                <a:lnTo>
                  <a:pt x="172" y="612"/>
                </a:lnTo>
                <a:lnTo>
                  <a:pt x="174" y="612"/>
                </a:lnTo>
                <a:lnTo>
                  <a:pt x="176" y="610"/>
                </a:lnTo>
                <a:lnTo>
                  <a:pt x="182" y="608"/>
                </a:lnTo>
                <a:lnTo>
                  <a:pt x="186" y="608"/>
                </a:lnTo>
                <a:lnTo>
                  <a:pt x="187" y="608"/>
                </a:lnTo>
                <a:lnTo>
                  <a:pt x="189" y="608"/>
                </a:lnTo>
                <a:lnTo>
                  <a:pt x="191" y="608"/>
                </a:lnTo>
                <a:lnTo>
                  <a:pt x="191" y="608"/>
                </a:lnTo>
                <a:lnTo>
                  <a:pt x="195" y="608"/>
                </a:lnTo>
                <a:lnTo>
                  <a:pt x="197" y="608"/>
                </a:lnTo>
                <a:lnTo>
                  <a:pt x="199" y="608"/>
                </a:lnTo>
                <a:lnTo>
                  <a:pt x="202" y="608"/>
                </a:lnTo>
                <a:lnTo>
                  <a:pt x="204" y="608"/>
                </a:lnTo>
                <a:lnTo>
                  <a:pt x="206" y="608"/>
                </a:lnTo>
                <a:lnTo>
                  <a:pt x="208" y="608"/>
                </a:lnTo>
                <a:lnTo>
                  <a:pt x="210" y="608"/>
                </a:lnTo>
                <a:lnTo>
                  <a:pt x="212" y="608"/>
                </a:lnTo>
                <a:lnTo>
                  <a:pt x="212" y="606"/>
                </a:lnTo>
                <a:lnTo>
                  <a:pt x="214" y="604"/>
                </a:lnTo>
                <a:lnTo>
                  <a:pt x="212" y="604"/>
                </a:lnTo>
                <a:lnTo>
                  <a:pt x="212" y="602"/>
                </a:lnTo>
                <a:lnTo>
                  <a:pt x="212" y="600"/>
                </a:lnTo>
                <a:lnTo>
                  <a:pt x="212" y="599"/>
                </a:lnTo>
                <a:lnTo>
                  <a:pt x="212" y="597"/>
                </a:lnTo>
                <a:lnTo>
                  <a:pt x="212" y="595"/>
                </a:lnTo>
                <a:lnTo>
                  <a:pt x="210" y="593"/>
                </a:lnTo>
                <a:lnTo>
                  <a:pt x="210" y="591"/>
                </a:lnTo>
                <a:lnTo>
                  <a:pt x="208" y="591"/>
                </a:lnTo>
                <a:lnTo>
                  <a:pt x="208" y="589"/>
                </a:lnTo>
                <a:lnTo>
                  <a:pt x="208" y="587"/>
                </a:lnTo>
                <a:lnTo>
                  <a:pt x="206" y="585"/>
                </a:lnTo>
                <a:lnTo>
                  <a:pt x="206" y="584"/>
                </a:lnTo>
                <a:lnTo>
                  <a:pt x="204" y="584"/>
                </a:lnTo>
                <a:lnTo>
                  <a:pt x="204" y="582"/>
                </a:lnTo>
                <a:lnTo>
                  <a:pt x="202" y="580"/>
                </a:lnTo>
                <a:lnTo>
                  <a:pt x="202" y="578"/>
                </a:lnTo>
                <a:lnTo>
                  <a:pt x="201" y="576"/>
                </a:lnTo>
                <a:lnTo>
                  <a:pt x="201" y="574"/>
                </a:lnTo>
                <a:lnTo>
                  <a:pt x="201" y="572"/>
                </a:lnTo>
                <a:lnTo>
                  <a:pt x="199" y="570"/>
                </a:lnTo>
                <a:lnTo>
                  <a:pt x="199" y="569"/>
                </a:lnTo>
                <a:lnTo>
                  <a:pt x="199" y="567"/>
                </a:lnTo>
                <a:lnTo>
                  <a:pt x="197" y="567"/>
                </a:lnTo>
                <a:lnTo>
                  <a:pt x="197" y="565"/>
                </a:lnTo>
                <a:lnTo>
                  <a:pt x="197" y="563"/>
                </a:lnTo>
                <a:lnTo>
                  <a:pt x="197" y="563"/>
                </a:lnTo>
                <a:lnTo>
                  <a:pt x="195" y="561"/>
                </a:lnTo>
                <a:lnTo>
                  <a:pt x="195" y="559"/>
                </a:lnTo>
                <a:lnTo>
                  <a:pt x="195" y="557"/>
                </a:lnTo>
                <a:lnTo>
                  <a:pt x="193" y="555"/>
                </a:lnTo>
                <a:lnTo>
                  <a:pt x="193" y="554"/>
                </a:lnTo>
                <a:lnTo>
                  <a:pt x="193" y="552"/>
                </a:lnTo>
                <a:lnTo>
                  <a:pt x="193" y="550"/>
                </a:lnTo>
                <a:lnTo>
                  <a:pt x="191" y="548"/>
                </a:lnTo>
                <a:lnTo>
                  <a:pt x="191" y="546"/>
                </a:lnTo>
                <a:lnTo>
                  <a:pt x="191" y="544"/>
                </a:lnTo>
                <a:lnTo>
                  <a:pt x="191" y="542"/>
                </a:lnTo>
                <a:lnTo>
                  <a:pt x="189" y="542"/>
                </a:lnTo>
                <a:lnTo>
                  <a:pt x="189" y="540"/>
                </a:lnTo>
                <a:lnTo>
                  <a:pt x="189" y="539"/>
                </a:lnTo>
                <a:lnTo>
                  <a:pt x="189" y="537"/>
                </a:lnTo>
                <a:lnTo>
                  <a:pt x="187" y="535"/>
                </a:lnTo>
                <a:lnTo>
                  <a:pt x="187" y="533"/>
                </a:lnTo>
                <a:lnTo>
                  <a:pt x="187" y="531"/>
                </a:lnTo>
                <a:lnTo>
                  <a:pt x="186" y="531"/>
                </a:lnTo>
                <a:lnTo>
                  <a:pt x="186" y="529"/>
                </a:lnTo>
                <a:lnTo>
                  <a:pt x="186" y="527"/>
                </a:lnTo>
                <a:lnTo>
                  <a:pt x="186" y="525"/>
                </a:lnTo>
                <a:lnTo>
                  <a:pt x="184" y="524"/>
                </a:lnTo>
                <a:lnTo>
                  <a:pt x="184" y="522"/>
                </a:lnTo>
                <a:lnTo>
                  <a:pt x="184" y="520"/>
                </a:lnTo>
                <a:lnTo>
                  <a:pt x="184" y="518"/>
                </a:lnTo>
                <a:lnTo>
                  <a:pt x="186" y="518"/>
                </a:lnTo>
                <a:lnTo>
                  <a:pt x="186" y="518"/>
                </a:lnTo>
                <a:lnTo>
                  <a:pt x="186" y="516"/>
                </a:lnTo>
                <a:lnTo>
                  <a:pt x="187" y="514"/>
                </a:lnTo>
                <a:lnTo>
                  <a:pt x="187" y="512"/>
                </a:lnTo>
                <a:lnTo>
                  <a:pt x="189" y="514"/>
                </a:lnTo>
                <a:lnTo>
                  <a:pt x="191" y="512"/>
                </a:lnTo>
                <a:lnTo>
                  <a:pt x="191" y="510"/>
                </a:lnTo>
                <a:lnTo>
                  <a:pt x="191" y="509"/>
                </a:lnTo>
                <a:lnTo>
                  <a:pt x="191" y="509"/>
                </a:lnTo>
                <a:lnTo>
                  <a:pt x="191" y="507"/>
                </a:lnTo>
                <a:lnTo>
                  <a:pt x="193" y="505"/>
                </a:lnTo>
                <a:lnTo>
                  <a:pt x="195" y="503"/>
                </a:lnTo>
                <a:lnTo>
                  <a:pt x="195" y="501"/>
                </a:lnTo>
                <a:lnTo>
                  <a:pt x="197" y="501"/>
                </a:lnTo>
                <a:lnTo>
                  <a:pt x="197" y="499"/>
                </a:lnTo>
                <a:lnTo>
                  <a:pt x="199" y="497"/>
                </a:lnTo>
                <a:lnTo>
                  <a:pt x="201" y="495"/>
                </a:lnTo>
                <a:lnTo>
                  <a:pt x="201" y="494"/>
                </a:lnTo>
                <a:lnTo>
                  <a:pt x="201" y="492"/>
                </a:lnTo>
                <a:lnTo>
                  <a:pt x="202" y="492"/>
                </a:lnTo>
                <a:lnTo>
                  <a:pt x="202" y="494"/>
                </a:lnTo>
                <a:lnTo>
                  <a:pt x="204" y="494"/>
                </a:lnTo>
                <a:lnTo>
                  <a:pt x="204" y="492"/>
                </a:lnTo>
                <a:lnTo>
                  <a:pt x="204" y="490"/>
                </a:lnTo>
                <a:lnTo>
                  <a:pt x="206" y="490"/>
                </a:lnTo>
                <a:lnTo>
                  <a:pt x="208" y="488"/>
                </a:lnTo>
                <a:lnTo>
                  <a:pt x="208" y="490"/>
                </a:lnTo>
                <a:lnTo>
                  <a:pt x="210" y="488"/>
                </a:lnTo>
                <a:lnTo>
                  <a:pt x="212" y="488"/>
                </a:lnTo>
                <a:lnTo>
                  <a:pt x="212" y="486"/>
                </a:lnTo>
                <a:lnTo>
                  <a:pt x="214" y="484"/>
                </a:lnTo>
                <a:lnTo>
                  <a:pt x="216" y="482"/>
                </a:lnTo>
                <a:lnTo>
                  <a:pt x="216" y="480"/>
                </a:lnTo>
                <a:lnTo>
                  <a:pt x="217" y="480"/>
                </a:lnTo>
                <a:lnTo>
                  <a:pt x="219" y="482"/>
                </a:lnTo>
                <a:lnTo>
                  <a:pt x="221" y="480"/>
                </a:lnTo>
                <a:lnTo>
                  <a:pt x="219" y="482"/>
                </a:lnTo>
                <a:lnTo>
                  <a:pt x="219" y="484"/>
                </a:lnTo>
                <a:lnTo>
                  <a:pt x="221" y="486"/>
                </a:lnTo>
                <a:lnTo>
                  <a:pt x="223" y="486"/>
                </a:lnTo>
                <a:lnTo>
                  <a:pt x="223" y="484"/>
                </a:lnTo>
                <a:lnTo>
                  <a:pt x="225" y="484"/>
                </a:lnTo>
                <a:lnTo>
                  <a:pt x="227" y="484"/>
                </a:lnTo>
                <a:lnTo>
                  <a:pt x="229" y="484"/>
                </a:lnTo>
                <a:lnTo>
                  <a:pt x="231" y="484"/>
                </a:lnTo>
                <a:lnTo>
                  <a:pt x="232" y="484"/>
                </a:lnTo>
                <a:lnTo>
                  <a:pt x="232" y="482"/>
                </a:lnTo>
                <a:lnTo>
                  <a:pt x="234" y="482"/>
                </a:lnTo>
                <a:lnTo>
                  <a:pt x="234" y="480"/>
                </a:lnTo>
                <a:lnTo>
                  <a:pt x="236" y="480"/>
                </a:lnTo>
                <a:lnTo>
                  <a:pt x="236" y="479"/>
                </a:lnTo>
                <a:lnTo>
                  <a:pt x="238" y="477"/>
                </a:lnTo>
                <a:lnTo>
                  <a:pt x="238" y="475"/>
                </a:lnTo>
                <a:lnTo>
                  <a:pt x="238" y="475"/>
                </a:lnTo>
                <a:lnTo>
                  <a:pt x="236" y="475"/>
                </a:lnTo>
                <a:lnTo>
                  <a:pt x="236" y="473"/>
                </a:lnTo>
                <a:lnTo>
                  <a:pt x="238" y="471"/>
                </a:lnTo>
                <a:lnTo>
                  <a:pt x="238" y="471"/>
                </a:lnTo>
                <a:lnTo>
                  <a:pt x="240" y="471"/>
                </a:lnTo>
                <a:lnTo>
                  <a:pt x="240" y="469"/>
                </a:lnTo>
                <a:lnTo>
                  <a:pt x="240" y="467"/>
                </a:lnTo>
                <a:lnTo>
                  <a:pt x="240" y="465"/>
                </a:lnTo>
                <a:lnTo>
                  <a:pt x="242" y="465"/>
                </a:lnTo>
                <a:lnTo>
                  <a:pt x="240" y="464"/>
                </a:lnTo>
                <a:lnTo>
                  <a:pt x="242" y="464"/>
                </a:lnTo>
                <a:lnTo>
                  <a:pt x="242" y="462"/>
                </a:lnTo>
                <a:lnTo>
                  <a:pt x="244" y="460"/>
                </a:lnTo>
                <a:lnTo>
                  <a:pt x="246" y="460"/>
                </a:lnTo>
                <a:lnTo>
                  <a:pt x="247" y="460"/>
                </a:lnTo>
                <a:lnTo>
                  <a:pt x="247" y="458"/>
                </a:lnTo>
                <a:lnTo>
                  <a:pt x="249" y="458"/>
                </a:lnTo>
                <a:lnTo>
                  <a:pt x="249" y="456"/>
                </a:lnTo>
                <a:lnTo>
                  <a:pt x="251" y="456"/>
                </a:lnTo>
                <a:lnTo>
                  <a:pt x="251" y="454"/>
                </a:lnTo>
                <a:lnTo>
                  <a:pt x="251" y="452"/>
                </a:lnTo>
                <a:lnTo>
                  <a:pt x="251" y="450"/>
                </a:lnTo>
                <a:lnTo>
                  <a:pt x="251" y="449"/>
                </a:lnTo>
                <a:lnTo>
                  <a:pt x="253" y="449"/>
                </a:lnTo>
                <a:lnTo>
                  <a:pt x="255" y="449"/>
                </a:lnTo>
                <a:lnTo>
                  <a:pt x="255" y="447"/>
                </a:lnTo>
                <a:lnTo>
                  <a:pt x="255" y="445"/>
                </a:lnTo>
                <a:lnTo>
                  <a:pt x="257" y="443"/>
                </a:lnTo>
                <a:lnTo>
                  <a:pt x="257" y="441"/>
                </a:lnTo>
                <a:lnTo>
                  <a:pt x="257" y="439"/>
                </a:lnTo>
                <a:lnTo>
                  <a:pt x="259" y="439"/>
                </a:lnTo>
                <a:lnTo>
                  <a:pt x="259" y="437"/>
                </a:lnTo>
                <a:lnTo>
                  <a:pt x="259" y="435"/>
                </a:lnTo>
                <a:lnTo>
                  <a:pt x="261" y="434"/>
                </a:lnTo>
                <a:lnTo>
                  <a:pt x="262" y="434"/>
                </a:lnTo>
                <a:lnTo>
                  <a:pt x="262" y="432"/>
                </a:lnTo>
                <a:lnTo>
                  <a:pt x="262" y="430"/>
                </a:lnTo>
                <a:lnTo>
                  <a:pt x="264" y="430"/>
                </a:lnTo>
                <a:lnTo>
                  <a:pt x="262" y="430"/>
                </a:lnTo>
                <a:lnTo>
                  <a:pt x="261" y="428"/>
                </a:lnTo>
                <a:lnTo>
                  <a:pt x="261" y="426"/>
                </a:lnTo>
                <a:lnTo>
                  <a:pt x="259" y="426"/>
                </a:lnTo>
                <a:lnTo>
                  <a:pt x="257" y="424"/>
                </a:lnTo>
                <a:lnTo>
                  <a:pt x="257" y="422"/>
                </a:lnTo>
                <a:lnTo>
                  <a:pt x="257" y="420"/>
                </a:lnTo>
                <a:lnTo>
                  <a:pt x="257" y="419"/>
                </a:lnTo>
                <a:lnTo>
                  <a:pt x="257" y="417"/>
                </a:lnTo>
                <a:lnTo>
                  <a:pt x="257" y="415"/>
                </a:lnTo>
                <a:lnTo>
                  <a:pt x="257" y="413"/>
                </a:lnTo>
                <a:lnTo>
                  <a:pt x="257" y="411"/>
                </a:lnTo>
                <a:lnTo>
                  <a:pt x="257" y="409"/>
                </a:lnTo>
                <a:lnTo>
                  <a:pt x="257" y="407"/>
                </a:lnTo>
                <a:lnTo>
                  <a:pt x="257" y="405"/>
                </a:lnTo>
                <a:lnTo>
                  <a:pt x="259" y="405"/>
                </a:lnTo>
                <a:lnTo>
                  <a:pt x="257" y="405"/>
                </a:lnTo>
                <a:lnTo>
                  <a:pt x="255" y="405"/>
                </a:lnTo>
                <a:lnTo>
                  <a:pt x="253" y="404"/>
                </a:lnTo>
                <a:lnTo>
                  <a:pt x="251" y="404"/>
                </a:lnTo>
                <a:lnTo>
                  <a:pt x="249" y="404"/>
                </a:lnTo>
                <a:lnTo>
                  <a:pt x="247" y="404"/>
                </a:lnTo>
                <a:lnTo>
                  <a:pt x="246" y="404"/>
                </a:lnTo>
                <a:lnTo>
                  <a:pt x="244" y="404"/>
                </a:lnTo>
                <a:lnTo>
                  <a:pt x="244" y="405"/>
                </a:lnTo>
                <a:lnTo>
                  <a:pt x="242" y="405"/>
                </a:lnTo>
                <a:lnTo>
                  <a:pt x="240" y="405"/>
                </a:lnTo>
                <a:lnTo>
                  <a:pt x="240" y="404"/>
                </a:lnTo>
                <a:lnTo>
                  <a:pt x="238" y="404"/>
                </a:lnTo>
                <a:lnTo>
                  <a:pt x="238" y="402"/>
                </a:lnTo>
                <a:lnTo>
                  <a:pt x="238" y="402"/>
                </a:lnTo>
                <a:lnTo>
                  <a:pt x="238" y="400"/>
                </a:lnTo>
                <a:lnTo>
                  <a:pt x="236" y="398"/>
                </a:lnTo>
                <a:lnTo>
                  <a:pt x="234" y="398"/>
                </a:lnTo>
                <a:lnTo>
                  <a:pt x="229" y="400"/>
                </a:lnTo>
                <a:lnTo>
                  <a:pt x="227" y="400"/>
                </a:lnTo>
                <a:lnTo>
                  <a:pt x="225" y="400"/>
                </a:lnTo>
                <a:lnTo>
                  <a:pt x="223" y="402"/>
                </a:lnTo>
                <a:lnTo>
                  <a:pt x="221" y="404"/>
                </a:lnTo>
                <a:lnTo>
                  <a:pt x="217" y="405"/>
                </a:lnTo>
                <a:lnTo>
                  <a:pt x="216" y="405"/>
                </a:lnTo>
                <a:lnTo>
                  <a:pt x="216" y="404"/>
                </a:lnTo>
                <a:lnTo>
                  <a:pt x="214" y="402"/>
                </a:lnTo>
                <a:lnTo>
                  <a:pt x="214" y="400"/>
                </a:lnTo>
                <a:lnTo>
                  <a:pt x="212" y="398"/>
                </a:lnTo>
                <a:lnTo>
                  <a:pt x="208" y="396"/>
                </a:lnTo>
                <a:lnTo>
                  <a:pt x="206" y="394"/>
                </a:lnTo>
                <a:lnTo>
                  <a:pt x="204" y="392"/>
                </a:lnTo>
                <a:lnTo>
                  <a:pt x="202" y="392"/>
                </a:lnTo>
                <a:lnTo>
                  <a:pt x="201" y="394"/>
                </a:lnTo>
                <a:lnTo>
                  <a:pt x="199" y="394"/>
                </a:lnTo>
                <a:lnTo>
                  <a:pt x="197" y="394"/>
                </a:lnTo>
                <a:lnTo>
                  <a:pt x="195" y="394"/>
                </a:lnTo>
                <a:lnTo>
                  <a:pt x="193" y="394"/>
                </a:lnTo>
                <a:lnTo>
                  <a:pt x="191" y="392"/>
                </a:lnTo>
                <a:lnTo>
                  <a:pt x="187" y="392"/>
                </a:lnTo>
                <a:lnTo>
                  <a:pt x="187" y="390"/>
                </a:lnTo>
                <a:lnTo>
                  <a:pt x="186" y="389"/>
                </a:lnTo>
                <a:lnTo>
                  <a:pt x="186" y="385"/>
                </a:lnTo>
                <a:lnTo>
                  <a:pt x="186" y="383"/>
                </a:lnTo>
                <a:lnTo>
                  <a:pt x="184" y="381"/>
                </a:lnTo>
                <a:lnTo>
                  <a:pt x="184" y="379"/>
                </a:lnTo>
                <a:lnTo>
                  <a:pt x="182" y="379"/>
                </a:lnTo>
                <a:lnTo>
                  <a:pt x="182" y="377"/>
                </a:lnTo>
                <a:lnTo>
                  <a:pt x="180" y="375"/>
                </a:lnTo>
                <a:lnTo>
                  <a:pt x="180" y="374"/>
                </a:lnTo>
                <a:lnTo>
                  <a:pt x="180" y="372"/>
                </a:lnTo>
                <a:lnTo>
                  <a:pt x="182" y="370"/>
                </a:lnTo>
                <a:lnTo>
                  <a:pt x="180" y="366"/>
                </a:lnTo>
                <a:lnTo>
                  <a:pt x="180" y="364"/>
                </a:lnTo>
                <a:lnTo>
                  <a:pt x="180" y="357"/>
                </a:lnTo>
                <a:lnTo>
                  <a:pt x="180" y="355"/>
                </a:lnTo>
                <a:lnTo>
                  <a:pt x="180" y="353"/>
                </a:lnTo>
                <a:lnTo>
                  <a:pt x="180" y="351"/>
                </a:lnTo>
                <a:lnTo>
                  <a:pt x="180" y="349"/>
                </a:lnTo>
                <a:lnTo>
                  <a:pt x="180" y="347"/>
                </a:lnTo>
                <a:lnTo>
                  <a:pt x="186" y="349"/>
                </a:lnTo>
                <a:lnTo>
                  <a:pt x="187" y="349"/>
                </a:lnTo>
                <a:lnTo>
                  <a:pt x="189" y="349"/>
                </a:lnTo>
                <a:lnTo>
                  <a:pt x="189" y="347"/>
                </a:lnTo>
                <a:lnTo>
                  <a:pt x="191" y="347"/>
                </a:lnTo>
                <a:lnTo>
                  <a:pt x="191" y="347"/>
                </a:lnTo>
                <a:lnTo>
                  <a:pt x="193" y="345"/>
                </a:lnTo>
                <a:lnTo>
                  <a:pt x="193" y="344"/>
                </a:lnTo>
                <a:lnTo>
                  <a:pt x="193" y="342"/>
                </a:lnTo>
                <a:lnTo>
                  <a:pt x="193" y="340"/>
                </a:lnTo>
                <a:lnTo>
                  <a:pt x="193" y="338"/>
                </a:lnTo>
                <a:lnTo>
                  <a:pt x="193" y="334"/>
                </a:lnTo>
                <a:lnTo>
                  <a:pt x="193" y="332"/>
                </a:lnTo>
                <a:lnTo>
                  <a:pt x="191" y="330"/>
                </a:lnTo>
                <a:lnTo>
                  <a:pt x="191" y="327"/>
                </a:lnTo>
                <a:lnTo>
                  <a:pt x="191" y="325"/>
                </a:lnTo>
                <a:lnTo>
                  <a:pt x="189" y="323"/>
                </a:lnTo>
                <a:lnTo>
                  <a:pt x="189" y="321"/>
                </a:lnTo>
                <a:lnTo>
                  <a:pt x="189" y="317"/>
                </a:lnTo>
                <a:lnTo>
                  <a:pt x="189" y="315"/>
                </a:lnTo>
                <a:lnTo>
                  <a:pt x="189" y="314"/>
                </a:lnTo>
                <a:lnTo>
                  <a:pt x="189" y="312"/>
                </a:lnTo>
                <a:lnTo>
                  <a:pt x="189" y="310"/>
                </a:lnTo>
                <a:lnTo>
                  <a:pt x="189" y="308"/>
                </a:lnTo>
                <a:lnTo>
                  <a:pt x="189" y="304"/>
                </a:lnTo>
                <a:lnTo>
                  <a:pt x="189" y="302"/>
                </a:lnTo>
                <a:lnTo>
                  <a:pt x="187" y="302"/>
                </a:lnTo>
                <a:lnTo>
                  <a:pt x="186" y="302"/>
                </a:lnTo>
                <a:lnTo>
                  <a:pt x="184" y="302"/>
                </a:lnTo>
                <a:lnTo>
                  <a:pt x="182" y="302"/>
                </a:lnTo>
                <a:lnTo>
                  <a:pt x="180" y="302"/>
                </a:lnTo>
                <a:lnTo>
                  <a:pt x="178" y="302"/>
                </a:lnTo>
                <a:lnTo>
                  <a:pt x="176" y="304"/>
                </a:lnTo>
                <a:lnTo>
                  <a:pt x="176" y="302"/>
                </a:lnTo>
                <a:lnTo>
                  <a:pt x="174" y="302"/>
                </a:lnTo>
                <a:lnTo>
                  <a:pt x="174" y="300"/>
                </a:lnTo>
                <a:lnTo>
                  <a:pt x="172" y="302"/>
                </a:lnTo>
                <a:lnTo>
                  <a:pt x="172" y="304"/>
                </a:lnTo>
                <a:lnTo>
                  <a:pt x="171" y="304"/>
                </a:lnTo>
                <a:lnTo>
                  <a:pt x="171" y="306"/>
                </a:lnTo>
                <a:lnTo>
                  <a:pt x="169" y="306"/>
                </a:lnTo>
                <a:lnTo>
                  <a:pt x="169" y="308"/>
                </a:lnTo>
                <a:lnTo>
                  <a:pt x="167" y="308"/>
                </a:lnTo>
                <a:lnTo>
                  <a:pt x="165" y="308"/>
                </a:lnTo>
                <a:lnTo>
                  <a:pt x="163" y="308"/>
                </a:lnTo>
                <a:lnTo>
                  <a:pt x="161" y="308"/>
                </a:lnTo>
                <a:lnTo>
                  <a:pt x="159" y="308"/>
                </a:lnTo>
                <a:lnTo>
                  <a:pt x="157" y="308"/>
                </a:lnTo>
                <a:lnTo>
                  <a:pt x="157" y="310"/>
                </a:lnTo>
                <a:lnTo>
                  <a:pt x="156" y="310"/>
                </a:lnTo>
                <a:lnTo>
                  <a:pt x="154" y="310"/>
                </a:lnTo>
                <a:lnTo>
                  <a:pt x="152" y="310"/>
                </a:lnTo>
                <a:lnTo>
                  <a:pt x="150" y="308"/>
                </a:lnTo>
                <a:lnTo>
                  <a:pt x="148" y="308"/>
                </a:lnTo>
                <a:lnTo>
                  <a:pt x="146" y="308"/>
                </a:lnTo>
                <a:lnTo>
                  <a:pt x="144" y="308"/>
                </a:lnTo>
                <a:lnTo>
                  <a:pt x="142" y="308"/>
                </a:lnTo>
                <a:lnTo>
                  <a:pt x="142" y="306"/>
                </a:lnTo>
                <a:lnTo>
                  <a:pt x="142" y="306"/>
                </a:lnTo>
                <a:lnTo>
                  <a:pt x="141" y="306"/>
                </a:lnTo>
                <a:lnTo>
                  <a:pt x="139" y="306"/>
                </a:lnTo>
                <a:lnTo>
                  <a:pt x="139" y="304"/>
                </a:lnTo>
                <a:lnTo>
                  <a:pt x="137" y="304"/>
                </a:lnTo>
                <a:lnTo>
                  <a:pt x="135" y="304"/>
                </a:lnTo>
                <a:lnTo>
                  <a:pt x="135" y="302"/>
                </a:lnTo>
                <a:lnTo>
                  <a:pt x="131" y="300"/>
                </a:lnTo>
                <a:lnTo>
                  <a:pt x="129" y="300"/>
                </a:lnTo>
                <a:lnTo>
                  <a:pt x="127" y="300"/>
                </a:lnTo>
                <a:lnTo>
                  <a:pt x="127" y="299"/>
                </a:lnTo>
                <a:lnTo>
                  <a:pt x="126" y="299"/>
                </a:lnTo>
                <a:lnTo>
                  <a:pt x="124" y="297"/>
                </a:lnTo>
                <a:lnTo>
                  <a:pt x="124" y="295"/>
                </a:lnTo>
                <a:lnTo>
                  <a:pt x="122" y="295"/>
                </a:lnTo>
                <a:lnTo>
                  <a:pt x="122" y="297"/>
                </a:lnTo>
                <a:lnTo>
                  <a:pt x="120" y="297"/>
                </a:lnTo>
                <a:lnTo>
                  <a:pt x="118" y="295"/>
                </a:lnTo>
                <a:lnTo>
                  <a:pt x="116" y="295"/>
                </a:lnTo>
                <a:lnTo>
                  <a:pt x="114" y="295"/>
                </a:lnTo>
                <a:lnTo>
                  <a:pt x="114" y="295"/>
                </a:lnTo>
                <a:lnTo>
                  <a:pt x="114" y="295"/>
                </a:lnTo>
                <a:lnTo>
                  <a:pt x="111" y="295"/>
                </a:lnTo>
                <a:lnTo>
                  <a:pt x="107" y="295"/>
                </a:lnTo>
                <a:lnTo>
                  <a:pt x="105" y="295"/>
                </a:lnTo>
                <a:lnTo>
                  <a:pt x="103" y="293"/>
                </a:lnTo>
                <a:lnTo>
                  <a:pt x="101" y="291"/>
                </a:lnTo>
                <a:lnTo>
                  <a:pt x="101" y="289"/>
                </a:lnTo>
                <a:lnTo>
                  <a:pt x="99" y="289"/>
                </a:lnTo>
                <a:lnTo>
                  <a:pt x="97" y="287"/>
                </a:lnTo>
                <a:lnTo>
                  <a:pt x="96" y="287"/>
                </a:lnTo>
                <a:lnTo>
                  <a:pt x="96" y="289"/>
                </a:lnTo>
                <a:lnTo>
                  <a:pt x="94" y="289"/>
                </a:lnTo>
                <a:lnTo>
                  <a:pt x="92" y="289"/>
                </a:lnTo>
                <a:lnTo>
                  <a:pt x="92" y="291"/>
                </a:lnTo>
                <a:lnTo>
                  <a:pt x="90" y="291"/>
                </a:lnTo>
                <a:lnTo>
                  <a:pt x="88" y="291"/>
                </a:lnTo>
                <a:lnTo>
                  <a:pt x="86" y="285"/>
                </a:lnTo>
                <a:lnTo>
                  <a:pt x="84" y="284"/>
                </a:lnTo>
                <a:lnTo>
                  <a:pt x="82" y="284"/>
                </a:lnTo>
                <a:lnTo>
                  <a:pt x="84" y="282"/>
                </a:lnTo>
                <a:lnTo>
                  <a:pt x="82" y="282"/>
                </a:lnTo>
                <a:lnTo>
                  <a:pt x="82" y="280"/>
                </a:lnTo>
                <a:lnTo>
                  <a:pt x="82" y="278"/>
                </a:lnTo>
                <a:lnTo>
                  <a:pt x="82" y="276"/>
                </a:lnTo>
                <a:lnTo>
                  <a:pt x="81" y="276"/>
                </a:lnTo>
                <a:lnTo>
                  <a:pt x="81" y="274"/>
                </a:lnTo>
                <a:lnTo>
                  <a:pt x="79" y="272"/>
                </a:lnTo>
                <a:lnTo>
                  <a:pt x="77" y="272"/>
                </a:lnTo>
                <a:lnTo>
                  <a:pt x="75" y="272"/>
                </a:lnTo>
                <a:lnTo>
                  <a:pt x="75" y="270"/>
                </a:lnTo>
                <a:lnTo>
                  <a:pt x="77" y="270"/>
                </a:lnTo>
                <a:lnTo>
                  <a:pt x="75" y="270"/>
                </a:lnTo>
                <a:lnTo>
                  <a:pt x="75" y="269"/>
                </a:lnTo>
                <a:lnTo>
                  <a:pt x="75" y="267"/>
                </a:lnTo>
                <a:lnTo>
                  <a:pt x="73" y="267"/>
                </a:lnTo>
                <a:lnTo>
                  <a:pt x="73" y="265"/>
                </a:lnTo>
                <a:lnTo>
                  <a:pt x="75" y="265"/>
                </a:lnTo>
                <a:lnTo>
                  <a:pt x="75" y="267"/>
                </a:lnTo>
                <a:lnTo>
                  <a:pt x="75" y="265"/>
                </a:lnTo>
                <a:lnTo>
                  <a:pt x="73" y="265"/>
                </a:lnTo>
                <a:lnTo>
                  <a:pt x="77" y="259"/>
                </a:lnTo>
                <a:lnTo>
                  <a:pt x="77" y="257"/>
                </a:lnTo>
                <a:lnTo>
                  <a:pt x="77" y="255"/>
                </a:lnTo>
                <a:lnTo>
                  <a:pt x="77" y="254"/>
                </a:lnTo>
                <a:lnTo>
                  <a:pt x="77" y="252"/>
                </a:lnTo>
                <a:lnTo>
                  <a:pt x="79" y="252"/>
                </a:lnTo>
                <a:lnTo>
                  <a:pt x="81" y="252"/>
                </a:lnTo>
                <a:lnTo>
                  <a:pt x="82" y="252"/>
                </a:lnTo>
                <a:lnTo>
                  <a:pt x="84" y="252"/>
                </a:lnTo>
                <a:lnTo>
                  <a:pt x="88" y="242"/>
                </a:lnTo>
                <a:lnTo>
                  <a:pt x="92" y="222"/>
                </a:lnTo>
                <a:lnTo>
                  <a:pt x="94" y="218"/>
                </a:lnTo>
                <a:lnTo>
                  <a:pt x="96" y="205"/>
                </a:lnTo>
                <a:lnTo>
                  <a:pt x="96" y="197"/>
                </a:lnTo>
                <a:lnTo>
                  <a:pt x="97" y="182"/>
                </a:lnTo>
                <a:lnTo>
                  <a:pt x="97" y="169"/>
                </a:lnTo>
                <a:lnTo>
                  <a:pt x="96" y="162"/>
                </a:lnTo>
                <a:lnTo>
                  <a:pt x="96" y="148"/>
                </a:lnTo>
                <a:lnTo>
                  <a:pt x="96" y="143"/>
                </a:lnTo>
                <a:lnTo>
                  <a:pt x="96" y="139"/>
                </a:lnTo>
                <a:lnTo>
                  <a:pt x="96" y="139"/>
                </a:lnTo>
                <a:lnTo>
                  <a:pt x="94" y="137"/>
                </a:lnTo>
                <a:lnTo>
                  <a:pt x="92" y="137"/>
                </a:lnTo>
                <a:lnTo>
                  <a:pt x="90" y="135"/>
                </a:lnTo>
                <a:lnTo>
                  <a:pt x="88" y="135"/>
                </a:lnTo>
                <a:lnTo>
                  <a:pt x="86" y="135"/>
                </a:lnTo>
                <a:lnTo>
                  <a:pt x="84" y="135"/>
                </a:lnTo>
                <a:lnTo>
                  <a:pt x="84" y="133"/>
                </a:lnTo>
                <a:lnTo>
                  <a:pt x="82" y="133"/>
                </a:lnTo>
                <a:lnTo>
                  <a:pt x="82" y="132"/>
                </a:lnTo>
                <a:lnTo>
                  <a:pt x="81" y="132"/>
                </a:lnTo>
                <a:lnTo>
                  <a:pt x="81" y="130"/>
                </a:lnTo>
                <a:lnTo>
                  <a:pt x="82" y="128"/>
                </a:lnTo>
                <a:lnTo>
                  <a:pt x="84" y="130"/>
                </a:lnTo>
                <a:lnTo>
                  <a:pt x="86" y="130"/>
                </a:lnTo>
                <a:lnTo>
                  <a:pt x="88" y="130"/>
                </a:lnTo>
                <a:lnTo>
                  <a:pt x="90" y="128"/>
                </a:lnTo>
                <a:lnTo>
                  <a:pt x="88" y="126"/>
                </a:lnTo>
                <a:lnTo>
                  <a:pt x="86" y="126"/>
                </a:lnTo>
                <a:lnTo>
                  <a:pt x="84" y="128"/>
                </a:lnTo>
                <a:lnTo>
                  <a:pt x="81" y="128"/>
                </a:lnTo>
                <a:lnTo>
                  <a:pt x="81" y="126"/>
                </a:lnTo>
                <a:lnTo>
                  <a:pt x="79" y="126"/>
                </a:lnTo>
                <a:lnTo>
                  <a:pt x="77" y="126"/>
                </a:lnTo>
                <a:lnTo>
                  <a:pt x="75" y="126"/>
                </a:lnTo>
                <a:lnTo>
                  <a:pt x="73" y="126"/>
                </a:lnTo>
                <a:lnTo>
                  <a:pt x="71" y="124"/>
                </a:lnTo>
                <a:lnTo>
                  <a:pt x="69" y="124"/>
                </a:lnTo>
                <a:lnTo>
                  <a:pt x="69" y="122"/>
                </a:lnTo>
                <a:lnTo>
                  <a:pt x="67" y="120"/>
                </a:lnTo>
                <a:lnTo>
                  <a:pt x="67" y="118"/>
                </a:lnTo>
                <a:lnTo>
                  <a:pt x="66" y="117"/>
                </a:lnTo>
                <a:lnTo>
                  <a:pt x="66" y="117"/>
                </a:lnTo>
                <a:lnTo>
                  <a:pt x="66" y="115"/>
                </a:lnTo>
                <a:lnTo>
                  <a:pt x="64" y="113"/>
                </a:lnTo>
                <a:lnTo>
                  <a:pt x="62" y="111"/>
                </a:lnTo>
                <a:lnTo>
                  <a:pt x="62" y="109"/>
                </a:lnTo>
                <a:lnTo>
                  <a:pt x="60" y="107"/>
                </a:lnTo>
                <a:lnTo>
                  <a:pt x="60" y="105"/>
                </a:lnTo>
                <a:lnTo>
                  <a:pt x="58" y="103"/>
                </a:lnTo>
                <a:lnTo>
                  <a:pt x="58" y="102"/>
                </a:lnTo>
                <a:lnTo>
                  <a:pt x="56" y="102"/>
                </a:lnTo>
                <a:lnTo>
                  <a:pt x="54" y="100"/>
                </a:lnTo>
                <a:lnTo>
                  <a:pt x="56" y="100"/>
                </a:lnTo>
                <a:lnTo>
                  <a:pt x="54" y="98"/>
                </a:lnTo>
                <a:lnTo>
                  <a:pt x="52" y="98"/>
                </a:lnTo>
                <a:lnTo>
                  <a:pt x="52" y="96"/>
                </a:lnTo>
                <a:lnTo>
                  <a:pt x="51" y="94"/>
                </a:lnTo>
                <a:lnTo>
                  <a:pt x="51" y="92"/>
                </a:lnTo>
                <a:lnTo>
                  <a:pt x="51" y="90"/>
                </a:lnTo>
                <a:lnTo>
                  <a:pt x="49" y="88"/>
                </a:lnTo>
                <a:lnTo>
                  <a:pt x="49" y="88"/>
                </a:lnTo>
                <a:lnTo>
                  <a:pt x="47" y="87"/>
                </a:lnTo>
                <a:lnTo>
                  <a:pt x="45" y="85"/>
                </a:lnTo>
                <a:lnTo>
                  <a:pt x="45" y="83"/>
                </a:lnTo>
                <a:lnTo>
                  <a:pt x="47" y="81"/>
                </a:lnTo>
                <a:lnTo>
                  <a:pt x="47" y="79"/>
                </a:lnTo>
                <a:lnTo>
                  <a:pt x="47" y="77"/>
                </a:lnTo>
                <a:lnTo>
                  <a:pt x="45" y="75"/>
                </a:lnTo>
                <a:lnTo>
                  <a:pt x="43" y="75"/>
                </a:lnTo>
                <a:lnTo>
                  <a:pt x="41" y="73"/>
                </a:lnTo>
                <a:lnTo>
                  <a:pt x="39" y="72"/>
                </a:lnTo>
                <a:lnTo>
                  <a:pt x="37" y="72"/>
                </a:lnTo>
                <a:lnTo>
                  <a:pt x="37" y="70"/>
                </a:lnTo>
                <a:lnTo>
                  <a:pt x="36" y="70"/>
                </a:lnTo>
                <a:lnTo>
                  <a:pt x="36" y="68"/>
                </a:lnTo>
                <a:lnTo>
                  <a:pt x="36" y="66"/>
                </a:lnTo>
                <a:lnTo>
                  <a:pt x="36" y="64"/>
                </a:lnTo>
                <a:lnTo>
                  <a:pt x="34" y="64"/>
                </a:lnTo>
                <a:lnTo>
                  <a:pt x="34" y="62"/>
                </a:lnTo>
                <a:lnTo>
                  <a:pt x="34" y="60"/>
                </a:lnTo>
                <a:lnTo>
                  <a:pt x="34" y="58"/>
                </a:lnTo>
                <a:lnTo>
                  <a:pt x="34" y="57"/>
                </a:lnTo>
                <a:lnTo>
                  <a:pt x="34" y="55"/>
                </a:lnTo>
                <a:lnTo>
                  <a:pt x="34" y="53"/>
                </a:lnTo>
                <a:lnTo>
                  <a:pt x="34" y="51"/>
                </a:lnTo>
                <a:lnTo>
                  <a:pt x="34" y="49"/>
                </a:lnTo>
                <a:lnTo>
                  <a:pt x="34" y="47"/>
                </a:lnTo>
                <a:lnTo>
                  <a:pt x="34" y="45"/>
                </a:lnTo>
                <a:lnTo>
                  <a:pt x="32" y="43"/>
                </a:lnTo>
                <a:lnTo>
                  <a:pt x="32" y="42"/>
                </a:lnTo>
                <a:lnTo>
                  <a:pt x="30" y="42"/>
                </a:lnTo>
                <a:lnTo>
                  <a:pt x="30" y="40"/>
                </a:lnTo>
                <a:lnTo>
                  <a:pt x="28" y="40"/>
                </a:lnTo>
                <a:lnTo>
                  <a:pt x="28" y="38"/>
                </a:lnTo>
                <a:lnTo>
                  <a:pt x="28" y="36"/>
                </a:lnTo>
                <a:lnTo>
                  <a:pt x="26" y="36"/>
                </a:lnTo>
                <a:lnTo>
                  <a:pt x="26" y="34"/>
                </a:lnTo>
                <a:lnTo>
                  <a:pt x="24" y="34"/>
                </a:lnTo>
                <a:lnTo>
                  <a:pt x="24" y="32"/>
                </a:lnTo>
                <a:lnTo>
                  <a:pt x="24" y="30"/>
                </a:lnTo>
                <a:lnTo>
                  <a:pt x="22" y="30"/>
                </a:lnTo>
                <a:lnTo>
                  <a:pt x="21" y="30"/>
                </a:lnTo>
                <a:lnTo>
                  <a:pt x="21" y="28"/>
                </a:lnTo>
                <a:lnTo>
                  <a:pt x="21" y="28"/>
                </a:lnTo>
                <a:lnTo>
                  <a:pt x="19" y="28"/>
                </a:lnTo>
                <a:lnTo>
                  <a:pt x="17" y="27"/>
                </a:lnTo>
                <a:lnTo>
                  <a:pt x="15" y="27"/>
                </a:lnTo>
                <a:lnTo>
                  <a:pt x="15" y="25"/>
                </a:lnTo>
                <a:lnTo>
                  <a:pt x="13" y="23"/>
                </a:lnTo>
                <a:lnTo>
                  <a:pt x="11" y="23"/>
                </a:lnTo>
                <a:lnTo>
                  <a:pt x="9" y="21"/>
                </a:lnTo>
                <a:lnTo>
                  <a:pt x="9" y="19"/>
                </a:lnTo>
                <a:lnTo>
                  <a:pt x="7" y="19"/>
                </a:lnTo>
                <a:lnTo>
                  <a:pt x="6" y="17"/>
                </a:lnTo>
                <a:lnTo>
                  <a:pt x="4" y="17"/>
                </a:lnTo>
                <a:lnTo>
                  <a:pt x="4" y="21"/>
                </a:lnTo>
                <a:lnTo>
                  <a:pt x="4" y="17"/>
                </a:lnTo>
                <a:lnTo>
                  <a:pt x="6" y="15"/>
                </a:lnTo>
                <a:lnTo>
                  <a:pt x="7" y="15"/>
                </a:lnTo>
                <a:lnTo>
                  <a:pt x="9" y="15"/>
                </a:lnTo>
                <a:lnTo>
                  <a:pt x="11" y="15"/>
                </a:lnTo>
                <a:lnTo>
                  <a:pt x="13" y="15"/>
                </a:lnTo>
                <a:lnTo>
                  <a:pt x="15" y="13"/>
                </a:lnTo>
                <a:lnTo>
                  <a:pt x="17" y="13"/>
                </a:lnTo>
                <a:lnTo>
                  <a:pt x="19" y="13"/>
                </a:lnTo>
                <a:lnTo>
                  <a:pt x="21" y="13"/>
                </a:lnTo>
                <a:lnTo>
                  <a:pt x="22" y="12"/>
                </a:lnTo>
                <a:lnTo>
                  <a:pt x="24" y="12"/>
                </a:lnTo>
                <a:lnTo>
                  <a:pt x="26" y="12"/>
                </a:lnTo>
                <a:lnTo>
                  <a:pt x="28" y="10"/>
                </a:lnTo>
                <a:lnTo>
                  <a:pt x="30" y="10"/>
                </a:lnTo>
                <a:lnTo>
                  <a:pt x="32" y="10"/>
                </a:lnTo>
                <a:lnTo>
                  <a:pt x="34" y="10"/>
                </a:lnTo>
                <a:lnTo>
                  <a:pt x="36" y="8"/>
                </a:lnTo>
                <a:lnTo>
                  <a:pt x="37" y="8"/>
                </a:lnTo>
                <a:lnTo>
                  <a:pt x="39" y="8"/>
                </a:lnTo>
                <a:lnTo>
                  <a:pt x="41" y="8"/>
                </a:lnTo>
                <a:lnTo>
                  <a:pt x="43" y="8"/>
                </a:lnTo>
                <a:lnTo>
                  <a:pt x="43" y="6"/>
                </a:lnTo>
                <a:lnTo>
                  <a:pt x="45" y="6"/>
                </a:lnTo>
                <a:lnTo>
                  <a:pt x="47" y="6"/>
                </a:lnTo>
                <a:lnTo>
                  <a:pt x="49" y="6"/>
                </a:lnTo>
                <a:lnTo>
                  <a:pt x="49" y="4"/>
                </a:lnTo>
                <a:lnTo>
                  <a:pt x="51" y="4"/>
                </a:lnTo>
                <a:lnTo>
                  <a:pt x="52" y="4"/>
                </a:lnTo>
                <a:lnTo>
                  <a:pt x="54" y="2"/>
                </a:lnTo>
                <a:lnTo>
                  <a:pt x="56" y="2"/>
                </a:lnTo>
                <a:lnTo>
                  <a:pt x="58" y="2"/>
                </a:lnTo>
                <a:lnTo>
                  <a:pt x="60" y="2"/>
                </a:lnTo>
                <a:lnTo>
                  <a:pt x="62" y="0"/>
                </a:lnTo>
                <a:lnTo>
                  <a:pt x="64" y="0"/>
                </a:lnTo>
                <a:lnTo>
                  <a:pt x="66" y="0"/>
                </a:lnTo>
                <a:lnTo>
                  <a:pt x="67" y="0"/>
                </a:lnTo>
                <a:lnTo>
                  <a:pt x="69" y="2"/>
                </a:lnTo>
                <a:lnTo>
                  <a:pt x="71" y="2"/>
                </a:lnTo>
                <a:lnTo>
                  <a:pt x="71" y="4"/>
                </a:lnTo>
                <a:lnTo>
                  <a:pt x="73" y="4"/>
                </a:lnTo>
                <a:lnTo>
                  <a:pt x="73" y="6"/>
                </a:lnTo>
                <a:lnTo>
                  <a:pt x="75" y="6"/>
                </a:lnTo>
                <a:lnTo>
                  <a:pt x="75" y="8"/>
                </a:lnTo>
                <a:lnTo>
                  <a:pt x="75" y="10"/>
                </a:lnTo>
                <a:lnTo>
                  <a:pt x="77" y="10"/>
                </a:lnTo>
                <a:lnTo>
                  <a:pt x="79" y="10"/>
                </a:lnTo>
                <a:lnTo>
                  <a:pt x="79" y="8"/>
                </a:lnTo>
                <a:lnTo>
                  <a:pt x="81" y="8"/>
                </a:lnTo>
                <a:lnTo>
                  <a:pt x="82" y="8"/>
                </a:lnTo>
                <a:lnTo>
                  <a:pt x="84" y="8"/>
                </a:lnTo>
                <a:lnTo>
                  <a:pt x="84" y="6"/>
                </a:lnTo>
                <a:lnTo>
                  <a:pt x="86" y="6"/>
                </a:lnTo>
                <a:lnTo>
                  <a:pt x="86" y="4"/>
                </a:lnTo>
                <a:lnTo>
                  <a:pt x="88" y="4"/>
                </a:lnTo>
                <a:lnTo>
                  <a:pt x="90" y="4"/>
                </a:lnTo>
                <a:lnTo>
                  <a:pt x="92" y="4"/>
                </a:lnTo>
                <a:lnTo>
                  <a:pt x="94" y="4"/>
                </a:lnTo>
                <a:lnTo>
                  <a:pt x="96" y="6"/>
                </a:lnTo>
                <a:lnTo>
                  <a:pt x="96" y="6"/>
                </a:lnTo>
                <a:lnTo>
                  <a:pt x="97" y="6"/>
                </a:lnTo>
                <a:lnTo>
                  <a:pt x="97" y="4"/>
                </a:lnTo>
                <a:lnTo>
                  <a:pt x="99" y="4"/>
                </a:lnTo>
                <a:lnTo>
                  <a:pt x="99" y="2"/>
                </a:lnTo>
                <a:lnTo>
                  <a:pt x="101" y="2"/>
                </a:lnTo>
                <a:lnTo>
                  <a:pt x="101" y="0"/>
                </a:lnTo>
                <a:lnTo>
                  <a:pt x="103" y="0"/>
                </a:lnTo>
                <a:lnTo>
                  <a:pt x="107" y="2"/>
                </a:lnTo>
                <a:lnTo>
                  <a:pt x="109" y="2"/>
                </a:lnTo>
                <a:lnTo>
                  <a:pt x="111" y="4"/>
                </a:lnTo>
                <a:lnTo>
                  <a:pt x="111" y="4"/>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7" name="Freeform 113"/>
          <p:cNvSpPr>
            <a:spLocks/>
          </p:cNvSpPr>
          <p:nvPr/>
        </p:nvSpPr>
        <p:spPr bwMode="auto">
          <a:xfrm>
            <a:off x="5593345" y="3852433"/>
            <a:ext cx="314325" cy="357188"/>
          </a:xfrm>
          <a:custGeom>
            <a:avLst/>
            <a:gdLst>
              <a:gd name="T0" fmla="*/ 56 w 198"/>
              <a:gd name="T1" fmla="*/ 10 h 225"/>
              <a:gd name="T2" fmla="*/ 67 w 198"/>
              <a:gd name="T3" fmla="*/ 25 h 225"/>
              <a:gd name="T4" fmla="*/ 75 w 198"/>
              <a:gd name="T5" fmla="*/ 36 h 225"/>
              <a:gd name="T6" fmla="*/ 78 w 198"/>
              <a:gd name="T7" fmla="*/ 40 h 225"/>
              <a:gd name="T8" fmla="*/ 82 w 198"/>
              <a:gd name="T9" fmla="*/ 58 h 225"/>
              <a:gd name="T10" fmla="*/ 95 w 198"/>
              <a:gd name="T11" fmla="*/ 70 h 225"/>
              <a:gd name="T12" fmla="*/ 103 w 198"/>
              <a:gd name="T13" fmla="*/ 68 h 225"/>
              <a:gd name="T14" fmla="*/ 99 w 198"/>
              <a:gd name="T15" fmla="*/ 83 h 225"/>
              <a:gd name="T16" fmla="*/ 93 w 198"/>
              <a:gd name="T17" fmla="*/ 92 h 225"/>
              <a:gd name="T18" fmla="*/ 103 w 198"/>
              <a:gd name="T19" fmla="*/ 87 h 225"/>
              <a:gd name="T20" fmla="*/ 105 w 198"/>
              <a:gd name="T21" fmla="*/ 102 h 225"/>
              <a:gd name="T22" fmla="*/ 108 w 198"/>
              <a:gd name="T23" fmla="*/ 105 h 225"/>
              <a:gd name="T24" fmla="*/ 107 w 198"/>
              <a:gd name="T25" fmla="*/ 94 h 225"/>
              <a:gd name="T26" fmla="*/ 123 w 198"/>
              <a:gd name="T27" fmla="*/ 94 h 225"/>
              <a:gd name="T28" fmla="*/ 133 w 198"/>
              <a:gd name="T29" fmla="*/ 103 h 225"/>
              <a:gd name="T30" fmla="*/ 152 w 198"/>
              <a:gd name="T31" fmla="*/ 109 h 225"/>
              <a:gd name="T32" fmla="*/ 165 w 198"/>
              <a:gd name="T33" fmla="*/ 107 h 225"/>
              <a:gd name="T34" fmla="*/ 168 w 198"/>
              <a:gd name="T35" fmla="*/ 111 h 225"/>
              <a:gd name="T36" fmla="*/ 178 w 198"/>
              <a:gd name="T37" fmla="*/ 126 h 225"/>
              <a:gd name="T38" fmla="*/ 182 w 198"/>
              <a:gd name="T39" fmla="*/ 141 h 225"/>
              <a:gd name="T40" fmla="*/ 195 w 198"/>
              <a:gd name="T41" fmla="*/ 152 h 225"/>
              <a:gd name="T42" fmla="*/ 195 w 198"/>
              <a:gd name="T43" fmla="*/ 171 h 225"/>
              <a:gd name="T44" fmla="*/ 195 w 198"/>
              <a:gd name="T45" fmla="*/ 188 h 225"/>
              <a:gd name="T46" fmla="*/ 198 w 198"/>
              <a:gd name="T47" fmla="*/ 201 h 225"/>
              <a:gd name="T48" fmla="*/ 185 w 198"/>
              <a:gd name="T49" fmla="*/ 207 h 225"/>
              <a:gd name="T50" fmla="*/ 183 w 198"/>
              <a:gd name="T51" fmla="*/ 210 h 225"/>
              <a:gd name="T52" fmla="*/ 182 w 198"/>
              <a:gd name="T53" fmla="*/ 222 h 225"/>
              <a:gd name="T54" fmla="*/ 174 w 198"/>
              <a:gd name="T55" fmla="*/ 216 h 225"/>
              <a:gd name="T56" fmla="*/ 165 w 198"/>
              <a:gd name="T57" fmla="*/ 220 h 225"/>
              <a:gd name="T58" fmla="*/ 144 w 198"/>
              <a:gd name="T59" fmla="*/ 218 h 225"/>
              <a:gd name="T60" fmla="*/ 148 w 198"/>
              <a:gd name="T61" fmla="*/ 201 h 225"/>
              <a:gd name="T62" fmla="*/ 150 w 198"/>
              <a:gd name="T63" fmla="*/ 186 h 225"/>
              <a:gd name="T64" fmla="*/ 150 w 198"/>
              <a:gd name="T65" fmla="*/ 173 h 225"/>
              <a:gd name="T66" fmla="*/ 140 w 198"/>
              <a:gd name="T67" fmla="*/ 162 h 225"/>
              <a:gd name="T68" fmla="*/ 137 w 198"/>
              <a:gd name="T69" fmla="*/ 147 h 225"/>
              <a:gd name="T70" fmla="*/ 122 w 198"/>
              <a:gd name="T71" fmla="*/ 141 h 225"/>
              <a:gd name="T72" fmla="*/ 107 w 198"/>
              <a:gd name="T73" fmla="*/ 139 h 225"/>
              <a:gd name="T74" fmla="*/ 95 w 198"/>
              <a:gd name="T75" fmla="*/ 137 h 225"/>
              <a:gd name="T76" fmla="*/ 82 w 198"/>
              <a:gd name="T77" fmla="*/ 147 h 225"/>
              <a:gd name="T78" fmla="*/ 75 w 198"/>
              <a:gd name="T79" fmla="*/ 154 h 225"/>
              <a:gd name="T80" fmla="*/ 63 w 198"/>
              <a:gd name="T81" fmla="*/ 162 h 225"/>
              <a:gd name="T82" fmla="*/ 47 w 198"/>
              <a:gd name="T83" fmla="*/ 160 h 225"/>
              <a:gd name="T84" fmla="*/ 35 w 198"/>
              <a:gd name="T85" fmla="*/ 171 h 225"/>
              <a:gd name="T86" fmla="*/ 26 w 198"/>
              <a:gd name="T87" fmla="*/ 178 h 225"/>
              <a:gd name="T88" fmla="*/ 11 w 198"/>
              <a:gd name="T89" fmla="*/ 175 h 225"/>
              <a:gd name="T90" fmla="*/ 17 w 198"/>
              <a:gd name="T91" fmla="*/ 158 h 225"/>
              <a:gd name="T92" fmla="*/ 20 w 198"/>
              <a:gd name="T93" fmla="*/ 141 h 225"/>
              <a:gd name="T94" fmla="*/ 37 w 198"/>
              <a:gd name="T95" fmla="*/ 128 h 225"/>
              <a:gd name="T96" fmla="*/ 33 w 198"/>
              <a:gd name="T97" fmla="*/ 115 h 225"/>
              <a:gd name="T98" fmla="*/ 20 w 198"/>
              <a:gd name="T99" fmla="*/ 102 h 225"/>
              <a:gd name="T100" fmla="*/ 20 w 198"/>
              <a:gd name="T101" fmla="*/ 88 h 225"/>
              <a:gd name="T102" fmla="*/ 7 w 198"/>
              <a:gd name="T103" fmla="*/ 83 h 225"/>
              <a:gd name="T104" fmla="*/ 7 w 198"/>
              <a:gd name="T105" fmla="*/ 73 h 225"/>
              <a:gd name="T106" fmla="*/ 15 w 198"/>
              <a:gd name="T107" fmla="*/ 62 h 225"/>
              <a:gd name="T108" fmla="*/ 20 w 198"/>
              <a:gd name="T109" fmla="*/ 47 h 225"/>
              <a:gd name="T110" fmla="*/ 24 w 198"/>
              <a:gd name="T111" fmla="*/ 30 h 225"/>
              <a:gd name="T112" fmla="*/ 30 w 198"/>
              <a:gd name="T113" fmla="*/ 1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225">
                <a:moveTo>
                  <a:pt x="41" y="0"/>
                </a:moveTo>
                <a:lnTo>
                  <a:pt x="43" y="0"/>
                </a:lnTo>
                <a:lnTo>
                  <a:pt x="45" y="4"/>
                </a:lnTo>
                <a:lnTo>
                  <a:pt x="47" y="4"/>
                </a:lnTo>
                <a:lnTo>
                  <a:pt x="48" y="4"/>
                </a:lnTo>
                <a:lnTo>
                  <a:pt x="50" y="4"/>
                </a:lnTo>
                <a:lnTo>
                  <a:pt x="52" y="6"/>
                </a:lnTo>
                <a:lnTo>
                  <a:pt x="52" y="8"/>
                </a:lnTo>
                <a:lnTo>
                  <a:pt x="54" y="8"/>
                </a:lnTo>
                <a:lnTo>
                  <a:pt x="56" y="10"/>
                </a:lnTo>
                <a:lnTo>
                  <a:pt x="56" y="12"/>
                </a:lnTo>
                <a:lnTo>
                  <a:pt x="56" y="13"/>
                </a:lnTo>
                <a:lnTo>
                  <a:pt x="58" y="15"/>
                </a:lnTo>
                <a:lnTo>
                  <a:pt x="58" y="17"/>
                </a:lnTo>
                <a:lnTo>
                  <a:pt x="60" y="19"/>
                </a:lnTo>
                <a:lnTo>
                  <a:pt x="60" y="21"/>
                </a:lnTo>
                <a:lnTo>
                  <a:pt x="62" y="23"/>
                </a:lnTo>
                <a:lnTo>
                  <a:pt x="63" y="23"/>
                </a:lnTo>
                <a:lnTo>
                  <a:pt x="65" y="25"/>
                </a:lnTo>
                <a:lnTo>
                  <a:pt x="67" y="25"/>
                </a:lnTo>
                <a:lnTo>
                  <a:pt x="67" y="23"/>
                </a:lnTo>
                <a:lnTo>
                  <a:pt x="69" y="25"/>
                </a:lnTo>
                <a:lnTo>
                  <a:pt x="69" y="27"/>
                </a:lnTo>
                <a:lnTo>
                  <a:pt x="71" y="28"/>
                </a:lnTo>
                <a:lnTo>
                  <a:pt x="73" y="30"/>
                </a:lnTo>
                <a:lnTo>
                  <a:pt x="73" y="32"/>
                </a:lnTo>
                <a:lnTo>
                  <a:pt x="75" y="34"/>
                </a:lnTo>
                <a:lnTo>
                  <a:pt x="75" y="36"/>
                </a:lnTo>
                <a:lnTo>
                  <a:pt x="73" y="36"/>
                </a:lnTo>
                <a:lnTo>
                  <a:pt x="75" y="36"/>
                </a:lnTo>
                <a:lnTo>
                  <a:pt x="77" y="36"/>
                </a:lnTo>
                <a:lnTo>
                  <a:pt x="77" y="38"/>
                </a:lnTo>
                <a:lnTo>
                  <a:pt x="78" y="38"/>
                </a:lnTo>
                <a:lnTo>
                  <a:pt x="77" y="38"/>
                </a:lnTo>
                <a:lnTo>
                  <a:pt x="77" y="40"/>
                </a:lnTo>
                <a:lnTo>
                  <a:pt x="78" y="40"/>
                </a:lnTo>
                <a:lnTo>
                  <a:pt x="77" y="40"/>
                </a:lnTo>
                <a:lnTo>
                  <a:pt x="77" y="38"/>
                </a:lnTo>
                <a:lnTo>
                  <a:pt x="78" y="38"/>
                </a:lnTo>
                <a:lnTo>
                  <a:pt x="78" y="40"/>
                </a:lnTo>
                <a:lnTo>
                  <a:pt x="78" y="45"/>
                </a:lnTo>
                <a:lnTo>
                  <a:pt x="80" y="45"/>
                </a:lnTo>
                <a:lnTo>
                  <a:pt x="80" y="47"/>
                </a:lnTo>
                <a:lnTo>
                  <a:pt x="80" y="49"/>
                </a:lnTo>
                <a:lnTo>
                  <a:pt x="82" y="51"/>
                </a:lnTo>
                <a:lnTo>
                  <a:pt x="82" y="53"/>
                </a:lnTo>
                <a:lnTo>
                  <a:pt x="82" y="57"/>
                </a:lnTo>
                <a:lnTo>
                  <a:pt x="82" y="57"/>
                </a:lnTo>
                <a:lnTo>
                  <a:pt x="82" y="58"/>
                </a:lnTo>
                <a:lnTo>
                  <a:pt x="82" y="58"/>
                </a:lnTo>
                <a:lnTo>
                  <a:pt x="82" y="60"/>
                </a:lnTo>
                <a:lnTo>
                  <a:pt x="82" y="62"/>
                </a:lnTo>
                <a:lnTo>
                  <a:pt x="84" y="66"/>
                </a:lnTo>
                <a:lnTo>
                  <a:pt x="84" y="68"/>
                </a:lnTo>
                <a:lnTo>
                  <a:pt x="86" y="70"/>
                </a:lnTo>
                <a:lnTo>
                  <a:pt x="88" y="70"/>
                </a:lnTo>
                <a:lnTo>
                  <a:pt x="90" y="72"/>
                </a:lnTo>
                <a:lnTo>
                  <a:pt x="92" y="72"/>
                </a:lnTo>
                <a:lnTo>
                  <a:pt x="93" y="72"/>
                </a:lnTo>
                <a:lnTo>
                  <a:pt x="95" y="70"/>
                </a:lnTo>
                <a:lnTo>
                  <a:pt x="95" y="68"/>
                </a:lnTo>
                <a:lnTo>
                  <a:pt x="95" y="66"/>
                </a:lnTo>
                <a:lnTo>
                  <a:pt x="95" y="64"/>
                </a:lnTo>
                <a:lnTo>
                  <a:pt x="97" y="64"/>
                </a:lnTo>
                <a:lnTo>
                  <a:pt x="97" y="60"/>
                </a:lnTo>
                <a:lnTo>
                  <a:pt x="99" y="62"/>
                </a:lnTo>
                <a:lnTo>
                  <a:pt x="101" y="64"/>
                </a:lnTo>
                <a:lnTo>
                  <a:pt x="101" y="66"/>
                </a:lnTo>
                <a:lnTo>
                  <a:pt x="101" y="68"/>
                </a:lnTo>
                <a:lnTo>
                  <a:pt x="103" y="68"/>
                </a:lnTo>
                <a:lnTo>
                  <a:pt x="103" y="70"/>
                </a:lnTo>
                <a:lnTo>
                  <a:pt x="101" y="72"/>
                </a:lnTo>
                <a:lnTo>
                  <a:pt x="99" y="73"/>
                </a:lnTo>
                <a:lnTo>
                  <a:pt x="99" y="75"/>
                </a:lnTo>
                <a:lnTo>
                  <a:pt x="99" y="77"/>
                </a:lnTo>
                <a:lnTo>
                  <a:pt x="101" y="77"/>
                </a:lnTo>
                <a:lnTo>
                  <a:pt x="103" y="79"/>
                </a:lnTo>
                <a:lnTo>
                  <a:pt x="103" y="81"/>
                </a:lnTo>
                <a:lnTo>
                  <a:pt x="101" y="81"/>
                </a:lnTo>
                <a:lnTo>
                  <a:pt x="99" y="83"/>
                </a:lnTo>
                <a:lnTo>
                  <a:pt x="97" y="83"/>
                </a:lnTo>
                <a:lnTo>
                  <a:pt x="95" y="83"/>
                </a:lnTo>
                <a:lnTo>
                  <a:pt x="93" y="85"/>
                </a:lnTo>
                <a:lnTo>
                  <a:pt x="93" y="87"/>
                </a:lnTo>
                <a:lnTo>
                  <a:pt x="93" y="88"/>
                </a:lnTo>
                <a:lnTo>
                  <a:pt x="92" y="90"/>
                </a:lnTo>
                <a:lnTo>
                  <a:pt x="90" y="92"/>
                </a:lnTo>
                <a:lnTo>
                  <a:pt x="92" y="92"/>
                </a:lnTo>
                <a:lnTo>
                  <a:pt x="92" y="90"/>
                </a:lnTo>
                <a:lnTo>
                  <a:pt x="93" y="92"/>
                </a:lnTo>
                <a:lnTo>
                  <a:pt x="95" y="90"/>
                </a:lnTo>
                <a:lnTo>
                  <a:pt x="95" y="87"/>
                </a:lnTo>
                <a:lnTo>
                  <a:pt x="93" y="87"/>
                </a:lnTo>
                <a:lnTo>
                  <a:pt x="95" y="85"/>
                </a:lnTo>
                <a:lnTo>
                  <a:pt x="97" y="83"/>
                </a:lnTo>
                <a:lnTo>
                  <a:pt x="99" y="83"/>
                </a:lnTo>
                <a:lnTo>
                  <a:pt x="101" y="83"/>
                </a:lnTo>
                <a:lnTo>
                  <a:pt x="101" y="85"/>
                </a:lnTo>
                <a:lnTo>
                  <a:pt x="101" y="87"/>
                </a:lnTo>
                <a:lnTo>
                  <a:pt x="103" y="87"/>
                </a:lnTo>
                <a:lnTo>
                  <a:pt x="105" y="88"/>
                </a:lnTo>
                <a:lnTo>
                  <a:pt x="105" y="90"/>
                </a:lnTo>
                <a:lnTo>
                  <a:pt x="107" y="90"/>
                </a:lnTo>
                <a:lnTo>
                  <a:pt x="107" y="92"/>
                </a:lnTo>
                <a:lnTo>
                  <a:pt x="105" y="92"/>
                </a:lnTo>
                <a:lnTo>
                  <a:pt x="103" y="92"/>
                </a:lnTo>
                <a:lnTo>
                  <a:pt x="101" y="92"/>
                </a:lnTo>
                <a:lnTo>
                  <a:pt x="101" y="94"/>
                </a:lnTo>
                <a:lnTo>
                  <a:pt x="103" y="96"/>
                </a:lnTo>
                <a:lnTo>
                  <a:pt x="105" y="102"/>
                </a:lnTo>
                <a:lnTo>
                  <a:pt x="105" y="103"/>
                </a:lnTo>
                <a:lnTo>
                  <a:pt x="107" y="105"/>
                </a:lnTo>
                <a:lnTo>
                  <a:pt x="105" y="105"/>
                </a:lnTo>
                <a:lnTo>
                  <a:pt x="105" y="107"/>
                </a:lnTo>
                <a:lnTo>
                  <a:pt x="103" y="107"/>
                </a:lnTo>
                <a:lnTo>
                  <a:pt x="101" y="109"/>
                </a:lnTo>
                <a:lnTo>
                  <a:pt x="103" y="111"/>
                </a:lnTo>
                <a:lnTo>
                  <a:pt x="105" y="109"/>
                </a:lnTo>
                <a:lnTo>
                  <a:pt x="107" y="107"/>
                </a:lnTo>
                <a:lnTo>
                  <a:pt x="108" y="105"/>
                </a:lnTo>
                <a:lnTo>
                  <a:pt x="108" y="103"/>
                </a:lnTo>
                <a:lnTo>
                  <a:pt x="108" y="102"/>
                </a:lnTo>
                <a:lnTo>
                  <a:pt x="107" y="100"/>
                </a:lnTo>
                <a:lnTo>
                  <a:pt x="107" y="98"/>
                </a:lnTo>
                <a:lnTo>
                  <a:pt x="105" y="98"/>
                </a:lnTo>
                <a:lnTo>
                  <a:pt x="105" y="96"/>
                </a:lnTo>
                <a:lnTo>
                  <a:pt x="105" y="94"/>
                </a:lnTo>
                <a:lnTo>
                  <a:pt x="103" y="94"/>
                </a:lnTo>
                <a:lnTo>
                  <a:pt x="105" y="94"/>
                </a:lnTo>
                <a:lnTo>
                  <a:pt x="107" y="94"/>
                </a:lnTo>
                <a:lnTo>
                  <a:pt x="108" y="90"/>
                </a:lnTo>
                <a:lnTo>
                  <a:pt x="110" y="90"/>
                </a:lnTo>
                <a:lnTo>
                  <a:pt x="112" y="90"/>
                </a:lnTo>
                <a:lnTo>
                  <a:pt x="114" y="90"/>
                </a:lnTo>
                <a:lnTo>
                  <a:pt x="114" y="92"/>
                </a:lnTo>
                <a:lnTo>
                  <a:pt x="116" y="94"/>
                </a:lnTo>
                <a:lnTo>
                  <a:pt x="118" y="94"/>
                </a:lnTo>
                <a:lnTo>
                  <a:pt x="120" y="96"/>
                </a:lnTo>
                <a:lnTo>
                  <a:pt x="122" y="96"/>
                </a:lnTo>
                <a:lnTo>
                  <a:pt x="123" y="94"/>
                </a:lnTo>
                <a:lnTo>
                  <a:pt x="125" y="96"/>
                </a:lnTo>
                <a:lnTo>
                  <a:pt x="125" y="98"/>
                </a:lnTo>
                <a:lnTo>
                  <a:pt x="125" y="100"/>
                </a:lnTo>
                <a:lnTo>
                  <a:pt x="127" y="100"/>
                </a:lnTo>
                <a:lnTo>
                  <a:pt x="127" y="102"/>
                </a:lnTo>
                <a:lnTo>
                  <a:pt x="129" y="103"/>
                </a:lnTo>
                <a:lnTo>
                  <a:pt x="131" y="103"/>
                </a:lnTo>
                <a:lnTo>
                  <a:pt x="131" y="105"/>
                </a:lnTo>
                <a:lnTo>
                  <a:pt x="133" y="105"/>
                </a:lnTo>
                <a:lnTo>
                  <a:pt x="133" y="103"/>
                </a:lnTo>
                <a:lnTo>
                  <a:pt x="135" y="103"/>
                </a:lnTo>
                <a:lnTo>
                  <a:pt x="137" y="103"/>
                </a:lnTo>
                <a:lnTo>
                  <a:pt x="138" y="103"/>
                </a:lnTo>
                <a:lnTo>
                  <a:pt x="142" y="105"/>
                </a:lnTo>
                <a:lnTo>
                  <a:pt x="144" y="107"/>
                </a:lnTo>
                <a:lnTo>
                  <a:pt x="146" y="107"/>
                </a:lnTo>
                <a:lnTo>
                  <a:pt x="148" y="107"/>
                </a:lnTo>
                <a:lnTo>
                  <a:pt x="148" y="109"/>
                </a:lnTo>
                <a:lnTo>
                  <a:pt x="150" y="109"/>
                </a:lnTo>
                <a:lnTo>
                  <a:pt x="152" y="109"/>
                </a:lnTo>
                <a:lnTo>
                  <a:pt x="153" y="109"/>
                </a:lnTo>
                <a:lnTo>
                  <a:pt x="155" y="109"/>
                </a:lnTo>
                <a:lnTo>
                  <a:pt x="155" y="111"/>
                </a:lnTo>
                <a:lnTo>
                  <a:pt x="157" y="109"/>
                </a:lnTo>
                <a:lnTo>
                  <a:pt x="157" y="111"/>
                </a:lnTo>
                <a:lnTo>
                  <a:pt x="159" y="111"/>
                </a:lnTo>
                <a:lnTo>
                  <a:pt x="159" y="109"/>
                </a:lnTo>
                <a:lnTo>
                  <a:pt x="163" y="109"/>
                </a:lnTo>
                <a:lnTo>
                  <a:pt x="165" y="109"/>
                </a:lnTo>
                <a:lnTo>
                  <a:pt x="165" y="107"/>
                </a:lnTo>
                <a:lnTo>
                  <a:pt x="165" y="105"/>
                </a:lnTo>
                <a:lnTo>
                  <a:pt x="167" y="107"/>
                </a:lnTo>
                <a:lnTo>
                  <a:pt x="167" y="109"/>
                </a:lnTo>
                <a:lnTo>
                  <a:pt x="165" y="109"/>
                </a:lnTo>
                <a:lnTo>
                  <a:pt x="165" y="111"/>
                </a:lnTo>
                <a:lnTo>
                  <a:pt x="167" y="111"/>
                </a:lnTo>
                <a:lnTo>
                  <a:pt x="168" y="111"/>
                </a:lnTo>
                <a:lnTo>
                  <a:pt x="167" y="113"/>
                </a:lnTo>
                <a:lnTo>
                  <a:pt x="168" y="113"/>
                </a:lnTo>
                <a:lnTo>
                  <a:pt x="168" y="111"/>
                </a:lnTo>
                <a:lnTo>
                  <a:pt x="170" y="109"/>
                </a:lnTo>
                <a:lnTo>
                  <a:pt x="170" y="111"/>
                </a:lnTo>
                <a:lnTo>
                  <a:pt x="172" y="111"/>
                </a:lnTo>
                <a:lnTo>
                  <a:pt x="172" y="113"/>
                </a:lnTo>
                <a:lnTo>
                  <a:pt x="172" y="117"/>
                </a:lnTo>
                <a:lnTo>
                  <a:pt x="174" y="117"/>
                </a:lnTo>
                <a:lnTo>
                  <a:pt x="176" y="118"/>
                </a:lnTo>
                <a:lnTo>
                  <a:pt x="178" y="120"/>
                </a:lnTo>
                <a:lnTo>
                  <a:pt x="178" y="124"/>
                </a:lnTo>
                <a:lnTo>
                  <a:pt x="178" y="126"/>
                </a:lnTo>
                <a:lnTo>
                  <a:pt x="178" y="128"/>
                </a:lnTo>
                <a:lnTo>
                  <a:pt x="178" y="128"/>
                </a:lnTo>
                <a:lnTo>
                  <a:pt x="178" y="130"/>
                </a:lnTo>
                <a:lnTo>
                  <a:pt x="178" y="132"/>
                </a:lnTo>
                <a:lnTo>
                  <a:pt x="180" y="133"/>
                </a:lnTo>
                <a:lnTo>
                  <a:pt x="178" y="133"/>
                </a:lnTo>
                <a:lnTo>
                  <a:pt x="180" y="135"/>
                </a:lnTo>
                <a:lnTo>
                  <a:pt x="182" y="137"/>
                </a:lnTo>
                <a:lnTo>
                  <a:pt x="182" y="139"/>
                </a:lnTo>
                <a:lnTo>
                  <a:pt x="182" y="141"/>
                </a:lnTo>
                <a:lnTo>
                  <a:pt x="183" y="141"/>
                </a:lnTo>
                <a:lnTo>
                  <a:pt x="183" y="143"/>
                </a:lnTo>
                <a:lnTo>
                  <a:pt x="183" y="145"/>
                </a:lnTo>
                <a:lnTo>
                  <a:pt x="185" y="147"/>
                </a:lnTo>
                <a:lnTo>
                  <a:pt x="187" y="148"/>
                </a:lnTo>
                <a:lnTo>
                  <a:pt x="189" y="148"/>
                </a:lnTo>
                <a:lnTo>
                  <a:pt x="189" y="150"/>
                </a:lnTo>
                <a:lnTo>
                  <a:pt x="189" y="152"/>
                </a:lnTo>
                <a:lnTo>
                  <a:pt x="193" y="152"/>
                </a:lnTo>
                <a:lnTo>
                  <a:pt x="195" y="152"/>
                </a:lnTo>
                <a:lnTo>
                  <a:pt x="195" y="156"/>
                </a:lnTo>
                <a:lnTo>
                  <a:pt x="195" y="158"/>
                </a:lnTo>
                <a:lnTo>
                  <a:pt x="195" y="160"/>
                </a:lnTo>
                <a:lnTo>
                  <a:pt x="195" y="162"/>
                </a:lnTo>
                <a:lnTo>
                  <a:pt x="197" y="162"/>
                </a:lnTo>
                <a:lnTo>
                  <a:pt x="197" y="163"/>
                </a:lnTo>
                <a:lnTo>
                  <a:pt x="197" y="165"/>
                </a:lnTo>
                <a:lnTo>
                  <a:pt x="197" y="167"/>
                </a:lnTo>
                <a:lnTo>
                  <a:pt x="195" y="169"/>
                </a:lnTo>
                <a:lnTo>
                  <a:pt x="195" y="171"/>
                </a:lnTo>
                <a:lnTo>
                  <a:pt x="195" y="173"/>
                </a:lnTo>
                <a:lnTo>
                  <a:pt x="195" y="177"/>
                </a:lnTo>
                <a:lnTo>
                  <a:pt x="195" y="178"/>
                </a:lnTo>
                <a:lnTo>
                  <a:pt x="195" y="180"/>
                </a:lnTo>
                <a:lnTo>
                  <a:pt x="195" y="182"/>
                </a:lnTo>
                <a:lnTo>
                  <a:pt x="195" y="184"/>
                </a:lnTo>
                <a:lnTo>
                  <a:pt x="193" y="184"/>
                </a:lnTo>
                <a:lnTo>
                  <a:pt x="193" y="186"/>
                </a:lnTo>
                <a:lnTo>
                  <a:pt x="193" y="188"/>
                </a:lnTo>
                <a:lnTo>
                  <a:pt x="195" y="188"/>
                </a:lnTo>
                <a:lnTo>
                  <a:pt x="195" y="190"/>
                </a:lnTo>
                <a:lnTo>
                  <a:pt x="193" y="190"/>
                </a:lnTo>
                <a:lnTo>
                  <a:pt x="193" y="192"/>
                </a:lnTo>
                <a:lnTo>
                  <a:pt x="195" y="192"/>
                </a:lnTo>
                <a:lnTo>
                  <a:pt x="195" y="193"/>
                </a:lnTo>
                <a:lnTo>
                  <a:pt x="195" y="195"/>
                </a:lnTo>
                <a:lnTo>
                  <a:pt x="197" y="195"/>
                </a:lnTo>
                <a:lnTo>
                  <a:pt x="197" y="197"/>
                </a:lnTo>
                <a:lnTo>
                  <a:pt x="198" y="199"/>
                </a:lnTo>
                <a:lnTo>
                  <a:pt x="198" y="201"/>
                </a:lnTo>
                <a:lnTo>
                  <a:pt x="198" y="203"/>
                </a:lnTo>
                <a:lnTo>
                  <a:pt x="198" y="205"/>
                </a:lnTo>
                <a:lnTo>
                  <a:pt x="198" y="207"/>
                </a:lnTo>
                <a:lnTo>
                  <a:pt x="197" y="207"/>
                </a:lnTo>
                <a:lnTo>
                  <a:pt x="195" y="205"/>
                </a:lnTo>
                <a:lnTo>
                  <a:pt x="193" y="203"/>
                </a:lnTo>
                <a:lnTo>
                  <a:pt x="191" y="203"/>
                </a:lnTo>
                <a:lnTo>
                  <a:pt x="189" y="203"/>
                </a:lnTo>
                <a:lnTo>
                  <a:pt x="187" y="205"/>
                </a:lnTo>
                <a:lnTo>
                  <a:pt x="185" y="207"/>
                </a:lnTo>
                <a:lnTo>
                  <a:pt x="185" y="208"/>
                </a:lnTo>
                <a:lnTo>
                  <a:pt x="187" y="208"/>
                </a:lnTo>
                <a:lnTo>
                  <a:pt x="185" y="210"/>
                </a:lnTo>
                <a:lnTo>
                  <a:pt x="185" y="212"/>
                </a:lnTo>
                <a:lnTo>
                  <a:pt x="183" y="212"/>
                </a:lnTo>
                <a:lnTo>
                  <a:pt x="183" y="214"/>
                </a:lnTo>
                <a:lnTo>
                  <a:pt x="183" y="216"/>
                </a:lnTo>
                <a:lnTo>
                  <a:pt x="182" y="214"/>
                </a:lnTo>
                <a:lnTo>
                  <a:pt x="183" y="212"/>
                </a:lnTo>
                <a:lnTo>
                  <a:pt x="183" y="210"/>
                </a:lnTo>
                <a:lnTo>
                  <a:pt x="182" y="212"/>
                </a:lnTo>
                <a:lnTo>
                  <a:pt x="182" y="214"/>
                </a:lnTo>
                <a:lnTo>
                  <a:pt x="182" y="216"/>
                </a:lnTo>
                <a:lnTo>
                  <a:pt x="183" y="216"/>
                </a:lnTo>
                <a:lnTo>
                  <a:pt x="185" y="216"/>
                </a:lnTo>
                <a:lnTo>
                  <a:pt x="185" y="218"/>
                </a:lnTo>
                <a:lnTo>
                  <a:pt x="185" y="218"/>
                </a:lnTo>
                <a:lnTo>
                  <a:pt x="183" y="220"/>
                </a:lnTo>
                <a:lnTo>
                  <a:pt x="182" y="220"/>
                </a:lnTo>
                <a:lnTo>
                  <a:pt x="182" y="222"/>
                </a:lnTo>
                <a:lnTo>
                  <a:pt x="182" y="223"/>
                </a:lnTo>
                <a:lnTo>
                  <a:pt x="180" y="225"/>
                </a:lnTo>
                <a:lnTo>
                  <a:pt x="178" y="225"/>
                </a:lnTo>
                <a:lnTo>
                  <a:pt x="178" y="223"/>
                </a:lnTo>
                <a:lnTo>
                  <a:pt x="176" y="223"/>
                </a:lnTo>
                <a:lnTo>
                  <a:pt x="176" y="222"/>
                </a:lnTo>
                <a:lnTo>
                  <a:pt x="174" y="218"/>
                </a:lnTo>
                <a:lnTo>
                  <a:pt x="174" y="218"/>
                </a:lnTo>
                <a:lnTo>
                  <a:pt x="176" y="216"/>
                </a:lnTo>
                <a:lnTo>
                  <a:pt x="174" y="216"/>
                </a:lnTo>
                <a:lnTo>
                  <a:pt x="172" y="216"/>
                </a:lnTo>
                <a:lnTo>
                  <a:pt x="170" y="216"/>
                </a:lnTo>
                <a:lnTo>
                  <a:pt x="172" y="216"/>
                </a:lnTo>
                <a:lnTo>
                  <a:pt x="174" y="216"/>
                </a:lnTo>
                <a:lnTo>
                  <a:pt x="174" y="218"/>
                </a:lnTo>
                <a:lnTo>
                  <a:pt x="170" y="218"/>
                </a:lnTo>
                <a:lnTo>
                  <a:pt x="168" y="218"/>
                </a:lnTo>
                <a:lnTo>
                  <a:pt x="167" y="218"/>
                </a:lnTo>
                <a:lnTo>
                  <a:pt x="165" y="218"/>
                </a:lnTo>
                <a:lnTo>
                  <a:pt x="165" y="220"/>
                </a:lnTo>
                <a:lnTo>
                  <a:pt x="163" y="222"/>
                </a:lnTo>
                <a:lnTo>
                  <a:pt x="161" y="222"/>
                </a:lnTo>
                <a:lnTo>
                  <a:pt x="159" y="223"/>
                </a:lnTo>
                <a:lnTo>
                  <a:pt x="159" y="222"/>
                </a:lnTo>
                <a:lnTo>
                  <a:pt x="157" y="222"/>
                </a:lnTo>
                <a:lnTo>
                  <a:pt x="155" y="222"/>
                </a:lnTo>
                <a:lnTo>
                  <a:pt x="153" y="222"/>
                </a:lnTo>
                <a:lnTo>
                  <a:pt x="146" y="220"/>
                </a:lnTo>
                <a:lnTo>
                  <a:pt x="144" y="220"/>
                </a:lnTo>
                <a:lnTo>
                  <a:pt x="144" y="218"/>
                </a:lnTo>
                <a:lnTo>
                  <a:pt x="144" y="218"/>
                </a:lnTo>
                <a:lnTo>
                  <a:pt x="144" y="216"/>
                </a:lnTo>
                <a:lnTo>
                  <a:pt x="144" y="214"/>
                </a:lnTo>
                <a:lnTo>
                  <a:pt x="144" y="212"/>
                </a:lnTo>
                <a:lnTo>
                  <a:pt x="144" y="210"/>
                </a:lnTo>
                <a:lnTo>
                  <a:pt x="144" y="208"/>
                </a:lnTo>
                <a:lnTo>
                  <a:pt x="146" y="207"/>
                </a:lnTo>
                <a:lnTo>
                  <a:pt x="148" y="205"/>
                </a:lnTo>
                <a:lnTo>
                  <a:pt x="148" y="203"/>
                </a:lnTo>
                <a:lnTo>
                  <a:pt x="148" y="201"/>
                </a:lnTo>
                <a:lnTo>
                  <a:pt x="146" y="201"/>
                </a:lnTo>
                <a:lnTo>
                  <a:pt x="146" y="199"/>
                </a:lnTo>
                <a:lnTo>
                  <a:pt x="146" y="197"/>
                </a:lnTo>
                <a:lnTo>
                  <a:pt x="144" y="195"/>
                </a:lnTo>
                <a:lnTo>
                  <a:pt x="146" y="193"/>
                </a:lnTo>
                <a:lnTo>
                  <a:pt x="146" y="192"/>
                </a:lnTo>
                <a:lnTo>
                  <a:pt x="148" y="192"/>
                </a:lnTo>
                <a:lnTo>
                  <a:pt x="150" y="190"/>
                </a:lnTo>
                <a:lnTo>
                  <a:pt x="150" y="188"/>
                </a:lnTo>
                <a:lnTo>
                  <a:pt x="150" y="186"/>
                </a:lnTo>
                <a:lnTo>
                  <a:pt x="150" y="184"/>
                </a:lnTo>
                <a:lnTo>
                  <a:pt x="150" y="182"/>
                </a:lnTo>
                <a:lnTo>
                  <a:pt x="150" y="180"/>
                </a:lnTo>
                <a:lnTo>
                  <a:pt x="148" y="180"/>
                </a:lnTo>
                <a:lnTo>
                  <a:pt x="148" y="178"/>
                </a:lnTo>
                <a:lnTo>
                  <a:pt x="148" y="177"/>
                </a:lnTo>
                <a:lnTo>
                  <a:pt x="148" y="175"/>
                </a:lnTo>
                <a:lnTo>
                  <a:pt x="148" y="173"/>
                </a:lnTo>
                <a:lnTo>
                  <a:pt x="148" y="173"/>
                </a:lnTo>
                <a:lnTo>
                  <a:pt x="150" y="173"/>
                </a:lnTo>
                <a:lnTo>
                  <a:pt x="150" y="171"/>
                </a:lnTo>
                <a:lnTo>
                  <a:pt x="148" y="171"/>
                </a:lnTo>
                <a:lnTo>
                  <a:pt x="146" y="169"/>
                </a:lnTo>
                <a:lnTo>
                  <a:pt x="144" y="171"/>
                </a:lnTo>
                <a:lnTo>
                  <a:pt x="144" y="169"/>
                </a:lnTo>
                <a:lnTo>
                  <a:pt x="144" y="167"/>
                </a:lnTo>
                <a:lnTo>
                  <a:pt x="144" y="165"/>
                </a:lnTo>
                <a:lnTo>
                  <a:pt x="144" y="163"/>
                </a:lnTo>
                <a:lnTo>
                  <a:pt x="142" y="163"/>
                </a:lnTo>
                <a:lnTo>
                  <a:pt x="140" y="162"/>
                </a:lnTo>
                <a:lnTo>
                  <a:pt x="138" y="162"/>
                </a:lnTo>
                <a:lnTo>
                  <a:pt x="137" y="162"/>
                </a:lnTo>
                <a:lnTo>
                  <a:pt x="137" y="158"/>
                </a:lnTo>
                <a:lnTo>
                  <a:pt x="137" y="156"/>
                </a:lnTo>
                <a:lnTo>
                  <a:pt x="137" y="154"/>
                </a:lnTo>
                <a:lnTo>
                  <a:pt x="137" y="152"/>
                </a:lnTo>
                <a:lnTo>
                  <a:pt x="137" y="150"/>
                </a:lnTo>
                <a:lnTo>
                  <a:pt x="138" y="150"/>
                </a:lnTo>
                <a:lnTo>
                  <a:pt x="137" y="148"/>
                </a:lnTo>
                <a:lnTo>
                  <a:pt x="137" y="147"/>
                </a:lnTo>
                <a:lnTo>
                  <a:pt x="135" y="148"/>
                </a:lnTo>
                <a:lnTo>
                  <a:pt x="133" y="148"/>
                </a:lnTo>
                <a:lnTo>
                  <a:pt x="131" y="147"/>
                </a:lnTo>
                <a:lnTo>
                  <a:pt x="131" y="147"/>
                </a:lnTo>
                <a:lnTo>
                  <a:pt x="129" y="145"/>
                </a:lnTo>
                <a:lnTo>
                  <a:pt x="127" y="143"/>
                </a:lnTo>
                <a:lnTo>
                  <a:pt x="127" y="141"/>
                </a:lnTo>
                <a:lnTo>
                  <a:pt x="125" y="141"/>
                </a:lnTo>
                <a:lnTo>
                  <a:pt x="123" y="141"/>
                </a:lnTo>
                <a:lnTo>
                  <a:pt x="122" y="141"/>
                </a:lnTo>
                <a:lnTo>
                  <a:pt x="120" y="141"/>
                </a:lnTo>
                <a:lnTo>
                  <a:pt x="118" y="139"/>
                </a:lnTo>
                <a:lnTo>
                  <a:pt x="116" y="139"/>
                </a:lnTo>
                <a:lnTo>
                  <a:pt x="114" y="139"/>
                </a:lnTo>
                <a:lnTo>
                  <a:pt x="112" y="139"/>
                </a:lnTo>
                <a:lnTo>
                  <a:pt x="112" y="141"/>
                </a:lnTo>
                <a:lnTo>
                  <a:pt x="110" y="141"/>
                </a:lnTo>
                <a:lnTo>
                  <a:pt x="110" y="139"/>
                </a:lnTo>
                <a:lnTo>
                  <a:pt x="108" y="139"/>
                </a:lnTo>
                <a:lnTo>
                  <a:pt x="107" y="139"/>
                </a:lnTo>
                <a:lnTo>
                  <a:pt x="105" y="139"/>
                </a:lnTo>
                <a:lnTo>
                  <a:pt x="103" y="139"/>
                </a:lnTo>
                <a:lnTo>
                  <a:pt x="103" y="141"/>
                </a:lnTo>
                <a:lnTo>
                  <a:pt x="101" y="141"/>
                </a:lnTo>
                <a:lnTo>
                  <a:pt x="99" y="141"/>
                </a:lnTo>
                <a:lnTo>
                  <a:pt x="97" y="143"/>
                </a:lnTo>
                <a:lnTo>
                  <a:pt x="97" y="141"/>
                </a:lnTo>
                <a:lnTo>
                  <a:pt x="97" y="139"/>
                </a:lnTo>
                <a:lnTo>
                  <a:pt x="97" y="137"/>
                </a:lnTo>
                <a:lnTo>
                  <a:pt x="95" y="137"/>
                </a:lnTo>
                <a:lnTo>
                  <a:pt x="93" y="137"/>
                </a:lnTo>
                <a:lnTo>
                  <a:pt x="92" y="137"/>
                </a:lnTo>
                <a:lnTo>
                  <a:pt x="92" y="139"/>
                </a:lnTo>
                <a:lnTo>
                  <a:pt x="90" y="139"/>
                </a:lnTo>
                <a:lnTo>
                  <a:pt x="88" y="139"/>
                </a:lnTo>
                <a:lnTo>
                  <a:pt x="86" y="139"/>
                </a:lnTo>
                <a:lnTo>
                  <a:pt x="84" y="141"/>
                </a:lnTo>
                <a:lnTo>
                  <a:pt x="82" y="143"/>
                </a:lnTo>
                <a:lnTo>
                  <a:pt x="82" y="145"/>
                </a:lnTo>
                <a:lnTo>
                  <a:pt x="82" y="147"/>
                </a:lnTo>
                <a:lnTo>
                  <a:pt x="82" y="148"/>
                </a:lnTo>
                <a:lnTo>
                  <a:pt x="80" y="148"/>
                </a:lnTo>
                <a:lnTo>
                  <a:pt x="80" y="150"/>
                </a:lnTo>
                <a:lnTo>
                  <a:pt x="80" y="152"/>
                </a:lnTo>
                <a:lnTo>
                  <a:pt x="80" y="154"/>
                </a:lnTo>
                <a:lnTo>
                  <a:pt x="78" y="154"/>
                </a:lnTo>
                <a:lnTo>
                  <a:pt x="78" y="156"/>
                </a:lnTo>
                <a:lnTo>
                  <a:pt x="77" y="156"/>
                </a:lnTo>
                <a:lnTo>
                  <a:pt x="75" y="156"/>
                </a:lnTo>
                <a:lnTo>
                  <a:pt x="75" y="154"/>
                </a:lnTo>
                <a:lnTo>
                  <a:pt x="73" y="154"/>
                </a:lnTo>
                <a:lnTo>
                  <a:pt x="71" y="154"/>
                </a:lnTo>
                <a:lnTo>
                  <a:pt x="71" y="152"/>
                </a:lnTo>
                <a:lnTo>
                  <a:pt x="69" y="152"/>
                </a:lnTo>
                <a:lnTo>
                  <a:pt x="67" y="152"/>
                </a:lnTo>
                <a:lnTo>
                  <a:pt x="67" y="154"/>
                </a:lnTo>
                <a:lnTo>
                  <a:pt x="67" y="156"/>
                </a:lnTo>
                <a:lnTo>
                  <a:pt x="67" y="158"/>
                </a:lnTo>
                <a:lnTo>
                  <a:pt x="65" y="160"/>
                </a:lnTo>
                <a:lnTo>
                  <a:pt x="63" y="162"/>
                </a:lnTo>
                <a:lnTo>
                  <a:pt x="62" y="163"/>
                </a:lnTo>
                <a:lnTo>
                  <a:pt x="60" y="165"/>
                </a:lnTo>
                <a:lnTo>
                  <a:pt x="58" y="165"/>
                </a:lnTo>
                <a:lnTo>
                  <a:pt x="56" y="165"/>
                </a:lnTo>
                <a:lnTo>
                  <a:pt x="54" y="165"/>
                </a:lnTo>
                <a:lnTo>
                  <a:pt x="52" y="165"/>
                </a:lnTo>
                <a:lnTo>
                  <a:pt x="52" y="163"/>
                </a:lnTo>
                <a:lnTo>
                  <a:pt x="50" y="162"/>
                </a:lnTo>
                <a:lnTo>
                  <a:pt x="50" y="160"/>
                </a:lnTo>
                <a:lnTo>
                  <a:pt x="47" y="160"/>
                </a:lnTo>
                <a:lnTo>
                  <a:pt x="45" y="160"/>
                </a:lnTo>
                <a:lnTo>
                  <a:pt x="45" y="162"/>
                </a:lnTo>
                <a:lnTo>
                  <a:pt x="43" y="160"/>
                </a:lnTo>
                <a:lnTo>
                  <a:pt x="41" y="162"/>
                </a:lnTo>
                <a:lnTo>
                  <a:pt x="41" y="163"/>
                </a:lnTo>
                <a:lnTo>
                  <a:pt x="39" y="163"/>
                </a:lnTo>
                <a:lnTo>
                  <a:pt x="39" y="167"/>
                </a:lnTo>
                <a:lnTo>
                  <a:pt x="37" y="167"/>
                </a:lnTo>
                <a:lnTo>
                  <a:pt x="37" y="169"/>
                </a:lnTo>
                <a:lnTo>
                  <a:pt x="35" y="171"/>
                </a:lnTo>
                <a:lnTo>
                  <a:pt x="35" y="173"/>
                </a:lnTo>
                <a:lnTo>
                  <a:pt x="35" y="173"/>
                </a:lnTo>
                <a:lnTo>
                  <a:pt x="35" y="175"/>
                </a:lnTo>
                <a:lnTo>
                  <a:pt x="35" y="175"/>
                </a:lnTo>
                <a:lnTo>
                  <a:pt x="33" y="178"/>
                </a:lnTo>
                <a:lnTo>
                  <a:pt x="32" y="178"/>
                </a:lnTo>
                <a:lnTo>
                  <a:pt x="30" y="180"/>
                </a:lnTo>
                <a:lnTo>
                  <a:pt x="28" y="180"/>
                </a:lnTo>
                <a:lnTo>
                  <a:pt x="28" y="182"/>
                </a:lnTo>
                <a:lnTo>
                  <a:pt x="26" y="178"/>
                </a:lnTo>
                <a:lnTo>
                  <a:pt x="24" y="175"/>
                </a:lnTo>
                <a:lnTo>
                  <a:pt x="22" y="175"/>
                </a:lnTo>
                <a:lnTo>
                  <a:pt x="22" y="173"/>
                </a:lnTo>
                <a:lnTo>
                  <a:pt x="20" y="173"/>
                </a:lnTo>
                <a:lnTo>
                  <a:pt x="20" y="171"/>
                </a:lnTo>
                <a:lnTo>
                  <a:pt x="18" y="173"/>
                </a:lnTo>
                <a:lnTo>
                  <a:pt x="17" y="173"/>
                </a:lnTo>
                <a:lnTo>
                  <a:pt x="15" y="173"/>
                </a:lnTo>
                <a:lnTo>
                  <a:pt x="13" y="173"/>
                </a:lnTo>
                <a:lnTo>
                  <a:pt x="11" y="175"/>
                </a:lnTo>
                <a:lnTo>
                  <a:pt x="9" y="173"/>
                </a:lnTo>
                <a:lnTo>
                  <a:pt x="7" y="173"/>
                </a:lnTo>
                <a:lnTo>
                  <a:pt x="7" y="171"/>
                </a:lnTo>
                <a:lnTo>
                  <a:pt x="9" y="169"/>
                </a:lnTo>
                <a:lnTo>
                  <a:pt x="11" y="165"/>
                </a:lnTo>
                <a:lnTo>
                  <a:pt x="13" y="163"/>
                </a:lnTo>
                <a:lnTo>
                  <a:pt x="13" y="162"/>
                </a:lnTo>
                <a:lnTo>
                  <a:pt x="15" y="160"/>
                </a:lnTo>
                <a:lnTo>
                  <a:pt x="17" y="160"/>
                </a:lnTo>
                <a:lnTo>
                  <a:pt x="17" y="158"/>
                </a:lnTo>
                <a:lnTo>
                  <a:pt x="17" y="156"/>
                </a:lnTo>
                <a:lnTo>
                  <a:pt x="18" y="156"/>
                </a:lnTo>
                <a:lnTo>
                  <a:pt x="18" y="154"/>
                </a:lnTo>
                <a:lnTo>
                  <a:pt x="20" y="152"/>
                </a:lnTo>
                <a:lnTo>
                  <a:pt x="20" y="150"/>
                </a:lnTo>
                <a:lnTo>
                  <a:pt x="20" y="148"/>
                </a:lnTo>
                <a:lnTo>
                  <a:pt x="20" y="147"/>
                </a:lnTo>
                <a:lnTo>
                  <a:pt x="20" y="145"/>
                </a:lnTo>
                <a:lnTo>
                  <a:pt x="20" y="143"/>
                </a:lnTo>
                <a:lnTo>
                  <a:pt x="20" y="141"/>
                </a:lnTo>
                <a:lnTo>
                  <a:pt x="22" y="141"/>
                </a:lnTo>
                <a:lnTo>
                  <a:pt x="24" y="139"/>
                </a:lnTo>
                <a:lnTo>
                  <a:pt x="26" y="137"/>
                </a:lnTo>
                <a:lnTo>
                  <a:pt x="28" y="137"/>
                </a:lnTo>
                <a:lnTo>
                  <a:pt x="30" y="137"/>
                </a:lnTo>
                <a:lnTo>
                  <a:pt x="32" y="133"/>
                </a:lnTo>
                <a:lnTo>
                  <a:pt x="33" y="132"/>
                </a:lnTo>
                <a:lnTo>
                  <a:pt x="35" y="130"/>
                </a:lnTo>
                <a:lnTo>
                  <a:pt x="35" y="128"/>
                </a:lnTo>
                <a:lnTo>
                  <a:pt x="37" y="128"/>
                </a:lnTo>
                <a:lnTo>
                  <a:pt x="35" y="128"/>
                </a:lnTo>
                <a:lnTo>
                  <a:pt x="35" y="126"/>
                </a:lnTo>
                <a:lnTo>
                  <a:pt x="35" y="126"/>
                </a:lnTo>
                <a:lnTo>
                  <a:pt x="33" y="126"/>
                </a:lnTo>
                <a:lnTo>
                  <a:pt x="32" y="124"/>
                </a:lnTo>
                <a:lnTo>
                  <a:pt x="32" y="122"/>
                </a:lnTo>
                <a:lnTo>
                  <a:pt x="32" y="120"/>
                </a:lnTo>
                <a:lnTo>
                  <a:pt x="32" y="118"/>
                </a:lnTo>
                <a:lnTo>
                  <a:pt x="33" y="117"/>
                </a:lnTo>
                <a:lnTo>
                  <a:pt x="33" y="115"/>
                </a:lnTo>
                <a:lnTo>
                  <a:pt x="33" y="113"/>
                </a:lnTo>
                <a:lnTo>
                  <a:pt x="32" y="113"/>
                </a:lnTo>
                <a:lnTo>
                  <a:pt x="30" y="113"/>
                </a:lnTo>
                <a:lnTo>
                  <a:pt x="28" y="111"/>
                </a:lnTo>
                <a:lnTo>
                  <a:pt x="26" y="111"/>
                </a:lnTo>
                <a:lnTo>
                  <a:pt x="24" y="109"/>
                </a:lnTo>
                <a:lnTo>
                  <a:pt x="22" y="107"/>
                </a:lnTo>
                <a:lnTo>
                  <a:pt x="22" y="105"/>
                </a:lnTo>
                <a:lnTo>
                  <a:pt x="20" y="103"/>
                </a:lnTo>
                <a:lnTo>
                  <a:pt x="20" y="102"/>
                </a:lnTo>
                <a:lnTo>
                  <a:pt x="18" y="102"/>
                </a:lnTo>
                <a:lnTo>
                  <a:pt x="18" y="100"/>
                </a:lnTo>
                <a:lnTo>
                  <a:pt x="18" y="98"/>
                </a:lnTo>
                <a:lnTo>
                  <a:pt x="17" y="96"/>
                </a:lnTo>
                <a:lnTo>
                  <a:pt x="17" y="94"/>
                </a:lnTo>
                <a:lnTo>
                  <a:pt x="18" y="94"/>
                </a:lnTo>
                <a:lnTo>
                  <a:pt x="18" y="92"/>
                </a:lnTo>
                <a:lnTo>
                  <a:pt x="20" y="92"/>
                </a:lnTo>
                <a:lnTo>
                  <a:pt x="20" y="90"/>
                </a:lnTo>
                <a:lnTo>
                  <a:pt x="20" y="88"/>
                </a:lnTo>
                <a:lnTo>
                  <a:pt x="18" y="87"/>
                </a:lnTo>
                <a:lnTo>
                  <a:pt x="18" y="85"/>
                </a:lnTo>
                <a:lnTo>
                  <a:pt x="18" y="83"/>
                </a:lnTo>
                <a:lnTo>
                  <a:pt x="18" y="83"/>
                </a:lnTo>
                <a:lnTo>
                  <a:pt x="17" y="83"/>
                </a:lnTo>
                <a:lnTo>
                  <a:pt x="15" y="83"/>
                </a:lnTo>
                <a:lnTo>
                  <a:pt x="13" y="83"/>
                </a:lnTo>
                <a:lnTo>
                  <a:pt x="11" y="83"/>
                </a:lnTo>
                <a:lnTo>
                  <a:pt x="9" y="83"/>
                </a:lnTo>
                <a:lnTo>
                  <a:pt x="7" y="83"/>
                </a:lnTo>
                <a:lnTo>
                  <a:pt x="5" y="83"/>
                </a:lnTo>
                <a:lnTo>
                  <a:pt x="3" y="83"/>
                </a:lnTo>
                <a:lnTo>
                  <a:pt x="2" y="83"/>
                </a:lnTo>
                <a:lnTo>
                  <a:pt x="0" y="83"/>
                </a:lnTo>
                <a:lnTo>
                  <a:pt x="2" y="81"/>
                </a:lnTo>
                <a:lnTo>
                  <a:pt x="2" y="79"/>
                </a:lnTo>
                <a:lnTo>
                  <a:pt x="3" y="79"/>
                </a:lnTo>
                <a:lnTo>
                  <a:pt x="5" y="77"/>
                </a:lnTo>
                <a:lnTo>
                  <a:pt x="7" y="75"/>
                </a:lnTo>
                <a:lnTo>
                  <a:pt x="7" y="73"/>
                </a:lnTo>
                <a:lnTo>
                  <a:pt x="9" y="73"/>
                </a:lnTo>
                <a:lnTo>
                  <a:pt x="9" y="72"/>
                </a:lnTo>
                <a:lnTo>
                  <a:pt x="7" y="72"/>
                </a:lnTo>
                <a:lnTo>
                  <a:pt x="9" y="70"/>
                </a:lnTo>
                <a:lnTo>
                  <a:pt x="9" y="68"/>
                </a:lnTo>
                <a:lnTo>
                  <a:pt x="11" y="68"/>
                </a:lnTo>
                <a:lnTo>
                  <a:pt x="13" y="66"/>
                </a:lnTo>
                <a:lnTo>
                  <a:pt x="15" y="66"/>
                </a:lnTo>
                <a:lnTo>
                  <a:pt x="15" y="64"/>
                </a:lnTo>
                <a:lnTo>
                  <a:pt x="15" y="62"/>
                </a:lnTo>
                <a:lnTo>
                  <a:pt x="17" y="62"/>
                </a:lnTo>
                <a:lnTo>
                  <a:pt x="17" y="60"/>
                </a:lnTo>
                <a:lnTo>
                  <a:pt x="17" y="58"/>
                </a:lnTo>
                <a:lnTo>
                  <a:pt x="18" y="57"/>
                </a:lnTo>
                <a:lnTo>
                  <a:pt x="20" y="55"/>
                </a:lnTo>
                <a:lnTo>
                  <a:pt x="18" y="55"/>
                </a:lnTo>
                <a:lnTo>
                  <a:pt x="20" y="53"/>
                </a:lnTo>
                <a:lnTo>
                  <a:pt x="20" y="51"/>
                </a:lnTo>
                <a:lnTo>
                  <a:pt x="20" y="49"/>
                </a:lnTo>
                <a:lnTo>
                  <a:pt x="20" y="47"/>
                </a:lnTo>
                <a:lnTo>
                  <a:pt x="20" y="45"/>
                </a:lnTo>
                <a:lnTo>
                  <a:pt x="20" y="43"/>
                </a:lnTo>
                <a:lnTo>
                  <a:pt x="20" y="42"/>
                </a:lnTo>
                <a:lnTo>
                  <a:pt x="20" y="40"/>
                </a:lnTo>
                <a:lnTo>
                  <a:pt x="20" y="38"/>
                </a:lnTo>
                <a:lnTo>
                  <a:pt x="20" y="38"/>
                </a:lnTo>
                <a:lnTo>
                  <a:pt x="22" y="36"/>
                </a:lnTo>
                <a:lnTo>
                  <a:pt x="22" y="34"/>
                </a:lnTo>
                <a:lnTo>
                  <a:pt x="24" y="32"/>
                </a:lnTo>
                <a:lnTo>
                  <a:pt x="24" y="30"/>
                </a:lnTo>
                <a:lnTo>
                  <a:pt x="24" y="28"/>
                </a:lnTo>
                <a:lnTo>
                  <a:pt x="24" y="27"/>
                </a:lnTo>
                <a:lnTo>
                  <a:pt x="24" y="25"/>
                </a:lnTo>
                <a:lnTo>
                  <a:pt x="26" y="23"/>
                </a:lnTo>
                <a:lnTo>
                  <a:pt x="26" y="21"/>
                </a:lnTo>
                <a:lnTo>
                  <a:pt x="26" y="19"/>
                </a:lnTo>
                <a:lnTo>
                  <a:pt x="26" y="17"/>
                </a:lnTo>
                <a:lnTo>
                  <a:pt x="28" y="15"/>
                </a:lnTo>
                <a:lnTo>
                  <a:pt x="28" y="13"/>
                </a:lnTo>
                <a:lnTo>
                  <a:pt x="30" y="13"/>
                </a:lnTo>
                <a:lnTo>
                  <a:pt x="30" y="12"/>
                </a:lnTo>
                <a:lnTo>
                  <a:pt x="32" y="12"/>
                </a:lnTo>
                <a:lnTo>
                  <a:pt x="32" y="13"/>
                </a:lnTo>
                <a:lnTo>
                  <a:pt x="33" y="12"/>
                </a:lnTo>
                <a:lnTo>
                  <a:pt x="35" y="10"/>
                </a:lnTo>
                <a:lnTo>
                  <a:pt x="35" y="8"/>
                </a:lnTo>
                <a:lnTo>
                  <a:pt x="39" y="0"/>
                </a:lnTo>
                <a:lnTo>
                  <a:pt x="41" y="0"/>
                </a:lnTo>
                <a:lnTo>
                  <a:pt x="41" y="0"/>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114"/>
          <p:cNvSpPr>
            <a:spLocks noEditPoints="1"/>
          </p:cNvSpPr>
          <p:nvPr/>
        </p:nvSpPr>
        <p:spPr bwMode="auto">
          <a:xfrm>
            <a:off x="4363032" y="4644596"/>
            <a:ext cx="1789112" cy="1646238"/>
          </a:xfrm>
          <a:custGeom>
            <a:avLst/>
            <a:gdLst>
              <a:gd name="T0" fmla="*/ 1028 w 1127"/>
              <a:gd name="T1" fmla="*/ 593 h 1037"/>
              <a:gd name="T2" fmla="*/ 955 w 1127"/>
              <a:gd name="T3" fmla="*/ 417 h 1037"/>
              <a:gd name="T4" fmla="*/ 942 w 1127"/>
              <a:gd name="T5" fmla="*/ 345 h 1037"/>
              <a:gd name="T6" fmla="*/ 917 w 1127"/>
              <a:gd name="T7" fmla="*/ 343 h 1037"/>
              <a:gd name="T8" fmla="*/ 441 w 1127"/>
              <a:gd name="T9" fmla="*/ 62 h 1037"/>
              <a:gd name="T10" fmla="*/ 523 w 1127"/>
              <a:gd name="T11" fmla="*/ 90 h 1037"/>
              <a:gd name="T12" fmla="*/ 578 w 1127"/>
              <a:gd name="T13" fmla="*/ 137 h 1037"/>
              <a:gd name="T14" fmla="*/ 598 w 1127"/>
              <a:gd name="T15" fmla="*/ 193 h 1037"/>
              <a:gd name="T16" fmla="*/ 651 w 1127"/>
              <a:gd name="T17" fmla="*/ 176 h 1037"/>
              <a:gd name="T18" fmla="*/ 715 w 1127"/>
              <a:gd name="T19" fmla="*/ 156 h 1037"/>
              <a:gd name="T20" fmla="*/ 882 w 1127"/>
              <a:gd name="T21" fmla="*/ 167 h 1037"/>
              <a:gd name="T22" fmla="*/ 882 w 1127"/>
              <a:gd name="T23" fmla="*/ 218 h 1037"/>
              <a:gd name="T24" fmla="*/ 904 w 1127"/>
              <a:gd name="T25" fmla="*/ 246 h 1037"/>
              <a:gd name="T26" fmla="*/ 910 w 1127"/>
              <a:gd name="T27" fmla="*/ 280 h 1037"/>
              <a:gd name="T28" fmla="*/ 953 w 1127"/>
              <a:gd name="T29" fmla="*/ 315 h 1037"/>
              <a:gd name="T30" fmla="*/ 955 w 1127"/>
              <a:gd name="T31" fmla="*/ 360 h 1037"/>
              <a:gd name="T32" fmla="*/ 912 w 1127"/>
              <a:gd name="T33" fmla="*/ 347 h 1037"/>
              <a:gd name="T34" fmla="*/ 945 w 1127"/>
              <a:gd name="T35" fmla="*/ 349 h 1037"/>
              <a:gd name="T36" fmla="*/ 934 w 1127"/>
              <a:gd name="T37" fmla="*/ 368 h 1037"/>
              <a:gd name="T38" fmla="*/ 951 w 1127"/>
              <a:gd name="T39" fmla="*/ 398 h 1037"/>
              <a:gd name="T40" fmla="*/ 947 w 1127"/>
              <a:gd name="T41" fmla="*/ 430 h 1037"/>
              <a:gd name="T42" fmla="*/ 960 w 1127"/>
              <a:gd name="T43" fmla="*/ 439 h 1037"/>
              <a:gd name="T44" fmla="*/ 987 w 1127"/>
              <a:gd name="T45" fmla="*/ 433 h 1037"/>
              <a:gd name="T46" fmla="*/ 970 w 1127"/>
              <a:gd name="T47" fmla="*/ 392 h 1037"/>
              <a:gd name="T48" fmla="*/ 990 w 1127"/>
              <a:gd name="T49" fmla="*/ 432 h 1037"/>
              <a:gd name="T50" fmla="*/ 1000 w 1127"/>
              <a:gd name="T51" fmla="*/ 478 h 1037"/>
              <a:gd name="T52" fmla="*/ 981 w 1127"/>
              <a:gd name="T53" fmla="*/ 525 h 1037"/>
              <a:gd name="T54" fmla="*/ 985 w 1127"/>
              <a:gd name="T55" fmla="*/ 538 h 1037"/>
              <a:gd name="T56" fmla="*/ 1022 w 1127"/>
              <a:gd name="T57" fmla="*/ 578 h 1037"/>
              <a:gd name="T58" fmla="*/ 1043 w 1127"/>
              <a:gd name="T59" fmla="*/ 636 h 1037"/>
              <a:gd name="T60" fmla="*/ 1056 w 1127"/>
              <a:gd name="T61" fmla="*/ 677 h 1037"/>
              <a:gd name="T62" fmla="*/ 1037 w 1127"/>
              <a:gd name="T63" fmla="*/ 722 h 1037"/>
              <a:gd name="T64" fmla="*/ 1039 w 1127"/>
              <a:gd name="T65" fmla="*/ 737 h 1037"/>
              <a:gd name="T66" fmla="*/ 1105 w 1127"/>
              <a:gd name="T67" fmla="*/ 765 h 1037"/>
              <a:gd name="T68" fmla="*/ 1127 w 1127"/>
              <a:gd name="T69" fmla="*/ 801 h 1037"/>
              <a:gd name="T70" fmla="*/ 1067 w 1127"/>
              <a:gd name="T71" fmla="*/ 831 h 1037"/>
              <a:gd name="T72" fmla="*/ 1018 w 1127"/>
              <a:gd name="T73" fmla="*/ 872 h 1037"/>
              <a:gd name="T74" fmla="*/ 987 w 1127"/>
              <a:gd name="T75" fmla="*/ 923 h 1037"/>
              <a:gd name="T76" fmla="*/ 936 w 1127"/>
              <a:gd name="T77" fmla="*/ 876 h 1037"/>
              <a:gd name="T78" fmla="*/ 848 w 1127"/>
              <a:gd name="T79" fmla="*/ 897 h 1037"/>
              <a:gd name="T80" fmla="*/ 782 w 1127"/>
              <a:gd name="T81" fmla="*/ 908 h 1037"/>
              <a:gd name="T82" fmla="*/ 730 w 1127"/>
              <a:gd name="T83" fmla="*/ 938 h 1037"/>
              <a:gd name="T84" fmla="*/ 666 w 1127"/>
              <a:gd name="T85" fmla="*/ 929 h 1037"/>
              <a:gd name="T86" fmla="*/ 533 w 1127"/>
              <a:gd name="T87" fmla="*/ 972 h 1037"/>
              <a:gd name="T88" fmla="*/ 377 w 1127"/>
              <a:gd name="T89" fmla="*/ 979 h 1037"/>
              <a:gd name="T90" fmla="*/ 349 w 1127"/>
              <a:gd name="T91" fmla="*/ 925 h 1037"/>
              <a:gd name="T92" fmla="*/ 227 w 1127"/>
              <a:gd name="T93" fmla="*/ 878 h 1037"/>
              <a:gd name="T94" fmla="*/ 114 w 1127"/>
              <a:gd name="T95" fmla="*/ 852 h 1037"/>
              <a:gd name="T96" fmla="*/ 28 w 1127"/>
              <a:gd name="T97" fmla="*/ 818 h 1037"/>
              <a:gd name="T98" fmla="*/ 2 w 1127"/>
              <a:gd name="T99" fmla="*/ 771 h 1037"/>
              <a:gd name="T100" fmla="*/ 6 w 1127"/>
              <a:gd name="T101" fmla="*/ 707 h 1037"/>
              <a:gd name="T102" fmla="*/ 49 w 1127"/>
              <a:gd name="T103" fmla="*/ 681 h 1037"/>
              <a:gd name="T104" fmla="*/ 94 w 1127"/>
              <a:gd name="T105" fmla="*/ 617 h 1037"/>
              <a:gd name="T106" fmla="*/ 144 w 1127"/>
              <a:gd name="T107" fmla="*/ 469 h 1037"/>
              <a:gd name="T108" fmla="*/ 163 w 1127"/>
              <a:gd name="T109" fmla="*/ 437 h 1037"/>
              <a:gd name="T110" fmla="*/ 176 w 1127"/>
              <a:gd name="T111" fmla="*/ 396 h 1037"/>
              <a:gd name="T112" fmla="*/ 161 w 1127"/>
              <a:gd name="T113" fmla="*/ 343 h 1037"/>
              <a:gd name="T114" fmla="*/ 169 w 1127"/>
              <a:gd name="T115" fmla="*/ 289 h 1037"/>
              <a:gd name="T116" fmla="*/ 176 w 1127"/>
              <a:gd name="T117" fmla="*/ 221 h 1037"/>
              <a:gd name="T118" fmla="*/ 206 w 1127"/>
              <a:gd name="T119" fmla="*/ 167 h 1037"/>
              <a:gd name="T120" fmla="*/ 253 w 1127"/>
              <a:gd name="T121" fmla="*/ 105 h 1037"/>
              <a:gd name="T122" fmla="*/ 304 w 1127"/>
              <a:gd name="T123" fmla="*/ 40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7" h="1037">
                <a:moveTo>
                  <a:pt x="1030" y="750"/>
                </a:moveTo>
                <a:lnTo>
                  <a:pt x="1030" y="748"/>
                </a:lnTo>
                <a:lnTo>
                  <a:pt x="1030" y="750"/>
                </a:lnTo>
                <a:lnTo>
                  <a:pt x="1030" y="750"/>
                </a:lnTo>
                <a:close/>
                <a:moveTo>
                  <a:pt x="1041" y="623"/>
                </a:moveTo>
                <a:lnTo>
                  <a:pt x="1041" y="621"/>
                </a:lnTo>
                <a:lnTo>
                  <a:pt x="1041" y="623"/>
                </a:lnTo>
                <a:lnTo>
                  <a:pt x="1041" y="623"/>
                </a:lnTo>
                <a:close/>
                <a:moveTo>
                  <a:pt x="1037" y="613"/>
                </a:moveTo>
                <a:lnTo>
                  <a:pt x="1039" y="613"/>
                </a:lnTo>
                <a:lnTo>
                  <a:pt x="1037" y="615"/>
                </a:lnTo>
                <a:lnTo>
                  <a:pt x="1037" y="613"/>
                </a:lnTo>
                <a:lnTo>
                  <a:pt x="1037" y="615"/>
                </a:lnTo>
                <a:lnTo>
                  <a:pt x="1037" y="613"/>
                </a:lnTo>
                <a:lnTo>
                  <a:pt x="1037" y="613"/>
                </a:lnTo>
                <a:close/>
                <a:moveTo>
                  <a:pt x="1035" y="604"/>
                </a:moveTo>
                <a:lnTo>
                  <a:pt x="1033" y="606"/>
                </a:lnTo>
                <a:lnTo>
                  <a:pt x="1033" y="604"/>
                </a:lnTo>
                <a:lnTo>
                  <a:pt x="1033" y="602"/>
                </a:lnTo>
                <a:lnTo>
                  <a:pt x="1033" y="600"/>
                </a:lnTo>
                <a:lnTo>
                  <a:pt x="1035" y="600"/>
                </a:lnTo>
                <a:lnTo>
                  <a:pt x="1035" y="602"/>
                </a:lnTo>
                <a:lnTo>
                  <a:pt x="1035" y="604"/>
                </a:lnTo>
                <a:lnTo>
                  <a:pt x="1035" y="604"/>
                </a:lnTo>
                <a:close/>
                <a:moveTo>
                  <a:pt x="1033" y="598"/>
                </a:moveTo>
                <a:lnTo>
                  <a:pt x="1035" y="598"/>
                </a:lnTo>
                <a:lnTo>
                  <a:pt x="1033" y="598"/>
                </a:lnTo>
                <a:lnTo>
                  <a:pt x="1033" y="598"/>
                </a:lnTo>
                <a:close/>
                <a:moveTo>
                  <a:pt x="1033" y="598"/>
                </a:moveTo>
                <a:lnTo>
                  <a:pt x="1033" y="597"/>
                </a:lnTo>
                <a:lnTo>
                  <a:pt x="1033" y="598"/>
                </a:lnTo>
                <a:lnTo>
                  <a:pt x="1033" y="598"/>
                </a:lnTo>
                <a:close/>
                <a:moveTo>
                  <a:pt x="1033" y="597"/>
                </a:moveTo>
                <a:lnTo>
                  <a:pt x="1032" y="597"/>
                </a:lnTo>
                <a:lnTo>
                  <a:pt x="1033" y="597"/>
                </a:lnTo>
                <a:lnTo>
                  <a:pt x="1033" y="597"/>
                </a:lnTo>
                <a:close/>
                <a:moveTo>
                  <a:pt x="1030" y="591"/>
                </a:moveTo>
                <a:lnTo>
                  <a:pt x="1030" y="593"/>
                </a:lnTo>
                <a:lnTo>
                  <a:pt x="1028" y="593"/>
                </a:lnTo>
                <a:lnTo>
                  <a:pt x="1028" y="591"/>
                </a:lnTo>
                <a:lnTo>
                  <a:pt x="1030" y="591"/>
                </a:lnTo>
                <a:lnTo>
                  <a:pt x="1030" y="591"/>
                </a:lnTo>
                <a:close/>
                <a:moveTo>
                  <a:pt x="1030" y="589"/>
                </a:moveTo>
                <a:lnTo>
                  <a:pt x="1028" y="591"/>
                </a:lnTo>
                <a:lnTo>
                  <a:pt x="1028" y="589"/>
                </a:lnTo>
                <a:lnTo>
                  <a:pt x="1028" y="587"/>
                </a:lnTo>
                <a:lnTo>
                  <a:pt x="1026" y="583"/>
                </a:lnTo>
                <a:lnTo>
                  <a:pt x="1026" y="582"/>
                </a:lnTo>
                <a:lnTo>
                  <a:pt x="1028" y="585"/>
                </a:lnTo>
                <a:lnTo>
                  <a:pt x="1028" y="587"/>
                </a:lnTo>
                <a:lnTo>
                  <a:pt x="1030" y="589"/>
                </a:lnTo>
                <a:lnTo>
                  <a:pt x="1030" y="589"/>
                </a:lnTo>
                <a:close/>
                <a:moveTo>
                  <a:pt x="955" y="439"/>
                </a:moveTo>
                <a:lnTo>
                  <a:pt x="955" y="441"/>
                </a:lnTo>
                <a:lnTo>
                  <a:pt x="953" y="441"/>
                </a:lnTo>
                <a:lnTo>
                  <a:pt x="953" y="437"/>
                </a:lnTo>
                <a:lnTo>
                  <a:pt x="953" y="435"/>
                </a:lnTo>
                <a:lnTo>
                  <a:pt x="953" y="433"/>
                </a:lnTo>
                <a:lnTo>
                  <a:pt x="955" y="433"/>
                </a:lnTo>
                <a:lnTo>
                  <a:pt x="955" y="435"/>
                </a:lnTo>
                <a:lnTo>
                  <a:pt x="955" y="437"/>
                </a:lnTo>
                <a:lnTo>
                  <a:pt x="955" y="439"/>
                </a:lnTo>
                <a:lnTo>
                  <a:pt x="955" y="439"/>
                </a:lnTo>
                <a:close/>
                <a:moveTo>
                  <a:pt x="953" y="426"/>
                </a:moveTo>
                <a:lnTo>
                  <a:pt x="953" y="426"/>
                </a:lnTo>
                <a:lnTo>
                  <a:pt x="953" y="424"/>
                </a:lnTo>
                <a:lnTo>
                  <a:pt x="953" y="422"/>
                </a:lnTo>
                <a:lnTo>
                  <a:pt x="953" y="420"/>
                </a:lnTo>
                <a:lnTo>
                  <a:pt x="953" y="420"/>
                </a:lnTo>
                <a:lnTo>
                  <a:pt x="953" y="422"/>
                </a:lnTo>
                <a:lnTo>
                  <a:pt x="953" y="424"/>
                </a:lnTo>
                <a:lnTo>
                  <a:pt x="953" y="426"/>
                </a:lnTo>
                <a:lnTo>
                  <a:pt x="953" y="426"/>
                </a:lnTo>
                <a:close/>
                <a:moveTo>
                  <a:pt x="955" y="420"/>
                </a:moveTo>
                <a:lnTo>
                  <a:pt x="953" y="420"/>
                </a:lnTo>
                <a:lnTo>
                  <a:pt x="953" y="418"/>
                </a:lnTo>
                <a:lnTo>
                  <a:pt x="953" y="417"/>
                </a:lnTo>
                <a:lnTo>
                  <a:pt x="955" y="417"/>
                </a:lnTo>
                <a:lnTo>
                  <a:pt x="955" y="418"/>
                </a:lnTo>
                <a:lnTo>
                  <a:pt x="955" y="420"/>
                </a:lnTo>
                <a:lnTo>
                  <a:pt x="955" y="420"/>
                </a:lnTo>
                <a:close/>
                <a:moveTo>
                  <a:pt x="936" y="360"/>
                </a:moveTo>
                <a:lnTo>
                  <a:pt x="934" y="360"/>
                </a:lnTo>
                <a:lnTo>
                  <a:pt x="932" y="358"/>
                </a:lnTo>
                <a:lnTo>
                  <a:pt x="930" y="358"/>
                </a:lnTo>
                <a:lnTo>
                  <a:pt x="932" y="357"/>
                </a:lnTo>
                <a:lnTo>
                  <a:pt x="934" y="355"/>
                </a:lnTo>
                <a:lnTo>
                  <a:pt x="936" y="355"/>
                </a:lnTo>
                <a:lnTo>
                  <a:pt x="938" y="355"/>
                </a:lnTo>
                <a:lnTo>
                  <a:pt x="938" y="353"/>
                </a:lnTo>
                <a:lnTo>
                  <a:pt x="940" y="353"/>
                </a:lnTo>
                <a:lnTo>
                  <a:pt x="942" y="355"/>
                </a:lnTo>
                <a:lnTo>
                  <a:pt x="943" y="355"/>
                </a:lnTo>
                <a:lnTo>
                  <a:pt x="942" y="355"/>
                </a:lnTo>
                <a:lnTo>
                  <a:pt x="940" y="355"/>
                </a:lnTo>
                <a:lnTo>
                  <a:pt x="940" y="357"/>
                </a:lnTo>
                <a:lnTo>
                  <a:pt x="936" y="360"/>
                </a:lnTo>
                <a:lnTo>
                  <a:pt x="936" y="360"/>
                </a:lnTo>
                <a:close/>
                <a:moveTo>
                  <a:pt x="951" y="355"/>
                </a:moveTo>
                <a:lnTo>
                  <a:pt x="949" y="355"/>
                </a:lnTo>
                <a:lnTo>
                  <a:pt x="949" y="353"/>
                </a:lnTo>
                <a:lnTo>
                  <a:pt x="951" y="353"/>
                </a:lnTo>
                <a:lnTo>
                  <a:pt x="951" y="355"/>
                </a:lnTo>
                <a:lnTo>
                  <a:pt x="951" y="355"/>
                </a:lnTo>
                <a:close/>
                <a:moveTo>
                  <a:pt x="949" y="355"/>
                </a:moveTo>
                <a:lnTo>
                  <a:pt x="947" y="355"/>
                </a:lnTo>
                <a:lnTo>
                  <a:pt x="945" y="355"/>
                </a:lnTo>
                <a:lnTo>
                  <a:pt x="943" y="355"/>
                </a:lnTo>
                <a:lnTo>
                  <a:pt x="942" y="353"/>
                </a:lnTo>
                <a:lnTo>
                  <a:pt x="943" y="353"/>
                </a:lnTo>
                <a:lnTo>
                  <a:pt x="947" y="353"/>
                </a:lnTo>
                <a:lnTo>
                  <a:pt x="949" y="353"/>
                </a:lnTo>
                <a:lnTo>
                  <a:pt x="949" y="355"/>
                </a:lnTo>
                <a:lnTo>
                  <a:pt x="949" y="355"/>
                </a:lnTo>
                <a:close/>
                <a:moveTo>
                  <a:pt x="942" y="347"/>
                </a:moveTo>
                <a:lnTo>
                  <a:pt x="940" y="345"/>
                </a:lnTo>
                <a:lnTo>
                  <a:pt x="942" y="345"/>
                </a:lnTo>
                <a:lnTo>
                  <a:pt x="942" y="347"/>
                </a:lnTo>
                <a:lnTo>
                  <a:pt x="942" y="347"/>
                </a:lnTo>
                <a:close/>
                <a:moveTo>
                  <a:pt x="934" y="343"/>
                </a:moveTo>
                <a:lnTo>
                  <a:pt x="936" y="343"/>
                </a:lnTo>
                <a:lnTo>
                  <a:pt x="932" y="343"/>
                </a:lnTo>
                <a:lnTo>
                  <a:pt x="930" y="343"/>
                </a:lnTo>
                <a:lnTo>
                  <a:pt x="928" y="343"/>
                </a:lnTo>
                <a:lnTo>
                  <a:pt x="927" y="343"/>
                </a:lnTo>
                <a:lnTo>
                  <a:pt x="925" y="343"/>
                </a:lnTo>
                <a:lnTo>
                  <a:pt x="923" y="343"/>
                </a:lnTo>
                <a:lnTo>
                  <a:pt x="923" y="345"/>
                </a:lnTo>
                <a:lnTo>
                  <a:pt x="923" y="347"/>
                </a:lnTo>
                <a:lnTo>
                  <a:pt x="921" y="347"/>
                </a:lnTo>
                <a:lnTo>
                  <a:pt x="919" y="347"/>
                </a:lnTo>
                <a:lnTo>
                  <a:pt x="917" y="347"/>
                </a:lnTo>
                <a:lnTo>
                  <a:pt x="917" y="349"/>
                </a:lnTo>
                <a:lnTo>
                  <a:pt x="915" y="349"/>
                </a:lnTo>
                <a:lnTo>
                  <a:pt x="913" y="349"/>
                </a:lnTo>
                <a:lnTo>
                  <a:pt x="915" y="347"/>
                </a:lnTo>
                <a:lnTo>
                  <a:pt x="915" y="345"/>
                </a:lnTo>
                <a:lnTo>
                  <a:pt x="917" y="343"/>
                </a:lnTo>
                <a:lnTo>
                  <a:pt x="923" y="341"/>
                </a:lnTo>
                <a:lnTo>
                  <a:pt x="925" y="341"/>
                </a:lnTo>
                <a:lnTo>
                  <a:pt x="927" y="341"/>
                </a:lnTo>
                <a:lnTo>
                  <a:pt x="927" y="340"/>
                </a:lnTo>
                <a:lnTo>
                  <a:pt x="927" y="341"/>
                </a:lnTo>
                <a:lnTo>
                  <a:pt x="928" y="341"/>
                </a:lnTo>
                <a:lnTo>
                  <a:pt x="932" y="343"/>
                </a:lnTo>
                <a:lnTo>
                  <a:pt x="934" y="343"/>
                </a:lnTo>
                <a:lnTo>
                  <a:pt x="934" y="343"/>
                </a:lnTo>
                <a:close/>
                <a:moveTo>
                  <a:pt x="917" y="343"/>
                </a:moveTo>
                <a:lnTo>
                  <a:pt x="915" y="343"/>
                </a:lnTo>
                <a:lnTo>
                  <a:pt x="915" y="341"/>
                </a:lnTo>
                <a:lnTo>
                  <a:pt x="915" y="340"/>
                </a:lnTo>
                <a:lnTo>
                  <a:pt x="917" y="340"/>
                </a:lnTo>
                <a:lnTo>
                  <a:pt x="921" y="340"/>
                </a:lnTo>
                <a:lnTo>
                  <a:pt x="923" y="340"/>
                </a:lnTo>
                <a:lnTo>
                  <a:pt x="921" y="340"/>
                </a:lnTo>
                <a:lnTo>
                  <a:pt x="917" y="343"/>
                </a:lnTo>
                <a:lnTo>
                  <a:pt x="917" y="343"/>
                </a:lnTo>
                <a:close/>
                <a:moveTo>
                  <a:pt x="930" y="338"/>
                </a:moveTo>
                <a:lnTo>
                  <a:pt x="932" y="338"/>
                </a:lnTo>
                <a:lnTo>
                  <a:pt x="932" y="340"/>
                </a:lnTo>
                <a:lnTo>
                  <a:pt x="934" y="340"/>
                </a:lnTo>
                <a:lnTo>
                  <a:pt x="934" y="341"/>
                </a:lnTo>
                <a:lnTo>
                  <a:pt x="932" y="341"/>
                </a:lnTo>
                <a:lnTo>
                  <a:pt x="930" y="341"/>
                </a:lnTo>
                <a:lnTo>
                  <a:pt x="928" y="340"/>
                </a:lnTo>
                <a:lnTo>
                  <a:pt x="927" y="340"/>
                </a:lnTo>
                <a:lnTo>
                  <a:pt x="927" y="338"/>
                </a:lnTo>
                <a:lnTo>
                  <a:pt x="928" y="338"/>
                </a:lnTo>
                <a:lnTo>
                  <a:pt x="930" y="338"/>
                </a:lnTo>
                <a:lnTo>
                  <a:pt x="930" y="338"/>
                </a:lnTo>
                <a:close/>
                <a:moveTo>
                  <a:pt x="370" y="23"/>
                </a:moveTo>
                <a:lnTo>
                  <a:pt x="375" y="28"/>
                </a:lnTo>
                <a:lnTo>
                  <a:pt x="383" y="30"/>
                </a:lnTo>
                <a:lnTo>
                  <a:pt x="388" y="38"/>
                </a:lnTo>
                <a:lnTo>
                  <a:pt x="394" y="41"/>
                </a:lnTo>
                <a:lnTo>
                  <a:pt x="401" y="47"/>
                </a:lnTo>
                <a:lnTo>
                  <a:pt x="407" y="49"/>
                </a:lnTo>
                <a:lnTo>
                  <a:pt x="411" y="49"/>
                </a:lnTo>
                <a:lnTo>
                  <a:pt x="413" y="51"/>
                </a:lnTo>
                <a:lnTo>
                  <a:pt x="415" y="51"/>
                </a:lnTo>
                <a:lnTo>
                  <a:pt x="415" y="53"/>
                </a:lnTo>
                <a:lnTo>
                  <a:pt x="418" y="55"/>
                </a:lnTo>
                <a:lnTo>
                  <a:pt x="420" y="55"/>
                </a:lnTo>
                <a:lnTo>
                  <a:pt x="422" y="55"/>
                </a:lnTo>
                <a:lnTo>
                  <a:pt x="424" y="56"/>
                </a:lnTo>
                <a:lnTo>
                  <a:pt x="426" y="56"/>
                </a:lnTo>
                <a:lnTo>
                  <a:pt x="428" y="58"/>
                </a:lnTo>
                <a:lnTo>
                  <a:pt x="430" y="58"/>
                </a:lnTo>
                <a:lnTo>
                  <a:pt x="430" y="58"/>
                </a:lnTo>
                <a:lnTo>
                  <a:pt x="431" y="60"/>
                </a:lnTo>
                <a:lnTo>
                  <a:pt x="433" y="60"/>
                </a:lnTo>
                <a:lnTo>
                  <a:pt x="435" y="60"/>
                </a:lnTo>
                <a:lnTo>
                  <a:pt x="437" y="62"/>
                </a:lnTo>
                <a:lnTo>
                  <a:pt x="439" y="62"/>
                </a:lnTo>
                <a:lnTo>
                  <a:pt x="441" y="62"/>
                </a:lnTo>
                <a:lnTo>
                  <a:pt x="445" y="64"/>
                </a:lnTo>
                <a:lnTo>
                  <a:pt x="448" y="64"/>
                </a:lnTo>
                <a:lnTo>
                  <a:pt x="450" y="64"/>
                </a:lnTo>
                <a:lnTo>
                  <a:pt x="454" y="66"/>
                </a:lnTo>
                <a:lnTo>
                  <a:pt x="458" y="68"/>
                </a:lnTo>
                <a:lnTo>
                  <a:pt x="461" y="68"/>
                </a:lnTo>
                <a:lnTo>
                  <a:pt x="465" y="68"/>
                </a:lnTo>
                <a:lnTo>
                  <a:pt x="469" y="70"/>
                </a:lnTo>
                <a:lnTo>
                  <a:pt x="473" y="70"/>
                </a:lnTo>
                <a:lnTo>
                  <a:pt x="475" y="70"/>
                </a:lnTo>
                <a:lnTo>
                  <a:pt x="476" y="70"/>
                </a:lnTo>
                <a:lnTo>
                  <a:pt x="476" y="71"/>
                </a:lnTo>
                <a:lnTo>
                  <a:pt x="478" y="71"/>
                </a:lnTo>
                <a:lnTo>
                  <a:pt x="480" y="71"/>
                </a:lnTo>
                <a:lnTo>
                  <a:pt x="482" y="71"/>
                </a:lnTo>
                <a:lnTo>
                  <a:pt x="484" y="71"/>
                </a:lnTo>
                <a:lnTo>
                  <a:pt x="486" y="71"/>
                </a:lnTo>
                <a:lnTo>
                  <a:pt x="488" y="73"/>
                </a:lnTo>
                <a:lnTo>
                  <a:pt x="490" y="73"/>
                </a:lnTo>
                <a:lnTo>
                  <a:pt x="491" y="73"/>
                </a:lnTo>
                <a:lnTo>
                  <a:pt x="493" y="75"/>
                </a:lnTo>
                <a:lnTo>
                  <a:pt x="495" y="75"/>
                </a:lnTo>
                <a:lnTo>
                  <a:pt x="497" y="75"/>
                </a:lnTo>
                <a:lnTo>
                  <a:pt x="499" y="75"/>
                </a:lnTo>
                <a:lnTo>
                  <a:pt x="499" y="75"/>
                </a:lnTo>
                <a:lnTo>
                  <a:pt x="501" y="75"/>
                </a:lnTo>
                <a:lnTo>
                  <a:pt x="503" y="75"/>
                </a:lnTo>
                <a:lnTo>
                  <a:pt x="505" y="75"/>
                </a:lnTo>
                <a:lnTo>
                  <a:pt x="506" y="77"/>
                </a:lnTo>
                <a:lnTo>
                  <a:pt x="508" y="77"/>
                </a:lnTo>
                <a:lnTo>
                  <a:pt x="510" y="79"/>
                </a:lnTo>
                <a:lnTo>
                  <a:pt x="512" y="81"/>
                </a:lnTo>
                <a:lnTo>
                  <a:pt x="514" y="81"/>
                </a:lnTo>
                <a:lnTo>
                  <a:pt x="514" y="83"/>
                </a:lnTo>
                <a:lnTo>
                  <a:pt x="516" y="83"/>
                </a:lnTo>
                <a:lnTo>
                  <a:pt x="518" y="85"/>
                </a:lnTo>
                <a:lnTo>
                  <a:pt x="520" y="86"/>
                </a:lnTo>
                <a:lnTo>
                  <a:pt x="521" y="88"/>
                </a:lnTo>
                <a:lnTo>
                  <a:pt x="523" y="90"/>
                </a:lnTo>
                <a:lnTo>
                  <a:pt x="525" y="90"/>
                </a:lnTo>
                <a:lnTo>
                  <a:pt x="525" y="92"/>
                </a:lnTo>
                <a:lnTo>
                  <a:pt x="525" y="92"/>
                </a:lnTo>
                <a:lnTo>
                  <a:pt x="527" y="94"/>
                </a:lnTo>
                <a:lnTo>
                  <a:pt x="529" y="94"/>
                </a:lnTo>
                <a:lnTo>
                  <a:pt x="531" y="96"/>
                </a:lnTo>
                <a:lnTo>
                  <a:pt x="533" y="98"/>
                </a:lnTo>
                <a:lnTo>
                  <a:pt x="535" y="98"/>
                </a:lnTo>
                <a:lnTo>
                  <a:pt x="535" y="100"/>
                </a:lnTo>
                <a:lnTo>
                  <a:pt x="536" y="101"/>
                </a:lnTo>
                <a:lnTo>
                  <a:pt x="538" y="103"/>
                </a:lnTo>
                <a:lnTo>
                  <a:pt x="540" y="105"/>
                </a:lnTo>
                <a:lnTo>
                  <a:pt x="540" y="107"/>
                </a:lnTo>
                <a:lnTo>
                  <a:pt x="542" y="107"/>
                </a:lnTo>
                <a:lnTo>
                  <a:pt x="542" y="109"/>
                </a:lnTo>
                <a:lnTo>
                  <a:pt x="544" y="111"/>
                </a:lnTo>
                <a:lnTo>
                  <a:pt x="546" y="113"/>
                </a:lnTo>
                <a:lnTo>
                  <a:pt x="548" y="115"/>
                </a:lnTo>
                <a:lnTo>
                  <a:pt x="550" y="116"/>
                </a:lnTo>
                <a:lnTo>
                  <a:pt x="551" y="118"/>
                </a:lnTo>
                <a:lnTo>
                  <a:pt x="553" y="118"/>
                </a:lnTo>
                <a:lnTo>
                  <a:pt x="555" y="120"/>
                </a:lnTo>
                <a:lnTo>
                  <a:pt x="557" y="120"/>
                </a:lnTo>
                <a:lnTo>
                  <a:pt x="559" y="120"/>
                </a:lnTo>
                <a:lnTo>
                  <a:pt x="559" y="122"/>
                </a:lnTo>
                <a:lnTo>
                  <a:pt x="561" y="122"/>
                </a:lnTo>
                <a:lnTo>
                  <a:pt x="563" y="122"/>
                </a:lnTo>
                <a:lnTo>
                  <a:pt x="565" y="122"/>
                </a:lnTo>
                <a:lnTo>
                  <a:pt x="566" y="124"/>
                </a:lnTo>
                <a:lnTo>
                  <a:pt x="568" y="124"/>
                </a:lnTo>
                <a:lnTo>
                  <a:pt x="568" y="126"/>
                </a:lnTo>
                <a:lnTo>
                  <a:pt x="570" y="128"/>
                </a:lnTo>
                <a:lnTo>
                  <a:pt x="572" y="130"/>
                </a:lnTo>
                <a:lnTo>
                  <a:pt x="572" y="131"/>
                </a:lnTo>
                <a:lnTo>
                  <a:pt x="574" y="133"/>
                </a:lnTo>
                <a:lnTo>
                  <a:pt x="576" y="133"/>
                </a:lnTo>
                <a:lnTo>
                  <a:pt x="576" y="135"/>
                </a:lnTo>
                <a:lnTo>
                  <a:pt x="578" y="135"/>
                </a:lnTo>
                <a:lnTo>
                  <a:pt x="578" y="137"/>
                </a:lnTo>
                <a:lnTo>
                  <a:pt x="580" y="137"/>
                </a:lnTo>
                <a:lnTo>
                  <a:pt x="581" y="139"/>
                </a:lnTo>
                <a:lnTo>
                  <a:pt x="583" y="139"/>
                </a:lnTo>
                <a:lnTo>
                  <a:pt x="583" y="141"/>
                </a:lnTo>
                <a:lnTo>
                  <a:pt x="585" y="143"/>
                </a:lnTo>
                <a:lnTo>
                  <a:pt x="585" y="145"/>
                </a:lnTo>
                <a:lnTo>
                  <a:pt x="587" y="145"/>
                </a:lnTo>
                <a:lnTo>
                  <a:pt x="587" y="146"/>
                </a:lnTo>
                <a:lnTo>
                  <a:pt x="589" y="146"/>
                </a:lnTo>
                <a:lnTo>
                  <a:pt x="591" y="148"/>
                </a:lnTo>
                <a:lnTo>
                  <a:pt x="593" y="148"/>
                </a:lnTo>
                <a:lnTo>
                  <a:pt x="595" y="148"/>
                </a:lnTo>
                <a:lnTo>
                  <a:pt x="596" y="148"/>
                </a:lnTo>
                <a:lnTo>
                  <a:pt x="596" y="150"/>
                </a:lnTo>
                <a:lnTo>
                  <a:pt x="596" y="152"/>
                </a:lnTo>
                <a:lnTo>
                  <a:pt x="596" y="154"/>
                </a:lnTo>
                <a:lnTo>
                  <a:pt x="596" y="156"/>
                </a:lnTo>
                <a:lnTo>
                  <a:pt x="596" y="158"/>
                </a:lnTo>
                <a:lnTo>
                  <a:pt x="596" y="160"/>
                </a:lnTo>
                <a:lnTo>
                  <a:pt x="598" y="161"/>
                </a:lnTo>
                <a:lnTo>
                  <a:pt x="598" y="163"/>
                </a:lnTo>
                <a:lnTo>
                  <a:pt x="596" y="163"/>
                </a:lnTo>
                <a:lnTo>
                  <a:pt x="598" y="165"/>
                </a:lnTo>
                <a:lnTo>
                  <a:pt x="600" y="165"/>
                </a:lnTo>
                <a:lnTo>
                  <a:pt x="600" y="167"/>
                </a:lnTo>
                <a:lnTo>
                  <a:pt x="600" y="169"/>
                </a:lnTo>
                <a:lnTo>
                  <a:pt x="600" y="171"/>
                </a:lnTo>
                <a:lnTo>
                  <a:pt x="602" y="173"/>
                </a:lnTo>
                <a:lnTo>
                  <a:pt x="602" y="175"/>
                </a:lnTo>
                <a:lnTo>
                  <a:pt x="604" y="176"/>
                </a:lnTo>
                <a:lnTo>
                  <a:pt x="604" y="178"/>
                </a:lnTo>
                <a:lnTo>
                  <a:pt x="602" y="180"/>
                </a:lnTo>
                <a:lnTo>
                  <a:pt x="602" y="182"/>
                </a:lnTo>
                <a:lnTo>
                  <a:pt x="600" y="184"/>
                </a:lnTo>
                <a:lnTo>
                  <a:pt x="598" y="186"/>
                </a:lnTo>
                <a:lnTo>
                  <a:pt x="598" y="188"/>
                </a:lnTo>
                <a:lnTo>
                  <a:pt x="598" y="190"/>
                </a:lnTo>
                <a:lnTo>
                  <a:pt x="598" y="191"/>
                </a:lnTo>
                <a:lnTo>
                  <a:pt x="598" y="193"/>
                </a:lnTo>
                <a:lnTo>
                  <a:pt x="596" y="195"/>
                </a:lnTo>
                <a:lnTo>
                  <a:pt x="598" y="197"/>
                </a:lnTo>
                <a:lnTo>
                  <a:pt x="600" y="199"/>
                </a:lnTo>
                <a:lnTo>
                  <a:pt x="602" y="199"/>
                </a:lnTo>
                <a:lnTo>
                  <a:pt x="604" y="201"/>
                </a:lnTo>
                <a:lnTo>
                  <a:pt x="606" y="201"/>
                </a:lnTo>
                <a:lnTo>
                  <a:pt x="608" y="201"/>
                </a:lnTo>
                <a:lnTo>
                  <a:pt x="610" y="199"/>
                </a:lnTo>
                <a:lnTo>
                  <a:pt x="611" y="199"/>
                </a:lnTo>
                <a:lnTo>
                  <a:pt x="611" y="201"/>
                </a:lnTo>
                <a:lnTo>
                  <a:pt x="613" y="201"/>
                </a:lnTo>
                <a:lnTo>
                  <a:pt x="615" y="201"/>
                </a:lnTo>
                <a:lnTo>
                  <a:pt x="617" y="201"/>
                </a:lnTo>
                <a:lnTo>
                  <a:pt x="619" y="201"/>
                </a:lnTo>
                <a:lnTo>
                  <a:pt x="619" y="199"/>
                </a:lnTo>
                <a:lnTo>
                  <a:pt x="621" y="199"/>
                </a:lnTo>
                <a:lnTo>
                  <a:pt x="623" y="199"/>
                </a:lnTo>
                <a:lnTo>
                  <a:pt x="625" y="199"/>
                </a:lnTo>
                <a:lnTo>
                  <a:pt x="626" y="201"/>
                </a:lnTo>
                <a:lnTo>
                  <a:pt x="628" y="201"/>
                </a:lnTo>
                <a:lnTo>
                  <a:pt x="630" y="199"/>
                </a:lnTo>
                <a:lnTo>
                  <a:pt x="632" y="199"/>
                </a:lnTo>
                <a:lnTo>
                  <a:pt x="634" y="199"/>
                </a:lnTo>
                <a:lnTo>
                  <a:pt x="636" y="199"/>
                </a:lnTo>
                <a:lnTo>
                  <a:pt x="636" y="197"/>
                </a:lnTo>
                <a:lnTo>
                  <a:pt x="638" y="197"/>
                </a:lnTo>
                <a:lnTo>
                  <a:pt x="640" y="195"/>
                </a:lnTo>
                <a:lnTo>
                  <a:pt x="641" y="193"/>
                </a:lnTo>
                <a:lnTo>
                  <a:pt x="641" y="191"/>
                </a:lnTo>
                <a:lnTo>
                  <a:pt x="643" y="190"/>
                </a:lnTo>
                <a:lnTo>
                  <a:pt x="643" y="188"/>
                </a:lnTo>
                <a:lnTo>
                  <a:pt x="643" y="186"/>
                </a:lnTo>
                <a:lnTo>
                  <a:pt x="643" y="184"/>
                </a:lnTo>
                <a:lnTo>
                  <a:pt x="645" y="184"/>
                </a:lnTo>
                <a:lnTo>
                  <a:pt x="645" y="182"/>
                </a:lnTo>
                <a:lnTo>
                  <a:pt x="645" y="180"/>
                </a:lnTo>
                <a:lnTo>
                  <a:pt x="647" y="178"/>
                </a:lnTo>
                <a:lnTo>
                  <a:pt x="649" y="176"/>
                </a:lnTo>
                <a:lnTo>
                  <a:pt x="651" y="176"/>
                </a:lnTo>
                <a:lnTo>
                  <a:pt x="651" y="175"/>
                </a:lnTo>
                <a:lnTo>
                  <a:pt x="651" y="173"/>
                </a:lnTo>
                <a:lnTo>
                  <a:pt x="651" y="171"/>
                </a:lnTo>
                <a:lnTo>
                  <a:pt x="651" y="169"/>
                </a:lnTo>
                <a:lnTo>
                  <a:pt x="651" y="167"/>
                </a:lnTo>
                <a:lnTo>
                  <a:pt x="651" y="165"/>
                </a:lnTo>
                <a:lnTo>
                  <a:pt x="653" y="165"/>
                </a:lnTo>
                <a:lnTo>
                  <a:pt x="653" y="163"/>
                </a:lnTo>
                <a:lnTo>
                  <a:pt x="653" y="161"/>
                </a:lnTo>
                <a:lnTo>
                  <a:pt x="655" y="160"/>
                </a:lnTo>
                <a:lnTo>
                  <a:pt x="656" y="160"/>
                </a:lnTo>
                <a:lnTo>
                  <a:pt x="656" y="158"/>
                </a:lnTo>
                <a:lnTo>
                  <a:pt x="658" y="158"/>
                </a:lnTo>
                <a:lnTo>
                  <a:pt x="658" y="156"/>
                </a:lnTo>
                <a:lnTo>
                  <a:pt x="660" y="156"/>
                </a:lnTo>
                <a:lnTo>
                  <a:pt x="660" y="154"/>
                </a:lnTo>
                <a:lnTo>
                  <a:pt x="662" y="154"/>
                </a:lnTo>
                <a:lnTo>
                  <a:pt x="664" y="152"/>
                </a:lnTo>
                <a:lnTo>
                  <a:pt x="666" y="152"/>
                </a:lnTo>
                <a:lnTo>
                  <a:pt x="666" y="150"/>
                </a:lnTo>
                <a:lnTo>
                  <a:pt x="668" y="150"/>
                </a:lnTo>
                <a:lnTo>
                  <a:pt x="668" y="150"/>
                </a:lnTo>
                <a:lnTo>
                  <a:pt x="670" y="150"/>
                </a:lnTo>
                <a:lnTo>
                  <a:pt x="671" y="150"/>
                </a:lnTo>
                <a:lnTo>
                  <a:pt x="673" y="150"/>
                </a:lnTo>
                <a:lnTo>
                  <a:pt x="675" y="150"/>
                </a:lnTo>
                <a:lnTo>
                  <a:pt x="677" y="150"/>
                </a:lnTo>
                <a:lnTo>
                  <a:pt x="679" y="150"/>
                </a:lnTo>
                <a:lnTo>
                  <a:pt x="681" y="152"/>
                </a:lnTo>
                <a:lnTo>
                  <a:pt x="683" y="150"/>
                </a:lnTo>
                <a:lnTo>
                  <a:pt x="685" y="150"/>
                </a:lnTo>
                <a:lnTo>
                  <a:pt x="686" y="148"/>
                </a:lnTo>
                <a:lnTo>
                  <a:pt x="688" y="148"/>
                </a:lnTo>
                <a:lnTo>
                  <a:pt x="690" y="150"/>
                </a:lnTo>
                <a:lnTo>
                  <a:pt x="690" y="148"/>
                </a:lnTo>
                <a:lnTo>
                  <a:pt x="692" y="156"/>
                </a:lnTo>
                <a:lnTo>
                  <a:pt x="694" y="158"/>
                </a:lnTo>
                <a:lnTo>
                  <a:pt x="701" y="160"/>
                </a:lnTo>
                <a:lnTo>
                  <a:pt x="715" y="156"/>
                </a:lnTo>
                <a:lnTo>
                  <a:pt x="718" y="154"/>
                </a:lnTo>
                <a:lnTo>
                  <a:pt x="722" y="154"/>
                </a:lnTo>
                <a:lnTo>
                  <a:pt x="730" y="152"/>
                </a:lnTo>
                <a:lnTo>
                  <a:pt x="743" y="146"/>
                </a:lnTo>
                <a:lnTo>
                  <a:pt x="760" y="143"/>
                </a:lnTo>
                <a:lnTo>
                  <a:pt x="765" y="139"/>
                </a:lnTo>
                <a:lnTo>
                  <a:pt x="773" y="137"/>
                </a:lnTo>
                <a:lnTo>
                  <a:pt x="788" y="133"/>
                </a:lnTo>
                <a:lnTo>
                  <a:pt x="797" y="131"/>
                </a:lnTo>
                <a:lnTo>
                  <a:pt x="805" y="130"/>
                </a:lnTo>
                <a:lnTo>
                  <a:pt x="820" y="126"/>
                </a:lnTo>
                <a:lnTo>
                  <a:pt x="852" y="120"/>
                </a:lnTo>
                <a:lnTo>
                  <a:pt x="857" y="120"/>
                </a:lnTo>
                <a:lnTo>
                  <a:pt x="865" y="124"/>
                </a:lnTo>
                <a:lnTo>
                  <a:pt x="865" y="126"/>
                </a:lnTo>
                <a:lnTo>
                  <a:pt x="865" y="128"/>
                </a:lnTo>
                <a:lnTo>
                  <a:pt x="867" y="128"/>
                </a:lnTo>
                <a:lnTo>
                  <a:pt x="867" y="130"/>
                </a:lnTo>
                <a:lnTo>
                  <a:pt x="865" y="131"/>
                </a:lnTo>
                <a:lnTo>
                  <a:pt x="867" y="131"/>
                </a:lnTo>
                <a:lnTo>
                  <a:pt x="867" y="133"/>
                </a:lnTo>
                <a:lnTo>
                  <a:pt x="868" y="135"/>
                </a:lnTo>
                <a:lnTo>
                  <a:pt x="868" y="137"/>
                </a:lnTo>
                <a:lnTo>
                  <a:pt x="870" y="139"/>
                </a:lnTo>
                <a:lnTo>
                  <a:pt x="872" y="143"/>
                </a:lnTo>
                <a:lnTo>
                  <a:pt x="874" y="146"/>
                </a:lnTo>
                <a:lnTo>
                  <a:pt x="876" y="150"/>
                </a:lnTo>
                <a:lnTo>
                  <a:pt x="878" y="152"/>
                </a:lnTo>
                <a:lnTo>
                  <a:pt x="878" y="154"/>
                </a:lnTo>
                <a:lnTo>
                  <a:pt x="882" y="154"/>
                </a:lnTo>
                <a:lnTo>
                  <a:pt x="882" y="156"/>
                </a:lnTo>
                <a:lnTo>
                  <a:pt x="883" y="158"/>
                </a:lnTo>
                <a:lnTo>
                  <a:pt x="882" y="160"/>
                </a:lnTo>
                <a:lnTo>
                  <a:pt x="882" y="161"/>
                </a:lnTo>
                <a:lnTo>
                  <a:pt x="882" y="163"/>
                </a:lnTo>
                <a:lnTo>
                  <a:pt x="880" y="163"/>
                </a:lnTo>
                <a:lnTo>
                  <a:pt x="880" y="165"/>
                </a:lnTo>
                <a:lnTo>
                  <a:pt x="880" y="165"/>
                </a:lnTo>
                <a:lnTo>
                  <a:pt x="882" y="167"/>
                </a:lnTo>
                <a:lnTo>
                  <a:pt x="882" y="169"/>
                </a:lnTo>
                <a:lnTo>
                  <a:pt x="880" y="171"/>
                </a:lnTo>
                <a:lnTo>
                  <a:pt x="880" y="173"/>
                </a:lnTo>
                <a:lnTo>
                  <a:pt x="878" y="173"/>
                </a:lnTo>
                <a:lnTo>
                  <a:pt x="880" y="173"/>
                </a:lnTo>
                <a:lnTo>
                  <a:pt x="880" y="171"/>
                </a:lnTo>
                <a:lnTo>
                  <a:pt x="882" y="171"/>
                </a:lnTo>
                <a:lnTo>
                  <a:pt x="883" y="171"/>
                </a:lnTo>
                <a:lnTo>
                  <a:pt x="883" y="175"/>
                </a:lnTo>
                <a:lnTo>
                  <a:pt x="878" y="178"/>
                </a:lnTo>
                <a:lnTo>
                  <a:pt x="878" y="180"/>
                </a:lnTo>
                <a:lnTo>
                  <a:pt x="878" y="182"/>
                </a:lnTo>
                <a:lnTo>
                  <a:pt x="878" y="184"/>
                </a:lnTo>
                <a:lnTo>
                  <a:pt x="876" y="186"/>
                </a:lnTo>
                <a:lnTo>
                  <a:pt x="878" y="186"/>
                </a:lnTo>
                <a:lnTo>
                  <a:pt x="878" y="188"/>
                </a:lnTo>
                <a:lnTo>
                  <a:pt x="880" y="190"/>
                </a:lnTo>
                <a:lnTo>
                  <a:pt x="878" y="190"/>
                </a:lnTo>
                <a:lnTo>
                  <a:pt x="880" y="191"/>
                </a:lnTo>
                <a:lnTo>
                  <a:pt x="880" y="193"/>
                </a:lnTo>
                <a:lnTo>
                  <a:pt x="880" y="195"/>
                </a:lnTo>
                <a:lnTo>
                  <a:pt x="880" y="197"/>
                </a:lnTo>
                <a:lnTo>
                  <a:pt x="882" y="197"/>
                </a:lnTo>
                <a:lnTo>
                  <a:pt x="882" y="199"/>
                </a:lnTo>
                <a:lnTo>
                  <a:pt x="880" y="201"/>
                </a:lnTo>
                <a:lnTo>
                  <a:pt x="878" y="203"/>
                </a:lnTo>
                <a:lnTo>
                  <a:pt x="878" y="206"/>
                </a:lnTo>
                <a:lnTo>
                  <a:pt x="880" y="206"/>
                </a:lnTo>
                <a:lnTo>
                  <a:pt x="882" y="208"/>
                </a:lnTo>
                <a:lnTo>
                  <a:pt x="882" y="206"/>
                </a:lnTo>
                <a:lnTo>
                  <a:pt x="883" y="208"/>
                </a:lnTo>
                <a:lnTo>
                  <a:pt x="882" y="210"/>
                </a:lnTo>
                <a:lnTo>
                  <a:pt x="883" y="210"/>
                </a:lnTo>
                <a:lnTo>
                  <a:pt x="885" y="210"/>
                </a:lnTo>
                <a:lnTo>
                  <a:pt x="883" y="210"/>
                </a:lnTo>
                <a:lnTo>
                  <a:pt x="883" y="212"/>
                </a:lnTo>
                <a:lnTo>
                  <a:pt x="883" y="214"/>
                </a:lnTo>
                <a:lnTo>
                  <a:pt x="883" y="216"/>
                </a:lnTo>
                <a:lnTo>
                  <a:pt x="882" y="218"/>
                </a:lnTo>
                <a:lnTo>
                  <a:pt x="880" y="218"/>
                </a:lnTo>
                <a:lnTo>
                  <a:pt x="882" y="218"/>
                </a:lnTo>
                <a:lnTo>
                  <a:pt x="883" y="216"/>
                </a:lnTo>
                <a:lnTo>
                  <a:pt x="885" y="216"/>
                </a:lnTo>
                <a:lnTo>
                  <a:pt x="885" y="214"/>
                </a:lnTo>
                <a:lnTo>
                  <a:pt x="885" y="212"/>
                </a:lnTo>
                <a:lnTo>
                  <a:pt x="885" y="210"/>
                </a:lnTo>
                <a:lnTo>
                  <a:pt x="887" y="210"/>
                </a:lnTo>
                <a:lnTo>
                  <a:pt x="887" y="212"/>
                </a:lnTo>
                <a:lnTo>
                  <a:pt x="887" y="214"/>
                </a:lnTo>
                <a:lnTo>
                  <a:pt x="887" y="218"/>
                </a:lnTo>
                <a:lnTo>
                  <a:pt x="887" y="216"/>
                </a:lnTo>
                <a:lnTo>
                  <a:pt x="889" y="214"/>
                </a:lnTo>
                <a:lnTo>
                  <a:pt x="889" y="216"/>
                </a:lnTo>
                <a:lnTo>
                  <a:pt x="893" y="216"/>
                </a:lnTo>
                <a:lnTo>
                  <a:pt x="895" y="218"/>
                </a:lnTo>
                <a:lnTo>
                  <a:pt x="897" y="218"/>
                </a:lnTo>
                <a:lnTo>
                  <a:pt x="895" y="220"/>
                </a:lnTo>
                <a:lnTo>
                  <a:pt x="895" y="221"/>
                </a:lnTo>
                <a:lnTo>
                  <a:pt x="895" y="223"/>
                </a:lnTo>
                <a:lnTo>
                  <a:pt x="897" y="223"/>
                </a:lnTo>
                <a:lnTo>
                  <a:pt x="897" y="225"/>
                </a:lnTo>
                <a:lnTo>
                  <a:pt x="895" y="225"/>
                </a:lnTo>
                <a:lnTo>
                  <a:pt x="897" y="225"/>
                </a:lnTo>
                <a:lnTo>
                  <a:pt x="898" y="225"/>
                </a:lnTo>
                <a:lnTo>
                  <a:pt x="898" y="227"/>
                </a:lnTo>
                <a:lnTo>
                  <a:pt x="898" y="229"/>
                </a:lnTo>
                <a:lnTo>
                  <a:pt x="897" y="229"/>
                </a:lnTo>
                <a:lnTo>
                  <a:pt x="895" y="229"/>
                </a:lnTo>
                <a:lnTo>
                  <a:pt x="897" y="229"/>
                </a:lnTo>
                <a:lnTo>
                  <a:pt x="897" y="231"/>
                </a:lnTo>
                <a:lnTo>
                  <a:pt x="898" y="231"/>
                </a:lnTo>
                <a:lnTo>
                  <a:pt x="900" y="233"/>
                </a:lnTo>
                <a:lnTo>
                  <a:pt x="900" y="235"/>
                </a:lnTo>
                <a:lnTo>
                  <a:pt x="900" y="236"/>
                </a:lnTo>
                <a:lnTo>
                  <a:pt x="902" y="240"/>
                </a:lnTo>
                <a:lnTo>
                  <a:pt x="902" y="242"/>
                </a:lnTo>
                <a:lnTo>
                  <a:pt x="904" y="244"/>
                </a:lnTo>
                <a:lnTo>
                  <a:pt x="904" y="246"/>
                </a:lnTo>
                <a:lnTo>
                  <a:pt x="904" y="248"/>
                </a:lnTo>
                <a:lnTo>
                  <a:pt x="904" y="250"/>
                </a:lnTo>
                <a:lnTo>
                  <a:pt x="904" y="251"/>
                </a:lnTo>
                <a:lnTo>
                  <a:pt x="904" y="253"/>
                </a:lnTo>
                <a:lnTo>
                  <a:pt x="904" y="253"/>
                </a:lnTo>
                <a:lnTo>
                  <a:pt x="904" y="255"/>
                </a:lnTo>
                <a:lnTo>
                  <a:pt x="902" y="257"/>
                </a:lnTo>
                <a:lnTo>
                  <a:pt x="902" y="259"/>
                </a:lnTo>
                <a:lnTo>
                  <a:pt x="902" y="261"/>
                </a:lnTo>
                <a:lnTo>
                  <a:pt x="902" y="263"/>
                </a:lnTo>
                <a:lnTo>
                  <a:pt x="902" y="266"/>
                </a:lnTo>
                <a:lnTo>
                  <a:pt x="904" y="270"/>
                </a:lnTo>
                <a:lnTo>
                  <a:pt x="904" y="272"/>
                </a:lnTo>
                <a:lnTo>
                  <a:pt x="906" y="276"/>
                </a:lnTo>
                <a:lnTo>
                  <a:pt x="906" y="278"/>
                </a:lnTo>
                <a:lnTo>
                  <a:pt x="904" y="280"/>
                </a:lnTo>
                <a:lnTo>
                  <a:pt x="904" y="276"/>
                </a:lnTo>
                <a:lnTo>
                  <a:pt x="902" y="276"/>
                </a:lnTo>
                <a:lnTo>
                  <a:pt x="898" y="276"/>
                </a:lnTo>
                <a:lnTo>
                  <a:pt x="898" y="274"/>
                </a:lnTo>
                <a:lnTo>
                  <a:pt x="900" y="274"/>
                </a:lnTo>
                <a:lnTo>
                  <a:pt x="898" y="272"/>
                </a:lnTo>
                <a:lnTo>
                  <a:pt x="897" y="274"/>
                </a:lnTo>
                <a:lnTo>
                  <a:pt x="895" y="276"/>
                </a:lnTo>
                <a:lnTo>
                  <a:pt x="893" y="276"/>
                </a:lnTo>
                <a:lnTo>
                  <a:pt x="895" y="276"/>
                </a:lnTo>
                <a:lnTo>
                  <a:pt x="897" y="274"/>
                </a:lnTo>
                <a:lnTo>
                  <a:pt x="898" y="272"/>
                </a:lnTo>
                <a:lnTo>
                  <a:pt x="898" y="274"/>
                </a:lnTo>
                <a:lnTo>
                  <a:pt x="898" y="276"/>
                </a:lnTo>
                <a:lnTo>
                  <a:pt x="902" y="276"/>
                </a:lnTo>
                <a:lnTo>
                  <a:pt x="902" y="278"/>
                </a:lnTo>
                <a:lnTo>
                  <a:pt x="902" y="280"/>
                </a:lnTo>
                <a:lnTo>
                  <a:pt x="902" y="281"/>
                </a:lnTo>
                <a:lnTo>
                  <a:pt x="904" y="281"/>
                </a:lnTo>
                <a:lnTo>
                  <a:pt x="906" y="280"/>
                </a:lnTo>
                <a:lnTo>
                  <a:pt x="906" y="281"/>
                </a:lnTo>
                <a:lnTo>
                  <a:pt x="908" y="281"/>
                </a:lnTo>
                <a:lnTo>
                  <a:pt x="910" y="280"/>
                </a:lnTo>
                <a:lnTo>
                  <a:pt x="912" y="280"/>
                </a:lnTo>
                <a:lnTo>
                  <a:pt x="912" y="281"/>
                </a:lnTo>
                <a:lnTo>
                  <a:pt x="912" y="280"/>
                </a:lnTo>
                <a:lnTo>
                  <a:pt x="913" y="281"/>
                </a:lnTo>
                <a:lnTo>
                  <a:pt x="915" y="283"/>
                </a:lnTo>
                <a:lnTo>
                  <a:pt x="915" y="285"/>
                </a:lnTo>
                <a:lnTo>
                  <a:pt x="917" y="285"/>
                </a:lnTo>
                <a:lnTo>
                  <a:pt x="917" y="287"/>
                </a:lnTo>
                <a:lnTo>
                  <a:pt x="919" y="287"/>
                </a:lnTo>
                <a:lnTo>
                  <a:pt x="921" y="289"/>
                </a:lnTo>
                <a:lnTo>
                  <a:pt x="923" y="289"/>
                </a:lnTo>
                <a:lnTo>
                  <a:pt x="925" y="289"/>
                </a:lnTo>
                <a:lnTo>
                  <a:pt x="927" y="287"/>
                </a:lnTo>
                <a:lnTo>
                  <a:pt x="928" y="287"/>
                </a:lnTo>
                <a:lnTo>
                  <a:pt x="928" y="289"/>
                </a:lnTo>
                <a:lnTo>
                  <a:pt x="930" y="289"/>
                </a:lnTo>
                <a:lnTo>
                  <a:pt x="930" y="291"/>
                </a:lnTo>
                <a:lnTo>
                  <a:pt x="930" y="293"/>
                </a:lnTo>
                <a:lnTo>
                  <a:pt x="932" y="293"/>
                </a:lnTo>
                <a:lnTo>
                  <a:pt x="932" y="295"/>
                </a:lnTo>
                <a:lnTo>
                  <a:pt x="932" y="296"/>
                </a:lnTo>
                <a:lnTo>
                  <a:pt x="934" y="298"/>
                </a:lnTo>
                <a:lnTo>
                  <a:pt x="934" y="300"/>
                </a:lnTo>
                <a:lnTo>
                  <a:pt x="934" y="304"/>
                </a:lnTo>
                <a:lnTo>
                  <a:pt x="936" y="306"/>
                </a:lnTo>
                <a:lnTo>
                  <a:pt x="938" y="308"/>
                </a:lnTo>
                <a:lnTo>
                  <a:pt x="940" y="308"/>
                </a:lnTo>
                <a:lnTo>
                  <a:pt x="942" y="310"/>
                </a:lnTo>
                <a:lnTo>
                  <a:pt x="940" y="311"/>
                </a:lnTo>
                <a:lnTo>
                  <a:pt x="940" y="313"/>
                </a:lnTo>
                <a:lnTo>
                  <a:pt x="942" y="313"/>
                </a:lnTo>
                <a:lnTo>
                  <a:pt x="942" y="315"/>
                </a:lnTo>
                <a:lnTo>
                  <a:pt x="943" y="317"/>
                </a:lnTo>
                <a:lnTo>
                  <a:pt x="945" y="317"/>
                </a:lnTo>
                <a:lnTo>
                  <a:pt x="945" y="319"/>
                </a:lnTo>
                <a:lnTo>
                  <a:pt x="947" y="319"/>
                </a:lnTo>
                <a:lnTo>
                  <a:pt x="949" y="317"/>
                </a:lnTo>
                <a:lnTo>
                  <a:pt x="951" y="315"/>
                </a:lnTo>
                <a:lnTo>
                  <a:pt x="953" y="315"/>
                </a:lnTo>
                <a:lnTo>
                  <a:pt x="953" y="315"/>
                </a:lnTo>
                <a:lnTo>
                  <a:pt x="953" y="317"/>
                </a:lnTo>
                <a:lnTo>
                  <a:pt x="953" y="317"/>
                </a:lnTo>
                <a:lnTo>
                  <a:pt x="953" y="319"/>
                </a:lnTo>
                <a:lnTo>
                  <a:pt x="953" y="321"/>
                </a:lnTo>
                <a:lnTo>
                  <a:pt x="953" y="321"/>
                </a:lnTo>
                <a:lnTo>
                  <a:pt x="953" y="323"/>
                </a:lnTo>
                <a:lnTo>
                  <a:pt x="953" y="325"/>
                </a:lnTo>
                <a:lnTo>
                  <a:pt x="953" y="326"/>
                </a:lnTo>
                <a:lnTo>
                  <a:pt x="953" y="328"/>
                </a:lnTo>
                <a:lnTo>
                  <a:pt x="955" y="330"/>
                </a:lnTo>
                <a:lnTo>
                  <a:pt x="957" y="334"/>
                </a:lnTo>
                <a:lnTo>
                  <a:pt x="957" y="336"/>
                </a:lnTo>
                <a:lnTo>
                  <a:pt x="957" y="338"/>
                </a:lnTo>
                <a:lnTo>
                  <a:pt x="957" y="340"/>
                </a:lnTo>
                <a:lnTo>
                  <a:pt x="958" y="341"/>
                </a:lnTo>
                <a:lnTo>
                  <a:pt x="958" y="343"/>
                </a:lnTo>
                <a:lnTo>
                  <a:pt x="960" y="345"/>
                </a:lnTo>
                <a:lnTo>
                  <a:pt x="960" y="347"/>
                </a:lnTo>
                <a:lnTo>
                  <a:pt x="962" y="347"/>
                </a:lnTo>
                <a:lnTo>
                  <a:pt x="964" y="347"/>
                </a:lnTo>
                <a:lnTo>
                  <a:pt x="966" y="349"/>
                </a:lnTo>
                <a:lnTo>
                  <a:pt x="968" y="349"/>
                </a:lnTo>
                <a:lnTo>
                  <a:pt x="970" y="349"/>
                </a:lnTo>
                <a:lnTo>
                  <a:pt x="972" y="349"/>
                </a:lnTo>
                <a:lnTo>
                  <a:pt x="972" y="351"/>
                </a:lnTo>
                <a:lnTo>
                  <a:pt x="973" y="355"/>
                </a:lnTo>
                <a:lnTo>
                  <a:pt x="972" y="355"/>
                </a:lnTo>
                <a:lnTo>
                  <a:pt x="970" y="355"/>
                </a:lnTo>
                <a:lnTo>
                  <a:pt x="968" y="357"/>
                </a:lnTo>
                <a:lnTo>
                  <a:pt x="964" y="357"/>
                </a:lnTo>
                <a:lnTo>
                  <a:pt x="962" y="357"/>
                </a:lnTo>
                <a:lnTo>
                  <a:pt x="960" y="355"/>
                </a:lnTo>
                <a:lnTo>
                  <a:pt x="958" y="355"/>
                </a:lnTo>
                <a:lnTo>
                  <a:pt x="958" y="357"/>
                </a:lnTo>
                <a:lnTo>
                  <a:pt x="958" y="360"/>
                </a:lnTo>
                <a:lnTo>
                  <a:pt x="957" y="362"/>
                </a:lnTo>
                <a:lnTo>
                  <a:pt x="955" y="362"/>
                </a:lnTo>
                <a:lnTo>
                  <a:pt x="955" y="360"/>
                </a:lnTo>
                <a:lnTo>
                  <a:pt x="953" y="358"/>
                </a:lnTo>
                <a:lnTo>
                  <a:pt x="955" y="357"/>
                </a:lnTo>
                <a:lnTo>
                  <a:pt x="953" y="351"/>
                </a:lnTo>
                <a:lnTo>
                  <a:pt x="951" y="349"/>
                </a:lnTo>
                <a:lnTo>
                  <a:pt x="951" y="347"/>
                </a:lnTo>
                <a:lnTo>
                  <a:pt x="949" y="345"/>
                </a:lnTo>
                <a:lnTo>
                  <a:pt x="947" y="345"/>
                </a:lnTo>
                <a:lnTo>
                  <a:pt x="947" y="343"/>
                </a:lnTo>
                <a:lnTo>
                  <a:pt x="949" y="343"/>
                </a:lnTo>
                <a:lnTo>
                  <a:pt x="947" y="343"/>
                </a:lnTo>
                <a:lnTo>
                  <a:pt x="945" y="341"/>
                </a:lnTo>
                <a:lnTo>
                  <a:pt x="945" y="340"/>
                </a:lnTo>
                <a:lnTo>
                  <a:pt x="943" y="340"/>
                </a:lnTo>
                <a:lnTo>
                  <a:pt x="942" y="338"/>
                </a:lnTo>
                <a:lnTo>
                  <a:pt x="940" y="340"/>
                </a:lnTo>
                <a:lnTo>
                  <a:pt x="938" y="340"/>
                </a:lnTo>
                <a:lnTo>
                  <a:pt x="938" y="338"/>
                </a:lnTo>
                <a:lnTo>
                  <a:pt x="938" y="336"/>
                </a:lnTo>
                <a:lnTo>
                  <a:pt x="936" y="336"/>
                </a:lnTo>
                <a:lnTo>
                  <a:pt x="930" y="334"/>
                </a:lnTo>
                <a:lnTo>
                  <a:pt x="930" y="336"/>
                </a:lnTo>
                <a:lnTo>
                  <a:pt x="928" y="334"/>
                </a:lnTo>
                <a:lnTo>
                  <a:pt x="927" y="334"/>
                </a:lnTo>
                <a:lnTo>
                  <a:pt x="927" y="336"/>
                </a:lnTo>
                <a:lnTo>
                  <a:pt x="925" y="336"/>
                </a:lnTo>
                <a:lnTo>
                  <a:pt x="921" y="336"/>
                </a:lnTo>
                <a:lnTo>
                  <a:pt x="919" y="338"/>
                </a:lnTo>
                <a:lnTo>
                  <a:pt x="917" y="338"/>
                </a:lnTo>
                <a:lnTo>
                  <a:pt x="915" y="338"/>
                </a:lnTo>
                <a:lnTo>
                  <a:pt x="915" y="334"/>
                </a:lnTo>
                <a:lnTo>
                  <a:pt x="915" y="336"/>
                </a:lnTo>
                <a:lnTo>
                  <a:pt x="915" y="338"/>
                </a:lnTo>
                <a:lnTo>
                  <a:pt x="915" y="340"/>
                </a:lnTo>
                <a:lnTo>
                  <a:pt x="913" y="341"/>
                </a:lnTo>
                <a:lnTo>
                  <a:pt x="913" y="343"/>
                </a:lnTo>
                <a:lnTo>
                  <a:pt x="915" y="343"/>
                </a:lnTo>
                <a:lnTo>
                  <a:pt x="915" y="345"/>
                </a:lnTo>
                <a:lnTo>
                  <a:pt x="913" y="347"/>
                </a:lnTo>
                <a:lnTo>
                  <a:pt x="912" y="347"/>
                </a:lnTo>
                <a:lnTo>
                  <a:pt x="912" y="349"/>
                </a:lnTo>
                <a:lnTo>
                  <a:pt x="912" y="351"/>
                </a:lnTo>
                <a:lnTo>
                  <a:pt x="910" y="351"/>
                </a:lnTo>
                <a:lnTo>
                  <a:pt x="910" y="355"/>
                </a:lnTo>
                <a:lnTo>
                  <a:pt x="910" y="357"/>
                </a:lnTo>
                <a:lnTo>
                  <a:pt x="910" y="358"/>
                </a:lnTo>
                <a:lnTo>
                  <a:pt x="906" y="360"/>
                </a:lnTo>
                <a:lnTo>
                  <a:pt x="906" y="362"/>
                </a:lnTo>
                <a:lnTo>
                  <a:pt x="904" y="362"/>
                </a:lnTo>
                <a:lnTo>
                  <a:pt x="906" y="362"/>
                </a:lnTo>
                <a:lnTo>
                  <a:pt x="906" y="362"/>
                </a:lnTo>
                <a:lnTo>
                  <a:pt x="906" y="364"/>
                </a:lnTo>
                <a:lnTo>
                  <a:pt x="906" y="362"/>
                </a:lnTo>
                <a:lnTo>
                  <a:pt x="908" y="360"/>
                </a:lnTo>
                <a:lnTo>
                  <a:pt x="910" y="358"/>
                </a:lnTo>
                <a:lnTo>
                  <a:pt x="910" y="357"/>
                </a:lnTo>
                <a:lnTo>
                  <a:pt x="912" y="355"/>
                </a:lnTo>
                <a:lnTo>
                  <a:pt x="912" y="353"/>
                </a:lnTo>
                <a:lnTo>
                  <a:pt x="912" y="351"/>
                </a:lnTo>
                <a:lnTo>
                  <a:pt x="913" y="349"/>
                </a:lnTo>
                <a:lnTo>
                  <a:pt x="913" y="351"/>
                </a:lnTo>
                <a:lnTo>
                  <a:pt x="915" y="351"/>
                </a:lnTo>
                <a:lnTo>
                  <a:pt x="915" y="349"/>
                </a:lnTo>
                <a:lnTo>
                  <a:pt x="917" y="349"/>
                </a:lnTo>
                <a:lnTo>
                  <a:pt x="919" y="349"/>
                </a:lnTo>
                <a:lnTo>
                  <a:pt x="921" y="349"/>
                </a:lnTo>
                <a:lnTo>
                  <a:pt x="923" y="345"/>
                </a:lnTo>
                <a:lnTo>
                  <a:pt x="925" y="345"/>
                </a:lnTo>
                <a:lnTo>
                  <a:pt x="927" y="345"/>
                </a:lnTo>
                <a:lnTo>
                  <a:pt x="928" y="343"/>
                </a:lnTo>
                <a:lnTo>
                  <a:pt x="932" y="345"/>
                </a:lnTo>
                <a:lnTo>
                  <a:pt x="934" y="345"/>
                </a:lnTo>
                <a:lnTo>
                  <a:pt x="936" y="345"/>
                </a:lnTo>
                <a:lnTo>
                  <a:pt x="936" y="347"/>
                </a:lnTo>
                <a:lnTo>
                  <a:pt x="938" y="347"/>
                </a:lnTo>
                <a:lnTo>
                  <a:pt x="942" y="347"/>
                </a:lnTo>
                <a:lnTo>
                  <a:pt x="942" y="349"/>
                </a:lnTo>
                <a:lnTo>
                  <a:pt x="943" y="349"/>
                </a:lnTo>
                <a:lnTo>
                  <a:pt x="945" y="349"/>
                </a:lnTo>
                <a:lnTo>
                  <a:pt x="945" y="351"/>
                </a:lnTo>
                <a:lnTo>
                  <a:pt x="943" y="351"/>
                </a:lnTo>
                <a:lnTo>
                  <a:pt x="942" y="351"/>
                </a:lnTo>
                <a:lnTo>
                  <a:pt x="942" y="353"/>
                </a:lnTo>
                <a:lnTo>
                  <a:pt x="940" y="351"/>
                </a:lnTo>
                <a:lnTo>
                  <a:pt x="940" y="353"/>
                </a:lnTo>
                <a:lnTo>
                  <a:pt x="942" y="353"/>
                </a:lnTo>
                <a:lnTo>
                  <a:pt x="940" y="353"/>
                </a:lnTo>
                <a:lnTo>
                  <a:pt x="938" y="353"/>
                </a:lnTo>
                <a:lnTo>
                  <a:pt x="936" y="353"/>
                </a:lnTo>
                <a:lnTo>
                  <a:pt x="932" y="355"/>
                </a:lnTo>
                <a:lnTo>
                  <a:pt x="930" y="357"/>
                </a:lnTo>
                <a:lnTo>
                  <a:pt x="930" y="358"/>
                </a:lnTo>
                <a:lnTo>
                  <a:pt x="928" y="362"/>
                </a:lnTo>
                <a:lnTo>
                  <a:pt x="930" y="360"/>
                </a:lnTo>
                <a:lnTo>
                  <a:pt x="932" y="358"/>
                </a:lnTo>
                <a:lnTo>
                  <a:pt x="934" y="360"/>
                </a:lnTo>
                <a:lnTo>
                  <a:pt x="936" y="360"/>
                </a:lnTo>
                <a:lnTo>
                  <a:pt x="940" y="357"/>
                </a:lnTo>
                <a:lnTo>
                  <a:pt x="942" y="357"/>
                </a:lnTo>
                <a:lnTo>
                  <a:pt x="942" y="358"/>
                </a:lnTo>
                <a:lnTo>
                  <a:pt x="940" y="358"/>
                </a:lnTo>
                <a:lnTo>
                  <a:pt x="938" y="360"/>
                </a:lnTo>
                <a:lnTo>
                  <a:pt x="940" y="360"/>
                </a:lnTo>
                <a:lnTo>
                  <a:pt x="940" y="362"/>
                </a:lnTo>
                <a:lnTo>
                  <a:pt x="938" y="362"/>
                </a:lnTo>
                <a:lnTo>
                  <a:pt x="934" y="364"/>
                </a:lnTo>
                <a:lnTo>
                  <a:pt x="932" y="364"/>
                </a:lnTo>
                <a:lnTo>
                  <a:pt x="930" y="366"/>
                </a:lnTo>
                <a:lnTo>
                  <a:pt x="928" y="368"/>
                </a:lnTo>
                <a:lnTo>
                  <a:pt x="927" y="368"/>
                </a:lnTo>
                <a:lnTo>
                  <a:pt x="928" y="368"/>
                </a:lnTo>
                <a:lnTo>
                  <a:pt x="930" y="368"/>
                </a:lnTo>
                <a:lnTo>
                  <a:pt x="930" y="366"/>
                </a:lnTo>
                <a:lnTo>
                  <a:pt x="932" y="366"/>
                </a:lnTo>
                <a:lnTo>
                  <a:pt x="934" y="364"/>
                </a:lnTo>
                <a:lnTo>
                  <a:pt x="936" y="364"/>
                </a:lnTo>
                <a:lnTo>
                  <a:pt x="936" y="366"/>
                </a:lnTo>
                <a:lnTo>
                  <a:pt x="934" y="368"/>
                </a:lnTo>
                <a:lnTo>
                  <a:pt x="936" y="368"/>
                </a:lnTo>
                <a:lnTo>
                  <a:pt x="936" y="366"/>
                </a:lnTo>
                <a:lnTo>
                  <a:pt x="936" y="364"/>
                </a:lnTo>
                <a:lnTo>
                  <a:pt x="938" y="364"/>
                </a:lnTo>
                <a:lnTo>
                  <a:pt x="940" y="362"/>
                </a:lnTo>
                <a:lnTo>
                  <a:pt x="942" y="360"/>
                </a:lnTo>
                <a:lnTo>
                  <a:pt x="942" y="358"/>
                </a:lnTo>
                <a:lnTo>
                  <a:pt x="943" y="358"/>
                </a:lnTo>
                <a:lnTo>
                  <a:pt x="945" y="357"/>
                </a:lnTo>
                <a:lnTo>
                  <a:pt x="947" y="357"/>
                </a:lnTo>
                <a:lnTo>
                  <a:pt x="949" y="357"/>
                </a:lnTo>
                <a:lnTo>
                  <a:pt x="951" y="357"/>
                </a:lnTo>
                <a:lnTo>
                  <a:pt x="953" y="358"/>
                </a:lnTo>
                <a:lnTo>
                  <a:pt x="951" y="358"/>
                </a:lnTo>
                <a:lnTo>
                  <a:pt x="949" y="358"/>
                </a:lnTo>
                <a:lnTo>
                  <a:pt x="949" y="360"/>
                </a:lnTo>
                <a:lnTo>
                  <a:pt x="951" y="362"/>
                </a:lnTo>
                <a:lnTo>
                  <a:pt x="949" y="364"/>
                </a:lnTo>
                <a:lnTo>
                  <a:pt x="947" y="366"/>
                </a:lnTo>
                <a:lnTo>
                  <a:pt x="947" y="368"/>
                </a:lnTo>
                <a:lnTo>
                  <a:pt x="947" y="370"/>
                </a:lnTo>
                <a:lnTo>
                  <a:pt x="947" y="373"/>
                </a:lnTo>
                <a:lnTo>
                  <a:pt x="947" y="375"/>
                </a:lnTo>
                <a:lnTo>
                  <a:pt x="947" y="379"/>
                </a:lnTo>
                <a:lnTo>
                  <a:pt x="949" y="379"/>
                </a:lnTo>
                <a:lnTo>
                  <a:pt x="949" y="381"/>
                </a:lnTo>
                <a:lnTo>
                  <a:pt x="949" y="383"/>
                </a:lnTo>
                <a:lnTo>
                  <a:pt x="949" y="385"/>
                </a:lnTo>
                <a:lnTo>
                  <a:pt x="951" y="383"/>
                </a:lnTo>
                <a:lnTo>
                  <a:pt x="951" y="385"/>
                </a:lnTo>
                <a:lnTo>
                  <a:pt x="951" y="387"/>
                </a:lnTo>
                <a:lnTo>
                  <a:pt x="951" y="388"/>
                </a:lnTo>
                <a:lnTo>
                  <a:pt x="951" y="388"/>
                </a:lnTo>
                <a:lnTo>
                  <a:pt x="951" y="390"/>
                </a:lnTo>
                <a:lnTo>
                  <a:pt x="951" y="392"/>
                </a:lnTo>
                <a:lnTo>
                  <a:pt x="953" y="392"/>
                </a:lnTo>
                <a:lnTo>
                  <a:pt x="953" y="394"/>
                </a:lnTo>
                <a:lnTo>
                  <a:pt x="953" y="396"/>
                </a:lnTo>
                <a:lnTo>
                  <a:pt x="951" y="398"/>
                </a:lnTo>
                <a:lnTo>
                  <a:pt x="951" y="400"/>
                </a:lnTo>
                <a:lnTo>
                  <a:pt x="951" y="402"/>
                </a:lnTo>
                <a:lnTo>
                  <a:pt x="949" y="402"/>
                </a:lnTo>
                <a:lnTo>
                  <a:pt x="947" y="402"/>
                </a:lnTo>
                <a:lnTo>
                  <a:pt x="947" y="403"/>
                </a:lnTo>
                <a:lnTo>
                  <a:pt x="949" y="403"/>
                </a:lnTo>
                <a:lnTo>
                  <a:pt x="951" y="402"/>
                </a:lnTo>
                <a:lnTo>
                  <a:pt x="953" y="402"/>
                </a:lnTo>
                <a:lnTo>
                  <a:pt x="953" y="403"/>
                </a:lnTo>
                <a:lnTo>
                  <a:pt x="953" y="403"/>
                </a:lnTo>
                <a:lnTo>
                  <a:pt x="955" y="405"/>
                </a:lnTo>
                <a:lnTo>
                  <a:pt x="955" y="407"/>
                </a:lnTo>
                <a:lnTo>
                  <a:pt x="953" y="409"/>
                </a:lnTo>
                <a:lnTo>
                  <a:pt x="951" y="409"/>
                </a:lnTo>
                <a:lnTo>
                  <a:pt x="949" y="411"/>
                </a:lnTo>
                <a:lnTo>
                  <a:pt x="947" y="411"/>
                </a:lnTo>
                <a:lnTo>
                  <a:pt x="947" y="413"/>
                </a:lnTo>
                <a:lnTo>
                  <a:pt x="945" y="413"/>
                </a:lnTo>
                <a:lnTo>
                  <a:pt x="943" y="415"/>
                </a:lnTo>
                <a:lnTo>
                  <a:pt x="943" y="417"/>
                </a:lnTo>
                <a:lnTo>
                  <a:pt x="945" y="418"/>
                </a:lnTo>
                <a:lnTo>
                  <a:pt x="947" y="418"/>
                </a:lnTo>
                <a:lnTo>
                  <a:pt x="949" y="418"/>
                </a:lnTo>
                <a:lnTo>
                  <a:pt x="949" y="420"/>
                </a:lnTo>
                <a:lnTo>
                  <a:pt x="953" y="420"/>
                </a:lnTo>
                <a:lnTo>
                  <a:pt x="951" y="422"/>
                </a:lnTo>
                <a:lnTo>
                  <a:pt x="953" y="422"/>
                </a:lnTo>
                <a:lnTo>
                  <a:pt x="953" y="424"/>
                </a:lnTo>
                <a:lnTo>
                  <a:pt x="953" y="426"/>
                </a:lnTo>
                <a:lnTo>
                  <a:pt x="953" y="428"/>
                </a:lnTo>
                <a:lnTo>
                  <a:pt x="951" y="428"/>
                </a:lnTo>
                <a:lnTo>
                  <a:pt x="949" y="428"/>
                </a:lnTo>
                <a:lnTo>
                  <a:pt x="947" y="428"/>
                </a:lnTo>
                <a:lnTo>
                  <a:pt x="947" y="430"/>
                </a:lnTo>
                <a:lnTo>
                  <a:pt x="945" y="428"/>
                </a:lnTo>
                <a:lnTo>
                  <a:pt x="945" y="430"/>
                </a:lnTo>
                <a:lnTo>
                  <a:pt x="945" y="432"/>
                </a:lnTo>
                <a:lnTo>
                  <a:pt x="945" y="430"/>
                </a:lnTo>
                <a:lnTo>
                  <a:pt x="947" y="430"/>
                </a:lnTo>
                <a:lnTo>
                  <a:pt x="949" y="430"/>
                </a:lnTo>
                <a:lnTo>
                  <a:pt x="951" y="430"/>
                </a:lnTo>
                <a:lnTo>
                  <a:pt x="953" y="430"/>
                </a:lnTo>
                <a:lnTo>
                  <a:pt x="953" y="430"/>
                </a:lnTo>
                <a:lnTo>
                  <a:pt x="953" y="432"/>
                </a:lnTo>
                <a:lnTo>
                  <a:pt x="953" y="432"/>
                </a:lnTo>
                <a:lnTo>
                  <a:pt x="953" y="433"/>
                </a:lnTo>
                <a:lnTo>
                  <a:pt x="953" y="433"/>
                </a:lnTo>
                <a:lnTo>
                  <a:pt x="953" y="437"/>
                </a:lnTo>
                <a:lnTo>
                  <a:pt x="953" y="439"/>
                </a:lnTo>
                <a:lnTo>
                  <a:pt x="953" y="441"/>
                </a:lnTo>
                <a:lnTo>
                  <a:pt x="953" y="443"/>
                </a:lnTo>
                <a:lnTo>
                  <a:pt x="953" y="443"/>
                </a:lnTo>
                <a:lnTo>
                  <a:pt x="953" y="445"/>
                </a:lnTo>
                <a:lnTo>
                  <a:pt x="951" y="445"/>
                </a:lnTo>
                <a:lnTo>
                  <a:pt x="949" y="447"/>
                </a:lnTo>
                <a:lnTo>
                  <a:pt x="951" y="447"/>
                </a:lnTo>
                <a:lnTo>
                  <a:pt x="953" y="447"/>
                </a:lnTo>
                <a:lnTo>
                  <a:pt x="953" y="448"/>
                </a:lnTo>
                <a:lnTo>
                  <a:pt x="953" y="450"/>
                </a:lnTo>
                <a:lnTo>
                  <a:pt x="953" y="448"/>
                </a:lnTo>
                <a:lnTo>
                  <a:pt x="953" y="447"/>
                </a:lnTo>
                <a:lnTo>
                  <a:pt x="953" y="447"/>
                </a:lnTo>
                <a:lnTo>
                  <a:pt x="953" y="445"/>
                </a:lnTo>
                <a:lnTo>
                  <a:pt x="953" y="443"/>
                </a:lnTo>
                <a:lnTo>
                  <a:pt x="955" y="441"/>
                </a:lnTo>
                <a:lnTo>
                  <a:pt x="957" y="441"/>
                </a:lnTo>
                <a:lnTo>
                  <a:pt x="957" y="439"/>
                </a:lnTo>
                <a:lnTo>
                  <a:pt x="958" y="439"/>
                </a:lnTo>
                <a:lnTo>
                  <a:pt x="958" y="441"/>
                </a:lnTo>
                <a:lnTo>
                  <a:pt x="958" y="439"/>
                </a:lnTo>
                <a:lnTo>
                  <a:pt x="957" y="439"/>
                </a:lnTo>
                <a:lnTo>
                  <a:pt x="955" y="437"/>
                </a:lnTo>
                <a:lnTo>
                  <a:pt x="957" y="435"/>
                </a:lnTo>
                <a:lnTo>
                  <a:pt x="957" y="437"/>
                </a:lnTo>
                <a:lnTo>
                  <a:pt x="958" y="437"/>
                </a:lnTo>
                <a:lnTo>
                  <a:pt x="958" y="439"/>
                </a:lnTo>
                <a:lnTo>
                  <a:pt x="960" y="441"/>
                </a:lnTo>
                <a:lnTo>
                  <a:pt x="960" y="439"/>
                </a:lnTo>
                <a:lnTo>
                  <a:pt x="958" y="437"/>
                </a:lnTo>
                <a:lnTo>
                  <a:pt x="957" y="435"/>
                </a:lnTo>
                <a:lnTo>
                  <a:pt x="957" y="433"/>
                </a:lnTo>
                <a:lnTo>
                  <a:pt x="955" y="433"/>
                </a:lnTo>
                <a:lnTo>
                  <a:pt x="955" y="432"/>
                </a:lnTo>
                <a:lnTo>
                  <a:pt x="955" y="430"/>
                </a:lnTo>
                <a:lnTo>
                  <a:pt x="955" y="428"/>
                </a:lnTo>
                <a:lnTo>
                  <a:pt x="955" y="426"/>
                </a:lnTo>
                <a:lnTo>
                  <a:pt x="957" y="426"/>
                </a:lnTo>
                <a:lnTo>
                  <a:pt x="958" y="424"/>
                </a:lnTo>
                <a:lnTo>
                  <a:pt x="958" y="422"/>
                </a:lnTo>
                <a:lnTo>
                  <a:pt x="960" y="420"/>
                </a:lnTo>
                <a:lnTo>
                  <a:pt x="962" y="420"/>
                </a:lnTo>
                <a:lnTo>
                  <a:pt x="964" y="420"/>
                </a:lnTo>
                <a:lnTo>
                  <a:pt x="964" y="422"/>
                </a:lnTo>
                <a:lnTo>
                  <a:pt x="966" y="422"/>
                </a:lnTo>
                <a:lnTo>
                  <a:pt x="968" y="420"/>
                </a:lnTo>
                <a:lnTo>
                  <a:pt x="968" y="418"/>
                </a:lnTo>
                <a:lnTo>
                  <a:pt x="968" y="417"/>
                </a:lnTo>
                <a:lnTo>
                  <a:pt x="966" y="417"/>
                </a:lnTo>
                <a:lnTo>
                  <a:pt x="968" y="415"/>
                </a:lnTo>
                <a:lnTo>
                  <a:pt x="968" y="417"/>
                </a:lnTo>
                <a:lnTo>
                  <a:pt x="970" y="415"/>
                </a:lnTo>
                <a:lnTo>
                  <a:pt x="972" y="417"/>
                </a:lnTo>
                <a:lnTo>
                  <a:pt x="972" y="418"/>
                </a:lnTo>
                <a:lnTo>
                  <a:pt x="973" y="417"/>
                </a:lnTo>
                <a:lnTo>
                  <a:pt x="975" y="418"/>
                </a:lnTo>
                <a:lnTo>
                  <a:pt x="977" y="420"/>
                </a:lnTo>
                <a:lnTo>
                  <a:pt x="979" y="420"/>
                </a:lnTo>
                <a:lnTo>
                  <a:pt x="979" y="422"/>
                </a:lnTo>
                <a:lnTo>
                  <a:pt x="977" y="422"/>
                </a:lnTo>
                <a:lnTo>
                  <a:pt x="979" y="422"/>
                </a:lnTo>
                <a:lnTo>
                  <a:pt x="981" y="422"/>
                </a:lnTo>
                <a:lnTo>
                  <a:pt x="981" y="424"/>
                </a:lnTo>
                <a:lnTo>
                  <a:pt x="983" y="426"/>
                </a:lnTo>
                <a:lnTo>
                  <a:pt x="983" y="428"/>
                </a:lnTo>
                <a:lnTo>
                  <a:pt x="985" y="430"/>
                </a:lnTo>
                <a:lnTo>
                  <a:pt x="985" y="432"/>
                </a:lnTo>
                <a:lnTo>
                  <a:pt x="987" y="433"/>
                </a:lnTo>
                <a:lnTo>
                  <a:pt x="987" y="433"/>
                </a:lnTo>
                <a:lnTo>
                  <a:pt x="988" y="435"/>
                </a:lnTo>
                <a:lnTo>
                  <a:pt x="987" y="433"/>
                </a:lnTo>
                <a:lnTo>
                  <a:pt x="987" y="432"/>
                </a:lnTo>
                <a:lnTo>
                  <a:pt x="985" y="428"/>
                </a:lnTo>
                <a:lnTo>
                  <a:pt x="985" y="426"/>
                </a:lnTo>
                <a:lnTo>
                  <a:pt x="987" y="424"/>
                </a:lnTo>
                <a:lnTo>
                  <a:pt x="987" y="422"/>
                </a:lnTo>
                <a:lnTo>
                  <a:pt x="988" y="422"/>
                </a:lnTo>
                <a:lnTo>
                  <a:pt x="987" y="422"/>
                </a:lnTo>
                <a:lnTo>
                  <a:pt x="988" y="420"/>
                </a:lnTo>
                <a:lnTo>
                  <a:pt x="987" y="420"/>
                </a:lnTo>
                <a:lnTo>
                  <a:pt x="985" y="418"/>
                </a:lnTo>
                <a:lnTo>
                  <a:pt x="983" y="418"/>
                </a:lnTo>
                <a:lnTo>
                  <a:pt x="981" y="417"/>
                </a:lnTo>
                <a:lnTo>
                  <a:pt x="981" y="415"/>
                </a:lnTo>
                <a:lnTo>
                  <a:pt x="977" y="415"/>
                </a:lnTo>
                <a:lnTo>
                  <a:pt x="977" y="413"/>
                </a:lnTo>
                <a:lnTo>
                  <a:pt x="977" y="411"/>
                </a:lnTo>
                <a:lnTo>
                  <a:pt x="977" y="413"/>
                </a:lnTo>
                <a:lnTo>
                  <a:pt x="977" y="415"/>
                </a:lnTo>
                <a:lnTo>
                  <a:pt x="975" y="417"/>
                </a:lnTo>
                <a:lnTo>
                  <a:pt x="975" y="415"/>
                </a:lnTo>
                <a:lnTo>
                  <a:pt x="973" y="415"/>
                </a:lnTo>
                <a:lnTo>
                  <a:pt x="972" y="415"/>
                </a:lnTo>
                <a:lnTo>
                  <a:pt x="972" y="413"/>
                </a:lnTo>
                <a:lnTo>
                  <a:pt x="970" y="411"/>
                </a:lnTo>
                <a:lnTo>
                  <a:pt x="970" y="409"/>
                </a:lnTo>
                <a:lnTo>
                  <a:pt x="970" y="407"/>
                </a:lnTo>
                <a:lnTo>
                  <a:pt x="968" y="405"/>
                </a:lnTo>
                <a:lnTo>
                  <a:pt x="970" y="403"/>
                </a:lnTo>
                <a:lnTo>
                  <a:pt x="972" y="402"/>
                </a:lnTo>
                <a:lnTo>
                  <a:pt x="972" y="400"/>
                </a:lnTo>
                <a:lnTo>
                  <a:pt x="970" y="398"/>
                </a:lnTo>
                <a:lnTo>
                  <a:pt x="968" y="398"/>
                </a:lnTo>
                <a:lnTo>
                  <a:pt x="968" y="396"/>
                </a:lnTo>
                <a:lnTo>
                  <a:pt x="968" y="394"/>
                </a:lnTo>
                <a:lnTo>
                  <a:pt x="968" y="392"/>
                </a:lnTo>
                <a:lnTo>
                  <a:pt x="970" y="392"/>
                </a:lnTo>
                <a:lnTo>
                  <a:pt x="970" y="394"/>
                </a:lnTo>
                <a:lnTo>
                  <a:pt x="972" y="394"/>
                </a:lnTo>
                <a:lnTo>
                  <a:pt x="973" y="396"/>
                </a:lnTo>
                <a:lnTo>
                  <a:pt x="973" y="394"/>
                </a:lnTo>
                <a:lnTo>
                  <a:pt x="975" y="394"/>
                </a:lnTo>
                <a:lnTo>
                  <a:pt x="975" y="396"/>
                </a:lnTo>
                <a:lnTo>
                  <a:pt x="977" y="398"/>
                </a:lnTo>
                <a:lnTo>
                  <a:pt x="979" y="398"/>
                </a:lnTo>
                <a:lnTo>
                  <a:pt x="981" y="398"/>
                </a:lnTo>
                <a:lnTo>
                  <a:pt x="981" y="396"/>
                </a:lnTo>
                <a:lnTo>
                  <a:pt x="981" y="398"/>
                </a:lnTo>
                <a:lnTo>
                  <a:pt x="983" y="398"/>
                </a:lnTo>
                <a:lnTo>
                  <a:pt x="983" y="400"/>
                </a:lnTo>
                <a:lnTo>
                  <a:pt x="985" y="402"/>
                </a:lnTo>
                <a:lnTo>
                  <a:pt x="988" y="403"/>
                </a:lnTo>
                <a:lnTo>
                  <a:pt x="990" y="403"/>
                </a:lnTo>
                <a:lnTo>
                  <a:pt x="992" y="405"/>
                </a:lnTo>
                <a:lnTo>
                  <a:pt x="994" y="405"/>
                </a:lnTo>
                <a:lnTo>
                  <a:pt x="994" y="407"/>
                </a:lnTo>
                <a:lnTo>
                  <a:pt x="994" y="409"/>
                </a:lnTo>
                <a:lnTo>
                  <a:pt x="994" y="411"/>
                </a:lnTo>
                <a:lnTo>
                  <a:pt x="994" y="413"/>
                </a:lnTo>
                <a:lnTo>
                  <a:pt x="992" y="413"/>
                </a:lnTo>
                <a:lnTo>
                  <a:pt x="992" y="411"/>
                </a:lnTo>
                <a:lnTo>
                  <a:pt x="992" y="409"/>
                </a:lnTo>
                <a:lnTo>
                  <a:pt x="990" y="409"/>
                </a:lnTo>
                <a:lnTo>
                  <a:pt x="990" y="411"/>
                </a:lnTo>
                <a:lnTo>
                  <a:pt x="992" y="413"/>
                </a:lnTo>
                <a:lnTo>
                  <a:pt x="992" y="415"/>
                </a:lnTo>
                <a:lnTo>
                  <a:pt x="992" y="418"/>
                </a:lnTo>
                <a:lnTo>
                  <a:pt x="992" y="420"/>
                </a:lnTo>
                <a:lnTo>
                  <a:pt x="992" y="422"/>
                </a:lnTo>
                <a:lnTo>
                  <a:pt x="992" y="426"/>
                </a:lnTo>
                <a:lnTo>
                  <a:pt x="990" y="424"/>
                </a:lnTo>
                <a:lnTo>
                  <a:pt x="990" y="426"/>
                </a:lnTo>
                <a:lnTo>
                  <a:pt x="990" y="428"/>
                </a:lnTo>
                <a:lnTo>
                  <a:pt x="990" y="430"/>
                </a:lnTo>
                <a:lnTo>
                  <a:pt x="988" y="430"/>
                </a:lnTo>
                <a:lnTo>
                  <a:pt x="990" y="432"/>
                </a:lnTo>
                <a:lnTo>
                  <a:pt x="990" y="433"/>
                </a:lnTo>
                <a:lnTo>
                  <a:pt x="992" y="433"/>
                </a:lnTo>
                <a:lnTo>
                  <a:pt x="992" y="433"/>
                </a:lnTo>
                <a:lnTo>
                  <a:pt x="994" y="435"/>
                </a:lnTo>
                <a:lnTo>
                  <a:pt x="994" y="437"/>
                </a:lnTo>
                <a:lnTo>
                  <a:pt x="996" y="439"/>
                </a:lnTo>
                <a:lnTo>
                  <a:pt x="996" y="441"/>
                </a:lnTo>
                <a:lnTo>
                  <a:pt x="998" y="443"/>
                </a:lnTo>
                <a:lnTo>
                  <a:pt x="998" y="441"/>
                </a:lnTo>
                <a:lnTo>
                  <a:pt x="1000" y="443"/>
                </a:lnTo>
                <a:lnTo>
                  <a:pt x="1000" y="445"/>
                </a:lnTo>
                <a:lnTo>
                  <a:pt x="1000" y="447"/>
                </a:lnTo>
                <a:lnTo>
                  <a:pt x="1000" y="445"/>
                </a:lnTo>
                <a:lnTo>
                  <a:pt x="1000" y="447"/>
                </a:lnTo>
                <a:lnTo>
                  <a:pt x="1000" y="448"/>
                </a:lnTo>
                <a:lnTo>
                  <a:pt x="1000" y="450"/>
                </a:lnTo>
                <a:lnTo>
                  <a:pt x="1000" y="452"/>
                </a:lnTo>
                <a:lnTo>
                  <a:pt x="1002" y="454"/>
                </a:lnTo>
                <a:lnTo>
                  <a:pt x="1002" y="456"/>
                </a:lnTo>
                <a:lnTo>
                  <a:pt x="1002" y="458"/>
                </a:lnTo>
                <a:lnTo>
                  <a:pt x="1000" y="460"/>
                </a:lnTo>
                <a:lnTo>
                  <a:pt x="1002" y="460"/>
                </a:lnTo>
                <a:lnTo>
                  <a:pt x="1000" y="462"/>
                </a:lnTo>
                <a:lnTo>
                  <a:pt x="1002" y="462"/>
                </a:lnTo>
                <a:lnTo>
                  <a:pt x="1002" y="463"/>
                </a:lnTo>
                <a:lnTo>
                  <a:pt x="1002" y="465"/>
                </a:lnTo>
                <a:lnTo>
                  <a:pt x="1002" y="467"/>
                </a:lnTo>
                <a:lnTo>
                  <a:pt x="1002" y="469"/>
                </a:lnTo>
                <a:lnTo>
                  <a:pt x="1000" y="471"/>
                </a:lnTo>
                <a:lnTo>
                  <a:pt x="1000" y="471"/>
                </a:lnTo>
                <a:lnTo>
                  <a:pt x="998" y="473"/>
                </a:lnTo>
                <a:lnTo>
                  <a:pt x="996" y="473"/>
                </a:lnTo>
                <a:lnTo>
                  <a:pt x="998" y="473"/>
                </a:lnTo>
                <a:lnTo>
                  <a:pt x="998" y="475"/>
                </a:lnTo>
                <a:lnTo>
                  <a:pt x="998" y="477"/>
                </a:lnTo>
                <a:lnTo>
                  <a:pt x="1000" y="478"/>
                </a:lnTo>
                <a:lnTo>
                  <a:pt x="1000" y="477"/>
                </a:lnTo>
                <a:lnTo>
                  <a:pt x="1000" y="477"/>
                </a:lnTo>
                <a:lnTo>
                  <a:pt x="1000" y="478"/>
                </a:lnTo>
                <a:lnTo>
                  <a:pt x="1000" y="478"/>
                </a:lnTo>
                <a:lnTo>
                  <a:pt x="1003" y="478"/>
                </a:lnTo>
                <a:lnTo>
                  <a:pt x="1003" y="482"/>
                </a:lnTo>
                <a:lnTo>
                  <a:pt x="1003" y="480"/>
                </a:lnTo>
                <a:lnTo>
                  <a:pt x="1003" y="482"/>
                </a:lnTo>
                <a:lnTo>
                  <a:pt x="1003" y="484"/>
                </a:lnTo>
                <a:lnTo>
                  <a:pt x="1003" y="486"/>
                </a:lnTo>
                <a:lnTo>
                  <a:pt x="1003" y="488"/>
                </a:lnTo>
                <a:lnTo>
                  <a:pt x="1003" y="490"/>
                </a:lnTo>
                <a:lnTo>
                  <a:pt x="1003" y="493"/>
                </a:lnTo>
                <a:lnTo>
                  <a:pt x="1003" y="495"/>
                </a:lnTo>
                <a:lnTo>
                  <a:pt x="1003" y="497"/>
                </a:lnTo>
                <a:lnTo>
                  <a:pt x="1003" y="499"/>
                </a:lnTo>
                <a:lnTo>
                  <a:pt x="1003" y="501"/>
                </a:lnTo>
                <a:lnTo>
                  <a:pt x="1005" y="503"/>
                </a:lnTo>
                <a:lnTo>
                  <a:pt x="1005" y="505"/>
                </a:lnTo>
                <a:lnTo>
                  <a:pt x="1005" y="507"/>
                </a:lnTo>
                <a:lnTo>
                  <a:pt x="1005" y="510"/>
                </a:lnTo>
                <a:lnTo>
                  <a:pt x="1005" y="512"/>
                </a:lnTo>
                <a:lnTo>
                  <a:pt x="1005" y="514"/>
                </a:lnTo>
                <a:lnTo>
                  <a:pt x="1005" y="516"/>
                </a:lnTo>
                <a:lnTo>
                  <a:pt x="1003" y="516"/>
                </a:lnTo>
                <a:lnTo>
                  <a:pt x="1003" y="518"/>
                </a:lnTo>
                <a:lnTo>
                  <a:pt x="1002" y="518"/>
                </a:lnTo>
                <a:lnTo>
                  <a:pt x="1003" y="518"/>
                </a:lnTo>
                <a:lnTo>
                  <a:pt x="1002" y="520"/>
                </a:lnTo>
                <a:lnTo>
                  <a:pt x="1000" y="520"/>
                </a:lnTo>
                <a:lnTo>
                  <a:pt x="1000" y="520"/>
                </a:lnTo>
                <a:lnTo>
                  <a:pt x="998" y="520"/>
                </a:lnTo>
                <a:lnTo>
                  <a:pt x="996" y="522"/>
                </a:lnTo>
                <a:lnTo>
                  <a:pt x="994" y="522"/>
                </a:lnTo>
                <a:lnTo>
                  <a:pt x="994" y="525"/>
                </a:lnTo>
                <a:lnTo>
                  <a:pt x="990" y="529"/>
                </a:lnTo>
                <a:lnTo>
                  <a:pt x="988" y="529"/>
                </a:lnTo>
                <a:lnTo>
                  <a:pt x="987" y="529"/>
                </a:lnTo>
                <a:lnTo>
                  <a:pt x="985" y="529"/>
                </a:lnTo>
                <a:lnTo>
                  <a:pt x="983" y="529"/>
                </a:lnTo>
                <a:lnTo>
                  <a:pt x="981" y="527"/>
                </a:lnTo>
                <a:lnTo>
                  <a:pt x="981" y="525"/>
                </a:lnTo>
                <a:lnTo>
                  <a:pt x="979" y="525"/>
                </a:lnTo>
                <a:lnTo>
                  <a:pt x="979" y="523"/>
                </a:lnTo>
                <a:lnTo>
                  <a:pt x="977" y="523"/>
                </a:lnTo>
                <a:lnTo>
                  <a:pt x="977" y="522"/>
                </a:lnTo>
                <a:lnTo>
                  <a:pt x="975" y="522"/>
                </a:lnTo>
                <a:lnTo>
                  <a:pt x="973" y="522"/>
                </a:lnTo>
                <a:lnTo>
                  <a:pt x="970" y="522"/>
                </a:lnTo>
                <a:lnTo>
                  <a:pt x="970" y="522"/>
                </a:lnTo>
                <a:lnTo>
                  <a:pt x="968" y="522"/>
                </a:lnTo>
                <a:lnTo>
                  <a:pt x="966" y="522"/>
                </a:lnTo>
                <a:lnTo>
                  <a:pt x="966" y="520"/>
                </a:lnTo>
                <a:lnTo>
                  <a:pt x="966" y="518"/>
                </a:lnTo>
                <a:lnTo>
                  <a:pt x="964" y="518"/>
                </a:lnTo>
                <a:lnTo>
                  <a:pt x="964" y="516"/>
                </a:lnTo>
                <a:lnTo>
                  <a:pt x="964" y="518"/>
                </a:lnTo>
                <a:lnTo>
                  <a:pt x="964" y="520"/>
                </a:lnTo>
                <a:lnTo>
                  <a:pt x="966" y="522"/>
                </a:lnTo>
                <a:lnTo>
                  <a:pt x="968" y="522"/>
                </a:lnTo>
                <a:lnTo>
                  <a:pt x="966" y="522"/>
                </a:lnTo>
                <a:lnTo>
                  <a:pt x="968" y="522"/>
                </a:lnTo>
                <a:lnTo>
                  <a:pt x="970" y="522"/>
                </a:lnTo>
                <a:lnTo>
                  <a:pt x="972" y="522"/>
                </a:lnTo>
                <a:lnTo>
                  <a:pt x="973" y="522"/>
                </a:lnTo>
                <a:lnTo>
                  <a:pt x="975" y="523"/>
                </a:lnTo>
                <a:lnTo>
                  <a:pt x="977" y="523"/>
                </a:lnTo>
                <a:lnTo>
                  <a:pt x="979" y="525"/>
                </a:lnTo>
                <a:lnTo>
                  <a:pt x="979" y="527"/>
                </a:lnTo>
                <a:lnTo>
                  <a:pt x="977" y="527"/>
                </a:lnTo>
                <a:lnTo>
                  <a:pt x="975" y="527"/>
                </a:lnTo>
                <a:lnTo>
                  <a:pt x="973" y="529"/>
                </a:lnTo>
                <a:lnTo>
                  <a:pt x="973" y="531"/>
                </a:lnTo>
                <a:lnTo>
                  <a:pt x="973" y="535"/>
                </a:lnTo>
                <a:lnTo>
                  <a:pt x="973" y="537"/>
                </a:lnTo>
                <a:lnTo>
                  <a:pt x="975" y="537"/>
                </a:lnTo>
                <a:lnTo>
                  <a:pt x="977" y="537"/>
                </a:lnTo>
                <a:lnTo>
                  <a:pt x="979" y="537"/>
                </a:lnTo>
                <a:lnTo>
                  <a:pt x="981" y="537"/>
                </a:lnTo>
                <a:lnTo>
                  <a:pt x="983" y="538"/>
                </a:lnTo>
                <a:lnTo>
                  <a:pt x="985" y="538"/>
                </a:lnTo>
                <a:lnTo>
                  <a:pt x="985" y="537"/>
                </a:lnTo>
                <a:lnTo>
                  <a:pt x="987" y="537"/>
                </a:lnTo>
                <a:lnTo>
                  <a:pt x="988" y="535"/>
                </a:lnTo>
                <a:lnTo>
                  <a:pt x="990" y="535"/>
                </a:lnTo>
                <a:lnTo>
                  <a:pt x="994" y="535"/>
                </a:lnTo>
                <a:lnTo>
                  <a:pt x="996" y="535"/>
                </a:lnTo>
                <a:lnTo>
                  <a:pt x="998" y="535"/>
                </a:lnTo>
                <a:lnTo>
                  <a:pt x="1000" y="535"/>
                </a:lnTo>
                <a:lnTo>
                  <a:pt x="1000" y="537"/>
                </a:lnTo>
                <a:lnTo>
                  <a:pt x="1000" y="538"/>
                </a:lnTo>
                <a:lnTo>
                  <a:pt x="1000" y="540"/>
                </a:lnTo>
                <a:lnTo>
                  <a:pt x="1002" y="540"/>
                </a:lnTo>
                <a:lnTo>
                  <a:pt x="1002" y="542"/>
                </a:lnTo>
                <a:lnTo>
                  <a:pt x="1003" y="542"/>
                </a:lnTo>
                <a:lnTo>
                  <a:pt x="1003" y="544"/>
                </a:lnTo>
                <a:lnTo>
                  <a:pt x="1005" y="546"/>
                </a:lnTo>
                <a:lnTo>
                  <a:pt x="1007" y="546"/>
                </a:lnTo>
                <a:lnTo>
                  <a:pt x="1007" y="548"/>
                </a:lnTo>
                <a:lnTo>
                  <a:pt x="1005" y="548"/>
                </a:lnTo>
                <a:lnTo>
                  <a:pt x="1005" y="553"/>
                </a:lnTo>
                <a:lnTo>
                  <a:pt x="1007" y="553"/>
                </a:lnTo>
                <a:lnTo>
                  <a:pt x="1005" y="555"/>
                </a:lnTo>
                <a:lnTo>
                  <a:pt x="1007" y="555"/>
                </a:lnTo>
                <a:lnTo>
                  <a:pt x="1007" y="557"/>
                </a:lnTo>
                <a:lnTo>
                  <a:pt x="1009" y="561"/>
                </a:lnTo>
                <a:lnTo>
                  <a:pt x="1011" y="561"/>
                </a:lnTo>
                <a:lnTo>
                  <a:pt x="1013" y="561"/>
                </a:lnTo>
                <a:lnTo>
                  <a:pt x="1015" y="561"/>
                </a:lnTo>
                <a:lnTo>
                  <a:pt x="1017" y="561"/>
                </a:lnTo>
                <a:lnTo>
                  <a:pt x="1017" y="563"/>
                </a:lnTo>
                <a:lnTo>
                  <a:pt x="1018" y="563"/>
                </a:lnTo>
                <a:lnTo>
                  <a:pt x="1018" y="565"/>
                </a:lnTo>
                <a:lnTo>
                  <a:pt x="1018" y="567"/>
                </a:lnTo>
                <a:lnTo>
                  <a:pt x="1020" y="568"/>
                </a:lnTo>
                <a:lnTo>
                  <a:pt x="1022" y="568"/>
                </a:lnTo>
                <a:lnTo>
                  <a:pt x="1022" y="570"/>
                </a:lnTo>
                <a:lnTo>
                  <a:pt x="1022" y="572"/>
                </a:lnTo>
                <a:lnTo>
                  <a:pt x="1022" y="574"/>
                </a:lnTo>
                <a:lnTo>
                  <a:pt x="1022" y="578"/>
                </a:lnTo>
                <a:lnTo>
                  <a:pt x="1022" y="580"/>
                </a:lnTo>
                <a:lnTo>
                  <a:pt x="1024" y="580"/>
                </a:lnTo>
                <a:lnTo>
                  <a:pt x="1024" y="582"/>
                </a:lnTo>
                <a:lnTo>
                  <a:pt x="1026" y="585"/>
                </a:lnTo>
                <a:lnTo>
                  <a:pt x="1026" y="587"/>
                </a:lnTo>
                <a:lnTo>
                  <a:pt x="1028" y="589"/>
                </a:lnTo>
                <a:lnTo>
                  <a:pt x="1028" y="591"/>
                </a:lnTo>
                <a:lnTo>
                  <a:pt x="1028" y="593"/>
                </a:lnTo>
                <a:lnTo>
                  <a:pt x="1030" y="595"/>
                </a:lnTo>
                <a:lnTo>
                  <a:pt x="1030" y="597"/>
                </a:lnTo>
                <a:lnTo>
                  <a:pt x="1032" y="598"/>
                </a:lnTo>
                <a:lnTo>
                  <a:pt x="1033" y="598"/>
                </a:lnTo>
                <a:lnTo>
                  <a:pt x="1033" y="600"/>
                </a:lnTo>
                <a:lnTo>
                  <a:pt x="1033" y="602"/>
                </a:lnTo>
                <a:lnTo>
                  <a:pt x="1032" y="606"/>
                </a:lnTo>
                <a:lnTo>
                  <a:pt x="1032" y="608"/>
                </a:lnTo>
                <a:lnTo>
                  <a:pt x="1030" y="608"/>
                </a:lnTo>
                <a:lnTo>
                  <a:pt x="1030" y="610"/>
                </a:lnTo>
                <a:lnTo>
                  <a:pt x="1030" y="612"/>
                </a:lnTo>
                <a:lnTo>
                  <a:pt x="1030" y="612"/>
                </a:lnTo>
                <a:lnTo>
                  <a:pt x="1032" y="613"/>
                </a:lnTo>
                <a:lnTo>
                  <a:pt x="1033" y="613"/>
                </a:lnTo>
                <a:lnTo>
                  <a:pt x="1035" y="615"/>
                </a:lnTo>
                <a:lnTo>
                  <a:pt x="1037" y="615"/>
                </a:lnTo>
                <a:lnTo>
                  <a:pt x="1037" y="617"/>
                </a:lnTo>
                <a:lnTo>
                  <a:pt x="1039" y="617"/>
                </a:lnTo>
                <a:lnTo>
                  <a:pt x="1039" y="623"/>
                </a:lnTo>
                <a:lnTo>
                  <a:pt x="1041" y="623"/>
                </a:lnTo>
                <a:lnTo>
                  <a:pt x="1041" y="625"/>
                </a:lnTo>
                <a:lnTo>
                  <a:pt x="1039" y="625"/>
                </a:lnTo>
                <a:lnTo>
                  <a:pt x="1039" y="627"/>
                </a:lnTo>
                <a:lnTo>
                  <a:pt x="1037" y="627"/>
                </a:lnTo>
                <a:lnTo>
                  <a:pt x="1039" y="628"/>
                </a:lnTo>
                <a:lnTo>
                  <a:pt x="1037" y="628"/>
                </a:lnTo>
                <a:lnTo>
                  <a:pt x="1035" y="630"/>
                </a:lnTo>
                <a:lnTo>
                  <a:pt x="1035" y="632"/>
                </a:lnTo>
                <a:lnTo>
                  <a:pt x="1039" y="634"/>
                </a:lnTo>
                <a:lnTo>
                  <a:pt x="1041" y="636"/>
                </a:lnTo>
                <a:lnTo>
                  <a:pt x="1043" y="636"/>
                </a:lnTo>
                <a:lnTo>
                  <a:pt x="1043" y="638"/>
                </a:lnTo>
                <a:lnTo>
                  <a:pt x="1041" y="640"/>
                </a:lnTo>
                <a:lnTo>
                  <a:pt x="1039" y="640"/>
                </a:lnTo>
                <a:lnTo>
                  <a:pt x="1037" y="640"/>
                </a:lnTo>
                <a:lnTo>
                  <a:pt x="1037" y="642"/>
                </a:lnTo>
                <a:lnTo>
                  <a:pt x="1035" y="643"/>
                </a:lnTo>
                <a:lnTo>
                  <a:pt x="1033" y="643"/>
                </a:lnTo>
                <a:lnTo>
                  <a:pt x="1032" y="643"/>
                </a:lnTo>
                <a:lnTo>
                  <a:pt x="1030" y="645"/>
                </a:lnTo>
                <a:lnTo>
                  <a:pt x="1030" y="647"/>
                </a:lnTo>
                <a:lnTo>
                  <a:pt x="1030" y="649"/>
                </a:lnTo>
                <a:lnTo>
                  <a:pt x="1032" y="649"/>
                </a:lnTo>
                <a:lnTo>
                  <a:pt x="1033" y="653"/>
                </a:lnTo>
                <a:lnTo>
                  <a:pt x="1035" y="653"/>
                </a:lnTo>
                <a:lnTo>
                  <a:pt x="1035" y="651"/>
                </a:lnTo>
                <a:lnTo>
                  <a:pt x="1037" y="651"/>
                </a:lnTo>
                <a:lnTo>
                  <a:pt x="1039" y="651"/>
                </a:lnTo>
                <a:lnTo>
                  <a:pt x="1041" y="653"/>
                </a:lnTo>
                <a:lnTo>
                  <a:pt x="1043" y="653"/>
                </a:lnTo>
                <a:lnTo>
                  <a:pt x="1043" y="655"/>
                </a:lnTo>
                <a:lnTo>
                  <a:pt x="1045" y="657"/>
                </a:lnTo>
                <a:lnTo>
                  <a:pt x="1043" y="657"/>
                </a:lnTo>
                <a:lnTo>
                  <a:pt x="1043" y="658"/>
                </a:lnTo>
                <a:lnTo>
                  <a:pt x="1043" y="660"/>
                </a:lnTo>
                <a:lnTo>
                  <a:pt x="1043" y="662"/>
                </a:lnTo>
                <a:lnTo>
                  <a:pt x="1045" y="662"/>
                </a:lnTo>
                <a:lnTo>
                  <a:pt x="1047" y="662"/>
                </a:lnTo>
                <a:lnTo>
                  <a:pt x="1047" y="664"/>
                </a:lnTo>
                <a:lnTo>
                  <a:pt x="1047" y="666"/>
                </a:lnTo>
                <a:lnTo>
                  <a:pt x="1048" y="668"/>
                </a:lnTo>
                <a:lnTo>
                  <a:pt x="1048" y="668"/>
                </a:lnTo>
                <a:lnTo>
                  <a:pt x="1048" y="670"/>
                </a:lnTo>
                <a:lnTo>
                  <a:pt x="1050" y="672"/>
                </a:lnTo>
                <a:lnTo>
                  <a:pt x="1052" y="672"/>
                </a:lnTo>
                <a:lnTo>
                  <a:pt x="1054" y="672"/>
                </a:lnTo>
                <a:lnTo>
                  <a:pt x="1052" y="672"/>
                </a:lnTo>
                <a:lnTo>
                  <a:pt x="1054" y="673"/>
                </a:lnTo>
                <a:lnTo>
                  <a:pt x="1054" y="675"/>
                </a:lnTo>
                <a:lnTo>
                  <a:pt x="1056" y="677"/>
                </a:lnTo>
                <a:lnTo>
                  <a:pt x="1056" y="679"/>
                </a:lnTo>
                <a:lnTo>
                  <a:pt x="1058" y="683"/>
                </a:lnTo>
                <a:lnTo>
                  <a:pt x="1060" y="685"/>
                </a:lnTo>
                <a:lnTo>
                  <a:pt x="1060" y="690"/>
                </a:lnTo>
                <a:lnTo>
                  <a:pt x="1058" y="690"/>
                </a:lnTo>
                <a:lnTo>
                  <a:pt x="1058" y="694"/>
                </a:lnTo>
                <a:lnTo>
                  <a:pt x="1060" y="694"/>
                </a:lnTo>
                <a:lnTo>
                  <a:pt x="1060" y="696"/>
                </a:lnTo>
                <a:lnTo>
                  <a:pt x="1060" y="698"/>
                </a:lnTo>
                <a:lnTo>
                  <a:pt x="1058" y="698"/>
                </a:lnTo>
                <a:lnTo>
                  <a:pt x="1056" y="700"/>
                </a:lnTo>
                <a:lnTo>
                  <a:pt x="1056" y="702"/>
                </a:lnTo>
                <a:lnTo>
                  <a:pt x="1054" y="702"/>
                </a:lnTo>
                <a:lnTo>
                  <a:pt x="1054" y="702"/>
                </a:lnTo>
                <a:lnTo>
                  <a:pt x="1052" y="702"/>
                </a:lnTo>
                <a:lnTo>
                  <a:pt x="1050" y="703"/>
                </a:lnTo>
                <a:lnTo>
                  <a:pt x="1048" y="703"/>
                </a:lnTo>
                <a:lnTo>
                  <a:pt x="1048" y="703"/>
                </a:lnTo>
                <a:lnTo>
                  <a:pt x="1047" y="703"/>
                </a:lnTo>
                <a:lnTo>
                  <a:pt x="1048" y="703"/>
                </a:lnTo>
                <a:lnTo>
                  <a:pt x="1048" y="705"/>
                </a:lnTo>
                <a:lnTo>
                  <a:pt x="1048" y="705"/>
                </a:lnTo>
                <a:lnTo>
                  <a:pt x="1052" y="707"/>
                </a:lnTo>
                <a:lnTo>
                  <a:pt x="1054" y="711"/>
                </a:lnTo>
                <a:lnTo>
                  <a:pt x="1054" y="713"/>
                </a:lnTo>
                <a:lnTo>
                  <a:pt x="1054" y="715"/>
                </a:lnTo>
                <a:lnTo>
                  <a:pt x="1054" y="717"/>
                </a:lnTo>
                <a:lnTo>
                  <a:pt x="1052" y="718"/>
                </a:lnTo>
                <a:lnTo>
                  <a:pt x="1050" y="718"/>
                </a:lnTo>
                <a:lnTo>
                  <a:pt x="1048" y="718"/>
                </a:lnTo>
                <a:lnTo>
                  <a:pt x="1048" y="720"/>
                </a:lnTo>
                <a:lnTo>
                  <a:pt x="1047" y="720"/>
                </a:lnTo>
                <a:lnTo>
                  <a:pt x="1047" y="718"/>
                </a:lnTo>
                <a:lnTo>
                  <a:pt x="1045" y="718"/>
                </a:lnTo>
                <a:lnTo>
                  <a:pt x="1043" y="718"/>
                </a:lnTo>
                <a:lnTo>
                  <a:pt x="1041" y="720"/>
                </a:lnTo>
                <a:lnTo>
                  <a:pt x="1041" y="722"/>
                </a:lnTo>
                <a:lnTo>
                  <a:pt x="1039" y="722"/>
                </a:lnTo>
                <a:lnTo>
                  <a:pt x="1037" y="722"/>
                </a:lnTo>
                <a:lnTo>
                  <a:pt x="1037" y="724"/>
                </a:lnTo>
                <a:lnTo>
                  <a:pt x="1035" y="724"/>
                </a:lnTo>
                <a:lnTo>
                  <a:pt x="1033" y="724"/>
                </a:lnTo>
                <a:lnTo>
                  <a:pt x="1032" y="726"/>
                </a:lnTo>
                <a:lnTo>
                  <a:pt x="1030" y="726"/>
                </a:lnTo>
                <a:lnTo>
                  <a:pt x="1028" y="728"/>
                </a:lnTo>
                <a:lnTo>
                  <a:pt x="1028" y="730"/>
                </a:lnTo>
                <a:lnTo>
                  <a:pt x="1026" y="730"/>
                </a:lnTo>
                <a:lnTo>
                  <a:pt x="1026" y="732"/>
                </a:lnTo>
                <a:lnTo>
                  <a:pt x="1026" y="733"/>
                </a:lnTo>
                <a:lnTo>
                  <a:pt x="1026" y="735"/>
                </a:lnTo>
                <a:lnTo>
                  <a:pt x="1026" y="737"/>
                </a:lnTo>
                <a:lnTo>
                  <a:pt x="1028" y="737"/>
                </a:lnTo>
                <a:lnTo>
                  <a:pt x="1028" y="739"/>
                </a:lnTo>
                <a:lnTo>
                  <a:pt x="1030" y="741"/>
                </a:lnTo>
                <a:lnTo>
                  <a:pt x="1030" y="743"/>
                </a:lnTo>
                <a:lnTo>
                  <a:pt x="1030" y="745"/>
                </a:lnTo>
                <a:lnTo>
                  <a:pt x="1030" y="747"/>
                </a:lnTo>
                <a:lnTo>
                  <a:pt x="1030" y="748"/>
                </a:lnTo>
                <a:lnTo>
                  <a:pt x="1028" y="748"/>
                </a:lnTo>
                <a:lnTo>
                  <a:pt x="1028" y="750"/>
                </a:lnTo>
                <a:lnTo>
                  <a:pt x="1028" y="752"/>
                </a:lnTo>
                <a:lnTo>
                  <a:pt x="1028" y="754"/>
                </a:lnTo>
                <a:lnTo>
                  <a:pt x="1032" y="754"/>
                </a:lnTo>
                <a:lnTo>
                  <a:pt x="1033" y="752"/>
                </a:lnTo>
                <a:lnTo>
                  <a:pt x="1033" y="750"/>
                </a:lnTo>
                <a:lnTo>
                  <a:pt x="1033" y="748"/>
                </a:lnTo>
                <a:lnTo>
                  <a:pt x="1035" y="748"/>
                </a:lnTo>
                <a:lnTo>
                  <a:pt x="1035" y="747"/>
                </a:lnTo>
                <a:lnTo>
                  <a:pt x="1035" y="745"/>
                </a:lnTo>
                <a:lnTo>
                  <a:pt x="1035" y="745"/>
                </a:lnTo>
                <a:lnTo>
                  <a:pt x="1035" y="743"/>
                </a:lnTo>
                <a:lnTo>
                  <a:pt x="1033" y="743"/>
                </a:lnTo>
                <a:lnTo>
                  <a:pt x="1035" y="741"/>
                </a:lnTo>
                <a:lnTo>
                  <a:pt x="1035" y="739"/>
                </a:lnTo>
                <a:lnTo>
                  <a:pt x="1037" y="739"/>
                </a:lnTo>
                <a:lnTo>
                  <a:pt x="1039" y="737"/>
                </a:lnTo>
                <a:lnTo>
                  <a:pt x="1039" y="735"/>
                </a:lnTo>
                <a:lnTo>
                  <a:pt x="1039" y="737"/>
                </a:lnTo>
                <a:lnTo>
                  <a:pt x="1043" y="737"/>
                </a:lnTo>
                <a:lnTo>
                  <a:pt x="1043" y="735"/>
                </a:lnTo>
                <a:lnTo>
                  <a:pt x="1045" y="735"/>
                </a:lnTo>
                <a:lnTo>
                  <a:pt x="1047" y="735"/>
                </a:lnTo>
                <a:lnTo>
                  <a:pt x="1048" y="735"/>
                </a:lnTo>
                <a:lnTo>
                  <a:pt x="1048" y="735"/>
                </a:lnTo>
                <a:lnTo>
                  <a:pt x="1050" y="737"/>
                </a:lnTo>
                <a:lnTo>
                  <a:pt x="1052" y="737"/>
                </a:lnTo>
                <a:lnTo>
                  <a:pt x="1054" y="737"/>
                </a:lnTo>
                <a:lnTo>
                  <a:pt x="1056" y="737"/>
                </a:lnTo>
                <a:lnTo>
                  <a:pt x="1062" y="737"/>
                </a:lnTo>
                <a:lnTo>
                  <a:pt x="1063" y="737"/>
                </a:lnTo>
                <a:lnTo>
                  <a:pt x="1065" y="737"/>
                </a:lnTo>
                <a:lnTo>
                  <a:pt x="1067" y="739"/>
                </a:lnTo>
                <a:lnTo>
                  <a:pt x="1069" y="741"/>
                </a:lnTo>
                <a:lnTo>
                  <a:pt x="1069" y="743"/>
                </a:lnTo>
                <a:lnTo>
                  <a:pt x="1071" y="743"/>
                </a:lnTo>
                <a:lnTo>
                  <a:pt x="1073" y="745"/>
                </a:lnTo>
                <a:lnTo>
                  <a:pt x="1075" y="745"/>
                </a:lnTo>
                <a:lnTo>
                  <a:pt x="1077" y="745"/>
                </a:lnTo>
                <a:lnTo>
                  <a:pt x="1080" y="745"/>
                </a:lnTo>
                <a:lnTo>
                  <a:pt x="1082" y="745"/>
                </a:lnTo>
                <a:lnTo>
                  <a:pt x="1084" y="745"/>
                </a:lnTo>
                <a:lnTo>
                  <a:pt x="1086" y="745"/>
                </a:lnTo>
                <a:lnTo>
                  <a:pt x="1088" y="747"/>
                </a:lnTo>
                <a:lnTo>
                  <a:pt x="1090" y="747"/>
                </a:lnTo>
                <a:lnTo>
                  <a:pt x="1092" y="748"/>
                </a:lnTo>
                <a:lnTo>
                  <a:pt x="1092" y="750"/>
                </a:lnTo>
                <a:lnTo>
                  <a:pt x="1093" y="750"/>
                </a:lnTo>
                <a:lnTo>
                  <a:pt x="1095" y="752"/>
                </a:lnTo>
                <a:lnTo>
                  <a:pt x="1095" y="752"/>
                </a:lnTo>
                <a:lnTo>
                  <a:pt x="1095" y="754"/>
                </a:lnTo>
                <a:lnTo>
                  <a:pt x="1097" y="754"/>
                </a:lnTo>
                <a:lnTo>
                  <a:pt x="1099" y="756"/>
                </a:lnTo>
                <a:lnTo>
                  <a:pt x="1101" y="758"/>
                </a:lnTo>
                <a:lnTo>
                  <a:pt x="1101" y="760"/>
                </a:lnTo>
                <a:lnTo>
                  <a:pt x="1103" y="760"/>
                </a:lnTo>
                <a:lnTo>
                  <a:pt x="1105" y="762"/>
                </a:lnTo>
                <a:lnTo>
                  <a:pt x="1105" y="765"/>
                </a:lnTo>
                <a:lnTo>
                  <a:pt x="1107" y="767"/>
                </a:lnTo>
                <a:lnTo>
                  <a:pt x="1108" y="769"/>
                </a:lnTo>
                <a:lnTo>
                  <a:pt x="1108" y="771"/>
                </a:lnTo>
                <a:lnTo>
                  <a:pt x="1110" y="773"/>
                </a:lnTo>
                <a:lnTo>
                  <a:pt x="1110" y="775"/>
                </a:lnTo>
                <a:lnTo>
                  <a:pt x="1112" y="775"/>
                </a:lnTo>
                <a:lnTo>
                  <a:pt x="1112" y="777"/>
                </a:lnTo>
                <a:lnTo>
                  <a:pt x="1112" y="778"/>
                </a:lnTo>
                <a:lnTo>
                  <a:pt x="1114" y="778"/>
                </a:lnTo>
                <a:lnTo>
                  <a:pt x="1116" y="778"/>
                </a:lnTo>
                <a:lnTo>
                  <a:pt x="1116" y="780"/>
                </a:lnTo>
                <a:lnTo>
                  <a:pt x="1118" y="780"/>
                </a:lnTo>
                <a:lnTo>
                  <a:pt x="1116" y="780"/>
                </a:lnTo>
                <a:lnTo>
                  <a:pt x="1116" y="782"/>
                </a:lnTo>
                <a:lnTo>
                  <a:pt x="1118" y="782"/>
                </a:lnTo>
                <a:lnTo>
                  <a:pt x="1120" y="784"/>
                </a:lnTo>
                <a:lnTo>
                  <a:pt x="1120" y="786"/>
                </a:lnTo>
                <a:lnTo>
                  <a:pt x="1122" y="786"/>
                </a:lnTo>
                <a:lnTo>
                  <a:pt x="1123" y="786"/>
                </a:lnTo>
                <a:lnTo>
                  <a:pt x="1125" y="788"/>
                </a:lnTo>
                <a:lnTo>
                  <a:pt x="1125" y="790"/>
                </a:lnTo>
                <a:lnTo>
                  <a:pt x="1123" y="790"/>
                </a:lnTo>
                <a:lnTo>
                  <a:pt x="1123" y="792"/>
                </a:lnTo>
                <a:lnTo>
                  <a:pt x="1122" y="792"/>
                </a:lnTo>
                <a:lnTo>
                  <a:pt x="1123" y="790"/>
                </a:lnTo>
                <a:lnTo>
                  <a:pt x="1122" y="790"/>
                </a:lnTo>
                <a:lnTo>
                  <a:pt x="1120" y="790"/>
                </a:lnTo>
                <a:lnTo>
                  <a:pt x="1122" y="792"/>
                </a:lnTo>
                <a:lnTo>
                  <a:pt x="1122" y="793"/>
                </a:lnTo>
                <a:lnTo>
                  <a:pt x="1120" y="793"/>
                </a:lnTo>
                <a:lnTo>
                  <a:pt x="1120" y="795"/>
                </a:lnTo>
                <a:lnTo>
                  <a:pt x="1118" y="795"/>
                </a:lnTo>
                <a:lnTo>
                  <a:pt x="1120" y="795"/>
                </a:lnTo>
                <a:lnTo>
                  <a:pt x="1120" y="797"/>
                </a:lnTo>
                <a:lnTo>
                  <a:pt x="1122" y="799"/>
                </a:lnTo>
                <a:lnTo>
                  <a:pt x="1123" y="799"/>
                </a:lnTo>
                <a:lnTo>
                  <a:pt x="1125" y="799"/>
                </a:lnTo>
                <a:lnTo>
                  <a:pt x="1125" y="801"/>
                </a:lnTo>
                <a:lnTo>
                  <a:pt x="1127" y="801"/>
                </a:lnTo>
                <a:lnTo>
                  <a:pt x="1127" y="803"/>
                </a:lnTo>
                <a:lnTo>
                  <a:pt x="1127" y="805"/>
                </a:lnTo>
                <a:lnTo>
                  <a:pt x="1127" y="807"/>
                </a:lnTo>
                <a:lnTo>
                  <a:pt x="1125" y="809"/>
                </a:lnTo>
                <a:lnTo>
                  <a:pt x="1125" y="810"/>
                </a:lnTo>
                <a:lnTo>
                  <a:pt x="1123" y="814"/>
                </a:lnTo>
                <a:lnTo>
                  <a:pt x="1122" y="814"/>
                </a:lnTo>
                <a:lnTo>
                  <a:pt x="1114" y="814"/>
                </a:lnTo>
                <a:lnTo>
                  <a:pt x="1114" y="816"/>
                </a:lnTo>
                <a:lnTo>
                  <a:pt x="1112" y="816"/>
                </a:lnTo>
                <a:lnTo>
                  <a:pt x="1112" y="818"/>
                </a:lnTo>
                <a:lnTo>
                  <a:pt x="1110" y="818"/>
                </a:lnTo>
                <a:lnTo>
                  <a:pt x="1110" y="820"/>
                </a:lnTo>
                <a:lnTo>
                  <a:pt x="1108" y="820"/>
                </a:lnTo>
                <a:lnTo>
                  <a:pt x="1108" y="822"/>
                </a:lnTo>
                <a:lnTo>
                  <a:pt x="1107" y="822"/>
                </a:lnTo>
                <a:lnTo>
                  <a:pt x="1105" y="824"/>
                </a:lnTo>
                <a:lnTo>
                  <a:pt x="1103" y="825"/>
                </a:lnTo>
                <a:lnTo>
                  <a:pt x="1101" y="825"/>
                </a:lnTo>
                <a:lnTo>
                  <a:pt x="1099" y="827"/>
                </a:lnTo>
                <a:lnTo>
                  <a:pt x="1097" y="827"/>
                </a:lnTo>
                <a:lnTo>
                  <a:pt x="1095" y="829"/>
                </a:lnTo>
                <a:lnTo>
                  <a:pt x="1095" y="829"/>
                </a:lnTo>
                <a:lnTo>
                  <a:pt x="1093" y="829"/>
                </a:lnTo>
                <a:lnTo>
                  <a:pt x="1092" y="829"/>
                </a:lnTo>
                <a:lnTo>
                  <a:pt x="1092" y="831"/>
                </a:lnTo>
                <a:lnTo>
                  <a:pt x="1090" y="831"/>
                </a:lnTo>
                <a:lnTo>
                  <a:pt x="1088" y="831"/>
                </a:lnTo>
                <a:lnTo>
                  <a:pt x="1086" y="831"/>
                </a:lnTo>
                <a:lnTo>
                  <a:pt x="1084" y="831"/>
                </a:lnTo>
                <a:lnTo>
                  <a:pt x="1082" y="831"/>
                </a:lnTo>
                <a:lnTo>
                  <a:pt x="1080" y="831"/>
                </a:lnTo>
                <a:lnTo>
                  <a:pt x="1078" y="831"/>
                </a:lnTo>
                <a:lnTo>
                  <a:pt x="1077" y="831"/>
                </a:lnTo>
                <a:lnTo>
                  <a:pt x="1075" y="831"/>
                </a:lnTo>
                <a:lnTo>
                  <a:pt x="1073" y="831"/>
                </a:lnTo>
                <a:lnTo>
                  <a:pt x="1071" y="831"/>
                </a:lnTo>
                <a:lnTo>
                  <a:pt x="1069" y="831"/>
                </a:lnTo>
                <a:lnTo>
                  <a:pt x="1067" y="831"/>
                </a:lnTo>
                <a:lnTo>
                  <a:pt x="1065" y="833"/>
                </a:lnTo>
                <a:lnTo>
                  <a:pt x="1063" y="833"/>
                </a:lnTo>
                <a:lnTo>
                  <a:pt x="1062" y="833"/>
                </a:lnTo>
                <a:lnTo>
                  <a:pt x="1060" y="833"/>
                </a:lnTo>
                <a:lnTo>
                  <a:pt x="1058" y="833"/>
                </a:lnTo>
                <a:lnTo>
                  <a:pt x="1056" y="835"/>
                </a:lnTo>
                <a:lnTo>
                  <a:pt x="1056" y="835"/>
                </a:lnTo>
                <a:lnTo>
                  <a:pt x="1056" y="837"/>
                </a:lnTo>
                <a:lnTo>
                  <a:pt x="1056" y="839"/>
                </a:lnTo>
                <a:lnTo>
                  <a:pt x="1054" y="839"/>
                </a:lnTo>
                <a:lnTo>
                  <a:pt x="1054" y="840"/>
                </a:lnTo>
                <a:lnTo>
                  <a:pt x="1052" y="842"/>
                </a:lnTo>
                <a:lnTo>
                  <a:pt x="1052" y="844"/>
                </a:lnTo>
                <a:lnTo>
                  <a:pt x="1050" y="844"/>
                </a:lnTo>
                <a:lnTo>
                  <a:pt x="1048" y="846"/>
                </a:lnTo>
                <a:lnTo>
                  <a:pt x="1048" y="848"/>
                </a:lnTo>
                <a:lnTo>
                  <a:pt x="1047" y="850"/>
                </a:lnTo>
                <a:lnTo>
                  <a:pt x="1045" y="850"/>
                </a:lnTo>
                <a:lnTo>
                  <a:pt x="1043" y="852"/>
                </a:lnTo>
                <a:lnTo>
                  <a:pt x="1041" y="852"/>
                </a:lnTo>
                <a:lnTo>
                  <a:pt x="1041" y="854"/>
                </a:lnTo>
                <a:lnTo>
                  <a:pt x="1039" y="854"/>
                </a:lnTo>
                <a:lnTo>
                  <a:pt x="1037" y="854"/>
                </a:lnTo>
                <a:lnTo>
                  <a:pt x="1037" y="855"/>
                </a:lnTo>
                <a:lnTo>
                  <a:pt x="1035" y="855"/>
                </a:lnTo>
                <a:lnTo>
                  <a:pt x="1033" y="857"/>
                </a:lnTo>
                <a:lnTo>
                  <a:pt x="1032" y="857"/>
                </a:lnTo>
                <a:lnTo>
                  <a:pt x="1030" y="859"/>
                </a:lnTo>
                <a:lnTo>
                  <a:pt x="1028" y="859"/>
                </a:lnTo>
                <a:lnTo>
                  <a:pt x="1028" y="861"/>
                </a:lnTo>
                <a:lnTo>
                  <a:pt x="1026" y="861"/>
                </a:lnTo>
                <a:lnTo>
                  <a:pt x="1026" y="863"/>
                </a:lnTo>
                <a:lnTo>
                  <a:pt x="1024" y="865"/>
                </a:lnTo>
                <a:lnTo>
                  <a:pt x="1024" y="867"/>
                </a:lnTo>
                <a:lnTo>
                  <a:pt x="1022" y="869"/>
                </a:lnTo>
                <a:lnTo>
                  <a:pt x="1022" y="870"/>
                </a:lnTo>
                <a:lnTo>
                  <a:pt x="1020" y="870"/>
                </a:lnTo>
                <a:lnTo>
                  <a:pt x="1020" y="872"/>
                </a:lnTo>
                <a:lnTo>
                  <a:pt x="1018" y="872"/>
                </a:lnTo>
                <a:lnTo>
                  <a:pt x="1018" y="874"/>
                </a:lnTo>
                <a:lnTo>
                  <a:pt x="1018" y="876"/>
                </a:lnTo>
                <a:lnTo>
                  <a:pt x="1018" y="878"/>
                </a:lnTo>
                <a:lnTo>
                  <a:pt x="1018" y="880"/>
                </a:lnTo>
                <a:lnTo>
                  <a:pt x="1018" y="880"/>
                </a:lnTo>
                <a:lnTo>
                  <a:pt x="1018" y="882"/>
                </a:lnTo>
                <a:lnTo>
                  <a:pt x="1018" y="884"/>
                </a:lnTo>
                <a:lnTo>
                  <a:pt x="1017" y="885"/>
                </a:lnTo>
                <a:lnTo>
                  <a:pt x="1017" y="887"/>
                </a:lnTo>
                <a:lnTo>
                  <a:pt x="1017" y="889"/>
                </a:lnTo>
                <a:lnTo>
                  <a:pt x="1017" y="891"/>
                </a:lnTo>
                <a:lnTo>
                  <a:pt x="1017" y="893"/>
                </a:lnTo>
                <a:lnTo>
                  <a:pt x="1017" y="895"/>
                </a:lnTo>
                <a:lnTo>
                  <a:pt x="1015" y="895"/>
                </a:lnTo>
                <a:lnTo>
                  <a:pt x="1015" y="897"/>
                </a:lnTo>
                <a:lnTo>
                  <a:pt x="1013" y="899"/>
                </a:lnTo>
                <a:lnTo>
                  <a:pt x="1013" y="900"/>
                </a:lnTo>
                <a:lnTo>
                  <a:pt x="1013" y="902"/>
                </a:lnTo>
                <a:lnTo>
                  <a:pt x="1011" y="902"/>
                </a:lnTo>
                <a:lnTo>
                  <a:pt x="1011" y="904"/>
                </a:lnTo>
                <a:lnTo>
                  <a:pt x="1009" y="904"/>
                </a:lnTo>
                <a:lnTo>
                  <a:pt x="1009" y="906"/>
                </a:lnTo>
                <a:lnTo>
                  <a:pt x="1007" y="908"/>
                </a:lnTo>
                <a:lnTo>
                  <a:pt x="1005" y="908"/>
                </a:lnTo>
                <a:lnTo>
                  <a:pt x="1003" y="910"/>
                </a:lnTo>
                <a:lnTo>
                  <a:pt x="1002" y="912"/>
                </a:lnTo>
                <a:lnTo>
                  <a:pt x="1000" y="914"/>
                </a:lnTo>
                <a:lnTo>
                  <a:pt x="1000" y="914"/>
                </a:lnTo>
                <a:lnTo>
                  <a:pt x="1000" y="915"/>
                </a:lnTo>
                <a:lnTo>
                  <a:pt x="998" y="915"/>
                </a:lnTo>
                <a:lnTo>
                  <a:pt x="996" y="917"/>
                </a:lnTo>
                <a:lnTo>
                  <a:pt x="996" y="919"/>
                </a:lnTo>
                <a:lnTo>
                  <a:pt x="994" y="919"/>
                </a:lnTo>
                <a:lnTo>
                  <a:pt x="994" y="921"/>
                </a:lnTo>
                <a:lnTo>
                  <a:pt x="992" y="921"/>
                </a:lnTo>
                <a:lnTo>
                  <a:pt x="992" y="923"/>
                </a:lnTo>
                <a:lnTo>
                  <a:pt x="990" y="923"/>
                </a:lnTo>
                <a:lnTo>
                  <a:pt x="988" y="923"/>
                </a:lnTo>
                <a:lnTo>
                  <a:pt x="987" y="923"/>
                </a:lnTo>
                <a:lnTo>
                  <a:pt x="985" y="923"/>
                </a:lnTo>
                <a:lnTo>
                  <a:pt x="983" y="923"/>
                </a:lnTo>
                <a:lnTo>
                  <a:pt x="981" y="925"/>
                </a:lnTo>
                <a:lnTo>
                  <a:pt x="979" y="925"/>
                </a:lnTo>
                <a:lnTo>
                  <a:pt x="970" y="925"/>
                </a:lnTo>
                <a:lnTo>
                  <a:pt x="970" y="923"/>
                </a:lnTo>
                <a:lnTo>
                  <a:pt x="966" y="915"/>
                </a:lnTo>
                <a:lnTo>
                  <a:pt x="962" y="910"/>
                </a:lnTo>
                <a:lnTo>
                  <a:pt x="960" y="910"/>
                </a:lnTo>
                <a:lnTo>
                  <a:pt x="955" y="917"/>
                </a:lnTo>
                <a:lnTo>
                  <a:pt x="953" y="917"/>
                </a:lnTo>
                <a:lnTo>
                  <a:pt x="953" y="919"/>
                </a:lnTo>
                <a:lnTo>
                  <a:pt x="953" y="919"/>
                </a:lnTo>
                <a:lnTo>
                  <a:pt x="951" y="917"/>
                </a:lnTo>
                <a:lnTo>
                  <a:pt x="951" y="915"/>
                </a:lnTo>
                <a:lnTo>
                  <a:pt x="951" y="914"/>
                </a:lnTo>
                <a:lnTo>
                  <a:pt x="951" y="912"/>
                </a:lnTo>
                <a:lnTo>
                  <a:pt x="953" y="908"/>
                </a:lnTo>
                <a:lnTo>
                  <a:pt x="953" y="906"/>
                </a:lnTo>
                <a:lnTo>
                  <a:pt x="951" y="904"/>
                </a:lnTo>
                <a:lnTo>
                  <a:pt x="949" y="902"/>
                </a:lnTo>
                <a:lnTo>
                  <a:pt x="947" y="900"/>
                </a:lnTo>
                <a:lnTo>
                  <a:pt x="945" y="900"/>
                </a:lnTo>
                <a:lnTo>
                  <a:pt x="945" y="899"/>
                </a:lnTo>
                <a:lnTo>
                  <a:pt x="947" y="899"/>
                </a:lnTo>
                <a:lnTo>
                  <a:pt x="949" y="897"/>
                </a:lnTo>
                <a:lnTo>
                  <a:pt x="951" y="895"/>
                </a:lnTo>
                <a:lnTo>
                  <a:pt x="953" y="893"/>
                </a:lnTo>
                <a:lnTo>
                  <a:pt x="953" y="891"/>
                </a:lnTo>
                <a:lnTo>
                  <a:pt x="953" y="887"/>
                </a:lnTo>
                <a:lnTo>
                  <a:pt x="953" y="887"/>
                </a:lnTo>
                <a:lnTo>
                  <a:pt x="951" y="885"/>
                </a:lnTo>
                <a:lnTo>
                  <a:pt x="949" y="885"/>
                </a:lnTo>
                <a:lnTo>
                  <a:pt x="945" y="882"/>
                </a:lnTo>
                <a:lnTo>
                  <a:pt x="943" y="882"/>
                </a:lnTo>
                <a:lnTo>
                  <a:pt x="943" y="880"/>
                </a:lnTo>
                <a:lnTo>
                  <a:pt x="942" y="880"/>
                </a:lnTo>
                <a:lnTo>
                  <a:pt x="936" y="878"/>
                </a:lnTo>
                <a:lnTo>
                  <a:pt x="936" y="876"/>
                </a:lnTo>
                <a:lnTo>
                  <a:pt x="934" y="876"/>
                </a:lnTo>
                <a:lnTo>
                  <a:pt x="932" y="874"/>
                </a:lnTo>
                <a:lnTo>
                  <a:pt x="930" y="874"/>
                </a:lnTo>
                <a:lnTo>
                  <a:pt x="928" y="872"/>
                </a:lnTo>
                <a:lnTo>
                  <a:pt x="927" y="870"/>
                </a:lnTo>
                <a:lnTo>
                  <a:pt x="925" y="870"/>
                </a:lnTo>
                <a:lnTo>
                  <a:pt x="923" y="869"/>
                </a:lnTo>
                <a:lnTo>
                  <a:pt x="923" y="867"/>
                </a:lnTo>
                <a:lnTo>
                  <a:pt x="921" y="865"/>
                </a:lnTo>
                <a:lnTo>
                  <a:pt x="919" y="863"/>
                </a:lnTo>
                <a:lnTo>
                  <a:pt x="917" y="861"/>
                </a:lnTo>
                <a:lnTo>
                  <a:pt x="915" y="861"/>
                </a:lnTo>
                <a:lnTo>
                  <a:pt x="913" y="865"/>
                </a:lnTo>
                <a:lnTo>
                  <a:pt x="912" y="865"/>
                </a:lnTo>
                <a:lnTo>
                  <a:pt x="908" y="865"/>
                </a:lnTo>
                <a:lnTo>
                  <a:pt x="906" y="867"/>
                </a:lnTo>
                <a:lnTo>
                  <a:pt x="904" y="867"/>
                </a:lnTo>
                <a:lnTo>
                  <a:pt x="902" y="869"/>
                </a:lnTo>
                <a:lnTo>
                  <a:pt x="902" y="870"/>
                </a:lnTo>
                <a:lnTo>
                  <a:pt x="895" y="874"/>
                </a:lnTo>
                <a:lnTo>
                  <a:pt x="889" y="876"/>
                </a:lnTo>
                <a:lnTo>
                  <a:pt x="876" y="880"/>
                </a:lnTo>
                <a:lnTo>
                  <a:pt x="867" y="889"/>
                </a:lnTo>
                <a:lnTo>
                  <a:pt x="867" y="891"/>
                </a:lnTo>
                <a:lnTo>
                  <a:pt x="863" y="893"/>
                </a:lnTo>
                <a:lnTo>
                  <a:pt x="861" y="897"/>
                </a:lnTo>
                <a:lnTo>
                  <a:pt x="857" y="900"/>
                </a:lnTo>
                <a:lnTo>
                  <a:pt x="850" y="912"/>
                </a:lnTo>
                <a:lnTo>
                  <a:pt x="848" y="914"/>
                </a:lnTo>
                <a:lnTo>
                  <a:pt x="848" y="912"/>
                </a:lnTo>
                <a:lnTo>
                  <a:pt x="850" y="910"/>
                </a:lnTo>
                <a:lnTo>
                  <a:pt x="850" y="908"/>
                </a:lnTo>
                <a:lnTo>
                  <a:pt x="852" y="906"/>
                </a:lnTo>
                <a:lnTo>
                  <a:pt x="852" y="904"/>
                </a:lnTo>
                <a:lnTo>
                  <a:pt x="852" y="902"/>
                </a:lnTo>
                <a:lnTo>
                  <a:pt x="852" y="900"/>
                </a:lnTo>
                <a:lnTo>
                  <a:pt x="852" y="899"/>
                </a:lnTo>
                <a:lnTo>
                  <a:pt x="850" y="899"/>
                </a:lnTo>
                <a:lnTo>
                  <a:pt x="848" y="897"/>
                </a:lnTo>
                <a:lnTo>
                  <a:pt x="846" y="895"/>
                </a:lnTo>
                <a:lnTo>
                  <a:pt x="846" y="893"/>
                </a:lnTo>
                <a:lnTo>
                  <a:pt x="846" y="891"/>
                </a:lnTo>
                <a:lnTo>
                  <a:pt x="846" y="889"/>
                </a:lnTo>
                <a:lnTo>
                  <a:pt x="846" y="887"/>
                </a:lnTo>
                <a:lnTo>
                  <a:pt x="846" y="885"/>
                </a:lnTo>
                <a:lnTo>
                  <a:pt x="844" y="882"/>
                </a:lnTo>
                <a:lnTo>
                  <a:pt x="840" y="882"/>
                </a:lnTo>
                <a:lnTo>
                  <a:pt x="838" y="882"/>
                </a:lnTo>
                <a:lnTo>
                  <a:pt x="837" y="882"/>
                </a:lnTo>
                <a:lnTo>
                  <a:pt x="835" y="884"/>
                </a:lnTo>
                <a:lnTo>
                  <a:pt x="833" y="882"/>
                </a:lnTo>
                <a:lnTo>
                  <a:pt x="831" y="884"/>
                </a:lnTo>
                <a:lnTo>
                  <a:pt x="829" y="884"/>
                </a:lnTo>
                <a:lnTo>
                  <a:pt x="829" y="885"/>
                </a:lnTo>
                <a:lnTo>
                  <a:pt x="827" y="885"/>
                </a:lnTo>
                <a:lnTo>
                  <a:pt x="823" y="885"/>
                </a:lnTo>
                <a:lnTo>
                  <a:pt x="822" y="887"/>
                </a:lnTo>
                <a:lnTo>
                  <a:pt x="820" y="887"/>
                </a:lnTo>
                <a:lnTo>
                  <a:pt x="818" y="887"/>
                </a:lnTo>
                <a:lnTo>
                  <a:pt x="818" y="889"/>
                </a:lnTo>
                <a:lnTo>
                  <a:pt x="814" y="891"/>
                </a:lnTo>
                <a:lnTo>
                  <a:pt x="812" y="895"/>
                </a:lnTo>
                <a:lnTo>
                  <a:pt x="810" y="895"/>
                </a:lnTo>
                <a:lnTo>
                  <a:pt x="808" y="895"/>
                </a:lnTo>
                <a:lnTo>
                  <a:pt x="807" y="897"/>
                </a:lnTo>
                <a:lnTo>
                  <a:pt x="805" y="897"/>
                </a:lnTo>
                <a:lnTo>
                  <a:pt x="803" y="899"/>
                </a:lnTo>
                <a:lnTo>
                  <a:pt x="799" y="900"/>
                </a:lnTo>
                <a:lnTo>
                  <a:pt x="797" y="902"/>
                </a:lnTo>
                <a:lnTo>
                  <a:pt x="795" y="904"/>
                </a:lnTo>
                <a:lnTo>
                  <a:pt x="793" y="904"/>
                </a:lnTo>
                <a:lnTo>
                  <a:pt x="792" y="904"/>
                </a:lnTo>
                <a:lnTo>
                  <a:pt x="792" y="906"/>
                </a:lnTo>
                <a:lnTo>
                  <a:pt x="790" y="906"/>
                </a:lnTo>
                <a:lnTo>
                  <a:pt x="788" y="906"/>
                </a:lnTo>
                <a:lnTo>
                  <a:pt x="786" y="906"/>
                </a:lnTo>
                <a:lnTo>
                  <a:pt x="784" y="908"/>
                </a:lnTo>
                <a:lnTo>
                  <a:pt x="782" y="908"/>
                </a:lnTo>
                <a:lnTo>
                  <a:pt x="780" y="908"/>
                </a:lnTo>
                <a:lnTo>
                  <a:pt x="778" y="910"/>
                </a:lnTo>
                <a:lnTo>
                  <a:pt x="777" y="910"/>
                </a:lnTo>
                <a:lnTo>
                  <a:pt x="775" y="910"/>
                </a:lnTo>
                <a:lnTo>
                  <a:pt x="775" y="912"/>
                </a:lnTo>
                <a:lnTo>
                  <a:pt x="773" y="912"/>
                </a:lnTo>
                <a:lnTo>
                  <a:pt x="771" y="912"/>
                </a:lnTo>
                <a:lnTo>
                  <a:pt x="769" y="912"/>
                </a:lnTo>
                <a:lnTo>
                  <a:pt x="767" y="912"/>
                </a:lnTo>
                <a:lnTo>
                  <a:pt x="765" y="912"/>
                </a:lnTo>
                <a:lnTo>
                  <a:pt x="765" y="914"/>
                </a:lnTo>
                <a:lnTo>
                  <a:pt x="763" y="914"/>
                </a:lnTo>
                <a:lnTo>
                  <a:pt x="763" y="915"/>
                </a:lnTo>
                <a:lnTo>
                  <a:pt x="763" y="917"/>
                </a:lnTo>
                <a:lnTo>
                  <a:pt x="763" y="917"/>
                </a:lnTo>
                <a:lnTo>
                  <a:pt x="762" y="917"/>
                </a:lnTo>
                <a:lnTo>
                  <a:pt x="760" y="917"/>
                </a:lnTo>
                <a:lnTo>
                  <a:pt x="758" y="919"/>
                </a:lnTo>
                <a:lnTo>
                  <a:pt x="756" y="921"/>
                </a:lnTo>
                <a:lnTo>
                  <a:pt x="756" y="923"/>
                </a:lnTo>
                <a:lnTo>
                  <a:pt x="754" y="923"/>
                </a:lnTo>
                <a:lnTo>
                  <a:pt x="752" y="923"/>
                </a:lnTo>
                <a:lnTo>
                  <a:pt x="750" y="925"/>
                </a:lnTo>
                <a:lnTo>
                  <a:pt x="748" y="925"/>
                </a:lnTo>
                <a:lnTo>
                  <a:pt x="747" y="925"/>
                </a:lnTo>
                <a:lnTo>
                  <a:pt x="743" y="925"/>
                </a:lnTo>
                <a:lnTo>
                  <a:pt x="741" y="925"/>
                </a:lnTo>
                <a:lnTo>
                  <a:pt x="739" y="925"/>
                </a:lnTo>
                <a:lnTo>
                  <a:pt x="737" y="925"/>
                </a:lnTo>
                <a:lnTo>
                  <a:pt x="737" y="925"/>
                </a:lnTo>
                <a:lnTo>
                  <a:pt x="735" y="925"/>
                </a:lnTo>
                <a:lnTo>
                  <a:pt x="735" y="927"/>
                </a:lnTo>
                <a:lnTo>
                  <a:pt x="733" y="929"/>
                </a:lnTo>
                <a:lnTo>
                  <a:pt x="735" y="930"/>
                </a:lnTo>
                <a:lnTo>
                  <a:pt x="735" y="932"/>
                </a:lnTo>
                <a:lnTo>
                  <a:pt x="733" y="932"/>
                </a:lnTo>
                <a:lnTo>
                  <a:pt x="732" y="934"/>
                </a:lnTo>
                <a:lnTo>
                  <a:pt x="730" y="936"/>
                </a:lnTo>
                <a:lnTo>
                  <a:pt x="730" y="938"/>
                </a:lnTo>
                <a:lnTo>
                  <a:pt x="730" y="940"/>
                </a:lnTo>
                <a:lnTo>
                  <a:pt x="728" y="940"/>
                </a:lnTo>
                <a:lnTo>
                  <a:pt x="726" y="940"/>
                </a:lnTo>
                <a:lnTo>
                  <a:pt x="724" y="940"/>
                </a:lnTo>
                <a:lnTo>
                  <a:pt x="720" y="940"/>
                </a:lnTo>
                <a:lnTo>
                  <a:pt x="718" y="940"/>
                </a:lnTo>
                <a:lnTo>
                  <a:pt x="717" y="938"/>
                </a:lnTo>
                <a:lnTo>
                  <a:pt x="715" y="940"/>
                </a:lnTo>
                <a:lnTo>
                  <a:pt x="715" y="940"/>
                </a:lnTo>
                <a:lnTo>
                  <a:pt x="713" y="942"/>
                </a:lnTo>
                <a:lnTo>
                  <a:pt x="711" y="940"/>
                </a:lnTo>
                <a:lnTo>
                  <a:pt x="709" y="940"/>
                </a:lnTo>
                <a:lnTo>
                  <a:pt x="707" y="940"/>
                </a:lnTo>
                <a:lnTo>
                  <a:pt x="705" y="942"/>
                </a:lnTo>
                <a:lnTo>
                  <a:pt x="703" y="940"/>
                </a:lnTo>
                <a:lnTo>
                  <a:pt x="701" y="940"/>
                </a:lnTo>
                <a:lnTo>
                  <a:pt x="700" y="940"/>
                </a:lnTo>
                <a:lnTo>
                  <a:pt x="698" y="940"/>
                </a:lnTo>
                <a:lnTo>
                  <a:pt x="696" y="940"/>
                </a:lnTo>
                <a:lnTo>
                  <a:pt x="694" y="940"/>
                </a:lnTo>
                <a:lnTo>
                  <a:pt x="692" y="940"/>
                </a:lnTo>
                <a:lnTo>
                  <a:pt x="690" y="940"/>
                </a:lnTo>
                <a:lnTo>
                  <a:pt x="688" y="940"/>
                </a:lnTo>
                <a:lnTo>
                  <a:pt x="688" y="938"/>
                </a:lnTo>
                <a:lnTo>
                  <a:pt x="686" y="938"/>
                </a:lnTo>
                <a:lnTo>
                  <a:pt x="685" y="936"/>
                </a:lnTo>
                <a:lnTo>
                  <a:pt x="685" y="934"/>
                </a:lnTo>
                <a:lnTo>
                  <a:pt x="683" y="932"/>
                </a:lnTo>
                <a:lnTo>
                  <a:pt x="681" y="930"/>
                </a:lnTo>
                <a:lnTo>
                  <a:pt x="679" y="929"/>
                </a:lnTo>
                <a:lnTo>
                  <a:pt x="677" y="929"/>
                </a:lnTo>
                <a:lnTo>
                  <a:pt x="675" y="927"/>
                </a:lnTo>
                <a:lnTo>
                  <a:pt x="673" y="927"/>
                </a:lnTo>
                <a:lnTo>
                  <a:pt x="671" y="927"/>
                </a:lnTo>
                <a:lnTo>
                  <a:pt x="670" y="929"/>
                </a:lnTo>
                <a:lnTo>
                  <a:pt x="668" y="929"/>
                </a:lnTo>
                <a:lnTo>
                  <a:pt x="668" y="930"/>
                </a:lnTo>
                <a:lnTo>
                  <a:pt x="668" y="929"/>
                </a:lnTo>
                <a:lnTo>
                  <a:pt x="666" y="929"/>
                </a:lnTo>
                <a:lnTo>
                  <a:pt x="664" y="929"/>
                </a:lnTo>
                <a:lnTo>
                  <a:pt x="662" y="929"/>
                </a:lnTo>
                <a:lnTo>
                  <a:pt x="662" y="930"/>
                </a:lnTo>
                <a:lnTo>
                  <a:pt x="662" y="932"/>
                </a:lnTo>
                <a:lnTo>
                  <a:pt x="660" y="932"/>
                </a:lnTo>
                <a:lnTo>
                  <a:pt x="658" y="932"/>
                </a:lnTo>
                <a:lnTo>
                  <a:pt x="656" y="932"/>
                </a:lnTo>
                <a:lnTo>
                  <a:pt x="655" y="934"/>
                </a:lnTo>
                <a:lnTo>
                  <a:pt x="655" y="936"/>
                </a:lnTo>
                <a:lnTo>
                  <a:pt x="653" y="936"/>
                </a:lnTo>
                <a:lnTo>
                  <a:pt x="651" y="936"/>
                </a:lnTo>
                <a:lnTo>
                  <a:pt x="647" y="936"/>
                </a:lnTo>
                <a:lnTo>
                  <a:pt x="645" y="936"/>
                </a:lnTo>
                <a:lnTo>
                  <a:pt x="628" y="932"/>
                </a:lnTo>
                <a:lnTo>
                  <a:pt x="626" y="932"/>
                </a:lnTo>
                <a:lnTo>
                  <a:pt x="626" y="934"/>
                </a:lnTo>
                <a:lnTo>
                  <a:pt x="625" y="934"/>
                </a:lnTo>
                <a:lnTo>
                  <a:pt x="621" y="936"/>
                </a:lnTo>
                <a:lnTo>
                  <a:pt x="617" y="940"/>
                </a:lnTo>
                <a:lnTo>
                  <a:pt x="615" y="940"/>
                </a:lnTo>
                <a:lnTo>
                  <a:pt x="611" y="942"/>
                </a:lnTo>
                <a:lnTo>
                  <a:pt x="606" y="944"/>
                </a:lnTo>
                <a:lnTo>
                  <a:pt x="602" y="945"/>
                </a:lnTo>
                <a:lnTo>
                  <a:pt x="596" y="947"/>
                </a:lnTo>
                <a:lnTo>
                  <a:pt x="591" y="949"/>
                </a:lnTo>
                <a:lnTo>
                  <a:pt x="585" y="953"/>
                </a:lnTo>
                <a:lnTo>
                  <a:pt x="583" y="953"/>
                </a:lnTo>
                <a:lnTo>
                  <a:pt x="572" y="957"/>
                </a:lnTo>
                <a:lnTo>
                  <a:pt x="572" y="959"/>
                </a:lnTo>
                <a:lnTo>
                  <a:pt x="570" y="959"/>
                </a:lnTo>
                <a:lnTo>
                  <a:pt x="565" y="960"/>
                </a:lnTo>
                <a:lnTo>
                  <a:pt x="563" y="962"/>
                </a:lnTo>
                <a:lnTo>
                  <a:pt x="561" y="962"/>
                </a:lnTo>
                <a:lnTo>
                  <a:pt x="557" y="964"/>
                </a:lnTo>
                <a:lnTo>
                  <a:pt x="551" y="966"/>
                </a:lnTo>
                <a:lnTo>
                  <a:pt x="540" y="970"/>
                </a:lnTo>
                <a:lnTo>
                  <a:pt x="536" y="970"/>
                </a:lnTo>
                <a:lnTo>
                  <a:pt x="535" y="970"/>
                </a:lnTo>
                <a:lnTo>
                  <a:pt x="533" y="972"/>
                </a:lnTo>
                <a:lnTo>
                  <a:pt x="527" y="974"/>
                </a:lnTo>
                <a:lnTo>
                  <a:pt x="525" y="974"/>
                </a:lnTo>
                <a:lnTo>
                  <a:pt x="523" y="975"/>
                </a:lnTo>
                <a:lnTo>
                  <a:pt x="521" y="975"/>
                </a:lnTo>
                <a:lnTo>
                  <a:pt x="521" y="977"/>
                </a:lnTo>
                <a:lnTo>
                  <a:pt x="520" y="979"/>
                </a:lnTo>
                <a:lnTo>
                  <a:pt x="518" y="981"/>
                </a:lnTo>
                <a:lnTo>
                  <a:pt x="518" y="983"/>
                </a:lnTo>
                <a:lnTo>
                  <a:pt x="512" y="987"/>
                </a:lnTo>
                <a:lnTo>
                  <a:pt x="512" y="989"/>
                </a:lnTo>
                <a:lnTo>
                  <a:pt x="510" y="989"/>
                </a:lnTo>
                <a:lnTo>
                  <a:pt x="510" y="990"/>
                </a:lnTo>
                <a:lnTo>
                  <a:pt x="508" y="992"/>
                </a:lnTo>
                <a:lnTo>
                  <a:pt x="506" y="994"/>
                </a:lnTo>
                <a:lnTo>
                  <a:pt x="501" y="1000"/>
                </a:lnTo>
                <a:lnTo>
                  <a:pt x="476" y="1034"/>
                </a:lnTo>
                <a:lnTo>
                  <a:pt x="461" y="1034"/>
                </a:lnTo>
                <a:lnTo>
                  <a:pt x="409" y="1037"/>
                </a:lnTo>
                <a:lnTo>
                  <a:pt x="401" y="1024"/>
                </a:lnTo>
                <a:lnTo>
                  <a:pt x="398" y="1019"/>
                </a:lnTo>
                <a:lnTo>
                  <a:pt x="394" y="1013"/>
                </a:lnTo>
                <a:lnTo>
                  <a:pt x="392" y="1011"/>
                </a:lnTo>
                <a:lnTo>
                  <a:pt x="392" y="1009"/>
                </a:lnTo>
                <a:lnTo>
                  <a:pt x="390" y="1007"/>
                </a:lnTo>
                <a:lnTo>
                  <a:pt x="388" y="1005"/>
                </a:lnTo>
                <a:lnTo>
                  <a:pt x="388" y="1004"/>
                </a:lnTo>
                <a:lnTo>
                  <a:pt x="386" y="1004"/>
                </a:lnTo>
                <a:lnTo>
                  <a:pt x="385" y="1002"/>
                </a:lnTo>
                <a:lnTo>
                  <a:pt x="385" y="1000"/>
                </a:lnTo>
                <a:lnTo>
                  <a:pt x="383" y="998"/>
                </a:lnTo>
                <a:lnTo>
                  <a:pt x="383" y="996"/>
                </a:lnTo>
                <a:lnTo>
                  <a:pt x="383" y="994"/>
                </a:lnTo>
                <a:lnTo>
                  <a:pt x="381" y="992"/>
                </a:lnTo>
                <a:lnTo>
                  <a:pt x="379" y="990"/>
                </a:lnTo>
                <a:lnTo>
                  <a:pt x="377" y="989"/>
                </a:lnTo>
                <a:lnTo>
                  <a:pt x="375" y="985"/>
                </a:lnTo>
                <a:lnTo>
                  <a:pt x="375" y="983"/>
                </a:lnTo>
                <a:lnTo>
                  <a:pt x="377" y="981"/>
                </a:lnTo>
                <a:lnTo>
                  <a:pt x="377" y="979"/>
                </a:lnTo>
                <a:lnTo>
                  <a:pt x="379" y="977"/>
                </a:lnTo>
                <a:lnTo>
                  <a:pt x="379" y="975"/>
                </a:lnTo>
                <a:lnTo>
                  <a:pt x="377" y="975"/>
                </a:lnTo>
                <a:lnTo>
                  <a:pt x="375" y="975"/>
                </a:lnTo>
                <a:lnTo>
                  <a:pt x="375" y="974"/>
                </a:lnTo>
                <a:lnTo>
                  <a:pt x="373" y="974"/>
                </a:lnTo>
                <a:lnTo>
                  <a:pt x="373" y="972"/>
                </a:lnTo>
                <a:lnTo>
                  <a:pt x="373" y="970"/>
                </a:lnTo>
                <a:lnTo>
                  <a:pt x="371" y="970"/>
                </a:lnTo>
                <a:lnTo>
                  <a:pt x="370" y="970"/>
                </a:lnTo>
                <a:lnTo>
                  <a:pt x="368" y="970"/>
                </a:lnTo>
                <a:lnTo>
                  <a:pt x="368" y="968"/>
                </a:lnTo>
                <a:lnTo>
                  <a:pt x="366" y="968"/>
                </a:lnTo>
                <a:lnTo>
                  <a:pt x="366" y="966"/>
                </a:lnTo>
                <a:lnTo>
                  <a:pt x="366" y="964"/>
                </a:lnTo>
                <a:lnTo>
                  <a:pt x="366" y="962"/>
                </a:lnTo>
                <a:lnTo>
                  <a:pt x="364" y="960"/>
                </a:lnTo>
                <a:lnTo>
                  <a:pt x="364" y="959"/>
                </a:lnTo>
                <a:lnTo>
                  <a:pt x="364" y="957"/>
                </a:lnTo>
                <a:lnTo>
                  <a:pt x="362" y="955"/>
                </a:lnTo>
                <a:lnTo>
                  <a:pt x="362" y="953"/>
                </a:lnTo>
                <a:lnTo>
                  <a:pt x="360" y="951"/>
                </a:lnTo>
                <a:lnTo>
                  <a:pt x="358" y="949"/>
                </a:lnTo>
                <a:lnTo>
                  <a:pt x="360" y="949"/>
                </a:lnTo>
                <a:lnTo>
                  <a:pt x="360" y="947"/>
                </a:lnTo>
                <a:lnTo>
                  <a:pt x="360" y="945"/>
                </a:lnTo>
                <a:lnTo>
                  <a:pt x="360" y="944"/>
                </a:lnTo>
                <a:lnTo>
                  <a:pt x="360" y="942"/>
                </a:lnTo>
                <a:lnTo>
                  <a:pt x="360" y="940"/>
                </a:lnTo>
                <a:lnTo>
                  <a:pt x="358" y="938"/>
                </a:lnTo>
                <a:lnTo>
                  <a:pt x="356" y="936"/>
                </a:lnTo>
                <a:lnTo>
                  <a:pt x="355" y="936"/>
                </a:lnTo>
                <a:lnTo>
                  <a:pt x="355" y="934"/>
                </a:lnTo>
                <a:lnTo>
                  <a:pt x="353" y="934"/>
                </a:lnTo>
                <a:lnTo>
                  <a:pt x="351" y="932"/>
                </a:lnTo>
                <a:lnTo>
                  <a:pt x="351" y="930"/>
                </a:lnTo>
                <a:lnTo>
                  <a:pt x="351" y="929"/>
                </a:lnTo>
                <a:lnTo>
                  <a:pt x="351" y="927"/>
                </a:lnTo>
                <a:lnTo>
                  <a:pt x="349" y="925"/>
                </a:lnTo>
                <a:lnTo>
                  <a:pt x="349" y="925"/>
                </a:lnTo>
                <a:lnTo>
                  <a:pt x="347" y="925"/>
                </a:lnTo>
                <a:lnTo>
                  <a:pt x="345" y="923"/>
                </a:lnTo>
                <a:lnTo>
                  <a:pt x="345" y="921"/>
                </a:lnTo>
                <a:lnTo>
                  <a:pt x="343" y="919"/>
                </a:lnTo>
                <a:lnTo>
                  <a:pt x="341" y="919"/>
                </a:lnTo>
                <a:lnTo>
                  <a:pt x="341" y="917"/>
                </a:lnTo>
                <a:lnTo>
                  <a:pt x="340" y="917"/>
                </a:lnTo>
                <a:lnTo>
                  <a:pt x="338" y="917"/>
                </a:lnTo>
                <a:lnTo>
                  <a:pt x="336" y="917"/>
                </a:lnTo>
                <a:lnTo>
                  <a:pt x="334" y="915"/>
                </a:lnTo>
                <a:lnTo>
                  <a:pt x="334" y="914"/>
                </a:lnTo>
                <a:lnTo>
                  <a:pt x="332" y="912"/>
                </a:lnTo>
                <a:lnTo>
                  <a:pt x="330" y="912"/>
                </a:lnTo>
                <a:lnTo>
                  <a:pt x="328" y="910"/>
                </a:lnTo>
                <a:lnTo>
                  <a:pt x="326" y="910"/>
                </a:lnTo>
                <a:lnTo>
                  <a:pt x="325" y="910"/>
                </a:lnTo>
                <a:lnTo>
                  <a:pt x="323" y="908"/>
                </a:lnTo>
                <a:lnTo>
                  <a:pt x="321" y="906"/>
                </a:lnTo>
                <a:lnTo>
                  <a:pt x="321" y="904"/>
                </a:lnTo>
                <a:lnTo>
                  <a:pt x="319" y="904"/>
                </a:lnTo>
                <a:lnTo>
                  <a:pt x="315" y="902"/>
                </a:lnTo>
                <a:lnTo>
                  <a:pt x="313" y="899"/>
                </a:lnTo>
                <a:lnTo>
                  <a:pt x="310" y="897"/>
                </a:lnTo>
                <a:lnTo>
                  <a:pt x="308" y="897"/>
                </a:lnTo>
                <a:lnTo>
                  <a:pt x="300" y="895"/>
                </a:lnTo>
                <a:lnTo>
                  <a:pt x="296" y="895"/>
                </a:lnTo>
                <a:lnTo>
                  <a:pt x="291" y="893"/>
                </a:lnTo>
                <a:lnTo>
                  <a:pt x="287" y="891"/>
                </a:lnTo>
                <a:lnTo>
                  <a:pt x="281" y="889"/>
                </a:lnTo>
                <a:lnTo>
                  <a:pt x="278" y="887"/>
                </a:lnTo>
                <a:lnTo>
                  <a:pt x="266" y="885"/>
                </a:lnTo>
                <a:lnTo>
                  <a:pt x="263" y="885"/>
                </a:lnTo>
                <a:lnTo>
                  <a:pt x="257" y="884"/>
                </a:lnTo>
                <a:lnTo>
                  <a:pt x="248" y="880"/>
                </a:lnTo>
                <a:lnTo>
                  <a:pt x="242" y="880"/>
                </a:lnTo>
                <a:lnTo>
                  <a:pt x="236" y="880"/>
                </a:lnTo>
                <a:lnTo>
                  <a:pt x="231" y="878"/>
                </a:lnTo>
                <a:lnTo>
                  <a:pt x="227" y="878"/>
                </a:lnTo>
                <a:lnTo>
                  <a:pt x="223" y="878"/>
                </a:lnTo>
                <a:lnTo>
                  <a:pt x="221" y="878"/>
                </a:lnTo>
                <a:lnTo>
                  <a:pt x="218" y="876"/>
                </a:lnTo>
                <a:lnTo>
                  <a:pt x="216" y="876"/>
                </a:lnTo>
                <a:lnTo>
                  <a:pt x="214" y="874"/>
                </a:lnTo>
                <a:lnTo>
                  <a:pt x="212" y="874"/>
                </a:lnTo>
                <a:lnTo>
                  <a:pt x="208" y="874"/>
                </a:lnTo>
                <a:lnTo>
                  <a:pt x="206" y="874"/>
                </a:lnTo>
                <a:lnTo>
                  <a:pt x="204" y="874"/>
                </a:lnTo>
                <a:lnTo>
                  <a:pt x="201" y="870"/>
                </a:lnTo>
                <a:lnTo>
                  <a:pt x="197" y="870"/>
                </a:lnTo>
                <a:lnTo>
                  <a:pt x="191" y="869"/>
                </a:lnTo>
                <a:lnTo>
                  <a:pt x="189" y="869"/>
                </a:lnTo>
                <a:lnTo>
                  <a:pt x="184" y="869"/>
                </a:lnTo>
                <a:lnTo>
                  <a:pt x="180" y="867"/>
                </a:lnTo>
                <a:lnTo>
                  <a:pt x="173" y="865"/>
                </a:lnTo>
                <a:lnTo>
                  <a:pt x="165" y="863"/>
                </a:lnTo>
                <a:lnTo>
                  <a:pt x="163" y="863"/>
                </a:lnTo>
                <a:lnTo>
                  <a:pt x="158" y="861"/>
                </a:lnTo>
                <a:lnTo>
                  <a:pt x="154" y="861"/>
                </a:lnTo>
                <a:lnTo>
                  <a:pt x="152" y="861"/>
                </a:lnTo>
                <a:lnTo>
                  <a:pt x="150" y="861"/>
                </a:lnTo>
                <a:lnTo>
                  <a:pt x="148" y="859"/>
                </a:lnTo>
                <a:lnTo>
                  <a:pt x="146" y="861"/>
                </a:lnTo>
                <a:lnTo>
                  <a:pt x="144" y="859"/>
                </a:lnTo>
                <a:lnTo>
                  <a:pt x="143" y="859"/>
                </a:lnTo>
                <a:lnTo>
                  <a:pt x="141" y="859"/>
                </a:lnTo>
                <a:lnTo>
                  <a:pt x="139" y="859"/>
                </a:lnTo>
                <a:lnTo>
                  <a:pt x="137" y="859"/>
                </a:lnTo>
                <a:lnTo>
                  <a:pt x="135" y="859"/>
                </a:lnTo>
                <a:lnTo>
                  <a:pt x="133" y="859"/>
                </a:lnTo>
                <a:lnTo>
                  <a:pt x="129" y="857"/>
                </a:lnTo>
                <a:lnTo>
                  <a:pt x="126" y="855"/>
                </a:lnTo>
                <a:lnTo>
                  <a:pt x="124" y="855"/>
                </a:lnTo>
                <a:lnTo>
                  <a:pt x="122" y="854"/>
                </a:lnTo>
                <a:lnTo>
                  <a:pt x="120" y="854"/>
                </a:lnTo>
                <a:lnTo>
                  <a:pt x="118" y="854"/>
                </a:lnTo>
                <a:lnTo>
                  <a:pt x="118" y="852"/>
                </a:lnTo>
                <a:lnTo>
                  <a:pt x="114" y="852"/>
                </a:lnTo>
                <a:lnTo>
                  <a:pt x="111" y="850"/>
                </a:lnTo>
                <a:lnTo>
                  <a:pt x="109" y="850"/>
                </a:lnTo>
                <a:lnTo>
                  <a:pt x="107" y="850"/>
                </a:lnTo>
                <a:lnTo>
                  <a:pt x="103" y="848"/>
                </a:lnTo>
                <a:lnTo>
                  <a:pt x="101" y="848"/>
                </a:lnTo>
                <a:lnTo>
                  <a:pt x="98" y="846"/>
                </a:lnTo>
                <a:lnTo>
                  <a:pt x="96" y="846"/>
                </a:lnTo>
                <a:lnTo>
                  <a:pt x="94" y="844"/>
                </a:lnTo>
                <a:lnTo>
                  <a:pt x="92" y="844"/>
                </a:lnTo>
                <a:lnTo>
                  <a:pt x="88" y="842"/>
                </a:lnTo>
                <a:lnTo>
                  <a:pt x="84" y="842"/>
                </a:lnTo>
                <a:lnTo>
                  <a:pt x="83" y="840"/>
                </a:lnTo>
                <a:lnTo>
                  <a:pt x="81" y="840"/>
                </a:lnTo>
                <a:lnTo>
                  <a:pt x="77" y="839"/>
                </a:lnTo>
                <a:lnTo>
                  <a:pt x="75" y="839"/>
                </a:lnTo>
                <a:lnTo>
                  <a:pt x="73" y="839"/>
                </a:lnTo>
                <a:lnTo>
                  <a:pt x="69" y="837"/>
                </a:lnTo>
                <a:lnTo>
                  <a:pt x="68" y="837"/>
                </a:lnTo>
                <a:lnTo>
                  <a:pt x="68" y="835"/>
                </a:lnTo>
                <a:lnTo>
                  <a:pt x="66" y="835"/>
                </a:lnTo>
                <a:lnTo>
                  <a:pt x="64" y="835"/>
                </a:lnTo>
                <a:lnTo>
                  <a:pt x="64" y="835"/>
                </a:lnTo>
                <a:lnTo>
                  <a:pt x="62" y="833"/>
                </a:lnTo>
                <a:lnTo>
                  <a:pt x="60" y="831"/>
                </a:lnTo>
                <a:lnTo>
                  <a:pt x="58" y="831"/>
                </a:lnTo>
                <a:lnTo>
                  <a:pt x="56" y="831"/>
                </a:lnTo>
                <a:lnTo>
                  <a:pt x="53" y="829"/>
                </a:lnTo>
                <a:lnTo>
                  <a:pt x="49" y="827"/>
                </a:lnTo>
                <a:lnTo>
                  <a:pt x="49" y="827"/>
                </a:lnTo>
                <a:lnTo>
                  <a:pt x="49" y="825"/>
                </a:lnTo>
                <a:lnTo>
                  <a:pt x="45" y="825"/>
                </a:lnTo>
                <a:lnTo>
                  <a:pt x="41" y="824"/>
                </a:lnTo>
                <a:lnTo>
                  <a:pt x="38" y="822"/>
                </a:lnTo>
                <a:lnTo>
                  <a:pt x="36" y="822"/>
                </a:lnTo>
                <a:lnTo>
                  <a:pt x="34" y="820"/>
                </a:lnTo>
                <a:lnTo>
                  <a:pt x="32" y="820"/>
                </a:lnTo>
                <a:lnTo>
                  <a:pt x="30" y="820"/>
                </a:lnTo>
                <a:lnTo>
                  <a:pt x="30" y="818"/>
                </a:lnTo>
                <a:lnTo>
                  <a:pt x="28" y="818"/>
                </a:lnTo>
                <a:lnTo>
                  <a:pt x="26" y="818"/>
                </a:lnTo>
                <a:lnTo>
                  <a:pt x="24" y="816"/>
                </a:lnTo>
                <a:lnTo>
                  <a:pt x="23" y="816"/>
                </a:lnTo>
                <a:lnTo>
                  <a:pt x="21" y="814"/>
                </a:lnTo>
                <a:lnTo>
                  <a:pt x="19" y="812"/>
                </a:lnTo>
                <a:lnTo>
                  <a:pt x="17" y="812"/>
                </a:lnTo>
                <a:lnTo>
                  <a:pt x="13" y="812"/>
                </a:lnTo>
                <a:lnTo>
                  <a:pt x="11" y="810"/>
                </a:lnTo>
                <a:lnTo>
                  <a:pt x="11" y="809"/>
                </a:lnTo>
                <a:lnTo>
                  <a:pt x="9" y="809"/>
                </a:lnTo>
                <a:lnTo>
                  <a:pt x="8" y="809"/>
                </a:lnTo>
                <a:lnTo>
                  <a:pt x="4" y="807"/>
                </a:lnTo>
                <a:lnTo>
                  <a:pt x="2" y="807"/>
                </a:lnTo>
                <a:lnTo>
                  <a:pt x="2" y="803"/>
                </a:lnTo>
                <a:lnTo>
                  <a:pt x="2" y="803"/>
                </a:lnTo>
                <a:lnTo>
                  <a:pt x="2" y="801"/>
                </a:lnTo>
                <a:lnTo>
                  <a:pt x="2" y="799"/>
                </a:lnTo>
                <a:lnTo>
                  <a:pt x="2" y="797"/>
                </a:lnTo>
                <a:lnTo>
                  <a:pt x="2" y="795"/>
                </a:lnTo>
                <a:lnTo>
                  <a:pt x="2" y="795"/>
                </a:lnTo>
                <a:lnTo>
                  <a:pt x="2" y="793"/>
                </a:lnTo>
                <a:lnTo>
                  <a:pt x="2" y="792"/>
                </a:lnTo>
                <a:lnTo>
                  <a:pt x="4" y="790"/>
                </a:lnTo>
                <a:lnTo>
                  <a:pt x="4" y="790"/>
                </a:lnTo>
                <a:lnTo>
                  <a:pt x="4" y="788"/>
                </a:lnTo>
                <a:lnTo>
                  <a:pt x="4" y="786"/>
                </a:lnTo>
                <a:lnTo>
                  <a:pt x="6" y="786"/>
                </a:lnTo>
                <a:lnTo>
                  <a:pt x="8" y="786"/>
                </a:lnTo>
                <a:lnTo>
                  <a:pt x="9" y="784"/>
                </a:lnTo>
                <a:lnTo>
                  <a:pt x="9" y="782"/>
                </a:lnTo>
                <a:lnTo>
                  <a:pt x="9" y="780"/>
                </a:lnTo>
                <a:lnTo>
                  <a:pt x="8" y="778"/>
                </a:lnTo>
                <a:lnTo>
                  <a:pt x="6" y="777"/>
                </a:lnTo>
                <a:lnTo>
                  <a:pt x="4" y="777"/>
                </a:lnTo>
                <a:lnTo>
                  <a:pt x="2" y="778"/>
                </a:lnTo>
                <a:lnTo>
                  <a:pt x="2" y="777"/>
                </a:lnTo>
                <a:lnTo>
                  <a:pt x="2" y="775"/>
                </a:lnTo>
                <a:lnTo>
                  <a:pt x="2" y="773"/>
                </a:lnTo>
                <a:lnTo>
                  <a:pt x="2" y="771"/>
                </a:lnTo>
                <a:lnTo>
                  <a:pt x="2" y="769"/>
                </a:lnTo>
                <a:lnTo>
                  <a:pt x="2" y="767"/>
                </a:lnTo>
                <a:lnTo>
                  <a:pt x="2" y="765"/>
                </a:lnTo>
                <a:lnTo>
                  <a:pt x="2" y="763"/>
                </a:lnTo>
                <a:lnTo>
                  <a:pt x="2" y="763"/>
                </a:lnTo>
                <a:lnTo>
                  <a:pt x="0" y="763"/>
                </a:lnTo>
                <a:lnTo>
                  <a:pt x="2" y="762"/>
                </a:lnTo>
                <a:lnTo>
                  <a:pt x="2" y="760"/>
                </a:lnTo>
                <a:lnTo>
                  <a:pt x="2" y="758"/>
                </a:lnTo>
                <a:lnTo>
                  <a:pt x="2" y="758"/>
                </a:lnTo>
                <a:lnTo>
                  <a:pt x="2" y="756"/>
                </a:lnTo>
                <a:lnTo>
                  <a:pt x="4" y="754"/>
                </a:lnTo>
                <a:lnTo>
                  <a:pt x="4" y="752"/>
                </a:lnTo>
                <a:lnTo>
                  <a:pt x="4" y="750"/>
                </a:lnTo>
                <a:lnTo>
                  <a:pt x="6" y="750"/>
                </a:lnTo>
                <a:lnTo>
                  <a:pt x="6" y="747"/>
                </a:lnTo>
                <a:lnTo>
                  <a:pt x="6" y="745"/>
                </a:lnTo>
                <a:lnTo>
                  <a:pt x="4" y="745"/>
                </a:lnTo>
                <a:lnTo>
                  <a:pt x="6" y="743"/>
                </a:lnTo>
                <a:lnTo>
                  <a:pt x="4" y="739"/>
                </a:lnTo>
                <a:lnTo>
                  <a:pt x="4" y="737"/>
                </a:lnTo>
                <a:lnTo>
                  <a:pt x="2" y="735"/>
                </a:lnTo>
                <a:lnTo>
                  <a:pt x="2" y="732"/>
                </a:lnTo>
                <a:lnTo>
                  <a:pt x="2" y="730"/>
                </a:lnTo>
                <a:lnTo>
                  <a:pt x="2" y="728"/>
                </a:lnTo>
                <a:lnTo>
                  <a:pt x="2" y="726"/>
                </a:lnTo>
                <a:lnTo>
                  <a:pt x="4" y="726"/>
                </a:lnTo>
                <a:lnTo>
                  <a:pt x="4" y="724"/>
                </a:lnTo>
                <a:lnTo>
                  <a:pt x="6" y="724"/>
                </a:lnTo>
                <a:lnTo>
                  <a:pt x="2" y="722"/>
                </a:lnTo>
                <a:lnTo>
                  <a:pt x="2" y="720"/>
                </a:lnTo>
                <a:lnTo>
                  <a:pt x="4" y="718"/>
                </a:lnTo>
                <a:lnTo>
                  <a:pt x="6" y="718"/>
                </a:lnTo>
                <a:lnTo>
                  <a:pt x="6" y="717"/>
                </a:lnTo>
                <a:lnTo>
                  <a:pt x="6" y="715"/>
                </a:lnTo>
                <a:lnTo>
                  <a:pt x="8" y="713"/>
                </a:lnTo>
                <a:lnTo>
                  <a:pt x="8" y="711"/>
                </a:lnTo>
                <a:lnTo>
                  <a:pt x="6" y="709"/>
                </a:lnTo>
                <a:lnTo>
                  <a:pt x="6" y="707"/>
                </a:lnTo>
                <a:lnTo>
                  <a:pt x="6" y="705"/>
                </a:lnTo>
                <a:lnTo>
                  <a:pt x="8" y="705"/>
                </a:lnTo>
                <a:lnTo>
                  <a:pt x="9" y="707"/>
                </a:lnTo>
                <a:lnTo>
                  <a:pt x="11" y="707"/>
                </a:lnTo>
                <a:lnTo>
                  <a:pt x="13" y="707"/>
                </a:lnTo>
                <a:lnTo>
                  <a:pt x="13" y="705"/>
                </a:lnTo>
                <a:lnTo>
                  <a:pt x="15" y="705"/>
                </a:lnTo>
                <a:lnTo>
                  <a:pt x="15" y="703"/>
                </a:lnTo>
                <a:lnTo>
                  <a:pt x="15" y="702"/>
                </a:lnTo>
                <a:lnTo>
                  <a:pt x="17" y="702"/>
                </a:lnTo>
                <a:lnTo>
                  <a:pt x="19" y="702"/>
                </a:lnTo>
                <a:lnTo>
                  <a:pt x="21" y="702"/>
                </a:lnTo>
                <a:lnTo>
                  <a:pt x="23" y="702"/>
                </a:lnTo>
                <a:lnTo>
                  <a:pt x="23" y="700"/>
                </a:lnTo>
                <a:lnTo>
                  <a:pt x="24" y="700"/>
                </a:lnTo>
                <a:lnTo>
                  <a:pt x="26" y="698"/>
                </a:lnTo>
                <a:lnTo>
                  <a:pt x="28" y="696"/>
                </a:lnTo>
                <a:lnTo>
                  <a:pt x="30" y="694"/>
                </a:lnTo>
                <a:lnTo>
                  <a:pt x="30" y="692"/>
                </a:lnTo>
                <a:lnTo>
                  <a:pt x="32" y="692"/>
                </a:lnTo>
                <a:lnTo>
                  <a:pt x="34" y="690"/>
                </a:lnTo>
                <a:lnTo>
                  <a:pt x="36" y="690"/>
                </a:lnTo>
                <a:lnTo>
                  <a:pt x="38" y="690"/>
                </a:lnTo>
                <a:lnTo>
                  <a:pt x="39" y="688"/>
                </a:lnTo>
                <a:lnTo>
                  <a:pt x="41" y="690"/>
                </a:lnTo>
                <a:lnTo>
                  <a:pt x="41" y="692"/>
                </a:lnTo>
                <a:lnTo>
                  <a:pt x="43" y="692"/>
                </a:lnTo>
                <a:lnTo>
                  <a:pt x="43" y="690"/>
                </a:lnTo>
                <a:lnTo>
                  <a:pt x="43" y="688"/>
                </a:lnTo>
                <a:lnTo>
                  <a:pt x="41" y="687"/>
                </a:lnTo>
                <a:lnTo>
                  <a:pt x="41" y="685"/>
                </a:lnTo>
                <a:lnTo>
                  <a:pt x="41" y="683"/>
                </a:lnTo>
                <a:lnTo>
                  <a:pt x="41" y="681"/>
                </a:lnTo>
                <a:lnTo>
                  <a:pt x="41" y="679"/>
                </a:lnTo>
                <a:lnTo>
                  <a:pt x="43" y="677"/>
                </a:lnTo>
                <a:lnTo>
                  <a:pt x="45" y="677"/>
                </a:lnTo>
                <a:lnTo>
                  <a:pt x="47" y="677"/>
                </a:lnTo>
                <a:lnTo>
                  <a:pt x="49" y="679"/>
                </a:lnTo>
                <a:lnTo>
                  <a:pt x="49" y="681"/>
                </a:lnTo>
                <a:lnTo>
                  <a:pt x="49" y="681"/>
                </a:lnTo>
                <a:lnTo>
                  <a:pt x="51" y="679"/>
                </a:lnTo>
                <a:lnTo>
                  <a:pt x="51" y="677"/>
                </a:lnTo>
                <a:lnTo>
                  <a:pt x="51" y="675"/>
                </a:lnTo>
                <a:lnTo>
                  <a:pt x="53" y="673"/>
                </a:lnTo>
                <a:lnTo>
                  <a:pt x="53" y="672"/>
                </a:lnTo>
                <a:lnTo>
                  <a:pt x="53" y="670"/>
                </a:lnTo>
                <a:lnTo>
                  <a:pt x="54" y="670"/>
                </a:lnTo>
                <a:lnTo>
                  <a:pt x="56" y="668"/>
                </a:lnTo>
                <a:lnTo>
                  <a:pt x="58" y="668"/>
                </a:lnTo>
                <a:lnTo>
                  <a:pt x="60" y="668"/>
                </a:lnTo>
                <a:lnTo>
                  <a:pt x="62" y="668"/>
                </a:lnTo>
                <a:lnTo>
                  <a:pt x="62" y="666"/>
                </a:lnTo>
                <a:lnTo>
                  <a:pt x="64" y="664"/>
                </a:lnTo>
                <a:lnTo>
                  <a:pt x="64" y="662"/>
                </a:lnTo>
                <a:lnTo>
                  <a:pt x="64" y="660"/>
                </a:lnTo>
                <a:lnTo>
                  <a:pt x="66" y="658"/>
                </a:lnTo>
                <a:lnTo>
                  <a:pt x="66" y="657"/>
                </a:lnTo>
                <a:lnTo>
                  <a:pt x="64" y="657"/>
                </a:lnTo>
                <a:lnTo>
                  <a:pt x="66" y="655"/>
                </a:lnTo>
                <a:lnTo>
                  <a:pt x="66" y="653"/>
                </a:lnTo>
                <a:lnTo>
                  <a:pt x="68" y="653"/>
                </a:lnTo>
                <a:lnTo>
                  <a:pt x="69" y="651"/>
                </a:lnTo>
                <a:lnTo>
                  <a:pt x="71" y="649"/>
                </a:lnTo>
                <a:lnTo>
                  <a:pt x="73" y="649"/>
                </a:lnTo>
                <a:lnTo>
                  <a:pt x="75" y="647"/>
                </a:lnTo>
                <a:lnTo>
                  <a:pt x="79" y="645"/>
                </a:lnTo>
                <a:lnTo>
                  <a:pt x="81" y="642"/>
                </a:lnTo>
                <a:lnTo>
                  <a:pt x="83" y="640"/>
                </a:lnTo>
                <a:lnTo>
                  <a:pt x="83" y="636"/>
                </a:lnTo>
                <a:lnTo>
                  <a:pt x="84" y="634"/>
                </a:lnTo>
                <a:lnTo>
                  <a:pt x="86" y="630"/>
                </a:lnTo>
                <a:lnTo>
                  <a:pt x="88" y="628"/>
                </a:lnTo>
                <a:lnTo>
                  <a:pt x="88" y="627"/>
                </a:lnTo>
                <a:lnTo>
                  <a:pt x="88" y="625"/>
                </a:lnTo>
                <a:lnTo>
                  <a:pt x="88" y="623"/>
                </a:lnTo>
                <a:lnTo>
                  <a:pt x="88" y="621"/>
                </a:lnTo>
                <a:lnTo>
                  <a:pt x="90" y="619"/>
                </a:lnTo>
                <a:lnTo>
                  <a:pt x="94" y="617"/>
                </a:lnTo>
                <a:lnTo>
                  <a:pt x="94" y="615"/>
                </a:lnTo>
                <a:lnTo>
                  <a:pt x="94" y="613"/>
                </a:lnTo>
                <a:lnTo>
                  <a:pt x="94" y="612"/>
                </a:lnTo>
                <a:lnTo>
                  <a:pt x="92" y="612"/>
                </a:lnTo>
                <a:lnTo>
                  <a:pt x="92" y="610"/>
                </a:lnTo>
                <a:lnTo>
                  <a:pt x="94" y="608"/>
                </a:lnTo>
                <a:lnTo>
                  <a:pt x="94" y="606"/>
                </a:lnTo>
                <a:lnTo>
                  <a:pt x="96" y="604"/>
                </a:lnTo>
                <a:lnTo>
                  <a:pt x="98" y="598"/>
                </a:lnTo>
                <a:lnTo>
                  <a:pt x="98" y="597"/>
                </a:lnTo>
                <a:lnTo>
                  <a:pt x="99" y="595"/>
                </a:lnTo>
                <a:lnTo>
                  <a:pt x="99" y="593"/>
                </a:lnTo>
                <a:lnTo>
                  <a:pt x="99" y="591"/>
                </a:lnTo>
                <a:lnTo>
                  <a:pt x="99" y="589"/>
                </a:lnTo>
                <a:lnTo>
                  <a:pt x="99" y="587"/>
                </a:lnTo>
                <a:lnTo>
                  <a:pt x="99" y="585"/>
                </a:lnTo>
                <a:lnTo>
                  <a:pt x="99" y="583"/>
                </a:lnTo>
                <a:lnTo>
                  <a:pt x="109" y="555"/>
                </a:lnTo>
                <a:lnTo>
                  <a:pt x="113" y="552"/>
                </a:lnTo>
                <a:lnTo>
                  <a:pt x="113" y="537"/>
                </a:lnTo>
                <a:lnTo>
                  <a:pt x="118" y="523"/>
                </a:lnTo>
                <a:lnTo>
                  <a:pt x="118" y="522"/>
                </a:lnTo>
                <a:lnTo>
                  <a:pt x="116" y="512"/>
                </a:lnTo>
                <a:lnTo>
                  <a:pt x="122" y="508"/>
                </a:lnTo>
                <a:lnTo>
                  <a:pt x="120" y="505"/>
                </a:lnTo>
                <a:lnTo>
                  <a:pt x="128" y="501"/>
                </a:lnTo>
                <a:lnTo>
                  <a:pt x="126" y="493"/>
                </a:lnTo>
                <a:lnTo>
                  <a:pt x="133" y="493"/>
                </a:lnTo>
                <a:lnTo>
                  <a:pt x="131" y="488"/>
                </a:lnTo>
                <a:lnTo>
                  <a:pt x="133" y="486"/>
                </a:lnTo>
                <a:lnTo>
                  <a:pt x="137" y="486"/>
                </a:lnTo>
                <a:lnTo>
                  <a:pt x="139" y="478"/>
                </a:lnTo>
                <a:lnTo>
                  <a:pt x="141" y="478"/>
                </a:lnTo>
                <a:lnTo>
                  <a:pt x="141" y="475"/>
                </a:lnTo>
                <a:lnTo>
                  <a:pt x="141" y="473"/>
                </a:lnTo>
                <a:lnTo>
                  <a:pt x="143" y="473"/>
                </a:lnTo>
                <a:lnTo>
                  <a:pt x="143" y="471"/>
                </a:lnTo>
                <a:lnTo>
                  <a:pt x="144" y="469"/>
                </a:lnTo>
                <a:lnTo>
                  <a:pt x="144" y="469"/>
                </a:lnTo>
                <a:lnTo>
                  <a:pt x="146" y="469"/>
                </a:lnTo>
                <a:lnTo>
                  <a:pt x="148" y="469"/>
                </a:lnTo>
                <a:lnTo>
                  <a:pt x="146" y="467"/>
                </a:lnTo>
                <a:lnTo>
                  <a:pt x="146" y="465"/>
                </a:lnTo>
                <a:lnTo>
                  <a:pt x="146" y="463"/>
                </a:lnTo>
                <a:lnTo>
                  <a:pt x="148" y="462"/>
                </a:lnTo>
                <a:lnTo>
                  <a:pt x="148" y="460"/>
                </a:lnTo>
                <a:lnTo>
                  <a:pt x="146" y="458"/>
                </a:lnTo>
                <a:lnTo>
                  <a:pt x="146" y="456"/>
                </a:lnTo>
                <a:lnTo>
                  <a:pt x="144" y="456"/>
                </a:lnTo>
                <a:lnTo>
                  <a:pt x="144" y="454"/>
                </a:lnTo>
                <a:lnTo>
                  <a:pt x="143" y="454"/>
                </a:lnTo>
                <a:lnTo>
                  <a:pt x="141" y="452"/>
                </a:lnTo>
                <a:lnTo>
                  <a:pt x="143" y="452"/>
                </a:lnTo>
                <a:lnTo>
                  <a:pt x="144" y="452"/>
                </a:lnTo>
                <a:lnTo>
                  <a:pt x="144" y="450"/>
                </a:lnTo>
                <a:lnTo>
                  <a:pt x="144" y="452"/>
                </a:lnTo>
                <a:lnTo>
                  <a:pt x="146" y="452"/>
                </a:lnTo>
                <a:lnTo>
                  <a:pt x="148" y="454"/>
                </a:lnTo>
                <a:lnTo>
                  <a:pt x="148" y="456"/>
                </a:lnTo>
                <a:lnTo>
                  <a:pt x="150" y="454"/>
                </a:lnTo>
                <a:lnTo>
                  <a:pt x="150" y="452"/>
                </a:lnTo>
                <a:lnTo>
                  <a:pt x="150" y="450"/>
                </a:lnTo>
                <a:lnTo>
                  <a:pt x="150" y="448"/>
                </a:lnTo>
                <a:lnTo>
                  <a:pt x="152" y="450"/>
                </a:lnTo>
                <a:lnTo>
                  <a:pt x="154" y="450"/>
                </a:lnTo>
                <a:lnTo>
                  <a:pt x="156" y="448"/>
                </a:lnTo>
                <a:lnTo>
                  <a:pt x="154" y="447"/>
                </a:lnTo>
                <a:lnTo>
                  <a:pt x="154" y="445"/>
                </a:lnTo>
                <a:lnTo>
                  <a:pt x="156" y="443"/>
                </a:lnTo>
                <a:lnTo>
                  <a:pt x="156" y="441"/>
                </a:lnTo>
                <a:lnTo>
                  <a:pt x="158" y="439"/>
                </a:lnTo>
                <a:lnTo>
                  <a:pt x="158" y="437"/>
                </a:lnTo>
                <a:lnTo>
                  <a:pt x="158" y="435"/>
                </a:lnTo>
                <a:lnTo>
                  <a:pt x="158" y="433"/>
                </a:lnTo>
                <a:lnTo>
                  <a:pt x="159" y="433"/>
                </a:lnTo>
                <a:lnTo>
                  <a:pt x="161" y="435"/>
                </a:lnTo>
                <a:lnTo>
                  <a:pt x="161" y="437"/>
                </a:lnTo>
                <a:lnTo>
                  <a:pt x="163" y="437"/>
                </a:lnTo>
                <a:lnTo>
                  <a:pt x="165" y="435"/>
                </a:lnTo>
                <a:lnTo>
                  <a:pt x="167" y="435"/>
                </a:lnTo>
                <a:lnTo>
                  <a:pt x="169" y="435"/>
                </a:lnTo>
                <a:lnTo>
                  <a:pt x="169" y="433"/>
                </a:lnTo>
                <a:lnTo>
                  <a:pt x="171" y="433"/>
                </a:lnTo>
                <a:lnTo>
                  <a:pt x="173" y="433"/>
                </a:lnTo>
                <a:lnTo>
                  <a:pt x="174" y="433"/>
                </a:lnTo>
                <a:lnTo>
                  <a:pt x="176" y="433"/>
                </a:lnTo>
                <a:lnTo>
                  <a:pt x="176" y="433"/>
                </a:lnTo>
                <a:lnTo>
                  <a:pt x="178" y="435"/>
                </a:lnTo>
                <a:lnTo>
                  <a:pt x="178" y="433"/>
                </a:lnTo>
                <a:lnTo>
                  <a:pt x="178" y="433"/>
                </a:lnTo>
                <a:lnTo>
                  <a:pt x="178" y="432"/>
                </a:lnTo>
                <a:lnTo>
                  <a:pt x="180" y="430"/>
                </a:lnTo>
                <a:lnTo>
                  <a:pt x="182" y="430"/>
                </a:lnTo>
                <a:lnTo>
                  <a:pt x="184" y="430"/>
                </a:lnTo>
                <a:lnTo>
                  <a:pt x="186" y="430"/>
                </a:lnTo>
                <a:lnTo>
                  <a:pt x="188" y="430"/>
                </a:lnTo>
                <a:lnTo>
                  <a:pt x="188" y="428"/>
                </a:lnTo>
                <a:lnTo>
                  <a:pt x="186" y="426"/>
                </a:lnTo>
                <a:lnTo>
                  <a:pt x="186" y="424"/>
                </a:lnTo>
                <a:lnTo>
                  <a:pt x="186" y="422"/>
                </a:lnTo>
                <a:lnTo>
                  <a:pt x="184" y="422"/>
                </a:lnTo>
                <a:lnTo>
                  <a:pt x="182" y="422"/>
                </a:lnTo>
                <a:lnTo>
                  <a:pt x="180" y="420"/>
                </a:lnTo>
                <a:lnTo>
                  <a:pt x="178" y="418"/>
                </a:lnTo>
                <a:lnTo>
                  <a:pt x="174" y="417"/>
                </a:lnTo>
                <a:lnTo>
                  <a:pt x="171" y="415"/>
                </a:lnTo>
                <a:lnTo>
                  <a:pt x="171" y="413"/>
                </a:lnTo>
                <a:lnTo>
                  <a:pt x="171" y="411"/>
                </a:lnTo>
                <a:lnTo>
                  <a:pt x="171" y="409"/>
                </a:lnTo>
                <a:lnTo>
                  <a:pt x="171" y="405"/>
                </a:lnTo>
                <a:lnTo>
                  <a:pt x="171" y="403"/>
                </a:lnTo>
                <a:lnTo>
                  <a:pt x="169" y="403"/>
                </a:lnTo>
                <a:lnTo>
                  <a:pt x="169" y="400"/>
                </a:lnTo>
                <a:lnTo>
                  <a:pt x="171" y="398"/>
                </a:lnTo>
                <a:lnTo>
                  <a:pt x="173" y="400"/>
                </a:lnTo>
                <a:lnTo>
                  <a:pt x="174" y="398"/>
                </a:lnTo>
                <a:lnTo>
                  <a:pt x="176" y="396"/>
                </a:lnTo>
                <a:lnTo>
                  <a:pt x="176" y="394"/>
                </a:lnTo>
                <a:lnTo>
                  <a:pt x="174" y="394"/>
                </a:lnTo>
                <a:lnTo>
                  <a:pt x="173" y="392"/>
                </a:lnTo>
                <a:lnTo>
                  <a:pt x="173" y="390"/>
                </a:lnTo>
                <a:lnTo>
                  <a:pt x="169" y="388"/>
                </a:lnTo>
                <a:lnTo>
                  <a:pt x="169" y="388"/>
                </a:lnTo>
                <a:lnTo>
                  <a:pt x="169" y="387"/>
                </a:lnTo>
                <a:lnTo>
                  <a:pt x="171" y="387"/>
                </a:lnTo>
                <a:lnTo>
                  <a:pt x="173" y="387"/>
                </a:lnTo>
                <a:lnTo>
                  <a:pt x="174" y="387"/>
                </a:lnTo>
                <a:lnTo>
                  <a:pt x="176" y="385"/>
                </a:lnTo>
                <a:lnTo>
                  <a:pt x="176" y="383"/>
                </a:lnTo>
                <a:lnTo>
                  <a:pt x="176" y="381"/>
                </a:lnTo>
                <a:lnTo>
                  <a:pt x="176" y="379"/>
                </a:lnTo>
                <a:lnTo>
                  <a:pt x="176" y="377"/>
                </a:lnTo>
                <a:lnTo>
                  <a:pt x="176" y="375"/>
                </a:lnTo>
                <a:lnTo>
                  <a:pt x="174" y="373"/>
                </a:lnTo>
                <a:lnTo>
                  <a:pt x="173" y="372"/>
                </a:lnTo>
                <a:lnTo>
                  <a:pt x="173" y="370"/>
                </a:lnTo>
                <a:lnTo>
                  <a:pt x="171" y="370"/>
                </a:lnTo>
                <a:lnTo>
                  <a:pt x="171" y="368"/>
                </a:lnTo>
                <a:lnTo>
                  <a:pt x="169" y="368"/>
                </a:lnTo>
                <a:lnTo>
                  <a:pt x="167" y="366"/>
                </a:lnTo>
                <a:lnTo>
                  <a:pt x="165" y="366"/>
                </a:lnTo>
                <a:lnTo>
                  <a:pt x="163" y="366"/>
                </a:lnTo>
                <a:lnTo>
                  <a:pt x="161" y="366"/>
                </a:lnTo>
                <a:lnTo>
                  <a:pt x="159" y="364"/>
                </a:lnTo>
                <a:lnTo>
                  <a:pt x="159" y="362"/>
                </a:lnTo>
                <a:lnTo>
                  <a:pt x="159" y="360"/>
                </a:lnTo>
                <a:lnTo>
                  <a:pt x="161" y="358"/>
                </a:lnTo>
                <a:lnTo>
                  <a:pt x="163" y="357"/>
                </a:lnTo>
                <a:lnTo>
                  <a:pt x="163" y="355"/>
                </a:lnTo>
                <a:lnTo>
                  <a:pt x="163" y="353"/>
                </a:lnTo>
                <a:lnTo>
                  <a:pt x="163" y="351"/>
                </a:lnTo>
                <a:lnTo>
                  <a:pt x="161" y="351"/>
                </a:lnTo>
                <a:lnTo>
                  <a:pt x="161" y="349"/>
                </a:lnTo>
                <a:lnTo>
                  <a:pt x="161" y="347"/>
                </a:lnTo>
                <a:lnTo>
                  <a:pt x="161" y="345"/>
                </a:lnTo>
                <a:lnTo>
                  <a:pt x="161" y="343"/>
                </a:lnTo>
                <a:lnTo>
                  <a:pt x="159" y="343"/>
                </a:lnTo>
                <a:lnTo>
                  <a:pt x="158" y="343"/>
                </a:lnTo>
                <a:lnTo>
                  <a:pt x="156" y="341"/>
                </a:lnTo>
                <a:lnTo>
                  <a:pt x="156" y="340"/>
                </a:lnTo>
                <a:lnTo>
                  <a:pt x="154" y="340"/>
                </a:lnTo>
                <a:lnTo>
                  <a:pt x="154" y="338"/>
                </a:lnTo>
                <a:lnTo>
                  <a:pt x="154" y="336"/>
                </a:lnTo>
                <a:lnTo>
                  <a:pt x="156" y="334"/>
                </a:lnTo>
                <a:lnTo>
                  <a:pt x="156" y="332"/>
                </a:lnTo>
                <a:lnTo>
                  <a:pt x="154" y="330"/>
                </a:lnTo>
                <a:lnTo>
                  <a:pt x="152" y="330"/>
                </a:lnTo>
                <a:lnTo>
                  <a:pt x="152" y="328"/>
                </a:lnTo>
                <a:lnTo>
                  <a:pt x="150" y="326"/>
                </a:lnTo>
                <a:lnTo>
                  <a:pt x="150" y="325"/>
                </a:lnTo>
                <a:lnTo>
                  <a:pt x="150" y="323"/>
                </a:lnTo>
                <a:lnTo>
                  <a:pt x="152" y="321"/>
                </a:lnTo>
                <a:lnTo>
                  <a:pt x="154" y="321"/>
                </a:lnTo>
                <a:lnTo>
                  <a:pt x="154" y="319"/>
                </a:lnTo>
                <a:lnTo>
                  <a:pt x="156" y="319"/>
                </a:lnTo>
                <a:lnTo>
                  <a:pt x="156" y="317"/>
                </a:lnTo>
                <a:lnTo>
                  <a:pt x="156" y="315"/>
                </a:lnTo>
                <a:lnTo>
                  <a:pt x="154" y="315"/>
                </a:lnTo>
                <a:lnTo>
                  <a:pt x="154" y="313"/>
                </a:lnTo>
                <a:lnTo>
                  <a:pt x="154" y="311"/>
                </a:lnTo>
                <a:lnTo>
                  <a:pt x="156" y="310"/>
                </a:lnTo>
                <a:lnTo>
                  <a:pt x="158" y="310"/>
                </a:lnTo>
                <a:lnTo>
                  <a:pt x="161" y="308"/>
                </a:lnTo>
                <a:lnTo>
                  <a:pt x="161" y="306"/>
                </a:lnTo>
                <a:lnTo>
                  <a:pt x="161" y="302"/>
                </a:lnTo>
                <a:lnTo>
                  <a:pt x="161" y="300"/>
                </a:lnTo>
                <a:lnTo>
                  <a:pt x="163" y="300"/>
                </a:lnTo>
                <a:lnTo>
                  <a:pt x="163" y="298"/>
                </a:lnTo>
                <a:lnTo>
                  <a:pt x="165" y="298"/>
                </a:lnTo>
                <a:lnTo>
                  <a:pt x="163" y="296"/>
                </a:lnTo>
                <a:lnTo>
                  <a:pt x="163" y="295"/>
                </a:lnTo>
                <a:lnTo>
                  <a:pt x="163" y="293"/>
                </a:lnTo>
                <a:lnTo>
                  <a:pt x="165" y="293"/>
                </a:lnTo>
                <a:lnTo>
                  <a:pt x="167" y="291"/>
                </a:lnTo>
                <a:lnTo>
                  <a:pt x="169" y="289"/>
                </a:lnTo>
                <a:lnTo>
                  <a:pt x="169" y="287"/>
                </a:lnTo>
                <a:lnTo>
                  <a:pt x="169" y="285"/>
                </a:lnTo>
                <a:lnTo>
                  <a:pt x="169" y="283"/>
                </a:lnTo>
                <a:lnTo>
                  <a:pt x="171" y="281"/>
                </a:lnTo>
                <a:lnTo>
                  <a:pt x="173" y="281"/>
                </a:lnTo>
                <a:lnTo>
                  <a:pt x="173" y="280"/>
                </a:lnTo>
                <a:lnTo>
                  <a:pt x="173" y="278"/>
                </a:lnTo>
                <a:lnTo>
                  <a:pt x="173" y="276"/>
                </a:lnTo>
                <a:lnTo>
                  <a:pt x="174" y="274"/>
                </a:lnTo>
                <a:lnTo>
                  <a:pt x="174" y="272"/>
                </a:lnTo>
                <a:lnTo>
                  <a:pt x="174" y="270"/>
                </a:lnTo>
                <a:lnTo>
                  <a:pt x="173" y="268"/>
                </a:lnTo>
                <a:lnTo>
                  <a:pt x="174" y="266"/>
                </a:lnTo>
                <a:lnTo>
                  <a:pt x="174" y="265"/>
                </a:lnTo>
                <a:lnTo>
                  <a:pt x="174" y="263"/>
                </a:lnTo>
                <a:lnTo>
                  <a:pt x="176" y="261"/>
                </a:lnTo>
                <a:lnTo>
                  <a:pt x="176" y="259"/>
                </a:lnTo>
                <a:lnTo>
                  <a:pt x="178" y="259"/>
                </a:lnTo>
                <a:lnTo>
                  <a:pt x="178" y="257"/>
                </a:lnTo>
                <a:lnTo>
                  <a:pt x="180" y="255"/>
                </a:lnTo>
                <a:lnTo>
                  <a:pt x="182" y="253"/>
                </a:lnTo>
                <a:lnTo>
                  <a:pt x="182" y="253"/>
                </a:lnTo>
                <a:lnTo>
                  <a:pt x="184" y="251"/>
                </a:lnTo>
                <a:lnTo>
                  <a:pt x="184" y="250"/>
                </a:lnTo>
                <a:lnTo>
                  <a:pt x="184" y="248"/>
                </a:lnTo>
                <a:lnTo>
                  <a:pt x="184" y="246"/>
                </a:lnTo>
                <a:lnTo>
                  <a:pt x="184" y="244"/>
                </a:lnTo>
                <a:lnTo>
                  <a:pt x="184" y="242"/>
                </a:lnTo>
                <a:lnTo>
                  <a:pt x="184" y="240"/>
                </a:lnTo>
                <a:lnTo>
                  <a:pt x="184" y="238"/>
                </a:lnTo>
                <a:lnTo>
                  <a:pt x="182" y="238"/>
                </a:lnTo>
                <a:lnTo>
                  <a:pt x="180" y="236"/>
                </a:lnTo>
                <a:lnTo>
                  <a:pt x="180" y="235"/>
                </a:lnTo>
                <a:lnTo>
                  <a:pt x="182" y="233"/>
                </a:lnTo>
                <a:lnTo>
                  <a:pt x="180" y="231"/>
                </a:lnTo>
                <a:lnTo>
                  <a:pt x="180" y="229"/>
                </a:lnTo>
                <a:lnTo>
                  <a:pt x="178" y="225"/>
                </a:lnTo>
                <a:lnTo>
                  <a:pt x="178" y="223"/>
                </a:lnTo>
                <a:lnTo>
                  <a:pt x="176" y="221"/>
                </a:lnTo>
                <a:lnTo>
                  <a:pt x="176" y="220"/>
                </a:lnTo>
                <a:lnTo>
                  <a:pt x="176" y="218"/>
                </a:lnTo>
                <a:lnTo>
                  <a:pt x="176" y="216"/>
                </a:lnTo>
                <a:lnTo>
                  <a:pt x="176" y="214"/>
                </a:lnTo>
                <a:lnTo>
                  <a:pt x="174" y="214"/>
                </a:lnTo>
                <a:lnTo>
                  <a:pt x="174" y="212"/>
                </a:lnTo>
                <a:lnTo>
                  <a:pt x="173" y="210"/>
                </a:lnTo>
                <a:lnTo>
                  <a:pt x="173" y="210"/>
                </a:lnTo>
                <a:lnTo>
                  <a:pt x="173" y="208"/>
                </a:lnTo>
                <a:lnTo>
                  <a:pt x="174" y="206"/>
                </a:lnTo>
                <a:lnTo>
                  <a:pt x="174" y="205"/>
                </a:lnTo>
                <a:lnTo>
                  <a:pt x="176" y="205"/>
                </a:lnTo>
                <a:lnTo>
                  <a:pt x="176" y="203"/>
                </a:lnTo>
                <a:lnTo>
                  <a:pt x="178" y="203"/>
                </a:lnTo>
                <a:lnTo>
                  <a:pt x="180" y="203"/>
                </a:lnTo>
                <a:lnTo>
                  <a:pt x="182" y="201"/>
                </a:lnTo>
                <a:lnTo>
                  <a:pt x="184" y="199"/>
                </a:lnTo>
                <a:lnTo>
                  <a:pt x="184" y="197"/>
                </a:lnTo>
                <a:lnTo>
                  <a:pt x="184" y="195"/>
                </a:lnTo>
                <a:lnTo>
                  <a:pt x="186" y="195"/>
                </a:lnTo>
                <a:lnTo>
                  <a:pt x="188" y="195"/>
                </a:lnTo>
                <a:lnTo>
                  <a:pt x="189" y="193"/>
                </a:lnTo>
                <a:lnTo>
                  <a:pt x="191" y="191"/>
                </a:lnTo>
                <a:lnTo>
                  <a:pt x="191" y="190"/>
                </a:lnTo>
                <a:lnTo>
                  <a:pt x="191" y="188"/>
                </a:lnTo>
                <a:lnTo>
                  <a:pt x="191" y="186"/>
                </a:lnTo>
                <a:lnTo>
                  <a:pt x="193" y="184"/>
                </a:lnTo>
                <a:lnTo>
                  <a:pt x="195" y="184"/>
                </a:lnTo>
                <a:lnTo>
                  <a:pt x="197" y="182"/>
                </a:lnTo>
                <a:lnTo>
                  <a:pt x="201" y="182"/>
                </a:lnTo>
                <a:lnTo>
                  <a:pt x="203" y="180"/>
                </a:lnTo>
                <a:lnTo>
                  <a:pt x="203" y="178"/>
                </a:lnTo>
                <a:lnTo>
                  <a:pt x="203" y="176"/>
                </a:lnTo>
                <a:lnTo>
                  <a:pt x="203" y="175"/>
                </a:lnTo>
                <a:lnTo>
                  <a:pt x="203" y="173"/>
                </a:lnTo>
                <a:lnTo>
                  <a:pt x="203" y="171"/>
                </a:lnTo>
                <a:lnTo>
                  <a:pt x="203" y="169"/>
                </a:lnTo>
                <a:lnTo>
                  <a:pt x="204" y="167"/>
                </a:lnTo>
                <a:lnTo>
                  <a:pt x="206" y="167"/>
                </a:lnTo>
                <a:lnTo>
                  <a:pt x="206" y="165"/>
                </a:lnTo>
                <a:lnTo>
                  <a:pt x="208" y="165"/>
                </a:lnTo>
                <a:lnTo>
                  <a:pt x="208" y="165"/>
                </a:lnTo>
                <a:lnTo>
                  <a:pt x="210" y="161"/>
                </a:lnTo>
                <a:lnTo>
                  <a:pt x="214" y="158"/>
                </a:lnTo>
                <a:lnTo>
                  <a:pt x="216" y="154"/>
                </a:lnTo>
                <a:lnTo>
                  <a:pt x="219" y="152"/>
                </a:lnTo>
                <a:lnTo>
                  <a:pt x="221" y="150"/>
                </a:lnTo>
                <a:lnTo>
                  <a:pt x="223" y="150"/>
                </a:lnTo>
                <a:lnTo>
                  <a:pt x="225" y="150"/>
                </a:lnTo>
                <a:lnTo>
                  <a:pt x="227" y="148"/>
                </a:lnTo>
                <a:lnTo>
                  <a:pt x="229" y="146"/>
                </a:lnTo>
                <a:lnTo>
                  <a:pt x="231" y="146"/>
                </a:lnTo>
                <a:lnTo>
                  <a:pt x="233" y="145"/>
                </a:lnTo>
                <a:lnTo>
                  <a:pt x="233" y="143"/>
                </a:lnTo>
                <a:lnTo>
                  <a:pt x="233" y="141"/>
                </a:lnTo>
                <a:lnTo>
                  <a:pt x="234" y="139"/>
                </a:lnTo>
                <a:lnTo>
                  <a:pt x="234" y="137"/>
                </a:lnTo>
                <a:lnTo>
                  <a:pt x="236" y="137"/>
                </a:lnTo>
                <a:lnTo>
                  <a:pt x="238" y="135"/>
                </a:lnTo>
                <a:lnTo>
                  <a:pt x="240" y="133"/>
                </a:lnTo>
                <a:lnTo>
                  <a:pt x="240" y="131"/>
                </a:lnTo>
                <a:lnTo>
                  <a:pt x="238" y="130"/>
                </a:lnTo>
                <a:lnTo>
                  <a:pt x="240" y="128"/>
                </a:lnTo>
                <a:lnTo>
                  <a:pt x="240" y="126"/>
                </a:lnTo>
                <a:lnTo>
                  <a:pt x="240" y="124"/>
                </a:lnTo>
                <a:lnTo>
                  <a:pt x="240" y="122"/>
                </a:lnTo>
                <a:lnTo>
                  <a:pt x="242" y="120"/>
                </a:lnTo>
                <a:lnTo>
                  <a:pt x="244" y="118"/>
                </a:lnTo>
                <a:lnTo>
                  <a:pt x="244" y="116"/>
                </a:lnTo>
                <a:lnTo>
                  <a:pt x="244" y="115"/>
                </a:lnTo>
                <a:lnTo>
                  <a:pt x="246" y="115"/>
                </a:lnTo>
                <a:lnTo>
                  <a:pt x="246" y="113"/>
                </a:lnTo>
                <a:lnTo>
                  <a:pt x="248" y="113"/>
                </a:lnTo>
                <a:lnTo>
                  <a:pt x="250" y="111"/>
                </a:lnTo>
                <a:lnTo>
                  <a:pt x="250" y="109"/>
                </a:lnTo>
                <a:lnTo>
                  <a:pt x="251" y="109"/>
                </a:lnTo>
                <a:lnTo>
                  <a:pt x="251" y="107"/>
                </a:lnTo>
                <a:lnTo>
                  <a:pt x="253" y="105"/>
                </a:lnTo>
                <a:lnTo>
                  <a:pt x="255" y="103"/>
                </a:lnTo>
                <a:lnTo>
                  <a:pt x="257" y="103"/>
                </a:lnTo>
                <a:lnTo>
                  <a:pt x="257" y="101"/>
                </a:lnTo>
                <a:lnTo>
                  <a:pt x="259" y="100"/>
                </a:lnTo>
                <a:lnTo>
                  <a:pt x="263" y="98"/>
                </a:lnTo>
                <a:lnTo>
                  <a:pt x="266" y="96"/>
                </a:lnTo>
                <a:lnTo>
                  <a:pt x="268" y="94"/>
                </a:lnTo>
                <a:lnTo>
                  <a:pt x="272" y="94"/>
                </a:lnTo>
                <a:lnTo>
                  <a:pt x="274" y="92"/>
                </a:lnTo>
                <a:lnTo>
                  <a:pt x="274" y="90"/>
                </a:lnTo>
                <a:lnTo>
                  <a:pt x="276" y="88"/>
                </a:lnTo>
                <a:lnTo>
                  <a:pt x="278" y="86"/>
                </a:lnTo>
                <a:lnTo>
                  <a:pt x="278" y="85"/>
                </a:lnTo>
                <a:lnTo>
                  <a:pt x="280" y="83"/>
                </a:lnTo>
                <a:lnTo>
                  <a:pt x="280" y="81"/>
                </a:lnTo>
                <a:lnTo>
                  <a:pt x="281" y="79"/>
                </a:lnTo>
                <a:lnTo>
                  <a:pt x="281" y="77"/>
                </a:lnTo>
                <a:lnTo>
                  <a:pt x="281" y="75"/>
                </a:lnTo>
                <a:lnTo>
                  <a:pt x="283" y="75"/>
                </a:lnTo>
                <a:lnTo>
                  <a:pt x="285" y="73"/>
                </a:lnTo>
                <a:lnTo>
                  <a:pt x="287" y="73"/>
                </a:lnTo>
                <a:lnTo>
                  <a:pt x="287" y="71"/>
                </a:lnTo>
                <a:lnTo>
                  <a:pt x="287" y="70"/>
                </a:lnTo>
                <a:lnTo>
                  <a:pt x="289" y="68"/>
                </a:lnTo>
                <a:lnTo>
                  <a:pt x="289" y="66"/>
                </a:lnTo>
                <a:lnTo>
                  <a:pt x="289" y="64"/>
                </a:lnTo>
                <a:lnTo>
                  <a:pt x="291" y="62"/>
                </a:lnTo>
                <a:lnTo>
                  <a:pt x="293" y="60"/>
                </a:lnTo>
                <a:lnTo>
                  <a:pt x="295" y="56"/>
                </a:lnTo>
                <a:lnTo>
                  <a:pt x="295" y="55"/>
                </a:lnTo>
                <a:lnTo>
                  <a:pt x="296" y="53"/>
                </a:lnTo>
                <a:lnTo>
                  <a:pt x="296" y="51"/>
                </a:lnTo>
                <a:lnTo>
                  <a:pt x="298" y="49"/>
                </a:lnTo>
                <a:lnTo>
                  <a:pt x="298" y="47"/>
                </a:lnTo>
                <a:lnTo>
                  <a:pt x="298" y="45"/>
                </a:lnTo>
                <a:lnTo>
                  <a:pt x="298" y="43"/>
                </a:lnTo>
                <a:lnTo>
                  <a:pt x="300" y="41"/>
                </a:lnTo>
                <a:lnTo>
                  <a:pt x="302" y="41"/>
                </a:lnTo>
                <a:lnTo>
                  <a:pt x="304" y="40"/>
                </a:lnTo>
                <a:lnTo>
                  <a:pt x="306" y="40"/>
                </a:lnTo>
                <a:lnTo>
                  <a:pt x="306" y="38"/>
                </a:lnTo>
                <a:lnTo>
                  <a:pt x="306" y="36"/>
                </a:lnTo>
                <a:lnTo>
                  <a:pt x="306" y="34"/>
                </a:lnTo>
                <a:lnTo>
                  <a:pt x="308" y="32"/>
                </a:lnTo>
                <a:lnTo>
                  <a:pt x="310" y="32"/>
                </a:lnTo>
                <a:lnTo>
                  <a:pt x="311" y="30"/>
                </a:lnTo>
                <a:lnTo>
                  <a:pt x="313" y="30"/>
                </a:lnTo>
                <a:lnTo>
                  <a:pt x="313" y="30"/>
                </a:lnTo>
                <a:lnTo>
                  <a:pt x="315" y="30"/>
                </a:lnTo>
                <a:lnTo>
                  <a:pt x="317" y="28"/>
                </a:lnTo>
                <a:lnTo>
                  <a:pt x="319" y="28"/>
                </a:lnTo>
                <a:lnTo>
                  <a:pt x="321" y="26"/>
                </a:lnTo>
                <a:lnTo>
                  <a:pt x="323" y="26"/>
                </a:lnTo>
                <a:lnTo>
                  <a:pt x="325" y="26"/>
                </a:lnTo>
                <a:lnTo>
                  <a:pt x="325" y="25"/>
                </a:lnTo>
                <a:lnTo>
                  <a:pt x="326" y="25"/>
                </a:lnTo>
                <a:lnTo>
                  <a:pt x="330" y="23"/>
                </a:lnTo>
                <a:lnTo>
                  <a:pt x="334" y="15"/>
                </a:lnTo>
                <a:lnTo>
                  <a:pt x="334" y="10"/>
                </a:lnTo>
                <a:lnTo>
                  <a:pt x="338" y="8"/>
                </a:lnTo>
                <a:lnTo>
                  <a:pt x="340" y="2"/>
                </a:lnTo>
                <a:lnTo>
                  <a:pt x="340" y="0"/>
                </a:lnTo>
                <a:lnTo>
                  <a:pt x="340" y="2"/>
                </a:lnTo>
                <a:lnTo>
                  <a:pt x="341" y="4"/>
                </a:lnTo>
                <a:lnTo>
                  <a:pt x="351" y="8"/>
                </a:lnTo>
                <a:lnTo>
                  <a:pt x="356" y="11"/>
                </a:lnTo>
                <a:lnTo>
                  <a:pt x="362" y="15"/>
                </a:lnTo>
                <a:lnTo>
                  <a:pt x="370" y="23"/>
                </a:lnTo>
                <a:lnTo>
                  <a:pt x="370" y="23"/>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115"/>
          <p:cNvSpPr>
            <a:spLocks/>
          </p:cNvSpPr>
          <p:nvPr/>
        </p:nvSpPr>
        <p:spPr bwMode="auto">
          <a:xfrm>
            <a:off x="5012320" y="5895546"/>
            <a:ext cx="1408112" cy="738188"/>
          </a:xfrm>
          <a:custGeom>
            <a:avLst/>
            <a:gdLst>
              <a:gd name="T0" fmla="*/ 773 w 887"/>
              <a:gd name="T1" fmla="*/ 17 h 465"/>
              <a:gd name="T2" fmla="*/ 767 w 887"/>
              <a:gd name="T3" fmla="*/ 47 h 465"/>
              <a:gd name="T4" fmla="*/ 776 w 887"/>
              <a:gd name="T5" fmla="*/ 49 h 465"/>
              <a:gd name="T6" fmla="*/ 793 w 887"/>
              <a:gd name="T7" fmla="*/ 49 h 465"/>
              <a:gd name="T8" fmla="*/ 806 w 887"/>
              <a:gd name="T9" fmla="*/ 54 h 465"/>
              <a:gd name="T10" fmla="*/ 821 w 887"/>
              <a:gd name="T11" fmla="*/ 51 h 465"/>
              <a:gd name="T12" fmla="*/ 797 w 887"/>
              <a:gd name="T13" fmla="*/ 45 h 465"/>
              <a:gd name="T14" fmla="*/ 831 w 887"/>
              <a:gd name="T15" fmla="*/ 51 h 465"/>
              <a:gd name="T16" fmla="*/ 829 w 887"/>
              <a:gd name="T17" fmla="*/ 60 h 465"/>
              <a:gd name="T18" fmla="*/ 844 w 887"/>
              <a:gd name="T19" fmla="*/ 81 h 465"/>
              <a:gd name="T20" fmla="*/ 868 w 887"/>
              <a:gd name="T21" fmla="*/ 86 h 465"/>
              <a:gd name="T22" fmla="*/ 868 w 887"/>
              <a:gd name="T23" fmla="*/ 69 h 465"/>
              <a:gd name="T24" fmla="*/ 885 w 887"/>
              <a:gd name="T25" fmla="*/ 86 h 465"/>
              <a:gd name="T26" fmla="*/ 859 w 887"/>
              <a:gd name="T27" fmla="*/ 96 h 465"/>
              <a:gd name="T28" fmla="*/ 865 w 887"/>
              <a:gd name="T29" fmla="*/ 101 h 465"/>
              <a:gd name="T30" fmla="*/ 872 w 887"/>
              <a:gd name="T31" fmla="*/ 107 h 465"/>
              <a:gd name="T32" fmla="*/ 872 w 887"/>
              <a:gd name="T33" fmla="*/ 116 h 465"/>
              <a:gd name="T34" fmla="*/ 878 w 887"/>
              <a:gd name="T35" fmla="*/ 116 h 465"/>
              <a:gd name="T36" fmla="*/ 868 w 887"/>
              <a:gd name="T37" fmla="*/ 144 h 465"/>
              <a:gd name="T38" fmla="*/ 827 w 887"/>
              <a:gd name="T39" fmla="*/ 165 h 465"/>
              <a:gd name="T40" fmla="*/ 790 w 887"/>
              <a:gd name="T41" fmla="*/ 191 h 465"/>
              <a:gd name="T42" fmla="*/ 754 w 887"/>
              <a:gd name="T43" fmla="*/ 219 h 465"/>
              <a:gd name="T44" fmla="*/ 728 w 887"/>
              <a:gd name="T45" fmla="*/ 246 h 465"/>
              <a:gd name="T46" fmla="*/ 684 w 887"/>
              <a:gd name="T47" fmla="*/ 259 h 465"/>
              <a:gd name="T48" fmla="*/ 645 w 887"/>
              <a:gd name="T49" fmla="*/ 283 h 465"/>
              <a:gd name="T50" fmla="*/ 602 w 887"/>
              <a:gd name="T51" fmla="*/ 296 h 465"/>
              <a:gd name="T52" fmla="*/ 561 w 887"/>
              <a:gd name="T53" fmla="*/ 311 h 465"/>
              <a:gd name="T54" fmla="*/ 527 w 887"/>
              <a:gd name="T55" fmla="*/ 332 h 465"/>
              <a:gd name="T56" fmla="*/ 488 w 887"/>
              <a:gd name="T57" fmla="*/ 354 h 465"/>
              <a:gd name="T58" fmla="*/ 452 w 887"/>
              <a:gd name="T59" fmla="*/ 377 h 465"/>
              <a:gd name="T60" fmla="*/ 405 w 887"/>
              <a:gd name="T61" fmla="*/ 369 h 465"/>
              <a:gd name="T62" fmla="*/ 360 w 887"/>
              <a:gd name="T63" fmla="*/ 377 h 465"/>
              <a:gd name="T64" fmla="*/ 315 w 887"/>
              <a:gd name="T65" fmla="*/ 386 h 465"/>
              <a:gd name="T66" fmla="*/ 279 w 887"/>
              <a:gd name="T67" fmla="*/ 411 h 465"/>
              <a:gd name="T68" fmla="*/ 236 w 887"/>
              <a:gd name="T69" fmla="*/ 418 h 465"/>
              <a:gd name="T70" fmla="*/ 204 w 887"/>
              <a:gd name="T71" fmla="*/ 444 h 465"/>
              <a:gd name="T72" fmla="*/ 169 w 887"/>
              <a:gd name="T73" fmla="*/ 459 h 465"/>
              <a:gd name="T74" fmla="*/ 127 w 887"/>
              <a:gd name="T75" fmla="*/ 446 h 465"/>
              <a:gd name="T76" fmla="*/ 96 w 887"/>
              <a:gd name="T77" fmla="*/ 418 h 465"/>
              <a:gd name="T78" fmla="*/ 51 w 887"/>
              <a:gd name="T79" fmla="*/ 412 h 465"/>
              <a:gd name="T80" fmla="*/ 28 w 887"/>
              <a:gd name="T81" fmla="*/ 377 h 465"/>
              <a:gd name="T82" fmla="*/ 17 w 887"/>
              <a:gd name="T83" fmla="*/ 343 h 465"/>
              <a:gd name="T84" fmla="*/ 9 w 887"/>
              <a:gd name="T85" fmla="*/ 306 h 465"/>
              <a:gd name="T86" fmla="*/ 4 w 887"/>
              <a:gd name="T87" fmla="*/ 270 h 465"/>
              <a:gd name="T88" fmla="*/ 109 w 887"/>
              <a:gd name="T89" fmla="*/ 193 h 465"/>
              <a:gd name="T90" fmla="*/ 193 w 887"/>
              <a:gd name="T91" fmla="*/ 157 h 465"/>
              <a:gd name="T92" fmla="*/ 257 w 887"/>
              <a:gd name="T93" fmla="*/ 141 h 465"/>
              <a:gd name="T94" fmla="*/ 292 w 887"/>
              <a:gd name="T95" fmla="*/ 152 h 465"/>
              <a:gd name="T96" fmla="*/ 326 w 887"/>
              <a:gd name="T97" fmla="*/ 139 h 465"/>
              <a:gd name="T98" fmla="*/ 358 w 887"/>
              <a:gd name="T99" fmla="*/ 124 h 465"/>
              <a:gd name="T100" fmla="*/ 399 w 887"/>
              <a:gd name="T101" fmla="*/ 107 h 465"/>
              <a:gd name="T102" fmla="*/ 437 w 887"/>
              <a:gd name="T103" fmla="*/ 105 h 465"/>
              <a:gd name="T104" fmla="*/ 493 w 887"/>
              <a:gd name="T105" fmla="*/ 81 h 465"/>
              <a:gd name="T106" fmla="*/ 536 w 887"/>
              <a:gd name="T107" fmla="*/ 94 h 465"/>
              <a:gd name="T108" fmla="*/ 544 w 887"/>
              <a:gd name="T109" fmla="*/ 129 h 465"/>
              <a:gd name="T110" fmla="*/ 591 w 887"/>
              <a:gd name="T111" fmla="*/ 126 h 465"/>
              <a:gd name="T112" fmla="*/ 609 w 887"/>
              <a:gd name="T113" fmla="*/ 92 h 465"/>
              <a:gd name="T114" fmla="*/ 632 w 887"/>
              <a:gd name="T115" fmla="*/ 64 h 465"/>
              <a:gd name="T116" fmla="*/ 664 w 887"/>
              <a:gd name="T117" fmla="*/ 43 h 465"/>
              <a:gd name="T118" fmla="*/ 701 w 887"/>
              <a:gd name="T119" fmla="*/ 32 h 465"/>
              <a:gd name="T120" fmla="*/ 722 w 887"/>
              <a:gd name="T121" fmla="*/ 30 h 465"/>
              <a:gd name="T122" fmla="*/ 720 w 887"/>
              <a:gd name="T123" fmla="*/ 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7" h="465">
                <a:moveTo>
                  <a:pt x="731" y="2"/>
                </a:moveTo>
                <a:lnTo>
                  <a:pt x="733" y="4"/>
                </a:lnTo>
                <a:lnTo>
                  <a:pt x="733" y="5"/>
                </a:lnTo>
                <a:lnTo>
                  <a:pt x="735" y="5"/>
                </a:lnTo>
                <a:lnTo>
                  <a:pt x="739" y="5"/>
                </a:lnTo>
                <a:lnTo>
                  <a:pt x="741" y="5"/>
                </a:lnTo>
                <a:lnTo>
                  <a:pt x="741" y="7"/>
                </a:lnTo>
                <a:lnTo>
                  <a:pt x="744" y="7"/>
                </a:lnTo>
                <a:lnTo>
                  <a:pt x="746" y="9"/>
                </a:lnTo>
                <a:lnTo>
                  <a:pt x="748" y="9"/>
                </a:lnTo>
                <a:lnTo>
                  <a:pt x="750" y="11"/>
                </a:lnTo>
                <a:lnTo>
                  <a:pt x="754" y="11"/>
                </a:lnTo>
                <a:lnTo>
                  <a:pt x="756" y="11"/>
                </a:lnTo>
                <a:lnTo>
                  <a:pt x="756" y="13"/>
                </a:lnTo>
                <a:lnTo>
                  <a:pt x="758" y="13"/>
                </a:lnTo>
                <a:lnTo>
                  <a:pt x="761" y="13"/>
                </a:lnTo>
                <a:lnTo>
                  <a:pt x="763" y="13"/>
                </a:lnTo>
                <a:lnTo>
                  <a:pt x="765" y="13"/>
                </a:lnTo>
                <a:lnTo>
                  <a:pt x="765" y="15"/>
                </a:lnTo>
                <a:lnTo>
                  <a:pt x="767" y="15"/>
                </a:lnTo>
                <a:lnTo>
                  <a:pt x="769" y="15"/>
                </a:lnTo>
                <a:lnTo>
                  <a:pt x="771" y="17"/>
                </a:lnTo>
                <a:lnTo>
                  <a:pt x="773" y="17"/>
                </a:lnTo>
                <a:lnTo>
                  <a:pt x="773" y="19"/>
                </a:lnTo>
                <a:lnTo>
                  <a:pt x="775" y="19"/>
                </a:lnTo>
                <a:lnTo>
                  <a:pt x="775" y="21"/>
                </a:lnTo>
                <a:lnTo>
                  <a:pt x="775" y="22"/>
                </a:lnTo>
                <a:lnTo>
                  <a:pt x="775" y="24"/>
                </a:lnTo>
                <a:lnTo>
                  <a:pt x="775" y="26"/>
                </a:lnTo>
                <a:lnTo>
                  <a:pt x="773" y="26"/>
                </a:lnTo>
                <a:lnTo>
                  <a:pt x="771" y="28"/>
                </a:lnTo>
                <a:lnTo>
                  <a:pt x="771" y="30"/>
                </a:lnTo>
                <a:lnTo>
                  <a:pt x="771" y="32"/>
                </a:lnTo>
                <a:lnTo>
                  <a:pt x="771" y="34"/>
                </a:lnTo>
                <a:lnTo>
                  <a:pt x="771" y="36"/>
                </a:lnTo>
                <a:lnTo>
                  <a:pt x="771" y="37"/>
                </a:lnTo>
                <a:lnTo>
                  <a:pt x="773" y="39"/>
                </a:lnTo>
                <a:lnTo>
                  <a:pt x="773" y="41"/>
                </a:lnTo>
                <a:lnTo>
                  <a:pt x="773" y="43"/>
                </a:lnTo>
                <a:lnTo>
                  <a:pt x="773" y="45"/>
                </a:lnTo>
                <a:lnTo>
                  <a:pt x="773" y="47"/>
                </a:lnTo>
                <a:lnTo>
                  <a:pt x="773" y="47"/>
                </a:lnTo>
                <a:lnTo>
                  <a:pt x="771" y="47"/>
                </a:lnTo>
                <a:lnTo>
                  <a:pt x="769" y="47"/>
                </a:lnTo>
                <a:lnTo>
                  <a:pt x="767" y="47"/>
                </a:lnTo>
                <a:lnTo>
                  <a:pt x="767" y="47"/>
                </a:lnTo>
                <a:lnTo>
                  <a:pt x="767" y="49"/>
                </a:lnTo>
                <a:lnTo>
                  <a:pt x="765" y="51"/>
                </a:lnTo>
                <a:lnTo>
                  <a:pt x="765" y="52"/>
                </a:lnTo>
                <a:lnTo>
                  <a:pt x="765" y="54"/>
                </a:lnTo>
                <a:lnTo>
                  <a:pt x="767" y="54"/>
                </a:lnTo>
                <a:lnTo>
                  <a:pt x="769" y="54"/>
                </a:lnTo>
                <a:lnTo>
                  <a:pt x="771" y="54"/>
                </a:lnTo>
                <a:lnTo>
                  <a:pt x="773" y="54"/>
                </a:lnTo>
                <a:lnTo>
                  <a:pt x="775" y="54"/>
                </a:lnTo>
                <a:lnTo>
                  <a:pt x="776" y="54"/>
                </a:lnTo>
                <a:lnTo>
                  <a:pt x="776" y="52"/>
                </a:lnTo>
                <a:lnTo>
                  <a:pt x="775" y="52"/>
                </a:lnTo>
                <a:lnTo>
                  <a:pt x="775" y="51"/>
                </a:lnTo>
                <a:lnTo>
                  <a:pt x="775" y="49"/>
                </a:lnTo>
                <a:lnTo>
                  <a:pt x="775" y="51"/>
                </a:lnTo>
                <a:lnTo>
                  <a:pt x="776" y="51"/>
                </a:lnTo>
                <a:lnTo>
                  <a:pt x="775" y="51"/>
                </a:lnTo>
                <a:lnTo>
                  <a:pt x="775" y="49"/>
                </a:lnTo>
                <a:lnTo>
                  <a:pt x="773" y="49"/>
                </a:lnTo>
                <a:lnTo>
                  <a:pt x="773" y="47"/>
                </a:lnTo>
                <a:lnTo>
                  <a:pt x="775" y="47"/>
                </a:lnTo>
                <a:lnTo>
                  <a:pt x="775" y="49"/>
                </a:lnTo>
                <a:lnTo>
                  <a:pt x="776" y="49"/>
                </a:lnTo>
                <a:lnTo>
                  <a:pt x="776" y="51"/>
                </a:lnTo>
                <a:lnTo>
                  <a:pt x="778" y="51"/>
                </a:lnTo>
                <a:lnTo>
                  <a:pt x="778" y="52"/>
                </a:lnTo>
                <a:lnTo>
                  <a:pt x="780" y="52"/>
                </a:lnTo>
                <a:lnTo>
                  <a:pt x="780" y="54"/>
                </a:lnTo>
                <a:lnTo>
                  <a:pt x="782" y="56"/>
                </a:lnTo>
                <a:lnTo>
                  <a:pt x="782" y="56"/>
                </a:lnTo>
                <a:lnTo>
                  <a:pt x="782" y="54"/>
                </a:lnTo>
                <a:lnTo>
                  <a:pt x="782" y="52"/>
                </a:lnTo>
                <a:lnTo>
                  <a:pt x="782" y="52"/>
                </a:lnTo>
                <a:lnTo>
                  <a:pt x="782" y="51"/>
                </a:lnTo>
                <a:lnTo>
                  <a:pt x="782" y="52"/>
                </a:lnTo>
                <a:lnTo>
                  <a:pt x="780" y="52"/>
                </a:lnTo>
                <a:lnTo>
                  <a:pt x="782" y="51"/>
                </a:lnTo>
                <a:lnTo>
                  <a:pt x="782" y="49"/>
                </a:lnTo>
                <a:lnTo>
                  <a:pt x="782" y="47"/>
                </a:lnTo>
                <a:lnTo>
                  <a:pt x="784" y="47"/>
                </a:lnTo>
                <a:lnTo>
                  <a:pt x="788" y="47"/>
                </a:lnTo>
                <a:lnTo>
                  <a:pt x="788" y="47"/>
                </a:lnTo>
                <a:lnTo>
                  <a:pt x="790" y="47"/>
                </a:lnTo>
                <a:lnTo>
                  <a:pt x="793" y="47"/>
                </a:lnTo>
                <a:lnTo>
                  <a:pt x="791" y="47"/>
                </a:lnTo>
                <a:lnTo>
                  <a:pt x="793" y="49"/>
                </a:lnTo>
                <a:lnTo>
                  <a:pt x="795" y="49"/>
                </a:lnTo>
                <a:lnTo>
                  <a:pt x="797" y="49"/>
                </a:lnTo>
                <a:lnTo>
                  <a:pt x="799" y="51"/>
                </a:lnTo>
                <a:lnTo>
                  <a:pt x="801" y="51"/>
                </a:lnTo>
                <a:lnTo>
                  <a:pt x="803" y="52"/>
                </a:lnTo>
                <a:lnTo>
                  <a:pt x="803" y="54"/>
                </a:lnTo>
                <a:lnTo>
                  <a:pt x="803" y="56"/>
                </a:lnTo>
                <a:lnTo>
                  <a:pt x="803" y="58"/>
                </a:lnTo>
                <a:lnTo>
                  <a:pt x="805" y="60"/>
                </a:lnTo>
                <a:lnTo>
                  <a:pt x="806" y="60"/>
                </a:lnTo>
                <a:lnTo>
                  <a:pt x="806" y="62"/>
                </a:lnTo>
                <a:lnTo>
                  <a:pt x="806" y="64"/>
                </a:lnTo>
                <a:lnTo>
                  <a:pt x="808" y="64"/>
                </a:lnTo>
                <a:lnTo>
                  <a:pt x="808" y="66"/>
                </a:lnTo>
                <a:lnTo>
                  <a:pt x="810" y="64"/>
                </a:lnTo>
                <a:lnTo>
                  <a:pt x="808" y="62"/>
                </a:lnTo>
                <a:lnTo>
                  <a:pt x="808" y="60"/>
                </a:lnTo>
                <a:lnTo>
                  <a:pt x="806" y="58"/>
                </a:lnTo>
                <a:lnTo>
                  <a:pt x="805" y="58"/>
                </a:lnTo>
                <a:lnTo>
                  <a:pt x="805" y="56"/>
                </a:lnTo>
                <a:lnTo>
                  <a:pt x="805" y="54"/>
                </a:lnTo>
                <a:lnTo>
                  <a:pt x="806" y="56"/>
                </a:lnTo>
                <a:lnTo>
                  <a:pt x="806" y="54"/>
                </a:lnTo>
                <a:lnTo>
                  <a:pt x="805" y="54"/>
                </a:lnTo>
                <a:lnTo>
                  <a:pt x="806" y="54"/>
                </a:lnTo>
                <a:lnTo>
                  <a:pt x="806" y="52"/>
                </a:lnTo>
                <a:lnTo>
                  <a:pt x="805" y="52"/>
                </a:lnTo>
                <a:lnTo>
                  <a:pt x="806" y="52"/>
                </a:lnTo>
                <a:lnTo>
                  <a:pt x="808" y="52"/>
                </a:lnTo>
                <a:lnTo>
                  <a:pt x="810" y="52"/>
                </a:lnTo>
                <a:lnTo>
                  <a:pt x="812" y="54"/>
                </a:lnTo>
                <a:lnTo>
                  <a:pt x="814" y="54"/>
                </a:lnTo>
                <a:lnTo>
                  <a:pt x="816" y="54"/>
                </a:lnTo>
                <a:lnTo>
                  <a:pt x="818" y="54"/>
                </a:lnTo>
                <a:lnTo>
                  <a:pt x="818" y="56"/>
                </a:lnTo>
                <a:lnTo>
                  <a:pt x="820" y="56"/>
                </a:lnTo>
                <a:lnTo>
                  <a:pt x="820" y="54"/>
                </a:lnTo>
                <a:lnTo>
                  <a:pt x="818" y="54"/>
                </a:lnTo>
                <a:lnTo>
                  <a:pt x="820" y="54"/>
                </a:lnTo>
                <a:lnTo>
                  <a:pt x="818" y="52"/>
                </a:lnTo>
                <a:lnTo>
                  <a:pt x="820" y="52"/>
                </a:lnTo>
                <a:lnTo>
                  <a:pt x="821" y="52"/>
                </a:lnTo>
                <a:lnTo>
                  <a:pt x="820" y="51"/>
                </a:lnTo>
                <a:lnTo>
                  <a:pt x="821" y="51"/>
                </a:lnTo>
                <a:lnTo>
                  <a:pt x="823" y="51"/>
                </a:lnTo>
                <a:lnTo>
                  <a:pt x="821" y="51"/>
                </a:lnTo>
                <a:lnTo>
                  <a:pt x="823" y="49"/>
                </a:lnTo>
                <a:lnTo>
                  <a:pt x="821" y="49"/>
                </a:lnTo>
                <a:lnTo>
                  <a:pt x="820" y="49"/>
                </a:lnTo>
                <a:lnTo>
                  <a:pt x="821" y="49"/>
                </a:lnTo>
                <a:lnTo>
                  <a:pt x="821" y="51"/>
                </a:lnTo>
                <a:lnTo>
                  <a:pt x="820" y="51"/>
                </a:lnTo>
                <a:lnTo>
                  <a:pt x="818" y="49"/>
                </a:lnTo>
                <a:lnTo>
                  <a:pt x="816" y="49"/>
                </a:lnTo>
                <a:lnTo>
                  <a:pt x="814" y="47"/>
                </a:lnTo>
                <a:lnTo>
                  <a:pt x="810" y="47"/>
                </a:lnTo>
                <a:lnTo>
                  <a:pt x="810" y="47"/>
                </a:lnTo>
                <a:lnTo>
                  <a:pt x="810" y="45"/>
                </a:lnTo>
                <a:lnTo>
                  <a:pt x="808" y="45"/>
                </a:lnTo>
                <a:lnTo>
                  <a:pt x="806" y="45"/>
                </a:lnTo>
                <a:lnTo>
                  <a:pt x="806" y="43"/>
                </a:lnTo>
                <a:lnTo>
                  <a:pt x="805" y="45"/>
                </a:lnTo>
                <a:lnTo>
                  <a:pt x="803" y="45"/>
                </a:lnTo>
                <a:lnTo>
                  <a:pt x="801" y="45"/>
                </a:lnTo>
                <a:lnTo>
                  <a:pt x="799" y="47"/>
                </a:lnTo>
                <a:lnTo>
                  <a:pt x="797" y="47"/>
                </a:lnTo>
                <a:lnTo>
                  <a:pt x="795" y="47"/>
                </a:lnTo>
                <a:lnTo>
                  <a:pt x="795" y="47"/>
                </a:lnTo>
                <a:lnTo>
                  <a:pt x="797" y="45"/>
                </a:lnTo>
                <a:lnTo>
                  <a:pt x="797" y="43"/>
                </a:lnTo>
                <a:lnTo>
                  <a:pt x="799" y="41"/>
                </a:lnTo>
                <a:lnTo>
                  <a:pt x="801" y="39"/>
                </a:lnTo>
                <a:lnTo>
                  <a:pt x="803" y="37"/>
                </a:lnTo>
                <a:lnTo>
                  <a:pt x="806" y="34"/>
                </a:lnTo>
                <a:lnTo>
                  <a:pt x="806" y="32"/>
                </a:lnTo>
                <a:lnTo>
                  <a:pt x="810" y="28"/>
                </a:lnTo>
                <a:lnTo>
                  <a:pt x="812" y="30"/>
                </a:lnTo>
                <a:lnTo>
                  <a:pt x="810" y="34"/>
                </a:lnTo>
                <a:lnTo>
                  <a:pt x="810" y="36"/>
                </a:lnTo>
                <a:lnTo>
                  <a:pt x="812" y="37"/>
                </a:lnTo>
                <a:lnTo>
                  <a:pt x="812" y="41"/>
                </a:lnTo>
                <a:lnTo>
                  <a:pt x="814" y="43"/>
                </a:lnTo>
                <a:lnTo>
                  <a:pt x="816" y="43"/>
                </a:lnTo>
                <a:lnTo>
                  <a:pt x="820" y="47"/>
                </a:lnTo>
                <a:lnTo>
                  <a:pt x="820" y="47"/>
                </a:lnTo>
                <a:lnTo>
                  <a:pt x="821" y="47"/>
                </a:lnTo>
                <a:lnTo>
                  <a:pt x="823" y="49"/>
                </a:lnTo>
                <a:lnTo>
                  <a:pt x="825" y="49"/>
                </a:lnTo>
                <a:lnTo>
                  <a:pt x="827" y="49"/>
                </a:lnTo>
                <a:lnTo>
                  <a:pt x="829" y="49"/>
                </a:lnTo>
                <a:lnTo>
                  <a:pt x="829" y="49"/>
                </a:lnTo>
                <a:lnTo>
                  <a:pt x="831" y="51"/>
                </a:lnTo>
                <a:lnTo>
                  <a:pt x="831" y="52"/>
                </a:lnTo>
                <a:lnTo>
                  <a:pt x="831" y="54"/>
                </a:lnTo>
                <a:lnTo>
                  <a:pt x="831" y="56"/>
                </a:lnTo>
                <a:lnTo>
                  <a:pt x="833" y="56"/>
                </a:lnTo>
                <a:lnTo>
                  <a:pt x="833" y="58"/>
                </a:lnTo>
                <a:lnTo>
                  <a:pt x="833" y="60"/>
                </a:lnTo>
                <a:lnTo>
                  <a:pt x="835" y="60"/>
                </a:lnTo>
                <a:lnTo>
                  <a:pt x="835" y="62"/>
                </a:lnTo>
                <a:lnTo>
                  <a:pt x="836" y="62"/>
                </a:lnTo>
                <a:lnTo>
                  <a:pt x="836" y="64"/>
                </a:lnTo>
                <a:lnTo>
                  <a:pt x="835" y="64"/>
                </a:lnTo>
                <a:lnTo>
                  <a:pt x="835" y="62"/>
                </a:lnTo>
                <a:lnTo>
                  <a:pt x="835" y="60"/>
                </a:lnTo>
                <a:lnTo>
                  <a:pt x="833" y="60"/>
                </a:lnTo>
                <a:lnTo>
                  <a:pt x="831" y="60"/>
                </a:lnTo>
                <a:lnTo>
                  <a:pt x="833" y="60"/>
                </a:lnTo>
                <a:lnTo>
                  <a:pt x="833" y="62"/>
                </a:lnTo>
                <a:lnTo>
                  <a:pt x="831" y="60"/>
                </a:lnTo>
                <a:lnTo>
                  <a:pt x="829" y="62"/>
                </a:lnTo>
                <a:lnTo>
                  <a:pt x="829" y="60"/>
                </a:lnTo>
                <a:lnTo>
                  <a:pt x="829" y="60"/>
                </a:lnTo>
                <a:lnTo>
                  <a:pt x="827" y="60"/>
                </a:lnTo>
                <a:lnTo>
                  <a:pt x="829" y="60"/>
                </a:lnTo>
                <a:lnTo>
                  <a:pt x="827" y="62"/>
                </a:lnTo>
                <a:lnTo>
                  <a:pt x="829" y="64"/>
                </a:lnTo>
                <a:lnTo>
                  <a:pt x="829" y="64"/>
                </a:lnTo>
                <a:lnTo>
                  <a:pt x="831" y="62"/>
                </a:lnTo>
                <a:lnTo>
                  <a:pt x="833" y="62"/>
                </a:lnTo>
                <a:lnTo>
                  <a:pt x="833" y="64"/>
                </a:lnTo>
                <a:lnTo>
                  <a:pt x="835" y="64"/>
                </a:lnTo>
                <a:lnTo>
                  <a:pt x="835" y="66"/>
                </a:lnTo>
                <a:lnTo>
                  <a:pt x="833" y="67"/>
                </a:lnTo>
                <a:lnTo>
                  <a:pt x="835" y="67"/>
                </a:lnTo>
                <a:lnTo>
                  <a:pt x="836" y="66"/>
                </a:lnTo>
                <a:lnTo>
                  <a:pt x="836" y="64"/>
                </a:lnTo>
                <a:lnTo>
                  <a:pt x="836" y="66"/>
                </a:lnTo>
                <a:lnTo>
                  <a:pt x="836" y="67"/>
                </a:lnTo>
                <a:lnTo>
                  <a:pt x="838" y="69"/>
                </a:lnTo>
                <a:lnTo>
                  <a:pt x="838" y="71"/>
                </a:lnTo>
                <a:lnTo>
                  <a:pt x="838" y="73"/>
                </a:lnTo>
                <a:lnTo>
                  <a:pt x="840" y="75"/>
                </a:lnTo>
                <a:lnTo>
                  <a:pt x="840" y="77"/>
                </a:lnTo>
                <a:lnTo>
                  <a:pt x="842" y="77"/>
                </a:lnTo>
                <a:lnTo>
                  <a:pt x="842" y="79"/>
                </a:lnTo>
                <a:lnTo>
                  <a:pt x="842" y="81"/>
                </a:lnTo>
                <a:lnTo>
                  <a:pt x="844" y="81"/>
                </a:lnTo>
                <a:lnTo>
                  <a:pt x="844" y="82"/>
                </a:lnTo>
                <a:lnTo>
                  <a:pt x="846" y="82"/>
                </a:lnTo>
                <a:lnTo>
                  <a:pt x="846" y="84"/>
                </a:lnTo>
                <a:lnTo>
                  <a:pt x="848" y="84"/>
                </a:lnTo>
                <a:lnTo>
                  <a:pt x="848" y="82"/>
                </a:lnTo>
                <a:lnTo>
                  <a:pt x="851" y="82"/>
                </a:lnTo>
                <a:lnTo>
                  <a:pt x="853" y="82"/>
                </a:lnTo>
                <a:lnTo>
                  <a:pt x="855" y="82"/>
                </a:lnTo>
                <a:lnTo>
                  <a:pt x="855" y="84"/>
                </a:lnTo>
                <a:lnTo>
                  <a:pt x="857" y="82"/>
                </a:lnTo>
                <a:lnTo>
                  <a:pt x="859" y="82"/>
                </a:lnTo>
                <a:lnTo>
                  <a:pt x="859" y="84"/>
                </a:lnTo>
                <a:lnTo>
                  <a:pt x="859" y="86"/>
                </a:lnTo>
                <a:lnTo>
                  <a:pt x="861" y="86"/>
                </a:lnTo>
                <a:lnTo>
                  <a:pt x="863" y="86"/>
                </a:lnTo>
                <a:lnTo>
                  <a:pt x="863" y="88"/>
                </a:lnTo>
                <a:lnTo>
                  <a:pt x="865" y="86"/>
                </a:lnTo>
                <a:lnTo>
                  <a:pt x="863" y="86"/>
                </a:lnTo>
                <a:lnTo>
                  <a:pt x="863" y="84"/>
                </a:lnTo>
                <a:lnTo>
                  <a:pt x="865" y="84"/>
                </a:lnTo>
                <a:lnTo>
                  <a:pt x="866" y="86"/>
                </a:lnTo>
                <a:lnTo>
                  <a:pt x="866" y="88"/>
                </a:lnTo>
                <a:lnTo>
                  <a:pt x="868" y="86"/>
                </a:lnTo>
                <a:lnTo>
                  <a:pt x="870" y="86"/>
                </a:lnTo>
                <a:lnTo>
                  <a:pt x="872" y="84"/>
                </a:lnTo>
                <a:lnTo>
                  <a:pt x="874" y="84"/>
                </a:lnTo>
                <a:lnTo>
                  <a:pt x="876" y="84"/>
                </a:lnTo>
                <a:lnTo>
                  <a:pt x="874" y="82"/>
                </a:lnTo>
                <a:lnTo>
                  <a:pt x="874" y="81"/>
                </a:lnTo>
                <a:lnTo>
                  <a:pt x="876" y="81"/>
                </a:lnTo>
                <a:lnTo>
                  <a:pt x="876" y="79"/>
                </a:lnTo>
                <a:lnTo>
                  <a:pt x="876" y="77"/>
                </a:lnTo>
                <a:lnTo>
                  <a:pt x="876" y="75"/>
                </a:lnTo>
                <a:lnTo>
                  <a:pt x="878" y="75"/>
                </a:lnTo>
                <a:lnTo>
                  <a:pt x="878" y="77"/>
                </a:lnTo>
                <a:lnTo>
                  <a:pt x="878" y="75"/>
                </a:lnTo>
                <a:lnTo>
                  <a:pt x="876" y="73"/>
                </a:lnTo>
                <a:lnTo>
                  <a:pt x="874" y="73"/>
                </a:lnTo>
                <a:lnTo>
                  <a:pt x="876" y="73"/>
                </a:lnTo>
                <a:lnTo>
                  <a:pt x="874" y="73"/>
                </a:lnTo>
                <a:lnTo>
                  <a:pt x="874" y="71"/>
                </a:lnTo>
                <a:lnTo>
                  <a:pt x="872" y="71"/>
                </a:lnTo>
                <a:lnTo>
                  <a:pt x="870" y="73"/>
                </a:lnTo>
                <a:lnTo>
                  <a:pt x="870" y="71"/>
                </a:lnTo>
                <a:lnTo>
                  <a:pt x="870" y="69"/>
                </a:lnTo>
                <a:lnTo>
                  <a:pt x="868" y="69"/>
                </a:lnTo>
                <a:lnTo>
                  <a:pt x="866" y="71"/>
                </a:lnTo>
                <a:lnTo>
                  <a:pt x="865" y="71"/>
                </a:lnTo>
                <a:lnTo>
                  <a:pt x="866" y="69"/>
                </a:lnTo>
                <a:lnTo>
                  <a:pt x="866" y="67"/>
                </a:lnTo>
                <a:lnTo>
                  <a:pt x="868" y="66"/>
                </a:lnTo>
                <a:lnTo>
                  <a:pt x="868" y="64"/>
                </a:lnTo>
                <a:lnTo>
                  <a:pt x="870" y="62"/>
                </a:lnTo>
                <a:lnTo>
                  <a:pt x="870" y="60"/>
                </a:lnTo>
                <a:lnTo>
                  <a:pt x="872" y="60"/>
                </a:lnTo>
                <a:lnTo>
                  <a:pt x="878" y="66"/>
                </a:lnTo>
                <a:lnTo>
                  <a:pt x="878" y="67"/>
                </a:lnTo>
                <a:lnTo>
                  <a:pt x="880" y="69"/>
                </a:lnTo>
                <a:lnTo>
                  <a:pt x="880" y="71"/>
                </a:lnTo>
                <a:lnTo>
                  <a:pt x="880" y="73"/>
                </a:lnTo>
                <a:lnTo>
                  <a:pt x="880" y="75"/>
                </a:lnTo>
                <a:lnTo>
                  <a:pt x="881" y="77"/>
                </a:lnTo>
                <a:lnTo>
                  <a:pt x="883" y="77"/>
                </a:lnTo>
                <a:lnTo>
                  <a:pt x="885" y="79"/>
                </a:lnTo>
                <a:lnTo>
                  <a:pt x="885" y="81"/>
                </a:lnTo>
                <a:lnTo>
                  <a:pt x="887" y="81"/>
                </a:lnTo>
                <a:lnTo>
                  <a:pt x="887" y="82"/>
                </a:lnTo>
                <a:lnTo>
                  <a:pt x="885" y="84"/>
                </a:lnTo>
                <a:lnTo>
                  <a:pt x="885" y="86"/>
                </a:lnTo>
                <a:lnTo>
                  <a:pt x="883" y="88"/>
                </a:lnTo>
                <a:lnTo>
                  <a:pt x="881" y="88"/>
                </a:lnTo>
                <a:lnTo>
                  <a:pt x="880" y="88"/>
                </a:lnTo>
                <a:lnTo>
                  <a:pt x="878" y="88"/>
                </a:lnTo>
                <a:lnTo>
                  <a:pt x="878" y="88"/>
                </a:lnTo>
                <a:lnTo>
                  <a:pt x="876" y="92"/>
                </a:lnTo>
                <a:lnTo>
                  <a:pt x="874" y="92"/>
                </a:lnTo>
                <a:lnTo>
                  <a:pt x="872" y="92"/>
                </a:lnTo>
                <a:lnTo>
                  <a:pt x="872" y="94"/>
                </a:lnTo>
                <a:lnTo>
                  <a:pt x="870" y="94"/>
                </a:lnTo>
                <a:lnTo>
                  <a:pt x="868" y="96"/>
                </a:lnTo>
                <a:lnTo>
                  <a:pt x="866" y="96"/>
                </a:lnTo>
                <a:lnTo>
                  <a:pt x="866" y="92"/>
                </a:lnTo>
                <a:lnTo>
                  <a:pt x="865" y="92"/>
                </a:lnTo>
                <a:lnTo>
                  <a:pt x="866" y="94"/>
                </a:lnTo>
                <a:lnTo>
                  <a:pt x="866" y="96"/>
                </a:lnTo>
                <a:lnTo>
                  <a:pt x="865" y="96"/>
                </a:lnTo>
                <a:lnTo>
                  <a:pt x="863" y="97"/>
                </a:lnTo>
                <a:lnTo>
                  <a:pt x="861" y="97"/>
                </a:lnTo>
                <a:lnTo>
                  <a:pt x="859" y="97"/>
                </a:lnTo>
                <a:lnTo>
                  <a:pt x="859" y="96"/>
                </a:lnTo>
                <a:lnTo>
                  <a:pt x="859" y="94"/>
                </a:lnTo>
                <a:lnTo>
                  <a:pt x="859" y="96"/>
                </a:lnTo>
                <a:lnTo>
                  <a:pt x="859" y="97"/>
                </a:lnTo>
                <a:lnTo>
                  <a:pt x="857" y="99"/>
                </a:lnTo>
                <a:lnTo>
                  <a:pt x="855" y="99"/>
                </a:lnTo>
                <a:lnTo>
                  <a:pt x="853" y="101"/>
                </a:lnTo>
                <a:lnTo>
                  <a:pt x="853" y="103"/>
                </a:lnTo>
                <a:lnTo>
                  <a:pt x="855" y="103"/>
                </a:lnTo>
                <a:lnTo>
                  <a:pt x="855" y="101"/>
                </a:lnTo>
                <a:lnTo>
                  <a:pt x="857" y="99"/>
                </a:lnTo>
                <a:lnTo>
                  <a:pt x="859" y="99"/>
                </a:lnTo>
                <a:lnTo>
                  <a:pt x="861" y="99"/>
                </a:lnTo>
                <a:lnTo>
                  <a:pt x="863" y="99"/>
                </a:lnTo>
                <a:lnTo>
                  <a:pt x="865" y="97"/>
                </a:lnTo>
                <a:lnTo>
                  <a:pt x="865" y="99"/>
                </a:lnTo>
                <a:lnTo>
                  <a:pt x="863" y="101"/>
                </a:lnTo>
                <a:lnTo>
                  <a:pt x="861" y="103"/>
                </a:lnTo>
                <a:lnTo>
                  <a:pt x="859" y="103"/>
                </a:lnTo>
                <a:lnTo>
                  <a:pt x="861" y="105"/>
                </a:lnTo>
                <a:lnTo>
                  <a:pt x="859" y="107"/>
                </a:lnTo>
                <a:lnTo>
                  <a:pt x="861" y="109"/>
                </a:lnTo>
                <a:lnTo>
                  <a:pt x="861" y="107"/>
                </a:lnTo>
                <a:lnTo>
                  <a:pt x="863" y="105"/>
                </a:lnTo>
                <a:lnTo>
                  <a:pt x="863" y="103"/>
                </a:lnTo>
                <a:lnTo>
                  <a:pt x="865" y="101"/>
                </a:lnTo>
                <a:lnTo>
                  <a:pt x="865" y="103"/>
                </a:lnTo>
                <a:lnTo>
                  <a:pt x="866" y="103"/>
                </a:lnTo>
                <a:lnTo>
                  <a:pt x="866" y="101"/>
                </a:lnTo>
                <a:lnTo>
                  <a:pt x="866" y="99"/>
                </a:lnTo>
                <a:lnTo>
                  <a:pt x="868" y="97"/>
                </a:lnTo>
                <a:lnTo>
                  <a:pt x="870" y="97"/>
                </a:lnTo>
                <a:lnTo>
                  <a:pt x="870" y="96"/>
                </a:lnTo>
                <a:lnTo>
                  <a:pt x="872" y="96"/>
                </a:lnTo>
                <a:lnTo>
                  <a:pt x="874" y="94"/>
                </a:lnTo>
                <a:lnTo>
                  <a:pt x="876" y="94"/>
                </a:lnTo>
                <a:lnTo>
                  <a:pt x="876" y="96"/>
                </a:lnTo>
                <a:lnTo>
                  <a:pt x="876" y="94"/>
                </a:lnTo>
                <a:lnTo>
                  <a:pt x="878" y="92"/>
                </a:lnTo>
                <a:lnTo>
                  <a:pt x="878" y="92"/>
                </a:lnTo>
                <a:lnTo>
                  <a:pt x="878" y="94"/>
                </a:lnTo>
                <a:lnTo>
                  <a:pt x="878" y="96"/>
                </a:lnTo>
                <a:lnTo>
                  <a:pt x="878" y="99"/>
                </a:lnTo>
                <a:lnTo>
                  <a:pt x="878" y="103"/>
                </a:lnTo>
                <a:lnTo>
                  <a:pt x="878" y="105"/>
                </a:lnTo>
                <a:lnTo>
                  <a:pt x="876" y="107"/>
                </a:lnTo>
                <a:lnTo>
                  <a:pt x="874" y="109"/>
                </a:lnTo>
                <a:lnTo>
                  <a:pt x="872" y="109"/>
                </a:lnTo>
                <a:lnTo>
                  <a:pt x="872" y="107"/>
                </a:lnTo>
                <a:lnTo>
                  <a:pt x="874" y="107"/>
                </a:lnTo>
                <a:lnTo>
                  <a:pt x="872" y="105"/>
                </a:lnTo>
                <a:lnTo>
                  <a:pt x="870" y="105"/>
                </a:lnTo>
                <a:lnTo>
                  <a:pt x="870" y="107"/>
                </a:lnTo>
                <a:lnTo>
                  <a:pt x="872" y="107"/>
                </a:lnTo>
                <a:lnTo>
                  <a:pt x="870" y="109"/>
                </a:lnTo>
                <a:lnTo>
                  <a:pt x="872" y="109"/>
                </a:lnTo>
                <a:lnTo>
                  <a:pt x="874" y="109"/>
                </a:lnTo>
                <a:lnTo>
                  <a:pt x="876" y="109"/>
                </a:lnTo>
                <a:lnTo>
                  <a:pt x="876" y="111"/>
                </a:lnTo>
                <a:lnTo>
                  <a:pt x="876" y="109"/>
                </a:lnTo>
                <a:lnTo>
                  <a:pt x="876" y="107"/>
                </a:lnTo>
                <a:lnTo>
                  <a:pt x="878" y="107"/>
                </a:lnTo>
                <a:lnTo>
                  <a:pt x="878" y="109"/>
                </a:lnTo>
                <a:lnTo>
                  <a:pt x="878" y="109"/>
                </a:lnTo>
                <a:lnTo>
                  <a:pt x="878" y="111"/>
                </a:lnTo>
                <a:lnTo>
                  <a:pt x="878" y="114"/>
                </a:lnTo>
                <a:lnTo>
                  <a:pt x="876" y="114"/>
                </a:lnTo>
                <a:lnTo>
                  <a:pt x="876" y="112"/>
                </a:lnTo>
                <a:lnTo>
                  <a:pt x="874" y="112"/>
                </a:lnTo>
                <a:lnTo>
                  <a:pt x="874" y="114"/>
                </a:lnTo>
                <a:lnTo>
                  <a:pt x="874" y="116"/>
                </a:lnTo>
                <a:lnTo>
                  <a:pt x="872" y="116"/>
                </a:lnTo>
                <a:lnTo>
                  <a:pt x="870" y="116"/>
                </a:lnTo>
                <a:lnTo>
                  <a:pt x="870" y="118"/>
                </a:lnTo>
                <a:lnTo>
                  <a:pt x="868" y="120"/>
                </a:lnTo>
                <a:lnTo>
                  <a:pt x="866" y="118"/>
                </a:lnTo>
                <a:lnTo>
                  <a:pt x="865" y="118"/>
                </a:lnTo>
                <a:lnTo>
                  <a:pt x="865" y="120"/>
                </a:lnTo>
                <a:lnTo>
                  <a:pt x="866" y="120"/>
                </a:lnTo>
                <a:lnTo>
                  <a:pt x="868" y="120"/>
                </a:lnTo>
                <a:lnTo>
                  <a:pt x="870" y="120"/>
                </a:lnTo>
                <a:lnTo>
                  <a:pt x="870" y="118"/>
                </a:lnTo>
                <a:lnTo>
                  <a:pt x="872" y="118"/>
                </a:lnTo>
                <a:lnTo>
                  <a:pt x="870" y="120"/>
                </a:lnTo>
                <a:lnTo>
                  <a:pt x="870" y="122"/>
                </a:lnTo>
                <a:lnTo>
                  <a:pt x="872" y="122"/>
                </a:lnTo>
                <a:lnTo>
                  <a:pt x="872" y="120"/>
                </a:lnTo>
                <a:lnTo>
                  <a:pt x="872" y="118"/>
                </a:lnTo>
                <a:lnTo>
                  <a:pt x="874" y="118"/>
                </a:lnTo>
                <a:lnTo>
                  <a:pt x="874" y="116"/>
                </a:lnTo>
                <a:lnTo>
                  <a:pt x="874" y="114"/>
                </a:lnTo>
                <a:lnTo>
                  <a:pt x="876" y="114"/>
                </a:lnTo>
                <a:lnTo>
                  <a:pt x="878" y="114"/>
                </a:lnTo>
                <a:lnTo>
                  <a:pt x="878" y="116"/>
                </a:lnTo>
                <a:lnTo>
                  <a:pt x="878" y="116"/>
                </a:lnTo>
                <a:lnTo>
                  <a:pt x="880" y="116"/>
                </a:lnTo>
                <a:lnTo>
                  <a:pt x="880" y="118"/>
                </a:lnTo>
                <a:lnTo>
                  <a:pt x="880" y="120"/>
                </a:lnTo>
                <a:lnTo>
                  <a:pt x="878" y="120"/>
                </a:lnTo>
                <a:lnTo>
                  <a:pt x="878" y="120"/>
                </a:lnTo>
                <a:lnTo>
                  <a:pt x="878" y="120"/>
                </a:lnTo>
                <a:lnTo>
                  <a:pt x="880" y="122"/>
                </a:lnTo>
                <a:lnTo>
                  <a:pt x="878" y="124"/>
                </a:lnTo>
                <a:lnTo>
                  <a:pt x="878" y="126"/>
                </a:lnTo>
                <a:lnTo>
                  <a:pt x="878" y="127"/>
                </a:lnTo>
                <a:lnTo>
                  <a:pt x="878" y="129"/>
                </a:lnTo>
                <a:lnTo>
                  <a:pt x="876" y="131"/>
                </a:lnTo>
                <a:lnTo>
                  <a:pt x="874" y="133"/>
                </a:lnTo>
                <a:lnTo>
                  <a:pt x="872" y="135"/>
                </a:lnTo>
                <a:lnTo>
                  <a:pt x="872" y="137"/>
                </a:lnTo>
                <a:lnTo>
                  <a:pt x="870" y="137"/>
                </a:lnTo>
                <a:lnTo>
                  <a:pt x="870" y="137"/>
                </a:lnTo>
                <a:lnTo>
                  <a:pt x="868" y="137"/>
                </a:lnTo>
                <a:lnTo>
                  <a:pt x="868" y="139"/>
                </a:lnTo>
                <a:lnTo>
                  <a:pt x="870" y="141"/>
                </a:lnTo>
                <a:lnTo>
                  <a:pt x="870" y="142"/>
                </a:lnTo>
                <a:lnTo>
                  <a:pt x="868" y="142"/>
                </a:lnTo>
                <a:lnTo>
                  <a:pt x="868" y="144"/>
                </a:lnTo>
                <a:lnTo>
                  <a:pt x="866" y="146"/>
                </a:lnTo>
                <a:lnTo>
                  <a:pt x="865" y="148"/>
                </a:lnTo>
                <a:lnTo>
                  <a:pt x="863" y="150"/>
                </a:lnTo>
                <a:lnTo>
                  <a:pt x="861" y="150"/>
                </a:lnTo>
                <a:lnTo>
                  <a:pt x="859" y="152"/>
                </a:lnTo>
                <a:lnTo>
                  <a:pt x="857" y="152"/>
                </a:lnTo>
                <a:lnTo>
                  <a:pt x="857" y="154"/>
                </a:lnTo>
                <a:lnTo>
                  <a:pt x="855" y="156"/>
                </a:lnTo>
                <a:lnTo>
                  <a:pt x="853" y="156"/>
                </a:lnTo>
                <a:lnTo>
                  <a:pt x="851" y="157"/>
                </a:lnTo>
                <a:lnTo>
                  <a:pt x="850" y="159"/>
                </a:lnTo>
                <a:lnTo>
                  <a:pt x="848" y="159"/>
                </a:lnTo>
                <a:lnTo>
                  <a:pt x="846" y="161"/>
                </a:lnTo>
                <a:lnTo>
                  <a:pt x="844" y="161"/>
                </a:lnTo>
                <a:lnTo>
                  <a:pt x="842" y="163"/>
                </a:lnTo>
                <a:lnTo>
                  <a:pt x="840" y="163"/>
                </a:lnTo>
                <a:lnTo>
                  <a:pt x="838" y="163"/>
                </a:lnTo>
                <a:lnTo>
                  <a:pt x="836" y="163"/>
                </a:lnTo>
                <a:lnTo>
                  <a:pt x="835" y="163"/>
                </a:lnTo>
                <a:lnTo>
                  <a:pt x="831" y="163"/>
                </a:lnTo>
                <a:lnTo>
                  <a:pt x="829" y="165"/>
                </a:lnTo>
                <a:lnTo>
                  <a:pt x="829" y="165"/>
                </a:lnTo>
                <a:lnTo>
                  <a:pt x="827" y="165"/>
                </a:lnTo>
                <a:lnTo>
                  <a:pt x="825" y="167"/>
                </a:lnTo>
                <a:lnTo>
                  <a:pt x="821" y="169"/>
                </a:lnTo>
                <a:lnTo>
                  <a:pt x="820" y="169"/>
                </a:lnTo>
                <a:lnTo>
                  <a:pt x="818" y="169"/>
                </a:lnTo>
                <a:lnTo>
                  <a:pt x="816" y="171"/>
                </a:lnTo>
                <a:lnTo>
                  <a:pt x="814" y="171"/>
                </a:lnTo>
                <a:lnTo>
                  <a:pt x="812" y="171"/>
                </a:lnTo>
                <a:lnTo>
                  <a:pt x="812" y="172"/>
                </a:lnTo>
                <a:lnTo>
                  <a:pt x="810" y="174"/>
                </a:lnTo>
                <a:lnTo>
                  <a:pt x="808" y="174"/>
                </a:lnTo>
                <a:lnTo>
                  <a:pt x="808" y="176"/>
                </a:lnTo>
                <a:lnTo>
                  <a:pt x="806" y="176"/>
                </a:lnTo>
                <a:lnTo>
                  <a:pt x="805" y="178"/>
                </a:lnTo>
                <a:lnTo>
                  <a:pt x="803" y="180"/>
                </a:lnTo>
                <a:lnTo>
                  <a:pt x="801" y="182"/>
                </a:lnTo>
                <a:lnTo>
                  <a:pt x="799" y="182"/>
                </a:lnTo>
                <a:lnTo>
                  <a:pt x="799" y="184"/>
                </a:lnTo>
                <a:lnTo>
                  <a:pt x="797" y="184"/>
                </a:lnTo>
                <a:lnTo>
                  <a:pt x="795" y="186"/>
                </a:lnTo>
                <a:lnTo>
                  <a:pt x="793" y="187"/>
                </a:lnTo>
                <a:lnTo>
                  <a:pt x="793" y="189"/>
                </a:lnTo>
                <a:lnTo>
                  <a:pt x="791" y="191"/>
                </a:lnTo>
                <a:lnTo>
                  <a:pt x="790" y="191"/>
                </a:lnTo>
                <a:lnTo>
                  <a:pt x="790" y="193"/>
                </a:lnTo>
                <a:lnTo>
                  <a:pt x="788" y="195"/>
                </a:lnTo>
                <a:lnTo>
                  <a:pt x="786" y="195"/>
                </a:lnTo>
                <a:lnTo>
                  <a:pt x="784" y="197"/>
                </a:lnTo>
                <a:lnTo>
                  <a:pt x="782" y="199"/>
                </a:lnTo>
                <a:lnTo>
                  <a:pt x="782" y="201"/>
                </a:lnTo>
                <a:lnTo>
                  <a:pt x="780" y="201"/>
                </a:lnTo>
                <a:lnTo>
                  <a:pt x="778" y="201"/>
                </a:lnTo>
                <a:lnTo>
                  <a:pt x="776" y="202"/>
                </a:lnTo>
                <a:lnTo>
                  <a:pt x="775" y="204"/>
                </a:lnTo>
                <a:lnTo>
                  <a:pt x="773" y="204"/>
                </a:lnTo>
                <a:lnTo>
                  <a:pt x="771" y="206"/>
                </a:lnTo>
                <a:lnTo>
                  <a:pt x="769" y="206"/>
                </a:lnTo>
                <a:lnTo>
                  <a:pt x="767" y="208"/>
                </a:lnTo>
                <a:lnTo>
                  <a:pt x="765" y="208"/>
                </a:lnTo>
                <a:lnTo>
                  <a:pt x="765" y="210"/>
                </a:lnTo>
                <a:lnTo>
                  <a:pt x="763" y="212"/>
                </a:lnTo>
                <a:lnTo>
                  <a:pt x="761" y="214"/>
                </a:lnTo>
                <a:lnTo>
                  <a:pt x="759" y="216"/>
                </a:lnTo>
                <a:lnTo>
                  <a:pt x="758" y="216"/>
                </a:lnTo>
                <a:lnTo>
                  <a:pt x="758" y="217"/>
                </a:lnTo>
                <a:lnTo>
                  <a:pt x="756" y="217"/>
                </a:lnTo>
                <a:lnTo>
                  <a:pt x="754" y="219"/>
                </a:lnTo>
                <a:lnTo>
                  <a:pt x="754" y="221"/>
                </a:lnTo>
                <a:lnTo>
                  <a:pt x="752" y="221"/>
                </a:lnTo>
                <a:lnTo>
                  <a:pt x="750" y="223"/>
                </a:lnTo>
                <a:lnTo>
                  <a:pt x="748" y="223"/>
                </a:lnTo>
                <a:lnTo>
                  <a:pt x="746" y="225"/>
                </a:lnTo>
                <a:lnTo>
                  <a:pt x="744" y="225"/>
                </a:lnTo>
                <a:lnTo>
                  <a:pt x="744" y="225"/>
                </a:lnTo>
                <a:lnTo>
                  <a:pt x="743" y="225"/>
                </a:lnTo>
                <a:lnTo>
                  <a:pt x="741" y="227"/>
                </a:lnTo>
                <a:lnTo>
                  <a:pt x="739" y="227"/>
                </a:lnTo>
                <a:lnTo>
                  <a:pt x="737" y="229"/>
                </a:lnTo>
                <a:lnTo>
                  <a:pt x="737" y="231"/>
                </a:lnTo>
                <a:lnTo>
                  <a:pt x="735" y="231"/>
                </a:lnTo>
                <a:lnTo>
                  <a:pt x="733" y="232"/>
                </a:lnTo>
                <a:lnTo>
                  <a:pt x="733" y="234"/>
                </a:lnTo>
                <a:lnTo>
                  <a:pt x="733" y="234"/>
                </a:lnTo>
                <a:lnTo>
                  <a:pt x="733" y="236"/>
                </a:lnTo>
                <a:lnTo>
                  <a:pt x="731" y="238"/>
                </a:lnTo>
                <a:lnTo>
                  <a:pt x="731" y="240"/>
                </a:lnTo>
                <a:lnTo>
                  <a:pt x="731" y="242"/>
                </a:lnTo>
                <a:lnTo>
                  <a:pt x="729" y="244"/>
                </a:lnTo>
                <a:lnTo>
                  <a:pt x="729" y="246"/>
                </a:lnTo>
                <a:lnTo>
                  <a:pt x="728" y="246"/>
                </a:lnTo>
                <a:lnTo>
                  <a:pt x="726" y="246"/>
                </a:lnTo>
                <a:lnTo>
                  <a:pt x="724" y="247"/>
                </a:lnTo>
                <a:lnTo>
                  <a:pt x="720" y="247"/>
                </a:lnTo>
                <a:lnTo>
                  <a:pt x="718" y="247"/>
                </a:lnTo>
                <a:lnTo>
                  <a:pt x="716" y="247"/>
                </a:lnTo>
                <a:lnTo>
                  <a:pt x="714" y="246"/>
                </a:lnTo>
                <a:lnTo>
                  <a:pt x="713" y="246"/>
                </a:lnTo>
                <a:lnTo>
                  <a:pt x="711" y="247"/>
                </a:lnTo>
                <a:lnTo>
                  <a:pt x="709" y="247"/>
                </a:lnTo>
                <a:lnTo>
                  <a:pt x="707" y="247"/>
                </a:lnTo>
                <a:lnTo>
                  <a:pt x="705" y="249"/>
                </a:lnTo>
                <a:lnTo>
                  <a:pt x="703" y="249"/>
                </a:lnTo>
                <a:lnTo>
                  <a:pt x="701" y="251"/>
                </a:lnTo>
                <a:lnTo>
                  <a:pt x="699" y="251"/>
                </a:lnTo>
                <a:lnTo>
                  <a:pt x="698" y="251"/>
                </a:lnTo>
                <a:lnTo>
                  <a:pt x="696" y="253"/>
                </a:lnTo>
                <a:lnTo>
                  <a:pt x="694" y="253"/>
                </a:lnTo>
                <a:lnTo>
                  <a:pt x="692" y="253"/>
                </a:lnTo>
                <a:lnTo>
                  <a:pt x="690" y="255"/>
                </a:lnTo>
                <a:lnTo>
                  <a:pt x="688" y="255"/>
                </a:lnTo>
                <a:lnTo>
                  <a:pt x="686" y="255"/>
                </a:lnTo>
                <a:lnTo>
                  <a:pt x="686" y="257"/>
                </a:lnTo>
                <a:lnTo>
                  <a:pt x="684" y="259"/>
                </a:lnTo>
                <a:lnTo>
                  <a:pt x="683" y="261"/>
                </a:lnTo>
                <a:lnTo>
                  <a:pt x="681" y="261"/>
                </a:lnTo>
                <a:lnTo>
                  <a:pt x="679" y="261"/>
                </a:lnTo>
                <a:lnTo>
                  <a:pt x="677" y="262"/>
                </a:lnTo>
                <a:lnTo>
                  <a:pt x="675" y="262"/>
                </a:lnTo>
                <a:lnTo>
                  <a:pt x="675" y="264"/>
                </a:lnTo>
                <a:lnTo>
                  <a:pt x="673" y="264"/>
                </a:lnTo>
                <a:lnTo>
                  <a:pt x="671" y="266"/>
                </a:lnTo>
                <a:lnTo>
                  <a:pt x="669" y="266"/>
                </a:lnTo>
                <a:lnTo>
                  <a:pt x="668" y="268"/>
                </a:lnTo>
                <a:lnTo>
                  <a:pt x="666" y="268"/>
                </a:lnTo>
                <a:lnTo>
                  <a:pt x="664" y="270"/>
                </a:lnTo>
                <a:lnTo>
                  <a:pt x="662" y="270"/>
                </a:lnTo>
                <a:lnTo>
                  <a:pt x="660" y="272"/>
                </a:lnTo>
                <a:lnTo>
                  <a:pt x="658" y="272"/>
                </a:lnTo>
                <a:lnTo>
                  <a:pt x="656" y="274"/>
                </a:lnTo>
                <a:lnTo>
                  <a:pt x="654" y="276"/>
                </a:lnTo>
                <a:lnTo>
                  <a:pt x="654" y="277"/>
                </a:lnTo>
                <a:lnTo>
                  <a:pt x="653" y="277"/>
                </a:lnTo>
                <a:lnTo>
                  <a:pt x="651" y="279"/>
                </a:lnTo>
                <a:lnTo>
                  <a:pt x="649" y="281"/>
                </a:lnTo>
                <a:lnTo>
                  <a:pt x="647" y="283"/>
                </a:lnTo>
                <a:lnTo>
                  <a:pt x="645" y="283"/>
                </a:lnTo>
                <a:lnTo>
                  <a:pt x="643" y="285"/>
                </a:lnTo>
                <a:lnTo>
                  <a:pt x="641" y="285"/>
                </a:lnTo>
                <a:lnTo>
                  <a:pt x="639" y="287"/>
                </a:lnTo>
                <a:lnTo>
                  <a:pt x="639" y="287"/>
                </a:lnTo>
                <a:lnTo>
                  <a:pt x="638" y="287"/>
                </a:lnTo>
                <a:lnTo>
                  <a:pt x="636" y="287"/>
                </a:lnTo>
                <a:lnTo>
                  <a:pt x="634" y="289"/>
                </a:lnTo>
                <a:lnTo>
                  <a:pt x="632" y="289"/>
                </a:lnTo>
                <a:lnTo>
                  <a:pt x="630" y="289"/>
                </a:lnTo>
                <a:lnTo>
                  <a:pt x="628" y="291"/>
                </a:lnTo>
                <a:lnTo>
                  <a:pt x="626" y="291"/>
                </a:lnTo>
                <a:lnTo>
                  <a:pt x="624" y="291"/>
                </a:lnTo>
                <a:lnTo>
                  <a:pt x="623" y="292"/>
                </a:lnTo>
                <a:lnTo>
                  <a:pt x="621" y="292"/>
                </a:lnTo>
                <a:lnTo>
                  <a:pt x="619" y="294"/>
                </a:lnTo>
                <a:lnTo>
                  <a:pt x="617" y="294"/>
                </a:lnTo>
                <a:lnTo>
                  <a:pt x="615" y="294"/>
                </a:lnTo>
                <a:lnTo>
                  <a:pt x="613" y="296"/>
                </a:lnTo>
                <a:lnTo>
                  <a:pt x="611" y="296"/>
                </a:lnTo>
                <a:lnTo>
                  <a:pt x="609" y="296"/>
                </a:lnTo>
                <a:lnTo>
                  <a:pt x="606" y="296"/>
                </a:lnTo>
                <a:lnTo>
                  <a:pt x="604" y="296"/>
                </a:lnTo>
                <a:lnTo>
                  <a:pt x="602" y="296"/>
                </a:lnTo>
                <a:lnTo>
                  <a:pt x="598" y="296"/>
                </a:lnTo>
                <a:lnTo>
                  <a:pt x="596" y="296"/>
                </a:lnTo>
                <a:lnTo>
                  <a:pt x="594" y="296"/>
                </a:lnTo>
                <a:lnTo>
                  <a:pt x="593" y="296"/>
                </a:lnTo>
                <a:lnTo>
                  <a:pt x="591" y="296"/>
                </a:lnTo>
                <a:lnTo>
                  <a:pt x="591" y="298"/>
                </a:lnTo>
                <a:lnTo>
                  <a:pt x="589" y="298"/>
                </a:lnTo>
                <a:lnTo>
                  <a:pt x="587" y="298"/>
                </a:lnTo>
                <a:lnTo>
                  <a:pt x="585" y="300"/>
                </a:lnTo>
                <a:lnTo>
                  <a:pt x="583" y="300"/>
                </a:lnTo>
                <a:lnTo>
                  <a:pt x="581" y="302"/>
                </a:lnTo>
                <a:lnTo>
                  <a:pt x="579" y="302"/>
                </a:lnTo>
                <a:lnTo>
                  <a:pt x="578" y="304"/>
                </a:lnTo>
                <a:lnTo>
                  <a:pt x="576" y="304"/>
                </a:lnTo>
                <a:lnTo>
                  <a:pt x="574" y="304"/>
                </a:lnTo>
                <a:lnTo>
                  <a:pt x="572" y="306"/>
                </a:lnTo>
                <a:lnTo>
                  <a:pt x="570" y="306"/>
                </a:lnTo>
                <a:lnTo>
                  <a:pt x="568" y="306"/>
                </a:lnTo>
                <a:lnTo>
                  <a:pt x="568" y="307"/>
                </a:lnTo>
                <a:lnTo>
                  <a:pt x="566" y="307"/>
                </a:lnTo>
                <a:lnTo>
                  <a:pt x="564" y="309"/>
                </a:lnTo>
                <a:lnTo>
                  <a:pt x="563" y="309"/>
                </a:lnTo>
                <a:lnTo>
                  <a:pt x="561" y="311"/>
                </a:lnTo>
                <a:lnTo>
                  <a:pt x="559" y="311"/>
                </a:lnTo>
                <a:lnTo>
                  <a:pt x="557" y="311"/>
                </a:lnTo>
                <a:lnTo>
                  <a:pt x="553" y="311"/>
                </a:lnTo>
                <a:lnTo>
                  <a:pt x="553" y="313"/>
                </a:lnTo>
                <a:lnTo>
                  <a:pt x="551" y="313"/>
                </a:lnTo>
                <a:lnTo>
                  <a:pt x="549" y="313"/>
                </a:lnTo>
                <a:lnTo>
                  <a:pt x="548" y="315"/>
                </a:lnTo>
                <a:lnTo>
                  <a:pt x="546" y="315"/>
                </a:lnTo>
                <a:lnTo>
                  <a:pt x="544" y="315"/>
                </a:lnTo>
                <a:lnTo>
                  <a:pt x="544" y="315"/>
                </a:lnTo>
                <a:lnTo>
                  <a:pt x="542" y="317"/>
                </a:lnTo>
                <a:lnTo>
                  <a:pt x="542" y="319"/>
                </a:lnTo>
                <a:lnTo>
                  <a:pt x="540" y="319"/>
                </a:lnTo>
                <a:lnTo>
                  <a:pt x="538" y="321"/>
                </a:lnTo>
                <a:lnTo>
                  <a:pt x="536" y="321"/>
                </a:lnTo>
                <a:lnTo>
                  <a:pt x="536" y="322"/>
                </a:lnTo>
                <a:lnTo>
                  <a:pt x="534" y="322"/>
                </a:lnTo>
                <a:lnTo>
                  <a:pt x="533" y="324"/>
                </a:lnTo>
                <a:lnTo>
                  <a:pt x="531" y="324"/>
                </a:lnTo>
                <a:lnTo>
                  <a:pt x="531" y="326"/>
                </a:lnTo>
                <a:lnTo>
                  <a:pt x="529" y="328"/>
                </a:lnTo>
                <a:lnTo>
                  <a:pt x="529" y="330"/>
                </a:lnTo>
                <a:lnTo>
                  <a:pt x="527" y="332"/>
                </a:lnTo>
                <a:lnTo>
                  <a:pt x="527" y="334"/>
                </a:lnTo>
                <a:lnTo>
                  <a:pt x="525" y="334"/>
                </a:lnTo>
                <a:lnTo>
                  <a:pt x="525" y="336"/>
                </a:lnTo>
                <a:lnTo>
                  <a:pt x="523" y="337"/>
                </a:lnTo>
                <a:lnTo>
                  <a:pt x="521" y="337"/>
                </a:lnTo>
                <a:lnTo>
                  <a:pt x="519" y="339"/>
                </a:lnTo>
                <a:lnTo>
                  <a:pt x="518" y="341"/>
                </a:lnTo>
                <a:lnTo>
                  <a:pt x="516" y="341"/>
                </a:lnTo>
                <a:lnTo>
                  <a:pt x="514" y="343"/>
                </a:lnTo>
                <a:lnTo>
                  <a:pt x="512" y="343"/>
                </a:lnTo>
                <a:lnTo>
                  <a:pt x="508" y="343"/>
                </a:lnTo>
                <a:lnTo>
                  <a:pt x="506" y="343"/>
                </a:lnTo>
                <a:lnTo>
                  <a:pt x="504" y="343"/>
                </a:lnTo>
                <a:lnTo>
                  <a:pt x="503" y="345"/>
                </a:lnTo>
                <a:lnTo>
                  <a:pt x="501" y="345"/>
                </a:lnTo>
                <a:lnTo>
                  <a:pt x="499" y="347"/>
                </a:lnTo>
                <a:lnTo>
                  <a:pt x="497" y="349"/>
                </a:lnTo>
                <a:lnTo>
                  <a:pt x="497" y="349"/>
                </a:lnTo>
                <a:lnTo>
                  <a:pt x="495" y="349"/>
                </a:lnTo>
                <a:lnTo>
                  <a:pt x="493" y="351"/>
                </a:lnTo>
                <a:lnTo>
                  <a:pt x="491" y="352"/>
                </a:lnTo>
                <a:lnTo>
                  <a:pt x="489" y="354"/>
                </a:lnTo>
                <a:lnTo>
                  <a:pt x="488" y="354"/>
                </a:lnTo>
                <a:lnTo>
                  <a:pt x="486" y="356"/>
                </a:lnTo>
                <a:lnTo>
                  <a:pt x="486" y="358"/>
                </a:lnTo>
                <a:lnTo>
                  <a:pt x="484" y="358"/>
                </a:lnTo>
                <a:lnTo>
                  <a:pt x="482" y="360"/>
                </a:lnTo>
                <a:lnTo>
                  <a:pt x="482" y="360"/>
                </a:lnTo>
                <a:lnTo>
                  <a:pt x="480" y="360"/>
                </a:lnTo>
                <a:lnTo>
                  <a:pt x="480" y="362"/>
                </a:lnTo>
                <a:lnTo>
                  <a:pt x="478" y="364"/>
                </a:lnTo>
                <a:lnTo>
                  <a:pt x="476" y="364"/>
                </a:lnTo>
                <a:lnTo>
                  <a:pt x="474" y="366"/>
                </a:lnTo>
                <a:lnTo>
                  <a:pt x="474" y="367"/>
                </a:lnTo>
                <a:lnTo>
                  <a:pt x="473" y="367"/>
                </a:lnTo>
                <a:lnTo>
                  <a:pt x="471" y="369"/>
                </a:lnTo>
                <a:lnTo>
                  <a:pt x="469" y="369"/>
                </a:lnTo>
                <a:lnTo>
                  <a:pt x="467" y="371"/>
                </a:lnTo>
                <a:lnTo>
                  <a:pt x="465" y="373"/>
                </a:lnTo>
                <a:lnTo>
                  <a:pt x="463" y="373"/>
                </a:lnTo>
                <a:lnTo>
                  <a:pt x="461" y="375"/>
                </a:lnTo>
                <a:lnTo>
                  <a:pt x="459" y="375"/>
                </a:lnTo>
                <a:lnTo>
                  <a:pt x="458" y="377"/>
                </a:lnTo>
                <a:lnTo>
                  <a:pt x="456" y="377"/>
                </a:lnTo>
                <a:lnTo>
                  <a:pt x="454" y="377"/>
                </a:lnTo>
                <a:lnTo>
                  <a:pt x="452" y="377"/>
                </a:lnTo>
                <a:lnTo>
                  <a:pt x="450" y="379"/>
                </a:lnTo>
                <a:lnTo>
                  <a:pt x="448" y="379"/>
                </a:lnTo>
                <a:lnTo>
                  <a:pt x="446" y="379"/>
                </a:lnTo>
                <a:lnTo>
                  <a:pt x="444" y="379"/>
                </a:lnTo>
                <a:lnTo>
                  <a:pt x="443" y="379"/>
                </a:lnTo>
                <a:lnTo>
                  <a:pt x="439" y="379"/>
                </a:lnTo>
                <a:lnTo>
                  <a:pt x="437" y="377"/>
                </a:lnTo>
                <a:lnTo>
                  <a:pt x="435" y="375"/>
                </a:lnTo>
                <a:lnTo>
                  <a:pt x="433" y="375"/>
                </a:lnTo>
                <a:lnTo>
                  <a:pt x="431" y="373"/>
                </a:lnTo>
                <a:lnTo>
                  <a:pt x="429" y="373"/>
                </a:lnTo>
                <a:lnTo>
                  <a:pt x="428" y="371"/>
                </a:lnTo>
                <a:lnTo>
                  <a:pt x="426" y="369"/>
                </a:lnTo>
                <a:lnTo>
                  <a:pt x="424" y="369"/>
                </a:lnTo>
                <a:lnTo>
                  <a:pt x="422" y="369"/>
                </a:lnTo>
                <a:lnTo>
                  <a:pt x="420" y="367"/>
                </a:lnTo>
                <a:lnTo>
                  <a:pt x="418" y="367"/>
                </a:lnTo>
                <a:lnTo>
                  <a:pt x="416" y="367"/>
                </a:lnTo>
                <a:lnTo>
                  <a:pt x="414" y="366"/>
                </a:lnTo>
                <a:lnTo>
                  <a:pt x="413" y="366"/>
                </a:lnTo>
                <a:lnTo>
                  <a:pt x="409" y="366"/>
                </a:lnTo>
                <a:lnTo>
                  <a:pt x="407" y="367"/>
                </a:lnTo>
                <a:lnTo>
                  <a:pt x="405" y="369"/>
                </a:lnTo>
                <a:lnTo>
                  <a:pt x="403" y="369"/>
                </a:lnTo>
                <a:lnTo>
                  <a:pt x="401" y="371"/>
                </a:lnTo>
                <a:lnTo>
                  <a:pt x="401" y="371"/>
                </a:lnTo>
                <a:lnTo>
                  <a:pt x="399" y="371"/>
                </a:lnTo>
                <a:lnTo>
                  <a:pt x="398" y="371"/>
                </a:lnTo>
                <a:lnTo>
                  <a:pt x="396" y="371"/>
                </a:lnTo>
                <a:lnTo>
                  <a:pt x="392" y="371"/>
                </a:lnTo>
                <a:lnTo>
                  <a:pt x="390" y="371"/>
                </a:lnTo>
                <a:lnTo>
                  <a:pt x="388" y="371"/>
                </a:lnTo>
                <a:lnTo>
                  <a:pt x="386" y="373"/>
                </a:lnTo>
                <a:lnTo>
                  <a:pt x="384" y="373"/>
                </a:lnTo>
                <a:lnTo>
                  <a:pt x="383" y="375"/>
                </a:lnTo>
                <a:lnTo>
                  <a:pt x="381" y="375"/>
                </a:lnTo>
                <a:lnTo>
                  <a:pt x="379" y="375"/>
                </a:lnTo>
                <a:lnTo>
                  <a:pt x="377" y="377"/>
                </a:lnTo>
                <a:lnTo>
                  <a:pt x="375" y="377"/>
                </a:lnTo>
                <a:lnTo>
                  <a:pt x="373" y="377"/>
                </a:lnTo>
                <a:lnTo>
                  <a:pt x="371" y="377"/>
                </a:lnTo>
                <a:lnTo>
                  <a:pt x="369" y="377"/>
                </a:lnTo>
                <a:lnTo>
                  <a:pt x="368" y="377"/>
                </a:lnTo>
                <a:lnTo>
                  <a:pt x="364" y="377"/>
                </a:lnTo>
                <a:lnTo>
                  <a:pt x="362" y="377"/>
                </a:lnTo>
                <a:lnTo>
                  <a:pt x="360" y="377"/>
                </a:lnTo>
                <a:lnTo>
                  <a:pt x="358" y="377"/>
                </a:lnTo>
                <a:lnTo>
                  <a:pt x="354" y="377"/>
                </a:lnTo>
                <a:lnTo>
                  <a:pt x="354" y="377"/>
                </a:lnTo>
                <a:lnTo>
                  <a:pt x="353" y="377"/>
                </a:lnTo>
                <a:lnTo>
                  <a:pt x="351" y="375"/>
                </a:lnTo>
                <a:lnTo>
                  <a:pt x="349" y="375"/>
                </a:lnTo>
                <a:lnTo>
                  <a:pt x="347" y="375"/>
                </a:lnTo>
                <a:lnTo>
                  <a:pt x="343" y="375"/>
                </a:lnTo>
                <a:lnTo>
                  <a:pt x="341" y="375"/>
                </a:lnTo>
                <a:lnTo>
                  <a:pt x="339" y="375"/>
                </a:lnTo>
                <a:lnTo>
                  <a:pt x="338" y="375"/>
                </a:lnTo>
                <a:lnTo>
                  <a:pt x="334" y="375"/>
                </a:lnTo>
                <a:lnTo>
                  <a:pt x="332" y="375"/>
                </a:lnTo>
                <a:lnTo>
                  <a:pt x="330" y="377"/>
                </a:lnTo>
                <a:lnTo>
                  <a:pt x="328" y="377"/>
                </a:lnTo>
                <a:lnTo>
                  <a:pt x="326" y="377"/>
                </a:lnTo>
                <a:lnTo>
                  <a:pt x="324" y="379"/>
                </a:lnTo>
                <a:lnTo>
                  <a:pt x="323" y="379"/>
                </a:lnTo>
                <a:lnTo>
                  <a:pt x="321" y="381"/>
                </a:lnTo>
                <a:lnTo>
                  <a:pt x="319" y="382"/>
                </a:lnTo>
                <a:lnTo>
                  <a:pt x="317" y="382"/>
                </a:lnTo>
                <a:lnTo>
                  <a:pt x="315" y="384"/>
                </a:lnTo>
                <a:lnTo>
                  <a:pt x="315" y="386"/>
                </a:lnTo>
                <a:lnTo>
                  <a:pt x="313" y="386"/>
                </a:lnTo>
                <a:lnTo>
                  <a:pt x="311" y="388"/>
                </a:lnTo>
                <a:lnTo>
                  <a:pt x="311" y="390"/>
                </a:lnTo>
                <a:lnTo>
                  <a:pt x="309" y="390"/>
                </a:lnTo>
                <a:lnTo>
                  <a:pt x="308" y="390"/>
                </a:lnTo>
                <a:lnTo>
                  <a:pt x="306" y="390"/>
                </a:lnTo>
                <a:lnTo>
                  <a:pt x="304" y="392"/>
                </a:lnTo>
                <a:lnTo>
                  <a:pt x="302" y="392"/>
                </a:lnTo>
                <a:lnTo>
                  <a:pt x="302" y="394"/>
                </a:lnTo>
                <a:lnTo>
                  <a:pt x="300" y="396"/>
                </a:lnTo>
                <a:lnTo>
                  <a:pt x="298" y="397"/>
                </a:lnTo>
                <a:lnTo>
                  <a:pt x="296" y="399"/>
                </a:lnTo>
                <a:lnTo>
                  <a:pt x="296" y="401"/>
                </a:lnTo>
                <a:lnTo>
                  <a:pt x="294" y="401"/>
                </a:lnTo>
                <a:lnTo>
                  <a:pt x="294" y="403"/>
                </a:lnTo>
                <a:lnTo>
                  <a:pt x="292" y="405"/>
                </a:lnTo>
                <a:lnTo>
                  <a:pt x="291" y="405"/>
                </a:lnTo>
                <a:lnTo>
                  <a:pt x="289" y="405"/>
                </a:lnTo>
                <a:lnTo>
                  <a:pt x="287" y="407"/>
                </a:lnTo>
                <a:lnTo>
                  <a:pt x="285" y="407"/>
                </a:lnTo>
                <a:lnTo>
                  <a:pt x="283" y="409"/>
                </a:lnTo>
                <a:lnTo>
                  <a:pt x="281" y="409"/>
                </a:lnTo>
                <a:lnTo>
                  <a:pt x="279" y="411"/>
                </a:lnTo>
                <a:lnTo>
                  <a:pt x="277" y="411"/>
                </a:lnTo>
                <a:lnTo>
                  <a:pt x="276" y="411"/>
                </a:lnTo>
                <a:lnTo>
                  <a:pt x="274" y="411"/>
                </a:lnTo>
                <a:lnTo>
                  <a:pt x="272" y="409"/>
                </a:lnTo>
                <a:lnTo>
                  <a:pt x="268" y="409"/>
                </a:lnTo>
                <a:lnTo>
                  <a:pt x="266" y="409"/>
                </a:lnTo>
                <a:lnTo>
                  <a:pt x="264" y="409"/>
                </a:lnTo>
                <a:lnTo>
                  <a:pt x="262" y="409"/>
                </a:lnTo>
                <a:lnTo>
                  <a:pt x="261" y="409"/>
                </a:lnTo>
                <a:lnTo>
                  <a:pt x="259" y="409"/>
                </a:lnTo>
                <a:lnTo>
                  <a:pt x="257" y="409"/>
                </a:lnTo>
                <a:lnTo>
                  <a:pt x="255" y="409"/>
                </a:lnTo>
                <a:lnTo>
                  <a:pt x="253" y="411"/>
                </a:lnTo>
                <a:lnTo>
                  <a:pt x="251" y="411"/>
                </a:lnTo>
                <a:lnTo>
                  <a:pt x="249" y="411"/>
                </a:lnTo>
                <a:lnTo>
                  <a:pt x="247" y="412"/>
                </a:lnTo>
                <a:lnTo>
                  <a:pt x="246" y="412"/>
                </a:lnTo>
                <a:lnTo>
                  <a:pt x="244" y="414"/>
                </a:lnTo>
                <a:lnTo>
                  <a:pt x="242" y="414"/>
                </a:lnTo>
                <a:lnTo>
                  <a:pt x="240" y="416"/>
                </a:lnTo>
                <a:lnTo>
                  <a:pt x="238" y="416"/>
                </a:lnTo>
                <a:lnTo>
                  <a:pt x="238" y="418"/>
                </a:lnTo>
                <a:lnTo>
                  <a:pt x="236" y="418"/>
                </a:lnTo>
                <a:lnTo>
                  <a:pt x="234" y="420"/>
                </a:lnTo>
                <a:lnTo>
                  <a:pt x="232" y="420"/>
                </a:lnTo>
                <a:lnTo>
                  <a:pt x="232" y="422"/>
                </a:lnTo>
                <a:lnTo>
                  <a:pt x="231" y="422"/>
                </a:lnTo>
                <a:lnTo>
                  <a:pt x="229" y="424"/>
                </a:lnTo>
                <a:lnTo>
                  <a:pt x="227" y="426"/>
                </a:lnTo>
                <a:lnTo>
                  <a:pt x="225" y="427"/>
                </a:lnTo>
                <a:lnTo>
                  <a:pt x="225" y="429"/>
                </a:lnTo>
                <a:lnTo>
                  <a:pt x="223" y="429"/>
                </a:lnTo>
                <a:lnTo>
                  <a:pt x="221" y="431"/>
                </a:lnTo>
                <a:lnTo>
                  <a:pt x="219" y="431"/>
                </a:lnTo>
                <a:lnTo>
                  <a:pt x="217" y="433"/>
                </a:lnTo>
                <a:lnTo>
                  <a:pt x="217" y="435"/>
                </a:lnTo>
                <a:lnTo>
                  <a:pt x="217" y="437"/>
                </a:lnTo>
                <a:lnTo>
                  <a:pt x="216" y="437"/>
                </a:lnTo>
                <a:lnTo>
                  <a:pt x="214" y="439"/>
                </a:lnTo>
                <a:lnTo>
                  <a:pt x="212" y="439"/>
                </a:lnTo>
                <a:lnTo>
                  <a:pt x="210" y="439"/>
                </a:lnTo>
                <a:lnTo>
                  <a:pt x="210" y="439"/>
                </a:lnTo>
                <a:lnTo>
                  <a:pt x="208" y="441"/>
                </a:lnTo>
                <a:lnTo>
                  <a:pt x="206" y="441"/>
                </a:lnTo>
                <a:lnTo>
                  <a:pt x="204" y="442"/>
                </a:lnTo>
                <a:lnTo>
                  <a:pt x="204" y="444"/>
                </a:lnTo>
                <a:lnTo>
                  <a:pt x="202" y="446"/>
                </a:lnTo>
                <a:lnTo>
                  <a:pt x="201" y="446"/>
                </a:lnTo>
                <a:lnTo>
                  <a:pt x="199" y="446"/>
                </a:lnTo>
                <a:lnTo>
                  <a:pt x="197" y="448"/>
                </a:lnTo>
                <a:lnTo>
                  <a:pt x="197" y="448"/>
                </a:lnTo>
                <a:lnTo>
                  <a:pt x="195" y="448"/>
                </a:lnTo>
                <a:lnTo>
                  <a:pt x="195" y="450"/>
                </a:lnTo>
                <a:lnTo>
                  <a:pt x="193" y="452"/>
                </a:lnTo>
                <a:lnTo>
                  <a:pt x="193" y="454"/>
                </a:lnTo>
                <a:lnTo>
                  <a:pt x="191" y="454"/>
                </a:lnTo>
                <a:lnTo>
                  <a:pt x="189" y="456"/>
                </a:lnTo>
                <a:lnTo>
                  <a:pt x="187" y="458"/>
                </a:lnTo>
                <a:lnTo>
                  <a:pt x="186" y="459"/>
                </a:lnTo>
                <a:lnTo>
                  <a:pt x="184" y="459"/>
                </a:lnTo>
                <a:lnTo>
                  <a:pt x="182" y="461"/>
                </a:lnTo>
                <a:lnTo>
                  <a:pt x="182" y="463"/>
                </a:lnTo>
                <a:lnTo>
                  <a:pt x="180" y="465"/>
                </a:lnTo>
                <a:lnTo>
                  <a:pt x="178" y="465"/>
                </a:lnTo>
                <a:lnTo>
                  <a:pt x="176" y="463"/>
                </a:lnTo>
                <a:lnTo>
                  <a:pt x="174" y="463"/>
                </a:lnTo>
                <a:lnTo>
                  <a:pt x="172" y="461"/>
                </a:lnTo>
                <a:lnTo>
                  <a:pt x="171" y="461"/>
                </a:lnTo>
                <a:lnTo>
                  <a:pt x="169" y="459"/>
                </a:lnTo>
                <a:lnTo>
                  <a:pt x="167" y="459"/>
                </a:lnTo>
                <a:lnTo>
                  <a:pt x="163" y="458"/>
                </a:lnTo>
                <a:lnTo>
                  <a:pt x="163" y="458"/>
                </a:lnTo>
                <a:lnTo>
                  <a:pt x="161" y="458"/>
                </a:lnTo>
                <a:lnTo>
                  <a:pt x="159" y="458"/>
                </a:lnTo>
                <a:lnTo>
                  <a:pt x="157" y="459"/>
                </a:lnTo>
                <a:lnTo>
                  <a:pt x="156" y="459"/>
                </a:lnTo>
                <a:lnTo>
                  <a:pt x="154" y="458"/>
                </a:lnTo>
                <a:lnTo>
                  <a:pt x="152" y="458"/>
                </a:lnTo>
                <a:lnTo>
                  <a:pt x="150" y="456"/>
                </a:lnTo>
                <a:lnTo>
                  <a:pt x="148" y="456"/>
                </a:lnTo>
                <a:lnTo>
                  <a:pt x="146" y="454"/>
                </a:lnTo>
                <a:lnTo>
                  <a:pt x="144" y="454"/>
                </a:lnTo>
                <a:lnTo>
                  <a:pt x="142" y="454"/>
                </a:lnTo>
                <a:lnTo>
                  <a:pt x="142" y="452"/>
                </a:lnTo>
                <a:lnTo>
                  <a:pt x="141" y="452"/>
                </a:lnTo>
                <a:lnTo>
                  <a:pt x="139" y="450"/>
                </a:lnTo>
                <a:lnTo>
                  <a:pt x="137" y="450"/>
                </a:lnTo>
                <a:lnTo>
                  <a:pt x="135" y="448"/>
                </a:lnTo>
                <a:lnTo>
                  <a:pt x="133" y="448"/>
                </a:lnTo>
                <a:lnTo>
                  <a:pt x="131" y="448"/>
                </a:lnTo>
                <a:lnTo>
                  <a:pt x="129" y="446"/>
                </a:lnTo>
                <a:lnTo>
                  <a:pt x="127" y="446"/>
                </a:lnTo>
                <a:lnTo>
                  <a:pt x="126" y="444"/>
                </a:lnTo>
                <a:lnTo>
                  <a:pt x="124" y="444"/>
                </a:lnTo>
                <a:lnTo>
                  <a:pt x="124" y="442"/>
                </a:lnTo>
                <a:lnTo>
                  <a:pt x="122" y="441"/>
                </a:lnTo>
                <a:lnTo>
                  <a:pt x="120" y="441"/>
                </a:lnTo>
                <a:lnTo>
                  <a:pt x="120" y="439"/>
                </a:lnTo>
                <a:lnTo>
                  <a:pt x="118" y="437"/>
                </a:lnTo>
                <a:lnTo>
                  <a:pt x="116" y="435"/>
                </a:lnTo>
                <a:lnTo>
                  <a:pt x="116" y="433"/>
                </a:lnTo>
                <a:lnTo>
                  <a:pt x="114" y="433"/>
                </a:lnTo>
                <a:lnTo>
                  <a:pt x="114" y="431"/>
                </a:lnTo>
                <a:lnTo>
                  <a:pt x="112" y="431"/>
                </a:lnTo>
                <a:lnTo>
                  <a:pt x="111" y="429"/>
                </a:lnTo>
                <a:lnTo>
                  <a:pt x="109" y="427"/>
                </a:lnTo>
                <a:lnTo>
                  <a:pt x="107" y="426"/>
                </a:lnTo>
                <a:lnTo>
                  <a:pt x="107" y="424"/>
                </a:lnTo>
                <a:lnTo>
                  <a:pt x="105" y="422"/>
                </a:lnTo>
                <a:lnTo>
                  <a:pt x="105" y="420"/>
                </a:lnTo>
                <a:lnTo>
                  <a:pt x="103" y="420"/>
                </a:lnTo>
                <a:lnTo>
                  <a:pt x="101" y="418"/>
                </a:lnTo>
                <a:lnTo>
                  <a:pt x="99" y="418"/>
                </a:lnTo>
                <a:lnTo>
                  <a:pt x="97" y="418"/>
                </a:lnTo>
                <a:lnTo>
                  <a:pt x="96" y="418"/>
                </a:lnTo>
                <a:lnTo>
                  <a:pt x="94" y="416"/>
                </a:lnTo>
                <a:lnTo>
                  <a:pt x="92" y="416"/>
                </a:lnTo>
                <a:lnTo>
                  <a:pt x="90" y="414"/>
                </a:lnTo>
                <a:lnTo>
                  <a:pt x="88" y="414"/>
                </a:lnTo>
                <a:lnTo>
                  <a:pt x="86" y="414"/>
                </a:lnTo>
                <a:lnTo>
                  <a:pt x="84" y="414"/>
                </a:lnTo>
                <a:lnTo>
                  <a:pt x="82" y="414"/>
                </a:lnTo>
                <a:lnTo>
                  <a:pt x="79" y="414"/>
                </a:lnTo>
                <a:lnTo>
                  <a:pt x="77" y="414"/>
                </a:lnTo>
                <a:lnTo>
                  <a:pt x="75" y="414"/>
                </a:lnTo>
                <a:lnTo>
                  <a:pt x="73" y="414"/>
                </a:lnTo>
                <a:lnTo>
                  <a:pt x="71" y="416"/>
                </a:lnTo>
                <a:lnTo>
                  <a:pt x="69" y="416"/>
                </a:lnTo>
                <a:lnTo>
                  <a:pt x="67" y="416"/>
                </a:lnTo>
                <a:lnTo>
                  <a:pt x="67" y="418"/>
                </a:lnTo>
                <a:lnTo>
                  <a:pt x="66" y="418"/>
                </a:lnTo>
                <a:lnTo>
                  <a:pt x="62" y="418"/>
                </a:lnTo>
                <a:lnTo>
                  <a:pt x="60" y="418"/>
                </a:lnTo>
                <a:lnTo>
                  <a:pt x="58" y="418"/>
                </a:lnTo>
                <a:lnTo>
                  <a:pt x="56" y="416"/>
                </a:lnTo>
                <a:lnTo>
                  <a:pt x="54" y="416"/>
                </a:lnTo>
                <a:lnTo>
                  <a:pt x="52" y="414"/>
                </a:lnTo>
                <a:lnTo>
                  <a:pt x="51" y="412"/>
                </a:lnTo>
                <a:lnTo>
                  <a:pt x="49" y="412"/>
                </a:lnTo>
                <a:lnTo>
                  <a:pt x="47" y="411"/>
                </a:lnTo>
                <a:lnTo>
                  <a:pt x="47" y="409"/>
                </a:lnTo>
                <a:lnTo>
                  <a:pt x="45" y="409"/>
                </a:lnTo>
                <a:lnTo>
                  <a:pt x="45" y="407"/>
                </a:lnTo>
                <a:lnTo>
                  <a:pt x="43" y="405"/>
                </a:lnTo>
                <a:lnTo>
                  <a:pt x="39" y="405"/>
                </a:lnTo>
                <a:lnTo>
                  <a:pt x="37" y="407"/>
                </a:lnTo>
                <a:lnTo>
                  <a:pt x="36" y="407"/>
                </a:lnTo>
                <a:lnTo>
                  <a:pt x="32" y="409"/>
                </a:lnTo>
                <a:lnTo>
                  <a:pt x="34" y="396"/>
                </a:lnTo>
                <a:lnTo>
                  <a:pt x="34" y="394"/>
                </a:lnTo>
                <a:lnTo>
                  <a:pt x="32" y="394"/>
                </a:lnTo>
                <a:lnTo>
                  <a:pt x="30" y="392"/>
                </a:lnTo>
                <a:lnTo>
                  <a:pt x="28" y="390"/>
                </a:lnTo>
                <a:lnTo>
                  <a:pt x="28" y="388"/>
                </a:lnTo>
                <a:lnTo>
                  <a:pt x="30" y="386"/>
                </a:lnTo>
                <a:lnTo>
                  <a:pt x="28" y="386"/>
                </a:lnTo>
                <a:lnTo>
                  <a:pt x="28" y="384"/>
                </a:lnTo>
                <a:lnTo>
                  <a:pt x="26" y="382"/>
                </a:lnTo>
                <a:lnTo>
                  <a:pt x="28" y="381"/>
                </a:lnTo>
                <a:lnTo>
                  <a:pt x="28" y="379"/>
                </a:lnTo>
                <a:lnTo>
                  <a:pt x="28" y="377"/>
                </a:lnTo>
                <a:lnTo>
                  <a:pt x="26" y="375"/>
                </a:lnTo>
                <a:lnTo>
                  <a:pt x="28" y="375"/>
                </a:lnTo>
                <a:lnTo>
                  <a:pt x="28" y="373"/>
                </a:lnTo>
                <a:lnTo>
                  <a:pt x="28" y="371"/>
                </a:lnTo>
                <a:lnTo>
                  <a:pt x="26" y="369"/>
                </a:lnTo>
                <a:lnTo>
                  <a:pt x="24" y="369"/>
                </a:lnTo>
                <a:lnTo>
                  <a:pt x="24" y="367"/>
                </a:lnTo>
                <a:lnTo>
                  <a:pt x="22" y="367"/>
                </a:lnTo>
                <a:lnTo>
                  <a:pt x="21" y="366"/>
                </a:lnTo>
                <a:lnTo>
                  <a:pt x="21" y="366"/>
                </a:lnTo>
                <a:lnTo>
                  <a:pt x="21" y="364"/>
                </a:lnTo>
                <a:lnTo>
                  <a:pt x="21" y="362"/>
                </a:lnTo>
                <a:lnTo>
                  <a:pt x="21" y="360"/>
                </a:lnTo>
                <a:lnTo>
                  <a:pt x="21" y="360"/>
                </a:lnTo>
                <a:lnTo>
                  <a:pt x="21" y="356"/>
                </a:lnTo>
                <a:lnTo>
                  <a:pt x="21" y="354"/>
                </a:lnTo>
                <a:lnTo>
                  <a:pt x="21" y="352"/>
                </a:lnTo>
                <a:lnTo>
                  <a:pt x="21" y="351"/>
                </a:lnTo>
                <a:lnTo>
                  <a:pt x="21" y="349"/>
                </a:lnTo>
                <a:lnTo>
                  <a:pt x="21" y="347"/>
                </a:lnTo>
                <a:lnTo>
                  <a:pt x="21" y="345"/>
                </a:lnTo>
                <a:lnTo>
                  <a:pt x="19" y="345"/>
                </a:lnTo>
                <a:lnTo>
                  <a:pt x="17" y="343"/>
                </a:lnTo>
                <a:lnTo>
                  <a:pt x="17" y="341"/>
                </a:lnTo>
                <a:lnTo>
                  <a:pt x="17" y="339"/>
                </a:lnTo>
                <a:lnTo>
                  <a:pt x="17" y="337"/>
                </a:lnTo>
                <a:lnTo>
                  <a:pt x="17" y="336"/>
                </a:lnTo>
                <a:lnTo>
                  <a:pt x="17" y="334"/>
                </a:lnTo>
                <a:lnTo>
                  <a:pt x="15" y="332"/>
                </a:lnTo>
                <a:lnTo>
                  <a:pt x="13" y="332"/>
                </a:lnTo>
                <a:lnTo>
                  <a:pt x="13" y="330"/>
                </a:lnTo>
                <a:lnTo>
                  <a:pt x="11" y="328"/>
                </a:lnTo>
                <a:lnTo>
                  <a:pt x="11" y="326"/>
                </a:lnTo>
                <a:lnTo>
                  <a:pt x="11" y="324"/>
                </a:lnTo>
                <a:lnTo>
                  <a:pt x="9" y="322"/>
                </a:lnTo>
                <a:lnTo>
                  <a:pt x="9" y="321"/>
                </a:lnTo>
                <a:lnTo>
                  <a:pt x="9" y="319"/>
                </a:lnTo>
                <a:lnTo>
                  <a:pt x="11" y="317"/>
                </a:lnTo>
                <a:lnTo>
                  <a:pt x="9" y="315"/>
                </a:lnTo>
                <a:lnTo>
                  <a:pt x="7" y="315"/>
                </a:lnTo>
                <a:lnTo>
                  <a:pt x="7" y="315"/>
                </a:lnTo>
                <a:lnTo>
                  <a:pt x="7" y="313"/>
                </a:lnTo>
                <a:lnTo>
                  <a:pt x="7" y="311"/>
                </a:lnTo>
                <a:lnTo>
                  <a:pt x="7" y="309"/>
                </a:lnTo>
                <a:lnTo>
                  <a:pt x="9" y="307"/>
                </a:lnTo>
                <a:lnTo>
                  <a:pt x="9" y="306"/>
                </a:lnTo>
                <a:lnTo>
                  <a:pt x="9" y="304"/>
                </a:lnTo>
                <a:lnTo>
                  <a:pt x="9" y="302"/>
                </a:lnTo>
                <a:lnTo>
                  <a:pt x="9" y="300"/>
                </a:lnTo>
                <a:lnTo>
                  <a:pt x="9" y="298"/>
                </a:lnTo>
                <a:lnTo>
                  <a:pt x="7" y="298"/>
                </a:lnTo>
                <a:lnTo>
                  <a:pt x="6" y="296"/>
                </a:lnTo>
                <a:lnTo>
                  <a:pt x="4" y="294"/>
                </a:lnTo>
                <a:lnTo>
                  <a:pt x="6" y="292"/>
                </a:lnTo>
                <a:lnTo>
                  <a:pt x="6" y="291"/>
                </a:lnTo>
                <a:lnTo>
                  <a:pt x="4" y="289"/>
                </a:lnTo>
                <a:lnTo>
                  <a:pt x="6" y="287"/>
                </a:lnTo>
                <a:lnTo>
                  <a:pt x="6" y="285"/>
                </a:lnTo>
                <a:lnTo>
                  <a:pt x="6" y="283"/>
                </a:lnTo>
                <a:lnTo>
                  <a:pt x="7" y="283"/>
                </a:lnTo>
                <a:lnTo>
                  <a:pt x="7" y="281"/>
                </a:lnTo>
                <a:lnTo>
                  <a:pt x="9" y="279"/>
                </a:lnTo>
                <a:lnTo>
                  <a:pt x="7" y="277"/>
                </a:lnTo>
                <a:lnTo>
                  <a:pt x="6" y="276"/>
                </a:lnTo>
                <a:lnTo>
                  <a:pt x="6" y="274"/>
                </a:lnTo>
                <a:lnTo>
                  <a:pt x="6" y="272"/>
                </a:lnTo>
                <a:lnTo>
                  <a:pt x="6" y="270"/>
                </a:lnTo>
                <a:lnTo>
                  <a:pt x="6" y="270"/>
                </a:lnTo>
                <a:lnTo>
                  <a:pt x="4" y="270"/>
                </a:lnTo>
                <a:lnTo>
                  <a:pt x="4" y="268"/>
                </a:lnTo>
                <a:lnTo>
                  <a:pt x="2" y="266"/>
                </a:lnTo>
                <a:lnTo>
                  <a:pt x="0" y="264"/>
                </a:lnTo>
                <a:lnTo>
                  <a:pt x="0" y="262"/>
                </a:lnTo>
                <a:lnTo>
                  <a:pt x="2" y="262"/>
                </a:lnTo>
                <a:lnTo>
                  <a:pt x="2" y="261"/>
                </a:lnTo>
                <a:lnTo>
                  <a:pt x="2" y="259"/>
                </a:lnTo>
                <a:lnTo>
                  <a:pt x="2" y="257"/>
                </a:lnTo>
                <a:lnTo>
                  <a:pt x="2" y="255"/>
                </a:lnTo>
                <a:lnTo>
                  <a:pt x="0" y="253"/>
                </a:lnTo>
                <a:lnTo>
                  <a:pt x="0" y="251"/>
                </a:lnTo>
                <a:lnTo>
                  <a:pt x="0" y="249"/>
                </a:lnTo>
                <a:lnTo>
                  <a:pt x="52" y="246"/>
                </a:lnTo>
                <a:lnTo>
                  <a:pt x="67" y="246"/>
                </a:lnTo>
                <a:lnTo>
                  <a:pt x="92" y="212"/>
                </a:lnTo>
                <a:lnTo>
                  <a:pt x="97" y="206"/>
                </a:lnTo>
                <a:lnTo>
                  <a:pt x="99" y="204"/>
                </a:lnTo>
                <a:lnTo>
                  <a:pt x="101" y="202"/>
                </a:lnTo>
                <a:lnTo>
                  <a:pt x="101" y="201"/>
                </a:lnTo>
                <a:lnTo>
                  <a:pt x="103" y="201"/>
                </a:lnTo>
                <a:lnTo>
                  <a:pt x="103" y="199"/>
                </a:lnTo>
                <a:lnTo>
                  <a:pt x="109" y="195"/>
                </a:lnTo>
                <a:lnTo>
                  <a:pt x="109" y="193"/>
                </a:lnTo>
                <a:lnTo>
                  <a:pt x="111" y="191"/>
                </a:lnTo>
                <a:lnTo>
                  <a:pt x="112" y="189"/>
                </a:lnTo>
                <a:lnTo>
                  <a:pt x="112" y="187"/>
                </a:lnTo>
                <a:lnTo>
                  <a:pt x="114" y="187"/>
                </a:lnTo>
                <a:lnTo>
                  <a:pt x="116" y="186"/>
                </a:lnTo>
                <a:lnTo>
                  <a:pt x="118" y="186"/>
                </a:lnTo>
                <a:lnTo>
                  <a:pt x="124" y="184"/>
                </a:lnTo>
                <a:lnTo>
                  <a:pt x="126" y="182"/>
                </a:lnTo>
                <a:lnTo>
                  <a:pt x="127" y="182"/>
                </a:lnTo>
                <a:lnTo>
                  <a:pt x="131" y="182"/>
                </a:lnTo>
                <a:lnTo>
                  <a:pt x="142" y="178"/>
                </a:lnTo>
                <a:lnTo>
                  <a:pt x="148" y="176"/>
                </a:lnTo>
                <a:lnTo>
                  <a:pt x="152" y="174"/>
                </a:lnTo>
                <a:lnTo>
                  <a:pt x="154" y="174"/>
                </a:lnTo>
                <a:lnTo>
                  <a:pt x="156" y="172"/>
                </a:lnTo>
                <a:lnTo>
                  <a:pt x="161" y="171"/>
                </a:lnTo>
                <a:lnTo>
                  <a:pt x="163" y="171"/>
                </a:lnTo>
                <a:lnTo>
                  <a:pt x="163" y="169"/>
                </a:lnTo>
                <a:lnTo>
                  <a:pt x="174" y="165"/>
                </a:lnTo>
                <a:lnTo>
                  <a:pt x="176" y="165"/>
                </a:lnTo>
                <a:lnTo>
                  <a:pt x="182" y="161"/>
                </a:lnTo>
                <a:lnTo>
                  <a:pt x="187" y="159"/>
                </a:lnTo>
                <a:lnTo>
                  <a:pt x="193" y="157"/>
                </a:lnTo>
                <a:lnTo>
                  <a:pt x="197" y="156"/>
                </a:lnTo>
                <a:lnTo>
                  <a:pt x="202" y="154"/>
                </a:lnTo>
                <a:lnTo>
                  <a:pt x="206" y="152"/>
                </a:lnTo>
                <a:lnTo>
                  <a:pt x="208" y="152"/>
                </a:lnTo>
                <a:lnTo>
                  <a:pt x="212" y="148"/>
                </a:lnTo>
                <a:lnTo>
                  <a:pt x="216" y="146"/>
                </a:lnTo>
                <a:lnTo>
                  <a:pt x="217" y="146"/>
                </a:lnTo>
                <a:lnTo>
                  <a:pt x="217" y="144"/>
                </a:lnTo>
                <a:lnTo>
                  <a:pt x="219" y="144"/>
                </a:lnTo>
                <a:lnTo>
                  <a:pt x="236" y="148"/>
                </a:lnTo>
                <a:lnTo>
                  <a:pt x="238" y="148"/>
                </a:lnTo>
                <a:lnTo>
                  <a:pt x="242" y="148"/>
                </a:lnTo>
                <a:lnTo>
                  <a:pt x="244" y="148"/>
                </a:lnTo>
                <a:lnTo>
                  <a:pt x="246" y="148"/>
                </a:lnTo>
                <a:lnTo>
                  <a:pt x="246" y="146"/>
                </a:lnTo>
                <a:lnTo>
                  <a:pt x="247" y="144"/>
                </a:lnTo>
                <a:lnTo>
                  <a:pt x="249" y="144"/>
                </a:lnTo>
                <a:lnTo>
                  <a:pt x="251" y="144"/>
                </a:lnTo>
                <a:lnTo>
                  <a:pt x="253" y="144"/>
                </a:lnTo>
                <a:lnTo>
                  <a:pt x="253" y="142"/>
                </a:lnTo>
                <a:lnTo>
                  <a:pt x="253" y="141"/>
                </a:lnTo>
                <a:lnTo>
                  <a:pt x="255" y="141"/>
                </a:lnTo>
                <a:lnTo>
                  <a:pt x="257" y="141"/>
                </a:lnTo>
                <a:lnTo>
                  <a:pt x="259" y="141"/>
                </a:lnTo>
                <a:lnTo>
                  <a:pt x="259" y="142"/>
                </a:lnTo>
                <a:lnTo>
                  <a:pt x="259" y="141"/>
                </a:lnTo>
                <a:lnTo>
                  <a:pt x="261" y="141"/>
                </a:lnTo>
                <a:lnTo>
                  <a:pt x="262" y="139"/>
                </a:lnTo>
                <a:lnTo>
                  <a:pt x="264" y="139"/>
                </a:lnTo>
                <a:lnTo>
                  <a:pt x="266" y="139"/>
                </a:lnTo>
                <a:lnTo>
                  <a:pt x="268" y="141"/>
                </a:lnTo>
                <a:lnTo>
                  <a:pt x="270" y="141"/>
                </a:lnTo>
                <a:lnTo>
                  <a:pt x="272" y="142"/>
                </a:lnTo>
                <a:lnTo>
                  <a:pt x="274" y="144"/>
                </a:lnTo>
                <a:lnTo>
                  <a:pt x="276" y="146"/>
                </a:lnTo>
                <a:lnTo>
                  <a:pt x="276" y="148"/>
                </a:lnTo>
                <a:lnTo>
                  <a:pt x="277" y="150"/>
                </a:lnTo>
                <a:lnTo>
                  <a:pt x="279" y="150"/>
                </a:lnTo>
                <a:lnTo>
                  <a:pt x="279" y="152"/>
                </a:lnTo>
                <a:lnTo>
                  <a:pt x="281" y="152"/>
                </a:lnTo>
                <a:lnTo>
                  <a:pt x="283" y="152"/>
                </a:lnTo>
                <a:lnTo>
                  <a:pt x="285" y="152"/>
                </a:lnTo>
                <a:lnTo>
                  <a:pt x="287" y="152"/>
                </a:lnTo>
                <a:lnTo>
                  <a:pt x="289" y="152"/>
                </a:lnTo>
                <a:lnTo>
                  <a:pt x="291" y="152"/>
                </a:lnTo>
                <a:lnTo>
                  <a:pt x="292" y="152"/>
                </a:lnTo>
                <a:lnTo>
                  <a:pt x="294" y="152"/>
                </a:lnTo>
                <a:lnTo>
                  <a:pt x="296" y="154"/>
                </a:lnTo>
                <a:lnTo>
                  <a:pt x="298" y="152"/>
                </a:lnTo>
                <a:lnTo>
                  <a:pt x="300" y="152"/>
                </a:lnTo>
                <a:lnTo>
                  <a:pt x="302" y="152"/>
                </a:lnTo>
                <a:lnTo>
                  <a:pt x="304" y="154"/>
                </a:lnTo>
                <a:lnTo>
                  <a:pt x="306" y="152"/>
                </a:lnTo>
                <a:lnTo>
                  <a:pt x="306" y="152"/>
                </a:lnTo>
                <a:lnTo>
                  <a:pt x="308" y="150"/>
                </a:lnTo>
                <a:lnTo>
                  <a:pt x="309" y="152"/>
                </a:lnTo>
                <a:lnTo>
                  <a:pt x="311" y="152"/>
                </a:lnTo>
                <a:lnTo>
                  <a:pt x="315" y="152"/>
                </a:lnTo>
                <a:lnTo>
                  <a:pt x="317" y="152"/>
                </a:lnTo>
                <a:lnTo>
                  <a:pt x="319" y="152"/>
                </a:lnTo>
                <a:lnTo>
                  <a:pt x="321" y="152"/>
                </a:lnTo>
                <a:lnTo>
                  <a:pt x="321" y="150"/>
                </a:lnTo>
                <a:lnTo>
                  <a:pt x="321" y="148"/>
                </a:lnTo>
                <a:lnTo>
                  <a:pt x="323" y="146"/>
                </a:lnTo>
                <a:lnTo>
                  <a:pt x="324" y="144"/>
                </a:lnTo>
                <a:lnTo>
                  <a:pt x="326" y="144"/>
                </a:lnTo>
                <a:lnTo>
                  <a:pt x="326" y="142"/>
                </a:lnTo>
                <a:lnTo>
                  <a:pt x="324" y="141"/>
                </a:lnTo>
                <a:lnTo>
                  <a:pt x="326" y="139"/>
                </a:lnTo>
                <a:lnTo>
                  <a:pt x="326" y="137"/>
                </a:lnTo>
                <a:lnTo>
                  <a:pt x="328" y="137"/>
                </a:lnTo>
                <a:lnTo>
                  <a:pt x="328" y="137"/>
                </a:lnTo>
                <a:lnTo>
                  <a:pt x="330" y="137"/>
                </a:lnTo>
                <a:lnTo>
                  <a:pt x="332" y="137"/>
                </a:lnTo>
                <a:lnTo>
                  <a:pt x="334" y="137"/>
                </a:lnTo>
                <a:lnTo>
                  <a:pt x="338" y="137"/>
                </a:lnTo>
                <a:lnTo>
                  <a:pt x="339" y="137"/>
                </a:lnTo>
                <a:lnTo>
                  <a:pt x="341" y="137"/>
                </a:lnTo>
                <a:lnTo>
                  <a:pt x="343" y="135"/>
                </a:lnTo>
                <a:lnTo>
                  <a:pt x="345" y="135"/>
                </a:lnTo>
                <a:lnTo>
                  <a:pt x="347" y="135"/>
                </a:lnTo>
                <a:lnTo>
                  <a:pt x="347" y="133"/>
                </a:lnTo>
                <a:lnTo>
                  <a:pt x="349" y="131"/>
                </a:lnTo>
                <a:lnTo>
                  <a:pt x="351" y="129"/>
                </a:lnTo>
                <a:lnTo>
                  <a:pt x="353" y="129"/>
                </a:lnTo>
                <a:lnTo>
                  <a:pt x="354" y="129"/>
                </a:lnTo>
                <a:lnTo>
                  <a:pt x="354" y="129"/>
                </a:lnTo>
                <a:lnTo>
                  <a:pt x="354" y="127"/>
                </a:lnTo>
                <a:lnTo>
                  <a:pt x="354" y="126"/>
                </a:lnTo>
                <a:lnTo>
                  <a:pt x="356" y="126"/>
                </a:lnTo>
                <a:lnTo>
                  <a:pt x="356" y="124"/>
                </a:lnTo>
                <a:lnTo>
                  <a:pt x="358" y="124"/>
                </a:lnTo>
                <a:lnTo>
                  <a:pt x="360" y="124"/>
                </a:lnTo>
                <a:lnTo>
                  <a:pt x="362" y="124"/>
                </a:lnTo>
                <a:lnTo>
                  <a:pt x="364" y="124"/>
                </a:lnTo>
                <a:lnTo>
                  <a:pt x="366" y="124"/>
                </a:lnTo>
                <a:lnTo>
                  <a:pt x="366" y="122"/>
                </a:lnTo>
                <a:lnTo>
                  <a:pt x="368" y="122"/>
                </a:lnTo>
                <a:lnTo>
                  <a:pt x="369" y="122"/>
                </a:lnTo>
                <a:lnTo>
                  <a:pt x="371" y="120"/>
                </a:lnTo>
                <a:lnTo>
                  <a:pt x="373" y="120"/>
                </a:lnTo>
                <a:lnTo>
                  <a:pt x="375" y="120"/>
                </a:lnTo>
                <a:lnTo>
                  <a:pt x="377" y="118"/>
                </a:lnTo>
                <a:lnTo>
                  <a:pt x="379" y="118"/>
                </a:lnTo>
                <a:lnTo>
                  <a:pt x="381" y="118"/>
                </a:lnTo>
                <a:lnTo>
                  <a:pt x="383" y="118"/>
                </a:lnTo>
                <a:lnTo>
                  <a:pt x="383" y="116"/>
                </a:lnTo>
                <a:lnTo>
                  <a:pt x="384" y="116"/>
                </a:lnTo>
                <a:lnTo>
                  <a:pt x="386" y="116"/>
                </a:lnTo>
                <a:lnTo>
                  <a:pt x="388" y="114"/>
                </a:lnTo>
                <a:lnTo>
                  <a:pt x="390" y="112"/>
                </a:lnTo>
                <a:lnTo>
                  <a:pt x="394" y="111"/>
                </a:lnTo>
                <a:lnTo>
                  <a:pt x="396" y="109"/>
                </a:lnTo>
                <a:lnTo>
                  <a:pt x="398" y="109"/>
                </a:lnTo>
                <a:lnTo>
                  <a:pt x="399" y="107"/>
                </a:lnTo>
                <a:lnTo>
                  <a:pt x="401" y="107"/>
                </a:lnTo>
                <a:lnTo>
                  <a:pt x="403" y="107"/>
                </a:lnTo>
                <a:lnTo>
                  <a:pt x="405" y="103"/>
                </a:lnTo>
                <a:lnTo>
                  <a:pt x="409" y="101"/>
                </a:lnTo>
                <a:lnTo>
                  <a:pt x="409" y="99"/>
                </a:lnTo>
                <a:lnTo>
                  <a:pt x="411" y="99"/>
                </a:lnTo>
                <a:lnTo>
                  <a:pt x="413" y="99"/>
                </a:lnTo>
                <a:lnTo>
                  <a:pt x="414" y="97"/>
                </a:lnTo>
                <a:lnTo>
                  <a:pt x="418" y="97"/>
                </a:lnTo>
                <a:lnTo>
                  <a:pt x="420" y="97"/>
                </a:lnTo>
                <a:lnTo>
                  <a:pt x="420" y="96"/>
                </a:lnTo>
                <a:lnTo>
                  <a:pt x="422" y="96"/>
                </a:lnTo>
                <a:lnTo>
                  <a:pt x="424" y="94"/>
                </a:lnTo>
                <a:lnTo>
                  <a:pt x="426" y="96"/>
                </a:lnTo>
                <a:lnTo>
                  <a:pt x="428" y="94"/>
                </a:lnTo>
                <a:lnTo>
                  <a:pt x="429" y="94"/>
                </a:lnTo>
                <a:lnTo>
                  <a:pt x="431" y="94"/>
                </a:lnTo>
                <a:lnTo>
                  <a:pt x="435" y="94"/>
                </a:lnTo>
                <a:lnTo>
                  <a:pt x="437" y="97"/>
                </a:lnTo>
                <a:lnTo>
                  <a:pt x="437" y="99"/>
                </a:lnTo>
                <a:lnTo>
                  <a:pt x="437" y="101"/>
                </a:lnTo>
                <a:lnTo>
                  <a:pt x="437" y="103"/>
                </a:lnTo>
                <a:lnTo>
                  <a:pt x="437" y="105"/>
                </a:lnTo>
                <a:lnTo>
                  <a:pt x="437" y="107"/>
                </a:lnTo>
                <a:lnTo>
                  <a:pt x="439" y="109"/>
                </a:lnTo>
                <a:lnTo>
                  <a:pt x="441" y="111"/>
                </a:lnTo>
                <a:lnTo>
                  <a:pt x="443" y="111"/>
                </a:lnTo>
                <a:lnTo>
                  <a:pt x="443" y="112"/>
                </a:lnTo>
                <a:lnTo>
                  <a:pt x="443" y="114"/>
                </a:lnTo>
                <a:lnTo>
                  <a:pt x="443" y="116"/>
                </a:lnTo>
                <a:lnTo>
                  <a:pt x="443" y="118"/>
                </a:lnTo>
                <a:lnTo>
                  <a:pt x="441" y="120"/>
                </a:lnTo>
                <a:lnTo>
                  <a:pt x="441" y="122"/>
                </a:lnTo>
                <a:lnTo>
                  <a:pt x="439" y="124"/>
                </a:lnTo>
                <a:lnTo>
                  <a:pt x="439" y="126"/>
                </a:lnTo>
                <a:lnTo>
                  <a:pt x="441" y="124"/>
                </a:lnTo>
                <a:lnTo>
                  <a:pt x="448" y="112"/>
                </a:lnTo>
                <a:lnTo>
                  <a:pt x="452" y="109"/>
                </a:lnTo>
                <a:lnTo>
                  <a:pt x="454" y="105"/>
                </a:lnTo>
                <a:lnTo>
                  <a:pt x="458" y="103"/>
                </a:lnTo>
                <a:lnTo>
                  <a:pt x="458" y="101"/>
                </a:lnTo>
                <a:lnTo>
                  <a:pt x="467" y="92"/>
                </a:lnTo>
                <a:lnTo>
                  <a:pt x="480" y="88"/>
                </a:lnTo>
                <a:lnTo>
                  <a:pt x="486" y="86"/>
                </a:lnTo>
                <a:lnTo>
                  <a:pt x="493" y="82"/>
                </a:lnTo>
                <a:lnTo>
                  <a:pt x="493" y="81"/>
                </a:lnTo>
                <a:lnTo>
                  <a:pt x="495" y="79"/>
                </a:lnTo>
                <a:lnTo>
                  <a:pt x="497" y="79"/>
                </a:lnTo>
                <a:lnTo>
                  <a:pt x="499" y="77"/>
                </a:lnTo>
                <a:lnTo>
                  <a:pt x="503" y="77"/>
                </a:lnTo>
                <a:lnTo>
                  <a:pt x="504" y="77"/>
                </a:lnTo>
                <a:lnTo>
                  <a:pt x="506" y="73"/>
                </a:lnTo>
                <a:lnTo>
                  <a:pt x="508" y="73"/>
                </a:lnTo>
                <a:lnTo>
                  <a:pt x="510" y="75"/>
                </a:lnTo>
                <a:lnTo>
                  <a:pt x="512" y="77"/>
                </a:lnTo>
                <a:lnTo>
                  <a:pt x="514" y="79"/>
                </a:lnTo>
                <a:lnTo>
                  <a:pt x="514" y="81"/>
                </a:lnTo>
                <a:lnTo>
                  <a:pt x="516" y="82"/>
                </a:lnTo>
                <a:lnTo>
                  <a:pt x="518" y="82"/>
                </a:lnTo>
                <a:lnTo>
                  <a:pt x="519" y="84"/>
                </a:lnTo>
                <a:lnTo>
                  <a:pt x="521" y="86"/>
                </a:lnTo>
                <a:lnTo>
                  <a:pt x="523" y="86"/>
                </a:lnTo>
                <a:lnTo>
                  <a:pt x="525" y="88"/>
                </a:lnTo>
                <a:lnTo>
                  <a:pt x="527" y="88"/>
                </a:lnTo>
                <a:lnTo>
                  <a:pt x="527" y="90"/>
                </a:lnTo>
                <a:lnTo>
                  <a:pt x="533" y="92"/>
                </a:lnTo>
                <a:lnTo>
                  <a:pt x="534" y="92"/>
                </a:lnTo>
                <a:lnTo>
                  <a:pt x="534" y="94"/>
                </a:lnTo>
                <a:lnTo>
                  <a:pt x="536" y="94"/>
                </a:lnTo>
                <a:lnTo>
                  <a:pt x="540" y="97"/>
                </a:lnTo>
                <a:lnTo>
                  <a:pt x="542" y="97"/>
                </a:lnTo>
                <a:lnTo>
                  <a:pt x="544" y="99"/>
                </a:lnTo>
                <a:lnTo>
                  <a:pt x="544" y="99"/>
                </a:lnTo>
                <a:lnTo>
                  <a:pt x="544" y="103"/>
                </a:lnTo>
                <a:lnTo>
                  <a:pt x="544" y="105"/>
                </a:lnTo>
                <a:lnTo>
                  <a:pt x="542" y="107"/>
                </a:lnTo>
                <a:lnTo>
                  <a:pt x="540" y="109"/>
                </a:lnTo>
                <a:lnTo>
                  <a:pt x="538" y="111"/>
                </a:lnTo>
                <a:lnTo>
                  <a:pt x="536" y="111"/>
                </a:lnTo>
                <a:lnTo>
                  <a:pt x="536" y="112"/>
                </a:lnTo>
                <a:lnTo>
                  <a:pt x="538" y="112"/>
                </a:lnTo>
                <a:lnTo>
                  <a:pt x="540" y="114"/>
                </a:lnTo>
                <a:lnTo>
                  <a:pt x="542" y="116"/>
                </a:lnTo>
                <a:lnTo>
                  <a:pt x="544" y="118"/>
                </a:lnTo>
                <a:lnTo>
                  <a:pt x="544" y="120"/>
                </a:lnTo>
                <a:lnTo>
                  <a:pt x="542" y="124"/>
                </a:lnTo>
                <a:lnTo>
                  <a:pt x="542" y="126"/>
                </a:lnTo>
                <a:lnTo>
                  <a:pt x="542" y="127"/>
                </a:lnTo>
                <a:lnTo>
                  <a:pt x="542" y="129"/>
                </a:lnTo>
                <a:lnTo>
                  <a:pt x="544" y="131"/>
                </a:lnTo>
                <a:lnTo>
                  <a:pt x="544" y="131"/>
                </a:lnTo>
                <a:lnTo>
                  <a:pt x="544" y="129"/>
                </a:lnTo>
                <a:lnTo>
                  <a:pt x="546" y="129"/>
                </a:lnTo>
                <a:lnTo>
                  <a:pt x="551" y="122"/>
                </a:lnTo>
                <a:lnTo>
                  <a:pt x="553" y="122"/>
                </a:lnTo>
                <a:lnTo>
                  <a:pt x="557" y="127"/>
                </a:lnTo>
                <a:lnTo>
                  <a:pt x="561" y="135"/>
                </a:lnTo>
                <a:lnTo>
                  <a:pt x="561" y="137"/>
                </a:lnTo>
                <a:lnTo>
                  <a:pt x="570" y="137"/>
                </a:lnTo>
                <a:lnTo>
                  <a:pt x="572" y="137"/>
                </a:lnTo>
                <a:lnTo>
                  <a:pt x="574" y="135"/>
                </a:lnTo>
                <a:lnTo>
                  <a:pt x="576" y="135"/>
                </a:lnTo>
                <a:lnTo>
                  <a:pt x="578" y="135"/>
                </a:lnTo>
                <a:lnTo>
                  <a:pt x="579" y="135"/>
                </a:lnTo>
                <a:lnTo>
                  <a:pt x="581" y="135"/>
                </a:lnTo>
                <a:lnTo>
                  <a:pt x="583" y="135"/>
                </a:lnTo>
                <a:lnTo>
                  <a:pt x="583" y="133"/>
                </a:lnTo>
                <a:lnTo>
                  <a:pt x="585" y="133"/>
                </a:lnTo>
                <a:lnTo>
                  <a:pt x="585" y="131"/>
                </a:lnTo>
                <a:lnTo>
                  <a:pt x="587" y="131"/>
                </a:lnTo>
                <a:lnTo>
                  <a:pt x="587" y="129"/>
                </a:lnTo>
                <a:lnTo>
                  <a:pt x="589" y="127"/>
                </a:lnTo>
                <a:lnTo>
                  <a:pt x="591" y="127"/>
                </a:lnTo>
                <a:lnTo>
                  <a:pt x="591" y="126"/>
                </a:lnTo>
                <a:lnTo>
                  <a:pt x="591" y="126"/>
                </a:lnTo>
                <a:lnTo>
                  <a:pt x="593" y="124"/>
                </a:lnTo>
                <a:lnTo>
                  <a:pt x="594" y="122"/>
                </a:lnTo>
                <a:lnTo>
                  <a:pt x="596" y="120"/>
                </a:lnTo>
                <a:lnTo>
                  <a:pt x="598" y="120"/>
                </a:lnTo>
                <a:lnTo>
                  <a:pt x="600" y="118"/>
                </a:lnTo>
                <a:lnTo>
                  <a:pt x="600" y="116"/>
                </a:lnTo>
                <a:lnTo>
                  <a:pt x="602" y="116"/>
                </a:lnTo>
                <a:lnTo>
                  <a:pt x="602" y="114"/>
                </a:lnTo>
                <a:lnTo>
                  <a:pt x="604" y="114"/>
                </a:lnTo>
                <a:lnTo>
                  <a:pt x="604" y="112"/>
                </a:lnTo>
                <a:lnTo>
                  <a:pt x="604" y="111"/>
                </a:lnTo>
                <a:lnTo>
                  <a:pt x="606" y="109"/>
                </a:lnTo>
                <a:lnTo>
                  <a:pt x="606" y="107"/>
                </a:lnTo>
                <a:lnTo>
                  <a:pt x="608" y="107"/>
                </a:lnTo>
                <a:lnTo>
                  <a:pt x="608" y="105"/>
                </a:lnTo>
                <a:lnTo>
                  <a:pt x="608" y="103"/>
                </a:lnTo>
                <a:lnTo>
                  <a:pt x="608" y="101"/>
                </a:lnTo>
                <a:lnTo>
                  <a:pt x="608" y="99"/>
                </a:lnTo>
                <a:lnTo>
                  <a:pt x="608" y="97"/>
                </a:lnTo>
                <a:lnTo>
                  <a:pt x="609" y="96"/>
                </a:lnTo>
                <a:lnTo>
                  <a:pt x="609" y="94"/>
                </a:lnTo>
                <a:lnTo>
                  <a:pt x="609" y="92"/>
                </a:lnTo>
                <a:lnTo>
                  <a:pt x="609" y="92"/>
                </a:lnTo>
                <a:lnTo>
                  <a:pt x="609" y="90"/>
                </a:lnTo>
                <a:lnTo>
                  <a:pt x="609" y="88"/>
                </a:lnTo>
                <a:lnTo>
                  <a:pt x="609" y="86"/>
                </a:lnTo>
                <a:lnTo>
                  <a:pt x="609" y="84"/>
                </a:lnTo>
                <a:lnTo>
                  <a:pt x="611" y="84"/>
                </a:lnTo>
                <a:lnTo>
                  <a:pt x="611" y="82"/>
                </a:lnTo>
                <a:lnTo>
                  <a:pt x="613" y="82"/>
                </a:lnTo>
                <a:lnTo>
                  <a:pt x="613" y="81"/>
                </a:lnTo>
                <a:lnTo>
                  <a:pt x="615" y="79"/>
                </a:lnTo>
                <a:lnTo>
                  <a:pt x="615" y="77"/>
                </a:lnTo>
                <a:lnTo>
                  <a:pt x="617" y="75"/>
                </a:lnTo>
                <a:lnTo>
                  <a:pt x="617" y="73"/>
                </a:lnTo>
                <a:lnTo>
                  <a:pt x="619" y="73"/>
                </a:lnTo>
                <a:lnTo>
                  <a:pt x="619" y="71"/>
                </a:lnTo>
                <a:lnTo>
                  <a:pt x="621" y="71"/>
                </a:lnTo>
                <a:lnTo>
                  <a:pt x="623" y="69"/>
                </a:lnTo>
                <a:lnTo>
                  <a:pt x="624" y="69"/>
                </a:lnTo>
                <a:lnTo>
                  <a:pt x="626" y="67"/>
                </a:lnTo>
                <a:lnTo>
                  <a:pt x="628" y="67"/>
                </a:lnTo>
                <a:lnTo>
                  <a:pt x="628" y="66"/>
                </a:lnTo>
                <a:lnTo>
                  <a:pt x="630" y="66"/>
                </a:lnTo>
                <a:lnTo>
                  <a:pt x="632" y="66"/>
                </a:lnTo>
                <a:lnTo>
                  <a:pt x="632" y="64"/>
                </a:lnTo>
                <a:lnTo>
                  <a:pt x="634" y="64"/>
                </a:lnTo>
                <a:lnTo>
                  <a:pt x="636" y="62"/>
                </a:lnTo>
                <a:lnTo>
                  <a:pt x="638" y="62"/>
                </a:lnTo>
                <a:lnTo>
                  <a:pt x="639" y="60"/>
                </a:lnTo>
                <a:lnTo>
                  <a:pt x="639" y="58"/>
                </a:lnTo>
                <a:lnTo>
                  <a:pt x="641" y="56"/>
                </a:lnTo>
                <a:lnTo>
                  <a:pt x="643" y="56"/>
                </a:lnTo>
                <a:lnTo>
                  <a:pt x="643" y="54"/>
                </a:lnTo>
                <a:lnTo>
                  <a:pt x="645" y="52"/>
                </a:lnTo>
                <a:lnTo>
                  <a:pt x="645" y="51"/>
                </a:lnTo>
                <a:lnTo>
                  <a:pt x="647" y="51"/>
                </a:lnTo>
                <a:lnTo>
                  <a:pt x="647" y="49"/>
                </a:lnTo>
                <a:lnTo>
                  <a:pt x="647" y="47"/>
                </a:lnTo>
                <a:lnTo>
                  <a:pt x="647" y="47"/>
                </a:lnTo>
                <a:lnTo>
                  <a:pt x="649" y="45"/>
                </a:lnTo>
                <a:lnTo>
                  <a:pt x="651" y="45"/>
                </a:lnTo>
                <a:lnTo>
                  <a:pt x="653" y="45"/>
                </a:lnTo>
                <a:lnTo>
                  <a:pt x="654" y="45"/>
                </a:lnTo>
                <a:lnTo>
                  <a:pt x="656" y="45"/>
                </a:lnTo>
                <a:lnTo>
                  <a:pt x="658" y="43"/>
                </a:lnTo>
                <a:lnTo>
                  <a:pt x="660" y="43"/>
                </a:lnTo>
                <a:lnTo>
                  <a:pt x="662" y="43"/>
                </a:lnTo>
                <a:lnTo>
                  <a:pt x="664" y="43"/>
                </a:lnTo>
                <a:lnTo>
                  <a:pt x="666" y="43"/>
                </a:lnTo>
                <a:lnTo>
                  <a:pt x="668" y="43"/>
                </a:lnTo>
                <a:lnTo>
                  <a:pt x="669" y="43"/>
                </a:lnTo>
                <a:lnTo>
                  <a:pt x="671" y="43"/>
                </a:lnTo>
                <a:lnTo>
                  <a:pt x="673" y="43"/>
                </a:lnTo>
                <a:lnTo>
                  <a:pt x="675" y="43"/>
                </a:lnTo>
                <a:lnTo>
                  <a:pt x="677" y="43"/>
                </a:lnTo>
                <a:lnTo>
                  <a:pt x="679" y="43"/>
                </a:lnTo>
                <a:lnTo>
                  <a:pt x="681" y="43"/>
                </a:lnTo>
                <a:lnTo>
                  <a:pt x="683" y="43"/>
                </a:lnTo>
                <a:lnTo>
                  <a:pt x="683" y="41"/>
                </a:lnTo>
                <a:lnTo>
                  <a:pt x="684" y="41"/>
                </a:lnTo>
                <a:lnTo>
                  <a:pt x="686" y="41"/>
                </a:lnTo>
                <a:lnTo>
                  <a:pt x="686" y="41"/>
                </a:lnTo>
                <a:lnTo>
                  <a:pt x="688" y="39"/>
                </a:lnTo>
                <a:lnTo>
                  <a:pt x="690" y="39"/>
                </a:lnTo>
                <a:lnTo>
                  <a:pt x="692" y="37"/>
                </a:lnTo>
                <a:lnTo>
                  <a:pt x="694" y="37"/>
                </a:lnTo>
                <a:lnTo>
                  <a:pt x="696" y="36"/>
                </a:lnTo>
                <a:lnTo>
                  <a:pt x="698" y="34"/>
                </a:lnTo>
                <a:lnTo>
                  <a:pt x="699" y="34"/>
                </a:lnTo>
                <a:lnTo>
                  <a:pt x="699" y="32"/>
                </a:lnTo>
                <a:lnTo>
                  <a:pt x="701" y="32"/>
                </a:lnTo>
                <a:lnTo>
                  <a:pt x="701" y="30"/>
                </a:lnTo>
                <a:lnTo>
                  <a:pt x="703" y="30"/>
                </a:lnTo>
                <a:lnTo>
                  <a:pt x="703" y="28"/>
                </a:lnTo>
                <a:lnTo>
                  <a:pt x="705" y="28"/>
                </a:lnTo>
                <a:lnTo>
                  <a:pt x="705" y="26"/>
                </a:lnTo>
                <a:lnTo>
                  <a:pt x="713" y="26"/>
                </a:lnTo>
                <a:lnTo>
                  <a:pt x="713" y="28"/>
                </a:lnTo>
                <a:lnTo>
                  <a:pt x="714" y="30"/>
                </a:lnTo>
                <a:lnTo>
                  <a:pt x="716" y="32"/>
                </a:lnTo>
                <a:lnTo>
                  <a:pt x="714" y="34"/>
                </a:lnTo>
                <a:lnTo>
                  <a:pt x="716" y="34"/>
                </a:lnTo>
                <a:lnTo>
                  <a:pt x="716" y="32"/>
                </a:lnTo>
                <a:lnTo>
                  <a:pt x="714" y="30"/>
                </a:lnTo>
                <a:lnTo>
                  <a:pt x="714" y="28"/>
                </a:lnTo>
                <a:lnTo>
                  <a:pt x="714" y="26"/>
                </a:lnTo>
                <a:lnTo>
                  <a:pt x="714" y="28"/>
                </a:lnTo>
                <a:lnTo>
                  <a:pt x="716" y="28"/>
                </a:lnTo>
                <a:lnTo>
                  <a:pt x="716" y="26"/>
                </a:lnTo>
                <a:lnTo>
                  <a:pt x="718" y="26"/>
                </a:lnTo>
                <a:lnTo>
                  <a:pt x="718" y="28"/>
                </a:lnTo>
                <a:lnTo>
                  <a:pt x="718" y="30"/>
                </a:lnTo>
                <a:lnTo>
                  <a:pt x="720" y="30"/>
                </a:lnTo>
                <a:lnTo>
                  <a:pt x="722" y="30"/>
                </a:lnTo>
                <a:lnTo>
                  <a:pt x="724" y="30"/>
                </a:lnTo>
                <a:lnTo>
                  <a:pt x="726" y="30"/>
                </a:lnTo>
                <a:lnTo>
                  <a:pt x="728" y="32"/>
                </a:lnTo>
                <a:lnTo>
                  <a:pt x="728" y="30"/>
                </a:lnTo>
                <a:lnTo>
                  <a:pt x="726" y="30"/>
                </a:lnTo>
                <a:lnTo>
                  <a:pt x="726" y="28"/>
                </a:lnTo>
                <a:lnTo>
                  <a:pt x="722" y="28"/>
                </a:lnTo>
                <a:lnTo>
                  <a:pt x="722" y="30"/>
                </a:lnTo>
                <a:lnTo>
                  <a:pt x="720" y="30"/>
                </a:lnTo>
                <a:lnTo>
                  <a:pt x="720" y="28"/>
                </a:lnTo>
                <a:lnTo>
                  <a:pt x="722" y="28"/>
                </a:lnTo>
                <a:lnTo>
                  <a:pt x="722" y="26"/>
                </a:lnTo>
                <a:lnTo>
                  <a:pt x="720" y="26"/>
                </a:lnTo>
                <a:lnTo>
                  <a:pt x="720" y="24"/>
                </a:lnTo>
                <a:lnTo>
                  <a:pt x="722" y="24"/>
                </a:lnTo>
                <a:lnTo>
                  <a:pt x="722" y="22"/>
                </a:lnTo>
                <a:lnTo>
                  <a:pt x="722" y="21"/>
                </a:lnTo>
                <a:lnTo>
                  <a:pt x="722" y="19"/>
                </a:lnTo>
                <a:lnTo>
                  <a:pt x="724" y="19"/>
                </a:lnTo>
                <a:lnTo>
                  <a:pt x="724" y="17"/>
                </a:lnTo>
                <a:lnTo>
                  <a:pt x="724" y="15"/>
                </a:lnTo>
                <a:lnTo>
                  <a:pt x="720" y="11"/>
                </a:lnTo>
                <a:lnTo>
                  <a:pt x="720" y="9"/>
                </a:lnTo>
                <a:lnTo>
                  <a:pt x="718" y="9"/>
                </a:lnTo>
                <a:lnTo>
                  <a:pt x="718" y="7"/>
                </a:lnTo>
                <a:lnTo>
                  <a:pt x="716" y="7"/>
                </a:lnTo>
                <a:lnTo>
                  <a:pt x="716" y="5"/>
                </a:lnTo>
                <a:lnTo>
                  <a:pt x="714" y="5"/>
                </a:lnTo>
                <a:lnTo>
                  <a:pt x="716" y="4"/>
                </a:lnTo>
                <a:lnTo>
                  <a:pt x="718" y="2"/>
                </a:lnTo>
                <a:lnTo>
                  <a:pt x="720" y="2"/>
                </a:lnTo>
                <a:lnTo>
                  <a:pt x="722" y="0"/>
                </a:lnTo>
                <a:lnTo>
                  <a:pt x="722" y="2"/>
                </a:lnTo>
                <a:lnTo>
                  <a:pt x="724" y="2"/>
                </a:lnTo>
                <a:lnTo>
                  <a:pt x="726" y="2"/>
                </a:lnTo>
                <a:lnTo>
                  <a:pt x="728" y="2"/>
                </a:lnTo>
                <a:lnTo>
                  <a:pt x="729" y="2"/>
                </a:lnTo>
                <a:lnTo>
                  <a:pt x="731" y="2"/>
                </a:lnTo>
                <a:lnTo>
                  <a:pt x="731" y="2"/>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116"/>
          <p:cNvSpPr>
            <a:spLocks/>
          </p:cNvSpPr>
          <p:nvPr/>
        </p:nvSpPr>
        <p:spPr bwMode="auto">
          <a:xfrm>
            <a:off x="3040645" y="5355796"/>
            <a:ext cx="2025650" cy="1465263"/>
          </a:xfrm>
          <a:custGeom>
            <a:avLst/>
            <a:gdLst>
              <a:gd name="T0" fmla="*/ 582 w 1276"/>
              <a:gd name="T1" fmla="*/ 871 h 923"/>
              <a:gd name="T2" fmla="*/ 520 w 1276"/>
              <a:gd name="T3" fmla="*/ 839 h 923"/>
              <a:gd name="T4" fmla="*/ 477 w 1276"/>
              <a:gd name="T5" fmla="*/ 809 h 923"/>
              <a:gd name="T6" fmla="*/ 413 w 1276"/>
              <a:gd name="T7" fmla="*/ 831 h 923"/>
              <a:gd name="T8" fmla="*/ 368 w 1276"/>
              <a:gd name="T9" fmla="*/ 873 h 923"/>
              <a:gd name="T10" fmla="*/ 308 w 1276"/>
              <a:gd name="T11" fmla="*/ 863 h 923"/>
              <a:gd name="T12" fmla="*/ 143 w 1276"/>
              <a:gd name="T13" fmla="*/ 856 h 923"/>
              <a:gd name="T14" fmla="*/ 83 w 1276"/>
              <a:gd name="T15" fmla="*/ 773 h 923"/>
              <a:gd name="T16" fmla="*/ 30 w 1276"/>
              <a:gd name="T17" fmla="*/ 704 h 923"/>
              <a:gd name="T18" fmla="*/ 38 w 1276"/>
              <a:gd name="T19" fmla="*/ 629 h 923"/>
              <a:gd name="T20" fmla="*/ 30 w 1276"/>
              <a:gd name="T21" fmla="*/ 541 h 923"/>
              <a:gd name="T22" fmla="*/ 19 w 1276"/>
              <a:gd name="T23" fmla="*/ 484 h 923"/>
              <a:gd name="T24" fmla="*/ 73 w 1276"/>
              <a:gd name="T25" fmla="*/ 469 h 923"/>
              <a:gd name="T26" fmla="*/ 109 w 1276"/>
              <a:gd name="T27" fmla="*/ 434 h 923"/>
              <a:gd name="T28" fmla="*/ 156 w 1276"/>
              <a:gd name="T29" fmla="*/ 407 h 923"/>
              <a:gd name="T30" fmla="*/ 164 w 1276"/>
              <a:gd name="T31" fmla="*/ 370 h 923"/>
              <a:gd name="T32" fmla="*/ 201 w 1276"/>
              <a:gd name="T33" fmla="*/ 362 h 923"/>
              <a:gd name="T34" fmla="*/ 227 w 1276"/>
              <a:gd name="T35" fmla="*/ 319 h 923"/>
              <a:gd name="T36" fmla="*/ 224 w 1276"/>
              <a:gd name="T37" fmla="*/ 272 h 923"/>
              <a:gd name="T38" fmla="*/ 203 w 1276"/>
              <a:gd name="T39" fmla="*/ 222 h 923"/>
              <a:gd name="T40" fmla="*/ 240 w 1276"/>
              <a:gd name="T41" fmla="*/ 194 h 923"/>
              <a:gd name="T42" fmla="*/ 278 w 1276"/>
              <a:gd name="T43" fmla="*/ 156 h 923"/>
              <a:gd name="T44" fmla="*/ 325 w 1276"/>
              <a:gd name="T45" fmla="*/ 117 h 923"/>
              <a:gd name="T46" fmla="*/ 375 w 1276"/>
              <a:gd name="T47" fmla="*/ 83 h 923"/>
              <a:gd name="T48" fmla="*/ 422 w 1276"/>
              <a:gd name="T49" fmla="*/ 55 h 923"/>
              <a:gd name="T50" fmla="*/ 471 w 1276"/>
              <a:gd name="T51" fmla="*/ 14 h 923"/>
              <a:gd name="T52" fmla="*/ 486 w 1276"/>
              <a:gd name="T53" fmla="*/ 42 h 923"/>
              <a:gd name="T54" fmla="*/ 471 w 1276"/>
              <a:gd name="T55" fmla="*/ 139 h 923"/>
              <a:gd name="T56" fmla="*/ 417 w 1276"/>
              <a:gd name="T57" fmla="*/ 212 h 923"/>
              <a:gd name="T58" fmla="*/ 497 w 1276"/>
              <a:gd name="T59" fmla="*/ 225 h 923"/>
              <a:gd name="T60" fmla="*/ 550 w 1276"/>
              <a:gd name="T61" fmla="*/ 186 h 923"/>
              <a:gd name="T62" fmla="*/ 587 w 1276"/>
              <a:gd name="T63" fmla="*/ 197 h 923"/>
              <a:gd name="T64" fmla="*/ 644 w 1276"/>
              <a:gd name="T65" fmla="*/ 195 h 923"/>
              <a:gd name="T66" fmla="*/ 689 w 1276"/>
              <a:gd name="T67" fmla="*/ 154 h 923"/>
              <a:gd name="T68" fmla="*/ 698 w 1276"/>
              <a:gd name="T69" fmla="*/ 152 h 923"/>
              <a:gd name="T70" fmla="*/ 724 w 1276"/>
              <a:gd name="T71" fmla="*/ 212 h 923"/>
              <a:gd name="T72" fmla="*/ 707 w 1276"/>
              <a:gd name="T73" fmla="*/ 284 h 923"/>
              <a:gd name="T74" fmla="*/ 801 w 1276"/>
              <a:gd name="T75" fmla="*/ 224 h 923"/>
              <a:gd name="T76" fmla="*/ 927 w 1276"/>
              <a:gd name="T77" fmla="*/ 139 h 923"/>
              <a:gd name="T78" fmla="*/ 899 w 1276"/>
              <a:gd name="T79" fmla="*/ 205 h 923"/>
              <a:gd name="T80" fmla="*/ 872 w 1276"/>
              <a:gd name="T81" fmla="*/ 240 h 923"/>
              <a:gd name="T82" fmla="*/ 837 w 1276"/>
              <a:gd name="T83" fmla="*/ 278 h 923"/>
              <a:gd name="T84" fmla="*/ 842 w 1276"/>
              <a:gd name="T85" fmla="*/ 334 h 923"/>
              <a:gd name="T86" fmla="*/ 871 w 1276"/>
              <a:gd name="T87" fmla="*/ 374 h 923"/>
              <a:gd name="T88" fmla="*/ 953 w 1276"/>
              <a:gd name="T89" fmla="*/ 406 h 923"/>
              <a:gd name="T90" fmla="*/ 1060 w 1276"/>
              <a:gd name="T91" fmla="*/ 430 h 923"/>
              <a:gd name="T92" fmla="*/ 1178 w 1276"/>
              <a:gd name="T93" fmla="*/ 475 h 923"/>
              <a:gd name="T94" fmla="*/ 1206 w 1276"/>
              <a:gd name="T95" fmla="*/ 526 h 923"/>
              <a:gd name="T96" fmla="*/ 1242 w 1276"/>
              <a:gd name="T97" fmla="*/ 604 h 923"/>
              <a:gd name="T98" fmla="*/ 1251 w 1276"/>
              <a:gd name="T99" fmla="*/ 661 h 923"/>
              <a:gd name="T100" fmla="*/ 1270 w 1276"/>
              <a:gd name="T101" fmla="*/ 717 h 923"/>
              <a:gd name="T102" fmla="*/ 1229 w 1276"/>
              <a:gd name="T103" fmla="*/ 756 h 923"/>
              <a:gd name="T104" fmla="*/ 1188 w 1276"/>
              <a:gd name="T105" fmla="*/ 801 h 923"/>
              <a:gd name="T106" fmla="*/ 1167 w 1276"/>
              <a:gd name="T107" fmla="*/ 859 h 923"/>
              <a:gd name="T108" fmla="*/ 1107 w 1276"/>
              <a:gd name="T109" fmla="*/ 888 h 923"/>
              <a:gd name="T110" fmla="*/ 1049 w 1276"/>
              <a:gd name="T111" fmla="*/ 919 h 923"/>
              <a:gd name="T112" fmla="*/ 985 w 1276"/>
              <a:gd name="T113" fmla="*/ 910 h 923"/>
              <a:gd name="T114" fmla="*/ 917 w 1276"/>
              <a:gd name="T115" fmla="*/ 891 h 923"/>
              <a:gd name="T116" fmla="*/ 869 w 1276"/>
              <a:gd name="T117" fmla="*/ 871 h 923"/>
              <a:gd name="T118" fmla="*/ 807 w 1276"/>
              <a:gd name="T119" fmla="*/ 873 h 923"/>
              <a:gd name="T120" fmla="*/ 756 w 1276"/>
              <a:gd name="T121" fmla="*/ 916 h 923"/>
              <a:gd name="T122" fmla="*/ 696 w 1276"/>
              <a:gd name="T123" fmla="*/ 901 h 923"/>
              <a:gd name="T124" fmla="*/ 627 w 1276"/>
              <a:gd name="T125" fmla="*/ 912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76" h="923">
                <a:moveTo>
                  <a:pt x="614" y="912"/>
                </a:moveTo>
                <a:lnTo>
                  <a:pt x="612" y="910"/>
                </a:lnTo>
                <a:lnTo>
                  <a:pt x="612" y="908"/>
                </a:lnTo>
                <a:lnTo>
                  <a:pt x="610" y="908"/>
                </a:lnTo>
                <a:lnTo>
                  <a:pt x="608" y="908"/>
                </a:lnTo>
                <a:lnTo>
                  <a:pt x="606" y="908"/>
                </a:lnTo>
                <a:lnTo>
                  <a:pt x="604" y="908"/>
                </a:lnTo>
                <a:lnTo>
                  <a:pt x="602" y="908"/>
                </a:lnTo>
                <a:lnTo>
                  <a:pt x="600" y="910"/>
                </a:lnTo>
                <a:lnTo>
                  <a:pt x="599" y="910"/>
                </a:lnTo>
                <a:lnTo>
                  <a:pt x="597" y="910"/>
                </a:lnTo>
                <a:lnTo>
                  <a:pt x="595" y="910"/>
                </a:lnTo>
                <a:lnTo>
                  <a:pt x="593" y="910"/>
                </a:lnTo>
                <a:lnTo>
                  <a:pt x="591" y="910"/>
                </a:lnTo>
                <a:lnTo>
                  <a:pt x="589" y="910"/>
                </a:lnTo>
                <a:lnTo>
                  <a:pt x="587" y="910"/>
                </a:lnTo>
                <a:lnTo>
                  <a:pt x="587" y="908"/>
                </a:lnTo>
                <a:lnTo>
                  <a:pt x="587" y="906"/>
                </a:lnTo>
                <a:lnTo>
                  <a:pt x="587" y="903"/>
                </a:lnTo>
                <a:lnTo>
                  <a:pt x="585" y="901"/>
                </a:lnTo>
                <a:lnTo>
                  <a:pt x="584" y="901"/>
                </a:lnTo>
                <a:lnTo>
                  <a:pt x="584" y="899"/>
                </a:lnTo>
                <a:lnTo>
                  <a:pt x="584" y="897"/>
                </a:lnTo>
                <a:lnTo>
                  <a:pt x="584" y="895"/>
                </a:lnTo>
                <a:lnTo>
                  <a:pt x="584" y="891"/>
                </a:lnTo>
                <a:lnTo>
                  <a:pt x="584" y="889"/>
                </a:lnTo>
                <a:lnTo>
                  <a:pt x="584" y="888"/>
                </a:lnTo>
                <a:lnTo>
                  <a:pt x="585" y="886"/>
                </a:lnTo>
                <a:lnTo>
                  <a:pt x="584" y="884"/>
                </a:lnTo>
                <a:lnTo>
                  <a:pt x="584" y="882"/>
                </a:lnTo>
                <a:lnTo>
                  <a:pt x="584" y="880"/>
                </a:lnTo>
                <a:lnTo>
                  <a:pt x="584" y="878"/>
                </a:lnTo>
                <a:lnTo>
                  <a:pt x="582" y="878"/>
                </a:lnTo>
                <a:lnTo>
                  <a:pt x="582" y="874"/>
                </a:lnTo>
                <a:lnTo>
                  <a:pt x="584" y="873"/>
                </a:lnTo>
                <a:lnTo>
                  <a:pt x="582" y="871"/>
                </a:lnTo>
                <a:lnTo>
                  <a:pt x="582" y="869"/>
                </a:lnTo>
                <a:lnTo>
                  <a:pt x="580" y="867"/>
                </a:lnTo>
                <a:lnTo>
                  <a:pt x="580" y="865"/>
                </a:lnTo>
                <a:lnTo>
                  <a:pt x="578" y="865"/>
                </a:lnTo>
                <a:lnTo>
                  <a:pt x="578" y="863"/>
                </a:lnTo>
                <a:lnTo>
                  <a:pt x="574" y="863"/>
                </a:lnTo>
                <a:lnTo>
                  <a:pt x="572" y="863"/>
                </a:lnTo>
                <a:lnTo>
                  <a:pt x="570" y="861"/>
                </a:lnTo>
                <a:lnTo>
                  <a:pt x="569" y="859"/>
                </a:lnTo>
                <a:lnTo>
                  <a:pt x="567" y="858"/>
                </a:lnTo>
                <a:lnTo>
                  <a:pt x="565" y="856"/>
                </a:lnTo>
                <a:lnTo>
                  <a:pt x="563" y="856"/>
                </a:lnTo>
                <a:lnTo>
                  <a:pt x="561" y="854"/>
                </a:lnTo>
                <a:lnTo>
                  <a:pt x="559" y="854"/>
                </a:lnTo>
                <a:lnTo>
                  <a:pt x="557" y="854"/>
                </a:lnTo>
                <a:lnTo>
                  <a:pt x="555" y="854"/>
                </a:lnTo>
                <a:lnTo>
                  <a:pt x="554" y="852"/>
                </a:lnTo>
                <a:lnTo>
                  <a:pt x="552" y="852"/>
                </a:lnTo>
                <a:lnTo>
                  <a:pt x="550" y="852"/>
                </a:lnTo>
                <a:lnTo>
                  <a:pt x="550" y="850"/>
                </a:lnTo>
                <a:lnTo>
                  <a:pt x="548" y="850"/>
                </a:lnTo>
                <a:lnTo>
                  <a:pt x="548" y="848"/>
                </a:lnTo>
                <a:lnTo>
                  <a:pt x="546" y="848"/>
                </a:lnTo>
                <a:lnTo>
                  <a:pt x="544" y="846"/>
                </a:lnTo>
                <a:lnTo>
                  <a:pt x="542" y="846"/>
                </a:lnTo>
                <a:lnTo>
                  <a:pt x="540" y="844"/>
                </a:lnTo>
                <a:lnTo>
                  <a:pt x="539" y="844"/>
                </a:lnTo>
                <a:lnTo>
                  <a:pt x="537" y="843"/>
                </a:lnTo>
                <a:lnTo>
                  <a:pt x="535" y="843"/>
                </a:lnTo>
                <a:lnTo>
                  <a:pt x="533" y="843"/>
                </a:lnTo>
                <a:lnTo>
                  <a:pt x="531" y="841"/>
                </a:lnTo>
                <a:lnTo>
                  <a:pt x="529" y="839"/>
                </a:lnTo>
                <a:lnTo>
                  <a:pt x="527" y="839"/>
                </a:lnTo>
                <a:lnTo>
                  <a:pt x="525" y="839"/>
                </a:lnTo>
                <a:lnTo>
                  <a:pt x="524" y="839"/>
                </a:lnTo>
                <a:lnTo>
                  <a:pt x="520" y="839"/>
                </a:lnTo>
                <a:lnTo>
                  <a:pt x="518" y="839"/>
                </a:lnTo>
                <a:lnTo>
                  <a:pt x="516" y="841"/>
                </a:lnTo>
                <a:lnTo>
                  <a:pt x="514" y="839"/>
                </a:lnTo>
                <a:lnTo>
                  <a:pt x="512" y="839"/>
                </a:lnTo>
                <a:lnTo>
                  <a:pt x="512" y="837"/>
                </a:lnTo>
                <a:lnTo>
                  <a:pt x="510" y="837"/>
                </a:lnTo>
                <a:lnTo>
                  <a:pt x="509" y="835"/>
                </a:lnTo>
                <a:lnTo>
                  <a:pt x="507" y="835"/>
                </a:lnTo>
                <a:lnTo>
                  <a:pt x="505" y="835"/>
                </a:lnTo>
                <a:lnTo>
                  <a:pt x="503" y="833"/>
                </a:lnTo>
                <a:lnTo>
                  <a:pt x="503" y="833"/>
                </a:lnTo>
                <a:lnTo>
                  <a:pt x="503" y="831"/>
                </a:lnTo>
                <a:lnTo>
                  <a:pt x="505" y="829"/>
                </a:lnTo>
                <a:lnTo>
                  <a:pt x="505" y="828"/>
                </a:lnTo>
                <a:lnTo>
                  <a:pt x="507" y="826"/>
                </a:lnTo>
                <a:lnTo>
                  <a:pt x="507" y="824"/>
                </a:lnTo>
                <a:lnTo>
                  <a:pt x="507" y="822"/>
                </a:lnTo>
                <a:lnTo>
                  <a:pt x="505" y="820"/>
                </a:lnTo>
                <a:lnTo>
                  <a:pt x="505" y="818"/>
                </a:lnTo>
                <a:lnTo>
                  <a:pt x="503" y="816"/>
                </a:lnTo>
                <a:lnTo>
                  <a:pt x="501" y="816"/>
                </a:lnTo>
                <a:lnTo>
                  <a:pt x="501" y="814"/>
                </a:lnTo>
                <a:lnTo>
                  <a:pt x="501" y="814"/>
                </a:lnTo>
                <a:lnTo>
                  <a:pt x="499" y="813"/>
                </a:lnTo>
                <a:lnTo>
                  <a:pt x="497" y="813"/>
                </a:lnTo>
                <a:lnTo>
                  <a:pt x="495" y="811"/>
                </a:lnTo>
                <a:lnTo>
                  <a:pt x="494" y="811"/>
                </a:lnTo>
                <a:lnTo>
                  <a:pt x="492" y="811"/>
                </a:lnTo>
                <a:lnTo>
                  <a:pt x="490" y="813"/>
                </a:lnTo>
                <a:lnTo>
                  <a:pt x="488" y="813"/>
                </a:lnTo>
                <a:lnTo>
                  <a:pt x="486" y="813"/>
                </a:lnTo>
                <a:lnTo>
                  <a:pt x="484" y="813"/>
                </a:lnTo>
                <a:lnTo>
                  <a:pt x="482" y="813"/>
                </a:lnTo>
                <a:lnTo>
                  <a:pt x="480" y="811"/>
                </a:lnTo>
                <a:lnTo>
                  <a:pt x="479" y="809"/>
                </a:lnTo>
                <a:lnTo>
                  <a:pt x="477" y="809"/>
                </a:lnTo>
                <a:lnTo>
                  <a:pt x="473" y="809"/>
                </a:lnTo>
                <a:lnTo>
                  <a:pt x="469" y="809"/>
                </a:lnTo>
                <a:lnTo>
                  <a:pt x="467" y="809"/>
                </a:lnTo>
                <a:lnTo>
                  <a:pt x="465" y="809"/>
                </a:lnTo>
                <a:lnTo>
                  <a:pt x="464" y="807"/>
                </a:lnTo>
                <a:lnTo>
                  <a:pt x="462" y="805"/>
                </a:lnTo>
                <a:lnTo>
                  <a:pt x="460" y="805"/>
                </a:lnTo>
                <a:lnTo>
                  <a:pt x="458" y="805"/>
                </a:lnTo>
                <a:lnTo>
                  <a:pt x="456" y="805"/>
                </a:lnTo>
                <a:lnTo>
                  <a:pt x="454" y="807"/>
                </a:lnTo>
                <a:lnTo>
                  <a:pt x="454" y="807"/>
                </a:lnTo>
                <a:lnTo>
                  <a:pt x="454" y="809"/>
                </a:lnTo>
                <a:lnTo>
                  <a:pt x="452" y="811"/>
                </a:lnTo>
                <a:lnTo>
                  <a:pt x="452" y="813"/>
                </a:lnTo>
                <a:lnTo>
                  <a:pt x="450" y="813"/>
                </a:lnTo>
                <a:lnTo>
                  <a:pt x="449" y="814"/>
                </a:lnTo>
                <a:lnTo>
                  <a:pt x="447" y="816"/>
                </a:lnTo>
                <a:lnTo>
                  <a:pt x="447" y="818"/>
                </a:lnTo>
                <a:lnTo>
                  <a:pt x="445" y="820"/>
                </a:lnTo>
                <a:lnTo>
                  <a:pt x="445" y="822"/>
                </a:lnTo>
                <a:lnTo>
                  <a:pt x="443" y="822"/>
                </a:lnTo>
                <a:lnTo>
                  <a:pt x="441" y="824"/>
                </a:lnTo>
                <a:lnTo>
                  <a:pt x="439" y="824"/>
                </a:lnTo>
                <a:lnTo>
                  <a:pt x="439" y="826"/>
                </a:lnTo>
                <a:lnTo>
                  <a:pt x="437" y="828"/>
                </a:lnTo>
                <a:lnTo>
                  <a:pt x="435" y="828"/>
                </a:lnTo>
                <a:lnTo>
                  <a:pt x="434" y="828"/>
                </a:lnTo>
                <a:lnTo>
                  <a:pt x="432" y="829"/>
                </a:lnTo>
                <a:lnTo>
                  <a:pt x="428" y="829"/>
                </a:lnTo>
                <a:lnTo>
                  <a:pt x="426" y="829"/>
                </a:lnTo>
                <a:lnTo>
                  <a:pt x="424" y="829"/>
                </a:lnTo>
                <a:lnTo>
                  <a:pt x="422" y="831"/>
                </a:lnTo>
                <a:lnTo>
                  <a:pt x="420" y="831"/>
                </a:lnTo>
                <a:lnTo>
                  <a:pt x="419" y="831"/>
                </a:lnTo>
                <a:lnTo>
                  <a:pt x="417" y="831"/>
                </a:lnTo>
                <a:lnTo>
                  <a:pt x="413" y="831"/>
                </a:lnTo>
                <a:lnTo>
                  <a:pt x="411" y="833"/>
                </a:lnTo>
                <a:lnTo>
                  <a:pt x="409" y="833"/>
                </a:lnTo>
                <a:lnTo>
                  <a:pt x="409" y="835"/>
                </a:lnTo>
                <a:lnTo>
                  <a:pt x="409" y="839"/>
                </a:lnTo>
                <a:lnTo>
                  <a:pt x="409" y="843"/>
                </a:lnTo>
                <a:lnTo>
                  <a:pt x="409" y="844"/>
                </a:lnTo>
                <a:lnTo>
                  <a:pt x="407" y="844"/>
                </a:lnTo>
                <a:lnTo>
                  <a:pt x="405" y="846"/>
                </a:lnTo>
                <a:lnTo>
                  <a:pt x="405" y="846"/>
                </a:lnTo>
                <a:lnTo>
                  <a:pt x="405" y="848"/>
                </a:lnTo>
                <a:lnTo>
                  <a:pt x="405" y="850"/>
                </a:lnTo>
                <a:lnTo>
                  <a:pt x="404" y="852"/>
                </a:lnTo>
                <a:lnTo>
                  <a:pt x="404" y="854"/>
                </a:lnTo>
                <a:lnTo>
                  <a:pt x="402" y="856"/>
                </a:lnTo>
                <a:lnTo>
                  <a:pt x="402" y="858"/>
                </a:lnTo>
                <a:lnTo>
                  <a:pt x="400" y="858"/>
                </a:lnTo>
                <a:lnTo>
                  <a:pt x="400" y="859"/>
                </a:lnTo>
                <a:lnTo>
                  <a:pt x="398" y="861"/>
                </a:lnTo>
                <a:lnTo>
                  <a:pt x="396" y="861"/>
                </a:lnTo>
                <a:lnTo>
                  <a:pt x="394" y="863"/>
                </a:lnTo>
                <a:lnTo>
                  <a:pt x="394" y="865"/>
                </a:lnTo>
                <a:lnTo>
                  <a:pt x="394" y="867"/>
                </a:lnTo>
                <a:lnTo>
                  <a:pt x="392" y="869"/>
                </a:lnTo>
                <a:lnTo>
                  <a:pt x="390" y="869"/>
                </a:lnTo>
                <a:lnTo>
                  <a:pt x="389" y="869"/>
                </a:lnTo>
                <a:lnTo>
                  <a:pt x="387" y="869"/>
                </a:lnTo>
                <a:lnTo>
                  <a:pt x="385" y="869"/>
                </a:lnTo>
                <a:lnTo>
                  <a:pt x="383" y="871"/>
                </a:lnTo>
                <a:lnTo>
                  <a:pt x="381" y="871"/>
                </a:lnTo>
                <a:lnTo>
                  <a:pt x="379" y="871"/>
                </a:lnTo>
                <a:lnTo>
                  <a:pt x="377" y="873"/>
                </a:lnTo>
                <a:lnTo>
                  <a:pt x="375" y="873"/>
                </a:lnTo>
                <a:lnTo>
                  <a:pt x="374" y="871"/>
                </a:lnTo>
                <a:lnTo>
                  <a:pt x="372" y="871"/>
                </a:lnTo>
                <a:lnTo>
                  <a:pt x="368" y="871"/>
                </a:lnTo>
                <a:lnTo>
                  <a:pt x="368" y="873"/>
                </a:lnTo>
                <a:lnTo>
                  <a:pt x="366" y="874"/>
                </a:lnTo>
                <a:lnTo>
                  <a:pt x="362" y="876"/>
                </a:lnTo>
                <a:lnTo>
                  <a:pt x="360" y="874"/>
                </a:lnTo>
                <a:lnTo>
                  <a:pt x="359" y="874"/>
                </a:lnTo>
                <a:lnTo>
                  <a:pt x="359" y="874"/>
                </a:lnTo>
                <a:lnTo>
                  <a:pt x="359" y="873"/>
                </a:lnTo>
                <a:lnTo>
                  <a:pt x="357" y="873"/>
                </a:lnTo>
                <a:lnTo>
                  <a:pt x="355" y="871"/>
                </a:lnTo>
                <a:lnTo>
                  <a:pt x="353" y="871"/>
                </a:lnTo>
                <a:lnTo>
                  <a:pt x="351" y="873"/>
                </a:lnTo>
                <a:lnTo>
                  <a:pt x="349" y="873"/>
                </a:lnTo>
                <a:lnTo>
                  <a:pt x="349" y="874"/>
                </a:lnTo>
                <a:lnTo>
                  <a:pt x="349" y="878"/>
                </a:lnTo>
                <a:lnTo>
                  <a:pt x="347" y="878"/>
                </a:lnTo>
                <a:lnTo>
                  <a:pt x="345" y="876"/>
                </a:lnTo>
                <a:lnTo>
                  <a:pt x="344" y="876"/>
                </a:lnTo>
                <a:lnTo>
                  <a:pt x="342" y="874"/>
                </a:lnTo>
                <a:lnTo>
                  <a:pt x="342" y="873"/>
                </a:lnTo>
                <a:lnTo>
                  <a:pt x="342" y="869"/>
                </a:lnTo>
                <a:lnTo>
                  <a:pt x="340" y="867"/>
                </a:lnTo>
                <a:lnTo>
                  <a:pt x="338" y="865"/>
                </a:lnTo>
                <a:lnTo>
                  <a:pt x="336" y="865"/>
                </a:lnTo>
                <a:lnTo>
                  <a:pt x="334" y="865"/>
                </a:lnTo>
                <a:lnTo>
                  <a:pt x="332" y="865"/>
                </a:lnTo>
                <a:lnTo>
                  <a:pt x="332" y="867"/>
                </a:lnTo>
                <a:lnTo>
                  <a:pt x="332" y="871"/>
                </a:lnTo>
                <a:lnTo>
                  <a:pt x="330" y="873"/>
                </a:lnTo>
                <a:lnTo>
                  <a:pt x="329" y="871"/>
                </a:lnTo>
                <a:lnTo>
                  <a:pt x="327" y="871"/>
                </a:lnTo>
                <a:lnTo>
                  <a:pt x="325" y="871"/>
                </a:lnTo>
                <a:lnTo>
                  <a:pt x="323" y="869"/>
                </a:lnTo>
                <a:lnTo>
                  <a:pt x="321" y="871"/>
                </a:lnTo>
                <a:lnTo>
                  <a:pt x="319" y="871"/>
                </a:lnTo>
                <a:lnTo>
                  <a:pt x="315" y="871"/>
                </a:lnTo>
                <a:lnTo>
                  <a:pt x="312" y="867"/>
                </a:lnTo>
                <a:lnTo>
                  <a:pt x="308" y="863"/>
                </a:lnTo>
                <a:lnTo>
                  <a:pt x="304" y="865"/>
                </a:lnTo>
                <a:lnTo>
                  <a:pt x="302" y="863"/>
                </a:lnTo>
                <a:lnTo>
                  <a:pt x="297" y="865"/>
                </a:lnTo>
                <a:lnTo>
                  <a:pt x="293" y="863"/>
                </a:lnTo>
                <a:lnTo>
                  <a:pt x="287" y="863"/>
                </a:lnTo>
                <a:lnTo>
                  <a:pt x="282" y="863"/>
                </a:lnTo>
                <a:lnTo>
                  <a:pt x="278" y="863"/>
                </a:lnTo>
                <a:lnTo>
                  <a:pt x="272" y="863"/>
                </a:lnTo>
                <a:lnTo>
                  <a:pt x="267" y="863"/>
                </a:lnTo>
                <a:lnTo>
                  <a:pt x="263" y="863"/>
                </a:lnTo>
                <a:lnTo>
                  <a:pt x="259" y="863"/>
                </a:lnTo>
                <a:lnTo>
                  <a:pt x="254" y="863"/>
                </a:lnTo>
                <a:lnTo>
                  <a:pt x="250" y="863"/>
                </a:lnTo>
                <a:lnTo>
                  <a:pt x="244" y="863"/>
                </a:lnTo>
                <a:lnTo>
                  <a:pt x="239" y="863"/>
                </a:lnTo>
                <a:lnTo>
                  <a:pt x="235" y="863"/>
                </a:lnTo>
                <a:lnTo>
                  <a:pt x="229" y="863"/>
                </a:lnTo>
                <a:lnTo>
                  <a:pt x="224" y="863"/>
                </a:lnTo>
                <a:lnTo>
                  <a:pt x="220" y="863"/>
                </a:lnTo>
                <a:lnTo>
                  <a:pt x="216" y="863"/>
                </a:lnTo>
                <a:lnTo>
                  <a:pt x="210" y="863"/>
                </a:lnTo>
                <a:lnTo>
                  <a:pt x="205" y="863"/>
                </a:lnTo>
                <a:lnTo>
                  <a:pt x="201" y="863"/>
                </a:lnTo>
                <a:lnTo>
                  <a:pt x="195" y="863"/>
                </a:lnTo>
                <a:lnTo>
                  <a:pt x="190" y="863"/>
                </a:lnTo>
                <a:lnTo>
                  <a:pt x="186" y="863"/>
                </a:lnTo>
                <a:lnTo>
                  <a:pt x="180" y="863"/>
                </a:lnTo>
                <a:lnTo>
                  <a:pt x="175" y="863"/>
                </a:lnTo>
                <a:lnTo>
                  <a:pt x="171" y="863"/>
                </a:lnTo>
                <a:lnTo>
                  <a:pt x="167" y="863"/>
                </a:lnTo>
                <a:lnTo>
                  <a:pt x="162" y="863"/>
                </a:lnTo>
                <a:lnTo>
                  <a:pt x="143" y="863"/>
                </a:lnTo>
                <a:lnTo>
                  <a:pt x="143" y="861"/>
                </a:lnTo>
                <a:lnTo>
                  <a:pt x="143" y="859"/>
                </a:lnTo>
                <a:lnTo>
                  <a:pt x="143" y="858"/>
                </a:lnTo>
                <a:lnTo>
                  <a:pt x="143" y="856"/>
                </a:lnTo>
                <a:lnTo>
                  <a:pt x="145" y="854"/>
                </a:lnTo>
                <a:lnTo>
                  <a:pt x="143" y="852"/>
                </a:lnTo>
                <a:lnTo>
                  <a:pt x="143" y="850"/>
                </a:lnTo>
                <a:lnTo>
                  <a:pt x="143" y="848"/>
                </a:lnTo>
                <a:lnTo>
                  <a:pt x="143" y="846"/>
                </a:lnTo>
                <a:lnTo>
                  <a:pt x="143" y="844"/>
                </a:lnTo>
                <a:lnTo>
                  <a:pt x="141" y="839"/>
                </a:lnTo>
                <a:lnTo>
                  <a:pt x="141" y="837"/>
                </a:lnTo>
                <a:lnTo>
                  <a:pt x="141" y="835"/>
                </a:lnTo>
                <a:lnTo>
                  <a:pt x="141" y="833"/>
                </a:lnTo>
                <a:lnTo>
                  <a:pt x="141" y="833"/>
                </a:lnTo>
                <a:lnTo>
                  <a:pt x="139" y="831"/>
                </a:lnTo>
                <a:lnTo>
                  <a:pt x="139" y="829"/>
                </a:lnTo>
                <a:lnTo>
                  <a:pt x="137" y="828"/>
                </a:lnTo>
                <a:lnTo>
                  <a:pt x="133" y="826"/>
                </a:lnTo>
                <a:lnTo>
                  <a:pt x="132" y="824"/>
                </a:lnTo>
                <a:lnTo>
                  <a:pt x="130" y="820"/>
                </a:lnTo>
                <a:lnTo>
                  <a:pt x="132" y="820"/>
                </a:lnTo>
                <a:lnTo>
                  <a:pt x="132" y="818"/>
                </a:lnTo>
                <a:lnTo>
                  <a:pt x="132" y="816"/>
                </a:lnTo>
                <a:lnTo>
                  <a:pt x="130" y="814"/>
                </a:lnTo>
                <a:lnTo>
                  <a:pt x="130" y="811"/>
                </a:lnTo>
                <a:lnTo>
                  <a:pt x="128" y="809"/>
                </a:lnTo>
                <a:lnTo>
                  <a:pt x="130" y="801"/>
                </a:lnTo>
                <a:lnTo>
                  <a:pt x="130" y="799"/>
                </a:lnTo>
                <a:lnTo>
                  <a:pt x="130" y="798"/>
                </a:lnTo>
                <a:lnTo>
                  <a:pt x="124" y="794"/>
                </a:lnTo>
                <a:lnTo>
                  <a:pt x="117" y="788"/>
                </a:lnTo>
                <a:lnTo>
                  <a:pt x="115" y="788"/>
                </a:lnTo>
                <a:lnTo>
                  <a:pt x="115" y="788"/>
                </a:lnTo>
                <a:lnTo>
                  <a:pt x="109" y="786"/>
                </a:lnTo>
                <a:lnTo>
                  <a:pt x="102" y="782"/>
                </a:lnTo>
                <a:lnTo>
                  <a:pt x="100" y="781"/>
                </a:lnTo>
                <a:lnTo>
                  <a:pt x="87" y="773"/>
                </a:lnTo>
                <a:lnTo>
                  <a:pt x="85" y="773"/>
                </a:lnTo>
                <a:lnTo>
                  <a:pt x="83" y="773"/>
                </a:lnTo>
                <a:lnTo>
                  <a:pt x="81" y="773"/>
                </a:lnTo>
                <a:lnTo>
                  <a:pt x="79" y="766"/>
                </a:lnTo>
                <a:lnTo>
                  <a:pt x="79" y="760"/>
                </a:lnTo>
                <a:lnTo>
                  <a:pt x="79" y="758"/>
                </a:lnTo>
                <a:lnTo>
                  <a:pt x="81" y="758"/>
                </a:lnTo>
                <a:lnTo>
                  <a:pt x="81" y="760"/>
                </a:lnTo>
                <a:lnTo>
                  <a:pt x="83" y="760"/>
                </a:lnTo>
                <a:lnTo>
                  <a:pt x="85" y="758"/>
                </a:lnTo>
                <a:lnTo>
                  <a:pt x="85" y="756"/>
                </a:lnTo>
                <a:lnTo>
                  <a:pt x="83" y="754"/>
                </a:lnTo>
                <a:lnTo>
                  <a:pt x="81" y="752"/>
                </a:lnTo>
                <a:lnTo>
                  <a:pt x="75" y="749"/>
                </a:lnTo>
                <a:lnTo>
                  <a:pt x="73" y="749"/>
                </a:lnTo>
                <a:lnTo>
                  <a:pt x="73" y="747"/>
                </a:lnTo>
                <a:lnTo>
                  <a:pt x="73" y="745"/>
                </a:lnTo>
                <a:lnTo>
                  <a:pt x="73" y="745"/>
                </a:lnTo>
                <a:lnTo>
                  <a:pt x="73" y="741"/>
                </a:lnTo>
                <a:lnTo>
                  <a:pt x="72" y="739"/>
                </a:lnTo>
                <a:lnTo>
                  <a:pt x="72" y="737"/>
                </a:lnTo>
                <a:lnTo>
                  <a:pt x="70" y="732"/>
                </a:lnTo>
                <a:lnTo>
                  <a:pt x="68" y="730"/>
                </a:lnTo>
                <a:lnTo>
                  <a:pt x="64" y="728"/>
                </a:lnTo>
                <a:lnTo>
                  <a:pt x="57" y="726"/>
                </a:lnTo>
                <a:lnTo>
                  <a:pt x="55" y="724"/>
                </a:lnTo>
                <a:lnTo>
                  <a:pt x="51" y="722"/>
                </a:lnTo>
                <a:lnTo>
                  <a:pt x="51" y="721"/>
                </a:lnTo>
                <a:lnTo>
                  <a:pt x="49" y="721"/>
                </a:lnTo>
                <a:lnTo>
                  <a:pt x="49" y="719"/>
                </a:lnTo>
                <a:lnTo>
                  <a:pt x="51" y="719"/>
                </a:lnTo>
                <a:lnTo>
                  <a:pt x="49" y="715"/>
                </a:lnTo>
                <a:lnTo>
                  <a:pt x="49" y="713"/>
                </a:lnTo>
                <a:lnTo>
                  <a:pt x="47" y="713"/>
                </a:lnTo>
                <a:lnTo>
                  <a:pt x="45" y="711"/>
                </a:lnTo>
                <a:lnTo>
                  <a:pt x="38" y="707"/>
                </a:lnTo>
                <a:lnTo>
                  <a:pt x="40" y="707"/>
                </a:lnTo>
                <a:lnTo>
                  <a:pt x="30" y="704"/>
                </a:lnTo>
                <a:lnTo>
                  <a:pt x="27" y="700"/>
                </a:lnTo>
                <a:lnTo>
                  <a:pt x="28" y="700"/>
                </a:lnTo>
                <a:lnTo>
                  <a:pt x="25" y="698"/>
                </a:lnTo>
                <a:lnTo>
                  <a:pt x="25" y="696"/>
                </a:lnTo>
                <a:lnTo>
                  <a:pt x="25" y="694"/>
                </a:lnTo>
                <a:lnTo>
                  <a:pt x="25" y="692"/>
                </a:lnTo>
                <a:lnTo>
                  <a:pt x="25" y="691"/>
                </a:lnTo>
                <a:lnTo>
                  <a:pt x="27" y="691"/>
                </a:lnTo>
                <a:lnTo>
                  <a:pt x="27" y="689"/>
                </a:lnTo>
                <a:lnTo>
                  <a:pt x="25" y="689"/>
                </a:lnTo>
                <a:lnTo>
                  <a:pt x="25" y="687"/>
                </a:lnTo>
                <a:lnTo>
                  <a:pt x="25" y="685"/>
                </a:lnTo>
                <a:lnTo>
                  <a:pt x="25" y="683"/>
                </a:lnTo>
                <a:lnTo>
                  <a:pt x="25" y="683"/>
                </a:lnTo>
                <a:lnTo>
                  <a:pt x="25" y="681"/>
                </a:lnTo>
                <a:lnTo>
                  <a:pt x="25" y="676"/>
                </a:lnTo>
                <a:lnTo>
                  <a:pt x="25" y="674"/>
                </a:lnTo>
                <a:lnTo>
                  <a:pt x="19" y="674"/>
                </a:lnTo>
                <a:lnTo>
                  <a:pt x="19" y="670"/>
                </a:lnTo>
                <a:lnTo>
                  <a:pt x="17" y="668"/>
                </a:lnTo>
                <a:lnTo>
                  <a:pt x="17" y="664"/>
                </a:lnTo>
                <a:lnTo>
                  <a:pt x="19" y="662"/>
                </a:lnTo>
                <a:lnTo>
                  <a:pt x="19" y="659"/>
                </a:lnTo>
                <a:lnTo>
                  <a:pt x="21" y="655"/>
                </a:lnTo>
                <a:lnTo>
                  <a:pt x="23" y="655"/>
                </a:lnTo>
                <a:lnTo>
                  <a:pt x="25" y="653"/>
                </a:lnTo>
                <a:lnTo>
                  <a:pt x="25" y="653"/>
                </a:lnTo>
                <a:lnTo>
                  <a:pt x="25" y="647"/>
                </a:lnTo>
                <a:lnTo>
                  <a:pt x="28" y="644"/>
                </a:lnTo>
                <a:lnTo>
                  <a:pt x="28" y="642"/>
                </a:lnTo>
                <a:lnTo>
                  <a:pt x="32" y="638"/>
                </a:lnTo>
                <a:lnTo>
                  <a:pt x="34" y="636"/>
                </a:lnTo>
                <a:lnTo>
                  <a:pt x="34" y="634"/>
                </a:lnTo>
                <a:lnTo>
                  <a:pt x="38" y="634"/>
                </a:lnTo>
                <a:lnTo>
                  <a:pt x="38" y="632"/>
                </a:lnTo>
                <a:lnTo>
                  <a:pt x="38" y="629"/>
                </a:lnTo>
                <a:lnTo>
                  <a:pt x="40" y="625"/>
                </a:lnTo>
                <a:lnTo>
                  <a:pt x="40" y="621"/>
                </a:lnTo>
                <a:lnTo>
                  <a:pt x="40" y="619"/>
                </a:lnTo>
                <a:lnTo>
                  <a:pt x="38" y="617"/>
                </a:lnTo>
                <a:lnTo>
                  <a:pt x="36" y="616"/>
                </a:lnTo>
                <a:lnTo>
                  <a:pt x="38" y="612"/>
                </a:lnTo>
                <a:lnTo>
                  <a:pt x="38" y="610"/>
                </a:lnTo>
                <a:lnTo>
                  <a:pt x="40" y="608"/>
                </a:lnTo>
                <a:lnTo>
                  <a:pt x="40" y="604"/>
                </a:lnTo>
                <a:lnTo>
                  <a:pt x="38" y="604"/>
                </a:lnTo>
                <a:lnTo>
                  <a:pt x="38" y="599"/>
                </a:lnTo>
                <a:lnTo>
                  <a:pt x="40" y="597"/>
                </a:lnTo>
                <a:lnTo>
                  <a:pt x="40" y="595"/>
                </a:lnTo>
                <a:lnTo>
                  <a:pt x="40" y="591"/>
                </a:lnTo>
                <a:lnTo>
                  <a:pt x="40" y="587"/>
                </a:lnTo>
                <a:lnTo>
                  <a:pt x="40" y="586"/>
                </a:lnTo>
                <a:lnTo>
                  <a:pt x="40" y="582"/>
                </a:lnTo>
                <a:lnTo>
                  <a:pt x="38" y="576"/>
                </a:lnTo>
                <a:lnTo>
                  <a:pt x="40" y="574"/>
                </a:lnTo>
                <a:lnTo>
                  <a:pt x="40" y="572"/>
                </a:lnTo>
                <a:lnTo>
                  <a:pt x="40" y="571"/>
                </a:lnTo>
                <a:lnTo>
                  <a:pt x="40" y="569"/>
                </a:lnTo>
                <a:lnTo>
                  <a:pt x="42" y="569"/>
                </a:lnTo>
                <a:lnTo>
                  <a:pt x="42" y="565"/>
                </a:lnTo>
                <a:lnTo>
                  <a:pt x="40" y="565"/>
                </a:lnTo>
                <a:lnTo>
                  <a:pt x="38" y="563"/>
                </a:lnTo>
                <a:lnTo>
                  <a:pt x="34" y="561"/>
                </a:lnTo>
                <a:lnTo>
                  <a:pt x="32" y="557"/>
                </a:lnTo>
                <a:lnTo>
                  <a:pt x="28" y="554"/>
                </a:lnTo>
                <a:lnTo>
                  <a:pt x="28" y="552"/>
                </a:lnTo>
                <a:lnTo>
                  <a:pt x="28" y="550"/>
                </a:lnTo>
                <a:lnTo>
                  <a:pt x="28" y="548"/>
                </a:lnTo>
                <a:lnTo>
                  <a:pt x="30" y="544"/>
                </a:lnTo>
                <a:lnTo>
                  <a:pt x="32" y="542"/>
                </a:lnTo>
                <a:lnTo>
                  <a:pt x="32" y="541"/>
                </a:lnTo>
                <a:lnTo>
                  <a:pt x="30" y="541"/>
                </a:lnTo>
                <a:lnTo>
                  <a:pt x="30" y="539"/>
                </a:lnTo>
                <a:lnTo>
                  <a:pt x="32" y="537"/>
                </a:lnTo>
                <a:lnTo>
                  <a:pt x="30" y="535"/>
                </a:lnTo>
                <a:lnTo>
                  <a:pt x="28" y="533"/>
                </a:lnTo>
                <a:lnTo>
                  <a:pt x="27" y="531"/>
                </a:lnTo>
                <a:lnTo>
                  <a:pt x="27" y="529"/>
                </a:lnTo>
                <a:lnTo>
                  <a:pt x="28" y="527"/>
                </a:lnTo>
                <a:lnTo>
                  <a:pt x="25" y="526"/>
                </a:lnTo>
                <a:lnTo>
                  <a:pt x="25" y="524"/>
                </a:lnTo>
                <a:lnTo>
                  <a:pt x="21" y="522"/>
                </a:lnTo>
                <a:lnTo>
                  <a:pt x="19" y="520"/>
                </a:lnTo>
                <a:lnTo>
                  <a:pt x="19" y="516"/>
                </a:lnTo>
                <a:lnTo>
                  <a:pt x="21" y="516"/>
                </a:lnTo>
                <a:lnTo>
                  <a:pt x="21" y="514"/>
                </a:lnTo>
                <a:lnTo>
                  <a:pt x="23" y="512"/>
                </a:lnTo>
                <a:lnTo>
                  <a:pt x="23" y="511"/>
                </a:lnTo>
                <a:lnTo>
                  <a:pt x="21" y="509"/>
                </a:lnTo>
                <a:lnTo>
                  <a:pt x="19" y="509"/>
                </a:lnTo>
                <a:lnTo>
                  <a:pt x="17" y="507"/>
                </a:lnTo>
                <a:lnTo>
                  <a:pt x="13" y="505"/>
                </a:lnTo>
                <a:lnTo>
                  <a:pt x="10" y="503"/>
                </a:lnTo>
                <a:lnTo>
                  <a:pt x="6" y="501"/>
                </a:lnTo>
                <a:lnTo>
                  <a:pt x="6" y="499"/>
                </a:lnTo>
                <a:lnTo>
                  <a:pt x="4" y="497"/>
                </a:lnTo>
                <a:lnTo>
                  <a:pt x="2" y="494"/>
                </a:lnTo>
                <a:lnTo>
                  <a:pt x="2" y="492"/>
                </a:lnTo>
                <a:lnTo>
                  <a:pt x="4" y="488"/>
                </a:lnTo>
                <a:lnTo>
                  <a:pt x="0" y="488"/>
                </a:lnTo>
                <a:lnTo>
                  <a:pt x="4" y="486"/>
                </a:lnTo>
                <a:lnTo>
                  <a:pt x="12" y="484"/>
                </a:lnTo>
                <a:lnTo>
                  <a:pt x="13" y="486"/>
                </a:lnTo>
                <a:lnTo>
                  <a:pt x="13" y="488"/>
                </a:lnTo>
                <a:lnTo>
                  <a:pt x="15" y="486"/>
                </a:lnTo>
                <a:lnTo>
                  <a:pt x="15" y="484"/>
                </a:lnTo>
                <a:lnTo>
                  <a:pt x="17" y="484"/>
                </a:lnTo>
                <a:lnTo>
                  <a:pt x="19" y="484"/>
                </a:lnTo>
                <a:lnTo>
                  <a:pt x="21" y="484"/>
                </a:lnTo>
                <a:lnTo>
                  <a:pt x="23" y="486"/>
                </a:lnTo>
                <a:lnTo>
                  <a:pt x="25" y="488"/>
                </a:lnTo>
                <a:lnTo>
                  <a:pt x="25" y="488"/>
                </a:lnTo>
                <a:lnTo>
                  <a:pt x="27" y="486"/>
                </a:lnTo>
                <a:lnTo>
                  <a:pt x="27" y="488"/>
                </a:lnTo>
                <a:lnTo>
                  <a:pt x="30" y="488"/>
                </a:lnTo>
                <a:lnTo>
                  <a:pt x="30" y="486"/>
                </a:lnTo>
                <a:lnTo>
                  <a:pt x="32" y="486"/>
                </a:lnTo>
                <a:lnTo>
                  <a:pt x="34" y="486"/>
                </a:lnTo>
                <a:lnTo>
                  <a:pt x="36" y="486"/>
                </a:lnTo>
                <a:lnTo>
                  <a:pt x="38" y="486"/>
                </a:lnTo>
                <a:lnTo>
                  <a:pt x="40" y="488"/>
                </a:lnTo>
                <a:lnTo>
                  <a:pt x="42" y="488"/>
                </a:lnTo>
                <a:lnTo>
                  <a:pt x="43" y="486"/>
                </a:lnTo>
                <a:lnTo>
                  <a:pt x="45" y="486"/>
                </a:lnTo>
                <a:lnTo>
                  <a:pt x="47" y="484"/>
                </a:lnTo>
                <a:lnTo>
                  <a:pt x="49" y="482"/>
                </a:lnTo>
                <a:lnTo>
                  <a:pt x="49" y="481"/>
                </a:lnTo>
                <a:lnTo>
                  <a:pt x="49" y="479"/>
                </a:lnTo>
                <a:lnTo>
                  <a:pt x="51" y="477"/>
                </a:lnTo>
                <a:lnTo>
                  <a:pt x="53" y="477"/>
                </a:lnTo>
                <a:lnTo>
                  <a:pt x="55" y="477"/>
                </a:lnTo>
                <a:lnTo>
                  <a:pt x="57" y="479"/>
                </a:lnTo>
                <a:lnTo>
                  <a:pt x="58" y="479"/>
                </a:lnTo>
                <a:lnTo>
                  <a:pt x="60" y="477"/>
                </a:lnTo>
                <a:lnTo>
                  <a:pt x="62" y="477"/>
                </a:lnTo>
                <a:lnTo>
                  <a:pt x="64" y="477"/>
                </a:lnTo>
                <a:lnTo>
                  <a:pt x="66" y="477"/>
                </a:lnTo>
                <a:lnTo>
                  <a:pt x="68" y="477"/>
                </a:lnTo>
                <a:lnTo>
                  <a:pt x="68" y="475"/>
                </a:lnTo>
                <a:lnTo>
                  <a:pt x="70" y="475"/>
                </a:lnTo>
                <a:lnTo>
                  <a:pt x="72" y="473"/>
                </a:lnTo>
                <a:lnTo>
                  <a:pt x="72" y="471"/>
                </a:lnTo>
                <a:lnTo>
                  <a:pt x="73" y="471"/>
                </a:lnTo>
                <a:lnTo>
                  <a:pt x="73" y="469"/>
                </a:lnTo>
                <a:lnTo>
                  <a:pt x="73" y="467"/>
                </a:lnTo>
                <a:lnTo>
                  <a:pt x="73" y="466"/>
                </a:lnTo>
                <a:lnTo>
                  <a:pt x="73" y="464"/>
                </a:lnTo>
                <a:lnTo>
                  <a:pt x="75" y="464"/>
                </a:lnTo>
                <a:lnTo>
                  <a:pt x="75" y="462"/>
                </a:lnTo>
                <a:lnTo>
                  <a:pt x="75" y="460"/>
                </a:lnTo>
                <a:lnTo>
                  <a:pt x="75" y="458"/>
                </a:lnTo>
                <a:lnTo>
                  <a:pt x="75" y="456"/>
                </a:lnTo>
                <a:lnTo>
                  <a:pt x="75" y="454"/>
                </a:lnTo>
                <a:lnTo>
                  <a:pt x="77" y="454"/>
                </a:lnTo>
                <a:lnTo>
                  <a:pt x="79" y="454"/>
                </a:lnTo>
                <a:lnTo>
                  <a:pt x="81" y="454"/>
                </a:lnTo>
                <a:lnTo>
                  <a:pt x="83" y="454"/>
                </a:lnTo>
                <a:lnTo>
                  <a:pt x="83" y="456"/>
                </a:lnTo>
                <a:lnTo>
                  <a:pt x="85" y="456"/>
                </a:lnTo>
                <a:lnTo>
                  <a:pt x="87" y="456"/>
                </a:lnTo>
                <a:lnTo>
                  <a:pt x="88" y="454"/>
                </a:lnTo>
                <a:lnTo>
                  <a:pt x="88" y="452"/>
                </a:lnTo>
                <a:lnTo>
                  <a:pt x="90" y="452"/>
                </a:lnTo>
                <a:lnTo>
                  <a:pt x="90" y="451"/>
                </a:lnTo>
                <a:lnTo>
                  <a:pt x="90" y="449"/>
                </a:lnTo>
                <a:lnTo>
                  <a:pt x="92" y="449"/>
                </a:lnTo>
                <a:lnTo>
                  <a:pt x="92" y="447"/>
                </a:lnTo>
                <a:lnTo>
                  <a:pt x="94" y="447"/>
                </a:lnTo>
                <a:lnTo>
                  <a:pt x="96" y="447"/>
                </a:lnTo>
                <a:lnTo>
                  <a:pt x="94" y="445"/>
                </a:lnTo>
                <a:lnTo>
                  <a:pt x="94" y="443"/>
                </a:lnTo>
                <a:lnTo>
                  <a:pt x="96" y="441"/>
                </a:lnTo>
                <a:lnTo>
                  <a:pt x="98" y="441"/>
                </a:lnTo>
                <a:lnTo>
                  <a:pt x="100" y="439"/>
                </a:lnTo>
                <a:lnTo>
                  <a:pt x="102" y="439"/>
                </a:lnTo>
                <a:lnTo>
                  <a:pt x="102" y="437"/>
                </a:lnTo>
                <a:lnTo>
                  <a:pt x="105" y="437"/>
                </a:lnTo>
                <a:lnTo>
                  <a:pt x="105" y="436"/>
                </a:lnTo>
                <a:lnTo>
                  <a:pt x="107" y="436"/>
                </a:lnTo>
                <a:lnTo>
                  <a:pt x="109" y="434"/>
                </a:lnTo>
                <a:lnTo>
                  <a:pt x="111" y="434"/>
                </a:lnTo>
                <a:lnTo>
                  <a:pt x="113" y="434"/>
                </a:lnTo>
                <a:lnTo>
                  <a:pt x="115" y="432"/>
                </a:lnTo>
                <a:lnTo>
                  <a:pt x="117" y="432"/>
                </a:lnTo>
                <a:lnTo>
                  <a:pt x="118" y="430"/>
                </a:lnTo>
                <a:lnTo>
                  <a:pt x="118" y="428"/>
                </a:lnTo>
                <a:lnTo>
                  <a:pt x="120" y="428"/>
                </a:lnTo>
                <a:lnTo>
                  <a:pt x="120" y="428"/>
                </a:lnTo>
                <a:lnTo>
                  <a:pt x="122" y="428"/>
                </a:lnTo>
                <a:lnTo>
                  <a:pt x="124" y="428"/>
                </a:lnTo>
                <a:lnTo>
                  <a:pt x="126" y="428"/>
                </a:lnTo>
                <a:lnTo>
                  <a:pt x="128" y="428"/>
                </a:lnTo>
                <a:lnTo>
                  <a:pt x="130" y="428"/>
                </a:lnTo>
                <a:lnTo>
                  <a:pt x="130" y="426"/>
                </a:lnTo>
                <a:lnTo>
                  <a:pt x="132" y="426"/>
                </a:lnTo>
                <a:lnTo>
                  <a:pt x="132" y="424"/>
                </a:lnTo>
                <a:lnTo>
                  <a:pt x="133" y="424"/>
                </a:lnTo>
                <a:lnTo>
                  <a:pt x="133" y="422"/>
                </a:lnTo>
                <a:lnTo>
                  <a:pt x="135" y="421"/>
                </a:lnTo>
                <a:lnTo>
                  <a:pt x="137" y="419"/>
                </a:lnTo>
                <a:lnTo>
                  <a:pt x="137" y="417"/>
                </a:lnTo>
                <a:lnTo>
                  <a:pt x="139" y="417"/>
                </a:lnTo>
                <a:lnTo>
                  <a:pt x="139" y="415"/>
                </a:lnTo>
                <a:lnTo>
                  <a:pt x="141" y="415"/>
                </a:lnTo>
                <a:lnTo>
                  <a:pt x="141" y="413"/>
                </a:lnTo>
                <a:lnTo>
                  <a:pt x="143" y="413"/>
                </a:lnTo>
                <a:lnTo>
                  <a:pt x="143" y="411"/>
                </a:lnTo>
                <a:lnTo>
                  <a:pt x="145" y="411"/>
                </a:lnTo>
                <a:lnTo>
                  <a:pt x="147" y="411"/>
                </a:lnTo>
                <a:lnTo>
                  <a:pt x="148" y="411"/>
                </a:lnTo>
                <a:lnTo>
                  <a:pt x="148" y="409"/>
                </a:lnTo>
                <a:lnTo>
                  <a:pt x="148" y="407"/>
                </a:lnTo>
                <a:lnTo>
                  <a:pt x="150" y="407"/>
                </a:lnTo>
                <a:lnTo>
                  <a:pt x="152" y="407"/>
                </a:lnTo>
                <a:lnTo>
                  <a:pt x="154" y="407"/>
                </a:lnTo>
                <a:lnTo>
                  <a:pt x="156" y="407"/>
                </a:lnTo>
                <a:lnTo>
                  <a:pt x="158" y="406"/>
                </a:lnTo>
                <a:lnTo>
                  <a:pt x="158" y="404"/>
                </a:lnTo>
                <a:lnTo>
                  <a:pt x="158" y="402"/>
                </a:lnTo>
                <a:lnTo>
                  <a:pt x="158" y="400"/>
                </a:lnTo>
                <a:lnTo>
                  <a:pt x="158" y="398"/>
                </a:lnTo>
                <a:lnTo>
                  <a:pt x="156" y="396"/>
                </a:lnTo>
                <a:lnTo>
                  <a:pt x="156" y="398"/>
                </a:lnTo>
                <a:lnTo>
                  <a:pt x="156" y="400"/>
                </a:lnTo>
                <a:lnTo>
                  <a:pt x="154" y="402"/>
                </a:lnTo>
                <a:lnTo>
                  <a:pt x="152" y="402"/>
                </a:lnTo>
                <a:lnTo>
                  <a:pt x="152" y="400"/>
                </a:lnTo>
                <a:lnTo>
                  <a:pt x="152" y="398"/>
                </a:lnTo>
                <a:lnTo>
                  <a:pt x="152" y="396"/>
                </a:lnTo>
                <a:lnTo>
                  <a:pt x="154" y="396"/>
                </a:lnTo>
                <a:lnTo>
                  <a:pt x="154" y="394"/>
                </a:lnTo>
                <a:lnTo>
                  <a:pt x="152" y="392"/>
                </a:lnTo>
                <a:lnTo>
                  <a:pt x="152" y="391"/>
                </a:lnTo>
                <a:lnTo>
                  <a:pt x="152" y="389"/>
                </a:lnTo>
                <a:lnTo>
                  <a:pt x="154" y="389"/>
                </a:lnTo>
                <a:lnTo>
                  <a:pt x="156" y="389"/>
                </a:lnTo>
                <a:lnTo>
                  <a:pt x="158" y="389"/>
                </a:lnTo>
                <a:lnTo>
                  <a:pt x="158" y="387"/>
                </a:lnTo>
                <a:lnTo>
                  <a:pt x="158" y="387"/>
                </a:lnTo>
                <a:lnTo>
                  <a:pt x="158" y="385"/>
                </a:lnTo>
                <a:lnTo>
                  <a:pt x="158" y="383"/>
                </a:lnTo>
                <a:lnTo>
                  <a:pt x="160" y="381"/>
                </a:lnTo>
                <a:lnTo>
                  <a:pt x="160" y="379"/>
                </a:lnTo>
                <a:lnTo>
                  <a:pt x="162" y="379"/>
                </a:lnTo>
                <a:lnTo>
                  <a:pt x="162" y="377"/>
                </a:lnTo>
                <a:lnTo>
                  <a:pt x="160" y="377"/>
                </a:lnTo>
                <a:lnTo>
                  <a:pt x="158" y="376"/>
                </a:lnTo>
                <a:lnTo>
                  <a:pt x="160" y="376"/>
                </a:lnTo>
                <a:lnTo>
                  <a:pt x="160" y="374"/>
                </a:lnTo>
                <a:lnTo>
                  <a:pt x="162" y="372"/>
                </a:lnTo>
                <a:lnTo>
                  <a:pt x="162" y="370"/>
                </a:lnTo>
                <a:lnTo>
                  <a:pt x="164" y="370"/>
                </a:lnTo>
                <a:lnTo>
                  <a:pt x="164" y="368"/>
                </a:lnTo>
                <a:lnTo>
                  <a:pt x="165" y="370"/>
                </a:lnTo>
                <a:lnTo>
                  <a:pt x="167" y="368"/>
                </a:lnTo>
                <a:lnTo>
                  <a:pt x="169" y="368"/>
                </a:lnTo>
                <a:lnTo>
                  <a:pt x="169" y="370"/>
                </a:lnTo>
                <a:lnTo>
                  <a:pt x="169" y="370"/>
                </a:lnTo>
                <a:lnTo>
                  <a:pt x="171" y="370"/>
                </a:lnTo>
                <a:lnTo>
                  <a:pt x="171" y="368"/>
                </a:lnTo>
                <a:lnTo>
                  <a:pt x="173" y="368"/>
                </a:lnTo>
                <a:lnTo>
                  <a:pt x="175" y="366"/>
                </a:lnTo>
                <a:lnTo>
                  <a:pt x="177" y="366"/>
                </a:lnTo>
                <a:lnTo>
                  <a:pt x="179" y="368"/>
                </a:lnTo>
                <a:lnTo>
                  <a:pt x="180" y="368"/>
                </a:lnTo>
                <a:lnTo>
                  <a:pt x="182" y="368"/>
                </a:lnTo>
                <a:lnTo>
                  <a:pt x="182" y="364"/>
                </a:lnTo>
                <a:lnTo>
                  <a:pt x="184" y="364"/>
                </a:lnTo>
                <a:lnTo>
                  <a:pt x="184" y="366"/>
                </a:lnTo>
                <a:lnTo>
                  <a:pt x="186" y="364"/>
                </a:lnTo>
                <a:lnTo>
                  <a:pt x="186" y="362"/>
                </a:lnTo>
                <a:lnTo>
                  <a:pt x="186" y="361"/>
                </a:lnTo>
                <a:lnTo>
                  <a:pt x="188" y="362"/>
                </a:lnTo>
                <a:lnTo>
                  <a:pt x="186" y="364"/>
                </a:lnTo>
                <a:lnTo>
                  <a:pt x="188" y="364"/>
                </a:lnTo>
                <a:lnTo>
                  <a:pt x="190" y="364"/>
                </a:lnTo>
                <a:lnTo>
                  <a:pt x="190" y="368"/>
                </a:lnTo>
                <a:lnTo>
                  <a:pt x="192" y="366"/>
                </a:lnTo>
                <a:lnTo>
                  <a:pt x="194" y="366"/>
                </a:lnTo>
                <a:lnTo>
                  <a:pt x="195" y="366"/>
                </a:lnTo>
                <a:lnTo>
                  <a:pt x="195" y="368"/>
                </a:lnTo>
                <a:lnTo>
                  <a:pt x="197" y="368"/>
                </a:lnTo>
                <a:lnTo>
                  <a:pt x="197" y="366"/>
                </a:lnTo>
                <a:lnTo>
                  <a:pt x="199" y="366"/>
                </a:lnTo>
                <a:lnTo>
                  <a:pt x="201" y="366"/>
                </a:lnTo>
                <a:lnTo>
                  <a:pt x="201" y="364"/>
                </a:lnTo>
                <a:lnTo>
                  <a:pt x="199" y="364"/>
                </a:lnTo>
                <a:lnTo>
                  <a:pt x="201" y="362"/>
                </a:lnTo>
                <a:lnTo>
                  <a:pt x="201" y="361"/>
                </a:lnTo>
                <a:lnTo>
                  <a:pt x="201" y="359"/>
                </a:lnTo>
                <a:lnTo>
                  <a:pt x="199" y="359"/>
                </a:lnTo>
                <a:lnTo>
                  <a:pt x="199" y="357"/>
                </a:lnTo>
                <a:lnTo>
                  <a:pt x="201" y="357"/>
                </a:lnTo>
                <a:lnTo>
                  <a:pt x="203" y="357"/>
                </a:lnTo>
                <a:lnTo>
                  <a:pt x="205" y="357"/>
                </a:lnTo>
                <a:lnTo>
                  <a:pt x="207" y="355"/>
                </a:lnTo>
                <a:lnTo>
                  <a:pt x="207" y="353"/>
                </a:lnTo>
                <a:lnTo>
                  <a:pt x="205" y="353"/>
                </a:lnTo>
                <a:lnTo>
                  <a:pt x="205" y="351"/>
                </a:lnTo>
                <a:lnTo>
                  <a:pt x="207" y="351"/>
                </a:lnTo>
                <a:lnTo>
                  <a:pt x="207" y="347"/>
                </a:lnTo>
                <a:lnTo>
                  <a:pt x="205" y="345"/>
                </a:lnTo>
                <a:lnTo>
                  <a:pt x="207" y="345"/>
                </a:lnTo>
                <a:lnTo>
                  <a:pt x="209" y="345"/>
                </a:lnTo>
                <a:lnTo>
                  <a:pt x="210" y="345"/>
                </a:lnTo>
                <a:lnTo>
                  <a:pt x="209" y="344"/>
                </a:lnTo>
                <a:lnTo>
                  <a:pt x="209" y="342"/>
                </a:lnTo>
                <a:lnTo>
                  <a:pt x="210" y="342"/>
                </a:lnTo>
                <a:lnTo>
                  <a:pt x="212" y="342"/>
                </a:lnTo>
                <a:lnTo>
                  <a:pt x="212" y="342"/>
                </a:lnTo>
                <a:lnTo>
                  <a:pt x="210" y="340"/>
                </a:lnTo>
                <a:lnTo>
                  <a:pt x="212" y="340"/>
                </a:lnTo>
                <a:lnTo>
                  <a:pt x="214" y="338"/>
                </a:lnTo>
                <a:lnTo>
                  <a:pt x="214" y="336"/>
                </a:lnTo>
                <a:lnTo>
                  <a:pt x="216" y="336"/>
                </a:lnTo>
                <a:lnTo>
                  <a:pt x="216" y="334"/>
                </a:lnTo>
                <a:lnTo>
                  <a:pt x="218" y="334"/>
                </a:lnTo>
                <a:lnTo>
                  <a:pt x="218" y="330"/>
                </a:lnTo>
                <a:lnTo>
                  <a:pt x="222" y="329"/>
                </a:lnTo>
                <a:lnTo>
                  <a:pt x="224" y="327"/>
                </a:lnTo>
                <a:lnTo>
                  <a:pt x="224" y="325"/>
                </a:lnTo>
                <a:lnTo>
                  <a:pt x="224" y="323"/>
                </a:lnTo>
                <a:lnTo>
                  <a:pt x="225" y="321"/>
                </a:lnTo>
                <a:lnTo>
                  <a:pt x="227" y="319"/>
                </a:lnTo>
                <a:lnTo>
                  <a:pt x="227" y="317"/>
                </a:lnTo>
                <a:lnTo>
                  <a:pt x="227" y="315"/>
                </a:lnTo>
                <a:lnTo>
                  <a:pt x="229" y="315"/>
                </a:lnTo>
                <a:lnTo>
                  <a:pt x="229" y="314"/>
                </a:lnTo>
                <a:lnTo>
                  <a:pt x="231" y="314"/>
                </a:lnTo>
                <a:lnTo>
                  <a:pt x="231" y="312"/>
                </a:lnTo>
                <a:lnTo>
                  <a:pt x="231" y="310"/>
                </a:lnTo>
                <a:lnTo>
                  <a:pt x="229" y="308"/>
                </a:lnTo>
                <a:lnTo>
                  <a:pt x="229" y="306"/>
                </a:lnTo>
                <a:lnTo>
                  <a:pt x="231" y="304"/>
                </a:lnTo>
                <a:lnTo>
                  <a:pt x="231" y="302"/>
                </a:lnTo>
                <a:lnTo>
                  <a:pt x="233" y="300"/>
                </a:lnTo>
                <a:lnTo>
                  <a:pt x="235" y="300"/>
                </a:lnTo>
                <a:lnTo>
                  <a:pt x="235" y="299"/>
                </a:lnTo>
                <a:lnTo>
                  <a:pt x="235" y="297"/>
                </a:lnTo>
                <a:lnTo>
                  <a:pt x="235" y="297"/>
                </a:lnTo>
                <a:lnTo>
                  <a:pt x="237" y="295"/>
                </a:lnTo>
                <a:lnTo>
                  <a:pt x="237" y="293"/>
                </a:lnTo>
                <a:lnTo>
                  <a:pt x="237" y="291"/>
                </a:lnTo>
                <a:lnTo>
                  <a:pt x="235" y="289"/>
                </a:lnTo>
                <a:lnTo>
                  <a:pt x="233" y="289"/>
                </a:lnTo>
                <a:lnTo>
                  <a:pt x="233" y="287"/>
                </a:lnTo>
                <a:lnTo>
                  <a:pt x="233" y="285"/>
                </a:lnTo>
                <a:lnTo>
                  <a:pt x="235" y="284"/>
                </a:lnTo>
                <a:lnTo>
                  <a:pt x="233" y="284"/>
                </a:lnTo>
                <a:lnTo>
                  <a:pt x="231" y="282"/>
                </a:lnTo>
                <a:lnTo>
                  <a:pt x="229" y="282"/>
                </a:lnTo>
                <a:lnTo>
                  <a:pt x="227" y="282"/>
                </a:lnTo>
                <a:lnTo>
                  <a:pt x="227" y="280"/>
                </a:lnTo>
                <a:lnTo>
                  <a:pt x="227" y="278"/>
                </a:lnTo>
                <a:lnTo>
                  <a:pt x="227" y="276"/>
                </a:lnTo>
                <a:lnTo>
                  <a:pt x="227" y="274"/>
                </a:lnTo>
                <a:lnTo>
                  <a:pt x="225" y="274"/>
                </a:lnTo>
                <a:lnTo>
                  <a:pt x="224" y="272"/>
                </a:lnTo>
                <a:lnTo>
                  <a:pt x="224" y="270"/>
                </a:lnTo>
                <a:lnTo>
                  <a:pt x="224" y="272"/>
                </a:lnTo>
                <a:lnTo>
                  <a:pt x="222" y="270"/>
                </a:lnTo>
                <a:lnTo>
                  <a:pt x="220" y="269"/>
                </a:lnTo>
                <a:lnTo>
                  <a:pt x="220" y="267"/>
                </a:lnTo>
                <a:lnTo>
                  <a:pt x="218" y="267"/>
                </a:lnTo>
                <a:lnTo>
                  <a:pt x="216" y="267"/>
                </a:lnTo>
                <a:lnTo>
                  <a:pt x="216" y="263"/>
                </a:lnTo>
                <a:lnTo>
                  <a:pt x="216" y="261"/>
                </a:lnTo>
                <a:lnTo>
                  <a:pt x="218" y="259"/>
                </a:lnTo>
                <a:lnTo>
                  <a:pt x="218" y="257"/>
                </a:lnTo>
                <a:lnTo>
                  <a:pt x="216" y="255"/>
                </a:lnTo>
                <a:lnTo>
                  <a:pt x="216" y="254"/>
                </a:lnTo>
                <a:lnTo>
                  <a:pt x="216" y="252"/>
                </a:lnTo>
                <a:lnTo>
                  <a:pt x="216" y="250"/>
                </a:lnTo>
                <a:lnTo>
                  <a:pt x="218" y="252"/>
                </a:lnTo>
                <a:lnTo>
                  <a:pt x="218" y="250"/>
                </a:lnTo>
                <a:lnTo>
                  <a:pt x="218" y="248"/>
                </a:lnTo>
                <a:lnTo>
                  <a:pt x="220" y="246"/>
                </a:lnTo>
                <a:lnTo>
                  <a:pt x="220" y="244"/>
                </a:lnTo>
                <a:lnTo>
                  <a:pt x="220" y="242"/>
                </a:lnTo>
                <a:lnTo>
                  <a:pt x="220" y="240"/>
                </a:lnTo>
                <a:lnTo>
                  <a:pt x="220" y="239"/>
                </a:lnTo>
                <a:lnTo>
                  <a:pt x="218" y="237"/>
                </a:lnTo>
                <a:lnTo>
                  <a:pt x="216" y="235"/>
                </a:lnTo>
                <a:lnTo>
                  <a:pt x="216" y="235"/>
                </a:lnTo>
                <a:lnTo>
                  <a:pt x="214" y="235"/>
                </a:lnTo>
                <a:lnTo>
                  <a:pt x="212" y="235"/>
                </a:lnTo>
                <a:lnTo>
                  <a:pt x="210" y="235"/>
                </a:lnTo>
                <a:lnTo>
                  <a:pt x="210" y="233"/>
                </a:lnTo>
                <a:lnTo>
                  <a:pt x="210" y="231"/>
                </a:lnTo>
                <a:lnTo>
                  <a:pt x="210" y="229"/>
                </a:lnTo>
                <a:lnTo>
                  <a:pt x="210" y="227"/>
                </a:lnTo>
                <a:lnTo>
                  <a:pt x="209" y="227"/>
                </a:lnTo>
                <a:lnTo>
                  <a:pt x="207" y="225"/>
                </a:lnTo>
                <a:lnTo>
                  <a:pt x="205" y="225"/>
                </a:lnTo>
                <a:lnTo>
                  <a:pt x="205" y="224"/>
                </a:lnTo>
                <a:lnTo>
                  <a:pt x="203" y="222"/>
                </a:lnTo>
                <a:lnTo>
                  <a:pt x="201" y="222"/>
                </a:lnTo>
                <a:lnTo>
                  <a:pt x="201" y="218"/>
                </a:lnTo>
                <a:lnTo>
                  <a:pt x="199" y="216"/>
                </a:lnTo>
                <a:lnTo>
                  <a:pt x="197" y="216"/>
                </a:lnTo>
                <a:lnTo>
                  <a:pt x="197" y="214"/>
                </a:lnTo>
                <a:lnTo>
                  <a:pt x="195" y="214"/>
                </a:lnTo>
                <a:lnTo>
                  <a:pt x="195" y="212"/>
                </a:lnTo>
                <a:lnTo>
                  <a:pt x="197" y="212"/>
                </a:lnTo>
                <a:lnTo>
                  <a:pt x="199" y="210"/>
                </a:lnTo>
                <a:lnTo>
                  <a:pt x="201" y="210"/>
                </a:lnTo>
                <a:lnTo>
                  <a:pt x="203" y="210"/>
                </a:lnTo>
                <a:lnTo>
                  <a:pt x="203" y="209"/>
                </a:lnTo>
                <a:lnTo>
                  <a:pt x="205" y="209"/>
                </a:lnTo>
                <a:lnTo>
                  <a:pt x="207" y="209"/>
                </a:lnTo>
                <a:lnTo>
                  <a:pt x="207" y="209"/>
                </a:lnTo>
                <a:lnTo>
                  <a:pt x="209" y="209"/>
                </a:lnTo>
                <a:lnTo>
                  <a:pt x="209" y="207"/>
                </a:lnTo>
                <a:lnTo>
                  <a:pt x="210" y="205"/>
                </a:lnTo>
                <a:lnTo>
                  <a:pt x="212" y="205"/>
                </a:lnTo>
                <a:lnTo>
                  <a:pt x="212" y="203"/>
                </a:lnTo>
                <a:lnTo>
                  <a:pt x="214" y="203"/>
                </a:lnTo>
                <a:lnTo>
                  <a:pt x="216" y="201"/>
                </a:lnTo>
                <a:lnTo>
                  <a:pt x="216" y="201"/>
                </a:lnTo>
                <a:lnTo>
                  <a:pt x="218" y="201"/>
                </a:lnTo>
                <a:lnTo>
                  <a:pt x="220" y="199"/>
                </a:lnTo>
                <a:lnTo>
                  <a:pt x="222" y="199"/>
                </a:lnTo>
                <a:lnTo>
                  <a:pt x="224" y="199"/>
                </a:lnTo>
                <a:lnTo>
                  <a:pt x="225" y="199"/>
                </a:lnTo>
                <a:lnTo>
                  <a:pt x="227" y="199"/>
                </a:lnTo>
                <a:lnTo>
                  <a:pt x="229" y="199"/>
                </a:lnTo>
                <a:lnTo>
                  <a:pt x="231" y="197"/>
                </a:lnTo>
                <a:lnTo>
                  <a:pt x="233" y="197"/>
                </a:lnTo>
                <a:lnTo>
                  <a:pt x="235" y="197"/>
                </a:lnTo>
                <a:lnTo>
                  <a:pt x="237" y="195"/>
                </a:lnTo>
                <a:lnTo>
                  <a:pt x="239" y="195"/>
                </a:lnTo>
                <a:lnTo>
                  <a:pt x="240" y="194"/>
                </a:lnTo>
                <a:lnTo>
                  <a:pt x="240" y="192"/>
                </a:lnTo>
                <a:lnTo>
                  <a:pt x="242" y="192"/>
                </a:lnTo>
                <a:lnTo>
                  <a:pt x="242" y="190"/>
                </a:lnTo>
                <a:lnTo>
                  <a:pt x="242" y="188"/>
                </a:lnTo>
                <a:lnTo>
                  <a:pt x="244" y="188"/>
                </a:lnTo>
                <a:lnTo>
                  <a:pt x="244" y="186"/>
                </a:lnTo>
                <a:lnTo>
                  <a:pt x="246" y="186"/>
                </a:lnTo>
                <a:lnTo>
                  <a:pt x="246" y="184"/>
                </a:lnTo>
                <a:lnTo>
                  <a:pt x="248" y="184"/>
                </a:lnTo>
                <a:lnTo>
                  <a:pt x="250" y="184"/>
                </a:lnTo>
                <a:lnTo>
                  <a:pt x="252" y="182"/>
                </a:lnTo>
                <a:lnTo>
                  <a:pt x="254" y="182"/>
                </a:lnTo>
                <a:lnTo>
                  <a:pt x="255" y="180"/>
                </a:lnTo>
                <a:lnTo>
                  <a:pt x="257" y="180"/>
                </a:lnTo>
                <a:lnTo>
                  <a:pt x="259" y="179"/>
                </a:lnTo>
                <a:lnTo>
                  <a:pt x="261" y="177"/>
                </a:lnTo>
                <a:lnTo>
                  <a:pt x="261" y="175"/>
                </a:lnTo>
                <a:lnTo>
                  <a:pt x="261" y="173"/>
                </a:lnTo>
                <a:lnTo>
                  <a:pt x="261" y="171"/>
                </a:lnTo>
                <a:lnTo>
                  <a:pt x="259" y="169"/>
                </a:lnTo>
                <a:lnTo>
                  <a:pt x="259" y="167"/>
                </a:lnTo>
                <a:lnTo>
                  <a:pt x="259" y="165"/>
                </a:lnTo>
                <a:lnTo>
                  <a:pt x="261" y="165"/>
                </a:lnTo>
                <a:lnTo>
                  <a:pt x="261" y="164"/>
                </a:lnTo>
                <a:lnTo>
                  <a:pt x="263" y="164"/>
                </a:lnTo>
                <a:lnTo>
                  <a:pt x="263" y="162"/>
                </a:lnTo>
                <a:lnTo>
                  <a:pt x="265" y="162"/>
                </a:lnTo>
                <a:lnTo>
                  <a:pt x="265" y="160"/>
                </a:lnTo>
                <a:lnTo>
                  <a:pt x="267" y="160"/>
                </a:lnTo>
                <a:lnTo>
                  <a:pt x="267" y="158"/>
                </a:lnTo>
                <a:lnTo>
                  <a:pt x="269" y="158"/>
                </a:lnTo>
                <a:lnTo>
                  <a:pt x="270" y="156"/>
                </a:lnTo>
                <a:lnTo>
                  <a:pt x="272" y="156"/>
                </a:lnTo>
                <a:lnTo>
                  <a:pt x="274" y="156"/>
                </a:lnTo>
                <a:lnTo>
                  <a:pt x="276" y="156"/>
                </a:lnTo>
                <a:lnTo>
                  <a:pt x="278" y="156"/>
                </a:lnTo>
                <a:lnTo>
                  <a:pt x="280" y="156"/>
                </a:lnTo>
                <a:lnTo>
                  <a:pt x="280" y="154"/>
                </a:lnTo>
                <a:lnTo>
                  <a:pt x="282" y="154"/>
                </a:lnTo>
                <a:lnTo>
                  <a:pt x="284" y="152"/>
                </a:lnTo>
                <a:lnTo>
                  <a:pt x="285" y="152"/>
                </a:lnTo>
                <a:lnTo>
                  <a:pt x="287" y="150"/>
                </a:lnTo>
                <a:lnTo>
                  <a:pt x="289" y="150"/>
                </a:lnTo>
                <a:lnTo>
                  <a:pt x="291" y="147"/>
                </a:lnTo>
                <a:lnTo>
                  <a:pt x="293" y="147"/>
                </a:lnTo>
                <a:lnTo>
                  <a:pt x="293" y="145"/>
                </a:lnTo>
                <a:lnTo>
                  <a:pt x="295" y="143"/>
                </a:lnTo>
                <a:lnTo>
                  <a:pt x="297" y="143"/>
                </a:lnTo>
                <a:lnTo>
                  <a:pt x="299" y="141"/>
                </a:lnTo>
                <a:lnTo>
                  <a:pt x="300" y="141"/>
                </a:lnTo>
                <a:lnTo>
                  <a:pt x="302" y="141"/>
                </a:lnTo>
                <a:lnTo>
                  <a:pt x="302" y="139"/>
                </a:lnTo>
                <a:lnTo>
                  <a:pt x="304" y="139"/>
                </a:lnTo>
                <a:lnTo>
                  <a:pt x="304" y="137"/>
                </a:lnTo>
                <a:lnTo>
                  <a:pt x="306" y="137"/>
                </a:lnTo>
                <a:lnTo>
                  <a:pt x="306" y="135"/>
                </a:lnTo>
                <a:lnTo>
                  <a:pt x="308" y="134"/>
                </a:lnTo>
                <a:lnTo>
                  <a:pt x="310" y="134"/>
                </a:lnTo>
                <a:lnTo>
                  <a:pt x="310" y="132"/>
                </a:lnTo>
                <a:lnTo>
                  <a:pt x="312" y="132"/>
                </a:lnTo>
                <a:lnTo>
                  <a:pt x="312" y="130"/>
                </a:lnTo>
                <a:lnTo>
                  <a:pt x="314" y="128"/>
                </a:lnTo>
                <a:lnTo>
                  <a:pt x="315" y="126"/>
                </a:lnTo>
                <a:lnTo>
                  <a:pt x="317" y="124"/>
                </a:lnTo>
                <a:lnTo>
                  <a:pt x="317" y="122"/>
                </a:lnTo>
                <a:lnTo>
                  <a:pt x="319" y="122"/>
                </a:lnTo>
                <a:lnTo>
                  <a:pt x="319" y="120"/>
                </a:lnTo>
                <a:lnTo>
                  <a:pt x="321" y="119"/>
                </a:lnTo>
                <a:lnTo>
                  <a:pt x="321" y="119"/>
                </a:lnTo>
                <a:lnTo>
                  <a:pt x="323" y="119"/>
                </a:lnTo>
                <a:lnTo>
                  <a:pt x="323" y="117"/>
                </a:lnTo>
                <a:lnTo>
                  <a:pt x="325" y="117"/>
                </a:lnTo>
                <a:lnTo>
                  <a:pt x="325" y="115"/>
                </a:lnTo>
                <a:lnTo>
                  <a:pt x="327" y="115"/>
                </a:lnTo>
                <a:lnTo>
                  <a:pt x="329" y="113"/>
                </a:lnTo>
                <a:lnTo>
                  <a:pt x="330" y="113"/>
                </a:lnTo>
                <a:lnTo>
                  <a:pt x="332" y="111"/>
                </a:lnTo>
                <a:lnTo>
                  <a:pt x="334" y="111"/>
                </a:lnTo>
                <a:lnTo>
                  <a:pt x="334" y="109"/>
                </a:lnTo>
                <a:lnTo>
                  <a:pt x="336" y="109"/>
                </a:lnTo>
                <a:lnTo>
                  <a:pt x="338" y="107"/>
                </a:lnTo>
                <a:lnTo>
                  <a:pt x="340" y="105"/>
                </a:lnTo>
                <a:lnTo>
                  <a:pt x="342" y="105"/>
                </a:lnTo>
                <a:lnTo>
                  <a:pt x="344" y="104"/>
                </a:lnTo>
                <a:lnTo>
                  <a:pt x="345" y="104"/>
                </a:lnTo>
                <a:lnTo>
                  <a:pt x="347" y="104"/>
                </a:lnTo>
                <a:lnTo>
                  <a:pt x="347" y="102"/>
                </a:lnTo>
                <a:lnTo>
                  <a:pt x="349" y="102"/>
                </a:lnTo>
                <a:lnTo>
                  <a:pt x="351" y="100"/>
                </a:lnTo>
                <a:lnTo>
                  <a:pt x="353" y="100"/>
                </a:lnTo>
                <a:lnTo>
                  <a:pt x="353" y="98"/>
                </a:lnTo>
                <a:lnTo>
                  <a:pt x="355" y="96"/>
                </a:lnTo>
                <a:lnTo>
                  <a:pt x="355" y="94"/>
                </a:lnTo>
                <a:lnTo>
                  <a:pt x="357" y="92"/>
                </a:lnTo>
                <a:lnTo>
                  <a:pt x="357" y="90"/>
                </a:lnTo>
                <a:lnTo>
                  <a:pt x="359" y="89"/>
                </a:lnTo>
                <a:lnTo>
                  <a:pt x="359" y="89"/>
                </a:lnTo>
                <a:lnTo>
                  <a:pt x="359" y="87"/>
                </a:lnTo>
                <a:lnTo>
                  <a:pt x="360" y="87"/>
                </a:lnTo>
                <a:lnTo>
                  <a:pt x="362" y="87"/>
                </a:lnTo>
                <a:lnTo>
                  <a:pt x="364" y="87"/>
                </a:lnTo>
                <a:lnTo>
                  <a:pt x="366" y="87"/>
                </a:lnTo>
                <a:lnTo>
                  <a:pt x="368" y="87"/>
                </a:lnTo>
                <a:lnTo>
                  <a:pt x="370" y="87"/>
                </a:lnTo>
                <a:lnTo>
                  <a:pt x="372" y="87"/>
                </a:lnTo>
                <a:lnTo>
                  <a:pt x="374" y="85"/>
                </a:lnTo>
                <a:lnTo>
                  <a:pt x="375" y="85"/>
                </a:lnTo>
                <a:lnTo>
                  <a:pt x="375" y="83"/>
                </a:lnTo>
                <a:lnTo>
                  <a:pt x="377" y="83"/>
                </a:lnTo>
                <a:lnTo>
                  <a:pt x="379" y="81"/>
                </a:lnTo>
                <a:lnTo>
                  <a:pt x="381" y="81"/>
                </a:lnTo>
                <a:lnTo>
                  <a:pt x="381" y="79"/>
                </a:lnTo>
                <a:lnTo>
                  <a:pt x="383" y="79"/>
                </a:lnTo>
                <a:lnTo>
                  <a:pt x="383" y="77"/>
                </a:lnTo>
                <a:lnTo>
                  <a:pt x="385" y="77"/>
                </a:lnTo>
                <a:lnTo>
                  <a:pt x="385" y="75"/>
                </a:lnTo>
                <a:lnTo>
                  <a:pt x="387" y="75"/>
                </a:lnTo>
                <a:lnTo>
                  <a:pt x="389" y="74"/>
                </a:lnTo>
                <a:lnTo>
                  <a:pt x="389" y="74"/>
                </a:lnTo>
                <a:lnTo>
                  <a:pt x="390" y="74"/>
                </a:lnTo>
                <a:lnTo>
                  <a:pt x="392" y="72"/>
                </a:lnTo>
                <a:lnTo>
                  <a:pt x="392" y="70"/>
                </a:lnTo>
                <a:lnTo>
                  <a:pt x="394" y="70"/>
                </a:lnTo>
                <a:lnTo>
                  <a:pt x="394" y="68"/>
                </a:lnTo>
                <a:lnTo>
                  <a:pt x="396" y="68"/>
                </a:lnTo>
                <a:lnTo>
                  <a:pt x="398" y="66"/>
                </a:lnTo>
                <a:lnTo>
                  <a:pt x="400" y="66"/>
                </a:lnTo>
                <a:lnTo>
                  <a:pt x="400" y="64"/>
                </a:lnTo>
                <a:lnTo>
                  <a:pt x="402" y="64"/>
                </a:lnTo>
                <a:lnTo>
                  <a:pt x="404" y="62"/>
                </a:lnTo>
                <a:lnTo>
                  <a:pt x="405" y="62"/>
                </a:lnTo>
                <a:lnTo>
                  <a:pt x="405" y="62"/>
                </a:lnTo>
                <a:lnTo>
                  <a:pt x="405" y="60"/>
                </a:lnTo>
                <a:lnTo>
                  <a:pt x="407" y="60"/>
                </a:lnTo>
                <a:lnTo>
                  <a:pt x="409" y="59"/>
                </a:lnTo>
                <a:lnTo>
                  <a:pt x="409" y="57"/>
                </a:lnTo>
                <a:lnTo>
                  <a:pt x="411" y="57"/>
                </a:lnTo>
                <a:lnTo>
                  <a:pt x="411" y="55"/>
                </a:lnTo>
                <a:lnTo>
                  <a:pt x="413" y="55"/>
                </a:lnTo>
                <a:lnTo>
                  <a:pt x="415" y="55"/>
                </a:lnTo>
                <a:lnTo>
                  <a:pt x="417" y="55"/>
                </a:lnTo>
                <a:lnTo>
                  <a:pt x="419" y="55"/>
                </a:lnTo>
                <a:lnTo>
                  <a:pt x="420" y="55"/>
                </a:lnTo>
                <a:lnTo>
                  <a:pt x="422" y="55"/>
                </a:lnTo>
                <a:lnTo>
                  <a:pt x="424" y="55"/>
                </a:lnTo>
                <a:lnTo>
                  <a:pt x="426" y="55"/>
                </a:lnTo>
                <a:lnTo>
                  <a:pt x="428" y="55"/>
                </a:lnTo>
                <a:lnTo>
                  <a:pt x="430" y="55"/>
                </a:lnTo>
                <a:lnTo>
                  <a:pt x="430" y="53"/>
                </a:lnTo>
                <a:lnTo>
                  <a:pt x="432" y="53"/>
                </a:lnTo>
                <a:lnTo>
                  <a:pt x="434" y="51"/>
                </a:lnTo>
                <a:lnTo>
                  <a:pt x="435" y="51"/>
                </a:lnTo>
                <a:lnTo>
                  <a:pt x="435" y="49"/>
                </a:lnTo>
                <a:lnTo>
                  <a:pt x="437" y="49"/>
                </a:lnTo>
                <a:lnTo>
                  <a:pt x="437" y="47"/>
                </a:lnTo>
                <a:lnTo>
                  <a:pt x="439" y="47"/>
                </a:lnTo>
                <a:lnTo>
                  <a:pt x="441" y="45"/>
                </a:lnTo>
                <a:lnTo>
                  <a:pt x="443" y="44"/>
                </a:lnTo>
                <a:lnTo>
                  <a:pt x="445" y="42"/>
                </a:lnTo>
                <a:lnTo>
                  <a:pt x="447" y="42"/>
                </a:lnTo>
                <a:lnTo>
                  <a:pt x="447" y="40"/>
                </a:lnTo>
                <a:lnTo>
                  <a:pt x="449" y="40"/>
                </a:lnTo>
                <a:lnTo>
                  <a:pt x="449" y="38"/>
                </a:lnTo>
                <a:lnTo>
                  <a:pt x="450" y="36"/>
                </a:lnTo>
                <a:lnTo>
                  <a:pt x="452" y="36"/>
                </a:lnTo>
                <a:lnTo>
                  <a:pt x="454" y="34"/>
                </a:lnTo>
                <a:lnTo>
                  <a:pt x="454" y="32"/>
                </a:lnTo>
                <a:lnTo>
                  <a:pt x="456" y="30"/>
                </a:lnTo>
                <a:lnTo>
                  <a:pt x="458" y="30"/>
                </a:lnTo>
                <a:lnTo>
                  <a:pt x="460" y="29"/>
                </a:lnTo>
                <a:lnTo>
                  <a:pt x="462" y="29"/>
                </a:lnTo>
                <a:lnTo>
                  <a:pt x="462" y="27"/>
                </a:lnTo>
                <a:lnTo>
                  <a:pt x="464" y="25"/>
                </a:lnTo>
                <a:lnTo>
                  <a:pt x="464" y="23"/>
                </a:lnTo>
                <a:lnTo>
                  <a:pt x="465" y="21"/>
                </a:lnTo>
                <a:lnTo>
                  <a:pt x="467" y="19"/>
                </a:lnTo>
                <a:lnTo>
                  <a:pt x="469" y="19"/>
                </a:lnTo>
                <a:lnTo>
                  <a:pt x="469" y="17"/>
                </a:lnTo>
                <a:lnTo>
                  <a:pt x="469" y="15"/>
                </a:lnTo>
                <a:lnTo>
                  <a:pt x="471" y="14"/>
                </a:lnTo>
                <a:lnTo>
                  <a:pt x="471" y="12"/>
                </a:lnTo>
                <a:lnTo>
                  <a:pt x="473" y="12"/>
                </a:lnTo>
                <a:lnTo>
                  <a:pt x="473" y="10"/>
                </a:lnTo>
                <a:lnTo>
                  <a:pt x="473" y="8"/>
                </a:lnTo>
                <a:lnTo>
                  <a:pt x="475" y="8"/>
                </a:lnTo>
                <a:lnTo>
                  <a:pt x="477" y="6"/>
                </a:lnTo>
                <a:lnTo>
                  <a:pt x="479" y="4"/>
                </a:lnTo>
                <a:lnTo>
                  <a:pt x="480" y="4"/>
                </a:lnTo>
                <a:lnTo>
                  <a:pt x="482" y="4"/>
                </a:lnTo>
                <a:lnTo>
                  <a:pt x="482" y="2"/>
                </a:lnTo>
                <a:lnTo>
                  <a:pt x="484" y="2"/>
                </a:lnTo>
                <a:lnTo>
                  <a:pt x="484" y="0"/>
                </a:lnTo>
                <a:lnTo>
                  <a:pt x="484" y="6"/>
                </a:lnTo>
                <a:lnTo>
                  <a:pt x="484" y="8"/>
                </a:lnTo>
                <a:lnTo>
                  <a:pt x="482" y="8"/>
                </a:lnTo>
                <a:lnTo>
                  <a:pt x="480" y="10"/>
                </a:lnTo>
                <a:lnTo>
                  <a:pt x="482" y="10"/>
                </a:lnTo>
                <a:lnTo>
                  <a:pt x="482" y="12"/>
                </a:lnTo>
                <a:lnTo>
                  <a:pt x="482" y="14"/>
                </a:lnTo>
                <a:lnTo>
                  <a:pt x="480" y="15"/>
                </a:lnTo>
                <a:lnTo>
                  <a:pt x="482" y="15"/>
                </a:lnTo>
                <a:lnTo>
                  <a:pt x="482" y="17"/>
                </a:lnTo>
                <a:lnTo>
                  <a:pt x="482" y="19"/>
                </a:lnTo>
                <a:lnTo>
                  <a:pt x="482" y="21"/>
                </a:lnTo>
                <a:lnTo>
                  <a:pt x="484" y="23"/>
                </a:lnTo>
                <a:lnTo>
                  <a:pt x="484" y="25"/>
                </a:lnTo>
                <a:lnTo>
                  <a:pt x="484" y="27"/>
                </a:lnTo>
                <a:lnTo>
                  <a:pt x="484" y="29"/>
                </a:lnTo>
                <a:lnTo>
                  <a:pt x="484" y="30"/>
                </a:lnTo>
                <a:lnTo>
                  <a:pt x="484" y="30"/>
                </a:lnTo>
                <a:lnTo>
                  <a:pt x="486" y="32"/>
                </a:lnTo>
                <a:lnTo>
                  <a:pt x="486" y="36"/>
                </a:lnTo>
                <a:lnTo>
                  <a:pt x="484" y="36"/>
                </a:lnTo>
                <a:lnTo>
                  <a:pt x="484" y="38"/>
                </a:lnTo>
                <a:lnTo>
                  <a:pt x="484" y="40"/>
                </a:lnTo>
                <a:lnTo>
                  <a:pt x="486" y="42"/>
                </a:lnTo>
                <a:lnTo>
                  <a:pt x="486" y="44"/>
                </a:lnTo>
                <a:lnTo>
                  <a:pt x="486" y="45"/>
                </a:lnTo>
                <a:lnTo>
                  <a:pt x="486" y="47"/>
                </a:lnTo>
                <a:lnTo>
                  <a:pt x="486" y="49"/>
                </a:lnTo>
                <a:lnTo>
                  <a:pt x="486" y="53"/>
                </a:lnTo>
                <a:lnTo>
                  <a:pt x="488" y="57"/>
                </a:lnTo>
                <a:lnTo>
                  <a:pt x="490" y="60"/>
                </a:lnTo>
                <a:lnTo>
                  <a:pt x="492" y="64"/>
                </a:lnTo>
                <a:lnTo>
                  <a:pt x="495" y="68"/>
                </a:lnTo>
                <a:lnTo>
                  <a:pt x="497" y="74"/>
                </a:lnTo>
                <a:lnTo>
                  <a:pt x="497" y="77"/>
                </a:lnTo>
                <a:lnTo>
                  <a:pt x="497" y="81"/>
                </a:lnTo>
                <a:lnTo>
                  <a:pt x="497" y="83"/>
                </a:lnTo>
                <a:lnTo>
                  <a:pt x="495" y="87"/>
                </a:lnTo>
                <a:lnTo>
                  <a:pt x="494" y="90"/>
                </a:lnTo>
                <a:lnTo>
                  <a:pt x="492" y="94"/>
                </a:lnTo>
                <a:lnTo>
                  <a:pt x="486" y="94"/>
                </a:lnTo>
                <a:lnTo>
                  <a:pt x="484" y="96"/>
                </a:lnTo>
                <a:lnTo>
                  <a:pt x="480" y="100"/>
                </a:lnTo>
                <a:lnTo>
                  <a:pt x="477" y="100"/>
                </a:lnTo>
                <a:lnTo>
                  <a:pt x="477" y="104"/>
                </a:lnTo>
                <a:lnTo>
                  <a:pt x="475" y="105"/>
                </a:lnTo>
                <a:lnTo>
                  <a:pt x="475" y="107"/>
                </a:lnTo>
                <a:lnTo>
                  <a:pt x="475" y="109"/>
                </a:lnTo>
                <a:lnTo>
                  <a:pt x="473" y="111"/>
                </a:lnTo>
                <a:lnTo>
                  <a:pt x="473" y="115"/>
                </a:lnTo>
                <a:lnTo>
                  <a:pt x="469" y="117"/>
                </a:lnTo>
                <a:lnTo>
                  <a:pt x="467" y="119"/>
                </a:lnTo>
                <a:lnTo>
                  <a:pt x="467" y="119"/>
                </a:lnTo>
                <a:lnTo>
                  <a:pt x="467" y="122"/>
                </a:lnTo>
                <a:lnTo>
                  <a:pt x="467" y="126"/>
                </a:lnTo>
                <a:lnTo>
                  <a:pt x="469" y="128"/>
                </a:lnTo>
                <a:lnTo>
                  <a:pt x="473" y="132"/>
                </a:lnTo>
                <a:lnTo>
                  <a:pt x="473" y="134"/>
                </a:lnTo>
                <a:lnTo>
                  <a:pt x="471" y="137"/>
                </a:lnTo>
                <a:lnTo>
                  <a:pt x="471" y="139"/>
                </a:lnTo>
                <a:lnTo>
                  <a:pt x="469" y="141"/>
                </a:lnTo>
                <a:lnTo>
                  <a:pt x="467" y="143"/>
                </a:lnTo>
                <a:lnTo>
                  <a:pt x="465" y="145"/>
                </a:lnTo>
                <a:lnTo>
                  <a:pt x="460" y="147"/>
                </a:lnTo>
                <a:lnTo>
                  <a:pt x="458" y="154"/>
                </a:lnTo>
                <a:lnTo>
                  <a:pt x="456" y="156"/>
                </a:lnTo>
                <a:lnTo>
                  <a:pt x="456" y="160"/>
                </a:lnTo>
                <a:lnTo>
                  <a:pt x="456" y="162"/>
                </a:lnTo>
                <a:lnTo>
                  <a:pt x="456" y="164"/>
                </a:lnTo>
                <a:lnTo>
                  <a:pt x="454" y="164"/>
                </a:lnTo>
                <a:lnTo>
                  <a:pt x="452" y="164"/>
                </a:lnTo>
                <a:lnTo>
                  <a:pt x="450" y="165"/>
                </a:lnTo>
                <a:lnTo>
                  <a:pt x="447" y="171"/>
                </a:lnTo>
                <a:lnTo>
                  <a:pt x="445" y="171"/>
                </a:lnTo>
                <a:lnTo>
                  <a:pt x="443" y="177"/>
                </a:lnTo>
                <a:lnTo>
                  <a:pt x="441" y="182"/>
                </a:lnTo>
                <a:lnTo>
                  <a:pt x="439" y="186"/>
                </a:lnTo>
                <a:lnTo>
                  <a:pt x="437" y="186"/>
                </a:lnTo>
                <a:lnTo>
                  <a:pt x="434" y="188"/>
                </a:lnTo>
                <a:lnTo>
                  <a:pt x="424" y="188"/>
                </a:lnTo>
                <a:lnTo>
                  <a:pt x="422" y="188"/>
                </a:lnTo>
                <a:lnTo>
                  <a:pt x="422" y="190"/>
                </a:lnTo>
                <a:lnTo>
                  <a:pt x="420" y="194"/>
                </a:lnTo>
                <a:lnTo>
                  <a:pt x="419" y="195"/>
                </a:lnTo>
                <a:lnTo>
                  <a:pt x="417" y="199"/>
                </a:lnTo>
                <a:lnTo>
                  <a:pt x="417" y="205"/>
                </a:lnTo>
                <a:lnTo>
                  <a:pt x="417" y="207"/>
                </a:lnTo>
                <a:lnTo>
                  <a:pt x="415" y="207"/>
                </a:lnTo>
                <a:lnTo>
                  <a:pt x="415" y="209"/>
                </a:lnTo>
                <a:lnTo>
                  <a:pt x="413" y="209"/>
                </a:lnTo>
                <a:lnTo>
                  <a:pt x="413" y="209"/>
                </a:lnTo>
                <a:lnTo>
                  <a:pt x="411" y="209"/>
                </a:lnTo>
                <a:lnTo>
                  <a:pt x="413" y="210"/>
                </a:lnTo>
                <a:lnTo>
                  <a:pt x="415" y="210"/>
                </a:lnTo>
                <a:lnTo>
                  <a:pt x="415" y="212"/>
                </a:lnTo>
                <a:lnTo>
                  <a:pt x="417" y="212"/>
                </a:lnTo>
                <a:lnTo>
                  <a:pt x="419" y="214"/>
                </a:lnTo>
                <a:lnTo>
                  <a:pt x="419" y="216"/>
                </a:lnTo>
                <a:lnTo>
                  <a:pt x="420" y="218"/>
                </a:lnTo>
                <a:lnTo>
                  <a:pt x="422" y="220"/>
                </a:lnTo>
                <a:lnTo>
                  <a:pt x="424" y="222"/>
                </a:lnTo>
                <a:lnTo>
                  <a:pt x="424" y="224"/>
                </a:lnTo>
                <a:lnTo>
                  <a:pt x="426" y="225"/>
                </a:lnTo>
                <a:lnTo>
                  <a:pt x="428" y="227"/>
                </a:lnTo>
                <a:lnTo>
                  <a:pt x="432" y="225"/>
                </a:lnTo>
                <a:lnTo>
                  <a:pt x="434" y="225"/>
                </a:lnTo>
                <a:lnTo>
                  <a:pt x="435" y="224"/>
                </a:lnTo>
                <a:lnTo>
                  <a:pt x="437" y="224"/>
                </a:lnTo>
                <a:lnTo>
                  <a:pt x="441" y="225"/>
                </a:lnTo>
                <a:lnTo>
                  <a:pt x="443" y="225"/>
                </a:lnTo>
                <a:lnTo>
                  <a:pt x="445" y="225"/>
                </a:lnTo>
                <a:lnTo>
                  <a:pt x="447" y="225"/>
                </a:lnTo>
                <a:lnTo>
                  <a:pt x="449" y="225"/>
                </a:lnTo>
                <a:lnTo>
                  <a:pt x="450" y="225"/>
                </a:lnTo>
                <a:lnTo>
                  <a:pt x="452" y="225"/>
                </a:lnTo>
                <a:lnTo>
                  <a:pt x="454" y="225"/>
                </a:lnTo>
                <a:lnTo>
                  <a:pt x="454" y="225"/>
                </a:lnTo>
                <a:lnTo>
                  <a:pt x="456" y="224"/>
                </a:lnTo>
                <a:lnTo>
                  <a:pt x="458" y="224"/>
                </a:lnTo>
                <a:lnTo>
                  <a:pt x="460" y="225"/>
                </a:lnTo>
                <a:lnTo>
                  <a:pt x="462" y="225"/>
                </a:lnTo>
                <a:lnTo>
                  <a:pt x="464" y="225"/>
                </a:lnTo>
                <a:lnTo>
                  <a:pt x="465" y="225"/>
                </a:lnTo>
                <a:lnTo>
                  <a:pt x="467" y="225"/>
                </a:lnTo>
                <a:lnTo>
                  <a:pt x="473" y="225"/>
                </a:lnTo>
                <a:lnTo>
                  <a:pt x="479" y="225"/>
                </a:lnTo>
                <a:lnTo>
                  <a:pt x="480" y="225"/>
                </a:lnTo>
                <a:lnTo>
                  <a:pt x="484" y="225"/>
                </a:lnTo>
                <a:lnTo>
                  <a:pt x="486" y="225"/>
                </a:lnTo>
                <a:lnTo>
                  <a:pt x="492" y="225"/>
                </a:lnTo>
                <a:lnTo>
                  <a:pt x="494" y="225"/>
                </a:lnTo>
                <a:lnTo>
                  <a:pt x="497" y="225"/>
                </a:lnTo>
                <a:lnTo>
                  <a:pt x="501" y="225"/>
                </a:lnTo>
                <a:lnTo>
                  <a:pt x="505" y="225"/>
                </a:lnTo>
                <a:lnTo>
                  <a:pt x="507" y="227"/>
                </a:lnTo>
                <a:lnTo>
                  <a:pt x="509" y="227"/>
                </a:lnTo>
                <a:lnTo>
                  <a:pt x="510" y="229"/>
                </a:lnTo>
                <a:lnTo>
                  <a:pt x="512" y="229"/>
                </a:lnTo>
                <a:lnTo>
                  <a:pt x="514" y="229"/>
                </a:lnTo>
                <a:lnTo>
                  <a:pt x="514" y="225"/>
                </a:lnTo>
                <a:lnTo>
                  <a:pt x="514" y="224"/>
                </a:lnTo>
                <a:lnTo>
                  <a:pt x="514" y="220"/>
                </a:lnTo>
                <a:lnTo>
                  <a:pt x="514" y="218"/>
                </a:lnTo>
                <a:lnTo>
                  <a:pt x="514" y="216"/>
                </a:lnTo>
                <a:lnTo>
                  <a:pt x="516" y="214"/>
                </a:lnTo>
                <a:lnTo>
                  <a:pt x="516" y="212"/>
                </a:lnTo>
                <a:lnTo>
                  <a:pt x="518" y="210"/>
                </a:lnTo>
                <a:lnTo>
                  <a:pt x="518" y="209"/>
                </a:lnTo>
                <a:lnTo>
                  <a:pt x="520" y="205"/>
                </a:lnTo>
                <a:lnTo>
                  <a:pt x="525" y="203"/>
                </a:lnTo>
                <a:lnTo>
                  <a:pt x="527" y="201"/>
                </a:lnTo>
                <a:lnTo>
                  <a:pt x="529" y="199"/>
                </a:lnTo>
                <a:lnTo>
                  <a:pt x="531" y="197"/>
                </a:lnTo>
                <a:lnTo>
                  <a:pt x="533" y="197"/>
                </a:lnTo>
                <a:lnTo>
                  <a:pt x="533" y="195"/>
                </a:lnTo>
                <a:lnTo>
                  <a:pt x="535" y="195"/>
                </a:lnTo>
                <a:lnTo>
                  <a:pt x="537" y="195"/>
                </a:lnTo>
                <a:lnTo>
                  <a:pt x="539" y="195"/>
                </a:lnTo>
                <a:lnTo>
                  <a:pt x="539" y="194"/>
                </a:lnTo>
                <a:lnTo>
                  <a:pt x="540" y="192"/>
                </a:lnTo>
                <a:lnTo>
                  <a:pt x="542" y="192"/>
                </a:lnTo>
                <a:lnTo>
                  <a:pt x="542" y="190"/>
                </a:lnTo>
                <a:lnTo>
                  <a:pt x="544" y="190"/>
                </a:lnTo>
                <a:lnTo>
                  <a:pt x="544" y="188"/>
                </a:lnTo>
                <a:lnTo>
                  <a:pt x="546" y="188"/>
                </a:lnTo>
                <a:lnTo>
                  <a:pt x="548" y="188"/>
                </a:lnTo>
                <a:lnTo>
                  <a:pt x="550" y="188"/>
                </a:lnTo>
                <a:lnTo>
                  <a:pt x="550" y="186"/>
                </a:lnTo>
                <a:lnTo>
                  <a:pt x="550" y="188"/>
                </a:lnTo>
                <a:lnTo>
                  <a:pt x="550" y="190"/>
                </a:lnTo>
                <a:lnTo>
                  <a:pt x="550" y="192"/>
                </a:lnTo>
                <a:lnTo>
                  <a:pt x="550" y="194"/>
                </a:lnTo>
                <a:lnTo>
                  <a:pt x="550" y="194"/>
                </a:lnTo>
                <a:lnTo>
                  <a:pt x="550" y="195"/>
                </a:lnTo>
                <a:lnTo>
                  <a:pt x="550" y="197"/>
                </a:lnTo>
                <a:lnTo>
                  <a:pt x="552" y="197"/>
                </a:lnTo>
                <a:lnTo>
                  <a:pt x="554" y="197"/>
                </a:lnTo>
                <a:lnTo>
                  <a:pt x="555" y="195"/>
                </a:lnTo>
                <a:lnTo>
                  <a:pt x="555" y="197"/>
                </a:lnTo>
                <a:lnTo>
                  <a:pt x="557" y="197"/>
                </a:lnTo>
                <a:lnTo>
                  <a:pt x="557" y="199"/>
                </a:lnTo>
                <a:lnTo>
                  <a:pt x="557" y="201"/>
                </a:lnTo>
                <a:lnTo>
                  <a:pt x="557" y="203"/>
                </a:lnTo>
                <a:lnTo>
                  <a:pt x="559" y="201"/>
                </a:lnTo>
                <a:lnTo>
                  <a:pt x="559" y="203"/>
                </a:lnTo>
                <a:lnTo>
                  <a:pt x="561" y="203"/>
                </a:lnTo>
                <a:lnTo>
                  <a:pt x="561" y="205"/>
                </a:lnTo>
                <a:lnTo>
                  <a:pt x="563" y="205"/>
                </a:lnTo>
                <a:lnTo>
                  <a:pt x="565" y="205"/>
                </a:lnTo>
                <a:lnTo>
                  <a:pt x="567" y="205"/>
                </a:lnTo>
                <a:lnTo>
                  <a:pt x="569" y="205"/>
                </a:lnTo>
                <a:lnTo>
                  <a:pt x="570" y="205"/>
                </a:lnTo>
                <a:lnTo>
                  <a:pt x="572" y="205"/>
                </a:lnTo>
                <a:lnTo>
                  <a:pt x="574" y="205"/>
                </a:lnTo>
                <a:lnTo>
                  <a:pt x="574" y="207"/>
                </a:lnTo>
                <a:lnTo>
                  <a:pt x="576" y="205"/>
                </a:lnTo>
                <a:lnTo>
                  <a:pt x="578" y="207"/>
                </a:lnTo>
                <a:lnTo>
                  <a:pt x="578" y="205"/>
                </a:lnTo>
                <a:lnTo>
                  <a:pt x="580" y="203"/>
                </a:lnTo>
                <a:lnTo>
                  <a:pt x="582" y="201"/>
                </a:lnTo>
                <a:lnTo>
                  <a:pt x="584" y="201"/>
                </a:lnTo>
                <a:lnTo>
                  <a:pt x="585" y="201"/>
                </a:lnTo>
                <a:lnTo>
                  <a:pt x="587" y="199"/>
                </a:lnTo>
                <a:lnTo>
                  <a:pt x="587" y="197"/>
                </a:lnTo>
                <a:lnTo>
                  <a:pt x="587" y="199"/>
                </a:lnTo>
                <a:lnTo>
                  <a:pt x="589" y="199"/>
                </a:lnTo>
                <a:lnTo>
                  <a:pt x="589" y="197"/>
                </a:lnTo>
                <a:lnTo>
                  <a:pt x="591" y="199"/>
                </a:lnTo>
                <a:lnTo>
                  <a:pt x="593" y="199"/>
                </a:lnTo>
                <a:lnTo>
                  <a:pt x="593" y="201"/>
                </a:lnTo>
                <a:lnTo>
                  <a:pt x="595" y="199"/>
                </a:lnTo>
                <a:lnTo>
                  <a:pt x="597" y="201"/>
                </a:lnTo>
                <a:lnTo>
                  <a:pt x="597" y="199"/>
                </a:lnTo>
                <a:lnTo>
                  <a:pt x="599" y="199"/>
                </a:lnTo>
                <a:lnTo>
                  <a:pt x="600" y="199"/>
                </a:lnTo>
                <a:lnTo>
                  <a:pt x="602" y="199"/>
                </a:lnTo>
                <a:lnTo>
                  <a:pt x="604" y="199"/>
                </a:lnTo>
                <a:lnTo>
                  <a:pt x="606" y="199"/>
                </a:lnTo>
                <a:lnTo>
                  <a:pt x="608" y="197"/>
                </a:lnTo>
                <a:lnTo>
                  <a:pt x="608" y="199"/>
                </a:lnTo>
                <a:lnTo>
                  <a:pt x="610" y="199"/>
                </a:lnTo>
                <a:lnTo>
                  <a:pt x="612" y="199"/>
                </a:lnTo>
                <a:lnTo>
                  <a:pt x="614" y="199"/>
                </a:lnTo>
                <a:lnTo>
                  <a:pt x="616" y="199"/>
                </a:lnTo>
                <a:lnTo>
                  <a:pt x="617" y="199"/>
                </a:lnTo>
                <a:lnTo>
                  <a:pt x="619" y="199"/>
                </a:lnTo>
                <a:lnTo>
                  <a:pt x="621" y="201"/>
                </a:lnTo>
                <a:lnTo>
                  <a:pt x="623" y="199"/>
                </a:lnTo>
                <a:lnTo>
                  <a:pt x="625" y="199"/>
                </a:lnTo>
                <a:lnTo>
                  <a:pt x="627" y="201"/>
                </a:lnTo>
                <a:lnTo>
                  <a:pt x="629" y="203"/>
                </a:lnTo>
                <a:lnTo>
                  <a:pt x="631" y="203"/>
                </a:lnTo>
                <a:lnTo>
                  <a:pt x="632" y="203"/>
                </a:lnTo>
                <a:lnTo>
                  <a:pt x="632" y="201"/>
                </a:lnTo>
                <a:lnTo>
                  <a:pt x="634" y="199"/>
                </a:lnTo>
                <a:lnTo>
                  <a:pt x="636" y="199"/>
                </a:lnTo>
                <a:lnTo>
                  <a:pt x="638" y="201"/>
                </a:lnTo>
                <a:lnTo>
                  <a:pt x="640" y="199"/>
                </a:lnTo>
                <a:lnTo>
                  <a:pt x="642" y="197"/>
                </a:lnTo>
                <a:lnTo>
                  <a:pt x="644" y="195"/>
                </a:lnTo>
                <a:lnTo>
                  <a:pt x="644" y="197"/>
                </a:lnTo>
                <a:lnTo>
                  <a:pt x="644" y="195"/>
                </a:lnTo>
                <a:lnTo>
                  <a:pt x="646" y="195"/>
                </a:lnTo>
                <a:lnTo>
                  <a:pt x="646" y="197"/>
                </a:lnTo>
                <a:lnTo>
                  <a:pt x="647" y="197"/>
                </a:lnTo>
                <a:lnTo>
                  <a:pt x="649" y="195"/>
                </a:lnTo>
                <a:lnTo>
                  <a:pt x="651" y="195"/>
                </a:lnTo>
                <a:lnTo>
                  <a:pt x="653" y="195"/>
                </a:lnTo>
                <a:lnTo>
                  <a:pt x="653" y="197"/>
                </a:lnTo>
                <a:lnTo>
                  <a:pt x="655" y="197"/>
                </a:lnTo>
                <a:lnTo>
                  <a:pt x="657" y="199"/>
                </a:lnTo>
                <a:lnTo>
                  <a:pt x="657" y="197"/>
                </a:lnTo>
                <a:lnTo>
                  <a:pt x="657" y="195"/>
                </a:lnTo>
                <a:lnTo>
                  <a:pt x="657" y="194"/>
                </a:lnTo>
                <a:lnTo>
                  <a:pt x="657" y="192"/>
                </a:lnTo>
                <a:lnTo>
                  <a:pt x="659" y="192"/>
                </a:lnTo>
                <a:lnTo>
                  <a:pt x="661" y="190"/>
                </a:lnTo>
                <a:lnTo>
                  <a:pt x="661" y="188"/>
                </a:lnTo>
                <a:lnTo>
                  <a:pt x="661" y="186"/>
                </a:lnTo>
                <a:lnTo>
                  <a:pt x="662" y="186"/>
                </a:lnTo>
                <a:lnTo>
                  <a:pt x="664" y="186"/>
                </a:lnTo>
                <a:lnTo>
                  <a:pt x="662" y="184"/>
                </a:lnTo>
                <a:lnTo>
                  <a:pt x="676" y="169"/>
                </a:lnTo>
                <a:lnTo>
                  <a:pt x="677" y="169"/>
                </a:lnTo>
                <a:lnTo>
                  <a:pt x="677" y="167"/>
                </a:lnTo>
                <a:lnTo>
                  <a:pt x="677" y="165"/>
                </a:lnTo>
                <a:lnTo>
                  <a:pt x="681" y="164"/>
                </a:lnTo>
                <a:lnTo>
                  <a:pt x="683" y="164"/>
                </a:lnTo>
                <a:lnTo>
                  <a:pt x="683" y="164"/>
                </a:lnTo>
                <a:lnTo>
                  <a:pt x="683" y="162"/>
                </a:lnTo>
                <a:lnTo>
                  <a:pt x="683" y="160"/>
                </a:lnTo>
                <a:lnTo>
                  <a:pt x="683" y="158"/>
                </a:lnTo>
                <a:lnTo>
                  <a:pt x="683" y="156"/>
                </a:lnTo>
                <a:lnTo>
                  <a:pt x="685" y="154"/>
                </a:lnTo>
                <a:lnTo>
                  <a:pt x="687" y="154"/>
                </a:lnTo>
                <a:lnTo>
                  <a:pt x="689" y="154"/>
                </a:lnTo>
                <a:lnTo>
                  <a:pt x="689" y="152"/>
                </a:lnTo>
                <a:lnTo>
                  <a:pt x="685" y="152"/>
                </a:lnTo>
                <a:lnTo>
                  <a:pt x="683" y="152"/>
                </a:lnTo>
                <a:lnTo>
                  <a:pt x="685" y="150"/>
                </a:lnTo>
                <a:lnTo>
                  <a:pt x="685" y="149"/>
                </a:lnTo>
                <a:lnTo>
                  <a:pt x="685" y="147"/>
                </a:lnTo>
                <a:lnTo>
                  <a:pt x="687" y="147"/>
                </a:lnTo>
                <a:lnTo>
                  <a:pt x="689" y="145"/>
                </a:lnTo>
                <a:lnTo>
                  <a:pt x="689" y="143"/>
                </a:lnTo>
                <a:lnTo>
                  <a:pt x="689" y="141"/>
                </a:lnTo>
                <a:lnTo>
                  <a:pt x="685" y="139"/>
                </a:lnTo>
                <a:lnTo>
                  <a:pt x="685" y="137"/>
                </a:lnTo>
                <a:lnTo>
                  <a:pt x="687" y="137"/>
                </a:lnTo>
                <a:lnTo>
                  <a:pt x="689" y="139"/>
                </a:lnTo>
                <a:lnTo>
                  <a:pt x="689" y="141"/>
                </a:lnTo>
                <a:lnTo>
                  <a:pt x="691" y="143"/>
                </a:lnTo>
                <a:lnTo>
                  <a:pt x="692" y="143"/>
                </a:lnTo>
                <a:lnTo>
                  <a:pt x="692" y="141"/>
                </a:lnTo>
                <a:lnTo>
                  <a:pt x="692" y="139"/>
                </a:lnTo>
                <a:lnTo>
                  <a:pt x="691" y="137"/>
                </a:lnTo>
                <a:lnTo>
                  <a:pt x="689" y="135"/>
                </a:lnTo>
                <a:lnTo>
                  <a:pt x="691" y="134"/>
                </a:lnTo>
                <a:lnTo>
                  <a:pt x="691" y="132"/>
                </a:lnTo>
                <a:lnTo>
                  <a:pt x="692" y="132"/>
                </a:lnTo>
                <a:lnTo>
                  <a:pt x="692" y="134"/>
                </a:lnTo>
                <a:lnTo>
                  <a:pt x="694" y="134"/>
                </a:lnTo>
                <a:lnTo>
                  <a:pt x="694" y="135"/>
                </a:lnTo>
                <a:lnTo>
                  <a:pt x="694" y="137"/>
                </a:lnTo>
                <a:lnTo>
                  <a:pt x="696" y="137"/>
                </a:lnTo>
                <a:lnTo>
                  <a:pt x="696" y="141"/>
                </a:lnTo>
                <a:lnTo>
                  <a:pt x="696" y="143"/>
                </a:lnTo>
                <a:lnTo>
                  <a:pt x="698" y="145"/>
                </a:lnTo>
                <a:lnTo>
                  <a:pt x="698" y="147"/>
                </a:lnTo>
                <a:lnTo>
                  <a:pt x="698" y="149"/>
                </a:lnTo>
                <a:lnTo>
                  <a:pt x="698" y="150"/>
                </a:lnTo>
                <a:lnTo>
                  <a:pt x="698" y="152"/>
                </a:lnTo>
                <a:lnTo>
                  <a:pt x="698" y="154"/>
                </a:lnTo>
                <a:lnTo>
                  <a:pt x="698" y="156"/>
                </a:lnTo>
                <a:lnTo>
                  <a:pt x="698" y="160"/>
                </a:lnTo>
                <a:lnTo>
                  <a:pt x="698" y="162"/>
                </a:lnTo>
                <a:lnTo>
                  <a:pt x="698" y="164"/>
                </a:lnTo>
                <a:lnTo>
                  <a:pt x="698" y="164"/>
                </a:lnTo>
                <a:lnTo>
                  <a:pt x="698" y="167"/>
                </a:lnTo>
                <a:lnTo>
                  <a:pt x="698" y="169"/>
                </a:lnTo>
                <a:lnTo>
                  <a:pt x="700" y="169"/>
                </a:lnTo>
                <a:lnTo>
                  <a:pt x="700" y="171"/>
                </a:lnTo>
                <a:lnTo>
                  <a:pt x="702" y="173"/>
                </a:lnTo>
                <a:lnTo>
                  <a:pt x="702" y="175"/>
                </a:lnTo>
                <a:lnTo>
                  <a:pt x="702" y="177"/>
                </a:lnTo>
                <a:lnTo>
                  <a:pt x="702" y="179"/>
                </a:lnTo>
                <a:lnTo>
                  <a:pt x="704" y="179"/>
                </a:lnTo>
                <a:lnTo>
                  <a:pt x="704" y="180"/>
                </a:lnTo>
                <a:lnTo>
                  <a:pt x="706" y="180"/>
                </a:lnTo>
                <a:lnTo>
                  <a:pt x="707" y="180"/>
                </a:lnTo>
                <a:lnTo>
                  <a:pt x="707" y="182"/>
                </a:lnTo>
                <a:lnTo>
                  <a:pt x="709" y="184"/>
                </a:lnTo>
                <a:lnTo>
                  <a:pt x="711" y="184"/>
                </a:lnTo>
                <a:lnTo>
                  <a:pt x="711" y="186"/>
                </a:lnTo>
                <a:lnTo>
                  <a:pt x="713" y="188"/>
                </a:lnTo>
                <a:lnTo>
                  <a:pt x="715" y="190"/>
                </a:lnTo>
                <a:lnTo>
                  <a:pt x="717" y="188"/>
                </a:lnTo>
                <a:lnTo>
                  <a:pt x="717" y="190"/>
                </a:lnTo>
                <a:lnTo>
                  <a:pt x="719" y="192"/>
                </a:lnTo>
                <a:lnTo>
                  <a:pt x="721" y="195"/>
                </a:lnTo>
                <a:lnTo>
                  <a:pt x="721" y="197"/>
                </a:lnTo>
                <a:lnTo>
                  <a:pt x="722" y="197"/>
                </a:lnTo>
                <a:lnTo>
                  <a:pt x="722" y="199"/>
                </a:lnTo>
                <a:lnTo>
                  <a:pt x="724" y="203"/>
                </a:lnTo>
                <a:lnTo>
                  <a:pt x="724" y="205"/>
                </a:lnTo>
                <a:lnTo>
                  <a:pt x="724" y="209"/>
                </a:lnTo>
                <a:lnTo>
                  <a:pt x="724" y="210"/>
                </a:lnTo>
                <a:lnTo>
                  <a:pt x="724" y="212"/>
                </a:lnTo>
                <a:lnTo>
                  <a:pt x="724" y="216"/>
                </a:lnTo>
                <a:lnTo>
                  <a:pt x="722" y="222"/>
                </a:lnTo>
                <a:lnTo>
                  <a:pt x="721" y="224"/>
                </a:lnTo>
                <a:lnTo>
                  <a:pt x="721" y="227"/>
                </a:lnTo>
                <a:lnTo>
                  <a:pt x="719" y="229"/>
                </a:lnTo>
                <a:lnTo>
                  <a:pt x="719" y="231"/>
                </a:lnTo>
                <a:lnTo>
                  <a:pt x="717" y="233"/>
                </a:lnTo>
                <a:lnTo>
                  <a:pt x="715" y="235"/>
                </a:lnTo>
                <a:lnTo>
                  <a:pt x="715" y="237"/>
                </a:lnTo>
                <a:lnTo>
                  <a:pt x="713" y="239"/>
                </a:lnTo>
                <a:lnTo>
                  <a:pt x="711" y="240"/>
                </a:lnTo>
                <a:lnTo>
                  <a:pt x="709" y="242"/>
                </a:lnTo>
                <a:lnTo>
                  <a:pt x="706" y="248"/>
                </a:lnTo>
                <a:lnTo>
                  <a:pt x="704" y="250"/>
                </a:lnTo>
                <a:lnTo>
                  <a:pt x="702" y="252"/>
                </a:lnTo>
                <a:lnTo>
                  <a:pt x="700" y="254"/>
                </a:lnTo>
                <a:lnTo>
                  <a:pt x="698" y="254"/>
                </a:lnTo>
                <a:lnTo>
                  <a:pt x="696" y="255"/>
                </a:lnTo>
                <a:lnTo>
                  <a:pt x="696" y="257"/>
                </a:lnTo>
                <a:lnTo>
                  <a:pt x="692" y="261"/>
                </a:lnTo>
                <a:lnTo>
                  <a:pt x="692" y="263"/>
                </a:lnTo>
                <a:lnTo>
                  <a:pt x="692" y="265"/>
                </a:lnTo>
                <a:lnTo>
                  <a:pt x="692" y="267"/>
                </a:lnTo>
                <a:lnTo>
                  <a:pt x="692" y="269"/>
                </a:lnTo>
                <a:lnTo>
                  <a:pt x="692" y="270"/>
                </a:lnTo>
                <a:lnTo>
                  <a:pt x="692" y="272"/>
                </a:lnTo>
                <a:lnTo>
                  <a:pt x="692" y="274"/>
                </a:lnTo>
                <a:lnTo>
                  <a:pt x="692" y="276"/>
                </a:lnTo>
                <a:lnTo>
                  <a:pt x="692" y="278"/>
                </a:lnTo>
                <a:lnTo>
                  <a:pt x="694" y="280"/>
                </a:lnTo>
                <a:lnTo>
                  <a:pt x="696" y="280"/>
                </a:lnTo>
                <a:lnTo>
                  <a:pt x="698" y="282"/>
                </a:lnTo>
                <a:lnTo>
                  <a:pt x="700" y="282"/>
                </a:lnTo>
                <a:lnTo>
                  <a:pt x="702" y="282"/>
                </a:lnTo>
                <a:lnTo>
                  <a:pt x="704" y="284"/>
                </a:lnTo>
                <a:lnTo>
                  <a:pt x="707" y="284"/>
                </a:lnTo>
                <a:lnTo>
                  <a:pt x="711" y="284"/>
                </a:lnTo>
                <a:lnTo>
                  <a:pt x="713" y="284"/>
                </a:lnTo>
                <a:lnTo>
                  <a:pt x="715" y="284"/>
                </a:lnTo>
                <a:lnTo>
                  <a:pt x="717" y="282"/>
                </a:lnTo>
                <a:lnTo>
                  <a:pt x="721" y="282"/>
                </a:lnTo>
                <a:lnTo>
                  <a:pt x="722" y="282"/>
                </a:lnTo>
                <a:lnTo>
                  <a:pt x="726" y="280"/>
                </a:lnTo>
                <a:lnTo>
                  <a:pt x="728" y="280"/>
                </a:lnTo>
                <a:lnTo>
                  <a:pt x="732" y="278"/>
                </a:lnTo>
                <a:lnTo>
                  <a:pt x="734" y="278"/>
                </a:lnTo>
                <a:lnTo>
                  <a:pt x="736" y="276"/>
                </a:lnTo>
                <a:lnTo>
                  <a:pt x="739" y="274"/>
                </a:lnTo>
                <a:lnTo>
                  <a:pt x="739" y="272"/>
                </a:lnTo>
                <a:lnTo>
                  <a:pt x="743" y="270"/>
                </a:lnTo>
                <a:lnTo>
                  <a:pt x="745" y="269"/>
                </a:lnTo>
                <a:lnTo>
                  <a:pt x="749" y="267"/>
                </a:lnTo>
                <a:lnTo>
                  <a:pt x="752" y="265"/>
                </a:lnTo>
                <a:lnTo>
                  <a:pt x="754" y="263"/>
                </a:lnTo>
                <a:lnTo>
                  <a:pt x="758" y="261"/>
                </a:lnTo>
                <a:lnTo>
                  <a:pt x="760" y="259"/>
                </a:lnTo>
                <a:lnTo>
                  <a:pt x="764" y="257"/>
                </a:lnTo>
                <a:lnTo>
                  <a:pt x="766" y="255"/>
                </a:lnTo>
                <a:lnTo>
                  <a:pt x="769" y="254"/>
                </a:lnTo>
                <a:lnTo>
                  <a:pt x="771" y="252"/>
                </a:lnTo>
                <a:lnTo>
                  <a:pt x="775" y="250"/>
                </a:lnTo>
                <a:lnTo>
                  <a:pt x="777" y="248"/>
                </a:lnTo>
                <a:lnTo>
                  <a:pt x="781" y="246"/>
                </a:lnTo>
                <a:lnTo>
                  <a:pt x="782" y="244"/>
                </a:lnTo>
                <a:lnTo>
                  <a:pt x="786" y="240"/>
                </a:lnTo>
                <a:lnTo>
                  <a:pt x="786" y="239"/>
                </a:lnTo>
                <a:lnTo>
                  <a:pt x="788" y="237"/>
                </a:lnTo>
                <a:lnTo>
                  <a:pt x="792" y="235"/>
                </a:lnTo>
                <a:lnTo>
                  <a:pt x="796" y="231"/>
                </a:lnTo>
                <a:lnTo>
                  <a:pt x="797" y="229"/>
                </a:lnTo>
                <a:lnTo>
                  <a:pt x="799" y="227"/>
                </a:lnTo>
                <a:lnTo>
                  <a:pt x="801" y="224"/>
                </a:lnTo>
                <a:lnTo>
                  <a:pt x="803" y="222"/>
                </a:lnTo>
                <a:lnTo>
                  <a:pt x="807" y="220"/>
                </a:lnTo>
                <a:lnTo>
                  <a:pt x="809" y="216"/>
                </a:lnTo>
                <a:lnTo>
                  <a:pt x="811" y="212"/>
                </a:lnTo>
                <a:lnTo>
                  <a:pt x="812" y="209"/>
                </a:lnTo>
                <a:lnTo>
                  <a:pt x="812" y="207"/>
                </a:lnTo>
                <a:lnTo>
                  <a:pt x="814" y="205"/>
                </a:lnTo>
                <a:lnTo>
                  <a:pt x="816" y="205"/>
                </a:lnTo>
                <a:lnTo>
                  <a:pt x="816" y="203"/>
                </a:lnTo>
                <a:lnTo>
                  <a:pt x="818" y="203"/>
                </a:lnTo>
                <a:lnTo>
                  <a:pt x="822" y="201"/>
                </a:lnTo>
                <a:lnTo>
                  <a:pt x="824" y="199"/>
                </a:lnTo>
                <a:lnTo>
                  <a:pt x="827" y="197"/>
                </a:lnTo>
                <a:lnTo>
                  <a:pt x="831" y="195"/>
                </a:lnTo>
                <a:lnTo>
                  <a:pt x="835" y="192"/>
                </a:lnTo>
                <a:lnTo>
                  <a:pt x="837" y="190"/>
                </a:lnTo>
                <a:lnTo>
                  <a:pt x="841" y="186"/>
                </a:lnTo>
                <a:lnTo>
                  <a:pt x="842" y="184"/>
                </a:lnTo>
                <a:lnTo>
                  <a:pt x="846" y="184"/>
                </a:lnTo>
                <a:lnTo>
                  <a:pt x="848" y="182"/>
                </a:lnTo>
                <a:lnTo>
                  <a:pt x="850" y="180"/>
                </a:lnTo>
                <a:lnTo>
                  <a:pt x="856" y="175"/>
                </a:lnTo>
                <a:lnTo>
                  <a:pt x="859" y="175"/>
                </a:lnTo>
                <a:lnTo>
                  <a:pt x="863" y="173"/>
                </a:lnTo>
                <a:lnTo>
                  <a:pt x="869" y="171"/>
                </a:lnTo>
                <a:lnTo>
                  <a:pt x="871" y="169"/>
                </a:lnTo>
                <a:lnTo>
                  <a:pt x="874" y="167"/>
                </a:lnTo>
                <a:lnTo>
                  <a:pt x="878" y="164"/>
                </a:lnTo>
                <a:lnTo>
                  <a:pt x="880" y="164"/>
                </a:lnTo>
                <a:lnTo>
                  <a:pt x="882" y="164"/>
                </a:lnTo>
                <a:lnTo>
                  <a:pt x="882" y="164"/>
                </a:lnTo>
                <a:lnTo>
                  <a:pt x="882" y="162"/>
                </a:lnTo>
                <a:lnTo>
                  <a:pt x="889" y="152"/>
                </a:lnTo>
                <a:lnTo>
                  <a:pt x="902" y="147"/>
                </a:lnTo>
                <a:lnTo>
                  <a:pt x="917" y="143"/>
                </a:lnTo>
                <a:lnTo>
                  <a:pt x="927" y="139"/>
                </a:lnTo>
                <a:lnTo>
                  <a:pt x="932" y="135"/>
                </a:lnTo>
                <a:lnTo>
                  <a:pt x="932" y="137"/>
                </a:lnTo>
                <a:lnTo>
                  <a:pt x="932" y="139"/>
                </a:lnTo>
                <a:lnTo>
                  <a:pt x="932" y="141"/>
                </a:lnTo>
                <a:lnTo>
                  <a:pt x="932" y="143"/>
                </a:lnTo>
                <a:lnTo>
                  <a:pt x="932" y="145"/>
                </a:lnTo>
                <a:lnTo>
                  <a:pt x="932" y="147"/>
                </a:lnTo>
                <a:lnTo>
                  <a:pt x="931" y="149"/>
                </a:lnTo>
                <a:lnTo>
                  <a:pt x="931" y="150"/>
                </a:lnTo>
                <a:lnTo>
                  <a:pt x="929" y="156"/>
                </a:lnTo>
                <a:lnTo>
                  <a:pt x="927" y="158"/>
                </a:lnTo>
                <a:lnTo>
                  <a:pt x="927" y="160"/>
                </a:lnTo>
                <a:lnTo>
                  <a:pt x="925" y="162"/>
                </a:lnTo>
                <a:lnTo>
                  <a:pt x="925" y="164"/>
                </a:lnTo>
                <a:lnTo>
                  <a:pt x="927" y="164"/>
                </a:lnTo>
                <a:lnTo>
                  <a:pt x="927" y="165"/>
                </a:lnTo>
                <a:lnTo>
                  <a:pt x="927" y="167"/>
                </a:lnTo>
                <a:lnTo>
                  <a:pt x="927" y="169"/>
                </a:lnTo>
                <a:lnTo>
                  <a:pt x="923" y="171"/>
                </a:lnTo>
                <a:lnTo>
                  <a:pt x="921" y="173"/>
                </a:lnTo>
                <a:lnTo>
                  <a:pt x="921" y="175"/>
                </a:lnTo>
                <a:lnTo>
                  <a:pt x="921" y="177"/>
                </a:lnTo>
                <a:lnTo>
                  <a:pt x="921" y="179"/>
                </a:lnTo>
                <a:lnTo>
                  <a:pt x="921" y="180"/>
                </a:lnTo>
                <a:lnTo>
                  <a:pt x="919" y="182"/>
                </a:lnTo>
                <a:lnTo>
                  <a:pt x="917" y="186"/>
                </a:lnTo>
                <a:lnTo>
                  <a:pt x="916" y="188"/>
                </a:lnTo>
                <a:lnTo>
                  <a:pt x="916" y="192"/>
                </a:lnTo>
                <a:lnTo>
                  <a:pt x="914" y="194"/>
                </a:lnTo>
                <a:lnTo>
                  <a:pt x="912" y="197"/>
                </a:lnTo>
                <a:lnTo>
                  <a:pt x="908" y="199"/>
                </a:lnTo>
                <a:lnTo>
                  <a:pt x="906" y="201"/>
                </a:lnTo>
                <a:lnTo>
                  <a:pt x="904" y="201"/>
                </a:lnTo>
                <a:lnTo>
                  <a:pt x="902" y="203"/>
                </a:lnTo>
                <a:lnTo>
                  <a:pt x="901" y="205"/>
                </a:lnTo>
                <a:lnTo>
                  <a:pt x="899" y="205"/>
                </a:lnTo>
                <a:lnTo>
                  <a:pt x="899" y="207"/>
                </a:lnTo>
                <a:lnTo>
                  <a:pt x="897" y="209"/>
                </a:lnTo>
                <a:lnTo>
                  <a:pt x="899" y="209"/>
                </a:lnTo>
                <a:lnTo>
                  <a:pt x="899" y="210"/>
                </a:lnTo>
                <a:lnTo>
                  <a:pt x="897" y="212"/>
                </a:lnTo>
                <a:lnTo>
                  <a:pt x="897" y="214"/>
                </a:lnTo>
                <a:lnTo>
                  <a:pt x="897" y="216"/>
                </a:lnTo>
                <a:lnTo>
                  <a:pt x="895" y="218"/>
                </a:lnTo>
                <a:lnTo>
                  <a:pt x="895" y="220"/>
                </a:lnTo>
                <a:lnTo>
                  <a:pt x="893" y="220"/>
                </a:lnTo>
                <a:lnTo>
                  <a:pt x="891" y="220"/>
                </a:lnTo>
                <a:lnTo>
                  <a:pt x="889" y="220"/>
                </a:lnTo>
                <a:lnTo>
                  <a:pt x="887" y="222"/>
                </a:lnTo>
                <a:lnTo>
                  <a:pt x="886" y="222"/>
                </a:lnTo>
                <a:lnTo>
                  <a:pt x="886" y="224"/>
                </a:lnTo>
                <a:lnTo>
                  <a:pt x="886" y="225"/>
                </a:lnTo>
                <a:lnTo>
                  <a:pt x="884" y="227"/>
                </a:lnTo>
                <a:lnTo>
                  <a:pt x="884" y="229"/>
                </a:lnTo>
                <a:lnTo>
                  <a:pt x="884" y="231"/>
                </a:lnTo>
                <a:lnTo>
                  <a:pt x="882" y="233"/>
                </a:lnTo>
                <a:lnTo>
                  <a:pt x="882" y="233"/>
                </a:lnTo>
                <a:lnTo>
                  <a:pt x="882" y="231"/>
                </a:lnTo>
                <a:lnTo>
                  <a:pt x="880" y="229"/>
                </a:lnTo>
                <a:lnTo>
                  <a:pt x="878" y="229"/>
                </a:lnTo>
                <a:lnTo>
                  <a:pt x="876" y="229"/>
                </a:lnTo>
                <a:lnTo>
                  <a:pt x="874" y="231"/>
                </a:lnTo>
                <a:lnTo>
                  <a:pt x="874" y="233"/>
                </a:lnTo>
                <a:lnTo>
                  <a:pt x="874" y="235"/>
                </a:lnTo>
                <a:lnTo>
                  <a:pt x="874" y="237"/>
                </a:lnTo>
                <a:lnTo>
                  <a:pt x="874" y="239"/>
                </a:lnTo>
                <a:lnTo>
                  <a:pt x="876" y="240"/>
                </a:lnTo>
                <a:lnTo>
                  <a:pt x="876" y="242"/>
                </a:lnTo>
                <a:lnTo>
                  <a:pt x="876" y="244"/>
                </a:lnTo>
                <a:lnTo>
                  <a:pt x="874" y="244"/>
                </a:lnTo>
                <a:lnTo>
                  <a:pt x="874" y="242"/>
                </a:lnTo>
                <a:lnTo>
                  <a:pt x="872" y="240"/>
                </a:lnTo>
                <a:lnTo>
                  <a:pt x="871" y="242"/>
                </a:lnTo>
                <a:lnTo>
                  <a:pt x="869" y="242"/>
                </a:lnTo>
                <a:lnTo>
                  <a:pt x="867" y="242"/>
                </a:lnTo>
                <a:lnTo>
                  <a:pt x="865" y="244"/>
                </a:lnTo>
                <a:lnTo>
                  <a:pt x="863" y="244"/>
                </a:lnTo>
                <a:lnTo>
                  <a:pt x="863" y="246"/>
                </a:lnTo>
                <a:lnTo>
                  <a:pt x="861" y="248"/>
                </a:lnTo>
                <a:lnTo>
                  <a:pt x="859" y="250"/>
                </a:lnTo>
                <a:lnTo>
                  <a:pt x="857" y="252"/>
                </a:lnTo>
                <a:lnTo>
                  <a:pt x="856" y="252"/>
                </a:lnTo>
                <a:lnTo>
                  <a:pt x="856" y="254"/>
                </a:lnTo>
                <a:lnTo>
                  <a:pt x="854" y="254"/>
                </a:lnTo>
                <a:lnTo>
                  <a:pt x="852" y="254"/>
                </a:lnTo>
                <a:lnTo>
                  <a:pt x="850" y="254"/>
                </a:lnTo>
                <a:lnTo>
                  <a:pt x="848" y="254"/>
                </a:lnTo>
                <a:lnTo>
                  <a:pt x="848" y="255"/>
                </a:lnTo>
                <a:lnTo>
                  <a:pt x="848" y="257"/>
                </a:lnTo>
                <a:lnTo>
                  <a:pt x="846" y="257"/>
                </a:lnTo>
                <a:lnTo>
                  <a:pt x="846" y="259"/>
                </a:lnTo>
                <a:lnTo>
                  <a:pt x="844" y="259"/>
                </a:lnTo>
                <a:lnTo>
                  <a:pt x="842" y="259"/>
                </a:lnTo>
                <a:lnTo>
                  <a:pt x="841" y="257"/>
                </a:lnTo>
                <a:lnTo>
                  <a:pt x="839" y="257"/>
                </a:lnTo>
                <a:lnTo>
                  <a:pt x="839" y="259"/>
                </a:lnTo>
                <a:lnTo>
                  <a:pt x="839" y="261"/>
                </a:lnTo>
                <a:lnTo>
                  <a:pt x="841" y="263"/>
                </a:lnTo>
                <a:lnTo>
                  <a:pt x="841" y="265"/>
                </a:lnTo>
                <a:lnTo>
                  <a:pt x="839" y="267"/>
                </a:lnTo>
                <a:lnTo>
                  <a:pt x="839" y="269"/>
                </a:lnTo>
                <a:lnTo>
                  <a:pt x="839" y="270"/>
                </a:lnTo>
                <a:lnTo>
                  <a:pt x="837" y="270"/>
                </a:lnTo>
                <a:lnTo>
                  <a:pt x="835" y="272"/>
                </a:lnTo>
                <a:lnTo>
                  <a:pt x="835" y="274"/>
                </a:lnTo>
                <a:lnTo>
                  <a:pt x="839" y="276"/>
                </a:lnTo>
                <a:lnTo>
                  <a:pt x="837" y="276"/>
                </a:lnTo>
                <a:lnTo>
                  <a:pt x="837" y="278"/>
                </a:lnTo>
                <a:lnTo>
                  <a:pt x="835" y="278"/>
                </a:lnTo>
                <a:lnTo>
                  <a:pt x="835" y="280"/>
                </a:lnTo>
                <a:lnTo>
                  <a:pt x="835" y="282"/>
                </a:lnTo>
                <a:lnTo>
                  <a:pt x="835" y="284"/>
                </a:lnTo>
                <a:lnTo>
                  <a:pt x="835" y="287"/>
                </a:lnTo>
                <a:lnTo>
                  <a:pt x="837" y="289"/>
                </a:lnTo>
                <a:lnTo>
                  <a:pt x="837" y="291"/>
                </a:lnTo>
                <a:lnTo>
                  <a:pt x="839" y="295"/>
                </a:lnTo>
                <a:lnTo>
                  <a:pt x="837" y="297"/>
                </a:lnTo>
                <a:lnTo>
                  <a:pt x="839" y="297"/>
                </a:lnTo>
                <a:lnTo>
                  <a:pt x="839" y="299"/>
                </a:lnTo>
                <a:lnTo>
                  <a:pt x="839" y="302"/>
                </a:lnTo>
                <a:lnTo>
                  <a:pt x="837" y="302"/>
                </a:lnTo>
                <a:lnTo>
                  <a:pt x="837" y="304"/>
                </a:lnTo>
                <a:lnTo>
                  <a:pt x="837" y="306"/>
                </a:lnTo>
                <a:lnTo>
                  <a:pt x="835" y="308"/>
                </a:lnTo>
                <a:lnTo>
                  <a:pt x="835" y="310"/>
                </a:lnTo>
                <a:lnTo>
                  <a:pt x="835" y="310"/>
                </a:lnTo>
                <a:lnTo>
                  <a:pt x="835" y="312"/>
                </a:lnTo>
                <a:lnTo>
                  <a:pt x="835" y="314"/>
                </a:lnTo>
                <a:lnTo>
                  <a:pt x="833" y="315"/>
                </a:lnTo>
                <a:lnTo>
                  <a:pt x="835" y="315"/>
                </a:lnTo>
                <a:lnTo>
                  <a:pt x="835" y="315"/>
                </a:lnTo>
                <a:lnTo>
                  <a:pt x="835" y="317"/>
                </a:lnTo>
                <a:lnTo>
                  <a:pt x="835" y="319"/>
                </a:lnTo>
                <a:lnTo>
                  <a:pt x="835" y="321"/>
                </a:lnTo>
                <a:lnTo>
                  <a:pt x="835" y="323"/>
                </a:lnTo>
                <a:lnTo>
                  <a:pt x="835" y="325"/>
                </a:lnTo>
                <a:lnTo>
                  <a:pt x="835" y="327"/>
                </a:lnTo>
                <a:lnTo>
                  <a:pt x="835" y="329"/>
                </a:lnTo>
                <a:lnTo>
                  <a:pt x="835" y="330"/>
                </a:lnTo>
                <a:lnTo>
                  <a:pt x="837" y="329"/>
                </a:lnTo>
                <a:lnTo>
                  <a:pt x="839" y="329"/>
                </a:lnTo>
                <a:lnTo>
                  <a:pt x="841" y="330"/>
                </a:lnTo>
                <a:lnTo>
                  <a:pt x="842" y="332"/>
                </a:lnTo>
                <a:lnTo>
                  <a:pt x="842" y="334"/>
                </a:lnTo>
                <a:lnTo>
                  <a:pt x="842" y="336"/>
                </a:lnTo>
                <a:lnTo>
                  <a:pt x="841" y="338"/>
                </a:lnTo>
                <a:lnTo>
                  <a:pt x="839" y="338"/>
                </a:lnTo>
                <a:lnTo>
                  <a:pt x="837" y="338"/>
                </a:lnTo>
                <a:lnTo>
                  <a:pt x="837" y="340"/>
                </a:lnTo>
                <a:lnTo>
                  <a:pt x="837" y="342"/>
                </a:lnTo>
                <a:lnTo>
                  <a:pt x="837" y="342"/>
                </a:lnTo>
                <a:lnTo>
                  <a:pt x="835" y="344"/>
                </a:lnTo>
                <a:lnTo>
                  <a:pt x="835" y="345"/>
                </a:lnTo>
                <a:lnTo>
                  <a:pt x="835" y="347"/>
                </a:lnTo>
                <a:lnTo>
                  <a:pt x="835" y="347"/>
                </a:lnTo>
                <a:lnTo>
                  <a:pt x="835" y="349"/>
                </a:lnTo>
                <a:lnTo>
                  <a:pt x="835" y="351"/>
                </a:lnTo>
                <a:lnTo>
                  <a:pt x="835" y="353"/>
                </a:lnTo>
                <a:lnTo>
                  <a:pt x="835" y="355"/>
                </a:lnTo>
                <a:lnTo>
                  <a:pt x="835" y="355"/>
                </a:lnTo>
                <a:lnTo>
                  <a:pt x="835" y="359"/>
                </a:lnTo>
                <a:lnTo>
                  <a:pt x="837" y="359"/>
                </a:lnTo>
                <a:lnTo>
                  <a:pt x="841" y="361"/>
                </a:lnTo>
                <a:lnTo>
                  <a:pt x="842" y="361"/>
                </a:lnTo>
                <a:lnTo>
                  <a:pt x="844" y="361"/>
                </a:lnTo>
                <a:lnTo>
                  <a:pt x="844" y="362"/>
                </a:lnTo>
                <a:lnTo>
                  <a:pt x="846" y="364"/>
                </a:lnTo>
                <a:lnTo>
                  <a:pt x="850" y="364"/>
                </a:lnTo>
                <a:lnTo>
                  <a:pt x="852" y="364"/>
                </a:lnTo>
                <a:lnTo>
                  <a:pt x="854" y="366"/>
                </a:lnTo>
                <a:lnTo>
                  <a:pt x="856" y="368"/>
                </a:lnTo>
                <a:lnTo>
                  <a:pt x="857" y="368"/>
                </a:lnTo>
                <a:lnTo>
                  <a:pt x="859" y="370"/>
                </a:lnTo>
                <a:lnTo>
                  <a:pt x="861" y="370"/>
                </a:lnTo>
                <a:lnTo>
                  <a:pt x="863" y="370"/>
                </a:lnTo>
                <a:lnTo>
                  <a:pt x="863" y="372"/>
                </a:lnTo>
                <a:lnTo>
                  <a:pt x="865" y="372"/>
                </a:lnTo>
                <a:lnTo>
                  <a:pt x="867" y="372"/>
                </a:lnTo>
                <a:lnTo>
                  <a:pt x="869" y="374"/>
                </a:lnTo>
                <a:lnTo>
                  <a:pt x="871" y="374"/>
                </a:lnTo>
                <a:lnTo>
                  <a:pt x="874" y="376"/>
                </a:lnTo>
                <a:lnTo>
                  <a:pt x="878" y="377"/>
                </a:lnTo>
                <a:lnTo>
                  <a:pt x="882" y="377"/>
                </a:lnTo>
                <a:lnTo>
                  <a:pt x="882" y="379"/>
                </a:lnTo>
                <a:lnTo>
                  <a:pt x="882" y="379"/>
                </a:lnTo>
                <a:lnTo>
                  <a:pt x="886" y="381"/>
                </a:lnTo>
                <a:lnTo>
                  <a:pt x="889" y="383"/>
                </a:lnTo>
                <a:lnTo>
                  <a:pt x="891" y="383"/>
                </a:lnTo>
                <a:lnTo>
                  <a:pt x="893" y="383"/>
                </a:lnTo>
                <a:lnTo>
                  <a:pt x="895" y="385"/>
                </a:lnTo>
                <a:lnTo>
                  <a:pt x="897" y="387"/>
                </a:lnTo>
                <a:lnTo>
                  <a:pt x="897" y="387"/>
                </a:lnTo>
                <a:lnTo>
                  <a:pt x="899" y="387"/>
                </a:lnTo>
                <a:lnTo>
                  <a:pt x="901" y="387"/>
                </a:lnTo>
                <a:lnTo>
                  <a:pt x="901" y="389"/>
                </a:lnTo>
                <a:lnTo>
                  <a:pt x="902" y="389"/>
                </a:lnTo>
                <a:lnTo>
                  <a:pt x="906" y="391"/>
                </a:lnTo>
                <a:lnTo>
                  <a:pt x="908" y="391"/>
                </a:lnTo>
                <a:lnTo>
                  <a:pt x="910" y="391"/>
                </a:lnTo>
                <a:lnTo>
                  <a:pt x="914" y="392"/>
                </a:lnTo>
                <a:lnTo>
                  <a:pt x="916" y="392"/>
                </a:lnTo>
                <a:lnTo>
                  <a:pt x="917" y="394"/>
                </a:lnTo>
                <a:lnTo>
                  <a:pt x="921" y="394"/>
                </a:lnTo>
                <a:lnTo>
                  <a:pt x="925" y="396"/>
                </a:lnTo>
                <a:lnTo>
                  <a:pt x="927" y="396"/>
                </a:lnTo>
                <a:lnTo>
                  <a:pt x="929" y="398"/>
                </a:lnTo>
                <a:lnTo>
                  <a:pt x="931" y="398"/>
                </a:lnTo>
                <a:lnTo>
                  <a:pt x="934" y="400"/>
                </a:lnTo>
                <a:lnTo>
                  <a:pt x="936" y="400"/>
                </a:lnTo>
                <a:lnTo>
                  <a:pt x="940" y="402"/>
                </a:lnTo>
                <a:lnTo>
                  <a:pt x="942" y="402"/>
                </a:lnTo>
                <a:lnTo>
                  <a:pt x="944" y="402"/>
                </a:lnTo>
                <a:lnTo>
                  <a:pt x="947" y="404"/>
                </a:lnTo>
                <a:lnTo>
                  <a:pt x="951" y="404"/>
                </a:lnTo>
                <a:lnTo>
                  <a:pt x="951" y="406"/>
                </a:lnTo>
                <a:lnTo>
                  <a:pt x="953" y="406"/>
                </a:lnTo>
                <a:lnTo>
                  <a:pt x="955" y="406"/>
                </a:lnTo>
                <a:lnTo>
                  <a:pt x="957" y="407"/>
                </a:lnTo>
                <a:lnTo>
                  <a:pt x="959" y="407"/>
                </a:lnTo>
                <a:lnTo>
                  <a:pt x="962" y="409"/>
                </a:lnTo>
                <a:lnTo>
                  <a:pt x="966" y="411"/>
                </a:lnTo>
                <a:lnTo>
                  <a:pt x="968" y="411"/>
                </a:lnTo>
                <a:lnTo>
                  <a:pt x="970" y="411"/>
                </a:lnTo>
                <a:lnTo>
                  <a:pt x="972" y="411"/>
                </a:lnTo>
                <a:lnTo>
                  <a:pt x="974" y="411"/>
                </a:lnTo>
                <a:lnTo>
                  <a:pt x="976" y="411"/>
                </a:lnTo>
                <a:lnTo>
                  <a:pt x="977" y="411"/>
                </a:lnTo>
                <a:lnTo>
                  <a:pt x="979" y="413"/>
                </a:lnTo>
                <a:lnTo>
                  <a:pt x="981" y="411"/>
                </a:lnTo>
                <a:lnTo>
                  <a:pt x="983" y="413"/>
                </a:lnTo>
                <a:lnTo>
                  <a:pt x="985" y="413"/>
                </a:lnTo>
                <a:lnTo>
                  <a:pt x="987" y="413"/>
                </a:lnTo>
                <a:lnTo>
                  <a:pt x="991" y="413"/>
                </a:lnTo>
                <a:lnTo>
                  <a:pt x="996" y="415"/>
                </a:lnTo>
                <a:lnTo>
                  <a:pt x="998" y="415"/>
                </a:lnTo>
                <a:lnTo>
                  <a:pt x="1006" y="417"/>
                </a:lnTo>
                <a:lnTo>
                  <a:pt x="1013" y="419"/>
                </a:lnTo>
                <a:lnTo>
                  <a:pt x="1017" y="421"/>
                </a:lnTo>
                <a:lnTo>
                  <a:pt x="1022" y="421"/>
                </a:lnTo>
                <a:lnTo>
                  <a:pt x="1024" y="421"/>
                </a:lnTo>
                <a:lnTo>
                  <a:pt x="1030" y="422"/>
                </a:lnTo>
                <a:lnTo>
                  <a:pt x="1034" y="422"/>
                </a:lnTo>
                <a:lnTo>
                  <a:pt x="1037" y="426"/>
                </a:lnTo>
                <a:lnTo>
                  <a:pt x="1039" y="426"/>
                </a:lnTo>
                <a:lnTo>
                  <a:pt x="1041" y="426"/>
                </a:lnTo>
                <a:lnTo>
                  <a:pt x="1045" y="426"/>
                </a:lnTo>
                <a:lnTo>
                  <a:pt x="1047" y="426"/>
                </a:lnTo>
                <a:lnTo>
                  <a:pt x="1049" y="428"/>
                </a:lnTo>
                <a:lnTo>
                  <a:pt x="1051" y="428"/>
                </a:lnTo>
                <a:lnTo>
                  <a:pt x="1054" y="430"/>
                </a:lnTo>
                <a:lnTo>
                  <a:pt x="1056" y="430"/>
                </a:lnTo>
                <a:lnTo>
                  <a:pt x="1060" y="430"/>
                </a:lnTo>
                <a:lnTo>
                  <a:pt x="1064" y="430"/>
                </a:lnTo>
                <a:lnTo>
                  <a:pt x="1069" y="432"/>
                </a:lnTo>
                <a:lnTo>
                  <a:pt x="1075" y="432"/>
                </a:lnTo>
                <a:lnTo>
                  <a:pt x="1081" y="432"/>
                </a:lnTo>
                <a:lnTo>
                  <a:pt x="1090" y="436"/>
                </a:lnTo>
                <a:lnTo>
                  <a:pt x="1096" y="437"/>
                </a:lnTo>
                <a:lnTo>
                  <a:pt x="1099" y="437"/>
                </a:lnTo>
                <a:lnTo>
                  <a:pt x="1111" y="439"/>
                </a:lnTo>
                <a:lnTo>
                  <a:pt x="1114" y="441"/>
                </a:lnTo>
                <a:lnTo>
                  <a:pt x="1120" y="443"/>
                </a:lnTo>
                <a:lnTo>
                  <a:pt x="1124" y="445"/>
                </a:lnTo>
                <a:lnTo>
                  <a:pt x="1129" y="447"/>
                </a:lnTo>
                <a:lnTo>
                  <a:pt x="1133" y="447"/>
                </a:lnTo>
                <a:lnTo>
                  <a:pt x="1141" y="449"/>
                </a:lnTo>
                <a:lnTo>
                  <a:pt x="1143" y="449"/>
                </a:lnTo>
                <a:lnTo>
                  <a:pt x="1146" y="451"/>
                </a:lnTo>
                <a:lnTo>
                  <a:pt x="1148" y="454"/>
                </a:lnTo>
                <a:lnTo>
                  <a:pt x="1152" y="456"/>
                </a:lnTo>
                <a:lnTo>
                  <a:pt x="1154" y="456"/>
                </a:lnTo>
                <a:lnTo>
                  <a:pt x="1154" y="458"/>
                </a:lnTo>
                <a:lnTo>
                  <a:pt x="1156" y="460"/>
                </a:lnTo>
                <a:lnTo>
                  <a:pt x="1158" y="462"/>
                </a:lnTo>
                <a:lnTo>
                  <a:pt x="1159" y="462"/>
                </a:lnTo>
                <a:lnTo>
                  <a:pt x="1161" y="462"/>
                </a:lnTo>
                <a:lnTo>
                  <a:pt x="1163" y="464"/>
                </a:lnTo>
                <a:lnTo>
                  <a:pt x="1165" y="464"/>
                </a:lnTo>
                <a:lnTo>
                  <a:pt x="1167" y="466"/>
                </a:lnTo>
                <a:lnTo>
                  <a:pt x="1167" y="467"/>
                </a:lnTo>
                <a:lnTo>
                  <a:pt x="1169" y="469"/>
                </a:lnTo>
                <a:lnTo>
                  <a:pt x="1171" y="469"/>
                </a:lnTo>
                <a:lnTo>
                  <a:pt x="1173" y="469"/>
                </a:lnTo>
                <a:lnTo>
                  <a:pt x="1174" y="469"/>
                </a:lnTo>
                <a:lnTo>
                  <a:pt x="1174" y="471"/>
                </a:lnTo>
                <a:lnTo>
                  <a:pt x="1176" y="471"/>
                </a:lnTo>
                <a:lnTo>
                  <a:pt x="1178" y="473"/>
                </a:lnTo>
                <a:lnTo>
                  <a:pt x="1178" y="475"/>
                </a:lnTo>
                <a:lnTo>
                  <a:pt x="1180" y="477"/>
                </a:lnTo>
                <a:lnTo>
                  <a:pt x="1182" y="477"/>
                </a:lnTo>
                <a:lnTo>
                  <a:pt x="1182" y="477"/>
                </a:lnTo>
                <a:lnTo>
                  <a:pt x="1184" y="479"/>
                </a:lnTo>
                <a:lnTo>
                  <a:pt x="1184" y="481"/>
                </a:lnTo>
                <a:lnTo>
                  <a:pt x="1184" y="482"/>
                </a:lnTo>
                <a:lnTo>
                  <a:pt x="1184" y="484"/>
                </a:lnTo>
                <a:lnTo>
                  <a:pt x="1186" y="486"/>
                </a:lnTo>
                <a:lnTo>
                  <a:pt x="1188" y="486"/>
                </a:lnTo>
                <a:lnTo>
                  <a:pt x="1188" y="488"/>
                </a:lnTo>
                <a:lnTo>
                  <a:pt x="1189" y="488"/>
                </a:lnTo>
                <a:lnTo>
                  <a:pt x="1191" y="490"/>
                </a:lnTo>
                <a:lnTo>
                  <a:pt x="1193" y="492"/>
                </a:lnTo>
                <a:lnTo>
                  <a:pt x="1193" y="494"/>
                </a:lnTo>
                <a:lnTo>
                  <a:pt x="1193" y="496"/>
                </a:lnTo>
                <a:lnTo>
                  <a:pt x="1193" y="497"/>
                </a:lnTo>
                <a:lnTo>
                  <a:pt x="1193" y="499"/>
                </a:lnTo>
                <a:lnTo>
                  <a:pt x="1193" y="501"/>
                </a:lnTo>
                <a:lnTo>
                  <a:pt x="1191" y="501"/>
                </a:lnTo>
                <a:lnTo>
                  <a:pt x="1193" y="503"/>
                </a:lnTo>
                <a:lnTo>
                  <a:pt x="1195" y="505"/>
                </a:lnTo>
                <a:lnTo>
                  <a:pt x="1195" y="507"/>
                </a:lnTo>
                <a:lnTo>
                  <a:pt x="1197" y="509"/>
                </a:lnTo>
                <a:lnTo>
                  <a:pt x="1197" y="511"/>
                </a:lnTo>
                <a:lnTo>
                  <a:pt x="1197" y="512"/>
                </a:lnTo>
                <a:lnTo>
                  <a:pt x="1199" y="514"/>
                </a:lnTo>
                <a:lnTo>
                  <a:pt x="1199" y="516"/>
                </a:lnTo>
                <a:lnTo>
                  <a:pt x="1199" y="518"/>
                </a:lnTo>
                <a:lnTo>
                  <a:pt x="1199" y="520"/>
                </a:lnTo>
                <a:lnTo>
                  <a:pt x="1201" y="520"/>
                </a:lnTo>
                <a:lnTo>
                  <a:pt x="1201" y="522"/>
                </a:lnTo>
                <a:lnTo>
                  <a:pt x="1203" y="522"/>
                </a:lnTo>
                <a:lnTo>
                  <a:pt x="1204" y="522"/>
                </a:lnTo>
                <a:lnTo>
                  <a:pt x="1206" y="522"/>
                </a:lnTo>
                <a:lnTo>
                  <a:pt x="1206" y="524"/>
                </a:lnTo>
                <a:lnTo>
                  <a:pt x="1206" y="526"/>
                </a:lnTo>
                <a:lnTo>
                  <a:pt x="1208" y="526"/>
                </a:lnTo>
                <a:lnTo>
                  <a:pt x="1208" y="527"/>
                </a:lnTo>
                <a:lnTo>
                  <a:pt x="1210" y="527"/>
                </a:lnTo>
                <a:lnTo>
                  <a:pt x="1212" y="527"/>
                </a:lnTo>
                <a:lnTo>
                  <a:pt x="1212" y="529"/>
                </a:lnTo>
                <a:lnTo>
                  <a:pt x="1210" y="531"/>
                </a:lnTo>
                <a:lnTo>
                  <a:pt x="1210" y="533"/>
                </a:lnTo>
                <a:lnTo>
                  <a:pt x="1208" y="535"/>
                </a:lnTo>
                <a:lnTo>
                  <a:pt x="1208" y="537"/>
                </a:lnTo>
                <a:lnTo>
                  <a:pt x="1210" y="541"/>
                </a:lnTo>
                <a:lnTo>
                  <a:pt x="1212" y="542"/>
                </a:lnTo>
                <a:lnTo>
                  <a:pt x="1214" y="544"/>
                </a:lnTo>
                <a:lnTo>
                  <a:pt x="1216" y="546"/>
                </a:lnTo>
                <a:lnTo>
                  <a:pt x="1216" y="548"/>
                </a:lnTo>
                <a:lnTo>
                  <a:pt x="1216" y="550"/>
                </a:lnTo>
                <a:lnTo>
                  <a:pt x="1218" y="552"/>
                </a:lnTo>
                <a:lnTo>
                  <a:pt x="1218" y="554"/>
                </a:lnTo>
                <a:lnTo>
                  <a:pt x="1219" y="556"/>
                </a:lnTo>
                <a:lnTo>
                  <a:pt x="1221" y="556"/>
                </a:lnTo>
                <a:lnTo>
                  <a:pt x="1221" y="557"/>
                </a:lnTo>
                <a:lnTo>
                  <a:pt x="1223" y="559"/>
                </a:lnTo>
                <a:lnTo>
                  <a:pt x="1225" y="561"/>
                </a:lnTo>
                <a:lnTo>
                  <a:pt x="1225" y="563"/>
                </a:lnTo>
                <a:lnTo>
                  <a:pt x="1227" y="565"/>
                </a:lnTo>
                <a:lnTo>
                  <a:pt x="1231" y="571"/>
                </a:lnTo>
                <a:lnTo>
                  <a:pt x="1234" y="576"/>
                </a:lnTo>
                <a:lnTo>
                  <a:pt x="1242" y="589"/>
                </a:lnTo>
                <a:lnTo>
                  <a:pt x="1242" y="591"/>
                </a:lnTo>
                <a:lnTo>
                  <a:pt x="1242" y="593"/>
                </a:lnTo>
                <a:lnTo>
                  <a:pt x="1244" y="595"/>
                </a:lnTo>
                <a:lnTo>
                  <a:pt x="1244" y="597"/>
                </a:lnTo>
                <a:lnTo>
                  <a:pt x="1244" y="599"/>
                </a:lnTo>
                <a:lnTo>
                  <a:pt x="1244" y="601"/>
                </a:lnTo>
                <a:lnTo>
                  <a:pt x="1244" y="602"/>
                </a:lnTo>
                <a:lnTo>
                  <a:pt x="1242" y="602"/>
                </a:lnTo>
                <a:lnTo>
                  <a:pt x="1242" y="604"/>
                </a:lnTo>
                <a:lnTo>
                  <a:pt x="1244" y="606"/>
                </a:lnTo>
                <a:lnTo>
                  <a:pt x="1246" y="608"/>
                </a:lnTo>
                <a:lnTo>
                  <a:pt x="1246" y="610"/>
                </a:lnTo>
                <a:lnTo>
                  <a:pt x="1248" y="610"/>
                </a:lnTo>
                <a:lnTo>
                  <a:pt x="1248" y="610"/>
                </a:lnTo>
                <a:lnTo>
                  <a:pt x="1248" y="612"/>
                </a:lnTo>
                <a:lnTo>
                  <a:pt x="1248" y="614"/>
                </a:lnTo>
                <a:lnTo>
                  <a:pt x="1248" y="616"/>
                </a:lnTo>
                <a:lnTo>
                  <a:pt x="1249" y="617"/>
                </a:lnTo>
                <a:lnTo>
                  <a:pt x="1251" y="619"/>
                </a:lnTo>
                <a:lnTo>
                  <a:pt x="1249" y="621"/>
                </a:lnTo>
                <a:lnTo>
                  <a:pt x="1249" y="623"/>
                </a:lnTo>
                <a:lnTo>
                  <a:pt x="1248" y="623"/>
                </a:lnTo>
                <a:lnTo>
                  <a:pt x="1248" y="625"/>
                </a:lnTo>
                <a:lnTo>
                  <a:pt x="1248" y="627"/>
                </a:lnTo>
                <a:lnTo>
                  <a:pt x="1246" y="629"/>
                </a:lnTo>
                <a:lnTo>
                  <a:pt x="1248" y="631"/>
                </a:lnTo>
                <a:lnTo>
                  <a:pt x="1248" y="632"/>
                </a:lnTo>
                <a:lnTo>
                  <a:pt x="1246" y="634"/>
                </a:lnTo>
                <a:lnTo>
                  <a:pt x="1248" y="636"/>
                </a:lnTo>
                <a:lnTo>
                  <a:pt x="1249" y="638"/>
                </a:lnTo>
                <a:lnTo>
                  <a:pt x="1251" y="638"/>
                </a:lnTo>
                <a:lnTo>
                  <a:pt x="1251" y="640"/>
                </a:lnTo>
                <a:lnTo>
                  <a:pt x="1251" y="642"/>
                </a:lnTo>
                <a:lnTo>
                  <a:pt x="1251" y="644"/>
                </a:lnTo>
                <a:lnTo>
                  <a:pt x="1251" y="646"/>
                </a:lnTo>
                <a:lnTo>
                  <a:pt x="1251" y="647"/>
                </a:lnTo>
                <a:lnTo>
                  <a:pt x="1249" y="649"/>
                </a:lnTo>
                <a:lnTo>
                  <a:pt x="1249" y="651"/>
                </a:lnTo>
                <a:lnTo>
                  <a:pt x="1249" y="653"/>
                </a:lnTo>
                <a:lnTo>
                  <a:pt x="1249" y="655"/>
                </a:lnTo>
                <a:lnTo>
                  <a:pt x="1249" y="655"/>
                </a:lnTo>
                <a:lnTo>
                  <a:pt x="1251" y="655"/>
                </a:lnTo>
                <a:lnTo>
                  <a:pt x="1253" y="657"/>
                </a:lnTo>
                <a:lnTo>
                  <a:pt x="1251" y="659"/>
                </a:lnTo>
                <a:lnTo>
                  <a:pt x="1251" y="661"/>
                </a:lnTo>
                <a:lnTo>
                  <a:pt x="1251" y="662"/>
                </a:lnTo>
                <a:lnTo>
                  <a:pt x="1253" y="664"/>
                </a:lnTo>
                <a:lnTo>
                  <a:pt x="1253" y="666"/>
                </a:lnTo>
                <a:lnTo>
                  <a:pt x="1253" y="668"/>
                </a:lnTo>
                <a:lnTo>
                  <a:pt x="1255" y="670"/>
                </a:lnTo>
                <a:lnTo>
                  <a:pt x="1255" y="672"/>
                </a:lnTo>
                <a:lnTo>
                  <a:pt x="1257" y="672"/>
                </a:lnTo>
                <a:lnTo>
                  <a:pt x="1259" y="674"/>
                </a:lnTo>
                <a:lnTo>
                  <a:pt x="1259" y="676"/>
                </a:lnTo>
                <a:lnTo>
                  <a:pt x="1259" y="677"/>
                </a:lnTo>
                <a:lnTo>
                  <a:pt x="1259" y="679"/>
                </a:lnTo>
                <a:lnTo>
                  <a:pt x="1259" y="681"/>
                </a:lnTo>
                <a:lnTo>
                  <a:pt x="1259" y="683"/>
                </a:lnTo>
                <a:lnTo>
                  <a:pt x="1261" y="685"/>
                </a:lnTo>
                <a:lnTo>
                  <a:pt x="1263" y="685"/>
                </a:lnTo>
                <a:lnTo>
                  <a:pt x="1263" y="687"/>
                </a:lnTo>
                <a:lnTo>
                  <a:pt x="1263" y="689"/>
                </a:lnTo>
                <a:lnTo>
                  <a:pt x="1263" y="691"/>
                </a:lnTo>
                <a:lnTo>
                  <a:pt x="1263" y="692"/>
                </a:lnTo>
                <a:lnTo>
                  <a:pt x="1263" y="694"/>
                </a:lnTo>
                <a:lnTo>
                  <a:pt x="1263" y="696"/>
                </a:lnTo>
                <a:lnTo>
                  <a:pt x="1263" y="700"/>
                </a:lnTo>
                <a:lnTo>
                  <a:pt x="1263" y="700"/>
                </a:lnTo>
                <a:lnTo>
                  <a:pt x="1263" y="702"/>
                </a:lnTo>
                <a:lnTo>
                  <a:pt x="1263" y="704"/>
                </a:lnTo>
                <a:lnTo>
                  <a:pt x="1263" y="706"/>
                </a:lnTo>
                <a:lnTo>
                  <a:pt x="1263" y="706"/>
                </a:lnTo>
                <a:lnTo>
                  <a:pt x="1264" y="707"/>
                </a:lnTo>
                <a:lnTo>
                  <a:pt x="1266" y="707"/>
                </a:lnTo>
                <a:lnTo>
                  <a:pt x="1266" y="709"/>
                </a:lnTo>
                <a:lnTo>
                  <a:pt x="1268" y="709"/>
                </a:lnTo>
                <a:lnTo>
                  <a:pt x="1270" y="711"/>
                </a:lnTo>
                <a:lnTo>
                  <a:pt x="1270" y="713"/>
                </a:lnTo>
                <a:lnTo>
                  <a:pt x="1270" y="715"/>
                </a:lnTo>
                <a:lnTo>
                  <a:pt x="1268" y="715"/>
                </a:lnTo>
                <a:lnTo>
                  <a:pt x="1270" y="717"/>
                </a:lnTo>
                <a:lnTo>
                  <a:pt x="1270" y="719"/>
                </a:lnTo>
                <a:lnTo>
                  <a:pt x="1270" y="721"/>
                </a:lnTo>
                <a:lnTo>
                  <a:pt x="1268" y="722"/>
                </a:lnTo>
                <a:lnTo>
                  <a:pt x="1270" y="724"/>
                </a:lnTo>
                <a:lnTo>
                  <a:pt x="1270" y="726"/>
                </a:lnTo>
                <a:lnTo>
                  <a:pt x="1272" y="726"/>
                </a:lnTo>
                <a:lnTo>
                  <a:pt x="1270" y="728"/>
                </a:lnTo>
                <a:lnTo>
                  <a:pt x="1270" y="730"/>
                </a:lnTo>
                <a:lnTo>
                  <a:pt x="1272" y="732"/>
                </a:lnTo>
                <a:lnTo>
                  <a:pt x="1274" y="734"/>
                </a:lnTo>
                <a:lnTo>
                  <a:pt x="1276" y="734"/>
                </a:lnTo>
                <a:lnTo>
                  <a:pt x="1276" y="736"/>
                </a:lnTo>
                <a:lnTo>
                  <a:pt x="1274" y="749"/>
                </a:lnTo>
                <a:lnTo>
                  <a:pt x="1272" y="749"/>
                </a:lnTo>
                <a:lnTo>
                  <a:pt x="1270" y="749"/>
                </a:lnTo>
                <a:lnTo>
                  <a:pt x="1268" y="749"/>
                </a:lnTo>
                <a:lnTo>
                  <a:pt x="1264" y="749"/>
                </a:lnTo>
                <a:lnTo>
                  <a:pt x="1263" y="749"/>
                </a:lnTo>
                <a:lnTo>
                  <a:pt x="1263" y="749"/>
                </a:lnTo>
                <a:lnTo>
                  <a:pt x="1261" y="749"/>
                </a:lnTo>
                <a:lnTo>
                  <a:pt x="1259" y="749"/>
                </a:lnTo>
                <a:lnTo>
                  <a:pt x="1255" y="749"/>
                </a:lnTo>
                <a:lnTo>
                  <a:pt x="1253" y="749"/>
                </a:lnTo>
                <a:lnTo>
                  <a:pt x="1253" y="751"/>
                </a:lnTo>
                <a:lnTo>
                  <a:pt x="1251" y="751"/>
                </a:lnTo>
                <a:lnTo>
                  <a:pt x="1249" y="752"/>
                </a:lnTo>
                <a:lnTo>
                  <a:pt x="1248" y="752"/>
                </a:lnTo>
                <a:lnTo>
                  <a:pt x="1246" y="754"/>
                </a:lnTo>
                <a:lnTo>
                  <a:pt x="1244" y="756"/>
                </a:lnTo>
                <a:lnTo>
                  <a:pt x="1242" y="756"/>
                </a:lnTo>
                <a:lnTo>
                  <a:pt x="1240" y="756"/>
                </a:lnTo>
                <a:lnTo>
                  <a:pt x="1238" y="756"/>
                </a:lnTo>
                <a:lnTo>
                  <a:pt x="1236" y="756"/>
                </a:lnTo>
                <a:lnTo>
                  <a:pt x="1234" y="754"/>
                </a:lnTo>
                <a:lnTo>
                  <a:pt x="1233" y="754"/>
                </a:lnTo>
                <a:lnTo>
                  <a:pt x="1229" y="756"/>
                </a:lnTo>
                <a:lnTo>
                  <a:pt x="1227" y="756"/>
                </a:lnTo>
                <a:lnTo>
                  <a:pt x="1225" y="756"/>
                </a:lnTo>
                <a:lnTo>
                  <a:pt x="1223" y="758"/>
                </a:lnTo>
                <a:lnTo>
                  <a:pt x="1221" y="758"/>
                </a:lnTo>
                <a:lnTo>
                  <a:pt x="1219" y="758"/>
                </a:lnTo>
                <a:lnTo>
                  <a:pt x="1218" y="760"/>
                </a:lnTo>
                <a:lnTo>
                  <a:pt x="1216" y="760"/>
                </a:lnTo>
                <a:lnTo>
                  <a:pt x="1216" y="762"/>
                </a:lnTo>
                <a:lnTo>
                  <a:pt x="1216" y="762"/>
                </a:lnTo>
                <a:lnTo>
                  <a:pt x="1214" y="764"/>
                </a:lnTo>
                <a:lnTo>
                  <a:pt x="1212" y="764"/>
                </a:lnTo>
                <a:lnTo>
                  <a:pt x="1210" y="764"/>
                </a:lnTo>
                <a:lnTo>
                  <a:pt x="1208" y="766"/>
                </a:lnTo>
                <a:lnTo>
                  <a:pt x="1206" y="766"/>
                </a:lnTo>
                <a:lnTo>
                  <a:pt x="1206" y="767"/>
                </a:lnTo>
                <a:lnTo>
                  <a:pt x="1204" y="769"/>
                </a:lnTo>
                <a:lnTo>
                  <a:pt x="1203" y="769"/>
                </a:lnTo>
                <a:lnTo>
                  <a:pt x="1201" y="771"/>
                </a:lnTo>
                <a:lnTo>
                  <a:pt x="1199" y="771"/>
                </a:lnTo>
                <a:lnTo>
                  <a:pt x="1199" y="773"/>
                </a:lnTo>
                <a:lnTo>
                  <a:pt x="1197" y="773"/>
                </a:lnTo>
                <a:lnTo>
                  <a:pt x="1195" y="775"/>
                </a:lnTo>
                <a:lnTo>
                  <a:pt x="1195" y="777"/>
                </a:lnTo>
                <a:lnTo>
                  <a:pt x="1193" y="779"/>
                </a:lnTo>
                <a:lnTo>
                  <a:pt x="1193" y="781"/>
                </a:lnTo>
                <a:lnTo>
                  <a:pt x="1193" y="782"/>
                </a:lnTo>
                <a:lnTo>
                  <a:pt x="1193" y="784"/>
                </a:lnTo>
                <a:lnTo>
                  <a:pt x="1191" y="786"/>
                </a:lnTo>
                <a:lnTo>
                  <a:pt x="1191" y="788"/>
                </a:lnTo>
                <a:lnTo>
                  <a:pt x="1191" y="788"/>
                </a:lnTo>
                <a:lnTo>
                  <a:pt x="1191" y="790"/>
                </a:lnTo>
                <a:lnTo>
                  <a:pt x="1191" y="794"/>
                </a:lnTo>
                <a:lnTo>
                  <a:pt x="1189" y="796"/>
                </a:lnTo>
                <a:lnTo>
                  <a:pt x="1188" y="798"/>
                </a:lnTo>
                <a:lnTo>
                  <a:pt x="1188" y="799"/>
                </a:lnTo>
                <a:lnTo>
                  <a:pt x="1188" y="801"/>
                </a:lnTo>
                <a:lnTo>
                  <a:pt x="1188" y="803"/>
                </a:lnTo>
                <a:lnTo>
                  <a:pt x="1188" y="805"/>
                </a:lnTo>
                <a:lnTo>
                  <a:pt x="1188" y="807"/>
                </a:lnTo>
                <a:lnTo>
                  <a:pt x="1186" y="809"/>
                </a:lnTo>
                <a:lnTo>
                  <a:pt x="1184" y="811"/>
                </a:lnTo>
                <a:lnTo>
                  <a:pt x="1182" y="813"/>
                </a:lnTo>
                <a:lnTo>
                  <a:pt x="1180" y="814"/>
                </a:lnTo>
                <a:lnTo>
                  <a:pt x="1178" y="814"/>
                </a:lnTo>
                <a:lnTo>
                  <a:pt x="1178" y="816"/>
                </a:lnTo>
                <a:lnTo>
                  <a:pt x="1178" y="818"/>
                </a:lnTo>
                <a:lnTo>
                  <a:pt x="1176" y="820"/>
                </a:lnTo>
                <a:lnTo>
                  <a:pt x="1176" y="822"/>
                </a:lnTo>
                <a:lnTo>
                  <a:pt x="1176" y="824"/>
                </a:lnTo>
                <a:lnTo>
                  <a:pt x="1176" y="826"/>
                </a:lnTo>
                <a:lnTo>
                  <a:pt x="1174" y="828"/>
                </a:lnTo>
                <a:lnTo>
                  <a:pt x="1174" y="829"/>
                </a:lnTo>
                <a:lnTo>
                  <a:pt x="1174" y="831"/>
                </a:lnTo>
                <a:lnTo>
                  <a:pt x="1174" y="833"/>
                </a:lnTo>
                <a:lnTo>
                  <a:pt x="1176" y="833"/>
                </a:lnTo>
                <a:lnTo>
                  <a:pt x="1178" y="835"/>
                </a:lnTo>
                <a:lnTo>
                  <a:pt x="1178" y="837"/>
                </a:lnTo>
                <a:lnTo>
                  <a:pt x="1180" y="839"/>
                </a:lnTo>
                <a:lnTo>
                  <a:pt x="1180" y="841"/>
                </a:lnTo>
                <a:lnTo>
                  <a:pt x="1178" y="843"/>
                </a:lnTo>
                <a:lnTo>
                  <a:pt x="1178" y="844"/>
                </a:lnTo>
                <a:lnTo>
                  <a:pt x="1178" y="846"/>
                </a:lnTo>
                <a:lnTo>
                  <a:pt x="1176" y="848"/>
                </a:lnTo>
                <a:lnTo>
                  <a:pt x="1176" y="850"/>
                </a:lnTo>
                <a:lnTo>
                  <a:pt x="1174" y="850"/>
                </a:lnTo>
                <a:lnTo>
                  <a:pt x="1173" y="852"/>
                </a:lnTo>
                <a:lnTo>
                  <a:pt x="1173" y="854"/>
                </a:lnTo>
                <a:lnTo>
                  <a:pt x="1171" y="854"/>
                </a:lnTo>
                <a:lnTo>
                  <a:pt x="1171" y="856"/>
                </a:lnTo>
                <a:lnTo>
                  <a:pt x="1169" y="858"/>
                </a:lnTo>
                <a:lnTo>
                  <a:pt x="1167" y="858"/>
                </a:lnTo>
                <a:lnTo>
                  <a:pt x="1167" y="859"/>
                </a:lnTo>
                <a:lnTo>
                  <a:pt x="1165" y="859"/>
                </a:lnTo>
                <a:lnTo>
                  <a:pt x="1163" y="859"/>
                </a:lnTo>
                <a:lnTo>
                  <a:pt x="1161" y="861"/>
                </a:lnTo>
                <a:lnTo>
                  <a:pt x="1159" y="861"/>
                </a:lnTo>
                <a:lnTo>
                  <a:pt x="1158" y="861"/>
                </a:lnTo>
                <a:lnTo>
                  <a:pt x="1156" y="863"/>
                </a:lnTo>
                <a:lnTo>
                  <a:pt x="1154" y="863"/>
                </a:lnTo>
                <a:lnTo>
                  <a:pt x="1152" y="863"/>
                </a:lnTo>
                <a:lnTo>
                  <a:pt x="1150" y="865"/>
                </a:lnTo>
                <a:lnTo>
                  <a:pt x="1148" y="865"/>
                </a:lnTo>
                <a:lnTo>
                  <a:pt x="1146" y="865"/>
                </a:lnTo>
                <a:lnTo>
                  <a:pt x="1144" y="867"/>
                </a:lnTo>
                <a:lnTo>
                  <a:pt x="1143" y="867"/>
                </a:lnTo>
                <a:lnTo>
                  <a:pt x="1141" y="869"/>
                </a:lnTo>
                <a:lnTo>
                  <a:pt x="1139" y="869"/>
                </a:lnTo>
                <a:lnTo>
                  <a:pt x="1137" y="869"/>
                </a:lnTo>
                <a:lnTo>
                  <a:pt x="1137" y="871"/>
                </a:lnTo>
                <a:lnTo>
                  <a:pt x="1135" y="871"/>
                </a:lnTo>
                <a:lnTo>
                  <a:pt x="1133" y="873"/>
                </a:lnTo>
                <a:lnTo>
                  <a:pt x="1131" y="874"/>
                </a:lnTo>
                <a:lnTo>
                  <a:pt x="1129" y="876"/>
                </a:lnTo>
                <a:lnTo>
                  <a:pt x="1129" y="878"/>
                </a:lnTo>
                <a:lnTo>
                  <a:pt x="1128" y="878"/>
                </a:lnTo>
                <a:lnTo>
                  <a:pt x="1128" y="880"/>
                </a:lnTo>
                <a:lnTo>
                  <a:pt x="1126" y="880"/>
                </a:lnTo>
                <a:lnTo>
                  <a:pt x="1126" y="882"/>
                </a:lnTo>
                <a:lnTo>
                  <a:pt x="1124" y="884"/>
                </a:lnTo>
                <a:lnTo>
                  <a:pt x="1122" y="884"/>
                </a:lnTo>
                <a:lnTo>
                  <a:pt x="1120" y="886"/>
                </a:lnTo>
                <a:lnTo>
                  <a:pt x="1120" y="886"/>
                </a:lnTo>
                <a:lnTo>
                  <a:pt x="1118" y="888"/>
                </a:lnTo>
                <a:lnTo>
                  <a:pt x="1116" y="888"/>
                </a:lnTo>
                <a:lnTo>
                  <a:pt x="1114" y="888"/>
                </a:lnTo>
                <a:lnTo>
                  <a:pt x="1113" y="888"/>
                </a:lnTo>
                <a:lnTo>
                  <a:pt x="1111" y="888"/>
                </a:lnTo>
                <a:lnTo>
                  <a:pt x="1107" y="888"/>
                </a:lnTo>
                <a:lnTo>
                  <a:pt x="1105" y="888"/>
                </a:lnTo>
                <a:lnTo>
                  <a:pt x="1103" y="888"/>
                </a:lnTo>
                <a:lnTo>
                  <a:pt x="1101" y="888"/>
                </a:lnTo>
                <a:lnTo>
                  <a:pt x="1099" y="886"/>
                </a:lnTo>
                <a:lnTo>
                  <a:pt x="1098" y="886"/>
                </a:lnTo>
                <a:lnTo>
                  <a:pt x="1096" y="886"/>
                </a:lnTo>
                <a:lnTo>
                  <a:pt x="1094" y="886"/>
                </a:lnTo>
                <a:lnTo>
                  <a:pt x="1092" y="886"/>
                </a:lnTo>
                <a:lnTo>
                  <a:pt x="1088" y="888"/>
                </a:lnTo>
                <a:lnTo>
                  <a:pt x="1086" y="888"/>
                </a:lnTo>
                <a:lnTo>
                  <a:pt x="1084" y="889"/>
                </a:lnTo>
                <a:lnTo>
                  <a:pt x="1083" y="889"/>
                </a:lnTo>
                <a:lnTo>
                  <a:pt x="1081" y="891"/>
                </a:lnTo>
                <a:lnTo>
                  <a:pt x="1079" y="891"/>
                </a:lnTo>
                <a:lnTo>
                  <a:pt x="1077" y="893"/>
                </a:lnTo>
                <a:lnTo>
                  <a:pt x="1075" y="893"/>
                </a:lnTo>
                <a:lnTo>
                  <a:pt x="1073" y="893"/>
                </a:lnTo>
                <a:lnTo>
                  <a:pt x="1073" y="895"/>
                </a:lnTo>
                <a:lnTo>
                  <a:pt x="1071" y="895"/>
                </a:lnTo>
                <a:lnTo>
                  <a:pt x="1069" y="897"/>
                </a:lnTo>
                <a:lnTo>
                  <a:pt x="1067" y="899"/>
                </a:lnTo>
                <a:lnTo>
                  <a:pt x="1066" y="899"/>
                </a:lnTo>
                <a:lnTo>
                  <a:pt x="1064" y="901"/>
                </a:lnTo>
                <a:lnTo>
                  <a:pt x="1064" y="903"/>
                </a:lnTo>
                <a:lnTo>
                  <a:pt x="1062" y="903"/>
                </a:lnTo>
                <a:lnTo>
                  <a:pt x="1060" y="904"/>
                </a:lnTo>
                <a:lnTo>
                  <a:pt x="1060" y="906"/>
                </a:lnTo>
                <a:lnTo>
                  <a:pt x="1058" y="908"/>
                </a:lnTo>
                <a:lnTo>
                  <a:pt x="1058" y="910"/>
                </a:lnTo>
                <a:lnTo>
                  <a:pt x="1056" y="910"/>
                </a:lnTo>
                <a:lnTo>
                  <a:pt x="1056" y="912"/>
                </a:lnTo>
                <a:lnTo>
                  <a:pt x="1054" y="914"/>
                </a:lnTo>
                <a:lnTo>
                  <a:pt x="1054" y="916"/>
                </a:lnTo>
                <a:lnTo>
                  <a:pt x="1052" y="916"/>
                </a:lnTo>
                <a:lnTo>
                  <a:pt x="1051" y="918"/>
                </a:lnTo>
                <a:lnTo>
                  <a:pt x="1049" y="919"/>
                </a:lnTo>
                <a:lnTo>
                  <a:pt x="1047" y="919"/>
                </a:lnTo>
                <a:lnTo>
                  <a:pt x="1045" y="919"/>
                </a:lnTo>
                <a:lnTo>
                  <a:pt x="1043" y="918"/>
                </a:lnTo>
                <a:lnTo>
                  <a:pt x="1041" y="918"/>
                </a:lnTo>
                <a:lnTo>
                  <a:pt x="1039" y="918"/>
                </a:lnTo>
                <a:lnTo>
                  <a:pt x="1036" y="918"/>
                </a:lnTo>
                <a:lnTo>
                  <a:pt x="1034" y="918"/>
                </a:lnTo>
                <a:lnTo>
                  <a:pt x="1032" y="918"/>
                </a:lnTo>
                <a:lnTo>
                  <a:pt x="1028" y="918"/>
                </a:lnTo>
                <a:lnTo>
                  <a:pt x="1026" y="918"/>
                </a:lnTo>
                <a:lnTo>
                  <a:pt x="1024" y="918"/>
                </a:lnTo>
                <a:lnTo>
                  <a:pt x="1024" y="916"/>
                </a:lnTo>
                <a:lnTo>
                  <a:pt x="1022" y="916"/>
                </a:lnTo>
                <a:lnTo>
                  <a:pt x="1021" y="916"/>
                </a:lnTo>
                <a:lnTo>
                  <a:pt x="1019" y="914"/>
                </a:lnTo>
                <a:lnTo>
                  <a:pt x="1019" y="912"/>
                </a:lnTo>
                <a:lnTo>
                  <a:pt x="1017" y="912"/>
                </a:lnTo>
                <a:lnTo>
                  <a:pt x="1015" y="910"/>
                </a:lnTo>
                <a:lnTo>
                  <a:pt x="1015" y="908"/>
                </a:lnTo>
                <a:lnTo>
                  <a:pt x="1013" y="908"/>
                </a:lnTo>
                <a:lnTo>
                  <a:pt x="1011" y="906"/>
                </a:lnTo>
                <a:lnTo>
                  <a:pt x="1011" y="904"/>
                </a:lnTo>
                <a:lnTo>
                  <a:pt x="1009" y="904"/>
                </a:lnTo>
                <a:lnTo>
                  <a:pt x="1007" y="903"/>
                </a:lnTo>
                <a:lnTo>
                  <a:pt x="1006" y="903"/>
                </a:lnTo>
                <a:lnTo>
                  <a:pt x="1002" y="903"/>
                </a:lnTo>
                <a:lnTo>
                  <a:pt x="1000" y="903"/>
                </a:lnTo>
                <a:lnTo>
                  <a:pt x="998" y="904"/>
                </a:lnTo>
                <a:lnTo>
                  <a:pt x="996" y="904"/>
                </a:lnTo>
                <a:lnTo>
                  <a:pt x="996" y="906"/>
                </a:lnTo>
                <a:lnTo>
                  <a:pt x="994" y="906"/>
                </a:lnTo>
                <a:lnTo>
                  <a:pt x="992" y="908"/>
                </a:lnTo>
                <a:lnTo>
                  <a:pt x="991" y="908"/>
                </a:lnTo>
                <a:lnTo>
                  <a:pt x="989" y="910"/>
                </a:lnTo>
                <a:lnTo>
                  <a:pt x="987" y="910"/>
                </a:lnTo>
                <a:lnTo>
                  <a:pt x="985" y="910"/>
                </a:lnTo>
                <a:lnTo>
                  <a:pt x="981" y="910"/>
                </a:lnTo>
                <a:lnTo>
                  <a:pt x="979" y="910"/>
                </a:lnTo>
                <a:lnTo>
                  <a:pt x="977" y="910"/>
                </a:lnTo>
                <a:lnTo>
                  <a:pt x="977" y="908"/>
                </a:lnTo>
                <a:lnTo>
                  <a:pt x="976" y="908"/>
                </a:lnTo>
                <a:lnTo>
                  <a:pt x="974" y="908"/>
                </a:lnTo>
                <a:lnTo>
                  <a:pt x="972" y="908"/>
                </a:lnTo>
                <a:lnTo>
                  <a:pt x="970" y="906"/>
                </a:lnTo>
                <a:lnTo>
                  <a:pt x="968" y="906"/>
                </a:lnTo>
                <a:lnTo>
                  <a:pt x="966" y="904"/>
                </a:lnTo>
                <a:lnTo>
                  <a:pt x="964" y="904"/>
                </a:lnTo>
                <a:lnTo>
                  <a:pt x="962" y="904"/>
                </a:lnTo>
                <a:lnTo>
                  <a:pt x="961" y="904"/>
                </a:lnTo>
                <a:lnTo>
                  <a:pt x="959" y="904"/>
                </a:lnTo>
                <a:lnTo>
                  <a:pt x="955" y="904"/>
                </a:lnTo>
                <a:lnTo>
                  <a:pt x="953" y="904"/>
                </a:lnTo>
                <a:lnTo>
                  <a:pt x="951" y="904"/>
                </a:lnTo>
                <a:lnTo>
                  <a:pt x="949" y="904"/>
                </a:lnTo>
                <a:lnTo>
                  <a:pt x="947" y="903"/>
                </a:lnTo>
                <a:lnTo>
                  <a:pt x="946" y="903"/>
                </a:lnTo>
                <a:lnTo>
                  <a:pt x="944" y="903"/>
                </a:lnTo>
                <a:lnTo>
                  <a:pt x="942" y="901"/>
                </a:lnTo>
                <a:lnTo>
                  <a:pt x="940" y="901"/>
                </a:lnTo>
                <a:lnTo>
                  <a:pt x="938" y="901"/>
                </a:lnTo>
                <a:lnTo>
                  <a:pt x="936" y="901"/>
                </a:lnTo>
                <a:lnTo>
                  <a:pt x="934" y="901"/>
                </a:lnTo>
                <a:lnTo>
                  <a:pt x="932" y="899"/>
                </a:lnTo>
                <a:lnTo>
                  <a:pt x="931" y="899"/>
                </a:lnTo>
                <a:lnTo>
                  <a:pt x="929" y="899"/>
                </a:lnTo>
                <a:lnTo>
                  <a:pt x="927" y="897"/>
                </a:lnTo>
                <a:lnTo>
                  <a:pt x="925" y="897"/>
                </a:lnTo>
                <a:lnTo>
                  <a:pt x="923" y="897"/>
                </a:lnTo>
                <a:lnTo>
                  <a:pt x="921" y="895"/>
                </a:lnTo>
                <a:lnTo>
                  <a:pt x="919" y="893"/>
                </a:lnTo>
                <a:lnTo>
                  <a:pt x="917" y="893"/>
                </a:lnTo>
                <a:lnTo>
                  <a:pt x="917" y="891"/>
                </a:lnTo>
                <a:lnTo>
                  <a:pt x="916" y="891"/>
                </a:lnTo>
                <a:lnTo>
                  <a:pt x="914" y="889"/>
                </a:lnTo>
                <a:lnTo>
                  <a:pt x="912" y="888"/>
                </a:lnTo>
                <a:lnTo>
                  <a:pt x="910" y="886"/>
                </a:lnTo>
                <a:lnTo>
                  <a:pt x="910" y="884"/>
                </a:lnTo>
                <a:lnTo>
                  <a:pt x="908" y="884"/>
                </a:lnTo>
                <a:lnTo>
                  <a:pt x="908" y="882"/>
                </a:lnTo>
                <a:lnTo>
                  <a:pt x="906" y="880"/>
                </a:lnTo>
                <a:lnTo>
                  <a:pt x="904" y="878"/>
                </a:lnTo>
                <a:lnTo>
                  <a:pt x="902" y="878"/>
                </a:lnTo>
                <a:lnTo>
                  <a:pt x="902" y="876"/>
                </a:lnTo>
                <a:lnTo>
                  <a:pt x="901" y="876"/>
                </a:lnTo>
                <a:lnTo>
                  <a:pt x="899" y="874"/>
                </a:lnTo>
                <a:lnTo>
                  <a:pt x="899" y="873"/>
                </a:lnTo>
                <a:lnTo>
                  <a:pt x="897" y="871"/>
                </a:lnTo>
                <a:lnTo>
                  <a:pt x="897" y="869"/>
                </a:lnTo>
                <a:lnTo>
                  <a:pt x="895" y="867"/>
                </a:lnTo>
                <a:lnTo>
                  <a:pt x="895" y="865"/>
                </a:lnTo>
                <a:lnTo>
                  <a:pt x="893" y="865"/>
                </a:lnTo>
                <a:lnTo>
                  <a:pt x="893" y="863"/>
                </a:lnTo>
                <a:lnTo>
                  <a:pt x="891" y="861"/>
                </a:lnTo>
                <a:lnTo>
                  <a:pt x="889" y="859"/>
                </a:lnTo>
                <a:lnTo>
                  <a:pt x="889" y="861"/>
                </a:lnTo>
                <a:lnTo>
                  <a:pt x="887" y="861"/>
                </a:lnTo>
                <a:lnTo>
                  <a:pt x="886" y="863"/>
                </a:lnTo>
                <a:lnTo>
                  <a:pt x="886" y="865"/>
                </a:lnTo>
                <a:lnTo>
                  <a:pt x="886" y="867"/>
                </a:lnTo>
                <a:lnTo>
                  <a:pt x="884" y="869"/>
                </a:lnTo>
                <a:lnTo>
                  <a:pt x="882" y="869"/>
                </a:lnTo>
                <a:lnTo>
                  <a:pt x="882" y="869"/>
                </a:lnTo>
                <a:lnTo>
                  <a:pt x="880" y="869"/>
                </a:lnTo>
                <a:lnTo>
                  <a:pt x="878" y="869"/>
                </a:lnTo>
                <a:lnTo>
                  <a:pt x="874" y="869"/>
                </a:lnTo>
                <a:lnTo>
                  <a:pt x="872" y="871"/>
                </a:lnTo>
                <a:lnTo>
                  <a:pt x="871" y="871"/>
                </a:lnTo>
                <a:lnTo>
                  <a:pt x="869" y="871"/>
                </a:lnTo>
                <a:lnTo>
                  <a:pt x="867" y="869"/>
                </a:lnTo>
                <a:lnTo>
                  <a:pt x="865" y="869"/>
                </a:lnTo>
                <a:lnTo>
                  <a:pt x="863" y="869"/>
                </a:lnTo>
                <a:lnTo>
                  <a:pt x="861" y="869"/>
                </a:lnTo>
                <a:lnTo>
                  <a:pt x="859" y="869"/>
                </a:lnTo>
                <a:lnTo>
                  <a:pt x="856" y="871"/>
                </a:lnTo>
                <a:lnTo>
                  <a:pt x="854" y="869"/>
                </a:lnTo>
                <a:lnTo>
                  <a:pt x="852" y="869"/>
                </a:lnTo>
                <a:lnTo>
                  <a:pt x="850" y="869"/>
                </a:lnTo>
                <a:lnTo>
                  <a:pt x="848" y="871"/>
                </a:lnTo>
                <a:lnTo>
                  <a:pt x="846" y="871"/>
                </a:lnTo>
                <a:lnTo>
                  <a:pt x="844" y="871"/>
                </a:lnTo>
                <a:lnTo>
                  <a:pt x="842" y="871"/>
                </a:lnTo>
                <a:lnTo>
                  <a:pt x="841" y="869"/>
                </a:lnTo>
                <a:lnTo>
                  <a:pt x="839" y="869"/>
                </a:lnTo>
                <a:lnTo>
                  <a:pt x="837" y="867"/>
                </a:lnTo>
                <a:lnTo>
                  <a:pt x="835" y="867"/>
                </a:lnTo>
                <a:lnTo>
                  <a:pt x="835" y="865"/>
                </a:lnTo>
                <a:lnTo>
                  <a:pt x="835" y="865"/>
                </a:lnTo>
                <a:lnTo>
                  <a:pt x="833" y="863"/>
                </a:lnTo>
                <a:lnTo>
                  <a:pt x="833" y="861"/>
                </a:lnTo>
                <a:lnTo>
                  <a:pt x="829" y="861"/>
                </a:lnTo>
                <a:lnTo>
                  <a:pt x="827" y="861"/>
                </a:lnTo>
                <a:lnTo>
                  <a:pt x="826" y="863"/>
                </a:lnTo>
                <a:lnTo>
                  <a:pt x="824" y="861"/>
                </a:lnTo>
                <a:lnTo>
                  <a:pt x="822" y="861"/>
                </a:lnTo>
                <a:lnTo>
                  <a:pt x="820" y="861"/>
                </a:lnTo>
                <a:lnTo>
                  <a:pt x="818" y="861"/>
                </a:lnTo>
                <a:lnTo>
                  <a:pt x="816" y="863"/>
                </a:lnTo>
                <a:lnTo>
                  <a:pt x="814" y="865"/>
                </a:lnTo>
                <a:lnTo>
                  <a:pt x="812" y="867"/>
                </a:lnTo>
                <a:lnTo>
                  <a:pt x="811" y="867"/>
                </a:lnTo>
                <a:lnTo>
                  <a:pt x="811" y="869"/>
                </a:lnTo>
                <a:lnTo>
                  <a:pt x="809" y="871"/>
                </a:lnTo>
                <a:lnTo>
                  <a:pt x="809" y="873"/>
                </a:lnTo>
                <a:lnTo>
                  <a:pt x="807" y="873"/>
                </a:lnTo>
                <a:lnTo>
                  <a:pt x="807" y="874"/>
                </a:lnTo>
                <a:lnTo>
                  <a:pt x="805" y="876"/>
                </a:lnTo>
                <a:lnTo>
                  <a:pt x="805" y="878"/>
                </a:lnTo>
                <a:lnTo>
                  <a:pt x="803" y="878"/>
                </a:lnTo>
                <a:lnTo>
                  <a:pt x="801" y="880"/>
                </a:lnTo>
                <a:lnTo>
                  <a:pt x="799" y="882"/>
                </a:lnTo>
                <a:lnTo>
                  <a:pt x="797" y="884"/>
                </a:lnTo>
                <a:lnTo>
                  <a:pt x="797" y="886"/>
                </a:lnTo>
                <a:lnTo>
                  <a:pt x="796" y="888"/>
                </a:lnTo>
                <a:lnTo>
                  <a:pt x="796" y="889"/>
                </a:lnTo>
                <a:lnTo>
                  <a:pt x="794" y="889"/>
                </a:lnTo>
                <a:lnTo>
                  <a:pt x="794" y="891"/>
                </a:lnTo>
                <a:lnTo>
                  <a:pt x="792" y="893"/>
                </a:lnTo>
                <a:lnTo>
                  <a:pt x="790" y="893"/>
                </a:lnTo>
                <a:lnTo>
                  <a:pt x="788" y="895"/>
                </a:lnTo>
                <a:lnTo>
                  <a:pt x="788" y="897"/>
                </a:lnTo>
                <a:lnTo>
                  <a:pt x="786" y="897"/>
                </a:lnTo>
                <a:lnTo>
                  <a:pt x="786" y="899"/>
                </a:lnTo>
                <a:lnTo>
                  <a:pt x="786" y="899"/>
                </a:lnTo>
                <a:lnTo>
                  <a:pt x="784" y="901"/>
                </a:lnTo>
                <a:lnTo>
                  <a:pt x="782" y="903"/>
                </a:lnTo>
                <a:lnTo>
                  <a:pt x="781" y="903"/>
                </a:lnTo>
                <a:lnTo>
                  <a:pt x="779" y="903"/>
                </a:lnTo>
                <a:lnTo>
                  <a:pt x="777" y="903"/>
                </a:lnTo>
                <a:lnTo>
                  <a:pt x="775" y="904"/>
                </a:lnTo>
                <a:lnTo>
                  <a:pt x="773" y="904"/>
                </a:lnTo>
                <a:lnTo>
                  <a:pt x="771" y="904"/>
                </a:lnTo>
                <a:lnTo>
                  <a:pt x="769" y="906"/>
                </a:lnTo>
                <a:lnTo>
                  <a:pt x="767" y="908"/>
                </a:lnTo>
                <a:lnTo>
                  <a:pt x="767" y="910"/>
                </a:lnTo>
                <a:lnTo>
                  <a:pt x="767" y="912"/>
                </a:lnTo>
                <a:lnTo>
                  <a:pt x="766" y="914"/>
                </a:lnTo>
                <a:lnTo>
                  <a:pt x="764" y="914"/>
                </a:lnTo>
                <a:lnTo>
                  <a:pt x="760" y="916"/>
                </a:lnTo>
                <a:lnTo>
                  <a:pt x="758" y="916"/>
                </a:lnTo>
                <a:lnTo>
                  <a:pt x="756" y="916"/>
                </a:lnTo>
                <a:lnTo>
                  <a:pt x="752" y="916"/>
                </a:lnTo>
                <a:lnTo>
                  <a:pt x="751" y="916"/>
                </a:lnTo>
                <a:lnTo>
                  <a:pt x="749" y="916"/>
                </a:lnTo>
                <a:lnTo>
                  <a:pt x="747" y="916"/>
                </a:lnTo>
                <a:lnTo>
                  <a:pt x="745" y="918"/>
                </a:lnTo>
                <a:lnTo>
                  <a:pt x="743" y="918"/>
                </a:lnTo>
                <a:lnTo>
                  <a:pt x="739" y="918"/>
                </a:lnTo>
                <a:lnTo>
                  <a:pt x="739" y="918"/>
                </a:lnTo>
                <a:lnTo>
                  <a:pt x="737" y="918"/>
                </a:lnTo>
                <a:lnTo>
                  <a:pt x="736" y="918"/>
                </a:lnTo>
                <a:lnTo>
                  <a:pt x="734" y="919"/>
                </a:lnTo>
                <a:lnTo>
                  <a:pt x="732" y="919"/>
                </a:lnTo>
                <a:lnTo>
                  <a:pt x="730" y="921"/>
                </a:lnTo>
                <a:lnTo>
                  <a:pt x="728" y="921"/>
                </a:lnTo>
                <a:lnTo>
                  <a:pt x="726" y="923"/>
                </a:lnTo>
                <a:lnTo>
                  <a:pt x="724" y="923"/>
                </a:lnTo>
                <a:lnTo>
                  <a:pt x="722" y="923"/>
                </a:lnTo>
                <a:lnTo>
                  <a:pt x="721" y="923"/>
                </a:lnTo>
                <a:lnTo>
                  <a:pt x="719" y="923"/>
                </a:lnTo>
                <a:lnTo>
                  <a:pt x="717" y="923"/>
                </a:lnTo>
                <a:lnTo>
                  <a:pt x="717" y="921"/>
                </a:lnTo>
                <a:lnTo>
                  <a:pt x="715" y="919"/>
                </a:lnTo>
                <a:lnTo>
                  <a:pt x="713" y="919"/>
                </a:lnTo>
                <a:lnTo>
                  <a:pt x="711" y="919"/>
                </a:lnTo>
                <a:lnTo>
                  <a:pt x="709" y="918"/>
                </a:lnTo>
                <a:lnTo>
                  <a:pt x="707" y="918"/>
                </a:lnTo>
                <a:lnTo>
                  <a:pt x="706" y="916"/>
                </a:lnTo>
                <a:lnTo>
                  <a:pt x="704" y="914"/>
                </a:lnTo>
                <a:lnTo>
                  <a:pt x="704" y="912"/>
                </a:lnTo>
                <a:lnTo>
                  <a:pt x="702" y="910"/>
                </a:lnTo>
                <a:lnTo>
                  <a:pt x="702" y="908"/>
                </a:lnTo>
                <a:lnTo>
                  <a:pt x="702" y="906"/>
                </a:lnTo>
                <a:lnTo>
                  <a:pt x="700" y="904"/>
                </a:lnTo>
                <a:lnTo>
                  <a:pt x="700" y="903"/>
                </a:lnTo>
                <a:lnTo>
                  <a:pt x="698" y="903"/>
                </a:lnTo>
                <a:lnTo>
                  <a:pt x="696" y="901"/>
                </a:lnTo>
                <a:lnTo>
                  <a:pt x="694" y="901"/>
                </a:lnTo>
                <a:lnTo>
                  <a:pt x="692" y="901"/>
                </a:lnTo>
                <a:lnTo>
                  <a:pt x="692" y="901"/>
                </a:lnTo>
                <a:lnTo>
                  <a:pt x="689" y="901"/>
                </a:lnTo>
                <a:lnTo>
                  <a:pt x="687" y="901"/>
                </a:lnTo>
                <a:lnTo>
                  <a:pt x="685" y="901"/>
                </a:lnTo>
                <a:lnTo>
                  <a:pt x="683" y="901"/>
                </a:lnTo>
                <a:lnTo>
                  <a:pt x="679" y="901"/>
                </a:lnTo>
                <a:lnTo>
                  <a:pt x="677" y="903"/>
                </a:lnTo>
                <a:lnTo>
                  <a:pt x="676" y="903"/>
                </a:lnTo>
                <a:lnTo>
                  <a:pt x="674" y="903"/>
                </a:lnTo>
                <a:lnTo>
                  <a:pt x="672" y="903"/>
                </a:lnTo>
                <a:lnTo>
                  <a:pt x="670" y="903"/>
                </a:lnTo>
                <a:lnTo>
                  <a:pt x="668" y="903"/>
                </a:lnTo>
                <a:lnTo>
                  <a:pt x="666" y="903"/>
                </a:lnTo>
                <a:lnTo>
                  <a:pt x="664" y="901"/>
                </a:lnTo>
                <a:lnTo>
                  <a:pt x="662" y="901"/>
                </a:lnTo>
                <a:lnTo>
                  <a:pt x="661" y="901"/>
                </a:lnTo>
                <a:lnTo>
                  <a:pt x="659" y="901"/>
                </a:lnTo>
                <a:lnTo>
                  <a:pt x="657" y="901"/>
                </a:lnTo>
                <a:lnTo>
                  <a:pt x="655" y="903"/>
                </a:lnTo>
                <a:lnTo>
                  <a:pt x="653" y="904"/>
                </a:lnTo>
                <a:lnTo>
                  <a:pt x="653" y="906"/>
                </a:lnTo>
                <a:lnTo>
                  <a:pt x="651" y="906"/>
                </a:lnTo>
                <a:lnTo>
                  <a:pt x="649" y="906"/>
                </a:lnTo>
                <a:lnTo>
                  <a:pt x="647" y="908"/>
                </a:lnTo>
                <a:lnTo>
                  <a:pt x="646" y="906"/>
                </a:lnTo>
                <a:lnTo>
                  <a:pt x="644" y="906"/>
                </a:lnTo>
                <a:lnTo>
                  <a:pt x="642" y="906"/>
                </a:lnTo>
                <a:lnTo>
                  <a:pt x="640" y="908"/>
                </a:lnTo>
                <a:lnTo>
                  <a:pt x="638" y="908"/>
                </a:lnTo>
                <a:lnTo>
                  <a:pt x="634" y="908"/>
                </a:lnTo>
                <a:lnTo>
                  <a:pt x="632" y="908"/>
                </a:lnTo>
                <a:lnTo>
                  <a:pt x="631" y="910"/>
                </a:lnTo>
                <a:lnTo>
                  <a:pt x="629" y="910"/>
                </a:lnTo>
                <a:lnTo>
                  <a:pt x="627" y="912"/>
                </a:lnTo>
                <a:lnTo>
                  <a:pt x="623" y="912"/>
                </a:lnTo>
                <a:lnTo>
                  <a:pt x="621" y="912"/>
                </a:lnTo>
                <a:lnTo>
                  <a:pt x="619" y="912"/>
                </a:lnTo>
                <a:lnTo>
                  <a:pt x="616" y="912"/>
                </a:lnTo>
                <a:lnTo>
                  <a:pt x="614" y="912"/>
                </a:lnTo>
                <a:lnTo>
                  <a:pt x="614" y="912"/>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1" name="Freeform 117"/>
          <p:cNvSpPr>
            <a:spLocks/>
          </p:cNvSpPr>
          <p:nvPr/>
        </p:nvSpPr>
        <p:spPr bwMode="auto">
          <a:xfrm>
            <a:off x="2624720" y="4039758"/>
            <a:ext cx="1803400" cy="1236663"/>
          </a:xfrm>
          <a:custGeom>
            <a:avLst/>
            <a:gdLst>
              <a:gd name="T0" fmla="*/ 392 w 1136"/>
              <a:gd name="T1" fmla="*/ 651 h 779"/>
              <a:gd name="T2" fmla="*/ 313 w 1136"/>
              <a:gd name="T3" fmla="*/ 646 h 779"/>
              <a:gd name="T4" fmla="*/ 324 w 1136"/>
              <a:gd name="T5" fmla="*/ 589 h 779"/>
              <a:gd name="T6" fmla="*/ 335 w 1136"/>
              <a:gd name="T7" fmla="*/ 516 h 779"/>
              <a:gd name="T8" fmla="*/ 412 w 1136"/>
              <a:gd name="T9" fmla="*/ 441 h 779"/>
              <a:gd name="T10" fmla="*/ 441 w 1136"/>
              <a:gd name="T11" fmla="*/ 411 h 779"/>
              <a:gd name="T12" fmla="*/ 395 w 1136"/>
              <a:gd name="T13" fmla="*/ 400 h 779"/>
              <a:gd name="T14" fmla="*/ 373 w 1136"/>
              <a:gd name="T15" fmla="*/ 376 h 779"/>
              <a:gd name="T16" fmla="*/ 328 w 1136"/>
              <a:gd name="T17" fmla="*/ 368 h 779"/>
              <a:gd name="T18" fmla="*/ 277 w 1136"/>
              <a:gd name="T19" fmla="*/ 361 h 779"/>
              <a:gd name="T20" fmla="*/ 230 w 1136"/>
              <a:gd name="T21" fmla="*/ 342 h 779"/>
              <a:gd name="T22" fmla="*/ 184 w 1136"/>
              <a:gd name="T23" fmla="*/ 334 h 779"/>
              <a:gd name="T24" fmla="*/ 133 w 1136"/>
              <a:gd name="T25" fmla="*/ 336 h 779"/>
              <a:gd name="T26" fmla="*/ 86 w 1136"/>
              <a:gd name="T27" fmla="*/ 340 h 779"/>
              <a:gd name="T28" fmla="*/ 11 w 1136"/>
              <a:gd name="T29" fmla="*/ 301 h 779"/>
              <a:gd name="T30" fmla="*/ 35 w 1136"/>
              <a:gd name="T31" fmla="*/ 261 h 779"/>
              <a:gd name="T32" fmla="*/ 41 w 1136"/>
              <a:gd name="T33" fmla="*/ 225 h 779"/>
              <a:gd name="T34" fmla="*/ 73 w 1136"/>
              <a:gd name="T35" fmla="*/ 199 h 779"/>
              <a:gd name="T36" fmla="*/ 112 w 1136"/>
              <a:gd name="T37" fmla="*/ 162 h 779"/>
              <a:gd name="T38" fmla="*/ 155 w 1136"/>
              <a:gd name="T39" fmla="*/ 160 h 779"/>
              <a:gd name="T40" fmla="*/ 193 w 1136"/>
              <a:gd name="T41" fmla="*/ 154 h 779"/>
              <a:gd name="T42" fmla="*/ 214 w 1136"/>
              <a:gd name="T43" fmla="*/ 120 h 779"/>
              <a:gd name="T44" fmla="*/ 259 w 1136"/>
              <a:gd name="T45" fmla="*/ 109 h 779"/>
              <a:gd name="T46" fmla="*/ 307 w 1136"/>
              <a:gd name="T47" fmla="*/ 100 h 779"/>
              <a:gd name="T48" fmla="*/ 332 w 1136"/>
              <a:gd name="T49" fmla="*/ 64 h 779"/>
              <a:gd name="T50" fmla="*/ 354 w 1136"/>
              <a:gd name="T51" fmla="*/ 25 h 779"/>
              <a:gd name="T52" fmla="*/ 397 w 1136"/>
              <a:gd name="T53" fmla="*/ 2 h 779"/>
              <a:gd name="T54" fmla="*/ 444 w 1136"/>
              <a:gd name="T55" fmla="*/ 10 h 779"/>
              <a:gd name="T56" fmla="*/ 482 w 1136"/>
              <a:gd name="T57" fmla="*/ 32 h 779"/>
              <a:gd name="T58" fmla="*/ 523 w 1136"/>
              <a:gd name="T59" fmla="*/ 25 h 779"/>
              <a:gd name="T60" fmla="*/ 577 w 1136"/>
              <a:gd name="T61" fmla="*/ 15 h 779"/>
              <a:gd name="T62" fmla="*/ 621 w 1136"/>
              <a:gd name="T63" fmla="*/ 44 h 779"/>
              <a:gd name="T64" fmla="*/ 664 w 1136"/>
              <a:gd name="T65" fmla="*/ 59 h 779"/>
              <a:gd name="T66" fmla="*/ 701 w 1136"/>
              <a:gd name="T67" fmla="*/ 66 h 779"/>
              <a:gd name="T68" fmla="*/ 741 w 1136"/>
              <a:gd name="T69" fmla="*/ 74 h 779"/>
              <a:gd name="T70" fmla="*/ 789 w 1136"/>
              <a:gd name="T71" fmla="*/ 85 h 779"/>
              <a:gd name="T72" fmla="*/ 834 w 1136"/>
              <a:gd name="T73" fmla="*/ 90 h 779"/>
              <a:gd name="T74" fmla="*/ 874 w 1136"/>
              <a:gd name="T75" fmla="*/ 104 h 779"/>
              <a:gd name="T76" fmla="*/ 898 w 1136"/>
              <a:gd name="T77" fmla="*/ 143 h 779"/>
              <a:gd name="T78" fmla="*/ 926 w 1136"/>
              <a:gd name="T79" fmla="*/ 154 h 779"/>
              <a:gd name="T80" fmla="*/ 954 w 1136"/>
              <a:gd name="T81" fmla="*/ 188 h 779"/>
              <a:gd name="T82" fmla="*/ 981 w 1136"/>
              <a:gd name="T83" fmla="*/ 222 h 779"/>
              <a:gd name="T84" fmla="*/ 1024 w 1136"/>
              <a:gd name="T85" fmla="*/ 235 h 779"/>
              <a:gd name="T86" fmla="*/ 1065 w 1136"/>
              <a:gd name="T87" fmla="*/ 263 h 779"/>
              <a:gd name="T88" fmla="*/ 1106 w 1136"/>
              <a:gd name="T89" fmla="*/ 272 h 779"/>
              <a:gd name="T90" fmla="*/ 1093 w 1136"/>
              <a:gd name="T91" fmla="*/ 319 h 779"/>
              <a:gd name="T92" fmla="*/ 1059 w 1136"/>
              <a:gd name="T93" fmla="*/ 383 h 779"/>
              <a:gd name="T94" fmla="*/ 936 w 1136"/>
              <a:gd name="T95" fmla="*/ 392 h 779"/>
              <a:gd name="T96" fmla="*/ 898 w 1136"/>
              <a:gd name="T97" fmla="*/ 422 h 779"/>
              <a:gd name="T98" fmla="*/ 898 w 1136"/>
              <a:gd name="T99" fmla="*/ 462 h 779"/>
              <a:gd name="T100" fmla="*/ 836 w 1136"/>
              <a:gd name="T101" fmla="*/ 473 h 779"/>
              <a:gd name="T102" fmla="*/ 797 w 1136"/>
              <a:gd name="T103" fmla="*/ 509 h 779"/>
              <a:gd name="T104" fmla="*/ 767 w 1136"/>
              <a:gd name="T105" fmla="*/ 542 h 779"/>
              <a:gd name="T106" fmla="*/ 750 w 1136"/>
              <a:gd name="T107" fmla="*/ 586 h 779"/>
              <a:gd name="T108" fmla="*/ 667 w 1136"/>
              <a:gd name="T109" fmla="*/ 674 h 779"/>
              <a:gd name="T110" fmla="*/ 654 w 1136"/>
              <a:gd name="T111" fmla="*/ 664 h 779"/>
              <a:gd name="T112" fmla="*/ 544 w 1136"/>
              <a:gd name="T113" fmla="*/ 649 h 779"/>
              <a:gd name="T114" fmla="*/ 547 w 1136"/>
              <a:gd name="T115" fmla="*/ 724 h 779"/>
              <a:gd name="T116" fmla="*/ 542 w 1136"/>
              <a:gd name="T117" fmla="*/ 773 h 779"/>
              <a:gd name="T118" fmla="*/ 482 w 1136"/>
              <a:gd name="T119" fmla="*/ 777 h 779"/>
              <a:gd name="T120" fmla="*/ 465 w 1136"/>
              <a:gd name="T121" fmla="*/ 736 h 779"/>
              <a:gd name="T122" fmla="*/ 469 w 1136"/>
              <a:gd name="T123" fmla="*/ 677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6" h="779">
                <a:moveTo>
                  <a:pt x="427" y="698"/>
                </a:moveTo>
                <a:lnTo>
                  <a:pt x="427" y="700"/>
                </a:lnTo>
                <a:lnTo>
                  <a:pt x="426" y="698"/>
                </a:lnTo>
                <a:lnTo>
                  <a:pt x="424" y="698"/>
                </a:lnTo>
                <a:lnTo>
                  <a:pt x="422" y="696"/>
                </a:lnTo>
                <a:lnTo>
                  <a:pt x="418" y="696"/>
                </a:lnTo>
                <a:lnTo>
                  <a:pt x="414" y="696"/>
                </a:lnTo>
                <a:lnTo>
                  <a:pt x="410" y="692"/>
                </a:lnTo>
                <a:lnTo>
                  <a:pt x="405" y="692"/>
                </a:lnTo>
                <a:lnTo>
                  <a:pt x="397" y="689"/>
                </a:lnTo>
                <a:lnTo>
                  <a:pt x="392" y="687"/>
                </a:lnTo>
                <a:lnTo>
                  <a:pt x="384" y="687"/>
                </a:lnTo>
                <a:lnTo>
                  <a:pt x="379" y="683"/>
                </a:lnTo>
                <a:lnTo>
                  <a:pt x="373" y="683"/>
                </a:lnTo>
                <a:lnTo>
                  <a:pt x="371" y="683"/>
                </a:lnTo>
                <a:lnTo>
                  <a:pt x="371" y="681"/>
                </a:lnTo>
                <a:lnTo>
                  <a:pt x="371" y="679"/>
                </a:lnTo>
                <a:lnTo>
                  <a:pt x="375" y="679"/>
                </a:lnTo>
                <a:lnTo>
                  <a:pt x="377" y="677"/>
                </a:lnTo>
                <a:lnTo>
                  <a:pt x="379" y="674"/>
                </a:lnTo>
                <a:lnTo>
                  <a:pt x="382" y="668"/>
                </a:lnTo>
                <a:lnTo>
                  <a:pt x="384" y="664"/>
                </a:lnTo>
                <a:lnTo>
                  <a:pt x="386" y="661"/>
                </a:lnTo>
                <a:lnTo>
                  <a:pt x="390" y="657"/>
                </a:lnTo>
                <a:lnTo>
                  <a:pt x="392" y="655"/>
                </a:lnTo>
                <a:lnTo>
                  <a:pt x="395" y="651"/>
                </a:lnTo>
                <a:lnTo>
                  <a:pt x="394" y="651"/>
                </a:lnTo>
                <a:lnTo>
                  <a:pt x="392" y="651"/>
                </a:lnTo>
                <a:lnTo>
                  <a:pt x="390" y="651"/>
                </a:lnTo>
                <a:lnTo>
                  <a:pt x="386" y="651"/>
                </a:lnTo>
                <a:lnTo>
                  <a:pt x="384" y="649"/>
                </a:lnTo>
                <a:lnTo>
                  <a:pt x="380" y="649"/>
                </a:lnTo>
                <a:lnTo>
                  <a:pt x="377" y="649"/>
                </a:lnTo>
                <a:lnTo>
                  <a:pt x="371" y="649"/>
                </a:lnTo>
                <a:lnTo>
                  <a:pt x="365" y="649"/>
                </a:lnTo>
                <a:lnTo>
                  <a:pt x="360" y="649"/>
                </a:lnTo>
                <a:lnTo>
                  <a:pt x="356" y="649"/>
                </a:lnTo>
                <a:lnTo>
                  <a:pt x="352" y="647"/>
                </a:lnTo>
                <a:lnTo>
                  <a:pt x="350" y="647"/>
                </a:lnTo>
                <a:lnTo>
                  <a:pt x="347" y="647"/>
                </a:lnTo>
                <a:lnTo>
                  <a:pt x="341" y="647"/>
                </a:lnTo>
                <a:lnTo>
                  <a:pt x="337" y="647"/>
                </a:lnTo>
                <a:lnTo>
                  <a:pt x="335" y="647"/>
                </a:lnTo>
                <a:lnTo>
                  <a:pt x="330" y="647"/>
                </a:lnTo>
                <a:lnTo>
                  <a:pt x="324" y="649"/>
                </a:lnTo>
                <a:lnTo>
                  <a:pt x="320" y="649"/>
                </a:lnTo>
                <a:lnTo>
                  <a:pt x="317" y="651"/>
                </a:lnTo>
                <a:lnTo>
                  <a:pt x="313" y="649"/>
                </a:lnTo>
                <a:lnTo>
                  <a:pt x="309" y="649"/>
                </a:lnTo>
                <a:lnTo>
                  <a:pt x="305" y="649"/>
                </a:lnTo>
                <a:lnTo>
                  <a:pt x="307" y="649"/>
                </a:lnTo>
                <a:lnTo>
                  <a:pt x="309" y="649"/>
                </a:lnTo>
                <a:lnTo>
                  <a:pt x="309" y="647"/>
                </a:lnTo>
                <a:lnTo>
                  <a:pt x="311" y="647"/>
                </a:lnTo>
                <a:lnTo>
                  <a:pt x="313" y="647"/>
                </a:lnTo>
                <a:lnTo>
                  <a:pt x="313" y="646"/>
                </a:lnTo>
                <a:lnTo>
                  <a:pt x="315" y="644"/>
                </a:lnTo>
                <a:lnTo>
                  <a:pt x="315" y="642"/>
                </a:lnTo>
                <a:lnTo>
                  <a:pt x="313" y="640"/>
                </a:lnTo>
                <a:lnTo>
                  <a:pt x="313" y="638"/>
                </a:lnTo>
                <a:lnTo>
                  <a:pt x="315" y="638"/>
                </a:lnTo>
                <a:lnTo>
                  <a:pt x="315" y="636"/>
                </a:lnTo>
                <a:lnTo>
                  <a:pt x="317" y="634"/>
                </a:lnTo>
                <a:lnTo>
                  <a:pt x="319" y="634"/>
                </a:lnTo>
                <a:lnTo>
                  <a:pt x="319" y="632"/>
                </a:lnTo>
                <a:lnTo>
                  <a:pt x="319" y="631"/>
                </a:lnTo>
                <a:lnTo>
                  <a:pt x="317" y="629"/>
                </a:lnTo>
                <a:lnTo>
                  <a:pt x="317" y="627"/>
                </a:lnTo>
                <a:lnTo>
                  <a:pt x="326" y="614"/>
                </a:lnTo>
                <a:lnTo>
                  <a:pt x="326" y="612"/>
                </a:lnTo>
                <a:lnTo>
                  <a:pt x="328" y="610"/>
                </a:lnTo>
                <a:lnTo>
                  <a:pt x="328" y="608"/>
                </a:lnTo>
                <a:lnTo>
                  <a:pt x="328" y="606"/>
                </a:lnTo>
                <a:lnTo>
                  <a:pt x="330" y="604"/>
                </a:lnTo>
                <a:lnTo>
                  <a:pt x="330" y="602"/>
                </a:lnTo>
                <a:lnTo>
                  <a:pt x="328" y="601"/>
                </a:lnTo>
                <a:lnTo>
                  <a:pt x="328" y="599"/>
                </a:lnTo>
                <a:lnTo>
                  <a:pt x="328" y="597"/>
                </a:lnTo>
                <a:lnTo>
                  <a:pt x="328" y="595"/>
                </a:lnTo>
                <a:lnTo>
                  <a:pt x="328" y="593"/>
                </a:lnTo>
                <a:lnTo>
                  <a:pt x="328" y="591"/>
                </a:lnTo>
                <a:lnTo>
                  <a:pt x="326" y="591"/>
                </a:lnTo>
                <a:lnTo>
                  <a:pt x="324" y="591"/>
                </a:lnTo>
                <a:lnTo>
                  <a:pt x="324" y="589"/>
                </a:lnTo>
                <a:lnTo>
                  <a:pt x="322" y="589"/>
                </a:lnTo>
                <a:lnTo>
                  <a:pt x="320" y="587"/>
                </a:lnTo>
                <a:lnTo>
                  <a:pt x="319" y="586"/>
                </a:lnTo>
                <a:lnTo>
                  <a:pt x="315" y="574"/>
                </a:lnTo>
                <a:lnTo>
                  <a:pt x="313" y="572"/>
                </a:lnTo>
                <a:lnTo>
                  <a:pt x="313" y="571"/>
                </a:lnTo>
                <a:lnTo>
                  <a:pt x="311" y="571"/>
                </a:lnTo>
                <a:lnTo>
                  <a:pt x="311" y="569"/>
                </a:lnTo>
                <a:lnTo>
                  <a:pt x="309" y="569"/>
                </a:lnTo>
                <a:lnTo>
                  <a:pt x="307" y="567"/>
                </a:lnTo>
                <a:lnTo>
                  <a:pt x="307" y="565"/>
                </a:lnTo>
                <a:lnTo>
                  <a:pt x="307" y="563"/>
                </a:lnTo>
                <a:lnTo>
                  <a:pt x="305" y="561"/>
                </a:lnTo>
                <a:lnTo>
                  <a:pt x="305" y="559"/>
                </a:lnTo>
                <a:lnTo>
                  <a:pt x="305" y="557"/>
                </a:lnTo>
                <a:lnTo>
                  <a:pt x="307" y="556"/>
                </a:lnTo>
                <a:lnTo>
                  <a:pt x="307" y="554"/>
                </a:lnTo>
                <a:lnTo>
                  <a:pt x="309" y="552"/>
                </a:lnTo>
                <a:lnTo>
                  <a:pt x="311" y="550"/>
                </a:lnTo>
                <a:lnTo>
                  <a:pt x="313" y="548"/>
                </a:lnTo>
                <a:lnTo>
                  <a:pt x="322" y="535"/>
                </a:lnTo>
                <a:lnTo>
                  <a:pt x="324" y="531"/>
                </a:lnTo>
                <a:lnTo>
                  <a:pt x="328" y="527"/>
                </a:lnTo>
                <a:lnTo>
                  <a:pt x="330" y="526"/>
                </a:lnTo>
                <a:lnTo>
                  <a:pt x="332" y="524"/>
                </a:lnTo>
                <a:lnTo>
                  <a:pt x="334" y="520"/>
                </a:lnTo>
                <a:lnTo>
                  <a:pt x="335" y="518"/>
                </a:lnTo>
                <a:lnTo>
                  <a:pt x="335" y="516"/>
                </a:lnTo>
                <a:lnTo>
                  <a:pt x="337" y="514"/>
                </a:lnTo>
                <a:lnTo>
                  <a:pt x="341" y="514"/>
                </a:lnTo>
                <a:lnTo>
                  <a:pt x="347" y="512"/>
                </a:lnTo>
                <a:lnTo>
                  <a:pt x="350" y="512"/>
                </a:lnTo>
                <a:lnTo>
                  <a:pt x="356" y="511"/>
                </a:lnTo>
                <a:lnTo>
                  <a:pt x="358" y="509"/>
                </a:lnTo>
                <a:lnTo>
                  <a:pt x="362" y="505"/>
                </a:lnTo>
                <a:lnTo>
                  <a:pt x="365" y="503"/>
                </a:lnTo>
                <a:lnTo>
                  <a:pt x="367" y="501"/>
                </a:lnTo>
                <a:lnTo>
                  <a:pt x="369" y="497"/>
                </a:lnTo>
                <a:lnTo>
                  <a:pt x="371" y="494"/>
                </a:lnTo>
                <a:lnTo>
                  <a:pt x="373" y="490"/>
                </a:lnTo>
                <a:lnTo>
                  <a:pt x="377" y="484"/>
                </a:lnTo>
                <a:lnTo>
                  <a:pt x="379" y="482"/>
                </a:lnTo>
                <a:lnTo>
                  <a:pt x="380" y="479"/>
                </a:lnTo>
                <a:lnTo>
                  <a:pt x="382" y="475"/>
                </a:lnTo>
                <a:lnTo>
                  <a:pt x="382" y="473"/>
                </a:lnTo>
                <a:lnTo>
                  <a:pt x="382" y="469"/>
                </a:lnTo>
                <a:lnTo>
                  <a:pt x="384" y="464"/>
                </a:lnTo>
                <a:lnTo>
                  <a:pt x="388" y="458"/>
                </a:lnTo>
                <a:lnTo>
                  <a:pt x="390" y="454"/>
                </a:lnTo>
                <a:lnTo>
                  <a:pt x="394" y="449"/>
                </a:lnTo>
                <a:lnTo>
                  <a:pt x="395" y="445"/>
                </a:lnTo>
                <a:lnTo>
                  <a:pt x="397" y="443"/>
                </a:lnTo>
                <a:lnTo>
                  <a:pt x="401" y="443"/>
                </a:lnTo>
                <a:lnTo>
                  <a:pt x="403" y="443"/>
                </a:lnTo>
                <a:lnTo>
                  <a:pt x="409" y="443"/>
                </a:lnTo>
                <a:lnTo>
                  <a:pt x="412" y="441"/>
                </a:lnTo>
                <a:lnTo>
                  <a:pt x="418" y="439"/>
                </a:lnTo>
                <a:lnTo>
                  <a:pt x="420" y="437"/>
                </a:lnTo>
                <a:lnTo>
                  <a:pt x="422" y="436"/>
                </a:lnTo>
                <a:lnTo>
                  <a:pt x="422" y="434"/>
                </a:lnTo>
                <a:lnTo>
                  <a:pt x="424" y="434"/>
                </a:lnTo>
                <a:lnTo>
                  <a:pt x="426" y="432"/>
                </a:lnTo>
                <a:lnTo>
                  <a:pt x="427" y="432"/>
                </a:lnTo>
                <a:lnTo>
                  <a:pt x="427" y="430"/>
                </a:lnTo>
                <a:lnTo>
                  <a:pt x="429" y="430"/>
                </a:lnTo>
                <a:lnTo>
                  <a:pt x="429" y="428"/>
                </a:lnTo>
                <a:lnTo>
                  <a:pt x="431" y="428"/>
                </a:lnTo>
                <a:lnTo>
                  <a:pt x="431" y="426"/>
                </a:lnTo>
                <a:lnTo>
                  <a:pt x="431" y="424"/>
                </a:lnTo>
                <a:lnTo>
                  <a:pt x="433" y="424"/>
                </a:lnTo>
                <a:lnTo>
                  <a:pt x="433" y="422"/>
                </a:lnTo>
                <a:lnTo>
                  <a:pt x="435" y="422"/>
                </a:lnTo>
                <a:lnTo>
                  <a:pt x="437" y="421"/>
                </a:lnTo>
                <a:lnTo>
                  <a:pt x="439" y="421"/>
                </a:lnTo>
                <a:lnTo>
                  <a:pt x="439" y="419"/>
                </a:lnTo>
                <a:lnTo>
                  <a:pt x="441" y="419"/>
                </a:lnTo>
                <a:lnTo>
                  <a:pt x="442" y="417"/>
                </a:lnTo>
                <a:lnTo>
                  <a:pt x="444" y="415"/>
                </a:lnTo>
                <a:lnTo>
                  <a:pt x="446" y="415"/>
                </a:lnTo>
                <a:lnTo>
                  <a:pt x="448" y="413"/>
                </a:lnTo>
                <a:lnTo>
                  <a:pt x="446" y="411"/>
                </a:lnTo>
                <a:lnTo>
                  <a:pt x="444" y="411"/>
                </a:lnTo>
                <a:lnTo>
                  <a:pt x="442" y="411"/>
                </a:lnTo>
                <a:lnTo>
                  <a:pt x="441" y="411"/>
                </a:lnTo>
                <a:lnTo>
                  <a:pt x="439" y="411"/>
                </a:lnTo>
                <a:lnTo>
                  <a:pt x="437" y="409"/>
                </a:lnTo>
                <a:lnTo>
                  <a:pt x="435" y="407"/>
                </a:lnTo>
                <a:lnTo>
                  <a:pt x="433" y="406"/>
                </a:lnTo>
                <a:lnTo>
                  <a:pt x="431" y="406"/>
                </a:lnTo>
                <a:lnTo>
                  <a:pt x="431" y="404"/>
                </a:lnTo>
                <a:lnTo>
                  <a:pt x="429" y="402"/>
                </a:lnTo>
                <a:lnTo>
                  <a:pt x="427" y="402"/>
                </a:lnTo>
                <a:lnTo>
                  <a:pt x="426" y="402"/>
                </a:lnTo>
                <a:lnTo>
                  <a:pt x="426" y="400"/>
                </a:lnTo>
                <a:lnTo>
                  <a:pt x="424" y="400"/>
                </a:lnTo>
                <a:lnTo>
                  <a:pt x="422" y="400"/>
                </a:lnTo>
                <a:lnTo>
                  <a:pt x="420" y="400"/>
                </a:lnTo>
                <a:lnTo>
                  <a:pt x="420" y="398"/>
                </a:lnTo>
                <a:lnTo>
                  <a:pt x="418" y="398"/>
                </a:lnTo>
                <a:lnTo>
                  <a:pt x="416" y="398"/>
                </a:lnTo>
                <a:lnTo>
                  <a:pt x="414" y="396"/>
                </a:lnTo>
                <a:lnTo>
                  <a:pt x="412" y="396"/>
                </a:lnTo>
                <a:lnTo>
                  <a:pt x="410" y="396"/>
                </a:lnTo>
                <a:lnTo>
                  <a:pt x="409" y="398"/>
                </a:lnTo>
                <a:lnTo>
                  <a:pt x="407" y="398"/>
                </a:lnTo>
                <a:lnTo>
                  <a:pt x="405" y="398"/>
                </a:lnTo>
                <a:lnTo>
                  <a:pt x="405" y="400"/>
                </a:lnTo>
                <a:lnTo>
                  <a:pt x="403" y="400"/>
                </a:lnTo>
                <a:lnTo>
                  <a:pt x="401" y="400"/>
                </a:lnTo>
                <a:lnTo>
                  <a:pt x="399" y="400"/>
                </a:lnTo>
                <a:lnTo>
                  <a:pt x="397" y="400"/>
                </a:lnTo>
                <a:lnTo>
                  <a:pt x="395" y="400"/>
                </a:lnTo>
                <a:lnTo>
                  <a:pt x="394" y="400"/>
                </a:lnTo>
                <a:lnTo>
                  <a:pt x="392" y="400"/>
                </a:lnTo>
                <a:lnTo>
                  <a:pt x="390" y="400"/>
                </a:lnTo>
                <a:lnTo>
                  <a:pt x="388" y="400"/>
                </a:lnTo>
                <a:lnTo>
                  <a:pt x="386" y="398"/>
                </a:lnTo>
                <a:lnTo>
                  <a:pt x="386" y="396"/>
                </a:lnTo>
                <a:lnTo>
                  <a:pt x="388" y="394"/>
                </a:lnTo>
                <a:lnTo>
                  <a:pt x="390" y="392"/>
                </a:lnTo>
                <a:lnTo>
                  <a:pt x="392" y="391"/>
                </a:lnTo>
                <a:lnTo>
                  <a:pt x="392" y="389"/>
                </a:lnTo>
                <a:lnTo>
                  <a:pt x="392" y="387"/>
                </a:lnTo>
                <a:lnTo>
                  <a:pt x="394" y="385"/>
                </a:lnTo>
                <a:lnTo>
                  <a:pt x="394" y="383"/>
                </a:lnTo>
                <a:lnTo>
                  <a:pt x="394" y="381"/>
                </a:lnTo>
                <a:lnTo>
                  <a:pt x="394" y="379"/>
                </a:lnTo>
                <a:lnTo>
                  <a:pt x="392" y="379"/>
                </a:lnTo>
                <a:lnTo>
                  <a:pt x="390" y="379"/>
                </a:lnTo>
                <a:lnTo>
                  <a:pt x="388" y="379"/>
                </a:lnTo>
                <a:lnTo>
                  <a:pt x="386" y="377"/>
                </a:lnTo>
                <a:lnTo>
                  <a:pt x="384" y="377"/>
                </a:lnTo>
                <a:lnTo>
                  <a:pt x="382" y="377"/>
                </a:lnTo>
                <a:lnTo>
                  <a:pt x="382" y="377"/>
                </a:lnTo>
                <a:lnTo>
                  <a:pt x="380" y="377"/>
                </a:lnTo>
                <a:lnTo>
                  <a:pt x="380" y="376"/>
                </a:lnTo>
                <a:lnTo>
                  <a:pt x="379" y="376"/>
                </a:lnTo>
                <a:lnTo>
                  <a:pt x="377" y="376"/>
                </a:lnTo>
                <a:lnTo>
                  <a:pt x="375" y="376"/>
                </a:lnTo>
                <a:lnTo>
                  <a:pt x="373" y="376"/>
                </a:lnTo>
                <a:lnTo>
                  <a:pt x="371" y="376"/>
                </a:lnTo>
                <a:lnTo>
                  <a:pt x="369" y="376"/>
                </a:lnTo>
                <a:lnTo>
                  <a:pt x="367" y="374"/>
                </a:lnTo>
                <a:lnTo>
                  <a:pt x="365" y="374"/>
                </a:lnTo>
                <a:lnTo>
                  <a:pt x="364" y="374"/>
                </a:lnTo>
                <a:lnTo>
                  <a:pt x="362" y="374"/>
                </a:lnTo>
                <a:lnTo>
                  <a:pt x="360" y="374"/>
                </a:lnTo>
                <a:lnTo>
                  <a:pt x="358" y="374"/>
                </a:lnTo>
                <a:lnTo>
                  <a:pt x="356" y="374"/>
                </a:lnTo>
                <a:lnTo>
                  <a:pt x="356" y="372"/>
                </a:lnTo>
                <a:lnTo>
                  <a:pt x="354" y="372"/>
                </a:lnTo>
                <a:lnTo>
                  <a:pt x="352" y="372"/>
                </a:lnTo>
                <a:lnTo>
                  <a:pt x="350" y="372"/>
                </a:lnTo>
                <a:lnTo>
                  <a:pt x="349" y="372"/>
                </a:lnTo>
                <a:lnTo>
                  <a:pt x="349" y="370"/>
                </a:lnTo>
                <a:lnTo>
                  <a:pt x="347" y="370"/>
                </a:lnTo>
                <a:lnTo>
                  <a:pt x="345" y="370"/>
                </a:lnTo>
                <a:lnTo>
                  <a:pt x="343" y="370"/>
                </a:lnTo>
                <a:lnTo>
                  <a:pt x="341" y="370"/>
                </a:lnTo>
                <a:lnTo>
                  <a:pt x="339" y="370"/>
                </a:lnTo>
                <a:lnTo>
                  <a:pt x="337" y="370"/>
                </a:lnTo>
                <a:lnTo>
                  <a:pt x="337" y="368"/>
                </a:lnTo>
                <a:lnTo>
                  <a:pt x="335" y="368"/>
                </a:lnTo>
                <a:lnTo>
                  <a:pt x="335" y="368"/>
                </a:lnTo>
                <a:lnTo>
                  <a:pt x="334" y="368"/>
                </a:lnTo>
                <a:lnTo>
                  <a:pt x="332" y="368"/>
                </a:lnTo>
                <a:lnTo>
                  <a:pt x="330" y="368"/>
                </a:lnTo>
                <a:lnTo>
                  <a:pt x="328" y="368"/>
                </a:lnTo>
                <a:lnTo>
                  <a:pt x="326" y="368"/>
                </a:lnTo>
                <a:lnTo>
                  <a:pt x="324" y="368"/>
                </a:lnTo>
                <a:lnTo>
                  <a:pt x="322" y="368"/>
                </a:lnTo>
                <a:lnTo>
                  <a:pt x="320" y="368"/>
                </a:lnTo>
                <a:lnTo>
                  <a:pt x="319" y="368"/>
                </a:lnTo>
                <a:lnTo>
                  <a:pt x="317" y="368"/>
                </a:lnTo>
                <a:lnTo>
                  <a:pt x="315" y="368"/>
                </a:lnTo>
                <a:lnTo>
                  <a:pt x="313" y="366"/>
                </a:lnTo>
                <a:lnTo>
                  <a:pt x="311" y="366"/>
                </a:lnTo>
                <a:lnTo>
                  <a:pt x="309" y="366"/>
                </a:lnTo>
                <a:lnTo>
                  <a:pt x="307" y="366"/>
                </a:lnTo>
                <a:lnTo>
                  <a:pt x="305" y="366"/>
                </a:lnTo>
                <a:lnTo>
                  <a:pt x="304" y="364"/>
                </a:lnTo>
                <a:lnTo>
                  <a:pt x="302" y="364"/>
                </a:lnTo>
                <a:lnTo>
                  <a:pt x="300" y="364"/>
                </a:lnTo>
                <a:lnTo>
                  <a:pt x="298" y="364"/>
                </a:lnTo>
                <a:lnTo>
                  <a:pt x="296" y="364"/>
                </a:lnTo>
                <a:lnTo>
                  <a:pt x="294" y="364"/>
                </a:lnTo>
                <a:lnTo>
                  <a:pt x="292" y="364"/>
                </a:lnTo>
                <a:lnTo>
                  <a:pt x="290" y="364"/>
                </a:lnTo>
                <a:lnTo>
                  <a:pt x="289" y="364"/>
                </a:lnTo>
                <a:lnTo>
                  <a:pt x="287" y="364"/>
                </a:lnTo>
                <a:lnTo>
                  <a:pt x="287" y="364"/>
                </a:lnTo>
                <a:lnTo>
                  <a:pt x="285" y="362"/>
                </a:lnTo>
                <a:lnTo>
                  <a:pt x="283" y="362"/>
                </a:lnTo>
                <a:lnTo>
                  <a:pt x="281" y="362"/>
                </a:lnTo>
                <a:lnTo>
                  <a:pt x="279" y="362"/>
                </a:lnTo>
                <a:lnTo>
                  <a:pt x="277" y="361"/>
                </a:lnTo>
                <a:lnTo>
                  <a:pt x="275" y="361"/>
                </a:lnTo>
                <a:lnTo>
                  <a:pt x="274" y="359"/>
                </a:lnTo>
                <a:lnTo>
                  <a:pt x="272" y="359"/>
                </a:lnTo>
                <a:lnTo>
                  <a:pt x="270" y="357"/>
                </a:lnTo>
                <a:lnTo>
                  <a:pt x="268" y="357"/>
                </a:lnTo>
                <a:lnTo>
                  <a:pt x="266" y="355"/>
                </a:lnTo>
                <a:lnTo>
                  <a:pt x="264" y="353"/>
                </a:lnTo>
                <a:lnTo>
                  <a:pt x="262" y="353"/>
                </a:lnTo>
                <a:lnTo>
                  <a:pt x="262" y="351"/>
                </a:lnTo>
                <a:lnTo>
                  <a:pt x="260" y="349"/>
                </a:lnTo>
                <a:lnTo>
                  <a:pt x="259" y="347"/>
                </a:lnTo>
                <a:lnTo>
                  <a:pt x="257" y="347"/>
                </a:lnTo>
                <a:lnTo>
                  <a:pt x="255" y="346"/>
                </a:lnTo>
                <a:lnTo>
                  <a:pt x="253" y="346"/>
                </a:lnTo>
                <a:lnTo>
                  <a:pt x="251" y="346"/>
                </a:lnTo>
                <a:lnTo>
                  <a:pt x="249" y="346"/>
                </a:lnTo>
                <a:lnTo>
                  <a:pt x="247" y="344"/>
                </a:lnTo>
                <a:lnTo>
                  <a:pt x="245" y="344"/>
                </a:lnTo>
                <a:lnTo>
                  <a:pt x="244" y="344"/>
                </a:lnTo>
                <a:lnTo>
                  <a:pt x="242" y="344"/>
                </a:lnTo>
                <a:lnTo>
                  <a:pt x="240" y="346"/>
                </a:lnTo>
                <a:lnTo>
                  <a:pt x="240" y="344"/>
                </a:lnTo>
                <a:lnTo>
                  <a:pt x="240" y="346"/>
                </a:lnTo>
                <a:lnTo>
                  <a:pt x="238" y="346"/>
                </a:lnTo>
                <a:lnTo>
                  <a:pt x="236" y="344"/>
                </a:lnTo>
                <a:lnTo>
                  <a:pt x="234" y="344"/>
                </a:lnTo>
                <a:lnTo>
                  <a:pt x="232" y="344"/>
                </a:lnTo>
                <a:lnTo>
                  <a:pt x="230" y="342"/>
                </a:lnTo>
                <a:lnTo>
                  <a:pt x="229" y="342"/>
                </a:lnTo>
                <a:lnTo>
                  <a:pt x="227" y="342"/>
                </a:lnTo>
                <a:lnTo>
                  <a:pt x="227" y="340"/>
                </a:lnTo>
                <a:lnTo>
                  <a:pt x="225" y="340"/>
                </a:lnTo>
                <a:lnTo>
                  <a:pt x="223" y="340"/>
                </a:lnTo>
                <a:lnTo>
                  <a:pt x="221" y="338"/>
                </a:lnTo>
                <a:lnTo>
                  <a:pt x="219" y="338"/>
                </a:lnTo>
                <a:lnTo>
                  <a:pt x="217" y="338"/>
                </a:lnTo>
                <a:lnTo>
                  <a:pt x="215" y="338"/>
                </a:lnTo>
                <a:lnTo>
                  <a:pt x="214" y="336"/>
                </a:lnTo>
                <a:lnTo>
                  <a:pt x="212" y="336"/>
                </a:lnTo>
                <a:lnTo>
                  <a:pt x="210" y="336"/>
                </a:lnTo>
                <a:lnTo>
                  <a:pt x="208" y="336"/>
                </a:lnTo>
                <a:lnTo>
                  <a:pt x="206" y="336"/>
                </a:lnTo>
                <a:lnTo>
                  <a:pt x="204" y="336"/>
                </a:lnTo>
                <a:lnTo>
                  <a:pt x="202" y="336"/>
                </a:lnTo>
                <a:lnTo>
                  <a:pt x="200" y="336"/>
                </a:lnTo>
                <a:lnTo>
                  <a:pt x="200" y="334"/>
                </a:lnTo>
                <a:lnTo>
                  <a:pt x="199" y="334"/>
                </a:lnTo>
                <a:lnTo>
                  <a:pt x="197" y="334"/>
                </a:lnTo>
                <a:lnTo>
                  <a:pt x="195" y="334"/>
                </a:lnTo>
                <a:lnTo>
                  <a:pt x="193" y="334"/>
                </a:lnTo>
                <a:lnTo>
                  <a:pt x="193" y="334"/>
                </a:lnTo>
                <a:lnTo>
                  <a:pt x="191" y="334"/>
                </a:lnTo>
                <a:lnTo>
                  <a:pt x="189" y="334"/>
                </a:lnTo>
                <a:lnTo>
                  <a:pt x="187" y="334"/>
                </a:lnTo>
                <a:lnTo>
                  <a:pt x="185" y="334"/>
                </a:lnTo>
                <a:lnTo>
                  <a:pt x="184" y="334"/>
                </a:lnTo>
                <a:lnTo>
                  <a:pt x="182" y="334"/>
                </a:lnTo>
                <a:lnTo>
                  <a:pt x="180" y="334"/>
                </a:lnTo>
                <a:lnTo>
                  <a:pt x="178" y="334"/>
                </a:lnTo>
                <a:lnTo>
                  <a:pt x="176" y="334"/>
                </a:lnTo>
                <a:lnTo>
                  <a:pt x="174" y="334"/>
                </a:lnTo>
                <a:lnTo>
                  <a:pt x="172" y="334"/>
                </a:lnTo>
                <a:lnTo>
                  <a:pt x="170" y="334"/>
                </a:lnTo>
                <a:lnTo>
                  <a:pt x="169" y="334"/>
                </a:lnTo>
                <a:lnTo>
                  <a:pt x="167" y="336"/>
                </a:lnTo>
                <a:lnTo>
                  <a:pt x="165" y="336"/>
                </a:lnTo>
                <a:lnTo>
                  <a:pt x="163" y="336"/>
                </a:lnTo>
                <a:lnTo>
                  <a:pt x="161" y="336"/>
                </a:lnTo>
                <a:lnTo>
                  <a:pt x="159" y="336"/>
                </a:lnTo>
                <a:lnTo>
                  <a:pt x="157" y="336"/>
                </a:lnTo>
                <a:lnTo>
                  <a:pt x="155" y="336"/>
                </a:lnTo>
                <a:lnTo>
                  <a:pt x="154" y="336"/>
                </a:lnTo>
                <a:lnTo>
                  <a:pt x="152" y="336"/>
                </a:lnTo>
                <a:lnTo>
                  <a:pt x="150" y="336"/>
                </a:lnTo>
                <a:lnTo>
                  <a:pt x="148" y="336"/>
                </a:lnTo>
                <a:lnTo>
                  <a:pt x="146" y="336"/>
                </a:lnTo>
                <a:lnTo>
                  <a:pt x="144" y="336"/>
                </a:lnTo>
                <a:lnTo>
                  <a:pt x="144" y="336"/>
                </a:lnTo>
                <a:lnTo>
                  <a:pt x="142" y="336"/>
                </a:lnTo>
                <a:lnTo>
                  <a:pt x="140" y="336"/>
                </a:lnTo>
                <a:lnTo>
                  <a:pt x="139" y="336"/>
                </a:lnTo>
                <a:lnTo>
                  <a:pt x="137" y="336"/>
                </a:lnTo>
                <a:lnTo>
                  <a:pt x="135" y="336"/>
                </a:lnTo>
                <a:lnTo>
                  <a:pt x="133" y="336"/>
                </a:lnTo>
                <a:lnTo>
                  <a:pt x="133" y="334"/>
                </a:lnTo>
                <a:lnTo>
                  <a:pt x="131" y="334"/>
                </a:lnTo>
                <a:lnTo>
                  <a:pt x="129" y="334"/>
                </a:lnTo>
                <a:lnTo>
                  <a:pt x="127" y="334"/>
                </a:lnTo>
                <a:lnTo>
                  <a:pt x="125" y="334"/>
                </a:lnTo>
                <a:lnTo>
                  <a:pt x="124" y="334"/>
                </a:lnTo>
                <a:lnTo>
                  <a:pt x="122" y="334"/>
                </a:lnTo>
                <a:lnTo>
                  <a:pt x="120" y="334"/>
                </a:lnTo>
                <a:lnTo>
                  <a:pt x="118" y="334"/>
                </a:lnTo>
                <a:lnTo>
                  <a:pt x="116" y="334"/>
                </a:lnTo>
                <a:lnTo>
                  <a:pt x="116" y="336"/>
                </a:lnTo>
                <a:lnTo>
                  <a:pt x="114" y="336"/>
                </a:lnTo>
                <a:lnTo>
                  <a:pt x="112" y="336"/>
                </a:lnTo>
                <a:lnTo>
                  <a:pt x="110" y="336"/>
                </a:lnTo>
                <a:lnTo>
                  <a:pt x="109" y="336"/>
                </a:lnTo>
                <a:lnTo>
                  <a:pt x="107" y="336"/>
                </a:lnTo>
                <a:lnTo>
                  <a:pt x="105" y="336"/>
                </a:lnTo>
                <a:lnTo>
                  <a:pt x="103" y="336"/>
                </a:lnTo>
                <a:lnTo>
                  <a:pt x="101" y="336"/>
                </a:lnTo>
                <a:lnTo>
                  <a:pt x="99" y="338"/>
                </a:lnTo>
                <a:lnTo>
                  <a:pt x="97" y="338"/>
                </a:lnTo>
                <a:lnTo>
                  <a:pt x="97" y="338"/>
                </a:lnTo>
                <a:lnTo>
                  <a:pt x="95" y="338"/>
                </a:lnTo>
                <a:lnTo>
                  <a:pt x="94" y="338"/>
                </a:lnTo>
                <a:lnTo>
                  <a:pt x="92" y="338"/>
                </a:lnTo>
                <a:lnTo>
                  <a:pt x="90" y="338"/>
                </a:lnTo>
                <a:lnTo>
                  <a:pt x="88" y="338"/>
                </a:lnTo>
                <a:lnTo>
                  <a:pt x="86" y="340"/>
                </a:lnTo>
                <a:lnTo>
                  <a:pt x="84" y="340"/>
                </a:lnTo>
                <a:lnTo>
                  <a:pt x="82" y="340"/>
                </a:lnTo>
                <a:lnTo>
                  <a:pt x="80" y="340"/>
                </a:lnTo>
                <a:lnTo>
                  <a:pt x="79" y="340"/>
                </a:lnTo>
                <a:lnTo>
                  <a:pt x="77" y="340"/>
                </a:lnTo>
                <a:lnTo>
                  <a:pt x="75" y="340"/>
                </a:lnTo>
                <a:lnTo>
                  <a:pt x="73" y="342"/>
                </a:lnTo>
                <a:lnTo>
                  <a:pt x="71" y="342"/>
                </a:lnTo>
                <a:lnTo>
                  <a:pt x="69" y="342"/>
                </a:lnTo>
                <a:lnTo>
                  <a:pt x="67" y="342"/>
                </a:lnTo>
                <a:lnTo>
                  <a:pt x="65" y="342"/>
                </a:lnTo>
                <a:lnTo>
                  <a:pt x="62" y="342"/>
                </a:lnTo>
                <a:lnTo>
                  <a:pt x="50" y="342"/>
                </a:lnTo>
                <a:lnTo>
                  <a:pt x="35" y="344"/>
                </a:lnTo>
                <a:lnTo>
                  <a:pt x="24" y="342"/>
                </a:lnTo>
                <a:lnTo>
                  <a:pt x="5" y="344"/>
                </a:lnTo>
                <a:lnTo>
                  <a:pt x="0" y="344"/>
                </a:lnTo>
                <a:lnTo>
                  <a:pt x="0" y="338"/>
                </a:lnTo>
                <a:lnTo>
                  <a:pt x="0" y="334"/>
                </a:lnTo>
                <a:lnTo>
                  <a:pt x="0" y="332"/>
                </a:lnTo>
                <a:lnTo>
                  <a:pt x="2" y="331"/>
                </a:lnTo>
                <a:lnTo>
                  <a:pt x="5" y="310"/>
                </a:lnTo>
                <a:lnTo>
                  <a:pt x="5" y="308"/>
                </a:lnTo>
                <a:lnTo>
                  <a:pt x="5" y="306"/>
                </a:lnTo>
                <a:lnTo>
                  <a:pt x="7" y="304"/>
                </a:lnTo>
                <a:lnTo>
                  <a:pt x="7" y="302"/>
                </a:lnTo>
                <a:lnTo>
                  <a:pt x="9" y="302"/>
                </a:lnTo>
                <a:lnTo>
                  <a:pt x="11" y="301"/>
                </a:lnTo>
                <a:lnTo>
                  <a:pt x="13" y="299"/>
                </a:lnTo>
                <a:lnTo>
                  <a:pt x="15" y="297"/>
                </a:lnTo>
                <a:lnTo>
                  <a:pt x="17" y="295"/>
                </a:lnTo>
                <a:lnTo>
                  <a:pt x="17" y="293"/>
                </a:lnTo>
                <a:lnTo>
                  <a:pt x="19" y="291"/>
                </a:lnTo>
                <a:lnTo>
                  <a:pt x="19" y="289"/>
                </a:lnTo>
                <a:lnTo>
                  <a:pt x="20" y="289"/>
                </a:lnTo>
                <a:lnTo>
                  <a:pt x="20" y="287"/>
                </a:lnTo>
                <a:lnTo>
                  <a:pt x="22" y="287"/>
                </a:lnTo>
                <a:lnTo>
                  <a:pt x="22" y="286"/>
                </a:lnTo>
                <a:lnTo>
                  <a:pt x="24" y="284"/>
                </a:lnTo>
                <a:lnTo>
                  <a:pt x="24" y="282"/>
                </a:lnTo>
                <a:lnTo>
                  <a:pt x="24" y="280"/>
                </a:lnTo>
                <a:lnTo>
                  <a:pt x="26" y="280"/>
                </a:lnTo>
                <a:lnTo>
                  <a:pt x="26" y="278"/>
                </a:lnTo>
                <a:lnTo>
                  <a:pt x="26" y="278"/>
                </a:lnTo>
                <a:lnTo>
                  <a:pt x="26" y="276"/>
                </a:lnTo>
                <a:lnTo>
                  <a:pt x="28" y="276"/>
                </a:lnTo>
                <a:lnTo>
                  <a:pt x="28" y="274"/>
                </a:lnTo>
                <a:lnTo>
                  <a:pt x="30" y="274"/>
                </a:lnTo>
                <a:lnTo>
                  <a:pt x="30" y="272"/>
                </a:lnTo>
                <a:lnTo>
                  <a:pt x="32" y="272"/>
                </a:lnTo>
                <a:lnTo>
                  <a:pt x="32" y="270"/>
                </a:lnTo>
                <a:lnTo>
                  <a:pt x="32" y="269"/>
                </a:lnTo>
                <a:lnTo>
                  <a:pt x="34" y="267"/>
                </a:lnTo>
                <a:lnTo>
                  <a:pt x="34" y="265"/>
                </a:lnTo>
                <a:lnTo>
                  <a:pt x="35" y="263"/>
                </a:lnTo>
                <a:lnTo>
                  <a:pt x="35" y="261"/>
                </a:lnTo>
                <a:lnTo>
                  <a:pt x="35" y="259"/>
                </a:lnTo>
                <a:lnTo>
                  <a:pt x="35" y="257"/>
                </a:lnTo>
                <a:lnTo>
                  <a:pt x="37" y="255"/>
                </a:lnTo>
                <a:lnTo>
                  <a:pt x="37" y="254"/>
                </a:lnTo>
                <a:lnTo>
                  <a:pt x="39" y="252"/>
                </a:lnTo>
                <a:lnTo>
                  <a:pt x="39" y="250"/>
                </a:lnTo>
                <a:lnTo>
                  <a:pt x="41" y="250"/>
                </a:lnTo>
                <a:lnTo>
                  <a:pt x="41" y="248"/>
                </a:lnTo>
                <a:lnTo>
                  <a:pt x="43" y="248"/>
                </a:lnTo>
                <a:lnTo>
                  <a:pt x="45" y="246"/>
                </a:lnTo>
                <a:lnTo>
                  <a:pt x="47" y="246"/>
                </a:lnTo>
                <a:lnTo>
                  <a:pt x="49" y="244"/>
                </a:lnTo>
                <a:lnTo>
                  <a:pt x="49" y="242"/>
                </a:lnTo>
                <a:lnTo>
                  <a:pt x="49" y="240"/>
                </a:lnTo>
                <a:lnTo>
                  <a:pt x="49" y="239"/>
                </a:lnTo>
                <a:lnTo>
                  <a:pt x="49" y="237"/>
                </a:lnTo>
                <a:lnTo>
                  <a:pt x="50" y="237"/>
                </a:lnTo>
                <a:lnTo>
                  <a:pt x="50" y="235"/>
                </a:lnTo>
                <a:lnTo>
                  <a:pt x="50" y="233"/>
                </a:lnTo>
                <a:lnTo>
                  <a:pt x="50" y="233"/>
                </a:lnTo>
                <a:lnTo>
                  <a:pt x="50" y="231"/>
                </a:lnTo>
                <a:lnTo>
                  <a:pt x="50" y="229"/>
                </a:lnTo>
                <a:lnTo>
                  <a:pt x="50" y="229"/>
                </a:lnTo>
                <a:lnTo>
                  <a:pt x="49" y="229"/>
                </a:lnTo>
                <a:lnTo>
                  <a:pt x="47" y="229"/>
                </a:lnTo>
                <a:lnTo>
                  <a:pt x="45" y="227"/>
                </a:lnTo>
                <a:lnTo>
                  <a:pt x="43" y="227"/>
                </a:lnTo>
                <a:lnTo>
                  <a:pt x="41" y="225"/>
                </a:lnTo>
                <a:lnTo>
                  <a:pt x="39" y="225"/>
                </a:lnTo>
                <a:lnTo>
                  <a:pt x="39" y="224"/>
                </a:lnTo>
                <a:lnTo>
                  <a:pt x="37" y="224"/>
                </a:lnTo>
                <a:lnTo>
                  <a:pt x="35" y="222"/>
                </a:lnTo>
                <a:lnTo>
                  <a:pt x="37" y="220"/>
                </a:lnTo>
                <a:lnTo>
                  <a:pt x="39" y="220"/>
                </a:lnTo>
                <a:lnTo>
                  <a:pt x="39" y="218"/>
                </a:lnTo>
                <a:lnTo>
                  <a:pt x="41" y="218"/>
                </a:lnTo>
                <a:lnTo>
                  <a:pt x="43" y="216"/>
                </a:lnTo>
                <a:lnTo>
                  <a:pt x="45" y="216"/>
                </a:lnTo>
                <a:lnTo>
                  <a:pt x="47" y="214"/>
                </a:lnTo>
                <a:lnTo>
                  <a:pt x="49" y="214"/>
                </a:lnTo>
                <a:lnTo>
                  <a:pt x="50" y="212"/>
                </a:lnTo>
                <a:lnTo>
                  <a:pt x="50" y="212"/>
                </a:lnTo>
                <a:lnTo>
                  <a:pt x="50" y="210"/>
                </a:lnTo>
                <a:lnTo>
                  <a:pt x="52" y="210"/>
                </a:lnTo>
                <a:lnTo>
                  <a:pt x="54" y="209"/>
                </a:lnTo>
                <a:lnTo>
                  <a:pt x="56" y="209"/>
                </a:lnTo>
                <a:lnTo>
                  <a:pt x="58" y="209"/>
                </a:lnTo>
                <a:lnTo>
                  <a:pt x="58" y="207"/>
                </a:lnTo>
                <a:lnTo>
                  <a:pt x="60" y="207"/>
                </a:lnTo>
                <a:lnTo>
                  <a:pt x="62" y="205"/>
                </a:lnTo>
                <a:lnTo>
                  <a:pt x="64" y="203"/>
                </a:lnTo>
                <a:lnTo>
                  <a:pt x="65" y="203"/>
                </a:lnTo>
                <a:lnTo>
                  <a:pt x="67" y="201"/>
                </a:lnTo>
                <a:lnTo>
                  <a:pt x="69" y="201"/>
                </a:lnTo>
                <a:lnTo>
                  <a:pt x="71" y="199"/>
                </a:lnTo>
                <a:lnTo>
                  <a:pt x="73" y="199"/>
                </a:lnTo>
                <a:lnTo>
                  <a:pt x="75" y="197"/>
                </a:lnTo>
                <a:lnTo>
                  <a:pt x="77" y="197"/>
                </a:lnTo>
                <a:lnTo>
                  <a:pt x="77" y="195"/>
                </a:lnTo>
                <a:lnTo>
                  <a:pt x="79" y="195"/>
                </a:lnTo>
                <a:lnTo>
                  <a:pt x="80" y="194"/>
                </a:lnTo>
                <a:lnTo>
                  <a:pt x="82" y="194"/>
                </a:lnTo>
                <a:lnTo>
                  <a:pt x="84" y="192"/>
                </a:lnTo>
                <a:lnTo>
                  <a:pt x="84" y="190"/>
                </a:lnTo>
                <a:lnTo>
                  <a:pt x="86" y="190"/>
                </a:lnTo>
                <a:lnTo>
                  <a:pt x="88" y="188"/>
                </a:lnTo>
                <a:lnTo>
                  <a:pt x="90" y="188"/>
                </a:lnTo>
                <a:lnTo>
                  <a:pt x="92" y="188"/>
                </a:lnTo>
                <a:lnTo>
                  <a:pt x="94" y="188"/>
                </a:lnTo>
                <a:lnTo>
                  <a:pt x="95" y="186"/>
                </a:lnTo>
                <a:lnTo>
                  <a:pt x="95" y="184"/>
                </a:lnTo>
                <a:lnTo>
                  <a:pt x="97" y="184"/>
                </a:lnTo>
                <a:lnTo>
                  <a:pt x="97" y="182"/>
                </a:lnTo>
                <a:lnTo>
                  <a:pt x="99" y="180"/>
                </a:lnTo>
                <a:lnTo>
                  <a:pt x="101" y="179"/>
                </a:lnTo>
                <a:lnTo>
                  <a:pt x="101" y="177"/>
                </a:lnTo>
                <a:lnTo>
                  <a:pt x="103" y="175"/>
                </a:lnTo>
                <a:lnTo>
                  <a:pt x="105" y="173"/>
                </a:lnTo>
                <a:lnTo>
                  <a:pt x="107" y="171"/>
                </a:lnTo>
                <a:lnTo>
                  <a:pt x="109" y="169"/>
                </a:lnTo>
                <a:lnTo>
                  <a:pt x="109" y="167"/>
                </a:lnTo>
                <a:lnTo>
                  <a:pt x="110" y="165"/>
                </a:lnTo>
                <a:lnTo>
                  <a:pt x="110" y="164"/>
                </a:lnTo>
                <a:lnTo>
                  <a:pt x="112" y="162"/>
                </a:lnTo>
                <a:lnTo>
                  <a:pt x="112" y="160"/>
                </a:lnTo>
                <a:lnTo>
                  <a:pt x="114" y="158"/>
                </a:lnTo>
                <a:lnTo>
                  <a:pt x="116" y="156"/>
                </a:lnTo>
                <a:lnTo>
                  <a:pt x="118" y="156"/>
                </a:lnTo>
                <a:lnTo>
                  <a:pt x="120" y="156"/>
                </a:lnTo>
                <a:lnTo>
                  <a:pt x="122" y="154"/>
                </a:lnTo>
                <a:lnTo>
                  <a:pt x="122" y="152"/>
                </a:lnTo>
                <a:lnTo>
                  <a:pt x="124" y="152"/>
                </a:lnTo>
                <a:lnTo>
                  <a:pt x="125" y="150"/>
                </a:lnTo>
                <a:lnTo>
                  <a:pt x="127" y="150"/>
                </a:lnTo>
                <a:lnTo>
                  <a:pt x="129" y="150"/>
                </a:lnTo>
                <a:lnTo>
                  <a:pt x="131" y="150"/>
                </a:lnTo>
                <a:lnTo>
                  <a:pt x="131" y="152"/>
                </a:lnTo>
                <a:lnTo>
                  <a:pt x="133" y="152"/>
                </a:lnTo>
                <a:lnTo>
                  <a:pt x="135" y="152"/>
                </a:lnTo>
                <a:lnTo>
                  <a:pt x="137" y="152"/>
                </a:lnTo>
                <a:lnTo>
                  <a:pt x="137" y="154"/>
                </a:lnTo>
                <a:lnTo>
                  <a:pt x="139" y="154"/>
                </a:lnTo>
                <a:lnTo>
                  <a:pt x="140" y="154"/>
                </a:lnTo>
                <a:lnTo>
                  <a:pt x="142" y="156"/>
                </a:lnTo>
                <a:lnTo>
                  <a:pt x="144" y="156"/>
                </a:lnTo>
                <a:lnTo>
                  <a:pt x="144" y="156"/>
                </a:lnTo>
                <a:lnTo>
                  <a:pt x="146" y="158"/>
                </a:lnTo>
                <a:lnTo>
                  <a:pt x="148" y="158"/>
                </a:lnTo>
                <a:lnTo>
                  <a:pt x="150" y="160"/>
                </a:lnTo>
                <a:lnTo>
                  <a:pt x="152" y="160"/>
                </a:lnTo>
                <a:lnTo>
                  <a:pt x="154" y="160"/>
                </a:lnTo>
                <a:lnTo>
                  <a:pt x="155" y="160"/>
                </a:lnTo>
                <a:lnTo>
                  <a:pt x="157" y="162"/>
                </a:lnTo>
                <a:lnTo>
                  <a:pt x="159" y="160"/>
                </a:lnTo>
                <a:lnTo>
                  <a:pt x="161" y="160"/>
                </a:lnTo>
                <a:lnTo>
                  <a:pt x="161" y="158"/>
                </a:lnTo>
                <a:lnTo>
                  <a:pt x="163" y="158"/>
                </a:lnTo>
                <a:lnTo>
                  <a:pt x="165" y="158"/>
                </a:lnTo>
                <a:lnTo>
                  <a:pt x="167" y="160"/>
                </a:lnTo>
                <a:lnTo>
                  <a:pt x="169" y="160"/>
                </a:lnTo>
                <a:lnTo>
                  <a:pt x="170" y="160"/>
                </a:lnTo>
                <a:lnTo>
                  <a:pt x="170" y="162"/>
                </a:lnTo>
                <a:lnTo>
                  <a:pt x="172" y="162"/>
                </a:lnTo>
                <a:lnTo>
                  <a:pt x="174" y="160"/>
                </a:lnTo>
                <a:lnTo>
                  <a:pt x="176" y="160"/>
                </a:lnTo>
                <a:lnTo>
                  <a:pt x="178" y="160"/>
                </a:lnTo>
                <a:lnTo>
                  <a:pt x="180" y="160"/>
                </a:lnTo>
                <a:lnTo>
                  <a:pt x="182" y="160"/>
                </a:lnTo>
                <a:lnTo>
                  <a:pt x="184" y="158"/>
                </a:lnTo>
                <a:lnTo>
                  <a:pt x="185" y="158"/>
                </a:lnTo>
                <a:lnTo>
                  <a:pt x="187" y="158"/>
                </a:lnTo>
                <a:lnTo>
                  <a:pt x="187" y="156"/>
                </a:lnTo>
                <a:lnTo>
                  <a:pt x="189" y="156"/>
                </a:lnTo>
                <a:lnTo>
                  <a:pt x="191" y="156"/>
                </a:lnTo>
                <a:lnTo>
                  <a:pt x="193" y="156"/>
                </a:lnTo>
                <a:lnTo>
                  <a:pt x="193" y="158"/>
                </a:lnTo>
                <a:lnTo>
                  <a:pt x="193" y="156"/>
                </a:lnTo>
                <a:lnTo>
                  <a:pt x="195" y="156"/>
                </a:lnTo>
                <a:lnTo>
                  <a:pt x="195" y="154"/>
                </a:lnTo>
                <a:lnTo>
                  <a:pt x="193" y="154"/>
                </a:lnTo>
                <a:lnTo>
                  <a:pt x="193" y="152"/>
                </a:lnTo>
                <a:lnTo>
                  <a:pt x="193" y="150"/>
                </a:lnTo>
                <a:lnTo>
                  <a:pt x="193" y="149"/>
                </a:lnTo>
                <a:lnTo>
                  <a:pt x="193" y="147"/>
                </a:lnTo>
                <a:lnTo>
                  <a:pt x="193" y="145"/>
                </a:lnTo>
                <a:lnTo>
                  <a:pt x="193" y="143"/>
                </a:lnTo>
                <a:lnTo>
                  <a:pt x="193" y="143"/>
                </a:lnTo>
                <a:lnTo>
                  <a:pt x="193" y="141"/>
                </a:lnTo>
                <a:lnTo>
                  <a:pt x="193" y="139"/>
                </a:lnTo>
                <a:lnTo>
                  <a:pt x="193" y="137"/>
                </a:lnTo>
                <a:lnTo>
                  <a:pt x="195" y="137"/>
                </a:lnTo>
                <a:lnTo>
                  <a:pt x="195" y="135"/>
                </a:lnTo>
                <a:lnTo>
                  <a:pt x="195" y="134"/>
                </a:lnTo>
                <a:lnTo>
                  <a:pt x="197" y="132"/>
                </a:lnTo>
                <a:lnTo>
                  <a:pt x="197" y="130"/>
                </a:lnTo>
                <a:lnTo>
                  <a:pt x="197" y="128"/>
                </a:lnTo>
                <a:lnTo>
                  <a:pt x="199" y="128"/>
                </a:lnTo>
                <a:lnTo>
                  <a:pt x="199" y="126"/>
                </a:lnTo>
                <a:lnTo>
                  <a:pt x="200" y="126"/>
                </a:lnTo>
                <a:lnTo>
                  <a:pt x="200" y="124"/>
                </a:lnTo>
                <a:lnTo>
                  <a:pt x="202" y="124"/>
                </a:lnTo>
                <a:lnTo>
                  <a:pt x="204" y="122"/>
                </a:lnTo>
                <a:lnTo>
                  <a:pt x="206" y="122"/>
                </a:lnTo>
                <a:lnTo>
                  <a:pt x="208" y="122"/>
                </a:lnTo>
                <a:lnTo>
                  <a:pt x="208" y="120"/>
                </a:lnTo>
                <a:lnTo>
                  <a:pt x="210" y="120"/>
                </a:lnTo>
                <a:lnTo>
                  <a:pt x="212" y="120"/>
                </a:lnTo>
                <a:lnTo>
                  <a:pt x="214" y="120"/>
                </a:lnTo>
                <a:lnTo>
                  <a:pt x="214" y="119"/>
                </a:lnTo>
                <a:lnTo>
                  <a:pt x="215" y="119"/>
                </a:lnTo>
                <a:lnTo>
                  <a:pt x="217" y="119"/>
                </a:lnTo>
                <a:lnTo>
                  <a:pt x="219" y="119"/>
                </a:lnTo>
                <a:lnTo>
                  <a:pt x="221" y="119"/>
                </a:lnTo>
                <a:lnTo>
                  <a:pt x="223" y="119"/>
                </a:lnTo>
                <a:lnTo>
                  <a:pt x="225" y="117"/>
                </a:lnTo>
                <a:lnTo>
                  <a:pt x="227" y="117"/>
                </a:lnTo>
                <a:lnTo>
                  <a:pt x="229" y="117"/>
                </a:lnTo>
                <a:lnTo>
                  <a:pt x="229" y="115"/>
                </a:lnTo>
                <a:lnTo>
                  <a:pt x="230" y="115"/>
                </a:lnTo>
                <a:lnTo>
                  <a:pt x="232" y="115"/>
                </a:lnTo>
                <a:lnTo>
                  <a:pt x="232" y="113"/>
                </a:lnTo>
                <a:lnTo>
                  <a:pt x="234" y="113"/>
                </a:lnTo>
                <a:lnTo>
                  <a:pt x="236" y="113"/>
                </a:lnTo>
                <a:lnTo>
                  <a:pt x="238" y="111"/>
                </a:lnTo>
                <a:lnTo>
                  <a:pt x="240" y="111"/>
                </a:lnTo>
                <a:lnTo>
                  <a:pt x="240" y="111"/>
                </a:lnTo>
                <a:lnTo>
                  <a:pt x="242" y="111"/>
                </a:lnTo>
                <a:lnTo>
                  <a:pt x="244" y="111"/>
                </a:lnTo>
                <a:lnTo>
                  <a:pt x="245" y="109"/>
                </a:lnTo>
                <a:lnTo>
                  <a:pt x="247" y="109"/>
                </a:lnTo>
                <a:lnTo>
                  <a:pt x="249" y="109"/>
                </a:lnTo>
                <a:lnTo>
                  <a:pt x="251" y="109"/>
                </a:lnTo>
                <a:lnTo>
                  <a:pt x="253" y="109"/>
                </a:lnTo>
                <a:lnTo>
                  <a:pt x="255" y="109"/>
                </a:lnTo>
                <a:lnTo>
                  <a:pt x="257" y="109"/>
                </a:lnTo>
                <a:lnTo>
                  <a:pt x="259" y="109"/>
                </a:lnTo>
                <a:lnTo>
                  <a:pt x="260" y="109"/>
                </a:lnTo>
                <a:lnTo>
                  <a:pt x="262" y="109"/>
                </a:lnTo>
                <a:lnTo>
                  <a:pt x="264" y="109"/>
                </a:lnTo>
                <a:lnTo>
                  <a:pt x="266" y="109"/>
                </a:lnTo>
                <a:lnTo>
                  <a:pt x="268" y="107"/>
                </a:lnTo>
                <a:lnTo>
                  <a:pt x="270" y="107"/>
                </a:lnTo>
                <a:lnTo>
                  <a:pt x="272" y="105"/>
                </a:lnTo>
                <a:lnTo>
                  <a:pt x="274" y="105"/>
                </a:lnTo>
                <a:lnTo>
                  <a:pt x="275" y="105"/>
                </a:lnTo>
                <a:lnTo>
                  <a:pt x="277" y="104"/>
                </a:lnTo>
                <a:lnTo>
                  <a:pt x="279" y="104"/>
                </a:lnTo>
                <a:lnTo>
                  <a:pt x="281" y="104"/>
                </a:lnTo>
                <a:lnTo>
                  <a:pt x="283" y="104"/>
                </a:lnTo>
                <a:lnTo>
                  <a:pt x="285" y="104"/>
                </a:lnTo>
                <a:lnTo>
                  <a:pt x="287" y="104"/>
                </a:lnTo>
                <a:lnTo>
                  <a:pt x="287" y="104"/>
                </a:lnTo>
                <a:lnTo>
                  <a:pt x="289" y="104"/>
                </a:lnTo>
                <a:lnTo>
                  <a:pt x="290" y="104"/>
                </a:lnTo>
                <a:lnTo>
                  <a:pt x="290" y="102"/>
                </a:lnTo>
                <a:lnTo>
                  <a:pt x="292" y="102"/>
                </a:lnTo>
                <a:lnTo>
                  <a:pt x="294" y="102"/>
                </a:lnTo>
                <a:lnTo>
                  <a:pt x="296" y="100"/>
                </a:lnTo>
                <a:lnTo>
                  <a:pt x="298" y="100"/>
                </a:lnTo>
                <a:lnTo>
                  <a:pt x="300" y="100"/>
                </a:lnTo>
                <a:lnTo>
                  <a:pt x="302" y="100"/>
                </a:lnTo>
                <a:lnTo>
                  <a:pt x="304" y="98"/>
                </a:lnTo>
                <a:lnTo>
                  <a:pt x="305" y="98"/>
                </a:lnTo>
                <a:lnTo>
                  <a:pt x="307" y="100"/>
                </a:lnTo>
                <a:lnTo>
                  <a:pt x="309" y="100"/>
                </a:lnTo>
                <a:lnTo>
                  <a:pt x="311" y="100"/>
                </a:lnTo>
                <a:lnTo>
                  <a:pt x="313" y="98"/>
                </a:lnTo>
                <a:lnTo>
                  <a:pt x="315" y="98"/>
                </a:lnTo>
                <a:lnTo>
                  <a:pt x="317" y="98"/>
                </a:lnTo>
                <a:lnTo>
                  <a:pt x="319" y="98"/>
                </a:lnTo>
                <a:lnTo>
                  <a:pt x="320" y="98"/>
                </a:lnTo>
                <a:lnTo>
                  <a:pt x="322" y="96"/>
                </a:lnTo>
                <a:lnTo>
                  <a:pt x="324" y="96"/>
                </a:lnTo>
                <a:lnTo>
                  <a:pt x="326" y="96"/>
                </a:lnTo>
                <a:lnTo>
                  <a:pt x="328" y="96"/>
                </a:lnTo>
                <a:lnTo>
                  <a:pt x="328" y="94"/>
                </a:lnTo>
                <a:lnTo>
                  <a:pt x="330" y="92"/>
                </a:lnTo>
                <a:lnTo>
                  <a:pt x="330" y="90"/>
                </a:lnTo>
                <a:lnTo>
                  <a:pt x="330" y="89"/>
                </a:lnTo>
                <a:lnTo>
                  <a:pt x="330" y="87"/>
                </a:lnTo>
                <a:lnTo>
                  <a:pt x="330" y="85"/>
                </a:lnTo>
                <a:lnTo>
                  <a:pt x="330" y="83"/>
                </a:lnTo>
                <a:lnTo>
                  <a:pt x="330" y="81"/>
                </a:lnTo>
                <a:lnTo>
                  <a:pt x="330" y="79"/>
                </a:lnTo>
                <a:lnTo>
                  <a:pt x="330" y="77"/>
                </a:lnTo>
                <a:lnTo>
                  <a:pt x="332" y="75"/>
                </a:lnTo>
                <a:lnTo>
                  <a:pt x="332" y="74"/>
                </a:lnTo>
                <a:lnTo>
                  <a:pt x="332" y="72"/>
                </a:lnTo>
                <a:lnTo>
                  <a:pt x="332" y="70"/>
                </a:lnTo>
                <a:lnTo>
                  <a:pt x="332" y="68"/>
                </a:lnTo>
                <a:lnTo>
                  <a:pt x="332" y="66"/>
                </a:lnTo>
                <a:lnTo>
                  <a:pt x="332" y="64"/>
                </a:lnTo>
                <a:lnTo>
                  <a:pt x="332" y="62"/>
                </a:lnTo>
                <a:lnTo>
                  <a:pt x="332" y="60"/>
                </a:lnTo>
                <a:lnTo>
                  <a:pt x="334" y="59"/>
                </a:lnTo>
                <a:lnTo>
                  <a:pt x="334" y="57"/>
                </a:lnTo>
                <a:lnTo>
                  <a:pt x="334" y="55"/>
                </a:lnTo>
                <a:lnTo>
                  <a:pt x="334" y="55"/>
                </a:lnTo>
                <a:lnTo>
                  <a:pt x="334" y="53"/>
                </a:lnTo>
                <a:lnTo>
                  <a:pt x="334" y="51"/>
                </a:lnTo>
                <a:lnTo>
                  <a:pt x="334" y="49"/>
                </a:lnTo>
                <a:lnTo>
                  <a:pt x="334" y="47"/>
                </a:lnTo>
                <a:lnTo>
                  <a:pt x="334" y="45"/>
                </a:lnTo>
                <a:lnTo>
                  <a:pt x="334" y="44"/>
                </a:lnTo>
                <a:lnTo>
                  <a:pt x="335" y="42"/>
                </a:lnTo>
                <a:lnTo>
                  <a:pt x="335" y="40"/>
                </a:lnTo>
                <a:lnTo>
                  <a:pt x="335" y="38"/>
                </a:lnTo>
                <a:lnTo>
                  <a:pt x="335" y="38"/>
                </a:lnTo>
                <a:lnTo>
                  <a:pt x="337" y="36"/>
                </a:lnTo>
                <a:lnTo>
                  <a:pt x="337" y="34"/>
                </a:lnTo>
                <a:lnTo>
                  <a:pt x="339" y="32"/>
                </a:lnTo>
                <a:lnTo>
                  <a:pt x="341" y="30"/>
                </a:lnTo>
                <a:lnTo>
                  <a:pt x="343" y="30"/>
                </a:lnTo>
                <a:lnTo>
                  <a:pt x="345" y="29"/>
                </a:lnTo>
                <a:lnTo>
                  <a:pt x="347" y="29"/>
                </a:lnTo>
                <a:lnTo>
                  <a:pt x="347" y="27"/>
                </a:lnTo>
                <a:lnTo>
                  <a:pt x="349" y="27"/>
                </a:lnTo>
                <a:lnTo>
                  <a:pt x="350" y="25"/>
                </a:lnTo>
                <a:lnTo>
                  <a:pt x="352" y="25"/>
                </a:lnTo>
                <a:lnTo>
                  <a:pt x="354" y="25"/>
                </a:lnTo>
                <a:lnTo>
                  <a:pt x="356" y="25"/>
                </a:lnTo>
                <a:lnTo>
                  <a:pt x="356" y="23"/>
                </a:lnTo>
                <a:lnTo>
                  <a:pt x="358" y="21"/>
                </a:lnTo>
                <a:lnTo>
                  <a:pt x="360" y="19"/>
                </a:lnTo>
                <a:lnTo>
                  <a:pt x="362" y="17"/>
                </a:lnTo>
                <a:lnTo>
                  <a:pt x="364" y="17"/>
                </a:lnTo>
                <a:lnTo>
                  <a:pt x="365" y="17"/>
                </a:lnTo>
                <a:lnTo>
                  <a:pt x="367" y="17"/>
                </a:lnTo>
                <a:lnTo>
                  <a:pt x="367" y="15"/>
                </a:lnTo>
                <a:lnTo>
                  <a:pt x="369" y="15"/>
                </a:lnTo>
                <a:lnTo>
                  <a:pt x="369" y="14"/>
                </a:lnTo>
                <a:lnTo>
                  <a:pt x="371" y="14"/>
                </a:lnTo>
                <a:lnTo>
                  <a:pt x="373" y="12"/>
                </a:lnTo>
                <a:lnTo>
                  <a:pt x="375" y="10"/>
                </a:lnTo>
                <a:lnTo>
                  <a:pt x="377" y="10"/>
                </a:lnTo>
                <a:lnTo>
                  <a:pt x="379" y="10"/>
                </a:lnTo>
                <a:lnTo>
                  <a:pt x="380" y="10"/>
                </a:lnTo>
                <a:lnTo>
                  <a:pt x="382" y="10"/>
                </a:lnTo>
                <a:lnTo>
                  <a:pt x="382" y="10"/>
                </a:lnTo>
                <a:lnTo>
                  <a:pt x="384" y="8"/>
                </a:lnTo>
                <a:lnTo>
                  <a:pt x="386" y="6"/>
                </a:lnTo>
                <a:lnTo>
                  <a:pt x="388" y="4"/>
                </a:lnTo>
                <a:lnTo>
                  <a:pt x="388" y="2"/>
                </a:lnTo>
                <a:lnTo>
                  <a:pt x="390" y="0"/>
                </a:lnTo>
                <a:lnTo>
                  <a:pt x="392" y="0"/>
                </a:lnTo>
                <a:lnTo>
                  <a:pt x="394" y="0"/>
                </a:lnTo>
                <a:lnTo>
                  <a:pt x="395" y="0"/>
                </a:lnTo>
                <a:lnTo>
                  <a:pt x="397" y="2"/>
                </a:lnTo>
                <a:lnTo>
                  <a:pt x="399" y="0"/>
                </a:lnTo>
                <a:lnTo>
                  <a:pt x="401" y="0"/>
                </a:lnTo>
                <a:lnTo>
                  <a:pt x="403" y="2"/>
                </a:lnTo>
                <a:lnTo>
                  <a:pt x="405" y="2"/>
                </a:lnTo>
                <a:lnTo>
                  <a:pt x="405" y="4"/>
                </a:lnTo>
                <a:lnTo>
                  <a:pt x="407" y="4"/>
                </a:lnTo>
                <a:lnTo>
                  <a:pt x="409" y="6"/>
                </a:lnTo>
                <a:lnTo>
                  <a:pt x="410" y="6"/>
                </a:lnTo>
                <a:lnTo>
                  <a:pt x="412" y="6"/>
                </a:lnTo>
                <a:lnTo>
                  <a:pt x="414" y="6"/>
                </a:lnTo>
                <a:lnTo>
                  <a:pt x="416" y="6"/>
                </a:lnTo>
                <a:lnTo>
                  <a:pt x="418" y="6"/>
                </a:lnTo>
                <a:lnTo>
                  <a:pt x="420" y="4"/>
                </a:lnTo>
                <a:lnTo>
                  <a:pt x="422" y="4"/>
                </a:lnTo>
                <a:lnTo>
                  <a:pt x="424" y="6"/>
                </a:lnTo>
                <a:lnTo>
                  <a:pt x="426" y="6"/>
                </a:lnTo>
                <a:lnTo>
                  <a:pt x="427" y="6"/>
                </a:lnTo>
                <a:lnTo>
                  <a:pt x="429" y="6"/>
                </a:lnTo>
                <a:lnTo>
                  <a:pt x="431" y="6"/>
                </a:lnTo>
                <a:lnTo>
                  <a:pt x="431" y="6"/>
                </a:lnTo>
                <a:lnTo>
                  <a:pt x="433" y="6"/>
                </a:lnTo>
                <a:lnTo>
                  <a:pt x="435" y="6"/>
                </a:lnTo>
                <a:lnTo>
                  <a:pt x="437" y="8"/>
                </a:lnTo>
                <a:lnTo>
                  <a:pt x="439" y="8"/>
                </a:lnTo>
                <a:lnTo>
                  <a:pt x="439" y="10"/>
                </a:lnTo>
                <a:lnTo>
                  <a:pt x="441" y="10"/>
                </a:lnTo>
                <a:lnTo>
                  <a:pt x="442" y="10"/>
                </a:lnTo>
                <a:lnTo>
                  <a:pt x="444" y="10"/>
                </a:lnTo>
                <a:lnTo>
                  <a:pt x="446" y="10"/>
                </a:lnTo>
                <a:lnTo>
                  <a:pt x="448" y="12"/>
                </a:lnTo>
                <a:lnTo>
                  <a:pt x="450" y="12"/>
                </a:lnTo>
                <a:lnTo>
                  <a:pt x="452" y="14"/>
                </a:lnTo>
                <a:lnTo>
                  <a:pt x="454" y="14"/>
                </a:lnTo>
                <a:lnTo>
                  <a:pt x="454" y="15"/>
                </a:lnTo>
                <a:lnTo>
                  <a:pt x="456" y="15"/>
                </a:lnTo>
                <a:lnTo>
                  <a:pt x="457" y="15"/>
                </a:lnTo>
                <a:lnTo>
                  <a:pt x="457" y="17"/>
                </a:lnTo>
                <a:lnTo>
                  <a:pt x="459" y="17"/>
                </a:lnTo>
                <a:lnTo>
                  <a:pt x="461" y="17"/>
                </a:lnTo>
                <a:lnTo>
                  <a:pt x="461" y="19"/>
                </a:lnTo>
                <a:lnTo>
                  <a:pt x="463" y="19"/>
                </a:lnTo>
                <a:lnTo>
                  <a:pt x="465" y="21"/>
                </a:lnTo>
                <a:lnTo>
                  <a:pt x="467" y="23"/>
                </a:lnTo>
                <a:lnTo>
                  <a:pt x="469" y="23"/>
                </a:lnTo>
                <a:lnTo>
                  <a:pt x="471" y="23"/>
                </a:lnTo>
                <a:lnTo>
                  <a:pt x="471" y="25"/>
                </a:lnTo>
                <a:lnTo>
                  <a:pt x="472" y="25"/>
                </a:lnTo>
                <a:lnTo>
                  <a:pt x="474" y="25"/>
                </a:lnTo>
                <a:lnTo>
                  <a:pt x="474" y="27"/>
                </a:lnTo>
                <a:lnTo>
                  <a:pt x="476" y="27"/>
                </a:lnTo>
                <a:lnTo>
                  <a:pt x="476" y="29"/>
                </a:lnTo>
                <a:lnTo>
                  <a:pt x="478" y="29"/>
                </a:lnTo>
                <a:lnTo>
                  <a:pt x="478" y="30"/>
                </a:lnTo>
                <a:lnTo>
                  <a:pt x="478" y="30"/>
                </a:lnTo>
                <a:lnTo>
                  <a:pt x="480" y="32"/>
                </a:lnTo>
                <a:lnTo>
                  <a:pt x="482" y="32"/>
                </a:lnTo>
                <a:lnTo>
                  <a:pt x="482" y="34"/>
                </a:lnTo>
                <a:lnTo>
                  <a:pt x="484" y="34"/>
                </a:lnTo>
                <a:lnTo>
                  <a:pt x="486" y="34"/>
                </a:lnTo>
                <a:lnTo>
                  <a:pt x="487" y="34"/>
                </a:lnTo>
                <a:lnTo>
                  <a:pt x="489" y="34"/>
                </a:lnTo>
                <a:lnTo>
                  <a:pt x="491" y="34"/>
                </a:lnTo>
                <a:lnTo>
                  <a:pt x="491" y="36"/>
                </a:lnTo>
                <a:lnTo>
                  <a:pt x="493" y="36"/>
                </a:lnTo>
                <a:lnTo>
                  <a:pt x="495" y="36"/>
                </a:lnTo>
                <a:lnTo>
                  <a:pt x="497" y="36"/>
                </a:lnTo>
                <a:lnTo>
                  <a:pt x="499" y="36"/>
                </a:lnTo>
                <a:lnTo>
                  <a:pt x="501" y="36"/>
                </a:lnTo>
                <a:lnTo>
                  <a:pt x="502" y="36"/>
                </a:lnTo>
                <a:lnTo>
                  <a:pt x="504" y="38"/>
                </a:lnTo>
                <a:lnTo>
                  <a:pt x="506" y="38"/>
                </a:lnTo>
                <a:lnTo>
                  <a:pt x="508" y="38"/>
                </a:lnTo>
                <a:lnTo>
                  <a:pt x="510" y="38"/>
                </a:lnTo>
                <a:lnTo>
                  <a:pt x="512" y="36"/>
                </a:lnTo>
                <a:lnTo>
                  <a:pt x="512" y="34"/>
                </a:lnTo>
                <a:lnTo>
                  <a:pt x="514" y="32"/>
                </a:lnTo>
                <a:lnTo>
                  <a:pt x="516" y="32"/>
                </a:lnTo>
                <a:lnTo>
                  <a:pt x="517" y="32"/>
                </a:lnTo>
                <a:lnTo>
                  <a:pt x="517" y="30"/>
                </a:lnTo>
                <a:lnTo>
                  <a:pt x="519" y="30"/>
                </a:lnTo>
                <a:lnTo>
                  <a:pt x="519" y="29"/>
                </a:lnTo>
                <a:lnTo>
                  <a:pt x="521" y="27"/>
                </a:lnTo>
                <a:lnTo>
                  <a:pt x="523" y="27"/>
                </a:lnTo>
                <a:lnTo>
                  <a:pt x="523" y="25"/>
                </a:lnTo>
                <a:lnTo>
                  <a:pt x="525" y="25"/>
                </a:lnTo>
                <a:lnTo>
                  <a:pt x="525" y="23"/>
                </a:lnTo>
                <a:lnTo>
                  <a:pt x="525" y="21"/>
                </a:lnTo>
                <a:lnTo>
                  <a:pt x="525" y="19"/>
                </a:lnTo>
                <a:lnTo>
                  <a:pt x="527" y="19"/>
                </a:lnTo>
                <a:lnTo>
                  <a:pt x="527" y="17"/>
                </a:lnTo>
                <a:lnTo>
                  <a:pt x="529" y="17"/>
                </a:lnTo>
                <a:lnTo>
                  <a:pt x="529" y="15"/>
                </a:lnTo>
                <a:lnTo>
                  <a:pt x="531" y="15"/>
                </a:lnTo>
                <a:lnTo>
                  <a:pt x="534" y="17"/>
                </a:lnTo>
                <a:lnTo>
                  <a:pt x="538" y="15"/>
                </a:lnTo>
                <a:lnTo>
                  <a:pt x="542" y="15"/>
                </a:lnTo>
                <a:lnTo>
                  <a:pt x="546" y="15"/>
                </a:lnTo>
                <a:lnTo>
                  <a:pt x="547" y="15"/>
                </a:lnTo>
                <a:lnTo>
                  <a:pt x="549" y="17"/>
                </a:lnTo>
                <a:lnTo>
                  <a:pt x="551" y="17"/>
                </a:lnTo>
                <a:lnTo>
                  <a:pt x="555" y="17"/>
                </a:lnTo>
                <a:lnTo>
                  <a:pt x="555" y="15"/>
                </a:lnTo>
                <a:lnTo>
                  <a:pt x="557" y="15"/>
                </a:lnTo>
                <a:lnTo>
                  <a:pt x="559" y="15"/>
                </a:lnTo>
                <a:lnTo>
                  <a:pt x="562" y="15"/>
                </a:lnTo>
                <a:lnTo>
                  <a:pt x="564" y="14"/>
                </a:lnTo>
                <a:lnTo>
                  <a:pt x="566" y="14"/>
                </a:lnTo>
                <a:lnTo>
                  <a:pt x="568" y="14"/>
                </a:lnTo>
                <a:lnTo>
                  <a:pt x="572" y="14"/>
                </a:lnTo>
                <a:lnTo>
                  <a:pt x="574" y="15"/>
                </a:lnTo>
                <a:lnTo>
                  <a:pt x="576" y="15"/>
                </a:lnTo>
                <a:lnTo>
                  <a:pt x="577" y="15"/>
                </a:lnTo>
                <a:lnTo>
                  <a:pt x="577" y="14"/>
                </a:lnTo>
                <a:lnTo>
                  <a:pt x="581" y="15"/>
                </a:lnTo>
                <a:lnTo>
                  <a:pt x="583" y="17"/>
                </a:lnTo>
                <a:lnTo>
                  <a:pt x="585" y="17"/>
                </a:lnTo>
                <a:lnTo>
                  <a:pt x="587" y="19"/>
                </a:lnTo>
                <a:lnTo>
                  <a:pt x="587" y="21"/>
                </a:lnTo>
                <a:lnTo>
                  <a:pt x="589" y="21"/>
                </a:lnTo>
                <a:lnTo>
                  <a:pt x="591" y="21"/>
                </a:lnTo>
                <a:lnTo>
                  <a:pt x="592" y="19"/>
                </a:lnTo>
                <a:lnTo>
                  <a:pt x="596" y="21"/>
                </a:lnTo>
                <a:lnTo>
                  <a:pt x="598" y="21"/>
                </a:lnTo>
                <a:lnTo>
                  <a:pt x="600" y="23"/>
                </a:lnTo>
                <a:lnTo>
                  <a:pt x="602" y="25"/>
                </a:lnTo>
                <a:lnTo>
                  <a:pt x="604" y="27"/>
                </a:lnTo>
                <a:lnTo>
                  <a:pt x="606" y="29"/>
                </a:lnTo>
                <a:lnTo>
                  <a:pt x="607" y="29"/>
                </a:lnTo>
                <a:lnTo>
                  <a:pt x="609" y="30"/>
                </a:lnTo>
                <a:lnTo>
                  <a:pt x="611" y="32"/>
                </a:lnTo>
                <a:lnTo>
                  <a:pt x="609" y="34"/>
                </a:lnTo>
                <a:lnTo>
                  <a:pt x="607" y="36"/>
                </a:lnTo>
                <a:lnTo>
                  <a:pt x="607" y="38"/>
                </a:lnTo>
                <a:lnTo>
                  <a:pt x="609" y="40"/>
                </a:lnTo>
                <a:lnTo>
                  <a:pt x="613" y="40"/>
                </a:lnTo>
                <a:lnTo>
                  <a:pt x="615" y="42"/>
                </a:lnTo>
                <a:lnTo>
                  <a:pt x="615" y="44"/>
                </a:lnTo>
                <a:lnTo>
                  <a:pt x="617" y="45"/>
                </a:lnTo>
                <a:lnTo>
                  <a:pt x="619" y="45"/>
                </a:lnTo>
                <a:lnTo>
                  <a:pt x="621" y="44"/>
                </a:lnTo>
                <a:lnTo>
                  <a:pt x="621" y="44"/>
                </a:lnTo>
                <a:lnTo>
                  <a:pt x="622" y="44"/>
                </a:lnTo>
                <a:lnTo>
                  <a:pt x="624" y="42"/>
                </a:lnTo>
                <a:lnTo>
                  <a:pt x="626" y="42"/>
                </a:lnTo>
                <a:lnTo>
                  <a:pt x="628" y="42"/>
                </a:lnTo>
                <a:lnTo>
                  <a:pt x="630" y="44"/>
                </a:lnTo>
                <a:lnTo>
                  <a:pt x="632" y="44"/>
                </a:lnTo>
                <a:lnTo>
                  <a:pt x="632" y="45"/>
                </a:lnTo>
                <a:lnTo>
                  <a:pt x="634" y="45"/>
                </a:lnTo>
                <a:lnTo>
                  <a:pt x="634" y="47"/>
                </a:lnTo>
                <a:lnTo>
                  <a:pt x="636" y="47"/>
                </a:lnTo>
                <a:lnTo>
                  <a:pt x="637" y="49"/>
                </a:lnTo>
                <a:lnTo>
                  <a:pt x="639" y="49"/>
                </a:lnTo>
                <a:lnTo>
                  <a:pt x="641" y="49"/>
                </a:lnTo>
                <a:lnTo>
                  <a:pt x="643" y="49"/>
                </a:lnTo>
                <a:lnTo>
                  <a:pt x="643" y="51"/>
                </a:lnTo>
                <a:lnTo>
                  <a:pt x="645" y="51"/>
                </a:lnTo>
                <a:lnTo>
                  <a:pt x="647" y="51"/>
                </a:lnTo>
                <a:lnTo>
                  <a:pt x="649" y="51"/>
                </a:lnTo>
                <a:lnTo>
                  <a:pt x="651" y="53"/>
                </a:lnTo>
                <a:lnTo>
                  <a:pt x="652" y="53"/>
                </a:lnTo>
                <a:lnTo>
                  <a:pt x="654" y="53"/>
                </a:lnTo>
                <a:lnTo>
                  <a:pt x="656" y="51"/>
                </a:lnTo>
                <a:lnTo>
                  <a:pt x="656" y="53"/>
                </a:lnTo>
                <a:lnTo>
                  <a:pt x="658" y="55"/>
                </a:lnTo>
                <a:lnTo>
                  <a:pt x="660" y="55"/>
                </a:lnTo>
                <a:lnTo>
                  <a:pt x="662" y="57"/>
                </a:lnTo>
                <a:lnTo>
                  <a:pt x="664" y="59"/>
                </a:lnTo>
                <a:lnTo>
                  <a:pt x="666" y="60"/>
                </a:lnTo>
                <a:lnTo>
                  <a:pt x="667" y="60"/>
                </a:lnTo>
                <a:lnTo>
                  <a:pt x="667" y="60"/>
                </a:lnTo>
                <a:lnTo>
                  <a:pt x="667" y="62"/>
                </a:lnTo>
                <a:lnTo>
                  <a:pt x="669" y="62"/>
                </a:lnTo>
                <a:lnTo>
                  <a:pt x="671" y="62"/>
                </a:lnTo>
                <a:lnTo>
                  <a:pt x="673" y="64"/>
                </a:lnTo>
                <a:lnTo>
                  <a:pt x="673" y="66"/>
                </a:lnTo>
                <a:lnTo>
                  <a:pt x="675" y="64"/>
                </a:lnTo>
                <a:lnTo>
                  <a:pt x="677" y="64"/>
                </a:lnTo>
                <a:lnTo>
                  <a:pt x="677" y="66"/>
                </a:lnTo>
                <a:lnTo>
                  <a:pt x="679" y="66"/>
                </a:lnTo>
                <a:lnTo>
                  <a:pt x="681" y="64"/>
                </a:lnTo>
                <a:lnTo>
                  <a:pt x="682" y="64"/>
                </a:lnTo>
                <a:lnTo>
                  <a:pt x="682" y="66"/>
                </a:lnTo>
                <a:lnTo>
                  <a:pt x="684" y="64"/>
                </a:lnTo>
                <a:lnTo>
                  <a:pt x="684" y="66"/>
                </a:lnTo>
                <a:lnTo>
                  <a:pt x="686" y="66"/>
                </a:lnTo>
                <a:lnTo>
                  <a:pt x="688" y="64"/>
                </a:lnTo>
                <a:lnTo>
                  <a:pt x="690" y="64"/>
                </a:lnTo>
                <a:lnTo>
                  <a:pt x="692" y="64"/>
                </a:lnTo>
                <a:lnTo>
                  <a:pt x="692" y="66"/>
                </a:lnTo>
                <a:lnTo>
                  <a:pt x="694" y="66"/>
                </a:lnTo>
                <a:lnTo>
                  <a:pt x="696" y="66"/>
                </a:lnTo>
                <a:lnTo>
                  <a:pt x="697" y="66"/>
                </a:lnTo>
                <a:lnTo>
                  <a:pt x="699" y="66"/>
                </a:lnTo>
                <a:lnTo>
                  <a:pt x="699" y="64"/>
                </a:lnTo>
                <a:lnTo>
                  <a:pt x="701" y="66"/>
                </a:lnTo>
                <a:lnTo>
                  <a:pt x="703" y="68"/>
                </a:lnTo>
                <a:lnTo>
                  <a:pt x="703" y="66"/>
                </a:lnTo>
                <a:lnTo>
                  <a:pt x="705" y="66"/>
                </a:lnTo>
                <a:lnTo>
                  <a:pt x="707" y="66"/>
                </a:lnTo>
                <a:lnTo>
                  <a:pt x="709" y="66"/>
                </a:lnTo>
                <a:lnTo>
                  <a:pt x="709" y="64"/>
                </a:lnTo>
                <a:lnTo>
                  <a:pt x="711" y="64"/>
                </a:lnTo>
                <a:lnTo>
                  <a:pt x="712" y="62"/>
                </a:lnTo>
                <a:lnTo>
                  <a:pt x="714" y="64"/>
                </a:lnTo>
                <a:lnTo>
                  <a:pt x="716" y="64"/>
                </a:lnTo>
                <a:lnTo>
                  <a:pt x="716" y="64"/>
                </a:lnTo>
                <a:lnTo>
                  <a:pt x="718" y="64"/>
                </a:lnTo>
                <a:lnTo>
                  <a:pt x="718" y="66"/>
                </a:lnTo>
                <a:lnTo>
                  <a:pt x="720" y="66"/>
                </a:lnTo>
                <a:lnTo>
                  <a:pt x="722" y="66"/>
                </a:lnTo>
                <a:lnTo>
                  <a:pt x="724" y="66"/>
                </a:lnTo>
                <a:lnTo>
                  <a:pt x="724" y="68"/>
                </a:lnTo>
                <a:lnTo>
                  <a:pt x="726" y="70"/>
                </a:lnTo>
                <a:lnTo>
                  <a:pt x="727" y="70"/>
                </a:lnTo>
                <a:lnTo>
                  <a:pt x="727" y="72"/>
                </a:lnTo>
                <a:lnTo>
                  <a:pt x="729" y="72"/>
                </a:lnTo>
                <a:lnTo>
                  <a:pt x="731" y="72"/>
                </a:lnTo>
                <a:lnTo>
                  <a:pt x="731" y="70"/>
                </a:lnTo>
                <a:lnTo>
                  <a:pt x="733" y="70"/>
                </a:lnTo>
                <a:lnTo>
                  <a:pt x="735" y="70"/>
                </a:lnTo>
                <a:lnTo>
                  <a:pt x="737" y="72"/>
                </a:lnTo>
                <a:lnTo>
                  <a:pt x="739" y="74"/>
                </a:lnTo>
                <a:lnTo>
                  <a:pt x="741" y="74"/>
                </a:lnTo>
                <a:lnTo>
                  <a:pt x="742" y="74"/>
                </a:lnTo>
                <a:lnTo>
                  <a:pt x="744" y="74"/>
                </a:lnTo>
                <a:lnTo>
                  <a:pt x="746" y="75"/>
                </a:lnTo>
                <a:lnTo>
                  <a:pt x="748" y="75"/>
                </a:lnTo>
                <a:lnTo>
                  <a:pt x="750" y="75"/>
                </a:lnTo>
                <a:lnTo>
                  <a:pt x="752" y="75"/>
                </a:lnTo>
                <a:lnTo>
                  <a:pt x="754" y="75"/>
                </a:lnTo>
                <a:lnTo>
                  <a:pt x="754" y="77"/>
                </a:lnTo>
                <a:lnTo>
                  <a:pt x="756" y="77"/>
                </a:lnTo>
                <a:lnTo>
                  <a:pt x="757" y="79"/>
                </a:lnTo>
                <a:lnTo>
                  <a:pt x="759" y="81"/>
                </a:lnTo>
                <a:lnTo>
                  <a:pt x="761" y="81"/>
                </a:lnTo>
                <a:lnTo>
                  <a:pt x="763" y="81"/>
                </a:lnTo>
                <a:lnTo>
                  <a:pt x="763" y="81"/>
                </a:lnTo>
                <a:lnTo>
                  <a:pt x="765" y="81"/>
                </a:lnTo>
                <a:lnTo>
                  <a:pt x="767" y="81"/>
                </a:lnTo>
                <a:lnTo>
                  <a:pt x="769" y="83"/>
                </a:lnTo>
                <a:lnTo>
                  <a:pt x="771" y="83"/>
                </a:lnTo>
                <a:lnTo>
                  <a:pt x="772" y="83"/>
                </a:lnTo>
                <a:lnTo>
                  <a:pt x="774" y="85"/>
                </a:lnTo>
                <a:lnTo>
                  <a:pt x="776" y="85"/>
                </a:lnTo>
                <a:lnTo>
                  <a:pt x="778" y="85"/>
                </a:lnTo>
                <a:lnTo>
                  <a:pt x="780" y="87"/>
                </a:lnTo>
                <a:lnTo>
                  <a:pt x="782" y="87"/>
                </a:lnTo>
                <a:lnTo>
                  <a:pt x="784" y="87"/>
                </a:lnTo>
                <a:lnTo>
                  <a:pt x="786" y="85"/>
                </a:lnTo>
                <a:lnTo>
                  <a:pt x="787" y="85"/>
                </a:lnTo>
                <a:lnTo>
                  <a:pt x="789" y="85"/>
                </a:lnTo>
                <a:lnTo>
                  <a:pt x="791" y="85"/>
                </a:lnTo>
                <a:lnTo>
                  <a:pt x="793" y="83"/>
                </a:lnTo>
                <a:lnTo>
                  <a:pt x="795" y="83"/>
                </a:lnTo>
                <a:lnTo>
                  <a:pt x="797" y="83"/>
                </a:lnTo>
                <a:lnTo>
                  <a:pt x="799" y="83"/>
                </a:lnTo>
                <a:lnTo>
                  <a:pt x="801" y="83"/>
                </a:lnTo>
                <a:lnTo>
                  <a:pt x="802" y="83"/>
                </a:lnTo>
                <a:lnTo>
                  <a:pt x="802" y="85"/>
                </a:lnTo>
                <a:lnTo>
                  <a:pt x="804" y="85"/>
                </a:lnTo>
                <a:lnTo>
                  <a:pt x="806" y="87"/>
                </a:lnTo>
                <a:lnTo>
                  <a:pt x="808" y="87"/>
                </a:lnTo>
                <a:lnTo>
                  <a:pt x="810" y="89"/>
                </a:lnTo>
                <a:lnTo>
                  <a:pt x="810" y="87"/>
                </a:lnTo>
                <a:lnTo>
                  <a:pt x="812" y="87"/>
                </a:lnTo>
                <a:lnTo>
                  <a:pt x="812" y="85"/>
                </a:lnTo>
                <a:lnTo>
                  <a:pt x="814" y="85"/>
                </a:lnTo>
                <a:lnTo>
                  <a:pt x="816" y="87"/>
                </a:lnTo>
                <a:lnTo>
                  <a:pt x="817" y="87"/>
                </a:lnTo>
                <a:lnTo>
                  <a:pt x="819" y="87"/>
                </a:lnTo>
                <a:lnTo>
                  <a:pt x="821" y="87"/>
                </a:lnTo>
                <a:lnTo>
                  <a:pt x="823" y="87"/>
                </a:lnTo>
                <a:lnTo>
                  <a:pt x="825" y="87"/>
                </a:lnTo>
                <a:lnTo>
                  <a:pt x="827" y="89"/>
                </a:lnTo>
                <a:lnTo>
                  <a:pt x="829" y="89"/>
                </a:lnTo>
                <a:lnTo>
                  <a:pt x="831" y="89"/>
                </a:lnTo>
                <a:lnTo>
                  <a:pt x="832" y="89"/>
                </a:lnTo>
                <a:lnTo>
                  <a:pt x="834" y="89"/>
                </a:lnTo>
                <a:lnTo>
                  <a:pt x="834" y="90"/>
                </a:lnTo>
                <a:lnTo>
                  <a:pt x="834" y="92"/>
                </a:lnTo>
                <a:lnTo>
                  <a:pt x="836" y="92"/>
                </a:lnTo>
                <a:lnTo>
                  <a:pt x="836" y="94"/>
                </a:lnTo>
                <a:lnTo>
                  <a:pt x="838" y="94"/>
                </a:lnTo>
                <a:lnTo>
                  <a:pt x="840" y="94"/>
                </a:lnTo>
                <a:lnTo>
                  <a:pt x="840" y="96"/>
                </a:lnTo>
                <a:lnTo>
                  <a:pt x="842" y="96"/>
                </a:lnTo>
                <a:lnTo>
                  <a:pt x="844" y="96"/>
                </a:lnTo>
                <a:lnTo>
                  <a:pt x="846" y="96"/>
                </a:lnTo>
                <a:lnTo>
                  <a:pt x="847" y="94"/>
                </a:lnTo>
                <a:lnTo>
                  <a:pt x="849" y="94"/>
                </a:lnTo>
                <a:lnTo>
                  <a:pt x="851" y="94"/>
                </a:lnTo>
                <a:lnTo>
                  <a:pt x="851" y="96"/>
                </a:lnTo>
                <a:lnTo>
                  <a:pt x="853" y="98"/>
                </a:lnTo>
                <a:lnTo>
                  <a:pt x="855" y="100"/>
                </a:lnTo>
                <a:lnTo>
                  <a:pt x="855" y="100"/>
                </a:lnTo>
                <a:lnTo>
                  <a:pt x="857" y="100"/>
                </a:lnTo>
                <a:lnTo>
                  <a:pt x="859" y="102"/>
                </a:lnTo>
                <a:lnTo>
                  <a:pt x="859" y="100"/>
                </a:lnTo>
                <a:lnTo>
                  <a:pt x="861" y="100"/>
                </a:lnTo>
                <a:lnTo>
                  <a:pt x="862" y="100"/>
                </a:lnTo>
                <a:lnTo>
                  <a:pt x="864" y="100"/>
                </a:lnTo>
                <a:lnTo>
                  <a:pt x="866" y="102"/>
                </a:lnTo>
                <a:lnTo>
                  <a:pt x="868" y="102"/>
                </a:lnTo>
                <a:lnTo>
                  <a:pt x="870" y="102"/>
                </a:lnTo>
                <a:lnTo>
                  <a:pt x="872" y="102"/>
                </a:lnTo>
                <a:lnTo>
                  <a:pt x="872" y="104"/>
                </a:lnTo>
                <a:lnTo>
                  <a:pt x="874" y="104"/>
                </a:lnTo>
                <a:lnTo>
                  <a:pt x="874" y="105"/>
                </a:lnTo>
                <a:lnTo>
                  <a:pt x="874" y="107"/>
                </a:lnTo>
                <a:lnTo>
                  <a:pt x="876" y="109"/>
                </a:lnTo>
                <a:lnTo>
                  <a:pt x="876" y="111"/>
                </a:lnTo>
                <a:lnTo>
                  <a:pt x="876" y="113"/>
                </a:lnTo>
                <a:lnTo>
                  <a:pt x="878" y="115"/>
                </a:lnTo>
                <a:lnTo>
                  <a:pt x="878" y="117"/>
                </a:lnTo>
                <a:lnTo>
                  <a:pt x="879" y="117"/>
                </a:lnTo>
                <a:lnTo>
                  <a:pt x="881" y="119"/>
                </a:lnTo>
                <a:lnTo>
                  <a:pt x="881" y="120"/>
                </a:lnTo>
                <a:lnTo>
                  <a:pt x="881" y="122"/>
                </a:lnTo>
                <a:lnTo>
                  <a:pt x="883" y="124"/>
                </a:lnTo>
                <a:lnTo>
                  <a:pt x="885" y="126"/>
                </a:lnTo>
                <a:lnTo>
                  <a:pt x="887" y="126"/>
                </a:lnTo>
                <a:lnTo>
                  <a:pt x="887" y="128"/>
                </a:lnTo>
                <a:lnTo>
                  <a:pt x="889" y="128"/>
                </a:lnTo>
                <a:lnTo>
                  <a:pt x="891" y="128"/>
                </a:lnTo>
                <a:lnTo>
                  <a:pt x="891" y="130"/>
                </a:lnTo>
                <a:lnTo>
                  <a:pt x="891" y="132"/>
                </a:lnTo>
                <a:lnTo>
                  <a:pt x="893" y="132"/>
                </a:lnTo>
                <a:lnTo>
                  <a:pt x="893" y="134"/>
                </a:lnTo>
                <a:lnTo>
                  <a:pt x="894" y="134"/>
                </a:lnTo>
                <a:lnTo>
                  <a:pt x="894" y="135"/>
                </a:lnTo>
                <a:lnTo>
                  <a:pt x="894" y="137"/>
                </a:lnTo>
                <a:lnTo>
                  <a:pt x="896" y="137"/>
                </a:lnTo>
                <a:lnTo>
                  <a:pt x="896" y="139"/>
                </a:lnTo>
                <a:lnTo>
                  <a:pt x="898" y="141"/>
                </a:lnTo>
                <a:lnTo>
                  <a:pt x="898" y="143"/>
                </a:lnTo>
                <a:lnTo>
                  <a:pt x="898" y="143"/>
                </a:lnTo>
                <a:lnTo>
                  <a:pt x="898" y="145"/>
                </a:lnTo>
                <a:lnTo>
                  <a:pt x="898" y="147"/>
                </a:lnTo>
                <a:lnTo>
                  <a:pt x="896" y="149"/>
                </a:lnTo>
                <a:lnTo>
                  <a:pt x="898" y="150"/>
                </a:lnTo>
                <a:lnTo>
                  <a:pt x="898" y="152"/>
                </a:lnTo>
                <a:lnTo>
                  <a:pt x="896" y="154"/>
                </a:lnTo>
                <a:lnTo>
                  <a:pt x="896" y="156"/>
                </a:lnTo>
                <a:lnTo>
                  <a:pt x="898" y="156"/>
                </a:lnTo>
                <a:lnTo>
                  <a:pt x="898" y="158"/>
                </a:lnTo>
                <a:lnTo>
                  <a:pt x="900" y="158"/>
                </a:lnTo>
                <a:lnTo>
                  <a:pt x="900" y="160"/>
                </a:lnTo>
                <a:lnTo>
                  <a:pt x="902" y="162"/>
                </a:lnTo>
                <a:lnTo>
                  <a:pt x="904" y="162"/>
                </a:lnTo>
                <a:lnTo>
                  <a:pt x="906" y="160"/>
                </a:lnTo>
                <a:lnTo>
                  <a:pt x="906" y="160"/>
                </a:lnTo>
                <a:lnTo>
                  <a:pt x="908" y="160"/>
                </a:lnTo>
                <a:lnTo>
                  <a:pt x="909" y="160"/>
                </a:lnTo>
                <a:lnTo>
                  <a:pt x="911" y="160"/>
                </a:lnTo>
                <a:lnTo>
                  <a:pt x="913" y="158"/>
                </a:lnTo>
                <a:lnTo>
                  <a:pt x="915" y="158"/>
                </a:lnTo>
                <a:lnTo>
                  <a:pt x="915" y="156"/>
                </a:lnTo>
                <a:lnTo>
                  <a:pt x="917" y="156"/>
                </a:lnTo>
                <a:lnTo>
                  <a:pt x="919" y="156"/>
                </a:lnTo>
                <a:lnTo>
                  <a:pt x="921" y="156"/>
                </a:lnTo>
                <a:lnTo>
                  <a:pt x="923" y="154"/>
                </a:lnTo>
                <a:lnTo>
                  <a:pt x="924" y="152"/>
                </a:lnTo>
                <a:lnTo>
                  <a:pt x="926" y="154"/>
                </a:lnTo>
                <a:lnTo>
                  <a:pt x="926" y="156"/>
                </a:lnTo>
                <a:lnTo>
                  <a:pt x="930" y="158"/>
                </a:lnTo>
                <a:lnTo>
                  <a:pt x="932" y="158"/>
                </a:lnTo>
                <a:lnTo>
                  <a:pt x="934" y="160"/>
                </a:lnTo>
                <a:lnTo>
                  <a:pt x="936" y="160"/>
                </a:lnTo>
                <a:lnTo>
                  <a:pt x="938" y="160"/>
                </a:lnTo>
                <a:lnTo>
                  <a:pt x="938" y="162"/>
                </a:lnTo>
                <a:lnTo>
                  <a:pt x="939" y="164"/>
                </a:lnTo>
                <a:lnTo>
                  <a:pt x="941" y="164"/>
                </a:lnTo>
                <a:lnTo>
                  <a:pt x="943" y="164"/>
                </a:lnTo>
                <a:lnTo>
                  <a:pt x="945" y="164"/>
                </a:lnTo>
                <a:lnTo>
                  <a:pt x="945" y="165"/>
                </a:lnTo>
                <a:lnTo>
                  <a:pt x="949" y="165"/>
                </a:lnTo>
                <a:lnTo>
                  <a:pt x="951" y="167"/>
                </a:lnTo>
                <a:lnTo>
                  <a:pt x="953" y="167"/>
                </a:lnTo>
                <a:lnTo>
                  <a:pt x="954" y="169"/>
                </a:lnTo>
                <a:lnTo>
                  <a:pt x="954" y="171"/>
                </a:lnTo>
                <a:lnTo>
                  <a:pt x="954" y="171"/>
                </a:lnTo>
                <a:lnTo>
                  <a:pt x="954" y="173"/>
                </a:lnTo>
                <a:lnTo>
                  <a:pt x="954" y="177"/>
                </a:lnTo>
                <a:lnTo>
                  <a:pt x="954" y="179"/>
                </a:lnTo>
                <a:lnTo>
                  <a:pt x="954" y="180"/>
                </a:lnTo>
                <a:lnTo>
                  <a:pt x="954" y="182"/>
                </a:lnTo>
                <a:lnTo>
                  <a:pt x="954" y="184"/>
                </a:lnTo>
                <a:lnTo>
                  <a:pt x="954" y="186"/>
                </a:lnTo>
                <a:lnTo>
                  <a:pt x="954" y="186"/>
                </a:lnTo>
                <a:lnTo>
                  <a:pt x="954" y="188"/>
                </a:lnTo>
                <a:lnTo>
                  <a:pt x="954" y="188"/>
                </a:lnTo>
                <a:lnTo>
                  <a:pt x="956" y="188"/>
                </a:lnTo>
                <a:lnTo>
                  <a:pt x="958" y="188"/>
                </a:lnTo>
                <a:lnTo>
                  <a:pt x="962" y="194"/>
                </a:lnTo>
                <a:lnTo>
                  <a:pt x="964" y="195"/>
                </a:lnTo>
                <a:lnTo>
                  <a:pt x="964" y="197"/>
                </a:lnTo>
                <a:lnTo>
                  <a:pt x="964" y="199"/>
                </a:lnTo>
                <a:lnTo>
                  <a:pt x="962" y="199"/>
                </a:lnTo>
                <a:lnTo>
                  <a:pt x="962" y="201"/>
                </a:lnTo>
                <a:lnTo>
                  <a:pt x="964" y="203"/>
                </a:lnTo>
                <a:lnTo>
                  <a:pt x="964" y="205"/>
                </a:lnTo>
                <a:lnTo>
                  <a:pt x="964" y="207"/>
                </a:lnTo>
                <a:lnTo>
                  <a:pt x="966" y="207"/>
                </a:lnTo>
                <a:lnTo>
                  <a:pt x="968" y="207"/>
                </a:lnTo>
                <a:lnTo>
                  <a:pt x="969" y="209"/>
                </a:lnTo>
                <a:lnTo>
                  <a:pt x="969" y="210"/>
                </a:lnTo>
                <a:lnTo>
                  <a:pt x="969" y="212"/>
                </a:lnTo>
                <a:lnTo>
                  <a:pt x="969" y="214"/>
                </a:lnTo>
                <a:lnTo>
                  <a:pt x="969" y="216"/>
                </a:lnTo>
                <a:lnTo>
                  <a:pt x="971" y="216"/>
                </a:lnTo>
                <a:lnTo>
                  <a:pt x="971" y="218"/>
                </a:lnTo>
                <a:lnTo>
                  <a:pt x="971" y="220"/>
                </a:lnTo>
                <a:lnTo>
                  <a:pt x="971" y="222"/>
                </a:lnTo>
                <a:lnTo>
                  <a:pt x="971" y="224"/>
                </a:lnTo>
                <a:lnTo>
                  <a:pt x="973" y="225"/>
                </a:lnTo>
                <a:lnTo>
                  <a:pt x="975" y="225"/>
                </a:lnTo>
                <a:lnTo>
                  <a:pt x="977" y="224"/>
                </a:lnTo>
                <a:lnTo>
                  <a:pt x="979" y="224"/>
                </a:lnTo>
                <a:lnTo>
                  <a:pt x="981" y="222"/>
                </a:lnTo>
                <a:lnTo>
                  <a:pt x="983" y="222"/>
                </a:lnTo>
                <a:lnTo>
                  <a:pt x="984" y="222"/>
                </a:lnTo>
                <a:lnTo>
                  <a:pt x="986" y="222"/>
                </a:lnTo>
                <a:lnTo>
                  <a:pt x="988" y="222"/>
                </a:lnTo>
                <a:lnTo>
                  <a:pt x="990" y="222"/>
                </a:lnTo>
                <a:lnTo>
                  <a:pt x="992" y="222"/>
                </a:lnTo>
                <a:lnTo>
                  <a:pt x="994" y="222"/>
                </a:lnTo>
                <a:lnTo>
                  <a:pt x="994" y="224"/>
                </a:lnTo>
                <a:lnTo>
                  <a:pt x="996" y="225"/>
                </a:lnTo>
                <a:lnTo>
                  <a:pt x="998" y="227"/>
                </a:lnTo>
                <a:lnTo>
                  <a:pt x="999" y="229"/>
                </a:lnTo>
                <a:lnTo>
                  <a:pt x="1001" y="229"/>
                </a:lnTo>
                <a:lnTo>
                  <a:pt x="1001" y="229"/>
                </a:lnTo>
                <a:lnTo>
                  <a:pt x="1003" y="229"/>
                </a:lnTo>
                <a:lnTo>
                  <a:pt x="1005" y="229"/>
                </a:lnTo>
                <a:lnTo>
                  <a:pt x="1007" y="227"/>
                </a:lnTo>
                <a:lnTo>
                  <a:pt x="1009" y="227"/>
                </a:lnTo>
                <a:lnTo>
                  <a:pt x="1009" y="225"/>
                </a:lnTo>
                <a:lnTo>
                  <a:pt x="1011" y="227"/>
                </a:lnTo>
                <a:lnTo>
                  <a:pt x="1013" y="227"/>
                </a:lnTo>
                <a:lnTo>
                  <a:pt x="1014" y="227"/>
                </a:lnTo>
                <a:lnTo>
                  <a:pt x="1016" y="227"/>
                </a:lnTo>
                <a:lnTo>
                  <a:pt x="1018" y="229"/>
                </a:lnTo>
                <a:lnTo>
                  <a:pt x="1020" y="231"/>
                </a:lnTo>
                <a:lnTo>
                  <a:pt x="1022" y="233"/>
                </a:lnTo>
                <a:lnTo>
                  <a:pt x="1022" y="233"/>
                </a:lnTo>
                <a:lnTo>
                  <a:pt x="1024" y="233"/>
                </a:lnTo>
                <a:lnTo>
                  <a:pt x="1024" y="235"/>
                </a:lnTo>
                <a:lnTo>
                  <a:pt x="1026" y="235"/>
                </a:lnTo>
                <a:lnTo>
                  <a:pt x="1026" y="237"/>
                </a:lnTo>
                <a:lnTo>
                  <a:pt x="1028" y="239"/>
                </a:lnTo>
                <a:lnTo>
                  <a:pt x="1028" y="240"/>
                </a:lnTo>
                <a:lnTo>
                  <a:pt x="1029" y="242"/>
                </a:lnTo>
                <a:lnTo>
                  <a:pt x="1031" y="244"/>
                </a:lnTo>
                <a:lnTo>
                  <a:pt x="1033" y="244"/>
                </a:lnTo>
                <a:lnTo>
                  <a:pt x="1035" y="244"/>
                </a:lnTo>
                <a:lnTo>
                  <a:pt x="1037" y="244"/>
                </a:lnTo>
                <a:lnTo>
                  <a:pt x="1041" y="246"/>
                </a:lnTo>
                <a:lnTo>
                  <a:pt x="1044" y="246"/>
                </a:lnTo>
                <a:lnTo>
                  <a:pt x="1046" y="246"/>
                </a:lnTo>
                <a:lnTo>
                  <a:pt x="1048" y="246"/>
                </a:lnTo>
                <a:lnTo>
                  <a:pt x="1050" y="248"/>
                </a:lnTo>
                <a:lnTo>
                  <a:pt x="1052" y="248"/>
                </a:lnTo>
                <a:lnTo>
                  <a:pt x="1054" y="248"/>
                </a:lnTo>
                <a:lnTo>
                  <a:pt x="1058" y="250"/>
                </a:lnTo>
                <a:lnTo>
                  <a:pt x="1059" y="250"/>
                </a:lnTo>
                <a:lnTo>
                  <a:pt x="1061" y="250"/>
                </a:lnTo>
                <a:lnTo>
                  <a:pt x="1063" y="250"/>
                </a:lnTo>
                <a:lnTo>
                  <a:pt x="1065" y="250"/>
                </a:lnTo>
                <a:lnTo>
                  <a:pt x="1067" y="250"/>
                </a:lnTo>
                <a:lnTo>
                  <a:pt x="1069" y="252"/>
                </a:lnTo>
                <a:lnTo>
                  <a:pt x="1069" y="254"/>
                </a:lnTo>
                <a:lnTo>
                  <a:pt x="1067" y="257"/>
                </a:lnTo>
                <a:lnTo>
                  <a:pt x="1067" y="259"/>
                </a:lnTo>
                <a:lnTo>
                  <a:pt x="1067" y="263"/>
                </a:lnTo>
                <a:lnTo>
                  <a:pt x="1065" y="263"/>
                </a:lnTo>
                <a:lnTo>
                  <a:pt x="1065" y="265"/>
                </a:lnTo>
                <a:lnTo>
                  <a:pt x="1065" y="267"/>
                </a:lnTo>
                <a:lnTo>
                  <a:pt x="1063" y="269"/>
                </a:lnTo>
                <a:lnTo>
                  <a:pt x="1063" y="270"/>
                </a:lnTo>
                <a:lnTo>
                  <a:pt x="1063" y="272"/>
                </a:lnTo>
                <a:lnTo>
                  <a:pt x="1065" y="274"/>
                </a:lnTo>
                <a:lnTo>
                  <a:pt x="1067" y="274"/>
                </a:lnTo>
                <a:lnTo>
                  <a:pt x="1069" y="274"/>
                </a:lnTo>
                <a:lnTo>
                  <a:pt x="1073" y="274"/>
                </a:lnTo>
                <a:lnTo>
                  <a:pt x="1074" y="274"/>
                </a:lnTo>
                <a:lnTo>
                  <a:pt x="1078" y="274"/>
                </a:lnTo>
                <a:lnTo>
                  <a:pt x="1078" y="276"/>
                </a:lnTo>
                <a:lnTo>
                  <a:pt x="1082" y="276"/>
                </a:lnTo>
                <a:lnTo>
                  <a:pt x="1084" y="274"/>
                </a:lnTo>
                <a:lnTo>
                  <a:pt x="1086" y="272"/>
                </a:lnTo>
                <a:lnTo>
                  <a:pt x="1086" y="270"/>
                </a:lnTo>
                <a:lnTo>
                  <a:pt x="1088" y="270"/>
                </a:lnTo>
                <a:lnTo>
                  <a:pt x="1089" y="270"/>
                </a:lnTo>
                <a:lnTo>
                  <a:pt x="1091" y="270"/>
                </a:lnTo>
                <a:lnTo>
                  <a:pt x="1093" y="270"/>
                </a:lnTo>
                <a:lnTo>
                  <a:pt x="1095" y="270"/>
                </a:lnTo>
                <a:lnTo>
                  <a:pt x="1097" y="270"/>
                </a:lnTo>
                <a:lnTo>
                  <a:pt x="1097" y="272"/>
                </a:lnTo>
                <a:lnTo>
                  <a:pt x="1099" y="272"/>
                </a:lnTo>
                <a:lnTo>
                  <a:pt x="1099" y="270"/>
                </a:lnTo>
                <a:lnTo>
                  <a:pt x="1103" y="269"/>
                </a:lnTo>
                <a:lnTo>
                  <a:pt x="1104" y="270"/>
                </a:lnTo>
                <a:lnTo>
                  <a:pt x="1106" y="272"/>
                </a:lnTo>
                <a:lnTo>
                  <a:pt x="1108" y="272"/>
                </a:lnTo>
                <a:lnTo>
                  <a:pt x="1110" y="272"/>
                </a:lnTo>
                <a:lnTo>
                  <a:pt x="1112" y="272"/>
                </a:lnTo>
                <a:lnTo>
                  <a:pt x="1116" y="270"/>
                </a:lnTo>
                <a:lnTo>
                  <a:pt x="1118" y="270"/>
                </a:lnTo>
                <a:lnTo>
                  <a:pt x="1119" y="272"/>
                </a:lnTo>
                <a:lnTo>
                  <a:pt x="1121" y="274"/>
                </a:lnTo>
                <a:lnTo>
                  <a:pt x="1123" y="276"/>
                </a:lnTo>
                <a:lnTo>
                  <a:pt x="1125" y="276"/>
                </a:lnTo>
                <a:lnTo>
                  <a:pt x="1127" y="278"/>
                </a:lnTo>
                <a:lnTo>
                  <a:pt x="1129" y="278"/>
                </a:lnTo>
                <a:lnTo>
                  <a:pt x="1131" y="278"/>
                </a:lnTo>
                <a:lnTo>
                  <a:pt x="1133" y="278"/>
                </a:lnTo>
                <a:lnTo>
                  <a:pt x="1134" y="278"/>
                </a:lnTo>
                <a:lnTo>
                  <a:pt x="1136" y="278"/>
                </a:lnTo>
                <a:lnTo>
                  <a:pt x="1133" y="282"/>
                </a:lnTo>
                <a:lnTo>
                  <a:pt x="1133" y="284"/>
                </a:lnTo>
                <a:lnTo>
                  <a:pt x="1129" y="287"/>
                </a:lnTo>
                <a:lnTo>
                  <a:pt x="1127" y="291"/>
                </a:lnTo>
                <a:lnTo>
                  <a:pt x="1125" y="295"/>
                </a:lnTo>
                <a:lnTo>
                  <a:pt x="1119" y="297"/>
                </a:lnTo>
                <a:lnTo>
                  <a:pt x="1116" y="301"/>
                </a:lnTo>
                <a:lnTo>
                  <a:pt x="1110" y="304"/>
                </a:lnTo>
                <a:lnTo>
                  <a:pt x="1101" y="314"/>
                </a:lnTo>
                <a:lnTo>
                  <a:pt x="1097" y="316"/>
                </a:lnTo>
                <a:lnTo>
                  <a:pt x="1095" y="317"/>
                </a:lnTo>
                <a:lnTo>
                  <a:pt x="1093" y="317"/>
                </a:lnTo>
                <a:lnTo>
                  <a:pt x="1093" y="319"/>
                </a:lnTo>
                <a:lnTo>
                  <a:pt x="1091" y="321"/>
                </a:lnTo>
                <a:lnTo>
                  <a:pt x="1089" y="323"/>
                </a:lnTo>
                <a:lnTo>
                  <a:pt x="1089" y="323"/>
                </a:lnTo>
                <a:lnTo>
                  <a:pt x="1088" y="323"/>
                </a:lnTo>
                <a:lnTo>
                  <a:pt x="1088" y="325"/>
                </a:lnTo>
                <a:lnTo>
                  <a:pt x="1086" y="327"/>
                </a:lnTo>
                <a:lnTo>
                  <a:pt x="1086" y="329"/>
                </a:lnTo>
                <a:lnTo>
                  <a:pt x="1084" y="331"/>
                </a:lnTo>
                <a:lnTo>
                  <a:pt x="1084" y="332"/>
                </a:lnTo>
                <a:lnTo>
                  <a:pt x="1080" y="338"/>
                </a:lnTo>
                <a:lnTo>
                  <a:pt x="1078" y="346"/>
                </a:lnTo>
                <a:lnTo>
                  <a:pt x="1076" y="346"/>
                </a:lnTo>
                <a:lnTo>
                  <a:pt x="1076" y="347"/>
                </a:lnTo>
                <a:lnTo>
                  <a:pt x="1074" y="349"/>
                </a:lnTo>
                <a:lnTo>
                  <a:pt x="1073" y="357"/>
                </a:lnTo>
                <a:lnTo>
                  <a:pt x="1071" y="361"/>
                </a:lnTo>
                <a:lnTo>
                  <a:pt x="1069" y="366"/>
                </a:lnTo>
                <a:lnTo>
                  <a:pt x="1067" y="368"/>
                </a:lnTo>
                <a:lnTo>
                  <a:pt x="1067" y="368"/>
                </a:lnTo>
                <a:lnTo>
                  <a:pt x="1065" y="370"/>
                </a:lnTo>
                <a:lnTo>
                  <a:pt x="1065" y="372"/>
                </a:lnTo>
                <a:lnTo>
                  <a:pt x="1063" y="374"/>
                </a:lnTo>
                <a:lnTo>
                  <a:pt x="1063" y="376"/>
                </a:lnTo>
                <a:lnTo>
                  <a:pt x="1061" y="377"/>
                </a:lnTo>
                <a:lnTo>
                  <a:pt x="1061" y="379"/>
                </a:lnTo>
                <a:lnTo>
                  <a:pt x="1061" y="381"/>
                </a:lnTo>
                <a:lnTo>
                  <a:pt x="1059" y="381"/>
                </a:lnTo>
                <a:lnTo>
                  <a:pt x="1059" y="383"/>
                </a:lnTo>
                <a:lnTo>
                  <a:pt x="1059" y="385"/>
                </a:lnTo>
                <a:lnTo>
                  <a:pt x="1058" y="385"/>
                </a:lnTo>
                <a:lnTo>
                  <a:pt x="1058" y="387"/>
                </a:lnTo>
                <a:lnTo>
                  <a:pt x="1058" y="389"/>
                </a:lnTo>
                <a:lnTo>
                  <a:pt x="1056" y="391"/>
                </a:lnTo>
                <a:lnTo>
                  <a:pt x="1056" y="392"/>
                </a:lnTo>
                <a:lnTo>
                  <a:pt x="1056" y="394"/>
                </a:lnTo>
                <a:lnTo>
                  <a:pt x="1048" y="394"/>
                </a:lnTo>
                <a:lnTo>
                  <a:pt x="1043" y="394"/>
                </a:lnTo>
                <a:lnTo>
                  <a:pt x="1035" y="392"/>
                </a:lnTo>
                <a:lnTo>
                  <a:pt x="1028" y="391"/>
                </a:lnTo>
                <a:lnTo>
                  <a:pt x="1024" y="391"/>
                </a:lnTo>
                <a:lnTo>
                  <a:pt x="1018" y="389"/>
                </a:lnTo>
                <a:lnTo>
                  <a:pt x="1009" y="387"/>
                </a:lnTo>
                <a:lnTo>
                  <a:pt x="1001" y="383"/>
                </a:lnTo>
                <a:lnTo>
                  <a:pt x="999" y="383"/>
                </a:lnTo>
                <a:lnTo>
                  <a:pt x="988" y="381"/>
                </a:lnTo>
                <a:lnTo>
                  <a:pt x="977" y="379"/>
                </a:lnTo>
                <a:lnTo>
                  <a:pt x="962" y="379"/>
                </a:lnTo>
                <a:lnTo>
                  <a:pt x="951" y="387"/>
                </a:lnTo>
                <a:lnTo>
                  <a:pt x="949" y="387"/>
                </a:lnTo>
                <a:lnTo>
                  <a:pt x="947" y="387"/>
                </a:lnTo>
                <a:lnTo>
                  <a:pt x="945" y="389"/>
                </a:lnTo>
                <a:lnTo>
                  <a:pt x="943" y="389"/>
                </a:lnTo>
                <a:lnTo>
                  <a:pt x="941" y="391"/>
                </a:lnTo>
                <a:lnTo>
                  <a:pt x="939" y="391"/>
                </a:lnTo>
                <a:lnTo>
                  <a:pt x="938" y="392"/>
                </a:lnTo>
                <a:lnTo>
                  <a:pt x="936" y="392"/>
                </a:lnTo>
                <a:lnTo>
                  <a:pt x="934" y="394"/>
                </a:lnTo>
                <a:lnTo>
                  <a:pt x="932" y="394"/>
                </a:lnTo>
                <a:lnTo>
                  <a:pt x="930" y="396"/>
                </a:lnTo>
                <a:lnTo>
                  <a:pt x="928" y="396"/>
                </a:lnTo>
                <a:lnTo>
                  <a:pt x="926" y="396"/>
                </a:lnTo>
                <a:lnTo>
                  <a:pt x="926" y="398"/>
                </a:lnTo>
                <a:lnTo>
                  <a:pt x="924" y="398"/>
                </a:lnTo>
                <a:lnTo>
                  <a:pt x="924" y="400"/>
                </a:lnTo>
                <a:lnTo>
                  <a:pt x="923" y="400"/>
                </a:lnTo>
                <a:lnTo>
                  <a:pt x="923" y="402"/>
                </a:lnTo>
                <a:lnTo>
                  <a:pt x="921" y="402"/>
                </a:lnTo>
                <a:lnTo>
                  <a:pt x="919" y="404"/>
                </a:lnTo>
                <a:lnTo>
                  <a:pt x="917" y="406"/>
                </a:lnTo>
                <a:lnTo>
                  <a:pt x="915" y="406"/>
                </a:lnTo>
                <a:lnTo>
                  <a:pt x="915" y="407"/>
                </a:lnTo>
                <a:lnTo>
                  <a:pt x="913" y="409"/>
                </a:lnTo>
                <a:lnTo>
                  <a:pt x="911" y="409"/>
                </a:lnTo>
                <a:lnTo>
                  <a:pt x="911" y="411"/>
                </a:lnTo>
                <a:lnTo>
                  <a:pt x="909" y="411"/>
                </a:lnTo>
                <a:lnTo>
                  <a:pt x="908" y="411"/>
                </a:lnTo>
                <a:lnTo>
                  <a:pt x="908" y="413"/>
                </a:lnTo>
                <a:lnTo>
                  <a:pt x="906" y="413"/>
                </a:lnTo>
                <a:lnTo>
                  <a:pt x="906" y="415"/>
                </a:lnTo>
                <a:lnTo>
                  <a:pt x="904" y="417"/>
                </a:lnTo>
                <a:lnTo>
                  <a:pt x="902" y="419"/>
                </a:lnTo>
                <a:lnTo>
                  <a:pt x="900" y="421"/>
                </a:lnTo>
                <a:lnTo>
                  <a:pt x="898" y="421"/>
                </a:lnTo>
                <a:lnTo>
                  <a:pt x="898" y="422"/>
                </a:lnTo>
                <a:lnTo>
                  <a:pt x="896" y="422"/>
                </a:lnTo>
                <a:lnTo>
                  <a:pt x="896" y="424"/>
                </a:lnTo>
                <a:lnTo>
                  <a:pt x="894" y="424"/>
                </a:lnTo>
                <a:lnTo>
                  <a:pt x="896" y="428"/>
                </a:lnTo>
                <a:lnTo>
                  <a:pt x="896" y="430"/>
                </a:lnTo>
                <a:lnTo>
                  <a:pt x="896" y="432"/>
                </a:lnTo>
                <a:lnTo>
                  <a:pt x="894" y="434"/>
                </a:lnTo>
                <a:lnTo>
                  <a:pt x="894" y="436"/>
                </a:lnTo>
                <a:lnTo>
                  <a:pt x="896" y="436"/>
                </a:lnTo>
                <a:lnTo>
                  <a:pt x="896" y="437"/>
                </a:lnTo>
                <a:lnTo>
                  <a:pt x="898" y="437"/>
                </a:lnTo>
                <a:lnTo>
                  <a:pt x="898" y="439"/>
                </a:lnTo>
                <a:lnTo>
                  <a:pt x="896" y="441"/>
                </a:lnTo>
                <a:lnTo>
                  <a:pt x="896" y="443"/>
                </a:lnTo>
                <a:lnTo>
                  <a:pt x="898" y="445"/>
                </a:lnTo>
                <a:lnTo>
                  <a:pt x="898" y="447"/>
                </a:lnTo>
                <a:lnTo>
                  <a:pt x="900" y="447"/>
                </a:lnTo>
                <a:lnTo>
                  <a:pt x="900" y="449"/>
                </a:lnTo>
                <a:lnTo>
                  <a:pt x="900" y="451"/>
                </a:lnTo>
                <a:lnTo>
                  <a:pt x="900" y="452"/>
                </a:lnTo>
                <a:lnTo>
                  <a:pt x="902" y="452"/>
                </a:lnTo>
                <a:lnTo>
                  <a:pt x="900" y="454"/>
                </a:lnTo>
                <a:lnTo>
                  <a:pt x="902" y="454"/>
                </a:lnTo>
                <a:lnTo>
                  <a:pt x="902" y="456"/>
                </a:lnTo>
                <a:lnTo>
                  <a:pt x="902" y="456"/>
                </a:lnTo>
                <a:lnTo>
                  <a:pt x="902" y="458"/>
                </a:lnTo>
                <a:lnTo>
                  <a:pt x="900" y="460"/>
                </a:lnTo>
                <a:lnTo>
                  <a:pt x="898" y="462"/>
                </a:lnTo>
                <a:lnTo>
                  <a:pt x="896" y="462"/>
                </a:lnTo>
                <a:lnTo>
                  <a:pt x="896" y="464"/>
                </a:lnTo>
                <a:lnTo>
                  <a:pt x="894" y="464"/>
                </a:lnTo>
                <a:lnTo>
                  <a:pt x="894" y="467"/>
                </a:lnTo>
                <a:lnTo>
                  <a:pt x="893" y="469"/>
                </a:lnTo>
                <a:lnTo>
                  <a:pt x="893" y="471"/>
                </a:lnTo>
                <a:lnTo>
                  <a:pt x="889" y="469"/>
                </a:lnTo>
                <a:lnTo>
                  <a:pt x="887" y="467"/>
                </a:lnTo>
                <a:lnTo>
                  <a:pt x="885" y="466"/>
                </a:lnTo>
                <a:lnTo>
                  <a:pt x="881" y="466"/>
                </a:lnTo>
                <a:lnTo>
                  <a:pt x="879" y="466"/>
                </a:lnTo>
                <a:lnTo>
                  <a:pt x="876" y="467"/>
                </a:lnTo>
                <a:lnTo>
                  <a:pt x="874" y="469"/>
                </a:lnTo>
                <a:lnTo>
                  <a:pt x="872" y="469"/>
                </a:lnTo>
                <a:lnTo>
                  <a:pt x="870" y="473"/>
                </a:lnTo>
                <a:lnTo>
                  <a:pt x="868" y="475"/>
                </a:lnTo>
                <a:lnTo>
                  <a:pt x="864" y="475"/>
                </a:lnTo>
                <a:lnTo>
                  <a:pt x="861" y="473"/>
                </a:lnTo>
                <a:lnTo>
                  <a:pt x="859" y="469"/>
                </a:lnTo>
                <a:lnTo>
                  <a:pt x="857" y="467"/>
                </a:lnTo>
                <a:lnTo>
                  <a:pt x="855" y="467"/>
                </a:lnTo>
                <a:lnTo>
                  <a:pt x="853" y="471"/>
                </a:lnTo>
                <a:lnTo>
                  <a:pt x="849" y="471"/>
                </a:lnTo>
                <a:lnTo>
                  <a:pt x="846" y="469"/>
                </a:lnTo>
                <a:lnTo>
                  <a:pt x="842" y="471"/>
                </a:lnTo>
                <a:lnTo>
                  <a:pt x="840" y="471"/>
                </a:lnTo>
                <a:lnTo>
                  <a:pt x="838" y="473"/>
                </a:lnTo>
                <a:lnTo>
                  <a:pt x="836" y="473"/>
                </a:lnTo>
                <a:lnTo>
                  <a:pt x="834" y="475"/>
                </a:lnTo>
                <a:lnTo>
                  <a:pt x="832" y="475"/>
                </a:lnTo>
                <a:lnTo>
                  <a:pt x="832" y="477"/>
                </a:lnTo>
                <a:lnTo>
                  <a:pt x="831" y="477"/>
                </a:lnTo>
                <a:lnTo>
                  <a:pt x="829" y="479"/>
                </a:lnTo>
                <a:lnTo>
                  <a:pt x="827" y="481"/>
                </a:lnTo>
                <a:lnTo>
                  <a:pt x="825" y="482"/>
                </a:lnTo>
                <a:lnTo>
                  <a:pt x="823" y="484"/>
                </a:lnTo>
                <a:lnTo>
                  <a:pt x="821" y="486"/>
                </a:lnTo>
                <a:lnTo>
                  <a:pt x="819" y="488"/>
                </a:lnTo>
                <a:lnTo>
                  <a:pt x="819" y="490"/>
                </a:lnTo>
                <a:lnTo>
                  <a:pt x="817" y="490"/>
                </a:lnTo>
                <a:lnTo>
                  <a:pt x="816" y="492"/>
                </a:lnTo>
                <a:lnTo>
                  <a:pt x="814" y="492"/>
                </a:lnTo>
                <a:lnTo>
                  <a:pt x="814" y="494"/>
                </a:lnTo>
                <a:lnTo>
                  <a:pt x="812" y="496"/>
                </a:lnTo>
                <a:lnTo>
                  <a:pt x="812" y="497"/>
                </a:lnTo>
                <a:lnTo>
                  <a:pt x="810" y="499"/>
                </a:lnTo>
                <a:lnTo>
                  <a:pt x="808" y="499"/>
                </a:lnTo>
                <a:lnTo>
                  <a:pt x="808" y="501"/>
                </a:lnTo>
                <a:lnTo>
                  <a:pt x="806" y="501"/>
                </a:lnTo>
                <a:lnTo>
                  <a:pt x="806" y="501"/>
                </a:lnTo>
                <a:lnTo>
                  <a:pt x="804" y="501"/>
                </a:lnTo>
                <a:lnTo>
                  <a:pt x="804" y="503"/>
                </a:lnTo>
                <a:lnTo>
                  <a:pt x="802" y="503"/>
                </a:lnTo>
                <a:lnTo>
                  <a:pt x="801" y="505"/>
                </a:lnTo>
                <a:lnTo>
                  <a:pt x="799" y="507"/>
                </a:lnTo>
                <a:lnTo>
                  <a:pt x="797" y="509"/>
                </a:lnTo>
                <a:lnTo>
                  <a:pt x="795" y="509"/>
                </a:lnTo>
                <a:lnTo>
                  <a:pt x="795" y="511"/>
                </a:lnTo>
                <a:lnTo>
                  <a:pt x="793" y="511"/>
                </a:lnTo>
                <a:lnTo>
                  <a:pt x="793" y="512"/>
                </a:lnTo>
                <a:lnTo>
                  <a:pt x="791" y="512"/>
                </a:lnTo>
                <a:lnTo>
                  <a:pt x="791" y="514"/>
                </a:lnTo>
                <a:lnTo>
                  <a:pt x="789" y="514"/>
                </a:lnTo>
                <a:lnTo>
                  <a:pt x="787" y="514"/>
                </a:lnTo>
                <a:lnTo>
                  <a:pt x="787" y="516"/>
                </a:lnTo>
                <a:lnTo>
                  <a:pt x="786" y="516"/>
                </a:lnTo>
                <a:lnTo>
                  <a:pt x="784" y="518"/>
                </a:lnTo>
                <a:lnTo>
                  <a:pt x="782" y="518"/>
                </a:lnTo>
                <a:lnTo>
                  <a:pt x="782" y="520"/>
                </a:lnTo>
                <a:lnTo>
                  <a:pt x="780" y="520"/>
                </a:lnTo>
                <a:lnTo>
                  <a:pt x="778" y="522"/>
                </a:lnTo>
                <a:lnTo>
                  <a:pt x="776" y="524"/>
                </a:lnTo>
                <a:lnTo>
                  <a:pt x="776" y="526"/>
                </a:lnTo>
                <a:lnTo>
                  <a:pt x="774" y="527"/>
                </a:lnTo>
                <a:lnTo>
                  <a:pt x="774" y="529"/>
                </a:lnTo>
                <a:lnTo>
                  <a:pt x="772" y="529"/>
                </a:lnTo>
                <a:lnTo>
                  <a:pt x="772" y="531"/>
                </a:lnTo>
                <a:lnTo>
                  <a:pt x="772" y="533"/>
                </a:lnTo>
                <a:lnTo>
                  <a:pt x="771" y="535"/>
                </a:lnTo>
                <a:lnTo>
                  <a:pt x="771" y="537"/>
                </a:lnTo>
                <a:lnTo>
                  <a:pt x="769" y="537"/>
                </a:lnTo>
                <a:lnTo>
                  <a:pt x="769" y="539"/>
                </a:lnTo>
                <a:lnTo>
                  <a:pt x="767" y="541"/>
                </a:lnTo>
                <a:lnTo>
                  <a:pt x="767" y="542"/>
                </a:lnTo>
                <a:lnTo>
                  <a:pt x="767" y="544"/>
                </a:lnTo>
                <a:lnTo>
                  <a:pt x="765" y="544"/>
                </a:lnTo>
                <a:lnTo>
                  <a:pt x="765" y="546"/>
                </a:lnTo>
                <a:lnTo>
                  <a:pt x="763" y="546"/>
                </a:lnTo>
                <a:lnTo>
                  <a:pt x="763" y="548"/>
                </a:lnTo>
                <a:lnTo>
                  <a:pt x="763" y="550"/>
                </a:lnTo>
                <a:lnTo>
                  <a:pt x="761" y="550"/>
                </a:lnTo>
                <a:lnTo>
                  <a:pt x="761" y="552"/>
                </a:lnTo>
                <a:lnTo>
                  <a:pt x="761" y="554"/>
                </a:lnTo>
                <a:lnTo>
                  <a:pt x="759" y="556"/>
                </a:lnTo>
                <a:lnTo>
                  <a:pt x="759" y="557"/>
                </a:lnTo>
                <a:lnTo>
                  <a:pt x="757" y="559"/>
                </a:lnTo>
                <a:lnTo>
                  <a:pt x="757" y="561"/>
                </a:lnTo>
                <a:lnTo>
                  <a:pt x="756" y="563"/>
                </a:lnTo>
                <a:lnTo>
                  <a:pt x="756" y="565"/>
                </a:lnTo>
                <a:lnTo>
                  <a:pt x="756" y="567"/>
                </a:lnTo>
                <a:lnTo>
                  <a:pt x="754" y="567"/>
                </a:lnTo>
                <a:lnTo>
                  <a:pt x="754" y="569"/>
                </a:lnTo>
                <a:lnTo>
                  <a:pt x="754" y="571"/>
                </a:lnTo>
                <a:lnTo>
                  <a:pt x="752" y="571"/>
                </a:lnTo>
                <a:lnTo>
                  <a:pt x="752" y="572"/>
                </a:lnTo>
                <a:lnTo>
                  <a:pt x="752" y="574"/>
                </a:lnTo>
                <a:lnTo>
                  <a:pt x="750" y="576"/>
                </a:lnTo>
                <a:lnTo>
                  <a:pt x="750" y="578"/>
                </a:lnTo>
                <a:lnTo>
                  <a:pt x="750" y="580"/>
                </a:lnTo>
                <a:lnTo>
                  <a:pt x="750" y="582"/>
                </a:lnTo>
                <a:lnTo>
                  <a:pt x="750" y="584"/>
                </a:lnTo>
                <a:lnTo>
                  <a:pt x="750" y="586"/>
                </a:lnTo>
                <a:lnTo>
                  <a:pt x="750" y="587"/>
                </a:lnTo>
                <a:lnTo>
                  <a:pt x="748" y="589"/>
                </a:lnTo>
                <a:lnTo>
                  <a:pt x="742" y="591"/>
                </a:lnTo>
                <a:lnTo>
                  <a:pt x="737" y="595"/>
                </a:lnTo>
                <a:lnTo>
                  <a:pt x="729" y="599"/>
                </a:lnTo>
                <a:lnTo>
                  <a:pt x="724" y="602"/>
                </a:lnTo>
                <a:lnTo>
                  <a:pt x="718" y="606"/>
                </a:lnTo>
                <a:lnTo>
                  <a:pt x="716" y="608"/>
                </a:lnTo>
                <a:lnTo>
                  <a:pt x="709" y="612"/>
                </a:lnTo>
                <a:lnTo>
                  <a:pt x="701" y="617"/>
                </a:lnTo>
                <a:lnTo>
                  <a:pt x="694" y="621"/>
                </a:lnTo>
                <a:lnTo>
                  <a:pt x="688" y="625"/>
                </a:lnTo>
                <a:lnTo>
                  <a:pt x="684" y="627"/>
                </a:lnTo>
                <a:lnTo>
                  <a:pt x="681" y="629"/>
                </a:lnTo>
                <a:lnTo>
                  <a:pt x="679" y="631"/>
                </a:lnTo>
                <a:lnTo>
                  <a:pt x="679" y="632"/>
                </a:lnTo>
                <a:lnTo>
                  <a:pt x="679" y="634"/>
                </a:lnTo>
                <a:lnTo>
                  <a:pt x="677" y="636"/>
                </a:lnTo>
                <a:lnTo>
                  <a:pt x="677" y="638"/>
                </a:lnTo>
                <a:lnTo>
                  <a:pt x="677" y="642"/>
                </a:lnTo>
                <a:lnTo>
                  <a:pt x="677" y="647"/>
                </a:lnTo>
                <a:lnTo>
                  <a:pt x="675" y="651"/>
                </a:lnTo>
                <a:lnTo>
                  <a:pt x="673" y="655"/>
                </a:lnTo>
                <a:lnTo>
                  <a:pt x="669" y="659"/>
                </a:lnTo>
                <a:lnTo>
                  <a:pt x="667" y="662"/>
                </a:lnTo>
                <a:lnTo>
                  <a:pt x="667" y="666"/>
                </a:lnTo>
                <a:lnTo>
                  <a:pt x="666" y="668"/>
                </a:lnTo>
                <a:lnTo>
                  <a:pt x="667" y="674"/>
                </a:lnTo>
                <a:lnTo>
                  <a:pt x="666" y="679"/>
                </a:lnTo>
                <a:lnTo>
                  <a:pt x="667" y="681"/>
                </a:lnTo>
                <a:lnTo>
                  <a:pt x="667" y="685"/>
                </a:lnTo>
                <a:lnTo>
                  <a:pt x="667" y="691"/>
                </a:lnTo>
                <a:lnTo>
                  <a:pt x="666" y="696"/>
                </a:lnTo>
                <a:lnTo>
                  <a:pt x="666" y="700"/>
                </a:lnTo>
                <a:lnTo>
                  <a:pt x="666" y="704"/>
                </a:lnTo>
                <a:lnTo>
                  <a:pt x="664" y="707"/>
                </a:lnTo>
                <a:lnTo>
                  <a:pt x="664" y="711"/>
                </a:lnTo>
                <a:lnTo>
                  <a:pt x="662" y="713"/>
                </a:lnTo>
                <a:lnTo>
                  <a:pt x="660" y="713"/>
                </a:lnTo>
                <a:lnTo>
                  <a:pt x="658" y="715"/>
                </a:lnTo>
                <a:lnTo>
                  <a:pt x="654" y="713"/>
                </a:lnTo>
                <a:lnTo>
                  <a:pt x="652" y="709"/>
                </a:lnTo>
                <a:lnTo>
                  <a:pt x="654" y="706"/>
                </a:lnTo>
                <a:lnTo>
                  <a:pt x="654" y="702"/>
                </a:lnTo>
                <a:lnTo>
                  <a:pt x="656" y="698"/>
                </a:lnTo>
                <a:lnTo>
                  <a:pt x="654" y="691"/>
                </a:lnTo>
                <a:lnTo>
                  <a:pt x="652" y="685"/>
                </a:lnTo>
                <a:lnTo>
                  <a:pt x="651" y="683"/>
                </a:lnTo>
                <a:lnTo>
                  <a:pt x="651" y="679"/>
                </a:lnTo>
                <a:lnTo>
                  <a:pt x="652" y="679"/>
                </a:lnTo>
                <a:lnTo>
                  <a:pt x="652" y="677"/>
                </a:lnTo>
                <a:lnTo>
                  <a:pt x="652" y="676"/>
                </a:lnTo>
                <a:lnTo>
                  <a:pt x="652" y="672"/>
                </a:lnTo>
                <a:lnTo>
                  <a:pt x="654" y="668"/>
                </a:lnTo>
                <a:lnTo>
                  <a:pt x="656" y="664"/>
                </a:lnTo>
                <a:lnTo>
                  <a:pt x="654" y="664"/>
                </a:lnTo>
                <a:lnTo>
                  <a:pt x="652" y="664"/>
                </a:lnTo>
                <a:lnTo>
                  <a:pt x="649" y="664"/>
                </a:lnTo>
                <a:lnTo>
                  <a:pt x="647" y="666"/>
                </a:lnTo>
                <a:lnTo>
                  <a:pt x="643" y="664"/>
                </a:lnTo>
                <a:lnTo>
                  <a:pt x="639" y="664"/>
                </a:lnTo>
                <a:lnTo>
                  <a:pt x="636" y="664"/>
                </a:lnTo>
                <a:lnTo>
                  <a:pt x="632" y="662"/>
                </a:lnTo>
                <a:lnTo>
                  <a:pt x="628" y="662"/>
                </a:lnTo>
                <a:lnTo>
                  <a:pt x="624" y="662"/>
                </a:lnTo>
                <a:lnTo>
                  <a:pt x="621" y="661"/>
                </a:lnTo>
                <a:lnTo>
                  <a:pt x="619" y="661"/>
                </a:lnTo>
                <a:lnTo>
                  <a:pt x="613" y="659"/>
                </a:lnTo>
                <a:lnTo>
                  <a:pt x="607" y="659"/>
                </a:lnTo>
                <a:lnTo>
                  <a:pt x="604" y="657"/>
                </a:lnTo>
                <a:lnTo>
                  <a:pt x="594" y="655"/>
                </a:lnTo>
                <a:lnTo>
                  <a:pt x="587" y="653"/>
                </a:lnTo>
                <a:lnTo>
                  <a:pt x="583" y="653"/>
                </a:lnTo>
                <a:lnTo>
                  <a:pt x="581" y="653"/>
                </a:lnTo>
                <a:lnTo>
                  <a:pt x="579" y="651"/>
                </a:lnTo>
                <a:lnTo>
                  <a:pt x="574" y="651"/>
                </a:lnTo>
                <a:lnTo>
                  <a:pt x="570" y="649"/>
                </a:lnTo>
                <a:lnTo>
                  <a:pt x="562" y="647"/>
                </a:lnTo>
                <a:lnTo>
                  <a:pt x="555" y="647"/>
                </a:lnTo>
                <a:lnTo>
                  <a:pt x="551" y="647"/>
                </a:lnTo>
                <a:lnTo>
                  <a:pt x="547" y="646"/>
                </a:lnTo>
                <a:lnTo>
                  <a:pt x="546" y="646"/>
                </a:lnTo>
                <a:lnTo>
                  <a:pt x="544" y="647"/>
                </a:lnTo>
                <a:lnTo>
                  <a:pt x="544" y="649"/>
                </a:lnTo>
                <a:lnTo>
                  <a:pt x="544" y="653"/>
                </a:lnTo>
                <a:lnTo>
                  <a:pt x="542" y="657"/>
                </a:lnTo>
                <a:lnTo>
                  <a:pt x="540" y="661"/>
                </a:lnTo>
                <a:lnTo>
                  <a:pt x="540" y="664"/>
                </a:lnTo>
                <a:lnTo>
                  <a:pt x="538" y="668"/>
                </a:lnTo>
                <a:lnTo>
                  <a:pt x="538" y="670"/>
                </a:lnTo>
                <a:lnTo>
                  <a:pt x="540" y="672"/>
                </a:lnTo>
                <a:lnTo>
                  <a:pt x="546" y="677"/>
                </a:lnTo>
                <a:lnTo>
                  <a:pt x="547" y="679"/>
                </a:lnTo>
                <a:lnTo>
                  <a:pt x="549" y="683"/>
                </a:lnTo>
                <a:lnTo>
                  <a:pt x="547" y="687"/>
                </a:lnTo>
                <a:lnTo>
                  <a:pt x="547" y="691"/>
                </a:lnTo>
                <a:lnTo>
                  <a:pt x="549" y="694"/>
                </a:lnTo>
                <a:lnTo>
                  <a:pt x="547" y="700"/>
                </a:lnTo>
                <a:lnTo>
                  <a:pt x="544" y="706"/>
                </a:lnTo>
                <a:lnTo>
                  <a:pt x="540" y="709"/>
                </a:lnTo>
                <a:lnTo>
                  <a:pt x="538" y="711"/>
                </a:lnTo>
                <a:lnTo>
                  <a:pt x="536" y="713"/>
                </a:lnTo>
                <a:lnTo>
                  <a:pt x="536" y="715"/>
                </a:lnTo>
                <a:lnTo>
                  <a:pt x="538" y="717"/>
                </a:lnTo>
                <a:lnTo>
                  <a:pt x="540" y="717"/>
                </a:lnTo>
                <a:lnTo>
                  <a:pt x="542" y="717"/>
                </a:lnTo>
                <a:lnTo>
                  <a:pt x="544" y="719"/>
                </a:lnTo>
                <a:lnTo>
                  <a:pt x="546" y="719"/>
                </a:lnTo>
                <a:lnTo>
                  <a:pt x="547" y="719"/>
                </a:lnTo>
                <a:lnTo>
                  <a:pt x="549" y="721"/>
                </a:lnTo>
                <a:lnTo>
                  <a:pt x="549" y="722"/>
                </a:lnTo>
                <a:lnTo>
                  <a:pt x="547" y="724"/>
                </a:lnTo>
                <a:lnTo>
                  <a:pt x="546" y="724"/>
                </a:lnTo>
                <a:lnTo>
                  <a:pt x="546" y="724"/>
                </a:lnTo>
                <a:lnTo>
                  <a:pt x="547" y="726"/>
                </a:lnTo>
                <a:lnTo>
                  <a:pt x="549" y="728"/>
                </a:lnTo>
                <a:lnTo>
                  <a:pt x="549" y="730"/>
                </a:lnTo>
                <a:lnTo>
                  <a:pt x="549" y="732"/>
                </a:lnTo>
                <a:lnTo>
                  <a:pt x="547" y="734"/>
                </a:lnTo>
                <a:lnTo>
                  <a:pt x="547" y="736"/>
                </a:lnTo>
                <a:lnTo>
                  <a:pt x="547" y="738"/>
                </a:lnTo>
                <a:lnTo>
                  <a:pt x="547" y="739"/>
                </a:lnTo>
                <a:lnTo>
                  <a:pt x="547" y="741"/>
                </a:lnTo>
                <a:lnTo>
                  <a:pt x="547" y="745"/>
                </a:lnTo>
                <a:lnTo>
                  <a:pt x="547" y="749"/>
                </a:lnTo>
                <a:lnTo>
                  <a:pt x="547" y="753"/>
                </a:lnTo>
                <a:lnTo>
                  <a:pt x="547" y="754"/>
                </a:lnTo>
                <a:lnTo>
                  <a:pt x="549" y="756"/>
                </a:lnTo>
                <a:lnTo>
                  <a:pt x="549" y="758"/>
                </a:lnTo>
                <a:lnTo>
                  <a:pt x="549" y="762"/>
                </a:lnTo>
                <a:lnTo>
                  <a:pt x="551" y="766"/>
                </a:lnTo>
                <a:lnTo>
                  <a:pt x="551" y="768"/>
                </a:lnTo>
                <a:lnTo>
                  <a:pt x="551" y="769"/>
                </a:lnTo>
                <a:lnTo>
                  <a:pt x="551" y="769"/>
                </a:lnTo>
                <a:lnTo>
                  <a:pt x="551" y="771"/>
                </a:lnTo>
                <a:lnTo>
                  <a:pt x="549" y="771"/>
                </a:lnTo>
                <a:lnTo>
                  <a:pt x="547" y="773"/>
                </a:lnTo>
                <a:lnTo>
                  <a:pt x="546" y="773"/>
                </a:lnTo>
                <a:lnTo>
                  <a:pt x="544" y="773"/>
                </a:lnTo>
                <a:lnTo>
                  <a:pt x="542" y="773"/>
                </a:lnTo>
                <a:lnTo>
                  <a:pt x="538" y="773"/>
                </a:lnTo>
                <a:lnTo>
                  <a:pt x="536" y="773"/>
                </a:lnTo>
                <a:lnTo>
                  <a:pt x="534" y="775"/>
                </a:lnTo>
                <a:lnTo>
                  <a:pt x="532" y="775"/>
                </a:lnTo>
                <a:lnTo>
                  <a:pt x="531" y="775"/>
                </a:lnTo>
                <a:lnTo>
                  <a:pt x="527" y="775"/>
                </a:lnTo>
                <a:lnTo>
                  <a:pt x="525" y="775"/>
                </a:lnTo>
                <a:lnTo>
                  <a:pt x="521" y="775"/>
                </a:lnTo>
                <a:lnTo>
                  <a:pt x="519" y="775"/>
                </a:lnTo>
                <a:lnTo>
                  <a:pt x="517" y="775"/>
                </a:lnTo>
                <a:lnTo>
                  <a:pt x="514" y="775"/>
                </a:lnTo>
                <a:lnTo>
                  <a:pt x="512" y="775"/>
                </a:lnTo>
                <a:lnTo>
                  <a:pt x="508" y="775"/>
                </a:lnTo>
                <a:lnTo>
                  <a:pt x="504" y="775"/>
                </a:lnTo>
                <a:lnTo>
                  <a:pt x="502" y="773"/>
                </a:lnTo>
                <a:lnTo>
                  <a:pt x="501" y="773"/>
                </a:lnTo>
                <a:lnTo>
                  <a:pt x="499" y="773"/>
                </a:lnTo>
                <a:lnTo>
                  <a:pt x="497" y="773"/>
                </a:lnTo>
                <a:lnTo>
                  <a:pt x="495" y="773"/>
                </a:lnTo>
                <a:lnTo>
                  <a:pt x="493" y="773"/>
                </a:lnTo>
                <a:lnTo>
                  <a:pt x="491" y="773"/>
                </a:lnTo>
                <a:lnTo>
                  <a:pt x="489" y="773"/>
                </a:lnTo>
                <a:lnTo>
                  <a:pt x="487" y="773"/>
                </a:lnTo>
                <a:lnTo>
                  <a:pt x="486" y="773"/>
                </a:lnTo>
                <a:lnTo>
                  <a:pt x="486" y="775"/>
                </a:lnTo>
                <a:lnTo>
                  <a:pt x="484" y="775"/>
                </a:lnTo>
                <a:lnTo>
                  <a:pt x="484" y="777"/>
                </a:lnTo>
                <a:lnTo>
                  <a:pt x="482" y="777"/>
                </a:lnTo>
                <a:lnTo>
                  <a:pt x="480" y="779"/>
                </a:lnTo>
                <a:lnTo>
                  <a:pt x="478" y="779"/>
                </a:lnTo>
                <a:lnTo>
                  <a:pt x="478" y="779"/>
                </a:lnTo>
                <a:lnTo>
                  <a:pt x="476" y="777"/>
                </a:lnTo>
                <a:lnTo>
                  <a:pt x="474" y="777"/>
                </a:lnTo>
                <a:lnTo>
                  <a:pt x="472" y="775"/>
                </a:lnTo>
                <a:lnTo>
                  <a:pt x="471" y="775"/>
                </a:lnTo>
                <a:lnTo>
                  <a:pt x="471" y="773"/>
                </a:lnTo>
                <a:lnTo>
                  <a:pt x="469" y="773"/>
                </a:lnTo>
                <a:lnTo>
                  <a:pt x="469" y="771"/>
                </a:lnTo>
                <a:lnTo>
                  <a:pt x="469" y="769"/>
                </a:lnTo>
                <a:lnTo>
                  <a:pt x="467" y="769"/>
                </a:lnTo>
                <a:lnTo>
                  <a:pt x="465" y="769"/>
                </a:lnTo>
                <a:lnTo>
                  <a:pt x="465" y="768"/>
                </a:lnTo>
                <a:lnTo>
                  <a:pt x="467" y="766"/>
                </a:lnTo>
                <a:lnTo>
                  <a:pt x="467" y="764"/>
                </a:lnTo>
                <a:lnTo>
                  <a:pt x="469" y="762"/>
                </a:lnTo>
                <a:lnTo>
                  <a:pt x="469" y="760"/>
                </a:lnTo>
                <a:lnTo>
                  <a:pt x="469" y="756"/>
                </a:lnTo>
                <a:lnTo>
                  <a:pt x="469" y="753"/>
                </a:lnTo>
                <a:lnTo>
                  <a:pt x="467" y="749"/>
                </a:lnTo>
                <a:lnTo>
                  <a:pt x="465" y="749"/>
                </a:lnTo>
                <a:lnTo>
                  <a:pt x="463" y="747"/>
                </a:lnTo>
                <a:lnTo>
                  <a:pt x="463" y="745"/>
                </a:lnTo>
                <a:lnTo>
                  <a:pt x="463" y="741"/>
                </a:lnTo>
                <a:lnTo>
                  <a:pt x="463" y="739"/>
                </a:lnTo>
                <a:lnTo>
                  <a:pt x="463" y="738"/>
                </a:lnTo>
                <a:lnTo>
                  <a:pt x="465" y="736"/>
                </a:lnTo>
                <a:lnTo>
                  <a:pt x="467" y="736"/>
                </a:lnTo>
                <a:lnTo>
                  <a:pt x="469" y="732"/>
                </a:lnTo>
                <a:lnTo>
                  <a:pt x="471" y="730"/>
                </a:lnTo>
                <a:lnTo>
                  <a:pt x="472" y="728"/>
                </a:lnTo>
                <a:lnTo>
                  <a:pt x="474" y="724"/>
                </a:lnTo>
                <a:lnTo>
                  <a:pt x="472" y="724"/>
                </a:lnTo>
                <a:lnTo>
                  <a:pt x="471" y="722"/>
                </a:lnTo>
                <a:lnTo>
                  <a:pt x="469" y="721"/>
                </a:lnTo>
                <a:lnTo>
                  <a:pt x="469" y="717"/>
                </a:lnTo>
                <a:lnTo>
                  <a:pt x="471" y="715"/>
                </a:lnTo>
                <a:lnTo>
                  <a:pt x="471" y="713"/>
                </a:lnTo>
                <a:lnTo>
                  <a:pt x="472" y="709"/>
                </a:lnTo>
                <a:lnTo>
                  <a:pt x="472" y="707"/>
                </a:lnTo>
                <a:lnTo>
                  <a:pt x="474" y="707"/>
                </a:lnTo>
                <a:lnTo>
                  <a:pt x="474" y="706"/>
                </a:lnTo>
                <a:lnTo>
                  <a:pt x="474" y="704"/>
                </a:lnTo>
                <a:lnTo>
                  <a:pt x="474" y="702"/>
                </a:lnTo>
                <a:lnTo>
                  <a:pt x="474" y="700"/>
                </a:lnTo>
                <a:lnTo>
                  <a:pt x="474" y="696"/>
                </a:lnTo>
                <a:lnTo>
                  <a:pt x="474" y="694"/>
                </a:lnTo>
                <a:lnTo>
                  <a:pt x="474" y="691"/>
                </a:lnTo>
                <a:lnTo>
                  <a:pt x="472" y="689"/>
                </a:lnTo>
                <a:lnTo>
                  <a:pt x="472" y="687"/>
                </a:lnTo>
                <a:lnTo>
                  <a:pt x="472" y="683"/>
                </a:lnTo>
                <a:lnTo>
                  <a:pt x="471" y="681"/>
                </a:lnTo>
                <a:lnTo>
                  <a:pt x="471" y="679"/>
                </a:lnTo>
                <a:lnTo>
                  <a:pt x="469" y="679"/>
                </a:lnTo>
                <a:lnTo>
                  <a:pt x="469" y="677"/>
                </a:lnTo>
                <a:lnTo>
                  <a:pt x="467" y="676"/>
                </a:lnTo>
                <a:lnTo>
                  <a:pt x="465" y="674"/>
                </a:lnTo>
                <a:lnTo>
                  <a:pt x="463" y="674"/>
                </a:lnTo>
                <a:lnTo>
                  <a:pt x="461" y="676"/>
                </a:lnTo>
                <a:lnTo>
                  <a:pt x="459" y="676"/>
                </a:lnTo>
                <a:lnTo>
                  <a:pt x="457" y="676"/>
                </a:lnTo>
                <a:lnTo>
                  <a:pt x="456" y="677"/>
                </a:lnTo>
                <a:lnTo>
                  <a:pt x="454" y="677"/>
                </a:lnTo>
                <a:lnTo>
                  <a:pt x="452" y="679"/>
                </a:lnTo>
                <a:lnTo>
                  <a:pt x="450" y="679"/>
                </a:lnTo>
                <a:lnTo>
                  <a:pt x="448" y="679"/>
                </a:lnTo>
                <a:lnTo>
                  <a:pt x="446" y="679"/>
                </a:lnTo>
                <a:lnTo>
                  <a:pt x="446" y="681"/>
                </a:lnTo>
                <a:lnTo>
                  <a:pt x="444" y="683"/>
                </a:lnTo>
                <a:lnTo>
                  <a:pt x="441" y="685"/>
                </a:lnTo>
                <a:lnTo>
                  <a:pt x="437" y="687"/>
                </a:lnTo>
                <a:lnTo>
                  <a:pt x="433" y="691"/>
                </a:lnTo>
                <a:lnTo>
                  <a:pt x="431" y="694"/>
                </a:lnTo>
                <a:lnTo>
                  <a:pt x="429" y="698"/>
                </a:lnTo>
                <a:lnTo>
                  <a:pt x="427" y="698"/>
                </a:lnTo>
                <a:lnTo>
                  <a:pt x="427" y="698"/>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118"/>
          <p:cNvSpPr>
            <a:spLocks/>
          </p:cNvSpPr>
          <p:nvPr/>
        </p:nvSpPr>
        <p:spPr bwMode="auto">
          <a:xfrm>
            <a:off x="1561095" y="4025471"/>
            <a:ext cx="1774825" cy="1635125"/>
          </a:xfrm>
          <a:custGeom>
            <a:avLst/>
            <a:gdLst>
              <a:gd name="T0" fmla="*/ 582 w 1118"/>
              <a:gd name="T1" fmla="*/ 912 h 1030"/>
              <a:gd name="T2" fmla="*/ 529 w 1118"/>
              <a:gd name="T3" fmla="*/ 835 h 1030"/>
              <a:gd name="T4" fmla="*/ 492 w 1118"/>
              <a:gd name="T5" fmla="*/ 874 h 1030"/>
              <a:gd name="T6" fmla="*/ 447 w 1118"/>
              <a:gd name="T7" fmla="*/ 822 h 1030"/>
              <a:gd name="T8" fmla="*/ 358 w 1118"/>
              <a:gd name="T9" fmla="*/ 662 h 1030"/>
              <a:gd name="T10" fmla="*/ 175 w 1118"/>
              <a:gd name="T11" fmla="*/ 491 h 1030"/>
              <a:gd name="T12" fmla="*/ 23 w 1118"/>
              <a:gd name="T13" fmla="*/ 264 h 1030"/>
              <a:gd name="T14" fmla="*/ 53 w 1118"/>
              <a:gd name="T15" fmla="*/ 242 h 1030"/>
              <a:gd name="T16" fmla="*/ 83 w 1118"/>
              <a:gd name="T17" fmla="*/ 212 h 1030"/>
              <a:gd name="T18" fmla="*/ 103 w 1118"/>
              <a:gd name="T19" fmla="*/ 141 h 1030"/>
              <a:gd name="T20" fmla="*/ 135 w 1118"/>
              <a:gd name="T21" fmla="*/ 111 h 1030"/>
              <a:gd name="T22" fmla="*/ 169 w 1118"/>
              <a:gd name="T23" fmla="*/ 101 h 1030"/>
              <a:gd name="T24" fmla="*/ 197 w 1118"/>
              <a:gd name="T25" fmla="*/ 92 h 1030"/>
              <a:gd name="T26" fmla="*/ 231 w 1118"/>
              <a:gd name="T27" fmla="*/ 86 h 1030"/>
              <a:gd name="T28" fmla="*/ 255 w 1118"/>
              <a:gd name="T29" fmla="*/ 73 h 1030"/>
              <a:gd name="T30" fmla="*/ 415 w 1118"/>
              <a:gd name="T31" fmla="*/ 17 h 1030"/>
              <a:gd name="T32" fmla="*/ 450 w 1118"/>
              <a:gd name="T33" fmla="*/ 34 h 1030"/>
              <a:gd name="T34" fmla="*/ 486 w 1118"/>
              <a:gd name="T35" fmla="*/ 32 h 1030"/>
              <a:gd name="T36" fmla="*/ 527 w 1118"/>
              <a:gd name="T37" fmla="*/ 28 h 1030"/>
              <a:gd name="T38" fmla="*/ 561 w 1118"/>
              <a:gd name="T39" fmla="*/ 51 h 1030"/>
              <a:gd name="T40" fmla="*/ 568 w 1118"/>
              <a:gd name="T41" fmla="*/ 90 h 1030"/>
              <a:gd name="T42" fmla="*/ 598 w 1118"/>
              <a:gd name="T43" fmla="*/ 111 h 1030"/>
              <a:gd name="T44" fmla="*/ 619 w 1118"/>
              <a:gd name="T45" fmla="*/ 143 h 1030"/>
              <a:gd name="T46" fmla="*/ 651 w 1118"/>
              <a:gd name="T47" fmla="*/ 159 h 1030"/>
              <a:gd name="T48" fmla="*/ 660 w 1118"/>
              <a:gd name="T49" fmla="*/ 199 h 1030"/>
              <a:gd name="T50" fmla="*/ 689 w 1118"/>
              <a:gd name="T51" fmla="*/ 219 h 1030"/>
              <a:gd name="T52" fmla="*/ 720 w 1118"/>
              <a:gd name="T53" fmla="*/ 244 h 1030"/>
              <a:gd name="T54" fmla="*/ 702 w 1118"/>
              <a:gd name="T55" fmla="*/ 281 h 1030"/>
              <a:gd name="T56" fmla="*/ 677 w 1118"/>
              <a:gd name="T57" fmla="*/ 311 h 1030"/>
              <a:gd name="T58" fmla="*/ 752 w 1118"/>
              <a:gd name="T59" fmla="*/ 349 h 1030"/>
              <a:gd name="T60" fmla="*/ 794 w 1118"/>
              <a:gd name="T61" fmla="*/ 343 h 1030"/>
              <a:gd name="T62" fmla="*/ 835 w 1118"/>
              <a:gd name="T63" fmla="*/ 345 h 1030"/>
              <a:gd name="T64" fmla="*/ 876 w 1118"/>
              <a:gd name="T65" fmla="*/ 345 h 1030"/>
              <a:gd name="T66" fmla="*/ 915 w 1118"/>
              <a:gd name="T67" fmla="*/ 353 h 1030"/>
              <a:gd name="T68" fmla="*/ 957 w 1118"/>
              <a:gd name="T69" fmla="*/ 373 h 1030"/>
              <a:gd name="T70" fmla="*/ 1002 w 1118"/>
              <a:gd name="T71" fmla="*/ 377 h 1030"/>
              <a:gd name="T72" fmla="*/ 1039 w 1118"/>
              <a:gd name="T73" fmla="*/ 385 h 1030"/>
              <a:gd name="T74" fmla="*/ 1056 w 1118"/>
              <a:gd name="T75" fmla="*/ 405 h 1030"/>
              <a:gd name="T76" fmla="*/ 1096 w 1118"/>
              <a:gd name="T77" fmla="*/ 409 h 1030"/>
              <a:gd name="T78" fmla="*/ 1103 w 1118"/>
              <a:gd name="T79" fmla="*/ 433 h 1030"/>
              <a:gd name="T80" fmla="*/ 1052 w 1118"/>
              <a:gd name="T81" fmla="*/ 478 h 1030"/>
              <a:gd name="T82" fmla="*/ 994 w 1118"/>
              <a:gd name="T83" fmla="*/ 540 h 1030"/>
              <a:gd name="T84" fmla="*/ 996 w 1118"/>
              <a:gd name="T85" fmla="*/ 600 h 1030"/>
              <a:gd name="T86" fmla="*/ 985 w 1118"/>
              <a:gd name="T87" fmla="*/ 651 h 1030"/>
              <a:gd name="T88" fmla="*/ 955 w 1118"/>
              <a:gd name="T89" fmla="*/ 660 h 1030"/>
              <a:gd name="T90" fmla="*/ 930 w 1118"/>
              <a:gd name="T91" fmla="*/ 686 h 1030"/>
              <a:gd name="T92" fmla="*/ 887 w 1118"/>
              <a:gd name="T93" fmla="*/ 709 h 1030"/>
              <a:gd name="T94" fmla="*/ 846 w 1118"/>
              <a:gd name="T95" fmla="*/ 703 h 1030"/>
              <a:gd name="T96" fmla="*/ 809 w 1118"/>
              <a:gd name="T97" fmla="*/ 711 h 1030"/>
              <a:gd name="T98" fmla="*/ 745 w 1118"/>
              <a:gd name="T99" fmla="*/ 730 h 1030"/>
              <a:gd name="T100" fmla="*/ 709 w 1118"/>
              <a:gd name="T101" fmla="*/ 724 h 1030"/>
              <a:gd name="T102" fmla="*/ 674 w 1118"/>
              <a:gd name="T103" fmla="*/ 741 h 1030"/>
              <a:gd name="T104" fmla="*/ 653 w 1118"/>
              <a:gd name="T105" fmla="*/ 778 h 1030"/>
              <a:gd name="T106" fmla="*/ 672 w 1118"/>
              <a:gd name="T107" fmla="*/ 810 h 1030"/>
              <a:gd name="T108" fmla="*/ 679 w 1118"/>
              <a:gd name="T109" fmla="*/ 840 h 1030"/>
              <a:gd name="T110" fmla="*/ 689 w 1118"/>
              <a:gd name="T111" fmla="*/ 855 h 1030"/>
              <a:gd name="T112" fmla="*/ 705 w 1118"/>
              <a:gd name="T113" fmla="*/ 893 h 1030"/>
              <a:gd name="T114" fmla="*/ 728 w 1118"/>
              <a:gd name="T115" fmla="*/ 925 h 1030"/>
              <a:gd name="T116" fmla="*/ 762 w 1118"/>
              <a:gd name="T117" fmla="*/ 951 h 1030"/>
              <a:gd name="T118" fmla="*/ 713 w 1118"/>
              <a:gd name="T119" fmla="*/ 1005 h 1030"/>
              <a:gd name="T120" fmla="*/ 670 w 1118"/>
              <a:gd name="T121" fmla="*/ 1002 h 1030"/>
              <a:gd name="T122" fmla="*/ 634 w 1118"/>
              <a:gd name="T123" fmla="*/ 983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8" h="1030">
                <a:moveTo>
                  <a:pt x="608" y="992"/>
                </a:moveTo>
                <a:lnTo>
                  <a:pt x="610" y="983"/>
                </a:lnTo>
                <a:lnTo>
                  <a:pt x="608" y="981"/>
                </a:lnTo>
                <a:lnTo>
                  <a:pt x="608" y="977"/>
                </a:lnTo>
                <a:lnTo>
                  <a:pt x="608" y="970"/>
                </a:lnTo>
                <a:lnTo>
                  <a:pt x="613" y="968"/>
                </a:lnTo>
                <a:lnTo>
                  <a:pt x="615" y="966"/>
                </a:lnTo>
                <a:lnTo>
                  <a:pt x="612" y="962"/>
                </a:lnTo>
                <a:lnTo>
                  <a:pt x="612" y="957"/>
                </a:lnTo>
                <a:lnTo>
                  <a:pt x="612" y="955"/>
                </a:lnTo>
                <a:lnTo>
                  <a:pt x="615" y="955"/>
                </a:lnTo>
                <a:lnTo>
                  <a:pt x="612" y="951"/>
                </a:lnTo>
                <a:lnTo>
                  <a:pt x="610" y="947"/>
                </a:lnTo>
                <a:lnTo>
                  <a:pt x="608" y="938"/>
                </a:lnTo>
                <a:lnTo>
                  <a:pt x="606" y="934"/>
                </a:lnTo>
                <a:lnTo>
                  <a:pt x="602" y="934"/>
                </a:lnTo>
                <a:lnTo>
                  <a:pt x="598" y="934"/>
                </a:lnTo>
                <a:lnTo>
                  <a:pt x="597" y="934"/>
                </a:lnTo>
                <a:lnTo>
                  <a:pt x="595" y="934"/>
                </a:lnTo>
                <a:lnTo>
                  <a:pt x="591" y="932"/>
                </a:lnTo>
                <a:lnTo>
                  <a:pt x="589" y="927"/>
                </a:lnTo>
                <a:lnTo>
                  <a:pt x="587" y="923"/>
                </a:lnTo>
                <a:lnTo>
                  <a:pt x="585" y="917"/>
                </a:lnTo>
                <a:lnTo>
                  <a:pt x="582" y="912"/>
                </a:lnTo>
                <a:lnTo>
                  <a:pt x="578" y="910"/>
                </a:lnTo>
                <a:lnTo>
                  <a:pt x="578" y="906"/>
                </a:lnTo>
                <a:lnTo>
                  <a:pt x="574" y="904"/>
                </a:lnTo>
                <a:lnTo>
                  <a:pt x="570" y="902"/>
                </a:lnTo>
                <a:lnTo>
                  <a:pt x="568" y="898"/>
                </a:lnTo>
                <a:lnTo>
                  <a:pt x="565" y="897"/>
                </a:lnTo>
                <a:lnTo>
                  <a:pt x="563" y="895"/>
                </a:lnTo>
                <a:lnTo>
                  <a:pt x="561" y="893"/>
                </a:lnTo>
                <a:lnTo>
                  <a:pt x="557" y="889"/>
                </a:lnTo>
                <a:lnTo>
                  <a:pt x="553" y="889"/>
                </a:lnTo>
                <a:lnTo>
                  <a:pt x="552" y="891"/>
                </a:lnTo>
                <a:lnTo>
                  <a:pt x="550" y="885"/>
                </a:lnTo>
                <a:lnTo>
                  <a:pt x="550" y="883"/>
                </a:lnTo>
                <a:lnTo>
                  <a:pt x="542" y="882"/>
                </a:lnTo>
                <a:lnTo>
                  <a:pt x="540" y="882"/>
                </a:lnTo>
                <a:lnTo>
                  <a:pt x="533" y="868"/>
                </a:lnTo>
                <a:lnTo>
                  <a:pt x="529" y="859"/>
                </a:lnTo>
                <a:lnTo>
                  <a:pt x="531" y="857"/>
                </a:lnTo>
                <a:lnTo>
                  <a:pt x="533" y="853"/>
                </a:lnTo>
                <a:lnTo>
                  <a:pt x="533" y="850"/>
                </a:lnTo>
                <a:lnTo>
                  <a:pt x="533" y="846"/>
                </a:lnTo>
                <a:lnTo>
                  <a:pt x="529" y="844"/>
                </a:lnTo>
                <a:lnTo>
                  <a:pt x="529" y="838"/>
                </a:lnTo>
                <a:lnTo>
                  <a:pt x="529" y="835"/>
                </a:lnTo>
                <a:lnTo>
                  <a:pt x="529" y="831"/>
                </a:lnTo>
                <a:lnTo>
                  <a:pt x="527" y="829"/>
                </a:lnTo>
                <a:lnTo>
                  <a:pt x="525" y="827"/>
                </a:lnTo>
                <a:lnTo>
                  <a:pt x="523" y="831"/>
                </a:lnTo>
                <a:lnTo>
                  <a:pt x="523" y="840"/>
                </a:lnTo>
                <a:lnTo>
                  <a:pt x="522" y="848"/>
                </a:lnTo>
                <a:lnTo>
                  <a:pt x="523" y="859"/>
                </a:lnTo>
                <a:lnTo>
                  <a:pt x="523" y="865"/>
                </a:lnTo>
                <a:lnTo>
                  <a:pt x="523" y="868"/>
                </a:lnTo>
                <a:lnTo>
                  <a:pt x="523" y="872"/>
                </a:lnTo>
                <a:lnTo>
                  <a:pt x="523" y="878"/>
                </a:lnTo>
                <a:lnTo>
                  <a:pt x="520" y="887"/>
                </a:lnTo>
                <a:lnTo>
                  <a:pt x="518" y="893"/>
                </a:lnTo>
                <a:lnTo>
                  <a:pt x="516" y="893"/>
                </a:lnTo>
                <a:lnTo>
                  <a:pt x="514" y="889"/>
                </a:lnTo>
                <a:lnTo>
                  <a:pt x="512" y="889"/>
                </a:lnTo>
                <a:lnTo>
                  <a:pt x="510" y="889"/>
                </a:lnTo>
                <a:lnTo>
                  <a:pt x="505" y="889"/>
                </a:lnTo>
                <a:lnTo>
                  <a:pt x="505" y="885"/>
                </a:lnTo>
                <a:lnTo>
                  <a:pt x="503" y="882"/>
                </a:lnTo>
                <a:lnTo>
                  <a:pt x="501" y="878"/>
                </a:lnTo>
                <a:lnTo>
                  <a:pt x="499" y="874"/>
                </a:lnTo>
                <a:lnTo>
                  <a:pt x="495" y="872"/>
                </a:lnTo>
                <a:lnTo>
                  <a:pt x="492" y="874"/>
                </a:lnTo>
                <a:lnTo>
                  <a:pt x="488" y="872"/>
                </a:lnTo>
                <a:lnTo>
                  <a:pt x="486" y="868"/>
                </a:lnTo>
                <a:lnTo>
                  <a:pt x="482" y="859"/>
                </a:lnTo>
                <a:lnTo>
                  <a:pt x="473" y="857"/>
                </a:lnTo>
                <a:lnTo>
                  <a:pt x="467" y="857"/>
                </a:lnTo>
                <a:lnTo>
                  <a:pt x="463" y="859"/>
                </a:lnTo>
                <a:lnTo>
                  <a:pt x="458" y="863"/>
                </a:lnTo>
                <a:lnTo>
                  <a:pt x="450" y="868"/>
                </a:lnTo>
                <a:lnTo>
                  <a:pt x="448" y="870"/>
                </a:lnTo>
                <a:lnTo>
                  <a:pt x="445" y="876"/>
                </a:lnTo>
                <a:lnTo>
                  <a:pt x="437" y="878"/>
                </a:lnTo>
                <a:lnTo>
                  <a:pt x="422" y="878"/>
                </a:lnTo>
                <a:lnTo>
                  <a:pt x="415" y="876"/>
                </a:lnTo>
                <a:lnTo>
                  <a:pt x="409" y="868"/>
                </a:lnTo>
                <a:lnTo>
                  <a:pt x="411" y="865"/>
                </a:lnTo>
                <a:lnTo>
                  <a:pt x="413" y="859"/>
                </a:lnTo>
                <a:lnTo>
                  <a:pt x="420" y="859"/>
                </a:lnTo>
                <a:lnTo>
                  <a:pt x="424" y="853"/>
                </a:lnTo>
                <a:lnTo>
                  <a:pt x="426" y="846"/>
                </a:lnTo>
                <a:lnTo>
                  <a:pt x="433" y="842"/>
                </a:lnTo>
                <a:lnTo>
                  <a:pt x="456" y="840"/>
                </a:lnTo>
                <a:lnTo>
                  <a:pt x="460" y="833"/>
                </a:lnTo>
                <a:lnTo>
                  <a:pt x="462" y="827"/>
                </a:lnTo>
                <a:lnTo>
                  <a:pt x="447" y="822"/>
                </a:lnTo>
                <a:lnTo>
                  <a:pt x="441" y="820"/>
                </a:lnTo>
                <a:lnTo>
                  <a:pt x="443" y="814"/>
                </a:lnTo>
                <a:lnTo>
                  <a:pt x="448" y="805"/>
                </a:lnTo>
                <a:lnTo>
                  <a:pt x="448" y="797"/>
                </a:lnTo>
                <a:lnTo>
                  <a:pt x="445" y="788"/>
                </a:lnTo>
                <a:lnTo>
                  <a:pt x="443" y="780"/>
                </a:lnTo>
                <a:lnTo>
                  <a:pt x="445" y="775"/>
                </a:lnTo>
                <a:lnTo>
                  <a:pt x="445" y="769"/>
                </a:lnTo>
                <a:lnTo>
                  <a:pt x="443" y="765"/>
                </a:lnTo>
                <a:lnTo>
                  <a:pt x="447" y="760"/>
                </a:lnTo>
                <a:lnTo>
                  <a:pt x="445" y="750"/>
                </a:lnTo>
                <a:lnTo>
                  <a:pt x="443" y="743"/>
                </a:lnTo>
                <a:lnTo>
                  <a:pt x="441" y="739"/>
                </a:lnTo>
                <a:lnTo>
                  <a:pt x="443" y="735"/>
                </a:lnTo>
                <a:lnTo>
                  <a:pt x="443" y="731"/>
                </a:lnTo>
                <a:lnTo>
                  <a:pt x="433" y="726"/>
                </a:lnTo>
                <a:lnTo>
                  <a:pt x="430" y="715"/>
                </a:lnTo>
                <a:lnTo>
                  <a:pt x="428" y="709"/>
                </a:lnTo>
                <a:lnTo>
                  <a:pt x="417" y="705"/>
                </a:lnTo>
                <a:lnTo>
                  <a:pt x="402" y="696"/>
                </a:lnTo>
                <a:lnTo>
                  <a:pt x="388" y="686"/>
                </a:lnTo>
                <a:lnTo>
                  <a:pt x="381" y="679"/>
                </a:lnTo>
                <a:lnTo>
                  <a:pt x="370" y="668"/>
                </a:lnTo>
                <a:lnTo>
                  <a:pt x="358" y="662"/>
                </a:lnTo>
                <a:lnTo>
                  <a:pt x="340" y="655"/>
                </a:lnTo>
                <a:lnTo>
                  <a:pt x="323" y="656"/>
                </a:lnTo>
                <a:lnTo>
                  <a:pt x="298" y="660"/>
                </a:lnTo>
                <a:lnTo>
                  <a:pt x="276" y="653"/>
                </a:lnTo>
                <a:lnTo>
                  <a:pt x="250" y="640"/>
                </a:lnTo>
                <a:lnTo>
                  <a:pt x="238" y="632"/>
                </a:lnTo>
                <a:lnTo>
                  <a:pt x="225" y="625"/>
                </a:lnTo>
                <a:lnTo>
                  <a:pt x="227" y="613"/>
                </a:lnTo>
                <a:lnTo>
                  <a:pt x="233" y="598"/>
                </a:lnTo>
                <a:lnTo>
                  <a:pt x="244" y="581"/>
                </a:lnTo>
                <a:lnTo>
                  <a:pt x="229" y="574"/>
                </a:lnTo>
                <a:lnTo>
                  <a:pt x="222" y="566"/>
                </a:lnTo>
                <a:lnTo>
                  <a:pt x="223" y="559"/>
                </a:lnTo>
                <a:lnTo>
                  <a:pt x="216" y="553"/>
                </a:lnTo>
                <a:lnTo>
                  <a:pt x="203" y="540"/>
                </a:lnTo>
                <a:lnTo>
                  <a:pt x="190" y="535"/>
                </a:lnTo>
                <a:lnTo>
                  <a:pt x="175" y="523"/>
                </a:lnTo>
                <a:lnTo>
                  <a:pt x="165" y="510"/>
                </a:lnTo>
                <a:lnTo>
                  <a:pt x="167" y="499"/>
                </a:lnTo>
                <a:lnTo>
                  <a:pt x="169" y="497"/>
                </a:lnTo>
                <a:lnTo>
                  <a:pt x="171" y="495"/>
                </a:lnTo>
                <a:lnTo>
                  <a:pt x="173" y="495"/>
                </a:lnTo>
                <a:lnTo>
                  <a:pt x="173" y="493"/>
                </a:lnTo>
                <a:lnTo>
                  <a:pt x="175" y="491"/>
                </a:lnTo>
                <a:lnTo>
                  <a:pt x="177" y="490"/>
                </a:lnTo>
                <a:lnTo>
                  <a:pt x="178" y="488"/>
                </a:lnTo>
                <a:lnTo>
                  <a:pt x="178" y="486"/>
                </a:lnTo>
                <a:lnTo>
                  <a:pt x="180" y="484"/>
                </a:lnTo>
                <a:lnTo>
                  <a:pt x="188" y="443"/>
                </a:lnTo>
                <a:lnTo>
                  <a:pt x="180" y="437"/>
                </a:lnTo>
                <a:lnTo>
                  <a:pt x="154" y="420"/>
                </a:lnTo>
                <a:lnTo>
                  <a:pt x="83" y="371"/>
                </a:lnTo>
                <a:lnTo>
                  <a:pt x="0" y="330"/>
                </a:lnTo>
                <a:lnTo>
                  <a:pt x="10" y="291"/>
                </a:lnTo>
                <a:lnTo>
                  <a:pt x="10" y="289"/>
                </a:lnTo>
                <a:lnTo>
                  <a:pt x="10" y="287"/>
                </a:lnTo>
                <a:lnTo>
                  <a:pt x="11" y="287"/>
                </a:lnTo>
                <a:lnTo>
                  <a:pt x="13" y="285"/>
                </a:lnTo>
                <a:lnTo>
                  <a:pt x="15" y="281"/>
                </a:lnTo>
                <a:lnTo>
                  <a:pt x="15" y="279"/>
                </a:lnTo>
                <a:lnTo>
                  <a:pt x="15" y="278"/>
                </a:lnTo>
                <a:lnTo>
                  <a:pt x="15" y="276"/>
                </a:lnTo>
                <a:lnTo>
                  <a:pt x="17" y="274"/>
                </a:lnTo>
                <a:lnTo>
                  <a:pt x="17" y="272"/>
                </a:lnTo>
                <a:lnTo>
                  <a:pt x="19" y="272"/>
                </a:lnTo>
                <a:lnTo>
                  <a:pt x="19" y="270"/>
                </a:lnTo>
                <a:lnTo>
                  <a:pt x="21" y="266"/>
                </a:lnTo>
                <a:lnTo>
                  <a:pt x="23" y="264"/>
                </a:lnTo>
                <a:lnTo>
                  <a:pt x="25" y="263"/>
                </a:lnTo>
                <a:lnTo>
                  <a:pt x="25" y="261"/>
                </a:lnTo>
                <a:lnTo>
                  <a:pt x="26" y="261"/>
                </a:lnTo>
                <a:lnTo>
                  <a:pt x="26" y="259"/>
                </a:lnTo>
                <a:lnTo>
                  <a:pt x="28" y="257"/>
                </a:lnTo>
                <a:lnTo>
                  <a:pt x="30" y="257"/>
                </a:lnTo>
                <a:lnTo>
                  <a:pt x="32" y="253"/>
                </a:lnTo>
                <a:lnTo>
                  <a:pt x="32" y="251"/>
                </a:lnTo>
                <a:lnTo>
                  <a:pt x="34" y="251"/>
                </a:lnTo>
                <a:lnTo>
                  <a:pt x="34" y="249"/>
                </a:lnTo>
                <a:lnTo>
                  <a:pt x="36" y="249"/>
                </a:lnTo>
                <a:lnTo>
                  <a:pt x="36" y="246"/>
                </a:lnTo>
                <a:lnTo>
                  <a:pt x="36" y="244"/>
                </a:lnTo>
                <a:lnTo>
                  <a:pt x="36" y="240"/>
                </a:lnTo>
                <a:lnTo>
                  <a:pt x="36" y="238"/>
                </a:lnTo>
                <a:lnTo>
                  <a:pt x="38" y="236"/>
                </a:lnTo>
                <a:lnTo>
                  <a:pt x="40" y="234"/>
                </a:lnTo>
                <a:lnTo>
                  <a:pt x="41" y="234"/>
                </a:lnTo>
                <a:lnTo>
                  <a:pt x="43" y="234"/>
                </a:lnTo>
                <a:lnTo>
                  <a:pt x="45" y="238"/>
                </a:lnTo>
                <a:lnTo>
                  <a:pt x="47" y="242"/>
                </a:lnTo>
                <a:lnTo>
                  <a:pt x="49" y="242"/>
                </a:lnTo>
                <a:lnTo>
                  <a:pt x="51" y="242"/>
                </a:lnTo>
                <a:lnTo>
                  <a:pt x="53" y="242"/>
                </a:lnTo>
                <a:lnTo>
                  <a:pt x="55" y="238"/>
                </a:lnTo>
                <a:lnTo>
                  <a:pt x="55" y="236"/>
                </a:lnTo>
                <a:lnTo>
                  <a:pt x="56" y="236"/>
                </a:lnTo>
                <a:lnTo>
                  <a:pt x="58" y="236"/>
                </a:lnTo>
                <a:lnTo>
                  <a:pt x="60" y="236"/>
                </a:lnTo>
                <a:lnTo>
                  <a:pt x="62" y="236"/>
                </a:lnTo>
                <a:lnTo>
                  <a:pt x="64" y="238"/>
                </a:lnTo>
                <a:lnTo>
                  <a:pt x="66" y="238"/>
                </a:lnTo>
                <a:lnTo>
                  <a:pt x="68" y="236"/>
                </a:lnTo>
                <a:lnTo>
                  <a:pt x="70" y="236"/>
                </a:lnTo>
                <a:lnTo>
                  <a:pt x="71" y="236"/>
                </a:lnTo>
                <a:lnTo>
                  <a:pt x="71" y="234"/>
                </a:lnTo>
                <a:lnTo>
                  <a:pt x="71" y="233"/>
                </a:lnTo>
                <a:lnTo>
                  <a:pt x="73" y="231"/>
                </a:lnTo>
                <a:lnTo>
                  <a:pt x="73" y="229"/>
                </a:lnTo>
                <a:lnTo>
                  <a:pt x="75" y="229"/>
                </a:lnTo>
                <a:lnTo>
                  <a:pt x="75" y="227"/>
                </a:lnTo>
                <a:lnTo>
                  <a:pt x="75" y="225"/>
                </a:lnTo>
                <a:lnTo>
                  <a:pt x="77" y="223"/>
                </a:lnTo>
                <a:lnTo>
                  <a:pt x="79" y="223"/>
                </a:lnTo>
                <a:lnTo>
                  <a:pt x="79" y="221"/>
                </a:lnTo>
                <a:lnTo>
                  <a:pt x="79" y="218"/>
                </a:lnTo>
                <a:lnTo>
                  <a:pt x="81" y="216"/>
                </a:lnTo>
                <a:lnTo>
                  <a:pt x="83" y="212"/>
                </a:lnTo>
                <a:lnTo>
                  <a:pt x="85" y="208"/>
                </a:lnTo>
                <a:lnTo>
                  <a:pt x="86" y="206"/>
                </a:lnTo>
                <a:lnTo>
                  <a:pt x="86" y="204"/>
                </a:lnTo>
                <a:lnTo>
                  <a:pt x="88" y="203"/>
                </a:lnTo>
                <a:lnTo>
                  <a:pt x="92" y="197"/>
                </a:lnTo>
                <a:lnTo>
                  <a:pt x="92" y="197"/>
                </a:lnTo>
                <a:lnTo>
                  <a:pt x="94" y="197"/>
                </a:lnTo>
                <a:lnTo>
                  <a:pt x="94" y="195"/>
                </a:lnTo>
                <a:lnTo>
                  <a:pt x="96" y="189"/>
                </a:lnTo>
                <a:lnTo>
                  <a:pt x="100" y="184"/>
                </a:lnTo>
                <a:lnTo>
                  <a:pt x="100" y="182"/>
                </a:lnTo>
                <a:lnTo>
                  <a:pt x="100" y="180"/>
                </a:lnTo>
                <a:lnTo>
                  <a:pt x="101" y="178"/>
                </a:lnTo>
                <a:lnTo>
                  <a:pt x="101" y="176"/>
                </a:lnTo>
                <a:lnTo>
                  <a:pt x="101" y="171"/>
                </a:lnTo>
                <a:lnTo>
                  <a:pt x="101" y="169"/>
                </a:lnTo>
                <a:lnTo>
                  <a:pt x="101" y="161"/>
                </a:lnTo>
                <a:lnTo>
                  <a:pt x="101" y="156"/>
                </a:lnTo>
                <a:lnTo>
                  <a:pt x="101" y="154"/>
                </a:lnTo>
                <a:lnTo>
                  <a:pt x="103" y="148"/>
                </a:lnTo>
                <a:lnTo>
                  <a:pt x="103" y="146"/>
                </a:lnTo>
                <a:lnTo>
                  <a:pt x="103" y="144"/>
                </a:lnTo>
                <a:lnTo>
                  <a:pt x="103" y="143"/>
                </a:lnTo>
                <a:lnTo>
                  <a:pt x="103" y="141"/>
                </a:lnTo>
                <a:lnTo>
                  <a:pt x="101" y="135"/>
                </a:lnTo>
                <a:lnTo>
                  <a:pt x="101" y="131"/>
                </a:lnTo>
                <a:lnTo>
                  <a:pt x="101" y="129"/>
                </a:lnTo>
                <a:lnTo>
                  <a:pt x="101" y="128"/>
                </a:lnTo>
                <a:lnTo>
                  <a:pt x="101" y="128"/>
                </a:lnTo>
                <a:lnTo>
                  <a:pt x="103" y="128"/>
                </a:lnTo>
                <a:lnTo>
                  <a:pt x="105" y="128"/>
                </a:lnTo>
                <a:lnTo>
                  <a:pt x="107" y="126"/>
                </a:lnTo>
                <a:lnTo>
                  <a:pt x="109" y="126"/>
                </a:lnTo>
                <a:lnTo>
                  <a:pt x="111" y="126"/>
                </a:lnTo>
                <a:lnTo>
                  <a:pt x="113" y="124"/>
                </a:lnTo>
                <a:lnTo>
                  <a:pt x="115" y="124"/>
                </a:lnTo>
                <a:lnTo>
                  <a:pt x="116" y="122"/>
                </a:lnTo>
                <a:lnTo>
                  <a:pt x="116" y="120"/>
                </a:lnTo>
                <a:lnTo>
                  <a:pt x="118" y="120"/>
                </a:lnTo>
                <a:lnTo>
                  <a:pt x="120" y="118"/>
                </a:lnTo>
                <a:lnTo>
                  <a:pt x="124" y="118"/>
                </a:lnTo>
                <a:lnTo>
                  <a:pt x="124" y="116"/>
                </a:lnTo>
                <a:lnTo>
                  <a:pt x="126" y="114"/>
                </a:lnTo>
                <a:lnTo>
                  <a:pt x="128" y="113"/>
                </a:lnTo>
                <a:lnTo>
                  <a:pt x="130" y="113"/>
                </a:lnTo>
                <a:lnTo>
                  <a:pt x="131" y="113"/>
                </a:lnTo>
                <a:lnTo>
                  <a:pt x="133" y="111"/>
                </a:lnTo>
                <a:lnTo>
                  <a:pt x="135" y="111"/>
                </a:lnTo>
                <a:lnTo>
                  <a:pt x="137" y="111"/>
                </a:lnTo>
                <a:lnTo>
                  <a:pt x="139" y="111"/>
                </a:lnTo>
                <a:lnTo>
                  <a:pt x="141" y="111"/>
                </a:lnTo>
                <a:lnTo>
                  <a:pt x="143" y="109"/>
                </a:lnTo>
                <a:lnTo>
                  <a:pt x="145" y="109"/>
                </a:lnTo>
                <a:lnTo>
                  <a:pt x="146" y="109"/>
                </a:lnTo>
                <a:lnTo>
                  <a:pt x="148" y="109"/>
                </a:lnTo>
                <a:lnTo>
                  <a:pt x="148" y="111"/>
                </a:lnTo>
                <a:lnTo>
                  <a:pt x="150" y="109"/>
                </a:lnTo>
                <a:lnTo>
                  <a:pt x="150" y="109"/>
                </a:lnTo>
                <a:lnTo>
                  <a:pt x="152" y="107"/>
                </a:lnTo>
                <a:lnTo>
                  <a:pt x="154" y="107"/>
                </a:lnTo>
                <a:lnTo>
                  <a:pt x="156" y="107"/>
                </a:lnTo>
                <a:lnTo>
                  <a:pt x="158" y="107"/>
                </a:lnTo>
                <a:lnTo>
                  <a:pt x="160" y="107"/>
                </a:lnTo>
                <a:lnTo>
                  <a:pt x="162" y="107"/>
                </a:lnTo>
                <a:lnTo>
                  <a:pt x="163" y="107"/>
                </a:lnTo>
                <a:lnTo>
                  <a:pt x="165" y="105"/>
                </a:lnTo>
                <a:lnTo>
                  <a:pt x="165" y="103"/>
                </a:lnTo>
                <a:lnTo>
                  <a:pt x="165" y="101"/>
                </a:lnTo>
                <a:lnTo>
                  <a:pt x="167" y="101"/>
                </a:lnTo>
                <a:lnTo>
                  <a:pt x="167" y="99"/>
                </a:lnTo>
                <a:lnTo>
                  <a:pt x="169" y="99"/>
                </a:lnTo>
                <a:lnTo>
                  <a:pt x="169" y="101"/>
                </a:lnTo>
                <a:lnTo>
                  <a:pt x="171" y="101"/>
                </a:lnTo>
                <a:lnTo>
                  <a:pt x="173" y="101"/>
                </a:lnTo>
                <a:lnTo>
                  <a:pt x="173" y="103"/>
                </a:lnTo>
                <a:lnTo>
                  <a:pt x="175" y="103"/>
                </a:lnTo>
                <a:lnTo>
                  <a:pt x="177" y="103"/>
                </a:lnTo>
                <a:lnTo>
                  <a:pt x="177" y="105"/>
                </a:lnTo>
                <a:lnTo>
                  <a:pt x="178" y="105"/>
                </a:lnTo>
                <a:lnTo>
                  <a:pt x="180" y="105"/>
                </a:lnTo>
                <a:lnTo>
                  <a:pt x="182" y="105"/>
                </a:lnTo>
                <a:lnTo>
                  <a:pt x="182" y="103"/>
                </a:lnTo>
                <a:lnTo>
                  <a:pt x="182" y="101"/>
                </a:lnTo>
                <a:lnTo>
                  <a:pt x="180" y="101"/>
                </a:lnTo>
                <a:lnTo>
                  <a:pt x="180" y="99"/>
                </a:lnTo>
                <a:lnTo>
                  <a:pt x="180" y="98"/>
                </a:lnTo>
                <a:lnTo>
                  <a:pt x="182" y="98"/>
                </a:lnTo>
                <a:lnTo>
                  <a:pt x="184" y="98"/>
                </a:lnTo>
                <a:lnTo>
                  <a:pt x="186" y="96"/>
                </a:lnTo>
                <a:lnTo>
                  <a:pt x="188" y="96"/>
                </a:lnTo>
                <a:lnTo>
                  <a:pt x="190" y="94"/>
                </a:lnTo>
                <a:lnTo>
                  <a:pt x="192" y="94"/>
                </a:lnTo>
                <a:lnTo>
                  <a:pt x="193" y="94"/>
                </a:lnTo>
                <a:lnTo>
                  <a:pt x="195" y="94"/>
                </a:lnTo>
                <a:lnTo>
                  <a:pt x="195" y="92"/>
                </a:lnTo>
                <a:lnTo>
                  <a:pt x="197" y="92"/>
                </a:lnTo>
                <a:lnTo>
                  <a:pt x="197" y="92"/>
                </a:lnTo>
                <a:lnTo>
                  <a:pt x="199" y="92"/>
                </a:lnTo>
                <a:lnTo>
                  <a:pt x="201" y="92"/>
                </a:lnTo>
                <a:lnTo>
                  <a:pt x="201" y="90"/>
                </a:lnTo>
                <a:lnTo>
                  <a:pt x="203" y="88"/>
                </a:lnTo>
                <a:lnTo>
                  <a:pt x="203" y="86"/>
                </a:lnTo>
                <a:lnTo>
                  <a:pt x="205" y="86"/>
                </a:lnTo>
                <a:lnTo>
                  <a:pt x="205" y="88"/>
                </a:lnTo>
                <a:lnTo>
                  <a:pt x="207" y="88"/>
                </a:lnTo>
                <a:lnTo>
                  <a:pt x="208" y="86"/>
                </a:lnTo>
                <a:lnTo>
                  <a:pt x="210" y="84"/>
                </a:lnTo>
                <a:lnTo>
                  <a:pt x="210" y="86"/>
                </a:lnTo>
                <a:lnTo>
                  <a:pt x="212" y="86"/>
                </a:lnTo>
                <a:lnTo>
                  <a:pt x="214" y="86"/>
                </a:lnTo>
                <a:lnTo>
                  <a:pt x="216" y="88"/>
                </a:lnTo>
                <a:lnTo>
                  <a:pt x="218" y="88"/>
                </a:lnTo>
                <a:lnTo>
                  <a:pt x="218" y="86"/>
                </a:lnTo>
                <a:lnTo>
                  <a:pt x="220" y="86"/>
                </a:lnTo>
                <a:lnTo>
                  <a:pt x="222" y="86"/>
                </a:lnTo>
                <a:lnTo>
                  <a:pt x="225" y="86"/>
                </a:lnTo>
                <a:lnTo>
                  <a:pt x="227" y="84"/>
                </a:lnTo>
                <a:lnTo>
                  <a:pt x="229" y="84"/>
                </a:lnTo>
                <a:lnTo>
                  <a:pt x="229" y="86"/>
                </a:lnTo>
                <a:lnTo>
                  <a:pt x="231" y="86"/>
                </a:lnTo>
                <a:lnTo>
                  <a:pt x="231" y="88"/>
                </a:lnTo>
                <a:lnTo>
                  <a:pt x="231" y="90"/>
                </a:lnTo>
                <a:lnTo>
                  <a:pt x="233" y="90"/>
                </a:lnTo>
                <a:lnTo>
                  <a:pt x="235" y="90"/>
                </a:lnTo>
                <a:lnTo>
                  <a:pt x="235" y="88"/>
                </a:lnTo>
                <a:lnTo>
                  <a:pt x="237" y="86"/>
                </a:lnTo>
                <a:lnTo>
                  <a:pt x="238" y="86"/>
                </a:lnTo>
                <a:lnTo>
                  <a:pt x="240" y="88"/>
                </a:lnTo>
                <a:lnTo>
                  <a:pt x="242" y="88"/>
                </a:lnTo>
                <a:lnTo>
                  <a:pt x="244" y="88"/>
                </a:lnTo>
                <a:lnTo>
                  <a:pt x="244" y="86"/>
                </a:lnTo>
                <a:lnTo>
                  <a:pt x="244" y="86"/>
                </a:lnTo>
                <a:lnTo>
                  <a:pt x="244" y="84"/>
                </a:lnTo>
                <a:lnTo>
                  <a:pt x="244" y="83"/>
                </a:lnTo>
                <a:lnTo>
                  <a:pt x="244" y="81"/>
                </a:lnTo>
                <a:lnTo>
                  <a:pt x="244" y="79"/>
                </a:lnTo>
                <a:lnTo>
                  <a:pt x="246" y="77"/>
                </a:lnTo>
                <a:lnTo>
                  <a:pt x="248" y="77"/>
                </a:lnTo>
                <a:lnTo>
                  <a:pt x="250" y="77"/>
                </a:lnTo>
                <a:lnTo>
                  <a:pt x="250" y="75"/>
                </a:lnTo>
                <a:lnTo>
                  <a:pt x="252" y="75"/>
                </a:lnTo>
                <a:lnTo>
                  <a:pt x="253" y="75"/>
                </a:lnTo>
                <a:lnTo>
                  <a:pt x="255" y="75"/>
                </a:lnTo>
                <a:lnTo>
                  <a:pt x="255" y="73"/>
                </a:lnTo>
                <a:lnTo>
                  <a:pt x="257" y="73"/>
                </a:lnTo>
                <a:lnTo>
                  <a:pt x="259" y="71"/>
                </a:lnTo>
                <a:lnTo>
                  <a:pt x="259" y="69"/>
                </a:lnTo>
                <a:lnTo>
                  <a:pt x="265" y="64"/>
                </a:lnTo>
                <a:lnTo>
                  <a:pt x="272" y="60"/>
                </a:lnTo>
                <a:lnTo>
                  <a:pt x="278" y="51"/>
                </a:lnTo>
                <a:lnTo>
                  <a:pt x="287" y="41"/>
                </a:lnTo>
                <a:lnTo>
                  <a:pt x="289" y="34"/>
                </a:lnTo>
                <a:lnTo>
                  <a:pt x="291" y="28"/>
                </a:lnTo>
                <a:lnTo>
                  <a:pt x="297" y="26"/>
                </a:lnTo>
                <a:lnTo>
                  <a:pt x="304" y="26"/>
                </a:lnTo>
                <a:lnTo>
                  <a:pt x="313" y="26"/>
                </a:lnTo>
                <a:lnTo>
                  <a:pt x="321" y="28"/>
                </a:lnTo>
                <a:lnTo>
                  <a:pt x="325" y="24"/>
                </a:lnTo>
                <a:lnTo>
                  <a:pt x="334" y="15"/>
                </a:lnTo>
                <a:lnTo>
                  <a:pt x="340" y="13"/>
                </a:lnTo>
                <a:lnTo>
                  <a:pt x="351" y="8"/>
                </a:lnTo>
                <a:lnTo>
                  <a:pt x="358" y="6"/>
                </a:lnTo>
                <a:lnTo>
                  <a:pt x="368" y="4"/>
                </a:lnTo>
                <a:lnTo>
                  <a:pt x="377" y="0"/>
                </a:lnTo>
                <a:lnTo>
                  <a:pt x="388" y="0"/>
                </a:lnTo>
                <a:lnTo>
                  <a:pt x="400" y="4"/>
                </a:lnTo>
                <a:lnTo>
                  <a:pt x="409" y="11"/>
                </a:lnTo>
                <a:lnTo>
                  <a:pt x="415" y="17"/>
                </a:lnTo>
                <a:lnTo>
                  <a:pt x="415" y="19"/>
                </a:lnTo>
                <a:lnTo>
                  <a:pt x="417" y="19"/>
                </a:lnTo>
                <a:lnTo>
                  <a:pt x="418" y="19"/>
                </a:lnTo>
                <a:lnTo>
                  <a:pt x="420" y="19"/>
                </a:lnTo>
                <a:lnTo>
                  <a:pt x="422" y="19"/>
                </a:lnTo>
                <a:lnTo>
                  <a:pt x="424" y="21"/>
                </a:lnTo>
                <a:lnTo>
                  <a:pt x="426" y="23"/>
                </a:lnTo>
                <a:lnTo>
                  <a:pt x="428" y="24"/>
                </a:lnTo>
                <a:lnTo>
                  <a:pt x="430" y="24"/>
                </a:lnTo>
                <a:lnTo>
                  <a:pt x="432" y="24"/>
                </a:lnTo>
                <a:lnTo>
                  <a:pt x="432" y="26"/>
                </a:lnTo>
                <a:lnTo>
                  <a:pt x="432" y="28"/>
                </a:lnTo>
                <a:lnTo>
                  <a:pt x="433" y="28"/>
                </a:lnTo>
                <a:lnTo>
                  <a:pt x="433" y="30"/>
                </a:lnTo>
                <a:lnTo>
                  <a:pt x="433" y="30"/>
                </a:lnTo>
                <a:lnTo>
                  <a:pt x="435" y="30"/>
                </a:lnTo>
                <a:lnTo>
                  <a:pt x="435" y="32"/>
                </a:lnTo>
                <a:lnTo>
                  <a:pt x="437" y="32"/>
                </a:lnTo>
                <a:lnTo>
                  <a:pt x="439" y="32"/>
                </a:lnTo>
                <a:lnTo>
                  <a:pt x="441" y="32"/>
                </a:lnTo>
                <a:lnTo>
                  <a:pt x="443" y="32"/>
                </a:lnTo>
                <a:lnTo>
                  <a:pt x="445" y="32"/>
                </a:lnTo>
                <a:lnTo>
                  <a:pt x="447" y="32"/>
                </a:lnTo>
                <a:lnTo>
                  <a:pt x="450" y="34"/>
                </a:lnTo>
                <a:lnTo>
                  <a:pt x="450" y="32"/>
                </a:lnTo>
                <a:lnTo>
                  <a:pt x="452" y="32"/>
                </a:lnTo>
                <a:lnTo>
                  <a:pt x="454" y="32"/>
                </a:lnTo>
                <a:lnTo>
                  <a:pt x="456" y="30"/>
                </a:lnTo>
                <a:lnTo>
                  <a:pt x="458" y="30"/>
                </a:lnTo>
                <a:lnTo>
                  <a:pt x="460" y="30"/>
                </a:lnTo>
                <a:lnTo>
                  <a:pt x="462" y="30"/>
                </a:lnTo>
                <a:lnTo>
                  <a:pt x="463" y="30"/>
                </a:lnTo>
                <a:lnTo>
                  <a:pt x="463" y="28"/>
                </a:lnTo>
                <a:lnTo>
                  <a:pt x="465" y="28"/>
                </a:lnTo>
                <a:lnTo>
                  <a:pt x="467" y="28"/>
                </a:lnTo>
                <a:lnTo>
                  <a:pt x="469" y="28"/>
                </a:lnTo>
                <a:lnTo>
                  <a:pt x="471" y="30"/>
                </a:lnTo>
                <a:lnTo>
                  <a:pt x="473" y="30"/>
                </a:lnTo>
                <a:lnTo>
                  <a:pt x="475" y="30"/>
                </a:lnTo>
                <a:lnTo>
                  <a:pt x="477" y="30"/>
                </a:lnTo>
                <a:lnTo>
                  <a:pt x="477" y="28"/>
                </a:lnTo>
                <a:lnTo>
                  <a:pt x="478" y="28"/>
                </a:lnTo>
                <a:lnTo>
                  <a:pt x="478" y="30"/>
                </a:lnTo>
                <a:lnTo>
                  <a:pt x="480" y="30"/>
                </a:lnTo>
                <a:lnTo>
                  <a:pt x="482" y="32"/>
                </a:lnTo>
                <a:lnTo>
                  <a:pt x="482" y="32"/>
                </a:lnTo>
                <a:lnTo>
                  <a:pt x="484" y="32"/>
                </a:lnTo>
                <a:lnTo>
                  <a:pt x="486" y="32"/>
                </a:lnTo>
                <a:lnTo>
                  <a:pt x="488" y="32"/>
                </a:lnTo>
                <a:lnTo>
                  <a:pt x="490" y="34"/>
                </a:lnTo>
                <a:lnTo>
                  <a:pt x="492" y="34"/>
                </a:lnTo>
                <a:lnTo>
                  <a:pt x="493" y="34"/>
                </a:lnTo>
                <a:lnTo>
                  <a:pt x="495" y="34"/>
                </a:lnTo>
                <a:lnTo>
                  <a:pt x="497" y="34"/>
                </a:lnTo>
                <a:lnTo>
                  <a:pt x="499" y="32"/>
                </a:lnTo>
                <a:lnTo>
                  <a:pt x="499" y="30"/>
                </a:lnTo>
                <a:lnTo>
                  <a:pt x="501" y="30"/>
                </a:lnTo>
                <a:lnTo>
                  <a:pt x="503" y="30"/>
                </a:lnTo>
                <a:lnTo>
                  <a:pt x="505" y="30"/>
                </a:lnTo>
                <a:lnTo>
                  <a:pt x="507" y="30"/>
                </a:lnTo>
                <a:lnTo>
                  <a:pt x="508" y="30"/>
                </a:lnTo>
                <a:lnTo>
                  <a:pt x="510" y="30"/>
                </a:lnTo>
                <a:lnTo>
                  <a:pt x="512" y="30"/>
                </a:lnTo>
                <a:lnTo>
                  <a:pt x="514" y="30"/>
                </a:lnTo>
                <a:lnTo>
                  <a:pt x="516" y="32"/>
                </a:lnTo>
                <a:lnTo>
                  <a:pt x="518" y="34"/>
                </a:lnTo>
                <a:lnTo>
                  <a:pt x="520" y="34"/>
                </a:lnTo>
                <a:lnTo>
                  <a:pt x="520" y="32"/>
                </a:lnTo>
                <a:lnTo>
                  <a:pt x="522" y="32"/>
                </a:lnTo>
                <a:lnTo>
                  <a:pt x="523" y="30"/>
                </a:lnTo>
                <a:lnTo>
                  <a:pt x="525" y="28"/>
                </a:lnTo>
                <a:lnTo>
                  <a:pt x="527" y="28"/>
                </a:lnTo>
                <a:lnTo>
                  <a:pt x="529" y="28"/>
                </a:lnTo>
                <a:lnTo>
                  <a:pt x="529" y="28"/>
                </a:lnTo>
                <a:lnTo>
                  <a:pt x="531" y="28"/>
                </a:lnTo>
                <a:lnTo>
                  <a:pt x="531" y="30"/>
                </a:lnTo>
                <a:lnTo>
                  <a:pt x="533" y="28"/>
                </a:lnTo>
                <a:lnTo>
                  <a:pt x="535" y="28"/>
                </a:lnTo>
                <a:lnTo>
                  <a:pt x="537" y="28"/>
                </a:lnTo>
                <a:lnTo>
                  <a:pt x="538" y="28"/>
                </a:lnTo>
                <a:lnTo>
                  <a:pt x="540" y="28"/>
                </a:lnTo>
                <a:lnTo>
                  <a:pt x="542" y="30"/>
                </a:lnTo>
                <a:lnTo>
                  <a:pt x="544" y="30"/>
                </a:lnTo>
                <a:lnTo>
                  <a:pt x="546" y="32"/>
                </a:lnTo>
                <a:lnTo>
                  <a:pt x="548" y="32"/>
                </a:lnTo>
                <a:lnTo>
                  <a:pt x="550" y="32"/>
                </a:lnTo>
                <a:lnTo>
                  <a:pt x="552" y="34"/>
                </a:lnTo>
                <a:lnTo>
                  <a:pt x="553" y="36"/>
                </a:lnTo>
                <a:lnTo>
                  <a:pt x="553" y="38"/>
                </a:lnTo>
                <a:lnTo>
                  <a:pt x="555" y="39"/>
                </a:lnTo>
                <a:lnTo>
                  <a:pt x="555" y="41"/>
                </a:lnTo>
                <a:lnTo>
                  <a:pt x="557" y="43"/>
                </a:lnTo>
                <a:lnTo>
                  <a:pt x="557" y="45"/>
                </a:lnTo>
                <a:lnTo>
                  <a:pt x="557" y="47"/>
                </a:lnTo>
                <a:lnTo>
                  <a:pt x="559" y="49"/>
                </a:lnTo>
                <a:lnTo>
                  <a:pt x="561" y="51"/>
                </a:lnTo>
                <a:lnTo>
                  <a:pt x="561" y="53"/>
                </a:lnTo>
                <a:lnTo>
                  <a:pt x="563" y="54"/>
                </a:lnTo>
                <a:lnTo>
                  <a:pt x="563" y="56"/>
                </a:lnTo>
                <a:lnTo>
                  <a:pt x="565" y="56"/>
                </a:lnTo>
                <a:lnTo>
                  <a:pt x="567" y="58"/>
                </a:lnTo>
                <a:lnTo>
                  <a:pt x="565" y="60"/>
                </a:lnTo>
                <a:lnTo>
                  <a:pt x="565" y="62"/>
                </a:lnTo>
                <a:lnTo>
                  <a:pt x="565" y="64"/>
                </a:lnTo>
                <a:lnTo>
                  <a:pt x="565" y="64"/>
                </a:lnTo>
                <a:lnTo>
                  <a:pt x="563" y="64"/>
                </a:lnTo>
                <a:lnTo>
                  <a:pt x="563" y="66"/>
                </a:lnTo>
                <a:lnTo>
                  <a:pt x="563" y="68"/>
                </a:lnTo>
                <a:lnTo>
                  <a:pt x="563" y="69"/>
                </a:lnTo>
                <a:lnTo>
                  <a:pt x="565" y="71"/>
                </a:lnTo>
                <a:lnTo>
                  <a:pt x="565" y="73"/>
                </a:lnTo>
                <a:lnTo>
                  <a:pt x="565" y="75"/>
                </a:lnTo>
                <a:lnTo>
                  <a:pt x="565" y="77"/>
                </a:lnTo>
                <a:lnTo>
                  <a:pt x="567" y="79"/>
                </a:lnTo>
                <a:lnTo>
                  <a:pt x="568" y="81"/>
                </a:lnTo>
                <a:lnTo>
                  <a:pt x="568" y="83"/>
                </a:lnTo>
                <a:lnTo>
                  <a:pt x="568" y="84"/>
                </a:lnTo>
                <a:lnTo>
                  <a:pt x="568" y="86"/>
                </a:lnTo>
                <a:lnTo>
                  <a:pt x="568" y="88"/>
                </a:lnTo>
                <a:lnTo>
                  <a:pt x="568" y="90"/>
                </a:lnTo>
                <a:lnTo>
                  <a:pt x="568" y="92"/>
                </a:lnTo>
                <a:lnTo>
                  <a:pt x="568" y="94"/>
                </a:lnTo>
                <a:lnTo>
                  <a:pt x="570" y="96"/>
                </a:lnTo>
                <a:lnTo>
                  <a:pt x="572" y="98"/>
                </a:lnTo>
                <a:lnTo>
                  <a:pt x="572" y="99"/>
                </a:lnTo>
                <a:lnTo>
                  <a:pt x="574" y="99"/>
                </a:lnTo>
                <a:lnTo>
                  <a:pt x="574" y="101"/>
                </a:lnTo>
                <a:lnTo>
                  <a:pt x="576" y="101"/>
                </a:lnTo>
                <a:lnTo>
                  <a:pt x="576" y="103"/>
                </a:lnTo>
                <a:lnTo>
                  <a:pt x="576" y="105"/>
                </a:lnTo>
                <a:lnTo>
                  <a:pt x="578" y="105"/>
                </a:lnTo>
                <a:lnTo>
                  <a:pt x="578" y="107"/>
                </a:lnTo>
                <a:lnTo>
                  <a:pt x="580" y="107"/>
                </a:lnTo>
                <a:lnTo>
                  <a:pt x="582" y="109"/>
                </a:lnTo>
                <a:lnTo>
                  <a:pt x="583" y="109"/>
                </a:lnTo>
                <a:lnTo>
                  <a:pt x="583" y="109"/>
                </a:lnTo>
                <a:lnTo>
                  <a:pt x="585" y="109"/>
                </a:lnTo>
                <a:lnTo>
                  <a:pt x="587" y="109"/>
                </a:lnTo>
                <a:lnTo>
                  <a:pt x="589" y="109"/>
                </a:lnTo>
                <a:lnTo>
                  <a:pt x="591" y="109"/>
                </a:lnTo>
                <a:lnTo>
                  <a:pt x="593" y="109"/>
                </a:lnTo>
                <a:lnTo>
                  <a:pt x="595" y="109"/>
                </a:lnTo>
                <a:lnTo>
                  <a:pt x="597" y="109"/>
                </a:lnTo>
                <a:lnTo>
                  <a:pt x="598" y="111"/>
                </a:lnTo>
                <a:lnTo>
                  <a:pt x="600" y="113"/>
                </a:lnTo>
                <a:lnTo>
                  <a:pt x="600" y="114"/>
                </a:lnTo>
                <a:lnTo>
                  <a:pt x="602" y="116"/>
                </a:lnTo>
                <a:lnTo>
                  <a:pt x="604" y="118"/>
                </a:lnTo>
                <a:lnTo>
                  <a:pt x="604" y="120"/>
                </a:lnTo>
                <a:lnTo>
                  <a:pt x="606" y="122"/>
                </a:lnTo>
                <a:lnTo>
                  <a:pt x="606" y="124"/>
                </a:lnTo>
                <a:lnTo>
                  <a:pt x="608" y="124"/>
                </a:lnTo>
                <a:lnTo>
                  <a:pt x="608" y="126"/>
                </a:lnTo>
                <a:lnTo>
                  <a:pt x="610" y="126"/>
                </a:lnTo>
                <a:lnTo>
                  <a:pt x="610" y="128"/>
                </a:lnTo>
                <a:lnTo>
                  <a:pt x="610" y="129"/>
                </a:lnTo>
                <a:lnTo>
                  <a:pt x="612" y="131"/>
                </a:lnTo>
                <a:lnTo>
                  <a:pt x="612" y="133"/>
                </a:lnTo>
                <a:lnTo>
                  <a:pt x="610" y="133"/>
                </a:lnTo>
                <a:lnTo>
                  <a:pt x="610" y="135"/>
                </a:lnTo>
                <a:lnTo>
                  <a:pt x="612" y="135"/>
                </a:lnTo>
                <a:lnTo>
                  <a:pt x="612" y="137"/>
                </a:lnTo>
                <a:lnTo>
                  <a:pt x="613" y="137"/>
                </a:lnTo>
                <a:lnTo>
                  <a:pt x="613" y="139"/>
                </a:lnTo>
                <a:lnTo>
                  <a:pt x="615" y="141"/>
                </a:lnTo>
                <a:lnTo>
                  <a:pt x="617" y="141"/>
                </a:lnTo>
                <a:lnTo>
                  <a:pt x="617" y="143"/>
                </a:lnTo>
                <a:lnTo>
                  <a:pt x="619" y="143"/>
                </a:lnTo>
                <a:lnTo>
                  <a:pt x="619" y="144"/>
                </a:lnTo>
                <a:lnTo>
                  <a:pt x="621" y="144"/>
                </a:lnTo>
                <a:lnTo>
                  <a:pt x="623" y="144"/>
                </a:lnTo>
                <a:lnTo>
                  <a:pt x="623" y="146"/>
                </a:lnTo>
                <a:lnTo>
                  <a:pt x="625" y="148"/>
                </a:lnTo>
                <a:lnTo>
                  <a:pt x="625" y="150"/>
                </a:lnTo>
                <a:lnTo>
                  <a:pt x="625" y="152"/>
                </a:lnTo>
                <a:lnTo>
                  <a:pt x="625" y="152"/>
                </a:lnTo>
                <a:lnTo>
                  <a:pt x="625" y="152"/>
                </a:lnTo>
                <a:lnTo>
                  <a:pt x="627" y="152"/>
                </a:lnTo>
                <a:lnTo>
                  <a:pt x="629" y="152"/>
                </a:lnTo>
                <a:lnTo>
                  <a:pt x="630" y="152"/>
                </a:lnTo>
                <a:lnTo>
                  <a:pt x="630" y="154"/>
                </a:lnTo>
                <a:lnTo>
                  <a:pt x="632" y="154"/>
                </a:lnTo>
                <a:lnTo>
                  <a:pt x="634" y="154"/>
                </a:lnTo>
                <a:lnTo>
                  <a:pt x="636" y="156"/>
                </a:lnTo>
                <a:lnTo>
                  <a:pt x="638" y="156"/>
                </a:lnTo>
                <a:lnTo>
                  <a:pt x="640" y="156"/>
                </a:lnTo>
                <a:lnTo>
                  <a:pt x="642" y="158"/>
                </a:lnTo>
                <a:lnTo>
                  <a:pt x="644" y="158"/>
                </a:lnTo>
                <a:lnTo>
                  <a:pt x="645" y="158"/>
                </a:lnTo>
                <a:lnTo>
                  <a:pt x="647" y="158"/>
                </a:lnTo>
                <a:lnTo>
                  <a:pt x="649" y="158"/>
                </a:lnTo>
                <a:lnTo>
                  <a:pt x="651" y="159"/>
                </a:lnTo>
                <a:lnTo>
                  <a:pt x="651" y="161"/>
                </a:lnTo>
                <a:lnTo>
                  <a:pt x="651" y="163"/>
                </a:lnTo>
                <a:lnTo>
                  <a:pt x="651" y="165"/>
                </a:lnTo>
                <a:lnTo>
                  <a:pt x="651" y="167"/>
                </a:lnTo>
                <a:lnTo>
                  <a:pt x="653" y="167"/>
                </a:lnTo>
                <a:lnTo>
                  <a:pt x="653" y="169"/>
                </a:lnTo>
                <a:lnTo>
                  <a:pt x="655" y="171"/>
                </a:lnTo>
                <a:lnTo>
                  <a:pt x="655" y="173"/>
                </a:lnTo>
                <a:lnTo>
                  <a:pt x="653" y="173"/>
                </a:lnTo>
                <a:lnTo>
                  <a:pt x="653" y="174"/>
                </a:lnTo>
                <a:lnTo>
                  <a:pt x="653" y="176"/>
                </a:lnTo>
                <a:lnTo>
                  <a:pt x="655" y="178"/>
                </a:lnTo>
                <a:lnTo>
                  <a:pt x="655" y="180"/>
                </a:lnTo>
                <a:lnTo>
                  <a:pt x="657" y="182"/>
                </a:lnTo>
                <a:lnTo>
                  <a:pt x="657" y="184"/>
                </a:lnTo>
                <a:lnTo>
                  <a:pt x="657" y="186"/>
                </a:lnTo>
                <a:lnTo>
                  <a:pt x="657" y="188"/>
                </a:lnTo>
                <a:lnTo>
                  <a:pt x="659" y="189"/>
                </a:lnTo>
                <a:lnTo>
                  <a:pt x="659" y="191"/>
                </a:lnTo>
                <a:lnTo>
                  <a:pt x="660" y="193"/>
                </a:lnTo>
                <a:lnTo>
                  <a:pt x="660" y="195"/>
                </a:lnTo>
                <a:lnTo>
                  <a:pt x="662" y="197"/>
                </a:lnTo>
                <a:lnTo>
                  <a:pt x="660" y="197"/>
                </a:lnTo>
                <a:lnTo>
                  <a:pt x="660" y="199"/>
                </a:lnTo>
                <a:lnTo>
                  <a:pt x="660" y="201"/>
                </a:lnTo>
                <a:lnTo>
                  <a:pt x="660" y="203"/>
                </a:lnTo>
                <a:lnTo>
                  <a:pt x="660" y="204"/>
                </a:lnTo>
                <a:lnTo>
                  <a:pt x="660" y="206"/>
                </a:lnTo>
                <a:lnTo>
                  <a:pt x="660" y="208"/>
                </a:lnTo>
                <a:lnTo>
                  <a:pt x="662" y="208"/>
                </a:lnTo>
                <a:lnTo>
                  <a:pt x="662" y="210"/>
                </a:lnTo>
                <a:lnTo>
                  <a:pt x="664" y="210"/>
                </a:lnTo>
                <a:lnTo>
                  <a:pt x="666" y="210"/>
                </a:lnTo>
                <a:lnTo>
                  <a:pt x="668" y="210"/>
                </a:lnTo>
                <a:lnTo>
                  <a:pt x="670" y="210"/>
                </a:lnTo>
                <a:lnTo>
                  <a:pt x="672" y="210"/>
                </a:lnTo>
                <a:lnTo>
                  <a:pt x="672" y="210"/>
                </a:lnTo>
                <a:lnTo>
                  <a:pt x="674" y="210"/>
                </a:lnTo>
                <a:lnTo>
                  <a:pt x="675" y="212"/>
                </a:lnTo>
                <a:lnTo>
                  <a:pt x="677" y="212"/>
                </a:lnTo>
                <a:lnTo>
                  <a:pt x="679" y="212"/>
                </a:lnTo>
                <a:lnTo>
                  <a:pt x="679" y="214"/>
                </a:lnTo>
                <a:lnTo>
                  <a:pt x="681" y="214"/>
                </a:lnTo>
                <a:lnTo>
                  <a:pt x="683" y="216"/>
                </a:lnTo>
                <a:lnTo>
                  <a:pt x="685" y="216"/>
                </a:lnTo>
                <a:lnTo>
                  <a:pt x="685" y="218"/>
                </a:lnTo>
                <a:lnTo>
                  <a:pt x="687" y="218"/>
                </a:lnTo>
                <a:lnTo>
                  <a:pt x="689" y="219"/>
                </a:lnTo>
                <a:lnTo>
                  <a:pt x="690" y="221"/>
                </a:lnTo>
                <a:lnTo>
                  <a:pt x="692" y="223"/>
                </a:lnTo>
                <a:lnTo>
                  <a:pt x="694" y="225"/>
                </a:lnTo>
                <a:lnTo>
                  <a:pt x="696" y="225"/>
                </a:lnTo>
                <a:lnTo>
                  <a:pt x="696" y="227"/>
                </a:lnTo>
                <a:lnTo>
                  <a:pt x="698" y="227"/>
                </a:lnTo>
                <a:lnTo>
                  <a:pt x="700" y="229"/>
                </a:lnTo>
                <a:lnTo>
                  <a:pt x="702" y="229"/>
                </a:lnTo>
                <a:lnTo>
                  <a:pt x="704" y="231"/>
                </a:lnTo>
                <a:lnTo>
                  <a:pt x="705" y="231"/>
                </a:lnTo>
                <a:lnTo>
                  <a:pt x="707" y="233"/>
                </a:lnTo>
                <a:lnTo>
                  <a:pt x="709" y="233"/>
                </a:lnTo>
                <a:lnTo>
                  <a:pt x="709" y="234"/>
                </a:lnTo>
                <a:lnTo>
                  <a:pt x="711" y="234"/>
                </a:lnTo>
                <a:lnTo>
                  <a:pt x="713" y="236"/>
                </a:lnTo>
                <a:lnTo>
                  <a:pt x="715" y="236"/>
                </a:lnTo>
                <a:lnTo>
                  <a:pt x="717" y="238"/>
                </a:lnTo>
                <a:lnTo>
                  <a:pt x="719" y="238"/>
                </a:lnTo>
                <a:lnTo>
                  <a:pt x="720" y="238"/>
                </a:lnTo>
                <a:lnTo>
                  <a:pt x="720" y="238"/>
                </a:lnTo>
                <a:lnTo>
                  <a:pt x="720" y="240"/>
                </a:lnTo>
                <a:lnTo>
                  <a:pt x="720" y="242"/>
                </a:lnTo>
                <a:lnTo>
                  <a:pt x="720" y="242"/>
                </a:lnTo>
                <a:lnTo>
                  <a:pt x="720" y="244"/>
                </a:lnTo>
                <a:lnTo>
                  <a:pt x="720" y="246"/>
                </a:lnTo>
                <a:lnTo>
                  <a:pt x="719" y="246"/>
                </a:lnTo>
                <a:lnTo>
                  <a:pt x="719" y="248"/>
                </a:lnTo>
                <a:lnTo>
                  <a:pt x="719" y="249"/>
                </a:lnTo>
                <a:lnTo>
                  <a:pt x="719" y="251"/>
                </a:lnTo>
                <a:lnTo>
                  <a:pt x="719" y="253"/>
                </a:lnTo>
                <a:lnTo>
                  <a:pt x="717" y="255"/>
                </a:lnTo>
                <a:lnTo>
                  <a:pt x="715" y="255"/>
                </a:lnTo>
                <a:lnTo>
                  <a:pt x="713" y="257"/>
                </a:lnTo>
                <a:lnTo>
                  <a:pt x="711" y="257"/>
                </a:lnTo>
                <a:lnTo>
                  <a:pt x="711" y="259"/>
                </a:lnTo>
                <a:lnTo>
                  <a:pt x="709" y="259"/>
                </a:lnTo>
                <a:lnTo>
                  <a:pt x="709" y="261"/>
                </a:lnTo>
                <a:lnTo>
                  <a:pt x="707" y="263"/>
                </a:lnTo>
                <a:lnTo>
                  <a:pt x="707" y="264"/>
                </a:lnTo>
                <a:lnTo>
                  <a:pt x="705" y="266"/>
                </a:lnTo>
                <a:lnTo>
                  <a:pt x="705" y="268"/>
                </a:lnTo>
                <a:lnTo>
                  <a:pt x="705" y="270"/>
                </a:lnTo>
                <a:lnTo>
                  <a:pt x="705" y="272"/>
                </a:lnTo>
                <a:lnTo>
                  <a:pt x="704" y="274"/>
                </a:lnTo>
                <a:lnTo>
                  <a:pt x="704" y="276"/>
                </a:lnTo>
                <a:lnTo>
                  <a:pt x="702" y="278"/>
                </a:lnTo>
                <a:lnTo>
                  <a:pt x="702" y="279"/>
                </a:lnTo>
                <a:lnTo>
                  <a:pt x="702" y="281"/>
                </a:lnTo>
                <a:lnTo>
                  <a:pt x="700" y="281"/>
                </a:lnTo>
                <a:lnTo>
                  <a:pt x="700" y="283"/>
                </a:lnTo>
                <a:lnTo>
                  <a:pt x="698" y="283"/>
                </a:lnTo>
                <a:lnTo>
                  <a:pt x="698" y="285"/>
                </a:lnTo>
                <a:lnTo>
                  <a:pt x="696" y="285"/>
                </a:lnTo>
                <a:lnTo>
                  <a:pt x="696" y="287"/>
                </a:lnTo>
                <a:lnTo>
                  <a:pt x="696" y="287"/>
                </a:lnTo>
                <a:lnTo>
                  <a:pt x="696" y="289"/>
                </a:lnTo>
                <a:lnTo>
                  <a:pt x="694" y="289"/>
                </a:lnTo>
                <a:lnTo>
                  <a:pt x="694" y="291"/>
                </a:lnTo>
                <a:lnTo>
                  <a:pt x="694" y="293"/>
                </a:lnTo>
                <a:lnTo>
                  <a:pt x="692" y="295"/>
                </a:lnTo>
                <a:lnTo>
                  <a:pt x="692" y="296"/>
                </a:lnTo>
                <a:lnTo>
                  <a:pt x="690" y="296"/>
                </a:lnTo>
                <a:lnTo>
                  <a:pt x="690" y="298"/>
                </a:lnTo>
                <a:lnTo>
                  <a:pt x="689" y="298"/>
                </a:lnTo>
                <a:lnTo>
                  <a:pt x="689" y="300"/>
                </a:lnTo>
                <a:lnTo>
                  <a:pt x="687" y="302"/>
                </a:lnTo>
                <a:lnTo>
                  <a:pt x="687" y="304"/>
                </a:lnTo>
                <a:lnTo>
                  <a:pt x="685" y="306"/>
                </a:lnTo>
                <a:lnTo>
                  <a:pt x="683" y="308"/>
                </a:lnTo>
                <a:lnTo>
                  <a:pt x="681" y="310"/>
                </a:lnTo>
                <a:lnTo>
                  <a:pt x="679" y="311"/>
                </a:lnTo>
                <a:lnTo>
                  <a:pt x="677" y="311"/>
                </a:lnTo>
                <a:lnTo>
                  <a:pt x="677" y="313"/>
                </a:lnTo>
                <a:lnTo>
                  <a:pt x="675" y="315"/>
                </a:lnTo>
                <a:lnTo>
                  <a:pt x="675" y="317"/>
                </a:lnTo>
                <a:lnTo>
                  <a:pt x="675" y="319"/>
                </a:lnTo>
                <a:lnTo>
                  <a:pt x="672" y="340"/>
                </a:lnTo>
                <a:lnTo>
                  <a:pt x="670" y="341"/>
                </a:lnTo>
                <a:lnTo>
                  <a:pt x="670" y="343"/>
                </a:lnTo>
                <a:lnTo>
                  <a:pt x="670" y="347"/>
                </a:lnTo>
                <a:lnTo>
                  <a:pt x="670" y="353"/>
                </a:lnTo>
                <a:lnTo>
                  <a:pt x="675" y="353"/>
                </a:lnTo>
                <a:lnTo>
                  <a:pt x="694" y="351"/>
                </a:lnTo>
                <a:lnTo>
                  <a:pt x="705" y="353"/>
                </a:lnTo>
                <a:lnTo>
                  <a:pt x="720" y="351"/>
                </a:lnTo>
                <a:lnTo>
                  <a:pt x="732" y="351"/>
                </a:lnTo>
                <a:lnTo>
                  <a:pt x="735" y="351"/>
                </a:lnTo>
                <a:lnTo>
                  <a:pt x="737" y="351"/>
                </a:lnTo>
                <a:lnTo>
                  <a:pt x="739" y="351"/>
                </a:lnTo>
                <a:lnTo>
                  <a:pt x="741" y="351"/>
                </a:lnTo>
                <a:lnTo>
                  <a:pt x="743" y="351"/>
                </a:lnTo>
                <a:lnTo>
                  <a:pt x="745" y="349"/>
                </a:lnTo>
                <a:lnTo>
                  <a:pt x="747" y="349"/>
                </a:lnTo>
                <a:lnTo>
                  <a:pt x="749" y="349"/>
                </a:lnTo>
                <a:lnTo>
                  <a:pt x="750" y="349"/>
                </a:lnTo>
                <a:lnTo>
                  <a:pt x="752" y="349"/>
                </a:lnTo>
                <a:lnTo>
                  <a:pt x="754" y="349"/>
                </a:lnTo>
                <a:lnTo>
                  <a:pt x="756" y="349"/>
                </a:lnTo>
                <a:lnTo>
                  <a:pt x="758" y="347"/>
                </a:lnTo>
                <a:lnTo>
                  <a:pt x="760" y="347"/>
                </a:lnTo>
                <a:lnTo>
                  <a:pt x="762" y="347"/>
                </a:lnTo>
                <a:lnTo>
                  <a:pt x="764" y="347"/>
                </a:lnTo>
                <a:lnTo>
                  <a:pt x="765" y="347"/>
                </a:lnTo>
                <a:lnTo>
                  <a:pt x="767" y="347"/>
                </a:lnTo>
                <a:lnTo>
                  <a:pt x="767" y="347"/>
                </a:lnTo>
                <a:lnTo>
                  <a:pt x="769" y="347"/>
                </a:lnTo>
                <a:lnTo>
                  <a:pt x="771" y="345"/>
                </a:lnTo>
                <a:lnTo>
                  <a:pt x="773" y="345"/>
                </a:lnTo>
                <a:lnTo>
                  <a:pt x="775" y="345"/>
                </a:lnTo>
                <a:lnTo>
                  <a:pt x="777" y="345"/>
                </a:lnTo>
                <a:lnTo>
                  <a:pt x="779" y="345"/>
                </a:lnTo>
                <a:lnTo>
                  <a:pt x="780" y="345"/>
                </a:lnTo>
                <a:lnTo>
                  <a:pt x="782" y="345"/>
                </a:lnTo>
                <a:lnTo>
                  <a:pt x="784" y="345"/>
                </a:lnTo>
                <a:lnTo>
                  <a:pt x="786" y="345"/>
                </a:lnTo>
                <a:lnTo>
                  <a:pt x="786" y="343"/>
                </a:lnTo>
                <a:lnTo>
                  <a:pt x="788" y="343"/>
                </a:lnTo>
                <a:lnTo>
                  <a:pt x="790" y="343"/>
                </a:lnTo>
                <a:lnTo>
                  <a:pt x="792" y="343"/>
                </a:lnTo>
                <a:lnTo>
                  <a:pt x="794" y="343"/>
                </a:lnTo>
                <a:lnTo>
                  <a:pt x="795" y="343"/>
                </a:lnTo>
                <a:lnTo>
                  <a:pt x="797" y="343"/>
                </a:lnTo>
                <a:lnTo>
                  <a:pt x="799" y="343"/>
                </a:lnTo>
                <a:lnTo>
                  <a:pt x="801" y="343"/>
                </a:lnTo>
                <a:lnTo>
                  <a:pt x="803" y="343"/>
                </a:lnTo>
                <a:lnTo>
                  <a:pt x="803" y="345"/>
                </a:lnTo>
                <a:lnTo>
                  <a:pt x="805" y="345"/>
                </a:lnTo>
                <a:lnTo>
                  <a:pt x="807" y="345"/>
                </a:lnTo>
                <a:lnTo>
                  <a:pt x="809" y="345"/>
                </a:lnTo>
                <a:lnTo>
                  <a:pt x="810" y="345"/>
                </a:lnTo>
                <a:lnTo>
                  <a:pt x="812" y="345"/>
                </a:lnTo>
                <a:lnTo>
                  <a:pt x="814" y="345"/>
                </a:lnTo>
                <a:lnTo>
                  <a:pt x="814" y="345"/>
                </a:lnTo>
                <a:lnTo>
                  <a:pt x="816" y="345"/>
                </a:lnTo>
                <a:lnTo>
                  <a:pt x="818" y="345"/>
                </a:lnTo>
                <a:lnTo>
                  <a:pt x="820" y="345"/>
                </a:lnTo>
                <a:lnTo>
                  <a:pt x="822" y="345"/>
                </a:lnTo>
                <a:lnTo>
                  <a:pt x="824" y="345"/>
                </a:lnTo>
                <a:lnTo>
                  <a:pt x="825" y="345"/>
                </a:lnTo>
                <a:lnTo>
                  <a:pt x="827" y="345"/>
                </a:lnTo>
                <a:lnTo>
                  <a:pt x="829" y="345"/>
                </a:lnTo>
                <a:lnTo>
                  <a:pt x="831" y="345"/>
                </a:lnTo>
                <a:lnTo>
                  <a:pt x="833" y="345"/>
                </a:lnTo>
                <a:lnTo>
                  <a:pt x="835" y="345"/>
                </a:lnTo>
                <a:lnTo>
                  <a:pt x="837" y="345"/>
                </a:lnTo>
                <a:lnTo>
                  <a:pt x="839" y="343"/>
                </a:lnTo>
                <a:lnTo>
                  <a:pt x="840" y="343"/>
                </a:lnTo>
                <a:lnTo>
                  <a:pt x="842" y="343"/>
                </a:lnTo>
                <a:lnTo>
                  <a:pt x="844" y="343"/>
                </a:lnTo>
                <a:lnTo>
                  <a:pt x="846" y="343"/>
                </a:lnTo>
                <a:lnTo>
                  <a:pt x="848" y="343"/>
                </a:lnTo>
                <a:lnTo>
                  <a:pt x="850" y="343"/>
                </a:lnTo>
                <a:lnTo>
                  <a:pt x="852" y="343"/>
                </a:lnTo>
                <a:lnTo>
                  <a:pt x="854" y="343"/>
                </a:lnTo>
                <a:lnTo>
                  <a:pt x="855" y="343"/>
                </a:lnTo>
                <a:lnTo>
                  <a:pt x="857" y="343"/>
                </a:lnTo>
                <a:lnTo>
                  <a:pt x="859" y="343"/>
                </a:lnTo>
                <a:lnTo>
                  <a:pt x="861" y="343"/>
                </a:lnTo>
                <a:lnTo>
                  <a:pt x="863" y="343"/>
                </a:lnTo>
                <a:lnTo>
                  <a:pt x="863" y="343"/>
                </a:lnTo>
                <a:lnTo>
                  <a:pt x="865" y="343"/>
                </a:lnTo>
                <a:lnTo>
                  <a:pt x="867" y="343"/>
                </a:lnTo>
                <a:lnTo>
                  <a:pt x="869" y="343"/>
                </a:lnTo>
                <a:lnTo>
                  <a:pt x="870" y="343"/>
                </a:lnTo>
                <a:lnTo>
                  <a:pt x="870" y="345"/>
                </a:lnTo>
                <a:lnTo>
                  <a:pt x="872" y="345"/>
                </a:lnTo>
                <a:lnTo>
                  <a:pt x="874" y="345"/>
                </a:lnTo>
                <a:lnTo>
                  <a:pt x="876" y="345"/>
                </a:lnTo>
                <a:lnTo>
                  <a:pt x="878" y="345"/>
                </a:lnTo>
                <a:lnTo>
                  <a:pt x="880" y="345"/>
                </a:lnTo>
                <a:lnTo>
                  <a:pt x="882" y="345"/>
                </a:lnTo>
                <a:lnTo>
                  <a:pt x="884" y="345"/>
                </a:lnTo>
                <a:lnTo>
                  <a:pt x="885" y="347"/>
                </a:lnTo>
                <a:lnTo>
                  <a:pt x="887" y="347"/>
                </a:lnTo>
                <a:lnTo>
                  <a:pt x="889" y="347"/>
                </a:lnTo>
                <a:lnTo>
                  <a:pt x="891" y="347"/>
                </a:lnTo>
                <a:lnTo>
                  <a:pt x="893" y="349"/>
                </a:lnTo>
                <a:lnTo>
                  <a:pt x="895" y="349"/>
                </a:lnTo>
                <a:lnTo>
                  <a:pt x="897" y="349"/>
                </a:lnTo>
                <a:lnTo>
                  <a:pt x="897" y="351"/>
                </a:lnTo>
                <a:lnTo>
                  <a:pt x="899" y="351"/>
                </a:lnTo>
                <a:lnTo>
                  <a:pt x="900" y="351"/>
                </a:lnTo>
                <a:lnTo>
                  <a:pt x="902" y="353"/>
                </a:lnTo>
                <a:lnTo>
                  <a:pt x="904" y="353"/>
                </a:lnTo>
                <a:lnTo>
                  <a:pt x="906" y="353"/>
                </a:lnTo>
                <a:lnTo>
                  <a:pt x="908" y="355"/>
                </a:lnTo>
                <a:lnTo>
                  <a:pt x="910" y="355"/>
                </a:lnTo>
                <a:lnTo>
                  <a:pt x="910" y="353"/>
                </a:lnTo>
                <a:lnTo>
                  <a:pt x="910" y="355"/>
                </a:lnTo>
                <a:lnTo>
                  <a:pt x="912" y="353"/>
                </a:lnTo>
                <a:lnTo>
                  <a:pt x="914" y="353"/>
                </a:lnTo>
                <a:lnTo>
                  <a:pt x="915" y="353"/>
                </a:lnTo>
                <a:lnTo>
                  <a:pt x="917" y="353"/>
                </a:lnTo>
                <a:lnTo>
                  <a:pt x="919" y="355"/>
                </a:lnTo>
                <a:lnTo>
                  <a:pt x="921" y="355"/>
                </a:lnTo>
                <a:lnTo>
                  <a:pt x="923" y="355"/>
                </a:lnTo>
                <a:lnTo>
                  <a:pt x="925" y="355"/>
                </a:lnTo>
                <a:lnTo>
                  <a:pt x="927" y="356"/>
                </a:lnTo>
                <a:lnTo>
                  <a:pt x="929" y="356"/>
                </a:lnTo>
                <a:lnTo>
                  <a:pt x="930" y="358"/>
                </a:lnTo>
                <a:lnTo>
                  <a:pt x="932" y="360"/>
                </a:lnTo>
                <a:lnTo>
                  <a:pt x="932" y="362"/>
                </a:lnTo>
                <a:lnTo>
                  <a:pt x="934" y="362"/>
                </a:lnTo>
                <a:lnTo>
                  <a:pt x="936" y="364"/>
                </a:lnTo>
                <a:lnTo>
                  <a:pt x="938" y="366"/>
                </a:lnTo>
                <a:lnTo>
                  <a:pt x="940" y="366"/>
                </a:lnTo>
                <a:lnTo>
                  <a:pt x="942" y="368"/>
                </a:lnTo>
                <a:lnTo>
                  <a:pt x="944" y="368"/>
                </a:lnTo>
                <a:lnTo>
                  <a:pt x="945" y="370"/>
                </a:lnTo>
                <a:lnTo>
                  <a:pt x="947" y="370"/>
                </a:lnTo>
                <a:lnTo>
                  <a:pt x="949" y="371"/>
                </a:lnTo>
                <a:lnTo>
                  <a:pt x="951" y="371"/>
                </a:lnTo>
                <a:lnTo>
                  <a:pt x="953" y="371"/>
                </a:lnTo>
                <a:lnTo>
                  <a:pt x="955" y="371"/>
                </a:lnTo>
                <a:lnTo>
                  <a:pt x="957" y="373"/>
                </a:lnTo>
                <a:lnTo>
                  <a:pt x="957" y="373"/>
                </a:lnTo>
                <a:lnTo>
                  <a:pt x="959" y="373"/>
                </a:lnTo>
                <a:lnTo>
                  <a:pt x="960" y="373"/>
                </a:lnTo>
                <a:lnTo>
                  <a:pt x="962" y="373"/>
                </a:lnTo>
                <a:lnTo>
                  <a:pt x="964" y="373"/>
                </a:lnTo>
                <a:lnTo>
                  <a:pt x="966" y="373"/>
                </a:lnTo>
                <a:lnTo>
                  <a:pt x="968" y="373"/>
                </a:lnTo>
                <a:lnTo>
                  <a:pt x="970" y="373"/>
                </a:lnTo>
                <a:lnTo>
                  <a:pt x="972" y="373"/>
                </a:lnTo>
                <a:lnTo>
                  <a:pt x="974" y="373"/>
                </a:lnTo>
                <a:lnTo>
                  <a:pt x="975" y="375"/>
                </a:lnTo>
                <a:lnTo>
                  <a:pt x="977" y="375"/>
                </a:lnTo>
                <a:lnTo>
                  <a:pt x="979" y="375"/>
                </a:lnTo>
                <a:lnTo>
                  <a:pt x="981" y="375"/>
                </a:lnTo>
                <a:lnTo>
                  <a:pt x="983" y="375"/>
                </a:lnTo>
                <a:lnTo>
                  <a:pt x="985" y="377"/>
                </a:lnTo>
                <a:lnTo>
                  <a:pt x="987" y="377"/>
                </a:lnTo>
                <a:lnTo>
                  <a:pt x="989" y="377"/>
                </a:lnTo>
                <a:lnTo>
                  <a:pt x="990" y="377"/>
                </a:lnTo>
                <a:lnTo>
                  <a:pt x="992" y="377"/>
                </a:lnTo>
                <a:lnTo>
                  <a:pt x="994" y="377"/>
                </a:lnTo>
                <a:lnTo>
                  <a:pt x="996" y="377"/>
                </a:lnTo>
                <a:lnTo>
                  <a:pt x="998" y="377"/>
                </a:lnTo>
                <a:lnTo>
                  <a:pt x="1000" y="377"/>
                </a:lnTo>
                <a:lnTo>
                  <a:pt x="1002" y="377"/>
                </a:lnTo>
                <a:lnTo>
                  <a:pt x="1004" y="377"/>
                </a:lnTo>
                <a:lnTo>
                  <a:pt x="1005" y="377"/>
                </a:lnTo>
                <a:lnTo>
                  <a:pt x="1005" y="377"/>
                </a:lnTo>
                <a:lnTo>
                  <a:pt x="1007" y="377"/>
                </a:lnTo>
                <a:lnTo>
                  <a:pt x="1007" y="379"/>
                </a:lnTo>
                <a:lnTo>
                  <a:pt x="1009" y="379"/>
                </a:lnTo>
                <a:lnTo>
                  <a:pt x="1011" y="379"/>
                </a:lnTo>
                <a:lnTo>
                  <a:pt x="1013" y="379"/>
                </a:lnTo>
                <a:lnTo>
                  <a:pt x="1015" y="379"/>
                </a:lnTo>
                <a:lnTo>
                  <a:pt x="1017" y="379"/>
                </a:lnTo>
                <a:lnTo>
                  <a:pt x="1019" y="379"/>
                </a:lnTo>
                <a:lnTo>
                  <a:pt x="1019" y="381"/>
                </a:lnTo>
                <a:lnTo>
                  <a:pt x="1020" y="381"/>
                </a:lnTo>
                <a:lnTo>
                  <a:pt x="1022" y="381"/>
                </a:lnTo>
                <a:lnTo>
                  <a:pt x="1024" y="381"/>
                </a:lnTo>
                <a:lnTo>
                  <a:pt x="1026" y="381"/>
                </a:lnTo>
                <a:lnTo>
                  <a:pt x="1026" y="383"/>
                </a:lnTo>
                <a:lnTo>
                  <a:pt x="1028" y="383"/>
                </a:lnTo>
                <a:lnTo>
                  <a:pt x="1030" y="383"/>
                </a:lnTo>
                <a:lnTo>
                  <a:pt x="1032" y="383"/>
                </a:lnTo>
                <a:lnTo>
                  <a:pt x="1034" y="383"/>
                </a:lnTo>
                <a:lnTo>
                  <a:pt x="1035" y="383"/>
                </a:lnTo>
                <a:lnTo>
                  <a:pt x="1037" y="383"/>
                </a:lnTo>
                <a:lnTo>
                  <a:pt x="1039" y="385"/>
                </a:lnTo>
                <a:lnTo>
                  <a:pt x="1041" y="385"/>
                </a:lnTo>
                <a:lnTo>
                  <a:pt x="1043" y="385"/>
                </a:lnTo>
                <a:lnTo>
                  <a:pt x="1045" y="385"/>
                </a:lnTo>
                <a:lnTo>
                  <a:pt x="1047" y="385"/>
                </a:lnTo>
                <a:lnTo>
                  <a:pt x="1049" y="385"/>
                </a:lnTo>
                <a:lnTo>
                  <a:pt x="1050" y="385"/>
                </a:lnTo>
                <a:lnTo>
                  <a:pt x="1050" y="386"/>
                </a:lnTo>
                <a:lnTo>
                  <a:pt x="1052" y="386"/>
                </a:lnTo>
                <a:lnTo>
                  <a:pt x="1052" y="386"/>
                </a:lnTo>
                <a:lnTo>
                  <a:pt x="1054" y="386"/>
                </a:lnTo>
                <a:lnTo>
                  <a:pt x="1056" y="386"/>
                </a:lnTo>
                <a:lnTo>
                  <a:pt x="1058" y="388"/>
                </a:lnTo>
                <a:lnTo>
                  <a:pt x="1060" y="388"/>
                </a:lnTo>
                <a:lnTo>
                  <a:pt x="1062" y="388"/>
                </a:lnTo>
                <a:lnTo>
                  <a:pt x="1064" y="388"/>
                </a:lnTo>
                <a:lnTo>
                  <a:pt x="1064" y="390"/>
                </a:lnTo>
                <a:lnTo>
                  <a:pt x="1064" y="392"/>
                </a:lnTo>
                <a:lnTo>
                  <a:pt x="1064" y="394"/>
                </a:lnTo>
                <a:lnTo>
                  <a:pt x="1062" y="396"/>
                </a:lnTo>
                <a:lnTo>
                  <a:pt x="1062" y="398"/>
                </a:lnTo>
                <a:lnTo>
                  <a:pt x="1062" y="400"/>
                </a:lnTo>
                <a:lnTo>
                  <a:pt x="1060" y="401"/>
                </a:lnTo>
                <a:lnTo>
                  <a:pt x="1058" y="403"/>
                </a:lnTo>
                <a:lnTo>
                  <a:pt x="1056" y="405"/>
                </a:lnTo>
                <a:lnTo>
                  <a:pt x="1056" y="407"/>
                </a:lnTo>
                <a:lnTo>
                  <a:pt x="1058" y="409"/>
                </a:lnTo>
                <a:lnTo>
                  <a:pt x="1060" y="409"/>
                </a:lnTo>
                <a:lnTo>
                  <a:pt x="1062" y="409"/>
                </a:lnTo>
                <a:lnTo>
                  <a:pt x="1064" y="409"/>
                </a:lnTo>
                <a:lnTo>
                  <a:pt x="1065" y="409"/>
                </a:lnTo>
                <a:lnTo>
                  <a:pt x="1067" y="409"/>
                </a:lnTo>
                <a:lnTo>
                  <a:pt x="1069" y="409"/>
                </a:lnTo>
                <a:lnTo>
                  <a:pt x="1071" y="409"/>
                </a:lnTo>
                <a:lnTo>
                  <a:pt x="1073" y="409"/>
                </a:lnTo>
                <a:lnTo>
                  <a:pt x="1075" y="409"/>
                </a:lnTo>
                <a:lnTo>
                  <a:pt x="1075" y="407"/>
                </a:lnTo>
                <a:lnTo>
                  <a:pt x="1077" y="407"/>
                </a:lnTo>
                <a:lnTo>
                  <a:pt x="1079" y="407"/>
                </a:lnTo>
                <a:lnTo>
                  <a:pt x="1080" y="405"/>
                </a:lnTo>
                <a:lnTo>
                  <a:pt x="1082" y="405"/>
                </a:lnTo>
                <a:lnTo>
                  <a:pt x="1084" y="405"/>
                </a:lnTo>
                <a:lnTo>
                  <a:pt x="1086" y="407"/>
                </a:lnTo>
                <a:lnTo>
                  <a:pt x="1088" y="407"/>
                </a:lnTo>
                <a:lnTo>
                  <a:pt x="1090" y="407"/>
                </a:lnTo>
                <a:lnTo>
                  <a:pt x="1090" y="409"/>
                </a:lnTo>
                <a:lnTo>
                  <a:pt x="1092" y="409"/>
                </a:lnTo>
                <a:lnTo>
                  <a:pt x="1094" y="409"/>
                </a:lnTo>
                <a:lnTo>
                  <a:pt x="1096" y="409"/>
                </a:lnTo>
                <a:lnTo>
                  <a:pt x="1096" y="411"/>
                </a:lnTo>
                <a:lnTo>
                  <a:pt x="1097" y="411"/>
                </a:lnTo>
                <a:lnTo>
                  <a:pt x="1099" y="411"/>
                </a:lnTo>
                <a:lnTo>
                  <a:pt x="1101" y="413"/>
                </a:lnTo>
                <a:lnTo>
                  <a:pt x="1101" y="415"/>
                </a:lnTo>
                <a:lnTo>
                  <a:pt x="1103" y="415"/>
                </a:lnTo>
                <a:lnTo>
                  <a:pt x="1105" y="416"/>
                </a:lnTo>
                <a:lnTo>
                  <a:pt x="1107" y="418"/>
                </a:lnTo>
                <a:lnTo>
                  <a:pt x="1109" y="420"/>
                </a:lnTo>
                <a:lnTo>
                  <a:pt x="1111" y="420"/>
                </a:lnTo>
                <a:lnTo>
                  <a:pt x="1112" y="420"/>
                </a:lnTo>
                <a:lnTo>
                  <a:pt x="1114" y="420"/>
                </a:lnTo>
                <a:lnTo>
                  <a:pt x="1116" y="420"/>
                </a:lnTo>
                <a:lnTo>
                  <a:pt x="1118" y="422"/>
                </a:lnTo>
                <a:lnTo>
                  <a:pt x="1116" y="424"/>
                </a:lnTo>
                <a:lnTo>
                  <a:pt x="1114" y="424"/>
                </a:lnTo>
                <a:lnTo>
                  <a:pt x="1112" y="426"/>
                </a:lnTo>
                <a:lnTo>
                  <a:pt x="1111" y="428"/>
                </a:lnTo>
                <a:lnTo>
                  <a:pt x="1109" y="428"/>
                </a:lnTo>
                <a:lnTo>
                  <a:pt x="1109" y="430"/>
                </a:lnTo>
                <a:lnTo>
                  <a:pt x="1107" y="430"/>
                </a:lnTo>
                <a:lnTo>
                  <a:pt x="1105" y="431"/>
                </a:lnTo>
                <a:lnTo>
                  <a:pt x="1103" y="431"/>
                </a:lnTo>
                <a:lnTo>
                  <a:pt x="1103" y="433"/>
                </a:lnTo>
                <a:lnTo>
                  <a:pt x="1101" y="433"/>
                </a:lnTo>
                <a:lnTo>
                  <a:pt x="1101" y="435"/>
                </a:lnTo>
                <a:lnTo>
                  <a:pt x="1101" y="437"/>
                </a:lnTo>
                <a:lnTo>
                  <a:pt x="1099" y="437"/>
                </a:lnTo>
                <a:lnTo>
                  <a:pt x="1099" y="439"/>
                </a:lnTo>
                <a:lnTo>
                  <a:pt x="1097" y="439"/>
                </a:lnTo>
                <a:lnTo>
                  <a:pt x="1097" y="441"/>
                </a:lnTo>
                <a:lnTo>
                  <a:pt x="1096" y="441"/>
                </a:lnTo>
                <a:lnTo>
                  <a:pt x="1094" y="443"/>
                </a:lnTo>
                <a:lnTo>
                  <a:pt x="1092" y="443"/>
                </a:lnTo>
                <a:lnTo>
                  <a:pt x="1092" y="445"/>
                </a:lnTo>
                <a:lnTo>
                  <a:pt x="1090" y="446"/>
                </a:lnTo>
                <a:lnTo>
                  <a:pt x="1088" y="448"/>
                </a:lnTo>
                <a:lnTo>
                  <a:pt x="1082" y="450"/>
                </a:lnTo>
                <a:lnTo>
                  <a:pt x="1079" y="452"/>
                </a:lnTo>
                <a:lnTo>
                  <a:pt x="1073" y="452"/>
                </a:lnTo>
                <a:lnTo>
                  <a:pt x="1071" y="452"/>
                </a:lnTo>
                <a:lnTo>
                  <a:pt x="1067" y="452"/>
                </a:lnTo>
                <a:lnTo>
                  <a:pt x="1065" y="454"/>
                </a:lnTo>
                <a:lnTo>
                  <a:pt x="1064" y="458"/>
                </a:lnTo>
                <a:lnTo>
                  <a:pt x="1060" y="463"/>
                </a:lnTo>
                <a:lnTo>
                  <a:pt x="1058" y="467"/>
                </a:lnTo>
                <a:lnTo>
                  <a:pt x="1054" y="473"/>
                </a:lnTo>
                <a:lnTo>
                  <a:pt x="1052" y="478"/>
                </a:lnTo>
                <a:lnTo>
                  <a:pt x="1052" y="482"/>
                </a:lnTo>
                <a:lnTo>
                  <a:pt x="1052" y="484"/>
                </a:lnTo>
                <a:lnTo>
                  <a:pt x="1050" y="488"/>
                </a:lnTo>
                <a:lnTo>
                  <a:pt x="1049" y="491"/>
                </a:lnTo>
                <a:lnTo>
                  <a:pt x="1047" y="493"/>
                </a:lnTo>
                <a:lnTo>
                  <a:pt x="1043" y="499"/>
                </a:lnTo>
                <a:lnTo>
                  <a:pt x="1041" y="503"/>
                </a:lnTo>
                <a:lnTo>
                  <a:pt x="1039" y="506"/>
                </a:lnTo>
                <a:lnTo>
                  <a:pt x="1037" y="510"/>
                </a:lnTo>
                <a:lnTo>
                  <a:pt x="1035" y="512"/>
                </a:lnTo>
                <a:lnTo>
                  <a:pt x="1032" y="514"/>
                </a:lnTo>
                <a:lnTo>
                  <a:pt x="1028" y="518"/>
                </a:lnTo>
                <a:lnTo>
                  <a:pt x="1026" y="520"/>
                </a:lnTo>
                <a:lnTo>
                  <a:pt x="1020" y="521"/>
                </a:lnTo>
                <a:lnTo>
                  <a:pt x="1017" y="521"/>
                </a:lnTo>
                <a:lnTo>
                  <a:pt x="1011" y="523"/>
                </a:lnTo>
                <a:lnTo>
                  <a:pt x="1007" y="523"/>
                </a:lnTo>
                <a:lnTo>
                  <a:pt x="1005" y="525"/>
                </a:lnTo>
                <a:lnTo>
                  <a:pt x="1005" y="527"/>
                </a:lnTo>
                <a:lnTo>
                  <a:pt x="1004" y="529"/>
                </a:lnTo>
                <a:lnTo>
                  <a:pt x="1002" y="533"/>
                </a:lnTo>
                <a:lnTo>
                  <a:pt x="1000" y="535"/>
                </a:lnTo>
                <a:lnTo>
                  <a:pt x="998" y="536"/>
                </a:lnTo>
                <a:lnTo>
                  <a:pt x="994" y="540"/>
                </a:lnTo>
                <a:lnTo>
                  <a:pt x="992" y="544"/>
                </a:lnTo>
                <a:lnTo>
                  <a:pt x="983" y="557"/>
                </a:lnTo>
                <a:lnTo>
                  <a:pt x="981" y="559"/>
                </a:lnTo>
                <a:lnTo>
                  <a:pt x="979" y="561"/>
                </a:lnTo>
                <a:lnTo>
                  <a:pt x="977" y="563"/>
                </a:lnTo>
                <a:lnTo>
                  <a:pt x="977" y="565"/>
                </a:lnTo>
                <a:lnTo>
                  <a:pt x="975" y="566"/>
                </a:lnTo>
                <a:lnTo>
                  <a:pt x="975" y="568"/>
                </a:lnTo>
                <a:lnTo>
                  <a:pt x="975" y="570"/>
                </a:lnTo>
                <a:lnTo>
                  <a:pt x="977" y="572"/>
                </a:lnTo>
                <a:lnTo>
                  <a:pt x="977" y="574"/>
                </a:lnTo>
                <a:lnTo>
                  <a:pt x="977" y="576"/>
                </a:lnTo>
                <a:lnTo>
                  <a:pt x="979" y="578"/>
                </a:lnTo>
                <a:lnTo>
                  <a:pt x="981" y="578"/>
                </a:lnTo>
                <a:lnTo>
                  <a:pt x="981" y="580"/>
                </a:lnTo>
                <a:lnTo>
                  <a:pt x="983" y="580"/>
                </a:lnTo>
                <a:lnTo>
                  <a:pt x="983" y="581"/>
                </a:lnTo>
                <a:lnTo>
                  <a:pt x="985" y="583"/>
                </a:lnTo>
                <a:lnTo>
                  <a:pt x="989" y="595"/>
                </a:lnTo>
                <a:lnTo>
                  <a:pt x="990" y="596"/>
                </a:lnTo>
                <a:lnTo>
                  <a:pt x="992" y="598"/>
                </a:lnTo>
                <a:lnTo>
                  <a:pt x="994" y="598"/>
                </a:lnTo>
                <a:lnTo>
                  <a:pt x="994" y="600"/>
                </a:lnTo>
                <a:lnTo>
                  <a:pt x="996" y="600"/>
                </a:lnTo>
                <a:lnTo>
                  <a:pt x="998" y="600"/>
                </a:lnTo>
                <a:lnTo>
                  <a:pt x="998" y="602"/>
                </a:lnTo>
                <a:lnTo>
                  <a:pt x="998" y="604"/>
                </a:lnTo>
                <a:lnTo>
                  <a:pt x="998" y="606"/>
                </a:lnTo>
                <a:lnTo>
                  <a:pt x="998" y="608"/>
                </a:lnTo>
                <a:lnTo>
                  <a:pt x="998" y="610"/>
                </a:lnTo>
                <a:lnTo>
                  <a:pt x="1000" y="611"/>
                </a:lnTo>
                <a:lnTo>
                  <a:pt x="1000" y="613"/>
                </a:lnTo>
                <a:lnTo>
                  <a:pt x="998" y="615"/>
                </a:lnTo>
                <a:lnTo>
                  <a:pt x="998" y="617"/>
                </a:lnTo>
                <a:lnTo>
                  <a:pt x="998" y="619"/>
                </a:lnTo>
                <a:lnTo>
                  <a:pt x="996" y="621"/>
                </a:lnTo>
                <a:lnTo>
                  <a:pt x="996" y="623"/>
                </a:lnTo>
                <a:lnTo>
                  <a:pt x="987" y="636"/>
                </a:lnTo>
                <a:lnTo>
                  <a:pt x="987" y="638"/>
                </a:lnTo>
                <a:lnTo>
                  <a:pt x="989" y="640"/>
                </a:lnTo>
                <a:lnTo>
                  <a:pt x="989" y="641"/>
                </a:lnTo>
                <a:lnTo>
                  <a:pt x="989" y="643"/>
                </a:lnTo>
                <a:lnTo>
                  <a:pt x="987" y="643"/>
                </a:lnTo>
                <a:lnTo>
                  <a:pt x="985" y="645"/>
                </a:lnTo>
                <a:lnTo>
                  <a:pt x="985" y="647"/>
                </a:lnTo>
                <a:lnTo>
                  <a:pt x="983" y="647"/>
                </a:lnTo>
                <a:lnTo>
                  <a:pt x="983" y="649"/>
                </a:lnTo>
                <a:lnTo>
                  <a:pt x="985" y="651"/>
                </a:lnTo>
                <a:lnTo>
                  <a:pt x="985" y="653"/>
                </a:lnTo>
                <a:lnTo>
                  <a:pt x="983" y="655"/>
                </a:lnTo>
                <a:lnTo>
                  <a:pt x="983" y="656"/>
                </a:lnTo>
                <a:lnTo>
                  <a:pt x="981" y="656"/>
                </a:lnTo>
                <a:lnTo>
                  <a:pt x="979" y="656"/>
                </a:lnTo>
                <a:lnTo>
                  <a:pt x="979" y="658"/>
                </a:lnTo>
                <a:lnTo>
                  <a:pt x="977" y="658"/>
                </a:lnTo>
                <a:lnTo>
                  <a:pt x="975" y="658"/>
                </a:lnTo>
                <a:lnTo>
                  <a:pt x="974" y="658"/>
                </a:lnTo>
                <a:lnTo>
                  <a:pt x="972" y="658"/>
                </a:lnTo>
                <a:lnTo>
                  <a:pt x="972" y="656"/>
                </a:lnTo>
                <a:lnTo>
                  <a:pt x="970" y="656"/>
                </a:lnTo>
                <a:lnTo>
                  <a:pt x="968" y="656"/>
                </a:lnTo>
                <a:lnTo>
                  <a:pt x="968" y="655"/>
                </a:lnTo>
                <a:lnTo>
                  <a:pt x="966" y="655"/>
                </a:lnTo>
                <a:lnTo>
                  <a:pt x="964" y="655"/>
                </a:lnTo>
                <a:lnTo>
                  <a:pt x="964" y="656"/>
                </a:lnTo>
                <a:lnTo>
                  <a:pt x="962" y="656"/>
                </a:lnTo>
                <a:lnTo>
                  <a:pt x="960" y="658"/>
                </a:lnTo>
                <a:lnTo>
                  <a:pt x="959" y="658"/>
                </a:lnTo>
                <a:lnTo>
                  <a:pt x="957" y="658"/>
                </a:lnTo>
                <a:lnTo>
                  <a:pt x="957" y="660"/>
                </a:lnTo>
                <a:lnTo>
                  <a:pt x="957" y="660"/>
                </a:lnTo>
                <a:lnTo>
                  <a:pt x="955" y="660"/>
                </a:lnTo>
                <a:lnTo>
                  <a:pt x="953" y="662"/>
                </a:lnTo>
                <a:lnTo>
                  <a:pt x="951" y="662"/>
                </a:lnTo>
                <a:lnTo>
                  <a:pt x="949" y="664"/>
                </a:lnTo>
                <a:lnTo>
                  <a:pt x="947" y="664"/>
                </a:lnTo>
                <a:lnTo>
                  <a:pt x="945" y="666"/>
                </a:lnTo>
                <a:lnTo>
                  <a:pt x="944" y="666"/>
                </a:lnTo>
                <a:lnTo>
                  <a:pt x="942" y="666"/>
                </a:lnTo>
                <a:lnTo>
                  <a:pt x="942" y="668"/>
                </a:lnTo>
                <a:lnTo>
                  <a:pt x="940" y="668"/>
                </a:lnTo>
                <a:lnTo>
                  <a:pt x="940" y="670"/>
                </a:lnTo>
                <a:lnTo>
                  <a:pt x="938" y="670"/>
                </a:lnTo>
                <a:lnTo>
                  <a:pt x="936" y="671"/>
                </a:lnTo>
                <a:lnTo>
                  <a:pt x="936" y="673"/>
                </a:lnTo>
                <a:lnTo>
                  <a:pt x="936" y="675"/>
                </a:lnTo>
                <a:lnTo>
                  <a:pt x="936" y="677"/>
                </a:lnTo>
                <a:lnTo>
                  <a:pt x="936" y="679"/>
                </a:lnTo>
                <a:lnTo>
                  <a:pt x="938" y="681"/>
                </a:lnTo>
                <a:lnTo>
                  <a:pt x="936" y="681"/>
                </a:lnTo>
                <a:lnTo>
                  <a:pt x="936" y="683"/>
                </a:lnTo>
                <a:lnTo>
                  <a:pt x="934" y="683"/>
                </a:lnTo>
                <a:lnTo>
                  <a:pt x="934" y="685"/>
                </a:lnTo>
                <a:lnTo>
                  <a:pt x="932" y="685"/>
                </a:lnTo>
                <a:lnTo>
                  <a:pt x="932" y="686"/>
                </a:lnTo>
                <a:lnTo>
                  <a:pt x="930" y="686"/>
                </a:lnTo>
                <a:lnTo>
                  <a:pt x="930" y="688"/>
                </a:lnTo>
                <a:lnTo>
                  <a:pt x="929" y="688"/>
                </a:lnTo>
                <a:lnTo>
                  <a:pt x="927" y="688"/>
                </a:lnTo>
                <a:lnTo>
                  <a:pt x="927" y="690"/>
                </a:lnTo>
                <a:lnTo>
                  <a:pt x="925" y="690"/>
                </a:lnTo>
                <a:lnTo>
                  <a:pt x="925" y="692"/>
                </a:lnTo>
                <a:lnTo>
                  <a:pt x="923" y="692"/>
                </a:lnTo>
                <a:lnTo>
                  <a:pt x="923" y="694"/>
                </a:lnTo>
                <a:lnTo>
                  <a:pt x="921" y="696"/>
                </a:lnTo>
                <a:lnTo>
                  <a:pt x="919" y="696"/>
                </a:lnTo>
                <a:lnTo>
                  <a:pt x="910" y="709"/>
                </a:lnTo>
                <a:lnTo>
                  <a:pt x="908" y="709"/>
                </a:lnTo>
                <a:lnTo>
                  <a:pt x="906" y="709"/>
                </a:lnTo>
                <a:lnTo>
                  <a:pt x="904" y="709"/>
                </a:lnTo>
                <a:lnTo>
                  <a:pt x="902" y="709"/>
                </a:lnTo>
                <a:lnTo>
                  <a:pt x="900" y="709"/>
                </a:lnTo>
                <a:lnTo>
                  <a:pt x="899" y="709"/>
                </a:lnTo>
                <a:lnTo>
                  <a:pt x="897" y="709"/>
                </a:lnTo>
                <a:lnTo>
                  <a:pt x="895" y="709"/>
                </a:lnTo>
                <a:lnTo>
                  <a:pt x="895" y="707"/>
                </a:lnTo>
                <a:lnTo>
                  <a:pt x="893" y="707"/>
                </a:lnTo>
                <a:lnTo>
                  <a:pt x="891" y="707"/>
                </a:lnTo>
                <a:lnTo>
                  <a:pt x="889" y="707"/>
                </a:lnTo>
                <a:lnTo>
                  <a:pt x="887" y="709"/>
                </a:lnTo>
                <a:lnTo>
                  <a:pt x="885" y="709"/>
                </a:lnTo>
                <a:lnTo>
                  <a:pt x="884" y="709"/>
                </a:lnTo>
                <a:lnTo>
                  <a:pt x="882" y="709"/>
                </a:lnTo>
                <a:lnTo>
                  <a:pt x="880" y="709"/>
                </a:lnTo>
                <a:lnTo>
                  <a:pt x="880" y="711"/>
                </a:lnTo>
                <a:lnTo>
                  <a:pt x="878" y="711"/>
                </a:lnTo>
                <a:lnTo>
                  <a:pt x="876" y="711"/>
                </a:lnTo>
                <a:lnTo>
                  <a:pt x="874" y="711"/>
                </a:lnTo>
                <a:lnTo>
                  <a:pt x="872" y="709"/>
                </a:lnTo>
                <a:lnTo>
                  <a:pt x="870" y="709"/>
                </a:lnTo>
                <a:lnTo>
                  <a:pt x="869" y="709"/>
                </a:lnTo>
                <a:lnTo>
                  <a:pt x="867" y="709"/>
                </a:lnTo>
                <a:lnTo>
                  <a:pt x="865" y="707"/>
                </a:lnTo>
                <a:lnTo>
                  <a:pt x="863" y="707"/>
                </a:lnTo>
                <a:lnTo>
                  <a:pt x="863" y="707"/>
                </a:lnTo>
                <a:lnTo>
                  <a:pt x="863" y="705"/>
                </a:lnTo>
                <a:lnTo>
                  <a:pt x="861" y="705"/>
                </a:lnTo>
                <a:lnTo>
                  <a:pt x="859" y="705"/>
                </a:lnTo>
                <a:lnTo>
                  <a:pt x="857" y="705"/>
                </a:lnTo>
                <a:lnTo>
                  <a:pt x="855" y="703"/>
                </a:lnTo>
                <a:lnTo>
                  <a:pt x="854" y="703"/>
                </a:lnTo>
                <a:lnTo>
                  <a:pt x="852" y="703"/>
                </a:lnTo>
                <a:lnTo>
                  <a:pt x="848" y="703"/>
                </a:lnTo>
                <a:lnTo>
                  <a:pt x="846" y="703"/>
                </a:lnTo>
                <a:lnTo>
                  <a:pt x="844" y="703"/>
                </a:lnTo>
                <a:lnTo>
                  <a:pt x="842" y="703"/>
                </a:lnTo>
                <a:lnTo>
                  <a:pt x="840" y="703"/>
                </a:lnTo>
                <a:lnTo>
                  <a:pt x="840" y="705"/>
                </a:lnTo>
                <a:lnTo>
                  <a:pt x="839" y="705"/>
                </a:lnTo>
                <a:lnTo>
                  <a:pt x="837" y="705"/>
                </a:lnTo>
                <a:lnTo>
                  <a:pt x="835" y="705"/>
                </a:lnTo>
                <a:lnTo>
                  <a:pt x="833" y="703"/>
                </a:lnTo>
                <a:lnTo>
                  <a:pt x="833" y="705"/>
                </a:lnTo>
                <a:lnTo>
                  <a:pt x="831" y="705"/>
                </a:lnTo>
                <a:lnTo>
                  <a:pt x="829" y="707"/>
                </a:lnTo>
                <a:lnTo>
                  <a:pt x="827" y="707"/>
                </a:lnTo>
                <a:lnTo>
                  <a:pt x="827" y="709"/>
                </a:lnTo>
                <a:lnTo>
                  <a:pt x="825" y="709"/>
                </a:lnTo>
                <a:lnTo>
                  <a:pt x="824" y="711"/>
                </a:lnTo>
                <a:lnTo>
                  <a:pt x="822" y="711"/>
                </a:lnTo>
                <a:lnTo>
                  <a:pt x="820" y="711"/>
                </a:lnTo>
                <a:lnTo>
                  <a:pt x="818" y="711"/>
                </a:lnTo>
                <a:lnTo>
                  <a:pt x="816" y="711"/>
                </a:lnTo>
                <a:lnTo>
                  <a:pt x="814" y="711"/>
                </a:lnTo>
                <a:lnTo>
                  <a:pt x="814" y="711"/>
                </a:lnTo>
                <a:lnTo>
                  <a:pt x="812" y="711"/>
                </a:lnTo>
                <a:lnTo>
                  <a:pt x="810" y="711"/>
                </a:lnTo>
                <a:lnTo>
                  <a:pt x="809" y="711"/>
                </a:lnTo>
                <a:lnTo>
                  <a:pt x="767" y="713"/>
                </a:lnTo>
                <a:lnTo>
                  <a:pt x="767" y="713"/>
                </a:lnTo>
                <a:lnTo>
                  <a:pt x="765" y="711"/>
                </a:lnTo>
                <a:lnTo>
                  <a:pt x="764" y="711"/>
                </a:lnTo>
                <a:lnTo>
                  <a:pt x="762" y="711"/>
                </a:lnTo>
                <a:lnTo>
                  <a:pt x="760" y="713"/>
                </a:lnTo>
                <a:lnTo>
                  <a:pt x="760" y="715"/>
                </a:lnTo>
                <a:lnTo>
                  <a:pt x="758" y="715"/>
                </a:lnTo>
                <a:lnTo>
                  <a:pt x="758" y="716"/>
                </a:lnTo>
                <a:lnTo>
                  <a:pt x="756" y="716"/>
                </a:lnTo>
                <a:lnTo>
                  <a:pt x="756" y="718"/>
                </a:lnTo>
                <a:lnTo>
                  <a:pt x="754" y="718"/>
                </a:lnTo>
                <a:lnTo>
                  <a:pt x="752" y="718"/>
                </a:lnTo>
                <a:lnTo>
                  <a:pt x="750" y="718"/>
                </a:lnTo>
                <a:lnTo>
                  <a:pt x="750" y="720"/>
                </a:lnTo>
                <a:lnTo>
                  <a:pt x="749" y="720"/>
                </a:lnTo>
                <a:lnTo>
                  <a:pt x="749" y="722"/>
                </a:lnTo>
                <a:lnTo>
                  <a:pt x="749" y="724"/>
                </a:lnTo>
                <a:lnTo>
                  <a:pt x="750" y="726"/>
                </a:lnTo>
                <a:lnTo>
                  <a:pt x="750" y="728"/>
                </a:lnTo>
                <a:lnTo>
                  <a:pt x="750" y="730"/>
                </a:lnTo>
                <a:lnTo>
                  <a:pt x="749" y="730"/>
                </a:lnTo>
                <a:lnTo>
                  <a:pt x="747" y="730"/>
                </a:lnTo>
                <a:lnTo>
                  <a:pt x="745" y="730"/>
                </a:lnTo>
                <a:lnTo>
                  <a:pt x="745" y="731"/>
                </a:lnTo>
                <a:lnTo>
                  <a:pt x="743" y="731"/>
                </a:lnTo>
                <a:lnTo>
                  <a:pt x="741" y="731"/>
                </a:lnTo>
                <a:lnTo>
                  <a:pt x="741" y="733"/>
                </a:lnTo>
                <a:lnTo>
                  <a:pt x="739" y="733"/>
                </a:lnTo>
                <a:lnTo>
                  <a:pt x="737" y="733"/>
                </a:lnTo>
                <a:lnTo>
                  <a:pt x="735" y="733"/>
                </a:lnTo>
                <a:lnTo>
                  <a:pt x="734" y="733"/>
                </a:lnTo>
                <a:lnTo>
                  <a:pt x="732" y="733"/>
                </a:lnTo>
                <a:lnTo>
                  <a:pt x="730" y="731"/>
                </a:lnTo>
                <a:lnTo>
                  <a:pt x="728" y="731"/>
                </a:lnTo>
                <a:lnTo>
                  <a:pt x="726" y="730"/>
                </a:lnTo>
                <a:lnTo>
                  <a:pt x="724" y="730"/>
                </a:lnTo>
                <a:lnTo>
                  <a:pt x="724" y="728"/>
                </a:lnTo>
                <a:lnTo>
                  <a:pt x="722" y="728"/>
                </a:lnTo>
                <a:lnTo>
                  <a:pt x="720" y="728"/>
                </a:lnTo>
                <a:lnTo>
                  <a:pt x="720" y="726"/>
                </a:lnTo>
                <a:lnTo>
                  <a:pt x="720" y="726"/>
                </a:lnTo>
                <a:lnTo>
                  <a:pt x="719" y="726"/>
                </a:lnTo>
                <a:lnTo>
                  <a:pt x="717" y="726"/>
                </a:lnTo>
                <a:lnTo>
                  <a:pt x="715" y="724"/>
                </a:lnTo>
                <a:lnTo>
                  <a:pt x="713" y="724"/>
                </a:lnTo>
                <a:lnTo>
                  <a:pt x="711" y="724"/>
                </a:lnTo>
                <a:lnTo>
                  <a:pt x="709" y="724"/>
                </a:lnTo>
                <a:lnTo>
                  <a:pt x="707" y="724"/>
                </a:lnTo>
                <a:lnTo>
                  <a:pt x="705" y="724"/>
                </a:lnTo>
                <a:lnTo>
                  <a:pt x="704" y="724"/>
                </a:lnTo>
                <a:lnTo>
                  <a:pt x="702" y="724"/>
                </a:lnTo>
                <a:lnTo>
                  <a:pt x="700" y="724"/>
                </a:lnTo>
                <a:lnTo>
                  <a:pt x="698" y="724"/>
                </a:lnTo>
                <a:lnTo>
                  <a:pt x="696" y="724"/>
                </a:lnTo>
                <a:lnTo>
                  <a:pt x="696" y="726"/>
                </a:lnTo>
                <a:lnTo>
                  <a:pt x="694" y="726"/>
                </a:lnTo>
                <a:lnTo>
                  <a:pt x="692" y="726"/>
                </a:lnTo>
                <a:lnTo>
                  <a:pt x="690" y="726"/>
                </a:lnTo>
                <a:lnTo>
                  <a:pt x="690" y="728"/>
                </a:lnTo>
                <a:lnTo>
                  <a:pt x="689" y="728"/>
                </a:lnTo>
                <a:lnTo>
                  <a:pt x="687" y="730"/>
                </a:lnTo>
                <a:lnTo>
                  <a:pt x="685" y="730"/>
                </a:lnTo>
                <a:lnTo>
                  <a:pt x="685" y="731"/>
                </a:lnTo>
                <a:lnTo>
                  <a:pt x="683" y="731"/>
                </a:lnTo>
                <a:lnTo>
                  <a:pt x="681" y="733"/>
                </a:lnTo>
                <a:lnTo>
                  <a:pt x="679" y="733"/>
                </a:lnTo>
                <a:lnTo>
                  <a:pt x="677" y="733"/>
                </a:lnTo>
                <a:lnTo>
                  <a:pt x="675" y="735"/>
                </a:lnTo>
                <a:lnTo>
                  <a:pt x="674" y="737"/>
                </a:lnTo>
                <a:lnTo>
                  <a:pt x="672" y="739"/>
                </a:lnTo>
                <a:lnTo>
                  <a:pt x="674" y="741"/>
                </a:lnTo>
                <a:lnTo>
                  <a:pt x="674" y="743"/>
                </a:lnTo>
                <a:lnTo>
                  <a:pt x="672" y="745"/>
                </a:lnTo>
                <a:lnTo>
                  <a:pt x="672" y="747"/>
                </a:lnTo>
                <a:lnTo>
                  <a:pt x="672" y="748"/>
                </a:lnTo>
                <a:lnTo>
                  <a:pt x="670" y="750"/>
                </a:lnTo>
                <a:lnTo>
                  <a:pt x="670" y="752"/>
                </a:lnTo>
                <a:lnTo>
                  <a:pt x="668" y="752"/>
                </a:lnTo>
                <a:lnTo>
                  <a:pt x="666" y="754"/>
                </a:lnTo>
                <a:lnTo>
                  <a:pt x="666" y="756"/>
                </a:lnTo>
                <a:lnTo>
                  <a:pt x="664" y="758"/>
                </a:lnTo>
                <a:lnTo>
                  <a:pt x="662" y="758"/>
                </a:lnTo>
                <a:lnTo>
                  <a:pt x="660" y="758"/>
                </a:lnTo>
                <a:lnTo>
                  <a:pt x="660" y="760"/>
                </a:lnTo>
                <a:lnTo>
                  <a:pt x="659" y="762"/>
                </a:lnTo>
                <a:lnTo>
                  <a:pt x="659" y="763"/>
                </a:lnTo>
                <a:lnTo>
                  <a:pt x="659" y="765"/>
                </a:lnTo>
                <a:lnTo>
                  <a:pt x="659" y="767"/>
                </a:lnTo>
                <a:lnTo>
                  <a:pt x="657" y="769"/>
                </a:lnTo>
                <a:lnTo>
                  <a:pt x="657" y="771"/>
                </a:lnTo>
                <a:lnTo>
                  <a:pt x="657" y="773"/>
                </a:lnTo>
                <a:lnTo>
                  <a:pt x="655" y="773"/>
                </a:lnTo>
                <a:lnTo>
                  <a:pt x="655" y="775"/>
                </a:lnTo>
                <a:lnTo>
                  <a:pt x="653" y="777"/>
                </a:lnTo>
                <a:lnTo>
                  <a:pt x="653" y="778"/>
                </a:lnTo>
                <a:lnTo>
                  <a:pt x="651" y="778"/>
                </a:lnTo>
                <a:lnTo>
                  <a:pt x="651" y="780"/>
                </a:lnTo>
                <a:lnTo>
                  <a:pt x="651" y="782"/>
                </a:lnTo>
                <a:lnTo>
                  <a:pt x="651" y="784"/>
                </a:lnTo>
                <a:lnTo>
                  <a:pt x="653" y="784"/>
                </a:lnTo>
                <a:lnTo>
                  <a:pt x="653" y="786"/>
                </a:lnTo>
                <a:lnTo>
                  <a:pt x="653" y="788"/>
                </a:lnTo>
                <a:lnTo>
                  <a:pt x="655" y="790"/>
                </a:lnTo>
                <a:lnTo>
                  <a:pt x="655" y="792"/>
                </a:lnTo>
                <a:lnTo>
                  <a:pt x="657" y="792"/>
                </a:lnTo>
                <a:lnTo>
                  <a:pt x="657" y="793"/>
                </a:lnTo>
                <a:lnTo>
                  <a:pt x="659" y="793"/>
                </a:lnTo>
                <a:lnTo>
                  <a:pt x="659" y="795"/>
                </a:lnTo>
                <a:lnTo>
                  <a:pt x="660" y="797"/>
                </a:lnTo>
                <a:lnTo>
                  <a:pt x="662" y="799"/>
                </a:lnTo>
                <a:lnTo>
                  <a:pt x="664" y="799"/>
                </a:lnTo>
                <a:lnTo>
                  <a:pt x="664" y="801"/>
                </a:lnTo>
                <a:lnTo>
                  <a:pt x="666" y="801"/>
                </a:lnTo>
                <a:lnTo>
                  <a:pt x="666" y="803"/>
                </a:lnTo>
                <a:lnTo>
                  <a:pt x="668" y="803"/>
                </a:lnTo>
                <a:lnTo>
                  <a:pt x="668" y="805"/>
                </a:lnTo>
                <a:lnTo>
                  <a:pt x="670" y="807"/>
                </a:lnTo>
                <a:lnTo>
                  <a:pt x="672" y="808"/>
                </a:lnTo>
                <a:lnTo>
                  <a:pt x="672" y="810"/>
                </a:lnTo>
                <a:lnTo>
                  <a:pt x="672" y="810"/>
                </a:lnTo>
                <a:lnTo>
                  <a:pt x="672" y="812"/>
                </a:lnTo>
                <a:lnTo>
                  <a:pt x="672" y="814"/>
                </a:lnTo>
                <a:lnTo>
                  <a:pt x="674" y="814"/>
                </a:lnTo>
                <a:lnTo>
                  <a:pt x="674" y="816"/>
                </a:lnTo>
                <a:lnTo>
                  <a:pt x="674" y="818"/>
                </a:lnTo>
                <a:lnTo>
                  <a:pt x="675" y="820"/>
                </a:lnTo>
                <a:lnTo>
                  <a:pt x="677" y="822"/>
                </a:lnTo>
                <a:lnTo>
                  <a:pt x="677" y="823"/>
                </a:lnTo>
                <a:lnTo>
                  <a:pt x="679" y="823"/>
                </a:lnTo>
                <a:lnTo>
                  <a:pt x="679" y="823"/>
                </a:lnTo>
                <a:lnTo>
                  <a:pt x="679" y="825"/>
                </a:lnTo>
                <a:lnTo>
                  <a:pt x="679" y="827"/>
                </a:lnTo>
                <a:lnTo>
                  <a:pt x="677" y="827"/>
                </a:lnTo>
                <a:lnTo>
                  <a:pt x="677" y="829"/>
                </a:lnTo>
                <a:lnTo>
                  <a:pt x="679" y="831"/>
                </a:lnTo>
                <a:lnTo>
                  <a:pt x="679" y="833"/>
                </a:lnTo>
                <a:lnTo>
                  <a:pt x="681" y="835"/>
                </a:lnTo>
                <a:lnTo>
                  <a:pt x="681" y="837"/>
                </a:lnTo>
                <a:lnTo>
                  <a:pt x="683" y="837"/>
                </a:lnTo>
                <a:lnTo>
                  <a:pt x="683" y="838"/>
                </a:lnTo>
                <a:lnTo>
                  <a:pt x="681" y="838"/>
                </a:lnTo>
                <a:lnTo>
                  <a:pt x="681" y="840"/>
                </a:lnTo>
                <a:lnTo>
                  <a:pt x="679" y="840"/>
                </a:lnTo>
                <a:lnTo>
                  <a:pt x="677" y="840"/>
                </a:lnTo>
                <a:lnTo>
                  <a:pt x="675" y="840"/>
                </a:lnTo>
                <a:lnTo>
                  <a:pt x="674" y="840"/>
                </a:lnTo>
                <a:lnTo>
                  <a:pt x="672" y="840"/>
                </a:lnTo>
                <a:lnTo>
                  <a:pt x="672" y="840"/>
                </a:lnTo>
                <a:lnTo>
                  <a:pt x="670" y="842"/>
                </a:lnTo>
                <a:lnTo>
                  <a:pt x="670" y="844"/>
                </a:lnTo>
                <a:lnTo>
                  <a:pt x="672" y="846"/>
                </a:lnTo>
                <a:lnTo>
                  <a:pt x="672" y="846"/>
                </a:lnTo>
                <a:lnTo>
                  <a:pt x="674" y="848"/>
                </a:lnTo>
                <a:lnTo>
                  <a:pt x="674" y="850"/>
                </a:lnTo>
                <a:lnTo>
                  <a:pt x="675" y="852"/>
                </a:lnTo>
                <a:lnTo>
                  <a:pt x="675" y="853"/>
                </a:lnTo>
                <a:lnTo>
                  <a:pt x="677" y="853"/>
                </a:lnTo>
                <a:lnTo>
                  <a:pt x="679" y="853"/>
                </a:lnTo>
                <a:lnTo>
                  <a:pt x="681" y="853"/>
                </a:lnTo>
                <a:lnTo>
                  <a:pt x="683" y="852"/>
                </a:lnTo>
                <a:lnTo>
                  <a:pt x="685" y="852"/>
                </a:lnTo>
                <a:lnTo>
                  <a:pt x="687" y="852"/>
                </a:lnTo>
                <a:lnTo>
                  <a:pt x="687" y="850"/>
                </a:lnTo>
                <a:lnTo>
                  <a:pt x="689" y="850"/>
                </a:lnTo>
                <a:lnTo>
                  <a:pt x="690" y="852"/>
                </a:lnTo>
                <a:lnTo>
                  <a:pt x="690" y="853"/>
                </a:lnTo>
                <a:lnTo>
                  <a:pt x="689" y="855"/>
                </a:lnTo>
                <a:lnTo>
                  <a:pt x="687" y="857"/>
                </a:lnTo>
                <a:lnTo>
                  <a:pt x="687" y="859"/>
                </a:lnTo>
                <a:lnTo>
                  <a:pt x="687" y="861"/>
                </a:lnTo>
                <a:lnTo>
                  <a:pt x="687" y="863"/>
                </a:lnTo>
                <a:lnTo>
                  <a:pt x="689" y="865"/>
                </a:lnTo>
                <a:lnTo>
                  <a:pt x="690" y="867"/>
                </a:lnTo>
                <a:lnTo>
                  <a:pt x="692" y="867"/>
                </a:lnTo>
                <a:lnTo>
                  <a:pt x="692" y="868"/>
                </a:lnTo>
                <a:lnTo>
                  <a:pt x="694" y="868"/>
                </a:lnTo>
                <a:lnTo>
                  <a:pt x="694" y="870"/>
                </a:lnTo>
                <a:lnTo>
                  <a:pt x="696" y="872"/>
                </a:lnTo>
                <a:lnTo>
                  <a:pt x="696" y="874"/>
                </a:lnTo>
                <a:lnTo>
                  <a:pt x="698" y="876"/>
                </a:lnTo>
                <a:lnTo>
                  <a:pt x="698" y="878"/>
                </a:lnTo>
                <a:lnTo>
                  <a:pt x="700" y="878"/>
                </a:lnTo>
                <a:lnTo>
                  <a:pt x="700" y="880"/>
                </a:lnTo>
                <a:lnTo>
                  <a:pt x="702" y="882"/>
                </a:lnTo>
                <a:lnTo>
                  <a:pt x="702" y="883"/>
                </a:lnTo>
                <a:lnTo>
                  <a:pt x="704" y="885"/>
                </a:lnTo>
                <a:lnTo>
                  <a:pt x="704" y="887"/>
                </a:lnTo>
                <a:lnTo>
                  <a:pt x="704" y="889"/>
                </a:lnTo>
                <a:lnTo>
                  <a:pt x="705" y="889"/>
                </a:lnTo>
                <a:lnTo>
                  <a:pt x="705" y="891"/>
                </a:lnTo>
                <a:lnTo>
                  <a:pt x="705" y="893"/>
                </a:lnTo>
                <a:lnTo>
                  <a:pt x="707" y="893"/>
                </a:lnTo>
                <a:lnTo>
                  <a:pt x="707" y="895"/>
                </a:lnTo>
                <a:lnTo>
                  <a:pt x="707" y="897"/>
                </a:lnTo>
                <a:lnTo>
                  <a:pt x="709" y="897"/>
                </a:lnTo>
                <a:lnTo>
                  <a:pt x="709" y="898"/>
                </a:lnTo>
                <a:lnTo>
                  <a:pt x="709" y="900"/>
                </a:lnTo>
                <a:lnTo>
                  <a:pt x="711" y="902"/>
                </a:lnTo>
                <a:lnTo>
                  <a:pt x="711" y="904"/>
                </a:lnTo>
                <a:lnTo>
                  <a:pt x="713" y="906"/>
                </a:lnTo>
                <a:lnTo>
                  <a:pt x="713" y="908"/>
                </a:lnTo>
                <a:lnTo>
                  <a:pt x="715" y="910"/>
                </a:lnTo>
                <a:lnTo>
                  <a:pt x="717" y="910"/>
                </a:lnTo>
                <a:lnTo>
                  <a:pt x="717" y="912"/>
                </a:lnTo>
                <a:lnTo>
                  <a:pt x="719" y="912"/>
                </a:lnTo>
                <a:lnTo>
                  <a:pt x="720" y="912"/>
                </a:lnTo>
                <a:lnTo>
                  <a:pt x="720" y="913"/>
                </a:lnTo>
                <a:lnTo>
                  <a:pt x="720" y="915"/>
                </a:lnTo>
                <a:lnTo>
                  <a:pt x="722" y="915"/>
                </a:lnTo>
                <a:lnTo>
                  <a:pt x="722" y="917"/>
                </a:lnTo>
                <a:lnTo>
                  <a:pt x="724" y="919"/>
                </a:lnTo>
                <a:lnTo>
                  <a:pt x="726" y="921"/>
                </a:lnTo>
                <a:lnTo>
                  <a:pt x="726" y="923"/>
                </a:lnTo>
                <a:lnTo>
                  <a:pt x="728" y="923"/>
                </a:lnTo>
                <a:lnTo>
                  <a:pt x="728" y="925"/>
                </a:lnTo>
                <a:lnTo>
                  <a:pt x="730" y="927"/>
                </a:lnTo>
                <a:lnTo>
                  <a:pt x="730" y="928"/>
                </a:lnTo>
                <a:lnTo>
                  <a:pt x="732" y="928"/>
                </a:lnTo>
                <a:lnTo>
                  <a:pt x="734" y="927"/>
                </a:lnTo>
                <a:lnTo>
                  <a:pt x="735" y="927"/>
                </a:lnTo>
                <a:lnTo>
                  <a:pt x="735" y="928"/>
                </a:lnTo>
                <a:lnTo>
                  <a:pt x="737" y="928"/>
                </a:lnTo>
                <a:lnTo>
                  <a:pt x="739" y="927"/>
                </a:lnTo>
                <a:lnTo>
                  <a:pt x="741" y="927"/>
                </a:lnTo>
                <a:lnTo>
                  <a:pt x="743" y="928"/>
                </a:lnTo>
                <a:lnTo>
                  <a:pt x="743" y="930"/>
                </a:lnTo>
                <a:lnTo>
                  <a:pt x="745" y="930"/>
                </a:lnTo>
                <a:lnTo>
                  <a:pt x="747" y="932"/>
                </a:lnTo>
                <a:lnTo>
                  <a:pt x="749" y="934"/>
                </a:lnTo>
                <a:lnTo>
                  <a:pt x="749" y="936"/>
                </a:lnTo>
                <a:lnTo>
                  <a:pt x="750" y="938"/>
                </a:lnTo>
                <a:lnTo>
                  <a:pt x="752" y="940"/>
                </a:lnTo>
                <a:lnTo>
                  <a:pt x="754" y="942"/>
                </a:lnTo>
                <a:lnTo>
                  <a:pt x="756" y="943"/>
                </a:lnTo>
                <a:lnTo>
                  <a:pt x="756" y="945"/>
                </a:lnTo>
                <a:lnTo>
                  <a:pt x="758" y="945"/>
                </a:lnTo>
                <a:lnTo>
                  <a:pt x="760" y="947"/>
                </a:lnTo>
                <a:lnTo>
                  <a:pt x="760" y="949"/>
                </a:lnTo>
                <a:lnTo>
                  <a:pt x="762" y="951"/>
                </a:lnTo>
                <a:lnTo>
                  <a:pt x="762" y="953"/>
                </a:lnTo>
                <a:lnTo>
                  <a:pt x="758" y="962"/>
                </a:lnTo>
                <a:lnTo>
                  <a:pt x="756" y="960"/>
                </a:lnTo>
                <a:lnTo>
                  <a:pt x="752" y="960"/>
                </a:lnTo>
                <a:lnTo>
                  <a:pt x="750" y="960"/>
                </a:lnTo>
                <a:lnTo>
                  <a:pt x="749" y="957"/>
                </a:lnTo>
                <a:lnTo>
                  <a:pt x="747" y="955"/>
                </a:lnTo>
                <a:lnTo>
                  <a:pt x="743" y="951"/>
                </a:lnTo>
                <a:lnTo>
                  <a:pt x="741" y="951"/>
                </a:lnTo>
                <a:lnTo>
                  <a:pt x="737" y="951"/>
                </a:lnTo>
                <a:lnTo>
                  <a:pt x="728" y="957"/>
                </a:lnTo>
                <a:lnTo>
                  <a:pt x="719" y="960"/>
                </a:lnTo>
                <a:lnTo>
                  <a:pt x="715" y="968"/>
                </a:lnTo>
                <a:lnTo>
                  <a:pt x="713" y="970"/>
                </a:lnTo>
                <a:lnTo>
                  <a:pt x="709" y="977"/>
                </a:lnTo>
                <a:lnTo>
                  <a:pt x="713" y="985"/>
                </a:lnTo>
                <a:lnTo>
                  <a:pt x="711" y="988"/>
                </a:lnTo>
                <a:lnTo>
                  <a:pt x="713" y="994"/>
                </a:lnTo>
                <a:lnTo>
                  <a:pt x="717" y="994"/>
                </a:lnTo>
                <a:lnTo>
                  <a:pt x="715" y="998"/>
                </a:lnTo>
                <a:lnTo>
                  <a:pt x="713" y="1002"/>
                </a:lnTo>
                <a:lnTo>
                  <a:pt x="711" y="1002"/>
                </a:lnTo>
                <a:lnTo>
                  <a:pt x="713" y="1003"/>
                </a:lnTo>
                <a:lnTo>
                  <a:pt x="713" y="1005"/>
                </a:lnTo>
                <a:lnTo>
                  <a:pt x="711" y="1009"/>
                </a:lnTo>
                <a:lnTo>
                  <a:pt x="709" y="1013"/>
                </a:lnTo>
                <a:lnTo>
                  <a:pt x="707" y="1018"/>
                </a:lnTo>
                <a:lnTo>
                  <a:pt x="705" y="1024"/>
                </a:lnTo>
                <a:lnTo>
                  <a:pt x="700" y="1028"/>
                </a:lnTo>
                <a:lnTo>
                  <a:pt x="698" y="1030"/>
                </a:lnTo>
                <a:lnTo>
                  <a:pt x="696" y="1028"/>
                </a:lnTo>
                <a:lnTo>
                  <a:pt x="696" y="1026"/>
                </a:lnTo>
                <a:lnTo>
                  <a:pt x="694" y="1022"/>
                </a:lnTo>
                <a:lnTo>
                  <a:pt x="694" y="1020"/>
                </a:lnTo>
                <a:lnTo>
                  <a:pt x="692" y="1020"/>
                </a:lnTo>
                <a:lnTo>
                  <a:pt x="690" y="1018"/>
                </a:lnTo>
                <a:lnTo>
                  <a:pt x="689" y="1018"/>
                </a:lnTo>
                <a:lnTo>
                  <a:pt x="687" y="1017"/>
                </a:lnTo>
                <a:lnTo>
                  <a:pt x="687" y="1015"/>
                </a:lnTo>
                <a:lnTo>
                  <a:pt x="685" y="1015"/>
                </a:lnTo>
                <a:lnTo>
                  <a:pt x="681" y="1015"/>
                </a:lnTo>
                <a:lnTo>
                  <a:pt x="677" y="1009"/>
                </a:lnTo>
                <a:lnTo>
                  <a:pt x="674" y="1009"/>
                </a:lnTo>
                <a:lnTo>
                  <a:pt x="674" y="1007"/>
                </a:lnTo>
                <a:lnTo>
                  <a:pt x="674" y="1005"/>
                </a:lnTo>
                <a:lnTo>
                  <a:pt x="672" y="1005"/>
                </a:lnTo>
                <a:lnTo>
                  <a:pt x="672" y="1003"/>
                </a:lnTo>
                <a:lnTo>
                  <a:pt x="670" y="1002"/>
                </a:lnTo>
                <a:lnTo>
                  <a:pt x="668" y="1002"/>
                </a:lnTo>
                <a:lnTo>
                  <a:pt x="666" y="1002"/>
                </a:lnTo>
                <a:lnTo>
                  <a:pt x="664" y="1002"/>
                </a:lnTo>
                <a:lnTo>
                  <a:pt x="664" y="1002"/>
                </a:lnTo>
                <a:lnTo>
                  <a:pt x="662" y="1002"/>
                </a:lnTo>
                <a:lnTo>
                  <a:pt x="660" y="1000"/>
                </a:lnTo>
                <a:lnTo>
                  <a:pt x="660" y="998"/>
                </a:lnTo>
                <a:lnTo>
                  <a:pt x="659" y="996"/>
                </a:lnTo>
                <a:lnTo>
                  <a:pt x="659" y="994"/>
                </a:lnTo>
                <a:lnTo>
                  <a:pt x="657" y="994"/>
                </a:lnTo>
                <a:lnTo>
                  <a:pt x="655" y="992"/>
                </a:lnTo>
                <a:lnTo>
                  <a:pt x="655" y="990"/>
                </a:lnTo>
                <a:lnTo>
                  <a:pt x="653" y="990"/>
                </a:lnTo>
                <a:lnTo>
                  <a:pt x="651" y="988"/>
                </a:lnTo>
                <a:lnTo>
                  <a:pt x="649" y="988"/>
                </a:lnTo>
                <a:lnTo>
                  <a:pt x="647" y="988"/>
                </a:lnTo>
                <a:lnTo>
                  <a:pt x="647" y="987"/>
                </a:lnTo>
                <a:lnTo>
                  <a:pt x="645" y="985"/>
                </a:lnTo>
                <a:lnTo>
                  <a:pt x="644" y="983"/>
                </a:lnTo>
                <a:lnTo>
                  <a:pt x="642" y="983"/>
                </a:lnTo>
                <a:lnTo>
                  <a:pt x="640" y="983"/>
                </a:lnTo>
                <a:lnTo>
                  <a:pt x="638" y="981"/>
                </a:lnTo>
                <a:lnTo>
                  <a:pt x="636" y="981"/>
                </a:lnTo>
                <a:lnTo>
                  <a:pt x="634" y="983"/>
                </a:lnTo>
                <a:lnTo>
                  <a:pt x="632" y="983"/>
                </a:lnTo>
                <a:lnTo>
                  <a:pt x="630" y="983"/>
                </a:lnTo>
                <a:lnTo>
                  <a:pt x="629" y="983"/>
                </a:lnTo>
                <a:lnTo>
                  <a:pt x="627" y="985"/>
                </a:lnTo>
                <a:lnTo>
                  <a:pt x="625" y="985"/>
                </a:lnTo>
                <a:lnTo>
                  <a:pt x="625" y="987"/>
                </a:lnTo>
                <a:lnTo>
                  <a:pt x="625" y="988"/>
                </a:lnTo>
                <a:lnTo>
                  <a:pt x="625" y="990"/>
                </a:lnTo>
                <a:lnTo>
                  <a:pt x="623" y="990"/>
                </a:lnTo>
                <a:lnTo>
                  <a:pt x="621" y="990"/>
                </a:lnTo>
                <a:lnTo>
                  <a:pt x="619" y="992"/>
                </a:lnTo>
                <a:lnTo>
                  <a:pt x="615" y="992"/>
                </a:lnTo>
                <a:lnTo>
                  <a:pt x="613" y="992"/>
                </a:lnTo>
                <a:lnTo>
                  <a:pt x="612" y="992"/>
                </a:lnTo>
                <a:lnTo>
                  <a:pt x="608" y="992"/>
                </a:lnTo>
                <a:lnTo>
                  <a:pt x="608" y="992"/>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119"/>
          <p:cNvSpPr>
            <a:spLocks/>
          </p:cNvSpPr>
          <p:nvPr/>
        </p:nvSpPr>
        <p:spPr bwMode="auto">
          <a:xfrm>
            <a:off x="2415170" y="2271283"/>
            <a:ext cx="1076325" cy="2120900"/>
          </a:xfrm>
          <a:custGeom>
            <a:avLst/>
            <a:gdLst>
              <a:gd name="T0" fmla="*/ 550 w 678"/>
              <a:gd name="T1" fmla="*/ 120 h 1336"/>
              <a:gd name="T2" fmla="*/ 516 w 678"/>
              <a:gd name="T3" fmla="*/ 179 h 1336"/>
              <a:gd name="T4" fmla="*/ 520 w 678"/>
              <a:gd name="T5" fmla="*/ 227 h 1336"/>
              <a:gd name="T6" fmla="*/ 565 w 678"/>
              <a:gd name="T7" fmla="*/ 267 h 1336"/>
              <a:gd name="T8" fmla="*/ 604 w 678"/>
              <a:gd name="T9" fmla="*/ 310 h 1336"/>
              <a:gd name="T10" fmla="*/ 627 w 678"/>
              <a:gd name="T11" fmla="*/ 340 h 1336"/>
              <a:gd name="T12" fmla="*/ 661 w 678"/>
              <a:gd name="T13" fmla="*/ 379 h 1336"/>
              <a:gd name="T14" fmla="*/ 663 w 678"/>
              <a:gd name="T15" fmla="*/ 417 h 1336"/>
              <a:gd name="T16" fmla="*/ 601 w 678"/>
              <a:gd name="T17" fmla="*/ 458 h 1336"/>
              <a:gd name="T18" fmla="*/ 584 w 678"/>
              <a:gd name="T19" fmla="*/ 499 h 1336"/>
              <a:gd name="T20" fmla="*/ 597 w 678"/>
              <a:gd name="T21" fmla="*/ 559 h 1336"/>
              <a:gd name="T22" fmla="*/ 623 w 678"/>
              <a:gd name="T23" fmla="*/ 608 h 1336"/>
              <a:gd name="T24" fmla="*/ 653 w 678"/>
              <a:gd name="T25" fmla="*/ 653 h 1336"/>
              <a:gd name="T26" fmla="*/ 664 w 678"/>
              <a:gd name="T27" fmla="*/ 696 h 1336"/>
              <a:gd name="T28" fmla="*/ 644 w 678"/>
              <a:gd name="T29" fmla="*/ 743 h 1336"/>
              <a:gd name="T30" fmla="*/ 629 w 678"/>
              <a:gd name="T31" fmla="*/ 796 h 1336"/>
              <a:gd name="T32" fmla="*/ 619 w 678"/>
              <a:gd name="T33" fmla="*/ 856 h 1336"/>
              <a:gd name="T34" fmla="*/ 633 w 678"/>
              <a:gd name="T35" fmla="*/ 908 h 1336"/>
              <a:gd name="T36" fmla="*/ 625 w 678"/>
              <a:gd name="T37" fmla="*/ 963 h 1336"/>
              <a:gd name="T38" fmla="*/ 627 w 678"/>
              <a:gd name="T39" fmla="*/ 1021 h 1336"/>
              <a:gd name="T40" fmla="*/ 591 w 678"/>
              <a:gd name="T41" fmla="*/ 1054 h 1336"/>
              <a:gd name="T42" fmla="*/ 580 w 678"/>
              <a:gd name="T43" fmla="*/ 1084 h 1336"/>
              <a:gd name="T44" fmla="*/ 563 w 678"/>
              <a:gd name="T45" fmla="*/ 1120 h 1336"/>
              <a:gd name="T46" fmla="*/ 505 w 678"/>
              <a:gd name="T47" fmla="*/ 1126 h 1336"/>
              <a:gd name="T48" fmla="*/ 466 w 678"/>
              <a:gd name="T49" fmla="*/ 1169 h 1336"/>
              <a:gd name="T50" fmla="*/ 437 w 678"/>
              <a:gd name="T51" fmla="*/ 1212 h 1336"/>
              <a:gd name="T52" fmla="*/ 376 w 678"/>
              <a:gd name="T53" fmla="*/ 1225 h 1336"/>
              <a:gd name="T54" fmla="*/ 327 w 678"/>
              <a:gd name="T55" fmla="*/ 1248 h 1336"/>
              <a:gd name="T56" fmla="*/ 297 w 678"/>
              <a:gd name="T57" fmla="*/ 1272 h 1336"/>
              <a:gd name="T58" fmla="*/ 242 w 678"/>
              <a:gd name="T59" fmla="*/ 1278 h 1336"/>
              <a:gd name="T60" fmla="*/ 190 w 678"/>
              <a:gd name="T61" fmla="*/ 1321 h 1336"/>
              <a:gd name="T62" fmla="*/ 137 w 678"/>
              <a:gd name="T63" fmla="*/ 1317 h 1336"/>
              <a:gd name="T64" fmla="*/ 113 w 678"/>
              <a:gd name="T65" fmla="*/ 1272 h 1336"/>
              <a:gd name="T66" fmla="*/ 74 w 678"/>
              <a:gd name="T67" fmla="*/ 1240 h 1336"/>
              <a:gd name="T68" fmla="*/ 36 w 678"/>
              <a:gd name="T69" fmla="*/ 1204 h 1336"/>
              <a:gd name="T70" fmla="*/ 17 w 678"/>
              <a:gd name="T71" fmla="*/ 1146 h 1336"/>
              <a:gd name="T72" fmla="*/ 17 w 678"/>
              <a:gd name="T73" fmla="*/ 1099 h 1336"/>
              <a:gd name="T74" fmla="*/ 17 w 678"/>
              <a:gd name="T75" fmla="*/ 1036 h 1336"/>
              <a:gd name="T76" fmla="*/ 47 w 678"/>
              <a:gd name="T77" fmla="*/ 991 h 1336"/>
              <a:gd name="T78" fmla="*/ 92 w 678"/>
              <a:gd name="T79" fmla="*/ 955 h 1336"/>
              <a:gd name="T80" fmla="*/ 139 w 678"/>
              <a:gd name="T81" fmla="*/ 923 h 1336"/>
              <a:gd name="T82" fmla="*/ 182 w 678"/>
              <a:gd name="T83" fmla="*/ 884 h 1336"/>
              <a:gd name="T84" fmla="*/ 190 w 678"/>
              <a:gd name="T85" fmla="*/ 829 h 1336"/>
              <a:gd name="T86" fmla="*/ 201 w 678"/>
              <a:gd name="T87" fmla="*/ 771 h 1336"/>
              <a:gd name="T88" fmla="*/ 212 w 678"/>
              <a:gd name="T89" fmla="*/ 709 h 1336"/>
              <a:gd name="T90" fmla="*/ 229 w 678"/>
              <a:gd name="T91" fmla="*/ 662 h 1336"/>
              <a:gd name="T92" fmla="*/ 229 w 678"/>
              <a:gd name="T93" fmla="*/ 621 h 1336"/>
              <a:gd name="T94" fmla="*/ 271 w 678"/>
              <a:gd name="T95" fmla="*/ 580 h 1336"/>
              <a:gd name="T96" fmla="*/ 241 w 678"/>
              <a:gd name="T97" fmla="*/ 542 h 1336"/>
              <a:gd name="T98" fmla="*/ 196 w 678"/>
              <a:gd name="T99" fmla="*/ 505 h 1336"/>
              <a:gd name="T100" fmla="*/ 160 w 678"/>
              <a:gd name="T101" fmla="*/ 467 h 1336"/>
              <a:gd name="T102" fmla="*/ 166 w 678"/>
              <a:gd name="T103" fmla="*/ 411 h 1336"/>
              <a:gd name="T104" fmla="*/ 167 w 678"/>
              <a:gd name="T105" fmla="*/ 357 h 1336"/>
              <a:gd name="T106" fmla="*/ 169 w 678"/>
              <a:gd name="T107" fmla="*/ 293 h 1336"/>
              <a:gd name="T108" fmla="*/ 182 w 678"/>
              <a:gd name="T109" fmla="*/ 235 h 1336"/>
              <a:gd name="T110" fmla="*/ 224 w 678"/>
              <a:gd name="T111" fmla="*/ 186 h 1336"/>
              <a:gd name="T112" fmla="*/ 252 w 678"/>
              <a:gd name="T113" fmla="*/ 135 h 1336"/>
              <a:gd name="T114" fmla="*/ 286 w 678"/>
              <a:gd name="T115" fmla="*/ 117 h 1336"/>
              <a:gd name="T116" fmla="*/ 312 w 678"/>
              <a:gd name="T117" fmla="*/ 72 h 1336"/>
              <a:gd name="T118" fmla="*/ 357 w 678"/>
              <a:gd name="T119" fmla="*/ 47 h 1336"/>
              <a:gd name="T120" fmla="*/ 411 w 678"/>
              <a:gd name="T121" fmla="*/ 28 h 1336"/>
              <a:gd name="T122" fmla="*/ 454 w 678"/>
              <a:gd name="T123" fmla="*/ 2 h 1336"/>
              <a:gd name="T124" fmla="*/ 499 w 678"/>
              <a:gd name="T125" fmla="*/ 28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8" h="1336">
                <a:moveTo>
                  <a:pt x="511" y="38"/>
                </a:moveTo>
                <a:lnTo>
                  <a:pt x="512" y="38"/>
                </a:lnTo>
                <a:lnTo>
                  <a:pt x="514" y="40"/>
                </a:lnTo>
                <a:lnTo>
                  <a:pt x="514" y="42"/>
                </a:lnTo>
                <a:lnTo>
                  <a:pt x="514" y="44"/>
                </a:lnTo>
                <a:lnTo>
                  <a:pt x="514" y="45"/>
                </a:lnTo>
                <a:lnTo>
                  <a:pt x="514" y="49"/>
                </a:lnTo>
                <a:lnTo>
                  <a:pt x="520" y="53"/>
                </a:lnTo>
                <a:lnTo>
                  <a:pt x="522" y="57"/>
                </a:lnTo>
                <a:lnTo>
                  <a:pt x="527" y="64"/>
                </a:lnTo>
                <a:lnTo>
                  <a:pt x="529" y="68"/>
                </a:lnTo>
                <a:lnTo>
                  <a:pt x="533" y="72"/>
                </a:lnTo>
                <a:lnTo>
                  <a:pt x="535" y="75"/>
                </a:lnTo>
                <a:lnTo>
                  <a:pt x="541" y="81"/>
                </a:lnTo>
                <a:lnTo>
                  <a:pt x="544" y="85"/>
                </a:lnTo>
                <a:lnTo>
                  <a:pt x="544" y="87"/>
                </a:lnTo>
                <a:lnTo>
                  <a:pt x="546" y="87"/>
                </a:lnTo>
                <a:lnTo>
                  <a:pt x="546" y="89"/>
                </a:lnTo>
                <a:lnTo>
                  <a:pt x="552" y="94"/>
                </a:lnTo>
                <a:lnTo>
                  <a:pt x="558" y="100"/>
                </a:lnTo>
                <a:lnTo>
                  <a:pt x="559" y="102"/>
                </a:lnTo>
                <a:lnTo>
                  <a:pt x="563" y="105"/>
                </a:lnTo>
                <a:lnTo>
                  <a:pt x="561" y="105"/>
                </a:lnTo>
                <a:lnTo>
                  <a:pt x="561" y="107"/>
                </a:lnTo>
                <a:lnTo>
                  <a:pt x="559" y="109"/>
                </a:lnTo>
                <a:lnTo>
                  <a:pt x="559" y="111"/>
                </a:lnTo>
                <a:lnTo>
                  <a:pt x="558" y="111"/>
                </a:lnTo>
                <a:lnTo>
                  <a:pt x="558" y="113"/>
                </a:lnTo>
                <a:lnTo>
                  <a:pt x="556" y="113"/>
                </a:lnTo>
                <a:lnTo>
                  <a:pt x="556" y="115"/>
                </a:lnTo>
                <a:lnTo>
                  <a:pt x="554" y="117"/>
                </a:lnTo>
                <a:lnTo>
                  <a:pt x="552" y="117"/>
                </a:lnTo>
                <a:lnTo>
                  <a:pt x="552" y="119"/>
                </a:lnTo>
                <a:lnTo>
                  <a:pt x="550" y="119"/>
                </a:lnTo>
                <a:lnTo>
                  <a:pt x="550" y="120"/>
                </a:lnTo>
                <a:lnTo>
                  <a:pt x="548" y="122"/>
                </a:lnTo>
                <a:lnTo>
                  <a:pt x="546" y="124"/>
                </a:lnTo>
                <a:lnTo>
                  <a:pt x="544" y="126"/>
                </a:lnTo>
                <a:lnTo>
                  <a:pt x="544" y="128"/>
                </a:lnTo>
                <a:lnTo>
                  <a:pt x="542" y="128"/>
                </a:lnTo>
                <a:lnTo>
                  <a:pt x="541" y="130"/>
                </a:lnTo>
                <a:lnTo>
                  <a:pt x="541" y="132"/>
                </a:lnTo>
                <a:lnTo>
                  <a:pt x="539" y="134"/>
                </a:lnTo>
                <a:lnTo>
                  <a:pt x="539" y="135"/>
                </a:lnTo>
                <a:lnTo>
                  <a:pt x="539" y="137"/>
                </a:lnTo>
                <a:lnTo>
                  <a:pt x="537" y="137"/>
                </a:lnTo>
                <a:lnTo>
                  <a:pt x="537" y="139"/>
                </a:lnTo>
                <a:lnTo>
                  <a:pt x="535" y="141"/>
                </a:lnTo>
                <a:lnTo>
                  <a:pt x="535" y="141"/>
                </a:lnTo>
                <a:lnTo>
                  <a:pt x="535" y="143"/>
                </a:lnTo>
                <a:lnTo>
                  <a:pt x="533" y="143"/>
                </a:lnTo>
                <a:lnTo>
                  <a:pt x="533" y="145"/>
                </a:lnTo>
                <a:lnTo>
                  <a:pt x="531" y="147"/>
                </a:lnTo>
                <a:lnTo>
                  <a:pt x="531" y="149"/>
                </a:lnTo>
                <a:lnTo>
                  <a:pt x="529" y="150"/>
                </a:lnTo>
                <a:lnTo>
                  <a:pt x="529" y="152"/>
                </a:lnTo>
                <a:lnTo>
                  <a:pt x="527" y="154"/>
                </a:lnTo>
                <a:lnTo>
                  <a:pt x="527" y="156"/>
                </a:lnTo>
                <a:lnTo>
                  <a:pt x="526" y="158"/>
                </a:lnTo>
                <a:lnTo>
                  <a:pt x="526" y="160"/>
                </a:lnTo>
                <a:lnTo>
                  <a:pt x="524" y="162"/>
                </a:lnTo>
                <a:lnTo>
                  <a:pt x="524" y="164"/>
                </a:lnTo>
                <a:lnTo>
                  <a:pt x="522" y="165"/>
                </a:lnTo>
                <a:lnTo>
                  <a:pt x="522" y="167"/>
                </a:lnTo>
                <a:lnTo>
                  <a:pt x="520" y="169"/>
                </a:lnTo>
                <a:lnTo>
                  <a:pt x="520" y="171"/>
                </a:lnTo>
                <a:lnTo>
                  <a:pt x="518" y="173"/>
                </a:lnTo>
                <a:lnTo>
                  <a:pt x="518" y="175"/>
                </a:lnTo>
                <a:lnTo>
                  <a:pt x="516" y="177"/>
                </a:lnTo>
                <a:lnTo>
                  <a:pt x="516" y="179"/>
                </a:lnTo>
                <a:lnTo>
                  <a:pt x="516" y="180"/>
                </a:lnTo>
                <a:lnTo>
                  <a:pt x="514" y="182"/>
                </a:lnTo>
                <a:lnTo>
                  <a:pt x="514" y="184"/>
                </a:lnTo>
                <a:lnTo>
                  <a:pt x="514" y="184"/>
                </a:lnTo>
                <a:lnTo>
                  <a:pt x="514" y="186"/>
                </a:lnTo>
                <a:lnTo>
                  <a:pt x="514" y="186"/>
                </a:lnTo>
                <a:lnTo>
                  <a:pt x="512" y="188"/>
                </a:lnTo>
                <a:lnTo>
                  <a:pt x="512" y="190"/>
                </a:lnTo>
                <a:lnTo>
                  <a:pt x="511" y="192"/>
                </a:lnTo>
                <a:lnTo>
                  <a:pt x="511" y="194"/>
                </a:lnTo>
                <a:lnTo>
                  <a:pt x="509" y="195"/>
                </a:lnTo>
                <a:lnTo>
                  <a:pt x="509" y="197"/>
                </a:lnTo>
                <a:lnTo>
                  <a:pt x="507" y="199"/>
                </a:lnTo>
                <a:lnTo>
                  <a:pt x="507" y="201"/>
                </a:lnTo>
                <a:lnTo>
                  <a:pt x="505" y="203"/>
                </a:lnTo>
                <a:lnTo>
                  <a:pt x="505" y="205"/>
                </a:lnTo>
                <a:lnTo>
                  <a:pt x="503" y="207"/>
                </a:lnTo>
                <a:lnTo>
                  <a:pt x="503" y="209"/>
                </a:lnTo>
                <a:lnTo>
                  <a:pt x="501" y="210"/>
                </a:lnTo>
                <a:lnTo>
                  <a:pt x="501" y="212"/>
                </a:lnTo>
                <a:lnTo>
                  <a:pt x="499" y="214"/>
                </a:lnTo>
                <a:lnTo>
                  <a:pt x="499" y="216"/>
                </a:lnTo>
                <a:lnTo>
                  <a:pt x="501" y="218"/>
                </a:lnTo>
                <a:lnTo>
                  <a:pt x="503" y="218"/>
                </a:lnTo>
                <a:lnTo>
                  <a:pt x="505" y="220"/>
                </a:lnTo>
                <a:lnTo>
                  <a:pt x="507" y="220"/>
                </a:lnTo>
                <a:lnTo>
                  <a:pt x="509" y="222"/>
                </a:lnTo>
                <a:lnTo>
                  <a:pt x="511" y="222"/>
                </a:lnTo>
                <a:lnTo>
                  <a:pt x="512" y="222"/>
                </a:lnTo>
                <a:lnTo>
                  <a:pt x="512" y="224"/>
                </a:lnTo>
                <a:lnTo>
                  <a:pt x="514" y="224"/>
                </a:lnTo>
                <a:lnTo>
                  <a:pt x="514" y="224"/>
                </a:lnTo>
                <a:lnTo>
                  <a:pt x="516" y="225"/>
                </a:lnTo>
                <a:lnTo>
                  <a:pt x="518" y="225"/>
                </a:lnTo>
                <a:lnTo>
                  <a:pt x="520" y="227"/>
                </a:lnTo>
                <a:lnTo>
                  <a:pt x="522" y="227"/>
                </a:lnTo>
                <a:lnTo>
                  <a:pt x="524" y="229"/>
                </a:lnTo>
                <a:lnTo>
                  <a:pt x="526" y="229"/>
                </a:lnTo>
                <a:lnTo>
                  <a:pt x="527" y="231"/>
                </a:lnTo>
                <a:lnTo>
                  <a:pt x="529" y="231"/>
                </a:lnTo>
                <a:lnTo>
                  <a:pt x="531" y="231"/>
                </a:lnTo>
                <a:lnTo>
                  <a:pt x="533" y="231"/>
                </a:lnTo>
                <a:lnTo>
                  <a:pt x="535" y="233"/>
                </a:lnTo>
                <a:lnTo>
                  <a:pt x="537" y="233"/>
                </a:lnTo>
                <a:lnTo>
                  <a:pt x="539" y="235"/>
                </a:lnTo>
                <a:lnTo>
                  <a:pt x="541" y="235"/>
                </a:lnTo>
                <a:lnTo>
                  <a:pt x="541" y="237"/>
                </a:lnTo>
                <a:lnTo>
                  <a:pt x="542" y="237"/>
                </a:lnTo>
                <a:lnTo>
                  <a:pt x="542" y="239"/>
                </a:lnTo>
                <a:lnTo>
                  <a:pt x="544" y="239"/>
                </a:lnTo>
                <a:lnTo>
                  <a:pt x="544" y="240"/>
                </a:lnTo>
                <a:lnTo>
                  <a:pt x="546" y="240"/>
                </a:lnTo>
                <a:lnTo>
                  <a:pt x="546" y="242"/>
                </a:lnTo>
                <a:lnTo>
                  <a:pt x="548" y="244"/>
                </a:lnTo>
                <a:lnTo>
                  <a:pt x="550" y="246"/>
                </a:lnTo>
                <a:lnTo>
                  <a:pt x="552" y="250"/>
                </a:lnTo>
                <a:lnTo>
                  <a:pt x="554" y="252"/>
                </a:lnTo>
                <a:lnTo>
                  <a:pt x="556" y="254"/>
                </a:lnTo>
                <a:lnTo>
                  <a:pt x="556" y="255"/>
                </a:lnTo>
                <a:lnTo>
                  <a:pt x="558" y="255"/>
                </a:lnTo>
                <a:lnTo>
                  <a:pt x="558" y="257"/>
                </a:lnTo>
                <a:lnTo>
                  <a:pt x="559" y="259"/>
                </a:lnTo>
                <a:lnTo>
                  <a:pt x="561" y="259"/>
                </a:lnTo>
                <a:lnTo>
                  <a:pt x="561" y="261"/>
                </a:lnTo>
                <a:lnTo>
                  <a:pt x="563" y="261"/>
                </a:lnTo>
                <a:lnTo>
                  <a:pt x="563" y="261"/>
                </a:lnTo>
                <a:lnTo>
                  <a:pt x="565" y="261"/>
                </a:lnTo>
                <a:lnTo>
                  <a:pt x="565" y="263"/>
                </a:lnTo>
                <a:lnTo>
                  <a:pt x="565" y="265"/>
                </a:lnTo>
                <a:lnTo>
                  <a:pt x="565" y="267"/>
                </a:lnTo>
                <a:lnTo>
                  <a:pt x="565" y="269"/>
                </a:lnTo>
                <a:lnTo>
                  <a:pt x="567" y="270"/>
                </a:lnTo>
                <a:lnTo>
                  <a:pt x="567" y="272"/>
                </a:lnTo>
                <a:lnTo>
                  <a:pt x="569" y="274"/>
                </a:lnTo>
                <a:lnTo>
                  <a:pt x="569" y="274"/>
                </a:lnTo>
                <a:lnTo>
                  <a:pt x="571" y="276"/>
                </a:lnTo>
                <a:lnTo>
                  <a:pt x="571" y="278"/>
                </a:lnTo>
                <a:lnTo>
                  <a:pt x="573" y="280"/>
                </a:lnTo>
                <a:lnTo>
                  <a:pt x="573" y="282"/>
                </a:lnTo>
                <a:lnTo>
                  <a:pt x="573" y="284"/>
                </a:lnTo>
                <a:lnTo>
                  <a:pt x="574" y="285"/>
                </a:lnTo>
                <a:lnTo>
                  <a:pt x="574" y="287"/>
                </a:lnTo>
                <a:lnTo>
                  <a:pt x="576" y="289"/>
                </a:lnTo>
                <a:lnTo>
                  <a:pt x="576" y="291"/>
                </a:lnTo>
                <a:lnTo>
                  <a:pt x="578" y="293"/>
                </a:lnTo>
                <a:lnTo>
                  <a:pt x="578" y="295"/>
                </a:lnTo>
                <a:lnTo>
                  <a:pt x="580" y="295"/>
                </a:lnTo>
                <a:lnTo>
                  <a:pt x="582" y="295"/>
                </a:lnTo>
                <a:lnTo>
                  <a:pt x="584" y="297"/>
                </a:lnTo>
                <a:lnTo>
                  <a:pt x="586" y="297"/>
                </a:lnTo>
                <a:lnTo>
                  <a:pt x="588" y="297"/>
                </a:lnTo>
                <a:lnTo>
                  <a:pt x="589" y="297"/>
                </a:lnTo>
                <a:lnTo>
                  <a:pt x="589" y="299"/>
                </a:lnTo>
                <a:lnTo>
                  <a:pt x="591" y="299"/>
                </a:lnTo>
                <a:lnTo>
                  <a:pt x="593" y="299"/>
                </a:lnTo>
                <a:lnTo>
                  <a:pt x="595" y="299"/>
                </a:lnTo>
                <a:lnTo>
                  <a:pt x="597" y="300"/>
                </a:lnTo>
                <a:lnTo>
                  <a:pt x="599" y="300"/>
                </a:lnTo>
                <a:lnTo>
                  <a:pt x="601" y="300"/>
                </a:lnTo>
                <a:lnTo>
                  <a:pt x="601" y="302"/>
                </a:lnTo>
                <a:lnTo>
                  <a:pt x="603" y="302"/>
                </a:lnTo>
                <a:lnTo>
                  <a:pt x="603" y="304"/>
                </a:lnTo>
                <a:lnTo>
                  <a:pt x="603" y="306"/>
                </a:lnTo>
                <a:lnTo>
                  <a:pt x="604" y="308"/>
                </a:lnTo>
                <a:lnTo>
                  <a:pt x="604" y="310"/>
                </a:lnTo>
                <a:lnTo>
                  <a:pt x="604" y="312"/>
                </a:lnTo>
                <a:lnTo>
                  <a:pt x="604" y="314"/>
                </a:lnTo>
                <a:lnTo>
                  <a:pt x="604" y="315"/>
                </a:lnTo>
                <a:lnTo>
                  <a:pt x="604" y="317"/>
                </a:lnTo>
                <a:lnTo>
                  <a:pt x="604" y="319"/>
                </a:lnTo>
                <a:lnTo>
                  <a:pt x="604" y="319"/>
                </a:lnTo>
                <a:lnTo>
                  <a:pt x="604" y="321"/>
                </a:lnTo>
                <a:lnTo>
                  <a:pt x="604" y="323"/>
                </a:lnTo>
                <a:lnTo>
                  <a:pt x="604" y="325"/>
                </a:lnTo>
                <a:lnTo>
                  <a:pt x="603" y="325"/>
                </a:lnTo>
                <a:lnTo>
                  <a:pt x="603" y="327"/>
                </a:lnTo>
                <a:lnTo>
                  <a:pt x="603" y="329"/>
                </a:lnTo>
                <a:lnTo>
                  <a:pt x="604" y="330"/>
                </a:lnTo>
                <a:lnTo>
                  <a:pt x="604" y="332"/>
                </a:lnTo>
                <a:lnTo>
                  <a:pt x="604" y="334"/>
                </a:lnTo>
                <a:lnTo>
                  <a:pt x="606" y="336"/>
                </a:lnTo>
                <a:lnTo>
                  <a:pt x="606" y="338"/>
                </a:lnTo>
                <a:lnTo>
                  <a:pt x="606" y="340"/>
                </a:lnTo>
                <a:lnTo>
                  <a:pt x="608" y="340"/>
                </a:lnTo>
                <a:lnTo>
                  <a:pt x="608" y="342"/>
                </a:lnTo>
                <a:lnTo>
                  <a:pt x="608" y="344"/>
                </a:lnTo>
                <a:lnTo>
                  <a:pt x="610" y="344"/>
                </a:lnTo>
                <a:lnTo>
                  <a:pt x="610" y="345"/>
                </a:lnTo>
                <a:lnTo>
                  <a:pt x="610" y="345"/>
                </a:lnTo>
                <a:lnTo>
                  <a:pt x="612" y="345"/>
                </a:lnTo>
                <a:lnTo>
                  <a:pt x="614" y="345"/>
                </a:lnTo>
                <a:lnTo>
                  <a:pt x="616" y="345"/>
                </a:lnTo>
                <a:lnTo>
                  <a:pt x="616" y="344"/>
                </a:lnTo>
                <a:lnTo>
                  <a:pt x="618" y="344"/>
                </a:lnTo>
                <a:lnTo>
                  <a:pt x="619" y="344"/>
                </a:lnTo>
                <a:lnTo>
                  <a:pt x="621" y="342"/>
                </a:lnTo>
                <a:lnTo>
                  <a:pt x="621" y="340"/>
                </a:lnTo>
                <a:lnTo>
                  <a:pt x="623" y="340"/>
                </a:lnTo>
                <a:lnTo>
                  <a:pt x="625" y="340"/>
                </a:lnTo>
                <a:lnTo>
                  <a:pt x="627" y="340"/>
                </a:lnTo>
                <a:lnTo>
                  <a:pt x="629" y="340"/>
                </a:lnTo>
                <a:lnTo>
                  <a:pt x="631" y="340"/>
                </a:lnTo>
                <a:lnTo>
                  <a:pt x="633" y="340"/>
                </a:lnTo>
                <a:lnTo>
                  <a:pt x="634" y="340"/>
                </a:lnTo>
                <a:lnTo>
                  <a:pt x="634" y="342"/>
                </a:lnTo>
                <a:lnTo>
                  <a:pt x="636" y="342"/>
                </a:lnTo>
                <a:lnTo>
                  <a:pt x="636" y="344"/>
                </a:lnTo>
                <a:lnTo>
                  <a:pt x="638" y="344"/>
                </a:lnTo>
                <a:lnTo>
                  <a:pt x="638" y="345"/>
                </a:lnTo>
                <a:lnTo>
                  <a:pt x="640" y="345"/>
                </a:lnTo>
                <a:lnTo>
                  <a:pt x="640" y="347"/>
                </a:lnTo>
                <a:lnTo>
                  <a:pt x="642" y="347"/>
                </a:lnTo>
                <a:lnTo>
                  <a:pt x="642" y="349"/>
                </a:lnTo>
                <a:lnTo>
                  <a:pt x="644" y="351"/>
                </a:lnTo>
                <a:lnTo>
                  <a:pt x="646" y="353"/>
                </a:lnTo>
                <a:lnTo>
                  <a:pt x="646" y="355"/>
                </a:lnTo>
                <a:lnTo>
                  <a:pt x="648" y="357"/>
                </a:lnTo>
                <a:lnTo>
                  <a:pt x="648" y="359"/>
                </a:lnTo>
                <a:lnTo>
                  <a:pt x="649" y="359"/>
                </a:lnTo>
                <a:lnTo>
                  <a:pt x="649" y="360"/>
                </a:lnTo>
                <a:lnTo>
                  <a:pt x="649" y="362"/>
                </a:lnTo>
                <a:lnTo>
                  <a:pt x="651" y="364"/>
                </a:lnTo>
                <a:lnTo>
                  <a:pt x="651" y="364"/>
                </a:lnTo>
                <a:lnTo>
                  <a:pt x="651" y="366"/>
                </a:lnTo>
                <a:lnTo>
                  <a:pt x="653" y="366"/>
                </a:lnTo>
                <a:lnTo>
                  <a:pt x="653" y="368"/>
                </a:lnTo>
                <a:lnTo>
                  <a:pt x="653" y="370"/>
                </a:lnTo>
                <a:lnTo>
                  <a:pt x="653" y="372"/>
                </a:lnTo>
                <a:lnTo>
                  <a:pt x="655" y="372"/>
                </a:lnTo>
                <a:lnTo>
                  <a:pt x="655" y="374"/>
                </a:lnTo>
                <a:lnTo>
                  <a:pt x="657" y="374"/>
                </a:lnTo>
                <a:lnTo>
                  <a:pt x="657" y="375"/>
                </a:lnTo>
                <a:lnTo>
                  <a:pt x="657" y="375"/>
                </a:lnTo>
                <a:lnTo>
                  <a:pt x="659" y="377"/>
                </a:lnTo>
                <a:lnTo>
                  <a:pt x="661" y="379"/>
                </a:lnTo>
                <a:lnTo>
                  <a:pt x="661" y="381"/>
                </a:lnTo>
                <a:lnTo>
                  <a:pt x="663" y="383"/>
                </a:lnTo>
                <a:lnTo>
                  <a:pt x="664" y="383"/>
                </a:lnTo>
                <a:lnTo>
                  <a:pt x="666" y="383"/>
                </a:lnTo>
                <a:lnTo>
                  <a:pt x="668" y="383"/>
                </a:lnTo>
                <a:lnTo>
                  <a:pt x="670" y="383"/>
                </a:lnTo>
                <a:lnTo>
                  <a:pt x="670" y="381"/>
                </a:lnTo>
                <a:lnTo>
                  <a:pt x="672" y="381"/>
                </a:lnTo>
                <a:lnTo>
                  <a:pt x="674" y="381"/>
                </a:lnTo>
                <a:lnTo>
                  <a:pt x="676" y="379"/>
                </a:lnTo>
                <a:lnTo>
                  <a:pt x="676" y="381"/>
                </a:lnTo>
                <a:lnTo>
                  <a:pt x="676" y="383"/>
                </a:lnTo>
                <a:lnTo>
                  <a:pt x="678" y="383"/>
                </a:lnTo>
                <a:lnTo>
                  <a:pt x="678" y="385"/>
                </a:lnTo>
                <a:lnTo>
                  <a:pt x="678" y="387"/>
                </a:lnTo>
                <a:lnTo>
                  <a:pt x="676" y="389"/>
                </a:lnTo>
                <a:lnTo>
                  <a:pt x="676" y="390"/>
                </a:lnTo>
                <a:lnTo>
                  <a:pt x="676" y="392"/>
                </a:lnTo>
                <a:lnTo>
                  <a:pt x="676" y="394"/>
                </a:lnTo>
                <a:lnTo>
                  <a:pt x="674" y="396"/>
                </a:lnTo>
                <a:lnTo>
                  <a:pt x="674" y="398"/>
                </a:lnTo>
                <a:lnTo>
                  <a:pt x="674" y="400"/>
                </a:lnTo>
                <a:lnTo>
                  <a:pt x="674" y="402"/>
                </a:lnTo>
                <a:lnTo>
                  <a:pt x="672" y="402"/>
                </a:lnTo>
                <a:lnTo>
                  <a:pt x="672" y="404"/>
                </a:lnTo>
                <a:lnTo>
                  <a:pt x="670" y="404"/>
                </a:lnTo>
                <a:lnTo>
                  <a:pt x="670" y="405"/>
                </a:lnTo>
                <a:lnTo>
                  <a:pt x="668" y="407"/>
                </a:lnTo>
                <a:lnTo>
                  <a:pt x="668" y="409"/>
                </a:lnTo>
                <a:lnTo>
                  <a:pt x="666" y="409"/>
                </a:lnTo>
                <a:lnTo>
                  <a:pt x="666" y="411"/>
                </a:lnTo>
                <a:lnTo>
                  <a:pt x="666" y="413"/>
                </a:lnTo>
                <a:lnTo>
                  <a:pt x="666" y="415"/>
                </a:lnTo>
                <a:lnTo>
                  <a:pt x="663" y="415"/>
                </a:lnTo>
                <a:lnTo>
                  <a:pt x="663" y="417"/>
                </a:lnTo>
                <a:lnTo>
                  <a:pt x="657" y="420"/>
                </a:lnTo>
                <a:lnTo>
                  <a:pt x="653" y="424"/>
                </a:lnTo>
                <a:lnTo>
                  <a:pt x="646" y="428"/>
                </a:lnTo>
                <a:lnTo>
                  <a:pt x="642" y="432"/>
                </a:lnTo>
                <a:lnTo>
                  <a:pt x="640" y="434"/>
                </a:lnTo>
                <a:lnTo>
                  <a:pt x="638" y="435"/>
                </a:lnTo>
                <a:lnTo>
                  <a:pt x="636" y="435"/>
                </a:lnTo>
                <a:lnTo>
                  <a:pt x="634" y="435"/>
                </a:lnTo>
                <a:lnTo>
                  <a:pt x="634" y="437"/>
                </a:lnTo>
                <a:lnTo>
                  <a:pt x="633" y="437"/>
                </a:lnTo>
                <a:lnTo>
                  <a:pt x="633" y="439"/>
                </a:lnTo>
                <a:lnTo>
                  <a:pt x="631" y="439"/>
                </a:lnTo>
                <a:lnTo>
                  <a:pt x="629" y="441"/>
                </a:lnTo>
                <a:lnTo>
                  <a:pt x="627" y="441"/>
                </a:lnTo>
                <a:lnTo>
                  <a:pt x="625" y="441"/>
                </a:lnTo>
                <a:lnTo>
                  <a:pt x="625" y="443"/>
                </a:lnTo>
                <a:lnTo>
                  <a:pt x="623" y="443"/>
                </a:lnTo>
                <a:lnTo>
                  <a:pt x="621" y="443"/>
                </a:lnTo>
                <a:lnTo>
                  <a:pt x="621" y="445"/>
                </a:lnTo>
                <a:lnTo>
                  <a:pt x="619" y="445"/>
                </a:lnTo>
                <a:lnTo>
                  <a:pt x="618" y="445"/>
                </a:lnTo>
                <a:lnTo>
                  <a:pt x="616" y="447"/>
                </a:lnTo>
                <a:lnTo>
                  <a:pt x="614" y="447"/>
                </a:lnTo>
                <a:lnTo>
                  <a:pt x="614" y="449"/>
                </a:lnTo>
                <a:lnTo>
                  <a:pt x="612" y="449"/>
                </a:lnTo>
                <a:lnTo>
                  <a:pt x="612" y="450"/>
                </a:lnTo>
                <a:lnTo>
                  <a:pt x="610" y="449"/>
                </a:lnTo>
                <a:lnTo>
                  <a:pt x="610" y="450"/>
                </a:lnTo>
                <a:lnTo>
                  <a:pt x="610" y="452"/>
                </a:lnTo>
                <a:lnTo>
                  <a:pt x="608" y="452"/>
                </a:lnTo>
                <a:lnTo>
                  <a:pt x="608" y="454"/>
                </a:lnTo>
                <a:lnTo>
                  <a:pt x="606" y="454"/>
                </a:lnTo>
                <a:lnTo>
                  <a:pt x="604" y="454"/>
                </a:lnTo>
                <a:lnTo>
                  <a:pt x="603" y="456"/>
                </a:lnTo>
                <a:lnTo>
                  <a:pt x="601" y="458"/>
                </a:lnTo>
                <a:lnTo>
                  <a:pt x="599" y="460"/>
                </a:lnTo>
                <a:lnTo>
                  <a:pt x="597" y="460"/>
                </a:lnTo>
                <a:lnTo>
                  <a:pt x="597" y="462"/>
                </a:lnTo>
                <a:lnTo>
                  <a:pt x="595" y="462"/>
                </a:lnTo>
                <a:lnTo>
                  <a:pt x="593" y="464"/>
                </a:lnTo>
                <a:lnTo>
                  <a:pt x="591" y="465"/>
                </a:lnTo>
                <a:lnTo>
                  <a:pt x="589" y="467"/>
                </a:lnTo>
                <a:lnTo>
                  <a:pt x="588" y="467"/>
                </a:lnTo>
                <a:lnTo>
                  <a:pt x="588" y="469"/>
                </a:lnTo>
                <a:lnTo>
                  <a:pt x="586" y="471"/>
                </a:lnTo>
                <a:lnTo>
                  <a:pt x="584" y="471"/>
                </a:lnTo>
                <a:lnTo>
                  <a:pt x="584" y="473"/>
                </a:lnTo>
                <a:lnTo>
                  <a:pt x="582" y="473"/>
                </a:lnTo>
                <a:lnTo>
                  <a:pt x="582" y="475"/>
                </a:lnTo>
                <a:lnTo>
                  <a:pt x="580" y="475"/>
                </a:lnTo>
                <a:lnTo>
                  <a:pt x="578" y="475"/>
                </a:lnTo>
                <a:lnTo>
                  <a:pt x="578" y="477"/>
                </a:lnTo>
                <a:lnTo>
                  <a:pt x="576" y="477"/>
                </a:lnTo>
                <a:lnTo>
                  <a:pt x="574" y="479"/>
                </a:lnTo>
                <a:lnTo>
                  <a:pt x="574" y="480"/>
                </a:lnTo>
                <a:lnTo>
                  <a:pt x="576" y="480"/>
                </a:lnTo>
                <a:lnTo>
                  <a:pt x="576" y="482"/>
                </a:lnTo>
                <a:lnTo>
                  <a:pt x="576" y="484"/>
                </a:lnTo>
                <a:lnTo>
                  <a:pt x="576" y="486"/>
                </a:lnTo>
                <a:lnTo>
                  <a:pt x="576" y="488"/>
                </a:lnTo>
                <a:lnTo>
                  <a:pt x="578" y="490"/>
                </a:lnTo>
                <a:lnTo>
                  <a:pt x="578" y="492"/>
                </a:lnTo>
                <a:lnTo>
                  <a:pt x="580" y="494"/>
                </a:lnTo>
                <a:lnTo>
                  <a:pt x="582" y="494"/>
                </a:lnTo>
                <a:lnTo>
                  <a:pt x="584" y="496"/>
                </a:lnTo>
                <a:lnTo>
                  <a:pt x="586" y="496"/>
                </a:lnTo>
                <a:lnTo>
                  <a:pt x="586" y="497"/>
                </a:lnTo>
                <a:lnTo>
                  <a:pt x="586" y="499"/>
                </a:lnTo>
                <a:lnTo>
                  <a:pt x="586" y="499"/>
                </a:lnTo>
                <a:lnTo>
                  <a:pt x="584" y="499"/>
                </a:lnTo>
                <a:lnTo>
                  <a:pt x="584" y="501"/>
                </a:lnTo>
                <a:lnTo>
                  <a:pt x="584" y="503"/>
                </a:lnTo>
                <a:lnTo>
                  <a:pt x="584" y="505"/>
                </a:lnTo>
                <a:lnTo>
                  <a:pt x="584" y="507"/>
                </a:lnTo>
                <a:lnTo>
                  <a:pt x="586" y="507"/>
                </a:lnTo>
                <a:lnTo>
                  <a:pt x="586" y="509"/>
                </a:lnTo>
                <a:lnTo>
                  <a:pt x="586" y="511"/>
                </a:lnTo>
                <a:lnTo>
                  <a:pt x="586" y="512"/>
                </a:lnTo>
                <a:lnTo>
                  <a:pt x="586" y="514"/>
                </a:lnTo>
                <a:lnTo>
                  <a:pt x="586" y="516"/>
                </a:lnTo>
                <a:lnTo>
                  <a:pt x="586" y="518"/>
                </a:lnTo>
                <a:lnTo>
                  <a:pt x="586" y="520"/>
                </a:lnTo>
                <a:lnTo>
                  <a:pt x="584" y="520"/>
                </a:lnTo>
                <a:lnTo>
                  <a:pt x="584" y="522"/>
                </a:lnTo>
                <a:lnTo>
                  <a:pt x="584" y="524"/>
                </a:lnTo>
                <a:lnTo>
                  <a:pt x="584" y="526"/>
                </a:lnTo>
                <a:lnTo>
                  <a:pt x="584" y="527"/>
                </a:lnTo>
                <a:lnTo>
                  <a:pt x="584" y="529"/>
                </a:lnTo>
                <a:lnTo>
                  <a:pt x="586" y="531"/>
                </a:lnTo>
                <a:lnTo>
                  <a:pt x="586" y="533"/>
                </a:lnTo>
                <a:lnTo>
                  <a:pt x="588" y="535"/>
                </a:lnTo>
                <a:lnTo>
                  <a:pt x="589" y="537"/>
                </a:lnTo>
                <a:lnTo>
                  <a:pt x="589" y="539"/>
                </a:lnTo>
                <a:lnTo>
                  <a:pt x="591" y="541"/>
                </a:lnTo>
                <a:lnTo>
                  <a:pt x="593" y="542"/>
                </a:lnTo>
                <a:lnTo>
                  <a:pt x="591" y="542"/>
                </a:lnTo>
                <a:lnTo>
                  <a:pt x="593" y="544"/>
                </a:lnTo>
                <a:lnTo>
                  <a:pt x="593" y="546"/>
                </a:lnTo>
                <a:lnTo>
                  <a:pt x="593" y="548"/>
                </a:lnTo>
                <a:lnTo>
                  <a:pt x="593" y="550"/>
                </a:lnTo>
                <a:lnTo>
                  <a:pt x="595" y="552"/>
                </a:lnTo>
                <a:lnTo>
                  <a:pt x="597" y="554"/>
                </a:lnTo>
                <a:lnTo>
                  <a:pt x="599" y="556"/>
                </a:lnTo>
                <a:lnTo>
                  <a:pt x="599" y="557"/>
                </a:lnTo>
                <a:lnTo>
                  <a:pt x="597" y="559"/>
                </a:lnTo>
                <a:lnTo>
                  <a:pt x="597" y="561"/>
                </a:lnTo>
                <a:lnTo>
                  <a:pt x="597" y="563"/>
                </a:lnTo>
                <a:lnTo>
                  <a:pt x="599" y="563"/>
                </a:lnTo>
                <a:lnTo>
                  <a:pt x="597" y="565"/>
                </a:lnTo>
                <a:lnTo>
                  <a:pt x="597" y="567"/>
                </a:lnTo>
                <a:lnTo>
                  <a:pt x="599" y="569"/>
                </a:lnTo>
                <a:lnTo>
                  <a:pt x="599" y="571"/>
                </a:lnTo>
                <a:lnTo>
                  <a:pt x="601" y="572"/>
                </a:lnTo>
                <a:lnTo>
                  <a:pt x="601" y="574"/>
                </a:lnTo>
                <a:lnTo>
                  <a:pt x="601" y="576"/>
                </a:lnTo>
                <a:lnTo>
                  <a:pt x="601" y="578"/>
                </a:lnTo>
                <a:lnTo>
                  <a:pt x="603" y="580"/>
                </a:lnTo>
                <a:lnTo>
                  <a:pt x="603" y="582"/>
                </a:lnTo>
                <a:lnTo>
                  <a:pt x="604" y="582"/>
                </a:lnTo>
                <a:lnTo>
                  <a:pt x="606" y="584"/>
                </a:lnTo>
                <a:lnTo>
                  <a:pt x="606" y="586"/>
                </a:lnTo>
                <a:lnTo>
                  <a:pt x="608" y="587"/>
                </a:lnTo>
                <a:lnTo>
                  <a:pt x="608" y="587"/>
                </a:lnTo>
                <a:lnTo>
                  <a:pt x="608" y="589"/>
                </a:lnTo>
                <a:lnTo>
                  <a:pt x="610" y="589"/>
                </a:lnTo>
                <a:lnTo>
                  <a:pt x="610" y="589"/>
                </a:lnTo>
                <a:lnTo>
                  <a:pt x="612" y="591"/>
                </a:lnTo>
                <a:lnTo>
                  <a:pt x="612" y="593"/>
                </a:lnTo>
                <a:lnTo>
                  <a:pt x="614" y="593"/>
                </a:lnTo>
                <a:lnTo>
                  <a:pt x="614" y="595"/>
                </a:lnTo>
                <a:lnTo>
                  <a:pt x="616" y="595"/>
                </a:lnTo>
                <a:lnTo>
                  <a:pt x="618" y="597"/>
                </a:lnTo>
                <a:lnTo>
                  <a:pt x="618" y="599"/>
                </a:lnTo>
                <a:lnTo>
                  <a:pt x="619" y="599"/>
                </a:lnTo>
                <a:lnTo>
                  <a:pt x="619" y="601"/>
                </a:lnTo>
                <a:lnTo>
                  <a:pt x="621" y="602"/>
                </a:lnTo>
                <a:lnTo>
                  <a:pt x="621" y="604"/>
                </a:lnTo>
                <a:lnTo>
                  <a:pt x="623" y="606"/>
                </a:lnTo>
                <a:lnTo>
                  <a:pt x="621" y="608"/>
                </a:lnTo>
                <a:lnTo>
                  <a:pt x="623" y="608"/>
                </a:lnTo>
                <a:lnTo>
                  <a:pt x="623" y="610"/>
                </a:lnTo>
                <a:lnTo>
                  <a:pt x="623" y="612"/>
                </a:lnTo>
                <a:lnTo>
                  <a:pt x="623" y="614"/>
                </a:lnTo>
                <a:lnTo>
                  <a:pt x="623" y="616"/>
                </a:lnTo>
                <a:lnTo>
                  <a:pt x="625" y="617"/>
                </a:lnTo>
                <a:lnTo>
                  <a:pt x="625" y="619"/>
                </a:lnTo>
                <a:lnTo>
                  <a:pt x="627" y="621"/>
                </a:lnTo>
                <a:lnTo>
                  <a:pt x="629" y="621"/>
                </a:lnTo>
                <a:lnTo>
                  <a:pt x="629" y="623"/>
                </a:lnTo>
                <a:lnTo>
                  <a:pt x="631" y="623"/>
                </a:lnTo>
                <a:lnTo>
                  <a:pt x="633" y="625"/>
                </a:lnTo>
                <a:lnTo>
                  <a:pt x="634" y="625"/>
                </a:lnTo>
                <a:lnTo>
                  <a:pt x="636" y="627"/>
                </a:lnTo>
                <a:lnTo>
                  <a:pt x="638" y="627"/>
                </a:lnTo>
                <a:lnTo>
                  <a:pt x="640" y="629"/>
                </a:lnTo>
                <a:lnTo>
                  <a:pt x="640" y="631"/>
                </a:lnTo>
                <a:lnTo>
                  <a:pt x="640" y="632"/>
                </a:lnTo>
                <a:lnTo>
                  <a:pt x="642" y="632"/>
                </a:lnTo>
                <a:lnTo>
                  <a:pt x="644" y="632"/>
                </a:lnTo>
                <a:lnTo>
                  <a:pt x="646" y="632"/>
                </a:lnTo>
                <a:lnTo>
                  <a:pt x="648" y="632"/>
                </a:lnTo>
                <a:lnTo>
                  <a:pt x="649" y="632"/>
                </a:lnTo>
                <a:lnTo>
                  <a:pt x="649" y="634"/>
                </a:lnTo>
                <a:lnTo>
                  <a:pt x="651" y="634"/>
                </a:lnTo>
                <a:lnTo>
                  <a:pt x="649" y="636"/>
                </a:lnTo>
                <a:lnTo>
                  <a:pt x="649" y="638"/>
                </a:lnTo>
                <a:lnTo>
                  <a:pt x="649" y="640"/>
                </a:lnTo>
                <a:lnTo>
                  <a:pt x="648" y="642"/>
                </a:lnTo>
                <a:lnTo>
                  <a:pt x="648" y="644"/>
                </a:lnTo>
                <a:lnTo>
                  <a:pt x="649" y="646"/>
                </a:lnTo>
                <a:lnTo>
                  <a:pt x="649" y="647"/>
                </a:lnTo>
                <a:lnTo>
                  <a:pt x="651" y="649"/>
                </a:lnTo>
                <a:lnTo>
                  <a:pt x="651" y="651"/>
                </a:lnTo>
                <a:lnTo>
                  <a:pt x="653" y="651"/>
                </a:lnTo>
                <a:lnTo>
                  <a:pt x="653" y="653"/>
                </a:lnTo>
                <a:lnTo>
                  <a:pt x="655" y="655"/>
                </a:lnTo>
                <a:lnTo>
                  <a:pt x="657" y="657"/>
                </a:lnTo>
                <a:lnTo>
                  <a:pt x="657" y="659"/>
                </a:lnTo>
                <a:lnTo>
                  <a:pt x="657" y="659"/>
                </a:lnTo>
                <a:lnTo>
                  <a:pt x="657" y="661"/>
                </a:lnTo>
                <a:lnTo>
                  <a:pt x="659" y="661"/>
                </a:lnTo>
                <a:lnTo>
                  <a:pt x="659" y="662"/>
                </a:lnTo>
                <a:lnTo>
                  <a:pt x="661" y="664"/>
                </a:lnTo>
                <a:lnTo>
                  <a:pt x="663" y="666"/>
                </a:lnTo>
                <a:lnTo>
                  <a:pt x="663" y="668"/>
                </a:lnTo>
                <a:lnTo>
                  <a:pt x="664" y="670"/>
                </a:lnTo>
                <a:lnTo>
                  <a:pt x="666" y="672"/>
                </a:lnTo>
                <a:lnTo>
                  <a:pt x="666" y="674"/>
                </a:lnTo>
                <a:lnTo>
                  <a:pt x="668" y="674"/>
                </a:lnTo>
                <a:lnTo>
                  <a:pt x="668" y="676"/>
                </a:lnTo>
                <a:lnTo>
                  <a:pt x="670" y="676"/>
                </a:lnTo>
                <a:lnTo>
                  <a:pt x="670" y="677"/>
                </a:lnTo>
                <a:lnTo>
                  <a:pt x="672" y="677"/>
                </a:lnTo>
                <a:lnTo>
                  <a:pt x="672" y="677"/>
                </a:lnTo>
                <a:lnTo>
                  <a:pt x="674" y="677"/>
                </a:lnTo>
                <a:lnTo>
                  <a:pt x="676" y="679"/>
                </a:lnTo>
                <a:lnTo>
                  <a:pt x="676" y="681"/>
                </a:lnTo>
                <a:lnTo>
                  <a:pt x="678" y="681"/>
                </a:lnTo>
                <a:lnTo>
                  <a:pt x="676" y="681"/>
                </a:lnTo>
                <a:lnTo>
                  <a:pt x="676" y="683"/>
                </a:lnTo>
                <a:lnTo>
                  <a:pt x="674" y="685"/>
                </a:lnTo>
                <a:lnTo>
                  <a:pt x="674" y="687"/>
                </a:lnTo>
                <a:lnTo>
                  <a:pt x="674" y="689"/>
                </a:lnTo>
                <a:lnTo>
                  <a:pt x="672" y="691"/>
                </a:lnTo>
                <a:lnTo>
                  <a:pt x="670" y="692"/>
                </a:lnTo>
                <a:lnTo>
                  <a:pt x="668" y="692"/>
                </a:lnTo>
                <a:lnTo>
                  <a:pt x="668" y="694"/>
                </a:lnTo>
                <a:lnTo>
                  <a:pt x="666" y="694"/>
                </a:lnTo>
                <a:lnTo>
                  <a:pt x="664" y="694"/>
                </a:lnTo>
                <a:lnTo>
                  <a:pt x="664" y="696"/>
                </a:lnTo>
                <a:lnTo>
                  <a:pt x="664" y="698"/>
                </a:lnTo>
                <a:lnTo>
                  <a:pt x="663" y="698"/>
                </a:lnTo>
                <a:lnTo>
                  <a:pt x="659" y="698"/>
                </a:lnTo>
                <a:lnTo>
                  <a:pt x="657" y="700"/>
                </a:lnTo>
                <a:lnTo>
                  <a:pt x="657" y="702"/>
                </a:lnTo>
                <a:lnTo>
                  <a:pt x="657" y="704"/>
                </a:lnTo>
                <a:lnTo>
                  <a:pt x="655" y="706"/>
                </a:lnTo>
                <a:lnTo>
                  <a:pt x="653" y="706"/>
                </a:lnTo>
                <a:lnTo>
                  <a:pt x="653" y="707"/>
                </a:lnTo>
                <a:lnTo>
                  <a:pt x="653" y="709"/>
                </a:lnTo>
                <a:lnTo>
                  <a:pt x="653" y="711"/>
                </a:lnTo>
                <a:lnTo>
                  <a:pt x="653" y="713"/>
                </a:lnTo>
                <a:lnTo>
                  <a:pt x="655" y="715"/>
                </a:lnTo>
                <a:lnTo>
                  <a:pt x="655" y="717"/>
                </a:lnTo>
                <a:lnTo>
                  <a:pt x="655" y="719"/>
                </a:lnTo>
                <a:lnTo>
                  <a:pt x="655" y="721"/>
                </a:lnTo>
                <a:lnTo>
                  <a:pt x="655" y="722"/>
                </a:lnTo>
                <a:lnTo>
                  <a:pt x="655" y="722"/>
                </a:lnTo>
                <a:lnTo>
                  <a:pt x="655" y="724"/>
                </a:lnTo>
                <a:lnTo>
                  <a:pt x="655" y="726"/>
                </a:lnTo>
                <a:lnTo>
                  <a:pt x="657" y="726"/>
                </a:lnTo>
                <a:lnTo>
                  <a:pt x="657" y="728"/>
                </a:lnTo>
                <a:lnTo>
                  <a:pt x="657" y="730"/>
                </a:lnTo>
                <a:lnTo>
                  <a:pt x="655" y="732"/>
                </a:lnTo>
                <a:lnTo>
                  <a:pt x="653" y="732"/>
                </a:lnTo>
                <a:lnTo>
                  <a:pt x="651" y="732"/>
                </a:lnTo>
                <a:lnTo>
                  <a:pt x="649" y="732"/>
                </a:lnTo>
                <a:lnTo>
                  <a:pt x="648" y="732"/>
                </a:lnTo>
                <a:lnTo>
                  <a:pt x="646" y="732"/>
                </a:lnTo>
                <a:lnTo>
                  <a:pt x="646" y="734"/>
                </a:lnTo>
                <a:lnTo>
                  <a:pt x="644" y="736"/>
                </a:lnTo>
                <a:lnTo>
                  <a:pt x="644" y="737"/>
                </a:lnTo>
                <a:lnTo>
                  <a:pt x="644" y="739"/>
                </a:lnTo>
                <a:lnTo>
                  <a:pt x="644" y="741"/>
                </a:lnTo>
                <a:lnTo>
                  <a:pt x="644" y="743"/>
                </a:lnTo>
                <a:lnTo>
                  <a:pt x="642" y="745"/>
                </a:lnTo>
                <a:lnTo>
                  <a:pt x="642" y="747"/>
                </a:lnTo>
                <a:lnTo>
                  <a:pt x="640" y="747"/>
                </a:lnTo>
                <a:lnTo>
                  <a:pt x="640" y="749"/>
                </a:lnTo>
                <a:lnTo>
                  <a:pt x="640" y="751"/>
                </a:lnTo>
                <a:lnTo>
                  <a:pt x="638" y="751"/>
                </a:lnTo>
                <a:lnTo>
                  <a:pt x="638" y="752"/>
                </a:lnTo>
                <a:lnTo>
                  <a:pt x="638" y="754"/>
                </a:lnTo>
                <a:lnTo>
                  <a:pt x="638" y="756"/>
                </a:lnTo>
                <a:lnTo>
                  <a:pt x="636" y="756"/>
                </a:lnTo>
                <a:lnTo>
                  <a:pt x="636" y="758"/>
                </a:lnTo>
                <a:lnTo>
                  <a:pt x="634" y="758"/>
                </a:lnTo>
                <a:lnTo>
                  <a:pt x="634" y="760"/>
                </a:lnTo>
                <a:lnTo>
                  <a:pt x="633" y="762"/>
                </a:lnTo>
                <a:lnTo>
                  <a:pt x="633" y="764"/>
                </a:lnTo>
                <a:lnTo>
                  <a:pt x="631" y="764"/>
                </a:lnTo>
                <a:lnTo>
                  <a:pt x="631" y="766"/>
                </a:lnTo>
                <a:lnTo>
                  <a:pt x="629" y="767"/>
                </a:lnTo>
                <a:lnTo>
                  <a:pt x="629" y="767"/>
                </a:lnTo>
                <a:lnTo>
                  <a:pt x="629" y="769"/>
                </a:lnTo>
                <a:lnTo>
                  <a:pt x="629" y="771"/>
                </a:lnTo>
                <a:lnTo>
                  <a:pt x="631" y="773"/>
                </a:lnTo>
                <a:lnTo>
                  <a:pt x="631" y="775"/>
                </a:lnTo>
                <a:lnTo>
                  <a:pt x="629" y="777"/>
                </a:lnTo>
                <a:lnTo>
                  <a:pt x="629" y="779"/>
                </a:lnTo>
                <a:lnTo>
                  <a:pt x="627" y="779"/>
                </a:lnTo>
                <a:lnTo>
                  <a:pt x="627" y="781"/>
                </a:lnTo>
                <a:lnTo>
                  <a:pt x="627" y="782"/>
                </a:lnTo>
                <a:lnTo>
                  <a:pt x="627" y="784"/>
                </a:lnTo>
                <a:lnTo>
                  <a:pt x="627" y="786"/>
                </a:lnTo>
                <a:lnTo>
                  <a:pt x="627" y="788"/>
                </a:lnTo>
                <a:lnTo>
                  <a:pt x="627" y="790"/>
                </a:lnTo>
                <a:lnTo>
                  <a:pt x="627" y="792"/>
                </a:lnTo>
                <a:lnTo>
                  <a:pt x="629" y="794"/>
                </a:lnTo>
                <a:lnTo>
                  <a:pt x="629" y="796"/>
                </a:lnTo>
                <a:lnTo>
                  <a:pt x="629" y="797"/>
                </a:lnTo>
                <a:lnTo>
                  <a:pt x="629" y="799"/>
                </a:lnTo>
                <a:lnTo>
                  <a:pt x="629" y="801"/>
                </a:lnTo>
                <a:lnTo>
                  <a:pt x="631" y="803"/>
                </a:lnTo>
                <a:lnTo>
                  <a:pt x="629" y="803"/>
                </a:lnTo>
                <a:lnTo>
                  <a:pt x="629" y="805"/>
                </a:lnTo>
                <a:lnTo>
                  <a:pt x="629" y="807"/>
                </a:lnTo>
                <a:lnTo>
                  <a:pt x="629" y="809"/>
                </a:lnTo>
                <a:lnTo>
                  <a:pt x="627" y="811"/>
                </a:lnTo>
                <a:lnTo>
                  <a:pt x="627" y="811"/>
                </a:lnTo>
                <a:lnTo>
                  <a:pt x="627" y="812"/>
                </a:lnTo>
                <a:lnTo>
                  <a:pt x="627" y="814"/>
                </a:lnTo>
                <a:lnTo>
                  <a:pt x="627" y="816"/>
                </a:lnTo>
                <a:lnTo>
                  <a:pt x="627" y="818"/>
                </a:lnTo>
                <a:lnTo>
                  <a:pt x="625" y="820"/>
                </a:lnTo>
                <a:lnTo>
                  <a:pt x="625" y="822"/>
                </a:lnTo>
                <a:lnTo>
                  <a:pt x="625" y="824"/>
                </a:lnTo>
                <a:lnTo>
                  <a:pt x="625" y="826"/>
                </a:lnTo>
                <a:lnTo>
                  <a:pt x="625" y="827"/>
                </a:lnTo>
                <a:lnTo>
                  <a:pt x="623" y="827"/>
                </a:lnTo>
                <a:lnTo>
                  <a:pt x="623" y="829"/>
                </a:lnTo>
                <a:lnTo>
                  <a:pt x="623" y="831"/>
                </a:lnTo>
                <a:lnTo>
                  <a:pt x="623" y="833"/>
                </a:lnTo>
                <a:lnTo>
                  <a:pt x="623" y="835"/>
                </a:lnTo>
                <a:lnTo>
                  <a:pt x="623" y="837"/>
                </a:lnTo>
                <a:lnTo>
                  <a:pt x="621" y="839"/>
                </a:lnTo>
                <a:lnTo>
                  <a:pt x="621" y="841"/>
                </a:lnTo>
                <a:lnTo>
                  <a:pt x="621" y="842"/>
                </a:lnTo>
                <a:lnTo>
                  <a:pt x="621" y="844"/>
                </a:lnTo>
                <a:lnTo>
                  <a:pt x="621" y="846"/>
                </a:lnTo>
                <a:lnTo>
                  <a:pt x="621" y="848"/>
                </a:lnTo>
                <a:lnTo>
                  <a:pt x="619" y="850"/>
                </a:lnTo>
                <a:lnTo>
                  <a:pt x="619" y="852"/>
                </a:lnTo>
                <a:lnTo>
                  <a:pt x="619" y="854"/>
                </a:lnTo>
                <a:lnTo>
                  <a:pt x="619" y="856"/>
                </a:lnTo>
                <a:lnTo>
                  <a:pt x="618" y="856"/>
                </a:lnTo>
                <a:lnTo>
                  <a:pt x="618" y="857"/>
                </a:lnTo>
                <a:lnTo>
                  <a:pt x="618" y="859"/>
                </a:lnTo>
                <a:lnTo>
                  <a:pt x="618" y="861"/>
                </a:lnTo>
                <a:lnTo>
                  <a:pt x="618" y="863"/>
                </a:lnTo>
                <a:lnTo>
                  <a:pt x="616" y="863"/>
                </a:lnTo>
                <a:lnTo>
                  <a:pt x="616" y="865"/>
                </a:lnTo>
                <a:lnTo>
                  <a:pt x="616" y="867"/>
                </a:lnTo>
                <a:lnTo>
                  <a:pt x="616" y="869"/>
                </a:lnTo>
                <a:lnTo>
                  <a:pt x="616" y="871"/>
                </a:lnTo>
                <a:lnTo>
                  <a:pt x="616" y="872"/>
                </a:lnTo>
                <a:lnTo>
                  <a:pt x="616" y="874"/>
                </a:lnTo>
                <a:lnTo>
                  <a:pt x="616" y="876"/>
                </a:lnTo>
                <a:lnTo>
                  <a:pt x="618" y="878"/>
                </a:lnTo>
                <a:lnTo>
                  <a:pt x="618" y="880"/>
                </a:lnTo>
                <a:lnTo>
                  <a:pt x="619" y="882"/>
                </a:lnTo>
                <a:lnTo>
                  <a:pt x="621" y="884"/>
                </a:lnTo>
                <a:lnTo>
                  <a:pt x="621" y="886"/>
                </a:lnTo>
                <a:lnTo>
                  <a:pt x="623" y="886"/>
                </a:lnTo>
                <a:lnTo>
                  <a:pt x="623" y="887"/>
                </a:lnTo>
                <a:lnTo>
                  <a:pt x="625" y="887"/>
                </a:lnTo>
                <a:lnTo>
                  <a:pt x="627" y="889"/>
                </a:lnTo>
                <a:lnTo>
                  <a:pt x="627" y="891"/>
                </a:lnTo>
                <a:lnTo>
                  <a:pt x="629" y="891"/>
                </a:lnTo>
                <a:lnTo>
                  <a:pt x="629" y="893"/>
                </a:lnTo>
                <a:lnTo>
                  <a:pt x="631" y="895"/>
                </a:lnTo>
                <a:lnTo>
                  <a:pt x="631" y="897"/>
                </a:lnTo>
                <a:lnTo>
                  <a:pt x="631" y="899"/>
                </a:lnTo>
                <a:lnTo>
                  <a:pt x="633" y="899"/>
                </a:lnTo>
                <a:lnTo>
                  <a:pt x="633" y="901"/>
                </a:lnTo>
                <a:lnTo>
                  <a:pt x="633" y="901"/>
                </a:lnTo>
                <a:lnTo>
                  <a:pt x="633" y="902"/>
                </a:lnTo>
                <a:lnTo>
                  <a:pt x="633" y="904"/>
                </a:lnTo>
                <a:lnTo>
                  <a:pt x="633" y="906"/>
                </a:lnTo>
                <a:lnTo>
                  <a:pt x="633" y="908"/>
                </a:lnTo>
                <a:lnTo>
                  <a:pt x="633" y="910"/>
                </a:lnTo>
                <a:lnTo>
                  <a:pt x="633" y="912"/>
                </a:lnTo>
                <a:lnTo>
                  <a:pt x="633" y="914"/>
                </a:lnTo>
                <a:lnTo>
                  <a:pt x="634" y="916"/>
                </a:lnTo>
                <a:lnTo>
                  <a:pt x="634" y="917"/>
                </a:lnTo>
                <a:lnTo>
                  <a:pt x="634" y="919"/>
                </a:lnTo>
                <a:lnTo>
                  <a:pt x="636" y="921"/>
                </a:lnTo>
                <a:lnTo>
                  <a:pt x="636" y="923"/>
                </a:lnTo>
                <a:lnTo>
                  <a:pt x="638" y="923"/>
                </a:lnTo>
                <a:lnTo>
                  <a:pt x="638" y="925"/>
                </a:lnTo>
                <a:lnTo>
                  <a:pt x="636" y="925"/>
                </a:lnTo>
                <a:lnTo>
                  <a:pt x="634" y="925"/>
                </a:lnTo>
                <a:lnTo>
                  <a:pt x="633" y="927"/>
                </a:lnTo>
                <a:lnTo>
                  <a:pt x="631" y="927"/>
                </a:lnTo>
                <a:lnTo>
                  <a:pt x="629" y="929"/>
                </a:lnTo>
                <a:lnTo>
                  <a:pt x="627" y="931"/>
                </a:lnTo>
                <a:lnTo>
                  <a:pt x="625" y="932"/>
                </a:lnTo>
                <a:lnTo>
                  <a:pt x="625" y="934"/>
                </a:lnTo>
                <a:lnTo>
                  <a:pt x="623" y="936"/>
                </a:lnTo>
                <a:lnTo>
                  <a:pt x="623" y="938"/>
                </a:lnTo>
                <a:lnTo>
                  <a:pt x="623" y="940"/>
                </a:lnTo>
                <a:lnTo>
                  <a:pt x="623" y="942"/>
                </a:lnTo>
                <a:lnTo>
                  <a:pt x="623" y="944"/>
                </a:lnTo>
                <a:lnTo>
                  <a:pt x="623" y="946"/>
                </a:lnTo>
                <a:lnTo>
                  <a:pt x="623" y="946"/>
                </a:lnTo>
                <a:lnTo>
                  <a:pt x="623" y="948"/>
                </a:lnTo>
                <a:lnTo>
                  <a:pt x="623" y="949"/>
                </a:lnTo>
                <a:lnTo>
                  <a:pt x="623" y="951"/>
                </a:lnTo>
                <a:lnTo>
                  <a:pt x="623" y="953"/>
                </a:lnTo>
                <a:lnTo>
                  <a:pt x="623" y="955"/>
                </a:lnTo>
                <a:lnTo>
                  <a:pt x="623" y="957"/>
                </a:lnTo>
                <a:lnTo>
                  <a:pt x="623" y="959"/>
                </a:lnTo>
                <a:lnTo>
                  <a:pt x="623" y="961"/>
                </a:lnTo>
                <a:lnTo>
                  <a:pt x="623" y="963"/>
                </a:lnTo>
                <a:lnTo>
                  <a:pt x="625" y="963"/>
                </a:lnTo>
                <a:lnTo>
                  <a:pt x="625" y="964"/>
                </a:lnTo>
                <a:lnTo>
                  <a:pt x="625" y="966"/>
                </a:lnTo>
                <a:lnTo>
                  <a:pt x="625" y="968"/>
                </a:lnTo>
                <a:lnTo>
                  <a:pt x="625" y="970"/>
                </a:lnTo>
                <a:lnTo>
                  <a:pt x="625" y="972"/>
                </a:lnTo>
                <a:lnTo>
                  <a:pt x="625" y="974"/>
                </a:lnTo>
                <a:lnTo>
                  <a:pt x="625" y="976"/>
                </a:lnTo>
                <a:lnTo>
                  <a:pt x="625" y="978"/>
                </a:lnTo>
                <a:lnTo>
                  <a:pt x="625" y="979"/>
                </a:lnTo>
                <a:lnTo>
                  <a:pt x="627" y="979"/>
                </a:lnTo>
                <a:lnTo>
                  <a:pt x="627" y="981"/>
                </a:lnTo>
                <a:lnTo>
                  <a:pt x="627" y="983"/>
                </a:lnTo>
                <a:lnTo>
                  <a:pt x="625" y="983"/>
                </a:lnTo>
                <a:lnTo>
                  <a:pt x="625" y="985"/>
                </a:lnTo>
                <a:lnTo>
                  <a:pt x="627" y="987"/>
                </a:lnTo>
                <a:lnTo>
                  <a:pt x="627" y="989"/>
                </a:lnTo>
                <a:lnTo>
                  <a:pt x="627" y="991"/>
                </a:lnTo>
                <a:lnTo>
                  <a:pt x="627" y="991"/>
                </a:lnTo>
                <a:lnTo>
                  <a:pt x="627" y="993"/>
                </a:lnTo>
                <a:lnTo>
                  <a:pt x="627" y="994"/>
                </a:lnTo>
                <a:lnTo>
                  <a:pt x="627" y="996"/>
                </a:lnTo>
                <a:lnTo>
                  <a:pt x="627" y="998"/>
                </a:lnTo>
                <a:lnTo>
                  <a:pt x="627" y="1000"/>
                </a:lnTo>
                <a:lnTo>
                  <a:pt x="627" y="1002"/>
                </a:lnTo>
                <a:lnTo>
                  <a:pt x="625" y="1004"/>
                </a:lnTo>
                <a:lnTo>
                  <a:pt x="627" y="1004"/>
                </a:lnTo>
                <a:lnTo>
                  <a:pt x="627" y="1006"/>
                </a:lnTo>
                <a:lnTo>
                  <a:pt x="625" y="1008"/>
                </a:lnTo>
                <a:lnTo>
                  <a:pt x="625" y="1009"/>
                </a:lnTo>
                <a:lnTo>
                  <a:pt x="625" y="1011"/>
                </a:lnTo>
                <a:lnTo>
                  <a:pt x="625" y="1013"/>
                </a:lnTo>
                <a:lnTo>
                  <a:pt x="627" y="1015"/>
                </a:lnTo>
                <a:lnTo>
                  <a:pt x="627" y="1017"/>
                </a:lnTo>
                <a:lnTo>
                  <a:pt x="627" y="1019"/>
                </a:lnTo>
                <a:lnTo>
                  <a:pt x="627" y="1021"/>
                </a:lnTo>
                <a:lnTo>
                  <a:pt x="627" y="1023"/>
                </a:lnTo>
                <a:lnTo>
                  <a:pt x="627" y="1024"/>
                </a:lnTo>
                <a:lnTo>
                  <a:pt x="627" y="1026"/>
                </a:lnTo>
                <a:lnTo>
                  <a:pt x="627" y="1028"/>
                </a:lnTo>
                <a:lnTo>
                  <a:pt x="627" y="1030"/>
                </a:lnTo>
                <a:lnTo>
                  <a:pt x="627" y="1032"/>
                </a:lnTo>
                <a:lnTo>
                  <a:pt x="629" y="1034"/>
                </a:lnTo>
                <a:lnTo>
                  <a:pt x="629" y="1034"/>
                </a:lnTo>
                <a:lnTo>
                  <a:pt x="629" y="1036"/>
                </a:lnTo>
                <a:lnTo>
                  <a:pt x="629" y="1038"/>
                </a:lnTo>
                <a:lnTo>
                  <a:pt x="627" y="1039"/>
                </a:lnTo>
                <a:lnTo>
                  <a:pt x="627" y="1041"/>
                </a:lnTo>
                <a:lnTo>
                  <a:pt x="625" y="1043"/>
                </a:lnTo>
                <a:lnTo>
                  <a:pt x="625" y="1045"/>
                </a:lnTo>
                <a:lnTo>
                  <a:pt x="623" y="1047"/>
                </a:lnTo>
                <a:lnTo>
                  <a:pt x="623" y="1049"/>
                </a:lnTo>
                <a:lnTo>
                  <a:pt x="621" y="1049"/>
                </a:lnTo>
                <a:lnTo>
                  <a:pt x="619" y="1051"/>
                </a:lnTo>
                <a:lnTo>
                  <a:pt x="618" y="1053"/>
                </a:lnTo>
                <a:lnTo>
                  <a:pt x="616" y="1053"/>
                </a:lnTo>
                <a:lnTo>
                  <a:pt x="616" y="1054"/>
                </a:lnTo>
                <a:lnTo>
                  <a:pt x="614" y="1054"/>
                </a:lnTo>
                <a:lnTo>
                  <a:pt x="612" y="1054"/>
                </a:lnTo>
                <a:lnTo>
                  <a:pt x="610" y="1054"/>
                </a:lnTo>
                <a:lnTo>
                  <a:pt x="610" y="1054"/>
                </a:lnTo>
                <a:lnTo>
                  <a:pt x="608" y="1054"/>
                </a:lnTo>
                <a:lnTo>
                  <a:pt x="606" y="1054"/>
                </a:lnTo>
                <a:lnTo>
                  <a:pt x="604" y="1054"/>
                </a:lnTo>
                <a:lnTo>
                  <a:pt x="603" y="1054"/>
                </a:lnTo>
                <a:lnTo>
                  <a:pt x="601" y="1054"/>
                </a:lnTo>
                <a:lnTo>
                  <a:pt x="599" y="1054"/>
                </a:lnTo>
                <a:lnTo>
                  <a:pt x="597" y="1054"/>
                </a:lnTo>
                <a:lnTo>
                  <a:pt x="595" y="1054"/>
                </a:lnTo>
                <a:lnTo>
                  <a:pt x="593" y="1054"/>
                </a:lnTo>
                <a:lnTo>
                  <a:pt x="591" y="1054"/>
                </a:lnTo>
                <a:lnTo>
                  <a:pt x="591" y="1053"/>
                </a:lnTo>
                <a:lnTo>
                  <a:pt x="589" y="1053"/>
                </a:lnTo>
                <a:lnTo>
                  <a:pt x="588" y="1053"/>
                </a:lnTo>
                <a:lnTo>
                  <a:pt x="586" y="1053"/>
                </a:lnTo>
                <a:lnTo>
                  <a:pt x="584" y="1053"/>
                </a:lnTo>
                <a:lnTo>
                  <a:pt x="582" y="1053"/>
                </a:lnTo>
                <a:lnTo>
                  <a:pt x="582" y="1051"/>
                </a:lnTo>
                <a:lnTo>
                  <a:pt x="580" y="1051"/>
                </a:lnTo>
                <a:lnTo>
                  <a:pt x="578" y="1051"/>
                </a:lnTo>
                <a:lnTo>
                  <a:pt x="576" y="1051"/>
                </a:lnTo>
                <a:lnTo>
                  <a:pt x="574" y="1051"/>
                </a:lnTo>
                <a:lnTo>
                  <a:pt x="573" y="1051"/>
                </a:lnTo>
                <a:lnTo>
                  <a:pt x="571" y="1051"/>
                </a:lnTo>
                <a:lnTo>
                  <a:pt x="569" y="1051"/>
                </a:lnTo>
                <a:lnTo>
                  <a:pt x="571" y="1053"/>
                </a:lnTo>
                <a:lnTo>
                  <a:pt x="571" y="1054"/>
                </a:lnTo>
                <a:lnTo>
                  <a:pt x="571" y="1056"/>
                </a:lnTo>
                <a:lnTo>
                  <a:pt x="573" y="1058"/>
                </a:lnTo>
                <a:lnTo>
                  <a:pt x="573" y="1060"/>
                </a:lnTo>
                <a:lnTo>
                  <a:pt x="573" y="1062"/>
                </a:lnTo>
                <a:lnTo>
                  <a:pt x="574" y="1064"/>
                </a:lnTo>
                <a:lnTo>
                  <a:pt x="574" y="1066"/>
                </a:lnTo>
                <a:lnTo>
                  <a:pt x="574" y="1068"/>
                </a:lnTo>
                <a:lnTo>
                  <a:pt x="576" y="1068"/>
                </a:lnTo>
                <a:lnTo>
                  <a:pt x="576" y="1069"/>
                </a:lnTo>
                <a:lnTo>
                  <a:pt x="576" y="1071"/>
                </a:lnTo>
                <a:lnTo>
                  <a:pt x="576" y="1073"/>
                </a:lnTo>
                <a:lnTo>
                  <a:pt x="576" y="1075"/>
                </a:lnTo>
                <a:lnTo>
                  <a:pt x="578" y="1077"/>
                </a:lnTo>
                <a:lnTo>
                  <a:pt x="578" y="1079"/>
                </a:lnTo>
                <a:lnTo>
                  <a:pt x="578" y="1079"/>
                </a:lnTo>
                <a:lnTo>
                  <a:pt x="578" y="1081"/>
                </a:lnTo>
                <a:lnTo>
                  <a:pt x="580" y="1081"/>
                </a:lnTo>
                <a:lnTo>
                  <a:pt x="580" y="1083"/>
                </a:lnTo>
                <a:lnTo>
                  <a:pt x="580" y="1084"/>
                </a:lnTo>
                <a:lnTo>
                  <a:pt x="580" y="1086"/>
                </a:lnTo>
                <a:lnTo>
                  <a:pt x="580" y="1088"/>
                </a:lnTo>
                <a:lnTo>
                  <a:pt x="580" y="1090"/>
                </a:lnTo>
                <a:lnTo>
                  <a:pt x="580" y="1092"/>
                </a:lnTo>
                <a:lnTo>
                  <a:pt x="580" y="1094"/>
                </a:lnTo>
                <a:lnTo>
                  <a:pt x="580" y="1096"/>
                </a:lnTo>
                <a:lnTo>
                  <a:pt x="582" y="1098"/>
                </a:lnTo>
                <a:lnTo>
                  <a:pt x="582" y="1099"/>
                </a:lnTo>
                <a:lnTo>
                  <a:pt x="582" y="1101"/>
                </a:lnTo>
                <a:lnTo>
                  <a:pt x="582" y="1103"/>
                </a:lnTo>
                <a:lnTo>
                  <a:pt x="582" y="1105"/>
                </a:lnTo>
                <a:lnTo>
                  <a:pt x="582" y="1107"/>
                </a:lnTo>
                <a:lnTo>
                  <a:pt x="582" y="1109"/>
                </a:lnTo>
                <a:lnTo>
                  <a:pt x="582" y="1111"/>
                </a:lnTo>
                <a:lnTo>
                  <a:pt x="582" y="1113"/>
                </a:lnTo>
                <a:lnTo>
                  <a:pt x="582" y="1114"/>
                </a:lnTo>
                <a:lnTo>
                  <a:pt x="582" y="1116"/>
                </a:lnTo>
                <a:lnTo>
                  <a:pt x="580" y="1118"/>
                </a:lnTo>
                <a:lnTo>
                  <a:pt x="582" y="1120"/>
                </a:lnTo>
                <a:lnTo>
                  <a:pt x="580" y="1120"/>
                </a:lnTo>
                <a:lnTo>
                  <a:pt x="580" y="1122"/>
                </a:lnTo>
                <a:lnTo>
                  <a:pt x="580" y="1124"/>
                </a:lnTo>
                <a:lnTo>
                  <a:pt x="580" y="1124"/>
                </a:lnTo>
                <a:lnTo>
                  <a:pt x="582" y="1126"/>
                </a:lnTo>
                <a:lnTo>
                  <a:pt x="580" y="1126"/>
                </a:lnTo>
                <a:lnTo>
                  <a:pt x="578" y="1124"/>
                </a:lnTo>
                <a:lnTo>
                  <a:pt x="576" y="1124"/>
                </a:lnTo>
                <a:lnTo>
                  <a:pt x="574" y="1124"/>
                </a:lnTo>
                <a:lnTo>
                  <a:pt x="573" y="1124"/>
                </a:lnTo>
                <a:lnTo>
                  <a:pt x="571" y="1124"/>
                </a:lnTo>
                <a:lnTo>
                  <a:pt x="571" y="1122"/>
                </a:lnTo>
                <a:lnTo>
                  <a:pt x="569" y="1122"/>
                </a:lnTo>
                <a:lnTo>
                  <a:pt x="567" y="1120"/>
                </a:lnTo>
                <a:lnTo>
                  <a:pt x="565" y="1120"/>
                </a:lnTo>
                <a:lnTo>
                  <a:pt x="563" y="1120"/>
                </a:lnTo>
                <a:lnTo>
                  <a:pt x="563" y="1120"/>
                </a:lnTo>
                <a:lnTo>
                  <a:pt x="561" y="1120"/>
                </a:lnTo>
                <a:lnTo>
                  <a:pt x="559" y="1120"/>
                </a:lnTo>
                <a:lnTo>
                  <a:pt x="558" y="1120"/>
                </a:lnTo>
                <a:lnTo>
                  <a:pt x="556" y="1120"/>
                </a:lnTo>
                <a:lnTo>
                  <a:pt x="554" y="1118"/>
                </a:lnTo>
                <a:lnTo>
                  <a:pt x="552" y="1118"/>
                </a:lnTo>
                <a:lnTo>
                  <a:pt x="550" y="1120"/>
                </a:lnTo>
                <a:lnTo>
                  <a:pt x="548" y="1120"/>
                </a:lnTo>
                <a:lnTo>
                  <a:pt x="546" y="1120"/>
                </a:lnTo>
                <a:lnTo>
                  <a:pt x="544" y="1120"/>
                </a:lnTo>
                <a:lnTo>
                  <a:pt x="542" y="1120"/>
                </a:lnTo>
                <a:lnTo>
                  <a:pt x="541" y="1120"/>
                </a:lnTo>
                <a:lnTo>
                  <a:pt x="539" y="1118"/>
                </a:lnTo>
                <a:lnTo>
                  <a:pt x="537" y="1118"/>
                </a:lnTo>
                <a:lnTo>
                  <a:pt x="537" y="1116"/>
                </a:lnTo>
                <a:lnTo>
                  <a:pt x="535" y="1116"/>
                </a:lnTo>
                <a:lnTo>
                  <a:pt x="533" y="1114"/>
                </a:lnTo>
                <a:lnTo>
                  <a:pt x="531" y="1114"/>
                </a:lnTo>
                <a:lnTo>
                  <a:pt x="529" y="1116"/>
                </a:lnTo>
                <a:lnTo>
                  <a:pt x="527" y="1114"/>
                </a:lnTo>
                <a:lnTo>
                  <a:pt x="526" y="1114"/>
                </a:lnTo>
                <a:lnTo>
                  <a:pt x="524" y="1114"/>
                </a:lnTo>
                <a:lnTo>
                  <a:pt x="522" y="1114"/>
                </a:lnTo>
                <a:lnTo>
                  <a:pt x="520" y="1116"/>
                </a:lnTo>
                <a:lnTo>
                  <a:pt x="520" y="1118"/>
                </a:lnTo>
                <a:lnTo>
                  <a:pt x="518" y="1120"/>
                </a:lnTo>
                <a:lnTo>
                  <a:pt x="516" y="1122"/>
                </a:lnTo>
                <a:lnTo>
                  <a:pt x="514" y="1124"/>
                </a:lnTo>
                <a:lnTo>
                  <a:pt x="514" y="1124"/>
                </a:lnTo>
                <a:lnTo>
                  <a:pt x="512" y="1124"/>
                </a:lnTo>
                <a:lnTo>
                  <a:pt x="511" y="1124"/>
                </a:lnTo>
                <a:lnTo>
                  <a:pt x="509" y="1124"/>
                </a:lnTo>
                <a:lnTo>
                  <a:pt x="507" y="1124"/>
                </a:lnTo>
                <a:lnTo>
                  <a:pt x="505" y="1126"/>
                </a:lnTo>
                <a:lnTo>
                  <a:pt x="503" y="1128"/>
                </a:lnTo>
                <a:lnTo>
                  <a:pt x="501" y="1128"/>
                </a:lnTo>
                <a:lnTo>
                  <a:pt x="501" y="1129"/>
                </a:lnTo>
                <a:lnTo>
                  <a:pt x="499" y="1129"/>
                </a:lnTo>
                <a:lnTo>
                  <a:pt x="499" y="1131"/>
                </a:lnTo>
                <a:lnTo>
                  <a:pt x="497" y="1131"/>
                </a:lnTo>
                <a:lnTo>
                  <a:pt x="496" y="1131"/>
                </a:lnTo>
                <a:lnTo>
                  <a:pt x="494" y="1131"/>
                </a:lnTo>
                <a:lnTo>
                  <a:pt x="492" y="1133"/>
                </a:lnTo>
                <a:lnTo>
                  <a:pt x="490" y="1135"/>
                </a:lnTo>
                <a:lnTo>
                  <a:pt x="488" y="1137"/>
                </a:lnTo>
                <a:lnTo>
                  <a:pt x="488" y="1139"/>
                </a:lnTo>
                <a:lnTo>
                  <a:pt x="486" y="1139"/>
                </a:lnTo>
                <a:lnTo>
                  <a:pt x="484" y="1139"/>
                </a:lnTo>
                <a:lnTo>
                  <a:pt x="482" y="1139"/>
                </a:lnTo>
                <a:lnTo>
                  <a:pt x="481" y="1141"/>
                </a:lnTo>
                <a:lnTo>
                  <a:pt x="479" y="1141"/>
                </a:lnTo>
                <a:lnTo>
                  <a:pt x="479" y="1143"/>
                </a:lnTo>
                <a:lnTo>
                  <a:pt x="477" y="1143"/>
                </a:lnTo>
                <a:lnTo>
                  <a:pt x="475" y="1144"/>
                </a:lnTo>
                <a:lnTo>
                  <a:pt x="473" y="1144"/>
                </a:lnTo>
                <a:lnTo>
                  <a:pt x="471" y="1146"/>
                </a:lnTo>
                <a:lnTo>
                  <a:pt x="469" y="1148"/>
                </a:lnTo>
                <a:lnTo>
                  <a:pt x="469" y="1150"/>
                </a:lnTo>
                <a:lnTo>
                  <a:pt x="467" y="1152"/>
                </a:lnTo>
                <a:lnTo>
                  <a:pt x="467" y="1152"/>
                </a:lnTo>
                <a:lnTo>
                  <a:pt x="467" y="1154"/>
                </a:lnTo>
                <a:lnTo>
                  <a:pt x="467" y="1156"/>
                </a:lnTo>
                <a:lnTo>
                  <a:pt x="466" y="1158"/>
                </a:lnTo>
                <a:lnTo>
                  <a:pt x="466" y="1159"/>
                </a:lnTo>
                <a:lnTo>
                  <a:pt x="466" y="1161"/>
                </a:lnTo>
                <a:lnTo>
                  <a:pt x="466" y="1163"/>
                </a:lnTo>
                <a:lnTo>
                  <a:pt x="466" y="1165"/>
                </a:lnTo>
                <a:lnTo>
                  <a:pt x="466" y="1167"/>
                </a:lnTo>
                <a:lnTo>
                  <a:pt x="466" y="1169"/>
                </a:lnTo>
                <a:lnTo>
                  <a:pt x="466" y="1169"/>
                </a:lnTo>
                <a:lnTo>
                  <a:pt x="466" y="1171"/>
                </a:lnTo>
                <a:lnTo>
                  <a:pt x="466" y="1173"/>
                </a:lnTo>
                <a:lnTo>
                  <a:pt x="464" y="1174"/>
                </a:lnTo>
                <a:lnTo>
                  <a:pt x="464" y="1176"/>
                </a:lnTo>
                <a:lnTo>
                  <a:pt x="464" y="1178"/>
                </a:lnTo>
                <a:lnTo>
                  <a:pt x="464" y="1180"/>
                </a:lnTo>
                <a:lnTo>
                  <a:pt x="464" y="1182"/>
                </a:lnTo>
                <a:lnTo>
                  <a:pt x="464" y="1184"/>
                </a:lnTo>
                <a:lnTo>
                  <a:pt x="464" y="1186"/>
                </a:lnTo>
                <a:lnTo>
                  <a:pt x="464" y="1188"/>
                </a:lnTo>
                <a:lnTo>
                  <a:pt x="464" y="1189"/>
                </a:lnTo>
                <a:lnTo>
                  <a:pt x="462" y="1191"/>
                </a:lnTo>
                <a:lnTo>
                  <a:pt x="462" y="1193"/>
                </a:lnTo>
                <a:lnTo>
                  <a:pt x="462" y="1195"/>
                </a:lnTo>
                <a:lnTo>
                  <a:pt x="462" y="1197"/>
                </a:lnTo>
                <a:lnTo>
                  <a:pt x="462" y="1199"/>
                </a:lnTo>
                <a:lnTo>
                  <a:pt x="462" y="1201"/>
                </a:lnTo>
                <a:lnTo>
                  <a:pt x="462" y="1203"/>
                </a:lnTo>
                <a:lnTo>
                  <a:pt x="462" y="1204"/>
                </a:lnTo>
                <a:lnTo>
                  <a:pt x="462" y="1206"/>
                </a:lnTo>
                <a:lnTo>
                  <a:pt x="460" y="1208"/>
                </a:lnTo>
                <a:lnTo>
                  <a:pt x="460" y="1210"/>
                </a:lnTo>
                <a:lnTo>
                  <a:pt x="458" y="1210"/>
                </a:lnTo>
                <a:lnTo>
                  <a:pt x="456" y="1210"/>
                </a:lnTo>
                <a:lnTo>
                  <a:pt x="454" y="1210"/>
                </a:lnTo>
                <a:lnTo>
                  <a:pt x="452" y="1212"/>
                </a:lnTo>
                <a:lnTo>
                  <a:pt x="451" y="1212"/>
                </a:lnTo>
                <a:lnTo>
                  <a:pt x="449" y="1212"/>
                </a:lnTo>
                <a:lnTo>
                  <a:pt x="447" y="1212"/>
                </a:lnTo>
                <a:lnTo>
                  <a:pt x="445" y="1212"/>
                </a:lnTo>
                <a:lnTo>
                  <a:pt x="443" y="1214"/>
                </a:lnTo>
                <a:lnTo>
                  <a:pt x="441" y="1214"/>
                </a:lnTo>
                <a:lnTo>
                  <a:pt x="439" y="1214"/>
                </a:lnTo>
                <a:lnTo>
                  <a:pt x="437" y="1212"/>
                </a:lnTo>
                <a:lnTo>
                  <a:pt x="436" y="1212"/>
                </a:lnTo>
                <a:lnTo>
                  <a:pt x="434" y="1214"/>
                </a:lnTo>
                <a:lnTo>
                  <a:pt x="432" y="1214"/>
                </a:lnTo>
                <a:lnTo>
                  <a:pt x="430" y="1214"/>
                </a:lnTo>
                <a:lnTo>
                  <a:pt x="428" y="1214"/>
                </a:lnTo>
                <a:lnTo>
                  <a:pt x="426" y="1216"/>
                </a:lnTo>
                <a:lnTo>
                  <a:pt x="424" y="1216"/>
                </a:lnTo>
                <a:lnTo>
                  <a:pt x="422" y="1216"/>
                </a:lnTo>
                <a:lnTo>
                  <a:pt x="422" y="1218"/>
                </a:lnTo>
                <a:lnTo>
                  <a:pt x="421" y="1218"/>
                </a:lnTo>
                <a:lnTo>
                  <a:pt x="419" y="1218"/>
                </a:lnTo>
                <a:lnTo>
                  <a:pt x="419" y="1218"/>
                </a:lnTo>
                <a:lnTo>
                  <a:pt x="417" y="1218"/>
                </a:lnTo>
                <a:lnTo>
                  <a:pt x="415" y="1218"/>
                </a:lnTo>
                <a:lnTo>
                  <a:pt x="413" y="1218"/>
                </a:lnTo>
                <a:lnTo>
                  <a:pt x="411" y="1218"/>
                </a:lnTo>
                <a:lnTo>
                  <a:pt x="409" y="1218"/>
                </a:lnTo>
                <a:lnTo>
                  <a:pt x="407" y="1219"/>
                </a:lnTo>
                <a:lnTo>
                  <a:pt x="406" y="1219"/>
                </a:lnTo>
                <a:lnTo>
                  <a:pt x="404" y="1219"/>
                </a:lnTo>
                <a:lnTo>
                  <a:pt x="402" y="1221"/>
                </a:lnTo>
                <a:lnTo>
                  <a:pt x="400" y="1221"/>
                </a:lnTo>
                <a:lnTo>
                  <a:pt x="398" y="1223"/>
                </a:lnTo>
                <a:lnTo>
                  <a:pt x="396" y="1223"/>
                </a:lnTo>
                <a:lnTo>
                  <a:pt x="394" y="1223"/>
                </a:lnTo>
                <a:lnTo>
                  <a:pt x="392" y="1223"/>
                </a:lnTo>
                <a:lnTo>
                  <a:pt x="391" y="1223"/>
                </a:lnTo>
                <a:lnTo>
                  <a:pt x="389" y="1223"/>
                </a:lnTo>
                <a:lnTo>
                  <a:pt x="387" y="1223"/>
                </a:lnTo>
                <a:lnTo>
                  <a:pt x="385" y="1223"/>
                </a:lnTo>
                <a:lnTo>
                  <a:pt x="383" y="1223"/>
                </a:lnTo>
                <a:lnTo>
                  <a:pt x="381" y="1223"/>
                </a:lnTo>
                <a:lnTo>
                  <a:pt x="379" y="1223"/>
                </a:lnTo>
                <a:lnTo>
                  <a:pt x="377" y="1223"/>
                </a:lnTo>
                <a:lnTo>
                  <a:pt x="376" y="1225"/>
                </a:lnTo>
                <a:lnTo>
                  <a:pt x="374" y="1225"/>
                </a:lnTo>
                <a:lnTo>
                  <a:pt x="372" y="1225"/>
                </a:lnTo>
                <a:lnTo>
                  <a:pt x="372" y="1225"/>
                </a:lnTo>
                <a:lnTo>
                  <a:pt x="370" y="1225"/>
                </a:lnTo>
                <a:lnTo>
                  <a:pt x="368" y="1227"/>
                </a:lnTo>
                <a:lnTo>
                  <a:pt x="366" y="1227"/>
                </a:lnTo>
                <a:lnTo>
                  <a:pt x="364" y="1227"/>
                </a:lnTo>
                <a:lnTo>
                  <a:pt x="364" y="1229"/>
                </a:lnTo>
                <a:lnTo>
                  <a:pt x="362" y="1229"/>
                </a:lnTo>
                <a:lnTo>
                  <a:pt x="361" y="1229"/>
                </a:lnTo>
                <a:lnTo>
                  <a:pt x="361" y="1231"/>
                </a:lnTo>
                <a:lnTo>
                  <a:pt x="359" y="1231"/>
                </a:lnTo>
                <a:lnTo>
                  <a:pt x="357" y="1231"/>
                </a:lnTo>
                <a:lnTo>
                  <a:pt x="355" y="1233"/>
                </a:lnTo>
                <a:lnTo>
                  <a:pt x="353" y="1233"/>
                </a:lnTo>
                <a:lnTo>
                  <a:pt x="351" y="1233"/>
                </a:lnTo>
                <a:lnTo>
                  <a:pt x="349" y="1233"/>
                </a:lnTo>
                <a:lnTo>
                  <a:pt x="347" y="1233"/>
                </a:lnTo>
                <a:lnTo>
                  <a:pt x="346" y="1233"/>
                </a:lnTo>
                <a:lnTo>
                  <a:pt x="346" y="1234"/>
                </a:lnTo>
                <a:lnTo>
                  <a:pt x="344" y="1234"/>
                </a:lnTo>
                <a:lnTo>
                  <a:pt x="342" y="1234"/>
                </a:lnTo>
                <a:lnTo>
                  <a:pt x="340" y="1234"/>
                </a:lnTo>
                <a:lnTo>
                  <a:pt x="340" y="1236"/>
                </a:lnTo>
                <a:lnTo>
                  <a:pt x="338" y="1236"/>
                </a:lnTo>
                <a:lnTo>
                  <a:pt x="336" y="1236"/>
                </a:lnTo>
                <a:lnTo>
                  <a:pt x="334" y="1238"/>
                </a:lnTo>
                <a:lnTo>
                  <a:pt x="332" y="1238"/>
                </a:lnTo>
                <a:lnTo>
                  <a:pt x="332" y="1240"/>
                </a:lnTo>
                <a:lnTo>
                  <a:pt x="331" y="1240"/>
                </a:lnTo>
                <a:lnTo>
                  <a:pt x="331" y="1242"/>
                </a:lnTo>
                <a:lnTo>
                  <a:pt x="329" y="1242"/>
                </a:lnTo>
                <a:lnTo>
                  <a:pt x="329" y="1244"/>
                </a:lnTo>
                <a:lnTo>
                  <a:pt x="329" y="1246"/>
                </a:lnTo>
                <a:lnTo>
                  <a:pt x="327" y="1248"/>
                </a:lnTo>
                <a:lnTo>
                  <a:pt x="327" y="1249"/>
                </a:lnTo>
                <a:lnTo>
                  <a:pt x="327" y="1251"/>
                </a:lnTo>
                <a:lnTo>
                  <a:pt x="325" y="1251"/>
                </a:lnTo>
                <a:lnTo>
                  <a:pt x="325" y="1253"/>
                </a:lnTo>
                <a:lnTo>
                  <a:pt x="325" y="1255"/>
                </a:lnTo>
                <a:lnTo>
                  <a:pt x="325" y="1257"/>
                </a:lnTo>
                <a:lnTo>
                  <a:pt x="325" y="1257"/>
                </a:lnTo>
                <a:lnTo>
                  <a:pt x="325" y="1259"/>
                </a:lnTo>
                <a:lnTo>
                  <a:pt x="325" y="1261"/>
                </a:lnTo>
                <a:lnTo>
                  <a:pt x="325" y="1263"/>
                </a:lnTo>
                <a:lnTo>
                  <a:pt x="325" y="1264"/>
                </a:lnTo>
                <a:lnTo>
                  <a:pt x="325" y="1266"/>
                </a:lnTo>
                <a:lnTo>
                  <a:pt x="325" y="1268"/>
                </a:lnTo>
                <a:lnTo>
                  <a:pt x="327" y="1268"/>
                </a:lnTo>
                <a:lnTo>
                  <a:pt x="327" y="1270"/>
                </a:lnTo>
                <a:lnTo>
                  <a:pt x="325" y="1270"/>
                </a:lnTo>
                <a:lnTo>
                  <a:pt x="325" y="1272"/>
                </a:lnTo>
                <a:lnTo>
                  <a:pt x="325" y="1270"/>
                </a:lnTo>
                <a:lnTo>
                  <a:pt x="323" y="1270"/>
                </a:lnTo>
                <a:lnTo>
                  <a:pt x="321" y="1270"/>
                </a:lnTo>
                <a:lnTo>
                  <a:pt x="319" y="1270"/>
                </a:lnTo>
                <a:lnTo>
                  <a:pt x="319" y="1272"/>
                </a:lnTo>
                <a:lnTo>
                  <a:pt x="317" y="1272"/>
                </a:lnTo>
                <a:lnTo>
                  <a:pt x="316" y="1272"/>
                </a:lnTo>
                <a:lnTo>
                  <a:pt x="314" y="1274"/>
                </a:lnTo>
                <a:lnTo>
                  <a:pt x="312" y="1274"/>
                </a:lnTo>
                <a:lnTo>
                  <a:pt x="310" y="1274"/>
                </a:lnTo>
                <a:lnTo>
                  <a:pt x="308" y="1274"/>
                </a:lnTo>
                <a:lnTo>
                  <a:pt x="306" y="1274"/>
                </a:lnTo>
                <a:lnTo>
                  <a:pt x="304" y="1276"/>
                </a:lnTo>
                <a:lnTo>
                  <a:pt x="302" y="1276"/>
                </a:lnTo>
                <a:lnTo>
                  <a:pt x="302" y="1274"/>
                </a:lnTo>
                <a:lnTo>
                  <a:pt x="301" y="1274"/>
                </a:lnTo>
                <a:lnTo>
                  <a:pt x="299" y="1274"/>
                </a:lnTo>
                <a:lnTo>
                  <a:pt x="297" y="1272"/>
                </a:lnTo>
                <a:lnTo>
                  <a:pt x="295" y="1272"/>
                </a:lnTo>
                <a:lnTo>
                  <a:pt x="293" y="1272"/>
                </a:lnTo>
                <a:lnTo>
                  <a:pt x="293" y="1274"/>
                </a:lnTo>
                <a:lnTo>
                  <a:pt x="291" y="1274"/>
                </a:lnTo>
                <a:lnTo>
                  <a:pt x="289" y="1276"/>
                </a:lnTo>
                <a:lnTo>
                  <a:pt x="287" y="1274"/>
                </a:lnTo>
                <a:lnTo>
                  <a:pt x="286" y="1274"/>
                </a:lnTo>
                <a:lnTo>
                  <a:pt x="284" y="1274"/>
                </a:lnTo>
                <a:lnTo>
                  <a:pt x="282" y="1274"/>
                </a:lnTo>
                <a:lnTo>
                  <a:pt x="280" y="1272"/>
                </a:lnTo>
                <a:lnTo>
                  <a:pt x="278" y="1272"/>
                </a:lnTo>
                <a:lnTo>
                  <a:pt x="276" y="1270"/>
                </a:lnTo>
                <a:lnTo>
                  <a:pt x="276" y="1270"/>
                </a:lnTo>
                <a:lnTo>
                  <a:pt x="274" y="1270"/>
                </a:lnTo>
                <a:lnTo>
                  <a:pt x="272" y="1268"/>
                </a:lnTo>
                <a:lnTo>
                  <a:pt x="271" y="1268"/>
                </a:lnTo>
                <a:lnTo>
                  <a:pt x="269" y="1268"/>
                </a:lnTo>
                <a:lnTo>
                  <a:pt x="269" y="1266"/>
                </a:lnTo>
                <a:lnTo>
                  <a:pt x="267" y="1266"/>
                </a:lnTo>
                <a:lnTo>
                  <a:pt x="265" y="1266"/>
                </a:lnTo>
                <a:lnTo>
                  <a:pt x="263" y="1266"/>
                </a:lnTo>
                <a:lnTo>
                  <a:pt x="263" y="1264"/>
                </a:lnTo>
                <a:lnTo>
                  <a:pt x="261" y="1264"/>
                </a:lnTo>
                <a:lnTo>
                  <a:pt x="259" y="1264"/>
                </a:lnTo>
                <a:lnTo>
                  <a:pt x="257" y="1264"/>
                </a:lnTo>
                <a:lnTo>
                  <a:pt x="256" y="1266"/>
                </a:lnTo>
                <a:lnTo>
                  <a:pt x="254" y="1266"/>
                </a:lnTo>
                <a:lnTo>
                  <a:pt x="254" y="1268"/>
                </a:lnTo>
                <a:lnTo>
                  <a:pt x="252" y="1270"/>
                </a:lnTo>
                <a:lnTo>
                  <a:pt x="250" y="1270"/>
                </a:lnTo>
                <a:lnTo>
                  <a:pt x="248" y="1270"/>
                </a:lnTo>
                <a:lnTo>
                  <a:pt x="246" y="1272"/>
                </a:lnTo>
                <a:lnTo>
                  <a:pt x="244" y="1274"/>
                </a:lnTo>
                <a:lnTo>
                  <a:pt x="244" y="1276"/>
                </a:lnTo>
                <a:lnTo>
                  <a:pt x="242" y="1278"/>
                </a:lnTo>
                <a:lnTo>
                  <a:pt x="242" y="1279"/>
                </a:lnTo>
                <a:lnTo>
                  <a:pt x="241" y="1281"/>
                </a:lnTo>
                <a:lnTo>
                  <a:pt x="241" y="1283"/>
                </a:lnTo>
                <a:lnTo>
                  <a:pt x="239" y="1285"/>
                </a:lnTo>
                <a:lnTo>
                  <a:pt x="237" y="1287"/>
                </a:lnTo>
                <a:lnTo>
                  <a:pt x="235" y="1289"/>
                </a:lnTo>
                <a:lnTo>
                  <a:pt x="233" y="1291"/>
                </a:lnTo>
                <a:lnTo>
                  <a:pt x="233" y="1293"/>
                </a:lnTo>
                <a:lnTo>
                  <a:pt x="231" y="1294"/>
                </a:lnTo>
                <a:lnTo>
                  <a:pt x="229" y="1296"/>
                </a:lnTo>
                <a:lnTo>
                  <a:pt x="229" y="1298"/>
                </a:lnTo>
                <a:lnTo>
                  <a:pt x="227" y="1298"/>
                </a:lnTo>
                <a:lnTo>
                  <a:pt x="227" y="1300"/>
                </a:lnTo>
                <a:lnTo>
                  <a:pt x="226" y="1302"/>
                </a:lnTo>
                <a:lnTo>
                  <a:pt x="224" y="1302"/>
                </a:lnTo>
                <a:lnTo>
                  <a:pt x="222" y="1302"/>
                </a:lnTo>
                <a:lnTo>
                  <a:pt x="220" y="1302"/>
                </a:lnTo>
                <a:lnTo>
                  <a:pt x="218" y="1304"/>
                </a:lnTo>
                <a:lnTo>
                  <a:pt x="216" y="1304"/>
                </a:lnTo>
                <a:lnTo>
                  <a:pt x="216" y="1306"/>
                </a:lnTo>
                <a:lnTo>
                  <a:pt x="214" y="1308"/>
                </a:lnTo>
                <a:lnTo>
                  <a:pt x="212" y="1308"/>
                </a:lnTo>
                <a:lnTo>
                  <a:pt x="211" y="1309"/>
                </a:lnTo>
                <a:lnTo>
                  <a:pt x="209" y="1309"/>
                </a:lnTo>
                <a:lnTo>
                  <a:pt x="209" y="1311"/>
                </a:lnTo>
                <a:lnTo>
                  <a:pt x="207" y="1311"/>
                </a:lnTo>
                <a:lnTo>
                  <a:pt x="205" y="1313"/>
                </a:lnTo>
                <a:lnTo>
                  <a:pt x="203" y="1313"/>
                </a:lnTo>
                <a:lnTo>
                  <a:pt x="201" y="1315"/>
                </a:lnTo>
                <a:lnTo>
                  <a:pt x="199" y="1315"/>
                </a:lnTo>
                <a:lnTo>
                  <a:pt x="197" y="1317"/>
                </a:lnTo>
                <a:lnTo>
                  <a:pt x="196" y="1317"/>
                </a:lnTo>
                <a:lnTo>
                  <a:pt x="194" y="1319"/>
                </a:lnTo>
                <a:lnTo>
                  <a:pt x="192" y="1321"/>
                </a:lnTo>
                <a:lnTo>
                  <a:pt x="190" y="1321"/>
                </a:lnTo>
                <a:lnTo>
                  <a:pt x="190" y="1323"/>
                </a:lnTo>
                <a:lnTo>
                  <a:pt x="188" y="1323"/>
                </a:lnTo>
                <a:lnTo>
                  <a:pt x="186" y="1323"/>
                </a:lnTo>
                <a:lnTo>
                  <a:pt x="184" y="1324"/>
                </a:lnTo>
                <a:lnTo>
                  <a:pt x="182" y="1324"/>
                </a:lnTo>
                <a:lnTo>
                  <a:pt x="182" y="1326"/>
                </a:lnTo>
                <a:lnTo>
                  <a:pt x="182" y="1326"/>
                </a:lnTo>
                <a:lnTo>
                  <a:pt x="181" y="1328"/>
                </a:lnTo>
                <a:lnTo>
                  <a:pt x="179" y="1328"/>
                </a:lnTo>
                <a:lnTo>
                  <a:pt x="177" y="1330"/>
                </a:lnTo>
                <a:lnTo>
                  <a:pt x="175" y="1330"/>
                </a:lnTo>
                <a:lnTo>
                  <a:pt x="173" y="1332"/>
                </a:lnTo>
                <a:lnTo>
                  <a:pt x="171" y="1332"/>
                </a:lnTo>
                <a:lnTo>
                  <a:pt x="171" y="1334"/>
                </a:lnTo>
                <a:lnTo>
                  <a:pt x="169" y="1334"/>
                </a:lnTo>
                <a:lnTo>
                  <a:pt x="167" y="1336"/>
                </a:lnTo>
                <a:lnTo>
                  <a:pt x="166" y="1336"/>
                </a:lnTo>
                <a:lnTo>
                  <a:pt x="164" y="1334"/>
                </a:lnTo>
                <a:lnTo>
                  <a:pt x="162" y="1334"/>
                </a:lnTo>
                <a:lnTo>
                  <a:pt x="160" y="1332"/>
                </a:lnTo>
                <a:lnTo>
                  <a:pt x="158" y="1332"/>
                </a:lnTo>
                <a:lnTo>
                  <a:pt x="158" y="1330"/>
                </a:lnTo>
                <a:lnTo>
                  <a:pt x="156" y="1330"/>
                </a:lnTo>
                <a:lnTo>
                  <a:pt x="154" y="1328"/>
                </a:lnTo>
                <a:lnTo>
                  <a:pt x="152" y="1326"/>
                </a:lnTo>
                <a:lnTo>
                  <a:pt x="151" y="1324"/>
                </a:lnTo>
                <a:lnTo>
                  <a:pt x="149" y="1323"/>
                </a:lnTo>
                <a:lnTo>
                  <a:pt x="147" y="1323"/>
                </a:lnTo>
                <a:lnTo>
                  <a:pt x="147" y="1321"/>
                </a:lnTo>
                <a:lnTo>
                  <a:pt x="145" y="1321"/>
                </a:lnTo>
                <a:lnTo>
                  <a:pt x="143" y="1319"/>
                </a:lnTo>
                <a:lnTo>
                  <a:pt x="141" y="1319"/>
                </a:lnTo>
                <a:lnTo>
                  <a:pt x="141" y="1317"/>
                </a:lnTo>
                <a:lnTo>
                  <a:pt x="139" y="1317"/>
                </a:lnTo>
                <a:lnTo>
                  <a:pt x="137" y="1317"/>
                </a:lnTo>
                <a:lnTo>
                  <a:pt x="136" y="1315"/>
                </a:lnTo>
                <a:lnTo>
                  <a:pt x="134" y="1315"/>
                </a:lnTo>
                <a:lnTo>
                  <a:pt x="134" y="1315"/>
                </a:lnTo>
                <a:lnTo>
                  <a:pt x="132" y="1315"/>
                </a:lnTo>
                <a:lnTo>
                  <a:pt x="130" y="1315"/>
                </a:lnTo>
                <a:lnTo>
                  <a:pt x="128" y="1315"/>
                </a:lnTo>
                <a:lnTo>
                  <a:pt x="126" y="1315"/>
                </a:lnTo>
                <a:lnTo>
                  <a:pt x="124" y="1315"/>
                </a:lnTo>
                <a:lnTo>
                  <a:pt x="124" y="1313"/>
                </a:lnTo>
                <a:lnTo>
                  <a:pt x="122" y="1313"/>
                </a:lnTo>
                <a:lnTo>
                  <a:pt x="122" y="1311"/>
                </a:lnTo>
                <a:lnTo>
                  <a:pt x="122" y="1309"/>
                </a:lnTo>
                <a:lnTo>
                  <a:pt x="122" y="1308"/>
                </a:lnTo>
                <a:lnTo>
                  <a:pt x="122" y="1306"/>
                </a:lnTo>
                <a:lnTo>
                  <a:pt x="122" y="1304"/>
                </a:lnTo>
                <a:lnTo>
                  <a:pt x="122" y="1302"/>
                </a:lnTo>
                <a:lnTo>
                  <a:pt x="124" y="1302"/>
                </a:lnTo>
                <a:lnTo>
                  <a:pt x="122" y="1300"/>
                </a:lnTo>
                <a:lnTo>
                  <a:pt x="122" y="1298"/>
                </a:lnTo>
                <a:lnTo>
                  <a:pt x="121" y="1296"/>
                </a:lnTo>
                <a:lnTo>
                  <a:pt x="121" y="1294"/>
                </a:lnTo>
                <a:lnTo>
                  <a:pt x="119" y="1293"/>
                </a:lnTo>
                <a:lnTo>
                  <a:pt x="119" y="1291"/>
                </a:lnTo>
                <a:lnTo>
                  <a:pt x="119" y="1289"/>
                </a:lnTo>
                <a:lnTo>
                  <a:pt x="119" y="1287"/>
                </a:lnTo>
                <a:lnTo>
                  <a:pt x="117" y="1285"/>
                </a:lnTo>
                <a:lnTo>
                  <a:pt x="117" y="1283"/>
                </a:lnTo>
                <a:lnTo>
                  <a:pt x="115" y="1281"/>
                </a:lnTo>
                <a:lnTo>
                  <a:pt x="115" y="1279"/>
                </a:lnTo>
                <a:lnTo>
                  <a:pt x="115" y="1278"/>
                </a:lnTo>
                <a:lnTo>
                  <a:pt x="117" y="1278"/>
                </a:lnTo>
                <a:lnTo>
                  <a:pt x="117" y="1276"/>
                </a:lnTo>
                <a:lnTo>
                  <a:pt x="115" y="1274"/>
                </a:lnTo>
                <a:lnTo>
                  <a:pt x="115" y="1272"/>
                </a:lnTo>
                <a:lnTo>
                  <a:pt x="113" y="1272"/>
                </a:lnTo>
                <a:lnTo>
                  <a:pt x="113" y="1270"/>
                </a:lnTo>
                <a:lnTo>
                  <a:pt x="113" y="1268"/>
                </a:lnTo>
                <a:lnTo>
                  <a:pt x="113" y="1266"/>
                </a:lnTo>
                <a:lnTo>
                  <a:pt x="113" y="1264"/>
                </a:lnTo>
                <a:lnTo>
                  <a:pt x="111" y="1263"/>
                </a:lnTo>
                <a:lnTo>
                  <a:pt x="109" y="1263"/>
                </a:lnTo>
                <a:lnTo>
                  <a:pt x="107" y="1263"/>
                </a:lnTo>
                <a:lnTo>
                  <a:pt x="106" y="1263"/>
                </a:lnTo>
                <a:lnTo>
                  <a:pt x="104" y="1263"/>
                </a:lnTo>
                <a:lnTo>
                  <a:pt x="102" y="1261"/>
                </a:lnTo>
                <a:lnTo>
                  <a:pt x="100" y="1261"/>
                </a:lnTo>
                <a:lnTo>
                  <a:pt x="98" y="1261"/>
                </a:lnTo>
                <a:lnTo>
                  <a:pt x="96" y="1259"/>
                </a:lnTo>
                <a:lnTo>
                  <a:pt x="94" y="1259"/>
                </a:lnTo>
                <a:lnTo>
                  <a:pt x="92" y="1259"/>
                </a:lnTo>
                <a:lnTo>
                  <a:pt x="92" y="1257"/>
                </a:lnTo>
                <a:lnTo>
                  <a:pt x="91" y="1257"/>
                </a:lnTo>
                <a:lnTo>
                  <a:pt x="89" y="1257"/>
                </a:lnTo>
                <a:lnTo>
                  <a:pt x="87" y="1257"/>
                </a:lnTo>
                <a:lnTo>
                  <a:pt x="87" y="1257"/>
                </a:lnTo>
                <a:lnTo>
                  <a:pt x="87" y="1257"/>
                </a:lnTo>
                <a:lnTo>
                  <a:pt x="87" y="1255"/>
                </a:lnTo>
                <a:lnTo>
                  <a:pt x="87" y="1253"/>
                </a:lnTo>
                <a:lnTo>
                  <a:pt x="85" y="1251"/>
                </a:lnTo>
                <a:lnTo>
                  <a:pt x="85" y="1249"/>
                </a:lnTo>
                <a:lnTo>
                  <a:pt x="83" y="1249"/>
                </a:lnTo>
                <a:lnTo>
                  <a:pt x="81" y="1249"/>
                </a:lnTo>
                <a:lnTo>
                  <a:pt x="81" y="1248"/>
                </a:lnTo>
                <a:lnTo>
                  <a:pt x="79" y="1248"/>
                </a:lnTo>
                <a:lnTo>
                  <a:pt x="79" y="1246"/>
                </a:lnTo>
                <a:lnTo>
                  <a:pt x="77" y="1246"/>
                </a:lnTo>
                <a:lnTo>
                  <a:pt x="75" y="1244"/>
                </a:lnTo>
                <a:lnTo>
                  <a:pt x="75" y="1242"/>
                </a:lnTo>
                <a:lnTo>
                  <a:pt x="74" y="1242"/>
                </a:lnTo>
                <a:lnTo>
                  <a:pt x="74" y="1240"/>
                </a:lnTo>
                <a:lnTo>
                  <a:pt x="72" y="1240"/>
                </a:lnTo>
                <a:lnTo>
                  <a:pt x="72" y="1238"/>
                </a:lnTo>
                <a:lnTo>
                  <a:pt x="74" y="1238"/>
                </a:lnTo>
                <a:lnTo>
                  <a:pt x="74" y="1236"/>
                </a:lnTo>
                <a:lnTo>
                  <a:pt x="72" y="1234"/>
                </a:lnTo>
                <a:lnTo>
                  <a:pt x="72" y="1233"/>
                </a:lnTo>
                <a:lnTo>
                  <a:pt x="72" y="1231"/>
                </a:lnTo>
                <a:lnTo>
                  <a:pt x="70" y="1231"/>
                </a:lnTo>
                <a:lnTo>
                  <a:pt x="70" y="1229"/>
                </a:lnTo>
                <a:lnTo>
                  <a:pt x="68" y="1229"/>
                </a:lnTo>
                <a:lnTo>
                  <a:pt x="68" y="1227"/>
                </a:lnTo>
                <a:lnTo>
                  <a:pt x="66" y="1225"/>
                </a:lnTo>
                <a:lnTo>
                  <a:pt x="66" y="1223"/>
                </a:lnTo>
                <a:lnTo>
                  <a:pt x="64" y="1221"/>
                </a:lnTo>
                <a:lnTo>
                  <a:pt x="62" y="1219"/>
                </a:lnTo>
                <a:lnTo>
                  <a:pt x="62" y="1218"/>
                </a:lnTo>
                <a:lnTo>
                  <a:pt x="60" y="1216"/>
                </a:lnTo>
                <a:lnTo>
                  <a:pt x="59" y="1214"/>
                </a:lnTo>
                <a:lnTo>
                  <a:pt x="57" y="1214"/>
                </a:lnTo>
                <a:lnTo>
                  <a:pt x="55" y="1214"/>
                </a:lnTo>
                <a:lnTo>
                  <a:pt x="53" y="1214"/>
                </a:lnTo>
                <a:lnTo>
                  <a:pt x="51" y="1214"/>
                </a:lnTo>
                <a:lnTo>
                  <a:pt x="49" y="1214"/>
                </a:lnTo>
                <a:lnTo>
                  <a:pt x="47" y="1214"/>
                </a:lnTo>
                <a:lnTo>
                  <a:pt x="45" y="1214"/>
                </a:lnTo>
                <a:lnTo>
                  <a:pt x="45" y="1214"/>
                </a:lnTo>
                <a:lnTo>
                  <a:pt x="44" y="1214"/>
                </a:lnTo>
                <a:lnTo>
                  <a:pt x="42" y="1212"/>
                </a:lnTo>
                <a:lnTo>
                  <a:pt x="40" y="1212"/>
                </a:lnTo>
                <a:lnTo>
                  <a:pt x="40" y="1210"/>
                </a:lnTo>
                <a:lnTo>
                  <a:pt x="38" y="1210"/>
                </a:lnTo>
                <a:lnTo>
                  <a:pt x="38" y="1208"/>
                </a:lnTo>
                <a:lnTo>
                  <a:pt x="38" y="1206"/>
                </a:lnTo>
                <a:lnTo>
                  <a:pt x="36" y="1206"/>
                </a:lnTo>
                <a:lnTo>
                  <a:pt x="36" y="1204"/>
                </a:lnTo>
                <a:lnTo>
                  <a:pt x="34" y="1204"/>
                </a:lnTo>
                <a:lnTo>
                  <a:pt x="34" y="1203"/>
                </a:lnTo>
                <a:lnTo>
                  <a:pt x="32" y="1201"/>
                </a:lnTo>
                <a:lnTo>
                  <a:pt x="30" y="1199"/>
                </a:lnTo>
                <a:lnTo>
                  <a:pt x="30" y="1197"/>
                </a:lnTo>
                <a:lnTo>
                  <a:pt x="30" y="1195"/>
                </a:lnTo>
                <a:lnTo>
                  <a:pt x="30" y="1193"/>
                </a:lnTo>
                <a:lnTo>
                  <a:pt x="30" y="1191"/>
                </a:lnTo>
                <a:lnTo>
                  <a:pt x="30" y="1189"/>
                </a:lnTo>
                <a:lnTo>
                  <a:pt x="30" y="1188"/>
                </a:lnTo>
                <a:lnTo>
                  <a:pt x="30" y="1186"/>
                </a:lnTo>
                <a:lnTo>
                  <a:pt x="29" y="1184"/>
                </a:lnTo>
                <a:lnTo>
                  <a:pt x="27" y="1182"/>
                </a:lnTo>
                <a:lnTo>
                  <a:pt x="27" y="1180"/>
                </a:lnTo>
                <a:lnTo>
                  <a:pt x="27" y="1178"/>
                </a:lnTo>
                <a:lnTo>
                  <a:pt x="27" y="1176"/>
                </a:lnTo>
                <a:lnTo>
                  <a:pt x="25" y="1174"/>
                </a:lnTo>
                <a:lnTo>
                  <a:pt x="25" y="1173"/>
                </a:lnTo>
                <a:lnTo>
                  <a:pt x="25" y="1171"/>
                </a:lnTo>
                <a:lnTo>
                  <a:pt x="25" y="1169"/>
                </a:lnTo>
                <a:lnTo>
                  <a:pt x="27" y="1169"/>
                </a:lnTo>
                <a:lnTo>
                  <a:pt x="27" y="1169"/>
                </a:lnTo>
                <a:lnTo>
                  <a:pt x="27" y="1167"/>
                </a:lnTo>
                <a:lnTo>
                  <a:pt x="27" y="1165"/>
                </a:lnTo>
                <a:lnTo>
                  <a:pt x="29" y="1163"/>
                </a:lnTo>
                <a:lnTo>
                  <a:pt x="27" y="1161"/>
                </a:lnTo>
                <a:lnTo>
                  <a:pt x="25" y="1161"/>
                </a:lnTo>
                <a:lnTo>
                  <a:pt x="25" y="1159"/>
                </a:lnTo>
                <a:lnTo>
                  <a:pt x="23" y="1158"/>
                </a:lnTo>
                <a:lnTo>
                  <a:pt x="23" y="1156"/>
                </a:lnTo>
                <a:lnTo>
                  <a:pt x="21" y="1154"/>
                </a:lnTo>
                <a:lnTo>
                  <a:pt x="19" y="1152"/>
                </a:lnTo>
                <a:lnTo>
                  <a:pt x="19" y="1150"/>
                </a:lnTo>
                <a:lnTo>
                  <a:pt x="19" y="1148"/>
                </a:lnTo>
                <a:lnTo>
                  <a:pt x="17" y="1146"/>
                </a:lnTo>
                <a:lnTo>
                  <a:pt x="17" y="1144"/>
                </a:lnTo>
                <a:lnTo>
                  <a:pt x="15" y="1143"/>
                </a:lnTo>
                <a:lnTo>
                  <a:pt x="15" y="1141"/>
                </a:lnTo>
                <a:lnTo>
                  <a:pt x="14" y="1139"/>
                </a:lnTo>
                <a:lnTo>
                  <a:pt x="12" y="1137"/>
                </a:lnTo>
                <a:lnTo>
                  <a:pt x="10" y="1137"/>
                </a:lnTo>
                <a:lnTo>
                  <a:pt x="8" y="1137"/>
                </a:lnTo>
                <a:lnTo>
                  <a:pt x="6" y="1135"/>
                </a:lnTo>
                <a:lnTo>
                  <a:pt x="4" y="1135"/>
                </a:lnTo>
                <a:lnTo>
                  <a:pt x="2" y="1133"/>
                </a:lnTo>
                <a:lnTo>
                  <a:pt x="0" y="1133"/>
                </a:lnTo>
                <a:lnTo>
                  <a:pt x="2" y="1133"/>
                </a:lnTo>
                <a:lnTo>
                  <a:pt x="4" y="1133"/>
                </a:lnTo>
                <a:lnTo>
                  <a:pt x="6" y="1131"/>
                </a:lnTo>
                <a:lnTo>
                  <a:pt x="8" y="1129"/>
                </a:lnTo>
                <a:lnTo>
                  <a:pt x="8" y="1128"/>
                </a:lnTo>
                <a:lnTo>
                  <a:pt x="10" y="1128"/>
                </a:lnTo>
                <a:lnTo>
                  <a:pt x="10" y="1126"/>
                </a:lnTo>
                <a:lnTo>
                  <a:pt x="12" y="1124"/>
                </a:lnTo>
                <a:lnTo>
                  <a:pt x="12" y="1124"/>
                </a:lnTo>
                <a:lnTo>
                  <a:pt x="14" y="1122"/>
                </a:lnTo>
                <a:lnTo>
                  <a:pt x="15" y="1120"/>
                </a:lnTo>
                <a:lnTo>
                  <a:pt x="15" y="1118"/>
                </a:lnTo>
                <a:lnTo>
                  <a:pt x="15" y="1116"/>
                </a:lnTo>
                <a:lnTo>
                  <a:pt x="15" y="1114"/>
                </a:lnTo>
                <a:lnTo>
                  <a:pt x="17" y="1114"/>
                </a:lnTo>
                <a:lnTo>
                  <a:pt x="17" y="1113"/>
                </a:lnTo>
                <a:lnTo>
                  <a:pt x="17" y="1111"/>
                </a:lnTo>
                <a:lnTo>
                  <a:pt x="19" y="1109"/>
                </a:lnTo>
                <a:lnTo>
                  <a:pt x="19" y="1107"/>
                </a:lnTo>
                <a:lnTo>
                  <a:pt x="17" y="1107"/>
                </a:lnTo>
                <a:lnTo>
                  <a:pt x="17" y="1105"/>
                </a:lnTo>
                <a:lnTo>
                  <a:pt x="17" y="1103"/>
                </a:lnTo>
                <a:lnTo>
                  <a:pt x="17" y="1101"/>
                </a:lnTo>
                <a:lnTo>
                  <a:pt x="17" y="1099"/>
                </a:lnTo>
                <a:lnTo>
                  <a:pt x="17" y="1098"/>
                </a:lnTo>
                <a:lnTo>
                  <a:pt x="17" y="1096"/>
                </a:lnTo>
                <a:lnTo>
                  <a:pt x="17" y="1094"/>
                </a:lnTo>
                <a:lnTo>
                  <a:pt x="17" y="1092"/>
                </a:lnTo>
                <a:lnTo>
                  <a:pt x="17" y="1090"/>
                </a:lnTo>
                <a:lnTo>
                  <a:pt x="17" y="1088"/>
                </a:lnTo>
                <a:lnTo>
                  <a:pt x="17" y="1086"/>
                </a:lnTo>
                <a:lnTo>
                  <a:pt x="17" y="1084"/>
                </a:lnTo>
                <a:lnTo>
                  <a:pt x="17" y="1083"/>
                </a:lnTo>
                <a:lnTo>
                  <a:pt x="17" y="1081"/>
                </a:lnTo>
                <a:lnTo>
                  <a:pt x="17" y="1079"/>
                </a:lnTo>
                <a:lnTo>
                  <a:pt x="17" y="1079"/>
                </a:lnTo>
                <a:lnTo>
                  <a:pt x="17" y="1077"/>
                </a:lnTo>
                <a:lnTo>
                  <a:pt x="17" y="1075"/>
                </a:lnTo>
                <a:lnTo>
                  <a:pt x="17" y="1073"/>
                </a:lnTo>
                <a:lnTo>
                  <a:pt x="17" y="1071"/>
                </a:lnTo>
                <a:lnTo>
                  <a:pt x="17" y="1069"/>
                </a:lnTo>
                <a:lnTo>
                  <a:pt x="17" y="1068"/>
                </a:lnTo>
                <a:lnTo>
                  <a:pt x="17" y="1066"/>
                </a:lnTo>
                <a:lnTo>
                  <a:pt x="17" y="1064"/>
                </a:lnTo>
                <a:lnTo>
                  <a:pt x="17" y="1062"/>
                </a:lnTo>
                <a:lnTo>
                  <a:pt x="17" y="1060"/>
                </a:lnTo>
                <a:lnTo>
                  <a:pt x="17" y="1058"/>
                </a:lnTo>
                <a:lnTo>
                  <a:pt x="17" y="1056"/>
                </a:lnTo>
                <a:lnTo>
                  <a:pt x="17" y="1054"/>
                </a:lnTo>
                <a:lnTo>
                  <a:pt x="17" y="1053"/>
                </a:lnTo>
                <a:lnTo>
                  <a:pt x="17" y="1051"/>
                </a:lnTo>
                <a:lnTo>
                  <a:pt x="17" y="1049"/>
                </a:lnTo>
                <a:lnTo>
                  <a:pt x="17" y="1047"/>
                </a:lnTo>
                <a:lnTo>
                  <a:pt x="17" y="1045"/>
                </a:lnTo>
                <a:lnTo>
                  <a:pt x="17" y="1043"/>
                </a:lnTo>
                <a:lnTo>
                  <a:pt x="15" y="1041"/>
                </a:lnTo>
                <a:lnTo>
                  <a:pt x="17" y="1039"/>
                </a:lnTo>
                <a:lnTo>
                  <a:pt x="17" y="1038"/>
                </a:lnTo>
                <a:lnTo>
                  <a:pt x="17" y="1036"/>
                </a:lnTo>
                <a:lnTo>
                  <a:pt x="19" y="1036"/>
                </a:lnTo>
                <a:lnTo>
                  <a:pt x="19" y="1034"/>
                </a:lnTo>
                <a:lnTo>
                  <a:pt x="19" y="1034"/>
                </a:lnTo>
                <a:lnTo>
                  <a:pt x="19" y="1032"/>
                </a:lnTo>
                <a:lnTo>
                  <a:pt x="19" y="1030"/>
                </a:lnTo>
                <a:lnTo>
                  <a:pt x="21" y="1028"/>
                </a:lnTo>
                <a:lnTo>
                  <a:pt x="21" y="1026"/>
                </a:lnTo>
                <a:lnTo>
                  <a:pt x="21" y="1024"/>
                </a:lnTo>
                <a:lnTo>
                  <a:pt x="23" y="1023"/>
                </a:lnTo>
                <a:lnTo>
                  <a:pt x="25" y="1021"/>
                </a:lnTo>
                <a:lnTo>
                  <a:pt x="25" y="1019"/>
                </a:lnTo>
                <a:lnTo>
                  <a:pt x="25" y="1017"/>
                </a:lnTo>
                <a:lnTo>
                  <a:pt x="27" y="1017"/>
                </a:lnTo>
                <a:lnTo>
                  <a:pt x="27" y="1015"/>
                </a:lnTo>
                <a:lnTo>
                  <a:pt x="27" y="1013"/>
                </a:lnTo>
                <a:lnTo>
                  <a:pt x="27" y="1011"/>
                </a:lnTo>
                <a:lnTo>
                  <a:pt x="29" y="1011"/>
                </a:lnTo>
                <a:lnTo>
                  <a:pt x="29" y="1009"/>
                </a:lnTo>
                <a:lnTo>
                  <a:pt x="30" y="1009"/>
                </a:lnTo>
                <a:lnTo>
                  <a:pt x="30" y="1008"/>
                </a:lnTo>
                <a:lnTo>
                  <a:pt x="32" y="1008"/>
                </a:lnTo>
                <a:lnTo>
                  <a:pt x="32" y="1006"/>
                </a:lnTo>
                <a:lnTo>
                  <a:pt x="34" y="1004"/>
                </a:lnTo>
                <a:lnTo>
                  <a:pt x="34" y="1002"/>
                </a:lnTo>
                <a:lnTo>
                  <a:pt x="36" y="1002"/>
                </a:lnTo>
                <a:lnTo>
                  <a:pt x="36" y="1000"/>
                </a:lnTo>
                <a:lnTo>
                  <a:pt x="38" y="1000"/>
                </a:lnTo>
                <a:lnTo>
                  <a:pt x="38" y="998"/>
                </a:lnTo>
                <a:lnTo>
                  <a:pt x="40" y="996"/>
                </a:lnTo>
                <a:lnTo>
                  <a:pt x="40" y="996"/>
                </a:lnTo>
                <a:lnTo>
                  <a:pt x="40" y="994"/>
                </a:lnTo>
                <a:lnTo>
                  <a:pt x="42" y="993"/>
                </a:lnTo>
                <a:lnTo>
                  <a:pt x="44" y="993"/>
                </a:lnTo>
                <a:lnTo>
                  <a:pt x="45" y="991"/>
                </a:lnTo>
                <a:lnTo>
                  <a:pt x="47" y="991"/>
                </a:lnTo>
                <a:lnTo>
                  <a:pt x="49" y="991"/>
                </a:lnTo>
                <a:lnTo>
                  <a:pt x="51" y="991"/>
                </a:lnTo>
                <a:lnTo>
                  <a:pt x="53" y="991"/>
                </a:lnTo>
                <a:lnTo>
                  <a:pt x="55" y="989"/>
                </a:lnTo>
                <a:lnTo>
                  <a:pt x="57" y="989"/>
                </a:lnTo>
                <a:lnTo>
                  <a:pt x="59" y="989"/>
                </a:lnTo>
                <a:lnTo>
                  <a:pt x="60" y="989"/>
                </a:lnTo>
                <a:lnTo>
                  <a:pt x="60" y="987"/>
                </a:lnTo>
                <a:lnTo>
                  <a:pt x="62" y="987"/>
                </a:lnTo>
                <a:lnTo>
                  <a:pt x="62" y="985"/>
                </a:lnTo>
                <a:lnTo>
                  <a:pt x="64" y="985"/>
                </a:lnTo>
                <a:lnTo>
                  <a:pt x="64" y="983"/>
                </a:lnTo>
                <a:lnTo>
                  <a:pt x="66" y="983"/>
                </a:lnTo>
                <a:lnTo>
                  <a:pt x="66" y="981"/>
                </a:lnTo>
                <a:lnTo>
                  <a:pt x="68" y="981"/>
                </a:lnTo>
                <a:lnTo>
                  <a:pt x="70" y="979"/>
                </a:lnTo>
                <a:lnTo>
                  <a:pt x="72" y="979"/>
                </a:lnTo>
                <a:lnTo>
                  <a:pt x="74" y="978"/>
                </a:lnTo>
                <a:lnTo>
                  <a:pt x="75" y="976"/>
                </a:lnTo>
                <a:lnTo>
                  <a:pt x="75" y="974"/>
                </a:lnTo>
                <a:lnTo>
                  <a:pt x="75" y="972"/>
                </a:lnTo>
                <a:lnTo>
                  <a:pt x="77" y="970"/>
                </a:lnTo>
                <a:lnTo>
                  <a:pt x="77" y="968"/>
                </a:lnTo>
                <a:lnTo>
                  <a:pt x="79" y="966"/>
                </a:lnTo>
                <a:lnTo>
                  <a:pt x="79" y="964"/>
                </a:lnTo>
                <a:lnTo>
                  <a:pt x="81" y="963"/>
                </a:lnTo>
                <a:lnTo>
                  <a:pt x="81" y="961"/>
                </a:lnTo>
                <a:lnTo>
                  <a:pt x="83" y="961"/>
                </a:lnTo>
                <a:lnTo>
                  <a:pt x="85" y="961"/>
                </a:lnTo>
                <a:lnTo>
                  <a:pt x="85" y="959"/>
                </a:lnTo>
                <a:lnTo>
                  <a:pt x="87" y="957"/>
                </a:lnTo>
                <a:lnTo>
                  <a:pt x="87" y="955"/>
                </a:lnTo>
                <a:lnTo>
                  <a:pt x="89" y="955"/>
                </a:lnTo>
                <a:lnTo>
                  <a:pt x="91" y="955"/>
                </a:lnTo>
                <a:lnTo>
                  <a:pt x="92" y="955"/>
                </a:lnTo>
                <a:lnTo>
                  <a:pt x="92" y="953"/>
                </a:lnTo>
                <a:lnTo>
                  <a:pt x="94" y="953"/>
                </a:lnTo>
                <a:lnTo>
                  <a:pt x="94" y="951"/>
                </a:lnTo>
                <a:lnTo>
                  <a:pt x="96" y="951"/>
                </a:lnTo>
                <a:lnTo>
                  <a:pt x="98" y="949"/>
                </a:lnTo>
                <a:lnTo>
                  <a:pt x="98" y="948"/>
                </a:lnTo>
                <a:lnTo>
                  <a:pt x="100" y="946"/>
                </a:lnTo>
                <a:lnTo>
                  <a:pt x="102" y="946"/>
                </a:lnTo>
                <a:lnTo>
                  <a:pt x="102" y="946"/>
                </a:lnTo>
                <a:lnTo>
                  <a:pt x="104" y="946"/>
                </a:lnTo>
                <a:lnTo>
                  <a:pt x="106" y="946"/>
                </a:lnTo>
                <a:lnTo>
                  <a:pt x="107" y="946"/>
                </a:lnTo>
                <a:lnTo>
                  <a:pt x="109" y="946"/>
                </a:lnTo>
                <a:lnTo>
                  <a:pt x="111" y="944"/>
                </a:lnTo>
                <a:lnTo>
                  <a:pt x="111" y="942"/>
                </a:lnTo>
                <a:lnTo>
                  <a:pt x="113" y="940"/>
                </a:lnTo>
                <a:lnTo>
                  <a:pt x="113" y="938"/>
                </a:lnTo>
                <a:lnTo>
                  <a:pt x="113" y="936"/>
                </a:lnTo>
                <a:lnTo>
                  <a:pt x="113" y="934"/>
                </a:lnTo>
                <a:lnTo>
                  <a:pt x="115" y="932"/>
                </a:lnTo>
                <a:lnTo>
                  <a:pt x="117" y="931"/>
                </a:lnTo>
                <a:lnTo>
                  <a:pt x="119" y="931"/>
                </a:lnTo>
                <a:lnTo>
                  <a:pt x="121" y="931"/>
                </a:lnTo>
                <a:lnTo>
                  <a:pt x="122" y="931"/>
                </a:lnTo>
                <a:lnTo>
                  <a:pt x="124" y="929"/>
                </a:lnTo>
                <a:lnTo>
                  <a:pt x="126" y="931"/>
                </a:lnTo>
                <a:lnTo>
                  <a:pt x="128" y="929"/>
                </a:lnTo>
                <a:lnTo>
                  <a:pt x="130" y="929"/>
                </a:lnTo>
                <a:lnTo>
                  <a:pt x="132" y="929"/>
                </a:lnTo>
                <a:lnTo>
                  <a:pt x="132" y="927"/>
                </a:lnTo>
                <a:lnTo>
                  <a:pt x="134" y="927"/>
                </a:lnTo>
                <a:lnTo>
                  <a:pt x="134" y="925"/>
                </a:lnTo>
                <a:lnTo>
                  <a:pt x="136" y="923"/>
                </a:lnTo>
                <a:lnTo>
                  <a:pt x="137" y="923"/>
                </a:lnTo>
                <a:lnTo>
                  <a:pt x="139" y="923"/>
                </a:lnTo>
                <a:lnTo>
                  <a:pt x="141" y="921"/>
                </a:lnTo>
                <a:lnTo>
                  <a:pt x="143" y="919"/>
                </a:lnTo>
                <a:lnTo>
                  <a:pt x="145" y="917"/>
                </a:lnTo>
                <a:lnTo>
                  <a:pt x="145" y="916"/>
                </a:lnTo>
                <a:lnTo>
                  <a:pt x="145" y="914"/>
                </a:lnTo>
                <a:lnTo>
                  <a:pt x="147" y="912"/>
                </a:lnTo>
                <a:lnTo>
                  <a:pt x="147" y="910"/>
                </a:lnTo>
                <a:lnTo>
                  <a:pt x="149" y="910"/>
                </a:lnTo>
                <a:lnTo>
                  <a:pt x="149" y="908"/>
                </a:lnTo>
                <a:lnTo>
                  <a:pt x="151" y="906"/>
                </a:lnTo>
                <a:lnTo>
                  <a:pt x="152" y="904"/>
                </a:lnTo>
                <a:lnTo>
                  <a:pt x="152" y="902"/>
                </a:lnTo>
                <a:lnTo>
                  <a:pt x="154" y="902"/>
                </a:lnTo>
                <a:lnTo>
                  <a:pt x="154" y="901"/>
                </a:lnTo>
                <a:lnTo>
                  <a:pt x="154" y="901"/>
                </a:lnTo>
                <a:lnTo>
                  <a:pt x="154" y="899"/>
                </a:lnTo>
                <a:lnTo>
                  <a:pt x="156" y="899"/>
                </a:lnTo>
                <a:lnTo>
                  <a:pt x="158" y="899"/>
                </a:lnTo>
                <a:lnTo>
                  <a:pt x="160" y="899"/>
                </a:lnTo>
                <a:lnTo>
                  <a:pt x="160" y="897"/>
                </a:lnTo>
                <a:lnTo>
                  <a:pt x="162" y="897"/>
                </a:lnTo>
                <a:lnTo>
                  <a:pt x="164" y="897"/>
                </a:lnTo>
                <a:lnTo>
                  <a:pt x="166" y="895"/>
                </a:lnTo>
                <a:lnTo>
                  <a:pt x="167" y="895"/>
                </a:lnTo>
                <a:lnTo>
                  <a:pt x="169" y="893"/>
                </a:lnTo>
                <a:lnTo>
                  <a:pt x="171" y="893"/>
                </a:lnTo>
                <a:lnTo>
                  <a:pt x="171" y="891"/>
                </a:lnTo>
                <a:lnTo>
                  <a:pt x="173" y="891"/>
                </a:lnTo>
                <a:lnTo>
                  <a:pt x="175" y="889"/>
                </a:lnTo>
                <a:lnTo>
                  <a:pt x="177" y="889"/>
                </a:lnTo>
                <a:lnTo>
                  <a:pt x="177" y="887"/>
                </a:lnTo>
                <a:lnTo>
                  <a:pt x="179" y="887"/>
                </a:lnTo>
                <a:lnTo>
                  <a:pt x="181" y="887"/>
                </a:lnTo>
                <a:lnTo>
                  <a:pt x="181" y="886"/>
                </a:lnTo>
                <a:lnTo>
                  <a:pt x="182" y="884"/>
                </a:lnTo>
                <a:lnTo>
                  <a:pt x="182" y="882"/>
                </a:lnTo>
                <a:lnTo>
                  <a:pt x="182" y="882"/>
                </a:lnTo>
                <a:lnTo>
                  <a:pt x="184" y="880"/>
                </a:lnTo>
                <a:lnTo>
                  <a:pt x="186" y="878"/>
                </a:lnTo>
                <a:lnTo>
                  <a:pt x="188" y="878"/>
                </a:lnTo>
                <a:lnTo>
                  <a:pt x="188" y="876"/>
                </a:lnTo>
                <a:lnTo>
                  <a:pt x="190" y="876"/>
                </a:lnTo>
                <a:lnTo>
                  <a:pt x="192" y="874"/>
                </a:lnTo>
                <a:lnTo>
                  <a:pt x="194" y="874"/>
                </a:lnTo>
                <a:lnTo>
                  <a:pt x="196" y="872"/>
                </a:lnTo>
                <a:lnTo>
                  <a:pt x="197" y="872"/>
                </a:lnTo>
                <a:lnTo>
                  <a:pt x="196" y="871"/>
                </a:lnTo>
                <a:lnTo>
                  <a:pt x="196" y="869"/>
                </a:lnTo>
                <a:lnTo>
                  <a:pt x="194" y="867"/>
                </a:lnTo>
                <a:lnTo>
                  <a:pt x="194" y="865"/>
                </a:lnTo>
                <a:lnTo>
                  <a:pt x="194" y="863"/>
                </a:lnTo>
                <a:lnTo>
                  <a:pt x="192" y="861"/>
                </a:lnTo>
                <a:lnTo>
                  <a:pt x="192" y="859"/>
                </a:lnTo>
                <a:lnTo>
                  <a:pt x="190" y="857"/>
                </a:lnTo>
                <a:lnTo>
                  <a:pt x="190" y="856"/>
                </a:lnTo>
                <a:lnTo>
                  <a:pt x="188" y="856"/>
                </a:lnTo>
                <a:lnTo>
                  <a:pt x="190" y="854"/>
                </a:lnTo>
                <a:lnTo>
                  <a:pt x="190" y="852"/>
                </a:lnTo>
                <a:lnTo>
                  <a:pt x="190" y="850"/>
                </a:lnTo>
                <a:lnTo>
                  <a:pt x="190" y="848"/>
                </a:lnTo>
                <a:lnTo>
                  <a:pt x="190" y="846"/>
                </a:lnTo>
                <a:lnTo>
                  <a:pt x="190" y="844"/>
                </a:lnTo>
                <a:lnTo>
                  <a:pt x="190" y="842"/>
                </a:lnTo>
                <a:lnTo>
                  <a:pt x="190" y="841"/>
                </a:lnTo>
                <a:lnTo>
                  <a:pt x="190" y="839"/>
                </a:lnTo>
                <a:lnTo>
                  <a:pt x="190" y="837"/>
                </a:lnTo>
                <a:lnTo>
                  <a:pt x="190" y="835"/>
                </a:lnTo>
                <a:lnTo>
                  <a:pt x="190" y="833"/>
                </a:lnTo>
                <a:lnTo>
                  <a:pt x="190" y="831"/>
                </a:lnTo>
                <a:lnTo>
                  <a:pt x="190" y="829"/>
                </a:lnTo>
                <a:lnTo>
                  <a:pt x="190" y="827"/>
                </a:lnTo>
                <a:lnTo>
                  <a:pt x="190" y="826"/>
                </a:lnTo>
                <a:lnTo>
                  <a:pt x="190" y="824"/>
                </a:lnTo>
                <a:lnTo>
                  <a:pt x="190" y="822"/>
                </a:lnTo>
                <a:lnTo>
                  <a:pt x="190" y="820"/>
                </a:lnTo>
                <a:lnTo>
                  <a:pt x="190" y="818"/>
                </a:lnTo>
                <a:lnTo>
                  <a:pt x="190" y="816"/>
                </a:lnTo>
                <a:lnTo>
                  <a:pt x="190" y="814"/>
                </a:lnTo>
                <a:lnTo>
                  <a:pt x="190" y="812"/>
                </a:lnTo>
                <a:lnTo>
                  <a:pt x="190" y="811"/>
                </a:lnTo>
                <a:lnTo>
                  <a:pt x="190" y="811"/>
                </a:lnTo>
                <a:lnTo>
                  <a:pt x="190" y="809"/>
                </a:lnTo>
                <a:lnTo>
                  <a:pt x="190" y="807"/>
                </a:lnTo>
                <a:lnTo>
                  <a:pt x="190" y="805"/>
                </a:lnTo>
                <a:lnTo>
                  <a:pt x="192" y="803"/>
                </a:lnTo>
                <a:lnTo>
                  <a:pt x="192" y="801"/>
                </a:lnTo>
                <a:lnTo>
                  <a:pt x="192" y="799"/>
                </a:lnTo>
                <a:lnTo>
                  <a:pt x="194" y="797"/>
                </a:lnTo>
                <a:lnTo>
                  <a:pt x="194" y="796"/>
                </a:lnTo>
                <a:lnTo>
                  <a:pt x="194" y="794"/>
                </a:lnTo>
                <a:lnTo>
                  <a:pt x="194" y="792"/>
                </a:lnTo>
                <a:lnTo>
                  <a:pt x="196" y="792"/>
                </a:lnTo>
                <a:lnTo>
                  <a:pt x="196" y="790"/>
                </a:lnTo>
                <a:lnTo>
                  <a:pt x="196" y="788"/>
                </a:lnTo>
                <a:lnTo>
                  <a:pt x="196" y="786"/>
                </a:lnTo>
                <a:lnTo>
                  <a:pt x="197" y="786"/>
                </a:lnTo>
                <a:lnTo>
                  <a:pt x="197" y="784"/>
                </a:lnTo>
                <a:lnTo>
                  <a:pt x="197" y="782"/>
                </a:lnTo>
                <a:lnTo>
                  <a:pt x="197" y="781"/>
                </a:lnTo>
                <a:lnTo>
                  <a:pt x="197" y="779"/>
                </a:lnTo>
                <a:lnTo>
                  <a:pt x="199" y="779"/>
                </a:lnTo>
                <a:lnTo>
                  <a:pt x="199" y="777"/>
                </a:lnTo>
                <a:lnTo>
                  <a:pt x="199" y="775"/>
                </a:lnTo>
                <a:lnTo>
                  <a:pt x="199" y="773"/>
                </a:lnTo>
                <a:lnTo>
                  <a:pt x="201" y="771"/>
                </a:lnTo>
                <a:lnTo>
                  <a:pt x="201" y="769"/>
                </a:lnTo>
                <a:lnTo>
                  <a:pt x="201" y="767"/>
                </a:lnTo>
                <a:lnTo>
                  <a:pt x="203" y="767"/>
                </a:lnTo>
                <a:lnTo>
                  <a:pt x="203" y="766"/>
                </a:lnTo>
                <a:lnTo>
                  <a:pt x="205" y="764"/>
                </a:lnTo>
                <a:lnTo>
                  <a:pt x="205" y="762"/>
                </a:lnTo>
                <a:lnTo>
                  <a:pt x="207" y="760"/>
                </a:lnTo>
                <a:lnTo>
                  <a:pt x="207" y="758"/>
                </a:lnTo>
                <a:lnTo>
                  <a:pt x="209" y="756"/>
                </a:lnTo>
                <a:lnTo>
                  <a:pt x="209" y="754"/>
                </a:lnTo>
                <a:lnTo>
                  <a:pt x="211" y="752"/>
                </a:lnTo>
                <a:lnTo>
                  <a:pt x="211" y="751"/>
                </a:lnTo>
                <a:lnTo>
                  <a:pt x="211" y="749"/>
                </a:lnTo>
                <a:lnTo>
                  <a:pt x="211" y="747"/>
                </a:lnTo>
                <a:lnTo>
                  <a:pt x="211" y="745"/>
                </a:lnTo>
                <a:lnTo>
                  <a:pt x="211" y="743"/>
                </a:lnTo>
                <a:lnTo>
                  <a:pt x="211" y="741"/>
                </a:lnTo>
                <a:lnTo>
                  <a:pt x="211" y="739"/>
                </a:lnTo>
                <a:lnTo>
                  <a:pt x="211" y="737"/>
                </a:lnTo>
                <a:lnTo>
                  <a:pt x="211" y="736"/>
                </a:lnTo>
                <a:lnTo>
                  <a:pt x="211" y="734"/>
                </a:lnTo>
                <a:lnTo>
                  <a:pt x="211" y="732"/>
                </a:lnTo>
                <a:lnTo>
                  <a:pt x="211" y="730"/>
                </a:lnTo>
                <a:lnTo>
                  <a:pt x="211" y="728"/>
                </a:lnTo>
                <a:lnTo>
                  <a:pt x="211" y="726"/>
                </a:lnTo>
                <a:lnTo>
                  <a:pt x="209" y="724"/>
                </a:lnTo>
                <a:lnTo>
                  <a:pt x="209" y="722"/>
                </a:lnTo>
                <a:lnTo>
                  <a:pt x="209" y="722"/>
                </a:lnTo>
                <a:lnTo>
                  <a:pt x="209" y="721"/>
                </a:lnTo>
                <a:lnTo>
                  <a:pt x="211" y="719"/>
                </a:lnTo>
                <a:lnTo>
                  <a:pt x="211" y="717"/>
                </a:lnTo>
                <a:lnTo>
                  <a:pt x="211" y="715"/>
                </a:lnTo>
                <a:lnTo>
                  <a:pt x="211" y="713"/>
                </a:lnTo>
                <a:lnTo>
                  <a:pt x="211" y="711"/>
                </a:lnTo>
                <a:lnTo>
                  <a:pt x="212" y="709"/>
                </a:lnTo>
                <a:lnTo>
                  <a:pt x="212" y="707"/>
                </a:lnTo>
                <a:lnTo>
                  <a:pt x="212" y="706"/>
                </a:lnTo>
                <a:lnTo>
                  <a:pt x="211" y="704"/>
                </a:lnTo>
                <a:lnTo>
                  <a:pt x="211" y="702"/>
                </a:lnTo>
                <a:lnTo>
                  <a:pt x="212" y="702"/>
                </a:lnTo>
                <a:lnTo>
                  <a:pt x="214" y="702"/>
                </a:lnTo>
                <a:lnTo>
                  <a:pt x="216" y="702"/>
                </a:lnTo>
                <a:lnTo>
                  <a:pt x="218" y="700"/>
                </a:lnTo>
                <a:lnTo>
                  <a:pt x="220" y="700"/>
                </a:lnTo>
                <a:lnTo>
                  <a:pt x="220" y="698"/>
                </a:lnTo>
                <a:lnTo>
                  <a:pt x="222" y="698"/>
                </a:lnTo>
                <a:lnTo>
                  <a:pt x="222" y="696"/>
                </a:lnTo>
                <a:lnTo>
                  <a:pt x="224" y="694"/>
                </a:lnTo>
                <a:lnTo>
                  <a:pt x="226" y="692"/>
                </a:lnTo>
                <a:lnTo>
                  <a:pt x="226" y="691"/>
                </a:lnTo>
                <a:lnTo>
                  <a:pt x="226" y="689"/>
                </a:lnTo>
                <a:lnTo>
                  <a:pt x="227" y="689"/>
                </a:lnTo>
                <a:lnTo>
                  <a:pt x="227" y="687"/>
                </a:lnTo>
                <a:lnTo>
                  <a:pt x="227" y="685"/>
                </a:lnTo>
                <a:lnTo>
                  <a:pt x="229" y="685"/>
                </a:lnTo>
                <a:lnTo>
                  <a:pt x="229" y="683"/>
                </a:lnTo>
                <a:lnTo>
                  <a:pt x="229" y="681"/>
                </a:lnTo>
                <a:lnTo>
                  <a:pt x="229" y="681"/>
                </a:lnTo>
                <a:lnTo>
                  <a:pt x="229" y="679"/>
                </a:lnTo>
                <a:lnTo>
                  <a:pt x="229" y="677"/>
                </a:lnTo>
                <a:lnTo>
                  <a:pt x="229" y="677"/>
                </a:lnTo>
                <a:lnTo>
                  <a:pt x="229" y="676"/>
                </a:lnTo>
                <a:lnTo>
                  <a:pt x="229" y="674"/>
                </a:lnTo>
                <a:lnTo>
                  <a:pt x="229" y="672"/>
                </a:lnTo>
                <a:lnTo>
                  <a:pt x="229" y="670"/>
                </a:lnTo>
                <a:lnTo>
                  <a:pt x="231" y="670"/>
                </a:lnTo>
                <a:lnTo>
                  <a:pt x="231" y="668"/>
                </a:lnTo>
                <a:lnTo>
                  <a:pt x="231" y="666"/>
                </a:lnTo>
                <a:lnTo>
                  <a:pt x="229" y="664"/>
                </a:lnTo>
                <a:lnTo>
                  <a:pt x="229" y="662"/>
                </a:lnTo>
                <a:lnTo>
                  <a:pt x="227" y="662"/>
                </a:lnTo>
                <a:lnTo>
                  <a:pt x="226" y="661"/>
                </a:lnTo>
                <a:lnTo>
                  <a:pt x="224" y="659"/>
                </a:lnTo>
                <a:lnTo>
                  <a:pt x="222" y="657"/>
                </a:lnTo>
                <a:lnTo>
                  <a:pt x="220" y="657"/>
                </a:lnTo>
                <a:lnTo>
                  <a:pt x="220" y="655"/>
                </a:lnTo>
                <a:lnTo>
                  <a:pt x="218" y="655"/>
                </a:lnTo>
                <a:lnTo>
                  <a:pt x="216" y="655"/>
                </a:lnTo>
                <a:lnTo>
                  <a:pt x="214" y="653"/>
                </a:lnTo>
                <a:lnTo>
                  <a:pt x="212" y="653"/>
                </a:lnTo>
                <a:lnTo>
                  <a:pt x="212" y="651"/>
                </a:lnTo>
                <a:lnTo>
                  <a:pt x="211" y="651"/>
                </a:lnTo>
                <a:lnTo>
                  <a:pt x="211" y="649"/>
                </a:lnTo>
                <a:lnTo>
                  <a:pt x="209" y="647"/>
                </a:lnTo>
                <a:lnTo>
                  <a:pt x="209" y="646"/>
                </a:lnTo>
                <a:lnTo>
                  <a:pt x="207" y="646"/>
                </a:lnTo>
                <a:lnTo>
                  <a:pt x="209" y="646"/>
                </a:lnTo>
                <a:lnTo>
                  <a:pt x="211" y="644"/>
                </a:lnTo>
                <a:lnTo>
                  <a:pt x="212" y="642"/>
                </a:lnTo>
                <a:lnTo>
                  <a:pt x="212" y="640"/>
                </a:lnTo>
                <a:lnTo>
                  <a:pt x="214" y="640"/>
                </a:lnTo>
                <a:lnTo>
                  <a:pt x="214" y="638"/>
                </a:lnTo>
                <a:lnTo>
                  <a:pt x="216" y="636"/>
                </a:lnTo>
                <a:lnTo>
                  <a:pt x="216" y="634"/>
                </a:lnTo>
                <a:lnTo>
                  <a:pt x="218" y="632"/>
                </a:lnTo>
                <a:lnTo>
                  <a:pt x="218" y="632"/>
                </a:lnTo>
                <a:lnTo>
                  <a:pt x="220" y="632"/>
                </a:lnTo>
                <a:lnTo>
                  <a:pt x="220" y="631"/>
                </a:lnTo>
                <a:lnTo>
                  <a:pt x="222" y="631"/>
                </a:lnTo>
                <a:lnTo>
                  <a:pt x="222" y="629"/>
                </a:lnTo>
                <a:lnTo>
                  <a:pt x="224" y="627"/>
                </a:lnTo>
                <a:lnTo>
                  <a:pt x="226" y="625"/>
                </a:lnTo>
                <a:lnTo>
                  <a:pt x="227" y="623"/>
                </a:lnTo>
                <a:lnTo>
                  <a:pt x="227" y="621"/>
                </a:lnTo>
                <a:lnTo>
                  <a:pt x="229" y="621"/>
                </a:lnTo>
                <a:lnTo>
                  <a:pt x="229" y="619"/>
                </a:lnTo>
                <a:lnTo>
                  <a:pt x="231" y="617"/>
                </a:lnTo>
                <a:lnTo>
                  <a:pt x="233" y="617"/>
                </a:lnTo>
                <a:lnTo>
                  <a:pt x="235" y="616"/>
                </a:lnTo>
                <a:lnTo>
                  <a:pt x="237" y="616"/>
                </a:lnTo>
                <a:lnTo>
                  <a:pt x="237" y="614"/>
                </a:lnTo>
                <a:lnTo>
                  <a:pt x="239" y="614"/>
                </a:lnTo>
                <a:lnTo>
                  <a:pt x="239" y="612"/>
                </a:lnTo>
                <a:lnTo>
                  <a:pt x="241" y="612"/>
                </a:lnTo>
                <a:lnTo>
                  <a:pt x="241" y="610"/>
                </a:lnTo>
                <a:lnTo>
                  <a:pt x="242" y="610"/>
                </a:lnTo>
                <a:lnTo>
                  <a:pt x="242" y="608"/>
                </a:lnTo>
                <a:lnTo>
                  <a:pt x="244" y="608"/>
                </a:lnTo>
                <a:lnTo>
                  <a:pt x="244" y="606"/>
                </a:lnTo>
                <a:lnTo>
                  <a:pt x="246" y="606"/>
                </a:lnTo>
                <a:lnTo>
                  <a:pt x="246" y="604"/>
                </a:lnTo>
                <a:lnTo>
                  <a:pt x="248" y="602"/>
                </a:lnTo>
                <a:lnTo>
                  <a:pt x="250" y="601"/>
                </a:lnTo>
                <a:lnTo>
                  <a:pt x="252" y="599"/>
                </a:lnTo>
                <a:lnTo>
                  <a:pt x="254" y="597"/>
                </a:lnTo>
                <a:lnTo>
                  <a:pt x="254" y="595"/>
                </a:lnTo>
                <a:lnTo>
                  <a:pt x="256" y="595"/>
                </a:lnTo>
                <a:lnTo>
                  <a:pt x="256" y="593"/>
                </a:lnTo>
                <a:lnTo>
                  <a:pt x="257" y="593"/>
                </a:lnTo>
                <a:lnTo>
                  <a:pt x="257" y="591"/>
                </a:lnTo>
                <a:lnTo>
                  <a:pt x="259" y="591"/>
                </a:lnTo>
                <a:lnTo>
                  <a:pt x="259" y="589"/>
                </a:lnTo>
                <a:lnTo>
                  <a:pt x="261" y="589"/>
                </a:lnTo>
                <a:lnTo>
                  <a:pt x="261" y="587"/>
                </a:lnTo>
                <a:lnTo>
                  <a:pt x="263" y="587"/>
                </a:lnTo>
                <a:lnTo>
                  <a:pt x="263" y="587"/>
                </a:lnTo>
                <a:lnTo>
                  <a:pt x="265" y="586"/>
                </a:lnTo>
                <a:lnTo>
                  <a:pt x="267" y="584"/>
                </a:lnTo>
                <a:lnTo>
                  <a:pt x="269" y="582"/>
                </a:lnTo>
                <a:lnTo>
                  <a:pt x="271" y="580"/>
                </a:lnTo>
                <a:lnTo>
                  <a:pt x="271" y="578"/>
                </a:lnTo>
                <a:lnTo>
                  <a:pt x="272" y="578"/>
                </a:lnTo>
                <a:lnTo>
                  <a:pt x="272" y="576"/>
                </a:lnTo>
                <a:lnTo>
                  <a:pt x="274" y="576"/>
                </a:lnTo>
                <a:lnTo>
                  <a:pt x="274" y="574"/>
                </a:lnTo>
                <a:lnTo>
                  <a:pt x="276" y="574"/>
                </a:lnTo>
                <a:lnTo>
                  <a:pt x="276" y="572"/>
                </a:lnTo>
                <a:lnTo>
                  <a:pt x="274" y="572"/>
                </a:lnTo>
                <a:lnTo>
                  <a:pt x="274" y="571"/>
                </a:lnTo>
                <a:lnTo>
                  <a:pt x="274" y="569"/>
                </a:lnTo>
                <a:lnTo>
                  <a:pt x="272" y="567"/>
                </a:lnTo>
                <a:lnTo>
                  <a:pt x="271" y="567"/>
                </a:lnTo>
                <a:lnTo>
                  <a:pt x="269" y="567"/>
                </a:lnTo>
                <a:lnTo>
                  <a:pt x="267" y="565"/>
                </a:lnTo>
                <a:lnTo>
                  <a:pt x="265" y="565"/>
                </a:lnTo>
                <a:lnTo>
                  <a:pt x="263" y="563"/>
                </a:lnTo>
                <a:lnTo>
                  <a:pt x="263" y="561"/>
                </a:lnTo>
                <a:lnTo>
                  <a:pt x="261" y="561"/>
                </a:lnTo>
                <a:lnTo>
                  <a:pt x="261" y="559"/>
                </a:lnTo>
                <a:lnTo>
                  <a:pt x="259" y="557"/>
                </a:lnTo>
                <a:lnTo>
                  <a:pt x="257" y="556"/>
                </a:lnTo>
                <a:lnTo>
                  <a:pt x="257" y="554"/>
                </a:lnTo>
                <a:lnTo>
                  <a:pt x="256" y="554"/>
                </a:lnTo>
                <a:lnTo>
                  <a:pt x="254" y="552"/>
                </a:lnTo>
                <a:lnTo>
                  <a:pt x="254" y="550"/>
                </a:lnTo>
                <a:lnTo>
                  <a:pt x="252" y="550"/>
                </a:lnTo>
                <a:lnTo>
                  <a:pt x="252" y="548"/>
                </a:lnTo>
                <a:lnTo>
                  <a:pt x="250" y="548"/>
                </a:lnTo>
                <a:lnTo>
                  <a:pt x="248" y="546"/>
                </a:lnTo>
                <a:lnTo>
                  <a:pt x="246" y="546"/>
                </a:lnTo>
                <a:lnTo>
                  <a:pt x="246" y="544"/>
                </a:lnTo>
                <a:lnTo>
                  <a:pt x="244" y="544"/>
                </a:lnTo>
                <a:lnTo>
                  <a:pt x="242" y="542"/>
                </a:lnTo>
                <a:lnTo>
                  <a:pt x="241" y="542"/>
                </a:lnTo>
                <a:lnTo>
                  <a:pt x="241" y="542"/>
                </a:lnTo>
                <a:lnTo>
                  <a:pt x="239" y="541"/>
                </a:lnTo>
                <a:lnTo>
                  <a:pt x="239" y="539"/>
                </a:lnTo>
                <a:lnTo>
                  <a:pt x="237" y="537"/>
                </a:lnTo>
                <a:lnTo>
                  <a:pt x="237" y="535"/>
                </a:lnTo>
                <a:lnTo>
                  <a:pt x="235" y="533"/>
                </a:lnTo>
                <a:lnTo>
                  <a:pt x="233" y="531"/>
                </a:lnTo>
                <a:lnTo>
                  <a:pt x="231" y="529"/>
                </a:lnTo>
                <a:lnTo>
                  <a:pt x="229" y="529"/>
                </a:lnTo>
                <a:lnTo>
                  <a:pt x="229" y="527"/>
                </a:lnTo>
                <a:lnTo>
                  <a:pt x="229" y="527"/>
                </a:lnTo>
                <a:lnTo>
                  <a:pt x="227" y="527"/>
                </a:lnTo>
                <a:lnTo>
                  <a:pt x="226" y="526"/>
                </a:lnTo>
                <a:lnTo>
                  <a:pt x="224" y="526"/>
                </a:lnTo>
                <a:lnTo>
                  <a:pt x="222" y="526"/>
                </a:lnTo>
                <a:lnTo>
                  <a:pt x="220" y="526"/>
                </a:lnTo>
                <a:lnTo>
                  <a:pt x="218" y="524"/>
                </a:lnTo>
                <a:lnTo>
                  <a:pt x="216" y="524"/>
                </a:lnTo>
                <a:lnTo>
                  <a:pt x="216" y="522"/>
                </a:lnTo>
                <a:lnTo>
                  <a:pt x="214" y="522"/>
                </a:lnTo>
                <a:lnTo>
                  <a:pt x="214" y="520"/>
                </a:lnTo>
                <a:lnTo>
                  <a:pt x="212" y="520"/>
                </a:lnTo>
                <a:lnTo>
                  <a:pt x="212" y="518"/>
                </a:lnTo>
                <a:lnTo>
                  <a:pt x="212" y="516"/>
                </a:lnTo>
                <a:lnTo>
                  <a:pt x="211" y="514"/>
                </a:lnTo>
                <a:lnTo>
                  <a:pt x="211" y="512"/>
                </a:lnTo>
                <a:lnTo>
                  <a:pt x="209" y="512"/>
                </a:lnTo>
                <a:lnTo>
                  <a:pt x="209" y="511"/>
                </a:lnTo>
                <a:lnTo>
                  <a:pt x="207" y="511"/>
                </a:lnTo>
                <a:lnTo>
                  <a:pt x="205" y="509"/>
                </a:lnTo>
                <a:lnTo>
                  <a:pt x="203" y="509"/>
                </a:lnTo>
                <a:lnTo>
                  <a:pt x="201" y="507"/>
                </a:lnTo>
                <a:lnTo>
                  <a:pt x="199" y="507"/>
                </a:lnTo>
                <a:lnTo>
                  <a:pt x="197" y="507"/>
                </a:lnTo>
                <a:lnTo>
                  <a:pt x="197" y="505"/>
                </a:lnTo>
                <a:lnTo>
                  <a:pt x="196" y="505"/>
                </a:lnTo>
                <a:lnTo>
                  <a:pt x="194" y="505"/>
                </a:lnTo>
                <a:lnTo>
                  <a:pt x="192" y="505"/>
                </a:lnTo>
                <a:lnTo>
                  <a:pt x="190" y="505"/>
                </a:lnTo>
                <a:lnTo>
                  <a:pt x="188" y="503"/>
                </a:lnTo>
                <a:lnTo>
                  <a:pt x="186" y="503"/>
                </a:lnTo>
                <a:lnTo>
                  <a:pt x="184" y="503"/>
                </a:lnTo>
                <a:lnTo>
                  <a:pt x="184" y="501"/>
                </a:lnTo>
                <a:lnTo>
                  <a:pt x="182" y="499"/>
                </a:lnTo>
                <a:lnTo>
                  <a:pt x="182" y="499"/>
                </a:lnTo>
                <a:lnTo>
                  <a:pt x="181" y="499"/>
                </a:lnTo>
                <a:lnTo>
                  <a:pt x="179" y="497"/>
                </a:lnTo>
                <a:lnTo>
                  <a:pt x="177" y="497"/>
                </a:lnTo>
                <a:lnTo>
                  <a:pt x="175" y="497"/>
                </a:lnTo>
                <a:lnTo>
                  <a:pt x="175" y="496"/>
                </a:lnTo>
                <a:lnTo>
                  <a:pt x="173" y="496"/>
                </a:lnTo>
                <a:lnTo>
                  <a:pt x="171" y="496"/>
                </a:lnTo>
                <a:lnTo>
                  <a:pt x="169" y="496"/>
                </a:lnTo>
                <a:lnTo>
                  <a:pt x="167" y="496"/>
                </a:lnTo>
                <a:lnTo>
                  <a:pt x="167" y="494"/>
                </a:lnTo>
                <a:lnTo>
                  <a:pt x="166" y="492"/>
                </a:lnTo>
                <a:lnTo>
                  <a:pt x="166" y="490"/>
                </a:lnTo>
                <a:lnTo>
                  <a:pt x="166" y="488"/>
                </a:lnTo>
                <a:lnTo>
                  <a:pt x="164" y="488"/>
                </a:lnTo>
                <a:lnTo>
                  <a:pt x="164" y="486"/>
                </a:lnTo>
                <a:lnTo>
                  <a:pt x="164" y="484"/>
                </a:lnTo>
                <a:lnTo>
                  <a:pt x="164" y="482"/>
                </a:lnTo>
                <a:lnTo>
                  <a:pt x="164" y="480"/>
                </a:lnTo>
                <a:lnTo>
                  <a:pt x="164" y="479"/>
                </a:lnTo>
                <a:lnTo>
                  <a:pt x="162" y="477"/>
                </a:lnTo>
                <a:lnTo>
                  <a:pt x="162" y="475"/>
                </a:lnTo>
                <a:lnTo>
                  <a:pt x="162" y="473"/>
                </a:lnTo>
                <a:lnTo>
                  <a:pt x="162" y="471"/>
                </a:lnTo>
                <a:lnTo>
                  <a:pt x="160" y="471"/>
                </a:lnTo>
                <a:lnTo>
                  <a:pt x="160" y="469"/>
                </a:lnTo>
                <a:lnTo>
                  <a:pt x="160" y="467"/>
                </a:lnTo>
                <a:lnTo>
                  <a:pt x="158" y="465"/>
                </a:lnTo>
                <a:lnTo>
                  <a:pt x="158" y="464"/>
                </a:lnTo>
                <a:lnTo>
                  <a:pt x="158" y="462"/>
                </a:lnTo>
                <a:lnTo>
                  <a:pt x="158" y="460"/>
                </a:lnTo>
                <a:lnTo>
                  <a:pt x="158" y="458"/>
                </a:lnTo>
                <a:lnTo>
                  <a:pt x="158" y="456"/>
                </a:lnTo>
                <a:lnTo>
                  <a:pt x="158" y="454"/>
                </a:lnTo>
                <a:lnTo>
                  <a:pt x="158" y="454"/>
                </a:lnTo>
                <a:lnTo>
                  <a:pt x="158" y="452"/>
                </a:lnTo>
                <a:lnTo>
                  <a:pt x="160" y="450"/>
                </a:lnTo>
                <a:lnTo>
                  <a:pt x="162" y="449"/>
                </a:lnTo>
                <a:lnTo>
                  <a:pt x="162" y="447"/>
                </a:lnTo>
                <a:lnTo>
                  <a:pt x="164" y="445"/>
                </a:lnTo>
                <a:lnTo>
                  <a:pt x="164" y="443"/>
                </a:lnTo>
                <a:lnTo>
                  <a:pt x="164" y="441"/>
                </a:lnTo>
                <a:lnTo>
                  <a:pt x="166" y="441"/>
                </a:lnTo>
                <a:lnTo>
                  <a:pt x="166" y="439"/>
                </a:lnTo>
                <a:lnTo>
                  <a:pt x="166" y="437"/>
                </a:lnTo>
                <a:lnTo>
                  <a:pt x="167" y="435"/>
                </a:lnTo>
                <a:lnTo>
                  <a:pt x="167" y="434"/>
                </a:lnTo>
                <a:lnTo>
                  <a:pt x="169" y="432"/>
                </a:lnTo>
                <a:lnTo>
                  <a:pt x="169" y="430"/>
                </a:lnTo>
                <a:lnTo>
                  <a:pt x="171" y="428"/>
                </a:lnTo>
                <a:lnTo>
                  <a:pt x="171" y="426"/>
                </a:lnTo>
                <a:lnTo>
                  <a:pt x="173" y="424"/>
                </a:lnTo>
                <a:lnTo>
                  <a:pt x="171" y="424"/>
                </a:lnTo>
                <a:lnTo>
                  <a:pt x="171" y="422"/>
                </a:lnTo>
                <a:lnTo>
                  <a:pt x="169" y="422"/>
                </a:lnTo>
                <a:lnTo>
                  <a:pt x="169" y="420"/>
                </a:lnTo>
                <a:lnTo>
                  <a:pt x="167" y="419"/>
                </a:lnTo>
                <a:lnTo>
                  <a:pt x="167" y="417"/>
                </a:lnTo>
                <a:lnTo>
                  <a:pt x="167" y="415"/>
                </a:lnTo>
                <a:lnTo>
                  <a:pt x="166" y="415"/>
                </a:lnTo>
                <a:lnTo>
                  <a:pt x="166" y="413"/>
                </a:lnTo>
                <a:lnTo>
                  <a:pt x="166" y="411"/>
                </a:lnTo>
                <a:lnTo>
                  <a:pt x="166" y="409"/>
                </a:lnTo>
                <a:lnTo>
                  <a:pt x="164" y="409"/>
                </a:lnTo>
                <a:lnTo>
                  <a:pt x="164" y="407"/>
                </a:lnTo>
                <a:lnTo>
                  <a:pt x="162" y="407"/>
                </a:lnTo>
                <a:lnTo>
                  <a:pt x="162" y="405"/>
                </a:lnTo>
                <a:lnTo>
                  <a:pt x="162" y="404"/>
                </a:lnTo>
                <a:lnTo>
                  <a:pt x="160" y="404"/>
                </a:lnTo>
                <a:lnTo>
                  <a:pt x="160" y="402"/>
                </a:lnTo>
                <a:lnTo>
                  <a:pt x="160" y="400"/>
                </a:lnTo>
                <a:lnTo>
                  <a:pt x="158" y="398"/>
                </a:lnTo>
                <a:lnTo>
                  <a:pt x="158" y="396"/>
                </a:lnTo>
                <a:lnTo>
                  <a:pt x="158" y="394"/>
                </a:lnTo>
                <a:lnTo>
                  <a:pt x="158" y="392"/>
                </a:lnTo>
                <a:lnTo>
                  <a:pt x="158" y="390"/>
                </a:lnTo>
                <a:lnTo>
                  <a:pt x="158" y="389"/>
                </a:lnTo>
                <a:lnTo>
                  <a:pt x="158" y="387"/>
                </a:lnTo>
                <a:lnTo>
                  <a:pt x="158" y="385"/>
                </a:lnTo>
                <a:lnTo>
                  <a:pt x="158" y="383"/>
                </a:lnTo>
                <a:lnTo>
                  <a:pt x="158" y="381"/>
                </a:lnTo>
                <a:lnTo>
                  <a:pt x="158" y="379"/>
                </a:lnTo>
                <a:lnTo>
                  <a:pt x="160" y="377"/>
                </a:lnTo>
                <a:lnTo>
                  <a:pt x="160" y="375"/>
                </a:lnTo>
                <a:lnTo>
                  <a:pt x="160" y="374"/>
                </a:lnTo>
                <a:lnTo>
                  <a:pt x="162" y="372"/>
                </a:lnTo>
                <a:lnTo>
                  <a:pt x="162" y="370"/>
                </a:lnTo>
                <a:lnTo>
                  <a:pt x="162" y="368"/>
                </a:lnTo>
                <a:lnTo>
                  <a:pt x="162" y="366"/>
                </a:lnTo>
                <a:lnTo>
                  <a:pt x="164" y="366"/>
                </a:lnTo>
                <a:lnTo>
                  <a:pt x="164" y="364"/>
                </a:lnTo>
                <a:lnTo>
                  <a:pt x="164" y="364"/>
                </a:lnTo>
                <a:lnTo>
                  <a:pt x="164" y="362"/>
                </a:lnTo>
                <a:lnTo>
                  <a:pt x="166" y="362"/>
                </a:lnTo>
                <a:lnTo>
                  <a:pt x="166" y="360"/>
                </a:lnTo>
                <a:lnTo>
                  <a:pt x="166" y="359"/>
                </a:lnTo>
                <a:lnTo>
                  <a:pt x="167" y="357"/>
                </a:lnTo>
                <a:lnTo>
                  <a:pt x="169" y="355"/>
                </a:lnTo>
                <a:lnTo>
                  <a:pt x="169" y="353"/>
                </a:lnTo>
                <a:lnTo>
                  <a:pt x="171" y="351"/>
                </a:lnTo>
                <a:lnTo>
                  <a:pt x="171" y="349"/>
                </a:lnTo>
                <a:lnTo>
                  <a:pt x="171" y="347"/>
                </a:lnTo>
                <a:lnTo>
                  <a:pt x="173" y="345"/>
                </a:lnTo>
                <a:lnTo>
                  <a:pt x="173" y="344"/>
                </a:lnTo>
                <a:lnTo>
                  <a:pt x="173" y="342"/>
                </a:lnTo>
                <a:lnTo>
                  <a:pt x="173" y="340"/>
                </a:lnTo>
                <a:lnTo>
                  <a:pt x="173" y="338"/>
                </a:lnTo>
                <a:lnTo>
                  <a:pt x="173" y="336"/>
                </a:lnTo>
                <a:lnTo>
                  <a:pt x="173" y="334"/>
                </a:lnTo>
                <a:lnTo>
                  <a:pt x="173" y="332"/>
                </a:lnTo>
                <a:lnTo>
                  <a:pt x="173" y="330"/>
                </a:lnTo>
                <a:lnTo>
                  <a:pt x="173" y="329"/>
                </a:lnTo>
                <a:lnTo>
                  <a:pt x="173" y="327"/>
                </a:lnTo>
                <a:lnTo>
                  <a:pt x="171" y="325"/>
                </a:lnTo>
                <a:lnTo>
                  <a:pt x="171" y="323"/>
                </a:lnTo>
                <a:lnTo>
                  <a:pt x="171" y="321"/>
                </a:lnTo>
                <a:lnTo>
                  <a:pt x="171" y="319"/>
                </a:lnTo>
                <a:lnTo>
                  <a:pt x="173" y="319"/>
                </a:lnTo>
                <a:lnTo>
                  <a:pt x="173" y="317"/>
                </a:lnTo>
                <a:lnTo>
                  <a:pt x="173" y="315"/>
                </a:lnTo>
                <a:lnTo>
                  <a:pt x="173" y="314"/>
                </a:lnTo>
                <a:lnTo>
                  <a:pt x="173" y="312"/>
                </a:lnTo>
                <a:lnTo>
                  <a:pt x="173" y="310"/>
                </a:lnTo>
                <a:lnTo>
                  <a:pt x="173" y="308"/>
                </a:lnTo>
                <a:lnTo>
                  <a:pt x="173" y="306"/>
                </a:lnTo>
                <a:lnTo>
                  <a:pt x="173" y="304"/>
                </a:lnTo>
                <a:lnTo>
                  <a:pt x="171" y="302"/>
                </a:lnTo>
                <a:lnTo>
                  <a:pt x="171" y="300"/>
                </a:lnTo>
                <a:lnTo>
                  <a:pt x="171" y="299"/>
                </a:lnTo>
                <a:lnTo>
                  <a:pt x="171" y="297"/>
                </a:lnTo>
                <a:lnTo>
                  <a:pt x="169" y="295"/>
                </a:lnTo>
                <a:lnTo>
                  <a:pt x="169" y="293"/>
                </a:lnTo>
                <a:lnTo>
                  <a:pt x="167" y="291"/>
                </a:lnTo>
                <a:lnTo>
                  <a:pt x="167" y="289"/>
                </a:lnTo>
                <a:lnTo>
                  <a:pt x="167" y="287"/>
                </a:lnTo>
                <a:lnTo>
                  <a:pt x="167" y="285"/>
                </a:lnTo>
                <a:lnTo>
                  <a:pt x="167" y="284"/>
                </a:lnTo>
                <a:lnTo>
                  <a:pt x="167" y="282"/>
                </a:lnTo>
                <a:lnTo>
                  <a:pt x="167" y="280"/>
                </a:lnTo>
                <a:lnTo>
                  <a:pt x="167" y="278"/>
                </a:lnTo>
                <a:lnTo>
                  <a:pt x="167" y="276"/>
                </a:lnTo>
                <a:lnTo>
                  <a:pt x="169" y="274"/>
                </a:lnTo>
                <a:lnTo>
                  <a:pt x="169" y="274"/>
                </a:lnTo>
                <a:lnTo>
                  <a:pt x="169" y="272"/>
                </a:lnTo>
                <a:lnTo>
                  <a:pt x="167" y="270"/>
                </a:lnTo>
                <a:lnTo>
                  <a:pt x="167" y="269"/>
                </a:lnTo>
                <a:lnTo>
                  <a:pt x="169" y="267"/>
                </a:lnTo>
                <a:lnTo>
                  <a:pt x="169" y="265"/>
                </a:lnTo>
                <a:lnTo>
                  <a:pt x="169" y="263"/>
                </a:lnTo>
                <a:lnTo>
                  <a:pt x="169" y="261"/>
                </a:lnTo>
                <a:lnTo>
                  <a:pt x="169" y="259"/>
                </a:lnTo>
                <a:lnTo>
                  <a:pt x="171" y="259"/>
                </a:lnTo>
                <a:lnTo>
                  <a:pt x="171" y="257"/>
                </a:lnTo>
                <a:lnTo>
                  <a:pt x="171" y="255"/>
                </a:lnTo>
                <a:lnTo>
                  <a:pt x="173" y="254"/>
                </a:lnTo>
                <a:lnTo>
                  <a:pt x="173" y="252"/>
                </a:lnTo>
                <a:lnTo>
                  <a:pt x="175" y="252"/>
                </a:lnTo>
                <a:lnTo>
                  <a:pt x="175" y="250"/>
                </a:lnTo>
                <a:lnTo>
                  <a:pt x="177" y="248"/>
                </a:lnTo>
                <a:lnTo>
                  <a:pt x="179" y="244"/>
                </a:lnTo>
                <a:lnTo>
                  <a:pt x="181" y="242"/>
                </a:lnTo>
                <a:lnTo>
                  <a:pt x="181" y="240"/>
                </a:lnTo>
                <a:lnTo>
                  <a:pt x="182" y="240"/>
                </a:lnTo>
                <a:lnTo>
                  <a:pt x="182" y="239"/>
                </a:lnTo>
                <a:lnTo>
                  <a:pt x="182" y="239"/>
                </a:lnTo>
                <a:lnTo>
                  <a:pt x="182" y="237"/>
                </a:lnTo>
                <a:lnTo>
                  <a:pt x="182" y="235"/>
                </a:lnTo>
                <a:lnTo>
                  <a:pt x="184" y="235"/>
                </a:lnTo>
                <a:lnTo>
                  <a:pt x="184" y="233"/>
                </a:lnTo>
                <a:lnTo>
                  <a:pt x="186" y="231"/>
                </a:lnTo>
                <a:lnTo>
                  <a:pt x="188" y="231"/>
                </a:lnTo>
                <a:lnTo>
                  <a:pt x="190" y="231"/>
                </a:lnTo>
                <a:lnTo>
                  <a:pt x="192" y="231"/>
                </a:lnTo>
                <a:lnTo>
                  <a:pt x="192" y="229"/>
                </a:lnTo>
                <a:lnTo>
                  <a:pt x="194" y="229"/>
                </a:lnTo>
                <a:lnTo>
                  <a:pt x="194" y="227"/>
                </a:lnTo>
                <a:lnTo>
                  <a:pt x="196" y="227"/>
                </a:lnTo>
                <a:lnTo>
                  <a:pt x="197" y="225"/>
                </a:lnTo>
                <a:lnTo>
                  <a:pt x="199" y="224"/>
                </a:lnTo>
                <a:lnTo>
                  <a:pt x="201" y="222"/>
                </a:lnTo>
                <a:lnTo>
                  <a:pt x="203" y="220"/>
                </a:lnTo>
                <a:lnTo>
                  <a:pt x="205" y="220"/>
                </a:lnTo>
                <a:lnTo>
                  <a:pt x="205" y="218"/>
                </a:lnTo>
                <a:lnTo>
                  <a:pt x="207" y="216"/>
                </a:lnTo>
                <a:lnTo>
                  <a:pt x="209" y="214"/>
                </a:lnTo>
                <a:lnTo>
                  <a:pt x="211" y="212"/>
                </a:lnTo>
                <a:lnTo>
                  <a:pt x="212" y="210"/>
                </a:lnTo>
                <a:lnTo>
                  <a:pt x="212" y="209"/>
                </a:lnTo>
                <a:lnTo>
                  <a:pt x="212" y="207"/>
                </a:lnTo>
                <a:lnTo>
                  <a:pt x="212" y="205"/>
                </a:lnTo>
                <a:lnTo>
                  <a:pt x="212" y="203"/>
                </a:lnTo>
                <a:lnTo>
                  <a:pt x="214" y="201"/>
                </a:lnTo>
                <a:lnTo>
                  <a:pt x="214" y="199"/>
                </a:lnTo>
                <a:lnTo>
                  <a:pt x="216" y="197"/>
                </a:lnTo>
                <a:lnTo>
                  <a:pt x="216" y="195"/>
                </a:lnTo>
                <a:lnTo>
                  <a:pt x="218" y="194"/>
                </a:lnTo>
                <a:lnTo>
                  <a:pt x="220" y="192"/>
                </a:lnTo>
                <a:lnTo>
                  <a:pt x="220" y="190"/>
                </a:lnTo>
                <a:lnTo>
                  <a:pt x="222" y="188"/>
                </a:lnTo>
                <a:lnTo>
                  <a:pt x="222" y="186"/>
                </a:lnTo>
                <a:lnTo>
                  <a:pt x="222" y="186"/>
                </a:lnTo>
                <a:lnTo>
                  <a:pt x="224" y="186"/>
                </a:lnTo>
                <a:lnTo>
                  <a:pt x="224" y="184"/>
                </a:lnTo>
                <a:lnTo>
                  <a:pt x="224" y="182"/>
                </a:lnTo>
                <a:lnTo>
                  <a:pt x="226" y="182"/>
                </a:lnTo>
                <a:lnTo>
                  <a:pt x="226" y="180"/>
                </a:lnTo>
                <a:lnTo>
                  <a:pt x="226" y="179"/>
                </a:lnTo>
                <a:lnTo>
                  <a:pt x="227" y="179"/>
                </a:lnTo>
                <a:lnTo>
                  <a:pt x="227" y="177"/>
                </a:lnTo>
                <a:lnTo>
                  <a:pt x="227" y="175"/>
                </a:lnTo>
                <a:lnTo>
                  <a:pt x="229" y="173"/>
                </a:lnTo>
                <a:lnTo>
                  <a:pt x="229" y="171"/>
                </a:lnTo>
                <a:lnTo>
                  <a:pt x="229" y="169"/>
                </a:lnTo>
                <a:lnTo>
                  <a:pt x="229" y="167"/>
                </a:lnTo>
                <a:lnTo>
                  <a:pt x="229" y="165"/>
                </a:lnTo>
                <a:lnTo>
                  <a:pt x="231" y="165"/>
                </a:lnTo>
                <a:lnTo>
                  <a:pt x="231" y="164"/>
                </a:lnTo>
                <a:lnTo>
                  <a:pt x="231" y="162"/>
                </a:lnTo>
                <a:lnTo>
                  <a:pt x="233" y="160"/>
                </a:lnTo>
                <a:lnTo>
                  <a:pt x="233" y="158"/>
                </a:lnTo>
                <a:lnTo>
                  <a:pt x="235" y="156"/>
                </a:lnTo>
                <a:lnTo>
                  <a:pt x="237" y="154"/>
                </a:lnTo>
                <a:lnTo>
                  <a:pt x="239" y="152"/>
                </a:lnTo>
                <a:lnTo>
                  <a:pt x="239" y="150"/>
                </a:lnTo>
                <a:lnTo>
                  <a:pt x="241" y="149"/>
                </a:lnTo>
                <a:lnTo>
                  <a:pt x="242" y="149"/>
                </a:lnTo>
                <a:lnTo>
                  <a:pt x="242" y="147"/>
                </a:lnTo>
                <a:lnTo>
                  <a:pt x="244" y="147"/>
                </a:lnTo>
                <a:lnTo>
                  <a:pt x="244" y="145"/>
                </a:lnTo>
                <a:lnTo>
                  <a:pt x="246" y="143"/>
                </a:lnTo>
                <a:lnTo>
                  <a:pt x="246" y="141"/>
                </a:lnTo>
                <a:lnTo>
                  <a:pt x="248" y="141"/>
                </a:lnTo>
                <a:lnTo>
                  <a:pt x="248" y="141"/>
                </a:lnTo>
                <a:lnTo>
                  <a:pt x="250" y="141"/>
                </a:lnTo>
                <a:lnTo>
                  <a:pt x="250" y="139"/>
                </a:lnTo>
                <a:lnTo>
                  <a:pt x="250" y="137"/>
                </a:lnTo>
                <a:lnTo>
                  <a:pt x="252" y="135"/>
                </a:lnTo>
                <a:lnTo>
                  <a:pt x="252" y="134"/>
                </a:lnTo>
                <a:lnTo>
                  <a:pt x="252" y="132"/>
                </a:lnTo>
                <a:lnTo>
                  <a:pt x="252" y="130"/>
                </a:lnTo>
                <a:lnTo>
                  <a:pt x="252" y="128"/>
                </a:lnTo>
                <a:lnTo>
                  <a:pt x="254" y="126"/>
                </a:lnTo>
                <a:lnTo>
                  <a:pt x="254" y="124"/>
                </a:lnTo>
                <a:lnTo>
                  <a:pt x="254" y="122"/>
                </a:lnTo>
                <a:lnTo>
                  <a:pt x="256" y="122"/>
                </a:lnTo>
                <a:lnTo>
                  <a:pt x="256" y="120"/>
                </a:lnTo>
                <a:lnTo>
                  <a:pt x="257" y="120"/>
                </a:lnTo>
                <a:lnTo>
                  <a:pt x="257" y="119"/>
                </a:lnTo>
                <a:lnTo>
                  <a:pt x="259" y="119"/>
                </a:lnTo>
                <a:lnTo>
                  <a:pt x="259" y="120"/>
                </a:lnTo>
                <a:lnTo>
                  <a:pt x="261" y="120"/>
                </a:lnTo>
                <a:lnTo>
                  <a:pt x="263" y="120"/>
                </a:lnTo>
                <a:lnTo>
                  <a:pt x="263" y="122"/>
                </a:lnTo>
                <a:lnTo>
                  <a:pt x="265" y="122"/>
                </a:lnTo>
                <a:lnTo>
                  <a:pt x="267" y="124"/>
                </a:lnTo>
                <a:lnTo>
                  <a:pt x="269" y="124"/>
                </a:lnTo>
                <a:lnTo>
                  <a:pt x="271" y="124"/>
                </a:lnTo>
                <a:lnTo>
                  <a:pt x="272" y="124"/>
                </a:lnTo>
                <a:lnTo>
                  <a:pt x="274" y="124"/>
                </a:lnTo>
                <a:lnTo>
                  <a:pt x="276" y="124"/>
                </a:lnTo>
                <a:lnTo>
                  <a:pt x="276" y="126"/>
                </a:lnTo>
                <a:lnTo>
                  <a:pt x="278" y="126"/>
                </a:lnTo>
                <a:lnTo>
                  <a:pt x="280" y="126"/>
                </a:lnTo>
                <a:lnTo>
                  <a:pt x="282" y="126"/>
                </a:lnTo>
                <a:lnTo>
                  <a:pt x="284" y="124"/>
                </a:lnTo>
                <a:lnTo>
                  <a:pt x="286" y="124"/>
                </a:lnTo>
                <a:lnTo>
                  <a:pt x="286" y="122"/>
                </a:lnTo>
                <a:lnTo>
                  <a:pt x="286" y="120"/>
                </a:lnTo>
                <a:lnTo>
                  <a:pt x="287" y="120"/>
                </a:lnTo>
                <a:lnTo>
                  <a:pt x="287" y="119"/>
                </a:lnTo>
                <a:lnTo>
                  <a:pt x="286" y="119"/>
                </a:lnTo>
                <a:lnTo>
                  <a:pt x="286" y="117"/>
                </a:lnTo>
                <a:lnTo>
                  <a:pt x="286" y="115"/>
                </a:lnTo>
                <a:lnTo>
                  <a:pt x="286" y="113"/>
                </a:lnTo>
                <a:lnTo>
                  <a:pt x="286" y="111"/>
                </a:lnTo>
                <a:lnTo>
                  <a:pt x="287" y="111"/>
                </a:lnTo>
                <a:lnTo>
                  <a:pt x="289" y="111"/>
                </a:lnTo>
                <a:lnTo>
                  <a:pt x="289" y="109"/>
                </a:lnTo>
                <a:lnTo>
                  <a:pt x="289" y="107"/>
                </a:lnTo>
                <a:lnTo>
                  <a:pt x="291" y="107"/>
                </a:lnTo>
                <a:lnTo>
                  <a:pt x="291" y="105"/>
                </a:lnTo>
                <a:lnTo>
                  <a:pt x="291" y="104"/>
                </a:lnTo>
                <a:lnTo>
                  <a:pt x="293" y="104"/>
                </a:lnTo>
                <a:lnTo>
                  <a:pt x="293" y="102"/>
                </a:lnTo>
                <a:lnTo>
                  <a:pt x="293" y="100"/>
                </a:lnTo>
                <a:lnTo>
                  <a:pt x="293" y="98"/>
                </a:lnTo>
                <a:lnTo>
                  <a:pt x="291" y="98"/>
                </a:lnTo>
                <a:lnTo>
                  <a:pt x="291" y="96"/>
                </a:lnTo>
                <a:lnTo>
                  <a:pt x="291" y="96"/>
                </a:lnTo>
                <a:lnTo>
                  <a:pt x="291" y="94"/>
                </a:lnTo>
                <a:lnTo>
                  <a:pt x="291" y="92"/>
                </a:lnTo>
                <a:lnTo>
                  <a:pt x="293" y="90"/>
                </a:lnTo>
                <a:lnTo>
                  <a:pt x="293" y="89"/>
                </a:lnTo>
                <a:lnTo>
                  <a:pt x="293" y="87"/>
                </a:lnTo>
                <a:lnTo>
                  <a:pt x="293" y="85"/>
                </a:lnTo>
                <a:lnTo>
                  <a:pt x="293" y="83"/>
                </a:lnTo>
                <a:lnTo>
                  <a:pt x="295" y="81"/>
                </a:lnTo>
                <a:lnTo>
                  <a:pt x="295" y="79"/>
                </a:lnTo>
                <a:lnTo>
                  <a:pt x="297" y="77"/>
                </a:lnTo>
                <a:lnTo>
                  <a:pt x="299" y="75"/>
                </a:lnTo>
                <a:lnTo>
                  <a:pt x="301" y="75"/>
                </a:lnTo>
                <a:lnTo>
                  <a:pt x="302" y="74"/>
                </a:lnTo>
                <a:lnTo>
                  <a:pt x="304" y="74"/>
                </a:lnTo>
                <a:lnTo>
                  <a:pt x="306" y="72"/>
                </a:lnTo>
                <a:lnTo>
                  <a:pt x="308" y="72"/>
                </a:lnTo>
                <a:lnTo>
                  <a:pt x="310" y="72"/>
                </a:lnTo>
                <a:lnTo>
                  <a:pt x="312" y="72"/>
                </a:lnTo>
                <a:lnTo>
                  <a:pt x="312" y="70"/>
                </a:lnTo>
                <a:lnTo>
                  <a:pt x="314" y="70"/>
                </a:lnTo>
                <a:lnTo>
                  <a:pt x="316" y="70"/>
                </a:lnTo>
                <a:lnTo>
                  <a:pt x="317" y="70"/>
                </a:lnTo>
                <a:lnTo>
                  <a:pt x="319" y="70"/>
                </a:lnTo>
                <a:lnTo>
                  <a:pt x="319" y="72"/>
                </a:lnTo>
                <a:lnTo>
                  <a:pt x="321" y="72"/>
                </a:lnTo>
                <a:lnTo>
                  <a:pt x="323" y="72"/>
                </a:lnTo>
                <a:lnTo>
                  <a:pt x="325" y="72"/>
                </a:lnTo>
                <a:lnTo>
                  <a:pt x="325" y="74"/>
                </a:lnTo>
                <a:lnTo>
                  <a:pt x="327" y="72"/>
                </a:lnTo>
                <a:lnTo>
                  <a:pt x="327" y="70"/>
                </a:lnTo>
                <a:lnTo>
                  <a:pt x="329" y="70"/>
                </a:lnTo>
                <a:lnTo>
                  <a:pt x="329" y="68"/>
                </a:lnTo>
                <a:lnTo>
                  <a:pt x="329" y="66"/>
                </a:lnTo>
                <a:lnTo>
                  <a:pt x="331" y="64"/>
                </a:lnTo>
                <a:lnTo>
                  <a:pt x="331" y="62"/>
                </a:lnTo>
                <a:lnTo>
                  <a:pt x="332" y="60"/>
                </a:lnTo>
                <a:lnTo>
                  <a:pt x="334" y="60"/>
                </a:lnTo>
                <a:lnTo>
                  <a:pt x="334" y="59"/>
                </a:lnTo>
                <a:lnTo>
                  <a:pt x="336" y="59"/>
                </a:lnTo>
                <a:lnTo>
                  <a:pt x="338" y="59"/>
                </a:lnTo>
                <a:lnTo>
                  <a:pt x="338" y="57"/>
                </a:lnTo>
                <a:lnTo>
                  <a:pt x="340" y="57"/>
                </a:lnTo>
                <a:lnTo>
                  <a:pt x="340" y="55"/>
                </a:lnTo>
                <a:lnTo>
                  <a:pt x="342" y="55"/>
                </a:lnTo>
                <a:lnTo>
                  <a:pt x="344" y="53"/>
                </a:lnTo>
                <a:lnTo>
                  <a:pt x="346" y="53"/>
                </a:lnTo>
                <a:lnTo>
                  <a:pt x="346" y="51"/>
                </a:lnTo>
                <a:lnTo>
                  <a:pt x="347" y="51"/>
                </a:lnTo>
                <a:lnTo>
                  <a:pt x="349" y="49"/>
                </a:lnTo>
                <a:lnTo>
                  <a:pt x="351" y="49"/>
                </a:lnTo>
                <a:lnTo>
                  <a:pt x="353" y="49"/>
                </a:lnTo>
                <a:lnTo>
                  <a:pt x="355" y="47"/>
                </a:lnTo>
                <a:lnTo>
                  <a:pt x="357" y="47"/>
                </a:lnTo>
                <a:lnTo>
                  <a:pt x="357" y="45"/>
                </a:lnTo>
                <a:lnTo>
                  <a:pt x="359" y="45"/>
                </a:lnTo>
                <a:lnTo>
                  <a:pt x="361" y="45"/>
                </a:lnTo>
                <a:lnTo>
                  <a:pt x="362" y="45"/>
                </a:lnTo>
                <a:lnTo>
                  <a:pt x="364" y="45"/>
                </a:lnTo>
                <a:lnTo>
                  <a:pt x="366" y="44"/>
                </a:lnTo>
                <a:lnTo>
                  <a:pt x="368" y="44"/>
                </a:lnTo>
                <a:lnTo>
                  <a:pt x="370" y="44"/>
                </a:lnTo>
                <a:lnTo>
                  <a:pt x="372" y="44"/>
                </a:lnTo>
                <a:lnTo>
                  <a:pt x="372" y="44"/>
                </a:lnTo>
                <a:lnTo>
                  <a:pt x="374" y="44"/>
                </a:lnTo>
                <a:lnTo>
                  <a:pt x="376" y="44"/>
                </a:lnTo>
                <a:lnTo>
                  <a:pt x="376" y="42"/>
                </a:lnTo>
                <a:lnTo>
                  <a:pt x="377" y="42"/>
                </a:lnTo>
                <a:lnTo>
                  <a:pt x="379" y="40"/>
                </a:lnTo>
                <a:lnTo>
                  <a:pt x="381" y="40"/>
                </a:lnTo>
                <a:lnTo>
                  <a:pt x="381" y="38"/>
                </a:lnTo>
                <a:lnTo>
                  <a:pt x="383" y="38"/>
                </a:lnTo>
                <a:lnTo>
                  <a:pt x="383" y="36"/>
                </a:lnTo>
                <a:lnTo>
                  <a:pt x="385" y="36"/>
                </a:lnTo>
                <a:lnTo>
                  <a:pt x="387" y="34"/>
                </a:lnTo>
                <a:lnTo>
                  <a:pt x="389" y="34"/>
                </a:lnTo>
                <a:lnTo>
                  <a:pt x="391" y="34"/>
                </a:lnTo>
                <a:lnTo>
                  <a:pt x="391" y="32"/>
                </a:lnTo>
                <a:lnTo>
                  <a:pt x="392" y="32"/>
                </a:lnTo>
                <a:lnTo>
                  <a:pt x="394" y="32"/>
                </a:lnTo>
                <a:lnTo>
                  <a:pt x="396" y="32"/>
                </a:lnTo>
                <a:lnTo>
                  <a:pt x="398" y="32"/>
                </a:lnTo>
                <a:lnTo>
                  <a:pt x="400" y="30"/>
                </a:lnTo>
                <a:lnTo>
                  <a:pt x="402" y="30"/>
                </a:lnTo>
                <a:lnTo>
                  <a:pt x="404" y="30"/>
                </a:lnTo>
                <a:lnTo>
                  <a:pt x="406" y="30"/>
                </a:lnTo>
                <a:lnTo>
                  <a:pt x="407" y="30"/>
                </a:lnTo>
                <a:lnTo>
                  <a:pt x="409" y="28"/>
                </a:lnTo>
                <a:lnTo>
                  <a:pt x="411" y="28"/>
                </a:lnTo>
                <a:lnTo>
                  <a:pt x="413" y="28"/>
                </a:lnTo>
                <a:lnTo>
                  <a:pt x="415" y="28"/>
                </a:lnTo>
                <a:lnTo>
                  <a:pt x="417" y="27"/>
                </a:lnTo>
                <a:lnTo>
                  <a:pt x="419" y="27"/>
                </a:lnTo>
                <a:lnTo>
                  <a:pt x="419" y="27"/>
                </a:lnTo>
                <a:lnTo>
                  <a:pt x="419" y="25"/>
                </a:lnTo>
                <a:lnTo>
                  <a:pt x="421" y="25"/>
                </a:lnTo>
                <a:lnTo>
                  <a:pt x="421" y="23"/>
                </a:lnTo>
                <a:lnTo>
                  <a:pt x="422" y="23"/>
                </a:lnTo>
                <a:lnTo>
                  <a:pt x="422" y="21"/>
                </a:lnTo>
                <a:lnTo>
                  <a:pt x="424" y="21"/>
                </a:lnTo>
                <a:lnTo>
                  <a:pt x="426" y="19"/>
                </a:lnTo>
                <a:lnTo>
                  <a:pt x="428" y="19"/>
                </a:lnTo>
                <a:lnTo>
                  <a:pt x="430" y="19"/>
                </a:lnTo>
                <a:lnTo>
                  <a:pt x="432" y="19"/>
                </a:lnTo>
                <a:lnTo>
                  <a:pt x="434" y="19"/>
                </a:lnTo>
                <a:lnTo>
                  <a:pt x="436" y="19"/>
                </a:lnTo>
                <a:lnTo>
                  <a:pt x="437" y="17"/>
                </a:lnTo>
                <a:lnTo>
                  <a:pt x="439" y="17"/>
                </a:lnTo>
                <a:lnTo>
                  <a:pt x="441" y="17"/>
                </a:lnTo>
                <a:lnTo>
                  <a:pt x="441" y="15"/>
                </a:lnTo>
                <a:lnTo>
                  <a:pt x="443" y="15"/>
                </a:lnTo>
                <a:lnTo>
                  <a:pt x="443" y="13"/>
                </a:lnTo>
                <a:lnTo>
                  <a:pt x="443" y="12"/>
                </a:lnTo>
                <a:lnTo>
                  <a:pt x="443" y="10"/>
                </a:lnTo>
                <a:lnTo>
                  <a:pt x="443" y="8"/>
                </a:lnTo>
                <a:lnTo>
                  <a:pt x="443" y="8"/>
                </a:lnTo>
                <a:lnTo>
                  <a:pt x="445" y="8"/>
                </a:lnTo>
                <a:lnTo>
                  <a:pt x="445" y="6"/>
                </a:lnTo>
                <a:lnTo>
                  <a:pt x="447" y="4"/>
                </a:lnTo>
                <a:lnTo>
                  <a:pt x="449" y="4"/>
                </a:lnTo>
                <a:lnTo>
                  <a:pt x="449" y="2"/>
                </a:lnTo>
                <a:lnTo>
                  <a:pt x="451" y="2"/>
                </a:lnTo>
                <a:lnTo>
                  <a:pt x="452" y="2"/>
                </a:lnTo>
                <a:lnTo>
                  <a:pt x="454" y="2"/>
                </a:lnTo>
                <a:lnTo>
                  <a:pt x="456" y="2"/>
                </a:lnTo>
                <a:lnTo>
                  <a:pt x="458" y="2"/>
                </a:lnTo>
                <a:lnTo>
                  <a:pt x="460" y="2"/>
                </a:lnTo>
                <a:lnTo>
                  <a:pt x="462" y="2"/>
                </a:lnTo>
                <a:lnTo>
                  <a:pt x="464" y="2"/>
                </a:lnTo>
                <a:lnTo>
                  <a:pt x="464" y="0"/>
                </a:lnTo>
                <a:lnTo>
                  <a:pt x="466" y="0"/>
                </a:lnTo>
                <a:lnTo>
                  <a:pt x="467" y="0"/>
                </a:lnTo>
                <a:lnTo>
                  <a:pt x="467" y="2"/>
                </a:lnTo>
                <a:lnTo>
                  <a:pt x="467" y="2"/>
                </a:lnTo>
                <a:lnTo>
                  <a:pt x="469" y="4"/>
                </a:lnTo>
                <a:lnTo>
                  <a:pt x="469" y="6"/>
                </a:lnTo>
                <a:lnTo>
                  <a:pt x="471" y="6"/>
                </a:lnTo>
                <a:lnTo>
                  <a:pt x="473" y="6"/>
                </a:lnTo>
                <a:lnTo>
                  <a:pt x="473" y="8"/>
                </a:lnTo>
                <a:lnTo>
                  <a:pt x="475" y="8"/>
                </a:lnTo>
                <a:lnTo>
                  <a:pt x="475" y="8"/>
                </a:lnTo>
                <a:lnTo>
                  <a:pt x="477" y="8"/>
                </a:lnTo>
                <a:lnTo>
                  <a:pt x="477" y="10"/>
                </a:lnTo>
                <a:lnTo>
                  <a:pt x="479" y="10"/>
                </a:lnTo>
                <a:lnTo>
                  <a:pt x="481" y="12"/>
                </a:lnTo>
                <a:lnTo>
                  <a:pt x="482" y="13"/>
                </a:lnTo>
                <a:lnTo>
                  <a:pt x="484" y="13"/>
                </a:lnTo>
                <a:lnTo>
                  <a:pt x="484" y="15"/>
                </a:lnTo>
                <a:lnTo>
                  <a:pt x="486" y="15"/>
                </a:lnTo>
                <a:lnTo>
                  <a:pt x="486" y="17"/>
                </a:lnTo>
                <a:lnTo>
                  <a:pt x="488" y="17"/>
                </a:lnTo>
                <a:lnTo>
                  <a:pt x="490" y="19"/>
                </a:lnTo>
                <a:lnTo>
                  <a:pt x="490" y="21"/>
                </a:lnTo>
                <a:lnTo>
                  <a:pt x="492" y="21"/>
                </a:lnTo>
                <a:lnTo>
                  <a:pt x="494" y="23"/>
                </a:lnTo>
                <a:lnTo>
                  <a:pt x="496" y="25"/>
                </a:lnTo>
                <a:lnTo>
                  <a:pt x="497" y="27"/>
                </a:lnTo>
                <a:lnTo>
                  <a:pt x="499" y="27"/>
                </a:lnTo>
                <a:lnTo>
                  <a:pt x="499" y="28"/>
                </a:lnTo>
                <a:lnTo>
                  <a:pt x="501" y="28"/>
                </a:lnTo>
                <a:lnTo>
                  <a:pt x="503" y="30"/>
                </a:lnTo>
                <a:lnTo>
                  <a:pt x="505" y="32"/>
                </a:lnTo>
                <a:lnTo>
                  <a:pt x="507" y="34"/>
                </a:lnTo>
                <a:lnTo>
                  <a:pt x="509" y="36"/>
                </a:lnTo>
                <a:lnTo>
                  <a:pt x="511" y="38"/>
                </a:lnTo>
                <a:lnTo>
                  <a:pt x="511" y="38"/>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120"/>
          <p:cNvSpPr>
            <a:spLocks/>
          </p:cNvSpPr>
          <p:nvPr/>
        </p:nvSpPr>
        <p:spPr bwMode="auto">
          <a:xfrm>
            <a:off x="1013407" y="2314146"/>
            <a:ext cx="1866900" cy="1854200"/>
          </a:xfrm>
          <a:custGeom>
            <a:avLst/>
            <a:gdLst>
              <a:gd name="T0" fmla="*/ 178 w 1176"/>
              <a:gd name="T1" fmla="*/ 129 h 1168"/>
              <a:gd name="T2" fmla="*/ 229 w 1176"/>
              <a:gd name="T3" fmla="*/ 108 h 1168"/>
              <a:gd name="T4" fmla="*/ 244 w 1176"/>
              <a:gd name="T5" fmla="*/ 58 h 1168"/>
              <a:gd name="T6" fmla="*/ 338 w 1176"/>
              <a:gd name="T7" fmla="*/ 148 h 1168"/>
              <a:gd name="T8" fmla="*/ 355 w 1176"/>
              <a:gd name="T9" fmla="*/ 195 h 1168"/>
              <a:gd name="T10" fmla="*/ 413 w 1176"/>
              <a:gd name="T11" fmla="*/ 159 h 1168"/>
              <a:gd name="T12" fmla="*/ 482 w 1176"/>
              <a:gd name="T13" fmla="*/ 183 h 1168"/>
              <a:gd name="T14" fmla="*/ 510 w 1176"/>
              <a:gd name="T15" fmla="*/ 135 h 1168"/>
              <a:gd name="T16" fmla="*/ 563 w 1176"/>
              <a:gd name="T17" fmla="*/ 133 h 1168"/>
              <a:gd name="T18" fmla="*/ 617 w 1176"/>
              <a:gd name="T19" fmla="*/ 127 h 1168"/>
              <a:gd name="T20" fmla="*/ 593 w 1176"/>
              <a:gd name="T21" fmla="*/ 78 h 1168"/>
              <a:gd name="T22" fmla="*/ 627 w 1176"/>
              <a:gd name="T23" fmla="*/ 32 h 1168"/>
              <a:gd name="T24" fmla="*/ 696 w 1176"/>
              <a:gd name="T25" fmla="*/ 15 h 1168"/>
              <a:gd name="T26" fmla="*/ 762 w 1176"/>
              <a:gd name="T27" fmla="*/ 28 h 1168"/>
              <a:gd name="T28" fmla="*/ 829 w 1176"/>
              <a:gd name="T29" fmla="*/ 9 h 1168"/>
              <a:gd name="T30" fmla="*/ 898 w 1176"/>
              <a:gd name="T31" fmla="*/ 11 h 1168"/>
              <a:gd name="T32" fmla="*/ 947 w 1176"/>
              <a:gd name="T33" fmla="*/ 17 h 1168"/>
              <a:gd name="T34" fmla="*/ 1017 w 1176"/>
              <a:gd name="T35" fmla="*/ 28 h 1168"/>
              <a:gd name="T36" fmla="*/ 1084 w 1176"/>
              <a:gd name="T37" fmla="*/ 58 h 1168"/>
              <a:gd name="T38" fmla="*/ 1150 w 1176"/>
              <a:gd name="T39" fmla="*/ 69 h 1168"/>
              <a:gd name="T40" fmla="*/ 1170 w 1176"/>
              <a:gd name="T41" fmla="*/ 84 h 1168"/>
              <a:gd name="T42" fmla="*/ 1131 w 1176"/>
              <a:gd name="T43" fmla="*/ 114 h 1168"/>
              <a:gd name="T44" fmla="*/ 1095 w 1176"/>
              <a:gd name="T45" fmla="*/ 182 h 1168"/>
              <a:gd name="T46" fmla="*/ 1052 w 1176"/>
              <a:gd name="T47" fmla="*/ 245 h 1168"/>
              <a:gd name="T48" fmla="*/ 1054 w 1176"/>
              <a:gd name="T49" fmla="*/ 324 h 1168"/>
              <a:gd name="T50" fmla="*/ 1052 w 1176"/>
              <a:gd name="T51" fmla="*/ 393 h 1168"/>
              <a:gd name="T52" fmla="*/ 1049 w 1176"/>
              <a:gd name="T53" fmla="*/ 465 h 1168"/>
              <a:gd name="T54" fmla="*/ 1110 w 1176"/>
              <a:gd name="T55" fmla="*/ 500 h 1168"/>
              <a:gd name="T56" fmla="*/ 1155 w 1176"/>
              <a:gd name="T57" fmla="*/ 551 h 1168"/>
              <a:gd name="T58" fmla="*/ 1103 w 1176"/>
              <a:gd name="T59" fmla="*/ 604 h 1168"/>
              <a:gd name="T60" fmla="*/ 1110 w 1176"/>
              <a:gd name="T61" fmla="*/ 658 h 1168"/>
              <a:gd name="T62" fmla="*/ 1092 w 1176"/>
              <a:gd name="T63" fmla="*/ 727 h 1168"/>
              <a:gd name="T64" fmla="*/ 1073 w 1176"/>
              <a:gd name="T65" fmla="*/ 800 h 1168"/>
              <a:gd name="T66" fmla="*/ 1054 w 1176"/>
              <a:gd name="T67" fmla="*/ 864 h 1168"/>
              <a:gd name="T68" fmla="*/ 996 w 1176"/>
              <a:gd name="T69" fmla="*/ 909 h 1168"/>
              <a:gd name="T70" fmla="*/ 945 w 1176"/>
              <a:gd name="T71" fmla="*/ 960 h 1168"/>
              <a:gd name="T72" fmla="*/ 900 w 1176"/>
              <a:gd name="T73" fmla="*/ 1009 h 1168"/>
              <a:gd name="T74" fmla="*/ 900 w 1176"/>
              <a:gd name="T75" fmla="*/ 1087 h 1168"/>
              <a:gd name="T76" fmla="*/ 837 w 1176"/>
              <a:gd name="T77" fmla="*/ 1112 h 1168"/>
              <a:gd name="T78" fmla="*/ 771 w 1176"/>
              <a:gd name="T79" fmla="*/ 1101 h 1168"/>
              <a:gd name="T80" fmla="*/ 589 w 1176"/>
              <a:gd name="T81" fmla="*/ 1164 h 1168"/>
              <a:gd name="T82" fmla="*/ 578 w 1176"/>
              <a:gd name="T83" fmla="*/ 977 h 1168"/>
              <a:gd name="T84" fmla="*/ 568 w 1176"/>
              <a:gd name="T85" fmla="*/ 885 h 1168"/>
              <a:gd name="T86" fmla="*/ 514 w 1176"/>
              <a:gd name="T87" fmla="*/ 875 h 1168"/>
              <a:gd name="T88" fmla="*/ 465 w 1176"/>
              <a:gd name="T89" fmla="*/ 851 h 1168"/>
              <a:gd name="T90" fmla="*/ 431 w 1176"/>
              <a:gd name="T91" fmla="*/ 814 h 1168"/>
              <a:gd name="T92" fmla="*/ 396 w 1176"/>
              <a:gd name="T93" fmla="*/ 772 h 1168"/>
              <a:gd name="T94" fmla="*/ 381 w 1176"/>
              <a:gd name="T95" fmla="*/ 716 h 1168"/>
              <a:gd name="T96" fmla="*/ 336 w 1176"/>
              <a:gd name="T97" fmla="*/ 675 h 1168"/>
              <a:gd name="T98" fmla="*/ 276 w 1176"/>
              <a:gd name="T99" fmla="*/ 665 h 1168"/>
              <a:gd name="T100" fmla="*/ 240 w 1176"/>
              <a:gd name="T101" fmla="*/ 695 h 1168"/>
              <a:gd name="T102" fmla="*/ 195 w 1176"/>
              <a:gd name="T103" fmla="*/ 699 h 1168"/>
              <a:gd name="T104" fmla="*/ 137 w 1176"/>
              <a:gd name="T105" fmla="*/ 703 h 1168"/>
              <a:gd name="T106" fmla="*/ 81 w 1176"/>
              <a:gd name="T107" fmla="*/ 692 h 1168"/>
              <a:gd name="T108" fmla="*/ 40 w 1176"/>
              <a:gd name="T109" fmla="*/ 660 h 1168"/>
              <a:gd name="T110" fmla="*/ 8 w 1176"/>
              <a:gd name="T111" fmla="*/ 617 h 1168"/>
              <a:gd name="T112" fmla="*/ 51 w 1176"/>
              <a:gd name="T113" fmla="*/ 574 h 1168"/>
              <a:gd name="T114" fmla="*/ 60 w 1176"/>
              <a:gd name="T115" fmla="*/ 515 h 1168"/>
              <a:gd name="T116" fmla="*/ 66 w 1176"/>
              <a:gd name="T117" fmla="*/ 440 h 1168"/>
              <a:gd name="T118" fmla="*/ 77 w 1176"/>
              <a:gd name="T119" fmla="*/ 382 h 1168"/>
              <a:gd name="T120" fmla="*/ 131 w 1176"/>
              <a:gd name="T121" fmla="*/ 335 h 1168"/>
              <a:gd name="T122" fmla="*/ 156 w 1176"/>
              <a:gd name="T123" fmla="*/ 288 h 1168"/>
              <a:gd name="T124" fmla="*/ 152 w 1176"/>
              <a:gd name="T125" fmla="*/ 21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6" h="1168">
                <a:moveTo>
                  <a:pt x="139" y="180"/>
                </a:moveTo>
                <a:lnTo>
                  <a:pt x="139" y="178"/>
                </a:lnTo>
                <a:lnTo>
                  <a:pt x="137" y="176"/>
                </a:lnTo>
                <a:lnTo>
                  <a:pt x="137" y="174"/>
                </a:lnTo>
                <a:lnTo>
                  <a:pt x="137" y="172"/>
                </a:lnTo>
                <a:lnTo>
                  <a:pt x="139" y="172"/>
                </a:lnTo>
                <a:lnTo>
                  <a:pt x="141" y="170"/>
                </a:lnTo>
                <a:lnTo>
                  <a:pt x="141" y="168"/>
                </a:lnTo>
                <a:lnTo>
                  <a:pt x="143" y="167"/>
                </a:lnTo>
                <a:lnTo>
                  <a:pt x="143" y="165"/>
                </a:lnTo>
                <a:lnTo>
                  <a:pt x="145" y="163"/>
                </a:lnTo>
                <a:lnTo>
                  <a:pt x="145" y="161"/>
                </a:lnTo>
                <a:lnTo>
                  <a:pt x="145" y="159"/>
                </a:lnTo>
                <a:lnTo>
                  <a:pt x="146" y="159"/>
                </a:lnTo>
                <a:lnTo>
                  <a:pt x="146" y="157"/>
                </a:lnTo>
                <a:lnTo>
                  <a:pt x="146" y="155"/>
                </a:lnTo>
                <a:lnTo>
                  <a:pt x="146" y="153"/>
                </a:lnTo>
                <a:lnTo>
                  <a:pt x="148" y="153"/>
                </a:lnTo>
                <a:lnTo>
                  <a:pt x="148" y="152"/>
                </a:lnTo>
                <a:lnTo>
                  <a:pt x="148" y="150"/>
                </a:lnTo>
                <a:lnTo>
                  <a:pt x="148" y="148"/>
                </a:lnTo>
                <a:lnTo>
                  <a:pt x="150" y="148"/>
                </a:lnTo>
                <a:lnTo>
                  <a:pt x="150" y="146"/>
                </a:lnTo>
                <a:lnTo>
                  <a:pt x="152" y="144"/>
                </a:lnTo>
                <a:lnTo>
                  <a:pt x="152" y="142"/>
                </a:lnTo>
                <a:lnTo>
                  <a:pt x="152" y="140"/>
                </a:lnTo>
                <a:lnTo>
                  <a:pt x="154" y="140"/>
                </a:lnTo>
                <a:lnTo>
                  <a:pt x="154" y="138"/>
                </a:lnTo>
                <a:lnTo>
                  <a:pt x="154" y="137"/>
                </a:lnTo>
                <a:lnTo>
                  <a:pt x="156" y="137"/>
                </a:lnTo>
                <a:lnTo>
                  <a:pt x="156" y="135"/>
                </a:lnTo>
                <a:lnTo>
                  <a:pt x="158" y="133"/>
                </a:lnTo>
                <a:lnTo>
                  <a:pt x="160" y="133"/>
                </a:lnTo>
                <a:lnTo>
                  <a:pt x="161" y="133"/>
                </a:lnTo>
                <a:lnTo>
                  <a:pt x="161" y="133"/>
                </a:lnTo>
                <a:lnTo>
                  <a:pt x="163" y="131"/>
                </a:lnTo>
                <a:lnTo>
                  <a:pt x="165" y="131"/>
                </a:lnTo>
                <a:lnTo>
                  <a:pt x="167" y="131"/>
                </a:lnTo>
                <a:lnTo>
                  <a:pt x="169" y="131"/>
                </a:lnTo>
                <a:lnTo>
                  <a:pt x="171" y="131"/>
                </a:lnTo>
                <a:lnTo>
                  <a:pt x="173" y="129"/>
                </a:lnTo>
                <a:lnTo>
                  <a:pt x="175" y="129"/>
                </a:lnTo>
                <a:lnTo>
                  <a:pt x="176" y="129"/>
                </a:lnTo>
                <a:lnTo>
                  <a:pt x="178" y="129"/>
                </a:lnTo>
                <a:lnTo>
                  <a:pt x="180" y="129"/>
                </a:lnTo>
                <a:lnTo>
                  <a:pt x="182" y="129"/>
                </a:lnTo>
                <a:lnTo>
                  <a:pt x="184" y="129"/>
                </a:lnTo>
                <a:lnTo>
                  <a:pt x="186" y="129"/>
                </a:lnTo>
                <a:lnTo>
                  <a:pt x="188" y="129"/>
                </a:lnTo>
                <a:lnTo>
                  <a:pt x="190" y="129"/>
                </a:lnTo>
                <a:lnTo>
                  <a:pt x="191" y="129"/>
                </a:lnTo>
                <a:lnTo>
                  <a:pt x="193" y="129"/>
                </a:lnTo>
                <a:lnTo>
                  <a:pt x="195" y="129"/>
                </a:lnTo>
                <a:lnTo>
                  <a:pt x="195" y="131"/>
                </a:lnTo>
                <a:lnTo>
                  <a:pt x="197" y="131"/>
                </a:lnTo>
                <a:lnTo>
                  <a:pt x="199" y="131"/>
                </a:lnTo>
                <a:lnTo>
                  <a:pt x="201" y="131"/>
                </a:lnTo>
                <a:lnTo>
                  <a:pt x="203" y="131"/>
                </a:lnTo>
                <a:lnTo>
                  <a:pt x="205" y="131"/>
                </a:lnTo>
                <a:lnTo>
                  <a:pt x="206" y="131"/>
                </a:lnTo>
                <a:lnTo>
                  <a:pt x="208" y="131"/>
                </a:lnTo>
                <a:lnTo>
                  <a:pt x="208" y="131"/>
                </a:lnTo>
                <a:lnTo>
                  <a:pt x="210" y="131"/>
                </a:lnTo>
                <a:lnTo>
                  <a:pt x="212" y="133"/>
                </a:lnTo>
                <a:lnTo>
                  <a:pt x="214" y="133"/>
                </a:lnTo>
                <a:lnTo>
                  <a:pt x="216" y="133"/>
                </a:lnTo>
                <a:lnTo>
                  <a:pt x="218" y="133"/>
                </a:lnTo>
                <a:lnTo>
                  <a:pt x="220" y="133"/>
                </a:lnTo>
                <a:lnTo>
                  <a:pt x="221" y="133"/>
                </a:lnTo>
                <a:lnTo>
                  <a:pt x="225" y="133"/>
                </a:lnTo>
                <a:lnTo>
                  <a:pt x="227" y="133"/>
                </a:lnTo>
                <a:lnTo>
                  <a:pt x="227" y="131"/>
                </a:lnTo>
                <a:lnTo>
                  <a:pt x="229" y="131"/>
                </a:lnTo>
                <a:lnTo>
                  <a:pt x="229" y="129"/>
                </a:lnTo>
                <a:lnTo>
                  <a:pt x="231" y="129"/>
                </a:lnTo>
                <a:lnTo>
                  <a:pt x="231" y="127"/>
                </a:lnTo>
                <a:lnTo>
                  <a:pt x="233" y="125"/>
                </a:lnTo>
                <a:lnTo>
                  <a:pt x="233" y="123"/>
                </a:lnTo>
                <a:lnTo>
                  <a:pt x="235" y="123"/>
                </a:lnTo>
                <a:lnTo>
                  <a:pt x="235" y="122"/>
                </a:lnTo>
                <a:lnTo>
                  <a:pt x="235" y="120"/>
                </a:lnTo>
                <a:lnTo>
                  <a:pt x="233" y="118"/>
                </a:lnTo>
                <a:lnTo>
                  <a:pt x="233" y="116"/>
                </a:lnTo>
                <a:lnTo>
                  <a:pt x="233" y="114"/>
                </a:lnTo>
                <a:lnTo>
                  <a:pt x="231" y="114"/>
                </a:lnTo>
                <a:lnTo>
                  <a:pt x="231" y="112"/>
                </a:lnTo>
                <a:lnTo>
                  <a:pt x="231" y="110"/>
                </a:lnTo>
                <a:lnTo>
                  <a:pt x="229" y="108"/>
                </a:lnTo>
                <a:lnTo>
                  <a:pt x="229" y="107"/>
                </a:lnTo>
                <a:lnTo>
                  <a:pt x="227" y="105"/>
                </a:lnTo>
                <a:lnTo>
                  <a:pt x="229" y="105"/>
                </a:lnTo>
                <a:lnTo>
                  <a:pt x="229" y="103"/>
                </a:lnTo>
                <a:lnTo>
                  <a:pt x="229" y="101"/>
                </a:lnTo>
                <a:lnTo>
                  <a:pt x="227" y="99"/>
                </a:lnTo>
                <a:lnTo>
                  <a:pt x="225" y="99"/>
                </a:lnTo>
                <a:lnTo>
                  <a:pt x="223" y="99"/>
                </a:lnTo>
                <a:lnTo>
                  <a:pt x="221" y="99"/>
                </a:lnTo>
                <a:lnTo>
                  <a:pt x="220" y="97"/>
                </a:lnTo>
                <a:lnTo>
                  <a:pt x="218" y="97"/>
                </a:lnTo>
                <a:lnTo>
                  <a:pt x="218" y="95"/>
                </a:lnTo>
                <a:lnTo>
                  <a:pt x="216" y="93"/>
                </a:lnTo>
                <a:lnTo>
                  <a:pt x="216" y="92"/>
                </a:lnTo>
                <a:lnTo>
                  <a:pt x="216" y="90"/>
                </a:lnTo>
                <a:lnTo>
                  <a:pt x="218" y="90"/>
                </a:lnTo>
                <a:lnTo>
                  <a:pt x="218" y="88"/>
                </a:lnTo>
                <a:lnTo>
                  <a:pt x="220" y="86"/>
                </a:lnTo>
                <a:lnTo>
                  <a:pt x="221" y="86"/>
                </a:lnTo>
                <a:lnTo>
                  <a:pt x="223" y="84"/>
                </a:lnTo>
                <a:lnTo>
                  <a:pt x="221" y="82"/>
                </a:lnTo>
                <a:lnTo>
                  <a:pt x="221" y="80"/>
                </a:lnTo>
                <a:lnTo>
                  <a:pt x="221" y="78"/>
                </a:lnTo>
                <a:lnTo>
                  <a:pt x="223" y="77"/>
                </a:lnTo>
                <a:lnTo>
                  <a:pt x="223" y="75"/>
                </a:lnTo>
                <a:lnTo>
                  <a:pt x="223" y="73"/>
                </a:lnTo>
                <a:lnTo>
                  <a:pt x="225" y="71"/>
                </a:lnTo>
                <a:lnTo>
                  <a:pt x="225" y="69"/>
                </a:lnTo>
                <a:lnTo>
                  <a:pt x="227" y="69"/>
                </a:lnTo>
                <a:lnTo>
                  <a:pt x="229" y="69"/>
                </a:lnTo>
                <a:lnTo>
                  <a:pt x="231" y="69"/>
                </a:lnTo>
                <a:lnTo>
                  <a:pt x="231" y="67"/>
                </a:lnTo>
                <a:lnTo>
                  <a:pt x="233" y="67"/>
                </a:lnTo>
                <a:lnTo>
                  <a:pt x="233" y="65"/>
                </a:lnTo>
                <a:lnTo>
                  <a:pt x="233" y="63"/>
                </a:lnTo>
                <a:lnTo>
                  <a:pt x="235" y="63"/>
                </a:lnTo>
                <a:lnTo>
                  <a:pt x="235" y="62"/>
                </a:lnTo>
                <a:lnTo>
                  <a:pt x="235" y="60"/>
                </a:lnTo>
                <a:lnTo>
                  <a:pt x="235" y="58"/>
                </a:lnTo>
                <a:lnTo>
                  <a:pt x="236" y="58"/>
                </a:lnTo>
                <a:lnTo>
                  <a:pt x="238" y="56"/>
                </a:lnTo>
                <a:lnTo>
                  <a:pt x="240" y="56"/>
                </a:lnTo>
                <a:lnTo>
                  <a:pt x="242" y="58"/>
                </a:lnTo>
                <a:lnTo>
                  <a:pt x="244" y="58"/>
                </a:lnTo>
                <a:lnTo>
                  <a:pt x="246" y="58"/>
                </a:lnTo>
                <a:lnTo>
                  <a:pt x="248" y="58"/>
                </a:lnTo>
                <a:lnTo>
                  <a:pt x="250" y="60"/>
                </a:lnTo>
                <a:lnTo>
                  <a:pt x="251" y="62"/>
                </a:lnTo>
                <a:lnTo>
                  <a:pt x="251" y="63"/>
                </a:lnTo>
                <a:lnTo>
                  <a:pt x="251" y="65"/>
                </a:lnTo>
                <a:lnTo>
                  <a:pt x="253" y="65"/>
                </a:lnTo>
                <a:lnTo>
                  <a:pt x="253" y="67"/>
                </a:lnTo>
                <a:lnTo>
                  <a:pt x="255" y="67"/>
                </a:lnTo>
                <a:lnTo>
                  <a:pt x="255" y="69"/>
                </a:lnTo>
                <a:lnTo>
                  <a:pt x="255" y="69"/>
                </a:lnTo>
                <a:lnTo>
                  <a:pt x="257" y="69"/>
                </a:lnTo>
                <a:lnTo>
                  <a:pt x="268" y="69"/>
                </a:lnTo>
                <a:lnTo>
                  <a:pt x="300" y="69"/>
                </a:lnTo>
                <a:lnTo>
                  <a:pt x="336" y="97"/>
                </a:lnTo>
                <a:lnTo>
                  <a:pt x="336" y="99"/>
                </a:lnTo>
                <a:lnTo>
                  <a:pt x="336" y="101"/>
                </a:lnTo>
                <a:lnTo>
                  <a:pt x="336" y="103"/>
                </a:lnTo>
                <a:lnTo>
                  <a:pt x="336" y="105"/>
                </a:lnTo>
                <a:lnTo>
                  <a:pt x="336" y="107"/>
                </a:lnTo>
                <a:lnTo>
                  <a:pt x="334" y="107"/>
                </a:lnTo>
                <a:lnTo>
                  <a:pt x="334" y="108"/>
                </a:lnTo>
                <a:lnTo>
                  <a:pt x="334" y="110"/>
                </a:lnTo>
                <a:lnTo>
                  <a:pt x="334" y="112"/>
                </a:lnTo>
                <a:lnTo>
                  <a:pt x="334" y="114"/>
                </a:lnTo>
                <a:lnTo>
                  <a:pt x="334" y="114"/>
                </a:lnTo>
                <a:lnTo>
                  <a:pt x="334" y="116"/>
                </a:lnTo>
                <a:lnTo>
                  <a:pt x="334" y="118"/>
                </a:lnTo>
                <a:lnTo>
                  <a:pt x="334" y="120"/>
                </a:lnTo>
                <a:lnTo>
                  <a:pt x="336" y="122"/>
                </a:lnTo>
                <a:lnTo>
                  <a:pt x="336" y="123"/>
                </a:lnTo>
                <a:lnTo>
                  <a:pt x="336" y="125"/>
                </a:lnTo>
                <a:lnTo>
                  <a:pt x="336" y="127"/>
                </a:lnTo>
                <a:lnTo>
                  <a:pt x="336" y="129"/>
                </a:lnTo>
                <a:lnTo>
                  <a:pt x="336" y="131"/>
                </a:lnTo>
                <a:lnTo>
                  <a:pt x="336" y="133"/>
                </a:lnTo>
                <a:lnTo>
                  <a:pt x="336" y="135"/>
                </a:lnTo>
                <a:lnTo>
                  <a:pt x="336" y="137"/>
                </a:lnTo>
                <a:lnTo>
                  <a:pt x="336" y="138"/>
                </a:lnTo>
                <a:lnTo>
                  <a:pt x="338" y="140"/>
                </a:lnTo>
                <a:lnTo>
                  <a:pt x="338" y="142"/>
                </a:lnTo>
                <a:lnTo>
                  <a:pt x="338" y="144"/>
                </a:lnTo>
                <a:lnTo>
                  <a:pt x="338" y="146"/>
                </a:lnTo>
                <a:lnTo>
                  <a:pt x="338" y="148"/>
                </a:lnTo>
                <a:lnTo>
                  <a:pt x="338" y="150"/>
                </a:lnTo>
                <a:lnTo>
                  <a:pt x="338" y="152"/>
                </a:lnTo>
                <a:lnTo>
                  <a:pt x="340" y="153"/>
                </a:lnTo>
                <a:lnTo>
                  <a:pt x="340" y="155"/>
                </a:lnTo>
                <a:lnTo>
                  <a:pt x="340" y="157"/>
                </a:lnTo>
                <a:lnTo>
                  <a:pt x="340" y="159"/>
                </a:lnTo>
                <a:lnTo>
                  <a:pt x="340" y="159"/>
                </a:lnTo>
                <a:lnTo>
                  <a:pt x="340" y="161"/>
                </a:lnTo>
                <a:lnTo>
                  <a:pt x="340" y="163"/>
                </a:lnTo>
                <a:lnTo>
                  <a:pt x="341" y="165"/>
                </a:lnTo>
                <a:lnTo>
                  <a:pt x="341" y="167"/>
                </a:lnTo>
                <a:lnTo>
                  <a:pt x="341" y="168"/>
                </a:lnTo>
                <a:lnTo>
                  <a:pt x="343" y="168"/>
                </a:lnTo>
                <a:lnTo>
                  <a:pt x="343" y="170"/>
                </a:lnTo>
                <a:lnTo>
                  <a:pt x="345" y="172"/>
                </a:lnTo>
                <a:lnTo>
                  <a:pt x="345" y="174"/>
                </a:lnTo>
                <a:lnTo>
                  <a:pt x="345" y="176"/>
                </a:lnTo>
                <a:lnTo>
                  <a:pt x="345" y="178"/>
                </a:lnTo>
                <a:lnTo>
                  <a:pt x="345" y="180"/>
                </a:lnTo>
                <a:lnTo>
                  <a:pt x="345" y="182"/>
                </a:lnTo>
                <a:lnTo>
                  <a:pt x="343" y="183"/>
                </a:lnTo>
                <a:lnTo>
                  <a:pt x="343" y="185"/>
                </a:lnTo>
                <a:lnTo>
                  <a:pt x="343" y="187"/>
                </a:lnTo>
                <a:lnTo>
                  <a:pt x="343" y="189"/>
                </a:lnTo>
                <a:lnTo>
                  <a:pt x="343" y="191"/>
                </a:lnTo>
                <a:lnTo>
                  <a:pt x="343" y="193"/>
                </a:lnTo>
                <a:lnTo>
                  <a:pt x="341" y="193"/>
                </a:lnTo>
                <a:lnTo>
                  <a:pt x="341" y="195"/>
                </a:lnTo>
                <a:lnTo>
                  <a:pt x="340" y="195"/>
                </a:lnTo>
                <a:lnTo>
                  <a:pt x="340" y="197"/>
                </a:lnTo>
                <a:lnTo>
                  <a:pt x="340" y="198"/>
                </a:lnTo>
                <a:lnTo>
                  <a:pt x="340" y="200"/>
                </a:lnTo>
                <a:lnTo>
                  <a:pt x="340" y="202"/>
                </a:lnTo>
                <a:lnTo>
                  <a:pt x="341" y="202"/>
                </a:lnTo>
                <a:lnTo>
                  <a:pt x="341" y="204"/>
                </a:lnTo>
                <a:lnTo>
                  <a:pt x="343" y="204"/>
                </a:lnTo>
                <a:lnTo>
                  <a:pt x="345" y="204"/>
                </a:lnTo>
                <a:lnTo>
                  <a:pt x="347" y="204"/>
                </a:lnTo>
                <a:lnTo>
                  <a:pt x="349" y="202"/>
                </a:lnTo>
                <a:lnTo>
                  <a:pt x="351" y="200"/>
                </a:lnTo>
                <a:lnTo>
                  <a:pt x="351" y="198"/>
                </a:lnTo>
                <a:lnTo>
                  <a:pt x="353" y="198"/>
                </a:lnTo>
                <a:lnTo>
                  <a:pt x="353" y="197"/>
                </a:lnTo>
                <a:lnTo>
                  <a:pt x="355" y="195"/>
                </a:lnTo>
                <a:lnTo>
                  <a:pt x="355" y="193"/>
                </a:lnTo>
                <a:lnTo>
                  <a:pt x="356" y="193"/>
                </a:lnTo>
                <a:lnTo>
                  <a:pt x="356" y="191"/>
                </a:lnTo>
                <a:lnTo>
                  <a:pt x="358" y="191"/>
                </a:lnTo>
                <a:lnTo>
                  <a:pt x="360" y="191"/>
                </a:lnTo>
                <a:lnTo>
                  <a:pt x="360" y="189"/>
                </a:lnTo>
                <a:lnTo>
                  <a:pt x="362" y="189"/>
                </a:lnTo>
                <a:lnTo>
                  <a:pt x="364" y="189"/>
                </a:lnTo>
                <a:lnTo>
                  <a:pt x="364" y="187"/>
                </a:lnTo>
                <a:lnTo>
                  <a:pt x="366" y="187"/>
                </a:lnTo>
                <a:lnTo>
                  <a:pt x="366" y="185"/>
                </a:lnTo>
                <a:lnTo>
                  <a:pt x="368" y="185"/>
                </a:lnTo>
                <a:lnTo>
                  <a:pt x="368" y="183"/>
                </a:lnTo>
                <a:lnTo>
                  <a:pt x="370" y="183"/>
                </a:lnTo>
                <a:lnTo>
                  <a:pt x="370" y="182"/>
                </a:lnTo>
                <a:lnTo>
                  <a:pt x="371" y="182"/>
                </a:lnTo>
                <a:lnTo>
                  <a:pt x="371" y="180"/>
                </a:lnTo>
                <a:lnTo>
                  <a:pt x="373" y="180"/>
                </a:lnTo>
                <a:lnTo>
                  <a:pt x="373" y="178"/>
                </a:lnTo>
                <a:lnTo>
                  <a:pt x="375" y="178"/>
                </a:lnTo>
                <a:lnTo>
                  <a:pt x="377" y="178"/>
                </a:lnTo>
                <a:lnTo>
                  <a:pt x="377" y="176"/>
                </a:lnTo>
                <a:lnTo>
                  <a:pt x="379" y="176"/>
                </a:lnTo>
                <a:lnTo>
                  <a:pt x="379" y="174"/>
                </a:lnTo>
                <a:lnTo>
                  <a:pt x="381" y="174"/>
                </a:lnTo>
                <a:lnTo>
                  <a:pt x="383" y="172"/>
                </a:lnTo>
                <a:lnTo>
                  <a:pt x="385" y="170"/>
                </a:lnTo>
                <a:lnTo>
                  <a:pt x="386" y="168"/>
                </a:lnTo>
                <a:lnTo>
                  <a:pt x="388" y="168"/>
                </a:lnTo>
                <a:lnTo>
                  <a:pt x="390" y="167"/>
                </a:lnTo>
                <a:lnTo>
                  <a:pt x="392" y="167"/>
                </a:lnTo>
                <a:lnTo>
                  <a:pt x="392" y="165"/>
                </a:lnTo>
                <a:lnTo>
                  <a:pt x="394" y="165"/>
                </a:lnTo>
                <a:lnTo>
                  <a:pt x="396" y="163"/>
                </a:lnTo>
                <a:lnTo>
                  <a:pt x="398" y="163"/>
                </a:lnTo>
                <a:lnTo>
                  <a:pt x="400" y="161"/>
                </a:lnTo>
                <a:lnTo>
                  <a:pt x="400" y="161"/>
                </a:lnTo>
                <a:lnTo>
                  <a:pt x="401" y="161"/>
                </a:lnTo>
                <a:lnTo>
                  <a:pt x="403" y="159"/>
                </a:lnTo>
                <a:lnTo>
                  <a:pt x="405" y="159"/>
                </a:lnTo>
                <a:lnTo>
                  <a:pt x="407" y="159"/>
                </a:lnTo>
                <a:lnTo>
                  <a:pt x="409" y="159"/>
                </a:lnTo>
                <a:lnTo>
                  <a:pt x="411" y="159"/>
                </a:lnTo>
                <a:lnTo>
                  <a:pt x="413" y="159"/>
                </a:lnTo>
                <a:lnTo>
                  <a:pt x="415" y="159"/>
                </a:lnTo>
                <a:lnTo>
                  <a:pt x="416" y="159"/>
                </a:lnTo>
                <a:lnTo>
                  <a:pt x="418" y="159"/>
                </a:lnTo>
                <a:lnTo>
                  <a:pt x="418" y="157"/>
                </a:lnTo>
                <a:lnTo>
                  <a:pt x="420" y="157"/>
                </a:lnTo>
                <a:lnTo>
                  <a:pt x="422" y="157"/>
                </a:lnTo>
                <a:lnTo>
                  <a:pt x="424" y="157"/>
                </a:lnTo>
                <a:lnTo>
                  <a:pt x="426" y="157"/>
                </a:lnTo>
                <a:lnTo>
                  <a:pt x="428" y="157"/>
                </a:lnTo>
                <a:lnTo>
                  <a:pt x="430" y="159"/>
                </a:lnTo>
                <a:lnTo>
                  <a:pt x="431" y="159"/>
                </a:lnTo>
                <a:lnTo>
                  <a:pt x="433" y="159"/>
                </a:lnTo>
                <a:lnTo>
                  <a:pt x="433" y="159"/>
                </a:lnTo>
                <a:lnTo>
                  <a:pt x="435" y="159"/>
                </a:lnTo>
                <a:lnTo>
                  <a:pt x="437" y="159"/>
                </a:lnTo>
                <a:lnTo>
                  <a:pt x="437" y="161"/>
                </a:lnTo>
                <a:lnTo>
                  <a:pt x="439" y="163"/>
                </a:lnTo>
                <a:lnTo>
                  <a:pt x="441" y="163"/>
                </a:lnTo>
                <a:lnTo>
                  <a:pt x="443" y="163"/>
                </a:lnTo>
                <a:lnTo>
                  <a:pt x="445" y="163"/>
                </a:lnTo>
                <a:lnTo>
                  <a:pt x="446" y="163"/>
                </a:lnTo>
                <a:lnTo>
                  <a:pt x="446" y="163"/>
                </a:lnTo>
                <a:lnTo>
                  <a:pt x="448" y="163"/>
                </a:lnTo>
                <a:lnTo>
                  <a:pt x="448" y="165"/>
                </a:lnTo>
                <a:lnTo>
                  <a:pt x="450" y="165"/>
                </a:lnTo>
                <a:lnTo>
                  <a:pt x="452" y="165"/>
                </a:lnTo>
                <a:lnTo>
                  <a:pt x="454" y="167"/>
                </a:lnTo>
                <a:lnTo>
                  <a:pt x="456" y="168"/>
                </a:lnTo>
                <a:lnTo>
                  <a:pt x="458" y="168"/>
                </a:lnTo>
                <a:lnTo>
                  <a:pt x="458" y="170"/>
                </a:lnTo>
                <a:lnTo>
                  <a:pt x="460" y="170"/>
                </a:lnTo>
                <a:lnTo>
                  <a:pt x="461" y="170"/>
                </a:lnTo>
                <a:lnTo>
                  <a:pt x="463" y="172"/>
                </a:lnTo>
                <a:lnTo>
                  <a:pt x="465" y="174"/>
                </a:lnTo>
                <a:lnTo>
                  <a:pt x="467" y="176"/>
                </a:lnTo>
                <a:lnTo>
                  <a:pt x="469" y="178"/>
                </a:lnTo>
                <a:lnTo>
                  <a:pt x="471" y="178"/>
                </a:lnTo>
                <a:lnTo>
                  <a:pt x="473" y="178"/>
                </a:lnTo>
                <a:lnTo>
                  <a:pt x="475" y="180"/>
                </a:lnTo>
                <a:lnTo>
                  <a:pt x="476" y="180"/>
                </a:lnTo>
                <a:lnTo>
                  <a:pt x="478" y="180"/>
                </a:lnTo>
                <a:lnTo>
                  <a:pt x="478" y="182"/>
                </a:lnTo>
                <a:lnTo>
                  <a:pt x="480" y="182"/>
                </a:lnTo>
                <a:lnTo>
                  <a:pt x="482" y="183"/>
                </a:lnTo>
                <a:lnTo>
                  <a:pt x="484" y="183"/>
                </a:lnTo>
                <a:lnTo>
                  <a:pt x="486" y="183"/>
                </a:lnTo>
                <a:lnTo>
                  <a:pt x="488" y="183"/>
                </a:lnTo>
                <a:lnTo>
                  <a:pt x="490" y="185"/>
                </a:lnTo>
                <a:lnTo>
                  <a:pt x="491" y="185"/>
                </a:lnTo>
                <a:lnTo>
                  <a:pt x="493" y="185"/>
                </a:lnTo>
                <a:lnTo>
                  <a:pt x="493" y="185"/>
                </a:lnTo>
                <a:lnTo>
                  <a:pt x="495" y="183"/>
                </a:lnTo>
                <a:lnTo>
                  <a:pt x="495" y="182"/>
                </a:lnTo>
                <a:lnTo>
                  <a:pt x="497" y="180"/>
                </a:lnTo>
                <a:lnTo>
                  <a:pt x="497" y="178"/>
                </a:lnTo>
                <a:lnTo>
                  <a:pt x="499" y="178"/>
                </a:lnTo>
                <a:lnTo>
                  <a:pt x="499" y="176"/>
                </a:lnTo>
                <a:lnTo>
                  <a:pt x="499" y="174"/>
                </a:lnTo>
                <a:lnTo>
                  <a:pt x="501" y="174"/>
                </a:lnTo>
                <a:lnTo>
                  <a:pt x="501" y="172"/>
                </a:lnTo>
                <a:lnTo>
                  <a:pt x="503" y="172"/>
                </a:lnTo>
                <a:lnTo>
                  <a:pt x="503" y="170"/>
                </a:lnTo>
                <a:lnTo>
                  <a:pt x="505" y="170"/>
                </a:lnTo>
                <a:lnTo>
                  <a:pt x="505" y="168"/>
                </a:lnTo>
                <a:lnTo>
                  <a:pt x="507" y="167"/>
                </a:lnTo>
                <a:lnTo>
                  <a:pt x="508" y="167"/>
                </a:lnTo>
                <a:lnTo>
                  <a:pt x="510" y="167"/>
                </a:lnTo>
                <a:lnTo>
                  <a:pt x="510" y="165"/>
                </a:lnTo>
                <a:lnTo>
                  <a:pt x="512" y="165"/>
                </a:lnTo>
                <a:lnTo>
                  <a:pt x="512" y="163"/>
                </a:lnTo>
                <a:lnTo>
                  <a:pt x="510" y="161"/>
                </a:lnTo>
                <a:lnTo>
                  <a:pt x="510" y="159"/>
                </a:lnTo>
                <a:lnTo>
                  <a:pt x="512" y="159"/>
                </a:lnTo>
                <a:lnTo>
                  <a:pt x="512" y="157"/>
                </a:lnTo>
                <a:lnTo>
                  <a:pt x="512" y="155"/>
                </a:lnTo>
                <a:lnTo>
                  <a:pt x="512" y="153"/>
                </a:lnTo>
                <a:lnTo>
                  <a:pt x="510" y="152"/>
                </a:lnTo>
                <a:lnTo>
                  <a:pt x="508" y="152"/>
                </a:lnTo>
                <a:lnTo>
                  <a:pt x="508" y="150"/>
                </a:lnTo>
                <a:lnTo>
                  <a:pt x="507" y="150"/>
                </a:lnTo>
                <a:lnTo>
                  <a:pt x="507" y="148"/>
                </a:lnTo>
                <a:lnTo>
                  <a:pt x="507" y="146"/>
                </a:lnTo>
                <a:lnTo>
                  <a:pt x="507" y="144"/>
                </a:lnTo>
                <a:lnTo>
                  <a:pt x="508" y="142"/>
                </a:lnTo>
                <a:lnTo>
                  <a:pt x="508" y="140"/>
                </a:lnTo>
                <a:lnTo>
                  <a:pt x="508" y="138"/>
                </a:lnTo>
                <a:lnTo>
                  <a:pt x="510" y="137"/>
                </a:lnTo>
                <a:lnTo>
                  <a:pt x="510" y="135"/>
                </a:lnTo>
                <a:lnTo>
                  <a:pt x="510" y="133"/>
                </a:lnTo>
                <a:lnTo>
                  <a:pt x="512" y="133"/>
                </a:lnTo>
                <a:lnTo>
                  <a:pt x="512" y="131"/>
                </a:lnTo>
                <a:lnTo>
                  <a:pt x="512" y="129"/>
                </a:lnTo>
                <a:lnTo>
                  <a:pt x="512" y="127"/>
                </a:lnTo>
                <a:lnTo>
                  <a:pt x="514" y="127"/>
                </a:lnTo>
                <a:lnTo>
                  <a:pt x="514" y="125"/>
                </a:lnTo>
                <a:lnTo>
                  <a:pt x="514" y="123"/>
                </a:lnTo>
                <a:lnTo>
                  <a:pt x="514" y="122"/>
                </a:lnTo>
                <a:lnTo>
                  <a:pt x="516" y="120"/>
                </a:lnTo>
                <a:lnTo>
                  <a:pt x="518" y="118"/>
                </a:lnTo>
                <a:lnTo>
                  <a:pt x="518" y="116"/>
                </a:lnTo>
                <a:lnTo>
                  <a:pt x="522" y="116"/>
                </a:lnTo>
                <a:lnTo>
                  <a:pt x="525" y="118"/>
                </a:lnTo>
                <a:lnTo>
                  <a:pt x="529" y="118"/>
                </a:lnTo>
                <a:lnTo>
                  <a:pt x="533" y="116"/>
                </a:lnTo>
                <a:lnTo>
                  <a:pt x="535" y="114"/>
                </a:lnTo>
                <a:lnTo>
                  <a:pt x="537" y="114"/>
                </a:lnTo>
                <a:lnTo>
                  <a:pt x="538" y="110"/>
                </a:lnTo>
                <a:lnTo>
                  <a:pt x="538" y="108"/>
                </a:lnTo>
                <a:lnTo>
                  <a:pt x="540" y="107"/>
                </a:lnTo>
                <a:lnTo>
                  <a:pt x="542" y="108"/>
                </a:lnTo>
                <a:lnTo>
                  <a:pt x="542" y="108"/>
                </a:lnTo>
                <a:lnTo>
                  <a:pt x="544" y="108"/>
                </a:lnTo>
                <a:lnTo>
                  <a:pt x="546" y="108"/>
                </a:lnTo>
                <a:lnTo>
                  <a:pt x="548" y="110"/>
                </a:lnTo>
                <a:lnTo>
                  <a:pt x="548" y="112"/>
                </a:lnTo>
                <a:lnTo>
                  <a:pt x="548" y="114"/>
                </a:lnTo>
                <a:lnTo>
                  <a:pt x="550" y="114"/>
                </a:lnTo>
                <a:lnTo>
                  <a:pt x="550" y="114"/>
                </a:lnTo>
                <a:lnTo>
                  <a:pt x="552" y="114"/>
                </a:lnTo>
                <a:lnTo>
                  <a:pt x="553" y="116"/>
                </a:lnTo>
                <a:lnTo>
                  <a:pt x="555" y="114"/>
                </a:lnTo>
                <a:lnTo>
                  <a:pt x="557" y="114"/>
                </a:lnTo>
                <a:lnTo>
                  <a:pt x="557" y="116"/>
                </a:lnTo>
                <a:lnTo>
                  <a:pt x="559" y="118"/>
                </a:lnTo>
                <a:lnTo>
                  <a:pt x="559" y="120"/>
                </a:lnTo>
                <a:lnTo>
                  <a:pt x="559" y="122"/>
                </a:lnTo>
                <a:lnTo>
                  <a:pt x="561" y="123"/>
                </a:lnTo>
                <a:lnTo>
                  <a:pt x="561" y="125"/>
                </a:lnTo>
                <a:lnTo>
                  <a:pt x="561" y="127"/>
                </a:lnTo>
                <a:lnTo>
                  <a:pt x="561" y="129"/>
                </a:lnTo>
                <a:lnTo>
                  <a:pt x="561" y="131"/>
                </a:lnTo>
                <a:lnTo>
                  <a:pt x="563" y="133"/>
                </a:lnTo>
                <a:lnTo>
                  <a:pt x="563" y="135"/>
                </a:lnTo>
                <a:lnTo>
                  <a:pt x="565" y="137"/>
                </a:lnTo>
                <a:lnTo>
                  <a:pt x="565" y="138"/>
                </a:lnTo>
                <a:lnTo>
                  <a:pt x="565" y="140"/>
                </a:lnTo>
                <a:lnTo>
                  <a:pt x="563" y="140"/>
                </a:lnTo>
                <a:lnTo>
                  <a:pt x="563" y="142"/>
                </a:lnTo>
                <a:lnTo>
                  <a:pt x="563" y="144"/>
                </a:lnTo>
                <a:lnTo>
                  <a:pt x="561" y="146"/>
                </a:lnTo>
                <a:lnTo>
                  <a:pt x="561" y="148"/>
                </a:lnTo>
                <a:lnTo>
                  <a:pt x="563" y="148"/>
                </a:lnTo>
                <a:lnTo>
                  <a:pt x="565" y="148"/>
                </a:lnTo>
                <a:lnTo>
                  <a:pt x="567" y="146"/>
                </a:lnTo>
                <a:lnTo>
                  <a:pt x="568" y="146"/>
                </a:lnTo>
                <a:lnTo>
                  <a:pt x="570" y="146"/>
                </a:lnTo>
                <a:lnTo>
                  <a:pt x="572" y="144"/>
                </a:lnTo>
                <a:lnTo>
                  <a:pt x="574" y="144"/>
                </a:lnTo>
                <a:lnTo>
                  <a:pt x="576" y="144"/>
                </a:lnTo>
                <a:lnTo>
                  <a:pt x="578" y="144"/>
                </a:lnTo>
                <a:lnTo>
                  <a:pt x="580" y="144"/>
                </a:lnTo>
                <a:lnTo>
                  <a:pt x="582" y="142"/>
                </a:lnTo>
                <a:lnTo>
                  <a:pt x="583" y="142"/>
                </a:lnTo>
                <a:lnTo>
                  <a:pt x="585" y="142"/>
                </a:lnTo>
                <a:lnTo>
                  <a:pt x="587" y="142"/>
                </a:lnTo>
                <a:lnTo>
                  <a:pt x="589" y="142"/>
                </a:lnTo>
                <a:lnTo>
                  <a:pt x="589" y="140"/>
                </a:lnTo>
                <a:lnTo>
                  <a:pt x="589" y="140"/>
                </a:lnTo>
                <a:lnTo>
                  <a:pt x="591" y="138"/>
                </a:lnTo>
                <a:lnTo>
                  <a:pt x="593" y="138"/>
                </a:lnTo>
                <a:lnTo>
                  <a:pt x="595" y="137"/>
                </a:lnTo>
                <a:lnTo>
                  <a:pt x="597" y="137"/>
                </a:lnTo>
                <a:lnTo>
                  <a:pt x="598" y="137"/>
                </a:lnTo>
                <a:lnTo>
                  <a:pt x="600" y="137"/>
                </a:lnTo>
                <a:lnTo>
                  <a:pt x="602" y="137"/>
                </a:lnTo>
                <a:lnTo>
                  <a:pt x="604" y="135"/>
                </a:lnTo>
                <a:lnTo>
                  <a:pt x="606" y="135"/>
                </a:lnTo>
                <a:lnTo>
                  <a:pt x="608" y="135"/>
                </a:lnTo>
                <a:lnTo>
                  <a:pt x="610" y="133"/>
                </a:lnTo>
                <a:lnTo>
                  <a:pt x="612" y="133"/>
                </a:lnTo>
                <a:lnTo>
                  <a:pt x="612" y="131"/>
                </a:lnTo>
                <a:lnTo>
                  <a:pt x="613" y="131"/>
                </a:lnTo>
                <a:lnTo>
                  <a:pt x="615" y="131"/>
                </a:lnTo>
                <a:lnTo>
                  <a:pt x="617" y="129"/>
                </a:lnTo>
                <a:lnTo>
                  <a:pt x="619" y="129"/>
                </a:lnTo>
                <a:lnTo>
                  <a:pt x="617" y="127"/>
                </a:lnTo>
                <a:lnTo>
                  <a:pt x="617" y="125"/>
                </a:lnTo>
                <a:lnTo>
                  <a:pt x="617" y="123"/>
                </a:lnTo>
                <a:lnTo>
                  <a:pt x="615" y="122"/>
                </a:lnTo>
                <a:lnTo>
                  <a:pt x="615" y="120"/>
                </a:lnTo>
                <a:lnTo>
                  <a:pt x="615" y="118"/>
                </a:lnTo>
                <a:lnTo>
                  <a:pt x="615" y="116"/>
                </a:lnTo>
                <a:lnTo>
                  <a:pt x="613" y="114"/>
                </a:lnTo>
                <a:lnTo>
                  <a:pt x="612" y="114"/>
                </a:lnTo>
                <a:lnTo>
                  <a:pt x="610" y="114"/>
                </a:lnTo>
                <a:lnTo>
                  <a:pt x="608" y="114"/>
                </a:lnTo>
                <a:lnTo>
                  <a:pt x="606" y="114"/>
                </a:lnTo>
                <a:lnTo>
                  <a:pt x="604" y="114"/>
                </a:lnTo>
                <a:lnTo>
                  <a:pt x="602" y="114"/>
                </a:lnTo>
                <a:lnTo>
                  <a:pt x="600" y="114"/>
                </a:lnTo>
                <a:lnTo>
                  <a:pt x="598" y="114"/>
                </a:lnTo>
                <a:lnTo>
                  <a:pt x="597" y="114"/>
                </a:lnTo>
                <a:lnTo>
                  <a:pt x="597" y="112"/>
                </a:lnTo>
                <a:lnTo>
                  <a:pt x="597" y="110"/>
                </a:lnTo>
                <a:lnTo>
                  <a:pt x="595" y="108"/>
                </a:lnTo>
                <a:lnTo>
                  <a:pt x="593" y="107"/>
                </a:lnTo>
                <a:lnTo>
                  <a:pt x="591" y="105"/>
                </a:lnTo>
                <a:lnTo>
                  <a:pt x="589" y="105"/>
                </a:lnTo>
                <a:lnTo>
                  <a:pt x="589" y="105"/>
                </a:lnTo>
                <a:lnTo>
                  <a:pt x="589" y="103"/>
                </a:lnTo>
                <a:lnTo>
                  <a:pt x="589" y="101"/>
                </a:lnTo>
                <a:lnTo>
                  <a:pt x="587" y="99"/>
                </a:lnTo>
                <a:lnTo>
                  <a:pt x="585" y="97"/>
                </a:lnTo>
                <a:lnTo>
                  <a:pt x="585" y="95"/>
                </a:lnTo>
                <a:lnTo>
                  <a:pt x="583" y="95"/>
                </a:lnTo>
                <a:lnTo>
                  <a:pt x="583" y="93"/>
                </a:lnTo>
                <a:lnTo>
                  <a:pt x="583" y="92"/>
                </a:lnTo>
                <a:lnTo>
                  <a:pt x="585" y="90"/>
                </a:lnTo>
                <a:lnTo>
                  <a:pt x="587" y="90"/>
                </a:lnTo>
                <a:lnTo>
                  <a:pt x="589" y="90"/>
                </a:lnTo>
                <a:lnTo>
                  <a:pt x="589" y="90"/>
                </a:lnTo>
                <a:lnTo>
                  <a:pt x="589" y="88"/>
                </a:lnTo>
                <a:lnTo>
                  <a:pt x="591" y="88"/>
                </a:lnTo>
                <a:lnTo>
                  <a:pt x="593" y="88"/>
                </a:lnTo>
                <a:lnTo>
                  <a:pt x="593" y="86"/>
                </a:lnTo>
                <a:lnTo>
                  <a:pt x="593" y="84"/>
                </a:lnTo>
                <a:lnTo>
                  <a:pt x="591" y="82"/>
                </a:lnTo>
                <a:lnTo>
                  <a:pt x="591" y="80"/>
                </a:lnTo>
                <a:lnTo>
                  <a:pt x="591" y="78"/>
                </a:lnTo>
                <a:lnTo>
                  <a:pt x="593" y="78"/>
                </a:lnTo>
                <a:lnTo>
                  <a:pt x="595" y="78"/>
                </a:lnTo>
                <a:lnTo>
                  <a:pt x="597" y="78"/>
                </a:lnTo>
                <a:lnTo>
                  <a:pt x="598" y="77"/>
                </a:lnTo>
                <a:lnTo>
                  <a:pt x="600" y="77"/>
                </a:lnTo>
                <a:lnTo>
                  <a:pt x="602" y="77"/>
                </a:lnTo>
                <a:lnTo>
                  <a:pt x="604" y="77"/>
                </a:lnTo>
                <a:lnTo>
                  <a:pt x="606" y="77"/>
                </a:lnTo>
                <a:lnTo>
                  <a:pt x="606" y="75"/>
                </a:lnTo>
                <a:lnTo>
                  <a:pt x="606" y="73"/>
                </a:lnTo>
                <a:lnTo>
                  <a:pt x="606" y="71"/>
                </a:lnTo>
                <a:lnTo>
                  <a:pt x="606" y="69"/>
                </a:lnTo>
                <a:lnTo>
                  <a:pt x="606" y="69"/>
                </a:lnTo>
                <a:lnTo>
                  <a:pt x="608" y="67"/>
                </a:lnTo>
                <a:lnTo>
                  <a:pt x="608" y="65"/>
                </a:lnTo>
                <a:lnTo>
                  <a:pt x="610" y="65"/>
                </a:lnTo>
                <a:lnTo>
                  <a:pt x="610" y="63"/>
                </a:lnTo>
                <a:lnTo>
                  <a:pt x="610" y="62"/>
                </a:lnTo>
                <a:lnTo>
                  <a:pt x="612" y="60"/>
                </a:lnTo>
                <a:lnTo>
                  <a:pt x="612" y="58"/>
                </a:lnTo>
                <a:lnTo>
                  <a:pt x="612" y="56"/>
                </a:lnTo>
                <a:lnTo>
                  <a:pt x="612" y="54"/>
                </a:lnTo>
                <a:lnTo>
                  <a:pt x="612" y="52"/>
                </a:lnTo>
                <a:lnTo>
                  <a:pt x="610" y="50"/>
                </a:lnTo>
                <a:lnTo>
                  <a:pt x="610" y="48"/>
                </a:lnTo>
                <a:lnTo>
                  <a:pt x="610" y="47"/>
                </a:lnTo>
                <a:lnTo>
                  <a:pt x="610" y="45"/>
                </a:lnTo>
                <a:lnTo>
                  <a:pt x="610" y="43"/>
                </a:lnTo>
                <a:lnTo>
                  <a:pt x="608" y="41"/>
                </a:lnTo>
                <a:lnTo>
                  <a:pt x="608" y="39"/>
                </a:lnTo>
                <a:lnTo>
                  <a:pt x="608" y="37"/>
                </a:lnTo>
                <a:lnTo>
                  <a:pt x="606" y="35"/>
                </a:lnTo>
                <a:lnTo>
                  <a:pt x="606" y="33"/>
                </a:lnTo>
                <a:lnTo>
                  <a:pt x="606" y="32"/>
                </a:lnTo>
                <a:lnTo>
                  <a:pt x="608" y="32"/>
                </a:lnTo>
                <a:lnTo>
                  <a:pt x="610" y="32"/>
                </a:lnTo>
                <a:lnTo>
                  <a:pt x="612" y="33"/>
                </a:lnTo>
                <a:lnTo>
                  <a:pt x="613" y="33"/>
                </a:lnTo>
                <a:lnTo>
                  <a:pt x="615" y="33"/>
                </a:lnTo>
                <a:lnTo>
                  <a:pt x="617" y="32"/>
                </a:lnTo>
                <a:lnTo>
                  <a:pt x="619" y="32"/>
                </a:lnTo>
                <a:lnTo>
                  <a:pt x="621" y="32"/>
                </a:lnTo>
                <a:lnTo>
                  <a:pt x="623" y="32"/>
                </a:lnTo>
                <a:lnTo>
                  <a:pt x="625" y="32"/>
                </a:lnTo>
                <a:lnTo>
                  <a:pt x="627" y="32"/>
                </a:lnTo>
                <a:lnTo>
                  <a:pt x="628" y="30"/>
                </a:lnTo>
                <a:lnTo>
                  <a:pt x="630" y="30"/>
                </a:lnTo>
                <a:lnTo>
                  <a:pt x="632" y="28"/>
                </a:lnTo>
                <a:lnTo>
                  <a:pt x="634" y="28"/>
                </a:lnTo>
                <a:lnTo>
                  <a:pt x="636" y="28"/>
                </a:lnTo>
                <a:lnTo>
                  <a:pt x="636" y="26"/>
                </a:lnTo>
                <a:lnTo>
                  <a:pt x="638" y="26"/>
                </a:lnTo>
                <a:lnTo>
                  <a:pt x="640" y="26"/>
                </a:lnTo>
                <a:lnTo>
                  <a:pt x="642" y="26"/>
                </a:lnTo>
                <a:lnTo>
                  <a:pt x="642" y="24"/>
                </a:lnTo>
                <a:lnTo>
                  <a:pt x="643" y="24"/>
                </a:lnTo>
                <a:lnTo>
                  <a:pt x="645" y="24"/>
                </a:lnTo>
                <a:lnTo>
                  <a:pt x="647" y="24"/>
                </a:lnTo>
                <a:lnTo>
                  <a:pt x="647" y="22"/>
                </a:lnTo>
                <a:lnTo>
                  <a:pt x="649" y="22"/>
                </a:lnTo>
                <a:lnTo>
                  <a:pt x="651" y="20"/>
                </a:lnTo>
                <a:lnTo>
                  <a:pt x="653" y="18"/>
                </a:lnTo>
                <a:lnTo>
                  <a:pt x="655" y="17"/>
                </a:lnTo>
                <a:lnTo>
                  <a:pt x="655" y="15"/>
                </a:lnTo>
                <a:lnTo>
                  <a:pt x="657" y="13"/>
                </a:lnTo>
                <a:lnTo>
                  <a:pt x="658" y="13"/>
                </a:lnTo>
                <a:lnTo>
                  <a:pt x="660" y="13"/>
                </a:lnTo>
                <a:lnTo>
                  <a:pt x="662" y="13"/>
                </a:lnTo>
                <a:lnTo>
                  <a:pt x="664" y="13"/>
                </a:lnTo>
                <a:lnTo>
                  <a:pt x="666" y="13"/>
                </a:lnTo>
                <a:lnTo>
                  <a:pt x="668" y="13"/>
                </a:lnTo>
                <a:lnTo>
                  <a:pt x="670" y="13"/>
                </a:lnTo>
                <a:lnTo>
                  <a:pt x="672" y="13"/>
                </a:lnTo>
                <a:lnTo>
                  <a:pt x="673" y="15"/>
                </a:lnTo>
                <a:lnTo>
                  <a:pt x="675" y="15"/>
                </a:lnTo>
                <a:lnTo>
                  <a:pt x="677" y="15"/>
                </a:lnTo>
                <a:lnTo>
                  <a:pt x="677" y="17"/>
                </a:lnTo>
                <a:lnTo>
                  <a:pt x="679" y="17"/>
                </a:lnTo>
                <a:lnTo>
                  <a:pt x="679" y="18"/>
                </a:lnTo>
                <a:lnTo>
                  <a:pt x="681" y="18"/>
                </a:lnTo>
                <a:lnTo>
                  <a:pt x="683" y="18"/>
                </a:lnTo>
                <a:lnTo>
                  <a:pt x="685" y="18"/>
                </a:lnTo>
                <a:lnTo>
                  <a:pt x="685" y="18"/>
                </a:lnTo>
                <a:lnTo>
                  <a:pt x="687" y="18"/>
                </a:lnTo>
                <a:lnTo>
                  <a:pt x="688" y="17"/>
                </a:lnTo>
                <a:lnTo>
                  <a:pt x="690" y="17"/>
                </a:lnTo>
                <a:lnTo>
                  <a:pt x="692" y="17"/>
                </a:lnTo>
                <a:lnTo>
                  <a:pt x="694" y="15"/>
                </a:lnTo>
                <a:lnTo>
                  <a:pt x="696" y="15"/>
                </a:lnTo>
                <a:lnTo>
                  <a:pt x="698" y="15"/>
                </a:lnTo>
                <a:lnTo>
                  <a:pt x="700" y="13"/>
                </a:lnTo>
                <a:lnTo>
                  <a:pt x="702" y="13"/>
                </a:lnTo>
                <a:lnTo>
                  <a:pt x="703" y="11"/>
                </a:lnTo>
                <a:lnTo>
                  <a:pt x="705" y="11"/>
                </a:lnTo>
                <a:lnTo>
                  <a:pt x="707" y="9"/>
                </a:lnTo>
                <a:lnTo>
                  <a:pt x="709" y="7"/>
                </a:lnTo>
                <a:lnTo>
                  <a:pt x="713" y="7"/>
                </a:lnTo>
                <a:lnTo>
                  <a:pt x="713" y="9"/>
                </a:lnTo>
                <a:lnTo>
                  <a:pt x="715" y="11"/>
                </a:lnTo>
                <a:lnTo>
                  <a:pt x="717" y="11"/>
                </a:lnTo>
                <a:lnTo>
                  <a:pt x="717" y="13"/>
                </a:lnTo>
                <a:lnTo>
                  <a:pt x="718" y="13"/>
                </a:lnTo>
                <a:lnTo>
                  <a:pt x="720" y="15"/>
                </a:lnTo>
                <a:lnTo>
                  <a:pt x="720" y="17"/>
                </a:lnTo>
                <a:lnTo>
                  <a:pt x="720" y="18"/>
                </a:lnTo>
                <a:lnTo>
                  <a:pt x="720" y="20"/>
                </a:lnTo>
                <a:lnTo>
                  <a:pt x="720" y="22"/>
                </a:lnTo>
                <a:lnTo>
                  <a:pt x="722" y="22"/>
                </a:lnTo>
                <a:lnTo>
                  <a:pt x="724" y="24"/>
                </a:lnTo>
                <a:lnTo>
                  <a:pt x="726" y="24"/>
                </a:lnTo>
                <a:lnTo>
                  <a:pt x="728" y="24"/>
                </a:lnTo>
                <a:lnTo>
                  <a:pt x="730" y="24"/>
                </a:lnTo>
                <a:lnTo>
                  <a:pt x="730" y="26"/>
                </a:lnTo>
                <a:lnTo>
                  <a:pt x="732" y="26"/>
                </a:lnTo>
                <a:lnTo>
                  <a:pt x="732" y="28"/>
                </a:lnTo>
                <a:lnTo>
                  <a:pt x="733" y="28"/>
                </a:lnTo>
                <a:lnTo>
                  <a:pt x="733" y="30"/>
                </a:lnTo>
                <a:lnTo>
                  <a:pt x="735" y="30"/>
                </a:lnTo>
                <a:lnTo>
                  <a:pt x="737" y="32"/>
                </a:lnTo>
                <a:lnTo>
                  <a:pt x="739" y="32"/>
                </a:lnTo>
                <a:lnTo>
                  <a:pt x="741" y="32"/>
                </a:lnTo>
                <a:lnTo>
                  <a:pt x="743" y="30"/>
                </a:lnTo>
                <a:lnTo>
                  <a:pt x="745" y="32"/>
                </a:lnTo>
                <a:lnTo>
                  <a:pt x="748" y="32"/>
                </a:lnTo>
                <a:lnTo>
                  <a:pt x="748" y="30"/>
                </a:lnTo>
                <a:lnTo>
                  <a:pt x="750" y="30"/>
                </a:lnTo>
                <a:lnTo>
                  <a:pt x="752" y="30"/>
                </a:lnTo>
                <a:lnTo>
                  <a:pt x="754" y="30"/>
                </a:lnTo>
                <a:lnTo>
                  <a:pt x="756" y="30"/>
                </a:lnTo>
                <a:lnTo>
                  <a:pt x="756" y="28"/>
                </a:lnTo>
                <a:lnTo>
                  <a:pt x="758" y="28"/>
                </a:lnTo>
                <a:lnTo>
                  <a:pt x="760" y="28"/>
                </a:lnTo>
                <a:lnTo>
                  <a:pt x="762" y="28"/>
                </a:lnTo>
                <a:lnTo>
                  <a:pt x="762" y="30"/>
                </a:lnTo>
                <a:lnTo>
                  <a:pt x="763" y="30"/>
                </a:lnTo>
                <a:lnTo>
                  <a:pt x="765" y="30"/>
                </a:lnTo>
                <a:lnTo>
                  <a:pt x="767" y="30"/>
                </a:lnTo>
                <a:lnTo>
                  <a:pt x="769" y="30"/>
                </a:lnTo>
                <a:lnTo>
                  <a:pt x="771" y="30"/>
                </a:lnTo>
                <a:lnTo>
                  <a:pt x="773" y="30"/>
                </a:lnTo>
                <a:lnTo>
                  <a:pt x="775" y="30"/>
                </a:lnTo>
                <a:lnTo>
                  <a:pt x="777" y="28"/>
                </a:lnTo>
                <a:lnTo>
                  <a:pt x="778" y="28"/>
                </a:lnTo>
                <a:lnTo>
                  <a:pt x="778" y="28"/>
                </a:lnTo>
                <a:lnTo>
                  <a:pt x="778" y="26"/>
                </a:lnTo>
                <a:lnTo>
                  <a:pt x="780" y="24"/>
                </a:lnTo>
                <a:lnTo>
                  <a:pt x="782" y="26"/>
                </a:lnTo>
                <a:lnTo>
                  <a:pt x="782" y="28"/>
                </a:lnTo>
                <a:lnTo>
                  <a:pt x="784" y="28"/>
                </a:lnTo>
                <a:lnTo>
                  <a:pt x="786" y="28"/>
                </a:lnTo>
                <a:lnTo>
                  <a:pt x="790" y="28"/>
                </a:lnTo>
                <a:lnTo>
                  <a:pt x="790" y="26"/>
                </a:lnTo>
                <a:lnTo>
                  <a:pt x="790" y="24"/>
                </a:lnTo>
                <a:lnTo>
                  <a:pt x="790" y="24"/>
                </a:lnTo>
                <a:lnTo>
                  <a:pt x="792" y="24"/>
                </a:lnTo>
                <a:lnTo>
                  <a:pt x="792" y="22"/>
                </a:lnTo>
                <a:lnTo>
                  <a:pt x="792" y="20"/>
                </a:lnTo>
                <a:lnTo>
                  <a:pt x="793" y="20"/>
                </a:lnTo>
                <a:lnTo>
                  <a:pt x="795" y="20"/>
                </a:lnTo>
                <a:lnTo>
                  <a:pt x="797" y="20"/>
                </a:lnTo>
                <a:lnTo>
                  <a:pt x="799" y="20"/>
                </a:lnTo>
                <a:lnTo>
                  <a:pt x="801" y="20"/>
                </a:lnTo>
                <a:lnTo>
                  <a:pt x="810" y="15"/>
                </a:lnTo>
                <a:lnTo>
                  <a:pt x="810" y="13"/>
                </a:lnTo>
                <a:lnTo>
                  <a:pt x="812" y="15"/>
                </a:lnTo>
                <a:lnTo>
                  <a:pt x="814" y="13"/>
                </a:lnTo>
                <a:lnTo>
                  <a:pt x="816" y="13"/>
                </a:lnTo>
                <a:lnTo>
                  <a:pt x="818" y="11"/>
                </a:lnTo>
                <a:lnTo>
                  <a:pt x="820" y="11"/>
                </a:lnTo>
                <a:lnTo>
                  <a:pt x="822" y="11"/>
                </a:lnTo>
                <a:lnTo>
                  <a:pt x="823" y="11"/>
                </a:lnTo>
                <a:lnTo>
                  <a:pt x="823" y="13"/>
                </a:lnTo>
                <a:lnTo>
                  <a:pt x="825" y="11"/>
                </a:lnTo>
                <a:lnTo>
                  <a:pt x="827" y="11"/>
                </a:lnTo>
                <a:lnTo>
                  <a:pt x="827" y="11"/>
                </a:lnTo>
                <a:lnTo>
                  <a:pt x="827" y="9"/>
                </a:lnTo>
                <a:lnTo>
                  <a:pt x="829" y="9"/>
                </a:lnTo>
                <a:lnTo>
                  <a:pt x="831" y="9"/>
                </a:lnTo>
                <a:lnTo>
                  <a:pt x="833" y="9"/>
                </a:lnTo>
                <a:lnTo>
                  <a:pt x="833" y="7"/>
                </a:lnTo>
                <a:lnTo>
                  <a:pt x="835" y="7"/>
                </a:lnTo>
                <a:lnTo>
                  <a:pt x="837" y="7"/>
                </a:lnTo>
                <a:lnTo>
                  <a:pt x="837" y="5"/>
                </a:lnTo>
                <a:lnTo>
                  <a:pt x="838" y="5"/>
                </a:lnTo>
                <a:lnTo>
                  <a:pt x="840" y="7"/>
                </a:lnTo>
                <a:lnTo>
                  <a:pt x="842" y="7"/>
                </a:lnTo>
                <a:lnTo>
                  <a:pt x="844" y="5"/>
                </a:lnTo>
                <a:lnTo>
                  <a:pt x="846" y="5"/>
                </a:lnTo>
                <a:lnTo>
                  <a:pt x="848" y="5"/>
                </a:lnTo>
                <a:lnTo>
                  <a:pt x="850" y="5"/>
                </a:lnTo>
                <a:lnTo>
                  <a:pt x="852" y="5"/>
                </a:lnTo>
                <a:lnTo>
                  <a:pt x="853" y="5"/>
                </a:lnTo>
                <a:lnTo>
                  <a:pt x="855" y="5"/>
                </a:lnTo>
                <a:lnTo>
                  <a:pt x="855" y="3"/>
                </a:lnTo>
                <a:lnTo>
                  <a:pt x="857" y="3"/>
                </a:lnTo>
                <a:lnTo>
                  <a:pt x="859" y="3"/>
                </a:lnTo>
                <a:lnTo>
                  <a:pt x="861" y="3"/>
                </a:lnTo>
                <a:lnTo>
                  <a:pt x="863" y="3"/>
                </a:lnTo>
                <a:lnTo>
                  <a:pt x="865" y="3"/>
                </a:lnTo>
                <a:lnTo>
                  <a:pt x="865" y="5"/>
                </a:lnTo>
                <a:lnTo>
                  <a:pt x="865" y="7"/>
                </a:lnTo>
                <a:lnTo>
                  <a:pt x="867" y="7"/>
                </a:lnTo>
                <a:lnTo>
                  <a:pt x="868" y="7"/>
                </a:lnTo>
                <a:lnTo>
                  <a:pt x="868" y="9"/>
                </a:lnTo>
                <a:lnTo>
                  <a:pt x="870" y="9"/>
                </a:lnTo>
                <a:lnTo>
                  <a:pt x="872" y="11"/>
                </a:lnTo>
                <a:lnTo>
                  <a:pt x="874" y="13"/>
                </a:lnTo>
                <a:lnTo>
                  <a:pt x="874" y="11"/>
                </a:lnTo>
                <a:lnTo>
                  <a:pt x="876" y="9"/>
                </a:lnTo>
                <a:lnTo>
                  <a:pt x="878" y="9"/>
                </a:lnTo>
                <a:lnTo>
                  <a:pt x="880" y="9"/>
                </a:lnTo>
                <a:lnTo>
                  <a:pt x="882" y="9"/>
                </a:lnTo>
                <a:lnTo>
                  <a:pt x="883" y="9"/>
                </a:lnTo>
                <a:lnTo>
                  <a:pt x="885" y="11"/>
                </a:lnTo>
                <a:lnTo>
                  <a:pt x="887" y="11"/>
                </a:lnTo>
                <a:lnTo>
                  <a:pt x="889" y="11"/>
                </a:lnTo>
                <a:lnTo>
                  <a:pt x="891" y="11"/>
                </a:lnTo>
                <a:lnTo>
                  <a:pt x="893" y="9"/>
                </a:lnTo>
                <a:lnTo>
                  <a:pt x="895" y="11"/>
                </a:lnTo>
                <a:lnTo>
                  <a:pt x="897" y="11"/>
                </a:lnTo>
                <a:lnTo>
                  <a:pt x="898" y="11"/>
                </a:lnTo>
                <a:lnTo>
                  <a:pt x="898" y="9"/>
                </a:lnTo>
                <a:lnTo>
                  <a:pt x="900" y="9"/>
                </a:lnTo>
                <a:lnTo>
                  <a:pt x="900" y="7"/>
                </a:lnTo>
                <a:lnTo>
                  <a:pt x="902" y="7"/>
                </a:lnTo>
                <a:lnTo>
                  <a:pt x="904" y="5"/>
                </a:lnTo>
                <a:lnTo>
                  <a:pt x="906" y="7"/>
                </a:lnTo>
                <a:lnTo>
                  <a:pt x="906" y="5"/>
                </a:lnTo>
                <a:lnTo>
                  <a:pt x="908" y="7"/>
                </a:lnTo>
                <a:lnTo>
                  <a:pt x="910" y="7"/>
                </a:lnTo>
                <a:lnTo>
                  <a:pt x="910" y="5"/>
                </a:lnTo>
                <a:lnTo>
                  <a:pt x="912" y="5"/>
                </a:lnTo>
                <a:lnTo>
                  <a:pt x="912" y="3"/>
                </a:lnTo>
                <a:lnTo>
                  <a:pt x="913" y="3"/>
                </a:lnTo>
                <a:lnTo>
                  <a:pt x="915" y="1"/>
                </a:lnTo>
                <a:lnTo>
                  <a:pt x="917" y="1"/>
                </a:lnTo>
                <a:lnTo>
                  <a:pt x="917" y="3"/>
                </a:lnTo>
                <a:lnTo>
                  <a:pt x="919" y="3"/>
                </a:lnTo>
                <a:lnTo>
                  <a:pt x="921" y="1"/>
                </a:lnTo>
                <a:lnTo>
                  <a:pt x="923" y="1"/>
                </a:lnTo>
                <a:lnTo>
                  <a:pt x="923" y="0"/>
                </a:lnTo>
                <a:lnTo>
                  <a:pt x="925" y="0"/>
                </a:lnTo>
                <a:lnTo>
                  <a:pt x="925" y="1"/>
                </a:lnTo>
                <a:lnTo>
                  <a:pt x="927" y="0"/>
                </a:lnTo>
                <a:lnTo>
                  <a:pt x="928" y="0"/>
                </a:lnTo>
                <a:lnTo>
                  <a:pt x="930" y="1"/>
                </a:lnTo>
                <a:lnTo>
                  <a:pt x="932" y="1"/>
                </a:lnTo>
                <a:lnTo>
                  <a:pt x="934" y="1"/>
                </a:lnTo>
                <a:lnTo>
                  <a:pt x="934" y="0"/>
                </a:lnTo>
                <a:lnTo>
                  <a:pt x="936" y="1"/>
                </a:lnTo>
                <a:lnTo>
                  <a:pt x="938" y="1"/>
                </a:lnTo>
                <a:lnTo>
                  <a:pt x="940" y="1"/>
                </a:lnTo>
                <a:lnTo>
                  <a:pt x="942" y="1"/>
                </a:lnTo>
                <a:lnTo>
                  <a:pt x="942" y="3"/>
                </a:lnTo>
                <a:lnTo>
                  <a:pt x="943" y="3"/>
                </a:lnTo>
                <a:lnTo>
                  <a:pt x="945" y="5"/>
                </a:lnTo>
                <a:lnTo>
                  <a:pt x="947" y="7"/>
                </a:lnTo>
                <a:lnTo>
                  <a:pt x="949" y="7"/>
                </a:lnTo>
                <a:lnTo>
                  <a:pt x="951" y="9"/>
                </a:lnTo>
                <a:lnTo>
                  <a:pt x="949" y="11"/>
                </a:lnTo>
                <a:lnTo>
                  <a:pt x="947" y="13"/>
                </a:lnTo>
                <a:lnTo>
                  <a:pt x="947" y="15"/>
                </a:lnTo>
                <a:lnTo>
                  <a:pt x="945" y="15"/>
                </a:lnTo>
                <a:lnTo>
                  <a:pt x="945" y="17"/>
                </a:lnTo>
                <a:lnTo>
                  <a:pt x="947" y="17"/>
                </a:lnTo>
                <a:lnTo>
                  <a:pt x="947" y="18"/>
                </a:lnTo>
                <a:lnTo>
                  <a:pt x="949" y="18"/>
                </a:lnTo>
                <a:lnTo>
                  <a:pt x="951" y="20"/>
                </a:lnTo>
                <a:lnTo>
                  <a:pt x="953" y="20"/>
                </a:lnTo>
                <a:lnTo>
                  <a:pt x="955" y="20"/>
                </a:lnTo>
                <a:lnTo>
                  <a:pt x="957" y="22"/>
                </a:lnTo>
                <a:lnTo>
                  <a:pt x="958" y="22"/>
                </a:lnTo>
                <a:lnTo>
                  <a:pt x="958" y="20"/>
                </a:lnTo>
                <a:lnTo>
                  <a:pt x="960" y="20"/>
                </a:lnTo>
                <a:lnTo>
                  <a:pt x="962" y="18"/>
                </a:lnTo>
                <a:lnTo>
                  <a:pt x="964" y="18"/>
                </a:lnTo>
                <a:lnTo>
                  <a:pt x="966" y="18"/>
                </a:lnTo>
                <a:lnTo>
                  <a:pt x="968" y="18"/>
                </a:lnTo>
                <a:lnTo>
                  <a:pt x="968" y="17"/>
                </a:lnTo>
                <a:lnTo>
                  <a:pt x="970" y="17"/>
                </a:lnTo>
                <a:lnTo>
                  <a:pt x="970" y="17"/>
                </a:lnTo>
                <a:lnTo>
                  <a:pt x="972" y="17"/>
                </a:lnTo>
                <a:lnTo>
                  <a:pt x="974" y="18"/>
                </a:lnTo>
                <a:lnTo>
                  <a:pt x="975" y="18"/>
                </a:lnTo>
                <a:lnTo>
                  <a:pt x="977" y="18"/>
                </a:lnTo>
                <a:lnTo>
                  <a:pt x="979" y="20"/>
                </a:lnTo>
                <a:lnTo>
                  <a:pt x="981" y="20"/>
                </a:lnTo>
                <a:lnTo>
                  <a:pt x="983" y="20"/>
                </a:lnTo>
                <a:lnTo>
                  <a:pt x="983" y="18"/>
                </a:lnTo>
                <a:lnTo>
                  <a:pt x="985" y="20"/>
                </a:lnTo>
                <a:lnTo>
                  <a:pt x="987" y="20"/>
                </a:lnTo>
                <a:lnTo>
                  <a:pt x="989" y="22"/>
                </a:lnTo>
                <a:lnTo>
                  <a:pt x="990" y="22"/>
                </a:lnTo>
                <a:lnTo>
                  <a:pt x="992" y="24"/>
                </a:lnTo>
                <a:lnTo>
                  <a:pt x="994" y="22"/>
                </a:lnTo>
                <a:lnTo>
                  <a:pt x="996" y="24"/>
                </a:lnTo>
                <a:lnTo>
                  <a:pt x="996" y="24"/>
                </a:lnTo>
                <a:lnTo>
                  <a:pt x="998" y="24"/>
                </a:lnTo>
                <a:lnTo>
                  <a:pt x="998" y="26"/>
                </a:lnTo>
                <a:lnTo>
                  <a:pt x="1000" y="26"/>
                </a:lnTo>
                <a:lnTo>
                  <a:pt x="1002" y="26"/>
                </a:lnTo>
                <a:lnTo>
                  <a:pt x="1004" y="26"/>
                </a:lnTo>
                <a:lnTo>
                  <a:pt x="1005" y="26"/>
                </a:lnTo>
                <a:lnTo>
                  <a:pt x="1007" y="26"/>
                </a:lnTo>
                <a:lnTo>
                  <a:pt x="1009" y="26"/>
                </a:lnTo>
                <a:lnTo>
                  <a:pt x="1011" y="26"/>
                </a:lnTo>
                <a:lnTo>
                  <a:pt x="1013" y="28"/>
                </a:lnTo>
                <a:lnTo>
                  <a:pt x="1015" y="28"/>
                </a:lnTo>
                <a:lnTo>
                  <a:pt x="1017" y="28"/>
                </a:lnTo>
                <a:lnTo>
                  <a:pt x="1017" y="26"/>
                </a:lnTo>
                <a:lnTo>
                  <a:pt x="1019" y="26"/>
                </a:lnTo>
                <a:lnTo>
                  <a:pt x="1020" y="26"/>
                </a:lnTo>
                <a:lnTo>
                  <a:pt x="1022" y="26"/>
                </a:lnTo>
                <a:lnTo>
                  <a:pt x="1024" y="28"/>
                </a:lnTo>
                <a:lnTo>
                  <a:pt x="1026" y="28"/>
                </a:lnTo>
                <a:lnTo>
                  <a:pt x="1028" y="28"/>
                </a:lnTo>
                <a:lnTo>
                  <a:pt x="1030" y="26"/>
                </a:lnTo>
                <a:lnTo>
                  <a:pt x="1032" y="28"/>
                </a:lnTo>
                <a:lnTo>
                  <a:pt x="1034" y="28"/>
                </a:lnTo>
                <a:lnTo>
                  <a:pt x="1034" y="30"/>
                </a:lnTo>
                <a:lnTo>
                  <a:pt x="1035" y="30"/>
                </a:lnTo>
                <a:lnTo>
                  <a:pt x="1037" y="30"/>
                </a:lnTo>
                <a:lnTo>
                  <a:pt x="1039" y="30"/>
                </a:lnTo>
                <a:lnTo>
                  <a:pt x="1041" y="30"/>
                </a:lnTo>
                <a:lnTo>
                  <a:pt x="1043" y="30"/>
                </a:lnTo>
                <a:lnTo>
                  <a:pt x="1045" y="30"/>
                </a:lnTo>
                <a:lnTo>
                  <a:pt x="1047" y="30"/>
                </a:lnTo>
                <a:lnTo>
                  <a:pt x="1049" y="32"/>
                </a:lnTo>
                <a:lnTo>
                  <a:pt x="1049" y="33"/>
                </a:lnTo>
                <a:lnTo>
                  <a:pt x="1050" y="35"/>
                </a:lnTo>
                <a:lnTo>
                  <a:pt x="1052" y="35"/>
                </a:lnTo>
                <a:lnTo>
                  <a:pt x="1054" y="37"/>
                </a:lnTo>
                <a:lnTo>
                  <a:pt x="1054" y="39"/>
                </a:lnTo>
                <a:lnTo>
                  <a:pt x="1054" y="41"/>
                </a:lnTo>
                <a:lnTo>
                  <a:pt x="1054" y="43"/>
                </a:lnTo>
                <a:lnTo>
                  <a:pt x="1056" y="43"/>
                </a:lnTo>
                <a:lnTo>
                  <a:pt x="1058" y="45"/>
                </a:lnTo>
                <a:lnTo>
                  <a:pt x="1060" y="47"/>
                </a:lnTo>
                <a:lnTo>
                  <a:pt x="1062" y="48"/>
                </a:lnTo>
                <a:lnTo>
                  <a:pt x="1064" y="50"/>
                </a:lnTo>
                <a:lnTo>
                  <a:pt x="1065" y="50"/>
                </a:lnTo>
                <a:lnTo>
                  <a:pt x="1065" y="52"/>
                </a:lnTo>
                <a:lnTo>
                  <a:pt x="1067" y="52"/>
                </a:lnTo>
                <a:lnTo>
                  <a:pt x="1069" y="52"/>
                </a:lnTo>
                <a:lnTo>
                  <a:pt x="1071" y="52"/>
                </a:lnTo>
                <a:lnTo>
                  <a:pt x="1073" y="52"/>
                </a:lnTo>
                <a:lnTo>
                  <a:pt x="1075" y="52"/>
                </a:lnTo>
                <a:lnTo>
                  <a:pt x="1075" y="54"/>
                </a:lnTo>
                <a:lnTo>
                  <a:pt x="1077" y="54"/>
                </a:lnTo>
                <a:lnTo>
                  <a:pt x="1079" y="54"/>
                </a:lnTo>
                <a:lnTo>
                  <a:pt x="1080" y="56"/>
                </a:lnTo>
                <a:lnTo>
                  <a:pt x="1082" y="58"/>
                </a:lnTo>
                <a:lnTo>
                  <a:pt x="1084" y="58"/>
                </a:lnTo>
                <a:lnTo>
                  <a:pt x="1086" y="58"/>
                </a:lnTo>
                <a:lnTo>
                  <a:pt x="1086" y="56"/>
                </a:lnTo>
                <a:lnTo>
                  <a:pt x="1090" y="56"/>
                </a:lnTo>
                <a:lnTo>
                  <a:pt x="1092" y="56"/>
                </a:lnTo>
                <a:lnTo>
                  <a:pt x="1094" y="56"/>
                </a:lnTo>
                <a:lnTo>
                  <a:pt x="1094" y="54"/>
                </a:lnTo>
                <a:lnTo>
                  <a:pt x="1095" y="54"/>
                </a:lnTo>
                <a:lnTo>
                  <a:pt x="1097" y="54"/>
                </a:lnTo>
                <a:lnTo>
                  <a:pt x="1099" y="54"/>
                </a:lnTo>
                <a:lnTo>
                  <a:pt x="1101" y="52"/>
                </a:lnTo>
                <a:lnTo>
                  <a:pt x="1103" y="52"/>
                </a:lnTo>
                <a:lnTo>
                  <a:pt x="1103" y="54"/>
                </a:lnTo>
                <a:lnTo>
                  <a:pt x="1105" y="54"/>
                </a:lnTo>
                <a:lnTo>
                  <a:pt x="1107" y="56"/>
                </a:lnTo>
                <a:lnTo>
                  <a:pt x="1107" y="58"/>
                </a:lnTo>
                <a:lnTo>
                  <a:pt x="1109" y="60"/>
                </a:lnTo>
                <a:lnTo>
                  <a:pt x="1110" y="60"/>
                </a:lnTo>
                <a:lnTo>
                  <a:pt x="1110" y="58"/>
                </a:lnTo>
                <a:lnTo>
                  <a:pt x="1112" y="60"/>
                </a:lnTo>
                <a:lnTo>
                  <a:pt x="1112" y="62"/>
                </a:lnTo>
                <a:lnTo>
                  <a:pt x="1112" y="63"/>
                </a:lnTo>
                <a:lnTo>
                  <a:pt x="1112" y="63"/>
                </a:lnTo>
                <a:lnTo>
                  <a:pt x="1114" y="63"/>
                </a:lnTo>
                <a:lnTo>
                  <a:pt x="1116" y="63"/>
                </a:lnTo>
                <a:lnTo>
                  <a:pt x="1118" y="63"/>
                </a:lnTo>
                <a:lnTo>
                  <a:pt x="1120" y="63"/>
                </a:lnTo>
                <a:lnTo>
                  <a:pt x="1122" y="63"/>
                </a:lnTo>
                <a:lnTo>
                  <a:pt x="1124" y="63"/>
                </a:lnTo>
                <a:lnTo>
                  <a:pt x="1125" y="63"/>
                </a:lnTo>
                <a:lnTo>
                  <a:pt x="1125" y="62"/>
                </a:lnTo>
                <a:lnTo>
                  <a:pt x="1127" y="62"/>
                </a:lnTo>
                <a:lnTo>
                  <a:pt x="1129" y="62"/>
                </a:lnTo>
                <a:lnTo>
                  <a:pt x="1131" y="63"/>
                </a:lnTo>
                <a:lnTo>
                  <a:pt x="1133" y="63"/>
                </a:lnTo>
                <a:lnTo>
                  <a:pt x="1135" y="65"/>
                </a:lnTo>
                <a:lnTo>
                  <a:pt x="1139" y="67"/>
                </a:lnTo>
                <a:lnTo>
                  <a:pt x="1140" y="67"/>
                </a:lnTo>
                <a:lnTo>
                  <a:pt x="1140" y="69"/>
                </a:lnTo>
                <a:lnTo>
                  <a:pt x="1142" y="69"/>
                </a:lnTo>
                <a:lnTo>
                  <a:pt x="1144" y="69"/>
                </a:lnTo>
                <a:lnTo>
                  <a:pt x="1144" y="69"/>
                </a:lnTo>
                <a:lnTo>
                  <a:pt x="1146" y="69"/>
                </a:lnTo>
                <a:lnTo>
                  <a:pt x="1148" y="69"/>
                </a:lnTo>
                <a:lnTo>
                  <a:pt x="1150" y="69"/>
                </a:lnTo>
                <a:lnTo>
                  <a:pt x="1152" y="69"/>
                </a:lnTo>
                <a:lnTo>
                  <a:pt x="1154" y="69"/>
                </a:lnTo>
                <a:lnTo>
                  <a:pt x="1155" y="69"/>
                </a:lnTo>
                <a:lnTo>
                  <a:pt x="1157" y="69"/>
                </a:lnTo>
                <a:lnTo>
                  <a:pt x="1157" y="67"/>
                </a:lnTo>
                <a:lnTo>
                  <a:pt x="1159" y="67"/>
                </a:lnTo>
                <a:lnTo>
                  <a:pt x="1159" y="65"/>
                </a:lnTo>
                <a:lnTo>
                  <a:pt x="1159" y="63"/>
                </a:lnTo>
                <a:lnTo>
                  <a:pt x="1159" y="62"/>
                </a:lnTo>
                <a:lnTo>
                  <a:pt x="1159" y="60"/>
                </a:lnTo>
                <a:lnTo>
                  <a:pt x="1159" y="58"/>
                </a:lnTo>
                <a:lnTo>
                  <a:pt x="1161" y="56"/>
                </a:lnTo>
                <a:lnTo>
                  <a:pt x="1161" y="54"/>
                </a:lnTo>
                <a:lnTo>
                  <a:pt x="1161" y="52"/>
                </a:lnTo>
                <a:lnTo>
                  <a:pt x="1163" y="54"/>
                </a:lnTo>
                <a:lnTo>
                  <a:pt x="1165" y="54"/>
                </a:lnTo>
                <a:lnTo>
                  <a:pt x="1167" y="56"/>
                </a:lnTo>
                <a:lnTo>
                  <a:pt x="1169" y="56"/>
                </a:lnTo>
                <a:lnTo>
                  <a:pt x="1169" y="58"/>
                </a:lnTo>
                <a:lnTo>
                  <a:pt x="1170" y="58"/>
                </a:lnTo>
                <a:lnTo>
                  <a:pt x="1170" y="60"/>
                </a:lnTo>
                <a:lnTo>
                  <a:pt x="1172" y="60"/>
                </a:lnTo>
                <a:lnTo>
                  <a:pt x="1174" y="60"/>
                </a:lnTo>
                <a:lnTo>
                  <a:pt x="1176" y="60"/>
                </a:lnTo>
                <a:lnTo>
                  <a:pt x="1176" y="58"/>
                </a:lnTo>
                <a:lnTo>
                  <a:pt x="1176" y="60"/>
                </a:lnTo>
                <a:lnTo>
                  <a:pt x="1176" y="62"/>
                </a:lnTo>
                <a:lnTo>
                  <a:pt x="1176" y="63"/>
                </a:lnTo>
                <a:lnTo>
                  <a:pt x="1174" y="65"/>
                </a:lnTo>
                <a:lnTo>
                  <a:pt x="1174" y="67"/>
                </a:lnTo>
                <a:lnTo>
                  <a:pt x="1174" y="69"/>
                </a:lnTo>
                <a:lnTo>
                  <a:pt x="1174" y="69"/>
                </a:lnTo>
                <a:lnTo>
                  <a:pt x="1174" y="71"/>
                </a:lnTo>
                <a:lnTo>
                  <a:pt x="1176" y="71"/>
                </a:lnTo>
                <a:lnTo>
                  <a:pt x="1176" y="73"/>
                </a:lnTo>
                <a:lnTo>
                  <a:pt x="1176" y="75"/>
                </a:lnTo>
                <a:lnTo>
                  <a:pt x="1176" y="77"/>
                </a:lnTo>
                <a:lnTo>
                  <a:pt x="1174" y="77"/>
                </a:lnTo>
                <a:lnTo>
                  <a:pt x="1174" y="78"/>
                </a:lnTo>
                <a:lnTo>
                  <a:pt x="1174" y="80"/>
                </a:lnTo>
                <a:lnTo>
                  <a:pt x="1172" y="80"/>
                </a:lnTo>
                <a:lnTo>
                  <a:pt x="1172" y="82"/>
                </a:lnTo>
                <a:lnTo>
                  <a:pt x="1172" y="84"/>
                </a:lnTo>
                <a:lnTo>
                  <a:pt x="1170" y="84"/>
                </a:lnTo>
                <a:lnTo>
                  <a:pt x="1169" y="84"/>
                </a:lnTo>
                <a:lnTo>
                  <a:pt x="1169" y="86"/>
                </a:lnTo>
                <a:lnTo>
                  <a:pt x="1169" y="88"/>
                </a:lnTo>
                <a:lnTo>
                  <a:pt x="1169" y="90"/>
                </a:lnTo>
                <a:lnTo>
                  <a:pt x="1169" y="92"/>
                </a:lnTo>
                <a:lnTo>
                  <a:pt x="1170" y="92"/>
                </a:lnTo>
                <a:lnTo>
                  <a:pt x="1170" y="93"/>
                </a:lnTo>
                <a:lnTo>
                  <a:pt x="1169" y="93"/>
                </a:lnTo>
                <a:lnTo>
                  <a:pt x="1169" y="95"/>
                </a:lnTo>
                <a:lnTo>
                  <a:pt x="1169" y="97"/>
                </a:lnTo>
                <a:lnTo>
                  <a:pt x="1167" y="97"/>
                </a:lnTo>
                <a:lnTo>
                  <a:pt x="1165" y="99"/>
                </a:lnTo>
                <a:lnTo>
                  <a:pt x="1163" y="99"/>
                </a:lnTo>
                <a:lnTo>
                  <a:pt x="1161" y="99"/>
                </a:lnTo>
                <a:lnTo>
                  <a:pt x="1159" y="99"/>
                </a:lnTo>
                <a:lnTo>
                  <a:pt x="1159" y="97"/>
                </a:lnTo>
                <a:lnTo>
                  <a:pt x="1157" y="97"/>
                </a:lnTo>
                <a:lnTo>
                  <a:pt x="1155" y="97"/>
                </a:lnTo>
                <a:lnTo>
                  <a:pt x="1154" y="97"/>
                </a:lnTo>
                <a:lnTo>
                  <a:pt x="1152" y="97"/>
                </a:lnTo>
                <a:lnTo>
                  <a:pt x="1150" y="97"/>
                </a:lnTo>
                <a:lnTo>
                  <a:pt x="1148" y="95"/>
                </a:lnTo>
                <a:lnTo>
                  <a:pt x="1146" y="95"/>
                </a:lnTo>
                <a:lnTo>
                  <a:pt x="1146" y="93"/>
                </a:lnTo>
                <a:lnTo>
                  <a:pt x="1144" y="93"/>
                </a:lnTo>
                <a:lnTo>
                  <a:pt x="1142" y="93"/>
                </a:lnTo>
                <a:lnTo>
                  <a:pt x="1142" y="92"/>
                </a:lnTo>
                <a:lnTo>
                  <a:pt x="1140" y="92"/>
                </a:lnTo>
                <a:lnTo>
                  <a:pt x="1140" y="93"/>
                </a:lnTo>
                <a:lnTo>
                  <a:pt x="1139" y="93"/>
                </a:lnTo>
                <a:lnTo>
                  <a:pt x="1139" y="95"/>
                </a:lnTo>
                <a:lnTo>
                  <a:pt x="1137" y="95"/>
                </a:lnTo>
                <a:lnTo>
                  <a:pt x="1137" y="97"/>
                </a:lnTo>
                <a:lnTo>
                  <a:pt x="1137" y="99"/>
                </a:lnTo>
                <a:lnTo>
                  <a:pt x="1135" y="101"/>
                </a:lnTo>
                <a:lnTo>
                  <a:pt x="1135" y="103"/>
                </a:lnTo>
                <a:lnTo>
                  <a:pt x="1135" y="105"/>
                </a:lnTo>
                <a:lnTo>
                  <a:pt x="1135" y="107"/>
                </a:lnTo>
                <a:lnTo>
                  <a:pt x="1135" y="108"/>
                </a:lnTo>
                <a:lnTo>
                  <a:pt x="1133" y="110"/>
                </a:lnTo>
                <a:lnTo>
                  <a:pt x="1133" y="112"/>
                </a:lnTo>
                <a:lnTo>
                  <a:pt x="1133" y="114"/>
                </a:lnTo>
                <a:lnTo>
                  <a:pt x="1131" y="114"/>
                </a:lnTo>
                <a:lnTo>
                  <a:pt x="1131" y="114"/>
                </a:lnTo>
                <a:lnTo>
                  <a:pt x="1129" y="114"/>
                </a:lnTo>
                <a:lnTo>
                  <a:pt x="1129" y="116"/>
                </a:lnTo>
                <a:lnTo>
                  <a:pt x="1127" y="118"/>
                </a:lnTo>
                <a:lnTo>
                  <a:pt x="1127" y="120"/>
                </a:lnTo>
                <a:lnTo>
                  <a:pt x="1125" y="120"/>
                </a:lnTo>
                <a:lnTo>
                  <a:pt x="1125" y="122"/>
                </a:lnTo>
                <a:lnTo>
                  <a:pt x="1124" y="122"/>
                </a:lnTo>
                <a:lnTo>
                  <a:pt x="1122" y="123"/>
                </a:lnTo>
                <a:lnTo>
                  <a:pt x="1122" y="125"/>
                </a:lnTo>
                <a:lnTo>
                  <a:pt x="1120" y="127"/>
                </a:lnTo>
                <a:lnTo>
                  <a:pt x="1118" y="129"/>
                </a:lnTo>
                <a:lnTo>
                  <a:pt x="1116" y="131"/>
                </a:lnTo>
                <a:lnTo>
                  <a:pt x="1116" y="133"/>
                </a:lnTo>
                <a:lnTo>
                  <a:pt x="1114" y="135"/>
                </a:lnTo>
                <a:lnTo>
                  <a:pt x="1114" y="137"/>
                </a:lnTo>
                <a:lnTo>
                  <a:pt x="1114" y="138"/>
                </a:lnTo>
                <a:lnTo>
                  <a:pt x="1112" y="138"/>
                </a:lnTo>
                <a:lnTo>
                  <a:pt x="1112" y="140"/>
                </a:lnTo>
                <a:lnTo>
                  <a:pt x="1112" y="142"/>
                </a:lnTo>
                <a:lnTo>
                  <a:pt x="1112" y="144"/>
                </a:lnTo>
                <a:lnTo>
                  <a:pt x="1112" y="146"/>
                </a:lnTo>
                <a:lnTo>
                  <a:pt x="1110" y="148"/>
                </a:lnTo>
                <a:lnTo>
                  <a:pt x="1110" y="150"/>
                </a:lnTo>
                <a:lnTo>
                  <a:pt x="1110" y="152"/>
                </a:lnTo>
                <a:lnTo>
                  <a:pt x="1109" y="152"/>
                </a:lnTo>
                <a:lnTo>
                  <a:pt x="1109" y="153"/>
                </a:lnTo>
                <a:lnTo>
                  <a:pt x="1109" y="155"/>
                </a:lnTo>
                <a:lnTo>
                  <a:pt x="1107" y="155"/>
                </a:lnTo>
                <a:lnTo>
                  <a:pt x="1107" y="157"/>
                </a:lnTo>
                <a:lnTo>
                  <a:pt x="1107" y="159"/>
                </a:lnTo>
                <a:lnTo>
                  <a:pt x="1105" y="159"/>
                </a:lnTo>
                <a:lnTo>
                  <a:pt x="1105" y="159"/>
                </a:lnTo>
                <a:lnTo>
                  <a:pt x="1105" y="161"/>
                </a:lnTo>
                <a:lnTo>
                  <a:pt x="1103" y="163"/>
                </a:lnTo>
                <a:lnTo>
                  <a:pt x="1103" y="165"/>
                </a:lnTo>
                <a:lnTo>
                  <a:pt x="1101" y="167"/>
                </a:lnTo>
                <a:lnTo>
                  <a:pt x="1099" y="168"/>
                </a:lnTo>
                <a:lnTo>
                  <a:pt x="1099" y="170"/>
                </a:lnTo>
                <a:lnTo>
                  <a:pt x="1097" y="172"/>
                </a:lnTo>
                <a:lnTo>
                  <a:pt x="1097" y="174"/>
                </a:lnTo>
                <a:lnTo>
                  <a:pt x="1095" y="176"/>
                </a:lnTo>
                <a:lnTo>
                  <a:pt x="1095" y="178"/>
                </a:lnTo>
                <a:lnTo>
                  <a:pt x="1095" y="180"/>
                </a:lnTo>
                <a:lnTo>
                  <a:pt x="1095" y="182"/>
                </a:lnTo>
                <a:lnTo>
                  <a:pt x="1095" y="183"/>
                </a:lnTo>
                <a:lnTo>
                  <a:pt x="1094" y="185"/>
                </a:lnTo>
                <a:lnTo>
                  <a:pt x="1092" y="187"/>
                </a:lnTo>
                <a:lnTo>
                  <a:pt x="1090" y="189"/>
                </a:lnTo>
                <a:lnTo>
                  <a:pt x="1088" y="191"/>
                </a:lnTo>
                <a:lnTo>
                  <a:pt x="1088" y="193"/>
                </a:lnTo>
                <a:lnTo>
                  <a:pt x="1086" y="193"/>
                </a:lnTo>
                <a:lnTo>
                  <a:pt x="1084" y="195"/>
                </a:lnTo>
                <a:lnTo>
                  <a:pt x="1082" y="197"/>
                </a:lnTo>
                <a:lnTo>
                  <a:pt x="1080" y="198"/>
                </a:lnTo>
                <a:lnTo>
                  <a:pt x="1079" y="200"/>
                </a:lnTo>
                <a:lnTo>
                  <a:pt x="1077" y="200"/>
                </a:lnTo>
                <a:lnTo>
                  <a:pt x="1077" y="202"/>
                </a:lnTo>
                <a:lnTo>
                  <a:pt x="1075" y="202"/>
                </a:lnTo>
                <a:lnTo>
                  <a:pt x="1075" y="204"/>
                </a:lnTo>
                <a:lnTo>
                  <a:pt x="1073" y="204"/>
                </a:lnTo>
                <a:lnTo>
                  <a:pt x="1071" y="204"/>
                </a:lnTo>
                <a:lnTo>
                  <a:pt x="1069" y="204"/>
                </a:lnTo>
                <a:lnTo>
                  <a:pt x="1067" y="206"/>
                </a:lnTo>
                <a:lnTo>
                  <a:pt x="1067" y="208"/>
                </a:lnTo>
                <a:lnTo>
                  <a:pt x="1065" y="208"/>
                </a:lnTo>
                <a:lnTo>
                  <a:pt x="1065" y="210"/>
                </a:lnTo>
                <a:lnTo>
                  <a:pt x="1065" y="212"/>
                </a:lnTo>
                <a:lnTo>
                  <a:pt x="1065" y="212"/>
                </a:lnTo>
                <a:lnTo>
                  <a:pt x="1065" y="213"/>
                </a:lnTo>
                <a:lnTo>
                  <a:pt x="1064" y="213"/>
                </a:lnTo>
                <a:lnTo>
                  <a:pt x="1064" y="215"/>
                </a:lnTo>
                <a:lnTo>
                  <a:pt x="1062" y="217"/>
                </a:lnTo>
                <a:lnTo>
                  <a:pt x="1060" y="221"/>
                </a:lnTo>
                <a:lnTo>
                  <a:pt x="1058" y="223"/>
                </a:lnTo>
                <a:lnTo>
                  <a:pt x="1058" y="225"/>
                </a:lnTo>
                <a:lnTo>
                  <a:pt x="1056" y="225"/>
                </a:lnTo>
                <a:lnTo>
                  <a:pt x="1056" y="227"/>
                </a:lnTo>
                <a:lnTo>
                  <a:pt x="1054" y="228"/>
                </a:lnTo>
                <a:lnTo>
                  <a:pt x="1054" y="230"/>
                </a:lnTo>
                <a:lnTo>
                  <a:pt x="1054" y="232"/>
                </a:lnTo>
                <a:lnTo>
                  <a:pt x="1052" y="232"/>
                </a:lnTo>
                <a:lnTo>
                  <a:pt x="1052" y="234"/>
                </a:lnTo>
                <a:lnTo>
                  <a:pt x="1052" y="236"/>
                </a:lnTo>
                <a:lnTo>
                  <a:pt x="1052" y="238"/>
                </a:lnTo>
                <a:lnTo>
                  <a:pt x="1052" y="240"/>
                </a:lnTo>
                <a:lnTo>
                  <a:pt x="1050" y="242"/>
                </a:lnTo>
                <a:lnTo>
                  <a:pt x="1050" y="243"/>
                </a:lnTo>
                <a:lnTo>
                  <a:pt x="1052" y="245"/>
                </a:lnTo>
                <a:lnTo>
                  <a:pt x="1052" y="247"/>
                </a:lnTo>
                <a:lnTo>
                  <a:pt x="1052" y="247"/>
                </a:lnTo>
                <a:lnTo>
                  <a:pt x="1050" y="249"/>
                </a:lnTo>
                <a:lnTo>
                  <a:pt x="1050" y="251"/>
                </a:lnTo>
                <a:lnTo>
                  <a:pt x="1050" y="253"/>
                </a:lnTo>
                <a:lnTo>
                  <a:pt x="1050" y="255"/>
                </a:lnTo>
                <a:lnTo>
                  <a:pt x="1050" y="257"/>
                </a:lnTo>
                <a:lnTo>
                  <a:pt x="1050" y="258"/>
                </a:lnTo>
                <a:lnTo>
                  <a:pt x="1050" y="260"/>
                </a:lnTo>
                <a:lnTo>
                  <a:pt x="1050" y="262"/>
                </a:lnTo>
                <a:lnTo>
                  <a:pt x="1050" y="264"/>
                </a:lnTo>
                <a:lnTo>
                  <a:pt x="1052" y="266"/>
                </a:lnTo>
                <a:lnTo>
                  <a:pt x="1052" y="268"/>
                </a:lnTo>
                <a:lnTo>
                  <a:pt x="1054" y="270"/>
                </a:lnTo>
                <a:lnTo>
                  <a:pt x="1054" y="272"/>
                </a:lnTo>
                <a:lnTo>
                  <a:pt x="1054" y="273"/>
                </a:lnTo>
                <a:lnTo>
                  <a:pt x="1054" y="275"/>
                </a:lnTo>
                <a:lnTo>
                  <a:pt x="1056" y="277"/>
                </a:lnTo>
                <a:lnTo>
                  <a:pt x="1056" y="279"/>
                </a:lnTo>
                <a:lnTo>
                  <a:pt x="1056" y="281"/>
                </a:lnTo>
                <a:lnTo>
                  <a:pt x="1056" y="283"/>
                </a:lnTo>
                <a:lnTo>
                  <a:pt x="1056" y="285"/>
                </a:lnTo>
                <a:lnTo>
                  <a:pt x="1056" y="287"/>
                </a:lnTo>
                <a:lnTo>
                  <a:pt x="1056" y="288"/>
                </a:lnTo>
                <a:lnTo>
                  <a:pt x="1056" y="290"/>
                </a:lnTo>
                <a:lnTo>
                  <a:pt x="1056" y="292"/>
                </a:lnTo>
                <a:lnTo>
                  <a:pt x="1054" y="292"/>
                </a:lnTo>
                <a:lnTo>
                  <a:pt x="1054" y="294"/>
                </a:lnTo>
                <a:lnTo>
                  <a:pt x="1054" y="296"/>
                </a:lnTo>
                <a:lnTo>
                  <a:pt x="1054" y="298"/>
                </a:lnTo>
                <a:lnTo>
                  <a:pt x="1056" y="300"/>
                </a:lnTo>
                <a:lnTo>
                  <a:pt x="1056" y="302"/>
                </a:lnTo>
                <a:lnTo>
                  <a:pt x="1056" y="303"/>
                </a:lnTo>
                <a:lnTo>
                  <a:pt x="1056" y="305"/>
                </a:lnTo>
                <a:lnTo>
                  <a:pt x="1056" y="307"/>
                </a:lnTo>
                <a:lnTo>
                  <a:pt x="1056" y="309"/>
                </a:lnTo>
                <a:lnTo>
                  <a:pt x="1056" y="311"/>
                </a:lnTo>
                <a:lnTo>
                  <a:pt x="1056" y="313"/>
                </a:lnTo>
                <a:lnTo>
                  <a:pt x="1056" y="315"/>
                </a:lnTo>
                <a:lnTo>
                  <a:pt x="1056" y="317"/>
                </a:lnTo>
                <a:lnTo>
                  <a:pt x="1056" y="318"/>
                </a:lnTo>
                <a:lnTo>
                  <a:pt x="1054" y="320"/>
                </a:lnTo>
                <a:lnTo>
                  <a:pt x="1054" y="322"/>
                </a:lnTo>
                <a:lnTo>
                  <a:pt x="1054" y="324"/>
                </a:lnTo>
                <a:lnTo>
                  <a:pt x="1052" y="326"/>
                </a:lnTo>
                <a:lnTo>
                  <a:pt x="1052" y="328"/>
                </a:lnTo>
                <a:lnTo>
                  <a:pt x="1050" y="330"/>
                </a:lnTo>
                <a:lnTo>
                  <a:pt x="1049" y="332"/>
                </a:lnTo>
                <a:lnTo>
                  <a:pt x="1049" y="333"/>
                </a:lnTo>
                <a:lnTo>
                  <a:pt x="1049" y="335"/>
                </a:lnTo>
                <a:lnTo>
                  <a:pt x="1047" y="335"/>
                </a:lnTo>
                <a:lnTo>
                  <a:pt x="1047" y="337"/>
                </a:lnTo>
                <a:lnTo>
                  <a:pt x="1047" y="337"/>
                </a:lnTo>
                <a:lnTo>
                  <a:pt x="1047" y="339"/>
                </a:lnTo>
                <a:lnTo>
                  <a:pt x="1045" y="339"/>
                </a:lnTo>
                <a:lnTo>
                  <a:pt x="1045" y="341"/>
                </a:lnTo>
                <a:lnTo>
                  <a:pt x="1045" y="343"/>
                </a:lnTo>
                <a:lnTo>
                  <a:pt x="1045" y="345"/>
                </a:lnTo>
                <a:lnTo>
                  <a:pt x="1043" y="347"/>
                </a:lnTo>
                <a:lnTo>
                  <a:pt x="1043" y="348"/>
                </a:lnTo>
                <a:lnTo>
                  <a:pt x="1043" y="350"/>
                </a:lnTo>
                <a:lnTo>
                  <a:pt x="1041" y="352"/>
                </a:lnTo>
                <a:lnTo>
                  <a:pt x="1041" y="354"/>
                </a:lnTo>
                <a:lnTo>
                  <a:pt x="1041" y="356"/>
                </a:lnTo>
                <a:lnTo>
                  <a:pt x="1041" y="358"/>
                </a:lnTo>
                <a:lnTo>
                  <a:pt x="1041" y="360"/>
                </a:lnTo>
                <a:lnTo>
                  <a:pt x="1041" y="362"/>
                </a:lnTo>
                <a:lnTo>
                  <a:pt x="1041" y="363"/>
                </a:lnTo>
                <a:lnTo>
                  <a:pt x="1041" y="365"/>
                </a:lnTo>
                <a:lnTo>
                  <a:pt x="1041" y="367"/>
                </a:lnTo>
                <a:lnTo>
                  <a:pt x="1041" y="369"/>
                </a:lnTo>
                <a:lnTo>
                  <a:pt x="1041" y="371"/>
                </a:lnTo>
                <a:lnTo>
                  <a:pt x="1043" y="373"/>
                </a:lnTo>
                <a:lnTo>
                  <a:pt x="1043" y="375"/>
                </a:lnTo>
                <a:lnTo>
                  <a:pt x="1043" y="377"/>
                </a:lnTo>
                <a:lnTo>
                  <a:pt x="1045" y="377"/>
                </a:lnTo>
                <a:lnTo>
                  <a:pt x="1045" y="378"/>
                </a:lnTo>
                <a:lnTo>
                  <a:pt x="1045" y="380"/>
                </a:lnTo>
                <a:lnTo>
                  <a:pt x="1047" y="380"/>
                </a:lnTo>
                <a:lnTo>
                  <a:pt x="1047" y="382"/>
                </a:lnTo>
                <a:lnTo>
                  <a:pt x="1049" y="382"/>
                </a:lnTo>
                <a:lnTo>
                  <a:pt x="1049" y="384"/>
                </a:lnTo>
                <a:lnTo>
                  <a:pt x="1049" y="386"/>
                </a:lnTo>
                <a:lnTo>
                  <a:pt x="1049" y="388"/>
                </a:lnTo>
                <a:lnTo>
                  <a:pt x="1050" y="388"/>
                </a:lnTo>
                <a:lnTo>
                  <a:pt x="1050" y="390"/>
                </a:lnTo>
                <a:lnTo>
                  <a:pt x="1050" y="392"/>
                </a:lnTo>
                <a:lnTo>
                  <a:pt x="1052" y="393"/>
                </a:lnTo>
                <a:lnTo>
                  <a:pt x="1052" y="395"/>
                </a:lnTo>
                <a:lnTo>
                  <a:pt x="1054" y="395"/>
                </a:lnTo>
                <a:lnTo>
                  <a:pt x="1054" y="397"/>
                </a:lnTo>
                <a:lnTo>
                  <a:pt x="1056" y="397"/>
                </a:lnTo>
                <a:lnTo>
                  <a:pt x="1054" y="399"/>
                </a:lnTo>
                <a:lnTo>
                  <a:pt x="1054" y="401"/>
                </a:lnTo>
                <a:lnTo>
                  <a:pt x="1052" y="403"/>
                </a:lnTo>
                <a:lnTo>
                  <a:pt x="1052" y="405"/>
                </a:lnTo>
                <a:lnTo>
                  <a:pt x="1050" y="407"/>
                </a:lnTo>
                <a:lnTo>
                  <a:pt x="1050" y="408"/>
                </a:lnTo>
                <a:lnTo>
                  <a:pt x="1049" y="410"/>
                </a:lnTo>
                <a:lnTo>
                  <a:pt x="1049" y="412"/>
                </a:lnTo>
                <a:lnTo>
                  <a:pt x="1049" y="414"/>
                </a:lnTo>
                <a:lnTo>
                  <a:pt x="1047" y="414"/>
                </a:lnTo>
                <a:lnTo>
                  <a:pt x="1047" y="416"/>
                </a:lnTo>
                <a:lnTo>
                  <a:pt x="1047" y="418"/>
                </a:lnTo>
                <a:lnTo>
                  <a:pt x="1045" y="420"/>
                </a:lnTo>
                <a:lnTo>
                  <a:pt x="1045" y="422"/>
                </a:lnTo>
                <a:lnTo>
                  <a:pt x="1043" y="423"/>
                </a:lnTo>
                <a:lnTo>
                  <a:pt x="1041" y="425"/>
                </a:lnTo>
                <a:lnTo>
                  <a:pt x="1041" y="427"/>
                </a:lnTo>
                <a:lnTo>
                  <a:pt x="1041" y="427"/>
                </a:lnTo>
                <a:lnTo>
                  <a:pt x="1041" y="429"/>
                </a:lnTo>
                <a:lnTo>
                  <a:pt x="1041" y="431"/>
                </a:lnTo>
                <a:lnTo>
                  <a:pt x="1041" y="433"/>
                </a:lnTo>
                <a:lnTo>
                  <a:pt x="1041" y="435"/>
                </a:lnTo>
                <a:lnTo>
                  <a:pt x="1041" y="437"/>
                </a:lnTo>
                <a:lnTo>
                  <a:pt x="1041" y="438"/>
                </a:lnTo>
                <a:lnTo>
                  <a:pt x="1043" y="440"/>
                </a:lnTo>
                <a:lnTo>
                  <a:pt x="1043" y="442"/>
                </a:lnTo>
                <a:lnTo>
                  <a:pt x="1043" y="444"/>
                </a:lnTo>
                <a:lnTo>
                  <a:pt x="1045" y="444"/>
                </a:lnTo>
                <a:lnTo>
                  <a:pt x="1045" y="446"/>
                </a:lnTo>
                <a:lnTo>
                  <a:pt x="1045" y="448"/>
                </a:lnTo>
                <a:lnTo>
                  <a:pt x="1045" y="450"/>
                </a:lnTo>
                <a:lnTo>
                  <a:pt x="1047" y="452"/>
                </a:lnTo>
                <a:lnTo>
                  <a:pt x="1047" y="453"/>
                </a:lnTo>
                <a:lnTo>
                  <a:pt x="1047" y="455"/>
                </a:lnTo>
                <a:lnTo>
                  <a:pt x="1047" y="457"/>
                </a:lnTo>
                <a:lnTo>
                  <a:pt x="1047" y="459"/>
                </a:lnTo>
                <a:lnTo>
                  <a:pt x="1047" y="461"/>
                </a:lnTo>
                <a:lnTo>
                  <a:pt x="1049" y="461"/>
                </a:lnTo>
                <a:lnTo>
                  <a:pt x="1049" y="463"/>
                </a:lnTo>
                <a:lnTo>
                  <a:pt x="1049" y="465"/>
                </a:lnTo>
                <a:lnTo>
                  <a:pt x="1050" y="467"/>
                </a:lnTo>
                <a:lnTo>
                  <a:pt x="1050" y="469"/>
                </a:lnTo>
                <a:lnTo>
                  <a:pt x="1052" y="469"/>
                </a:lnTo>
                <a:lnTo>
                  <a:pt x="1054" y="469"/>
                </a:lnTo>
                <a:lnTo>
                  <a:pt x="1056" y="469"/>
                </a:lnTo>
                <a:lnTo>
                  <a:pt x="1058" y="469"/>
                </a:lnTo>
                <a:lnTo>
                  <a:pt x="1058" y="470"/>
                </a:lnTo>
                <a:lnTo>
                  <a:pt x="1060" y="470"/>
                </a:lnTo>
                <a:lnTo>
                  <a:pt x="1062" y="470"/>
                </a:lnTo>
                <a:lnTo>
                  <a:pt x="1064" y="472"/>
                </a:lnTo>
                <a:lnTo>
                  <a:pt x="1065" y="472"/>
                </a:lnTo>
                <a:lnTo>
                  <a:pt x="1065" y="472"/>
                </a:lnTo>
                <a:lnTo>
                  <a:pt x="1067" y="474"/>
                </a:lnTo>
                <a:lnTo>
                  <a:pt x="1067" y="476"/>
                </a:lnTo>
                <a:lnTo>
                  <a:pt x="1069" y="476"/>
                </a:lnTo>
                <a:lnTo>
                  <a:pt x="1071" y="476"/>
                </a:lnTo>
                <a:lnTo>
                  <a:pt x="1073" y="478"/>
                </a:lnTo>
                <a:lnTo>
                  <a:pt x="1075" y="478"/>
                </a:lnTo>
                <a:lnTo>
                  <a:pt x="1077" y="478"/>
                </a:lnTo>
                <a:lnTo>
                  <a:pt x="1079" y="478"/>
                </a:lnTo>
                <a:lnTo>
                  <a:pt x="1080" y="478"/>
                </a:lnTo>
                <a:lnTo>
                  <a:pt x="1080" y="480"/>
                </a:lnTo>
                <a:lnTo>
                  <a:pt x="1082" y="480"/>
                </a:lnTo>
                <a:lnTo>
                  <a:pt x="1084" y="480"/>
                </a:lnTo>
                <a:lnTo>
                  <a:pt x="1086" y="482"/>
                </a:lnTo>
                <a:lnTo>
                  <a:pt x="1088" y="482"/>
                </a:lnTo>
                <a:lnTo>
                  <a:pt x="1090" y="484"/>
                </a:lnTo>
                <a:lnTo>
                  <a:pt x="1092" y="484"/>
                </a:lnTo>
                <a:lnTo>
                  <a:pt x="1092" y="485"/>
                </a:lnTo>
                <a:lnTo>
                  <a:pt x="1094" y="485"/>
                </a:lnTo>
                <a:lnTo>
                  <a:pt x="1094" y="487"/>
                </a:lnTo>
                <a:lnTo>
                  <a:pt x="1095" y="489"/>
                </a:lnTo>
                <a:lnTo>
                  <a:pt x="1095" y="491"/>
                </a:lnTo>
                <a:lnTo>
                  <a:pt x="1095" y="493"/>
                </a:lnTo>
                <a:lnTo>
                  <a:pt x="1097" y="493"/>
                </a:lnTo>
                <a:lnTo>
                  <a:pt x="1097" y="495"/>
                </a:lnTo>
                <a:lnTo>
                  <a:pt x="1099" y="495"/>
                </a:lnTo>
                <a:lnTo>
                  <a:pt x="1099" y="497"/>
                </a:lnTo>
                <a:lnTo>
                  <a:pt x="1101" y="497"/>
                </a:lnTo>
                <a:lnTo>
                  <a:pt x="1103" y="499"/>
                </a:lnTo>
                <a:lnTo>
                  <a:pt x="1105" y="499"/>
                </a:lnTo>
                <a:lnTo>
                  <a:pt x="1107" y="499"/>
                </a:lnTo>
                <a:lnTo>
                  <a:pt x="1109" y="499"/>
                </a:lnTo>
                <a:lnTo>
                  <a:pt x="1110" y="500"/>
                </a:lnTo>
                <a:lnTo>
                  <a:pt x="1112" y="500"/>
                </a:lnTo>
                <a:lnTo>
                  <a:pt x="1112" y="500"/>
                </a:lnTo>
                <a:lnTo>
                  <a:pt x="1112" y="502"/>
                </a:lnTo>
                <a:lnTo>
                  <a:pt x="1114" y="502"/>
                </a:lnTo>
                <a:lnTo>
                  <a:pt x="1116" y="504"/>
                </a:lnTo>
                <a:lnTo>
                  <a:pt x="1118" y="506"/>
                </a:lnTo>
                <a:lnTo>
                  <a:pt x="1120" y="508"/>
                </a:lnTo>
                <a:lnTo>
                  <a:pt x="1120" y="510"/>
                </a:lnTo>
                <a:lnTo>
                  <a:pt x="1122" y="512"/>
                </a:lnTo>
                <a:lnTo>
                  <a:pt x="1122" y="514"/>
                </a:lnTo>
                <a:lnTo>
                  <a:pt x="1124" y="515"/>
                </a:lnTo>
                <a:lnTo>
                  <a:pt x="1124" y="515"/>
                </a:lnTo>
                <a:lnTo>
                  <a:pt x="1125" y="515"/>
                </a:lnTo>
                <a:lnTo>
                  <a:pt x="1127" y="517"/>
                </a:lnTo>
                <a:lnTo>
                  <a:pt x="1129" y="517"/>
                </a:lnTo>
                <a:lnTo>
                  <a:pt x="1129" y="519"/>
                </a:lnTo>
                <a:lnTo>
                  <a:pt x="1131" y="519"/>
                </a:lnTo>
                <a:lnTo>
                  <a:pt x="1133" y="521"/>
                </a:lnTo>
                <a:lnTo>
                  <a:pt x="1135" y="521"/>
                </a:lnTo>
                <a:lnTo>
                  <a:pt x="1135" y="523"/>
                </a:lnTo>
                <a:lnTo>
                  <a:pt x="1137" y="523"/>
                </a:lnTo>
                <a:lnTo>
                  <a:pt x="1137" y="525"/>
                </a:lnTo>
                <a:lnTo>
                  <a:pt x="1139" y="527"/>
                </a:lnTo>
                <a:lnTo>
                  <a:pt x="1140" y="527"/>
                </a:lnTo>
                <a:lnTo>
                  <a:pt x="1140" y="529"/>
                </a:lnTo>
                <a:lnTo>
                  <a:pt x="1142" y="530"/>
                </a:lnTo>
                <a:lnTo>
                  <a:pt x="1144" y="532"/>
                </a:lnTo>
                <a:lnTo>
                  <a:pt x="1144" y="534"/>
                </a:lnTo>
                <a:lnTo>
                  <a:pt x="1146" y="534"/>
                </a:lnTo>
                <a:lnTo>
                  <a:pt x="1146" y="536"/>
                </a:lnTo>
                <a:lnTo>
                  <a:pt x="1148" y="538"/>
                </a:lnTo>
                <a:lnTo>
                  <a:pt x="1150" y="538"/>
                </a:lnTo>
                <a:lnTo>
                  <a:pt x="1152" y="540"/>
                </a:lnTo>
                <a:lnTo>
                  <a:pt x="1154" y="540"/>
                </a:lnTo>
                <a:lnTo>
                  <a:pt x="1155" y="540"/>
                </a:lnTo>
                <a:lnTo>
                  <a:pt x="1157" y="542"/>
                </a:lnTo>
                <a:lnTo>
                  <a:pt x="1157" y="544"/>
                </a:lnTo>
                <a:lnTo>
                  <a:pt x="1157" y="545"/>
                </a:lnTo>
                <a:lnTo>
                  <a:pt x="1159" y="545"/>
                </a:lnTo>
                <a:lnTo>
                  <a:pt x="1159" y="547"/>
                </a:lnTo>
                <a:lnTo>
                  <a:pt x="1157" y="547"/>
                </a:lnTo>
                <a:lnTo>
                  <a:pt x="1157" y="549"/>
                </a:lnTo>
                <a:lnTo>
                  <a:pt x="1155" y="549"/>
                </a:lnTo>
                <a:lnTo>
                  <a:pt x="1155" y="551"/>
                </a:lnTo>
                <a:lnTo>
                  <a:pt x="1154" y="551"/>
                </a:lnTo>
                <a:lnTo>
                  <a:pt x="1154" y="553"/>
                </a:lnTo>
                <a:lnTo>
                  <a:pt x="1152" y="555"/>
                </a:lnTo>
                <a:lnTo>
                  <a:pt x="1150" y="557"/>
                </a:lnTo>
                <a:lnTo>
                  <a:pt x="1148" y="559"/>
                </a:lnTo>
                <a:lnTo>
                  <a:pt x="1146" y="560"/>
                </a:lnTo>
                <a:lnTo>
                  <a:pt x="1146" y="560"/>
                </a:lnTo>
                <a:lnTo>
                  <a:pt x="1144" y="560"/>
                </a:lnTo>
                <a:lnTo>
                  <a:pt x="1144" y="562"/>
                </a:lnTo>
                <a:lnTo>
                  <a:pt x="1142" y="562"/>
                </a:lnTo>
                <a:lnTo>
                  <a:pt x="1142" y="564"/>
                </a:lnTo>
                <a:lnTo>
                  <a:pt x="1140" y="564"/>
                </a:lnTo>
                <a:lnTo>
                  <a:pt x="1140" y="566"/>
                </a:lnTo>
                <a:lnTo>
                  <a:pt x="1139" y="566"/>
                </a:lnTo>
                <a:lnTo>
                  <a:pt x="1139" y="568"/>
                </a:lnTo>
                <a:lnTo>
                  <a:pt x="1137" y="568"/>
                </a:lnTo>
                <a:lnTo>
                  <a:pt x="1137" y="570"/>
                </a:lnTo>
                <a:lnTo>
                  <a:pt x="1135" y="572"/>
                </a:lnTo>
                <a:lnTo>
                  <a:pt x="1133" y="574"/>
                </a:lnTo>
                <a:lnTo>
                  <a:pt x="1131" y="575"/>
                </a:lnTo>
                <a:lnTo>
                  <a:pt x="1129" y="577"/>
                </a:lnTo>
                <a:lnTo>
                  <a:pt x="1129" y="579"/>
                </a:lnTo>
                <a:lnTo>
                  <a:pt x="1127" y="579"/>
                </a:lnTo>
                <a:lnTo>
                  <a:pt x="1127" y="581"/>
                </a:lnTo>
                <a:lnTo>
                  <a:pt x="1125" y="581"/>
                </a:lnTo>
                <a:lnTo>
                  <a:pt x="1125" y="583"/>
                </a:lnTo>
                <a:lnTo>
                  <a:pt x="1124" y="583"/>
                </a:lnTo>
                <a:lnTo>
                  <a:pt x="1124" y="585"/>
                </a:lnTo>
                <a:lnTo>
                  <a:pt x="1122" y="585"/>
                </a:lnTo>
                <a:lnTo>
                  <a:pt x="1122" y="587"/>
                </a:lnTo>
                <a:lnTo>
                  <a:pt x="1120" y="587"/>
                </a:lnTo>
                <a:lnTo>
                  <a:pt x="1120" y="589"/>
                </a:lnTo>
                <a:lnTo>
                  <a:pt x="1118" y="589"/>
                </a:lnTo>
                <a:lnTo>
                  <a:pt x="1116" y="590"/>
                </a:lnTo>
                <a:lnTo>
                  <a:pt x="1114" y="590"/>
                </a:lnTo>
                <a:lnTo>
                  <a:pt x="1112" y="592"/>
                </a:lnTo>
                <a:lnTo>
                  <a:pt x="1112" y="594"/>
                </a:lnTo>
                <a:lnTo>
                  <a:pt x="1110" y="594"/>
                </a:lnTo>
                <a:lnTo>
                  <a:pt x="1110" y="596"/>
                </a:lnTo>
                <a:lnTo>
                  <a:pt x="1109" y="598"/>
                </a:lnTo>
                <a:lnTo>
                  <a:pt x="1107" y="600"/>
                </a:lnTo>
                <a:lnTo>
                  <a:pt x="1105" y="602"/>
                </a:lnTo>
                <a:lnTo>
                  <a:pt x="1105" y="604"/>
                </a:lnTo>
                <a:lnTo>
                  <a:pt x="1103" y="604"/>
                </a:lnTo>
                <a:lnTo>
                  <a:pt x="1103" y="605"/>
                </a:lnTo>
                <a:lnTo>
                  <a:pt x="1101" y="605"/>
                </a:lnTo>
                <a:lnTo>
                  <a:pt x="1101" y="605"/>
                </a:lnTo>
                <a:lnTo>
                  <a:pt x="1099" y="607"/>
                </a:lnTo>
                <a:lnTo>
                  <a:pt x="1099" y="609"/>
                </a:lnTo>
                <a:lnTo>
                  <a:pt x="1097" y="611"/>
                </a:lnTo>
                <a:lnTo>
                  <a:pt x="1097" y="613"/>
                </a:lnTo>
                <a:lnTo>
                  <a:pt x="1095" y="613"/>
                </a:lnTo>
                <a:lnTo>
                  <a:pt x="1095" y="615"/>
                </a:lnTo>
                <a:lnTo>
                  <a:pt x="1094" y="617"/>
                </a:lnTo>
                <a:lnTo>
                  <a:pt x="1092" y="619"/>
                </a:lnTo>
                <a:lnTo>
                  <a:pt x="1090" y="619"/>
                </a:lnTo>
                <a:lnTo>
                  <a:pt x="1092" y="619"/>
                </a:lnTo>
                <a:lnTo>
                  <a:pt x="1092" y="620"/>
                </a:lnTo>
                <a:lnTo>
                  <a:pt x="1094" y="622"/>
                </a:lnTo>
                <a:lnTo>
                  <a:pt x="1094" y="624"/>
                </a:lnTo>
                <a:lnTo>
                  <a:pt x="1095" y="624"/>
                </a:lnTo>
                <a:lnTo>
                  <a:pt x="1095" y="626"/>
                </a:lnTo>
                <a:lnTo>
                  <a:pt x="1097" y="626"/>
                </a:lnTo>
                <a:lnTo>
                  <a:pt x="1099" y="628"/>
                </a:lnTo>
                <a:lnTo>
                  <a:pt x="1101" y="628"/>
                </a:lnTo>
                <a:lnTo>
                  <a:pt x="1103" y="628"/>
                </a:lnTo>
                <a:lnTo>
                  <a:pt x="1103" y="630"/>
                </a:lnTo>
                <a:lnTo>
                  <a:pt x="1105" y="630"/>
                </a:lnTo>
                <a:lnTo>
                  <a:pt x="1107" y="632"/>
                </a:lnTo>
                <a:lnTo>
                  <a:pt x="1109" y="634"/>
                </a:lnTo>
                <a:lnTo>
                  <a:pt x="1110" y="635"/>
                </a:lnTo>
                <a:lnTo>
                  <a:pt x="1112" y="635"/>
                </a:lnTo>
                <a:lnTo>
                  <a:pt x="1112" y="637"/>
                </a:lnTo>
                <a:lnTo>
                  <a:pt x="1114" y="639"/>
                </a:lnTo>
                <a:lnTo>
                  <a:pt x="1114" y="641"/>
                </a:lnTo>
                <a:lnTo>
                  <a:pt x="1114" y="643"/>
                </a:lnTo>
                <a:lnTo>
                  <a:pt x="1112" y="643"/>
                </a:lnTo>
                <a:lnTo>
                  <a:pt x="1112" y="645"/>
                </a:lnTo>
                <a:lnTo>
                  <a:pt x="1112" y="647"/>
                </a:lnTo>
                <a:lnTo>
                  <a:pt x="1112" y="649"/>
                </a:lnTo>
                <a:lnTo>
                  <a:pt x="1112" y="650"/>
                </a:lnTo>
                <a:lnTo>
                  <a:pt x="1112" y="650"/>
                </a:lnTo>
                <a:lnTo>
                  <a:pt x="1112" y="652"/>
                </a:lnTo>
                <a:lnTo>
                  <a:pt x="1112" y="654"/>
                </a:lnTo>
                <a:lnTo>
                  <a:pt x="1112" y="654"/>
                </a:lnTo>
                <a:lnTo>
                  <a:pt x="1112" y="656"/>
                </a:lnTo>
                <a:lnTo>
                  <a:pt x="1112" y="658"/>
                </a:lnTo>
                <a:lnTo>
                  <a:pt x="1110" y="658"/>
                </a:lnTo>
                <a:lnTo>
                  <a:pt x="1110" y="660"/>
                </a:lnTo>
                <a:lnTo>
                  <a:pt x="1110" y="662"/>
                </a:lnTo>
                <a:lnTo>
                  <a:pt x="1109" y="662"/>
                </a:lnTo>
                <a:lnTo>
                  <a:pt x="1109" y="664"/>
                </a:lnTo>
                <a:lnTo>
                  <a:pt x="1109" y="665"/>
                </a:lnTo>
                <a:lnTo>
                  <a:pt x="1107" y="667"/>
                </a:lnTo>
                <a:lnTo>
                  <a:pt x="1105" y="669"/>
                </a:lnTo>
                <a:lnTo>
                  <a:pt x="1105" y="671"/>
                </a:lnTo>
                <a:lnTo>
                  <a:pt x="1103" y="671"/>
                </a:lnTo>
                <a:lnTo>
                  <a:pt x="1103" y="673"/>
                </a:lnTo>
                <a:lnTo>
                  <a:pt x="1101" y="673"/>
                </a:lnTo>
                <a:lnTo>
                  <a:pt x="1099" y="675"/>
                </a:lnTo>
                <a:lnTo>
                  <a:pt x="1097" y="675"/>
                </a:lnTo>
                <a:lnTo>
                  <a:pt x="1095" y="675"/>
                </a:lnTo>
                <a:lnTo>
                  <a:pt x="1094" y="675"/>
                </a:lnTo>
                <a:lnTo>
                  <a:pt x="1094" y="677"/>
                </a:lnTo>
                <a:lnTo>
                  <a:pt x="1095" y="679"/>
                </a:lnTo>
                <a:lnTo>
                  <a:pt x="1095" y="680"/>
                </a:lnTo>
                <a:lnTo>
                  <a:pt x="1095" y="682"/>
                </a:lnTo>
                <a:lnTo>
                  <a:pt x="1094" y="684"/>
                </a:lnTo>
                <a:lnTo>
                  <a:pt x="1094" y="686"/>
                </a:lnTo>
                <a:lnTo>
                  <a:pt x="1094" y="688"/>
                </a:lnTo>
                <a:lnTo>
                  <a:pt x="1094" y="690"/>
                </a:lnTo>
                <a:lnTo>
                  <a:pt x="1094" y="692"/>
                </a:lnTo>
                <a:lnTo>
                  <a:pt x="1092" y="694"/>
                </a:lnTo>
                <a:lnTo>
                  <a:pt x="1092" y="695"/>
                </a:lnTo>
                <a:lnTo>
                  <a:pt x="1092" y="695"/>
                </a:lnTo>
                <a:lnTo>
                  <a:pt x="1092" y="697"/>
                </a:lnTo>
                <a:lnTo>
                  <a:pt x="1094" y="699"/>
                </a:lnTo>
                <a:lnTo>
                  <a:pt x="1094" y="701"/>
                </a:lnTo>
                <a:lnTo>
                  <a:pt x="1094" y="703"/>
                </a:lnTo>
                <a:lnTo>
                  <a:pt x="1094" y="705"/>
                </a:lnTo>
                <a:lnTo>
                  <a:pt x="1094" y="707"/>
                </a:lnTo>
                <a:lnTo>
                  <a:pt x="1094" y="709"/>
                </a:lnTo>
                <a:lnTo>
                  <a:pt x="1094" y="710"/>
                </a:lnTo>
                <a:lnTo>
                  <a:pt x="1094" y="712"/>
                </a:lnTo>
                <a:lnTo>
                  <a:pt x="1094" y="714"/>
                </a:lnTo>
                <a:lnTo>
                  <a:pt x="1094" y="716"/>
                </a:lnTo>
                <a:lnTo>
                  <a:pt x="1094" y="718"/>
                </a:lnTo>
                <a:lnTo>
                  <a:pt x="1094" y="720"/>
                </a:lnTo>
                <a:lnTo>
                  <a:pt x="1094" y="722"/>
                </a:lnTo>
                <a:lnTo>
                  <a:pt x="1094" y="724"/>
                </a:lnTo>
                <a:lnTo>
                  <a:pt x="1094" y="725"/>
                </a:lnTo>
                <a:lnTo>
                  <a:pt x="1092" y="727"/>
                </a:lnTo>
                <a:lnTo>
                  <a:pt x="1092" y="729"/>
                </a:lnTo>
                <a:lnTo>
                  <a:pt x="1090" y="731"/>
                </a:lnTo>
                <a:lnTo>
                  <a:pt x="1090" y="733"/>
                </a:lnTo>
                <a:lnTo>
                  <a:pt x="1088" y="735"/>
                </a:lnTo>
                <a:lnTo>
                  <a:pt x="1088" y="737"/>
                </a:lnTo>
                <a:lnTo>
                  <a:pt x="1086" y="739"/>
                </a:lnTo>
                <a:lnTo>
                  <a:pt x="1086" y="740"/>
                </a:lnTo>
                <a:lnTo>
                  <a:pt x="1084" y="740"/>
                </a:lnTo>
                <a:lnTo>
                  <a:pt x="1084" y="742"/>
                </a:lnTo>
                <a:lnTo>
                  <a:pt x="1084" y="744"/>
                </a:lnTo>
                <a:lnTo>
                  <a:pt x="1082" y="746"/>
                </a:lnTo>
                <a:lnTo>
                  <a:pt x="1082" y="748"/>
                </a:lnTo>
                <a:lnTo>
                  <a:pt x="1082" y="750"/>
                </a:lnTo>
                <a:lnTo>
                  <a:pt x="1082" y="752"/>
                </a:lnTo>
                <a:lnTo>
                  <a:pt x="1080" y="752"/>
                </a:lnTo>
                <a:lnTo>
                  <a:pt x="1080" y="754"/>
                </a:lnTo>
                <a:lnTo>
                  <a:pt x="1080" y="755"/>
                </a:lnTo>
                <a:lnTo>
                  <a:pt x="1080" y="757"/>
                </a:lnTo>
                <a:lnTo>
                  <a:pt x="1080" y="759"/>
                </a:lnTo>
                <a:lnTo>
                  <a:pt x="1079" y="759"/>
                </a:lnTo>
                <a:lnTo>
                  <a:pt x="1079" y="761"/>
                </a:lnTo>
                <a:lnTo>
                  <a:pt x="1079" y="763"/>
                </a:lnTo>
                <a:lnTo>
                  <a:pt x="1079" y="765"/>
                </a:lnTo>
                <a:lnTo>
                  <a:pt x="1077" y="765"/>
                </a:lnTo>
                <a:lnTo>
                  <a:pt x="1077" y="767"/>
                </a:lnTo>
                <a:lnTo>
                  <a:pt x="1077" y="769"/>
                </a:lnTo>
                <a:lnTo>
                  <a:pt x="1077" y="770"/>
                </a:lnTo>
                <a:lnTo>
                  <a:pt x="1075" y="772"/>
                </a:lnTo>
                <a:lnTo>
                  <a:pt x="1075" y="774"/>
                </a:lnTo>
                <a:lnTo>
                  <a:pt x="1075" y="776"/>
                </a:lnTo>
                <a:lnTo>
                  <a:pt x="1073" y="778"/>
                </a:lnTo>
                <a:lnTo>
                  <a:pt x="1073" y="780"/>
                </a:lnTo>
                <a:lnTo>
                  <a:pt x="1073" y="782"/>
                </a:lnTo>
                <a:lnTo>
                  <a:pt x="1073" y="784"/>
                </a:lnTo>
                <a:lnTo>
                  <a:pt x="1073" y="784"/>
                </a:lnTo>
                <a:lnTo>
                  <a:pt x="1073" y="785"/>
                </a:lnTo>
                <a:lnTo>
                  <a:pt x="1073" y="787"/>
                </a:lnTo>
                <a:lnTo>
                  <a:pt x="1073" y="789"/>
                </a:lnTo>
                <a:lnTo>
                  <a:pt x="1073" y="791"/>
                </a:lnTo>
                <a:lnTo>
                  <a:pt x="1073" y="793"/>
                </a:lnTo>
                <a:lnTo>
                  <a:pt x="1073" y="795"/>
                </a:lnTo>
                <a:lnTo>
                  <a:pt x="1073" y="797"/>
                </a:lnTo>
                <a:lnTo>
                  <a:pt x="1073" y="799"/>
                </a:lnTo>
                <a:lnTo>
                  <a:pt x="1073" y="800"/>
                </a:lnTo>
                <a:lnTo>
                  <a:pt x="1073" y="802"/>
                </a:lnTo>
                <a:lnTo>
                  <a:pt x="1073" y="804"/>
                </a:lnTo>
                <a:lnTo>
                  <a:pt x="1073" y="806"/>
                </a:lnTo>
                <a:lnTo>
                  <a:pt x="1073" y="808"/>
                </a:lnTo>
                <a:lnTo>
                  <a:pt x="1073" y="810"/>
                </a:lnTo>
                <a:lnTo>
                  <a:pt x="1073" y="812"/>
                </a:lnTo>
                <a:lnTo>
                  <a:pt x="1073" y="814"/>
                </a:lnTo>
                <a:lnTo>
                  <a:pt x="1073" y="815"/>
                </a:lnTo>
                <a:lnTo>
                  <a:pt x="1073" y="817"/>
                </a:lnTo>
                <a:lnTo>
                  <a:pt x="1073" y="819"/>
                </a:lnTo>
                <a:lnTo>
                  <a:pt x="1073" y="821"/>
                </a:lnTo>
                <a:lnTo>
                  <a:pt x="1073" y="823"/>
                </a:lnTo>
                <a:lnTo>
                  <a:pt x="1073" y="825"/>
                </a:lnTo>
                <a:lnTo>
                  <a:pt x="1073" y="827"/>
                </a:lnTo>
                <a:lnTo>
                  <a:pt x="1071" y="829"/>
                </a:lnTo>
                <a:lnTo>
                  <a:pt x="1073" y="829"/>
                </a:lnTo>
                <a:lnTo>
                  <a:pt x="1073" y="830"/>
                </a:lnTo>
                <a:lnTo>
                  <a:pt x="1075" y="832"/>
                </a:lnTo>
                <a:lnTo>
                  <a:pt x="1075" y="834"/>
                </a:lnTo>
                <a:lnTo>
                  <a:pt x="1077" y="836"/>
                </a:lnTo>
                <a:lnTo>
                  <a:pt x="1077" y="838"/>
                </a:lnTo>
                <a:lnTo>
                  <a:pt x="1077" y="840"/>
                </a:lnTo>
                <a:lnTo>
                  <a:pt x="1079" y="842"/>
                </a:lnTo>
                <a:lnTo>
                  <a:pt x="1079" y="844"/>
                </a:lnTo>
                <a:lnTo>
                  <a:pt x="1080" y="845"/>
                </a:lnTo>
                <a:lnTo>
                  <a:pt x="1079" y="845"/>
                </a:lnTo>
                <a:lnTo>
                  <a:pt x="1077" y="847"/>
                </a:lnTo>
                <a:lnTo>
                  <a:pt x="1075" y="847"/>
                </a:lnTo>
                <a:lnTo>
                  <a:pt x="1073" y="849"/>
                </a:lnTo>
                <a:lnTo>
                  <a:pt x="1071" y="849"/>
                </a:lnTo>
                <a:lnTo>
                  <a:pt x="1071" y="851"/>
                </a:lnTo>
                <a:lnTo>
                  <a:pt x="1069" y="851"/>
                </a:lnTo>
                <a:lnTo>
                  <a:pt x="1067" y="853"/>
                </a:lnTo>
                <a:lnTo>
                  <a:pt x="1065" y="855"/>
                </a:lnTo>
                <a:lnTo>
                  <a:pt x="1065" y="855"/>
                </a:lnTo>
                <a:lnTo>
                  <a:pt x="1065" y="857"/>
                </a:lnTo>
                <a:lnTo>
                  <a:pt x="1064" y="859"/>
                </a:lnTo>
                <a:lnTo>
                  <a:pt x="1064" y="860"/>
                </a:lnTo>
                <a:lnTo>
                  <a:pt x="1062" y="860"/>
                </a:lnTo>
                <a:lnTo>
                  <a:pt x="1060" y="860"/>
                </a:lnTo>
                <a:lnTo>
                  <a:pt x="1060" y="862"/>
                </a:lnTo>
                <a:lnTo>
                  <a:pt x="1058" y="862"/>
                </a:lnTo>
                <a:lnTo>
                  <a:pt x="1056" y="864"/>
                </a:lnTo>
                <a:lnTo>
                  <a:pt x="1054" y="864"/>
                </a:lnTo>
                <a:lnTo>
                  <a:pt x="1054" y="866"/>
                </a:lnTo>
                <a:lnTo>
                  <a:pt x="1052" y="866"/>
                </a:lnTo>
                <a:lnTo>
                  <a:pt x="1050" y="868"/>
                </a:lnTo>
                <a:lnTo>
                  <a:pt x="1049" y="868"/>
                </a:lnTo>
                <a:lnTo>
                  <a:pt x="1047" y="870"/>
                </a:lnTo>
                <a:lnTo>
                  <a:pt x="1045" y="870"/>
                </a:lnTo>
                <a:lnTo>
                  <a:pt x="1043" y="870"/>
                </a:lnTo>
                <a:lnTo>
                  <a:pt x="1043" y="872"/>
                </a:lnTo>
                <a:lnTo>
                  <a:pt x="1041" y="872"/>
                </a:lnTo>
                <a:lnTo>
                  <a:pt x="1039" y="872"/>
                </a:lnTo>
                <a:lnTo>
                  <a:pt x="1037" y="872"/>
                </a:lnTo>
                <a:lnTo>
                  <a:pt x="1037" y="874"/>
                </a:lnTo>
                <a:lnTo>
                  <a:pt x="1037" y="874"/>
                </a:lnTo>
                <a:lnTo>
                  <a:pt x="1037" y="875"/>
                </a:lnTo>
                <a:lnTo>
                  <a:pt x="1035" y="875"/>
                </a:lnTo>
                <a:lnTo>
                  <a:pt x="1035" y="877"/>
                </a:lnTo>
                <a:lnTo>
                  <a:pt x="1034" y="879"/>
                </a:lnTo>
                <a:lnTo>
                  <a:pt x="1032" y="881"/>
                </a:lnTo>
                <a:lnTo>
                  <a:pt x="1032" y="883"/>
                </a:lnTo>
                <a:lnTo>
                  <a:pt x="1030" y="883"/>
                </a:lnTo>
                <a:lnTo>
                  <a:pt x="1030" y="885"/>
                </a:lnTo>
                <a:lnTo>
                  <a:pt x="1028" y="887"/>
                </a:lnTo>
                <a:lnTo>
                  <a:pt x="1028" y="889"/>
                </a:lnTo>
                <a:lnTo>
                  <a:pt x="1028" y="890"/>
                </a:lnTo>
                <a:lnTo>
                  <a:pt x="1026" y="892"/>
                </a:lnTo>
                <a:lnTo>
                  <a:pt x="1024" y="894"/>
                </a:lnTo>
                <a:lnTo>
                  <a:pt x="1022" y="896"/>
                </a:lnTo>
                <a:lnTo>
                  <a:pt x="1020" y="896"/>
                </a:lnTo>
                <a:lnTo>
                  <a:pt x="1019" y="896"/>
                </a:lnTo>
                <a:lnTo>
                  <a:pt x="1017" y="898"/>
                </a:lnTo>
                <a:lnTo>
                  <a:pt x="1017" y="900"/>
                </a:lnTo>
                <a:lnTo>
                  <a:pt x="1015" y="900"/>
                </a:lnTo>
                <a:lnTo>
                  <a:pt x="1015" y="902"/>
                </a:lnTo>
                <a:lnTo>
                  <a:pt x="1013" y="902"/>
                </a:lnTo>
                <a:lnTo>
                  <a:pt x="1011" y="902"/>
                </a:lnTo>
                <a:lnTo>
                  <a:pt x="1009" y="904"/>
                </a:lnTo>
                <a:lnTo>
                  <a:pt x="1007" y="902"/>
                </a:lnTo>
                <a:lnTo>
                  <a:pt x="1005" y="904"/>
                </a:lnTo>
                <a:lnTo>
                  <a:pt x="1004" y="904"/>
                </a:lnTo>
                <a:lnTo>
                  <a:pt x="1002" y="904"/>
                </a:lnTo>
                <a:lnTo>
                  <a:pt x="1000" y="904"/>
                </a:lnTo>
                <a:lnTo>
                  <a:pt x="998" y="905"/>
                </a:lnTo>
                <a:lnTo>
                  <a:pt x="996" y="907"/>
                </a:lnTo>
                <a:lnTo>
                  <a:pt x="996" y="909"/>
                </a:lnTo>
                <a:lnTo>
                  <a:pt x="996" y="911"/>
                </a:lnTo>
                <a:lnTo>
                  <a:pt x="996" y="913"/>
                </a:lnTo>
                <a:lnTo>
                  <a:pt x="994" y="915"/>
                </a:lnTo>
                <a:lnTo>
                  <a:pt x="994" y="917"/>
                </a:lnTo>
                <a:lnTo>
                  <a:pt x="992" y="919"/>
                </a:lnTo>
                <a:lnTo>
                  <a:pt x="990" y="919"/>
                </a:lnTo>
                <a:lnTo>
                  <a:pt x="989" y="919"/>
                </a:lnTo>
                <a:lnTo>
                  <a:pt x="987" y="919"/>
                </a:lnTo>
                <a:lnTo>
                  <a:pt x="985" y="919"/>
                </a:lnTo>
                <a:lnTo>
                  <a:pt x="985" y="919"/>
                </a:lnTo>
                <a:lnTo>
                  <a:pt x="983" y="919"/>
                </a:lnTo>
                <a:lnTo>
                  <a:pt x="981" y="921"/>
                </a:lnTo>
                <a:lnTo>
                  <a:pt x="981" y="922"/>
                </a:lnTo>
                <a:lnTo>
                  <a:pt x="979" y="924"/>
                </a:lnTo>
                <a:lnTo>
                  <a:pt x="977" y="924"/>
                </a:lnTo>
                <a:lnTo>
                  <a:pt x="977" y="926"/>
                </a:lnTo>
                <a:lnTo>
                  <a:pt x="975" y="926"/>
                </a:lnTo>
                <a:lnTo>
                  <a:pt x="975" y="928"/>
                </a:lnTo>
                <a:lnTo>
                  <a:pt x="974" y="928"/>
                </a:lnTo>
                <a:lnTo>
                  <a:pt x="972" y="928"/>
                </a:lnTo>
                <a:lnTo>
                  <a:pt x="970" y="928"/>
                </a:lnTo>
                <a:lnTo>
                  <a:pt x="970" y="930"/>
                </a:lnTo>
                <a:lnTo>
                  <a:pt x="968" y="932"/>
                </a:lnTo>
                <a:lnTo>
                  <a:pt x="968" y="934"/>
                </a:lnTo>
                <a:lnTo>
                  <a:pt x="966" y="934"/>
                </a:lnTo>
                <a:lnTo>
                  <a:pt x="964" y="934"/>
                </a:lnTo>
                <a:lnTo>
                  <a:pt x="964" y="936"/>
                </a:lnTo>
                <a:lnTo>
                  <a:pt x="962" y="937"/>
                </a:lnTo>
                <a:lnTo>
                  <a:pt x="962" y="939"/>
                </a:lnTo>
                <a:lnTo>
                  <a:pt x="960" y="941"/>
                </a:lnTo>
                <a:lnTo>
                  <a:pt x="960" y="943"/>
                </a:lnTo>
                <a:lnTo>
                  <a:pt x="958" y="945"/>
                </a:lnTo>
                <a:lnTo>
                  <a:pt x="958" y="947"/>
                </a:lnTo>
                <a:lnTo>
                  <a:pt x="958" y="949"/>
                </a:lnTo>
                <a:lnTo>
                  <a:pt x="957" y="951"/>
                </a:lnTo>
                <a:lnTo>
                  <a:pt x="955" y="952"/>
                </a:lnTo>
                <a:lnTo>
                  <a:pt x="953" y="952"/>
                </a:lnTo>
                <a:lnTo>
                  <a:pt x="951" y="954"/>
                </a:lnTo>
                <a:lnTo>
                  <a:pt x="949" y="954"/>
                </a:lnTo>
                <a:lnTo>
                  <a:pt x="949" y="956"/>
                </a:lnTo>
                <a:lnTo>
                  <a:pt x="947" y="956"/>
                </a:lnTo>
                <a:lnTo>
                  <a:pt x="947" y="958"/>
                </a:lnTo>
                <a:lnTo>
                  <a:pt x="945" y="958"/>
                </a:lnTo>
                <a:lnTo>
                  <a:pt x="945" y="960"/>
                </a:lnTo>
                <a:lnTo>
                  <a:pt x="943" y="960"/>
                </a:lnTo>
                <a:lnTo>
                  <a:pt x="943" y="962"/>
                </a:lnTo>
                <a:lnTo>
                  <a:pt x="942" y="962"/>
                </a:lnTo>
                <a:lnTo>
                  <a:pt x="940" y="962"/>
                </a:lnTo>
                <a:lnTo>
                  <a:pt x="938" y="962"/>
                </a:lnTo>
                <a:lnTo>
                  <a:pt x="936" y="964"/>
                </a:lnTo>
                <a:lnTo>
                  <a:pt x="934" y="964"/>
                </a:lnTo>
                <a:lnTo>
                  <a:pt x="932" y="964"/>
                </a:lnTo>
                <a:lnTo>
                  <a:pt x="930" y="964"/>
                </a:lnTo>
                <a:lnTo>
                  <a:pt x="928" y="964"/>
                </a:lnTo>
                <a:lnTo>
                  <a:pt x="927" y="966"/>
                </a:lnTo>
                <a:lnTo>
                  <a:pt x="925" y="966"/>
                </a:lnTo>
                <a:lnTo>
                  <a:pt x="923" y="967"/>
                </a:lnTo>
                <a:lnTo>
                  <a:pt x="923" y="969"/>
                </a:lnTo>
                <a:lnTo>
                  <a:pt x="923" y="969"/>
                </a:lnTo>
                <a:lnTo>
                  <a:pt x="921" y="971"/>
                </a:lnTo>
                <a:lnTo>
                  <a:pt x="921" y="973"/>
                </a:lnTo>
                <a:lnTo>
                  <a:pt x="919" y="973"/>
                </a:lnTo>
                <a:lnTo>
                  <a:pt x="919" y="975"/>
                </a:lnTo>
                <a:lnTo>
                  <a:pt x="917" y="975"/>
                </a:lnTo>
                <a:lnTo>
                  <a:pt x="917" y="977"/>
                </a:lnTo>
                <a:lnTo>
                  <a:pt x="915" y="979"/>
                </a:lnTo>
                <a:lnTo>
                  <a:pt x="915" y="981"/>
                </a:lnTo>
                <a:lnTo>
                  <a:pt x="913" y="981"/>
                </a:lnTo>
                <a:lnTo>
                  <a:pt x="913" y="982"/>
                </a:lnTo>
                <a:lnTo>
                  <a:pt x="912" y="982"/>
                </a:lnTo>
                <a:lnTo>
                  <a:pt x="912" y="984"/>
                </a:lnTo>
                <a:lnTo>
                  <a:pt x="910" y="984"/>
                </a:lnTo>
                <a:lnTo>
                  <a:pt x="910" y="986"/>
                </a:lnTo>
                <a:lnTo>
                  <a:pt x="910" y="988"/>
                </a:lnTo>
                <a:lnTo>
                  <a:pt x="910" y="990"/>
                </a:lnTo>
                <a:lnTo>
                  <a:pt x="908" y="990"/>
                </a:lnTo>
                <a:lnTo>
                  <a:pt x="908" y="992"/>
                </a:lnTo>
                <a:lnTo>
                  <a:pt x="908" y="994"/>
                </a:lnTo>
                <a:lnTo>
                  <a:pt x="906" y="996"/>
                </a:lnTo>
                <a:lnTo>
                  <a:pt x="904" y="997"/>
                </a:lnTo>
                <a:lnTo>
                  <a:pt x="904" y="999"/>
                </a:lnTo>
                <a:lnTo>
                  <a:pt x="904" y="1001"/>
                </a:lnTo>
                <a:lnTo>
                  <a:pt x="902" y="1003"/>
                </a:lnTo>
                <a:lnTo>
                  <a:pt x="902" y="1005"/>
                </a:lnTo>
                <a:lnTo>
                  <a:pt x="902" y="1007"/>
                </a:lnTo>
                <a:lnTo>
                  <a:pt x="902" y="1007"/>
                </a:lnTo>
                <a:lnTo>
                  <a:pt x="902" y="1009"/>
                </a:lnTo>
                <a:lnTo>
                  <a:pt x="900" y="1009"/>
                </a:lnTo>
                <a:lnTo>
                  <a:pt x="900" y="1011"/>
                </a:lnTo>
                <a:lnTo>
                  <a:pt x="900" y="1012"/>
                </a:lnTo>
                <a:lnTo>
                  <a:pt x="898" y="1014"/>
                </a:lnTo>
                <a:lnTo>
                  <a:pt x="900" y="1016"/>
                </a:lnTo>
                <a:lnTo>
                  <a:pt x="900" y="1018"/>
                </a:lnTo>
                <a:lnTo>
                  <a:pt x="900" y="1020"/>
                </a:lnTo>
                <a:lnTo>
                  <a:pt x="900" y="1022"/>
                </a:lnTo>
                <a:lnTo>
                  <a:pt x="900" y="1024"/>
                </a:lnTo>
                <a:lnTo>
                  <a:pt x="900" y="1026"/>
                </a:lnTo>
                <a:lnTo>
                  <a:pt x="900" y="1027"/>
                </a:lnTo>
                <a:lnTo>
                  <a:pt x="900" y="1029"/>
                </a:lnTo>
                <a:lnTo>
                  <a:pt x="900" y="1031"/>
                </a:lnTo>
                <a:lnTo>
                  <a:pt x="900" y="1033"/>
                </a:lnTo>
                <a:lnTo>
                  <a:pt x="900" y="1035"/>
                </a:lnTo>
                <a:lnTo>
                  <a:pt x="900" y="1037"/>
                </a:lnTo>
                <a:lnTo>
                  <a:pt x="900" y="1039"/>
                </a:lnTo>
                <a:lnTo>
                  <a:pt x="900" y="1041"/>
                </a:lnTo>
                <a:lnTo>
                  <a:pt x="900" y="1042"/>
                </a:lnTo>
                <a:lnTo>
                  <a:pt x="900" y="1044"/>
                </a:lnTo>
                <a:lnTo>
                  <a:pt x="900" y="1046"/>
                </a:lnTo>
                <a:lnTo>
                  <a:pt x="900" y="1048"/>
                </a:lnTo>
                <a:lnTo>
                  <a:pt x="900" y="1050"/>
                </a:lnTo>
                <a:lnTo>
                  <a:pt x="900" y="1052"/>
                </a:lnTo>
                <a:lnTo>
                  <a:pt x="900" y="1052"/>
                </a:lnTo>
                <a:lnTo>
                  <a:pt x="900" y="1054"/>
                </a:lnTo>
                <a:lnTo>
                  <a:pt x="900" y="1056"/>
                </a:lnTo>
                <a:lnTo>
                  <a:pt x="900" y="1057"/>
                </a:lnTo>
                <a:lnTo>
                  <a:pt x="900" y="1059"/>
                </a:lnTo>
                <a:lnTo>
                  <a:pt x="900" y="1061"/>
                </a:lnTo>
                <a:lnTo>
                  <a:pt x="900" y="1063"/>
                </a:lnTo>
                <a:lnTo>
                  <a:pt x="900" y="1065"/>
                </a:lnTo>
                <a:lnTo>
                  <a:pt x="900" y="1067"/>
                </a:lnTo>
                <a:lnTo>
                  <a:pt x="900" y="1069"/>
                </a:lnTo>
                <a:lnTo>
                  <a:pt x="900" y="1071"/>
                </a:lnTo>
                <a:lnTo>
                  <a:pt x="900" y="1072"/>
                </a:lnTo>
                <a:lnTo>
                  <a:pt x="900" y="1074"/>
                </a:lnTo>
                <a:lnTo>
                  <a:pt x="900" y="1076"/>
                </a:lnTo>
                <a:lnTo>
                  <a:pt x="900" y="1078"/>
                </a:lnTo>
                <a:lnTo>
                  <a:pt x="900" y="1080"/>
                </a:lnTo>
                <a:lnTo>
                  <a:pt x="902" y="1080"/>
                </a:lnTo>
                <a:lnTo>
                  <a:pt x="902" y="1082"/>
                </a:lnTo>
                <a:lnTo>
                  <a:pt x="900" y="1084"/>
                </a:lnTo>
                <a:lnTo>
                  <a:pt x="900" y="1086"/>
                </a:lnTo>
                <a:lnTo>
                  <a:pt x="900" y="1087"/>
                </a:lnTo>
                <a:lnTo>
                  <a:pt x="898" y="1087"/>
                </a:lnTo>
                <a:lnTo>
                  <a:pt x="898" y="1089"/>
                </a:lnTo>
                <a:lnTo>
                  <a:pt x="898" y="1091"/>
                </a:lnTo>
                <a:lnTo>
                  <a:pt x="898" y="1093"/>
                </a:lnTo>
                <a:lnTo>
                  <a:pt x="897" y="1095"/>
                </a:lnTo>
                <a:lnTo>
                  <a:pt x="895" y="1097"/>
                </a:lnTo>
                <a:lnTo>
                  <a:pt x="895" y="1097"/>
                </a:lnTo>
                <a:lnTo>
                  <a:pt x="893" y="1099"/>
                </a:lnTo>
                <a:lnTo>
                  <a:pt x="893" y="1101"/>
                </a:lnTo>
                <a:lnTo>
                  <a:pt x="891" y="1101"/>
                </a:lnTo>
                <a:lnTo>
                  <a:pt x="891" y="1102"/>
                </a:lnTo>
                <a:lnTo>
                  <a:pt x="889" y="1104"/>
                </a:lnTo>
                <a:lnTo>
                  <a:pt x="887" y="1106"/>
                </a:lnTo>
                <a:lnTo>
                  <a:pt x="885" y="1106"/>
                </a:lnTo>
                <a:lnTo>
                  <a:pt x="883" y="1106"/>
                </a:lnTo>
                <a:lnTo>
                  <a:pt x="882" y="1106"/>
                </a:lnTo>
                <a:lnTo>
                  <a:pt x="880" y="1106"/>
                </a:lnTo>
                <a:lnTo>
                  <a:pt x="878" y="1106"/>
                </a:lnTo>
                <a:lnTo>
                  <a:pt x="876" y="1108"/>
                </a:lnTo>
                <a:lnTo>
                  <a:pt x="876" y="1106"/>
                </a:lnTo>
                <a:lnTo>
                  <a:pt x="874" y="1106"/>
                </a:lnTo>
                <a:lnTo>
                  <a:pt x="874" y="1106"/>
                </a:lnTo>
                <a:lnTo>
                  <a:pt x="872" y="1106"/>
                </a:lnTo>
                <a:lnTo>
                  <a:pt x="870" y="1106"/>
                </a:lnTo>
                <a:lnTo>
                  <a:pt x="868" y="1108"/>
                </a:lnTo>
                <a:lnTo>
                  <a:pt x="867" y="1110"/>
                </a:lnTo>
                <a:lnTo>
                  <a:pt x="865" y="1110"/>
                </a:lnTo>
                <a:lnTo>
                  <a:pt x="865" y="1112"/>
                </a:lnTo>
                <a:lnTo>
                  <a:pt x="863" y="1112"/>
                </a:lnTo>
                <a:lnTo>
                  <a:pt x="861" y="1110"/>
                </a:lnTo>
                <a:lnTo>
                  <a:pt x="859" y="1108"/>
                </a:lnTo>
                <a:lnTo>
                  <a:pt x="857" y="1108"/>
                </a:lnTo>
                <a:lnTo>
                  <a:pt x="855" y="1108"/>
                </a:lnTo>
                <a:lnTo>
                  <a:pt x="853" y="1108"/>
                </a:lnTo>
                <a:lnTo>
                  <a:pt x="852" y="1108"/>
                </a:lnTo>
                <a:lnTo>
                  <a:pt x="850" y="1108"/>
                </a:lnTo>
                <a:lnTo>
                  <a:pt x="848" y="1108"/>
                </a:lnTo>
                <a:lnTo>
                  <a:pt x="846" y="1108"/>
                </a:lnTo>
                <a:lnTo>
                  <a:pt x="844" y="1108"/>
                </a:lnTo>
                <a:lnTo>
                  <a:pt x="844" y="1110"/>
                </a:lnTo>
                <a:lnTo>
                  <a:pt x="842" y="1112"/>
                </a:lnTo>
                <a:lnTo>
                  <a:pt x="840" y="1112"/>
                </a:lnTo>
                <a:lnTo>
                  <a:pt x="838" y="1112"/>
                </a:lnTo>
                <a:lnTo>
                  <a:pt x="837" y="1112"/>
                </a:lnTo>
                <a:lnTo>
                  <a:pt x="835" y="1112"/>
                </a:lnTo>
                <a:lnTo>
                  <a:pt x="833" y="1110"/>
                </a:lnTo>
                <a:lnTo>
                  <a:pt x="831" y="1110"/>
                </a:lnTo>
                <a:lnTo>
                  <a:pt x="829" y="1110"/>
                </a:lnTo>
                <a:lnTo>
                  <a:pt x="827" y="1110"/>
                </a:lnTo>
                <a:lnTo>
                  <a:pt x="827" y="1110"/>
                </a:lnTo>
                <a:lnTo>
                  <a:pt x="825" y="1108"/>
                </a:lnTo>
                <a:lnTo>
                  <a:pt x="823" y="1108"/>
                </a:lnTo>
                <a:lnTo>
                  <a:pt x="823" y="1106"/>
                </a:lnTo>
                <a:lnTo>
                  <a:pt x="822" y="1106"/>
                </a:lnTo>
                <a:lnTo>
                  <a:pt x="822" y="1108"/>
                </a:lnTo>
                <a:lnTo>
                  <a:pt x="820" y="1108"/>
                </a:lnTo>
                <a:lnTo>
                  <a:pt x="818" y="1108"/>
                </a:lnTo>
                <a:lnTo>
                  <a:pt x="816" y="1108"/>
                </a:lnTo>
                <a:lnTo>
                  <a:pt x="814" y="1106"/>
                </a:lnTo>
                <a:lnTo>
                  <a:pt x="812" y="1106"/>
                </a:lnTo>
                <a:lnTo>
                  <a:pt x="810" y="1106"/>
                </a:lnTo>
                <a:lnTo>
                  <a:pt x="808" y="1106"/>
                </a:lnTo>
                <a:lnTo>
                  <a:pt x="808" y="1108"/>
                </a:lnTo>
                <a:lnTo>
                  <a:pt x="807" y="1108"/>
                </a:lnTo>
                <a:lnTo>
                  <a:pt x="805" y="1108"/>
                </a:lnTo>
                <a:lnTo>
                  <a:pt x="803" y="1108"/>
                </a:lnTo>
                <a:lnTo>
                  <a:pt x="801" y="1108"/>
                </a:lnTo>
                <a:lnTo>
                  <a:pt x="799" y="1110"/>
                </a:lnTo>
                <a:lnTo>
                  <a:pt x="797" y="1110"/>
                </a:lnTo>
                <a:lnTo>
                  <a:pt x="795" y="1110"/>
                </a:lnTo>
                <a:lnTo>
                  <a:pt x="795" y="1112"/>
                </a:lnTo>
                <a:lnTo>
                  <a:pt x="792" y="1110"/>
                </a:lnTo>
                <a:lnTo>
                  <a:pt x="790" y="1110"/>
                </a:lnTo>
                <a:lnTo>
                  <a:pt x="788" y="1110"/>
                </a:lnTo>
                <a:lnTo>
                  <a:pt x="786" y="1110"/>
                </a:lnTo>
                <a:lnTo>
                  <a:pt x="784" y="1110"/>
                </a:lnTo>
                <a:lnTo>
                  <a:pt x="782" y="1110"/>
                </a:lnTo>
                <a:lnTo>
                  <a:pt x="780" y="1110"/>
                </a:lnTo>
                <a:lnTo>
                  <a:pt x="780" y="1108"/>
                </a:lnTo>
                <a:lnTo>
                  <a:pt x="778" y="1108"/>
                </a:lnTo>
                <a:lnTo>
                  <a:pt x="778" y="1108"/>
                </a:lnTo>
                <a:lnTo>
                  <a:pt x="778" y="1106"/>
                </a:lnTo>
                <a:lnTo>
                  <a:pt x="777" y="1106"/>
                </a:lnTo>
                <a:lnTo>
                  <a:pt x="777" y="1104"/>
                </a:lnTo>
                <a:lnTo>
                  <a:pt x="777" y="1102"/>
                </a:lnTo>
                <a:lnTo>
                  <a:pt x="775" y="1102"/>
                </a:lnTo>
                <a:lnTo>
                  <a:pt x="773" y="1102"/>
                </a:lnTo>
                <a:lnTo>
                  <a:pt x="771" y="1101"/>
                </a:lnTo>
                <a:lnTo>
                  <a:pt x="769" y="1099"/>
                </a:lnTo>
                <a:lnTo>
                  <a:pt x="767" y="1097"/>
                </a:lnTo>
                <a:lnTo>
                  <a:pt x="765" y="1097"/>
                </a:lnTo>
                <a:lnTo>
                  <a:pt x="763" y="1097"/>
                </a:lnTo>
                <a:lnTo>
                  <a:pt x="762" y="1097"/>
                </a:lnTo>
                <a:lnTo>
                  <a:pt x="760" y="1097"/>
                </a:lnTo>
                <a:lnTo>
                  <a:pt x="760" y="1095"/>
                </a:lnTo>
                <a:lnTo>
                  <a:pt x="754" y="1089"/>
                </a:lnTo>
                <a:lnTo>
                  <a:pt x="745" y="1082"/>
                </a:lnTo>
                <a:lnTo>
                  <a:pt x="733" y="1078"/>
                </a:lnTo>
                <a:lnTo>
                  <a:pt x="722" y="1078"/>
                </a:lnTo>
                <a:lnTo>
                  <a:pt x="713" y="1082"/>
                </a:lnTo>
                <a:lnTo>
                  <a:pt x="703" y="1084"/>
                </a:lnTo>
                <a:lnTo>
                  <a:pt x="696" y="1086"/>
                </a:lnTo>
                <a:lnTo>
                  <a:pt x="685" y="1091"/>
                </a:lnTo>
                <a:lnTo>
                  <a:pt x="679" y="1093"/>
                </a:lnTo>
                <a:lnTo>
                  <a:pt x="670" y="1102"/>
                </a:lnTo>
                <a:lnTo>
                  <a:pt x="666" y="1106"/>
                </a:lnTo>
                <a:lnTo>
                  <a:pt x="658" y="1104"/>
                </a:lnTo>
                <a:lnTo>
                  <a:pt x="649" y="1104"/>
                </a:lnTo>
                <a:lnTo>
                  <a:pt x="642" y="1104"/>
                </a:lnTo>
                <a:lnTo>
                  <a:pt x="636" y="1106"/>
                </a:lnTo>
                <a:lnTo>
                  <a:pt x="634" y="1112"/>
                </a:lnTo>
                <a:lnTo>
                  <a:pt x="632" y="1119"/>
                </a:lnTo>
                <a:lnTo>
                  <a:pt x="623" y="1129"/>
                </a:lnTo>
                <a:lnTo>
                  <a:pt x="617" y="1138"/>
                </a:lnTo>
                <a:lnTo>
                  <a:pt x="610" y="1142"/>
                </a:lnTo>
                <a:lnTo>
                  <a:pt x="604" y="1147"/>
                </a:lnTo>
                <a:lnTo>
                  <a:pt x="604" y="1149"/>
                </a:lnTo>
                <a:lnTo>
                  <a:pt x="602" y="1151"/>
                </a:lnTo>
                <a:lnTo>
                  <a:pt x="600" y="1151"/>
                </a:lnTo>
                <a:lnTo>
                  <a:pt x="600" y="1153"/>
                </a:lnTo>
                <a:lnTo>
                  <a:pt x="598" y="1153"/>
                </a:lnTo>
                <a:lnTo>
                  <a:pt x="597" y="1153"/>
                </a:lnTo>
                <a:lnTo>
                  <a:pt x="595" y="1153"/>
                </a:lnTo>
                <a:lnTo>
                  <a:pt x="595" y="1155"/>
                </a:lnTo>
                <a:lnTo>
                  <a:pt x="593" y="1155"/>
                </a:lnTo>
                <a:lnTo>
                  <a:pt x="591" y="1155"/>
                </a:lnTo>
                <a:lnTo>
                  <a:pt x="589" y="1157"/>
                </a:lnTo>
                <a:lnTo>
                  <a:pt x="589" y="1159"/>
                </a:lnTo>
                <a:lnTo>
                  <a:pt x="589" y="1161"/>
                </a:lnTo>
                <a:lnTo>
                  <a:pt x="589" y="1162"/>
                </a:lnTo>
                <a:lnTo>
                  <a:pt x="589" y="1164"/>
                </a:lnTo>
                <a:lnTo>
                  <a:pt x="589" y="1164"/>
                </a:lnTo>
                <a:lnTo>
                  <a:pt x="589" y="1166"/>
                </a:lnTo>
                <a:lnTo>
                  <a:pt x="587" y="1166"/>
                </a:lnTo>
                <a:lnTo>
                  <a:pt x="585" y="1166"/>
                </a:lnTo>
                <a:lnTo>
                  <a:pt x="583" y="1164"/>
                </a:lnTo>
                <a:lnTo>
                  <a:pt x="582" y="1164"/>
                </a:lnTo>
                <a:lnTo>
                  <a:pt x="580" y="1166"/>
                </a:lnTo>
                <a:lnTo>
                  <a:pt x="580" y="1168"/>
                </a:lnTo>
                <a:lnTo>
                  <a:pt x="578" y="1168"/>
                </a:lnTo>
                <a:lnTo>
                  <a:pt x="576" y="1168"/>
                </a:lnTo>
                <a:lnTo>
                  <a:pt x="576" y="1166"/>
                </a:lnTo>
                <a:lnTo>
                  <a:pt x="576" y="1164"/>
                </a:lnTo>
                <a:lnTo>
                  <a:pt x="574" y="1164"/>
                </a:lnTo>
                <a:lnTo>
                  <a:pt x="574" y="1162"/>
                </a:lnTo>
                <a:lnTo>
                  <a:pt x="572" y="1162"/>
                </a:lnTo>
                <a:lnTo>
                  <a:pt x="570" y="1164"/>
                </a:lnTo>
                <a:lnTo>
                  <a:pt x="567" y="1164"/>
                </a:lnTo>
                <a:lnTo>
                  <a:pt x="565" y="1164"/>
                </a:lnTo>
                <a:lnTo>
                  <a:pt x="563" y="1164"/>
                </a:lnTo>
                <a:lnTo>
                  <a:pt x="563" y="1166"/>
                </a:lnTo>
                <a:lnTo>
                  <a:pt x="561" y="1166"/>
                </a:lnTo>
                <a:lnTo>
                  <a:pt x="559" y="1164"/>
                </a:lnTo>
                <a:lnTo>
                  <a:pt x="557" y="1164"/>
                </a:lnTo>
                <a:lnTo>
                  <a:pt x="555" y="1164"/>
                </a:lnTo>
                <a:lnTo>
                  <a:pt x="555" y="1162"/>
                </a:lnTo>
                <a:lnTo>
                  <a:pt x="553" y="1164"/>
                </a:lnTo>
                <a:lnTo>
                  <a:pt x="552" y="1166"/>
                </a:lnTo>
                <a:lnTo>
                  <a:pt x="550" y="1166"/>
                </a:lnTo>
                <a:lnTo>
                  <a:pt x="550" y="1164"/>
                </a:lnTo>
                <a:lnTo>
                  <a:pt x="548" y="1164"/>
                </a:lnTo>
                <a:lnTo>
                  <a:pt x="550" y="1161"/>
                </a:lnTo>
                <a:lnTo>
                  <a:pt x="552" y="1153"/>
                </a:lnTo>
                <a:lnTo>
                  <a:pt x="553" y="1149"/>
                </a:lnTo>
                <a:lnTo>
                  <a:pt x="557" y="1140"/>
                </a:lnTo>
                <a:lnTo>
                  <a:pt x="557" y="1129"/>
                </a:lnTo>
                <a:lnTo>
                  <a:pt x="559" y="1119"/>
                </a:lnTo>
                <a:lnTo>
                  <a:pt x="561" y="1097"/>
                </a:lnTo>
                <a:lnTo>
                  <a:pt x="559" y="1087"/>
                </a:lnTo>
                <a:lnTo>
                  <a:pt x="557" y="1069"/>
                </a:lnTo>
                <a:lnTo>
                  <a:pt x="557" y="1052"/>
                </a:lnTo>
                <a:lnTo>
                  <a:pt x="557" y="1042"/>
                </a:lnTo>
                <a:lnTo>
                  <a:pt x="561" y="1014"/>
                </a:lnTo>
                <a:lnTo>
                  <a:pt x="565" y="999"/>
                </a:lnTo>
                <a:lnTo>
                  <a:pt x="572" y="984"/>
                </a:lnTo>
                <a:lnTo>
                  <a:pt x="578" y="977"/>
                </a:lnTo>
                <a:lnTo>
                  <a:pt x="583" y="966"/>
                </a:lnTo>
                <a:lnTo>
                  <a:pt x="589" y="958"/>
                </a:lnTo>
                <a:lnTo>
                  <a:pt x="600" y="952"/>
                </a:lnTo>
                <a:lnTo>
                  <a:pt x="608" y="947"/>
                </a:lnTo>
                <a:lnTo>
                  <a:pt x="612" y="937"/>
                </a:lnTo>
                <a:lnTo>
                  <a:pt x="615" y="928"/>
                </a:lnTo>
                <a:lnTo>
                  <a:pt x="617" y="926"/>
                </a:lnTo>
                <a:lnTo>
                  <a:pt x="610" y="919"/>
                </a:lnTo>
                <a:lnTo>
                  <a:pt x="610" y="915"/>
                </a:lnTo>
                <a:lnTo>
                  <a:pt x="610" y="911"/>
                </a:lnTo>
                <a:lnTo>
                  <a:pt x="610" y="909"/>
                </a:lnTo>
                <a:lnTo>
                  <a:pt x="608" y="907"/>
                </a:lnTo>
                <a:lnTo>
                  <a:pt x="606" y="907"/>
                </a:lnTo>
                <a:lnTo>
                  <a:pt x="604" y="907"/>
                </a:lnTo>
                <a:lnTo>
                  <a:pt x="602" y="909"/>
                </a:lnTo>
                <a:lnTo>
                  <a:pt x="602" y="907"/>
                </a:lnTo>
                <a:lnTo>
                  <a:pt x="600" y="907"/>
                </a:lnTo>
                <a:lnTo>
                  <a:pt x="598" y="905"/>
                </a:lnTo>
                <a:lnTo>
                  <a:pt x="597" y="905"/>
                </a:lnTo>
                <a:lnTo>
                  <a:pt x="597" y="904"/>
                </a:lnTo>
                <a:lnTo>
                  <a:pt x="597" y="902"/>
                </a:lnTo>
                <a:lnTo>
                  <a:pt x="595" y="902"/>
                </a:lnTo>
                <a:lnTo>
                  <a:pt x="595" y="900"/>
                </a:lnTo>
                <a:lnTo>
                  <a:pt x="593" y="898"/>
                </a:lnTo>
                <a:lnTo>
                  <a:pt x="591" y="898"/>
                </a:lnTo>
                <a:lnTo>
                  <a:pt x="589" y="896"/>
                </a:lnTo>
                <a:lnTo>
                  <a:pt x="589" y="896"/>
                </a:lnTo>
                <a:lnTo>
                  <a:pt x="589" y="894"/>
                </a:lnTo>
                <a:lnTo>
                  <a:pt x="587" y="892"/>
                </a:lnTo>
                <a:lnTo>
                  <a:pt x="589" y="892"/>
                </a:lnTo>
                <a:lnTo>
                  <a:pt x="587" y="890"/>
                </a:lnTo>
                <a:lnTo>
                  <a:pt x="587" y="889"/>
                </a:lnTo>
                <a:lnTo>
                  <a:pt x="585" y="889"/>
                </a:lnTo>
                <a:lnTo>
                  <a:pt x="583" y="889"/>
                </a:lnTo>
                <a:lnTo>
                  <a:pt x="583" y="887"/>
                </a:lnTo>
                <a:lnTo>
                  <a:pt x="583" y="885"/>
                </a:lnTo>
                <a:lnTo>
                  <a:pt x="582" y="885"/>
                </a:lnTo>
                <a:lnTo>
                  <a:pt x="580" y="885"/>
                </a:lnTo>
                <a:lnTo>
                  <a:pt x="578" y="885"/>
                </a:lnTo>
                <a:lnTo>
                  <a:pt x="576" y="885"/>
                </a:lnTo>
                <a:lnTo>
                  <a:pt x="574" y="885"/>
                </a:lnTo>
                <a:lnTo>
                  <a:pt x="572" y="885"/>
                </a:lnTo>
                <a:lnTo>
                  <a:pt x="570" y="885"/>
                </a:lnTo>
                <a:lnTo>
                  <a:pt x="568" y="885"/>
                </a:lnTo>
                <a:lnTo>
                  <a:pt x="567" y="885"/>
                </a:lnTo>
                <a:lnTo>
                  <a:pt x="567" y="887"/>
                </a:lnTo>
                <a:lnTo>
                  <a:pt x="565" y="887"/>
                </a:lnTo>
                <a:lnTo>
                  <a:pt x="563" y="887"/>
                </a:lnTo>
                <a:lnTo>
                  <a:pt x="561" y="887"/>
                </a:lnTo>
                <a:lnTo>
                  <a:pt x="559" y="887"/>
                </a:lnTo>
                <a:lnTo>
                  <a:pt x="559" y="885"/>
                </a:lnTo>
                <a:lnTo>
                  <a:pt x="559" y="883"/>
                </a:lnTo>
                <a:lnTo>
                  <a:pt x="557" y="883"/>
                </a:lnTo>
                <a:lnTo>
                  <a:pt x="557" y="881"/>
                </a:lnTo>
                <a:lnTo>
                  <a:pt x="555" y="881"/>
                </a:lnTo>
                <a:lnTo>
                  <a:pt x="555" y="883"/>
                </a:lnTo>
                <a:lnTo>
                  <a:pt x="553" y="883"/>
                </a:lnTo>
                <a:lnTo>
                  <a:pt x="553" y="881"/>
                </a:lnTo>
                <a:lnTo>
                  <a:pt x="552" y="879"/>
                </a:lnTo>
                <a:lnTo>
                  <a:pt x="550" y="879"/>
                </a:lnTo>
                <a:lnTo>
                  <a:pt x="550" y="881"/>
                </a:lnTo>
                <a:lnTo>
                  <a:pt x="548" y="881"/>
                </a:lnTo>
                <a:lnTo>
                  <a:pt x="548" y="879"/>
                </a:lnTo>
                <a:lnTo>
                  <a:pt x="548" y="877"/>
                </a:lnTo>
                <a:lnTo>
                  <a:pt x="546" y="877"/>
                </a:lnTo>
                <a:lnTo>
                  <a:pt x="546" y="879"/>
                </a:lnTo>
                <a:lnTo>
                  <a:pt x="544" y="877"/>
                </a:lnTo>
                <a:lnTo>
                  <a:pt x="542" y="877"/>
                </a:lnTo>
                <a:lnTo>
                  <a:pt x="542" y="877"/>
                </a:lnTo>
                <a:lnTo>
                  <a:pt x="542" y="879"/>
                </a:lnTo>
                <a:lnTo>
                  <a:pt x="540" y="879"/>
                </a:lnTo>
                <a:lnTo>
                  <a:pt x="538" y="879"/>
                </a:lnTo>
                <a:lnTo>
                  <a:pt x="537" y="879"/>
                </a:lnTo>
                <a:lnTo>
                  <a:pt x="535" y="879"/>
                </a:lnTo>
                <a:lnTo>
                  <a:pt x="533" y="879"/>
                </a:lnTo>
                <a:lnTo>
                  <a:pt x="533" y="877"/>
                </a:lnTo>
                <a:lnTo>
                  <a:pt x="531" y="877"/>
                </a:lnTo>
                <a:lnTo>
                  <a:pt x="531" y="875"/>
                </a:lnTo>
                <a:lnTo>
                  <a:pt x="529" y="875"/>
                </a:lnTo>
                <a:lnTo>
                  <a:pt x="527" y="875"/>
                </a:lnTo>
                <a:lnTo>
                  <a:pt x="525" y="875"/>
                </a:lnTo>
                <a:lnTo>
                  <a:pt x="523" y="875"/>
                </a:lnTo>
                <a:lnTo>
                  <a:pt x="522" y="875"/>
                </a:lnTo>
                <a:lnTo>
                  <a:pt x="522" y="877"/>
                </a:lnTo>
                <a:lnTo>
                  <a:pt x="520" y="877"/>
                </a:lnTo>
                <a:lnTo>
                  <a:pt x="518" y="875"/>
                </a:lnTo>
                <a:lnTo>
                  <a:pt x="516" y="875"/>
                </a:lnTo>
                <a:lnTo>
                  <a:pt x="514" y="875"/>
                </a:lnTo>
                <a:lnTo>
                  <a:pt x="512" y="875"/>
                </a:lnTo>
                <a:lnTo>
                  <a:pt x="510" y="875"/>
                </a:lnTo>
                <a:lnTo>
                  <a:pt x="510" y="874"/>
                </a:lnTo>
                <a:lnTo>
                  <a:pt x="508" y="875"/>
                </a:lnTo>
                <a:lnTo>
                  <a:pt x="507" y="874"/>
                </a:lnTo>
                <a:lnTo>
                  <a:pt x="507" y="874"/>
                </a:lnTo>
                <a:lnTo>
                  <a:pt x="507" y="872"/>
                </a:lnTo>
                <a:lnTo>
                  <a:pt x="505" y="872"/>
                </a:lnTo>
                <a:lnTo>
                  <a:pt x="505" y="874"/>
                </a:lnTo>
                <a:lnTo>
                  <a:pt x="503" y="872"/>
                </a:lnTo>
                <a:lnTo>
                  <a:pt x="503" y="870"/>
                </a:lnTo>
                <a:lnTo>
                  <a:pt x="501" y="870"/>
                </a:lnTo>
                <a:lnTo>
                  <a:pt x="499" y="870"/>
                </a:lnTo>
                <a:lnTo>
                  <a:pt x="499" y="868"/>
                </a:lnTo>
                <a:lnTo>
                  <a:pt x="497" y="868"/>
                </a:lnTo>
                <a:lnTo>
                  <a:pt x="497" y="866"/>
                </a:lnTo>
                <a:lnTo>
                  <a:pt x="495" y="866"/>
                </a:lnTo>
                <a:lnTo>
                  <a:pt x="495" y="864"/>
                </a:lnTo>
                <a:lnTo>
                  <a:pt x="495" y="862"/>
                </a:lnTo>
                <a:lnTo>
                  <a:pt x="493" y="862"/>
                </a:lnTo>
                <a:lnTo>
                  <a:pt x="493" y="860"/>
                </a:lnTo>
                <a:lnTo>
                  <a:pt x="493" y="860"/>
                </a:lnTo>
                <a:lnTo>
                  <a:pt x="491" y="860"/>
                </a:lnTo>
                <a:lnTo>
                  <a:pt x="491" y="859"/>
                </a:lnTo>
                <a:lnTo>
                  <a:pt x="490" y="859"/>
                </a:lnTo>
                <a:lnTo>
                  <a:pt x="488" y="859"/>
                </a:lnTo>
                <a:lnTo>
                  <a:pt x="488" y="857"/>
                </a:lnTo>
                <a:lnTo>
                  <a:pt x="486" y="857"/>
                </a:lnTo>
                <a:lnTo>
                  <a:pt x="484" y="857"/>
                </a:lnTo>
                <a:lnTo>
                  <a:pt x="484" y="855"/>
                </a:lnTo>
                <a:lnTo>
                  <a:pt x="482" y="855"/>
                </a:lnTo>
                <a:lnTo>
                  <a:pt x="480" y="855"/>
                </a:lnTo>
                <a:lnTo>
                  <a:pt x="480" y="853"/>
                </a:lnTo>
                <a:lnTo>
                  <a:pt x="478" y="851"/>
                </a:lnTo>
                <a:lnTo>
                  <a:pt x="476" y="851"/>
                </a:lnTo>
                <a:lnTo>
                  <a:pt x="476" y="849"/>
                </a:lnTo>
                <a:lnTo>
                  <a:pt x="475" y="849"/>
                </a:lnTo>
                <a:lnTo>
                  <a:pt x="473" y="849"/>
                </a:lnTo>
                <a:lnTo>
                  <a:pt x="471" y="849"/>
                </a:lnTo>
                <a:lnTo>
                  <a:pt x="469" y="847"/>
                </a:lnTo>
                <a:lnTo>
                  <a:pt x="469" y="849"/>
                </a:lnTo>
                <a:lnTo>
                  <a:pt x="467" y="849"/>
                </a:lnTo>
                <a:lnTo>
                  <a:pt x="467" y="851"/>
                </a:lnTo>
                <a:lnTo>
                  <a:pt x="465" y="851"/>
                </a:lnTo>
                <a:lnTo>
                  <a:pt x="463" y="851"/>
                </a:lnTo>
                <a:lnTo>
                  <a:pt x="461" y="851"/>
                </a:lnTo>
                <a:lnTo>
                  <a:pt x="461" y="849"/>
                </a:lnTo>
                <a:lnTo>
                  <a:pt x="460" y="849"/>
                </a:lnTo>
                <a:lnTo>
                  <a:pt x="458" y="849"/>
                </a:lnTo>
                <a:lnTo>
                  <a:pt x="458" y="851"/>
                </a:lnTo>
                <a:lnTo>
                  <a:pt x="458" y="853"/>
                </a:lnTo>
                <a:lnTo>
                  <a:pt x="456" y="853"/>
                </a:lnTo>
                <a:lnTo>
                  <a:pt x="454" y="853"/>
                </a:lnTo>
                <a:lnTo>
                  <a:pt x="452" y="853"/>
                </a:lnTo>
                <a:lnTo>
                  <a:pt x="452" y="851"/>
                </a:lnTo>
                <a:lnTo>
                  <a:pt x="450" y="851"/>
                </a:lnTo>
                <a:lnTo>
                  <a:pt x="448" y="851"/>
                </a:lnTo>
                <a:lnTo>
                  <a:pt x="448" y="849"/>
                </a:lnTo>
                <a:lnTo>
                  <a:pt x="448" y="847"/>
                </a:lnTo>
                <a:lnTo>
                  <a:pt x="446" y="847"/>
                </a:lnTo>
                <a:lnTo>
                  <a:pt x="446" y="847"/>
                </a:lnTo>
                <a:lnTo>
                  <a:pt x="446" y="845"/>
                </a:lnTo>
                <a:lnTo>
                  <a:pt x="445" y="844"/>
                </a:lnTo>
                <a:lnTo>
                  <a:pt x="445" y="845"/>
                </a:lnTo>
                <a:lnTo>
                  <a:pt x="443" y="845"/>
                </a:lnTo>
                <a:lnTo>
                  <a:pt x="441" y="845"/>
                </a:lnTo>
                <a:lnTo>
                  <a:pt x="441" y="844"/>
                </a:lnTo>
                <a:lnTo>
                  <a:pt x="439" y="844"/>
                </a:lnTo>
                <a:lnTo>
                  <a:pt x="439" y="842"/>
                </a:lnTo>
                <a:lnTo>
                  <a:pt x="439" y="840"/>
                </a:lnTo>
                <a:lnTo>
                  <a:pt x="439" y="838"/>
                </a:lnTo>
                <a:lnTo>
                  <a:pt x="439" y="836"/>
                </a:lnTo>
                <a:lnTo>
                  <a:pt x="439" y="834"/>
                </a:lnTo>
                <a:lnTo>
                  <a:pt x="439" y="832"/>
                </a:lnTo>
                <a:lnTo>
                  <a:pt x="439" y="830"/>
                </a:lnTo>
                <a:lnTo>
                  <a:pt x="439" y="829"/>
                </a:lnTo>
                <a:lnTo>
                  <a:pt x="439" y="829"/>
                </a:lnTo>
                <a:lnTo>
                  <a:pt x="439" y="827"/>
                </a:lnTo>
                <a:lnTo>
                  <a:pt x="439" y="825"/>
                </a:lnTo>
                <a:lnTo>
                  <a:pt x="439" y="823"/>
                </a:lnTo>
                <a:lnTo>
                  <a:pt x="439" y="821"/>
                </a:lnTo>
                <a:lnTo>
                  <a:pt x="439" y="819"/>
                </a:lnTo>
                <a:lnTo>
                  <a:pt x="439" y="817"/>
                </a:lnTo>
                <a:lnTo>
                  <a:pt x="439" y="815"/>
                </a:lnTo>
                <a:lnTo>
                  <a:pt x="437" y="814"/>
                </a:lnTo>
                <a:lnTo>
                  <a:pt x="435" y="814"/>
                </a:lnTo>
                <a:lnTo>
                  <a:pt x="433" y="814"/>
                </a:lnTo>
                <a:lnTo>
                  <a:pt x="431" y="814"/>
                </a:lnTo>
                <a:lnTo>
                  <a:pt x="430" y="814"/>
                </a:lnTo>
                <a:lnTo>
                  <a:pt x="428" y="814"/>
                </a:lnTo>
                <a:lnTo>
                  <a:pt x="426" y="812"/>
                </a:lnTo>
                <a:lnTo>
                  <a:pt x="424" y="812"/>
                </a:lnTo>
                <a:lnTo>
                  <a:pt x="422" y="810"/>
                </a:lnTo>
                <a:lnTo>
                  <a:pt x="422" y="808"/>
                </a:lnTo>
                <a:lnTo>
                  <a:pt x="420" y="808"/>
                </a:lnTo>
                <a:lnTo>
                  <a:pt x="420" y="806"/>
                </a:lnTo>
                <a:lnTo>
                  <a:pt x="418" y="806"/>
                </a:lnTo>
                <a:lnTo>
                  <a:pt x="416" y="806"/>
                </a:lnTo>
                <a:lnTo>
                  <a:pt x="416" y="804"/>
                </a:lnTo>
                <a:lnTo>
                  <a:pt x="415" y="804"/>
                </a:lnTo>
                <a:lnTo>
                  <a:pt x="413" y="804"/>
                </a:lnTo>
                <a:lnTo>
                  <a:pt x="413" y="802"/>
                </a:lnTo>
                <a:lnTo>
                  <a:pt x="415" y="800"/>
                </a:lnTo>
                <a:lnTo>
                  <a:pt x="415" y="799"/>
                </a:lnTo>
                <a:lnTo>
                  <a:pt x="413" y="799"/>
                </a:lnTo>
                <a:lnTo>
                  <a:pt x="413" y="797"/>
                </a:lnTo>
                <a:lnTo>
                  <a:pt x="411" y="797"/>
                </a:lnTo>
                <a:lnTo>
                  <a:pt x="409" y="797"/>
                </a:lnTo>
                <a:lnTo>
                  <a:pt x="409" y="795"/>
                </a:lnTo>
                <a:lnTo>
                  <a:pt x="409" y="793"/>
                </a:lnTo>
                <a:lnTo>
                  <a:pt x="409" y="791"/>
                </a:lnTo>
                <a:lnTo>
                  <a:pt x="407" y="791"/>
                </a:lnTo>
                <a:lnTo>
                  <a:pt x="409" y="789"/>
                </a:lnTo>
                <a:lnTo>
                  <a:pt x="407" y="789"/>
                </a:lnTo>
                <a:lnTo>
                  <a:pt x="407" y="787"/>
                </a:lnTo>
                <a:lnTo>
                  <a:pt x="405" y="787"/>
                </a:lnTo>
                <a:lnTo>
                  <a:pt x="403" y="787"/>
                </a:lnTo>
                <a:lnTo>
                  <a:pt x="403" y="785"/>
                </a:lnTo>
                <a:lnTo>
                  <a:pt x="401" y="785"/>
                </a:lnTo>
                <a:lnTo>
                  <a:pt x="401" y="784"/>
                </a:lnTo>
                <a:lnTo>
                  <a:pt x="400" y="784"/>
                </a:lnTo>
                <a:lnTo>
                  <a:pt x="401" y="784"/>
                </a:lnTo>
                <a:lnTo>
                  <a:pt x="400" y="784"/>
                </a:lnTo>
                <a:lnTo>
                  <a:pt x="400" y="784"/>
                </a:lnTo>
                <a:lnTo>
                  <a:pt x="398" y="784"/>
                </a:lnTo>
                <a:lnTo>
                  <a:pt x="398" y="782"/>
                </a:lnTo>
                <a:lnTo>
                  <a:pt x="398" y="780"/>
                </a:lnTo>
                <a:lnTo>
                  <a:pt x="396" y="780"/>
                </a:lnTo>
                <a:lnTo>
                  <a:pt x="396" y="778"/>
                </a:lnTo>
                <a:lnTo>
                  <a:pt x="396" y="776"/>
                </a:lnTo>
                <a:lnTo>
                  <a:pt x="396" y="774"/>
                </a:lnTo>
                <a:lnTo>
                  <a:pt x="396" y="772"/>
                </a:lnTo>
                <a:lnTo>
                  <a:pt x="396" y="770"/>
                </a:lnTo>
                <a:lnTo>
                  <a:pt x="396" y="769"/>
                </a:lnTo>
                <a:lnTo>
                  <a:pt x="396" y="767"/>
                </a:lnTo>
                <a:lnTo>
                  <a:pt x="394" y="767"/>
                </a:lnTo>
                <a:lnTo>
                  <a:pt x="392" y="765"/>
                </a:lnTo>
                <a:lnTo>
                  <a:pt x="390" y="765"/>
                </a:lnTo>
                <a:lnTo>
                  <a:pt x="390" y="763"/>
                </a:lnTo>
                <a:lnTo>
                  <a:pt x="392" y="763"/>
                </a:lnTo>
                <a:lnTo>
                  <a:pt x="392" y="761"/>
                </a:lnTo>
                <a:lnTo>
                  <a:pt x="392" y="759"/>
                </a:lnTo>
                <a:lnTo>
                  <a:pt x="390" y="757"/>
                </a:lnTo>
                <a:lnTo>
                  <a:pt x="390" y="755"/>
                </a:lnTo>
                <a:lnTo>
                  <a:pt x="388" y="755"/>
                </a:lnTo>
                <a:lnTo>
                  <a:pt x="388" y="754"/>
                </a:lnTo>
                <a:lnTo>
                  <a:pt x="390" y="752"/>
                </a:lnTo>
                <a:lnTo>
                  <a:pt x="390" y="750"/>
                </a:lnTo>
                <a:lnTo>
                  <a:pt x="388" y="750"/>
                </a:lnTo>
                <a:lnTo>
                  <a:pt x="386" y="750"/>
                </a:lnTo>
                <a:lnTo>
                  <a:pt x="386" y="748"/>
                </a:lnTo>
                <a:lnTo>
                  <a:pt x="385" y="748"/>
                </a:lnTo>
                <a:lnTo>
                  <a:pt x="383" y="748"/>
                </a:lnTo>
                <a:lnTo>
                  <a:pt x="383" y="746"/>
                </a:lnTo>
                <a:lnTo>
                  <a:pt x="383" y="744"/>
                </a:lnTo>
                <a:lnTo>
                  <a:pt x="383" y="742"/>
                </a:lnTo>
                <a:lnTo>
                  <a:pt x="383" y="740"/>
                </a:lnTo>
                <a:lnTo>
                  <a:pt x="383" y="740"/>
                </a:lnTo>
                <a:lnTo>
                  <a:pt x="381" y="740"/>
                </a:lnTo>
                <a:lnTo>
                  <a:pt x="379" y="739"/>
                </a:lnTo>
                <a:lnTo>
                  <a:pt x="379" y="737"/>
                </a:lnTo>
                <a:lnTo>
                  <a:pt x="379" y="735"/>
                </a:lnTo>
                <a:lnTo>
                  <a:pt x="381" y="737"/>
                </a:lnTo>
                <a:lnTo>
                  <a:pt x="381" y="735"/>
                </a:lnTo>
                <a:lnTo>
                  <a:pt x="381" y="733"/>
                </a:lnTo>
                <a:lnTo>
                  <a:pt x="379" y="733"/>
                </a:lnTo>
                <a:lnTo>
                  <a:pt x="379" y="731"/>
                </a:lnTo>
                <a:lnTo>
                  <a:pt x="379" y="729"/>
                </a:lnTo>
                <a:lnTo>
                  <a:pt x="379" y="727"/>
                </a:lnTo>
                <a:lnTo>
                  <a:pt x="379" y="725"/>
                </a:lnTo>
                <a:lnTo>
                  <a:pt x="381" y="724"/>
                </a:lnTo>
                <a:lnTo>
                  <a:pt x="381" y="722"/>
                </a:lnTo>
                <a:lnTo>
                  <a:pt x="379" y="722"/>
                </a:lnTo>
                <a:lnTo>
                  <a:pt x="381" y="720"/>
                </a:lnTo>
                <a:lnTo>
                  <a:pt x="381" y="718"/>
                </a:lnTo>
                <a:lnTo>
                  <a:pt x="381" y="716"/>
                </a:lnTo>
                <a:lnTo>
                  <a:pt x="379" y="716"/>
                </a:lnTo>
                <a:lnTo>
                  <a:pt x="379" y="714"/>
                </a:lnTo>
                <a:lnTo>
                  <a:pt x="379" y="712"/>
                </a:lnTo>
                <a:lnTo>
                  <a:pt x="377" y="710"/>
                </a:lnTo>
                <a:lnTo>
                  <a:pt x="377" y="709"/>
                </a:lnTo>
                <a:lnTo>
                  <a:pt x="377" y="707"/>
                </a:lnTo>
                <a:lnTo>
                  <a:pt x="375" y="707"/>
                </a:lnTo>
                <a:lnTo>
                  <a:pt x="373" y="705"/>
                </a:lnTo>
                <a:lnTo>
                  <a:pt x="371" y="705"/>
                </a:lnTo>
                <a:lnTo>
                  <a:pt x="371" y="703"/>
                </a:lnTo>
                <a:lnTo>
                  <a:pt x="370" y="705"/>
                </a:lnTo>
                <a:lnTo>
                  <a:pt x="368" y="705"/>
                </a:lnTo>
                <a:lnTo>
                  <a:pt x="366" y="703"/>
                </a:lnTo>
                <a:lnTo>
                  <a:pt x="364" y="703"/>
                </a:lnTo>
                <a:lnTo>
                  <a:pt x="364" y="701"/>
                </a:lnTo>
                <a:lnTo>
                  <a:pt x="364" y="699"/>
                </a:lnTo>
                <a:lnTo>
                  <a:pt x="362" y="697"/>
                </a:lnTo>
                <a:lnTo>
                  <a:pt x="360" y="695"/>
                </a:lnTo>
                <a:lnTo>
                  <a:pt x="360" y="695"/>
                </a:lnTo>
                <a:lnTo>
                  <a:pt x="358" y="695"/>
                </a:lnTo>
                <a:lnTo>
                  <a:pt x="358" y="694"/>
                </a:lnTo>
                <a:lnTo>
                  <a:pt x="356" y="692"/>
                </a:lnTo>
                <a:lnTo>
                  <a:pt x="358" y="692"/>
                </a:lnTo>
                <a:lnTo>
                  <a:pt x="356" y="690"/>
                </a:lnTo>
                <a:lnTo>
                  <a:pt x="356" y="688"/>
                </a:lnTo>
                <a:lnTo>
                  <a:pt x="356" y="686"/>
                </a:lnTo>
                <a:lnTo>
                  <a:pt x="356" y="684"/>
                </a:lnTo>
                <a:lnTo>
                  <a:pt x="356" y="682"/>
                </a:lnTo>
                <a:lnTo>
                  <a:pt x="355" y="682"/>
                </a:lnTo>
                <a:lnTo>
                  <a:pt x="355" y="680"/>
                </a:lnTo>
                <a:lnTo>
                  <a:pt x="355" y="679"/>
                </a:lnTo>
                <a:lnTo>
                  <a:pt x="353" y="679"/>
                </a:lnTo>
                <a:lnTo>
                  <a:pt x="351" y="679"/>
                </a:lnTo>
                <a:lnTo>
                  <a:pt x="351" y="679"/>
                </a:lnTo>
                <a:lnTo>
                  <a:pt x="349" y="679"/>
                </a:lnTo>
                <a:lnTo>
                  <a:pt x="347" y="679"/>
                </a:lnTo>
                <a:lnTo>
                  <a:pt x="347" y="677"/>
                </a:lnTo>
                <a:lnTo>
                  <a:pt x="345" y="677"/>
                </a:lnTo>
                <a:lnTo>
                  <a:pt x="343" y="677"/>
                </a:lnTo>
                <a:lnTo>
                  <a:pt x="341" y="675"/>
                </a:lnTo>
                <a:lnTo>
                  <a:pt x="340" y="673"/>
                </a:lnTo>
                <a:lnTo>
                  <a:pt x="338" y="673"/>
                </a:lnTo>
                <a:lnTo>
                  <a:pt x="336" y="673"/>
                </a:lnTo>
                <a:lnTo>
                  <a:pt x="336" y="675"/>
                </a:lnTo>
                <a:lnTo>
                  <a:pt x="334" y="677"/>
                </a:lnTo>
                <a:lnTo>
                  <a:pt x="332" y="677"/>
                </a:lnTo>
                <a:lnTo>
                  <a:pt x="330" y="677"/>
                </a:lnTo>
                <a:lnTo>
                  <a:pt x="328" y="677"/>
                </a:lnTo>
                <a:lnTo>
                  <a:pt x="326" y="675"/>
                </a:lnTo>
                <a:lnTo>
                  <a:pt x="325" y="675"/>
                </a:lnTo>
                <a:lnTo>
                  <a:pt x="325" y="673"/>
                </a:lnTo>
                <a:lnTo>
                  <a:pt x="325" y="671"/>
                </a:lnTo>
                <a:lnTo>
                  <a:pt x="323" y="671"/>
                </a:lnTo>
                <a:lnTo>
                  <a:pt x="321" y="671"/>
                </a:lnTo>
                <a:lnTo>
                  <a:pt x="319" y="671"/>
                </a:lnTo>
                <a:lnTo>
                  <a:pt x="317" y="671"/>
                </a:lnTo>
                <a:lnTo>
                  <a:pt x="317" y="669"/>
                </a:lnTo>
                <a:lnTo>
                  <a:pt x="315" y="669"/>
                </a:lnTo>
                <a:lnTo>
                  <a:pt x="313" y="669"/>
                </a:lnTo>
                <a:lnTo>
                  <a:pt x="313" y="671"/>
                </a:lnTo>
                <a:lnTo>
                  <a:pt x="311" y="673"/>
                </a:lnTo>
                <a:lnTo>
                  <a:pt x="310" y="673"/>
                </a:lnTo>
                <a:lnTo>
                  <a:pt x="308" y="673"/>
                </a:lnTo>
                <a:lnTo>
                  <a:pt x="308" y="671"/>
                </a:lnTo>
                <a:lnTo>
                  <a:pt x="308" y="669"/>
                </a:lnTo>
                <a:lnTo>
                  <a:pt x="306" y="669"/>
                </a:lnTo>
                <a:lnTo>
                  <a:pt x="304" y="669"/>
                </a:lnTo>
                <a:lnTo>
                  <a:pt x="304" y="669"/>
                </a:lnTo>
                <a:lnTo>
                  <a:pt x="302" y="669"/>
                </a:lnTo>
                <a:lnTo>
                  <a:pt x="300" y="669"/>
                </a:lnTo>
                <a:lnTo>
                  <a:pt x="298" y="669"/>
                </a:lnTo>
                <a:lnTo>
                  <a:pt x="296" y="669"/>
                </a:lnTo>
                <a:lnTo>
                  <a:pt x="295" y="669"/>
                </a:lnTo>
                <a:lnTo>
                  <a:pt x="293" y="669"/>
                </a:lnTo>
                <a:lnTo>
                  <a:pt x="291" y="669"/>
                </a:lnTo>
                <a:lnTo>
                  <a:pt x="289" y="669"/>
                </a:lnTo>
                <a:lnTo>
                  <a:pt x="287" y="667"/>
                </a:lnTo>
                <a:lnTo>
                  <a:pt x="289" y="665"/>
                </a:lnTo>
                <a:lnTo>
                  <a:pt x="287" y="665"/>
                </a:lnTo>
                <a:lnTo>
                  <a:pt x="287" y="664"/>
                </a:lnTo>
                <a:lnTo>
                  <a:pt x="285" y="665"/>
                </a:lnTo>
                <a:lnTo>
                  <a:pt x="285" y="664"/>
                </a:lnTo>
                <a:lnTo>
                  <a:pt x="283" y="664"/>
                </a:lnTo>
                <a:lnTo>
                  <a:pt x="281" y="664"/>
                </a:lnTo>
                <a:lnTo>
                  <a:pt x="280" y="664"/>
                </a:lnTo>
                <a:lnTo>
                  <a:pt x="278" y="664"/>
                </a:lnTo>
                <a:lnTo>
                  <a:pt x="276" y="664"/>
                </a:lnTo>
                <a:lnTo>
                  <a:pt x="276" y="665"/>
                </a:lnTo>
                <a:lnTo>
                  <a:pt x="276" y="667"/>
                </a:lnTo>
                <a:lnTo>
                  <a:pt x="274" y="667"/>
                </a:lnTo>
                <a:lnTo>
                  <a:pt x="272" y="667"/>
                </a:lnTo>
                <a:lnTo>
                  <a:pt x="272" y="665"/>
                </a:lnTo>
                <a:lnTo>
                  <a:pt x="270" y="665"/>
                </a:lnTo>
                <a:lnTo>
                  <a:pt x="270" y="667"/>
                </a:lnTo>
                <a:lnTo>
                  <a:pt x="268" y="667"/>
                </a:lnTo>
                <a:lnTo>
                  <a:pt x="266" y="667"/>
                </a:lnTo>
                <a:lnTo>
                  <a:pt x="266" y="669"/>
                </a:lnTo>
                <a:lnTo>
                  <a:pt x="266" y="671"/>
                </a:lnTo>
                <a:lnTo>
                  <a:pt x="265" y="673"/>
                </a:lnTo>
                <a:lnTo>
                  <a:pt x="265" y="675"/>
                </a:lnTo>
                <a:lnTo>
                  <a:pt x="265" y="677"/>
                </a:lnTo>
                <a:lnTo>
                  <a:pt x="263" y="677"/>
                </a:lnTo>
                <a:lnTo>
                  <a:pt x="263" y="679"/>
                </a:lnTo>
                <a:lnTo>
                  <a:pt x="261" y="679"/>
                </a:lnTo>
                <a:lnTo>
                  <a:pt x="259" y="679"/>
                </a:lnTo>
                <a:lnTo>
                  <a:pt x="259" y="680"/>
                </a:lnTo>
                <a:lnTo>
                  <a:pt x="257" y="680"/>
                </a:lnTo>
                <a:lnTo>
                  <a:pt x="255" y="680"/>
                </a:lnTo>
                <a:lnTo>
                  <a:pt x="255" y="680"/>
                </a:lnTo>
                <a:lnTo>
                  <a:pt x="255" y="679"/>
                </a:lnTo>
                <a:lnTo>
                  <a:pt x="253" y="679"/>
                </a:lnTo>
                <a:lnTo>
                  <a:pt x="253" y="680"/>
                </a:lnTo>
                <a:lnTo>
                  <a:pt x="251" y="680"/>
                </a:lnTo>
                <a:lnTo>
                  <a:pt x="253" y="682"/>
                </a:lnTo>
                <a:lnTo>
                  <a:pt x="253" y="684"/>
                </a:lnTo>
                <a:lnTo>
                  <a:pt x="251" y="684"/>
                </a:lnTo>
                <a:lnTo>
                  <a:pt x="251" y="686"/>
                </a:lnTo>
                <a:lnTo>
                  <a:pt x="250" y="686"/>
                </a:lnTo>
                <a:lnTo>
                  <a:pt x="248" y="686"/>
                </a:lnTo>
                <a:lnTo>
                  <a:pt x="248" y="688"/>
                </a:lnTo>
                <a:lnTo>
                  <a:pt x="248" y="690"/>
                </a:lnTo>
                <a:lnTo>
                  <a:pt x="246" y="692"/>
                </a:lnTo>
                <a:lnTo>
                  <a:pt x="246" y="690"/>
                </a:lnTo>
                <a:lnTo>
                  <a:pt x="244" y="690"/>
                </a:lnTo>
                <a:lnTo>
                  <a:pt x="244" y="688"/>
                </a:lnTo>
                <a:lnTo>
                  <a:pt x="242" y="688"/>
                </a:lnTo>
                <a:lnTo>
                  <a:pt x="242" y="690"/>
                </a:lnTo>
                <a:lnTo>
                  <a:pt x="240" y="690"/>
                </a:lnTo>
                <a:lnTo>
                  <a:pt x="238" y="690"/>
                </a:lnTo>
                <a:lnTo>
                  <a:pt x="240" y="692"/>
                </a:lnTo>
                <a:lnTo>
                  <a:pt x="242" y="694"/>
                </a:lnTo>
                <a:lnTo>
                  <a:pt x="240" y="695"/>
                </a:lnTo>
                <a:lnTo>
                  <a:pt x="240" y="695"/>
                </a:lnTo>
                <a:lnTo>
                  <a:pt x="238" y="695"/>
                </a:lnTo>
                <a:lnTo>
                  <a:pt x="238" y="697"/>
                </a:lnTo>
                <a:lnTo>
                  <a:pt x="236" y="697"/>
                </a:lnTo>
                <a:lnTo>
                  <a:pt x="236" y="699"/>
                </a:lnTo>
                <a:lnTo>
                  <a:pt x="235" y="701"/>
                </a:lnTo>
                <a:lnTo>
                  <a:pt x="235" y="699"/>
                </a:lnTo>
                <a:lnTo>
                  <a:pt x="233" y="699"/>
                </a:lnTo>
                <a:lnTo>
                  <a:pt x="231" y="699"/>
                </a:lnTo>
                <a:lnTo>
                  <a:pt x="229" y="701"/>
                </a:lnTo>
                <a:lnTo>
                  <a:pt x="229" y="703"/>
                </a:lnTo>
                <a:lnTo>
                  <a:pt x="227" y="703"/>
                </a:lnTo>
                <a:lnTo>
                  <a:pt x="225" y="703"/>
                </a:lnTo>
                <a:lnTo>
                  <a:pt x="223" y="703"/>
                </a:lnTo>
                <a:lnTo>
                  <a:pt x="221" y="703"/>
                </a:lnTo>
                <a:lnTo>
                  <a:pt x="221" y="701"/>
                </a:lnTo>
                <a:lnTo>
                  <a:pt x="220" y="701"/>
                </a:lnTo>
                <a:lnTo>
                  <a:pt x="218" y="701"/>
                </a:lnTo>
                <a:lnTo>
                  <a:pt x="216" y="701"/>
                </a:lnTo>
                <a:lnTo>
                  <a:pt x="216" y="703"/>
                </a:lnTo>
                <a:lnTo>
                  <a:pt x="214" y="703"/>
                </a:lnTo>
                <a:lnTo>
                  <a:pt x="212" y="705"/>
                </a:lnTo>
                <a:lnTo>
                  <a:pt x="212" y="707"/>
                </a:lnTo>
                <a:lnTo>
                  <a:pt x="210" y="707"/>
                </a:lnTo>
                <a:lnTo>
                  <a:pt x="208" y="707"/>
                </a:lnTo>
                <a:lnTo>
                  <a:pt x="208" y="705"/>
                </a:lnTo>
                <a:lnTo>
                  <a:pt x="208" y="703"/>
                </a:lnTo>
                <a:lnTo>
                  <a:pt x="208" y="703"/>
                </a:lnTo>
                <a:lnTo>
                  <a:pt x="208" y="701"/>
                </a:lnTo>
                <a:lnTo>
                  <a:pt x="208" y="701"/>
                </a:lnTo>
                <a:lnTo>
                  <a:pt x="206" y="701"/>
                </a:lnTo>
                <a:lnTo>
                  <a:pt x="206" y="703"/>
                </a:lnTo>
                <a:lnTo>
                  <a:pt x="205" y="703"/>
                </a:lnTo>
                <a:lnTo>
                  <a:pt x="205" y="701"/>
                </a:lnTo>
                <a:lnTo>
                  <a:pt x="203" y="701"/>
                </a:lnTo>
                <a:lnTo>
                  <a:pt x="201" y="703"/>
                </a:lnTo>
                <a:lnTo>
                  <a:pt x="201" y="705"/>
                </a:lnTo>
                <a:lnTo>
                  <a:pt x="201" y="707"/>
                </a:lnTo>
                <a:lnTo>
                  <a:pt x="199" y="707"/>
                </a:lnTo>
                <a:lnTo>
                  <a:pt x="197" y="705"/>
                </a:lnTo>
                <a:lnTo>
                  <a:pt x="197" y="703"/>
                </a:lnTo>
                <a:lnTo>
                  <a:pt x="195" y="703"/>
                </a:lnTo>
                <a:lnTo>
                  <a:pt x="195" y="701"/>
                </a:lnTo>
                <a:lnTo>
                  <a:pt x="195" y="699"/>
                </a:lnTo>
                <a:lnTo>
                  <a:pt x="193" y="699"/>
                </a:lnTo>
                <a:lnTo>
                  <a:pt x="191" y="699"/>
                </a:lnTo>
                <a:lnTo>
                  <a:pt x="191" y="697"/>
                </a:lnTo>
                <a:lnTo>
                  <a:pt x="190" y="697"/>
                </a:lnTo>
                <a:lnTo>
                  <a:pt x="188" y="697"/>
                </a:lnTo>
                <a:lnTo>
                  <a:pt x="188" y="695"/>
                </a:lnTo>
                <a:lnTo>
                  <a:pt x="186" y="695"/>
                </a:lnTo>
                <a:lnTo>
                  <a:pt x="184" y="695"/>
                </a:lnTo>
                <a:lnTo>
                  <a:pt x="184" y="697"/>
                </a:lnTo>
                <a:lnTo>
                  <a:pt x="182" y="697"/>
                </a:lnTo>
                <a:lnTo>
                  <a:pt x="180" y="697"/>
                </a:lnTo>
                <a:lnTo>
                  <a:pt x="178" y="697"/>
                </a:lnTo>
                <a:lnTo>
                  <a:pt x="176" y="699"/>
                </a:lnTo>
                <a:lnTo>
                  <a:pt x="175" y="699"/>
                </a:lnTo>
                <a:lnTo>
                  <a:pt x="175" y="701"/>
                </a:lnTo>
                <a:lnTo>
                  <a:pt x="173" y="703"/>
                </a:lnTo>
                <a:lnTo>
                  <a:pt x="173" y="701"/>
                </a:lnTo>
                <a:lnTo>
                  <a:pt x="171" y="703"/>
                </a:lnTo>
                <a:lnTo>
                  <a:pt x="169" y="703"/>
                </a:lnTo>
                <a:lnTo>
                  <a:pt x="169" y="701"/>
                </a:lnTo>
                <a:lnTo>
                  <a:pt x="169" y="699"/>
                </a:lnTo>
                <a:lnTo>
                  <a:pt x="167" y="699"/>
                </a:lnTo>
                <a:lnTo>
                  <a:pt x="165" y="699"/>
                </a:lnTo>
                <a:lnTo>
                  <a:pt x="165" y="701"/>
                </a:lnTo>
                <a:lnTo>
                  <a:pt x="163" y="701"/>
                </a:lnTo>
                <a:lnTo>
                  <a:pt x="163" y="703"/>
                </a:lnTo>
                <a:lnTo>
                  <a:pt x="163" y="705"/>
                </a:lnTo>
                <a:lnTo>
                  <a:pt x="163" y="707"/>
                </a:lnTo>
                <a:lnTo>
                  <a:pt x="161" y="707"/>
                </a:lnTo>
                <a:lnTo>
                  <a:pt x="161" y="705"/>
                </a:lnTo>
                <a:lnTo>
                  <a:pt x="161" y="703"/>
                </a:lnTo>
                <a:lnTo>
                  <a:pt x="160" y="703"/>
                </a:lnTo>
                <a:lnTo>
                  <a:pt x="158" y="703"/>
                </a:lnTo>
                <a:lnTo>
                  <a:pt x="156" y="703"/>
                </a:lnTo>
                <a:lnTo>
                  <a:pt x="154" y="703"/>
                </a:lnTo>
                <a:lnTo>
                  <a:pt x="152" y="703"/>
                </a:lnTo>
                <a:lnTo>
                  <a:pt x="150" y="703"/>
                </a:lnTo>
                <a:lnTo>
                  <a:pt x="148" y="703"/>
                </a:lnTo>
                <a:lnTo>
                  <a:pt x="146" y="703"/>
                </a:lnTo>
                <a:lnTo>
                  <a:pt x="145" y="703"/>
                </a:lnTo>
                <a:lnTo>
                  <a:pt x="143" y="703"/>
                </a:lnTo>
                <a:lnTo>
                  <a:pt x="141" y="703"/>
                </a:lnTo>
                <a:lnTo>
                  <a:pt x="139" y="703"/>
                </a:lnTo>
                <a:lnTo>
                  <a:pt x="137" y="703"/>
                </a:lnTo>
                <a:lnTo>
                  <a:pt x="137" y="701"/>
                </a:lnTo>
                <a:lnTo>
                  <a:pt x="135" y="701"/>
                </a:lnTo>
                <a:lnTo>
                  <a:pt x="133" y="699"/>
                </a:lnTo>
                <a:lnTo>
                  <a:pt x="133" y="697"/>
                </a:lnTo>
                <a:lnTo>
                  <a:pt x="131" y="697"/>
                </a:lnTo>
                <a:lnTo>
                  <a:pt x="130" y="695"/>
                </a:lnTo>
                <a:lnTo>
                  <a:pt x="128" y="695"/>
                </a:lnTo>
                <a:lnTo>
                  <a:pt x="126" y="695"/>
                </a:lnTo>
                <a:lnTo>
                  <a:pt x="126" y="694"/>
                </a:lnTo>
                <a:lnTo>
                  <a:pt x="124" y="694"/>
                </a:lnTo>
                <a:lnTo>
                  <a:pt x="124" y="692"/>
                </a:lnTo>
                <a:lnTo>
                  <a:pt x="122" y="692"/>
                </a:lnTo>
                <a:lnTo>
                  <a:pt x="120" y="692"/>
                </a:lnTo>
                <a:lnTo>
                  <a:pt x="120" y="694"/>
                </a:lnTo>
                <a:lnTo>
                  <a:pt x="118" y="694"/>
                </a:lnTo>
                <a:lnTo>
                  <a:pt x="116" y="694"/>
                </a:lnTo>
                <a:lnTo>
                  <a:pt x="115" y="695"/>
                </a:lnTo>
                <a:lnTo>
                  <a:pt x="115" y="694"/>
                </a:lnTo>
                <a:lnTo>
                  <a:pt x="113" y="694"/>
                </a:lnTo>
                <a:lnTo>
                  <a:pt x="113" y="694"/>
                </a:lnTo>
                <a:lnTo>
                  <a:pt x="111" y="694"/>
                </a:lnTo>
                <a:lnTo>
                  <a:pt x="109" y="694"/>
                </a:lnTo>
                <a:lnTo>
                  <a:pt x="107" y="692"/>
                </a:lnTo>
                <a:lnTo>
                  <a:pt x="105" y="692"/>
                </a:lnTo>
                <a:lnTo>
                  <a:pt x="103" y="692"/>
                </a:lnTo>
                <a:lnTo>
                  <a:pt x="103" y="690"/>
                </a:lnTo>
                <a:lnTo>
                  <a:pt x="101" y="690"/>
                </a:lnTo>
                <a:lnTo>
                  <a:pt x="101" y="688"/>
                </a:lnTo>
                <a:lnTo>
                  <a:pt x="100" y="688"/>
                </a:lnTo>
                <a:lnTo>
                  <a:pt x="100" y="690"/>
                </a:lnTo>
                <a:lnTo>
                  <a:pt x="98" y="690"/>
                </a:lnTo>
                <a:lnTo>
                  <a:pt x="98" y="692"/>
                </a:lnTo>
                <a:lnTo>
                  <a:pt x="96" y="692"/>
                </a:lnTo>
                <a:lnTo>
                  <a:pt x="96" y="694"/>
                </a:lnTo>
                <a:lnTo>
                  <a:pt x="96" y="695"/>
                </a:lnTo>
                <a:lnTo>
                  <a:pt x="94" y="695"/>
                </a:lnTo>
                <a:lnTo>
                  <a:pt x="92" y="695"/>
                </a:lnTo>
                <a:lnTo>
                  <a:pt x="90" y="695"/>
                </a:lnTo>
                <a:lnTo>
                  <a:pt x="88" y="695"/>
                </a:lnTo>
                <a:lnTo>
                  <a:pt x="86" y="695"/>
                </a:lnTo>
                <a:lnTo>
                  <a:pt x="86" y="695"/>
                </a:lnTo>
                <a:lnTo>
                  <a:pt x="85" y="694"/>
                </a:lnTo>
                <a:lnTo>
                  <a:pt x="83" y="694"/>
                </a:lnTo>
                <a:lnTo>
                  <a:pt x="81" y="692"/>
                </a:lnTo>
                <a:lnTo>
                  <a:pt x="79" y="692"/>
                </a:lnTo>
                <a:lnTo>
                  <a:pt x="79" y="690"/>
                </a:lnTo>
                <a:lnTo>
                  <a:pt x="77" y="690"/>
                </a:lnTo>
                <a:lnTo>
                  <a:pt x="77" y="688"/>
                </a:lnTo>
                <a:lnTo>
                  <a:pt x="77" y="686"/>
                </a:lnTo>
                <a:lnTo>
                  <a:pt x="77" y="684"/>
                </a:lnTo>
                <a:lnTo>
                  <a:pt x="77" y="682"/>
                </a:lnTo>
                <a:lnTo>
                  <a:pt x="75" y="680"/>
                </a:lnTo>
                <a:lnTo>
                  <a:pt x="75" y="679"/>
                </a:lnTo>
                <a:lnTo>
                  <a:pt x="75" y="677"/>
                </a:lnTo>
                <a:lnTo>
                  <a:pt x="75" y="675"/>
                </a:lnTo>
                <a:lnTo>
                  <a:pt x="73" y="673"/>
                </a:lnTo>
                <a:lnTo>
                  <a:pt x="71" y="673"/>
                </a:lnTo>
                <a:lnTo>
                  <a:pt x="71" y="675"/>
                </a:lnTo>
                <a:lnTo>
                  <a:pt x="71" y="677"/>
                </a:lnTo>
                <a:lnTo>
                  <a:pt x="70" y="677"/>
                </a:lnTo>
                <a:lnTo>
                  <a:pt x="68" y="677"/>
                </a:lnTo>
                <a:lnTo>
                  <a:pt x="66" y="677"/>
                </a:lnTo>
                <a:lnTo>
                  <a:pt x="66" y="677"/>
                </a:lnTo>
                <a:lnTo>
                  <a:pt x="64" y="677"/>
                </a:lnTo>
                <a:lnTo>
                  <a:pt x="64" y="675"/>
                </a:lnTo>
                <a:lnTo>
                  <a:pt x="64" y="673"/>
                </a:lnTo>
                <a:lnTo>
                  <a:pt x="62" y="673"/>
                </a:lnTo>
                <a:lnTo>
                  <a:pt x="62" y="671"/>
                </a:lnTo>
                <a:lnTo>
                  <a:pt x="60" y="671"/>
                </a:lnTo>
                <a:lnTo>
                  <a:pt x="58" y="671"/>
                </a:lnTo>
                <a:lnTo>
                  <a:pt x="56" y="673"/>
                </a:lnTo>
                <a:lnTo>
                  <a:pt x="55" y="675"/>
                </a:lnTo>
                <a:lnTo>
                  <a:pt x="53" y="675"/>
                </a:lnTo>
                <a:lnTo>
                  <a:pt x="51" y="677"/>
                </a:lnTo>
                <a:lnTo>
                  <a:pt x="49" y="677"/>
                </a:lnTo>
                <a:lnTo>
                  <a:pt x="47" y="677"/>
                </a:lnTo>
                <a:lnTo>
                  <a:pt x="45" y="677"/>
                </a:lnTo>
                <a:lnTo>
                  <a:pt x="43" y="677"/>
                </a:lnTo>
                <a:lnTo>
                  <a:pt x="43" y="675"/>
                </a:lnTo>
                <a:lnTo>
                  <a:pt x="45" y="673"/>
                </a:lnTo>
                <a:lnTo>
                  <a:pt x="45" y="671"/>
                </a:lnTo>
                <a:lnTo>
                  <a:pt x="45" y="669"/>
                </a:lnTo>
                <a:lnTo>
                  <a:pt x="45" y="667"/>
                </a:lnTo>
                <a:lnTo>
                  <a:pt x="45" y="665"/>
                </a:lnTo>
                <a:lnTo>
                  <a:pt x="43" y="664"/>
                </a:lnTo>
                <a:lnTo>
                  <a:pt x="43" y="662"/>
                </a:lnTo>
                <a:lnTo>
                  <a:pt x="41" y="662"/>
                </a:lnTo>
                <a:lnTo>
                  <a:pt x="40" y="660"/>
                </a:lnTo>
                <a:lnTo>
                  <a:pt x="38" y="658"/>
                </a:lnTo>
                <a:lnTo>
                  <a:pt x="38" y="656"/>
                </a:lnTo>
                <a:lnTo>
                  <a:pt x="38" y="654"/>
                </a:lnTo>
                <a:lnTo>
                  <a:pt x="40" y="654"/>
                </a:lnTo>
                <a:lnTo>
                  <a:pt x="41" y="652"/>
                </a:lnTo>
                <a:lnTo>
                  <a:pt x="43" y="652"/>
                </a:lnTo>
                <a:lnTo>
                  <a:pt x="43" y="650"/>
                </a:lnTo>
                <a:lnTo>
                  <a:pt x="45" y="650"/>
                </a:lnTo>
                <a:lnTo>
                  <a:pt x="43" y="650"/>
                </a:lnTo>
                <a:lnTo>
                  <a:pt x="41" y="650"/>
                </a:lnTo>
                <a:lnTo>
                  <a:pt x="40" y="650"/>
                </a:lnTo>
                <a:lnTo>
                  <a:pt x="38" y="649"/>
                </a:lnTo>
                <a:lnTo>
                  <a:pt x="36" y="649"/>
                </a:lnTo>
                <a:lnTo>
                  <a:pt x="36" y="647"/>
                </a:lnTo>
                <a:lnTo>
                  <a:pt x="36" y="645"/>
                </a:lnTo>
                <a:lnTo>
                  <a:pt x="38" y="645"/>
                </a:lnTo>
                <a:lnTo>
                  <a:pt x="38" y="643"/>
                </a:lnTo>
                <a:lnTo>
                  <a:pt x="38" y="641"/>
                </a:lnTo>
                <a:lnTo>
                  <a:pt x="38" y="639"/>
                </a:lnTo>
                <a:lnTo>
                  <a:pt x="38" y="637"/>
                </a:lnTo>
                <a:lnTo>
                  <a:pt x="36" y="637"/>
                </a:lnTo>
                <a:lnTo>
                  <a:pt x="34" y="637"/>
                </a:lnTo>
                <a:lnTo>
                  <a:pt x="32" y="637"/>
                </a:lnTo>
                <a:lnTo>
                  <a:pt x="30" y="637"/>
                </a:lnTo>
                <a:lnTo>
                  <a:pt x="30" y="635"/>
                </a:lnTo>
                <a:lnTo>
                  <a:pt x="28" y="635"/>
                </a:lnTo>
                <a:lnTo>
                  <a:pt x="28" y="634"/>
                </a:lnTo>
                <a:lnTo>
                  <a:pt x="26" y="632"/>
                </a:lnTo>
                <a:lnTo>
                  <a:pt x="26" y="630"/>
                </a:lnTo>
                <a:lnTo>
                  <a:pt x="24" y="628"/>
                </a:lnTo>
                <a:lnTo>
                  <a:pt x="23" y="628"/>
                </a:lnTo>
                <a:lnTo>
                  <a:pt x="23" y="626"/>
                </a:lnTo>
                <a:lnTo>
                  <a:pt x="21" y="626"/>
                </a:lnTo>
                <a:lnTo>
                  <a:pt x="19" y="626"/>
                </a:lnTo>
                <a:lnTo>
                  <a:pt x="19" y="624"/>
                </a:lnTo>
                <a:lnTo>
                  <a:pt x="17" y="622"/>
                </a:lnTo>
                <a:lnTo>
                  <a:pt x="15" y="622"/>
                </a:lnTo>
                <a:lnTo>
                  <a:pt x="15" y="620"/>
                </a:lnTo>
                <a:lnTo>
                  <a:pt x="13" y="620"/>
                </a:lnTo>
                <a:lnTo>
                  <a:pt x="11" y="620"/>
                </a:lnTo>
                <a:lnTo>
                  <a:pt x="11" y="619"/>
                </a:lnTo>
                <a:lnTo>
                  <a:pt x="9" y="619"/>
                </a:lnTo>
                <a:lnTo>
                  <a:pt x="9" y="617"/>
                </a:lnTo>
                <a:lnTo>
                  <a:pt x="8" y="617"/>
                </a:lnTo>
                <a:lnTo>
                  <a:pt x="6" y="615"/>
                </a:lnTo>
                <a:lnTo>
                  <a:pt x="4" y="613"/>
                </a:lnTo>
                <a:lnTo>
                  <a:pt x="4" y="611"/>
                </a:lnTo>
                <a:lnTo>
                  <a:pt x="4" y="609"/>
                </a:lnTo>
                <a:lnTo>
                  <a:pt x="2" y="607"/>
                </a:lnTo>
                <a:lnTo>
                  <a:pt x="0" y="605"/>
                </a:lnTo>
                <a:lnTo>
                  <a:pt x="2" y="605"/>
                </a:lnTo>
                <a:lnTo>
                  <a:pt x="2" y="604"/>
                </a:lnTo>
                <a:lnTo>
                  <a:pt x="4" y="604"/>
                </a:lnTo>
                <a:lnTo>
                  <a:pt x="4" y="602"/>
                </a:lnTo>
                <a:lnTo>
                  <a:pt x="6" y="602"/>
                </a:lnTo>
                <a:lnTo>
                  <a:pt x="6" y="600"/>
                </a:lnTo>
                <a:lnTo>
                  <a:pt x="6" y="598"/>
                </a:lnTo>
                <a:lnTo>
                  <a:pt x="8" y="598"/>
                </a:lnTo>
                <a:lnTo>
                  <a:pt x="9" y="596"/>
                </a:lnTo>
                <a:lnTo>
                  <a:pt x="11" y="596"/>
                </a:lnTo>
                <a:lnTo>
                  <a:pt x="13" y="594"/>
                </a:lnTo>
                <a:lnTo>
                  <a:pt x="13" y="592"/>
                </a:lnTo>
                <a:lnTo>
                  <a:pt x="13" y="590"/>
                </a:lnTo>
                <a:lnTo>
                  <a:pt x="13" y="587"/>
                </a:lnTo>
                <a:lnTo>
                  <a:pt x="15" y="587"/>
                </a:lnTo>
                <a:lnTo>
                  <a:pt x="17" y="587"/>
                </a:lnTo>
                <a:lnTo>
                  <a:pt x="19" y="587"/>
                </a:lnTo>
                <a:lnTo>
                  <a:pt x="19" y="585"/>
                </a:lnTo>
                <a:lnTo>
                  <a:pt x="19" y="585"/>
                </a:lnTo>
                <a:lnTo>
                  <a:pt x="21" y="585"/>
                </a:lnTo>
                <a:lnTo>
                  <a:pt x="23" y="585"/>
                </a:lnTo>
                <a:lnTo>
                  <a:pt x="24" y="585"/>
                </a:lnTo>
                <a:lnTo>
                  <a:pt x="24" y="583"/>
                </a:lnTo>
                <a:lnTo>
                  <a:pt x="26" y="583"/>
                </a:lnTo>
                <a:lnTo>
                  <a:pt x="28" y="581"/>
                </a:lnTo>
                <a:lnTo>
                  <a:pt x="30" y="581"/>
                </a:lnTo>
                <a:lnTo>
                  <a:pt x="32" y="581"/>
                </a:lnTo>
                <a:lnTo>
                  <a:pt x="34" y="579"/>
                </a:lnTo>
                <a:lnTo>
                  <a:pt x="36" y="577"/>
                </a:lnTo>
                <a:lnTo>
                  <a:pt x="38" y="577"/>
                </a:lnTo>
                <a:lnTo>
                  <a:pt x="40" y="577"/>
                </a:lnTo>
                <a:lnTo>
                  <a:pt x="41" y="575"/>
                </a:lnTo>
                <a:lnTo>
                  <a:pt x="43" y="575"/>
                </a:lnTo>
                <a:lnTo>
                  <a:pt x="45" y="575"/>
                </a:lnTo>
                <a:lnTo>
                  <a:pt x="45" y="574"/>
                </a:lnTo>
                <a:lnTo>
                  <a:pt x="47" y="574"/>
                </a:lnTo>
                <a:lnTo>
                  <a:pt x="49" y="574"/>
                </a:lnTo>
                <a:lnTo>
                  <a:pt x="51" y="574"/>
                </a:lnTo>
                <a:lnTo>
                  <a:pt x="53" y="574"/>
                </a:lnTo>
                <a:lnTo>
                  <a:pt x="55" y="574"/>
                </a:lnTo>
                <a:lnTo>
                  <a:pt x="56" y="574"/>
                </a:lnTo>
                <a:lnTo>
                  <a:pt x="58" y="574"/>
                </a:lnTo>
                <a:lnTo>
                  <a:pt x="60" y="574"/>
                </a:lnTo>
                <a:lnTo>
                  <a:pt x="60" y="572"/>
                </a:lnTo>
                <a:lnTo>
                  <a:pt x="62" y="572"/>
                </a:lnTo>
                <a:lnTo>
                  <a:pt x="64" y="572"/>
                </a:lnTo>
                <a:lnTo>
                  <a:pt x="66" y="572"/>
                </a:lnTo>
                <a:lnTo>
                  <a:pt x="66" y="572"/>
                </a:lnTo>
                <a:lnTo>
                  <a:pt x="66" y="570"/>
                </a:lnTo>
                <a:lnTo>
                  <a:pt x="68" y="570"/>
                </a:lnTo>
                <a:lnTo>
                  <a:pt x="70" y="570"/>
                </a:lnTo>
                <a:lnTo>
                  <a:pt x="70" y="568"/>
                </a:lnTo>
                <a:lnTo>
                  <a:pt x="70" y="566"/>
                </a:lnTo>
                <a:lnTo>
                  <a:pt x="70" y="564"/>
                </a:lnTo>
                <a:lnTo>
                  <a:pt x="70" y="562"/>
                </a:lnTo>
                <a:lnTo>
                  <a:pt x="70" y="560"/>
                </a:lnTo>
                <a:lnTo>
                  <a:pt x="70" y="560"/>
                </a:lnTo>
                <a:lnTo>
                  <a:pt x="70" y="559"/>
                </a:lnTo>
                <a:lnTo>
                  <a:pt x="68" y="557"/>
                </a:lnTo>
                <a:lnTo>
                  <a:pt x="68" y="555"/>
                </a:lnTo>
                <a:lnTo>
                  <a:pt x="66" y="553"/>
                </a:lnTo>
                <a:lnTo>
                  <a:pt x="66" y="551"/>
                </a:lnTo>
                <a:lnTo>
                  <a:pt x="66" y="549"/>
                </a:lnTo>
                <a:lnTo>
                  <a:pt x="66" y="547"/>
                </a:lnTo>
                <a:lnTo>
                  <a:pt x="66" y="547"/>
                </a:lnTo>
                <a:lnTo>
                  <a:pt x="66" y="545"/>
                </a:lnTo>
                <a:lnTo>
                  <a:pt x="66" y="544"/>
                </a:lnTo>
                <a:lnTo>
                  <a:pt x="66" y="542"/>
                </a:lnTo>
                <a:lnTo>
                  <a:pt x="66" y="540"/>
                </a:lnTo>
                <a:lnTo>
                  <a:pt x="66" y="538"/>
                </a:lnTo>
                <a:lnTo>
                  <a:pt x="64" y="536"/>
                </a:lnTo>
                <a:lnTo>
                  <a:pt x="64" y="534"/>
                </a:lnTo>
                <a:lnTo>
                  <a:pt x="64" y="532"/>
                </a:lnTo>
                <a:lnTo>
                  <a:pt x="64" y="530"/>
                </a:lnTo>
                <a:lnTo>
                  <a:pt x="64" y="529"/>
                </a:lnTo>
                <a:lnTo>
                  <a:pt x="62" y="527"/>
                </a:lnTo>
                <a:lnTo>
                  <a:pt x="62" y="525"/>
                </a:lnTo>
                <a:lnTo>
                  <a:pt x="62" y="523"/>
                </a:lnTo>
                <a:lnTo>
                  <a:pt x="62" y="521"/>
                </a:lnTo>
                <a:lnTo>
                  <a:pt x="62" y="519"/>
                </a:lnTo>
                <a:lnTo>
                  <a:pt x="60" y="517"/>
                </a:lnTo>
                <a:lnTo>
                  <a:pt x="60" y="515"/>
                </a:lnTo>
                <a:lnTo>
                  <a:pt x="60" y="515"/>
                </a:lnTo>
                <a:lnTo>
                  <a:pt x="60" y="514"/>
                </a:lnTo>
                <a:lnTo>
                  <a:pt x="60" y="512"/>
                </a:lnTo>
                <a:lnTo>
                  <a:pt x="58" y="512"/>
                </a:lnTo>
                <a:lnTo>
                  <a:pt x="58" y="510"/>
                </a:lnTo>
                <a:lnTo>
                  <a:pt x="58" y="508"/>
                </a:lnTo>
                <a:lnTo>
                  <a:pt x="58" y="506"/>
                </a:lnTo>
                <a:lnTo>
                  <a:pt x="58" y="504"/>
                </a:lnTo>
                <a:lnTo>
                  <a:pt x="56" y="502"/>
                </a:lnTo>
                <a:lnTo>
                  <a:pt x="56" y="500"/>
                </a:lnTo>
                <a:lnTo>
                  <a:pt x="56" y="499"/>
                </a:lnTo>
                <a:lnTo>
                  <a:pt x="56" y="497"/>
                </a:lnTo>
                <a:lnTo>
                  <a:pt x="55" y="495"/>
                </a:lnTo>
                <a:lnTo>
                  <a:pt x="55" y="493"/>
                </a:lnTo>
                <a:lnTo>
                  <a:pt x="55" y="491"/>
                </a:lnTo>
                <a:lnTo>
                  <a:pt x="55" y="489"/>
                </a:lnTo>
                <a:lnTo>
                  <a:pt x="55" y="487"/>
                </a:lnTo>
                <a:lnTo>
                  <a:pt x="55" y="485"/>
                </a:lnTo>
                <a:lnTo>
                  <a:pt x="55" y="484"/>
                </a:lnTo>
                <a:lnTo>
                  <a:pt x="55" y="482"/>
                </a:lnTo>
                <a:lnTo>
                  <a:pt x="55" y="480"/>
                </a:lnTo>
                <a:lnTo>
                  <a:pt x="56" y="478"/>
                </a:lnTo>
                <a:lnTo>
                  <a:pt x="56" y="476"/>
                </a:lnTo>
                <a:lnTo>
                  <a:pt x="58" y="474"/>
                </a:lnTo>
                <a:lnTo>
                  <a:pt x="58" y="472"/>
                </a:lnTo>
                <a:lnTo>
                  <a:pt x="58" y="472"/>
                </a:lnTo>
                <a:lnTo>
                  <a:pt x="58" y="470"/>
                </a:lnTo>
                <a:lnTo>
                  <a:pt x="58" y="469"/>
                </a:lnTo>
                <a:lnTo>
                  <a:pt x="56" y="467"/>
                </a:lnTo>
                <a:lnTo>
                  <a:pt x="58" y="465"/>
                </a:lnTo>
                <a:lnTo>
                  <a:pt x="58" y="463"/>
                </a:lnTo>
                <a:lnTo>
                  <a:pt x="58" y="461"/>
                </a:lnTo>
                <a:lnTo>
                  <a:pt x="58" y="459"/>
                </a:lnTo>
                <a:lnTo>
                  <a:pt x="60" y="457"/>
                </a:lnTo>
                <a:lnTo>
                  <a:pt x="60" y="455"/>
                </a:lnTo>
                <a:lnTo>
                  <a:pt x="60" y="453"/>
                </a:lnTo>
                <a:lnTo>
                  <a:pt x="62" y="452"/>
                </a:lnTo>
                <a:lnTo>
                  <a:pt x="64" y="450"/>
                </a:lnTo>
                <a:lnTo>
                  <a:pt x="64" y="448"/>
                </a:lnTo>
                <a:lnTo>
                  <a:pt x="66" y="446"/>
                </a:lnTo>
                <a:lnTo>
                  <a:pt x="66" y="444"/>
                </a:lnTo>
                <a:lnTo>
                  <a:pt x="66" y="444"/>
                </a:lnTo>
                <a:lnTo>
                  <a:pt x="66" y="442"/>
                </a:lnTo>
                <a:lnTo>
                  <a:pt x="66" y="440"/>
                </a:lnTo>
                <a:lnTo>
                  <a:pt x="66" y="438"/>
                </a:lnTo>
                <a:lnTo>
                  <a:pt x="68" y="438"/>
                </a:lnTo>
                <a:lnTo>
                  <a:pt x="68" y="437"/>
                </a:lnTo>
                <a:lnTo>
                  <a:pt x="68" y="435"/>
                </a:lnTo>
                <a:lnTo>
                  <a:pt x="68" y="433"/>
                </a:lnTo>
                <a:lnTo>
                  <a:pt x="70" y="433"/>
                </a:lnTo>
                <a:lnTo>
                  <a:pt x="70" y="431"/>
                </a:lnTo>
                <a:lnTo>
                  <a:pt x="70" y="429"/>
                </a:lnTo>
                <a:lnTo>
                  <a:pt x="70" y="427"/>
                </a:lnTo>
                <a:lnTo>
                  <a:pt x="70" y="427"/>
                </a:lnTo>
                <a:lnTo>
                  <a:pt x="70" y="425"/>
                </a:lnTo>
                <a:lnTo>
                  <a:pt x="71" y="425"/>
                </a:lnTo>
                <a:lnTo>
                  <a:pt x="71" y="423"/>
                </a:lnTo>
                <a:lnTo>
                  <a:pt x="71" y="422"/>
                </a:lnTo>
                <a:lnTo>
                  <a:pt x="73" y="422"/>
                </a:lnTo>
                <a:lnTo>
                  <a:pt x="73" y="420"/>
                </a:lnTo>
                <a:lnTo>
                  <a:pt x="73" y="418"/>
                </a:lnTo>
                <a:lnTo>
                  <a:pt x="75" y="418"/>
                </a:lnTo>
                <a:lnTo>
                  <a:pt x="75" y="416"/>
                </a:lnTo>
                <a:lnTo>
                  <a:pt x="77" y="414"/>
                </a:lnTo>
                <a:lnTo>
                  <a:pt x="77" y="412"/>
                </a:lnTo>
                <a:lnTo>
                  <a:pt x="79" y="412"/>
                </a:lnTo>
                <a:lnTo>
                  <a:pt x="79" y="410"/>
                </a:lnTo>
                <a:lnTo>
                  <a:pt x="79" y="408"/>
                </a:lnTo>
                <a:lnTo>
                  <a:pt x="77" y="407"/>
                </a:lnTo>
                <a:lnTo>
                  <a:pt x="77" y="405"/>
                </a:lnTo>
                <a:lnTo>
                  <a:pt x="75" y="403"/>
                </a:lnTo>
                <a:lnTo>
                  <a:pt x="75" y="401"/>
                </a:lnTo>
                <a:lnTo>
                  <a:pt x="73" y="399"/>
                </a:lnTo>
                <a:lnTo>
                  <a:pt x="73" y="397"/>
                </a:lnTo>
                <a:lnTo>
                  <a:pt x="71" y="397"/>
                </a:lnTo>
                <a:lnTo>
                  <a:pt x="71" y="395"/>
                </a:lnTo>
                <a:lnTo>
                  <a:pt x="70" y="393"/>
                </a:lnTo>
                <a:lnTo>
                  <a:pt x="68" y="392"/>
                </a:lnTo>
                <a:lnTo>
                  <a:pt x="68" y="390"/>
                </a:lnTo>
                <a:lnTo>
                  <a:pt x="66" y="390"/>
                </a:lnTo>
                <a:lnTo>
                  <a:pt x="66" y="388"/>
                </a:lnTo>
                <a:lnTo>
                  <a:pt x="66" y="386"/>
                </a:lnTo>
                <a:lnTo>
                  <a:pt x="68" y="386"/>
                </a:lnTo>
                <a:lnTo>
                  <a:pt x="70" y="386"/>
                </a:lnTo>
                <a:lnTo>
                  <a:pt x="71" y="384"/>
                </a:lnTo>
                <a:lnTo>
                  <a:pt x="73" y="384"/>
                </a:lnTo>
                <a:lnTo>
                  <a:pt x="75" y="384"/>
                </a:lnTo>
                <a:lnTo>
                  <a:pt x="77" y="382"/>
                </a:lnTo>
                <a:lnTo>
                  <a:pt x="79" y="382"/>
                </a:lnTo>
                <a:lnTo>
                  <a:pt x="81" y="382"/>
                </a:lnTo>
                <a:lnTo>
                  <a:pt x="81" y="380"/>
                </a:lnTo>
                <a:lnTo>
                  <a:pt x="83" y="380"/>
                </a:lnTo>
                <a:lnTo>
                  <a:pt x="83" y="378"/>
                </a:lnTo>
                <a:lnTo>
                  <a:pt x="85" y="378"/>
                </a:lnTo>
                <a:lnTo>
                  <a:pt x="86" y="380"/>
                </a:lnTo>
                <a:lnTo>
                  <a:pt x="88" y="380"/>
                </a:lnTo>
                <a:lnTo>
                  <a:pt x="90" y="380"/>
                </a:lnTo>
                <a:lnTo>
                  <a:pt x="92" y="380"/>
                </a:lnTo>
                <a:lnTo>
                  <a:pt x="94" y="378"/>
                </a:lnTo>
                <a:lnTo>
                  <a:pt x="96" y="377"/>
                </a:lnTo>
                <a:lnTo>
                  <a:pt x="98" y="377"/>
                </a:lnTo>
                <a:lnTo>
                  <a:pt x="100" y="375"/>
                </a:lnTo>
                <a:lnTo>
                  <a:pt x="101" y="375"/>
                </a:lnTo>
                <a:lnTo>
                  <a:pt x="103" y="373"/>
                </a:lnTo>
                <a:lnTo>
                  <a:pt x="103" y="371"/>
                </a:lnTo>
                <a:lnTo>
                  <a:pt x="103" y="369"/>
                </a:lnTo>
                <a:lnTo>
                  <a:pt x="103" y="367"/>
                </a:lnTo>
                <a:lnTo>
                  <a:pt x="105" y="365"/>
                </a:lnTo>
                <a:lnTo>
                  <a:pt x="105" y="363"/>
                </a:lnTo>
                <a:lnTo>
                  <a:pt x="107" y="362"/>
                </a:lnTo>
                <a:lnTo>
                  <a:pt x="109" y="360"/>
                </a:lnTo>
                <a:lnTo>
                  <a:pt x="111" y="360"/>
                </a:lnTo>
                <a:lnTo>
                  <a:pt x="111" y="358"/>
                </a:lnTo>
                <a:lnTo>
                  <a:pt x="113" y="356"/>
                </a:lnTo>
                <a:lnTo>
                  <a:pt x="113" y="354"/>
                </a:lnTo>
                <a:lnTo>
                  <a:pt x="113" y="352"/>
                </a:lnTo>
                <a:lnTo>
                  <a:pt x="115" y="352"/>
                </a:lnTo>
                <a:lnTo>
                  <a:pt x="115" y="350"/>
                </a:lnTo>
                <a:lnTo>
                  <a:pt x="116" y="350"/>
                </a:lnTo>
                <a:lnTo>
                  <a:pt x="116" y="348"/>
                </a:lnTo>
                <a:lnTo>
                  <a:pt x="118" y="347"/>
                </a:lnTo>
                <a:lnTo>
                  <a:pt x="118" y="345"/>
                </a:lnTo>
                <a:lnTo>
                  <a:pt x="120" y="343"/>
                </a:lnTo>
                <a:lnTo>
                  <a:pt x="120" y="341"/>
                </a:lnTo>
                <a:lnTo>
                  <a:pt x="122" y="339"/>
                </a:lnTo>
                <a:lnTo>
                  <a:pt x="124" y="337"/>
                </a:lnTo>
                <a:lnTo>
                  <a:pt x="124" y="337"/>
                </a:lnTo>
                <a:lnTo>
                  <a:pt x="126" y="337"/>
                </a:lnTo>
                <a:lnTo>
                  <a:pt x="128" y="337"/>
                </a:lnTo>
                <a:lnTo>
                  <a:pt x="130" y="337"/>
                </a:lnTo>
                <a:lnTo>
                  <a:pt x="131" y="337"/>
                </a:lnTo>
                <a:lnTo>
                  <a:pt x="131" y="335"/>
                </a:lnTo>
                <a:lnTo>
                  <a:pt x="131" y="333"/>
                </a:lnTo>
                <a:lnTo>
                  <a:pt x="130" y="332"/>
                </a:lnTo>
                <a:lnTo>
                  <a:pt x="130" y="330"/>
                </a:lnTo>
                <a:lnTo>
                  <a:pt x="130" y="328"/>
                </a:lnTo>
                <a:lnTo>
                  <a:pt x="131" y="328"/>
                </a:lnTo>
                <a:lnTo>
                  <a:pt x="131" y="326"/>
                </a:lnTo>
                <a:lnTo>
                  <a:pt x="131" y="324"/>
                </a:lnTo>
                <a:lnTo>
                  <a:pt x="133" y="322"/>
                </a:lnTo>
                <a:lnTo>
                  <a:pt x="131" y="320"/>
                </a:lnTo>
                <a:lnTo>
                  <a:pt x="130" y="320"/>
                </a:lnTo>
                <a:lnTo>
                  <a:pt x="130" y="318"/>
                </a:lnTo>
                <a:lnTo>
                  <a:pt x="130" y="317"/>
                </a:lnTo>
                <a:lnTo>
                  <a:pt x="130" y="315"/>
                </a:lnTo>
                <a:lnTo>
                  <a:pt x="130" y="313"/>
                </a:lnTo>
                <a:lnTo>
                  <a:pt x="128" y="313"/>
                </a:lnTo>
                <a:lnTo>
                  <a:pt x="128" y="311"/>
                </a:lnTo>
                <a:lnTo>
                  <a:pt x="130" y="309"/>
                </a:lnTo>
                <a:lnTo>
                  <a:pt x="128" y="309"/>
                </a:lnTo>
                <a:lnTo>
                  <a:pt x="126" y="307"/>
                </a:lnTo>
                <a:lnTo>
                  <a:pt x="126" y="305"/>
                </a:lnTo>
                <a:lnTo>
                  <a:pt x="128" y="305"/>
                </a:lnTo>
                <a:lnTo>
                  <a:pt x="128" y="303"/>
                </a:lnTo>
                <a:lnTo>
                  <a:pt x="130" y="303"/>
                </a:lnTo>
                <a:lnTo>
                  <a:pt x="130" y="302"/>
                </a:lnTo>
                <a:lnTo>
                  <a:pt x="131" y="302"/>
                </a:lnTo>
                <a:lnTo>
                  <a:pt x="131" y="300"/>
                </a:lnTo>
                <a:lnTo>
                  <a:pt x="133" y="298"/>
                </a:lnTo>
                <a:lnTo>
                  <a:pt x="133" y="296"/>
                </a:lnTo>
                <a:lnTo>
                  <a:pt x="135" y="296"/>
                </a:lnTo>
                <a:lnTo>
                  <a:pt x="137" y="296"/>
                </a:lnTo>
                <a:lnTo>
                  <a:pt x="139" y="296"/>
                </a:lnTo>
                <a:lnTo>
                  <a:pt x="141" y="296"/>
                </a:lnTo>
                <a:lnTo>
                  <a:pt x="141" y="298"/>
                </a:lnTo>
                <a:lnTo>
                  <a:pt x="143" y="298"/>
                </a:lnTo>
                <a:lnTo>
                  <a:pt x="145" y="298"/>
                </a:lnTo>
                <a:lnTo>
                  <a:pt x="146" y="296"/>
                </a:lnTo>
                <a:lnTo>
                  <a:pt x="148" y="296"/>
                </a:lnTo>
                <a:lnTo>
                  <a:pt x="150" y="294"/>
                </a:lnTo>
                <a:lnTo>
                  <a:pt x="152" y="294"/>
                </a:lnTo>
                <a:lnTo>
                  <a:pt x="152" y="292"/>
                </a:lnTo>
                <a:lnTo>
                  <a:pt x="154" y="292"/>
                </a:lnTo>
                <a:lnTo>
                  <a:pt x="156" y="292"/>
                </a:lnTo>
                <a:lnTo>
                  <a:pt x="156" y="290"/>
                </a:lnTo>
                <a:lnTo>
                  <a:pt x="156" y="288"/>
                </a:lnTo>
                <a:lnTo>
                  <a:pt x="156" y="287"/>
                </a:lnTo>
                <a:lnTo>
                  <a:pt x="158" y="287"/>
                </a:lnTo>
                <a:lnTo>
                  <a:pt x="158" y="285"/>
                </a:lnTo>
                <a:lnTo>
                  <a:pt x="160" y="285"/>
                </a:lnTo>
                <a:lnTo>
                  <a:pt x="160" y="283"/>
                </a:lnTo>
                <a:lnTo>
                  <a:pt x="161" y="281"/>
                </a:lnTo>
                <a:lnTo>
                  <a:pt x="161" y="279"/>
                </a:lnTo>
                <a:lnTo>
                  <a:pt x="161" y="277"/>
                </a:lnTo>
                <a:lnTo>
                  <a:pt x="161" y="275"/>
                </a:lnTo>
                <a:lnTo>
                  <a:pt x="161" y="273"/>
                </a:lnTo>
                <a:lnTo>
                  <a:pt x="163" y="273"/>
                </a:lnTo>
                <a:lnTo>
                  <a:pt x="163" y="272"/>
                </a:lnTo>
                <a:lnTo>
                  <a:pt x="163" y="270"/>
                </a:lnTo>
                <a:lnTo>
                  <a:pt x="163" y="268"/>
                </a:lnTo>
                <a:lnTo>
                  <a:pt x="163" y="266"/>
                </a:lnTo>
                <a:lnTo>
                  <a:pt x="161" y="264"/>
                </a:lnTo>
                <a:lnTo>
                  <a:pt x="161" y="262"/>
                </a:lnTo>
                <a:lnTo>
                  <a:pt x="161" y="260"/>
                </a:lnTo>
                <a:lnTo>
                  <a:pt x="163" y="258"/>
                </a:lnTo>
                <a:lnTo>
                  <a:pt x="163" y="257"/>
                </a:lnTo>
                <a:lnTo>
                  <a:pt x="163" y="255"/>
                </a:lnTo>
                <a:lnTo>
                  <a:pt x="161" y="255"/>
                </a:lnTo>
                <a:lnTo>
                  <a:pt x="161" y="253"/>
                </a:lnTo>
                <a:lnTo>
                  <a:pt x="161" y="251"/>
                </a:lnTo>
                <a:lnTo>
                  <a:pt x="160" y="249"/>
                </a:lnTo>
                <a:lnTo>
                  <a:pt x="160" y="247"/>
                </a:lnTo>
                <a:lnTo>
                  <a:pt x="160" y="247"/>
                </a:lnTo>
                <a:lnTo>
                  <a:pt x="160" y="245"/>
                </a:lnTo>
                <a:lnTo>
                  <a:pt x="161" y="243"/>
                </a:lnTo>
                <a:lnTo>
                  <a:pt x="160" y="242"/>
                </a:lnTo>
                <a:lnTo>
                  <a:pt x="158" y="242"/>
                </a:lnTo>
                <a:lnTo>
                  <a:pt x="160" y="240"/>
                </a:lnTo>
                <a:lnTo>
                  <a:pt x="158" y="238"/>
                </a:lnTo>
                <a:lnTo>
                  <a:pt x="158" y="236"/>
                </a:lnTo>
                <a:lnTo>
                  <a:pt x="156" y="234"/>
                </a:lnTo>
                <a:lnTo>
                  <a:pt x="154" y="232"/>
                </a:lnTo>
                <a:lnTo>
                  <a:pt x="154" y="230"/>
                </a:lnTo>
                <a:lnTo>
                  <a:pt x="154" y="228"/>
                </a:lnTo>
                <a:lnTo>
                  <a:pt x="154" y="227"/>
                </a:lnTo>
                <a:lnTo>
                  <a:pt x="154" y="225"/>
                </a:lnTo>
                <a:lnTo>
                  <a:pt x="154" y="223"/>
                </a:lnTo>
                <a:lnTo>
                  <a:pt x="154" y="221"/>
                </a:lnTo>
                <a:lnTo>
                  <a:pt x="152" y="219"/>
                </a:lnTo>
                <a:lnTo>
                  <a:pt x="152" y="217"/>
                </a:lnTo>
                <a:lnTo>
                  <a:pt x="154" y="215"/>
                </a:lnTo>
                <a:lnTo>
                  <a:pt x="154" y="213"/>
                </a:lnTo>
                <a:lnTo>
                  <a:pt x="156" y="212"/>
                </a:lnTo>
                <a:lnTo>
                  <a:pt x="156" y="210"/>
                </a:lnTo>
                <a:lnTo>
                  <a:pt x="156" y="208"/>
                </a:lnTo>
                <a:lnTo>
                  <a:pt x="156" y="206"/>
                </a:lnTo>
                <a:lnTo>
                  <a:pt x="156" y="204"/>
                </a:lnTo>
                <a:lnTo>
                  <a:pt x="154" y="204"/>
                </a:lnTo>
                <a:lnTo>
                  <a:pt x="154" y="204"/>
                </a:lnTo>
                <a:lnTo>
                  <a:pt x="152" y="204"/>
                </a:lnTo>
                <a:lnTo>
                  <a:pt x="150" y="204"/>
                </a:lnTo>
                <a:lnTo>
                  <a:pt x="148" y="204"/>
                </a:lnTo>
                <a:lnTo>
                  <a:pt x="148" y="204"/>
                </a:lnTo>
                <a:lnTo>
                  <a:pt x="146" y="204"/>
                </a:lnTo>
                <a:lnTo>
                  <a:pt x="146" y="206"/>
                </a:lnTo>
                <a:lnTo>
                  <a:pt x="145" y="206"/>
                </a:lnTo>
                <a:lnTo>
                  <a:pt x="145" y="208"/>
                </a:lnTo>
                <a:lnTo>
                  <a:pt x="143" y="208"/>
                </a:lnTo>
                <a:lnTo>
                  <a:pt x="141" y="206"/>
                </a:lnTo>
                <a:lnTo>
                  <a:pt x="141" y="204"/>
                </a:lnTo>
                <a:lnTo>
                  <a:pt x="141" y="204"/>
                </a:lnTo>
                <a:lnTo>
                  <a:pt x="139" y="204"/>
                </a:lnTo>
                <a:lnTo>
                  <a:pt x="139" y="202"/>
                </a:lnTo>
                <a:lnTo>
                  <a:pt x="139" y="200"/>
                </a:lnTo>
                <a:lnTo>
                  <a:pt x="139" y="198"/>
                </a:lnTo>
                <a:lnTo>
                  <a:pt x="139" y="197"/>
                </a:lnTo>
                <a:lnTo>
                  <a:pt x="141" y="195"/>
                </a:lnTo>
                <a:lnTo>
                  <a:pt x="139" y="193"/>
                </a:lnTo>
                <a:lnTo>
                  <a:pt x="139" y="191"/>
                </a:lnTo>
                <a:lnTo>
                  <a:pt x="139" y="189"/>
                </a:lnTo>
                <a:lnTo>
                  <a:pt x="139" y="187"/>
                </a:lnTo>
                <a:lnTo>
                  <a:pt x="139" y="185"/>
                </a:lnTo>
                <a:lnTo>
                  <a:pt x="139" y="183"/>
                </a:lnTo>
                <a:lnTo>
                  <a:pt x="139" y="182"/>
                </a:lnTo>
                <a:lnTo>
                  <a:pt x="139" y="180"/>
                </a:lnTo>
                <a:lnTo>
                  <a:pt x="139" y="180"/>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121"/>
          <p:cNvSpPr>
            <a:spLocks/>
          </p:cNvSpPr>
          <p:nvPr/>
        </p:nvSpPr>
        <p:spPr bwMode="auto">
          <a:xfrm>
            <a:off x="543507" y="4082621"/>
            <a:ext cx="1316037" cy="1208088"/>
          </a:xfrm>
          <a:custGeom>
            <a:avLst/>
            <a:gdLst>
              <a:gd name="T0" fmla="*/ 804 w 829"/>
              <a:gd name="T1" fmla="*/ 463 h 761"/>
              <a:gd name="T2" fmla="*/ 787 w 829"/>
              <a:gd name="T3" fmla="*/ 484 h 761"/>
              <a:gd name="T4" fmla="*/ 757 w 829"/>
              <a:gd name="T5" fmla="*/ 487 h 761"/>
              <a:gd name="T6" fmla="*/ 748 w 829"/>
              <a:gd name="T7" fmla="*/ 500 h 761"/>
              <a:gd name="T8" fmla="*/ 744 w 829"/>
              <a:gd name="T9" fmla="*/ 523 h 761"/>
              <a:gd name="T10" fmla="*/ 750 w 829"/>
              <a:gd name="T11" fmla="*/ 545 h 761"/>
              <a:gd name="T12" fmla="*/ 754 w 829"/>
              <a:gd name="T13" fmla="*/ 564 h 761"/>
              <a:gd name="T14" fmla="*/ 746 w 829"/>
              <a:gd name="T15" fmla="*/ 585 h 761"/>
              <a:gd name="T16" fmla="*/ 727 w 829"/>
              <a:gd name="T17" fmla="*/ 604 h 761"/>
              <a:gd name="T18" fmla="*/ 707 w 829"/>
              <a:gd name="T19" fmla="*/ 624 h 761"/>
              <a:gd name="T20" fmla="*/ 660 w 829"/>
              <a:gd name="T21" fmla="*/ 643 h 761"/>
              <a:gd name="T22" fmla="*/ 660 w 829"/>
              <a:gd name="T23" fmla="*/ 665 h 761"/>
              <a:gd name="T24" fmla="*/ 673 w 829"/>
              <a:gd name="T25" fmla="*/ 695 h 761"/>
              <a:gd name="T26" fmla="*/ 696 w 829"/>
              <a:gd name="T27" fmla="*/ 714 h 761"/>
              <a:gd name="T28" fmla="*/ 697 w 829"/>
              <a:gd name="T29" fmla="*/ 733 h 761"/>
              <a:gd name="T30" fmla="*/ 690 w 829"/>
              <a:gd name="T31" fmla="*/ 759 h 761"/>
              <a:gd name="T32" fmla="*/ 656 w 829"/>
              <a:gd name="T33" fmla="*/ 750 h 761"/>
              <a:gd name="T34" fmla="*/ 632 w 829"/>
              <a:gd name="T35" fmla="*/ 754 h 761"/>
              <a:gd name="T36" fmla="*/ 621 w 829"/>
              <a:gd name="T37" fmla="*/ 726 h 761"/>
              <a:gd name="T38" fmla="*/ 609 w 829"/>
              <a:gd name="T39" fmla="*/ 705 h 761"/>
              <a:gd name="T40" fmla="*/ 566 w 829"/>
              <a:gd name="T41" fmla="*/ 694 h 761"/>
              <a:gd name="T42" fmla="*/ 534 w 829"/>
              <a:gd name="T43" fmla="*/ 703 h 761"/>
              <a:gd name="T44" fmla="*/ 508 w 829"/>
              <a:gd name="T45" fmla="*/ 684 h 761"/>
              <a:gd name="T46" fmla="*/ 489 w 829"/>
              <a:gd name="T47" fmla="*/ 656 h 761"/>
              <a:gd name="T48" fmla="*/ 484 w 829"/>
              <a:gd name="T49" fmla="*/ 624 h 761"/>
              <a:gd name="T50" fmla="*/ 456 w 829"/>
              <a:gd name="T51" fmla="*/ 609 h 761"/>
              <a:gd name="T52" fmla="*/ 426 w 829"/>
              <a:gd name="T53" fmla="*/ 600 h 761"/>
              <a:gd name="T54" fmla="*/ 405 w 829"/>
              <a:gd name="T55" fmla="*/ 592 h 761"/>
              <a:gd name="T56" fmla="*/ 375 w 829"/>
              <a:gd name="T57" fmla="*/ 594 h 761"/>
              <a:gd name="T58" fmla="*/ 347 w 829"/>
              <a:gd name="T59" fmla="*/ 587 h 761"/>
              <a:gd name="T60" fmla="*/ 313 w 829"/>
              <a:gd name="T61" fmla="*/ 594 h 761"/>
              <a:gd name="T62" fmla="*/ 283 w 829"/>
              <a:gd name="T63" fmla="*/ 577 h 761"/>
              <a:gd name="T64" fmla="*/ 260 w 829"/>
              <a:gd name="T65" fmla="*/ 557 h 761"/>
              <a:gd name="T66" fmla="*/ 240 w 829"/>
              <a:gd name="T67" fmla="*/ 529 h 761"/>
              <a:gd name="T68" fmla="*/ 223 w 829"/>
              <a:gd name="T69" fmla="*/ 502 h 761"/>
              <a:gd name="T70" fmla="*/ 210 w 829"/>
              <a:gd name="T71" fmla="*/ 474 h 761"/>
              <a:gd name="T72" fmla="*/ 199 w 829"/>
              <a:gd name="T73" fmla="*/ 435 h 761"/>
              <a:gd name="T74" fmla="*/ 187 w 829"/>
              <a:gd name="T75" fmla="*/ 405 h 761"/>
              <a:gd name="T76" fmla="*/ 174 w 829"/>
              <a:gd name="T77" fmla="*/ 371 h 761"/>
              <a:gd name="T78" fmla="*/ 161 w 829"/>
              <a:gd name="T79" fmla="*/ 341 h 761"/>
              <a:gd name="T80" fmla="*/ 144 w 829"/>
              <a:gd name="T81" fmla="*/ 313 h 761"/>
              <a:gd name="T82" fmla="*/ 124 w 829"/>
              <a:gd name="T83" fmla="*/ 289 h 761"/>
              <a:gd name="T84" fmla="*/ 107 w 829"/>
              <a:gd name="T85" fmla="*/ 259 h 761"/>
              <a:gd name="T86" fmla="*/ 90 w 829"/>
              <a:gd name="T87" fmla="*/ 232 h 761"/>
              <a:gd name="T88" fmla="*/ 79 w 829"/>
              <a:gd name="T89" fmla="*/ 202 h 761"/>
              <a:gd name="T90" fmla="*/ 75 w 829"/>
              <a:gd name="T91" fmla="*/ 163 h 761"/>
              <a:gd name="T92" fmla="*/ 64 w 829"/>
              <a:gd name="T93" fmla="*/ 131 h 761"/>
              <a:gd name="T94" fmla="*/ 52 w 829"/>
              <a:gd name="T95" fmla="*/ 99 h 761"/>
              <a:gd name="T96" fmla="*/ 37 w 829"/>
              <a:gd name="T97" fmla="*/ 71 h 761"/>
              <a:gd name="T98" fmla="*/ 17 w 829"/>
              <a:gd name="T99" fmla="*/ 41 h 761"/>
              <a:gd name="T100" fmla="*/ 127 w 829"/>
              <a:gd name="T101" fmla="*/ 3 h 761"/>
              <a:gd name="T102" fmla="*/ 247 w 829"/>
              <a:gd name="T103" fmla="*/ 11 h 761"/>
              <a:gd name="T104" fmla="*/ 268 w 829"/>
              <a:gd name="T105" fmla="*/ 28 h 761"/>
              <a:gd name="T106" fmla="*/ 296 w 829"/>
              <a:gd name="T107" fmla="*/ 56 h 761"/>
              <a:gd name="T108" fmla="*/ 328 w 829"/>
              <a:gd name="T109" fmla="*/ 75 h 761"/>
              <a:gd name="T110" fmla="*/ 354 w 829"/>
              <a:gd name="T111" fmla="*/ 78 h 761"/>
              <a:gd name="T112" fmla="*/ 384 w 829"/>
              <a:gd name="T113" fmla="*/ 93 h 761"/>
              <a:gd name="T114" fmla="*/ 403 w 829"/>
              <a:gd name="T115" fmla="*/ 131 h 761"/>
              <a:gd name="T116" fmla="*/ 409 w 829"/>
              <a:gd name="T117" fmla="*/ 172 h 761"/>
              <a:gd name="T118" fmla="*/ 435 w 829"/>
              <a:gd name="T119" fmla="*/ 189 h 761"/>
              <a:gd name="T120" fmla="*/ 529 w 829"/>
              <a:gd name="T121" fmla="*/ 234 h 761"/>
              <a:gd name="T122" fmla="*/ 641 w 829"/>
              <a:gd name="T123" fmla="*/ 29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9" h="761">
                <a:moveTo>
                  <a:pt x="641" y="294"/>
                </a:moveTo>
                <a:lnTo>
                  <a:pt x="724" y="335"/>
                </a:lnTo>
                <a:lnTo>
                  <a:pt x="795" y="384"/>
                </a:lnTo>
                <a:lnTo>
                  <a:pt x="821" y="401"/>
                </a:lnTo>
                <a:lnTo>
                  <a:pt x="829" y="407"/>
                </a:lnTo>
                <a:lnTo>
                  <a:pt x="821" y="448"/>
                </a:lnTo>
                <a:lnTo>
                  <a:pt x="819" y="450"/>
                </a:lnTo>
                <a:lnTo>
                  <a:pt x="819" y="452"/>
                </a:lnTo>
                <a:lnTo>
                  <a:pt x="818" y="454"/>
                </a:lnTo>
                <a:lnTo>
                  <a:pt x="816" y="455"/>
                </a:lnTo>
                <a:lnTo>
                  <a:pt x="814" y="457"/>
                </a:lnTo>
                <a:lnTo>
                  <a:pt x="814" y="459"/>
                </a:lnTo>
                <a:lnTo>
                  <a:pt x="812" y="459"/>
                </a:lnTo>
                <a:lnTo>
                  <a:pt x="810" y="461"/>
                </a:lnTo>
                <a:lnTo>
                  <a:pt x="808" y="463"/>
                </a:lnTo>
                <a:lnTo>
                  <a:pt x="806" y="463"/>
                </a:lnTo>
                <a:lnTo>
                  <a:pt x="804" y="463"/>
                </a:lnTo>
                <a:lnTo>
                  <a:pt x="803" y="463"/>
                </a:lnTo>
                <a:lnTo>
                  <a:pt x="801" y="465"/>
                </a:lnTo>
                <a:lnTo>
                  <a:pt x="801" y="467"/>
                </a:lnTo>
                <a:lnTo>
                  <a:pt x="799" y="467"/>
                </a:lnTo>
                <a:lnTo>
                  <a:pt x="799" y="469"/>
                </a:lnTo>
                <a:lnTo>
                  <a:pt x="797" y="469"/>
                </a:lnTo>
                <a:lnTo>
                  <a:pt x="797" y="470"/>
                </a:lnTo>
                <a:lnTo>
                  <a:pt x="795" y="472"/>
                </a:lnTo>
                <a:lnTo>
                  <a:pt x="793" y="474"/>
                </a:lnTo>
                <a:lnTo>
                  <a:pt x="793" y="474"/>
                </a:lnTo>
                <a:lnTo>
                  <a:pt x="791" y="474"/>
                </a:lnTo>
                <a:lnTo>
                  <a:pt x="791" y="476"/>
                </a:lnTo>
                <a:lnTo>
                  <a:pt x="791" y="478"/>
                </a:lnTo>
                <a:lnTo>
                  <a:pt x="789" y="478"/>
                </a:lnTo>
                <a:lnTo>
                  <a:pt x="789" y="480"/>
                </a:lnTo>
                <a:lnTo>
                  <a:pt x="789" y="482"/>
                </a:lnTo>
                <a:lnTo>
                  <a:pt x="787" y="484"/>
                </a:lnTo>
                <a:lnTo>
                  <a:pt x="786" y="485"/>
                </a:lnTo>
                <a:lnTo>
                  <a:pt x="784" y="487"/>
                </a:lnTo>
                <a:lnTo>
                  <a:pt x="782" y="487"/>
                </a:lnTo>
                <a:lnTo>
                  <a:pt x="780" y="489"/>
                </a:lnTo>
                <a:lnTo>
                  <a:pt x="778" y="489"/>
                </a:lnTo>
                <a:lnTo>
                  <a:pt x="776" y="489"/>
                </a:lnTo>
                <a:lnTo>
                  <a:pt x="774" y="487"/>
                </a:lnTo>
                <a:lnTo>
                  <a:pt x="772" y="485"/>
                </a:lnTo>
                <a:lnTo>
                  <a:pt x="771" y="487"/>
                </a:lnTo>
                <a:lnTo>
                  <a:pt x="769" y="487"/>
                </a:lnTo>
                <a:lnTo>
                  <a:pt x="767" y="487"/>
                </a:lnTo>
                <a:lnTo>
                  <a:pt x="765" y="487"/>
                </a:lnTo>
                <a:lnTo>
                  <a:pt x="765" y="485"/>
                </a:lnTo>
                <a:lnTo>
                  <a:pt x="763" y="485"/>
                </a:lnTo>
                <a:lnTo>
                  <a:pt x="761" y="485"/>
                </a:lnTo>
                <a:lnTo>
                  <a:pt x="759" y="485"/>
                </a:lnTo>
                <a:lnTo>
                  <a:pt x="757" y="487"/>
                </a:lnTo>
                <a:lnTo>
                  <a:pt x="756" y="487"/>
                </a:lnTo>
                <a:lnTo>
                  <a:pt x="754" y="489"/>
                </a:lnTo>
                <a:lnTo>
                  <a:pt x="754" y="491"/>
                </a:lnTo>
                <a:lnTo>
                  <a:pt x="756" y="493"/>
                </a:lnTo>
                <a:lnTo>
                  <a:pt x="756" y="495"/>
                </a:lnTo>
                <a:lnTo>
                  <a:pt x="757" y="495"/>
                </a:lnTo>
                <a:lnTo>
                  <a:pt x="757" y="497"/>
                </a:lnTo>
                <a:lnTo>
                  <a:pt x="756" y="497"/>
                </a:lnTo>
                <a:lnTo>
                  <a:pt x="754" y="497"/>
                </a:lnTo>
                <a:lnTo>
                  <a:pt x="754" y="495"/>
                </a:lnTo>
                <a:lnTo>
                  <a:pt x="752" y="495"/>
                </a:lnTo>
                <a:lnTo>
                  <a:pt x="752" y="497"/>
                </a:lnTo>
                <a:lnTo>
                  <a:pt x="752" y="499"/>
                </a:lnTo>
                <a:lnTo>
                  <a:pt x="752" y="500"/>
                </a:lnTo>
                <a:lnTo>
                  <a:pt x="750" y="500"/>
                </a:lnTo>
                <a:lnTo>
                  <a:pt x="748" y="499"/>
                </a:lnTo>
                <a:lnTo>
                  <a:pt x="748" y="500"/>
                </a:lnTo>
                <a:lnTo>
                  <a:pt x="748" y="502"/>
                </a:lnTo>
                <a:lnTo>
                  <a:pt x="748" y="504"/>
                </a:lnTo>
                <a:lnTo>
                  <a:pt x="748" y="506"/>
                </a:lnTo>
                <a:lnTo>
                  <a:pt x="746" y="506"/>
                </a:lnTo>
                <a:lnTo>
                  <a:pt x="744" y="506"/>
                </a:lnTo>
                <a:lnTo>
                  <a:pt x="744" y="508"/>
                </a:lnTo>
                <a:lnTo>
                  <a:pt x="744" y="510"/>
                </a:lnTo>
                <a:lnTo>
                  <a:pt x="742" y="512"/>
                </a:lnTo>
                <a:lnTo>
                  <a:pt x="742" y="514"/>
                </a:lnTo>
                <a:lnTo>
                  <a:pt x="741" y="515"/>
                </a:lnTo>
                <a:lnTo>
                  <a:pt x="742" y="517"/>
                </a:lnTo>
                <a:lnTo>
                  <a:pt x="742" y="517"/>
                </a:lnTo>
                <a:lnTo>
                  <a:pt x="742" y="519"/>
                </a:lnTo>
                <a:lnTo>
                  <a:pt x="744" y="519"/>
                </a:lnTo>
                <a:lnTo>
                  <a:pt x="744" y="519"/>
                </a:lnTo>
                <a:lnTo>
                  <a:pt x="744" y="521"/>
                </a:lnTo>
                <a:lnTo>
                  <a:pt x="744" y="523"/>
                </a:lnTo>
                <a:lnTo>
                  <a:pt x="744" y="525"/>
                </a:lnTo>
                <a:lnTo>
                  <a:pt x="744" y="527"/>
                </a:lnTo>
                <a:lnTo>
                  <a:pt x="742" y="529"/>
                </a:lnTo>
                <a:lnTo>
                  <a:pt x="742" y="530"/>
                </a:lnTo>
                <a:lnTo>
                  <a:pt x="741" y="532"/>
                </a:lnTo>
                <a:lnTo>
                  <a:pt x="742" y="538"/>
                </a:lnTo>
                <a:lnTo>
                  <a:pt x="742" y="540"/>
                </a:lnTo>
                <a:lnTo>
                  <a:pt x="744" y="540"/>
                </a:lnTo>
                <a:lnTo>
                  <a:pt x="744" y="538"/>
                </a:lnTo>
                <a:lnTo>
                  <a:pt x="746" y="540"/>
                </a:lnTo>
                <a:lnTo>
                  <a:pt x="746" y="542"/>
                </a:lnTo>
                <a:lnTo>
                  <a:pt x="746" y="544"/>
                </a:lnTo>
                <a:lnTo>
                  <a:pt x="746" y="545"/>
                </a:lnTo>
                <a:lnTo>
                  <a:pt x="748" y="544"/>
                </a:lnTo>
                <a:lnTo>
                  <a:pt x="750" y="542"/>
                </a:lnTo>
                <a:lnTo>
                  <a:pt x="750" y="544"/>
                </a:lnTo>
                <a:lnTo>
                  <a:pt x="750" y="545"/>
                </a:lnTo>
                <a:lnTo>
                  <a:pt x="750" y="547"/>
                </a:lnTo>
                <a:lnTo>
                  <a:pt x="748" y="549"/>
                </a:lnTo>
                <a:lnTo>
                  <a:pt x="748" y="551"/>
                </a:lnTo>
                <a:lnTo>
                  <a:pt x="750" y="551"/>
                </a:lnTo>
                <a:lnTo>
                  <a:pt x="750" y="553"/>
                </a:lnTo>
                <a:lnTo>
                  <a:pt x="752" y="553"/>
                </a:lnTo>
                <a:lnTo>
                  <a:pt x="752" y="555"/>
                </a:lnTo>
                <a:lnTo>
                  <a:pt x="754" y="555"/>
                </a:lnTo>
                <a:lnTo>
                  <a:pt x="754" y="557"/>
                </a:lnTo>
                <a:lnTo>
                  <a:pt x="752" y="559"/>
                </a:lnTo>
                <a:lnTo>
                  <a:pt x="754" y="559"/>
                </a:lnTo>
                <a:lnTo>
                  <a:pt x="756" y="559"/>
                </a:lnTo>
                <a:lnTo>
                  <a:pt x="757" y="559"/>
                </a:lnTo>
                <a:lnTo>
                  <a:pt x="757" y="560"/>
                </a:lnTo>
                <a:lnTo>
                  <a:pt x="756" y="562"/>
                </a:lnTo>
                <a:lnTo>
                  <a:pt x="754" y="562"/>
                </a:lnTo>
                <a:lnTo>
                  <a:pt x="754" y="564"/>
                </a:lnTo>
                <a:lnTo>
                  <a:pt x="752" y="564"/>
                </a:lnTo>
                <a:lnTo>
                  <a:pt x="752" y="564"/>
                </a:lnTo>
                <a:lnTo>
                  <a:pt x="752" y="566"/>
                </a:lnTo>
                <a:lnTo>
                  <a:pt x="752" y="568"/>
                </a:lnTo>
                <a:lnTo>
                  <a:pt x="750" y="568"/>
                </a:lnTo>
                <a:lnTo>
                  <a:pt x="750" y="570"/>
                </a:lnTo>
                <a:lnTo>
                  <a:pt x="752" y="570"/>
                </a:lnTo>
                <a:lnTo>
                  <a:pt x="752" y="572"/>
                </a:lnTo>
                <a:lnTo>
                  <a:pt x="750" y="572"/>
                </a:lnTo>
                <a:lnTo>
                  <a:pt x="750" y="574"/>
                </a:lnTo>
                <a:lnTo>
                  <a:pt x="748" y="575"/>
                </a:lnTo>
                <a:lnTo>
                  <a:pt x="750" y="577"/>
                </a:lnTo>
                <a:lnTo>
                  <a:pt x="750" y="579"/>
                </a:lnTo>
                <a:lnTo>
                  <a:pt x="748" y="581"/>
                </a:lnTo>
                <a:lnTo>
                  <a:pt x="748" y="583"/>
                </a:lnTo>
                <a:lnTo>
                  <a:pt x="746" y="583"/>
                </a:lnTo>
                <a:lnTo>
                  <a:pt x="746" y="585"/>
                </a:lnTo>
                <a:lnTo>
                  <a:pt x="744" y="585"/>
                </a:lnTo>
                <a:lnTo>
                  <a:pt x="742" y="585"/>
                </a:lnTo>
                <a:lnTo>
                  <a:pt x="742" y="587"/>
                </a:lnTo>
                <a:lnTo>
                  <a:pt x="742" y="589"/>
                </a:lnTo>
                <a:lnTo>
                  <a:pt x="742" y="589"/>
                </a:lnTo>
                <a:lnTo>
                  <a:pt x="741" y="590"/>
                </a:lnTo>
                <a:lnTo>
                  <a:pt x="741" y="592"/>
                </a:lnTo>
                <a:lnTo>
                  <a:pt x="739" y="592"/>
                </a:lnTo>
                <a:lnTo>
                  <a:pt x="739" y="594"/>
                </a:lnTo>
                <a:lnTo>
                  <a:pt x="739" y="596"/>
                </a:lnTo>
                <a:lnTo>
                  <a:pt x="737" y="596"/>
                </a:lnTo>
                <a:lnTo>
                  <a:pt x="735" y="598"/>
                </a:lnTo>
                <a:lnTo>
                  <a:pt x="735" y="600"/>
                </a:lnTo>
                <a:lnTo>
                  <a:pt x="733" y="602"/>
                </a:lnTo>
                <a:lnTo>
                  <a:pt x="733" y="604"/>
                </a:lnTo>
                <a:lnTo>
                  <a:pt x="731" y="605"/>
                </a:lnTo>
                <a:lnTo>
                  <a:pt x="727" y="604"/>
                </a:lnTo>
                <a:lnTo>
                  <a:pt x="727" y="605"/>
                </a:lnTo>
                <a:lnTo>
                  <a:pt x="727" y="607"/>
                </a:lnTo>
                <a:lnTo>
                  <a:pt x="727" y="607"/>
                </a:lnTo>
                <a:lnTo>
                  <a:pt x="726" y="607"/>
                </a:lnTo>
                <a:lnTo>
                  <a:pt x="726" y="609"/>
                </a:lnTo>
                <a:lnTo>
                  <a:pt x="724" y="611"/>
                </a:lnTo>
                <a:lnTo>
                  <a:pt x="722" y="611"/>
                </a:lnTo>
                <a:lnTo>
                  <a:pt x="720" y="613"/>
                </a:lnTo>
                <a:lnTo>
                  <a:pt x="718" y="613"/>
                </a:lnTo>
                <a:lnTo>
                  <a:pt x="718" y="615"/>
                </a:lnTo>
                <a:lnTo>
                  <a:pt x="718" y="617"/>
                </a:lnTo>
                <a:lnTo>
                  <a:pt x="716" y="619"/>
                </a:lnTo>
                <a:lnTo>
                  <a:pt x="714" y="620"/>
                </a:lnTo>
                <a:lnTo>
                  <a:pt x="712" y="620"/>
                </a:lnTo>
                <a:lnTo>
                  <a:pt x="712" y="622"/>
                </a:lnTo>
                <a:lnTo>
                  <a:pt x="709" y="622"/>
                </a:lnTo>
                <a:lnTo>
                  <a:pt x="707" y="624"/>
                </a:lnTo>
                <a:lnTo>
                  <a:pt x="703" y="626"/>
                </a:lnTo>
                <a:lnTo>
                  <a:pt x="699" y="626"/>
                </a:lnTo>
                <a:lnTo>
                  <a:pt x="696" y="628"/>
                </a:lnTo>
                <a:lnTo>
                  <a:pt x="696" y="628"/>
                </a:lnTo>
                <a:lnTo>
                  <a:pt x="692" y="630"/>
                </a:lnTo>
                <a:lnTo>
                  <a:pt x="690" y="630"/>
                </a:lnTo>
                <a:lnTo>
                  <a:pt x="686" y="632"/>
                </a:lnTo>
                <a:lnTo>
                  <a:pt x="681" y="632"/>
                </a:lnTo>
                <a:lnTo>
                  <a:pt x="679" y="634"/>
                </a:lnTo>
                <a:lnTo>
                  <a:pt x="675" y="635"/>
                </a:lnTo>
                <a:lnTo>
                  <a:pt x="673" y="635"/>
                </a:lnTo>
                <a:lnTo>
                  <a:pt x="671" y="639"/>
                </a:lnTo>
                <a:lnTo>
                  <a:pt x="669" y="641"/>
                </a:lnTo>
                <a:lnTo>
                  <a:pt x="667" y="641"/>
                </a:lnTo>
                <a:lnTo>
                  <a:pt x="666" y="643"/>
                </a:lnTo>
                <a:lnTo>
                  <a:pt x="662" y="643"/>
                </a:lnTo>
                <a:lnTo>
                  <a:pt x="660" y="643"/>
                </a:lnTo>
                <a:lnTo>
                  <a:pt x="658" y="643"/>
                </a:lnTo>
                <a:lnTo>
                  <a:pt x="656" y="643"/>
                </a:lnTo>
                <a:lnTo>
                  <a:pt x="654" y="641"/>
                </a:lnTo>
                <a:lnTo>
                  <a:pt x="652" y="641"/>
                </a:lnTo>
                <a:lnTo>
                  <a:pt x="651" y="643"/>
                </a:lnTo>
                <a:lnTo>
                  <a:pt x="649" y="647"/>
                </a:lnTo>
                <a:lnTo>
                  <a:pt x="647" y="649"/>
                </a:lnTo>
                <a:lnTo>
                  <a:pt x="647" y="650"/>
                </a:lnTo>
                <a:lnTo>
                  <a:pt x="647" y="652"/>
                </a:lnTo>
                <a:lnTo>
                  <a:pt x="645" y="652"/>
                </a:lnTo>
                <a:lnTo>
                  <a:pt x="647" y="652"/>
                </a:lnTo>
                <a:lnTo>
                  <a:pt x="647" y="654"/>
                </a:lnTo>
                <a:lnTo>
                  <a:pt x="647" y="656"/>
                </a:lnTo>
                <a:lnTo>
                  <a:pt x="652" y="660"/>
                </a:lnTo>
                <a:lnTo>
                  <a:pt x="656" y="662"/>
                </a:lnTo>
                <a:lnTo>
                  <a:pt x="658" y="664"/>
                </a:lnTo>
                <a:lnTo>
                  <a:pt x="660" y="665"/>
                </a:lnTo>
                <a:lnTo>
                  <a:pt x="662" y="669"/>
                </a:lnTo>
                <a:lnTo>
                  <a:pt x="666" y="671"/>
                </a:lnTo>
                <a:lnTo>
                  <a:pt x="667" y="673"/>
                </a:lnTo>
                <a:lnTo>
                  <a:pt x="669" y="673"/>
                </a:lnTo>
                <a:lnTo>
                  <a:pt x="673" y="675"/>
                </a:lnTo>
                <a:lnTo>
                  <a:pt x="675" y="677"/>
                </a:lnTo>
                <a:lnTo>
                  <a:pt x="675" y="679"/>
                </a:lnTo>
                <a:lnTo>
                  <a:pt x="677" y="680"/>
                </a:lnTo>
                <a:lnTo>
                  <a:pt x="679" y="682"/>
                </a:lnTo>
                <a:lnTo>
                  <a:pt x="677" y="684"/>
                </a:lnTo>
                <a:lnTo>
                  <a:pt x="675" y="686"/>
                </a:lnTo>
                <a:lnTo>
                  <a:pt x="673" y="688"/>
                </a:lnTo>
                <a:lnTo>
                  <a:pt x="671" y="688"/>
                </a:lnTo>
                <a:lnTo>
                  <a:pt x="669" y="690"/>
                </a:lnTo>
                <a:lnTo>
                  <a:pt x="669" y="692"/>
                </a:lnTo>
                <a:lnTo>
                  <a:pt x="671" y="694"/>
                </a:lnTo>
                <a:lnTo>
                  <a:pt x="673" y="695"/>
                </a:lnTo>
                <a:lnTo>
                  <a:pt x="675" y="697"/>
                </a:lnTo>
                <a:lnTo>
                  <a:pt x="677" y="697"/>
                </a:lnTo>
                <a:lnTo>
                  <a:pt x="679" y="699"/>
                </a:lnTo>
                <a:lnTo>
                  <a:pt x="681" y="699"/>
                </a:lnTo>
                <a:lnTo>
                  <a:pt x="681" y="701"/>
                </a:lnTo>
                <a:lnTo>
                  <a:pt x="682" y="701"/>
                </a:lnTo>
                <a:lnTo>
                  <a:pt x="682" y="703"/>
                </a:lnTo>
                <a:lnTo>
                  <a:pt x="684" y="703"/>
                </a:lnTo>
                <a:lnTo>
                  <a:pt x="686" y="705"/>
                </a:lnTo>
                <a:lnTo>
                  <a:pt x="688" y="707"/>
                </a:lnTo>
                <a:lnTo>
                  <a:pt x="690" y="709"/>
                </a:lnTo>
                <a:lnTo>
                  <a:pt x="692" y="709"/>
                </a:lnTo>
                <a:lnTo>
                  <a:pt x="692" y="711"/>
                </a:lnTo>
                <a:lnTo>
                  <a:pt x="694" y="711"/>
                </a:lnTo>
                <a:lnTo>
                  <a:pt x="694" y="712"/>
                </a:lnTo>
                <a:lnTo>
                  <a:pt x="696" y="712"/>
                </a:lnTo>
                <a:lnTo>
                  <a:pt x="696" y="714"/>
                </a:lnTo>
                <a:lnTo>
                  <a:pt x="696" y="714"/>
                </a:lnTo>
                <a:lnTo>
                  <a:pt x="697" y="716"/>
                </a:lnTo>
                <a:lnTo>
                  <a:pt x="699" y="718"/>
                </a:lnTo>
                <a:lnTo>
                  <a:pt x="699" y="720"/>
                </a:lnTo>
                <a:lnTo>
                  <a:pt x="701" y="720"/>
                </a:lnTo>
                <a:lnTo>
                  <a:pt x="701" y="722"/>
                </a:lnTo>
                <a:lnTo>
                  <a:pt x="701" y="724"/>
                </a:lnTo>
                <a:lnTo>
                  <a:pt x="703" y="724"/>
                </a:lnTo>
                <a:lnTo>
                  <a:pt x="703" y="726"/>
                </a:lnTo>
                <a:lnTo>
                  <a:pt x="703" y="727"/>
                </a:lnTo>
                <a:lnTo>
                  <a:pt x="705" y="727"/>
                </a:lnTo>
                <a:lnTo>
                  <a:pt x="705" y="729"/>
                </a:lnTo>
                <a:lnTo>
                  <a:pt x="705" y="731"/>
                </a:lnTo>
                <a:lnTo>
                  <a:pt x="703" y="733"/>
                </a:lnTo>
                <a:lnTo>
                  <a:pt x="701" y="733"/>
                </a:lnTo>
                <a:lnTo>
                  <a:pt x="699" y="733"/>
                </a:lnTo>
                <a:lnTo>
                  <a:pt x="697" y="733"/>
                </a:lnTo>
                <a:lnTo>
                  <a:pt x="696" y="733"/>
                </a:lnTo>
                <a:lnTo>
                  <a:pt x="696" y="735"/>
                </a:lnTo>
                <a:lnTo>
                  <a:pt x="696" y="735"/>
                </a:lnTo>
                <a:lnTo>
                  <a:pt x="696" y="737"/>
                </a:lnTo>
                <a:lnTo>
                  <a:pt x="696" y="739"/>
                </a:lnTo>
                <a:lnTo>
                  <a:pt x="696" y="741"/>
                </a:lnTo>
                <a:lnTo>
                  <a:pt x="696" y="742"/>
                </a:lnTo>
                <a:lnTo>
                  <a:pt x="696" y="742"/>
                </a:lnTo>
                <a:lnTo>
                  <a:pt x="696" y="744"/>
                </a:lnTo>
                <a:lnTo>
                  <a:pt x="696" y="746"/>
                </a:lnTo>
                <a:lnTo>
                  <a:pt x="696" y="748"/>
                </a:lnTo>
                <a:lnTo>
                  <a:pt x="696" y="750"/>
                </a:lnTo>
                <a:lnTo>
                  <a:pt x="697" y="757"/>
                </a:lnTo>
                <a:lnTo>
                  <a:pt x="696" y="757"/>
                </a:lnTo>
                <a:lnTo>
                  <a:pt x="694" y="757"/>
                </a:lnTo>
                <a:lnTo>
                  <a:pt x="692" y="759"/>
                </a:lnTo>
                <a:lnTo>
                  <a:pt x="690" y="759"/>
                </a:lnTo>
                <a:lnTo>
                  <a:pt x="688" y="759"/>
                </a:lnTo>
                <a:lnTo>
                  <a:pt x="686" y="759"/>
                </a:lnTo>
                <a:lnTo>
                  <a:pt x="684" y="757"/>
                </a:lnTo>
                <a:lnTo>
                  <a:pt x="682" y="757"/>
                </a:lnTo>
                <a:lnTo>
                  <a:pt x="681" y="756"/>
                </a:lnTo>
                <a:lnTo>
                  <a:pt x="679" y="756"/>
                </a:lnTo>
                <a:lnTo>
                  <a:pt x="677" y="754"/>
                </a:lnTo>
                <a:lnTo>
                  <a:pt x="675" y="754"/>
                </a:lnTo>
                <a:lnTo>
                  <a:pt x="673" y="752"/>
                </a:lnTo>
                <a:lnTo>
                  <a:pt x="671" y="752"/>
                </a:lnTo>
                <a:lnTo>
                  <a:pt x="669" y="752"/>
                </a:lnTo>
                <a:lnTo>
                  <a:pt x="667" y="750"/>
                </a:lnTo>
                <a:lnTo>
                  <a:pt x="666" y="750"/>
                </a:lnTo>
                <a:lnTo>
                  <a:pt x="664" y="750"/>
                </a:lnTo>
                <a:lnTo>
                  <a:pt x="662" y="750"/>
                </a:lnTo>
                <a:lnTo>
                  <a:pt x="660" y="750"/>
                </a:lnTo>
                <a:lnTo>
                  <a:pt x="656" y="750"/>
                </a:lnTo>
                <a:lnTo>
                  <a:pt x="654" y="750"/>
                </a:lnTo>
                <a:lnTo>
                  <a:pt x="654" y="752"/>
                </a:lnTo>
                <a:lnTo>
                  <a:pt x="652" y="754"/>
                </a:lnTo>
                <a:lnTo>
                  <a:pt x="651" y="754"/>
                </a:lnTo>
                <a:lnTo>
                  <a:pt x="649" y="756"/>
                </a:lnTo>
                <a:lnTo>
                  <a:pt x="649" y="757"/>
                </a:lnTo>
                <a:lnTo>
                  <a:pt x="647" y="757"/>
                </a:lnTo>
                <a:lnTo>
                  <a:pt x="647" y="759"/>
                </a:lnTo>
                <a:lnTo>
                  <a:pt x="645" y="759"/>
                </a:lnTo>
                <a:lnTo>
                  <a:pt x="643" y="761"/>
                </a:lnTo>
                <a:lnTo>
                  <a:pt x="641" y="761"/>
                </a:lnTo>
                <a:lnTo>
                  <a:pt x="639" y="761"/>
                </a:lnTo>
                <a:lnTo>
                  <a:pt x="637" y="761"/>
                </a:lnTo>
                <a:lnTo>
                  <a:pt x="636" y="759"/>
                </a:lnTo>
                <a:lnTo>
                  <a:pt x="634" y="757"/>
                </a:lnTo>
                <a:lnTo>
                  <a:pt x="632" y="756"/>
                </a:lnTo>
                <a:lnTo>
                  <a:pt x="632" y="754"/>
                </a:lnTo>
                <a:lnTo>
                  <a:pt x="630" y="752"/>
                </a:lnTo>
                <a:lnTo>
                  <a:pt x="628" y="752"/>
                </a:lnTo>
                <a:lnTo>
                  <a:pt x="626" y="750"/>
                </a:lnTo>
                <a:lnTo>
                  <a:pt x="626" y="748"/>
                </a:lnTo>
                <a:lnTo>
                  <a:pt x="624" y="748"/>
                </a:lnTo>
                <a:lnTo>
                  <a:pt x="622" y="746"/>
                </a:lnTo>
                <a:lnTo>
                  <a:pt x="622" y="744"/>
                </a:lnTo>
                <a:lnTo>
                  <a:pt x="621" y="742"/>
                </a:lnTo>
                <a:lnTo>
                  <a:pt x="621" y="742"/>
                </a:lnTo>
                <a:lnTo>
                  <a:pt x="621" y="741"/>
                </a:lnTo>
                <a:lnTo>
                  <a:pt x="621" y="739"/>
                </a:lnTo>
                <a:lnTo>
                  <a:pt x="619" y="737"/>
                </a:lnTo>
                <a:lnTo>
                  <a:pt x="619" y="735"/>
                </a:lnTo>
                <a:lnTo>
                  <a:pt x="619" y="733"/>
                </a:lnTo>
                <a:lnTo>
                  <a:pt x="619" y="731"/>
                </a:lnTo>
                <a:lnTo>
                  <a:pt x="619" y="727"/>
                </a:lnTo>
                <a:lnTo>
                  <a:pt x="621" y="726"/>
                </a:lnTo>
                <a:lnTo>
                  <a:pt x="621" y="724"/>
                </a:lnTo>
                <a:lnTo>
                  <a:pt x="621" y="722"/>
                </a:lnTo>
                <a:lnTo>
                  <a:pt x="621" y="720"/>
                </a:lnTo>
                <a:lnTo>
                  <a:pt x="622" y="718"/>
                </a:lnTo>
                <a:lnTo>
                  <a:pt x="622" y="716"/>
                </a:lnTo>
                <a:lnTo>
                  <a:pt x="624" y="714"/>
                </a:lnTo>
                <a:lnTo>
                  <a:pt x="626" y="714"/>
                </a:lnTo>
                <a:lnTo>
                  <a:pt x="626" y="712"/>
                </a:lnTo>
                <a:lnTo>
                  <a:pt x="628" y="711"/>
                </a:lnTo>
                <a:lnTo>
                  <a:pt x="628" y="709"/>
                </a:lnTo>
                <a:lnTo>
                  <a:pt x="626" y="709"/>
                </a:lnTo>
                <a:lnTo>
                  <a:pt x="622" y="709"/>
                </a:lnTo>
                <a:lnTo>
                  <a:pt x="621" y="707"/>
                </a:lnTo>
                <a:lnTo>
                  <a:pt x="617" y="707"/>
                </a:lnTo>
                <a:lnTo>
                  <a:pt x="615" y="705"/>
                </a:lnTo>
                <a:lnTo>
                  <a:pt x="611" y="705"/>
                </a:lnTo>
                <a:lnTo>
                  <a:pt x="609" y="705"/>
                </a:lnTo>
                <a:lnTo>
                  <a:pt x="607" y="703"/>
                </a:lnTo>
                <a:lnTo>
                  <a:pt x="604" y="703"/>
                </a:lnTo>
                <a:lnTo>
                  <a:pt x="602" y="703"/>
                </a:lnTo>
                <a:lnTo>
                  <a:pt x="600" y="701"/>
                </a:lnTo>
                <a:lnTo>
                  <a:pt x="598" y="701"/>
                </a:lnTo>
                <a:lnTo>
                  <a:pt x="596" y="699"/>
                </a:lnTo>
                <a:lnTo>
                  <a:pt x="592" y="699"/>
                </a:lnTo>
                <a:lnTo>
                  <a:pt x="591" y="699"/>
                </a:lnTo>
                <a:lnTo>
                  <a:pt x="587" y="697"/>
                </a:lnTo>
                <a:lnTo>
                  <a:pt x="585" y="697"/>
                </a:lnTo>
                <a:lnTo>
                  <a:pt x="581" y="697"/>
                </a:lnTo>
                <a:lnTo>
                  <a:pt x="579" y="697"/>
                </a:lnTo>
                <a:lnTo>
                  <a:pt x="577" y="697"/>
                </a:lnTo>
                <a:lnTo>
                  <a:pt x="574" y="695"/>
                </a:lnTo>
                <a:lnTo>
                  <a:pt x="572" y="695"/>
                </a:lnTo>
                <a:lnTo>
                  <a:pt x="568" y="695"/>
                </a:lnTo>
                <a:lnTo>
                  <a:pt x="566" y="694"/>
                </a:lnTo>
                <a:lnTo>
                  <a:pt x="564" y="695"/>
                </a:lnTo>
                <a:lnTo>
                  <a:pt x="562" y="695"/>
                </a:lnTo>
                <a:lnTo>
                  <a:pt x="561" y="697"/>
                </a:lnTo>
                <a:lnTo>
                  <a:pt x="559" y="697"/>
                </a:lnTo>
                <a:lnTo>
                  <a:pt x="557" y="697"/>
                </a:lnTo>
                <a:lnTo>
                  <a:pt x="555" y="699"/>
                </a:lnTo>
                <a:lnTo>
                  <a:pt x="553" y="701"/>
                </a:lnTo>
                <a:lnTo>
                  <a:pt x="551" y="703"/>
                </a:lnTo>
                <a:lnTo>
                  <a:pt x="551" y="703"/>
                </a:lnTo>
                <a:lnTo>
                  <a:pt x="551" y="705"/>
                </a:lnTo>
                <a:lnTo>
                  <a:pt x="547" y="705"/>
                </a:lnTo>
                <a:lnTo>
                  <a:pt x="544" y="705"/>
                </a:lnTo>
                <a:lnTo>
                  <a:pt x="542" y="705"/>
                </a:lnTo>
                <a:lnTo>
                  <a:pt x="540" y="705"/>
                </a:lnTo>
                <a:lnTo>
                  <a:pt x="538" y="705"/>
                </a:lnTo>
                <a:lnTo>
                  <a:pt x="536" y="703"/>
                </a:lnTo>
                <a:lnTo>
                  <a:pt x="534" y="703"/>
                </a:lnTo>
                <a:lnTo>
                  <a:pt x="532" y="701"/>
                </a:lnTo>
                <a:lnTo>
                  <a:pt x="531" y="701"/>
                </a:lnTo>
                <a:lnTo>
                  <a:pt x="529" y="701"/>
                </a:lnTo>
                <a:lnTo>
                  <a:pt x="527" y="699"/>
                </a:lnTo>
                <a:lnTo>
                  <a:pt x="525" y="697"/>
                </a:lnTo>
                <a:lnTo>
                  <a:pt x="523" y="697"/>
                </a:lnTo>
                <a:lnTo>
                  <a:pt x="523" y="697"/>
                </a:lnTo>
                <a:lnTo>
                  <a:pt x="521" y="695"/>
                </a:lnTo>
                <a:lnTo>
                  <a:pt x="521" y="694"/>
                </a:lnTo>
                <a:lnTo>
                  <a:pt x="519" y="692"/>
                </a:lnTo>
                <a:lnTo>
                  <a:pt x="517" y="690"/>
                </a:lnTo>
                <a:lnTo>
                  <a:pt x="516" y="688"/>
                </a:lnTo>
                <a:lnTo>
                  <a:pt x="514" y="688"/>
                </a:lnTo>
                <a:lnTo>
                  <a:pt x="512" y="686"/>
                </a:lnTo>
                <a:lnTo>
                  <a:pt x="510" y="686"/>
                </a:lnTo>
                <a:lnTo>
                  <a:pt x="510" y="684"/>
                </a:lnTo>
                <a:lnTo>
                  <a:pt x="508" y="684"/>
                </a:lnTo>
                <a:lnTo>
                  <a:pt x="506" y="682"/>
                </a:lnTo>
                <a:lnTo>
                  <a:pt x="504" y="682"/>
                </a:lnTo>
                <a:lnTo>
                  <a:pt x="504" y="680"/>
                </a:lnTo>
                <a:lnTo>
                  <a:pt x="502" y="680"/>
                </a:lnTo>
                <a:lnTo>
                  <a:pt x="501" y="679"/>
                </a:lnTo>
                <a:lnTo>
                  <a:pt x="499" y="679"/>
                </a:lnTo>
                <a:lnTo>
                  <a:pt x="497" y="677"/>
                </a:lnTo>
                <a:lnTo>
                  <a:pt x="495" y="675"/>
                </a:lnTo>
                <a:lnTo>
                  <a:pt x="493" y="673"/>
                </a:lnTo>
                <a:lnTo>
                  <a:pt x="491" y="671"/>
                </a:lnTo>
                <a:lnTo>
                  <a:pt x="489" y="669"/>
                </a:lnTo>
                <a:lnTo>
                  <a:pt x="489" y="667"/>
                </a:lnTo>
                <a:lnTo>
                  <a:pt x="489" y="665"/>
                </a:lnTo>
                <a:lnTo>
                  <a:pt x="489" y="664"/>
                </a:lnTo>
                <a:lnTo>
                  <a:pt x="489" y="660"/>
                </a:lnTo>
                <a:lnTo>
                  <a:pt x="489" y="658"/>
                </a:lnTo>
                <a:lnTo>
                  <a:pt x="489" y="656"/>
                </a:lnTo>
                <a:lnTo>
                  <a:pt x="487" y="652"/>
                </a:lnTo>
                <a:lnTo>
                  <a:pt x="487" y="652"/>
                </a:lnTo>
                <a:lnTo>
                  <a:pt x="487" y="650"/>
                </a:lnTo>
                <a:lnTo>
                  <a:pt x="487" y="649"/>
                </a:lnTo>
                <a:lnTo>
                  <a:pt x="487" y="647"/>
                </a:lnTo>
                <a:lnTo>
                  <a:pt x="487" y="645"/>
                </a:lnTo>
                <a:lnTo>
                  <a:pt x="487" y="643"/>
                </a:lnTo>
                <a:lnTo>
                  <a:pt x="489" y="641"/>
                </a:lnTo>
                <a:lnTo>
                  <a:pt x="489" y="637"/>
                </a:lnTo>
                <a:lnTo>
                  <a:pt x="489" y="635"/>
                </a:lnTo>
                <a:lnTo>
                  <a:pt x="489" y="634"/>
                </a:lnTo>
                <a:lnTo>
                  <a:pt x="489" y="632"/>
                </a:lnTo>
                <a:lnTo>
                  <a:pt x="487" y="630"/>
                </a:lnTo>
                <a:lnTo>
                  <a:pt x="487" y="628"/>
                </a:lnTo>
                <a:lnTo>
                  <a:pt x="486" y="626"/>
                </a:lnTo>
                <a:lnTo>
                  <a:pt x="486" y="624"/>
                </a:lnTo>
                <a:lnTo>
                  <a:pt x="484" y="624"/>
                </a:lnTo>
                <a:lnTo>
                  <a:pt x="482" y="622"/>
                </a:lnTo>
                <a:lnTo>
                  <a:pt x="480" y="622"/>
                </a:lnTo>
                <a:lnTo>
                  <a:pt x="478" y="620"/>
                </a:lnTo>
                <a:lnTo>
                  <a:pt x="476" y="620"/>
                </a:lnTo>
                <a:lnTo>
                  <a:pt x="474" y="620"/>
                </a:lnTo>
                <a:lnTo>
                  <a:pt x="472" y="619"/>
                </a:lnTo>
                <a:lnTo>
                  <a:pt x="471" y="619"/>
                </a:lnTo>
                <a:lnTo>
                  <a:pt x="469" y="619"/>
                </a:lnTo>
                <a:lnTo>
                  <a:pt x="467" y="619"/>
                </a:lnTo>
                <a:lnTo>
                  <a:pt x="465" y="617"/>
                </a:lnTo>
                <a:lnTo>
                  <a:pt x="463" y="617"/>
                </a:lnTo>
                <a:lnTo>
                  <a:pt x="461" y="617"/>
                </a:lnTo>
                <a:lnTo>
                  <a:pt x="459" y="615"/>
                </a:lnTo>
                <a:lnTo>
                  <a:pt x="457" y="613"/>
                </a:lnTo>
                <a:lnTo>
                  <a:pt x="457" y="613"/>
                </a:lnTo>
                <a:lnTo>
                  <a:pt x="457" y="611"/>
                </a:lnTo>
                <a:lnTo>
                  <a:pt x="456" y="609"/>
                </a:lnTo>
                <a:lnTo>
                  <a:pt x="456" y="607"/>
                </a:lnTo>
                <a:lnTo>
                  <a:pt x="454" y="607"/>
                </a:lnTo>
                <a:lnTo>
                  <a:pt x="454" y="605"/>
                </a:lnTo>
                <a:lnTo>
                  <a:pt x="452" y="604"/>
                </a:lnTo>
                <a:lnTo>
                  <a:pt x="450" y="604"/>
                </a:lnTo>
                <a:lnTo>
                  <a:pt x="450" y="602"/>
                </a:lnTo>
                <a:lnTo>
                  <a:pt x="446" y="602"/>
                </a:lnTo>
                <a:lnTo>
                  <a:pt x="444" y="604"/>
                </a:lnTo>
                <a:lnTo>
                  <a:pt x="442" y="604"/>
                </a:lnTo>
                <a:lnTo>
                  <a:pt x="441" y="604"/>
                </a:lnTo>
                <a:lnTo>
                  <a:pt x="437" y="604"/>
                </a:lnTo>
                <a:lnTo>
                  <a:pt x="435" y="604"/>
                </a:lnTo>
                <a:lnTo>
                  <a:pt x="433" y="604"/>
                </a:lnTo>
                <a:lnTo>
                  <a:pt x="429" y="604"/>
                </a:lnTo>
                <a:lnTo>
                  <a:pt x="427" y="604"/>
                </a:lnTo>
                <a:lnTo>
                  <a:pt x="426" y="602"/>
                </a:lnTo>
                <a:lnTo>
                  <a:pt x="426" y="600"/>
                </a:lnTo>
                <a:lnTo>
                  <a:pt x="424" y="600"/>
                </a:lnTo>
                <a:lnTo>
                  <a:pt x="424" y="596"/>
                </a:lnTo>
                <a:lnTo>
                  <a:pt x="422" y="594"/>
                </a:lnTo>
                <a:lnTo>
                  <a:pt x="422" y="592"/>
                </a:lnTo>
                <a:lnTo>
                  <a:pt x="422" y="590"/>
                </a:lnTo>
                <a:lnTo>
                  <a:pt x="420" y="589"/>
                </a:lnTo>
                <a:lnTo>
                  <a:pt x="420" y="587"/>
                </a:lnTo>
                <a:lnTo>
                  <a:pt x="418" y="585"/>
                </a:lnTo>
                <a:lnTo>
                  <a:pt x="416" y="585"/>
                </a:lnTo>
                <a:lnTo>
                  <a:pt x="414" y="585"/>
                </a:lnTo>
                <a:lnTo>
                  <a:pt x="412" y="587"/>
                </a:lnTo>
                <a:lnTo>
                  <a:pt x="412" y="589"/>
                </a:lnTo>
                <a:lnTo>
                  <a:pt x="411" y="590"/>
                </a:lnTo>
                <a:lnTo>
                  <a:pt x="409" y="590"/>
                </a:lnTo>
                <a:lnTo>
                  <a:pt x="409" y="592"/>
                </a:lnTo>
                <a:lnTo>
                  <a:pt x="407" y="592"/>
                </a:lnTo>
                <a:lnTo>
                  <a:pt x="405" y="592"/>
                </a:lnTo>
                <a:lnTo>
                  <a:pt x="403" y="592"/>
                </a:lnTo>
                <a:lnTo>
                  <a:pt x="401" y="592"/>
                </a:lnTo>
                <a:lnTo>
                  <a:pt x="399" y="592"/>
                </a:lnTo>
                <a:lnTo>
                  <a:pt x="397" y="592"/>
                </a:lnTo>
                <a:lnTo>
                  <a:pt x="396" y="592"/>
                </a:lnTo>
                <a:lnTo>
                  <a:pt x="394" y="594"/>
                </a:lnTo>
                <a:lnTo>
                  <a:pt x="392" y="596"/>
                </a:lnTo>
                <a:lnTo>
                  <a:pt x="392" y="598"/>
                </a:lnTo>
                <a:lnTo>
                  <a:pt x="390" y="598"/>
                </a:lnTo>
                <a:lnTo>
                  <a:pt x="388" y="600"/>
                </a:lnTo>
                <a:lnTo>
                  <a:pt x="386" y="600"/>
                </a:lnTo>
                <a:lnTo>
                  <a:pt x="382" y="600"/>
                </a:lnTo>
                <a:lnTo>
                  <a:pt x="381" y="600"/>
                </a:lnTo>
                <a:lnTo>
                  <a:pt x="379" y="598"/>
                </a:lnTo>
                <a:lnTo>
                  <a:pt x="377" y="598"/>
                </a:lnTo>
                <a:lnTo>
                  <a:pt x="377" y="596"/>
                </a:lnTo>
                <a:lnTo>
                  <a:pt x="375" y="594"/>
                </a:lnTo>
                <a:lnTo>
                  <a:pt x="375" y="592"/>
                </a:lnTo>
                <a:lnTo>
                  <a:pt x="373" y="590"/>
                </a:lnTo>
                <a:lnTo>
                  <a:pt x="371" y="590"/>
                </a:lnTo>
                <a:lnTo>
                  <a:pt x="369" y="589"/>
                </a:lnTo>
                <a:lnTo>
                  <a:pt x="367" y="587"/>
                </a:lnTo>
                <a:lnTo>
                  <a:pt x="366" y="585"/>
                </a:lnTo>
                <a:lnTo>
                  <a:pt x="366" y="583"/>
                </a:lnTo>
                <a:lnTo>
                  <a:pt x="364" y="583"/>
                </a:lnTo>
                <a:lnTo>
                  <a:pt x="362" y="581"/>
                </a:lnTo>
                <a:lnTo>
                  <a:pt x="362" y="583"/>
                </a:lnTo>
                <a:lnTo>
                  <a:pt x="358" y="583"/>
                </a:lnTo>
                <a:lnTo>
                  <a:pt x="356" y="583"/>
                </a:lnTo>
                <a:lnTo>
                  <a:pt x="354" y="583"/>
                </a:lnTo>
                <a:lnTo>
                  <a:pt x="352" y="585"/>
                </a:lnTo>
                <a:lnTo>
                  <a:pt x="351" y="585"/>
                </a:lnTo>
                <a:lnTo>
                  <a:pt x="349" y="587"/>
                </a:lnTo>
                <a:lnTo>
                  <a:pt x="347" y="587"/>
                </a:lnTo>
                <a:lnTo>
                  <a:pt x="347" y="589"/>
                </a:lnTo>
                <a:lnTo>
                  <a:pt x="343" y="589"/>
                </a:lnTo>
                <a:lnTo>
                  <a:pt x="341" y="590"/>
                </a:lnTo>
                <a:lnTo>
                  <a:pt x="339" y="592"/>
                </a:lnTo>
                <a:lnTo>
                  <a:pt x="337" y="594"/>
                </a:lnTo>
                <a:lnTo>
                  <a:pt x="336" y="594"/>
                </a:lnTo>
                <a:lnTo>
                  <a:pt x="334" y="596"/>
                </a:lnTo>
                <a:lnTo>
                  <a:pt x="332" y="596"/>
                </a:lnTo>
                <a:lnTo>
                  <a:pt x="330" y="596"/>
                </a:lnTo>
                <a:lnTo>
                  <a:pt x="328" y="596"/>
                </a:lnTo>
                <a:lnTo>
                  <a:pt x="324" y="596"/>
                </a:lnTo>
                <a:lnTo>
                  <a:pt x="322" y="596"/>
                </a:lnTo>
                <a:lnTo>
                  <a:pt x="320" y="596"/>
                </a:lnTo>
                <a:lnTo>
                  <a:pt x="319" y="596"/>
                </a:lnTo>
                <a:lnTo>
                  <a:pt x="317" y="594"/>
                </a:lnTo>
                <a:lnTo>
                  <a:pt x="315" y="594"/>
                </a:lnTo>
                <a:lnTo>
                  <a:pt x="313" y="594"/>
                </a:lnTo>
                <a:lnTo>
                  <a:pt x="311" y="594"/>
                </a:lnTo>
                <a:lnTo>
                  <a:pt x="309" y="592"/>
                </a:lnTo>
                <a:lnTo>
                  <a:pt x="307" y="592"/>
                </a:lnTo>
                <a:lnTo>
                  <a:pt x="305" y="590"/>
                </a:lnTo>
                <a:lnTo>
                  <a:pt x="304" y="590"/>
                </a:lnTo>
                <a:lnTo>
                  <a:pt x="302" y="589"/>
                </a:lnTo>
                <a:lnTo>
                  <a:pt x="300" y="589"/>
                </a:lnTo>
                <a:lnTo>
                  <a:pt x="298" y="587"/>
                </a:lnTo>
                <a:lnTo>
                  <a:pt x="296" y="587"/>
                </a:lnTo>
                <a:lnTo>
                  <a:pt x="294" y="585"/>
                </a:lnTo>
                <a:lnTo>
                  <a:pt x="292" y="585"/>
                </a:lnTo>
                <a:lnTo>
                  <a:pt x="290" y="583"/>
                </a:lnTo>
                <a:lnTo>
                  <a:pt x="289" y="583"/>
                </a:lnTo>
                <a:lnTo>
                  <a:pt x="289" y="581"/>
                </a:lnTo>
                <a:lnTo>
                  <a:pt x="287" y="579"/>
                </a:lnTo>
                <a:lnTo>
                  <a:pt x="285" y="579"/>
                </a:lnTo>
                <a:lnTo>
                  <a:pt x="283" y="577"/>
                </a:lnTo>
                <a:lnTo>
                  <a:pt x="281" y="577"/>
                </a:lnTo>
                <a:lnTo>
                  <a:pt x="281" y="575"/>
                </a:lnTo>
                <a:lnTo>
                  <a:pt x="279" y="575"/>
                </a:lnTo>
                <a:lnTo>
                  <a:pt x="277" y="574"/>
                </a:lnTo>
                <a:lnTo>
                  <a:pt x="275" y="574"/>
                </a:lnTo>
                <a:lnTo>
                  <a:pt x="274" y="572"/>
                </a:lnTo>
                <a:lnTo>
                  <a:pt x="274" y="570"/>
                </a:lnTo>
                <a:lnTo>
                  <a:pt x="272" y="570"/>
                </a:lnTo>
                <a:lnTo>
                  <a:pt x="270" y="568"/>
                </a:lnTo>
                <a:lnTo>
                  <a:pt x="268" y="566"/>
                </a:lnTo>
                <a:lnTo>
                  <a:pt x="268" y="564"/>
                </a:lnTo>
                <a:lnTo>
                  <a:pt x="266" y="564"/>
                </a:lnTo>
                <a:lnTo>
                  <a:pt x="266" y="564"/>
                </a:lnTo>
                <a:lnTo>
                  <a:pt x="266" y="562"/>
                </a:lnTo>
                <a:lnTo>
                  <a:pt x="264" y="560"/>
                </a:lnTo>
                <a:lnTo>
                  <a:pt x="262" y="559"/>
                </a:lnTo>
                <a:lnTo>
                  <a:pt x="260" y="557"/>
                </a:lnTo>
                <a:lnTo>
                  <a:pt x="260" y="555"/>
                </a:lnTo>
                <a:lnTo>
                  <a:pt x="259" y="555"/>
                </a:lnTo>
                <a:lnTo>
                  <a:pt x="259" y="553"/>
                </a:lnTo>
                <a:lnTo>
                  <a:pt x="257" y="551"/>
                </a:lnTo>
                <a:lnTo>
                  <a:pt x="255" y="549"/>
                </a:lnTo>
                <a:lnTo>
                  <a:pt x="253" y="547"/>
                </a:lnTo>
                <a:lnTo>
                  <a:pt x="251" y="545"/>
                </a:lnTo>
                <a:lnTo>
                  <a:pt x="251" y="544"/>
                </a:lnTo>
                <a:lnTo>
                  <a:pt x="249" y="544"/>
                </a:lnTo>
                <a:lnTo>
                  <a:pt x="247" y="542"/>
                </a:lnTo>
                <a:lnTo>
                  <a:pt x="247" y="540"/>
                </a:lnTo>
                <a:lnTo>
                  <a:pt x="245" y="538"/>
                </a:lnTo>
                <a:lnTo>
                  <a:pt x="245" y="536"/>
                </a:lnTo>
                <a:lnTo>
                  <a:pt x="244" y="534"/>
                </a:lnTo>
                <a:lnTo>
                  <a:pt x="242" y="532"/>
                </a:lnTo>
                <a:lnTo>
                  <a:pt x="242" y="530"/>
                </a:lnTo>
                <a:lnTo>
                  <a:pt x="240" y="529"/>
                </a:lnTo>
                <a:lnTo>
                  <a:pt x="240" y="527"/>
                </a:lnTo>
                <a:lnTo>
                  <a:pt x="238" y="525"/>
                </a:lnTo>
                <a:lnTo>
                  <a:pt x="238" y="523"/>
                </a:lnTo>
                <a:lnTo>
                  <a:pt x="236" y="521"/>
                </a:lnTo>
                <a:lnTo>
                  <a:pt x="234" y="521"/>
                </a:lnTo>
                <a:lnTo>
                  <a:pt x="234" y="519"/>
                </a:lnTo>
                <a:lnTo>
                  <a:pt x="232" y="519"/>
                </a:lnTo>
                <a:lnTo>
                  <a:pt x="232" y="517"/>
                </a:lnTo>
                <a:lnTo>
                  <a:pt x="230" y="515"/>
                </a:lnTo>
                <a:lnTo>
                  <a:pt x="229" y="514"/>
                </a:lnTo>
                <a:lnTo>
                  <a:pt x="229" y="512"/>
                </a:lnTo>
                <a:lnTo>
                  <a:pt x="227" y="510"/>
                </a:lnTo>
                <a:lnTo>
                  <a:pt x="227" y="508"/>
                </a:lnTo>
                <a:lnTo>
                  <a:pt x="225" y="508"/>
                </a:lnTo>
                <a:lnTo>
                  <a:pt x="225" y="506"/>
                </a:lnTo>
                <a:lnTo>
                  <a:pt x="223" y="504"/>
                </a:lnTo>
                <a:lnTo>
                  <a:pt x="223" y="502"/>
                </a:lnTo>
                <a:lnTo>
                  <a:pt x="221" y="500"/>
                </a:lnTo>
                <a:lnTo>
                  <a:pt x="221" y="499"/>
                </a:lnTo>
                <a:lnTo>
                  <a:pt x="219" y="497"/>
                </a:lnTo>
                <a:lnTo>
                  <a:pt x="219" y="495"/>
                </a:lnTo>
                <a:lnTo>
                  <a:pt x="219" y="493"/>
                </a:lnTo>
                <a:lnTo>
                  <a:pt x="219" y="491"/>
                </a:lnTo>
                <a:lnTo>
                  <a:pt x="219" y="489"/>
                </a:lnTo>
                <a:lnTo>
                  <a:pt x="217" y="487"/>
                </a:lnTo>
                <a:lnTo>
                  <a:pt x="217" y="485"/>
                </a:lnTo>
                <a:lnTo>
                  <a:pt x="215" y="485"/>
                </a:lnTo>
                <a:lnTo>
                  <a:pt x="215" y="484"/>
                </a:lnTo>
                <a:lnTo>
                  <a:pt x="214" y="482"/>
                </a:lnTo>
                <a:lnTo>
                  <a:pt x="214" y="480"/>
                </a:lnTo>
                <a:lnTo>
                  <a:pt x="212" y="478"/>
                </a:lnTo>
                <a:lnTo>
                  <a:pt x="212" y="476"/>
                </a:lnTo>
                <a:lnTo>
                  <a:pt x="212" y="474"/>
                </a:lnTo>
                <a:lnTo>
                  <a:pt x="210" y="474"/>
                </a:lnTo>
                <a:lnTo>
                  <a:pt x="210" y="472"/>
                </a:lnTo>
                <a:lnTo>
                  <a:pt x="208" y="470"/>
                </a:lnTo>
                <a:lnTo>
                  <a:pt x="208" y="469"/>
                </a:lnTo>
                <a:lnTo>
                  <a:pt x="206" y="467"/>
                </a:lnTo>
                <a:lnTo>
                  <a:pt x="206" y="465"/>
                </a:lnTo>
                <a:lnTo>
                  <a:pt x="206" y="463"/>
                </a:lnTo>
                <a:lnTo>
                  <a:pt x="204" y="461"/>
                </a:lnTo>
                <a:lnTo>
                  <a:pt x="204" y="459"/>
                </a:lnTo>
                <a:lnTo>
                  <a:pt x="204" y="457"/>
                </a:lnTo>
                <a:lnTo>
                  <a:pt x="202" y="455"/>
                </a:lnTo>
                <a:lnTo>
                  <a:pt x="202" y="454"/>
                </a:lnTo>
                <a:lnTo>
                  <a:pt x="202" y="452"/>
                </a:lnTo>
                <a:lnTo>
                  <a:pt x="200" y="450"/>
                </a:lnTo>
                <a:lnTo>
                  <a:pt x="200" y="448"/>
                </a:lnTo>
                <a:lnTo>
                  <a:pt x="199" y="446"/>
                </a:lnTo>
                <a:lnTo>
                  <a:pt x="200" y="442"/>
                </a:lnTo>
                <a:lnTo>
                  <a:pt x="199" y="435"/>
                </a:lnTo>
                <a:lnTo>
                  <a:pt x="197" y="433"/>
                </a:lnTo>
                <a:lnTo>
                  <a:pt x="197" y="431"/>
                </a:lnTo>
                <a:lnTo>
                  <a:pt x="197" y="429"/>
                </a:lnTo>
                <a:lnTo>
                  <a:pt x="195" y="429"/>
                </a:lnTo>
                <a:lnTo>
                  <a:pt x="195" y="427"/>
                </a:lnTo>
                <a:lnTo>
                  <a:pt x="195" y="425"/>
                </a:lnTo>
                <a:lnTo>
                  <a:pt x="193" y="424"/>
                </a:lnTo>
                <a:lnTo>
                  <a:pt x="193" y="422"/>
                </a:lnTo>
                <a:lnTo>
                  <a:pt x="193" y="420"/>
                </a:lnTo>
                <a:lnTo>
                  <a:pt x="191" y="418"/>
                </a:lnTo>
                <a:lnTo>
                  <a:pt x="191" y="416"/>
                </a:lnTo>
                <a:lnTo>
                  <a:pt x="189" y="414"/>
                </a:lnTo>
                <a:lnTo>
                  <a:pt x="189" y="412"/>
                </a:lnTo>
                <a:lnTo>
                  <a:pt x="189" y="410"/>
                </a:lnTo>
                <a:lnTo>
                  <a:pt x="187" y="409"/>
                </a:lnTo>
                <a:lnTo>
                  <a:pt x="187" y="407"/>
                </a:lnTo>
                <a:lnTo>
                  <a:pt x="187" y="405"/>
                </a:lnTo>
                <a:lnTo>
                  <a:pt x="185" y="403"/>
                </a:lnTo>
                <a:lnTo>
                  <a:pt x="185" y="401"/>
                </a:lnTo>
                <a:lnTo>
                  <a:pt x="184" y="399"/>
                </a:lnTo>
                <a:lnTo>
                  <a:pt x="184" y="397"/>
                </a:lnTo>
                <a:lnTo>
                  <a:pt x="184" y="395"/>
                </a:lnTo>
                <a:lnTo>
                  <a:pt x="182" y="394"/>
                </a:lnTo>
                <a:lnTo>
                  <a:pt x="182" y="390"/>
                </a:lnTo>
                <a:lnTo>
                  <a:pt x="180" y="386"/>
                </a:lnTo>
                <a:lnTo>
                  <a:pt x="180" y="384"/>
                </a:lnTo>
                <a:lnTo>
                  <a:pt x="180" y="384"/>
                </a:lnTo>
                <a:lnTo>
                  <a:pt x="178" y="382"/>
                </a:lnTo>
                <a:lnTo>
                  <a:pt x="178" y="380"/>
                </a:lnTo>
                <a:lnTo>
                  <a:pt x="178" y="379"/>
                </a:lnTo>
                <a:lnTo>
                  <a:pt x="176" y="377"/>
                </a:lnTo>
                <a:lnTo>
                  <a:pt x="176" y="375"/>
                </a:lnTo>
                <a:lnTo>
                  <a:pt x="176" y="373"/>
                </a:lnTo>
                <a:lnTo>
                  <a:pt x="174" y="371"/>
                </a:lnTo>
                <a:lnTo>
                  <a:pt x="174" y="369"/>
                </a:lnTo>
                <a:lnTo>
                  <a:pt x="174" y="367"/>
                </a:lnTo>
                <a:lnTo>
                  <a:pt x="172" y="365"/>
                </a:lnTo>
                <a:lnTo>
                  <a:pt x="172" y="364"/>
                </a:lnTo>
                <a:lnTo>
                  <a:pt x="172" y="362"/>
                </a:lnTo>
                <a:lnTo>
                  <a:pt x="172" y="360"/>
                </a:lnTo>
                <a:lnTo>
                  <a:pt x="170" y="358"/>
                </a:lnTo>
                <a:lnTo>
                  <a:pt x="170" y="356"/>
                </a:lnTo>
                <a:lnTo>
                  <a:pt x="169" y="354"/>
                </a:lnTo>
                <a:lnTo>
                  <a:pt x="169" y="352"/>
                </a:lnTo>
                <a:lnTo>
                  <a:pt x="167" y="352"/>
                </a:lnTo>
                <a:lnTo>
                  <a:pt x="167" y="350"/>
                </a:lnTo>
                <a:lnTo>
                  <a:pt x="165" y="349"/>
                </a:lnTo>
                <a:lnTo>
                  <a:pt x="165" y="347"/>
                </a:lnTo>
                <a:lnTo>
                  <a:pt x="163" y="345"/>
                </a:lnTo>
                <a:lnTo>
                  <a:pt x="163" y="343"/>
                </a:lnTo>
                <a:lnTo>
                  <a:pt x="161" y="341"/>
                </a:lnTo>
                <a:lnTo>
                  <a:pt x="161" y="341"/>
                </a:lnTo>
                <a:lnTo>
                  <a:pt x="161" y="339"/>
                </a:lnTo>
                <a:lnTo>
                  <a:pt x="159" y="337"/>
                </a:lnTo>
                <a:lnTo>
                  <a:pt x="159" y="335"/>
                </a:lnTo>
                <a:lnTo>
                  <a:pt x="157" y="334"/>
                </a:lnTo>
                <a:lnTo>
                  <a:pt x="157" y="332"/>
                </a:lnTo>
                <a:lnTo>
                  <a:pt x="155" y="330"/>
                </a:lnTo>
                <a:lnTo>
                  <a:pt x="155" y="328"/>
                </a:lnTo>
                <a:lnTo>
                  <a:pt x="154" y="328"/>
                </a:lnTo>
                <a:lnTo>
                  <a:pt x="152" y="326"/>
                </a:lnTo>
                <a:lnTo>
                  <a:pt x="152" y="324"/>
                </a:lnTo>
                <a:lnTo>
                  <a:pt x="150" y="322"/>
                </a:lnTo>
                <a:lnTo>
                  <a:pt x="148" y="320"/>
                </a:lnTo>
                <a:lnTo>
                  <a:pt x="146" y="319"/>
                </a:lnTo>
                <a:lnTo>
                  <a:pt x="146" y="317"/>
                </a:lnTo>
                <a:lnTo>
                  <a:pt x="144" y="315"/>
                </a:lnTo>
                <a:lnTo>
                  <a:pt x="144" y="313"/>
                </a:lnTo>
                <a:lnTo>
                  <a:pt x="142" y="313"/>
                </a:lnTo>
                <a:lnTo>
                  <a:pt x="142" y="311"/>
                </a:lnTo>
                <a:lnTo>
                  <a:pt x="140" y="309"/>
                </a:lnTo>
                <a:lnTo>
                  <a:pt x="140" y="307"/>
                </a:lnTo>
                <a:lnTo>
                  <a:pt x="139" y="305"/>
                </a:lnTo>
                <a:lnTo>
                  <a:pt x="139" y="304"/>
                </a:lnTo>
                <a:lnTo>
                  <a:pt x="137" y="304"/>
                </a:lnTo>
                <a:lnTo>
                  <a:pt x="137" y="302"/>
                </a:lnTo>
                <a:lnTo>
                  <a:pt x="135" y="300"/>
                </a:lnTo>
                <a:lnTo>
                  <a:pt x="133" y="298"/>
                </a:lnTo>
                <a:lnTo>
                  <a:pt x="133" y="296"/>
                </a:lnTo>
                <a:lnTo>
                  <a:pt x="131" y="296"/>
                </a:lnTo>
                <a:lnTo>
                  <a:pt x="129" y="296"/>
                </a:lnTo>
                <a:lnTo>
                  <a:pt x="129" y="294"/>
                </a:lnTo>
                <a:lnTo>
                  <a:pt x="127" y="292"/>
                </a:lnTo>
                <a:lnTo>
                  <a:pt x="125" y="290"/>
                </a:lnTo>
                <a:lnTo>
                  <a:pt x="124" y="289"/>
                </a:lnTo>
                <a:lnTo>
                  <a:pt x="124" y="287"/>
                </a:lnTo>
                <a:lnTo>
                  <a:pt x="124" y="285"/>
                </a:lnTo>
                <a:lnTo>
                  <a:pt x="124" y="283"/>
                </a:lnTo>
                <a:lnTo>
                  <a:pt x="122" y="283"/>
                </a:lnTo>
                <a:lnTo>
                  <a:pt x="122" y="281"/>
                </a:lnTo>
                <a:lnTo>
                  <a:pt x="120" y="279"/>
                </a:lnTo>
                <a:lnTo>
                  <a:pt x="120" y="277"/>
                </a:lnTo>
                <a:lnTo>
                  <a:pt x="118" y="275"/>
                </a:lnTo>
                <a:lnTo>
                  <a:pt x="116" y="274"/>
                </a:lnTo>
                <a:lnTo>
                  <a:pt x="114" y="272"/>
                </a:lnTo>
                <a:lnTo>
                  <a:pt x="114" y="270"/>
                </a:lnTo>
                <a:lnTo>
                  <a:pt x="112" y="268"/>
                </a:lnTo>
                <a:lnTo>
                  <a:pt x="110" y="266"/>
                </a:lnTo>
                <a:lnTo>
                  <a:pt x="109" y="264"/>
                </a:lnTo>
                <a:lnTo>
                  <a:pt x="109" y="262"/>
                </a:lnTo>
                <a:lnTo>
                  <a:pt x="107" y="260"/>
                </a:lnTo>
                <a:lnTo>
                  <a:pt x="107" y="259"/>
                </a:lnTo>
                <a:lnTo>
                  <a:pt x="105" y="257"/>
                </a:lnTo>
                <a:lnTo>
                  <a:pt x="105" y="255"/>
                </a:lnTo>
                <a:lnTo>
                  <a:pt x="103" y="255"/>
                </a:lnTo>
                <a:lnTo>
                  <a:pt x="103" y="253"/>
                </a:lnTo>
                <a:lnTo>
                  <a:pt x="101" y="251"/>
                </a:lnTo>
                <a:lnTo>
                  <a:pt x="101" y="251"/>
                </a:lnTo>
                <a:lnTo>
                  <a:pt x="99" y="249"/>
                </a:lnTo>
                <a:lnTo>
                  <a:pt x="99" y="247"/>
                </a:lnTo>
                <a:lnTo>
                  <a:pt x="97" y="245"/>
                </a:lnTo>
                <a:lnTo>
                  <a:pt x="97" y="243"/>
                </a:lnTo>
                <a:lnTo>
                  <a:pt x="95" y="243"/>
                </a:lnTo>
                <a:lnTo>
                  <a:pt x="95" y="242"/>
                </a:lnTo>
                <a:lnTo>
                  <a:pt x="94" y="240"/>
                </a:lnTo>
                <a:lnTo>
                  <a:pt x="92" y="238"/>
                </a:lnTo>
                <a:lnTo>
                  <a:pt x="92" y="236"/>
                </a:lnTo>
                <a:lnTo>
                  <a:pt x="90" y="234"/>
                </a:lnTo>
                <a:lnTo>
                  <a:pt x="90" y="232"/>
                </a:lnTo>
                <a:lnTo>
                  <a:pt x="88" y="230"/>
                </a:lnTo>
                <a:lnTo>
                  <a:pt x="88" y="228"/>
                </a:lnTo>
                <a:lnTo>
                  <a:pt x="88" y="227"/>
                </a:lnTo>
                <a:lnTo>
                  <a:pt x="86" y="227"/>
                </a:lnTo>
                <a:lnTo>
                  <a:pt x="86" y="225"/>
                </a:lnTo>
                <a:lnTo>
                  <a:pt x="84" y="223"/>
                </a:lnTo>
                <a:lnTo>
                  <a:pt x="84" y="219"/>
                </a:lnTo>
                <a:lnTo>
                  <a:pt x="84" y="217"/>
                </a:lnTo>
                <a:lnTo>
                  <a:pt x="82" y="215"/>
                </a:lnTo>
                <a:lnTo>
                  <a:pt x="82" y="213"/>
                </a:lnTo>
                <a:lnTo>
                  <a:pt x="82" y="212"/>
                </a:lnTo>
                <a:lnTo>
                  <a:pt x="80" y="210"/>
                </a:lnTo>
                <a:lnTo>
                  <a:pt x="80" y="208"/>
                </a:lnTo>
                <a:lnTo>
                  <a:pt x="80" y="206"/>
                </a:lnTo>
                <a:lnTo>
                  <a:pt x="79" y="206"/>
                </a:lnTo>
                <a:lnTo>
                  <a:pt x="79" y="204"/>
                </a:lnTo>
                <a:lnTo>
                  <a:pt x="79" y="202"/>
                </a:lnTo>
                <a:lnTo>
                  <a:pt x="77" y="200"/>
                </a:lnTo>
                <a:lnTo>
                  <a:pt x="77" y="197"/>
                </a:lnTo>
                <a:lnTo>
                  <a:pt x="77" y="195"/>
                </a:lnTo>
                <a:lnTo>
                  <a:pt x="77" y="193"/>
                </a:lnTo>
                <a:lnTo>
                  <a:pt x="77" y="191"/>
                </a:lnTo>
                <a:lnTo>
                  <a:pt x="77" y="187"/>
                </a:lnTo>
                <a:lnTo>
                  <a:pt x="77" y="185"/>
                </a:lnTo>
                <a:lnTo>
                  <a:pt x="77" y="183"/>
                </a:lnTo>
                <a:lnTo>
                  <a:pt x="77" y="182"/>
                </a:lnTo>
                <a:lnTo>
                  <a:pt x="77" y="178"/>
                </a:lnTo>
                <a:lnTo>
                  <a:pt x="77" y="176"/>
                </a:lnTo>
                <a:lnTo>
                  <a:pt x="77" y="174"/>
                </a:lnTo>
                <a:lnTo>
                  <a:pt x="77" y="170"/>
                </a:lnTo>
                <a:lnTo>
                  <a:pt x="75" y="168"/>
                </a:lnTo>
                <a:lnTo>
                  <a:pt x="75" y="167"/>
                </a:lnTo>
                <a:lnTo>
                  <a:pt x="75" y="165"/>
                </a:lnTo>
                <a:lnTo>
                  <a:pt x="75" y="163"/>
                </a:lnTo>
                <a:lnTo>
                  <a:pt x="75" y="161"/>
                </a:lnTo>
                <a:lnTo>
                  <a:pt x="73" y="159"/>
                </a:lnTo>
                <a:lnTo>
                  <a:pt x="73" y="157"/>
                </a:lnTo>
                <a:lnTo>
                  <a:pt x="73" y="155"/>
                </a:lnTo>
                <a:lnTo>
                  <a:pt x="71" y="153"/>
                </a:lnTo>
                <a:lnTo>
                  <a:pt x="71" y="152"/>
                </a:lnTo>
                <a:lnTo>
                  <a:pt x="71" y="150"/>
                </a:lnTo>
                <a:lnTo>
                  <a:pt x="69" y="148"/>
                </a:lnTo>
                <a:lnTo>
                  <a:pt x="69" y="146"/>
                </a:lnTo>
                <a:lnTo>
                  <a:pt x="69" y="144"/>
                </a:lnTo>
                <a:lnTo>
                  <a:pt x="67" y="142"/>
                </a:lnTo>
                <a:lnTo>
                  <a:pt x="67" y="140"/>
                </a:lnTo>
                <a:lnTo>
                  <a:pt x="67" y="138"/>
                </a:lnTo>
                <a:lnTo>
                  <a:pt x="65" y="137"/>
                </a:lnTo>
                <a:lnTo>
                  <a:pt x="65" y="135"/>
                </a:lnTo>
                <a:lnTo>
                  <a:pt x="64" y="133"/>
                </a:lnTo>
                <a:lnTo>
                  <a:pt x="64" y="131"/>
                </a:lnTo>
                <a:lnTo>
                  <a:pt x="64" y="129"/>
                </a:lnTo>
                <a:lnTo>
                  <a:pt x="62" y="127"/>
                </a:lnTo>
                <a:lnTo>
                  <a:pt x="62" y="123"/>
                </a:lnTo>
                <a:lnTo>
                  <a:pt x="62" y="122"/>
                </a:lnTo>
                <a:lnTo>
                  <a:pt x="60" y="120"/>
                </a:lnTo>
                <a:lnTo>
                  <a:pt x="60" y="118"/>
                </a:lnTo>
                <a:lnTo>
                  <a:pt x="60" y="116"/>
                </a:lnTo>
                <a:lnTo>
                  <a:pt x="58" y="116"/>
                </a:lnTo>
                <a:lnTo>
                  <a:pt x="58" y="114"/>
                </a:lnTo>
                <a:lnTo>
                  <a:pt x="56" y="112"/>
                </a:lnTo>
                <a:lnTo>
                  <a:pt x="56" y="110"/>
                </a:lnTo>
                <a:lnTo>
                  <a:pt x="56" y="108"/>
                </a:lnTo>
                <a:lnTo>
                  <a:pt x="54" y="107"/>
                </a:lnTo>
                <a:lnTo>
                  <a:pt x="54" y="105"/>
                </a:lnTo>
                <a:lnTo>
                  <a:pt x="52" y="105"/>
                </a:lnTo>
                <a:lnTo>
                  <a:pt x="52" y="103"/>
                </a:lnTo>
                <a:lnTo>
                  <a:pt x="52" y="99"/>
                </a:lnTo>
                <a:lnTo>
                  <a:pt x="50" y="99"/>
                </a:lnTo>
                <a:lnTo>
                  <a:pt x="50" y="95"/>
                </a:lnTo>
                <a:lnTo>
                  <a:pt x="49" y="93"/>
                </a:lnTo>
                <a:lnTo>
                  <a:pt x="49" y="92"/>
                </a:lnTo>
                <a:lnTo>
                  <a:pt x="49" y="90"/>
                </a:lnTo>
                <a:lnTo>
                  <a:pt x="47" y="88"/>
                </a:lnTo>
                <a:lnTo>
                  <a:pt x="45" y="86"/>
                </a:lnTo>
                <a:lnTo>
                  <a:pt x="45" y="84"/>
                </a:lnTo>
                <a:lnTo>
                  <a:pt x="43" y="84"/>
                </a:lnTo>
                <a:lnTo>
                  <a:pt x="43" y="82"/>
                </a:lnTo>
                <a:lnTo>
                  <a:pt x="43" y="80"/>
                </a:lnTo>
                <a:lnTo>
                  <a:pt x="41" y="78"/>
                </a:lnTo>
                <a:lnTo>
                  <a:pt x="41" y="77"/>
                </a:lnTo>
                <a:lnTo>
                  <a:pt x="39" y="75"/>
                </a:lnTo>
                <a:lnTo>
                  <a:pt x="39" y="73"/>
                </a:lnTo>
                <a:lnTo>
                  <a:pt x="37" y="73"/>
                </a:lnTo>
                <a:lnTo>
                  <a:pt x="37" y="71"/>
                </a:lnTo>
                <a:lnTo>
                  <a:pt x="35" y="69"/>
                </a:lnTo>
                <a:lnTo>
                  <a:pt x="35" y="67"/>
                </a:lnTo>
                <a:lnTo>
                  <a:pt x="34" y="65"/>
                </a:lnTo>
                <a:lnTo>
                  <a:pt x="32" y="63"/>
                </a:lnTo>
                <a:lnTo>
                  <a:pt x="32" y="62"/>
                </a:lnTo>
                <a:lnTo>
                  <a:pt x="30" y="60"/>
                </a:lnTo>
                <a:lnTo>
                  <a:pt x="30" y="58"/>
                </a:lnTo>
                <a:lnTo>
                  <a:pt x="28" y="56"/>
                </a:lnTo>
                <a:lnTo>
                  <a:pt x="28" y="56"/>
                </a:lnTo>
                <a:lnTo>
                  <a:pt x="28" y="54"/>
                </a:lnTo>
                <a:lnTo>
                  <a:pt x="26" y="52"/>
                </a:lnTo>
                <a:lnTo>
                  <a:pt x="24" y="50"/>
                </a:lnTo>
                <a:lnTo>
                  <a:pt x="22" y="48"/>
                </a:lnTo>
                <a:lnTo>
                  <a:pt x="22" y="47"/>
                </a:lnTo>
                <a:lnTo>
                  <a:pt x="20" y="45"/>
                </a:lnTo>
                <a:lnTo>
                  <a:pt x="19" y="43"/>
                </a:lnTo>
                <a:lnTo>
                  <a:pt x="17" y="41"/>
                </a:lnTo>
                <a:lnTo>
                  <a:pt x="17" y="39"/>
                </a:lnTo>
                <a:lnTo>
                  <a:pt x="15" y="37"/>
                </a:lnTo>
                <a:lnTo>
                  <a:pt x="15" y="35"/>
                </a:lnTo>
                <a:lnTo>
                  <a:pt x="13" y="33"/>
                </a:lnTo>
                <a:lnTo>
                  <a:pt x="13" y="32"/>
                </a:lnTo>
                <a:lnTo>
                  <a:pt x="11" y="30"/>
                </a:lnTo>
                <a:lnTo>
                  <a:pt x="9" y="28"/>
                </a:lnTo>
                <a:lnTo>
                  <a:pt x="9" y="28"/>
                </a:lnTo>
                <a:lnTo>
                  <a:pt x="7" y="26"/>
                </a:lnTo>
                <a:lnTo>
                  <a:pt x="7" y="24"/>
                </a:lnTo>
                <a:lnTo>
                  <a:pt x="5" y="24"/>
                </a:lnTo>
                <a:lnTo>
                  <a:pt x="4" y="22"/>
                </a:lnTo>
                <a:lnTo>
                  <a:pt x="4" y="20"/>
                </a:lnTo>
                <a:lnTo>
                  <a:pt x="2" y="18"/>
                </a:lnTo>
                <a:lnTo>
                  <a:pt x="2" y="17"/>
                </a:lnTo>
                <a:lnTo>
                  <a:pt x="0" y="17"/>
                </a:lnTo>
                <a:lnTo>
                  <a:pt x="127" y="3"/>
                </a:lnTo>
                <a:lnTo>
                  <a:pt x="169" y="0"/>
                </a:lnTo>
                <a:lnTo>
                  <a:pt x="172" y="0"/>
                </a:lnTo>
                <a:lnTo>
                  <a:pt x="193" y="11"/>
                </a:lnTo>
                <a:lnTo>
                  <a:pt x="197" y="11"/>
                </a:lnTo>
                <a:lnTo>
                  <a:pt x="202" y="9"/>
                </a:lnTo>
                <a:lnTo>
                  <a:pt x="208" y="11"/>
                </a:lnTo>
                <a:lnTo>
                  <a:pt x="210" y="11"/>
                </a:lnTo>
                <a:lnTo>
                  <a:pt x="214" y="11"/>
                </a:lnTo>
                <a:lnTo>
                  <a:pt x="219" y="9"/>
                </a:lnTo>
                <a:lnTo>
                  <a:pt x="221" y="11"/>
                </a:lnTo>
                <a:lnTo>
                  <a:pt x="225" y="11"/>
                </a:lnTo>
                <a:lnTo>
                  <a:pt x="229" y="11"/>
                </a:lnTo>
                <a:lnTo>
                  <a:pt x="234" y="11"/>
                </a:lnTo>
                <a:lnTo>
                  <a:pt x="236" y="11"/>
                </a:lnTo>
                <a:lnTo>
                  <a:pt x="240" y="11"/>
                </a:lnTo>
                <a:lnTo>
                  <a:pt x="244" y="11"/>
                </a:lnTo>
                <a:lnTo>
                  <a:pt x="247" y="11"/>
                </a:lnTo>
                <a:lnTo>
                  <a:pt x="251" y="11"/>
                </a:lnTo>
                <a:lnTo>
                  <a:pt x="253" y="11"/>
                </a:lnTo>
                <a:lnTo>
                  <a:pt x="255" y="11"/>
                </a:lnTo>
                <a:lnTo>
                  <a:pt x="257" y="11"/>
                </a:lnTo>
                <a:lnTo>
                  <a:pt x="259" y="11"/>
                </a:lnTo>
                <a:lnTo>
                  <a:pt x="262" y="11"/>
                </a:lnTo>
                <a:lnTo>
                  <a:pt x="264" y="11"/>
                </a:lnTo>
                <a:lnTo>
                  <a:pt x="268" y="11"/>
                </a:lnTo>
                <a:lnTo>
                  <a:pt x="268" y="13"/>
                </a:lnTo>
                <a:lnTo>
                  <a:pt x="270" y="13"/>
                </a:lnTo>
                <a:lnTo>
                  <a:pt x="270" y="15"/>
                </a:lnTo>
                <a:lnTo>
                  <a:pt x="272" y="17"/>
                </a:lnTo>
                <a:lnTo>
                  <a:pt x="272" y="18"/>
                </a:lnTo>
                <a:lnTo>
                  <a:pt x="270" y="22"/>
                </a:lnTo>
                <a:lnTo>
                  <a:pt x="270" y="24"/>
                </a:lnTo>
                <a:lnTo>
                  <a:pt x="270" y="28"/>
                </a:lnTo>
                <a:lnTo>
                  <a:pt x="268" y="28"/>
                </a:lnTo>
                <a:lnTo>
                  <a:pt x="270" y="30"/>
                </a:lnTo>
                <a:lnTo>
                  <a:pt x="270" y="32"/>
                </a:lnTo>
                <a:lnTo>
                  <a:pt x="272" y="35"/>
                </a:lnTo>
                <a:lnTo>
                  <a:pt x="272" y="37"/>
                </a:lnTo>
                <a:lnTo>
                  <a:pt x="274" y="39"/>
                </a:lnTo>
                <a:lnTo>
                  <a:pt x="275" y="41"/>
                </a:lnTo>
                <a:lnTo>
                  <a:pt x="277" y="43"/>
                </a:lnTo>
                <a:lnTo>
                  <a:pt x="279" y="45"/>
                </a:lnTo>
                <a:lnTo>
                  <a:pt x="281" y="45"/>
                </a:lnTo>
                <a:lnTo>
                  <a:pt x="283" y="47"/>
                </a:lnTo>
                <a:lnTo>
                  <a:pt x="285" y="48"/>
                </a:lnTo>
                <a:lnTo>
                  <a:pt x="287" y="50"/>
                </a:lnTo>
                <a:lnTo>
                  <a:pt x="289" y="50"/>
                </a:lnTo>
                <a:lnTo>
                  <a:pt x="290" y="52"/>
                </a:lnTo>
                <a:lnTo>
                  <a:pt x="292" y="52"/>
                </a:lnTo>
                <a:lnTo>
                  <a:pt x="294" y="54"/>
                </a:lnTo>
                <a:lnTo>
                  <a:pt x="296" y="56"/>
                </a:lnTo>
                <a:lnTo>
                  <a:pt x="298" y="56"/>
                </a:lnTo>
                <a:lnTo>
                  <a:pt x="300" y="56"/>
                </a:lnTo>
                <a:lnTo>
                  <a:pt x="300" y="58"/>
                </a:lnTo>
                <a:lnTo>
                  <a:pt x="302" y="60"/>
                </a:lnTo>
                <a:lnTo>
                  <a:pt x="304" y="62"/>
                </a:lnTo>
                <a:lnTo>
                  <a:pt x="305" y="62"/>
                </a:lnTo>
                <a:lnTo>
                  <a:pt x="309" y="63"/>
                </a:lnTo>
                <a:lnTo>
                  <a:pt x="311" y="63"/>
                </a:lnTo>
                <a:lnTo>
                  <a:pt x="313" y="65"/>
                </a:lnTo>
                <a:lnTo>
                  <a:pt x="315" y="67"/>
                </a:lnTo>
                <a:lnTo>
                  <a:pt x="317" y="69"/>
                </a:lnTo>
                <a:lnTo>
                  <a:pt x="319" y="69"/>
                </a:lnTo>
                <a:lnTo>
                  <a:pt x="320" y="71"/>
                </a:lnTo>
                <a:lnTo>
                  <a:pt x="322" y="73"/>
                </a:lnTo>
                <a:lnTo>
                  <a:pt x="324" y="73"/>
                </a:lnTo>
                <a:lnTo>
                  <a:pt x="326" y="73"/>
                </a:lnTo>
                <a:lnTo>
                  <a:pt x="328" y="75"/>
                </a:lnTo>
                <a:lnTo>
                  <a:pt x="330" y="77"/>
                </a:lnTo>
                <a:lnTo>
                  <a:pt x="332" y="78"/>
                </a:lnTo>
                <a:lnTo>
                  <a:pt x="332" y="80"/>
                </a:lnTo>
                <a:lnTo>
                  <a:pt x="336" y="84"/>
                </a:lnTo>
                <a:lnTo>
                  <a:pt x="336" y="86"/>
                </a:lnTo>
                <a:lnTo>
                  <a:pt x="337" y="88"/>
                </a:lnTo>
                <a:lnTo>
                  <a:pt x="339" y="88"/>
                </a:lnTo>
                <a:lnTo>
                  <a:pt x="341" y="90"/>
                </a:lnTo>
                <a:lnTo>
                  <a:pt x="345" y="92"/>
                </a:lnTo>
                <a:lnTo>
                  <a:pt x="347" y="92"/>
                </a:lnTo>
                <a:lnTo>
                  <a:pt x="349" y="92"/>
                </a:lnTo>
                <a:lnTo>
                  <a:pt x="351" y="92"/>
                </a:lnTo>
                <a:lnTo>
                  <a:pt x="351" y="90"/>
                </a:lnTo>
                <a:lnTo>
                  <a:pt x="352" y="86"/>
                </a:lnTo>
                <a:lnTo>
                  <a:pt x="352" y="84"/>
                </a:lnTo>
                <a:lnTo>
                  <a:pt x="352" y="82"/>
                </a:lnTo>
                <a:lnTo>
                  <a:pt x="354" y="78"/>
                </a:lnTo>
                <a:lnTo>
                  <a:pt x="354" y="77"/>
                </a:lnTo>
                <a:lnTo>
                  <a:pt x="356" y="78"/>
                </a:lnTo>
                <a:lnTo>
                  <a:pt x="358" y="80"/>
                </a:lnTo>
                <a:lnTo>
                  <a:pt x="360" y="80"/>
                </a:lnTo>
                <a:lnTo>
                  <a:pt x="362" y="82"/>
                </a:lnTo>
                <a:lnTo>
                  <a:pt x="364" y="84"/>
                </a:lnTo>
                <a:lnTo>
                  <a:pt x="367" y="84"/>
                </a:lnTo>
                <a:lnTo>
                  <a:pt x="369" y="86"/>
                </a:lnTo>
                <a:lnTo>
                  <a:pt x="371" y="86"/>
                </a:lnTo>
                <a:lnTo>
                  <a:pt x="373" y="88"/>
                </a:lnTo>
                <a:lnTo>
                  <a:pt x="375" y="86"/>
                </a:lnTo>
                <a:lnTo>
                  <a:pt x="377" y="86"/>
                </a:lnTo>
                <a:lnTo>
                  <a:pt x="379" y="86"/>
                </a:lnTo>
                <a:lnTo>
                  <a:pt x="379" y="88"/>
                </a:lnTo>
                <a:lnTo>
                  <a:pt x="381" y="90"/>
                </a:lnTo>
                <a:lnTo>
                  <a:pt x="382" y="92"/>
                </a:lnTo>
                <a:lnTo>
                  <a:pt x="384" y="93"/>
                </a:lnTo>
                <a:lnTo>
                  <a:pt x="388" y="95"/>
                </a:lnTo>
                <a:lnTo>
                  <a:pt x="392" y="97"/>
                </a:lnTo>
                <a:lnTo>
                  <a:pt x="394" y="99"/>
                </a:lnTo>
                <a:lnTo>
                  <a:pt x="396" y="99"/>
                </a:lnTo>
                <a:lnTo>
                  <a:pt x="397" y="101"/>
                </a:lnTo>
                <a:lnTo>
                  <a:pt x="401" y="101"/>
                </a:lnTo>
                <a:lnTo>
                  <a:pt x="403" y="101"/>
                </a:lnTo>
                <a:lnTo>
                  <a:pt x="405" y="103"/>
                </a:lnTo>
                <a:lnTo>
                  <a:pt x="409" y="105"/>
                </a:lnTo>
                <a:lnTo>
                  <a:pt x="407" y="108"/>
                </a:lnTo>
                <a:lnTo>
                  <a:pt x="407" y="112"/>
                </a:lnTo>
                <a:lnTo>
                  <a:pt x="405" y="116"/>
                </a:lnTo>
                <a:lnTo>
                  <a:pt x="405" y="118"/>
                </a:lnTo>
                <a:lnTo>
                  <a:pt x="403" y="120"/>
                </a:lnTo>
                <a:lnTo>
                  <a:pt x="405" y="123"/>
                </a:lnTo>
                <a:lnTo>
                  <a:pt x="405" y="125"/>
                </a:lnTo>
                <a:lnTo>
                  <a:pt x="403" y="131"/>
                </a:lnTo>
                <a:lnTo>
                  <a:pt x="403" y="133"/>
                </a:lnTo>
                <a:lnTo>
                  <a:pt x="403" y="135"/>
                </a:lnTo>
                <a:lnTo>
                  <a:pt x="403" y="137"/>
                </a:lnTo>
                <a:lnTo>
                  <a:pt x="403" y="138"/>
                </a:lnTo>
                <a:lnTo>
                  <a:pt x="403" y="140"/>
                </a:lnTo>
                <a:lnTo>
                  <a:pt x="403" y="142"/>
                </a:lnTo>
                <a:lnTo>
                  <a:pt x="403" y="144"/>
                </a:lnTo>
                <a:lnTo>
                  <a:pt x="403" y="146"/>
                </a:lnTo>
                <a:lnTo>
                  <a:pt x="403" y="148"/>
                </a:lnTo>
                <a:lnTo>
                  <a:pt x="403" y="152"/>
                </a:lnTo>
                <a:lnTo>
                  <a:pt x="403" y="153"/>
                </a:lnTo>
                <a:lnTo>
                  <a:pt x="401" y="155"/>
                </a:lnTo>
                <a:lnTo>
                  <a:pt x="403" y="159"/>
                </a:lnTo>
                <a:lnTo>
                  <a:pt x="403" y="161"/>
                </a:lnTo>
                <a:lnTo>
                  <a:pt x="405" y="165"/>
                </a:lnTo>
                <a:lnTo>
                  <a:pt x="407" y="168"/>
                </a:lnTo>
                <a:lnTo>
                  <a:pt x="409" y="172"/>
                </a:lnTo>
                <a:lnTo>
                  <a:pt x="409" y="174"/>
                </a:lnTo>
                <a:lnTo>
                  <a:pt x="411" y="176"/>
                </a:lnTo>
                <a:lnTo>
                  <a:pt x="412" y="178"/>
                </a:lnTo>
                <a:lnTo>
                  <a:pt x="412" y="180"/>
                </a:lnTo>
                <a:lnTo>
                  <a:pt x="414" y="183"/>
                </a:lnTo>
                <a:lnTo>
                  <a:pt x="414" y="185"/>
                </a:lnTo>
                <a:lnTo>
                  <a:pt x="416" y="187"/>
                </a:lnTo>
                <a:lnTo>
                  <a:pt x="418" y="189"/>
                </a:lnTo>
                <a:lnTo>
                  <a:pt x="420" y="191"/>
                </a:lnTo>
                <a:lnTo>
                  <a:pt x="422" y="191"/>
                </a:lnTo>
                <a:lnTo>
                  <a:pt x="424" y="193"/>
                </a:lnTo>
                <a:lnTo>
                  <a:pt x="426" y="193"/>
                </a:lnTo>
                <a:lnTo>
                  <a:pt x="427" y="193"/>
                </a:lnTo>
                <a:lnTo>
                  <a:pt x="429" y="191"/>
                </a:lnTo>
                <a:lnTo>
                  <a:pt x="431" y="189"/>
                </a:lnTo>
                <a:lnTo>
                  <a:pt x="433" y="189"/>
                </a:lnTo>
                <a:lnTo>
                  <a:pt x="435" y="189"/>
                </a:lnTo>
                <a:lnTo>
                  <a:pt x="437" y="189"/>
                </a:lnTo>
                <a:lnTo>
                  <a:pt x="457" y="191"/>
                </a:lnTo>
                <a:lnTo>
                  <a:pt x="459" y="195"/>
                </a:lnTo>
                <a:lnTo>
                  <a:pt x="461" y="198"/>
                </a:lnTo>
                <a:lnTo>
                  <a:pt x="463" y="200"/>
                </a:lnTo>
                <a:lnTo>
                  <a:pt x="467" y="204"/>
                </a:lnTo>
                <a:lnTo>
                  <a:pt x="472" y="206"/>
                </a:lnTo>
                <a:lnTo>
                  <a:pt x="474" y="210"/>
                </a:lnTo>
                <a:lnTo>
                  <a:pt x="476" y="212"/>
                </a:lnTo>
                <a:lnTo>
                  <a:pt x="482" y="213"/>
                </a:lnTo>
                <a:lnTo>
                  <a:pt x="482" y="215"/>
                </a:lnTo>
                <a:lnTo>
                  <a:pt x="486" y="217"/>
                </a:lnTo>
                <a:lnTo>
                  <a:pt x="504" y="219"/>
                </a:lnTo>
                <a:lnTo>
                  <a:pt x="510" y="223"/>
                </a:lnTo>
                <a:lnTo>
                  <a:pt x="516" y="228"/>
                </a:lnTo>
                <a:lnTo>
                  <a:pt x="527" y="232"/>
                </a:lnTo>
                <a:lnTo>
                  <a:pt x="529" y="234"/>
                </a:lnTo>
                <a:lnTo>
                  <a:pt x="531" y="234"/>
                </a:lnTo>
                <a:lnTo>
                  <a:pt x="534" y="234"/>
                </a:lnTo>
                <a:lnTo>
                  <a:pt x="534" y="236"/>
                </a:lnTo>
                <a:lnTo>
                  <a:pt x="538" y="238"/>
                </a:lnTo>
                <a:lnTo>
                  <a:pt x="540" y="240"/>
                </a:lnTo>
                <a:lnTo>
                  <a:pt x="542" y="243"/>
                </a:lnTo>
                <a:lnTo>
                  <a:pt x="544" y="245"/>
                </a:lnTo>
                <a:lnTo>
                  <a:pt x="546" y="247"/>
                </a:lnTo>
                <a:lnTo>
                  <a:pt x="549" y="247"/>
                </a:lnTo>
                <a:lnTo>
                  <a:pt x="555" y="251"/>
                </a:lnTo>
                <a:lnTo>
                  <a:pt x="557" y="253"/>
                </a:lnTo>
                <a:lnTo>
                  <a:pt x="559" y="253"/>
                </a:lnTo>
                <a:lnTo>
                  <a:pt x="561" y="253"/>
                </a:lnTo>
                <a:lnTo>
                  <a:pt x="562" y="253"/>
                </a:lnTo>
                <a:lnTo>
                  <a:pt x="639" y="294"/>
                </a:lnTo>
                <a:lnTo>
                  <a:pt x="641" y="294"/>
                </a:lnTo>
                <a:lnTo>
                  <a:pt x="641" y="294"/>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122"/>
          <p:cNvSpPr>
            <a:spLocks/>
          </p:cNvSpPr>
          <p:nvPr/>
        </p:nvSpPr>
        <p:spPr bwMode="auto">
          <a:xfrm>
            <a:off x="37095" y="1715658"/>
            <a:ext cx="1235075" cy="2274888"/>
          </a:xfrm>
          <a:custGeom>
            <a:avLst/>
            <a:gdLst>
              <a:gd name="T0" fmla="*/ 621 w 778"/>
              <a:gd name="T1" fmla="*/ 960 h 1433"/>
              <a:gd name="T2" fmla="*/ 587 w 778"/>
              <a:gd name="T3" fmla="*/ 907 h 1433"/>
              <a:gd name="T4" fmla="*/ 549 w 778"/>
              <a:gd name="T5" fmla="*/ 898 h 1433"/>
              <a:gd name="T6" fmla="*/ 514 w 778"/>
              <a:gd name="T7" fmla="*/ 857 h 1433"/>
              <a:gd name="T8" fmla="*/ 368 w 778"/>
              <a:gd name="T9" fmla="*/ 868 h 1433"/>
              <a:gd name="T10" fmla="*/ 313 w 778"/>
              <a:gd name="T11" fmla="*/ 902 h 1433"/>
              <a:gd name="T12" fmla="*/ 251 w 778"/>
              <a:gd name="T13" fmla="*/ 902 h 1433"/>
              <a:gd name="T14" fmla="*/ 259 w 778"/>
              <a:gd name="T15" fmla="*/ 934 h 1433"/>
              <a:gd name="T16" fmla="*/ 283 w 778"/>
              <a:gd name="T17" fmla="*/ 984 h 1433"/>
              <a:gd name="T18" fmla="*/ 294 w 778"/>
              <a:gd name="T19" fmla="*/ 1044 h 1433"/>
              <a:gd name="T20" fmla="*/ 306 w 778"/>
              <a:gd name="T21" fmla="*/ 1104 h 1433"/>
              <a:gd name="T22" fmla="*/ 347 w 778"/>
              <a:gd name="T23" fmla="*/ 1202 h 1433"/>
              <a:gd name="T24" fmla="*/ 377 w 778"/>
              <a:gd name="T25" fmla="*/ 1237 h 1433"/>
              <a:gd name="T26" fmla="*/ 379 w 778"/>
              <a:gd name="T27" fmla="*/ 1290 h 1433"/>
              <a:gd name="T28" fmla="*/ 343 w 778"/>
              <a:gd name="T29" fmla="*/ 1326 h 1433"/>
              <a:gd name="T30" fmla="*/ 210 w 778"/>
              <a:gd name="T31" fmla="*/ 1421 h 1433"/>
              <a:gd name="T32" fmla="*/ 157 w 778"/>
              <a:gd name="T33" fmla="*/ 1382 h 1433"/>
              <a:gd name="T34" fmla="*/ 120 w 778"/>
              <a:gd name="T35" fmla="*/ 1316 h 1433"/>
              <a:gd name="T36" fmla="*/ 81 w 778"/>
              <a:gd name="T37" fmla="*/ 1258 h 1433"/>
              <a:gd name="T38" fmla="*/ 64 w 778"/>
              <a:gd name="T39" fmla="*/ 1183 h 1433"/>
              <a:gd name="T40" fmla="*/ 64 w 778"/>
              <a:gd name="T41" fmla="*/ 1114 h 1433"/>
              <a:gd name="T42" fmla="*/ 105 w 778"/>
              <a:gd name="T43" fmla="*/ 1057 h 1433"/>
              <a:gd name="T44" fmla="*/ 90 w 778"/>
              <a:gd name="T45" fmla="*/ 982 h 1433"/>
              <a:gd name="T46" fmla="*/ 62 w 778"/>
              <a:gd name="T47" fmla="*/ 921 h 1433"/>
              <a:gd name="T48" fmla="*/ 43 w 778"/>
              <a:gd name="T49" fmla="*/ 849 h 1433"/>
              <a:gd name="T50" fmla="*/ 11 w 778"/>
              <a:gd name="T51" fmla="*/ 787 h 1433"/>
              <a:gd name="T52" fmla="*/ 2 w 778"/>
              <a:gd name="T53" fmla="*/ 709 h 1433"/>
              <a:gd name="T54" fmla="*/ 24 w 778"/>
              <a:gd name="T55" fmla="*/ 641 h 1433"/>
              <a:gd name="T56" fmla="*/ 49 w 778"/>
              <a:gd name="T57" fmla="*/ 581 h 1433"/>
              <a:gd name="T58" fmla="*/ 131 w 778"/>
              <a:gd name="T59" fmla="*/ 585 h 1433"/>
              <a:gd name="T60" fmla="*/ 172 w 778"/>
              <a:gd name="T61" fmla="*/ 549 h 1433"/>
              <a:gd name="T62" fmla="*/ 234 w 778"/>
              <a:gd name="T63" fmla="*/ 527 h 1433"/>
              <a:gd name="T64" fmla="*/ 274 w 778"/>
              <a:gd name="T65" fmla="*/ 476 h 1433"/>
              <a:gd name="T66" fmla="*/ 315 w 778"/>
              <a:gd name="T67" fmla="*/ 422 h 1433"/>
              <a:gd name="T68" fmla="*/ 347 w 778"/>
              <a:gd name="T69" fmla="*/ 363 h 1433"/>
              <a:gd name="T70" fmla="*/ 384 w 778"/>
              <a:gd name="T71" fmla="*/ 330 h 1433"/>
              <a:gd name="T72" fmla="*/ 399 w 778"/>
              <a:gd name="T73" fmla="*/ 266 h 1433"/>
              <a:gd name="T74" fmla="*/ 444 w 778"/>
              <a:gd name="T75" fmla="*/ 234 h 1433"/>
              <a:gd name="T76" fmla="*/ 467 w 778"/>
              <a:gd name="T77" fmla="*/ 193 h 1433"/>
              <a:gd name="T78" fmla="*/ 516 w 778"/>
              <a:gd name="T79" fmla="*/ 168 h 1433"/>
              <a:gd name="T80" fmla="*/ 548 w 778"/>
              <a:gd name="T81" fmla="*/ 114 h 1433"/>
              <a:gd name="T82" fmla="*/ 538 w 778"/>
              <a:gd name="T83" fmla="*/ 62 h 1433"/>
              <a:gd name="T84" fmla="*/ 583 w 778"/>
              <a:gd name="T85" fmla="*/ 11 h 1433"/>
              <a:gd name="T86" fmla="*/ 619 w 778"/>
              <a:gd name="T87" fmla="*/ 24 h 1433"/>
              <a:gd name="T88" fmla="*/ 624 w 778"/>
              <a:gd name="T89" fmla="*/ 77 h 1433"/>
              <a:gd name="T90" fmla="*/ 600 w 778"/>
              <a:gd name="T91" fmla="*/ 131 h 1433"/>
              <a:gd name="T92" fmla="*/ 645 w 778"/>
              <a:gd name="T93" fmla="*/ 142 h 1433"/>
              <a:gd name="T94" fmla="*/ 662 w 778"/>
              <a:gd name="T95" fmla="*/ 204 h 1433"/>
              <a:gd name="T96" fmla="*/ 679 w 778"/>
              <a:gd name="T97" fmla="*/ 262 h 1433"/>
              <a:gd name="T98" fmla="*/ 694 w 778"/>
              <a:gd name="T99" fmla="*/ 317 h 1433"/>
              <a:gd name="T100" fmla="*/ 728 w 778"/>
              <a:gd name="T101" fmla="*/ 363 h 1433"/>
              <a:gd name="T102" fmla="*/ 737 w 778"/>
              <a:gd name="T103" fmla="*/ 420 h 1433"/>
              <a:gd name="T104" fmla="*/ 722 w 778"/>
              <a:gd name="T105" fmla="*/ 476 h 1433"/>
              <a:gd name="T106" fmla="*/ 737 w 778"/>
              <a:gd name="T107" fmla="*/ 525 h 1433"/>
              <a:gd name="T108" fmla="*/ 756 w 778"/>
              <a:gd name="T109" fmla="*/ 583 h 1433"/>
              <a:gd name="T110" fmla="*/ 775 w 778"/>
              <a:gd name="T111" fmla="*/ 624 h 1433"/>
              <a:gd name="T112" fmla="*/ 760 w 778"/>
              <a:gd name="T113" fmla="*/ 675 h 1433"/>
              <a:gd name="T114" fmla="*/ 746 w 778"/>
              <a:gd name="T115" fmla="*/ 714 h 1433"/>
              <a:gd name="T116" fmla="*/ 701 w 778"/>
              <a:gd name="T117" fmla="*/ 757 h 1433"/>
              <a:gd name="T118" fmla="*/ 688 w 778"/>
              <a:gd name="T119" fmla="*/ 799 h 1433"/>
              <a:gd name="T120" fmla="*/ 671 w 778"/>
              <a:gd name="T121" fmla="*/ 853 h 1433"/>
              <a:gd name="T122" fmla="*/ 681 w 778"/>
              <a:gd name="T123" fmla="*/ 917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8" h="1433">
                <a:moveTo>
                  <a:pt x="673" y="951"/>
                </a:moveTo>
                <a:lnTo>
                  <a:pt x="671" y="951"/>
                </a:lnTo>
                <a:lnTo>
                  <a:pt x="670" y="951"/>
                </a:lnTo>
                <a:lnTo>
                  <a:pt x="668" y="951"/>
                </a:lnTo>
                <a:lnTo>
                  <a:pt x="666" y="951"/>
                </a:lnTo>
                <a:lnTo>
                  <a:pt x="664" y="951"/>
                </a:lnTo>
                <a:lnTo>
                  <a:pt x="662" y="951"/>
                </a:lnTo>
                <a:lnTo>
                  <a:pt x="660" y="951"/>
                </a:lnTo>
                <a:lnTo>
                  <a:pt x="660" y="952"/>
                </a:lnTo>
                <a:lnTo>
                  <a:pt x="658" y="952"/>
                </a:lnTo>
                <a:lnTo>
                  <a:pt x="656" y="952"/>
                </a:lnTo>
                <a:lnTo>
                  <a:pt x="655" y="954"/>
                </a:lnTo>
                <a:lnTo>
                  <a:pt x="653" y="954"/>
                </a:lnTo>
                <a:lnTo>
                  <a:pt x="651" y="954"/>
                </a:lnTo>
                <a:lnTo>
                  <a:pt x="649" y="956"/>
                </a:lnTo>
                <a:lnTo>
                  <a:pt x="647" y="958"/>
                </a:lnTo>
                <a:lnTo>
                  <a:pt x="645" y="958"/>
                </a:lnTo>
                <a:lnTo>
                  <a:pt x="643" y="958"/>
                </a:lnTo>
                <a:lnTo>
                  <a:pt x="641" y="960"/>
                </a:lnTo>
                <a:lnTo>
                  <a:pt x="639" y="960"/>
                </a:lnTo>
                <a:lnTo>
                  <a:pt x="639" y="962"/>
                </a:lnTo>
                <a:lnTo>
                  <a:pt x="638" y="962"/>
                </a:lnTo>
                <a:lnTo>
                  <a:pt x="636" y="962"/>
                </a:lnTo>
                <a:lnTo>
                  <a:pt x="634" y="962"/>
                </a:lnTo>
                <a:lnTo>
                  <a:pt x="634" y="962"/>
                </a:lnTo>
                <a:lnTo>
                  <a:pt x="634" y="964"/>
                </a:lnTo>
                <a:lnTo>
                  <a:pt x="632" y="964"/>
                </a:lnTo>
                <a:lnTo>
                  <a:pt x="630" y="964"/>
                </a:lnTo>
                <a:lnTo>
                  <a:pt x="628" y="964"/>
                </a:lnTo>
                <a:lnTo>
                  <a:pt x="628" y="966"/>
                </a:lnTo>
                <a:lnTo>
                  <a:pt x="626" y="967"/>
                </a:lnTo>
                <a:lnTo>
                  <a:pt x="624" y="967"/>
                </a:lnTo>
                <a:lnTo>
                  <a:pt x="623" y="966"/>
                </a:lnTo>
                <a:lnTo>
                  <a:pt x="621" y="964"/>
                </a:lnTo>
                <a:lnTo>
                  <a:pt x="621" y="962"/>
                </a:lnTo>
                <a:lnTo>
                  <a:pt x="621" y="960"/>
                </a:lnTo>
                <a:lnTo>
                  <a:pt x="619" y="958"/>
                </a:lnTo>
                <a:lnTo>
                  <a:pt x="619" y="956"/>
                </a:lnTo>
                <a:lnTo>
                  <a:pt x="619" y="954"/>
                </a:lnTo>
                <a:lnTo>
                  <a:pt x="619" y="952"/>
                </a:lnTo>
                <a:lnTo>
                  <a:pt x="617" y="952"/>
                </a:lnTo>
                <a:lnTo>
                  <a:pt x="617" y="951"/>
                </a:lnTo>
                <a:lnTo>
                  <a:pt x="617" y="949"/>
                </a:lnTo>
                <a:lnTo>
                  <a:pt x="617" y="947"/>
                </a:lnTo>
                <a:lnTo>
                  <a:pt x="617" y="945"/>
                </a:lnTo>
                <a:lnTo>
                  <a:pt x="617" y="943"/>
                </a:lnTo>
                <a:lnTo>
                  <a:pt x="617" y="941"/>
                </a:lnTo>
                <a:lnTo>
                  <a:pt x="617" y="939"/>
                </a:lnTo>
                <a:lnTo>
                  <a:pt x="615" y="937"/>
                </a:lnTo>
                <a:lnTo>
                  <a:pt x="615" y="937"/>
                </a:lnTo>
                <a:lnTo>
                  <a:pt x="615" y="936"/>
                </a:lnTo>
                <a:lnTo>
                  <a:pt x="613" y="934"/>
                </a:lnTo>
                <a:lnTo>
                  <a:pt x="613" y="932"/>
                </a:lnTo>
                <a:lnTo>
                  <a:pt x="611" y="930"/>
                </a:lnTo>
                <a:lnTo>
                  <a:pt x="609" y="930"/>
                </a:lnTo>
                <a:lnTo>
                  <a:pt x="608" y="928"/>
                </a:lnTo>
                <a:lnTo>
                  <a:pt x="606" y="926"/>
                </a:lnTo>
                <a:lnTo>
                  <a:pt x="604" y="924"/>
                </a:lnTo>
                <a:lnTo>
                  <a:pt x="602" y="922"/>
                </a:lnTo>
                <a:lnTo>
                  <a:pt x="602" y="921"/>
                </a:lnTo>
                <a:lnTo>
                  <a:pt x="602" y="919"/>
                </a:lnTo>
                <a:lnTo>
                  <a:pt x="602" y="917"/>
                </a:lnTo>
                <a:lnTo>
                  <a:pt x="602" y="915"/>
                </a:lnTo>
                <a:lnTo>
                  <a:pt x="602" y="913"/>
                </a:lnTo>
                <a:lnTo>
                  <a:pt x="600" y="911"/>
                </a:lnTo>
                <a:lnTo>
                  <a:pt x="598" y="911"/>
                </a:lnTo>
                <a:lnTo>
                  <a:pt x="596" y="911"/>
                </a:lnTo>
                <a:lnTo>
                  <a:pt x="594" y="911"/>
                </a:lnTo>
                <a:lnTo>
                  <a:pt x="593" y="911"/>
                </a:lnTo>
                <a:lnTo>
                  <a:pt x="591" y="909"/>
                </a:lnTo>
                <a:lnTo>
                  <a:pt x="589" y="907"/>
                </a:lnTo>
                <a:lnTo>
                  <a:pt x="587" y="907"/>
                </a:lnTo>
                <a:lnTo>
                  <a:pt x="587" y="906"/>
                </a:lnTo>
                <a:lnTo>
                  <a:pt x="585" y="906"/>
                </a:lnTo>
                <a:lnTo>
                  <a:pt x="585" y="904"/>
                </a:lnTo>
                <a:lnTo>
                  <a:pt x="585" y="902"/>
                </a:lnTo>
                <a:lnTo>
                  <a:pt x="585" y="900"/>
                </a:lnTo>
                <a:lnTo>
                  <a:pt x="585" y="898"/>
                </a:lnTo>
                <a:lnTo>
                  <a:pt x="585" y="898"/>
                </a:lnTo>
                <a:lnTo>
                  <a:pt x="585" y="896"/>
                </a:lnTo>
                <a:lnTo>
                  <a:pt x="583" y="894"/>
                </a:lnTo>
                <a:lnTo>
                  <a:pt x="583" y="892"/>
                </a:lnTo>
                <a:lnTo>
                  <a:pt x="583" y="892"/>
                </a:lnTo>
                <a:lnTo>
                  <a:pt x="583" y="891"/>
                </a:lnTo>
                <a:lnTo>
                  <a:pt x="583" y="889"/>
                </a:lnTo>
                <a:lnTo>
                  <a:pt x="581" y="887"/>
                </a:lnTo>
                <a:lnTo>
                  <a:pt x="581" y="885"/>
                </a:lnTo>
                <a:lnTo>
                  <a:pt x="579" y="885"/>
                </a:lnTo>
                <a:lnTo>
                  <a:pt x="578" y="885"/>
                </a:lnTo>
                <a:lnTo>
                  <a:pt x="576" y="885"/>
                </a:lnTo>
                <a:lnTo>
                  <a:pt x="574" y="887"/>
                </a:lnTo>
                <a:lnTo>
                  <a:pt x="574" y="889"/>
                </a:lnTo>
                <a:lnTo>
                  <a:pt x="572" y="889"/>
                </a:lnTo>
                <a:lnTo>
                  <a:pt x="572" y="891"/>
                </a:lnTo>
                <a:lnTo>
                  <a:pt x="570" y="891"/>
                </a:lnTo>
                <a:lnTo>
                  <a:pt x="570" y="892"/>
                </a:lnTo>
                <a:lnTo>
                  <a:pt x="568" y="892"/>
                </a:lnTo>
                <a:lnTo>
                  <a:pt x="568" y="892"/>
                </a:lnTo>
                <a:lnTo>
                  <a:pt x="566" y="892"/>
                </a:lnTo>
                <a:lnTo>
                  <a:pt x="564" y="894"/>
                </a:lnTo>
                <a:lnTo>
                  <a:pt x="563" y="894"/>
                </a:lnTo>
                <a:lnTo>
                  <a:pt x="561" y="896"/>
                </a:lnTo>
                <a:lnTo>
                  <a:pt x="559" y="896"/>
                </a:lnTo>
                <a:lnTo>
                  <a:pt x="557" y="896"/>
                </a:lnTo>
                <a:lnTo>
                  <a:pt x="555" y="898"/>
                </a:lnTo>
                <a:lnTo>
                  <a:pt x="553" y="898"/>
                </a:lnTo>
                <a:lnTo>
                  <a:pt x="551" y="898"/>
                </a:lnTo>
                <a:lnTo>
                  <a:pt x="549" y="898"/>
                </a:lnTo>
                <a:lnTo>
                  <a:pt x="548" y="898"/>
                </a:lnTo>
                <a:lnTo>
                  <a:pt x="546" y="898"/>
                </a:lnTo>
                <a:lnTo>
                  <a:pt x="544" y="898"/>
                </a:lnTo>
                <a:lnTo>
                  <a:pt x="542" y="898"/>
                </a:lnTo>
                <a:lnTo>
                  <a:pt x="540" y="896"/>
                </a:lnTo>
                <a:lnTo>
                  <a:pt x="538" y="894"/>
                </a:lnTo>
                <a:lnTo>
                  <a:pt x="538" y="892"/>
                </a:lnTo>
                <a:lnTo>
                  <a:pt x="538" y="892"/>
                </a:lnTo>
                <a:lnTo>
                  <a:pt x="538" y="891"/>
                </a:lnTo>
                <a:lnTo>
                  <a:pt x="538" y="889"/>
                </a:lnTo>
                <a:lnTo>
                  <a:pt x="538" y="887"/>
                </a:lnTo>
                <a:lnTo>
                  <a:pt x="538" y="885"/>
                </a:lnTo>
                <a:lnTo>
                  <a:pt x="538" y="883"/>
                </a:lnTo>
                <a:lnTo>
                  <a:pt x="540" y="881"/>
                </a:lnTo>
                <a:lnTo>
                  <a:pt x="540" y="879"/>
                </a:lnTo>
                <a:lnTo>
                  <a:pt x="538" y="877"/>
                </a:lnTo>
                <a:lnTo>
                  <a:pt x="538" y="877"/>
                </a:lnTo>
                <a:lnTo>
                  <a:pt x="536" y="877"/>
                </a:lnTo>
                <a:lnTo>
                  <a:pt x="534" y="877"/>
                </a:lnTo>
                <a:lnTo>
                  <a:pt x="533" y="877"/>
                </a:lnTo>
                <a:lnTo>
                  <a:pt x="531" y="877"/>
                </a:lnTo>
                <a:lnTo>
                  <a:pt x="529" y="876"/>
                </a:lnTo>
                <a:lnTo>
                  <a:pt x="527" y="876"/>
                </a:lnTo>
                <a:lnTo>
                  <a:pt x="525" y="874"/>
                </a:lnTo>
                <a:lnTo>
                  <a:pt x="525" y="872"/>
                </a:lnTo>
                <a:lnTo>
                  <a:pt x="523" y="870"/>
                </a:lnTo>
                <a:lnTo>
                  <a:pt x="523" y="868"/>
                </a:lnTo>
                <a:lnTo>
                  <a:pt x="521" y="868"/>
                </a:lnTo>
                <a:lnTo>
                  <a:pt x="519" y="866"/>
                </a:lnTo>
                <a:lnTo>
                  <a:pt x="519" y="864"/>
                </a:lnTo>
                <a:lnTo>
                  <a:pt x="518" y="864"/>
                </a:lnTo>
                <a:lnTo>
                  <a:pt x="518" y="862"/>
                </a:lnTo>
                <a:lnTo>
                  <a:pt x="516" y="862"/>
                </a:lnTo>
                <a:lnTo>
                  <a:pt x="516" y="861"/>
                </a:lnTo>
                <a:lnTo>
                  <a:pt x="514" y="859"/>
                </a:lnTo>
                <a:lnTo>
                  <a:pt x="514" y="857"/>
                </a:lnTo>
                <a:lnTo>
                  <a:pt x="514" y="855"/>
                </a:lnTo>
                <a:lnTo>
                  <a:pt x="514" y="853"/>
                </a:lnTo>
                <a:lnTo>
                  <a:pt x="512" y="851"/>
                </a:lnTo>
                <a:lnTo>
                  <a:pt x="512" y="849"/>
                </a:lnTo>
                <a:lnTo>
                  <a:pt x="506" y="849"/>
                </a:lnTo>
                <a:lnTo>
                  <a:pt x="503" y="849"/>
                </a:lnTo>
                <a:lnTo>
                  <a:pt x="497" y="849"/>
                </a:lnTo>
                <a:lnTo>
                  <a:pt x="491" y="851"/>
                </a:lnTo>
                <a:lnTo>
                  <a:pt x="489" y="851"/>
                </a:lnTo>
                <a:lnTo>
                  <a:pt x="484" y="851"/>
                </a:lnTo>
                <a:lnTo>
                  <a:pt x="476" y="851"/>
                </a:lnTo>
                <a:lnTo>
                  <a:pt x="467" y="851"/>
                </a:lnTo>
                <a:lnTo>
                  <a:pt x="458" y="851"/>
                </a:lnTo>
                <a:lnTo>
                  <a:pt x="446" y="851"/>
                </a:lnTo>
                <a:lnTo>
                  <a:pt x="439" y="851"/>
                </a:lnTo>
                <a:lnTo>
                  <a:pt x="428" y="851"/>
                </a:lnTo>
                <a:lnTo>
                  <a:pt x="418" y="849"/>
                </a:lnTo>
                <a:lnTo>
                  <a:pt x="407" y="849"/>
                </a:lnTo>
                <a:lnTo>
                  <a:pt x="401" y="849"/>
                </a:lnTo>
                <a:lnTo>
                  <a:pt x="396" y="851"/>
                </a:lnTo>
                <a:lnTo>
                  <a:pt x="388" y="851"/>
                </a:lnTo>
                <a:lnTo>
                  <a:pt x="386" y="851"/>
                </a:lnTo>
                <a:lnTo>
                  <a:pt x="384" y="851"/>
                </a:lnTo>
                <a:lnTo>
                  <a:pt x="383" y="853"/>
                </a:lnTo>
                <a:lnTo>
                  <a:pt x="381" y="853"/>
                </a:lnTo>
                <a:lnTo>
                  <a:pt x="381" y="855"/>
                </a:lnTo>
                <a:lnTo>
                  <a:pt x="381" y="857"/>
                </a:lnTo>
                <a:lnTo>
                  <a:pt x="379" y="857"/>
                </a:lnTo>
                <a:lnTo>
                  <a:pt x="377" y="859"/>
                </a:lnTo>
                <a:lnTo>
                  <a:pt x="377" y="861"/>
                </a:lnTo>
                <a:lnTo>
                  <a:pt x="375" y="861"/>
                </a:lnTo>
                <a:lnTo>
                  <a:pt x="373" y="862"/>
                </a:lnTo>
                <a:lnTo>
                  <a:pt x="373" y="864"/>
                </a:lnTo>
                <a:lnTo>
                  <a:pt x="371" y="864"/>
                </a:lnTo>
                <a:lnTo>
                  <a:pt x="369" y="866"/>
                </a:lnTo>
                <a:lnTo>
                  <a:pt x="368" y="868"/>
                </a:lnTo>
                <a:lnTo>
                  <a:pt x="368" y="870"/>
                </a:lnTo>
                <a:lnTo>
                  <a:pt x="366" y="870"/>
                </a:lnTo>
                <a:lnTo>
                  <a:pt x="364" y="872"/>
                </a:lnTo>
                <a:lnTo>
                  <a:pt x="362" y="874"/>
                </a:lnTo>
                <a:lnTo>
                  <a:pt x="360" y="876"/>
                </a:lnTo>
                <a:lnTo>
                  <a:pt x="360" y="877"/>
                </a:lnTo>
                <a:lnTo>
                  <a:pt x="358" y="877"/>
                </a:lnTo>
                <a:lnTo>
                  <a:pt x="356" y="879"/>
                </a:lnTo>
                <a:lnTo>
                  <a:pt x="354" y="881"/>
                </a:lnTo>
                <a:lnTo>
                  <a:pt x="353" y="883"/>
                </a:lnTo>
                <a:lnTo>
                  <a:pt x="353" y="885"/>
                </a:lnTo>
                <a:lnTo>
                  <a:pt x="351" y="887"/>
                </a:lnTo>
                <a:lnTo>
                  <a:pt x="349" y="887"/>
                </a:lnTo>
                <a:lnTo>
                  <a:pt x="349" y="889"/>
                </a:lnTo>
                <a:lnTo>
                  <a:pt x="347" y="891"/>
                </a:lnTo>
                <a:lnTo>
                  <a:pt x="347" y="892"/>
                </a:lnTo>
                <a:lnTo>
                  <a:pt x="345" y="892"/>
                </a:lnTo>
                <a:lnTo>
                  <a:pt x="345" y="894"/>
                </a:lnTo>
                <a:lnTo>
                  <a:pt x="343" y="894"/>
                </a:lnTo>
                <a:lnTo>
                  <a:pt x="341" y="896"/>
                </a:lnTo>
                <a:lnTo>
                  <a:pt x="339" y="898"/>
                </a:lnTo>
                <a:lnTo>
                  <a:pt x="338" y="898"/>
                </a:lnTo>
                <a:lnTo>
                  <a:pt x="336" y="900"/>
                </a:lnTo>
                <a:lnTo>
                  <a:pt x="334" y="900"/>
                </a:lnTo>
                <a:lnTo>
                  <a:pt x="332" y="900"/>
                </a:lnTo>
                <a:lnTo>
                  <a:pt x="330" y="900"/>
                </a:lnTo>
                <a:lnTo>
                  <a:pt x="328" y="900"/>
                </a:lnTo>
                <a:lnTo>
                  <a:pt x="326" y="900"/>
                </a:lnTo>
                <a:lnTo>
                  <a:pt x="326" y="902"/>
                </a:lnTo>
                <a:lnTo>
                  <a:pt x="324" y="902"/>
                </a:lnTo>
                <a:lnTo>
                  <a:pt x="323" y="902"/>
                </a:lnTo>
                <a:lnTo>
                  <a:pt x="321" y="902"/>
                </a:lnTo>
                <a:lnTo>
                  <a:pt x="319" y="902"/>
                </a:lnTo>
                <a:lnTo>
                  <a:pt x="317" y="902"/>
                </a:lnTo>
                <a:lnTo>
                  <a:pt x="315" y="902"/>
                </a:lnTo>
                <a:lnTo>
                  <a:pt x="313" y="902"/>
                </a:lnTo>
                <a:lnTo>
                  <a:pt x="311" y="902"/>
                </a:lnTo>
                <a:lnTo>
                  <a:pt x="309" y="902"/>
                </a:lnTo>
                <a:lnTo>
                  <a:pt x="309" y="900"/>
                </a:lnTo>
                <a:lnTo>
                  <a:pt x="308" y="900"/>
                </a:lnTo>
                <a:lnTo>
                  <a:pt x="306" y="900"/>
                </a:lnTo>
                <a:lnTo>
                  <a:pt x="304" y="900"/>
                </a:lnTo>
                <a:lnTo>
                  <a:pt x="302" y="900"/>
                </a:lnTo>
                <a:lnTo>
                  <a:pt x="300" y="900"/>
                </a:lnTo>
                <a:lnTo>
                  <a:pt x="300" y="900"/>
                </a:lnTo>
                <a:lnTo>
                  <a:pt x="298" y="902"/>
                </a:lnTo>
                <a:lnTo>
                  <a:pt x="296" y="902"/>
                </a:lnTo>
                <a:lnTo>
                  <a:pt x="294" y="902"/>
                </a:lnTo>
                <a:lnTo>
                  <a:pt x="293" y="902"/>
                </a:lnTo>
                <a:lnTo>
                  <a:pt x="291" y="902"/>
                </a:lnTo>
                <a:lnTo>
                  <a:pt x="289" y="902"/>
                </a:lnTo>
                <a:lnTo>
                  <a:pt x="287" y="902"/>
                </a:lnTo>
                <a:lnTo>
                  <a:pt x="285" y="902"/>
                </a:lnTo>
                <a:lnTo>
                  <a:pt x="283" y="902"/>
                </a:lnTo>
                <a:lnTo>
                  <a:pt x="281" y="902"/>
                </a:lnTo>
                <a:lnTo>
                  <a:pt x="279" y="902"/>
                </a:lnTo>
                <a:lnTo>
                  <a:pt x="278" y="902"/>
                </a:lnTo>
                <a:lnTo>
                  <a:pt x="276" y="902"/>
                </a:lnTo>
                <a:lnTo>
                  <a:pt x="274" y="902"/>
                </a:lnTo>
                <a:lnTo>
                  <a:pt x="272" y="902"/>
                </a:lnTo>
                <a:lnTo>
                  <a:pt x="270" y="902"/>
                </a:lnTo>
                <a:lnTo>
                  <a:pt x="268" y="902"/>
                </a:lnTo>
                <a:lnTo>
                  <a:pt x="266" y="902"/>
                </a:lnTo>
                <a:lnTo>
                  <a:pt x="264" y="902"/>
                </a:lnTo>
                <a:lnTo>
                  <a:pt x="263" y="902"/>
                </a:lnTo>
                <a:lnTo>
                  <a:pt x="261" y="902"/>
                </a:lnTo>
                <a:lnTo>
                  <a:pt x="259" y="902"/>
                </a:lnTo>
                <a:lnTo>
                  <a:pt x="257" y="902"/>
                </a:lnTo>
                <a:lnTo>
                  <a:pt x="255" y="902"/>
                </a:lnTo>
                <a:lnTo>
                  <a:pt x="253" y="902"/>
                </a:lnTo>
                <a:lnTo>
                  <a:pt x="253" y="902"/>
                </a:lnTo>
                <a:lnTo>
                  <a:pt x="251" y="902"/>
                </a:lnTo>
                <a:lnTo>
                  <a:pt x="249" y="902"/>
                </a:lnTo>
                <a:lnTo>
                  <a:pt x="248" y="902"/>
                </a:lnTo>
                <a:lnTo>
                  <a:pt x="246" y="902"/>
                </a:lnTo>
                <a:lnTo>
                  <a:pt x="244" y="902"/>
                </a:lnTo>
                <a:lnTo>
                  <a:pt x="242" y="902"/>
                </a:lnTo>
                <a:lnTo>
                  <a:pt x="240" y="902"/>
                </a:lnTo>
                <a:lnTo>
                  <a:pt x="238" y="902"/>
                </a:lnTo>
                <a:lnTo>
                  <a:pt x="236" y="902"/>
                </a:lnTo>
                <a:lnTo>
                  <a:pt x="233" y="904"/>
                </a:lnTo>
                <a:lnTo>
                  <a:pt x="231" y="904"/>
                </a:lnTo>
                <a:lnTo>
                  <a:pt x="229" y="904"/>
                </a:lnTo>
                <a:lnTo>
                  <a:pt x="231" y="906"/>
                </a:lnTo>
                <a:lnTo>
                  <a:pt x="233" y="907"/>
                </a:lnTo>
                <a:lnTo>
                  <a:pt x="234" y="909"/>
                </a:lnTo>
                <a:lnTo>
                  <a:pt x="236" y="911"/>
                </a:lnTo>
                <a:lnTo>
                  <a:pt x="238" y="911"/>
                </a:lnTo>
                <a:lnTo>
                  <a:pt x="238" y="913"/>
                </a:lnTo>
                <a:lnTo>
                  <a:pt x="240" y="915"/>
                </a:lnTo>
                <a:lnTo>
                  <a:pt x="242" y="915"/>
                </a:lnTo>
                <a:lnTo>
                  <a:pt x="242" y="917"/>
                </a:lnTo>
                <a:lnTo>
                  <a:pt x="244" y="917"/>
                </a:lnTo>
                <a:lnTo>
                  <a:pt x="246" y="919"/>
                </a:lnTo>
                <a:lnTo>
                  <a:pt x="246" y="921"/>
                </a:lnTo>
                <a:lnTo>
                  <a:pt x="248" y="921"/>
                </a:lnTo>
                <a:lnTo>
                  <a:pt x="248" y="922"/>
                </a:lnTo>
                <a:lnTo>
                  <a:pt x="249" y="922"/>
                </a:lnTo>
                <a:lnTo>
                  <a:pt x="249" y="924"/>
                </a:lnTo>
                <a:lnTo>
                  <a:pt x="251" y="924"/>
                </a:lnTo>
                <a:lnTo>
                  <a:pt x="251" y="926"/>
                </a:lnTo>
                <a:lnTo>
                  <a:pt x="253" y="926"/>
                </a:lnTo>
                <a:lnTo>
                  <a:pt x="253" y="928"/>
                </a:lnTo>
                <a:lnTo>
                  <a:pt x="255" y="930"/>
                </a:lnTo>
                <a:lnTo>
                  <a:pt x="257" y="930"/>
                </a:lnTo>
                <a:lnTo>
                  <a:pt x="257" y="932"/>
                </a:lnTo>
                <a:lnTo>
                  <a:pt x="259" y="932"/>
                </a:lnTo>
                <a:lnTo>
                  <a:pt x="259" y="934"/>
                </a:lnTo>
                <a:lnTo>
                  <a:pt x="261" y="934"/>
                </a:lnTo>
                <a:lnTo>
                  <a:pt x="261" y="936"/>
                </a:lnTo>
                <a:lnTo>
                  <a:pt x="263" y="936"/>
                </a:lnTo>
                <a:lnTo>
                  <a:pt x="264" y="937"/>
                </a:lnTo>
                <a:lnTo>
                  <a:pt x="266" y="937"/>
                </a:lnTo>
                <a:lnTo>
                  <a:pt x="266" y="937"/>
                </a:lnTo>
                <a:lnTo>
                  <a:pt x="268" y="937"/>
                </a:lnTo>
                <a:lnTo>
                  <a:pt x="268" y="939"/>
                </a:lnTo>
                <a:lnTo>
                  <a:pt x="270" y="939"/>
                </a:lnTo>
                <a:lnTo>
                  <a:pt x="270" y="941"/>
                </a:lnTo>
                <a:lnTo>
                  <a:pt x="272" y="941"/>
                </a:lnTo>
                <a:lnTo>
                  <a:pt x="274" y="943"/>
                </a:lnTo>
                <a:lnTo>
                  <a:pt x="274" y="945"/>
                </a:lnTo>
                <a:lnTo>
                  <a:pt x="276" y="945"/>
                </a:lnTo>
                <a:lnTo>
                  <a:pt x="276" y="947"/>
                </a:lnTo>
                <a:lnTo>
                  <a:pt x="278" y="949"/>
                </a:lnTo>
                <a:lnTo>
                  <a:pt x="278" y="951"/>
                </a:lnTo>
                <a:lnTo>
                  <a:pt x="279" y="952"/>
                </a:lnTo>
                <a:lnTo>
                  <a:pt x="279" y="954"/>
                </a:lnTo>
                <a:lnTo>
                  <a:pt x="279" y="956"/>
                </a:lnTo>
                <a:lnTo>
                  <a:pt x="279" y="958"/>
                </a:lnTo>
                <a:lnTo>
                  <a:pt x="279" y="960"/>
                </a:lnTo>
                <a:lnTo>
                  <a:pt x="279" y="962"/>
                </a:lnTo>
                <a:lnTo>
                  <a:pt x="279" y="964"/>
                </a:lnTo>
                <a:lnTo>
                  <a:pt x="279" y="966"/>
                </a:lnTo>
                <a:lnTo>
                  <a:pt x="279" y="967"/>
                </a:lnTo>
                <a:lnTo>
                  <a:pt x="281" y="969"/>
                </a:lnTo>
                <a:lnTo>
                  <a:pt x="281" y="971"/>
                </a:lnTo>
                <a:lnTo>
                  <a:pt x="281" y="973"/>
                </a:lnTo>
                <a:lnTo>
                  <a:pt x="281" y="975"/>
                </a:lnTo>
                <a:lnTo>
                  <a:pt x="281" y="977"/>
                </a:lnTo>
                <a:lnTo>
                  <a:pt x="281" y="979"/>
                </a:lnTo>
                <a:lnTo>
                  <a:pt x="283" y="981"/>
                </a:lnTo>
                <a:lnTo>
                  <a:pt x="283" y="982"/>
                </a:lnTo>
                <a:lnTo>
                  <a:pt x="283" y="982"/>
                </a:lnTo>
                <a:lnTo>
                  <a:pt x="283" y="984"/>
                </a:lnTo>
                <a:lnTo>
                  <a:pt x="283" y="986"/>
                </a:lnTo>
                <a:lnTo>
                  <a:pt x="285" y="988"/>
                </a:lnTo>
                <a:lnTo>
                  <a:pt x="285" y="990"/>
                </a:lnTo>
                <a:lnTo>
                  <a:pt x="285" y="992"/>
                </a:lnTo>
                <a:lnTo>
                  <a:pt x="285" y="994"/>
                </a:lnTo>
                <a:lnTo>
                  <a:pt x="285" y="996"/>
                </a:lnTo>
                <a:lnTo>
                  <a:pt x="287" y="997"/>
                </a:lnTo>
                <a:lnTo>
                  <a:pt x="287" y="999"/>
                </a:lnTo>
                <a:lnTo>
                  <a:pt x="287" y="1001"/>
                </a:lnTo>
                <a:lnTo>
                  <a:pt x="287" y="1003"/>
                </a:lnTo>
                <a:lnTo>
                  <a:pt x="287" y="1005"/>
                </a:lnTo>
                <a:lnTo>
                  <a:pt x="287" y="1007"/>
                </a:lnTo>
                <a:lnTo>
                  <a:pt x="289" y="1009"/>
                </a:lnTo>
                <a:lnTo>
                  <a:pt x="289" y="1011"/>
                </a:lnTo>
                <a:lnTo>
                  <a:pt x="289" y="1012"/>
                </a:lnTo>
                <a:lnTo>
                  <a:pt x="289" y="1014"/>
                </a:lnTo>
                <a:lnTo>
                  <a:pt x="289" y="1016"/>
                </a:lnTo>
                <a:lnTo>
                  <a:pt x="289" y="1018"/>
                </a:lnTo>
                <a:lnTo>
                  <a:pt x="291" y="1018"/>
                </a:lnTo>
                <a:lnTo>
                  <a:pt x="291" y="1020"/>
                </a:lnTo>
                <a:lnTo>
                  <a:pt x="291" y="1022"/>
                </a:lnTo>
                <a:lnTo>
                  <a:pt x="291" y="1024"/>
                </a:lnTo>
                <a:lnTo>
                  <a:pt x="291" y="1026"/>
                </a:lnTo>
                <a:lnTo>
                  <a:pt x="291" y="1027"/>
                </a:lnTo>
                <a:lnTo>
                  <a:pt x="293" y="1027"/>
                </a:lnTo>
                <a:lnTo>
                  <a:pt x="293" y="1027"/>
                </a:lnTo>
                <a:lnTo>
                  <a:pt x="293" y="1029"/>
                </a:lnTo>
                <a:lnTo>
                  <a:pt x="293" y="1031"/>
                </a:lnTo>
                <a:lnTo>
                  <a:pt x="293" y="1033"/>
                </a:lnTo>
                <a:lnTo>
                  <a:pt x="293" y="1035"/>
                </a:lnTo>
                <a:lnTo>
                  <a:pt x="294" y="1035"/>
                </a:lnTo>
                <a:lnTo>
                  <a:pt x="294" y="1037"/>
                </a:lnTo>
                <a:lnTo>
                  <a:pt x="294" y="1039"/>
                </a:lnTo>
                <a:lnTo>
                  <a:pt x="294" y="1041"/>
                </a:lnTo>
                <a:lnTo>
                  <a:pt x="294" y="1042"/>
                </a:lnTo>
                <a:lnTo>
                  <a:pt x="294" y="1044"/>
                </a:lnTo>
                <a:lnTo>
                  <a:pt x="296" y="1044"/>
                </a:lnTo>
                <a:lnTo>
                  <a:pt x="296" y="1046"/>
                </a:lnTo>
                <a:lnTo>
                  <a:pt x="296" y="1048"/>
                </a:lnTo>
                <a:lnTo>
                  <a:pt x="296" y="1050"/>
                </a:lnTo>
                <a:lnTo>
                  <a:pt x="296" y="1052"/>
                </a:lnTo>
                <a:lnTo>
                  <a:pt x="296" y="1054"/>
                </a:lnTo>
                <a:lnTo>
                  <a:pt x="298" y="1054"/>
                </a:lnTo>
                <a:lnTo>
                  <a:pt x="298" y="1056"/>
                </a:lnTo>
                <a:lnTo>
                  <a:pt x="298" y="1057"/>
                </a:lnTo>
                <a:lnTo>
                  <a:pt x="298" y="1059"/>
                </a:lnTo>
                <a:lnTo>
                  <a:pt x="298" y="1061"/>
                </a:lnTo>
                <a:lnTo>
                  <a:pt x="298" y="1063"/>
                </a:lnTo>
                <a:lnTo>
                  <a:pt x="300" y="1063"/>
                </a:lnTo>
                <a:lnTo>
                  <a:pt x="300" y="1065"/>
                </a:lnTo>
                <a:lnTo>
                  <a:pt x="300" y="1067"/>
                </a:lnTo>
                <a:lnTo>
                  <a:pt x="300" y="1069"/>
                </a:lnTo>
                <a:lnTo>
                  <a:pt x="300" y="1071"/>
                </a:lnTo>
                <a:lnTo>
                  <a:pt x="300" y="1072"/>
                </a:lnTo>
                <a:lnTo>
                  <a:pt x="300" y="1072"/>
                </a:lnTo>
                <a:lnTo>
                  <a:pt x="300" y="1074"/>
                </a:lnTo>
                <a:lnTo>
                  <a:pt x="300" y="1076"/>
                </a:lnTo>
                <a:lnTo>
                  <a:pt x="300" y="1078"/>
                </a:lnTo>
                <a:lnTo>
                  <a:pt x="302" y="1080"/>
                </a:lnTo>
                <a:lnTo>
                  <a:pt x="302" y="1082"/>
                </a:lnTo>
                <a:lnTo>
                  <a:pt x="302" y="1084"/>
                </a:lnTo>
                <a:lnTo>
                  <a:pt x="302" y="1086"/>
                </a:lnTo>
                <a:lnTo>
                  <a:pt x="302" y="1087"/>
                </a:lnTo>
                <a:lnTo>
                  <a:pt x="302" y="1089"/>
                </a:lnTo>
                <a:lnTo>
                  <a:pt x="304" y="1091"/>
                </a:lnTo>
                <a:lnTo>
                  <a:pt x="304" y="1093"/>
                </a:lnTo>
                <a:lnTo>
                  <a:pt x="304" y="1095"/>
                </a:lnTo>
                <a:lnTo>
                  <a:pt x="304" y="1097"/>
                </a:lnTo>
                <a:lnTo>
                  <a:pt x="304" y="1099"/>
                </a:lnTo>
                <a:lnTo>
                  <a:pt x="306" y="1101"/>
                </a:lnTo>
                <a:lnTo>
                  <a:pt x="306" y="1102"/>
                </a:lnTo>
                <a:lnTo>
                  <a:pt x="306" y="1104"/>
                </a:lnTo>
                <a:lnTo>
                  <a:pt x="306" y="1106"/>
                </a:lnTo>
                <a:lnTo>
                  <a:pt x="306" y="1108"/>
                </a:lnTo>
                <a:lnTo>
                  <a:pt x="306" y="1110"/>
                </a:lnTo>
                <a:lnTo>
                  <a:pt x="306" y="1112"/>
                </a:lnTo>
                <a:lnTo>
                  <a:pt x="306" y="1114"/>
                </a:lnTo>
                <a:lnTo>
                  <a:pt x="308" y="1116"/>
                </a:lnTo>
                <a:lnTo>
                  <a:pt x="308" y="1117"/>
                </a:lnTo>
                <a:lnTo>
                  <a:pt x="309" y="1117"/>
                </a:lnTo>
                <a:lnTo>
                  <a:pt x="309" y="1119"/>
                </a:lnTo>
                <a:lnTo>
                  <a:pt x="311" y="1121"/>
                </a:lnTo>
                <a:lnTo>
                  <a:pt x="311" y="1123"/>
                </a:lnTo>
                <a:lnTo>
                  <a:pt x="313" y="1125"/>
                </a:lnTo>
                <a:lnTo>
                  <a:pt x="313" y="1127"/>
                </a:lnTo>
                <a:lnTo>
                  <a:pt x="313" y="1129"/>
                </a:lnTo>
                <a:lnTo>
                  <a:pt x="315" y="1131"/>
                </a:lnTo>
                <a:lnTo>
                  <a:pt x="317" y="1134"/>
                </a:lnTo>
                <a:lnTo>
                  <a:pt x="317" y="1144"/>
                </a:lnTo>
                <a:lnTo>
                  <a:pt x="317" y="1146"/>
                </a:lnTo>
                <a:lnTo>
                  <a:pt x="319" y="1146"/>
                </a:lnTo>
                <a:lnTo>
                  <a:pt x="321" y="1147"/>
                </a:lnTo>
                <a:lnTo>
                  <a:pt x="323" y="1149"/>
                </a:lnTo>
                <a:lnTo>
                  <a:pt x="323" y="1151"/>
                </a:lnTo>
                <a:lnTo>
                  <a:pt x="324" y="1153"/>
                </a:lnTo>
                <a:lnTo>
                  <a:pt x="326" y="1153"/>
                </a:lnTo>
                <a:lnTo>
                  <a:pt x="326" y="1155"/>
                </a:lnTo>
                <a:lnTo>
                  <a:pt x="328" y="1155"/>
                </a:lnTo>
                <a:lnTo>
                  <a:pt x="328" y="1157"/>
                </a:lnTo>
                <a:lnTo>
                  <a:pt x="330" y="1157"/>
                </a:lnTo>
                <a:lnTo>
                  <a:pt x="341" y="1191"/>
                </a:lnTo>
                <a:lnTo>
                  <a:pt x="343" y="1191"/>
                </a:lnTo>
                <a:lnTo>
                  <a:pt x="343" y="1192"/>
                </a:lnTo>
                <a:lnTo>
                  <a:pt x="345" y="1194"/>
                </a:lnTo>
                <a:lnTo>
                  <a:pt x="345" y="1196"/>
                </a:lnTo>
                <a:lnTo>
                  <a:pt x="345" y="1198"/>
                </a:lnTo>
                <a:lnTo>
                  <a:pt x="347" y="1200"/>
                </a:lnTo>
                <a:lnTo>
                  <a:pt x="347" y="1202"/>
                </a:lnTo>
                <a:lnTo>
                  <a:pt x="347" y="1204"/>
                </a:lnTo>
                <a:lnTo>
                  <a:pt x="347" y="1206"/>
                </a:lnTo>
                <a:lnTo>
                  <a:pt x="347" y="1206"/>
                </a:lnTo>
                <a:lnTo>
                  <a:pt x="349" y="1206"/>
                </a:lnTo>
                <a:lnTo>
                  <a:pt x="349" y="1207"/>
                </a:lnTo>
                <a:lnTo>
                  <a:pt x="349" y="1209"/>
                </a:lnTo>
                <a:lnTo>
                  <a:pt x="351" y="1211"/>
                </a:lnTo>
                <a:lnTo>
                  <a:pt x="351" y="1213"/>
                </a:lnTo>
                <a:lnTo>
                  <a:pt x="353" y="1215"/>
                </a:lnTo>
                <a:lnTo>
                  <a:pt x="353" y="1217"/>
                </a:lnTo>
                <a:lnTo>
                  <a:pt x="354" y="1217"/>
                </a:lnTo>
                <a:lnTo>
                  <a:pt x="354" y="1219"/>
                </a:lnTo>
                <a:lnTo>
                  <a:pt x="356" y="1219"/>
                </a:lnTo>
                <a:lnTo>
                  <a:pt x="358" y="1219"/>
                </a:lnTo>
                <a:lnTo>
                  <a:pt x="360" y="1219"/>
                </a:lnTo>
                <a:lnTo>
                  <a:pt x="360" y="1217"/>
                </a:lnTo>
                <a:lnTo>
                  <a:pt x="362" y="1217"/>
                </a:lnTo>
                <a:lnTo>
                  <a:pt x="364" y="1217"/>
                </a:lnTo>
                <a:lnTo>
                  <a:pt x="366" y="1217"/>
                </a:lnTo>
                <a:lnTo>
                  <a:pt x="368" y="1217"/>
                </a:lnTo>
                <a:lnTo>
                  <a:pt x="369" y="1217"/>
                </a:lnTo>
                <a:lnTo>
                  <a:pt x="371" y="1217"/>
                </a:lnTo>
                <a:lnTo>
                  <a:pt x="371" y="1219"/>
                </a:lnTo>
                <a:lnTo>
                  <a:pt x="373" y="1219"/>
                </a:lnTo>
                <a:lnTo>
                  <a:pt x="375" y="1219"/>
                </a:lnTo>
                <a:lnTo>
                  <a:pt x="375" y="1221"/>
                </a:lnTo>
                <a:lnTo>
                  <a:pt x="377" y="1221"/>
                </a:lnTo>
                <a:lnTo>
                  <a:pt x="377" y="1222"/>
                </a:lnTo>
                <a:lnTo>
                  <a:pt x="379" y="1224"/>
                </a:lnTo>
                <a:lnTo>
                  <a:pt x="379" y="1226"/>
                </a:lnTo>
                <a:lnTo>
                  <a:pt x="379" y="1228"/>
                </a:lnTo>
                <a:lnTo>
                  <a:pt x="379" y="1230"/>
                </a:lnTo>
                <a:lnTo>
                  <a:pt x="379" y="1232"/>
                </a:lnTo>
                <a:lnTo>
                  <a:pt x="379" y="1234"/>
                </a:lnTo>
                <a:lnTo>
                  <a:pt x="379" y="1236"/>
                </a:lnTo>
                <a:lnTo>
                  <a:pt x="377" y="1237"/>
                </a:lnTo>
                <a:lnTo>
                  <a:pt x="377" y="1239"/>
                </a:lnTo>
                <a:lnTo>
                  <a:pt x="377" y="1241"/>
                </a:lnTo>
                <a:lnTo>
                  <a:pt x="375" y="1241"/>
                </a:lnTo>
                <a:lnTo>
                  <a:pt x="377" y="1243"/>
                </a:lnTo>
                <a:lnTo>
                  <a:pt x="377" y="1245"/>
                </a:lnTo>
                <a:lnTo>
                  <a:pt x="377" y="1247"/>
                </a:lnTo>
                <a:lnTo>
                  <a:pt x="377" y="1249"/>
                </a:lnTo>
                <a:lnTo>
                  <a:pt x="375" y="1249"/>
                </a:lnTo>
                <a:lnTo>
                  <a:pt x="375" y="1251"/>
                </a:lnTo>
                <a:lnTo>
                  <a:pt x="373" y="1251"/>
                </a:lnTo>
                <a:lnTo>
                  <a:pt x="373" y="1252"/>
                </a:lnTo>
                <a:lnTo>
                  <a:pt x="373" y="1254"/>
                </a:lnTo>
                <a:lnTo>
                  <a:pt x="373" y="1256"/>
                </a:lnTo>
                <a:lnTo>
                  <a:pt x="375" y="1256"/>
                </a:lnTo>
                <a:lnTo>
                  <a:pt x="377" y="1258"/>
                </a:lnTo>
                <a:lnTo>
                  <a:pt x="377" y="1260"/>
                </a:lnTo>
                <a:lnTo>
                  <a:pt x="379" y="1260"/>
                </a:lnTo>
                <a:lnTo>
                  <a:pt x="379" y="1262"/>
                </a:lnTo>
                <a:lnTo>
                  <a:pt x="381" y="1262"/>
                </a:lnTo>
                <a:lnTo>
                  <a:pt x="381" y="1264"/>
                </a:lnTo>
                <a:lnTo>
                  <a:pt x="381" y="1266"/>
                </a:lnTo>
                <a:lnTo>
                  <a:pt x="381" y="1267"/>
                </a:lnTo>
                <a:lnTo>
                  <a:pt x="381" y="1269"/>
                </a:lnTo>
                <a:lnTo>
                  <a:pt x="381" y="1271"/>
                </a:lnTo>
                <a:lnTo>
                  <a:pt x="381" y="1273"/>
                </a:lnTo>
                <a:lnTo>
                  <a:pt x="381" y="1275"/>
                </a:lnTo>
                <a:lnTo>
                  <a:pt x="381" y="1277"/>
                </a:lnTo>
                <a:lnTo>
                  <a:pt x="381" y="1279"/>
                </a:lnTo>
                <a:lnTo>
                  <a:pt x="381" y="1281"/>
                </a:lnTo>
                <a:lnTo>
                  <a:pt x="383" y="1282"/>
                </a:lnTo>
                <a:lnTo>
                  <a:pt x="383" y="1284"/>
                </a:lnTo>
                <a:lnTo>
                  <a:pt x="383" y="1286"/>
                </a:lnTo>
                <a:lnTo>
                  <a:pt x="383" y="1288"/>
                </a:lnTo>
                <a:lnTo>
                  <a:pt x="381" y="1288"/>
                </a:lnTo>
                <a:lnTo>
                  <a:pt x="381" y="1290"/>
                </a:lnTo>
                <a:lnTo>
                  <a:pt x="379" y="1290"/>
                </a:lnTo>
                <a:lnTo>
                  <a:pt x="377" y="1290"/>
                </a:lnTo>
                <a:lnTo>
                  <a:pt x="375" y="1292"/>
                </a:lnTo>
                <a:lnTo>
                  <a:pt x="373" y="1292"/>
                </a:lnTo>
                <a:lnTo>
                  <a:pt x="371" y="1292"/>
                </a:lnTo>
                <a:lnTo>
                  <a:pt x="369" y="1292"/>
                </a:lnTo>
                <a:lnTo>
                  <a:pt x="369" y="1294"/>
                </a:lnTo>
                <a:lnTo>
                  <a:pt x="369" y="1296"/>
                </a:lnTo>
                <a:lnTo>
                  <a:pt x="368" y="1296"/>
                </a:lnTo>
                <a:lnTo>
                  <a:pt x="368" y="1296"/>
                </a:lnTo>
                <a:lnTo>
                  <a:pt x="366" y="1296"/>
                </a:lnTo>
                <a:lnTo>
                  <a:pt x="364" y="1298"/>
                </a:lnTo>
                <a:lnTo>
                  <a:pt x="362" y="1298"/>
                </a:lnTo>
                <a:lnTo>
                  <a:pt x="360" y="1298"/>
                </a:lnTo>
                <a:lnTo>
                  <a:pt x="360" y="1299"/>
                </a:lnTo>
                <a:lnTo>
                  <a:pt x="358" y="1299"/>
                </a:lnTo>
                <a:lnTo>
                  <a:pt x="356" y="1299"/>
                </a:lnTo>
                <a:lnTo>
                  <a:pt x="356" y="1301"/>
                </a:lnTo>
                <a:lnTo>
                  <a:pt x="354" y="1301"/>
                </a:lnTo>
                <a:lnTo>
                  <a:pt x="353" y="1301"/>
                </a:lnTo>
                <a:lnTo>
                  <a:pt x="351" y="1303"/>
                </a:lnTo>
                <a:lnTo>
                  <a:pt x="349" y="1303"/>
                </a:lnTo>
                <a:lnTo>
                  <a:pt x="349" y="1305"/>
                </a:lnTo>
                <a:lnTo>
                  <a:pt x="347" y="1305"/>
                </a:lnTo>
                <a:lnTo>
                  <a:pt x="347" y="1307"/>
                </a:lnTo>
                <a:lnTo>
                  <a:pt x="347" y="1309"/>
                </a:lnTo>
                <a:lnTo>
                  <a:pt x="347" y="1311"/>
                </a:lnTo>
                <a:lnTo>
                  <a:pt x="347" y="1313"/>
                </a:lnTo>
                <a:lnTo>
                  <a:pt x="347" y="1314"/>
                </a:lnTo>
                <a:lnTo>
                  <a:pt x="345" y="1314"/>
                </a:lnTo>
                <a:lnTo>
                  <a:pt x="345" y="1316"/>
                </a:lnTo>
                <a:lnTo>
                  <a:pt x="345" y="1318"/>
                </a:lnTo>
                <a:lnTo>
                  <a:pt x="343" y="1318"/>
                </a:lnTo>
                <a:lnTo>
                  <a:pt x="343" y="1320"/>
                </a:lnTo>
                <a:lnTo>
                  <a:pt x="343" y="1322"/>
                </a:lnTo>
                <a:lnTo>
                  <a:pt x="343" y="1324"/>
                </a:lnTo>
                <a:lnTo>
                  <a:pt x="343" y="1326"/>
                </a:lnTo>
                <a:lnTo>
                  <a:pt x="341" y="1326"/>
                </a:lnTo>
                <a:lnTo>
                  <a:pt x="341" y="1328"/>
                </a:lnTo>
                <a:lnTo>
                  <a:pt x="341" y="1329"/>
                </a:lnTo>
                <a:lnTo>
                  <a:pt x="339" y="1331"/>
                </a:lnTo>
                <a:lnTo>
                  <a:pt x="339" y="1333"/>
                </a:lnTo>
                <a:lnTo>
                  <a:pt x="339" y="1335"/>
                </a:lnTo>
                <a:lnTo>
                  <a:pt x="339" y="1337"/>
                </a:lnTo>
                <a:lnTo>
                  <a:pt x="338" y="1337"/>
                </a:lnTo>
                <a:lnTo>
                  <a:pt x="338" y="1339"/>
                </a:lnTo>
                <a:lnTo>
                  <a:pt x="338" y="1341"/>
                </a:lnTo>
                <a:lnTo>
                  <a:pt x="338" y="1341"/>
                </a:lnTo>
                <a:lnTo>
                  <a:pt x="336" y="1341"/>
                </a:lnTo>
                <a:lnTo>
                  <a:pt x="336" y="1343"/>
                </a:lnTo>
                <a:lnTo>
                  <a:pt x="334" y="1344"/>
                </a:lnTo>
                <a:lnTo>
                  <a:pt x="334" y="1346"/>
                </a:lnTo>
                <a:lnTo>
                  <a:pt x="334" y="1348"/>
                </a:lnTo>
                <a:lnTo>
                  <a:pt x="332" y="1350"/>
                </a:lnTo>
                <a:lnTo>
                  <a:pt x="244" y="1433"/>
                </a:lnTo>
                <a:lnTo>
                  <a:pt x="242" y="1433"/>
                </a:lnTo>
                <a:lnTo>
                  <a:pt x="240" y="1431"/>
                </a:lnTo>
                <a:lnTo>
                  <a:pt x="238" y="1431"/>
                </a:lnTo>
                <a:lnTo>
                  <a:pt x="236" y="1429"/>
                </a:lnTo>
                <a:lnTo>
                  <a:pt x="234" y="1429"/>
                </a:lnTo>
                <a:lnTo>
                  <a:pt x="233" y="1429"/>
                </a:lnTo>
                <a:lnTo>
                  <a:pt x="231" y="1429"/>
                </a:lnTo>
                <a:lnTo>
                  <a:pt x="229" y="1427"/>
                </a:lnTo>
                <a:lnTo>
                  <a:pt x="227" y="1427"/>
                </a:lnTo>
                <a:lnTo>
                  <a:pt x="225" y="1427"/>
                </a:lnTo>
                <a:lnTo>
                  <a:pt x="223" y="1425"/>
                </a:lnTo>
                <a:lnTo>
                  <a:pt x="221" y="1425"/>
                </a:lnTo>
                <a:lnTo>
                  <a:pt x="219" y="1425"/>
                </a:lnTo>
                <a:lnTo>
                  <a:pt x="218" y="1423"/>
                </a:lnTo>
                <a:lnTo>
                  <a:pt x="216" y="1423"/>
                </a:lnTo>
                <a:lnTo>
                  <a:pt x="214" y="1421"/>
                </a:lnTo>
                <a:lnTo>
                  <a:pt x="212" y="1421"/>
                </a:lnTo>
                <a:lnTo>
                  <a:pt x="210" y="1421"/>
                </a:lnTo>
                <a:lnTo>
                  <a:pt x="208" y="1419"/>
                </a:lnTo>
                <a:lnTo>
                  <a:pt x="206" y="1419"/>
                </a:lnTo>
                <a:lnTo>
                  <a:pt x="204" y="1418"/>
                </a:lnTo>
                <a:lnTo>
                  <a:pt x="204" y="1418"/>
                </a:lnTo>
                <a:lnTo>
                  <a:pt x="203" y="1416"/>
                </a:lnTo>
                <a:lnTo>
                  <a:pt x="201" y="1416"/>
                </a:lnTo>
                <a:lnTo>
                  <a:pt x="199" y="1414"/>
                </a:lnTo>
                <a:lnTo>
                  <a:pt x="197" y="1414"/>
                </a:lnTo>
                <a:lnTo>
                  <a:pt x="197" y="1412"/>
                </a:lnTo>
                <a:lnTo>
                  <a:pt x="195" y="1412"/>
                </a:lnTo>
                <a:lnTo>
                  <a:pt x="193" y="1410"/>
                </a:lnTo>
                <a:lnTo>
                  <a:pt x="191" y="1408"/>
                </a:lnTo>
                <a:lnTo>
                  <a:pt x="189" y="1406"/>
                </a:lnTo>
                <a:lnTo>
                  <a:pt x="188" y="1404"/>
                </a:lnTo>
                <a:lnTo>
                  <a:pt x="186" y="1404"/>
                </a:lnTo>
                <a:lnTo>
                  <a:pt x="186" y="1403"/>
                </a:lnTo>
                <a:lnTo>
                  <a:pt x="184" y="1403"/>
                </a:lnTo>
                <a:lnTo>
                  <a:pt x="182" y="1401"/>
                </a:lnTo>
                <a:lnTo>
                  <a:pt x="180" y="1399"/>
                </a:lnTo>
                <a:lnTo>
                  <a:pt x="180" y="1397"/>
                </a:lnTo>
                <a:lnTo>
                  <a:pt x="178" y="1397"/>
                </a:lnTo>
                <a:lnTo>
                  <a:pt x="176" y="1395"/>
                </a:lnTo>
                <a:lnTo>
                  <a:pt x="174" y="1395"/>
                </a:lnTo>
                <a:lnTo>
                  <a:pt x="174" y="1393"/>
                </a:lnTo>
                <a:lnTo>
                  <a:pt x="172" y="1391"/>
                </a:lnTo>
                <a:lnTo>
                  <a:pt x="171" y="1391"/>
                </a:lnTo>
                <a:lnTo>
                  <a:pt x="169" y="1389"/>
                </a:lnTo>
                <a:lnTo>
                  <a:pt x="169" y="1388"/>
                </a:lnTo>
                <a:lnTo>
                  <a:pt x="167" y="1388"/>
                </a:lnTo>
                <a:lnTo>
                  <a:pt x="165" y="1386"/>
                </a:lnTo>
                <a:lnTo>
                  <a:pt x="163" y="1386"/>
                </a:lnTo>
                <a:lnTo>
                  <a:pt x="161" y="1384"/>
                </a:lnTo>
                <a:lnTo>
                  <a:pt x="159" y="1384"/>
                </a:lnTo>
                <a:lnTo>
                  <a:pt x="159" y="1384"/>
                </a:lnTo>
                <a:lnTo>
                  <a:pt x="157" y="1382"/>
                </a:lnTo>
                <a:lnTo>
                  <a:pt x="157" y="1382"/>
                </a:lnTo>
                <a:lnTo>
                  <a:pt x="156" y="1380"/>
                </a:lnTo>
                <a:lnTo>
                  <a:pt x="154" y="1380"/>
                </a:lnTo>
                <a:lnTo>
                  <a:pt x="152" y="1378"/>
                </a:lnTo>
                <a:lnTo>
                  <a:pt x="150" y="1376"/>
                </a:lnTo>
                <a:lnTo>
                  <a:pt x="148" y="1374"/>
                </a:lnTo>
                <a:lnTo>
                  <a:pt x="146" y="1373"/>
                </a:lnTo>
                <a:lnTo>
                  <a:pt x="144" y="1371"/>
                </a:lnTo>
                <a:lnTo>
                  <a:pt x="142" y="1369"/>
                </a:lnTo>
                <a:lnTo>
                  <a:pt x="141" y="1367"/>
                </a:lnTo>
                <a:lnTo>
                  <a:pt x="139" y="1365"/>
                </a:lnTo>
                <a:lnTo>
                  <a:pt x="139" y="1363"/>
                </a:lnTo>
                <a:lnTo>
                  <a:pt x="137" y="1361"/>
                </a:lnTo>
                <a:lnTo>
                  <a:pt x="135" y="1359"/>
                </a:lnTo>
                <a:lnTo>
                  <a:pt x="133" y="1358"/>
                </a:lnTo>
                <a:lnTo>
                  <a:pt x="133" y="1356"/>
                </a:lnTo>
                <a:lnTo>
                  <a:pt x="131" y="1354"/>
                </a:lnTo>
                <a:lnTo>
                  <a:pt x="131" y="1352"/>
                </a:lnTo>
                <a:lnTo>
                  <a:pt x="131" y="1350"/>
                </a:lnTo>
                <a:lnTo>
                  <a:pt x="129" y="1348"/>
                </a:lnTo>
                <a:lnTo>
                  <a:pt x="129" y="1346"/>
                </a:lnTo>
                <a:lnTo>
                  <a:pt x="129" y="1344"/>
                </a:lnTo>
                <a:lnTo>
                  <a:pt x="127" y="1343"/>
                </a:lnTo>
                <a:lnTo>
                  <a:pt x="127" y="1341"/>
                </a:lnTo>
                <a:lnTo>
                  <a:pt x="127" y="1341"/>
                </a:lnTo>
                <a:lnTo>
                  <a:pt x="126" y="1339"/>
                </a:lnTo>
                <a:lnTo>
                  <a:pt x="126" y="1337"/>
                </a:lnTo>
                <a:lnTo>
                  <a:pt x="126" y="1333"/>
                </a:lnTo>
                <a:lnTo>
                  <a:pt x="126" y="1331"/>
                </a:lnTo>
                <a:lnTo>
                  <a:pt x="124" y="1329"/>
                </a:lnTo>
                <a:lnTo>
                  <a:pt x="124" y="1328"/>
                </a:lnTo>
                <a:lnTo>
                  <a:pt x="124" y="1326"/>
                </a:lnTo>
                <a:lnTo>
                  <a:pt x="122" y="1324"/>
                </a:lnTo>
                <a:lnTo>
                  <a:pt x="122" y="1322"/>
                </a:lnTo>
                <a:lnTo>
                  <a:pt x="120" y="1320"/>
                </a:lnTo>
                <a:lnTo>
                  <a:pt x="120" y="1318"/>
                </a:lnTo>
                <a:lnTo>
                  <a:pt x="120" y="1316"/>
                </a:lnTo>
                <a:lnTo>
                  <a:pt x="118" y="1314"/>
                </a:lnTo>
                <a:lnTo>
                  <a:pt x="118" y="1313"/>
                </a:lnTo>
                <a:lnTo>
                  <a:pt x="118" y="1311"/>
                </a:lnTo>
                <a:lnTo>
                  <a:pt x="116" y="1309"/>
                </a:lnTo>
                <a:lnTo>
                  <a:pt x="116" y="1307"/>
                </a:lnTo>
                <a:lnTo>
                  <a:pt x="114" y="1305"/>
                </a:lnTo>
                <a:lnTo>
                  <a:pt x="114" y="1303"/>
                </a:lnTo>
                <a:lnTo>
                  <a:pt x="112" y="1301"/>
                </a:lnTo>
                <a:lnTo>
                  <a:pt x="111" y="1299"/>
                </a:lnTo>
                <a:lnTo>
                  <a:pt x="111" y="1298"/>
                </a:lnTo>
                <a:lnTo>
                  <a:pt x="109" y="1298"/>
                </a:lnTo>
                <a:lnTo>
                  <a:pt x="109" y="1296"/>
                </a:lnTo>
                <a:lnTo>
                  <a:pt x="107" y="1296"/>
                </a:lnTo>
                <a:lnTo>
                  <a:pt x="105" y="1294"/>
                </a:lnTo>
                <a:lnTo>
                  <a:pt x="103" y="1292"/>
                </a:lnTo>
                <a:lnTo>
                  <a:pt x="101" y="1290"/>
                </a:lnTo>
                <a:lnTo>
                  <a:pt x="101" y="1288"/>
                </a:lnTo>
                <a:lnTo>
                  <a:pt x="99" y="1288"/>
                </a:lnTo>
                <a:lnTo>
                  <a:pt x="99" y="1286"/>
                </a:lnTo>
                <a:lnTo>
                  <a:pt x="97" y="1284"/>
                </a:lnTo>
                <a:lnTo>
                  <a:pt x="97" y="1282"/>
                </a:lnTo>
                <a:lnTo>
                  <a:pt x="96" y="1281"/>
                </a:lnTo>
                <a:lnTo>
                  <a:pt x="94" y="1279"/>
                </a:lnTo>
                <a:lnTo>
                  <a:pt x="92" y="1277"/>
                </a:lnTo>
                <a:lnTo>
                  <a:pt x="92" y="1275"/>
                </a:lnTo>
                <a:lnTo>
                  <a:pt x="90" y="1273"/>
                </a:lnTo>
                <a:lnTo>
                  <a:pt x="90" y="1271"/>
                </a:lnTo>
                <a:lnTo>
                  <a:pt x="88" y="1271"/>
                </a:lnTo>
                <a:lnTo>
                  <a:pt x="88" y="1269"/>
                </a:lnTo>
                <a:lnTo>
                  <a:pt x="86" y="1267"/>
                </a:lnTo>
                <a:lnTo>
                  <a:pt x="84" y="1266"/>
                </a:lnTo>
                <a:lnTo>
                  <a:pt x="84" y="1264"/>
                </a:lnTo>
                <a:lnTo>
                  <a:pt x="82" y="1262"/>
                </a:lnTo>
                <a:lnTo>
                  <a:pt x="82" y="1260"/>
                </a:lnTo>
                <a:lnTo>
                  <a:pt x="81" y="1260"/>
                </a:lnTo>
                <a:lnTo>
                  <a:pt x="81" y="1258"/>
                </a:lnTo>
                <a:lnTo>
                  <a:pt x="79" y="1256"/>
                </a:lnTo>
                <a:lnTo>
                  <a:pt x="79" y="1254"/>
                </a:lnTo>
                <a:lnTo>
                  <a:pt x="77" y="1252"/>
                </a:lnTo>
                <a:lnTo>
                  <a:pt x="77" y="1251"/>
                </a:lnTo>
                <a:lnTo>
                  <a:pt x="77" y="1251"/>
                </a:lnTo>
                <a:lnTo>
                  <a:pt x="75" y="1249"/>
                </a:lnTo>
                <a:lnTo>
                  <a:pt x="75" y="1247"/>
                </a:lnTo>
                <a:lnTo>
                  <a:pt x="75" y="1243"/>
                </a:lnTo>
                <a:lnTo>
                  <a:pt x="73" y="1241"/>
                </a:lnTo>
                <a:lnTo>
                  <a:pt x="73" y="1239"/>
                </a:lnTo>
                <a:lnTo>
                  <a:pt x="73" y="1237"/>
                </a:lnTo>
                <a:lnTo>
                  <a:pt x="71" y="1236"/>
                </a:lnTo>
                <a:lnTo>
                  <a:pt x="71" y="1234"/>
                </a:lnTo>
                <a:lnTo>
                  <a:pt x="71" y="1232"/>
                </a:lnTo>
                <a:lnTo>
                  <a:pt x="71" y="1228"/>
                </a:lnTo>
                <a:lnTo>
                  <a:pt x="71" y="1226"/>
                </a:lnTo>
                <a:lnTo>
                  <a:pt x="71" y="1224"/>
                </a:lnTo>
                <a:lnTo>
                  <a:pt x="71" y="1221"/>
                </a:lnTo>
                <a:lnTo>
                  <a:pt x="71" y="1219"/>
                </a:lnTo>
                <a:lnTo>
                  <a:pt x="71" y="1217"/>
                </a:lnTo>
                <a:lnTo>
                  <a:pt x="71" y="1213"/>
                </a:lnTo>
                <a:lnTo>
                  <a:pt x="71" y="1211"/>
                </a:lnTo>
                <a:lnTo>
                  <a:pt x="71" y="1209"/>
                </a:lnTo>
                <a:lnTo>
                  <a:pt x="71" y="1206"/>
                </a:lnTo>
                <a:lnTo>
                  <a:pt x="69" y="1206"/>
                </a:lnTo>
                <a:lnTo>
                  <a:pt x="69" y="1204"/>
                </a:lnTo>
                <a:lnTo>
                  <a:pt x="69" y="1202"/>
                </a:lnTo>
                <a:lnTo>
                  <a:pt x="67" y="1200"/>
                </a:lnTo>
                <a:lnTo>
                  <a:pt x="67" y="1198"/>
                </a:lnTo>
                <a:lnTo>
                  <a:pt x="67" y="1196"/>
                </a:lnTo>
                <a:lnTo>
                  <a:pt x="66" y="1194"/>
                </a:lnTo>
                <a:lnTo>
                  <a:pt x="66" y="1192"/>
                </a:lnTo>
                <a:lnTo>
                  <a:pt x="66" y="1191"/>
                </a:lnTo>
                <a:lnTo>
                  <a:pt x="64" y="1189"/>
                </a:lnTo>
                <a:lnTo>
                  <a:pt x="64" y="1187"/>
                </a:lnTo>
                <a:lnTo>
                  <a:pt x="64" y="1183"/>
                </a:lnTo>
                <a:lnTo>
                  <a:pt x="64" y="1181"/>
                </a:lnTo>
                <a:lnTo>
                  <a:pt x="62" y="1179"/>
                </a:lnTo>
                <a:lnTo>
                  <a:pt x="62" y="1177"/>
                </a:lnTo>
                <a:lnTo>
                  <a:pt x="62" y="1176"/>
                </a:lnTo>
                <a:lnTo>
                  <a:pt x="62" y="1174"/>
                </a:lnTo>
                <a:lnTo>
                  <a:pt x="62" y="1172"/>
                </a:lnTo>
                <a:lnTo>
                  <a:pt x="60" y="1170"/>
                </a:lnTo>
                <a:lnTo>
                  <a:pt x="60" y="1168"/>
                </a:lnTo>
                <a:lnTo>
                  <a:pt x="60" y="1166"/>
                </a:lnTo>
                <a:lnTo>
                  <a:pt x="60" y="1164"/>
                </a:lnTo>
                <a:lnTo>
                  <a:pt x="58" y="1164"/>
                </a:lnTo>
                <a:lnTo>
                  <a:pt x="58" y="1162"/>
                </a:lnTo>
                <a:lnTo>
                  <a:pt x="58" y="1161"/>
                </a:lnTo>
                <a:lnTo>
                  <a:pt x="58" y="1159"/>
                </a:lnTo>
                <a:lnTo>
                  <a:pt x="58" y="1157"/>
                </a:lnTo>
                <a:lnTo>
                  <a:pt x="58" y="1155"/>
                </a:lnTo>
                <a:lnTo>
                  <a:pt x="58" y="1151"/>
                </a:lnTo>
                <a:lnTo>
                  <a:pt x="56" y="1149"/>
                </a:lnTo>
                <a:lnTo>
                  <a:pt x="58" y="1147"/>
                </a:lnTo>
                <a:lnTo>
                  <a:pt x="58" y="1144"/>
                </a:lnTo>
                <a:lnTo>
                  <a:pt x="58" y="1142"/>
                </a:lnTo>
                <a:lnTo>
                  <a:pt x="58" y="1140"/>
                </a:lnTo>
                <a:lnTo>
                  <a:pt x="58" y="1138"/>
                </a:lnTo>
                <a:lnTo>
                  <a:pt x="58" y="1134"/>
                </a:lnTo>
                <a:lnTo>
                  <a:pt x="58" y="1132"/>
                </a:lnTo>
                <a:lnTo>
                  <a:pt x="60" y="1131"/>
                </a:lnTo>
                <a:lnTo>
                  <a:pt x="60" y="1129"/>
                </a:lnTo>
                <a:lnTo>
                  <a:pt x="60" y="1127"/>
                </a:lnTo>
                <a:lnTo>
                  <a:pt x="60" y="1125"/>
                </a:lnTo>
                <a:lnTo>
                  <a:pt x="60" y="1123"/>
                </a:lnTo>
                <a:lnTo>
                  <a:pt x="62" y="1121"/>
                </a:lnTo>
                <a:lnTo>
                  <a:pt x="62" y="1119"/>
                </a:lnTo>
                <a:lnTo>
                  <a:pt x="62" y="1117"/>
                </a:lnTo>
                <a:lnTo>
                  <a:pt x="62" y="1117"/>
                </a:lnTo>
                <a:lnTo>
                  <a:pt x="64" y="1116"/>
                </a:lnTo>
                <a:lnTo>
                  <a:pt x="64" y="1114"/>
                </a:lnTo>
                <a:lnTo>
                  <a:pt x="66" y="1112"/>
                </a:lnTo>
                <a:lnTo>
                  <a:pt x="67" y="1110"/>
                </a:lnTo>
                <a:lnTo>
                  <a:pt x="67" y="1108"/>
                </a:lnTo>
                <a:lnTo>
                  <a:pt x="69" y="1106"/>
                </a:lnTo>
                <a:lnTo>
                  <a:pt x="71" y="1104"/>
                </a:lnTo>
                <a:lnTo>
                  <a:pt x="71" y="1102"/>
                </a:lnTo>
                <a:lnTo>
                  <a:pt x="73" y="1102"/>
                </a:lnTo>
                <a:lnTo>
                  <a:pt x="73" y="1101"/>
                </a:lnTo>
                <a:lnTo>
                  <a:pt x="75" y="1099"/>
                </a:lnTo>
                <a:lnTo>
                  <a:pt x="77" y="1097"/>
                </a:lnTo>
                <a:lnTo>
                  <a:pt x="79" y="1097"/>
                </a:lnTo>
                <a:lnTo>
                  <a:pt x="79" y="1095"/>
                </a:lnTo>
                <a:lnTo>
                  <a:pt x="81" y="1093"/>
                </a:lnTo>
                <a:lnTo>
                  <a:pt x="81" y="1091"/>
                </a:lnTo>
                <a:lnTo>
                  <a:pt x="82" y="1091"/>
                </a:lnTo>
                <a:lnTo>
                  <a:pt x="84" y="1089"/>
                </a:lnTo>
                <a:lnTo>
                  <a:pt x="84" y="1087"/>
                </a:lnTo>
                <a:lnTo>
                  <a:pt x="86" y="1086"/>
                </a:lnTo>
                <a:lnTo>
                  <a:pt x="88" y="1086"/>
                </a:lnTo>
                <a:lnTo>
                  <a:pt x="88" y="1084"/>
                </a:lnTo>
                <a:lnTo>
                  <a:pt x="90" y="1082"/>
                </a:lnTo>
                <a:lnTo>
                  <a:pt x="92" y="1080"/>
                </a:lnTo>
                <a:lnTo>
                  <a:pt x="94" y="1078"/>
                </a:lnTo>
                <a:lnTo>
                  <a:pt x="96" y="1076"/>
                </a:lnTo>
                <a:lnTo>
                  <a:pt x="96" y="1074"/>
                </a:lnTo>
                <a:lnTo>
                  <a:pt x="97" y="1074"/>
                </a:lnTo>
                <a:lnTo>
                  <a:pt x="97" y="1072"/>
                </a:lnTo>
                <a:lnTo>
                  <a:pt x="99" y="1072"/>
                </a:lnTo>
                <a:lnTo>
                  <a:pt x="99" y="1071"/>
                </a:lnTo>
                <a:lnTo>
                  <a:pt x="101" y="1069"/>
                </a:lnTo>
                <a:lnTo>
                  <a:pt x="101" y="1067"/>
                </a:lnTo>
                <a:lnTo>
                  <a:pt x="103" y="1065"/>
                </a:lnTo>
                <a:lnTo>
                  <a:pt x="103" y="1063"/>
                </a:lnTo>
                <a:lnTo>
                  <a:pt x="103" y="1061"/>
                </a:lnTo>
                <a:lnTo>
                  <a:pt x="105" y="1059"/>
                </a:lnTo>
                <a:lnTo>
                  <a:pt x="105" y="1057"/>
                </a:lnTo>
                <a:lnTo>
                  <a:pt x="105" y="1056"/>
                </a:lnTo>
                <a:lnTo>
                  <a:pt x="107" y="1054"/>
                </a:lnTo>
                <a:lnTo>
                  <a:pt x="107" y="1052"/>
                </a:lnTo>
                <a:lnTo>
                  <a:pt x="107" y="1050"/>
                </a:lnTo>
                <a:lnTo>
                  <a:pt x="107" y="1046"/>
                </a:lnTo>
                <a:lnTo>
                  <a:pt x="107" y="1044"/>
                </a:lnTo>
                <a:lnTo>
                  <a:pt x="107" y="1042"/>
                </a:lnTo>
                <a:lnTo>
                  <a:pt x="107" y="1039"/>
                </a:lnTo>
                <a:lnTo>
                  <a:pt x="107" y="1037"/>
                </a:lnTo>
                <a:lnTo>
                  <a:pt x="105" y="1035"/>
                </a:lnTo>
                <a:lnTo>
                  <a:pt x="105" y="1033"/>
                </a:lnTo>
                <a:lnTo>
                  <a:pt x="105" y="1031"/>
                </a:lnTo>
                <a:lnTo>
                  <a:pt x="105" y="1027"/>
                </a:lnTo>
                <a:lnTo>
                  <a:pt x="105" y="1027"/>
                </a:lnTo>
                <a:lnTo>
                  <a:pt x="103" y="1026"/>
                </a:lnTo>
                <a:lnTo>
                  <a:pt x="103" y="1024"/>
                </a:lnTo>
                <a:lnTo>
                  <a:pt x="101" y="1022"/>
                </a:lnTo>
                <a:lnTo>
                  <a:pt x="101" y="1018"/>
                </a:lnTo>
                <a:lnTo>
                  <a:pt x="101" y="1016"/>
                </a:lnTo>
                <a:lnTo>
                  <a:pt x="101" y="1014"/>
                </a:lnTo>
                <a:lnTo>
                  <a:pt x="99" y="1012"/>
                </a:lnTo>
                <a:lnTo>
                  <a:pt x="99" y="1011"/>
                </a:lnTo>
                <a:lnTo>
                  <a:pt x="99" y="1009"/>
                </a:lnTo>
                <a:lnTo>
                  <a:pt x="97" y="1007"/>
                </a:lnTo>
                <a:lnTo>
                  <a:pt x="97" y="1005"/>
                </a:lnTo>
                <a:lnTo>
                  <a:pt x="97" y="1003"/>
                </a:lnTo>
                <a:lnTo>
                  <a:pt x="96" y="1001"/>
                </a:lnTo>
                <a:lnTo>
                  <a:pt x="96" y="999"/>
                </a:lnTo>
                <a:lnTo>
                  <a:pt x="96" y="996"/>
                </a:lnTo>
                <a:lnTo>
                  <a:pt x="96" y="994"/>
                </a:lnTo>
                <a:lnTo>
                  <a:pt x="94" y="992"/>
                </a:lnTo>
                <a:lnTo>
                  <a:pt x="94" y="990"/>
                </a:lnTo>
                <a:lnTo>
                  <a:pt x="94" y="988"/>
                </a:lnTo>
                <a:lnTo>
                  <a:pt x="92" y="986"/>
                </a:lnTo>
                <a:lnTo>
                  <a:pt x="92" y="984"/>
                </a:lnTo>
                <a:lnTo>
                  <a:pt x="90" y="982"/>
                </a:lnTo>
                <a:lnTo>
                  <a:pt x="90" y="982"/>
                </a:lnTo>
                <a:lnTo>
                  <a:pt x="90" y="981"/>
                </a:lnTo>
                <a:lnTo>
                  <a:pt x="88" y="979"/>
                </a:lnTo>
                <a:lnTo>
                  <a:pt x="88" y="977"/>
                </a:lnTo>
                <a:lnTo>
                  <a:pt x="86" y="975"/>
                </a:lnTo>
                <a:lnTo>
                  <a:pt x="86" y="973"/>
                </a:lnTo>
                <a:lnTo>
                  <a:pt x="84" y="971"/>
                </a:lnTo>
                <a:lnTo>
                  <a:pt x="84" y="969"/>
                </a:lnTo>
                <a:lnTo>
                  <a:pt x="84" y="967"/>
                </a:lnTo>
                <a:lnTo>
                  <a:pt x="82" y="966"/>
                </a:lnTo>
                <a:lnTo>
                  <a:pt x="82" y="964"/>
                </a:lnTo>
                <a:lnTo>
                  <a:pt x="81" y="962"/>
                </a:lnTo>
                <a:lnTo>
                  <a:pt x="81" y="960"/>
                </a:lnTo>
                <a:lnTo>
                  <a:pt x="79" y="960"/>
                </a:lnTo>
                <a:lnTo>
                  <a:pt x="79" y="958"/>
                </a:lnTo>
                <a:lnTo>
                  <a:pt x="77" y="956"/>
                </a:lnTo>
                <a:lnTo>
                  <a:pt x="77" y="954"/>
                </a:lnTo>
                <a:lnTo>
                  <a:pt x="75" y="952"/>
                </a:lnTo>
                <a:lnTo>
                  <a:pt x="75" y="951"/>
                </a:lnTo>
                <a:lnTo>
                  <a:pt x="73" y="949"/>
                </a:lnTo>
                <a:lnTo>
                  <a:pt x="73" y="947"/>
                </a:lnTo>
                <a:lnTo>
                  <a:pt x="71" y="947"/>
                </a:lnTo>
                <a:lnTo>
                  <a:pt x="71" y="945"/>
                </a:lnTo>
                <a:lnTo>
                  <a:pt x="69" y="943"/>
                </a:lnTo>
                <a:lnTo>
                  <a:pt x="69" y="941"/>
                </a:lnTo>
                <a:lnTo>
                  <a:pt x="69" y="939"/>
                </a:lnTo>
                <a:lnTo>
                  <a:pt x="67" y="937"/>
                </a:lnTo>
                <a:lnTo>
                  <a:pt x="67" y="937"/>
                </a:lnTo>
                <a:lnTo>
                  <a:pt x="67" y="936"/>
                </a:lnTo>
                <a:lnTo>
                  <a:pt x="66" y="932"/>
                </a:lnTo>
                <a:lnTo>
                  <a:pt x="66" y="930"/>
                </a:lnTo>
                <a:lnTo>
                  <a:pt x="66" y="928"/>
                </a:lnTo>
                <a:lnTo>
                  <a:pt x="64" y="926"/>
                </a:lnTo>
                <a:lnTo>
                  <a:pt x="64" y="924"/>
                </a:lnTo>
                <a:lnTo>
                  <a:pt x="64" y="922"/>
                </a:lnTo>
                <a:lnTo>
                  <a:pt x="62" y="921"/>
                </a:lnTo>
                <a:lnTo>
                  <a:pt x="62" y="919"/>
                </a:lnTo>
                <a:lnTo>
                  <a:pt x="62" y="917"/>
                </a:lnTo>
                <a:lnTo>
                  <a:pt x="62" y="915"/>
                </a:lnTo>
                <a:lnTo>
                  <a:pt x="62" y="913"/>
                </a:lnTo>
                <a:lnTo>
                  <a:pt x="62" y="911"/>
                </a:lnTo>
                <a:lnTo>
                  <a:pt x="62" y="907"/>
                </a:lnTo>
                <a:lnTo>
                  <a:pt x="60" y="906"/>
                </a:lnTo>
                <a:lnTo>
                  <a:pt x="60" y="904"/>
                </a:lnTo>
                <a:lnTo>
                  <a:pt x="60" y="902"/>
                </a:lnTo>
                <a:lnTo>
                  <a:pt x="58" y="900"/>
                </a:lnTo>
                <a:lnTo>
                  <a:pt x="58" y="898"/>
                </a:lnTo>
                <a:lnTo>
                  <a:pt x="58" y="896"/>
                </a:lnTo>
                <a:lnTo>
                  <a:pt x="56" y="894"/>
                </a:lnTo>
                <a:lnTo>
                  <a:pt x="56" y="892"/>
                </a:lnTo>
                <a:lnTo>
                  <a:pt x="56" y="892"/>
                </a:lnTo>
                <a:lnTo>
                  <a:pt x="54" y="891"/>
                </a:lnTo>
                <a:lnTo>
                  <a:pt x="54" y="889"/>
                </a:lnTo>
                <a:lnTo>
                  <a:pt x="54" y="887"/>
                </a:lnTo>
                <a:lnTo>
                  <a:pt x="52" y="885"/>
                </a:lnTo>
                <a:lnTo>
                  <a:pt x="52" y="881"/>
                </a:lnTo>
                <a:lnTo>
                  <a:pt x="52" y="879"/>
                </a:lnTo>
                <a:lnTo>
                  <a:pt x="52" y="877"/>
                </a:lnTo>
                <a:lnTo>
                  <a:pt x="51" y="876"/>
                </a:lnTo>
                <a:lnTo>
                  <a:pt x="51" y="874"/>
                </a:lnTo>
                <a:lnTo>
                  <a:pt x="51" y="872"/>
                </a:lnTo>
                <a:lnTo>
                  <a:pt x="51" y="870"/>
                </a:lnTo>
                <a:lnTo>
                  <a:pt x="51" y="866"/>
                </a:lnTo>
                <a:lnTo>
                  <a:pt x="49" y="864"/>
                </a:lnTo>
                <a:lnTo>
                  <a:pt x="49" y="862"/>
                </a:lnTo>
                <a:lnTo>
                  <a:pt x="49" y="861"/>
                </a:lnTo>
                <a:lnTo>
                  <a:pt x="47" y="859"/>
                </a:lnTo>
                <a:lnTo>
                  <a:pt x="47" y="857"/>
                </a:lnTo>
                <a:lnTo>
                  <a:pt x="47" y="855"/>
                </a:lnTo>
                <a:lnTo>
                  <a:pt x="45" y="853"/>
                </a:lnTo>
                <a:lnTo>
                  <a:pt x="45" y="851"/>
                </a:lnTo>
                <a:lnTo>
                  <a:pt x="43" y="849"/>
                </a:lnTo>
                <a:lnTo>
                  <a:pt x="43" y="849"/>
                </a:lnTo>
                <a:lnTo>
                  <a:pt x="43" y="847"/>
                </a:lnTo>
                <a:lnTo>
                  <a:pt x="41" y="846"/>
                </a:lnTo>
                <a:lnTo>
                  <a:pt x="41" y="844"/>
                </a:lnTo>
                <a:lnTo>
                  <a:pt x="39" y="842"/>
                </a:lnTo>
                <a:lnTo>
                  <a:pt x="37" y="840"/>
                </a:lnTo>
                <a:lnTo>
                  <a:pt x="36" y="838"/>
                </a:lnTo>
                <a:lnTo>
                  <a:pt x="36" y="836"/>
                </a:lnTo>
                <a:lnTo>
                  <a:pt x="34" y="836"/>
                </a:lnTo>
                <a:lnTo>
                  <a:pt x="32" y="834"/>
                </a:lnTo>
                <a:lnTo>
                  <a:pt x="30" y="832"/>
                </a:lnTo>
                <a:lnTo>
                  <a:pt x="28" y="830"/>
                </a:lnTo>
                <a:lnTo>
                  <a:pt x="28" y="829"/>
                </a:lnTo>
                <a:lnTo>
                  <a:pt x="26" y="827"/>
                </a:lnTo>
                <a:lnTo>
                  <a:pt x="26" y="825"/>
                </a:lnTo>
                <a:lnTo>
                  <a:pt x="24" y="823"/>
                </a:lnTo>
                <a:lnTo>
                  <a:pt x="24" y="821"/>
                </a:lnTo>
                <a:lnTo>
                  <a:pt x="24" y="819"/>
                </a:lnTo>
                <a:lnTo>
                  <a:pt x="22" y="817"/>
                </a:lnTo>
                <a:lnTo>
                  <a:pt x="22" y="815"/>
                </a:lnTo>
                <a:lnTo>
                  <a:pt x="21" y="814"/>
                </a:lnTo>
                <a:lnTo>
                  <a:pt x="21" y="812"/>
                </a:lnTo>
                <a:lnTo>
                  <a:pt x="21" y="810"/>
                </a:lnTo>
                <a:lnTo>
                  <a:pt x="19" y="808"/>
                </a:lnTo>
                <a:lnTo>
                  <a:pt x="19" y="806"/>
                </a:lnTo>
                <a:lnTo>
                  <a:pt x="17" y="804"/>
                </a:lnTo>
                <a:lnTo>
                  <a:pt x="17" y="804"/>
                </a:lnTo>
                <a:lnTo>
                  <a:pt x="15" y="802"/>
                </a:lnTo>
                <a:lnTo>
                  <a:pt x="15" y="800"/>
                </a:lnTo>
                <a:lnTo>
                  <a:pt x="15" y="799"/>
                </a:lnTo>
                <a:lnTo>
                  <a:pt x="15" y="797"/>
                </a:lnTo>
                <a:lnTo>
                  <a:pt x="15" y="795"/>
                </a:lnTo>
                <a:lnTo>
                  <a:pt x="13" y="793"/>
                </a:lnTo>
                <a:lnTo>
                  <a:pt x="13" y="791"/>
                </a:lnTo>
                <a:lnTo>
                  <a:pt x="13" y="789"/>
                </a:lnTo>
                <a:lnTo>
                  <a:pt x="11" y="787"/>
                </a:lnTo>
                <a:lnTo>
                  <a:pt x="11" y="785"/>
                </a:lnTo>
                <a:lnTo>
                  <a:pt x="11" y="784"/>
                </a:lnTo>
                <a:lnTo>
                  <a:pt x="9" y="782"/>
                </a:lnTo>
                <a:lnTo>
                  <a:pt x="9" y="780"/>
                </a:lnTo>
                <a:lnTo>
                  <a:pt x="9" y="778"/>
                </a:lnTo>
                <a:lnTo>
                  <a:pt x="7" y="776"/>
                </a:lnTo>
                <a:lnTo>
                  <a:pt x="7" y="774"/>
                </a:lnTo>
                <a:lnTo>
                  <a:pt x="7" y="772"/>
                </a:lnTo>
                <a:lnTo>
                  <a:pt x="7" y="769"/>
                </a:lnTo>
                <a:lnTo>
                  <a:pt x="6" y="767"/>
                </a:lnTo>
                <a:lnTo>
                  <a:pt x="6" y="765"/>
                </a:lnTo>
                <a:lnTo>
                  <a:pt x="6" y="763"/>
                </a:lnTo>
                <a:lnTo>
                  <a:pt x="6" y="761"/>
                </a:lnTo>
                <a:lnTo>
                  <a:pt x="4" y="759"/>
                </a:lnTo>
                <a:lnTo>
                  <a:pt x="4" y="757"/>
                </a:lnTo>
                <a:lnTo>
                  <a:pt x="4" y="755"/>
                </a:lnTo>
                <a:lnTo>
                  <a:pt x="4" y="754"/>
                </a:lnTo>
                <a:lnTo>
                  <a:pt x="4" y="752"/>
                </a:lnTo>
                <a:lnTo>
                  <a:pt x="4" y="748"/>
                </a:lnTo>
                <a:lnTo>
                  <a:pt x="2" y="746"/>
                </a:lnTo>
                <a:lnTo>
                  <a:pt x="2" y="744"/>
                </a:lnTo>
                <a:lnTo>
                  <a:pt x="2" y="742"/>
                </a:lnTo>
                <a:lnTo>
                  <a:pt x="2" y="740"/>
                </a:lnTo>
                <a:lnTo>
                  <a:pt x="2" y="737"/>
                </a:lnTo>
                <a:lnTo>
                  <a:pt x="2" y="735"/>
                </a:lnTo>
                <a:lnTo>
                  <a:pt x="2" y="733"/>
                </a:lnTo>
                <a:lnTo>
                  <a:pt x="2" y="729"/>
                </a:lnTo>
                <a:lnTo>
                  <a:pt x="2" y="727"/>
                </a:lnTo>
                <a:lnTo>
                  <a:pt x="0" y="725"/>
                </a:lnTo>
                <a:lnTo>
                  <a:pt x="0" y="722"/>
                </a:lnTo>
                <a:lnTo>
                  <a:pt x="2" y="720"/>
                </a:lnTo>
                <a:lnTo>
                  <a:pt x="2" y="718"/>
                </a:lnTo>
                <a:lnTo>
                  <a:pt x="2" y="714"/>
                </a:lnTo>
                <a:lnTo>
                  <a:pt x="2" y="714"/>
                </a:lnTo>
                <a:lnTo>
                  <a:pt x="2" y="712"/>
                </a:lnTo>
                <a:lnTo>
                  <a:pt x="2" y="709"/>
                </a:lnTo>
                <a:lnTo>
                  <a:pt x="2" y="707"/>
                </a:lnTo>
                <a:lnTo>
                  <a:pt x="2" y="705"/>
                </a:lnTo>
                <a:lnTo>
                  <a:pt x="2" y="703"/>
                </a:lnTo>
                <a:lnTo>
                  <a:pt x="4" y="701"/>
                </a:lnTo>
                <a:lnTo>
                  <a:pt x="4" y="699"/>
                </a:lnTo>
                <a:lnTo>
                  <a:pt x="4" y="695"/>
                </a:lnTo>
                <a:lnTo>
                  <a:pt x="4" y="694"/>
                </a:lnTo>
                <a:lnTo>
                  <a:pt x="6" y="692"/>
                </a:lnTo>
                <a:lnTo>
                  <a:pt x="6" y="690"/>
                </a:lnTo>
                <a:lnTo>
                  <a:pt x="6" y="688"/>
                </a:lnTo>
                <a:lnTo>
                  <a:pt x="7" y="686"/>
                </a:lnTo>
                <a:lnTo>
                  <a:pt x="7" y="684"/>
                </a:lnTo>
                <a:lnTo>
                  <a:pt x="7" y="682"/>
                </a:lnTo>
                <a:lnTo>
                  <a:pt x="9" y="680"/>
                </a:lnTo>
                <a:lnTo>
                  <a:pt x="9" y="679"/>
                </a:lnTo>
                <a:lnTo>
                  <a:pt x="11" y="677"/>
                </a:lnTo>
                <a:lnTo>
                  <a:pt x="11" y="675"/>
                </a:lnTo>
                <a:lnTo>
                  <a:pt x="13" y="673"/>
                </a:lnTo>
                <a:lnTo>
                  <a:pt x="13" y="671"/>
                </a:lnTo>
                <a:lnTo>
                  <a:pt x="15" y="669"/>
                </a:lnTo>
                <a:lnTo>
                  <a:pt x="15" y="669"/>
                </a:lnTo>
                <a:lnTo>
                  <a:pt x="15" y="667"/>
                </a:lnTo>
                <a:lnTo>
                  <a:pt x="15" y="665"/>
                </a:lnTo>
                <a:lnTo>
                  <a:pt x="15" y="664"/>
                </a:lnTo>
                <a:lnTo>
                  <a:pt x="17" y="662"/>
                </a:lnTo>
                <a:lnTo>
                  <a:pt x="17" y="660"/>
                </a:lnTo>
                <a:lnTo>
                  <a:pt x="17" y="658"/>
                </a:lnTo>
                <a:lnTo>
                  <a:pt x="19" y="656"/>
                </a:lnTo>
                <a:lnTo>
                  <a:pt x="19" y="654"/>
                </a:lnTo>
                <a:lnTo>
                  <a:pt x="21" y="652"/>
                </a:lnTo>
                <a:lnTo>
                  <a:pt x="21" y="650"/>
                </a:lnTo>
                <a:lnTo>
                  <a:pt x="21" y="649"/>
                </a:lnTo>
                <a:lnTo>
                  <a:pt x="22" y="647"/>
                </a:lnTo>
                <a:lnTo>
                  <a:pt x="22" y="645"/>
                </a:lnTo>
                <a:lnTo>
                  <a:pt x="22" y="643"/>
                </a:lnTo>
                <a:lnTo>
                  <a:pt x="24" y="641"/>
                </a:lnTo>
                <a:lnTo>
                  <a:pt x="24" y="639"/>
                </a:lnTo>
                <a:lnTo>
                  <a:pt x="26" y="637"/>
                </a:lnTo>
                <a:lnTo>
                  <a:pt x="26" y="635"/>
                </a:lnTo>
                <a:lnTo>
                  <a:pt x="26" y="634"/>
                </a:lnTo>
                <a:lnTo>
                  <a:pt x="28" y="632"/>
                </a:lnTo>
                <a:lnTo>
                  <a:pt x="28" y="630"/>
                </a:lnTo>
                <a:lnTo>
                  <a:pt x="30" y="628"/>
                </a:lnTo>
                <a:lnTo>
                  <a:pt x="30" y="626"/>
                </a:lnTo>
                <a:lnTo>
                  <a:pt x="30" y="624"/>
                </a:lnTo>
                <a:lnTo>
                  <a:pt x="30" y="624"/>
                </a:lnTo>
                <a:lnTo>
                  <a:pt x="32" y="622"/>
                </a:lnTo>
                <a:lnTo>
                  <a:pt x="32" y="620"/>
                </a:lnTo>
                <a:lnTo>
                  <a:pt x="32" y="619"/>
                </a:lnTo>
                <a:lnTo>
                  <a:pt x="34" y="617"/>
                </a:lnTo>
                <a:lnTo>
                  <a:pt x="34" y="613"/>
                </a:lnTo>
                <a:lnTo>
                  <a:pt x="34" y="611"/>
                </a:lnTo>
                <a:lnTo>
                  <a:pt x="34" y="609"/>
                </a:lnTo>
                <a:lnTo>
                  <a:pt x="34" y="605"/>
                </a:lnTo>
                <a:lnTo>
                  <a:pt x="34" y="604"/>
                </a:lnTo>
                <a:lnTo>
                  <a:pt x="34" y="602"/>
                </a:lnTo>
                <a:lnTo>
                  <a:pt x="32" y="602"/>
                </a:lnTo>
                <a:lnTo>
                  <a:pt x="32" y="600"/>
                </a:lnTo>
                <a:lnTo>
                  <a:pt x="32" y="596"/>
                </a:lnTo>
                <a:lnTo>
                  <a:pt x="32" y="594"/>
                </a:lnTo>
                <a:lnTo>
                  <a:pt x="32" y="592"/>
                </a:lnTo>
                <a:lnTo>
                  <a:pt x="32" y="589"/>
                </a:lnTo>
                <a:lnTo>
                  <a:pt x="32" y="587"/>
                </a:lnTo>
                <a:lnTo>
                  <a:pt x="32" y="585"/>
                </a:lnTo>
                <a:lnTo>
                  <a:pt x="30" y="581"/>
                </a:lnTo>
                <a:lnTo>
                  <a:pt x="34" y="581"/>
                </a:lnTo>
                <a:lnTo>
                  <a:pt x="36" y="581"/>
                </a:lnTo>
                <a:lnTo>
                  <a:pt x="37" y="581"/>
                </a:lnTo>
                <a:lnTo>
                  <a:pt x="41" y="581"/>
                </a:lnTo>
                <a:lnTo>
                  <a:pt x="43" y="581"/>
                </a:lnTo>
                <a:lnTo>
                  <a:pt x="47" y="581"/>
                </a:lnTo>
                <a:lnTo>
                  <a:pt x="49" y="581"/>
                </a:lnTo>
                <a:lnTo>
                  <a:pt x="51" y="581"/>
                </a:lnTo>
                <a:lnTo>
                  <a:pt x="54" y="581"/>
                </a:lnTo>
                <a:lnTo>
                  <a:pt x="56" y="581"/>
                </a:lnTo>
                <a:lnTo>
                  <a:pt x="60" y="581"/>
                </a:lnTo>
                <a:lnTo>
                  <a:pt x="62" y="581"/>
                </a:lnTo>
                <a:lnTo>
                  <a:pt x="62" y="581"/>
                </a:lnTo>
                <a:lnTo>
                  <a:pt x="66" y="581"/>
                </a:lnTo>
                <a:lnTo>
                  <a:pt x="67" y="581"/>
                </a:lnTo>
                <a:lnTo>
                  <a:pt x="69" y="581"/>
                </a:lnTo>
                <a:lnTo>
                  <a:pt x="73" y="581"/>
                </a:lnTo>
                <a:lnTo>
                  <a:pt x="75" y="581"/>
                </a:lnTo>
                <a:lnTo>
                  <a:pt x="79" y="581"/>
                </a:lnTo>
                <a:lnTo>
                  <a:pt x="81" y="581"/>
                </a:lnTo>
                <a:lnTo>
                  <a:pt x="82" y="581"/>
                </a:lnTo>
                <a:lnTo>
                  <a:pt x="86" y="581"/>
                </a:lnTo>
                <a:lnTo>
                  <a:pt x="88" y="581"/>
                </a:lnTo>
                <a:lnTo>
                  <a:pt x="92" y="581"/>
                </a:lnTo>
                <a:lnTo>
                  <a:pt x="94" y="581"/>
                </a:lnTo>
                <a:lnTo>
                  <a:pt x="96" y="581"/>
                </a:lnTo>
                <a:lnTo>
                  <a:pt x="99" y="581"/>
                </a:lnTo>
                <a:lnTo>
                  <a:pt x="101" y="581"/>
                </a:lnTo>
                <a:lnTo>
                  <a:pt x="103" y="581"/>
                </a:lnTo>
                <a:lnTo>
                  <a:pt x="107" y="581"/>
                </a:lnTo>
                <a:lnTo>
                  <a:pt x="109" y="581"/>
                </a:lnTo>
                <a:lnTo>
                  <a:pt x="111" y="581"/>
                </a:lnTo>
                <a:lnTo>
                  <a:pt x="112" y="581"/>
                </a:lnTo>
                <a:lnTo>
                  <a:pt x="114" y="581"/>
                </a:lnTo>
                <a:lnTo>
                  <a:pt x="116" y="581"/>
                </a:lnTo>
                <a:lnTo>
                  <a:pt x="118" y="581"/>
                </a:lnTo>
                <a:lnTo>
                  <a:pt x="120" y="581"/>
                </a:lnTo>
                <a:lnTo>
                  <a:pt x="122" y="581"/>
                </a:lnTo>
                <a:lnTo>
                  <a:pt x="124" y="583"/>
                </a:lnTo>
                <a:lnTo>
                  <a:pt x="126" y="583"/>
                </a:lnTo>
                <a:lnTo>
                  <a:pt x="127" y="585"/>
                </a:lnTo>
                <a:lnTo>
                  <a:pt x="129" y="585"/>
                </a:lnTo>
                <a:lnTo>
                  <a:pt x="131" y="585"/>
                </a:lnTo>
                <a:lnTo>
                  <a:pt x="133" y="585"/>
                </a:lnTo>
                <a:lnTo>
                  <a:pt x="135" y="583"/>
                </a:lnTo>
                <a:lnTo>
                  <a:pt x="137" y="583"/>
                </a:lnTo>
                <a:lnTo>
                  <a:pt x="139" y="583"/>
                </a:lnTo>
                <a:lnTo>
                  <a:pt x="141" y="583"/>
                </a:lnTo>
                <a:lnTo>
                  <a:pt x="142" y="583"/>
                </a:lnTo>
                <a:lnTo>
                  <a:pt x="144" y="583"/>
                </a:lnTo>
                <a:lnTo>
                  <a:pt x="146" y="585"/>
                </a:lnTo>
                <a:lnTo>
                  <a:pt x="148" y="585"/>
                </a:lnTo>
                <a:lnTo>
                  <a:pt x="150" y="587"/>
                </a:lnTo>
                <a:lnTo>
                  <a:pt x="152" y="585"/>
                </a:lnTo>
                <a:lnTo>
                  <a:pt x="154" y="585"/>
                </a:lnTo>
                <a:lnTo>
                  <a:pt x="156" y="583"/>
                </a:lnTo>
                <a:lnTo>
                  <a:pt x="156" y="581"/>
                </a:lnTo>
                <a:lnTo>
                  <a:pt x="156" y="581"/>
                </a:lnTo>
                <a:lnTo>
                  <a:pt x="156" y="579"/>
                </a:lnTo>
                <a:lnTo>
                  <a:pt x="156" y="577"/>
                </a:lnTo>
                <a:lnTo>
                  <a:pt x="154" y="575"/>
                </a:lnTo>
                <a:lnTo>
                  <a:pt x="156" y="574"/>
                </a:lnTo>
                <a:lnTo>
                  <a:pt x="156" y="572"/>
                </a:lnTo>
                <a:lnTo>
                  <a:pt x="157" y="570"/>
                </a:lnTo>
                <a:lnTo>
                  <a:pt x="157" y="570"/>
                </a:lnTo>
                <a:lnTo>
                  <a:pt x="157" y="568"/>
                </a:lnTo>
                <a:lnTo>
                  <a:pt x="159" y="568"/>
                </a:lnTo>
                <a:lnTo>
                  <a:pt x="161" y="566"/>
                </a:lnTo>
                <a:lnTo>
                  <a:pt x="163" y="566"/>
                </a:lnTo>
                <a:lnTo>
                  <a:pt x="165" y="564"/>
                </a:lnTo>
                <a:lnTo>
                  <a:pt x="165" y="562"/>
                </a:lnTo>
                <a:lnTo>
                  <a:pt x="167" y="560"/>
                </a:lnTo>
                <a:lnTo>
                  <a:pt x="167" y="559"/>
                </a:lnTo>
                <a:lnTo>
                  <a:pt x="167" y="557"/>
                </a:lnTo>
                <a:lnTo>
                  <a:pt x="167" y="555"/>
                </a:lnTo>
                <a:lnTo>
                  <a:pt x="169" y="553"/>
                </a:lnTo>
                <a:lnTo>
                  <a:pt x="171" y="551"/>
                </a:lnTo>
                <a:lnTo>
                  <a:pt x="171" y="549"/>
                </a:lnTo>
                <a:lnTo>
                  <a:pt x="172" y="549"/>
                </a:lnTo>
                <a:lnTo>
                  <a:pt x="176" y="549"/>
                </a:lnTo>
                <a:lnTo>
                  <a:pt x="178" y="549"/>
                </a:lnTo>
                <a:lnTo>
                  <a:pt x="180" y="549"/>
                </a:lnTo>
                <a:lnTo>
                  <a:pt x="182" y="551"/>
                </a:lnTo>
                <a:lnTo>
                  <a:pt x="182" y="553"/>
                </a:lnTo>
                <a:lnTo>
                  <a:pt x="184" y="553"/>
                </a:lnTo>
                <a:lnTo>
                  <a:pt x="186" y="555"/>
                </a:lnTo>
                <a:lnTo>
                  <a:pt x="188" y="555"/>
                </a:lnTo>
                <a:lnTo>
                  <a:pt x="189" y="553"/>
                </a:lnTo>
                <a:lnTo>
                  <a:pt x="191" y="551"/>
                </a:lnTo>
                <a:lnTo>
                  <a:pt x="193" y="549"/>
                </a:lnTo>
                <a:lnTo>
                  <a:pt x="195" y="549"/>
                </a:lnTo>
                <a:lnTo>
                  <a:pt x="199" y="549"/>
                </a:lnTo>
                <a:lnTo>
                  <a:pt x="201" y="547"/>
                </a:lnTo>
                <a:lnTo>
                  <a:pt x="203" y="547"/>
                </a:lnTo>
                <a:lnTo>
                  <a:pt x="204" y="547"/>
                </a:lnTo>
                <a:lnTo>
                  <a:pt x="204" y="545"/>
                </a:lnTo>
                <a:lnTo>
                  <a:pt x="206" y="545"/>
                </a:lnTo>
                <a:lnTo>
                  <a:pt x="208" y="545"/>
                </a:lnTo>
                <a:lnTo>
                  <a:pt x="210" y="544"/>
                </a:lnTo>
                <a:lnTo>
                  <a:pt x="212" y="544"/>
                </a:lnTo>
                <a:lnTo>
                  <a:pt x="214" y="542"/>
                </a:lnTo>
                <a:lnTo>
                  <a:pt x="216" y="540"/>
                </a:lnTo>
                <a:lnTo>
                  <a:pt x="218" y="538"/>
                </a:lnTo>
                <a:lnTo>
                  <a:pt x="219" y="538"/>
                </a:lnTo>
                <a:lnTo>
                  <a:pt x="219" y="536"/>
                </a:lnTo>
                <a:lnTo>
                  <a:pt x="221" y="536"/>
                </a:lnTo>
                <a:lnTo>
                  <a:pt x="221" y="534"/>
                </a:lnTo>
                <a:lnTo>
                  <a:pt x="223" y="532"/>
                </a:lnTo>
                <a:lnTo>
                  <a:pt x="225" y="532"/>
                </a:lnTo>
                <a:lnTo>
                  <a:pt x="225" y="530"/>
                </a:lnTo>
                <a:lnTo>
                  <a:pt x="227" y="529"/>
                </a:lnTo>
                <a:lnTo>
                  <a:pt x="229" y="529"/>
                </a:lnTo>
                <a:lnTo>
                  <a:pt x="231" y="529"/>
                </a:lnTo>
                <a:lnTo>
                  <a:pt x="233" y="527"/>
                </a:lnTo>
                <a:lnTo>
                  <a:pt x="234" y="527"/>
                </a:lnTo>
                <a:lnTo>
                  <a:pt x="236" y="527"/>
                </a:lnTo>
                <a:lnTo>
                  <a:pt x="238" y="525"/>
                </a:lnTo>
                <a:lnTo>
                  <a:pt x="240" y="523"/>
                </a:lnTo>
                <a:lnTo>
                  <a:pt x="240" y="521"/>
                </a:lnTo>
                <a:lnTo>
                  <a:pt x="242" y="521"/>
                </a:lnTo>
                <a:lnTo>
                  <a:pt x="244" y="519"/>
                </a:lnTo>
                <a:lnTo>
                  <a:pt x="246" y="519"/>
                </a:lnTo>
                <a:lnTo>
                  <a:pt x="248" y="519"/>
                </a:lnTo>
                <a:lnTo>
                  <a:pt x="249" y="517"/>
                </a:lnTo>
                <a:lnTo>
                  <a:pt x="251" y="515"/>
                </a:lnTo>
                <a:lnTo>
                  <a:pt x="251" y="514"/>
                </a:lnTo>
                <a:lnTo>
                  <a:pt x="251" y="512"/>
                </a:lnTo>
                <a:lnTo>
                  <a:pt x="253" y="512"/>
                </a:lnTo>
                <a:lnTo>
                  <a:pt x="253" y="510"/>
                </a:lnTo>
                <a:lnTo>
                  <a:pt x="255" y="510"/>
                </a:lnTo>
                <a:lnTo>
                  <a:pt x="255" y="508"/>
                </a:lnTo>
                <a:lnTo>
                  <a:pt x="257" y="506"/>
                </a:lnTo>
                <a:lnTo>
                  <a:pt x="257" y="504"/>
                </a:lnTo>
                <a:lnTo>
                  <a:pt x="257" y="502"/>
                </a:lnTo>
                <a:lnTo>
                  <a:pt x="257" y="499"/>
                </a:lnTo>
                <a:lnTo>
                  <a:pt x="257" y="497"/>
                </a:lnTo>
                <a:lnTo>
                  <a:pt x="257" y="495"/>
                </a:lnTo>
                <a:lnTo>
                  <a:pt x="259" y="493"/>
                </a:lnTo>
                <a:lnTo>
                  <a:pt x="259" y="491"/>
                </a:lnTo>
                <a:lnTo>
                  <a:pt x="261" y="491"/>
                </a:lnTo>
                <a:lnTo>
                  <a:pt x="261" y="489"/>
                </a:lnTo>
                <a:lnTo>
                  <a:pt x="263" y="489"/>
                </a:lnTo>
                <a:lnTo>
                  <a:pt x="263" y="487"/>
                </a:lnTo>
                <a:lnTo>
                  <a:pt x="264" y="485"/>
                </a:lnTo>
                <a:lnTo>
                  <a:pt x="264" y="484"/>
                </a:lnTo>
                <a:lnTo>
                  <a:pt x="264" y="482"/>
                </a:lnTo>
                <a:lnTo>
                  <a:pt x="266" y="480"/>
                </a:lnTo>
                <a:lnTo>
                  <a:pt x="268" y="478"/>
                </a:lnTo>
                <a:lnTo>
                  <a:pt x="270" y="478"/>
                </a:lnTo>
                <a:lnTo>
                  <a:pt x="272" y="478"/>
                </a:lnTo>
                <a:lnTo>
                  <a:pt x="274" y="476"/>
                </a:lnTo>
                <a:lnTo>
                  <a:pt x="276" y="476"/>
                </a:lnTo>
                <a:lnTo>
                  <a:pt x="278" y="476"/>
                </a:lnTo>
                <a:lnTo>
                  <a:pt x="279" y="474"/>
                </a:lnTo>
                <a:lnTo>
                  <a:pt x="281" y="474"/>
                </a:lnTo>
                <a:lnTo>
                  <a:pt x="283" y="472"/>
                </a:lnTo>
                <a:lnTo>
                  <a:pt x="285" y="472"/>
                </a:lnTo>
                <a:lnTo>
                  <a:pt x="285" y="470"/>
                </a:lnTo>
                <a:lnTo>
                  <a:pt x="287" y="469"/>
                </a:lnTo>
                <a:lnTo>
                  <a:pt x="289" y="467"/>
                </a:lnTo>
                <a:lnTo>
                  <a:pt x="291" y="465"/>
                </a:lnTo>
                <a:lnTo>
                  <a:pt x="293" y="463"/>
                </a:lnTo>
                <a:lnTo>
                  <a:pt x="293" y="461"/>
                </a:lnTo>
                <a:lnTo>
                  <a:pt x="294" y="461"/>
                </a:lnTo>
                <a:lnTo>
                  <a:pt x="296" y="459"/>
                </a:lnTo>
                <a:lnTo>
                  <a:pt x="296" y="457"/>
                </a:lnTo>
                <a:lnTo>
                  <a:pt x="298" y="457"/>
                </a:lnTo>
                <a:lnTo>
                  <a:pt x="298" y="455"/>
                </a:lnTo>
                <a:lnTo>
                  <a:pt x="300" y="454"/>
                </a:lnTo>
                <a:lnTo>
                  <a:pt x="300" y="452"/>
                </a:lnTo>
                <a:lnTo>
                  <a:pt x="302" y="450"/>
                </a:lnTo>
                <a:lnTo>
                  <a:pt x="302" y="448"/>
                </a:lnTo>
                <a:lnTo>
                  <a:pt x="302" y="446"/>
                </a:lnTo>
                <a:lnTo>
                  <a:pt x="304" y="444"/>
                </a:lnTo>
                <a:lnTo>
                  <a:pt x="304" y="442"/>
                </a:lnTo>
                <a:lnTo>
                  <a:pt x="304" y="440"/>
                </a:lnTo>
                <a:lnTo>
                  <a:pt x="306" y="440"/>
                </a:lnTo>
                <a:lnTo>
                  <a:pt x="306" y="439"/>
                </a:lnTo>
                <a:lnTo>
                  <a:pt x="308" y="437"/>
                </a:lnTo>
                <a:lnTo>
                  <a:pt x="309" y="435"/>
                </a:lnTo>
                <a:lnTo>
                  <a:pt x="311" y="435"/>
                </a:lnTo>
                <a:lnTo>
                  <a:pt x="311" y="433"/>
                </a:lnTo>
                <a:lnTo>
                  <a:pt x="313" y="431"/>
                </a:lnTo>
                <a:lnTo>
                  <a:pt x="315" y="429"/>
                </a:lnTo>
                <a:lnTo>
                  <a:pt x="315" y="427"/>
                </a:lnTo>
                <a:lnTo>
                  <a:pt x="315" y="425"/>
                </a:lnTo>
                <a:lnTo>
                  <a:pt x="315" y="422"/>
                </a:lnTo>
                <a:lnTo>
                  <a:pt x="315" y="420"/>
                </a:lnTo>
                <a:lnTo>
                  <a:pt x="315" y="418"/>
                </a:lnTo>
                <a:lnTo>
                  <a:pt x="317" y="416"/>
                </a:lnTo>
                <a:lnTo>
                  <a:pt x="317" y="414"/>
                </a:lnTo>
                <a:lnTo>
                  <a:pt x="319" y="412"/>
                </a:lnTo>
                <a:lnTo>
                  <a:pt x="319" y="410"/>
                </a:lnTo>
                <a:lnTo>
                  <a:pt x="321" y="409"/>
                </a:lnTo>
                <a:lnTo>
                  <a:pt x="321" y="407"/>
                </a:lnTo>
                <a:lnTo>
                  <a:pt x="321" y="405"/>
                </a:lnTo>
                <a:lnTo>
                  <a:pt x="321" y="403"/>
                </a:lnTo>
                <a:lnTo>
                  <a:pt x="321" y="401"/>
                </a:lnTo>
                <a:lnTo>
                  <a:pt x="321" y="399"/>
                </a:lnTo>
                <a:lnTo>
                  <a:pt x="321" y="397"/>
                </a:lnTo>
                <a:lnTo>
                  <a:pt x="323" y="395"/>
                </a:lnTo>
                <a:lnTo>
                  <a:pt x="323" y="394"/>
                </a:lnTo>
                <a:lnTo>
                  <a:pt x="324" y="392"/>
                </a:lnTo>
                <a:lnTo>
                  <a:pt x="326" y="392"/>
                </a:lnTo>
                <a:lnTo>
                  <a:pt x="328" y="390"/>
                </a:lnTo>
                <a:lnTo>
                  <a:pt x="328" y="388"/>
                </a:lnTo>
                <a:lnTo>
                  <a:pt x="330" y="388"/>
                </a:lnTo>
                <a:lnTo>
                  <a:pt x="330" y="384"/>
                </a:lnTo>
                <a:lnTo>
                  <a:pt x="330" y="382"/>
                </a:lnTo>
                <a:lnTo>
                  <a:pt x="332" y="382"/>
                </a:lnTo>
                <a:lnTo>
                  <a:pt x="332" y="380"/>
                </a:lnTo>
                <a:lnTo>
                  <a:pt x="334" y="378"/>
                </a:lnTo>
                <a:lnTo>
                  <a:pt x="334" y="377"/>
                </a:lnTo>
                <a:lnTo>
                  <a:pt x="336" y="375"/>
                </a:lnTo>
                <a:lnTo>
                  <a:pt x="338" y="375"/>
                </a:lnTo>
                <a:lnTo>
                  <a:pt x="339" y="373"/>
                </a:lnTo>
                <a:lnTo>
                  <a:pt x="341" y="373"/>
                </a:lnTo>
                <a:lnTo>
                  <a:pt x="341" y="371"/>
                </a:lnTo>
                <a:lnTo>
                  <a:pt x="343" y="369"/>
                </a:lnTo>
                <a:lnTo>
                  <a:pt x="345" y="369"/>
                </a:lnTo>
                <a:lnTo>
                  <a:pt x="347" y="367"/>
                </a:lnTo>
                <a:lnTo>
                  <a:pt x="347" y="365"/>
                </a:lnTo>
                <a:lnTo>
                  <a:pt x="347" y="363"/>
                </a:lnTo>
                <a:lnTo>
                  <a:pt x="347" y="362"/>
                </a:lnTo>
                <a:lnTo>
                  <a:pt x="347" y="360"/>
                </a:lnTo>
                <a:lnTo>
                  <a:pt x="347" y="358"/>
                </a:lnTo>
                <a:lnTo>
                  <a:pt x="349" y="358"/>
                </a:lnTo>
                <a:lnTo>
                  <a:pt x="351" y="358"/>
                </a:lnTo>
                <a:lnTo>
                  <a:pt x="353" y="356"/>
                </a:lnTo>
                <a:lnTo>
                  <a:pt x="353" y="354"/>
                </a:lnTo>
                <a:lnTo>
                  <a:pt x="353" y="350"/>
                </a:lnTo>
                <a:lnTo>
                  <a:pt x="353" y="348"/>
                </a:lnTo>
                <a:lnTo>
                  <a:pt x="353" y="347"/>
                </a:lnTo>
                <a:lnTo>
                  <a:pt x="354" y="345"/>
                </a:lnTo>
                <a:lnTo>
                  <a:pt x="354" y="343"/>
                </a:lnTo>
                <a:lnTo>
                  <a:pt x="356" y="343"/>
                </a:lnTo>
                <a:lnTo>
                  <a:pt x="358" y="341"/>
                </a:lnTo>
                <a:lnTo>
                  <a:pt x="360" y="341"/>
                </a:lnTo>
                <a:lnTo>
                  <a:pt x="360" y="339"/>
                </a:lnTo>
                <a:lnTo>
                  <a:pt x="362" y="337"/>
                </a:lnTo>
                <a:lnTo>
                  <a:pt x="364" y="337"/>
                </a:lnTo>
                <a:lnTo>
                  <a:pt x="366" y="337"/>
                </a:lnTo>
                <a:lnTo>
                  <a:pt x="368" y="339"/>
                </a:lnTo>
                <a:lnTo>
                  <a:pt x="371" y="339"/>
                </a:lnTo>
                <a:lnTo>
                  <a:pt x="373" y="337"/>
                </a:lnTo>
                <a:lnTo>
                  <a:pt x="375" y="339"/>
                </a:lnTo>
                <a:lnTo>
                  <a:pt x="377" y="339"/>
                </a:lnTo>
                <a:lnTo>
                  <a:pt x="377" y="341"/>
                </a:lnTo>
                <a:lnTo>
                  <a:pt x="379" y="341"/>
                </a:lnTo>
                <a:lnTo>
                  <a:pt x="381" y="341"/>
                </a:lnTo>
                <a:lnTo>
                  <a:pt x="383" y="343"/>
                </a:lnTo>
                <a:lnTo>
                  <a:pt x="384" y="343"/>
                </a:lnTo>
                <a:lnTo>
                  <a:pt x="386" y="343"/>
                </a:lnTo>
                <a:lnTo>
                  <a:pt x="386" y="341"/>
                </a:lnTo>
                <a:lnTo>
                  <a:pt x="386" y="337"/>
                </a:lnTo>
                <a:lnTo>
                  <a:pt x="386" y="335"/>
                </a:lnTo>
                <a:lnTo>
                  <a:pt x="386" y="333"/>
                </a:lnTo>
                <a:lnTo>
                  <a:pt x="386" y="332"/>
                </a:lnTo>
                <a:lnTo>
                  <a:pt x="384" y="330"/>
                </a:lnTo>
                <a:lnTo>
                  <a:pt x="384" y="328"/>
                </a:lnTo>
                <a:lnTo>
                  <a:pt x="383" y="326"/>
                </a:lnTo>
                <a:lnTo>
                  <a:pt x="383" y="324"/>
                </a:lnTo>
                <a:lnTo>
                  <a:pt x="383" y="322"/>
                </a:lnTo>
                <a:lnTo>
                  <a:pt x="381" y="320"/>
                </a:lnTo>
                <a:lnTo>
                  <a:pt x="381" y="318"/>
                </a:lnTo>
                <a:lnTo>
                  <a:pt x="381" y="315"/>
                </a:lnTo>
                <a:lnTo>
                  <a:pt x="383" y="313"/>
                </a:lnTo>
                <a:lnTo>
                  <a:pt x="383" y="313"/>
                </a:lnTo>
                <a:lnTo>
                  <a:pt x="383" y="311"/>
                </a:lnTo>
                <a:lnTo>
                  <a:pt x="383" y="309"/>
                </a:lnTo>
                <a:lnTo>
                  <a:pt x="384" y="307"/>
                </a:lnTo>
                <a:lnTo>
                  <a:pt x="384" y="305"/>
                </a:lnTo>
                <a:lnTo>
                  <a:pt x="386" y="303"/>
                </a:lnTo>
                <a:lnTo>
                  <a:pt x="386" y="302"/>
                </a:lnTo>
                <a:lnTo>
                  <a:pt x="388" y="300"/>
                </a:lnTo>
                <a:lnTo>
                  <a:pt x="390" y="298"/>
                </a:lnTo>
                <a:lnTo>
                  <a:pt x="392" y="296"/>
                </a:lnTo>
                <a:lnTo>
                  <a:pt x="392" y="294"/>
                </a:lnTo>
                <a:lnTo>
                  <a:pt x="392" y="292"/>
                </a:lnTo>
                <a:lnTo>
                  <a:pt x="394" y="290"/>
                </a:lnTo>
                <a:lnTo>
                  <a:pt x="394" y="288"/>
                </a:lnTo>
                <a:lnTo>
                  <a:pt x="396" y="288"/>
                </a:lnTo>
                <a:lnTo>
                  <a:pt x="396" y="287"/>
                </a:lnTo>
                <a:lnTo>
                  <a:pt x="396" y="285"/>
                </a:lnTo>
                <a:lnTo>
                  <a:pt x="398" y="283"/>
                </a:lnTo>
                <a:lnTo>
                  <a:pt x="398" y="281"/>
                </a:lnTo>
                <a:lnTo>
                  <a:pt x="399" y="279"/>
                </a:lnTo>
                <a:lnTo>
                  <a:pt x="399" y="277"/>
                </a:lnTo>
                <a:lnTo>
                  <a:pt x="399" y="275"/>
                </a:lnTo>
                <a:lnTo>
                  <a:pt x="401" y="273"/>
                </a:lnTo>
                <a:lnTo>
                  <a:pt x="401" y="272"/>
                </a:lnTo>
                <a:lnTo>
                  <a:pt x="401" y="270"/>
                </a:lnTo>
                <a:lnTo>
                  <a:pt x="401" y="268"/>
                </a:lnTo>
                <a:lnTo>
                  <a:pt x="399" y="268"/>
                </a:lnTo>
                <a:lnTo>
                  <a:pt x="399" y="266"/>
                </a:lnTo>
                <a:lnTo>
                  <a:pt x="399" y="264"/>
                </a:lnTo>
                <a:lnTo>
                  <a:pt x="399" y="262"/>
                </a:lnTo>
                <a:lnTo>
                  <a:pt x="401" y="260"/>
                </a:lnTo>
                <a:lnTo>
                  <a:pt x="401" y="258"/>
                </a:lnTo>
                <a:lnTo>
                  <a:pt x="401" y="257"/>
                </a:lnTo>
                <a:lnTo>
                  <a:pt x="403" y="257"/>
                </a:lnTo>
                <a:lnTo>
                  <a:pt x="403" y="255"/>
                </a:lnTo>
                <a:lnTo>
                  <a:pt x="405" y="253"/>
                </a:lnTo>
                <a:lnTo>
                  <a:pt x="407" y="253"/>
                </a:lnTo>
                <a:lnTo>
                  <a:pt x="409" y="253"/>
                </a:lnTo>
                <a:lnTo>
                  <a:pt x="411" y="251"/>
                </a:lnTo>
                <a:lnTo>
                  <a:pt x="413" y="251"/>
                </a:lnTo>
                <a:lnTo>
                  <a:pt x="414" y="249"/>
                </a:lnTo>
                <a:lnTo>
                  <a:pt x="414" y="247"/>
                </a:lnTo>
                <a:lnTo>
                  <a:pt x="414" y="245"/>
                </a:lnTo>
                <a:lnTo>
                  <a:pt x="416" y="243"/>
                </a:lnTo>
                <a:lnTo>
                  <a:pt x="416" y="242"/>
                </a:lnTo>
                <a:lnTo>
                  <a:pt x="418" y="242"/>
                </a:lnTo>
                <a:lnTo>
                  <a:pt x="420" y="242"/>
                </a:lnTo>
                <a:lnTo>
                  <a:pt x="422" y="242"/>
                </a:lnTo>
                <a:lnTo>
                  <a:pt x="422" y="243"/>
                </a:lnTo>
                <a:lnTo>
                  <a:pt x="424" y="243"/>
                </a:lnTo>
                <a:lnTo>
                  <a:pt x="426" y="245"/>
                </a:lnTo>
                <a:lnTo>
                  <a:pt x="428" y="245"/>
                </a:lnTo>
                <a:lnTo>
                  <a:pt x="429" y="243"/>
                </a:lnTo>
                <a:lnTo>
                  <a:pt x="431" y="242"/>
                </a:lnTo>
                <a:lnTo>
                  <a:pt x="431" y="240"/>
                </a:lnTo>
                <a:lnTo>
                  <a:pt x="431" y="238"/>
                </a:lnTo>
                <a:lnTo>
                  <a:pt x="433" y="238"/>
                </a:lnTo>
                <a:lnTo>
                  <a:pt x="433" y="236"/>
                </a:lnTo>
                <a:lnTo>
                  <a:pt x="435" y="234"/>
                </a:lnTo>
                <a:lnTo>
                  <a:pt x="437" y="234"/>
                </a:lnTo>
                <a:lnTo>
                  <a:pt x="441" y="234"/>
                </a:lnTo>
                <a:lnTo>
                  <a:pt x="443" y="234"/>
                </a:lnTo>
                <a:lnTo>
                  <a:pt x="443" y="234"/>
                </a:lnTo>
                <a:lnTo>
                  <a:pt x="444" y="234"/>
                </a:lnTo>
                <a:lnTo>
                  <a:pt x="446" y="232"/>
                </a:lnTo>
                <a:lnTo>
                  <a:pt x="446" y="230"/>
                </a:lnTo>
                <a:lnTo>
                  <a:pt x="448" y="228"/>
                </a:lnTo>
                <a:lnTo>
                  <a:pt x="448" y="227"/>
                </a:lnTo>
                <a:lnTo>
                  <a:pt x="450" y="227"/>
                </a:lnTo>
                <a:lnTo>
                  <a:pt x="452" y="225"/>
                </a:lnTo>
                <a:lnTo>
                  <a:pt x="454" y="225"/>
                </a:lnTo>
                <a:lnTo>
                  <a:pt x="456" y="225"/>
                </a:lnTo>
                <a:lnTo>
                  <a:pt x="458" y="225"/>
                </a:lnTo>
                <a:lnTo>
                  <a:pt x="459" y="223"/>
                </a:lnTo>
                <a:lnTo>
                  <a:pt x="463" y="223"/>
                </a:lnTo>
                <a:lnTo>
                  <a:pt x="465" y="223"/>
                </a:lnTo>
                <a:lnTo>
                  <a:pt x="467" y="223"/>
                </a:lnTo>
                <a:lnTo>
                  <a:pt x="469" y="223"/>
                </a:lnTo>
                <a:lnTo>
                  <a:pt x="469" y="221"/>
                </a:lnTo>
                <a:lnTo>
                  <a:pt x="471" y="219"/>
                </a:lnTo>
                <a:lnTo>
                  <a:pt x="471" y="217"/>
                </a:lnTo>
                <a:lnTo>
                  <a:pt x="471" y="215"/>
                </a:lnTo>
                <a:lnTo>
                  <a:pt x="473" y="215"/>
                </a:lnTo>
                <a:lnTo>
                  <a:pt x="474" y="213"/>
                </a:lnTo>
                <a:lnTo>
                  <a:pt x="476" y="213"/>
                </a:lnTo>
                <a:lnTo>
                  <a:pt x="478" y="212"/>
                </a:lnTo>
                <a:lnTo>
                  <a:pt x="480" y="212"/>
                </a:lnTo>
                <a:lnTo>
                  <a:pt x="480" y="210"/>
                </a:lnTo>
                <a:lnTo>
                  <a:pt x="480" y="208"/>
                </a:lnTo>
                <a:lnTo>
                  <a:pt x="482" y="206"/>
                </a:lnTo>
                <a:lnTo>
                  <a:pt x="482" y="202"/>
                </a:lnTo>
                <a:lnTo>
                  <a:pt x="480" y="200"/>
                </a:lnTo>
                <a:lnTo>
                  <a:pt x="480" y="198"/>
                </a:lnTo>
                <a:lnTo>
                  <a:pt x="478" y="197"/>
                </a:lnTo>
                <a:lnTo>
                  <a:pt x="476" y="197"/>
                </a:lnTo>
                <a:lnTo>
                  <a:pt x="474" y="197"/>
                </a:lnTo>
                <a:lnTo>
                  <a:pt x="473" y="195"/>
                </a:lnTo>
                <a:lnTo>
                  <a:pt x="471" y="195"/>
                </a:lnTo>
                <a:lnTo>
                  <a:pt x="469" y="195"/>
                </a:lnTo>
                <a:lnTo>
                  <a:pt x="467" y="193"/>
                </a:lnTo>
                <a:lnTo>
                  <a:pt x="465" y="193"/>
                </a:lnTo>
                <a:lnTo>
                  <a:pt x="465" y="191"/>
                </a:lnTo>
                <a:lnTo>
                  <a:pt x="467" y="191"/>
                </a:lnTo>
                <a:lnTo>
                  <a:pt x="467" y="189"/>
                </a:lnTo>
                <a:lnTo>
                  <a:pt x="469" y="187"/>
                </a:lnTo>
                <a:lnTo>
                  <a:pt x="469" y="185"/>
                </a:lnTo>
                <a:lnTo>
                  <a:pt x="471" y="183"/>
                </a:lnTo>
                <a:lnTo>
                  <a:pt x="473" y="182"/>
                </a:lnTo>
                <a:lnTo>
                  <a:pt x="474" y="180"/>
                </a:lnTo>
                <a:lnTo>
                  <a:pt x="476" y="178"/>
                </a:lnTo>
                <a:lnTo>
                  <a:pt x="478" y="178"/>
                </a:lnTo>
                <a:lnTo>
                  <a:pt x="480" y="178"/>
                </a:lnTo>
                <a:lnTo>
                  <a:pt x="482" y="176"/>
                </a:lnTo>
                <a:lnTo>
                  <a:pt x="484" y="176"/>
                </a:lnTo>
                <a:lnTo>
                  <a:pt x="486" y="174"/>
                </a:lnTo>
                <a:lnTo>
                  <a:pt x="488" y="174"/>
                </a:lnTo>
                <a:lnTo>
                  <a:pt x="489" y="172"/>
                </a:lnTo>
                <a:lnTo>
                  <a:pt x="491" y="172"/>
                </a:lnTo>
                <a:lnTo>
                  <a:pt x="491" y="172"/>
                </a:lnTo>
                <a:lnTo>
                  <a:pt x="493" y="170"/>
                </a:lnTo>
                <a:lnTo>
                  <a:pt x="495" y="170"/>
                </a:lnTo>
                <a:lnTo>
                  <a:pt x="497" y="170"/>
                </a:lnTo>
                <a:lnTo>
                  <a:pt x="499" y="170"/>
                </a:lnTo>
                <a:lnTo>
                  <a:pt x="501" y="170"/>
                </a:lnTo>
                <a:lnTo>
                  <a:pt x="503" y="168"/>
                </a:lnTo>
                <a:lnTo>
                  <a:pt x="504" y="167"/>
                </a:lnTo>
                <a:lnTo>
                  <a:pt x="506" y="167"/>
                </a:lnTo>
                <a:lnTo>
                  <a:pt x="506" y="165"/>
                </a:lnTo>
                <a:lnTo>
                  <a:pt x="506" y="161"/>
                </a:lnTo>
                <a:lnTo>
                  <a:pt x="506" y="159"/>
                </a:lnTo>
                <a:lnTo>
                  <a:pt x="508" y="161"/>
                </a:lnTo>
                <a:lnTo>
                  <a:pt x="510" y="161"/>
                </a:lnTo>
                <a:lnTo>
                  <a:pt x="512" y="163"/>
                </a:lnTo>
                <a:lnTo>
                  <a:pt x="514" y="165"/>
                </a:lnTo>
                <a:lnTo>
                  <a:pt x="514" y="167"/>
                </a:lnTo>
                <a:lnTo>
                  <a:pt x="516" y="168"/>
                </a:lnTo>
                <a:lnTo>
                  <a:pt x="518" y="168"/>
                </a:lnTo>
                <a:lnTo>
                  <a:pt x="519" y="167"/>
                </a:lnTo>
                <a:lnTo>
                  <a:pt x="521" y="167"/>
                </a:lnTo>
                <a:lnTo>
                  <a:pt x="523" y="165"/>
                </a:lnTo>
                <a:lnTo>
                  <a:pt x="525" y="163"/>
                </a:lnTo>
                <a:lnTo>
                  <a:pt x="527" y="163"/>
                </a:lnTo>
                <a:lnTo>
                  <a:pt x="531" y="163"/>
                </a:lnTo>
                <a:lnTo>
                  <a:pt x="531" y="161"/>
                </a:lnTo>
                <a:lnTo>
                  <a:pt x="533" y="159"/>
                </a:lnTo>
                <a:lnTo>
                  <a:pt x="534" y="159"/>
                </a:lnTo>
                <a:lnTo>
                  <a:pt x="534" y="157"/>
                </a:lnTo>
                <a:lnTo>
                  <a:pt x="536" y="157"/>
                </a:lnTo>
                <a:lnTo>
                  <a:pt x="538" y="155"/>
                </a:lnTo>
                <a:lnTo>
                  <a:pt x="538" y="155"/>
                </a:lnTo>
                <a:lnTo>
                  <a:pt x="540" y="153"/>
                </a:lnTo>
                <a:lnTo>
                  <a:pt x="540" y="152"/>
                </a:lnTo>
                <a:lnTo>
                  <a:pt x="540" y="150"/>
                </a:lnTo>
                <a:lnTo>
                  <a:pt x="540" y="148"/>
                </a:lnTo>
                <a:lnTo>
                  <a:pt x="540" y="146"/>
                </a:lnTo>
                <a:lnTo>
                  <a:pt x="538" y="144"/>
                </a:lnTo>
                <a:lnTo>
                  <a:pt x="538" y="142"/>
                </a:lnTo>
                <a:lnTo>
                  <a:pt x="538" y="140"/>
                </a:lnTo>
                <a:lnTo>
                  <a:pt x="538" y="138"/>
                </a:lnTo>
                <a:lnTo>
                  <a:pt x="538" y="137"/>
                </a:lnTo>
                <a:lnTo>
                  <a:pt x="538" y="137"/>
                </a:lnTo>
                <a:lnTo>
                  <a:pt x="540" y="135"/>
                </a:lnTo>
                <a:lnTo>
                  <a:pt x="542" y="133"/>
                </a:lnTo>
                <a:lnTo>
                  <a:pt x="544" y="133"/>
                </a:lnTo>
                <a:lnTo>
                  <a:pt x="544" y="131"/>
                </a:lnTo>
                <a:lnTo>
                  <a:pt x="544" y="127"/>
                </a:lnTo>
                <a:lnTo>
                  <a:pt x="546" y="125"/>
                </a:lnTo>
                <a:lnTo>
                  <a:pt x="546" y="123"/>
                </a:lnTo>
                <a:lnTo>
                  <a:pt x="548" y="122"/>
                </a:lnTo>
                <a:lnTo>
                  <a:pt x="548" y="118"/>
                </a:lnTo>
                <a:lnTo>
                  <a:pt x="548" y="116"/>
                </a:lnTo>
                <a:lnTo>
                  <a:pt x="548" y="114"/>
                </a:lnTo>
                <a:lnTo>
                  <a:pt x="548" y="112"/>
                </a:lnTo>
                <a:lnTo>
                  <a:pt x="546" y="110"/>
                </a:lnTo>
                <a:lnTo>
                  <a:pt x="546" y="108"/>
                </a:lnTo>
                <a:lnTo>
                  <a:pt x="544" y="108"/>
                </a:lnTo>
                <a:lnTo>
                  <a:pt x="542" y="107"/>
                </a:lnTo>
                <a:lnTo>
                  <a:pt x="540" y="105"/>
                </a:lnTo>
                <a:lnTo>
                  <a:pt x="540" y="103"/>
                </a:lnTo>
                <a:lnTo>
                  <a:pt x="540" y="101"/>
                </a:lnTo>
                <a:lnTo>
                  <a:pt x="540" y="99"/>
                </a:lnTo>
                <a:lnTo>
                  <a:pt x="540" y="97"/>
                </a:lnTo>
                <a:lnTo>
                  <a:pt x="540" y="95"/>
                </a:lnTo>
                <a:lnTo>
                  <a:pt x="542" y="93"/>
                </a:lnTo>
                <a:lnTo>
                  <a:pt x="542" y="92"/>
                </a:lnTo>
                <a:lnTo>
                  <a:pt x="540" y="90"/>
                </a:lnTo>
                <a:lnTo>
                  <a:pt x="540" y="90"/>
                </a:lnTo>
                <a:lnTo>
                  <a:pt x="538" y="88"/>
                </a:lnTo>
                <a:lnTo>
                  <a:pt x="538" y="88"/>
                </a:lnTo>
                <a:lnTo>
                  <a:pt x="536" y="86"/>
                </a:lnTo>
                <a:lnTo>
                  <a:pt x="534" y="86"/>
                </a:lnTo>
                <a:lnTo>
                  <a:pt x="533" y="84"/>
                </a:lnTo>
                <a:lnTo>
                  <a:pt x="531" y="82"/>
                </a:lnTo>
                <a:lnTo>
                  <a:pt x="529" y="80"/>
                </a:lnTo>
                <a:lnTo>
                  <a:pt x="529" y="78"/>
                </a:lnTo>
                <a:lnTo>
                  <a:pt x="527" y="77"/>
                </a:lnTo>
                <a:lnTo>
                  <a:pt x="529" y="77"/>
                </a:lnTo>
                <a:lnTo>
                  <a:pt x="529" y="75"/>
                </a:lnTo>
                <a:lnTo>
                  <a:pt x="531" y="75"/>
                </a:lnTo>
                <a:lnTo>
                  <a:pt x="531" y="73"/>
                </a:lnTo>
                <a:lnTo>
                  <a:pt x="533" y="71"/>
                </a:lnTo>
                <a:lnTo>
                  <a:pt x="534" y="71"/>
                </a:lnTo>
                <a:lnTo>
                  <a:pt x="534" y="69"/>
                </a:lnTo>
                <a:lnTo>
                  <a:pt x="534" y="67"/>
                </a:lnTo>
                <a:lnTo>
                  <a:pt x="536" y="65"/>
                </a:lnTo>
                <a:lnTo>
                  <a:pt x="536" y="63"/>
                </a:lnTo>
                <a:lnTo>
                  <a:pt x="538" y="62"/>
                </a:lnTo>
                <a:lnTo>
                  <a:pt x="538" y="62"/>
                </a:lnTo>
                <a:lnTo>
                  <a:pt x="538" y="60"/>
                </a:lnTo>
                <a:lnTo>
                  <a:pt x="540" y="60"/>
                </a:lnTo>
                <a:lnTo>
                  <a:pt x="540" y="58"/>
                </a:lnTo>
                <a:lnTo>
                  <a:pt x="542" y="58"/>
                </a:lnTo>
                <a:lnTo>
                  <a:pt x="542" y="56"/>
                </a:lnTo>
                <a:lnTo>
                  <a:pt x="544" y="54"/>
                </a:lnTo>
                <a:lnTo>
                  <a:pt x="544" y="52"/>
                </a:lnTo>
                <a:lnTo>
                  <a:pt x="544" y="50"/>
                </a:lnTo>
                <a:lnTo>
                  <a:pt x="549" y="45"/>
                </a:lnTo>
                <a:lnTo>
                  <a:pt x="551" y="43"/>
                </a:lnTo>
                <a:lnTo>
                  <a:pt x="553" y="41"/>
                </a:lnTo>
                <a:lnTo>
                  <a:pt x="555" y="41"/>
                </a:lnTo>
                <a:lnTo>
                  <a:pt x="555" y="39"/>
                </a:lnTo>
                <a:lnTo>
                  <a:pt x="555" y="37"/>
                </a:lnTo>
                <a:lnTo>
                  <a:pt x="557" y="37"/>
                </a:lnTo>
                <a:lnTo>
                  <a:pt x="557" y="35"/>
                </a:lnTo>
                <a:lnTo>
                  <a:pt x="559" y="33"/>
                </a:lnTo>
                <a:lnTo>
                  <a:pt x="561" y="33"/>
                </a:lnTo>
                <a:lnTo>
                  <a:pt x="563" y="33"/>
                </a:lnTo>
                <a:lnTo>
                  <a:pt x="563" y="32"/>
                </a:lnTo>
                <a:lnTo>
                  <a:pt x="564" y="30"/>
                </a:lnTo>
                <a:lnTo>
                  <a:pt x="566" y="28"/>
                </a:lnTo>
                <a:lnTo>
                  <a:pt x="566" y="26"/>
                </a:lnTo>
                <a:lnTo>
                  <a:pt x="568" y="26"/>
                </a:lnTo>
                <a:lnTo>
                  <a:pt x="568" y="24"/>
                </a:lnTo>
                <a:lnTo>
                  <a:pt x="570" y="24"/>
                </a:lnTo>
                <a:lnTo>
                  <a:pt x="570" y="22"/>
                </a:lnTo>
                <a:lnTo>
                  <a:pt x="572" y="20"/>
                </a:lnTo>
                <a:lnTo>
                  <a:pt x="574" y="18"/>
                </a:lnTo>
                <a:lnTo>
                  <a:pt x="576" y="18"/>
                </a:lnTo>
                <a:lnTo>
                  <a:pt x="578" y="17"/>
                </a:lnTo>
                <a:lnTo>
                  <a:pt x="579" y="15"/>
                </a:lnTo>
                <a:lnTo>
                  <a:pt x="581" y="15"/>
                </a:lnTo>
                <a:lnTo>
                  <a:pt x="581" y="13"/>
                </a:lnTo>
                <a:lnTo>
                  <a:pt x="583" y="13"/>
                </a:lnTo>
                <a:lnTo>
                  <a:pt x="583" y="11"/>
                </a:lnTo>
                <a:lnTo>
                  <a:pt x="585" y="11"/>
                </a:lnTo>
                <a:lnTo>
                  <a:pt x="585" y="9"/>
                </a:lnTo>
                <a:lnTo>
                  <a:pt x="585" y="9"/>
                </a:lnTo>
                <a:lnTo>
                  <a:pt x="585" y="7"/>
                </a:lnTo>
                <a:lnTo>
                  <a:pt x="587" y="7"/>
                </a:lnTo>
                <a:lnTo>
                  <a:pt x="589" y="7"/>
                </a:lnTo>
                <a:lnTo>
                  <a:pt x="591" y="5"/>
                </a:lnTo>
                <a:lnTo>
                  <a:pt x="591" y="3"/>
                </a:lnTo>
                <a:lnTo>
                  <a:pt x="593" y="3"/>
                </a:lnTo>
                <a:lnTo>
                  <a:pt x="594" y="3"/>
                </a:lnTo>
                <a:lnTo>
                  <a:pt x="594" y="2"/>
                </a:lnTo>
                <a:lnTo>
                  <a:pt x="594" y="0"/>
                </a:lnTo>
                <a:lnTo>
                  <a:pt x="596" y="0"/>
                </a:lnTo>
                <a:lnTo>
                  <a:pt x="596" y="0"/>
                </a:lnTo>
                <a:lnTo>
                  <a:pt x="598" y="0"/>
                </a:lnTo>
                <a:lnTo>
                  <a:pt x="602" y="0"/>
                </a:lnTo>
                <a:lnTo>
                  <a:pt x="604" y="0"/>
                </a:lnTo>
                <a:lnTo>
                  <a:pt x="606" y="0"/>
                </a:lnTo>
                <a:lnTo>
                  <a:pt x="606" y="0"/>
                </a:lnTo>
                <a:lnTo>
                  <a:pt x="606" y="2"/>
                </a:lnTo>
                <a:lnTo>
                  <a:pt x="608" y="2"/>
                </a:lnTo>
                <a:lnTo>
                  <a:pt x="608" y="3"/>
                </a:lnTo>
                <a:lnTo>
                  <a:pt x="609" y="5"/>
                </a:lnTo>
                <a:lnTo>
                  <a:pt x="611" y="5"/>
                </a:lnTo>
                <a:lnTo>
                  <a:pt x="611" y="7"/>
                </a:lnTo>
                <a:lnTo>
                  <a:pt x="611" y="9"/>
                </a:lnTo>
                <a:lnTo>
                  <a:pt x="611" y="11"/>
                </a:lnTo>
                <a:lnTo>
                  <a:pt x="611" y="13"/>
                </a:lnTo>
                <a:lnTo>
                  <a:pt x="613" y="13"/>
                </a:lnTo>
                <a:lnTo>
                  <a:pt x="613" y="15"/>
                </a:lnTo>
                <a:lnTo>
                  <a:pt x="615" y="17"/>
                </a:lnTo>
                <a:lnTo>
                  <a:pt x="617" y="18"/>
                </a:lnTo>
                <a:lnTo>
                  <a:pt x="617" y="20"/>
                </a:lnTo>
                <a:lnTo>
                  <a:pt x="619" y="20"/>
                </a:lnTo>
                <a:lnTo>
                  <a:pt x="619" y="22"/>
                </a:lnTo>
                <a:lnTo>
                  <a:pt x="619" y="24"/>
                </a:lnTo>
                <a:lnTo>
                  <a:pt x="619" y="26"/>
                </a:lnTo>
                <a:lnTo>
                  <a:pt x="619" y="28"/>
                </a:lnTo>
                <a:lnTo>
                  <a:pt x="619" y="30"/>
                </a:lnTo>
                <a:lnTo>
                  <a:pt x="619" y="32"/>
                </a:lnTo>
                <a:lnTo>
                  <a:pt x="621" y="33"/>
                </a:lnTo>
                <a:lnTo>
                  <a:pt x="623" y="35"/>
                </a:lnTo>
                <a:lnTo>
                  <a:pt x="624" y="33"/>
                </a:lnTo>
                <a:lnTo>
                  <a:pt x="626" y="33"/>
                </a:lnTo>
                <a:lnTo>
                  <a:pt x="626" y="35"/>
                </a:lnTo>
                <a:lnTo>
                  <a:pt x="626" y="37"/>
                </a:lnTo>
                <a:lnTo>
                  <a:pt x="626" y="39"/>
                </a:lnTo>
                <a:lnTo>
                  <a:pt x="628" y="39"/>
                </a:lnTo>
                <a:lnTo>
                  <a:pt x="626" y="41"/>
                </a:lnTo>
                <a:lnTo>
                  <a:pt x="628" y="43"/>
                </a:lnTo>
                <a:lnTo>
                  <a:pt x="628" y="45"/>
                </a:lnTo>
                <a:lnTo>
                  <a:pt x="630" y="45"/>
                </a:lnTo>
                <a:lnTo>
                  <a:pt x="630" y="47"/>
                </a:lnTo>
                <a:lnTo>
                  <a:pt x="632" y="47"/>
                </a:lnTo>
                <a:lnTo>
                  <a:pt x="630" y="48"/>
                </a:lnTo>
                <a:lnTo>
                  <a:pt x="630" y="50"/>
                </a:lnTo>
                <a:lnTo>
                  <a:pt x="630" y="52"/>
                </a:lnTo>
                <a:lnTo>
                  <a:pt x="630" y="54"/>
                </a:lnTo>
                <a:lnTo>
                  <a:pt x="630" y="56"/>
                </a:lnTo>
                <a:lnTo>
                  <a:pt x="630" y="58"/>
                </a:lnTo>
                <a:lnTo>
                  <a:pt x="628" y="60"/>
                </a:lnTo>
                <a:lnTo>
                  <a:pt x="626" y="62"/>
                </a:lnTo>
                <a:lnTo>
                  <a:pt x="626" y="63"/>
                </a:lnTo>
                <a:lnTo>
                  <a:pt x="626" y="65"/>
                </a:lnTo>
                <a:lnTo>
                  <a:pt x="626" y="67"/>
                </a:lnTo>
                <a:lnTo>
                  <a:pt x="628" y="67"/>
                </a:lnTo>
                <a:lnTo>
                  <a:pt x="628" y="69"/>
                </a:lnTo>
                <a:lnTo>
                  <a:pt x="628" y="71"/>
                </a:lnTo>
                <a:lnTo>
                  <a:pt x="628" y="73"/>
                </a:lnTo>
                <a:lnTo>
                  <a:pt x="626" y="73"/>
                </a:lnTo>
                <a:lnTo>
                  <a:pt x="624" y="75"/>
                </a:lnTo>
                <a:lnTo>
                  <a:pt x="624" y="77"/>
                </a:lnTo>
                <a:lnTo>
                  <a:pt x="624" y="78"/>
                </a:lnTo>
                <a:lnTo>
                  <a:pt x="623" y="80"/>
                </a:lnTo>
                <a:lnTo>
                  <a:pt x="621" y="82"/>
                </a:lnTo>
                <a:lnTo>
                  <a:pt x="621" y="84"/>
                </a:lnTo>
                <a:lnTo>
                  <a:pt x="621" y="86"/>
                </a:lnTo>
                <a:lnTo>
                  <a:pt x="619" y="88"/>
                </a:lnTo>
                <a:lnTo>
                  <a:pt x="617" y="90"/>
                </a:lnTo>
                <a:lnTo>
                  <a:pt x="617" y="90"/>
                </a:lnTo>
                <a:lnTo>
                  <a:pt x="615" y="90"/>
                </a:lnTo>
                <a:lnTo>
                  <a:pt x="615" y="92"/>
                </a:lnTo>
                <a:lnTo>
                  <a:pt x="615" y="93"/>
                </a:lnTo>
                <a:lnTo>
                  <a:pt x="613" y="95"/>
                </a:lnTo>
                <a:lnTo>
                  <a:pt x="611" y="97"/>
                </a:lnTo>
                <a:lnTo>
                  <a:pt x="611" y="99"/>
                </a:lnTo>
                <a:lnTo>
                  <a:pt x="611" y="101"/>
                </a:lnTo>
                <a:lnTo>
                  <a:pt x="609" y="103"/>
                </a:lnTo>
                <a:lnTo>
                  <a:pt x="609" y="105"/>
                </a:lnTo>
                <a:lnTo>
                  <a:pt x="608" y="105"/>
                </a:lnTo>
                <a:lnTo>
                  <a:pt x="608" y="107"/>
                </a:lnTo>
                <a:lnTo>
                  <a:pt x="606" y="108"/>
                </a:lnTo>
                <a:lnTo>
                  <a:pt x="606" y="110"/>
                </a:lnTo>
                <a:lnTo>
                  <a:pt x="606" y="112"/>
                </a:lnTo>
                <a:lnTo>
                  <a:pt x="606" y="114"/>
                </a:lnTo>
                <a:lnTo>
                  <a:pt x="606" y="116"/>
                </a:lnTo>
                <a:lnTo>
                  <a:pt x="604" y="118"/>
                </a:lnTo>
                <a:lnTo>
                  <a:pt x="602" y="120"/>
                </a:lnTo>
                <a:lnTo>
                  <a:pt x="600" y="120"/>
                </a:lnTo>
                <a:lnTo>
                  <a:pt x="600" y="122"/>
                </a:lnTo>
                <a:lnTo>
                  <a:pt x="600" y="123"/>
                </a:lnTo>
                <a:lnTo>
                  <a:pt x="598" y="123"/>
                </a:lnTo>
                <a:lnTo>
                  <a:pt x="598" y="125"/>
                </a:lnTo>
                <a:lnTo>
                  <a:pt x="596" y="125"/>
                </a:lnTo>
                <a:lnTo>
                  <a:pt x="596" y="127"/>
                </a:lnTo>
                <a:lnTo>
                  <a:pt x="598" y="129"/>
                </a:lnTo>
                <a:lnTo>
                  <a:pt x="598" y="131"/>
                </a:lnTo>
                <a:lnTo>
                  <a:pt x="600" y="131"/>
                </a:lnTo>
                <a:lnTo>
                  <a:pt x="602" y="131"/>
                </a:lnTo>
                <a:lnTo>
                  <a:pt x="602" y="133"/>
                </a:lnTo>
                <a:lnTo>
                  <a:pt x="604" y="133"/>
                </a:lnTo>
                <a:lnTo>
                  <a:pt x="604" y="133"/>
                </a:lnTo>
                <a:lnTo>
                  <a:pt x="604" y="135"/>
                </a:lnTo>
                <a:lnTo>
                  <a:pt x="606" y="137"/>
                </a:lnTo>
                <a:lnTo>
                  <a:pt x="608" y="137"/>
                </a:lnTo>
                <a:lnTo>
                  <a:pt x="609" y="135"/>
                </a:lnTo>
                <a:lnTo>
                  <a:pt x="611" y="135"/>
                </a:lnTo>
                <a:lnTo>
                  <a:pt x="613" y="133"/>
                </a:lnTo>
                <a:lnTo>
                  <a:pt x="613" y="133"/>
                </a:lnTo>
                <a:lnTo>
                  <a:pt x="613" y="131"/>
                </a:lnTo>
                <a:lnTo>
                  <a:pt x="613" y="129"/>
                </a:lnTo>
                <a:lnTo>
                  <a:pt x="615" y="127"/>
                </a:lnTo>
                <a:lnTo>
                  <a:pt x="617" y="127"/>
                </a:lnTo>
                <a:lnTo>
                  <a:pt x="619" y="127"/>
                </a:lnTo>
                <a:lnTo>
                  <a:pt x="621" y="127"/>
                </a:lnTo>
                <a:lnTo>
                  <a:pt x="623" y="125"/>
                </a:lnTo>
                <a:lnTo>
                  <a:pt x="624" y="125"/>
                </a:lnTo>
                <a:lnTo>
                  <a:pt x="626" y="125"/>
                </a:lnTo>
                <a:lnTo>
                  <a:pt x="628" y="125"/>
                </a:lnTo>
                <a:lnTo>
                  <a:pt x="630" y="125"/>
                </a:lnTo>
                <a:lnTo>
                  <a:pt x="632" y="127"/>
                </a:lnTo>
                <a:lnTo>
                  <a:pt x="634" y="127"/>
                </a:lnTo>
                <a:lnTo>
                  <a:pt x="634" y="129"/>
                </a:lnTo>
                <a:lnTo>
                  <a:pt x="634" y="131"/>
                </a:lnTo>
                <a:lnTo>
                  <a:pt x="636" y="131"/>
                </a:lnTo>
                <a:lnTo>
                  <a:pt x="636" y="133"/>
                </a:lnTo>
                <a:lnTo>
                  <a:pt x="638" y="133"/>
                </a:lnTo>
                <a:lnTo>
                  <a:pt x="638" y="133"/>
                </a:lnTo>
                <a:lnTo>
                  <a:pt x="639" y="133"/>
                </a:lnTo>
                <a:lnTo>
                  <a:pt x="639" y="135"/>
                </a:lnTo>
                <a:lnTo>
                  <a:pt x="641" y="137"/>
                </a:lnTo>
                <a:lnTo>
                  <a:pt x="641" y="138"/>
                </a:lnTo>
                <a:lnTo>
                  <a:pt x="643" y="140"/>
                </a:lnTo>
                <a:lnTo>
                  <a:pt x="645" y="142"/>
                </a:lnTo>
                <a:lnTo>
                  <a:pt x="645" y="144"/>
                </a:lnTo>
                <a:lnTo>
                  <a:pt x="645" y="146"/>
                </a:lnTo>
                <a:lnTo>
                  <a:pt x="643" y="146"/>
                </a:lnTo>
                <a:lnTo>
                  <a:pt x="643" y="148"/>
                </a:lnTo>
                <a:lnTo>
                  <a:pt x="643" y="150"/>
                </a:lnTo>
                <a:lnTo>
                  <a:pt x="643" y="152"/>
                </a:lnTo>
                <a:lnTo>
                  <a:pt x="643" y="153"/>
                </a:lnTo>
                <a:lnTo>
                  <a:pt x="643" y="155"/>
                </a:lnTo>
                <a:lnTo>
                  <a:pt x="643" y="157"/>
                </a:lnTo>
                <a:lnTo>
                  <a:pt x="643" y="159"/>
                </a:lnTo>
                <a:lnTo>
                  <a:pt x="643" y="161"/>
                </a:lnTo>
                <a:lnTo>
                  <a:pt x="643" y="163"/>
                </a:lnTo>
                <a:lnTo>
                  <a:pt x="645" y="165"/>
                </a:lnTo>
                <a:lnTo>
                  <a:pt x="645" y="167"/>
                </a:lnTo>
                <a:lnTo>
                  <a:pt x="645" y="168"/>
                </a:lnTo>
                <a:lnTo>
                  <a:pt x="647" y="170"/>
                </a:lnTo>
                <a:lnTo>
                  <a:pt x="647" y="172"/>
                </a:lnTo>
                <a:lnTo>
                  <a:pt x="649" y="174"/>
                </a:lnTo>
                <a:lnTo>
                  <a:pt x="649" y="176"/>
                </a:lnTo>
                <a:lnTo>
                  <a:pt x="649" y="178"/>
                </a:lnTo>
                <a:lnTo>
                  <a:pt x="649" y="178"/>
                </a:lnTo>
                <a:lnTo>
                  <a:pt x="651" y="180"/>
                </a:lnTo>
                <a:lnTo>
                  <a:pt x="651" y="182"/>
                </a:lnTo>
                <a:lnTo>
                  <a:pt x="651" y="183"/>
                </a:lnTo>
                <a:lnTo>
                  <a:pt x="653" y="185"/>
                </a:lnTo>
                <a:lnTo>
                  <a:pt x="655" y="185"/>
                </a:lnTo>
                <a:lnTo>
                  <a:pt x="655" y="187"/>
                </a:lnTo>
                <a:lnTo>
                  <a:pt x="655" y="189"/>
                </a:lnTo>
                <a:lnTo>
                  <a:pt x="656" y="191"/>
                </a:lnTo>
                <a:lnTo>
                  <a:pt x="656" y="193"/>
                </a:lnTo>
                <a:lnTo>
                  <a:pt x="656" y="195"/>
                </a:lnTo>
                <a:lnTo>
                  <a:pt x="656" y="197"/>
                </a:lnTo>
                <a:lnTo>
                  <a:pt x="656" y="198"/>
                </a:lnTo>
                <a:lnTo>
                  <a:pt x="658" y="200"/>
                </a:lnTo>
                <a:lnTo>
                  <a:pt x="660" y="202"/>
                </a:lnTo>
                <a:lnTo>
                  <a:pt x="662" y="204"/>
                </a:lnTo>
                <a:lnTo>
                  <a:pt x="664" y="206"/>
                </a:lnTo>
                <a:lnTo>
                  <a:pt x="666" y="208"/>
                </a:lnTo>
                <a:lnTo>
                  <a:pt x="666" y="210"/>
                </a:lnTo>
                <a:lnTo>
                  <a:pt x="668" y="210"/>
                </a:lnTo>
                <a:lnTo>
                  <a:pt x="668" y="212"/>
                </a:lnTo>
                <a:lnTo>
                  <a:pt x="670" y="213"/>
                </a:lnTo>
                <a:lnTo>
                  <a:pt x="670" y="215"/>
                </a:lnTo>
                <a:lnTo>
                  <a:pt x="671" y="217"/>
                </a:lnTo>
                <a:lnTo>
                  <a:pt x="671" y="219"/>
                </a:lnTo>
                <a:lnTo>
                  <a:pt x="673" y="221"/>
                </a:lnTo>
                <a:lnTo>
                  <a:pt x="675" y="223"/>
                </a:lnTo>
                <a:lnTo>
                  <a:pt x="675" y="223"/>
                </a:lnTo>
                <a:lnTo>
                  <a:pt x="677" y="225"/>
                </a:lnTo>
                <a:lnTo>
                  <a:pt x="677" y="227"/>
                </a:lnTo>
                <a:lnTo>
                  <a:pt x="679" y="228"/>
                </a:lnTo>
                <a:lnTo>
                  <a:pt x="679" y="230"/>
                </a:lnTo>
                <a:lnTo>
                  <a:pt x="679" y="232"/>
                </a:lnTo>
                <a:lnTo>
                  <a:pt x="679" y="234"/>
                </a:lnTo>
                <a:lnTo>
                  <a:pt x="677" y="234"/>
                </a:lnTo>
                <a:lnTo>
                  <a:pt x="677" y="236"/>
                </a:lnTo>
                <a:lnTo>
                  <a:pt x="677" y="238"/>
                </a:lnTo>
                <a:lnTo>
                  <a:pt x="677" y="240"/>
                </a:lnTo>
                <a:lnTo>
                  <a:pt x="675" y="240"/>
                </a:lnTo>
                <a:lnTo>
                  <a:pt x="675" y="242"/>
                </a:lnTo>
                <a:lnTo>
                  <a:pt x="675" y="243"/>
                </a:lnTo>
                <a:lnTo>
                  <a:pt x="675" y="245"/>
                </a:lnTo>
                <a:lnTo>
                  <a:pt x="675" y="247"/>
                </a:lnTo>
                <a:lnTo>
                  <a:pt x="677" y="247"/>
                </a:lnTo>
                <a:lnTo>
                  <a:pt x="677" y="249"/>
                </a:lnTo>
                <a:lnTo>
                  <a:pt x="679" y="251"/>
                </a:lnTo>
                <a:lnTo>
                  <a:pt x="679" y="253"/>
                </a:lnTo>
                <a:lnTo>
                  <a:pt x="681" y="255"/>
                </a:lnTo>
                <a:lnTo>
                  <a:pt x="681" y="257"/>
                </a:lnTo>
                <a:lnTo>
                  <a:pt x="679" y="258"/>
                </a:lnTo>
                <a:lnTo>
                  <a:pt x="679" y="260"/>
                </a:lnTo>
                <a:lnTo>
                  <a:pt x="679" y="262"/>
                </a:lnTo>
                <a:lnTo>
                  <a:pt x="679" y="264"/>
                </a:lnTo>
                <a:lnTo>
                  <a:pt x="679" y="266"/>
                </a:lnTo>
                <a:lnTo>
                  <a:pt x="681" y="268"/>
                </a:lnTo>
                <a:lnTo>
                  <a:pt x="681" y="268"/>
                </a:lnTo>
                <a:lnTo>
                  <a:pt x="681" y="270"/>
                </a:lnTo>
                <a:lnTo>
                  <a:pt x="681" y="272"/>
                </a:lnTo>
                <a:lnTo>
                  <a:pt x="679" y="273"/>
                </a:lnTo>
                <a:lnTo>
                  <a:pt x="681" y="275"/>
                </a:lnTo>
                <a:lnTo>
                  <a:pt x="681" y="277"/>
                </a:lnTo>
                <a:lnTo>
                  <a:pt x="681" y="279"/>
                </a:lnTo>
                <a:lnTo>
                  <a:pt x="681" y="281"/>
                </a:lnTo>
                <a:lnTo>
                  <a:pt x="679" y="283"/>
                </a:lnTo>
                <a:lnTo>
                  <a:pt x="679" y="285"/>
                </a:lnTo>
                <a:lnTo>
                  <a:pt x="679" y="287"/>
                </a:lnTo>
                <a:lnTo>
                  <a:pt x="681" y="288"/>
                </a:lnTo>
                <a:lnTo>
                  <a:pt x="681" y="290"/>
                </a:lnTo>
                <a:lnTo>
                  <a:pt x="681" y="290"/>
                </a:lnTo>
                <a:lnTo>
                  <a:pt x="681" y="292"/>
                </a:lnTo>
                <a:lnTo>
                  <a:pt x="681" y="294"/>
                </a:lnTo>
                <a:lnTo>
                  <a:pt x="683" y="296"/>
                </a:lnTo>
                <a:lnTo>
                  <a:pt x="683" y="298"/>
                </a:lnTo>
                <a:lnTo>
                  <a:pt x="683" y="300"/>
                </a:lnTo>
                <a:lnTo>
                  <a:pt x="683" y="302"/>
                </a:lnTo>
                <a:lnTo>
                  <a:pt x="683" y="303"/>
                </a:lnTo>
                <a:lnTo>
                  <a:pt x="683" y="305"/>
                </a:lnTo>
                <a:lnTo>
                  <a:pt x="685" y="307"/>
                </a:lnTo>
                <a:lnTo>
                  <a:pt x="685" y="309"/>
                </a:lnTo>
                <a:lnTo>
                  <a:pt x="686" y="309"/>
                </a:lnTo>
                <a:lnTo>
                  <a:pt x="686" y="311"/>
                </a:lnTo>
                <a:lnTo>
                  <a:pt x="688" y="311"/>
                </a:lnTo>
                <a:lnTo>
                  <a:pt x="688" y="313"/>
                </a:lnTo>
                <a:lnTo>
                  <a:pt x="688" y="313"/>
                </a:lnTo>
                <a:lnTo>
                  <a:pt x="690" y="313"/>
                </a:lnTo>
                <a:lnTo>
                  <a:pt x="692" y="315"/>
                </a:lnTo>
                <a:lnTo>
                  <a:pt x="692" y="317"/>
                </a:lnTo>
                <a:lnTo>
                  <a:pt x="694" y="317"/>
                </a:lnTo>
                <a:lnTo>
                  <a:pt x="696" y="317"/>
                </a:lnTo>
                <a:lnTo>
                  <a:pt x="696" y="318"/>
                </a:lnTo>
                <a:lnTo>
                  <a:pt x="698" y="318"/>
                </a:lnTo>
                <a:lnTo>
                  <a:pt x="698" y="320"/>
                </a:lnTo>
                <a:lnTo>
                  <a:pt x="700" y="322"/>
                </a:lnTo>
                <a:lnTo>
                  <a:pt x="701" y="322"/>
                </a:lnTo>
                <a:lnTo>
                  <a:pt x="701" y="324"/>
                </a:lnTo>
                <a:lnTo>
                  <a:pt x="703" y="324"/>
                </a:lnTo>
                <a:lnTo>
                  <a:pt x="703" y="326"/>
                </a:lnTo>
                <a:lnTo>
                  <a:pt x="705" y="328"/>
                </a:lnTo>
                <a:lnTo>
                  <a:pt x="707" y="328"/>
                </a:lnTo>
                <a:lnTo>
                  <a:pt x="707" y="330"/>
                </a:lnTo>
                <a:lnTo>
                  <a:pt x="709" y="330"/>
                </a:lnTo>
                <a:lnTo>
                  <a:pt x="709" y="332"/>
                </a:lnTo>
                <a:lnTo>
                  <a:pt x="711" y="332"/>
                </a:lnTo>
                <a:lnTo>
                  <a:pt x="713" y="333"/>
                </a:lnTo>
                <a:lnTo>
                  <a:pt x="713" y="335"/>
                </a:lnTo>
                <a:lnTo>
                  <a:pt x="715" y="335"/>
                </a:lnTo>
                <a:lnTo>
                  <a:pt x="715" y="337"/>
                </a:lnTo>
                <a:lnTo>
                  <a:pt x="716" y="337"/>
                </a:lnTo>
                <a:lnTo>
                  <a:pt x="716" y="339"/>
                </a:lnTo>
                <a:lnTo>
                  <a:pt x="716" y="341"/>
                </a:lnTo>
                <a:lnTo>
                  <a:pt x="716" y="343"/>
                </a:lnTo>
                <a:lnTo>
                  <a:pt x="716" y="345"/>
                </a:lnTo>
                <a:lnTo>
                  <a:pt x="716" y="347"/>
                </a:lnTo>
                <a:lnTo>
                  <a:pt x="716" y="348"/>
                </a:lnTo>
                <a:lnTo>
                  <a:pt x="718" y="348"/>
                </a:lnTo>
                <a:lnTo>
                  <a:pt x="720" y="350"/>
                </a:lnTo>
                <a:lnTo>
                  <a:pt x="720" y="352"/>
                </a:lnTo>
                <a:lnTo>
                  <a:pt x="720" y="354"/>
                </a:lnTo>
                <a:lnTo>
                  <a:pt x="722" y="356"/>
                </a:lnTo>
                <a:lnTo>
                  <a:pt x="724" y="358"/>
                </a:lnTo>
                <a:lnTo>
                  <a:pt x="726" y="358"/>
                </a:lnTo>
                <a:lnTo>
                  <a:pt x="728" y="360"/>
                </a:lnTo>
                <a:lnTo>
                  <a:pt x="728" y="362"/>
                </a:lnTo>
                <a:lnTo>
                  <a:pt x="728" y="363"/>
                </a:lnTo>
                <a:lnTo>
                  <a:pt x="728" y="365"/>
                </a:lnTo>
                <a:lnTo>
                  <a:pt x="728" y="367"/>
                </a:lnTo>
                <a:lnTo>
                  <a:pt x="728" y="369"/>
                </a:lnTo>
                <a:lnTo>
                  <a:pt x="728" y="369"/>
                </a:lnTo>
                <a:lnTo>
                  <a:pt x="728" y="371"/>
                </a:lnTo>
                <a:lnTo>
                  <a:pt x="730" y="371"/>
                </a:lnTo>
                <a:lnTo>
                  <a:pt x="728" y="373"/>
                </a:lnTo>
                <a:lnTo>
                  <a:pt x="730" y="375"/>
                </a:lnTo>
                <a:lnTo>
                  <a:pt x="728" y="377"/>
                </a:lnTo>
                <a:lnTo>
                  <a:pt x="728" y="378"/>
                </a:lnTo>
                <a:lnTo>
                  <a:pt x="730" y="378"/>
                </a:lnTo>
                <a:lnTo>
                  <a:pt x="730" y="380"/>
                </a:lnTo>
                <a:lnTo>
                  <a:pt x="730" y="382"/>
                </a:lnTo>
                <a:lnTo>
                  <a:pt x="730" y="384"/>
                </a:lnTo>
                <a:lnTo>
                  <a:pt x="730" y="386"/>
                </a:lnTo>
                <a:lnTo>
                  <a:pt x="730" y="388"/>
                </a:lnTo>
                <a:lnTo>
                  <a:pt x="731" y="390"/>
                </a:lnTo>
                <a:lnTo>
                  <a:pt x="731" y="392"/>
                </a:lnTo>
                <a:lnTo>
                  <a:pt x="733" y="394"/>
                </a:lnTo>
                <a:lnTo>
                  <a:pt x="733" y="395"/>
                </a:lnTo>
                <a:lnTo>
                  <a:pt x="733" y="397"/>
                </a:lnTo>
                <a:lnTo>
                  <a:pt x="733" y="399"/>
                </a:lnTo>
                <a:lnTo>
                  <a:pt x="733" y="401"/>
                </a:lnTo>
                <a:lnTo>
                  <a:pt x="733" y="401"/>
                </a:lnTo>
                <a:lnTo>
                  <a:pt x="735" y="401"/>
                </a:lnTo>
                <a:lnTo>
                  <a:pt x="735" y="403"/>
                </a:lnTo>
                <a:lnTo>
                  <a:pt x="737" y="405"/>
                </a:lnTo>
                <a:lnTo>
                  <a:pt x="737" y="407"/>
                </a:lnTo>
                <a:lnTo>
                  <a:pt x="739" y="409"/>
                </a:lnTo>
                <a:lnTo>
                  <a:pt x="739" y="410"/>
                </a:lnTo>
                <a:lnTo>
                  <a:pt x="737" y="412"/>
                </a:lnTo>
                <a:lnTo>
                  <a:pt x="737" y="414"/>
                </a:lnTo>
                <a:lnTo>
                  <a:pt x="737" y="416"/>
                </a:lnTo>
                <a:lnTo>
                  <a:pt x="739" y="416"/>
                </a:lnTo>
                <a:lnTo>
                  <a:pt x="739" y="418"/>
                </a:lnTo>
                <a:lnTo>
                  <a:pt x="737" y="420"/>
                </a:lnTo>
                <a:lnTo>
                  <a:pt x="737" y="422"/>
                </a:lnTo>
                <a:lnTo>
                  <a:pt x="737" y="424"/>
                </a:lnTo>
                <a:lnTo>
                  <a:pt x="737" y="425"/>
                </a:lnTo>
                <a:lnTo>
                  <a:pt x="739" y="427"/>
                </a:lnTo>
                <a:lnTo>
                  <a:pt x="739" y="429"/>
                </a:lnTo>
                <a:lnTo>
                  <a:pt x="737" y="431"/>
                </a:lnTo>
                <a:lnTo>
                  <a:pt x="737" y="433"/>
                </a:lnTo>
                <a:lnTo>
                  <a:pt x="735" y="435"/>
                </a:lnTo>
                <a:lnTo>
                  <a:pt x="733" y="437"/>
                </a:lnTo>
                <a:lnTo>
                  <a:pt x="731" y="437"/>
                </a:lnTo>
                <a:lnTo>
                  <a:pt x="731" y="439"/>
                </a:lnTo>
                <a:lnTo>
                  <a:pt x="730" y="440"/>
                </a:lnTo>
                <a:lnTo>
                  <a:pt x="731" y="440"/>
                </a:lnTo>
                <a:lnTo>
                  <a:pt x="731" y="442"/>
                </a:lnTo>
                <a:lnTo>
                  <a:pt x="730" y="444"/>
                </a:lnTo>
                <a:lnTo>
                  <a:pt x="728" y="444"/>
                </a:lnTo>
                <a:lnTo>
                  <a:pt x="728" y="446"/>
                </a:lnTo>
                <a:lnTo>
                  <a:pt x="728" y="446"/>
                </a:lnTo>
                <a:lnTo>
                  <a:pt x="728" y="448"/>
                </a:lnTo>
                <a:lnTo>
                  <a:pt x="728" y="450"/>
                </a:lnTo>
                <a:lnTo>
                  <a:pt x="728" y="452"/>
                </a:lnTo>
                <a:lnTo>
                  <a:pt x="728" y="454"/>
                </a:lnTo>
                <a:lnTo>
                  <a:pt x="728" y="455"/>
                </a:lnTo>
                <a:lnTo>
                  <a:pt x="728" y="457"/>
                </a:lnTo>
                <a:lnTo>
                  <a:pt x="728" y="459"/>
                </a:lnTo>
                <a:lnTo>
                  <a:pt x="726" y="459"/>
                </a:lnTo>
                <a:lnTo>
                  <a:pt x="726" y="461"/>
                </a:lnTo>
                <a:lnTo>
                  <a:pt x="724" y="463"/>
                </a:lnTo>
                <a:lnTo>
                  <a:pt x="724" y="465"/>
                </a:lnTo>
                <a:lnTo>
                  <a:pt x="724" y="467"/>
                </a:lnTo>
                <a:lnTo>
                  <a:pt x="724" y="469"/>
                </a:lnTo>
                <a:lnTo>
                  <a:pt x="722" y="469"/>
                </a:lnTo>
                <a:lnTo>
                  <a:pt x="722" y="470"/>
                </a:lnTo>
                <a:lnTo>
                  <a:pt x="722" y="472"/>
                </a:lnTo>
                <a:lnTo>
                  <a:pt x="722" y="474"/>
                </a:lnTo>
                <a:lnTo>
                  <a:pt x="722" y="476"/>
                </a:lnTo>
                <a:lnTo>
                  <a:pt x="724" y="476"/>
                </a:lnTo>
                <a:lnTo>
                  <a:pt x="724" y="478"/>
                </a:lnTo>
                <a:lnTo>
                  <a:pt x="726" y="478"/>
                </a:lnTo>
                <a:lnTo>
                  <a:pt x="726" y="480"/>
                </a:lnTo>
                <a:lnTo>
                  <a:pt x="726" y="482"/>
                </a:lnTo>
                <a:lnTo>
                  <a:pt x="726" y="484"/>
                </a:lnTo>
                <a:lnTo>
                  <a:pt x="728" y="484"/>
                </a:lnTo>
                <a:lnTo>
                  <a:pt x="728" y="485"/>
                </a:lnTo>
                <a:lnTo>
                  <a:pt x="728" y="487"/>
                </a:lnTo>
                <a:lnTo>
                  <a:pt x="728" y="489"/>
                </a:lnTo>
                <a:lnTo>
                  <a:pt x="726" y="491"/>
                </a:lnTo>
                <a:lnTo>
                  <a:pt x="728" y="491"/>
                </a:lnTo>
                <a:lnTo>
                  <a:pt x="728" y="491"/>
                </a:lnTo>
                <a:lnTo>
                  <a:pt x="728" y="493"/>
                </a:lnTo>
                <a:lnTo>
                  <a:pt x="728" y="493"/>
                </a:lnTo>
                <a:lnTo>
                  <a:pt x="728" y="495"/>
                </a:lnTo>
                <a:lnTo>
                  <a:pt x="728" y="497"/>
                </a:lnTo>
                <a:lnTo>
                  <a:pt x="728" y="499"/>
                </a:lnTo>
                <a:lnTo>
                  <a:pt x="728" y="500"/>
                </a:lnTo>
                <a:lnTo>
                  <a:pt x="728" y="502"/>
                </a:lnTo>
                <a:lnTo>
                  <a:pt x="728" y="502"/>
                </a:lnTo>
                <a:lnTo>
                  <a:pt x="728" y="504"/>
                </a:lnTo>
                <a:lnTo>
                  <a:pt x="730" y="504"/>
                </a:lnTo>
                <a:lnTo>
                  <a:pt x="731" y="504"/>
                </a:lnTo>
                <a:lnTo>
                  <a:pt x="733" y="504"/>
                </a:lnTo>
                <a:lnTo>
                  <a:pt x="733" y="506"/>
                </a:lnTo>
                <a:lnTo>
                  <a:pt x="733" y="508"/>
                </a:lnTo>
                <a:lnTo>
                  <a:pt x="733" y="510"/>
                </a:lnTo>
                <a:lnTo>
                  <a:pt x="731" y="512"/>
                </a:lnTo>
                <a:lnTo>
                  <a:pt x="731" y="514"/>
                </a:lnTo>
                <a:lnTo>
                  <a:pt x="731" y="515"/>
                </a:lnTo>
                <a:lnTo>
                  <a:pt x="731" y="517"/>
                </a:lnTo>
                <a:lnTo>
                  <a:pt x="733" y="519"/>
                </a:lnTo>
                <a:lnTo>
                  <a:pt x="733" y="521"/>
                </a:lnTo>
                <a:lnTo>
                  <a:pt x="735" y="523"/>
                </a:lnTo>
                <a:lnTo>
                  <a:pt x="737" y="525"/>
                </a:lnTo>
                <a:lnTo>
                  <a:pt x="739" y="527"/>
                </a:lnTo>
                <a:lnTo>
                  <a:pt x="739" y="529"/>
                </a:lnTo>
                <a:lnTo>
                  <a:pt x="741" y="530"/>
                </a:lnTo>
                <a:lnTo>
                  <a:pt x="743" y="532"/>
                </a:lnTo>
                <a:lnTo>
                  <a:pt x="743" y="534"/>
                </a:lnTo>
                <a:lnTo>
                  <a:pt x="743" y="536"/>
                </a:lnTo>
                <a:lnTo>
                  <a:pt x="745" y="536"/>
                </a:lnTo>
                <a:lnTo>
                  <a:pt x="745" y="536"/>
                </a:lnTo>
                <a:lnTo>
                  <a:pt x="746" y="536"/>
                </a:lnTo>
                <a:lnTo>
                  <a:pt x="748" y="538"/>
                </a:lnTo>
                <a:lnTo>
                  <a:pt x="750" y="540"/>
                </a:lnTo>
                <a:lnTo>
                  <a:pt x="750" y="542"/>
                </a:lnTo>
                <a:lnTo>
                  <a:pt x="750" y="544"/>
                </a:lnTo>
                <a:lnTo>
                  <a:pt x="752" y="545"/>
                </a:lnTo>
                <a:lnTo>
                  <a:pt x="752" y="547"/>
                </a:lnTo>
                <a:lnTo>
                  <a:pt x="752" y="549"/>
                </a:lnTo>
                <a:lnTo>
                  <a:pt x="752" y="551"/>
                </a:lnTo>
                <a:lnTo>
                  <a:pt x="752" y="553"/>
                </a:lnTo>
                <a:lnTo>
                  <a:pt x="754" y="555"/>
                </a:lnTo>
                <a:lnTo>
                  <a:pt x="754" y="557"/>
                </a:lnTo>
                <a:lnTo>
                  <a:pt x="754" y="559"/>
                </a:lnTo>
                <a:lnTo>
                  <a:pt x="754" y="560"/>
                </a:lnTo>
                <a:lnTo>
                  <a:pt x="754" y="562"/>
                </a:lnTo>
                <a:lnTo>
                  <a:pt x="754" y="564"/>
                </a:lnTo>
                <a:lnTo>
                  <a:pt x="754" y="566"/>
                </a:lnTo>
                <a:lnTo>
                  <a:pt x="754" y="568"/>
                </a:lnTo>
                <a:lnTo>
                  <a:pt x="754" y="570"/>
                </a:lnTo>
                <a:lnTo>
                  <a:pt x="756" y="572"/>
                </a:lnTo>
                <a:lnTo>
                  <a:pt x="754" y="574"/>
                </a:lnTo>
                <a:lnTo>
                  <a:pt x="754" y="575"/>
                </a:lnTo>
                <a:lnTo>
                  <a:pt x="754" y="577"/>
                </a:lnTo>
                <a:lnTo>
                  <a:pt x="754" y="579"/>
                </a:lnTo>
                <a:lnTo>
                  <a:pt x="754" y="581"/>
                </a:lnTo>
                <a:lnTo>
                  <a:pt x="756" y="581"/>
                </a:lnTo>
                <a:lnTo>
                  <a:pt x="756" y="581"/>
                </a:lnTo>
                <a:lnTo>
                  <a:pt x="756" y="583"/>
                </a:lnTo>
                <a:lnTo>
                  <a:pt x="758" y="585"/>
                </a:lnTo>
                <a:lnTo>
                  <a:pt x="760" y="585"/>
                </a:lnTo>
                <a:lnTo>
                  <a:pt x="760" y="583"/>
                </a:lnTo>
                <a:lnTo>
                  <a:pt x="761" y="583"/>
                </a:lnTo>
                <a:lnTo>
                  <a:pt x="761" y="581"/>
                </a:lnTo>
                <a:lnTo>
                  <a:pt x="763" y="581"/>
                </a:lnTo>
                <a:lnTo>
                  <a:pt x="763" y="581"/>
                </a:lnTo>
                <a:lnTo>
                  <a:pt x="765" y="581"/>
                </a:lnTo>
                <a:lnTo>
                  <a:pt x="767" y="581"/>
                </a:lnTo>
                <a:lnTo>
                  <a:pt x="769" y="581"/>
                </a:lnTo>
                <a:lnTo>
                  <a:pt x="769" y="581"/>
                </a:lnTo>
                <a:lnTo>
                  <a:pt x="771" y="581"/>
                </a:lnTo>
                <a:lnTo>
                  <a:pt x="771" y="583"/>
                </a:lnTo>
                <a:lnTo>
                  <a:pt x="771" y="585"/>
                </a:lnTo>
                <a:lnTo>
                  <a:pt x="771" y="587"/>
                </a:lnTo>
                <a:lnTo>
                  <a:pt x="771" y="589"/>
                </a:lnTo>
                <a:lnTo>
                  <a:pt x="769" y="590"/>
                </a:lnTo>
                <a:lnTo>
                  <a:pt x="769" y="592"/>
                </a:lnTo>
                <a:lnTo>
                  <a:pt x="767" y="594"/>
                </a:lnTo>
                <a:lnTo>
                  <a:pt x="767" y="596"/>
                </a:lnTo>
                <a:lnTo>
                  <a:pt x="769" y="598"/>
                </a:lnTo>
                <a:lnTo>
                  <a:pt x="769" y="600"/>
                </a:lnTo>
                <a:lnTo>
                  <a:pt x="769" y="602"/>
                </a:lnTo>
                <a:lnTo>
                  <a:pt x="769" y="604"/>
                </a:lnTo>
                <a:lnTo>
                  <a:pt x="769" y="605"/>
                </a:lnTo>
                <a:lnTo>
                  <a:pt x="769" y="607"/>
                </a:lnTo>
                <a:lnTo>
                  <a:pt x="769" y="609"/>
                </a:lnTo>
                <a:lnTo>
                  <a:pt x="771" y="611"/>
                </a:lnTo>
                <a:lnTo>
                  <a:pt x="773" y="613"/>
                </a:lnTo>
                <a:lnTo>
                  <a:pt x="773" y="615"/>
                </a:lnTo>
                <a:lnTo>
                  <a:pt x="775" y="617"/>
                </a:lnTo>
                <a:lnTo>
                  <a:pt x="773" y="619"/>
                </a:lnTo>
                <a:lnTo>
                  <a:pt x="775" y="619"/>
                </a:lnTo>
                <a:lnTo>
                  <a:pt x="776" y="620"/>
                </a:lnTo>
                <a:lnTo>
                  <a:pt x="775" y="622"/>
                </a:lnTo>
                <a:lnTo>
                  <a:pt x="775" y="624"/>
                </a:lnTo>
                <a:lnTo>
                  <a:pt x="775" y="624"/>
                </a:lnTo>
                <a:lnTo>
                  <a:pt x="775" y="626"/>
                </a:lnTo>
                <a:lnTo>
                  <a:pt x="776" y="628"/>
                </a:lnTo>
                <a:lnTo>
                  <a:pt x="776" y="630"/>
                </a:lnTo>
                <a:lnTo>
                  <a:pt x="776" y="632"/>
                </a:lnTo>
                <a:lnTo>
                  <a:pt x="778" y="632"/>
                </a:lnTo>
                <a:lnTo>
                  <a:pt x="778" y="634"/>
                </a:lnTo>
                <a:lnTo>
                  <a:pt x="778" y="635"/>
                </a:lnTo>
                <a:lnTo>
                  <a:pt x="776" y="637"/>
                </a:lnTo>
                <a:lnTo>
                  <a:pt x="776" y="639"/>
                </a:lnTo>
                <a:lnTo>
                  <a:pt x="776" y="641"/>
                </a:lnTo>
                <a:lnTo>
                  <a:pt x="778" y="643"/>
                </a:lnTo>
                <a:lnTo>
                  <a:pt x="778" y="645"/>
                </a:lnTo>
                <a:lnTo>
                  <a:pt x="778" y="647"/>
                </a:lnTo>
                <a:lnTo>
                  <a:pt x="778" y="649"/>
                </a:lnTo>
                <a:lnTo>
                  <a:pt x="778" y="650"/>
                </a:lnTo>
                <a:lnTo>
                  <a:pt x="776" y="650"/>
                </a:lnTo>
                <a:lnTo>
                  <a:pt x="776" y="652"/>
                </a:lnTo>
                <a:lnTo>
                  <a:pt x="776" y="654"/>
                </a:lnTo>
                <a:lnTo>
                  <a:pt x="776" y="656"/>
                </a:lnTo>
                <a:lnTo>
                  <a:pt x="776" y="658"/>
                </a:lnTo>
                <a:lnTo>
                  <a:pt x="775" y="660"/>
                </a:lnTo>
                <a:lnTo>
                  <a:pt x="775" y="662"/>
                </a:lnTo>
                <a:lnTo>
                  <a:pt x="773" y="662"/>
                </a:lnTo>
                <a:lnTo>
                  <a:pt x="773" y="664"/>
                </a:lnTo>
                <a:lnTo>
                  <a:pt x="771" y="664"/>
                </a:lnTo>
                <a:lnTo>
                  <a:pt x="771" y="665"/>
                </a:lnTo>
                <a:lnTo>
                  <a:pt x="771" y="667"/>
                </a:lnTo>
                <a:lnTo>
                  <a:pt x="771" y="669"/>
                </a:lnTo>
                <a:lnTo>
                  <a:pt x="769" y="669"/>
                </a:lnTo>
                <a:lnTo>
                  <a:pt x="767" y="669"/>
                </a:lnTo>
                <a:lnTo>
                  <a:pt x="767" y="671"/>
                </a:lnTo>
                <a:lnTo>
                  <a:pt x="765" y="671"/>
                </a:lnTo>
                <a:lnTo>
                  <a:pt x="763" y="673"/>
                </a:lnTo>
                <a:lnTo>
                  <a:pt x="761" y="673"/>
                </a:lnTo>
                <a:lnTo>
                  <a:pt x="760" y="675"/>
                </a:lnTo>
                <a:lnTo>
                  <a:pt x="758" y="675"/>
                </a:lnTo>
                <a:lnTo>
                  <a:pt x="756" y="675"/>
                </a:lnTo>
                <a:lnTo>
                  <a:pt x="756" y="673"/>
                </a:lnTo>
                <a:lnTo>
                  <a:pt x="754" y="673"/>
                </a:lnTo>
                <a:lnTo>
                  <a:pt x="752" y="673"/>
                </a:lnTo>
                <a:lnTo>
                  <a:pt x="750" y="673"/>
                </a:lnTo>
                <a:lnTo>
                  <a:pt x="748" y="673"/>
                </a:lnTo>
                <a:lnTo>
                  <a:pt x="748" y="675"/>
                </a:lnTo>
                <a:lnTo>
                  <a:pt x="746" y="677"/>
                </a:lnTo>
                <a:lnTo>
                  <a:pt x="746" y="679"/>
                </a:lnTo>
                <a:lnTo>
                  <a:pt x="745" y="679"/>
                </a:lnTo>
                <a:lnTo>
                  <a:pt x="745" y="680"/>
                </a:lnTo>
                <a:lnTo>
                  <a:pt x="743" y="680"/>
                </a:lnTo>
                <a:lnTo>
                  <a:pt x="743" y="682"/>
                </a:lnTo>
                <a:lnTo>
                  <a:pt x="741" y="682"/>
                </a:lnTo>
                <a:lnTo>
                  <a:pt x="741" y="684"/>
                </a:lnTo>
                <a:lnTo>
                  <a:pt x="743" y="686"/>
                </a:lnTo>
                <a:lnTo>
                  <a:pt x="745" y="686"/>
                </a:lnTo>
                <a:lnTo>
                  <a:pt x="743" y="688"/>
                </a:lnTo>
                <a:lnTo>
                  <a:pt x="743" y="690"/>
                </a:lnTo>
                <a:lnTo>
                  <a:pt x="745" y="690"/>
                </a:lnTo>
                <a:lnTo>
                  <a:pt x="745" y="692"/>
                </a:lnTo>
                <a:lnTo>
                  <a:pt x="745" y="694"/>
                </a:lnTo>
                <a:lnTo>
                  <a:pt x="745" y="695"/>
                </a:lnTo>
                <a:lnTo>
                  <a:pt x="745" y="697"/>
                </a:lnTo>
                <a:lnTo>
                  <a:pt x="746" y="697"/>
                </a:lnTo>
                <a:lnTo>
                  <a:pt x="748" y="699"/>
                </a:lnTo>
                <a:lnTo>
                  <a:pt x="746" y="701"/>
                </a:lnTo>
                <a:lnTo>
                  <a:pt x="746" y="703"/>
                </a:lnTo>
                <a:lnTo>
                  <a:pt x="746" y="705"/>
                </a:lnTo>
                <a:lnTo>
                  <a:pt x="745" y="705"/>
                </a:lnTo>
                <a:lnTo>
                  <a:pt x="745" y="707"/>
                </a:lnTo>
                <a:lnTo>
                  <a:pt x="745" y="709"/>
                </a:lnTo>
                <a:lnTo>
                  <a:pt x="746" y="710"/>
                </a:lnTo>
                <a:lnTo>
                  <a:pt x="746" y="712"/>
                </a:lnTo>
                <a:lnTo>
                  <a:pt x="746" y="714"/>
                </a:lnTo>
                <a:lnTo>
                  <a:pt x="745" y="714"/>
                </a:lnTo>
                <a:lnTo>
                  <a:pt x="743" y="714"/>
                </a:lnTo>
                <a:lnTo>
                  <a:pt x="741" y="714"/>
                </a:lnTo>
                <a:lnTo>
                  <a:pt x="739" y="714"/>
                </a:lnTo>
                <a:lnTo>
                  <a:pt x="739" y="714"/>
                </a:lnTo>
                <a:lnTo>
                  <a:pt x="737" y="716"/>
                </a:lnTo>
                <a:lnTo>
                  <a:pt x="735" y="718"/>
                </a:lnTo>
                <a:lnTo>
                  <a:pt x="735" y="720"/>
                </a:lnTo>
                <a:lnTo>
                  <a:pt x="733" y="722"/>
                </a:lnTo>
                <a:lnTo>
                  <a:pt x="733" y="724"/>
                </a:lnTo>
                <a:lnTo>
                  <a:pt x="731" y="725"/>
                </a:lnTo>
                <a:lnTo>
                  <a:pt x="731" y="727"/>
                </a:lnTo>
                <a:lnTo>
                  <a:pt x="730" y="727"/>
                </a:lnTo>
                <a:lnTo>
                  <a:pt x="730" y="729"/>
                </a:lnTo>
                <a:lnTo>
                  <a:pt x="728" y="729"/>
                </a:lnTo>
                <a:lnTo>
                  <a:pt x="728" y="731"/>
                </a:lnTo>
                <a:lnTo>
                  <a:pt x="728" y="733"/>
                </a:lnTo>
                <a:lnTo>
                  <a:pt x="726" y="735"/>
                </a:lnTo>
                <a:lnTo>
                  <a:pt x="726" y="737"/>
                </a:lnTo>
                <a:lnTo>
                  <a:pt x="724" y="737"/>
                </a:lnTo>
                <a:lnTo>
                  <a:pt x="722" y="739"/>
                </a:lnTo>
                <a:lnTo>
                  <a:pt x="720" y="740"/>
                </a:lnTo>
                <a:lnTo>
                  <a:pt x="720" y="742"/>
                </a:lnTo>
                <a:lnTo>
                  <a:pt x="718" y="744"/>
                </a:lnTo>
                <a:lnTo>
                  <a:pt x="718" y="746"/>
                </a:lnTo>
                <a:lnTo>
                  <a:pt x="718" y="748"/>
                </a:lnTo>
                <a:lnTo>
                  <a:pt x="718" y="750"/>
                </a:lnTo>
                <a:lnTo>
                  <a:pt x="716" y="752"/>
                </a:lnTo>
                <a:lnTo>
                  <a:pt x="715" y="752"/>
                </a:lnTo>
                <a:lnTo>
                  <a:pt x="713" y="754"/>
                </a:lnTo>
                <a:lnTo>
                  <a:pt x="711" y="754"/>
                </a:lnTo>
                <a:lnTo>
                  <a:pt x="709" y="755"/>
                </a:lnTo>
                <a:lnTo>
                  <a:pt x="707" y="757"/>
                </a:lnTo>
                <a:lnTo>
                  <a:pt x="705" y="757"/>
                </a:lnTo>
                <a:lnTo>
                  <a:pt x="703" y="757"/>
                </a:lnTo>
                <a:lnTo>
                  <a:pt x="701" y="757"/>
                </a:lnTo>
                <a:lnTo>
                  <a:pt x="700" y="755"/>
                </a:lnTo>
                <a:lnTo>
                  <a:pt x="698" y="755"/>
                </a:lnTo>
                <a:lnTo>
                  <a:pt x="698" y="757"/>
                </a:lnTo>
                <a:lnTo>
                  <a:pt x="696" y="757"/>
                </a:lnTo>
                <a:lnTo>
                  <a:pt x="696" y="759"/>
                </a:lnTo>
                <a:lnTo>
                  <a:pt x="694" y="759"/>
                </a:lnTo>
                <a:lnTo>
                  <a:pt x="692" y="759"/>
                </a:lnTo>
                <a:lnTo>
                  <a:pt x="690" y="761"/>
                </a:lnTo>
                <a:lnTo>
                  <a:pt x="688" y="761"/>
                </a:lnTo>
                <a:lnTo>
                  <a:pt x="686" y="761"/>
                </a:lnTo>
                <a:lnTo>
                  <a:pt x="685" y="763"/>
                </a:lnTo>
                <a:lnTo>
                  <a:pt x="683" y="763"/>
                </a:lnTo>
                <a:lnTo>
                  <a:pt x="681" y="763"/>
                </a:lnTo>
                <a:lnTo>
                  <a:pt x="681" y="765"/>
                </a:lnTo>
                <a:lnTo>
                  <a:pt x="681" y="767"/>
                </a:lnTo>
                <a:lnTo>
                  <a:pt x="683" y="767"/>
                </a:lnTo>
                <a:lnTo>
                  <a:pt x="683" y="769"/>
                </a:lnTo>
                <a:lnTo>
                  <a:pt x="685" y="770"/>
                </a:lnTo>
                <a:lnTo>
                  <a:pt x="686" y="772"/>
                </a:lnTo>
                <a:lnTo>
                  <a:pt x="686" y="774"/>
                </a:lnTo>
                <a:lnTo>
                  <a:pt x="688" y="774"/>
                </a:lnTo>
                <a:lnTo>
                  <a:pt x="688" y="776"/>
                </a:lnTo>
                <a:lnTo>
                  <a:pt x="690" y="778"/>
                </a:lnTo>
                <a:lnTo>
                  <a:pt x="690" y="780"/>
                </a:lnTo>
                <a:lnTo>
                  <a:pt x="692" y="782"/>
                </a:lnTo>
                <a:lnTo>
                  <a:pt x="692" y="784"/>
                </a:lnTo>
                <a:lnTo>
                  <a:pt x="694" y="785"/>
                </a:lnTo>
                <a:lnTo>
                  <a:pt x="694" y="787"/>
                </a:lnTo>
                <a:lnTo>
                  <a:pt x="694" y="789"/>
                </a:lnTo>
                <a:lnTo>
                  <a:pt x="692" y="789"/>
                </a:lnTo>
                <a:lnTo>
                  <a:pt x="692" y="791"/>
                </a:lnTo>
                <a:lnTo>
                  <a:pt x="690" y="793"/>
                </a:lnTo>
                <a:lnTo>
                  <a:pt x="690" y="795"/>
                </a:lnTo>
                <a:lnTo>
                  <a:pt x="688" y="795"/>
                </a:lnTo>
                <a:lnTo>
                  <a:pt x="688" y="797"/>
                </a:lnTo>
                <a:lnTo>
                  <a:pt x="688" y="799"/>
                </a:lnTo>
                <a:lnTo>
                  <a:pt x="686" y="799"/>
                </a:lnTo>
                <a:lnTo>
                  <a:pt x="686" y="800"/>
                </a:lnTo>
                <a:lnTo>
                  <a:pt x="686" y="802"/>
                </a:lnTo>
                <a:lnTo>
                  <a:pt x="685" y="802"/>
                </a:lnTo>
                <a:lnTo>
                  <a:pt x="685" y="804"/>
                </a:lnTo>
                <a:lnTo>
                  <a:pt x="685" y="804"/>
                </a:lnTo>
                <a:lnTo>
                  <a:pt x="685" y="806"/>
                </a:lnTo>
                <a:lnTo>
                  <a:pt x="685" y="808"/>
                </a:lnTo>
                <a:lnTo>
                  <a:pt x="685" y="810"/>
                </a:lnTo>
                <a:lnTo>
                  <a:pt x="683" y="810"/>
                </a:lnTo>
                <a:lnTo>
                  <a:pt x="683" y="812"/>
                </a:lnTo>
                <a:lnTo>
                  <a:pt x="683" y="814"/>
                </a:lnTo>
                <a:lnTo>
                  <a:pt x="683" y="815"/>
                </a:lnTo>
                <a:lnTo>
                  <a:pt x="681" y="815"/>
                </a:lnTo>
                <a:lnTo>
                  <a:pt x="681" y="817"/>
                </a:lnTo>
                <a:lnTo>
                  <a:pt x="681" y="819"/>
                </a:lnTo>
                <a:lnTo>
                  <a:pt x="681" y="821"/>
                </a:lnTo>
                <a:lnTo>
                  <a:pt x="681" y="821"/>
                </a:lnTo>
                <a:lnTo>
                  <a:pt x="681" y="823"/>
                </a:lnTo>
                <a:lnTo>
                  <a:pt x="679" y="825"/>
                </a:lnTo>
                <a:lnTo>
                  <a:pt x="679" y="827"/>
                </a:lnTo>
                <a:lnTo>
                  <a:pt x="677" y="829"/>
                </a:lnTo>
                <a:lnTo>
                  <a:pt x="675" y="830"/>
                </a:lnTo>
                <a:lnTo>
                  <a:pt x="675" y="832"/>
                </a:lnTo>
                <a:lnTo>
                  <a:pt x="675" y="834"/>
                </a:lnTo>
                <a:lnTo>
                  <a:pt x="673" y="836"/>
                </a:lnTo>
                <a:lnTo>
                  <a:pt x="673" y="838"/>
                </a:lnTo>
                <a:lnTo>
                  <a:pt x="673" y="840"/>
                </a:lnTo>
                <a:lnTo>
                  <a:pt x="673" y="842"/>
                </a:lnTo>
                <a:lnTo>
                  <a:pt x="671" y="844"/>
                </a:lnTo>
                <a:lnTo>
                  <a:pt x="673" y="846"/>
                </a:lnTo>
                <a:lnTo>
                  <a:pt x="673" y="847"/>
                </a:lnTo>
                <a:lnTo>
                  <a:pt x="673" y="849"/>
                </a:lnTo>
                <a:lnTo>
                  <a:pt x="673" y="849"/>
                </a:lnTo>
                <a:lnTo>
                  <a:pt x="673" y="851"/>
                </a:lnTo>
                <a:lnTo>
                  <a:pt x="671" y="853"/>
                </a:lnTo>
                <a:lnTo>
                  <a:pt x="671" y="855"/>
                </a:lnTo>
                <a:lnTo>
                  <a:pt x="670" y="857"/>
                </a:lnTo>
                <a:lnTo>
                  <a:pt x="670" y="859"/>
                </a:lnTo>
                <a:lnTo>
                  <a:pt x="670" y="861"/>
                </a:lnTo>
                <a:lnTo>
                  <a:pt x="670" y="862"/>
                </a:lnTo>
                <a:lnTo>
                  <a:pt x="670" y="864"/>
                </a:lnTo>
                <a:lnTo>
                  <a:pt x="670" y="866"/>
                </a:lnTo>
                <a:lnTo>
                  <a:pt x="670" y="868"/>
                </a:lnTo>
                <a:lnTo>
                  <a:pt x="670" y="870"/>
                </a:lnTo>
                <a:lnTo>
                  <a:pt x="670" y="872"/>
                </a:lnTo>
                <a:lnTo>
                  <a:pt x="671" y="874"/>
                </a:lnTo>
                <a:lnTo>
                  <a:pt x="671" y="876"/>
                </a:lnTo>
                <a:lnTo>
                  <a:pt x="671" y="877"/>
                </a:lnTo>
                <a:lnTo>
                  <a:pt x="671" y="879"/>
                </a:lnTo>
                <a:lnTo>
                  <a:pt x="673" y="881"/>
                </a:lnTo>
                <a:lnTo>
                  <a:pt x="673" y="883"/>
                </a:lnTo>
                <a:lnTo>
                  <a:pt x="673" y="885"/>
                </a:lnTo>
                <a:lnTo>
                  <a:pt x="673" y="887"/>
                </a:lnTo>
                <a:lnTo>
                  <a:pt x="673" y="889"/>
                </a:lnTo>
                <a:lnTo>
                  <a:pt x="675" y="889"/>
                </a:lnTo>
                <a:lnTo>
                  <a:pt x="675" y="891"/>
                </a:lnTo>
                <a:lnTo>
                  <a:pt x="675" y="892"/>
                </a:lnTo>
                <a:lnTo>
                  <a:pt x="675" y="892"/>
                </a:lnTo>
                <a:lnTo>
                  <a:pt x="675" y="894"/>
                </a:lnTo>
                <a:lnTo>
                  <a:pt x="677" y="896"/>
                </a:lnTo>
                <a:lnTo>
                  <a:pt x="677" y="898"/>
                </a:lnTo>
                <a:lnTo>
                  <a:pt x="677" y="900"/>
                </a:lnTo>
                <a:lnTo>
                  <a:pt x="677" y="902"/>
                </a:lnTo>
                <a:lnTo>
                  <a:pt x="677" y="904"/>
                </a:lnTo>
                <a:lnTo>
                  <a:pt x="679" y="906"/>
                </a:lnTo>
                <a:lnTo>
                  <a:pt x="679" y="907"/>
                </a:lnTo>
                <a:lnTo>
                  <a:pt x="679" y="909"/>
                </a:lnTo>
                <a:lnTo>
                  <a:pt x="679" y="911"/>
                </a:lnTo>
                <a:lnTo>
                  <a:pt x="679" y="913"/>
                </a:lnTo>
                <a:lnTo>
                  <a:pt x="681" y="915"/>
                </a:lnTo>
                <a:lnTo>
                  <a:pt x="681" y="917"/>
                </a:lnTo>
                <a:lnTo>
                  <a:pt x="681" y="919"/>
                </a:lnTo>
                <a:lnTo>
                  <a:pt x="681" y="921"/>
                </a:lnTo>
                <a:lnTo>
                  <a:pt x="681" y="922"/>
                </a:lnTo>
                <a:lnTo>
                  <a:pt x="681" y="924"/>
                </a:lnTo>
                <a:lnTo>
                  <a:pt x="681" y="924"/>
                </a:lnTo>
                <a:lnTo>
                  <a:pt x="681" y="926"/>
                </a:lnTo>
                <a:lnTo>
                  <a:pt x="681" y="928"/>
                </a:lnTo>
                <a:lnTo>
                  <a:pt x="681" y="930"/>
                </a:lnTo>
                <a:lnTo>
                  <a:pt x="683" y="932"/>
                </a:lnTo>
                <a:lnTo>
                  <a:pt x="683" y="934"/>
                </a:lnTo>
                <a:lnTo>
                  <a:pt x="685" y="936"/>
                </a:lnTo>
                <a:lnTo>
                  <a:pt x="685" y="937"/>
                </a:lnTo>
                <a:lnTo>
                  <a:pt x="685" y="937"/>
                </a:lnTo>
                <a:lnTo>
                  <a:pt x="685" y="939"/>
                </a:lnTo>
                <a:lnTo>
                  <a:pt x="685" y="941"/>
                </a:lnTo>
                <a:lnTo>
                  <a:pt x="685" y="943"/>
                </a:lnTo>
                <a:lnTo>
                  <a:pt x="685" y="945"/>
                </a:lnTo>
                <a:lnTo>
                  <a:pt x="685" y="947"/>
                </a:lnTo>
                <a:lnTo>
                  <a:pt x="683" y="947"/>
                </a:lnTo>
                <a:lnTo>
                  <a:pt x="681" y="947"/>
                </a:lnTo>
                <a:lnTo>
                  <a:pt x="681" y="949"/>
                </a:lnTo>
                <a:lnTo>
                  <a:pt x="681" y="949"/>
                </a:lnTo>
                <a:lnTo>
                  <a:pt x="679" y="949"/>
                </a:lnTo>
                <a:lnTo>
                  <a:pt x="677" y="949"/>
                </a:lnTo>
                <a:lnTo>
                  <a:pt x="675" y="949"/>
                </a:lnTo>
                <a:lnTo>
                  <a:pt x="675" y="951"/>
                </a:lnTo>
                <a:lnTo>
                  <a:pt x="673" y="951"/>
                </a:lnTo>
                <a:lnTo>
                  <a:pt x="673" y="951"/>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7" name="Freeform 123"/>
          <p:cNvSpPr>
            <a:spLocks/>
          </p:cNvSpPr>
          <p:nvPr/>
        </p:nvSpPr>
        <p:spPr bwMode="auto">
          <a:xfrm>
            <a:off x="1373770" y="1923621"/>
            <a:ext cx="1482725" cy="714375"/>
          </a:xfrm>
          <a:custGeom>
            <a:avLst/>
            <a:gdLst>
              <a:gd name="T0" fmla="*/ 711 w 934"/>
              <a:gd name="T1" fmla="*/ 66 h 450"/>
              <a:gd name="T2" fmla="*/ 743 w 934"/>
              <a:gd name="T3" fmla="*/ 97 h 450"/>
              <a:gd name="T4" fmla="*/ 765 w 934"/>
              <a:gd name="T5" fmla="*/ 129 h 450"/>
              <a:gd name="T6" fmla="*/ 807 w 934"/>
              <a:gd name="T7" fmla="*/ 116 h 450"/>
              <a:gd name="T8" fmla="*/ 846 w 934"/>
              <a:gd name="T9" fmla="*/ 139 h 450"/>
              <a:gd name="T10" fmla="*/ 870 w 934"/>
              <a:gd name="T11" fmla="*/ 163 h 450"/>
              <a:gd name="T12" fmla="*/ 880 w 934"/>
              <a:gd name="T13" fmla="*/ 202 h 450"/>
              <a:gd name="T14" fmla="*/ 910 w 934"/>
              <a:gd name="T15" fmla="*/ 234 h 450"/>
              <a:gd name="T16" fmla="*/ 928 w 934"/>
              <a:gd name="T17" fmla="*/ 276 h 450"/>
              <a:gd name="T18" fmla="*/ 923 w 934"/>
              <a:gd name="T19" fmla="*/ 315 h 450"/>
              <a:gd name="T20" fmla="*/ 882 w 934"/>
              <a:gd name="T21" fmla="*/ 306 h 450"/>
              <a:gd name="T22" fmla="*/ 838 w 934"/>
              <a:gd name="T23" fmla="*/ 296 h 450"/>
              <a:gd name="T24" fmla="*/ 795 w 934"/>
              <a:gd name="T25" fmla="*/ 272 h 450"/>
              <a:gd name="T26" fmla="*/ 750 w 934"/>
              <a:gd name="T27" fmla="*/ 264 h 450"/>
              <a:gd name="T28" fmla="*/ 720 w 934"/>
              <a:gd name="T29" fmla="*/ 253 h 450"/>
              <a:gd name="T30" fmla="*/ 681 w 934"/>
              <a:gd name="T31" fmla="*/ 253 h 450"/>
              <a:gd name="T32" fmla="*/ 638 w 934"/>
              <a:gd name="T33" fmla="*/ 253 h 450"/>
              <a:gd name="T34" fmla="*/ 598 w 934"/>
              <a:gd name="T35" fmla="*/ 257 h 450"/>
              <a:gd name="T36" fmla="*/ 551 w 934"/>
              <a:gd name="T37" fmla="*/ 272 h 450"/>
              <a:gd name="T38" fmla="*/ 506 w 934"/>
              <a:gd name="T39" fmla="*/ 276 h 450"/>
              <a:gd name="T40" fmla="*/ 469 w 934"/>
              <a:gd name="T41" fmla="*/ 261 h 450"/>
              <a:gd name="T42" fmla="*/ 424 w 934"/>
              <a:gd name="T43" fmla="*/ 266 h 450"/>
              <a:gd name="T44" fmla="*/ 379 w 934"/>
              <a:gd name="T45" fmla="*/ 279 h 450"/>
              <a:gd name="T46" fmla="*/ 373 w 934"/>
              <a:gd name="T47" fmla="*/ 323 h 450"/>
              <a:gd name="T48" fmla="*/ 366 w 934"/>
              <a:gd name="T49" fmla="*/ 353 h 450"/>
              <a:gd name="T50" fmla="*/ 381 w 934"/>
              <a:gd name="T51" fmla="*/ 381 h 450"/>
              <a:gd name="T52" fmla="*/ 334 w 934"/>
              <a:gd name="T53" fmla="*/ 392 h 450"/>
              <a:gd name="T54" fmla="*/ 317 w 934"/>
              <a:gd name="T55" fmla="*/ 354 h 450"/>
              <a:gd name="T56" fmla="*/ 281 w 934"/>
              <a:gd name="T57" fmla="*/ 388 h 450"/>
              <a:gd name="T58" fmla="*/ 272 w 934"/>
              <a:gd name="T59" fmla="*/ 424 h 450"/>
              <a:gd name="T60" fmla="*/ 229 w 934"/>
              <a:gd name="T61" fmla="*/ 414 h 450"/>
              <a:gd name="T62" fmla="*/ 186 w 934"/>
              <a:gd name="T63" fmla="*/ 405 h 450"/>
              <a:gd name="T64" fmla="*/ 144 w 934"/>
              <a:gd name="T65" fmla="*/ 428 h 450"/>
              <a:gd name="T66" fmla="*/ 113 w 934"/>
              <a:gd name="T67" fmla="*/ 446 h 450"/>
              <a:gd name="T68" fmla="*/ 113 w 934"/>
              <a:gd name="T69" fmla="*/ 401 h 450"/>
              <a:gd name="T70" fmla="*/ 109 w 934"/>
              <a:gd name="T71" fmla="*/ 353 h 450"/>
              <a:gd name="T72" fmla="*/ 8 w 934"/>
              <a:gd name="T73" fmla="*/ 309 h 450"/>
              <a:gd name="T74" fmla="*/ 19 w 934"/>
              <a:gd name="T75" fmla="*/ 289 h 450"/>
              <a:gd name="T76" fmla="*/ 60 w 934"/>
              <a:gd name="T77" fmla="*/ 257 h 450"/>
              <a:gd name="T78" fmla="*/ 90 w 934"/>
              <a:gd name="T79" fmla="*/ 225 h 450"/>
              <a:gd name="T80" fmla="*/ 131 w 934"/>
              <a:gd name="T81" fmla="*/ 210 h 450"/>
              <a:gd name="T82" fmla="*/ 173 w 934"/>
              <a:gd name="T83" fmla="*/ 201 h 450"/>
              <a:gd name="T84" fmla="*/ 212 w 934"/>
              <a:gd name="T85" fmla="*/ 199 h 450"/>
              <a:gd name="T86" fmla="*/ 242 w 934"/>
              <a:gd name="T87" fmla="*/ 199 h 450"/>
              <a:gd name="T88" fmla="*/ 263 w 934"/>
              <a:gd name="T89" fmla="*/ 171 h 450"/>
              <a:gd name="T90" fmla="*/ 249 w 934"/>
              <a:gd name="T91" fmla="*/ 146 h 450"/>
              <a:gd name="T92" fmla="*/ 244 w 934"/>
              <a:gd name="T93" fmla="*/ 103 h 450"/>
              <a:gd name="T94" fmla="*/ 242 w 934"/>
              <a:gd name="T95" fmla="*/ 56 h 450"/>
              <a:gd name="T96" fmla="*/ 268 w 934"/>
              <a:gd name="T97" fmla="*/ 19 h 450"/>
              <a:gd name="T98" fmla="*/ 311 w 934"/>
              <a:gd name="T99" fmla="*/ 2 h 450"/>
              <a:gd name="T100" fmla="*/ 315 w 934"/>
              <a:gd name="T101" fmla="*/ 47 h 450"/>
              <a:gd name="T102" fmla="*/ 341 w 934"/>
              <a:gd name="T103" fmla="*/ 81 h 450"/>
              <a:gd name="T104" fmla="*/ 368 w 934"/>
              <a:gd name="T105" fmla="*/ 81 h 450"/>
              <a:gd name="T106" fmla="*/ 364 w 934"/>
              <a:gd name="T107" fmla="*/ 43 h 450"/>
              <a:gd name="T108" fmla="*/ 407 w 934"/>
              <a:gd name="T109" fmla="*/ 26 h 450"/>
              <a:gd name="T110" fmla="*/ 454 w 934"/>
              <a:gd name="T111" fmla="*/ 39 h 450"/>
              <a:gd name="T112" fmla="*/ 484 w 934"/>
              <a:gd name="T113" fmla="*/ 64 h 450"/>
              <a:gd name="T114" fmla="*/ 527 w 934"/>
              <a:gd name="T115" fmla="*/ 86 h 450"/>
              <a:gd name="T116" fmla="*/ 553 w 934"/>
              <a:gd name="T117" fmla="*/ 58 h 450"/>
              <a:gd name="T118" fmla="*/ 593 w 934"/>
              <a:gd name="T119" fmla="*/ 47 h 450"/>
              <a:gd name="T120" fmla="*/ 634 w 934"/>
              <a:gd name="T121" fmla="*/ 37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4" h="450">
                <a:moveTo>
                  <a:pt x="675" y="32"/>
                </a:moveTo>
                <a:lnTo>
                  <a:pt x="677" y="32"/>
                </a:lnTo>
                <a:lnTo>
                  <a:pt x="679" y="32"/>
                </a:lnTo>
                <a:lnTo>
                  <a:pt x="681" y="32"/>
                </a:lnTo>
                <a:lnTo>
                  <a:pt x="681" y="34"/>
                </a:lnTo>
                <a:lnTo>
                  <a:pt x="683" y="36"/>
                </a:lnTo>
                <a:lnTo>
                  <a:pt x="685" y="36"/>
                </a:lnTo>
                <a:lnTo>
                  <a:pt x="686" y="37"/>
                </a:lnTo>
                <a:lnTo>
                  <a:pt x="688" y="39"/>
                </a:lnTo>
                <a:lnTo>
                  <a:pt x="690" y="39"/>
                </a:lnTo>
                <a:lnTo>
                  <a:pt x="692" y="41"/>
                </a:lnTo>
                <a:lnTo>
                  <a:pt x="694" y="43"/>
                </a:lnTo>
                <a:lnTo>
                  <a:pt x="694" y="45"/>
                </a:lnTo>
                <a:lnTo>
                  <a:pt x="696" y="47"/>
                </a:lnTo>
                <a:lnTo>
                  <a:pt x="696" y="47"/>
                </a:lnTo>
                <a:lnTo>
                  <a:pt x="696" y="49"/>
                </a:lnTo>
                <a:lnTo>
                  <a:pt x="698" y="51"/>
                </a:lnTo>
                <a:lnTo>
                  <a:pt x="700" y="52"/>
                </a:lnTo>
                <a:lnTo>
                  <a:pt x="700" y="54"/>
                </a:lnTo>
                <a:lnTo>
                  <a:pt x="701" y="56"/>
                </a:lnTo>
                <a:lnTo>
                  <a:pt x="701" y="58"/>
                </a:lnTo>
                <a:lnTo>
                  <a:pt x="703" y="60"/>
                </a:lnTo>
                <a:lnTo>
                  <a:pt x="703" y="62"/>
                </a:lnTo>
                <a:lnTo>
                  <a:pt x="705" y="62"/>
                </a:lnTo>
                <a:lnTo>
                  <a:pt x="705" y="64"/>
                </a:lnTo>
                <a:lnTo>
                  <a:pt x="707" y="64"/>
                </a:lnTo>
                <a:lnTo>
                  <a:pt x="709" y="66"/>
                </a:lnTo>
                <a:lnTo>
                  <a:pt x="711" y="66"/>
                </a:lnTo>
                <a:lnTo>
                  <a:pt x="711" y="67"/>
                </a:lnTo>
                <a:lnTo>
                  <a:pt x="713" y="67"/>
                </a:lnTo>
                <a:lnTo>
                  <a:pt x="715" y="69"/>
                </a:lnTo>
                <a:lnTo>
                  <a:pt x="716" y="69"/>
                </a:lnTo>
                <a:lnTo>
                  <a:pt x="716" y="71"/>
                </a:lnTo>
                <a:lnTo>
                  <a:pt x="718" y="71"/>
                </a:lnTo>
                <a:lnTo>
                  <a:pt x="718" y="73"/>
                </a:lnTo>
                <a:lnTo>
                  <a:pt x="720" y="75"/>
                </a:lnTo>
                <a:lnTo>
                  <a:pt x="722" y="77"/>
                </a:lnTo>
                <a:lnTo>
                  <a:pt x="724" y="79"/>
                </a:lnTo>
                <a:lnTo>
                  <a:pt x="726" y="81"/>
                </a:lnTo>
                <a:lnTo>
                  <a:pt x="726" y="82"/>
                </a:lnTo>
                <a:lnTo>
                  <a:pt x="726" y="84"/>
                </a:lnTo>
                <a:lnTo>
                  <a:pt x="726" y="86"/>
                </a:lnTo>
                <a:lnTo>
                  <a:pt x="726" y="88"/>
                </a:lnTo>
                <a:lnTo>
                  <a:pt x="726" y="90"/>
                </a:lnTo>
                <a:lnTo>
                  <a:pt x="728" y="92"/>
                </a:lnTo>
                <a:lnTo>
                  <a:pt x="728" y="92"/>
                </a:lnTo>
                <a:lnTo>
                  <a:pt x="730" y="92"/>
                </a:lnTo>
                <a:lnTo>
                  <a:pt x="731" y="92"/>
                </a:lnTo>
                <a:lnTo>
                  <a:pt x="731" y="94"/>
                </a:lnTo>
                <a:lnTo>
                  <a:pt x="733" y="94"/>
                </a:lnTo>
                <a:lnTo>
                  <a:pt x="733" y="96"/>
                </a:lnTo>
                <a:lnTo>
                  <a:pt x="735" y="96"/>
                </a:lnTo>
                <a:lnTo>
                  <a:pt x="737" y="96"/>
                </a:lnTo>
                <a:lnTo>
                  <a:pt x="739" y="97"/>
                </a:lnTo>
                <a:lnTo>
                  <a:pt x="741" y="97"/>
                </a:lnTo>
                <a:lnTo>
                  <a:pt x="743" y="97"/>
                </a:lnTo>
                <a:lnTo>
                  <a:pt x="743" y="99"/>
                </a:lnTo>
                <a:lnTo>
                  <a:pt x="743" y="101"/>
                </a:lnTo>
                <a:lnTo>
                  <a:pt x="743" y="103"/>
                </a:lnTo>
                <a:lnTo>
                  <a:pt x="743" y="105"/>
                </a:lnTo>
                <a:lnTo>
                  <a:pt x="745" y="107"/>
                </a:lnTo>
                <a:lnTo>
                  <a:pt x="745" y="109"/>
                </a:lnTo>
                <a:lnTo>
                  <a:pt x="745" y="111"/>
                </a:lnTo>
                <a:lnTo>
                  <a:pt x="745" y="112"/>
                </a:lnTo>
                <a:lnTo>
                  <a:pt x="745" y="114"/>
                </a:lnTo>
                <a:lnTo>
                  <a:pt x="745" y="116"/>
                </a:lnTo>
                <a:lnTo>
                  <a:pt x="745" y="118"/>
                </a:lnTo>
                <a:lnTo>
                  <a:pt x="745" y="120"/>
                </a:lnTo>
                <a:lnTo>
                  <a:pt x="747" y="122"/>
                </a:lnTo>
                <a:lnTo>
                  <a:pt x="747" y="124"/>
                </a:lnTo>
                <a:lnTo>
                  <a:pt x="748" y="124"/>
                </a:lnTo>
                <a:lnTo>
                  <a:pt x="748" y="126"/>
                </a:lnTo>
                <a:lnTo>
                  <a:pt x="750" y="126"/>
                </a:lnTo>
                <a:lnTo>
                  <a:pt x="752" y="127"/>
                </a:lnTo>
                <a:lnTo>
                  <a:pt x="754" y="127"/>
                </a:lnTo>
                <a:lnTo>
                  <a:pt x="754" y="129"/>
                </a:lnTo>
                <a:lnTo>
                  <a:pt x="756" y="129"/>
                </a:lnTo>
                <a:lnTo>
                  <a:pt x="758" y="131"/>
                </a:lnTo>
                <a:lnTo>
                  <a:pt x="760" y="131"/>
                </a:lnTo>
                <a:lnTo>
                  <a:pt x="760" y="133"/>
                </a:lnTo>
                <a:lnTo>
                  <a:pt x="762" y="133"/>
                </a:lnTo>
                <a:lnTo>
                  <a:pt x="763" y="133"/>
                </a:lnTo>
                <a:lnTo>
                  <a:pt x="763" y="131"/>
                </a:lnTo>
                <a:lnTo>
                  <a:pt x="765" y="129"/>
                </a:lnTo>
                <a:lnTo>
                  <a:pt x="767" y="129"/>
                </a:lnTo>
                <a:lnTo>
                  <a:pt x="769" y="127"/>
                </a:lnTo>
                <a:lnTo>
                  <a:pt x="769" y="126"/>
                </a:lnTo>
                <a:lnTo>
                  <a:pt x="771" y="124"/>
                </a:lnTo>
                <a:lnTo>
                  <a:pt x="771" y="122"/>
                </a:lnTo>
                <a:lnTo>
                  <a:pt x="773" y="122"/>
                </a:lnTo>
                <a:lnTo>
                  <a:pt x="773" y="120"/>
                </a:lnTo>
                <a:lnTo>
                  <a:pt x="775" y="120"/>
                </a:lnTo>
                <a:lnTo>
                  <a:pt x="777" y="120"/>
                </a:lnTo>
                <a:lnTo>
                  <a:pt x="777" y="118"/>
                </a:lnTo>
                <a:lnTo>
                  <a:pt x="778" y="118"/>
                </a:lnTo>
                <a:lnTo>
                  <a:pt x="778" y="116"/>
                </a:lnTo>
                <a:lnTo>
                  <a:pt x="780" y="114"/>
                </a:lnTo>
                <a:lnTo>
                  <a:pt x="782" y="114"/>
                </a:lnTo>
                <a:lnTo>
                  <a:pt x="784" y="114"/>
                </a:lnTo>
                <a:lnTo>
                  <a:pt x="786" y="114"/>
                </a:lnTo>
                <a:lnTo>
                  <a:pt x="788" y="116"/>
                </a:lnTo>
                <a:lnTo>
                  <a:pt x="790" y="116"/>
                </a:lnTo>
                <a:lnTo>
                  <a:pt x="790" y="116"/>
                </a:lnTo>
                <a:lnTo>
                  <a:pt x="792" y="116"/>
                </a:lnTo>
                <a:lnTo>
                  <a:pt x="793" y="116"/>
                </a:lnTo>
                <a:lnTo>
                  <a:pt x="795" y="116"/>
                </a:lnTo>
                <a:lnTo>
                  <a:pt x="797" y="116"/>
                </a:lnTo>
                <a:lnTo>
                  <a:pt x="799" y="116"/>
                </a:lnTo>
                <a:lnTo>
                  <a:pt x="801" y="116"/>
                </a:lnTo>
                <a:lnTo>
                  <a:pt x="803" y="116"/>
                </a:lnTo>
                <a:lnTo>
                  <a:pt x="805" y="116"/>
                </a:lnTo>
                <a:lnTo>
                  <a:pt x="807" y="116"/>
                </a:lnTo>
                <a:lnTo>
                  <a:pt x="808" y="116"/>
                </a:lnTo>
                <a:lnTo>
                  <a:pt x="810" y="116"/>
                </a:lnTo>
                <a:lnTo>
                  <a:pt x="812" y="116"/>
                </a:lnTo>
                <a:lnTo>
                  <a:pt x="814" y="116"/>
                </a:lnTo>
                <a:lnTo>
                  <a:pt x="816" y="116"/>
                </a:lnTo>
                <a:lnTo>
                  <a:pt x="818" y="116"/>
                </a:lnTo>
                <a:lnTo>
                  <a:pt x="820" y="118"/>
                </a:lnTo>
                <a:lnTo>
                  <a:pt x="822" y="118"/>
                </a:lnTo>
                <a:lnTo>
                  <a:pt x="822" y="120"/>
                </a:lnTo>
                <a:lnTo>
                  <a:pt x="823" y="120"/>
                </a:lnTo>
                <a:lnTo>
                  <a:pt x="825" y="122"/>
                </a:lnTo>
                <a:lnTo>
                  <a:pt x="827" y="122"/>
                </a:lnTo>
                <a:lnTo>
                  <a:pt x="829" y="122"/>
                </a:lnTo>
                <a:lnTo>
                  <a:pt x="829" y="124"/>
                </a:lnTo>
                <a:lnTo>
                  <a:pt x="831" y="124"/>
                </a:lnTo>
                <a:lnTo>
                  <a:pt x="833" y="124"/>
                </a:lnTo>
                <a:lnTo>
                  <a:pt x="835" y="124"/>
                </a:lnTo>
                <a:lnTo>
                  <a:pt x="835" y="126"/>
                </a:lnTo>
                <a:lnTo>
                  <a:pt x="835" y="127"/>
                </a:lnTo>
                <a:lnTo>
                  <a:pt x="837" y="129"/>
                </a:lnTo>
                <a:lnTo>
                  <a:pt x="838" y="129"/>
                </a:lnTo>
                <a:lnTo>
                  <a:pt x="838" y="131"/>
                </a:lnTo>
                <a:lnTo>
                  <a:pt x="838" y="133"/>
                </a:lnTo>
                <a:lnTo>
                  <a:pt x="838" y="135"/>
                </a:lnTo>
                <a:lnTo>
                  <a:pt x="838" y="137"/>
                </a:lnTo>
                <a:lnTo>
                  <a:pt x="842" y="137"/>
                </a:lnTo>
                <a:lnTo>
                  <a:pt x="844" y="137"/>
                </a:lnTo>
                <a:lnTo>
                  <a:pt x="846" y="139"/>
                </a:lnTo>
                <a:lnTo>
                  <a:pt x="848" y="141"/>
                </a:lnTo>
                <a:lnTo>
                  <a:pt x="848" y="142"/>
                </a:lnTo>
                <a:lnTo>
                  <a:pt x="848" y="144"/>
                </a:lnTo>
                <a:lnTo>
                  <a:pt x="846" y="144"/>
                </a:lnTo>
                <a:lnTo>
                  <a:pt x="846" y="146"/>
                </a:lnTo>
                <a:lnTo>
                  <a:pt x="846" y="148"/>
                </a:lnTo>
                <a:lnTo>
                  <a:pt x="848" y="148"/>
                </a:lnTo>
                <a:lnTo>
                  <a:pt x="850" y="148"/>
                </a:lnTo>
                <a:lnTo>
                  <a:pt x="852" y="148"/>
                </a:lnTo>
                <a:lnTo>
                  <a:pt x="852" y="146"/>
                </a:lnTo>
                <a:lnTo>
                  <a:pt x="853" y="146"/>
                </a:lnTo>
                <a:lnTo>
                  <a:pt x="855" y="146"/>
                </a:lnTo>
                <a:lnTo>
                  <a:pt x="857" y="146"/>
                </a:lnTo>
                <a:lnTo>
                  <a:pt x="859" y="146"/>
                </a:lnTo>
                <a:lnTo>
                  <a:pt x="861" y="146"/>
                </a:lnTo>
                <a:lnTo>
                  <a:pt x="863" y="146"/>
                </a:lnTo>
                <a:lnTo>
                  <a:pt x="865" y="146"/>
                </a:lnTo>
                <a:lnTo>
                  <a:pt x="867" y="148"/>
                </a:lnTo>
                <a:lnTo>
                  <a:pt x="868" y="148"/>
                </a:lnTo>
                <a:lnTo>
                  <a:pt x="870" y="148"/>
                </a:lnTo>
                <a:lnTo>
                  <a:pt x="870" y="150"/>
                </a:lnTo>
                <a:lnTo>
                  <a:pt x="868" y="152"/>
                </a:lnTo>
                <a:lnTo>
                  <a:pt x="868" y="154"/>
                </a:lnTo>
                <a:lnTo>
                  <a:pt x="868" y="156"/>
                </a:lnTo>
                <a:lnTo>
                  <a:pt x="868" y="157"/>
                </a:lnTo>
                <a:lnTo>
                  <a:pt x="868" y="159"/>
                </a:lnTo>
                <a:lnTo>
                  <a:pt x="868" y="161"/>
                </a:lnTo>
                <a:lnTo>
                  <a:pt x="870" y="163"/>
                </a:lnTo>
                <a:lnTo>
                  <a:pt x="872" y="163"/>
                </a:lnTo>
                <a:lnTo>
                  <a:pt x="874" y="163"/>
                </a:lnTo>
                <a:lnTo>
                  <a:pt x="874" y="165"/>
                </a:lnTo>
                <a:lnTo>
                  <a:pt x="874" y="167"/>
                </a:lnTo>
                <a:lnTo>
                  <a:pt x="876" y="169"/>
                </a:lnTo>
                <a:lnTo>
                  <a:pt x="874" y="169"/>
                </a:lnTo>
                <a:lnTo>
                  <a:pt x="874" y="171"/>
                </a:lnTo>
                <a:lnTo>
                  <a:pt x="874" y="172"/>
                </a:lnTo>
                <a:lnTo>
                  <a:pt x="874" y="174"/>
                </a:lnTo>
                <a:lnTo>
                  <a:pt x="874" y="176"/>
                </a:lnTo>
                <a:lnTo>
                  <a:pt x="874" y="178"/>
                </a:lnTo>
                <a:lnTo>
                  <a:pt x="874" y="180"/>
                </a:lnTo>
                <a:lnTo>
                  <a:pt x="876" y="182"/>
                </a:lnTo>
                <a:lnTo>
                  <a:pt x="876" y="182"/>
                </a:lnTo>
                <a:lnTo>
                  <a:pt x="878" y="184"/>
                </a:lnTo>
                <a:lnTo>
                  <a:pt x="878" y="186"/>
                </a:lnTo>
                <a:lnTo>
                  <a:pt x="880" y="186"/>
                </a:lnTo>
                <a:lnTo>
                  <a:pt x="880" y="187"/>
                </a:lnTo>
                <a:lnTo>
                  <a:pt x="880" y="189"/>
                </a:lnTo>
                <a:lnTo>
                  <a:pt x="880" y="191"/>
                </a:lnTo>
                <a:lnTo>
                  <a:pt x="878" y="193"/>
                </a:lnTo>
                <a:lnTo>
                  <a:pt x="876" y="193"/>
                </a:lnTo>
                <a:lnTo>
                  <a:pt x="876" y="195"/>
                </a:lnTo>
                <a:lnTo>
                  <a:pt x="876" y="197"/>
                </a:lnTo>
                <a:lnTo>
                  <a:pt x="876" y="199"/>
                </a:lnTo>
                <a:lnTo>
                  <a:pt x="878" y="199"/>
                </a:lnTo>
                <a:lnTo>
                  <a:pt x="878" y="201"/>
                </a:lnTo>
                <a:lnTo>
                  <a:pt x="880" y="202"/>
                </a:lnTo>
                <a:lnTo>
                  <a:pt x="880" y="204"/>
                </a:lnTo>
                <a:lnTo>
                  <a:pt x="882" y="204"/>
                </a:lnTo>
                <a:lnTo>
                  <a:pt x="882" y="206"/>
                </a:lnTo>
                <a:lnTo>
                  <a:pt x="882" y="208"/>
                </a:lnTo>
                <a:lnTo>
                  <a:pt x="882" y="210"/>
                </a:lnTo>
                <a:lnTo>
                  <a:pt x="883" y="210"/>
                </a:lnTo>
                <a:lnTo>
                  <a:pt x="883" y="212"/>
                </a:lnTo>
                <a:lnTo>
                  <a:pt x="885" y="214"/>
                </a:lnTo>
                <a:lnTo>
                  <a:pt x="885" y="216"/>
                </a:lnTo>
                <a:lnTo>
                  <a:pt x="887" y="217"/>
                </a:lnTo>
                <a:lnTo>
                  <a:pt x="889" y="217"/>
                </a:lnTo>
                <a:lnTo>
                  <a:pt x="891" y="219"/>
                </a:lnTo>
                <a:lnTo>
                  <a:pt x="891" y="221"/>
                </a:lnTo>
                <a:lnTo>
                  <a:pt x="893" y="221"/>
                </a:lnTo>
                <a:lnTo>
                  <a:pt x="893" y="223"/>
                </a:lnTo>
                <a:lnTo>
                  <a:pt x="895" y="223"/>
                </a:lnTo>
                <a:lnTo>
                  <a:pt x="895" y="225"/>
                </a:lnTo>
                <a:lnTo>
                  <a:pt x="895" y="227"/>
                </a:lnTo>
                <a:lnTo>
                  <a:pt x="897" y="227"/>
                </a:lnTo>
                <a:lnTo>
                  <a:pt x="898" y="227"/>
                </a:lnTo>
                <a:lnTo>
                  <a:pt x="900" y="229"/>
                </a:lnTo>
                <a:lnTo>
                  <a:pt x="902" y="229"/>
                </a:lnTo>
                <a:lnTo>
                  <a:pt x="904" y="229"/>
                </a:lnTo>
                <a:lnTo>
                  <a:pt x="904" y="231"/>
                </a:lnTo>
                <a:lnTo>
                  <a:pt x="906" y="231"/>
                </a:lnTo>
                <a:lnTo>
                  <a:pt x="906" y="232"/>
                </a:lnTo>
                <a:lnTo>
                  <a:pt x="908" y="232"/>
                </a:lnTo>
                <a:lnTo>
                  <a:pt x="910" y="234"/>
                </a:lnTo>
                <a:lnTo>
                  <a:pt x="910" y="236"/>
                </a:lnTo>
                <a:lnTo>
                  <a:pt x="910" y="238"/>
                </a:lnTo>
                <a:lnTo>
                  <a:pt x="912" y="238"/>
                </a:lnTo>
                <a:lnTo>
                  <a:pt x="912" y="240"/>
                </a:lnTo>
                <a:lnTo>
                  <a:pt x="912" y="242"/>
                </a:lnTo>
                <a:lnTo>
                  <a:pt x="913" y="244"/>
                </a:lnTo>
                <a:lnTo>
                  <a:pt x="915" y="246"/>
                </a:lnTo>
                <a:lnTo>
                  <a:pt x="917" y="247"/>
                </a:lnTo>
                <a:lnTo>
                  <a:pt x="919" y="249"/>
                </a:lnTo>
                <a:lnTo>
                  <a:pt x="919" y="251"/>
                </a:lnTo>
                <a:lnTo>
                  <a:pt x="921" y="253"/>
                </a:lnTo>
                <a:lnTo>
                  <a:pt x="921" y="255"/>
                </a:lnTo>
                <a:lnTo>
                  <a:pt x="923" y="257"/>
                </a:lnTo>
                <a:lnTo>
                  <a:pt x="923" y="259"/>
                </a:lnTo>
                <a:lnTo>
                  <a:pt x="923" y="261"/>
                </a:lnTo>
                <a:lnTo>
                  <a:pt x="921" y="263"/>
                </a:lnTo>
                <a:lnTo>
                  <a:pt x="921" y="264"/>
                </a:lnTo>
                <a:lnTo>
                  <a:pt x="921" y="266"/>
                </a:lnTo>
                <a:lnTo>
                  <a:pt x="921" y="268"/>
                </a:lnTo>
                <a:lnTo>
                  <a:pt x="923" y="268"/>
                </a:lnTo>
                <a:lnTo>
                  <a:pt x="923" y="270"/>
                </a:lnTo>
                <a:lnTo>
                  <a:pt x="925" y="270"/>
                </a:lnTo>
                <a:lnTo>
                  <a:pt x="927" y="270"/>
                </a:lnTo>
                <a:lnTo>
                  <a:pt x="927" y="270"/>
                </a:lnTo>
                <a:lnTo>
                  <a:pt x="927" y="272"/>
                </a:lnTo>
                <a:lnTo>
                  <a:pt x="927" y="274"/>
                </a:lnTo>
                <a:lnTo>
                  <a:pt x="927" y="276"/>
                </a:lnTo>
                <a:lnTo>
                  <a:pt x="928" y="276"/>
                </a:lnTo>
                <a:lnTo>
                  <a:pt x="928" y="278"/>
                </a:lnTo>
                <a:lnTo>
                  <a:pt x="928" y="279"/>
                </a:lnTo>
                <a:lnTo>
                  <a:pt x="928" y="281"/>
                </a:lnTo>
                <a:lnTo>
                  <a:pt x="928" y="283"/>
                </a:lnTo>
                <a:lnTo>
                  <a:pt x="928" y="285"/>
                </a:lnTo>
                <a:lnTo>
                  <a:pt x="928" y="287"/>
                </a:lnTo>
                <a:lnTo>
                  <a:pt x="928" y="289"/>
                </a:lnTo>
                <a:lnTo>
                  <a:pt x="928" y="291"/>
                </a:lnTo>
                <a:lnTo>
                  <a:pt x="928" y="293"/>
                </a:lnTo>
                <a:lnTo>
                  <a:pt x="930" y="294"/>
                </a:lnTo>
                <a:lnTo>
                  <a:pt x="932" y="294"/>
                </a:lnTo>
                <a:lnTo>
                  <a:pt x="932" y="294"/>
                </a:lnTo>
                <a:lnTo>
                  <a:pt x="934" y="296"/>
                </a:lnTo>
                <a:lnTo>
                  <a:pt x="934" y="298"/>
                </a:lnTo>
                <a:lnTo>
                  <a:pt x="934" y="300"/>
                </a:lnTo>
                <a:lnTo>
                  <a:pt x="934" y="302"/>
                </a:lnTo>
                <a:lnTo>
                  <a:pt x="932" y="304"/>
                </a:lnTo>
                <a:lnTo>
                  <a:pt x="932" y="306"/>
                </a:lnTo>
                <a:lnTo>
                  <a:pt x="932" y="308"/>
                </a:lnTo>
                <a:lnTo>
                  <a:pt x="932" y="309"/>
                </a:lnTo>
                <a:lnTo>
                  <a:pt x="932" y="311"/>
                </a:lnTo>
                <a:lnTo>
                  <a:pt x="932" y="313"/>
                </a:lnTo>
                <a:lnTo>
                  <a:pt x="930" y="313"/>
                </a:lnTo>
                <a:lnTo>
                  <a:pt x="930" y="315"/>
                </a:lnTo>
                <a:lnTo>
                  <a:pt x="928" y="315"/>
                </a:lnTo>
                <a:lnTo>
                  <a:pt x="927" y="315"/>
                </a:lnTo>
                <a:lnTo>
                  <a:pt x="925" y="315"/>
                </a:lnTo>
                <a:lnTo>
                  <a:pt x="923" y="315"/>
                </a:lnTo>
                <a:lnTo>
                  <a:pt x="921" y="315"/>
                </a:lnTo>
                <a:lnTo>
                  <a:pt x="919" y="315"/>
                </a:lnTo>
                <a:lnTo>
                  <a:pt x="917" y="315"/>
                </a:lnTo>
                <a:lnTo>
                  <a:pt x="917" y="315"/>
                </a:lnTo>
                <a:lnTo>
                  <a:pt x="915" y="315"/>
                </a:lnTo>
                <a:lnTo>
                  <a:pt x="913" y="315"/>
                </a:lnTo>
                <a:lnTo>
                  <a:pt x="913" y="313"/>
                </a:lnTo>
                <a:lnTo>
                  <a:pt x="912" y="313"/>
                </a:lnTo>
                <a:lnTo>
                  <a:pt x="908" y="311"/>
                </a:lnTo>
                <a:lnTo>
                  <a:pt x="906" y="309"/>
                </a:lnTo>
                <a:lnTo>
                  <a:pt x="904" y="309"/>
                </a:lnTo>
                <a:lnTo>
                  <a:pt x="902" y="308"/>
                </a:lnTo>
                <a:lnTo>
                  <a:pt x="900" y="308"/>
                </a:lnTo>
                <a:lnTo>
                  <a:pt x="898" y="308"/>
                </a:lnTo>
                <a:lnTo>
                  <a:pt x="898" y="309"/>
                </a:lnTo>
                <a:lnTo>
                  <a:pt x="897" y="309"/>
                </a:lnTo>
                <a:lnTo>
                  <a:pt x="895" y="309"/>
                </a:lnTo>
                <a:lnTo>
                  <a:pt x="893" y="309"/>
                </a:lnTo>
                <a:lnTo>
                  <a:pt x="891" y="309"/>
                </a:lnTo>
                <a:lnTo>
                  <a:pt x="889" y="309"/>
                </a:lnTo>
                <a:lnTo>
                  <a:pt x="887" y="309"/>
                </a:lnTo>
                <a:lnTo>
                  <a:pt x="885" y="309"/>
                </a:lnTo>
                <a:lnTo>
                  <a:pt x="885" y="309"/>
                </a:lnTo>
                <a:lnTo>
                  <a:pt x="885" y="308"/>
                </a:lnTo>
                <a:lnTo>
                  <a:pt x="885" y="306"/>
                </a:lnTo>
                <a:lnTo>
                  <a:pt x="883" y="304"/>
                </a:lnTo>
                <a:lnTo>
                  <a:pt x="883" y="306"/>
                </a:lnTo>
                <a:lnTo>
                  <a:pt x="882" y="306"/>
                </a:lnTo>
                <a:lnTo>
                  <a:pt x="880" y="304"/>
                </a:lnTo>
                <a:lnTo>
                  <a:pt x="880" y="302"/>
                </a:lnTo>
                <a:lnTo>
                  <a:pt x="878" y="300"/>
                </a:lnTo>
                <a:lnTo>
                  <a:pt x="876" y="300"/>
                </a:lnTo>
                <a:lnTo>
                  <a:pt x="876" y="298"/>
                </a:lnTo>
                <a:lnTo>
                  <a:pt x="874" y="298"/>
                </a:lnTo>
                <a:lnTo>
                  <a:pt x="872" y="300"/>
                </a:lnTo>
                <a:lnTo>
                  <a:pt x="870" y="300"/>
                </a:lnTo>
                <a:lnTo>
                  <a:pt x="868" y="300"/>
                </a:lnTo>
                <a:lnTo>
                  <a:pt x="867" y="300"/>
                </a:lnTo>
                <a:lnTo>
                  <a:pt x="867" y="302"/>
                </a:lnTo>
                <a:lnTo>
                  <a:pt x="865" y="302"/>
                </a:lnTo>
                <a:lnTo>
                  <a:pt x="863" y="302"/>
                </a:lnTo>
                <a:lnTo>
                  <a:pt x="859" y="302"/>
                </a:lnTo>
                <a:lnTo>
                  <a:pt x="859" y="304"/>
                </a:lnTo>
                <a:lnTo>
                  <a:pt x="857" y="304"/>
                </a:lnTo>
                <a:lnTo>
                  <a:pt x="855" y="304"/>
                </a:lnTo>
                <a:lnTo>
                  <a:pt x="853" y="302"/>
                </a:lnTo>
                <a:lnTo>
                  <a:pt x="852" y="300"/>
                </a:lnTo>
                <a:lnTo>
                  <a:pt x="850" y="300"/>
                </a:lnTo>
                <a:lnTo>
                  <a:pt x="848" y="300"/>
                </a:lnTo>
                <a:lnTo>
                  <a:pt x="848" y="298"/>
                </a:lnTo>
                <a:lnTo>
                  <a:pt x="846" y="298"/>
                </a:lnTo>
                <a:lnTo>
                  <a:pt x="844" y="298"/>
                </a:lnTo>
                <a:lnTo>
                  <a:pt x="842" y="298"/>
                </a:lnTo>
                <a:lnTo>
                  <a:pt x="840" y="298"/>
                </a:lnTo>
                <a:lnTo>
                  <a:pt x="838" y="298"/>
                </a:lnTo>
                <a:lnTo>
                  <a:pt x="838" y="296"/>
                </a:lnTo>
                <a:lnTo>
                  <a:pt x="837" y="296"/>
                </a:lnTo>
                <a:lnTo>
                  <a:pt x="835" y="294"/>
                </a:lnTo>
                <a:lnTo>
                  <a:pt x="833" y="293"/>
                </a:lnTo>
                <a:lnTo>
                  <a:pt x="831" y="291"/>
                </a:lnTo>
                <a:lnTo>
                  <a:pt x="829" y="289"/>
                </a:lnTo>
                <a:lnTo>
                  <a:pt x="827" y="289"/>
                </a:lnTo>
                <a:lnTo>
                  <a:pt x="827" y="287"/>
                </a:lnTo>
                <a:lnTo>
                  <a:pt x="827" y="285"/>
                </a:lnTo>
                <a:lnTo>
                  <a:pt x="827" y="283"/>
                </a:lnTo>
                <a:lnTo>
                  <a:pt x="825" y="281"/>
                </a:lnTo>
                <a:lnTo>
                  <a:pt x="823" y="281"/>
                </a:lnTo>
                <a:lnTo>
                  <a:pt x="822" y="279"/>
                </a:lnTo>
                <a:lnTo>
                  <a:pt x="822" y="278"/>
                </a:lnTo>
                <a:lnTo>
                  <a:pt x="820" y="276"/>
                </a:lnTo>
                <a:lnTo>
                  <a:pt x="818" y="276"/>
                </a:lnTo>
                <a:lnTo>
                  <a:pt x="816" y="276"/>
                </a:lnTo>
                <a:lnTo>
                  <a:pt x="814" y="276"/>
                </a:lnTo>
                <a:lnTo>
                  <a:pt x="812" y="276"/>
                </a:lnTo>
                <a:lnTo>
                  <a:pt x="810" y="276"/>
                </a:lnTo>
                <a:lnTo>
                  <a:pt x="808" y="276"/>
                </a:lnTo>
                <a:lnTo>
                  <a:pt x="807" y="276"/>
                </a:lnTo>
                <a:lnTo>
                  <a:pt x="807" y="274"/>
                </a:lnTo>
                <a:lnTo>
                  <a:pt x="805" y="274"/>
                </a:lnTo>
                <a:lnTo>
                  <a:pt x="803" y="272"/>
                </a:lnTo>
                <a:lnTo>
                  <a:pt x="801" y="274"/>
                </a:lnTo>
                <a:lnTo>
                  <a:pt x="799" y="274"/>
                </a:lnTo>
                <a:lnTo>
                  <a:pt x="797" y="274"/>
                </a:lnTo>
                <a:lnTo>
                  <a:pt x="795" y="272"/>
                </a:lnTo>
                <a:lnTo>
                  <a:pt x="793" y="272"/>
                </a:lnTo>
                <a:lnTo>
                  <a:pt x="792" y="272"/>
                </a:lnTo>
                <a:lnTo>
                  <a:pt x="790" y="272"/>
                </a:lnTo>
                <a:lnTo>
                  <a:pt x="790" y="274"/>
                </a:lnTo>
                <a:lnTo>
                  <a:pt x="788" y="274"/>
                </a:lnTo>
                <a:lnTo>
                  <a:pt x="786" y="274"/>
                </a:lnTo>
                <a:lnTo>
                  <a:pt x="784" y="272"/>
                </a:lnTo>
                <a:lnTo>
                  <a:pt x="782" y="272"/>
                </a:lnTo>
                <a:lnTo>
                  <a:pt x="780" y="272"/>
                </a:lnTo>
                <a:lnTo>
                  <a:pt x="778" y="272"/>
                </a:lnTo>
                <a:lnTo>
                  <a:pt x="777" y="272"/>
                </a:lnTo>
                <a:lnTo>
                  <a:pt x="775" y="272"/>
                </a:lnTo>
                <a:lnTo>
                  <a:pt x="773" y="272"/>
                </a:lnTo>
                <a:lnTo>
                  <a:pt x="771" y="272"/>
                </a:lnTo>
                <a:lnTo>
                  <a:pt x="771" y="270"/>
                </a:lnTo>
                <a:lnTo>
                  <a:pt x="769" y="270"/>
                </a:lnTo>
                <a:lnTo>
                  <a:pt x="769" y="270"/>
                </a:lnTo>
                <a:lnTo>
                  <a:pt x="767" y="268"/>
                </a:lnTo>
                <a:lnTo>
                  <a:pt x="765" y="270"/>
                </a:lnTo>
                <a:lnTo>
                  <a:pt x="763" y="268"/>
                </a:lnTo>
                <a:lnTo>
                  <a:pt x="762" y="268"/>
                </a:lnTo>
                <a:lnTo>
                  <a:pt x="760" y="266"/>
                </a:lnTo>
                <a:lnTo>
                  <a:pt x="758" y="266"/>
                </a:lnTo>
                <a:lnTo>
                  <a:pt x="756" y="264"/>
                </a:lnTo>
                <a:lnTo>
                  <a:pt x="756" y="266"/>
                </a:lnTo>
                <a:lnTo>
                  <a:pt x="754" y="266"/>
                </a:lnTo>
                <a:lnTo>
                  <a:pt x="752" y="266"/>
                </a:lnTo>
                <a:lnTo>
                  <a:pt x="750" y="264"/>
                </a:lnTo>
                <a:lnTo>
                  <a:pt x="748" y="264"/>
                </a:lnTo>
                <a:lnTo>
                  <a:pt x="747" y="264"/>
                </a:lnTo>
                <a:lnTo>
                  <a:pt x="745" y="263"/>
                </a:lnTo>
                <a:lnTo>
                  <a:pt x="743" y="263"/>
                </a:lnTo>
                <a:lnTo>
                  <a:pt x="743" y="263"/>
                </a:lnTo>
                <a:lnTo>
                  <a:pt x="741" y="263"/>
                </a:lnTo>
                <a:lnTo>
                  <a:pt x="741" y="264"/>
                </a:lnTo>
                <a:lnTo>
                  <a:pt x="739" y="264"/>
                </a:lnTo>
                <a:lnTo>
                  <a:pt x="737" y="264"/>
                </a:lnTo>
                <a:lnTo>
                  <a:pt x="735" y="264"/>
                </a:lnTo>
                <a:lnTo>
                  <a:pt x="733" y="266"/>
                </a:lnTo>
                <a:lnTo>
                  <a:pt x="731" y="266"/>
                </a:lnTo>
                <a:lnTo>
                  <a:pt x="731" y="268"/>
                </a:lnTo>
                <a:lnTo>
                  <a:pt x="730" y="268"/>
                </a:lnTo>
                <a:lnTo>
                  <a:pt x="728" y="266"/>
                </a:lnTo>
                <a:lnTo>
                  <a:pt x="726" y="266"/>
                </a:lnTo>
                <a:lnTo>
                  <a:pt x="724" y="266"/>
                </a:lnTo>
                <a:lnTo>
                  <a:pt x="722" y="264"/>
                </a:lnTo>
                <a:lnTo>
                  <a:pt x="720" y="264"/>
                </a:lnTo>
                <a:lnTo>
                  <a:pt x="720" y="263"/>
                </a:lnTo>
                <a:lnTo>
                  <a:pt x="718" y="263"/>
                </a:lnTo>
                <a:lnTo>
                  <a:pt x="718" y="261"/>
                </a:lnTo>
                <a:lnTo>
                  <a:pt x="720" y="261"/>
                </a:lnTo>
                <a:lnTo>
                  <a:pt x="720" y="259"/>
                </a:lnTo>
                <a:lnTo>
                  <a:pt x="722" y="257"/>
                </a:lnTo>
                <a:lnTo>
                  <a:pt x="724" y="255"/>
                </a:lnTo>
                <a:lnTo>
                  <a:pt x="722" y="253"/>
                </a:lnTo>
                <a:lnTo>
                  <a:pt x="720" y="253"/>
                </a:lnTo>
                <a:lnTo>
                  <a:pt x="718" y="251"/>
                </a:lnTo>
                <a:lnTo>
                  <a:pt x="716" y="249"/>
                </a:lnTo>
                <a:lnTo>
                  <a:pt x="715" y="249"/>
                </a:lnTo>
                <a:lnTo>
                  <a:pt x="715" y="247"/>
                </a:lnTo>
                <a:lnTo>
                  <a:pt x="713" y="247"/>
                </a:lnTo>
                <a:lnTo>
                  <a:pt x="711" y="247"/>
                </a:lnTo>
                <a:lnTo>
                  <a:pt x="709" y="247"/>
                </a:lnTo>
                <a:lnTo>
                  <a:pt x="707" y="246"/>
                </a:lnTo>
                <a:lnTo>
                  <a:pt x="707" y="247"/>
                </a:lnTo>
                <a:lnTo>
                  <a:pt x="705" y="247"/>
                </a:lnTo>
                <a:lnTo>
                  <a:pt x="703" y="247"/>
                </a:lnTo>
                <a:lnTo>
                  <a:pt x="701" y="246"/>
                </a:lnTo>
                <a:lnTo>
                  <a:pt x="700" y="246"/>
                </a:lnTo>
                <a:lnTo>
                  <a:pt x="698" y="247"/>
                </a:lnTo>
                <a:lnTo>
                  <a:pt x="698" y="246"/>
                </a:lnTo>
                <a:lnTo>
                  <a:pt x="696" y="246"/>
                </a:lnTo>
                <a:lnTo>
                  <a:pt x="696" y="247"/>
                </a:lnTo>
                <a:lnTo>
                  <a:pt x="694" y="247"/>
                </a:lnTo>
                <a:lnTo>
                  <a:pt x="692" y="249"/>
                </a:lnTo>
                <a:lnTo>
                  <a:pt x="690" y="249"/>
                </a:lnTo>
                <a:lnTo>
                  <a:pt x="690" y="247"/>
                </a:lnTo>
                <a:lnTo>
                  <a:pt x="688" y="247"/>
                </a:lnTo>
                <a:lnTo>
                  <a:pt x="686" y="249"/>
                </a:lnTo>
                <a:lnTo>
                  <a:pt x="685" y="249"/>
                </a:lnTo>
                <a:lnTo>
                  <a:pt x="685" y="251"/>
                </a:lnTo>
                <a:lnTo>
                  <a:pt x="683" y="251"/>
                </a:lnTo>
                <a:lnTo>
                  <a:pt x="683" y="253"/>
                </a:lnTo>
                <a:lnTo>
                  <a:pt x="681" y="253"/>
                </a:lnTo>
                <a:lnTo>
                  <a:pt x="679" y="251"/>
                </a:lnTo>
                <a:lnTo>
                  <a:pt x="679" y="253"/>
                </a:lnTo>
                <a:lnTo>
                  <a:pt x="677" y="251"/>
                </a:lnTo>
                <a:lnTo>
                  <a:pt x="675" y="253"/>
                </a:lnTo>
                <a:lnTo>
                  <a:pt x="673" y="253"/>
                </a:lnTo>
                <a:lnTo>
                  <a:pt x="673" y="255"/>
                </a:lnTo>
                <a:lnTo>
                  <a:pt x="671" y="255"/>
                </a:lnTo>
                <a:lnTo>
                  <a:pt x="671" y="257"/>
                </a:lnTo>
                <a:lnTo>
                  <a:pt x="670" y="257"/>
                </a:lnTo>
                <a:lnTo>
                  <a:pt x="668" y="257"/>
                </a:lnTo>
                <a:lnTo>
                  <a:pt x="666" y="255"/>
                </a:lnTo>
                <a:lnTo>
                  <a:pt x="664" y="257"/>
                </a:lnTo>
                <a:lnTo>
                  <a:pt x="662" y="257"/>
                </a:lnTo>
                <a:lnTo>
                  <a:pt x="660" y="257"/>
                </a:lnTo>
                <a:lnTo>
                  <a:pt x="658" y="257"/>
                </a:lnTo>
                <a:lnTo>
                  <a:pt x="656" y="255"/>
                </a:lnTo>
                <a:lnTo>
                  <a:pt x="655" y="255"/>
                </a:lnTo>
                <a:lnTo>
                  <a:pt x="653" y="255"/>
                </a:lnTo>
                <a:lnTo>
                  <a:pt x="651" y="255"/>
                </a:lnTo>
                <a:lnTo>
                  <a:pt x="649" y="255"/>
                </a:lnTo>
                <a:lnTo>
                  <a:pt x="647" y="257"/>
                </a:lnTo>
                <a:lnTo>
                  <a:pt x="647" y="259"/>
                </a:lnTo>
                <a:lnTo>
                  <a:pt x="645" y="257"/>
                </a:lnTo>
                <a:lnTo>
                  <a:pt x="643" y="255"/>
                </a:lnTo>
                <a:lnTo>
                  <a:pt x="641" y="255"/>
                </a:lnTo>
                <a:lnTo>
                  <a:pt x="641" y="253"/>
                </a:lnTo>
                <a:lnTo>
                  <a:pt x="640" y="253"/>
                </a:lnTo>
                <a:lnTo>
                  <a:pt x="638" y="253"/>
                </a:lnTo>
                <a:lnTo>
                  <a:pt x="638" y="251"/>
                </a:lnTo>
                <a:lnTo>
                  <a:pt x="638" y="249"/>
                </a:lnTo>
                <a:lnTo>
                  <a:pt x="636" y="249"/>
                </a:lnTo>
                <a:lnTo>
                  <a:pt x="634" y="249"/>
                </a:lnTo>
                <a:lnTo>
                  <a:pt x="632" y="249"/>
                </a:lnTo>
                <a:lnTo>
                  <a:pt x="630" y="249"/>
                </a:lnTo>
                <a:lnTo>
                  <a:pt x="628" y="249"/>
                </a:lnTo>
                <a:lnTo>
                  <a:pt x="628" y="251"/>
                </a:lnTo>
                <a:lnTo>
                  <a:pt x="626" y="251"/>
                </a:lnTo>
                <a:lnTo>
                  <a:pt x="625" y="251"/>
                </a:lnTo>
                <a:lnTo>
                  <a:pt x="623" y="251"/>
                </a:lnTo>
                <a:lnTo>
                  <a:pt x="621" y="251"/>
                </a:lnTo>
                <a:lnTo>
                  <a:pt x="619" y="251"/>
                </a:lnTo>
                <a:lnTo>
                  <a:pt x="617" y="251"/>
                </a:lnTo>
                <a:lnTo>
                  <a:pt x="615" y="253"/>
                </a:lnTo>
                <a:lnTo>
                  <a:pt x="613" y="253"/>
                </a:lnTo>
                <a:lnTo>
                  <a:pt x="611" y="251"/>
                </a:lnTo>
                <a:lnTo>
                  <a:pt x="610" y="251"/>
                </a:lnTo>
                <a:lnTo>
                  <a:pt x="610" y="253"/>
                </a:lnTo>
                <a:lnTo>
                  <a:pt x="608" y="253"/>
                </a:lnTo>
                <a:lnTo>
                  <a:pt x="606" y="253"/>
                </a:lnTo>
                <a:lnTo>
                  <a:pt x="606" y="255"/>
                </a:lnTo>
                <a:lnTo>
                  <a:pt x="604" y="255"/>
                </a:lnTo>
                <a:lnTo>
                  <a:pt x="602" y="255"/>
                </a:lnTo>
                <a:lnTo>
                  <a:pt x="600" y="255"/>
                </a:lnTo>
                <a:lnTo>
                  <a:pt x="600" y="257"/>
                </a:lnTo>
                <a:lnTo>
                  <a:pt x="600" y="257"/>
                </a:lnTo>
                <a:lnTo>
                  <a:pt x="598" y="257"/>
                </a:lnTo>
                <a:lnTo>
                  <a:pt x="596" y="259"/>
                </a:lnTo>
                <a:lnTo>
                  <a:pt x="596" y="257"/>
                </a:lnTo>
                <a:lnTo>
                  <a:pt x="595" y="257"/>
                </a:lnTo>
                <a:lnTo>
                  <a:pt x="593" y="257"/>
                </a:lnTo>
                <a:lnTo>
                  <a:pt x="591" y="257"/>
                </a:lnTo>
                <a:lnTo>
                  <a:pt x="589" y="259"/>
                </a:lnTo>
                <a:lnTo>
                  <a:pt x="587" y="259"/>
                </a:lnTo>
                <a:lnTo>
                  <a:pt x="585" y="261"/>
                </a:lnTo>
                <a:lnTo>
                  <a:pt x="583" y="259"/>
                </a:lnTo>
                <a:lnTo>
                  <a:pt x="583" y="261"/>
                </a:lnTo>
                <a:lnTo>
                  <a:pt x="574" y="266"/>
                </a:lnTo>
                <a:lnTo>
                  <a:pt x="572" y="266"/>
                </a:lnTo>
                <a:lnTo>
                  <a:pt x="570" y="266"/>
                </a:lnTo>
                <a:lnTo>
                  <a:pt x="568" y="266"/>
                </a:lnTo>
                <a:lnTo>
                  <a:pt x="566" y="266"/>
                </a:lnTo>
                <a:lnTo>
                  <a:pt x="565" y="266"/>
                </a:lnTo>
                <a:lnTo>
                  <a:pt x="565" y="268"/>
                </a:lnTo>
                <a:lnTo>
                  <a:pt x="565" y="270"/>
                </a:lnTo>
                <a:lnTo>
                  <a:pt x="563" y="270"/>
                </a:lnTo>
                <a:lnTo>
                  <a:pt x="563" y="270"/>
                </a:lnTo>
                <a:lnTo>
                  <a:pt x="563" y="272"/>
                </a:lnTo>
                <a:lnTo>
                  <a:pt x="563" y="274"/>
                </a:lnTo>
                <a:lnTo>
                  <a:pt x="559" y="274"/>
                </a:lnTo>
                <a:lnTo>
                  <a:pt x="557" y="274"/>
                </a:lnTo>
                <a:lnTo>
                  <a:pt x="555" y="274"/>
                </a:lnTo>
                <a:lnTo>
                  <a:pt x="555" y="272"/>
                </a:lnTo>
                <a:lnTo>
                  <a:pt x="553" y="270"/>
                </a:lnTo>
                <a:lnTo>
                  <a:pt x="551" y="272"/>
                </a:lnTo>
                <a:lnTo>
                  <a:pt x="551" y="274"/>
                </a:lnTo>
                <a:lnTo>
                  <a:pt x="551" y="274"/>
                </a:lnTo>
                <a:lnTo>
                  <a:pt x="550" y="274"/>
                </a:lnTo>
                <a:lnTo>
                  <a:pt x="548" y="276"/>
                </a:lnTo>
                <a:lnTo>
                  <a:pt x="546" y="276"/>
                </a:lnTo>
                <a:lnTo>
                  <a:pt x="544" y="276"/>
                </a:lnTo>
                <a:lnTo>
                  <a:pt x="542" y="276"/>
                </a:lnTo>
                <a:lnTo>
                  <a:pt x="540" y="276"/>
                </a:lnTo>
                <a:lnTo>
                  <a:pt x="538" y="276"/>
                </a:lnTo>
                <a:lnTo>
                  <a:pt x="536" y="276"/>
                </a:lnTo>
                <a:lnTo>
                  <a:pt x="535" y="276"/>
                </a:lnTo>
                <a:lnTo>
                  <a:pt x="535" y="274"/>
                </a:lnTo>
                <a:lnTo>
                  <a:pt x="533" y="274"/>
                </a:lnTo>
                <a:lnTo>
                  <a:pt x="531" y="274"/>
                </a:lnTo>
                <a:lnTo>
                  <a:pt x="529" y="274"/>
                </a:lnTo>
                <a:lnTo>
                  <a:pt x="529" y="276"/>
                </a:lnTo>
                <a:lnTo>
                  <a:pt x="527" y="276"/>
                </a:lnTo>
                <a:lnTo>
                  <a:pt x="525" y="276"/>
                </a:lnTo>
                <a:lnTo>
                  <a:pt x="523" y="276"/>
                </a:lnTo>
                <a:lnTo>
                  <a:pt x="521" y="276"/>
                </a:lnTo>
                <a:lnTo>
                  <a:pt x="521" y="278"/>
                </a:lnTo>
                <a:lnTo>
                  <a:pt x="518" y="278"/>
                </a:lnTo>
                <a:lnTo>
                  <a:pt x="516" y="276"/>
                </a:lnTo>
                <a:lnTo>
                  <a:pt x="514" y="278"/>
                </a:lnTo>
                <a:lnTo>
                  <a:pt x="512" y="278"/>
                </a:lnTo>
                <a:lnTo>
                  <a:pt x="510" y="278"/>
                </a:lnTo>
                <a:lnTo>
                  <a:pt x="508" y="276"/>
                </a:lnTo>
                <a:lnTo>
                  <a:pt x="506" y="276"/>
                </a:lnTo>
                <a:lnTo>
                  <a:pt x="506" y="274"/>
                </a:lnTo>
                <a:lnTo>
                  <a:pt x="505" y="274"/>
                </a:lnTo>
                <a:lnTo>
                  <a:pt x="505" y="272"/>
                </a:lnTo>
                <a:lnTo>
                  <a:pt x="503" y="272"/>
                </a:lnTo>
                <a:lnTo>
                  <a:pt x="503" y="270"/>
                </a:lnTo>
                <a:lnTo>
                  <a:pt x="501" y="270"/>
                </a:lnTo>
                <a:lnTo>
                  <a:pt x="499" y="270"/>
                </a:lnTo>
                <a:lnTo>
                  <a:pt x="497" y="270"/>
                </a:lnTo>
                <a:lnTo>
                  <a:pt x="495" y="268"/>
                </a:lnTo>
                <a:lnTo>
                  <a:pt x="493" y="268"/>
                </a:lnTo>
                <a:lnTo>
                  <a:pt x="493" y="266"/>
                </a:lnTo>
                <a:lnTo>
                  <a:pt x="493" y="264"/>
                </a:lnTo>
                <a:lnTo>
                  <a:pt x="493" y="263"/>
                </a:lnTo>
                <a:lnTo>
                  <a:pt x="493" y="261"/>
                </a:lnTo>
                <a:lnTo>
                  <a:pt x="491" y="259"/>
                </a:lnTo>
                <a:lnTo>
                  <a:pt x="490" y="259"/>
                </a:lnTo>
                <a:lnTo>
                  <a:pt x="490" y="257"/>
                </a:lnTo>
                <a:lnTo>
                  <a:pt x="488" y="257"/>
                </a:lnTo>
                <a:lnTo>
                  <a:pt x="486" y="255"/>
                </a:lnTo>
                <a:lnTo>
                  <a:pt x="486" y="253"/>
                </a:lnTo>
                <a:lnTo>
                  <a:pt x="482" y="253"/>
                </a:lnTo>
                <a:lnTo>
                  <a:pt x="480" y="255"/>
                </a:lnTo>
                <a:lnTo>
                  <a:pt x="478" y="257"/>
                </a:lnTo>
                <a:lnTo>
                  <a:pt x="476" y="257"/>
                </a:lnTo>
                <a:lnTo>
                  <a:pt x="475" y="259"/>
                </a:lnTo>
                <a:lnTo>
                  <a:pt x="473" y="259"/>
                </a:lnTo>
                <a:lnTo>
                  <a:pt x="471" y="261"/>
                </a:lnTo>
                <a:lnTo>
                  <a:pt x="469" y="261"/>
                </a:lnTo>
                <a:lnTo>
                  <a:pt x="467" y="261"/>
                </a:lnTo>
                <a:lnTo>
                  <a:pt x="465" y="263"/>
                </a:lnTo>
                <a:lnTo>
                  <a:pt x="463" y="263"/>
                </a:lnTo>
                <a:lnTo>
                  <a:pt x="461" y="263"/>
                </a:lnTo>
                <a:lnTo>
                  <a:pt x="460" y="264"/>
                </a:lnTo>
                <a:lnTo>
                  <a:pt x="458" y="264"/>
                </a:lnTo>
                <a:lnTo>
                  <a:pt x="458" y="264"/>
                </a:lnTo>
                <a:lnTo>
                  <a:pt x="456" y="264"/>
                </a:lnTo>
                <a:lnTo>
                  <a:pt x="454" y="264"/>
                </a:lnTo>
                <a:lnTo>
                  <a:pt x="452" y="264"/>
                </a:lnTo>
                <a:lnTo>
                  <a:pt x="452" y="263"/>
                </a:lnTo>
                <a:lnTo>
                  <a:pt x="450" y="263"/>
                </a:lnTo>
                <a:lnTo>
                  <a:pt x="450" y="261"/>
                </a:lnTo>
                <a:lnTo>
                  <a:pt x="448" y="261"/>
                </a:lnTo>
                <a:lnTo>
                  <a:pt x="446" y="261"/>
                </a:lnTo>
                <a:lnTo>
                  <a:pt x="445" y="259"/>
                </a:lnTo>
                <a:lnTo>
                  <a:pt x="443" y="259"/>
                </a:lnTo>
                <a:lnTo>
                  <a:pt x="441" y="259"/>
                </a:lnTo>
                <a:lnTo>
                  <a:pt x="439" y="259"/>
                </a:lnTo>
                <a:lnTo>
                  <a:pt x="437" y="259"/>
                </a:lnTo>
                <a:lnTo>
                  <a:pt x="435" y="259"/>
                </a:lnTo>
                <a:lnTo>
                  <a:pt x="433" y="259"/>
                </a:lnTo>
                <a:lnTo>
                  <a:pt x="431" y="259"/>
                </a:lnTo>
                <a:lnTo>
                  <a:pt x="430" y="259"/>
                </a:lnTo>
                <a:lnTo>
                  <a:pt x="428" y="261"/>
                </a:lnTo>
                <a:lnTo>
                  <a:pt x="428" y="263"/>
                </a:lnTo>
                <a:lnTo>
                  <a:pt x="426" y="264"/>
                </a:lnTo>
                <a:lnTo>
                  <a:pt x="424" y="266"/>
                </a:lnTo>
                <a:lnTo>
                  <a:pt x="422" y="268"/>
                </a:lnTo>
                <a:lnTo>
                  <a:pt x="420" y="268"/>
                </a:lnTo>
                <a:lnTo>
                  <a:pt x="420" y="270"/>
                </a:lnTo>
                <a:lnTo>
                  <a:pt x="418" y="270"/>
                </a:lnTo>
                <a:lnTo>
                  <a:pt x="416" y="270"/>
                </a:lnTo>
                <a:lnTo>
                  <a:pt x="415" y="270"/>
                </a:lnTo>
                <a:lnTo>
                  <a:pt x="415" y="272"/>
                </a:lnTo>
                <a:lnTo>
                  <a:pt x="413" y="272"/>
                </a:lnTo>
                <a:lnTo>
                  <a:pt x="411" y="272"/>
                </a:lnTo>
                <a:lnTo>
                  <a:pt x="409" y="272"/>
                </a:lnTo>
                <a:lnTo>
                  <a:pt x="409" y="274"/>
                </a:lnTo>
                <a:lnTo>
                  <a:pt x="407" y="274"/>
                </a:lnTo>
                <a:lnTo>
                  <a:pt x="405" y="274"/>
                </a:lnTo>
                <a:lnTo>
                  <a:pt x="403" y="276"/>
                </a:lnTo>
                <a:lnTo>
                  <a:pt x="401" y="276"/>
                </a:lnTo>
                <a:lnTo>
                  <a:pt x="400" y="278"/>
                </a:lnTo>
                <a:lnTo>
                  <a:pt x="398" y="278"/>
                </a:lnTo>
                <a:lnTo>
                  <a:pt x="396" y="278"/>
                </a:lnTo>
                <a:lnTo>
                  <a:pt x="394" y="278"/>
                </a:lnTo>
                <a:lnTo>
                  <a:pt x="392" y="278"/>
                </a:lnTo>
                <a:lnTo>
                  <a:pt x="390" y="278"/>
                </a:lnTo>
                <a:lnTo>
                  <a:pt x="388" y="279"/>
                </a:lnTo>
                <a:lnTo>
                  <a:pt x="386" y="279"/>
                </a:lnTo>
                <a:lnTo>
                  <a:pt x="385" y="279"/>
                </a:lnTo>
                <a:lnTo>
                  <a:pt x="383" y="278"/>
                </a:lnTo>
                <a:lnTo>
                  <a:pt x="381" y="278"/>
                </a:lnTo>
                <a:lnTo>
                  <a:pt x="379" y="278"/>
                </a:lnTo>
                <a:lnTo>
                  <a:pt x="379" y="279"/>
                </a:lnTo>
                <a:lnTo>
                  <a:pt x="379" y="281"/>
                </a:lnTo>
                <a:lnTo>
                  <a:pt x="381" y="283"/>
                </a:lnTo>
                <a:lnTo>
                  <a:pt x="381" y="285"/>
                </a:lnTo>
                <a:lnTo>
                  <a:pt x="381" y="287"/>
                </a:lnTo>
                <a:lnTo>
                  <a:pt x="383" y="289"/>
                </a:lnTo>
                <a:lnTo>
                  <a:pt x="383" y="291"/>
                </a:lnTo>
                <a:lnTo>
                  <a:pt x="383" y="293"/>
                </a:lnTo>
                <a:lnTo>
                  <a:pt x="383" y="294"/>
                </a:lnTo>
                <a:lnTo>
                  <a:pt x="383" y="296"/>
                </a:lnTo>
                <a:lnTo>
                  <a:pt x="385" y="298"/>
                </a:lnTo>
                <a:lnTo>
                  <a:pt x="385" y="300"/>
                </a:lnTo>
                <a:lnTo>
                  <a:pt x="385" y="302"/>
                </a:lnTo>
                <a:lnTo>
                  <a:pt x="385" y="304"/>
                </a:lnTo>
                <a:lnTo>
                  <a:pt x="385" y="306"/>
                </a:lnTo>
                <a:lnTo>
                  <a:pt x="383" y="308"/>
                </a:lnTo>
                <a:lnTo>
                  <a:pt x="383" y="309"/>
                </a:lnTo>
                <a:lnTo>
                  <a:pt x="383" y="311"/>
                </a:lnTo>
                <a:lnTo>
                  <a:pt x="381" y="311"/>
                </a:lnTo>
                <a:lnTo>
                  <a:pt x="381" y="313"/>
                </a:lnTo>
                <a:lnTo>
                  <a:pt x="379" y="315"/>
                </a:lnTo>
                <a:lnTo>
                  <a:pt x="379" y="315"/>
                </a:lnTo>
                <a:lnTo>
                  <a:pt x="379" y="317"/>
                </a:lnTo>
                <a:lnTo>
                  <a:pt x="379" y="319"/>
                </a:lnTo>
                <a:lnTo>
                  <a:pt x="379" y="321"/>
                </a:lnTo>
                <a:lnTo>
                  <a:pt x="379" y="323"/>
                </a:lnTo>
                <a:lnTo>
                  <a:pt x="377" y="323"/>
                </a:lnTo>
                <a:lnTo>
                  <a:pt x="375" y="323"/>
                </a:lnTo>
                <a:lnTo>
                  <a:pt x="373" y="323"/>
                </a:lnTo>
                <a:lnTo>
                  <a:pt x="371" y="323"/>
                </a:lnTo>
                <a:lnTo>
                  <a:pt x="370" y="324"/>
                </a:lnTo>
                <a:lnTo>
                  <a:pt x="368" y="324"/>
                </a:lnTo>
                <a:lnTo>
                  <a:pt x="366" y="324"/>
                </a:lnTo>
                <a:lnTo>
                  <a:pt x="364" y="324"/>
                </a:lnTo>
                <a:lnTo>
                  <a:pt x="364" y="326"/>
                </a:lnTo>
                <a:lnTo>
                  <a:pt x="364" y="328"/>
                </a:lnTo>
                <a:lnTo>
                  <a:pt x="366" y="330"/>
                </a:lnTo>
                <a:lnTo>
                  <a:pt x="366" y="332"/>
                </a:lnTo>
                <a:lnTo>
                  <a:pt x="366" y="334"/>
                </a:lnTo>
                <a:lnTo>
                  <a:pt x="364" y="334"/>
                </a:lnTo>
                <a:lnTo>
                  <a:pt x="362" y="334"/>
                </a:lnTo>
                <a:lnTo>
                  <a:pt x="362" y="336"/>
                </a:lnTo>
                <a:lnTo>
                  <a:pt x="362" y="336"/>
                </a:lnTo>
                <a:lnTo>
                  <a:pt x="360" y="336"/>
                </a:lnTo>
                <a:lnTo>
                  <a:pt x="358" y="336"/>
                </a:lnTo>
                <a:lnTo>
                  <a:pt x="356" y="338"/>
                </a:lnTo>
                <a:lnTo>
                  <a:pt x="356" y="339"/>
                </a:lnTo>
                <a:lnTo>
                  <a:pt x="356" y="341"/>
                </a:lnTo>
                <a:lnTo>
                  <a:pt x="358" y="341"/>
                </a:lnTo>
                <a:lnTo>
                  <a:pt x="358" y="343"/>
                </a:lnTo>
                <a:lnTo>
                  <a:pt x="360" y="345"/>
                </a:lnTo>
                <a:lnTo>
                  <a:pt x="362" y="347"/>
                </a:lnTo>
                <a:lnTo>
                  <a:pt x="362" y="349"/>
                </a:lnTo>
                <a:lnTo>
                  <a:pt x="362" y="351"/>
                </a:lnTo>
                <a:lnTo>
                  <a:pt x="362" y="351"/>
                </a:lnTo>
                <a:lnTo>
                  <a:pt x="364" y="351"/>
                </a:lnTo>
                <a:lnTo>
                  <a:pt x="366" y="353"/>
                </a:lnTo>
                <a:lnTo>
                  <a:pt x="368" y="354"/>
                </a:lnTo>
                <a:lnTo>
                  <a:pt x="370" y="356"/>
                </a:lnTo>
                <a:lnTo>
                  <a:pt x="370" y="358"/>
                </a:lnTo>
                <a:lnTo>
                  <a:pt x="370" y="360"/>
                </a:lnTo>
                <a:lnTo>
                  <a:pt x="371" y="360"/>
                </a:lnTo>
                <a:lnTo>
                  <a:pt x="373" y="360"/>
                </a:lnTo>
                <a:lnTo>
                  <a:pt x="375" y="360"/>
                </a:lnTo>
                <a:lnTo>
                  <a:pt x="377" y="360"/>
                </a:lnTo>
                <a:lnTo>
                  <a:pt x="379" y="360"/>
                </a:lnTo>
                <a:lnTo>
                  <a:pt x="381" y="360"/>
                </a:lnTo>
                <a:lnTo>
                  <a:pt x="383" y="360"/>
                </a:lnTo>
                <a:lnTo>
                  <a:pt x="385" y="360"/>
                </a:lnTo>
                <a:lnTo>
                  <a:pt x="386" y="360"/>
                </a:lnTo>
                <a:lnTo>
                  <a:pt x="388" y="362"/>
                </a:lnTo>
                <a:lnTo>
                  <a:pt x="388" y="364"/>
                </a:lnTo>
                <a:lnTo>
                  <a:pt x="388" y="366"/>
                </a:lnTo>
                <a:lnTo>
                  <a:pt x="388" y="368"/>
                </a:lnTo>
                <a:lnTo>
                  <a:pt x="390" y="369"/>
                </a:lnTo>
                <a:lnTo>
                  <a:pt x="390" y="371"/>
                </a:lnTo>
                <a:lnTo>
                  <a:pt x="390" y="373"/>
                </a:lnTo>
                <a:lnTo>
                  <a:pt x="392" y="375"/>
                </a:lnTo>
                <a:lnTo>
                  <a:pt x="390" y="375"/>
                </a:lnTo>
                <a:lnTo>
                  <a:pt x="388" y="377"/>
                </a:lnTo>
                <a:lnTo>
                  <a:pt x="386" y="377"/>
                </a:lnTo>
                <a:lnTo>
                  <a:pt x="385" y="377"/>
                </a:lnTo>
                <a:lnTo>
                  <a:pt x="385" y="379"/>
                </a:lnTo>
                <a:lnTo>
                  <a:pt x="383" y="379"/>
                </a:lnTo>
                <a:lnTo>
                  <a:pt x="381" y="381"/>
                </a:lnTo>
                <a:lnTo>
                  <a:pt x="379" y="381"/>
                </a:lnTo>
                <a:lnTo>
                  <a:pt x="377" y="381"/>
                </a:lnTo>
                <a:lnTo>
                  <a:pt x="375" y="383"/>
                </a:lnTo>
                <a:lnTo>
                  <a:pt x="373" y="383"/>
                </a:lnTo>
                <a:lnTo>
                  <a:pt x="371" y="383"/>
                </a:lnTo>
                <a:lnTo>
                  <a:pt x="370" y="383"/>
                </a:lnTo>
                <a:lnTo>
                  <a:pt x="368" y="383"/>
                </a:lnTo>
                <a:lnTo>
                  <a:pt x="366" y="384"/>
                </a:lnTo>
                <a:lnTo>
                  <a:pt x="364" y="384"/>
                </a:lnTo>
                <a:lnTo>
                  <a:pt x="362" y="386"/>
                </a:lnTo>
                <a:lnTo>
                  <a:pt x="362" y="386"/>
                </a:lnTo>
                <a:lnTo>
                  <a:pt x="362" y="388"/>
                </a:lnTo>
                <a:lnTo>
                  <a:pt x="360" y="388"/>
                </a:lnTo>
                <a:lnTo>
                  <a:pt x="358" y="388"/>
                </a:lnTo>
                <a:lnTo>
                  <a:pt x="356" y="388"/>
                </a:lnTo>
                <a:lnTo>
                  <a:pt x="355" y="388"/>
                </a:lnTo>
                <a:lnTo>
                  <a:pt x="353" y="390"/>
                </a:lnTo>
                <a:lnTo>
                  <a:pt x="351" y="390"/>
                </a:lnTo>
                <a:lnTo>
                  <a:pt x="349" y="390"/>
                </a:lnTo>
                <a:lnTo>
                  <a:pt x="347" y="390"/>
                </a:lnTo>
                <a:lnTo>
                  <a:pt x="345" y="390"/>
                </a:lnTo>
                <a:lnTo>
                  <a:pt x="343" y="392"/>
                </a:lnTo>
                <a:lnTo>
                  <a:pt x="341" y="392"/>
                </a:lnTo>
                <a:lnTo>
                  <a:pt x="340" y="392"/>
                </a:lnTo>
                <a:lnTo>
                  <a:pt x="338" y="394"/>
                </a:lnTo>
                <a:lnTo>
                  <a:pt x="336" y="394"/>
                </a:lnTo>
                <a:lnTo>
                  <a:pt x="334" y="394"/>
                </a:lnTo>
                <a:lnTo>
                  <a:pt x="334" y="392"/>
                </a:lnTo>
                <a:lnTo>
                  <a:pt x="336" y="390"/>
                </a:lnTo>
                <a:lnTo>
                  <a:pt x="336" y="388"/>
                </a:lnTo>
                <a:lnTo>
                  <a:pt x="336" y="386"/>
                </a:lnTo>
                <a:lnTo>
                  <a:pt x="338" y="386"/>
                </a:lnTo>
                <a:lnTo>
                  <a:pt x="338" y="384"/>
                </a:lnTo>
                <a:lnTo>
                  <a:pt x="338" y="383"/>
                </a:lnTo>
                <a:lnTo>
                  <a:pt x="336" y="381"/>
                </a:lnTo>
                <a:lnTo>
                  <a:pt x="336" y="379"/>
                </a:lnTo>
                <a:lnTo>
                  <a:pt x="334" y="377"/>
                </a:lnTo>
                <a:lnTo>
                  <a:pt x="334" y="375"/>
                </a:lnTo>
                <a:lnTo>
                  <a:pt x="334" y="373"/>
                </a:lnTo>
                <a:lnTo>
                  <a:pt x="334" y="371"/>
                </a:lnTo>
                <a:lnTo>
                  <a:pt x="334" y="369"/>
                </a:lnTo>
                <a:lnTo>
                  <a:pt x="332" y="368"/>
                </a:lnTo>
                <a:lnTo>
                  <a:pt x="332" y="366"/>
                </a:lnTo>
                <a:lnTo>
                  <a:pt x="332" y="364"/>
                </a:lnTo>
                <a:lnTo>
                  <a:pt x="330" y="362"/>
                </a:lnTo>
                <a:lnTo>
                  <a:pt x="330" y="360"/>
                </a:lnTo>
                <a:lnTo>
                  <a:pt x="328" y="360"/>
                </a:lnTo>
                <a:lnTo>
                  <a:pt x="326" y="362"/>
                </a:lnTo>
                <a:lnTo>
                  <a:pt x="325" y="360"/>
                </a:lnTo>
                <a:lnTo>
                  <a:pt x="323" y="360"/>
                </a:lnTo>
                <a:lnTo>
                  <a:pt x="323" y="360"/>
                </a:lnTo>
                <a:lnTo>
                  <a:pt x="321" y="360"/>
                </a:lnTo>
                <a:lnTo>
                  <a:pt x="321" y="358"/>
                </a:lnTo>
                <a:lnTo>
                  <a:pt x="321" y="356"/>
                </a:lnTo>
                <a:lnTo>
                  <a:pt x="319" y="354"/>
                </a:lnTo>
                <a:lnTo>
                  <a:pt x="317" y="354"/>
                </a:lnTo>
                <a:lnTo>
                  <a:pt x="315" y="354"/>
                </a:lnTo>
                <a:lnTo>
                  <a:pt x="315" y="354"/>
                </a:lnTo>
                <a:lnTo>
                  <a:pt x="313" y="353"/>
                </a:lnTo>
                <a:lnTo>
                  <a:pt x="311" y="354"/>
                </a:lnTo>
                <a:lnTo>
                  <a:pt x="311" y="356"/>
                </a:lnTo>
                <a:lnTo>
                  <a:pt x="310" y="360"/>
                </a:lnTo>
                <a:lnTo>
                  <a:pt x="308" y="360"/>
                </a:lnTo>
                <a:lnTo>
                  <a:pt x="306" y="362"/>
                </a:lnTo>
                <a:lnTo>
                  <a:pt x="302" y="364"/>
                </a:lnTo>
                <a:lnTo>
                  <a:pt x="298" y="364"/>
                </a:lnTo>
                <a:lnTo>
                  <a:pt x="295" y="362"/>
                </a:lnTo>
                <a:lnTo>
                  <a:pt x="291" y="362"/>
                </a:lnTo>
                <a:lnTo>
                  <a:pt x="291" y="364"/>
                </a:lnTo>
                <a:lnTo>
                  <a:pt x="289" y="366"/>
                </a:lnTo>
                <a:lnTo>
                  <a:pt x="287" y="368"/>
                </a:lnTo>
                <a:lnTo>
                  <a:pt x="287" y="369"/>
                </a:lnTo>
                <a:lnTo>
                  <a:pt x="287" y="371"/>
                </a:lnTo>
                <a:lnTo>
                  <a:pt x="287" y="373"/>
                </a:lnTo>
                <a:lnTo>
                  <a:pt x="285" y="373"/>
                </a:lnTo>
                <a:lnTo>
                  <a:pt x="285" y="375"/>
                </a:lnTo>
                <a:lnTo>
                  <a:pt x="285" y="377"/>
                </a:lnTo>
                <a:lnTo>
                  <a:pt x="285" y="379"/>
                </a:lnTo>
                <a:lnTo>
                  <a:pt x="283" y="379"/>
                </a:lnTo>
                <a:lnTo>
                  <a:pt x="283" y="381"/>
                </a:lnTo>
                <a:lnTo>
                  <a:pt x="283" y="383"/>
                </a:lnTo>
                <a:lnTo>
                  <a:pt x="281" y="384"/>
                </a:lnTo>
                <a:lnTo>
                  <a:pt x="281" y="386"/>
                </a:lnTo>
                <a:lnTo>
                  <a:pt x="281" y="388"/>
                </a:lnTo>
                <a:lnTo>
                  <a:pt x="280" y="390"/>
                </a:lnTo>
                <a:lnTo>
                  <a:pt x="280" y="392"/>
                </a:lnTo>
                <a:lnTo>
                  <a:pt x="280" y="394"/>
                </a:lnTo>
                <a:lnTo>
                  <a:pt x="280" y="396"/>
                </a:lnTo>
                <a:lnTo>
                  <a:pt x="281" y="396"/>
                </a:lnTo>
                <a:lnTo>
                  <a:pt x="281" y="398"/>
                </a:lnTo>
                <a:lnTo>
                  <a:pt x="283" y="398"/>
                </a:lnTo>
                <a:lnTo>
                  <a:pt x="285" y="399"/>
                </a:lnTo>
                <a:lnTo>
                  <a:pt x="285" y="401"/>
                </a:lnTo>
                <a:lnTo>
                  <a:pt x="285" y="403"/>
                </a:lnTo>
                <a:lnTo>
                  <a:pt x="285" y="405"/>
                </a:lnTo>
                <a:lnTo>
                  <a:pt x="283" y="405"/>
                </a:lnTo>
                <a:lnTo>
                  <a:pt x="283" y="407"/>
                </a:lnTo>
                <a:lnTo>
                  <a:pt x="285" y="409"/>
                </a:lnTo>
                <a:lnTo>
                  <a:pt x="285" y="411"/>
                </a:lnTo>
                <a:lnTo>
                  <a:pt x="283" y="411"/>
                </a:lnTo>
                <a:lnTo>
                  <a:pt x="283" y="413"/>
                </a:lnTo>
                <a:lnTo>
                  <a:pt x="281" y="413"/>
                </a:lnTo>
                <a:lnTo>
                  <a:pt x="280" y="413"/>
                </a:lnTo>
                <a:lnTo>
                  <a:pt x="278" y="414"/>
                </a:lnTo>
                <a:lnTo>
                  <a:pt x="278" y="416"/>
                </a:lnTo>
                <a:lnTo>
                  <a:pt x="276" y="416"/>
                </a:lnTo>
                <a:lnTo>
                  <a:pt x="276" y="418"/>
                </a:lnTo>
                <a:lnTo>
                  <a:pt x="274" y="418"/>
                </a:lnTo>
                <a:lnTo>
                  <a:pt x="274" y="420"/>
                </a:lnTo>
                <a:lnTo>
                  <a:pt x="272" y="420"/>
                </a:lnTo>
                <a:lnTo>
                  <a:pt x="272" y="422"/>
                </a:lnTo>
                <a:lnTo>
                  <a:pt x="272" y="424"/>
                </a:lnTo>
                <a:lnTo>
                  <a:pt x="270" y="424"/>
                </a:lnTo>
                <a:lnTo>
                  <a:pt x="270" y="426"/>
                </a:lnTo>
                <a:lnTo>
                  <a:pt x="268" y="428"/>
                </a:lnTo>
                <a:lnTo>
                  <a:pt x="268" y="429"/>
                </a:lnTo>
                <a:lnTo>
                  <a:pt x="266" y="431"/>
                </a:lnTo>
                <a:lnTo>
                  <a:pt x="266" y="431"/>
                </a:lnTo>
                <a:lnTo>
                  <a:pt x="264" y="431"/>
                </a:lnTo>
                <a:lnTo>
                  <a:pt x="263" y="431"/>
                </a:lnTo>
                <a:lnTo>
                  <a:pt x="261" y="429"/>
                </a:lnTo>
                <a:lnTo>
                  <a:pt x="259" y="429"/>
                </a:lnTo>
                <a:lnTo>
                  <a:pt x="257" y="429"/>
                </a:lnTo>
                <a:lnTo>
                  <a:pt x="255" y="429"/>
                </a:lnTo>
                <a:lnTo>
                  <a:pt x="253" y="428"/>
                </a:lnTo>
                <a:lnTo>
                  <a:pt x="251" y="428"/>
                </a:lnTo>
                <a:lnTo>
                  <a:pt x="251" y="426"/>
                </a:lnTo>
                <a:lnTo>
                  <a:pt x="249" y="426"/>
                </a:lnTo>
                <a:lnTo>
                  <a:pt x="248" y="426"/>
                </a:lnTo>
                <a:lnTo>
                  <a:pt x="246" y="424"/>
                </a:lnTo>
                <a:lnTo>
                  <a:pt x="244" y="424"/>
                </a:lnTo>
                <a:lnTo>
                  <a:pt x="242" y="424"/>
                </a:lnTo>
                <a:lnTo>
                  <a:pt x="240" y="422"/>
                </a:lnTo>
                <a:lnTo>
                  <a:pt x="238" y="420"/>
                </a:lnTo>
                <a:lnTo>
                  <a:pt x="236" y="418"/>
                </a:lnTo>
                <a:lnTo>
                  <a:pt x="234" y="416"/>
                </a:lnTo>
                <a:lnTo>
                  <a:pt x="233" y="416"/>
                </a:lnTo>
                <a:lnTo>
                  <a:pt x="231" y="416"/>
                </a:lnTo>
                <a:lnTo>
                  <a:pt x="231" y="414"/>
                </a:lnTo>
                <a:lnTo>
                  <a:pt x="229" y="414"/>
                </a:lnTo>
                <a:lnTo>
                  <a:pt x="227" y="413"/>
                </a:lnTo>
                <a:lnTo>
                  <a:pt x="225" y="411"/>
                </a:lnTo>
                <a:lnTo>
                  <a:pt x="223" y="411"/>
                </a:lnTo>
                <a:lnTo>
                  <a:pt x="221" y="411"/>
                </a:lnTo>
                <a:lnTo>
                  <a:pt x="221" y="409"/>
                </a:lnTo>
                <a:lnTo>
                  <a:pt x="219" y="409"/>
                </a:lnTo>
                <a:lnTo>
                  <a:pt x="219" y="409"/>
                </a:lnTo>
                <a:lnTo>
                  <a:pt x="218" y="409"/>
                </a:lnTo>
                <a:lnTo>
                  <a:pt x="216" y="409"/>
                </a:lnTo>
                <a:lnTo>
                  <a:pt x="214" y="409"/>
                </a:lnTo>
                <a:lnTo>
                  <a:pt x="212" y="409"/>
                </a:lnTo>
                <a:lnTo>
                  <a:pt x="210" y="407"/>
                </a:lnTo>
                <a:lnTo>
                  <a:pt x="210" y="405"/>
                </a:lnTo>
                <a:lnTo>
                  <a:pt x="208" y="405"/>
                </a:lnTo>
                <a:lnTo>
                  <a:pt x="206" y="405"/>
                </a:lnTo>
                <a:lnTo>
                  <a:pt x="206" y="405"/>
                </a:lnTo>
                <a:lnTo>
                  <a:pt x="204" y="405"/>
                </a:lnTo>
                <a:lnTo>
                  <a:pt x="203" y="405"/>
                </a:lnTo>
                <a:lnTo>
                  <a:pt x="201" y="403"/>
                </a:lnTo>
                <a:lnTo>
                  <a:pt x="199" y="403"/>
                </a:lnTo>
                <a:lnTo>
                  <a:pt x="197" y="403"/>
                </a:lnTo>
                <a:lnTo>
                  <a:pt x="195" y="403"/>
                </a:lnTo>
                <a:lnTo>
                  <a:pt x="193" y="403"/>
                </a:lnTo>
                <a:lnTo>
                  <a:pt x="191" y="403"/>
                </a:lnTo>
                <a:lnTo>
                  <a:pt x="191" y="405"/>
                </a:lnTo>
                <a:lnTo>
                  <a:pt x="189" y="405"/>
                </a:lnTo>
                <a:lnTo>
                  <a:pt x="188" y="405"/>
                </a:lnTo>
                <a:lnTo>
                  <a:pt x="186" y="405"/>
                </a:lnTo>
                <a:lnTo>
                  <a:pt x="184" y="405"/>
                </a:lnTo>
                <a:lnTo>
                  <a:pt x="182" y="405"/>
                </a:lnTo>
                <a:lnTo>
                  <a:pt x="180" y="405"/>
                </a:lnTo>
                <a:lnTo>
                  <a:pt x="178" y="405"/>
                </a:lnTo>
                <a:lnTo>
                  <a:pt x="176" y="405"/>
                </a:lnTo>
                <a:lnTo>
                  <a:pt x="174" y="407"/>
                </a:lnTo>
                <a:lnTo>
                  <a:pt x="173" y="407"/>
                </a:lnTo>
                <a:lnTo>
                  <a:pt x="173" y="407"/>
                </a:lnTo>
                <a:lnTo>
                  <a:pt x="171" y="409"/>
                </a:lnTo>
                <a:lnTo>
                  <a:pt x="169" y="409"/>
                </a:lnTo>
                <a:lnTo>
                  <a:pt x="167" y="411"/>
                </a:lnTo>
                <a:lnTo>
                  <a:pt x="165" y="411"/>
                </a:lnTo>
                <a:lnTo>
                  <a:pt x="165" y="413"/>
                </a:lnTo>
                <a:lnTo>
                  <a:pt x="163" y="413"/>
                </a:lnTo>
                <a:lnTo>
                  <a:pt x="161" y="414"/>
                </a:lnTo>
                <a:lnTo>
                  <a:pt x="159" y="414"/>
                </a:lnTo>
                <a:lnTo>
                  <a:pt x="158" y="416"/>
                </a:lnTo>
                <a:lnTo>
                  <a:pt x="156" y="418"/>
                </a:lnTo>
                <a:lnTo>
                  <a:pt x="154" y="420"/>
                </a:lnTo>
                <a:lnTo>
                  <a:pt x="152" y="420"/>
                </a:lnTo>
                <a:lnTo>
                  <a:pt x="152" y="422"/>
                </a:lnTo>
                <a:lnTo>
                  <a:pt x="150" y="422"/>
                </a:lnTo>
                <a:lnTo>
                  <a:pt x="150" y="424"/>
                </a:lnTo>
                <a:lnTo>
                  <a:pt x="148" y="424"/>
                </a:lnTo>
                <a:lnTo>
                  <a:pt x="146" y="424"/>
                </a:lnTo>
                <a:lnTo>
                  <a:pt x="146" y="426"/>
                </a:lnTo>
                <a:lnTo>
                  <a:pt x="144" y="426"/>
                </a:lnTo>
                <a:lnTo>
                  <a:pt x="144" y="428"/>
                </a:lnTo>
                <a:lnTo>
                  <a:pt x="143" y="428"/>
                </a:lnTo>
                <a:lnTo>
                  <a:pt x="143" y="429"/>
                </a:lnTo>
                <a:lnTo>
                  <a:pt x="141" y="429"/>
                </a:lnTo>
                <a:lnTo>
                  <a:pt x="141" y="431"/>
                </a:lnTo>
                <a:lnTo>
                  <a:pt x="139" y="431"/>
                </a:lnTo>
                <a:lnTo>
                  <a:pt x="139" y="433"/>
                </a:lnTo>
                <a:lnTo>
                  <a:pt x="137" y="433"/>
                </a:lnTo>
                <a:lnTo>
                  <a:pt x="137" y="435"/>
                </a:lnTo>
                <a:lnTo>
                  <a:pt x="135" y="435"/>
                </a:lnTo>
                <a:lnTo>
                  <a:pt x="133" y="435"/>
                </a:lnTo>
                <a:lnTo>
                  <a:pt x="133" y="437"/>
                </a:lnTo>
                <a:lnTo>
                  <a:pt x="131" y="437"/>
                </a:lnTo>
                <a:lnTo>
                  <a:pt x="129" y="437"/>
                </a:lnTo>
                <a:lnTo>
                  <a:pt x="129" y="439"/>
                </a:lnTo>
                <a:lnTo>
                  <a:pt x="128" y="439"/>
                </a:lnTo>
                <a:lnTo>
                  <a:pt x="128" y="441"/>
                </a:lnTo>
                <a:lnTo>
                  <a:pt x="126" y="443"/>
                </a:lnTo>
                <a:lnTo>
                  <a:pt x="126" y="444"/>
                </a:lnTo>
                <a:lnTo>
                  <a:pt x="124" y="444"/>
                </a:lnTo>
                <a:lnTo>
                  <a:pt x="124" y="446"/>
                </a:lnTo>
                <a:lnTo>
                  <a:pt x="122" y="448"/>
                </a:lnTo>
                <a:lnTo>
                  <a:pt x="120" y="450"/>
                </a:lnTo>
                <a:lnTo>
                  <a:pt x="118" y="450"/>
                </a:lnTo>
                <a:lnTo>
                  <a:pt x="116" y="450"/>
                </a:lnTo>
                <a:lnTo>
                  <a:pt x="114" y="450"/>
                </a:lnTo>
                <a:lnTo>
                  <a:pt x="114" y="448"/>
                </a:lnTo>
                <a:lnTo>
                  <a:pt x="113" y="448"/>
                </a:lnTo>
                <a:lnTo>
                  <a:pt x="113" y="446"/>
                </a:lnTo>
                <a:lnTo>
                  <a:pt x="113" y="444"/>
                </a:lnTo>
                <a:lnTo>
                  <a:pt x="113" y="443"/>
                </a:lnTo>
                <a:lnTo>
                  <a:pt x="113" y="441"/>
                </a:lnTo>
                <a:lnTo>
                  <a:pt x="114" y="441"/>
                </a:lnTo>
                <a:lnTo>
                  <a:pt x="114" y="439"/>
                </a:lnTo>
                <a:lnTo>
                  <a:pt x="116" y="439"/>
                </a:lnTo>
                <a:lnTo>
                  <a:pt x="116" y="437"/>
                </a:lnTo>
                <a:lnTo>
                  <a:pt x="116" y="435"/>
                </a:lnTo>
                <a:lnTo>
                  <a:pt x="116" y="433"/>
                </a:lnTo>
                <a:lnTo>
                  <a:pt x="116" y="431"/>
                </a:lnTo>
                <a:lnTo>
                  <a:pt x="116" y="429"/>
                </a:lnTo>
                <a:lnTo>
                  <a:pt x="118" y="428"/>
                </a:lnTo>
                <a:lnTo>
                  <a:pt x="118" y="426"/>
                </a:lnTo>
                <a:lnTo>
                  <a:pt x="118" y="424"/>
                </a:lnTo>
                <a:lnTo>
                  <a:pt x="118" y="422"/>
                </a:lnTo>
                <a:lnTo>
                  <a:pt x="118" y="420"/>
                </a:lnTo>
                <a:lnTo>
                  <a:pt x="118" y="418"/>
                </a:lnTo>
                <a:lnTo>
                  <a:pt x="116" y="416"/>
                </a:lnTo>
                <a:lnTo>
                  <a:pt x="116" y="414"/>
                </a:lnTo>
                <a:lnTo>
                  <a:pt x="114" y="414"/>
                </a:lnTo>
                <a:lnTo>
                  <a:pt x="114" y="413"/>
                </a:lnTo>
                <a:lnTo>
                  <a:pt x="114" y="411"/>
                </a:lnTo>
                <a:lnTo>
                  <a:pt x="113" y="409"/>
                </a:lnTo>
                <a:lnTo>
                  <a:pt x="113" y="407"/>
                </a:lnTo>
                <a:lnTo>
                  <a:pt x="113" y="405"/>
                </a:lnTo>
                <a:lnTo>
                  <a:pt x="113" y="405"/>
                </a:lnTo>
                <a:lnTo>
                  <a:pt x="113" y="403"/>
                </a:lnTo>
                <a:lnTo>
                  <a:pt x="113" y="401"/>
                </a:lnTo>
                <a:lnTo>
                  <a:pt x="113" y="399"/>
                </a:lnTo>
                <a:lnTo>
                  <a:pt x="111" y="398"/>
                </a:lnTo>
                <a:lnTo>
                  <a:pt x="111" y="396"/>
                </a:lnTo>
                <a:lnTo>
                  <a:pt x="111" y="394"/>
                </a:lnTo>
                <a:lnTo>
                  <a:pt x="111" y="392"/>
                </a:lnTo>
                <a:lnTo>
                  <a:pt x="111" y="390"/>
                </a:lnTo>
                <a:lnTo>
                  <a:pt x="111" y="388"/>
                </a:lnTo>
                <a:lnTo>
                  <a:pt x="111" y="386"/>
                </a:lnTo>
                <a:lnTo>
                  <a:pt x="109" y="384"/>
                </a:lnTo>
                <a:lnTo>
                  <a:pt x="109" y="383"/>
                </a:lnTo>
                <a:lnTo>
                  <a:pt x="109" y="381"/>
                </a:lnTo>
                <a:lnTo>
                  <a:pt x="109" y="379"/>
                </a:lnTo>
                <a:lnTo>
                  <a:pt x="109" y="377"/>
                </a:lnTo>
                <a:lnTo>
                  <a:pt x="109" y="375"/>
                </a:lnTo>
                <a:lnTo>
                  <a:pt x="109" y="373"/>
                </a:lnTo>
                <a:lnTo>
                  <a:pt x="109" y="371"/>
                </a:lnTo>
                <a:lnTo>
                  <a:pt x="109" y="369"/>
                </a:lnTo>
                <a:lnTo>
                  <a:pt x="109" y="368"/>
                </a:lnTo>
                <a:lnTo>
                  <a:pt x="107" y="366"/>
                </a:lnTo>
                <a:lnTo>
                  <a:pt x="107" y="364"/>
                </a:lnTo>
                <a:lnTo>
                  <a:pt x="107" y="362"/>
                </a:lnTo>
                <a:lnTo>
                  <a:pt x="107" y="360"/>
                </a:lnTo>
                <a:lnTo>
                  <a:pt x="107" y="360"/>
                </a:lnTo>
                <a:lnTo>
                  <a:pt x="107" y="358"/>
                </a:lnTo>
                <a:lnTo>
                  <a:pt x="107" y="356"/>
                </a:lnTo>
                <a:lnTo>
                  <a:pt x="107" y="354"/>
                </a:lnTo>
                <a:lnTo>
                  <a:pt x="107" y="353"/>
                </a:lnTo>
                <a:lnTo>
                  <a:pt x="109" y="353"/>
                </a:lnTo>
                <a:lnTo>
                  <a:pt x="109" y="351"/>
                </a:lnTo>
                <a:lnTo>
                  <a:pt x="109" y="349"/>
                </a:lnTo>
                <a:lnTo>
                  <a:pt x="109" y="347"/>
                </a:lnTo>
                <a:lnTo>
                  <a:pt x="109" y="345"/>
                </a:lnTo>
                <a:lnTo>
                  <a:pt x="109" y="343"/>
                </a:lnTo>
                <a:lnTo>
                  <a:pt x="73" y="315"/>
                </a:lnTo>
                <a:lnTo>
                  <a:pt x="41" y="315"/>
                </a:lnTo>
                <a:lnTo>
                  <a:pt x="30" y="315"/>
                </a:lnTo>
                <a:lnTo>
                  <a:pt x="28" y="315"/>
                </a:lnTo>
                <a:lnTo>
                  <a:pt x="28" y="315"/>
                </a:lnTo>
                <a:lnTo>
                  <a:pt x="28" y="313"/>
                </a:lnTo>
                <a:lnTo>
                  <a:pt x="26" y="313"/>
                </a:lnTo>
                <a:lnTo>
                  <a:pt x="26" y="311"/>
                </a:lnTo>
                <a:lnTo>
                  <a:pt x="24" y="311"/>
                </a:lnTo>
                <a:lnTo>
                  <a:pt x="24" y="309"/>
                </a:lnTo>
                <a:lnTo>
                  <a:pt x="24" y="308"/>
                </a:lnTo>
                <a:lnTo>
                  <a:pt x="23" y="306"/>
                </a:lnTo>
                <a:lnTo>
                  <a:pt x="21" y="304"/>
                </a:lnTo>
                <a:lnTo>
                  <a:pt x="19" y="304"/>
                </a:lnTo>
                <a:lnTo>
                  <a:pt x="17" y="304"/>
                </a:lnTo>
                <a:lnTo>
                  <a:pt x="15" y="304"/>
                </a:lnTo>
                <a:lnTo>
                  <a:pt x="13" y="302"/>
                </a:lnTo>
                <a:lnTo>
                  <a:pt x="11" y="302"/>
                </a:lnTo>
                <a:lnTo>
                  <a:pt x="9" y="304"/>
                </a:lnTo>
                <a:lnTo>
                  <a:pt x="8" y="304"/>
                </a:lnTo>
                <a:lnTo>
                  <a:pt x="8" y="306"/>
                </a:lnTo>
                <a:lnTo>
                  <a:pt x="8" y="308"/>
                </a:lnTo>
                <a:lnTo>
                  <a:pt x="8" y="309"/>
                </a:lnTo>
                <a:lnTo>
                  <a:pt x="6" y="309"/>
                </a:lnTo>
                <a:lnTo>
                  <a:pt x="6" y="311"/>
                </a:lnTo>
                <a:lnTo>
                  <a:pt x="6" y="313"/>
                </a:lnTo>
                <a:lnTo>
                  <a:pt x="4" y="313"/>
                </a:lnTo>
                <a:lnTo>
                  <a:pt x="4" y="315"/>
                </a:lnTo>
                <a:lnTo>
                  <a:pt x="2" y="315"/>
                </a:lnTo>
                <a:lnTo>
                  <a:pt x="0" y="315"/>
                </a:lnTo>
                <a:lnTo>
                  <a:pt x="0" y="315"/>
                </a:lnTo>
                <a:lnTo>
                  <a:pt x="0" y="313"/>
                </a:lnTo>
                <a:lnTo>
                  <a:pt x="0" y="311"/>
                </a:lnTo>
                <a:lnTo>
                  <a:pt x="2" y="309"/>
                </a:lnTo>
                <a:lnTo>
                  <a:pt x="2" y="308"/>
                </a:lnTo>
                <a:lnTo>
                  <a:pt x="4" y="306"/>
                </a:lnTo>
                <a:lnTo>
                  <a:pt x="4" y="304"/>
                </a:lnTo>
                <a:lnTo>
                  <a:pt x="6" y="304"/>
                </a:lnTo>
                <a:lnTo>
                  <a:pt x="6" y="302"/>
                </a:lnTo>
                <a:lnTo>
                  <a:pt x="8" y="300"/>
                </a:lnTo>
                <a:lnTo>
                  <a:pt x="9" y="298"/>
                </a:lnTo>
                <a:lnTo>
                  <a:pt x="9" y="296"/>
                </a:lnTo>
                <a:lnTo>
                  <a:pt x="11" y="296"/>
                </a:lnTo>
                <a:lnTo>
                  <a:pt x="11" y="294"/>
                </a:lnTo>
                <a:lnTo>
                  <a:pt x="13" y="294"/>
                </a:lnTo>
                <a:lnTo>
                  <a:pt x="13" y="293"/>
                </a:lnTo>
                <a:lnTo>
                  <a:pt x="15" y="293"/>
                </a:lnTo>
                <a:lnTo>
                  <a:pt x="15" y="291"/>
                </a:lnTo>
                <a:lnTo>
                  <a:pt x="17" y="291"/>
                </a:lnTo>
                <a:lnTo>
                  <a:pt x="17" y="289"/>
                </a:lnTo>
                <a:lnTo>
                  <a:pt x="19" y="289"/>
                </a:lnTo>
                <a:lnTo>
                  <a:pt x="21" y="287"/>
                </a:lnTo>
                <a:lnTo>
                  <a:pt x="23" y="285"/>
                </a:lnTo>
                <a:lnTo>
                  <a:pt x="24" y="285"/>
                </a:lnTo>
                <a:lnTo>
                  <a:pt x="24" y="283"/>
                </a:lnTo>
                <a:lnTo>
                  <a:pt x="26" y="283"/>
                </a:lnTo>
                <a:lnTo>
                  <a:pt x="26" y="281"/>
                </a:lnTo>
                <a:lnTo>
                  <a:pt x="28" y="281"/>
                </a:lnTo>
                <a:lnTo>
                  <a:pt x="28" y="279"/>
                </a:lnTo>
                <a:lnTo>
                  <a:pt x="30" y="278"/>
                </a:lnTo>
                <a:lnTo>
                  <a:pt x="32" y="278"/>
                </a:lnTo>
                <a:lnTo>
                  <a:pt x="34" y="276"/>
                </a:lnTo>
                <a:lnTo>
                  <a:pt x="36" y="276"/>
                </a:lnTo>
                <a:lnTo>
                  <a:pt x="36" y="274"/>
                </a:lnTo>
                <a:lnTo>
                  <a:pt x="38" y="274"/>
                </a:lnTo>
                <a:lnTo>
                  <a:pt x="39" y="272"/>
                </a:lnTo>
                <a:lnTo>
                  <a:pt x="41" y="270"/>
                </a:lnTo>
                <a:lnTo>
                  <a:pt x="43" y="270"/>
                </a:lnTo>
                <a:lnTo>
                  <a:pt x="45" y="270"/>
                </a:lnTo>
                <a:lnTo>
                  <a:pt x="47" y="270"/>
                </a:lnTo>
                <a:lnTo>
                  <a:pt x="47" y="268"/>
                </a:lnTo>
                <a:lnTo>
                  <a:pt x="49" y="268"/>
                </a:lnTo>
                <a:lnTo>
                  <a:pt x="51" y="266"/>
                </a:lnTo>
                <a:lnTo>
                  <a:pt x="53" y="264"/>
                </a:lnTo>
                <a:lnTo>
                  <a:pt x="54" y="263"/>
                </a:lnTo>
                <a:lnTo>
                  <a:pt x="56" y="261"/>
                </a:lnTo>
                <a:lnTo>
                  <a:pt x="58" y="259"/>
                </a:lnTo>
                <a:lnTo>
                  <a:pt x="60" y="259"/>
                </a:lnTo>
                <a:lnTo>
                  <a:pt x="60" y="257"/>
                </a:lnTo>
                <a:lnTo>
                  <a:pt x="62" y="257"/>
                </a:lnTo>
                <a:lnTo>
                  <a:pt x="62" y="255"/>
                </a:lnTo>
                <a:lnTo>
                  <a:pt x="64" y="255"/>
                </a:lnTo>
                <a:lnTo>
                  <a:pt x="64" y="253"/>
                </a:lnTo>
                <a:lnTo>
                  <a:pt x="66" y="253"/>
                </a:lnTo>
                <a:lnTo>
                  <a:pt x="66" y="251"/>
                </a:lnTo>
                <a:lnTo>
                  <a:pt x="68" y="251"/>
                </a:lnTo>
                <a:lnTo>
                  <a:pt x="68" y="249"/>
                </a:lnTo>
                <a:lnTo>
                  <a:pt x="69" y="249"/>
                </a:lnTo>
                <a:lnTo>
                  <a:pt x="69" y="247"/>
                </a:lnTo>
                <a:lnTo>
                  <a:pt x="71" y="247"/>
                </a:lnTo>
                <a:lnTo>
                  <a:pt x="71" y="246"/>
                </a:lnTo>
                <a:lnTo>
                  <a:pt x="73" y="246"/>
                </a:lnTo>
                <a:lnTo>
                  <a:pt x="73" y="244"/>
                </a:lnTo>
                <a:lnTo>
                  <a:pt x="75" y="244"/>
                </a:lnTo>
                <a:lnTo>
                  <a:pt x="77" y="242"/>
                </a:lnTo>
                <a:lnTo>
                  <a:pt x="77" y="240"/>
                </a:lnTo>
                <a:lnTo>
                  <a:pt x="77" y="238"/>
                </a:lnTo>
                <a:lnTo>
                  <a:pt x="79" y="236"/>
                </a:lnTo>
                <a:lnTo>
                  <a:pt x="79" y="234"/>
                </a:lnTo>
                <a:lnTo>
                  <a:pt x="81" y="234"/>
                </a:lnTo>
                <a:lnTo>
                  <a:pt x="81" y="232"/>
                </a:lnTo>
                <a:lnTo>
                  <a:pt x="83" y="231"/>
                </a:lnTo>
                <a:lnTo>
                  <a:pt x="84" y="229"/>
                </a:lnTo>
                <a:lnTo>
                  <a:pt x="86" y="227"/>
                </a:lnTo>
                <a:lnTo>
                  <a:pt x="88" y="227"/>
                </a:lnTo>
                <a:lnTo>
                  <a:pt x="88" y="225"/>
                </a:lnTo>
                <a:lnTo>
                  <a:pt x="90" y="225"/>
                </a:lnTo>
                <a:lnTo>
                  <a:pt x="92" y="223"/>
                </a:lnTo>
                <a:lnTo>
                  <a:pt x="94" y="221"/>
                </a:lnTo>
                <a:lnTo>
                  <a:pt x="94" y="219"/>
                </a:lnTo>
                <a:lnTo>
                  <a:pt x="96" y="219"/>
                </a:lnTo>
                <a:lnTo>
                  <a:pt x="96" y="217"/>
                </a:lnTo>
                <a:lnTo>
                  <a:pt x="98" y="217"/>
                </a:lnTo>
                <a:lnTo>
                  <a:pt x="98" y="216"/>
                </a:lnTo>
                <a:lnTo>
                  <a:pt x="99" y="216"/>
                </a:lnTo>
                <a:lnTo>
                  <a:pt x="101" y="214"/>
                </a:lnTo>
                <a:lnTo>
                  <a:pt x="103" y="214"/>
                </a:lnTo>
                <a:lnTo>
                  <a:pt x="105" y="212"/>
                </a:lnTo>
                <a:lnTo>
                  <a:pt x="107" y="212"/>
                </a:lnTo>
                <a:lnTo>
                  <a:pt x="107" y="210"/>
                </a:lnTo>
                <a:lnTo>
                  <a:pt x="109" y="210"/>
                </a:lnTo>
                <a:lnTo>
                  <a:pt x="111" y="210"/>
                </a:lnTo>
                <a:lnTo>
                  <a:pt x="113" y="210"/>
                </a:lnTo>
                <a:lnTo>
                  <a:pt x="114" y="208"/>
                </a:lnTo>
                <a:lnTo>
                  <a:pt x="116" y="208"/>
                </a:lnTo>
                <a:lnTo>
                  <a:pt x="118" y="208"/>
                </a:lnTo>
                <a:lnTo>
                  <a:pt x="120" y="208"/>
                </a:lnTo>
                <a:lnTo>
                  <a:pt x="122" y="208"/>
                </a:lnTo>
                <a:lnTo>
                  <a:pt x="124" y="208"/>
                </a:lnTo>
                <a:lnTo>
                  <a:pt x="124" y="208"/>
                </a:lnTo>
                <a:lnTo>
                  <a:pt x="126" y="208"/>
                </a:lnTo>
                <a:lnTo>
                  <a:pt x="128" y="208"/>
                </a:lnTo>
                <a:lnTo>
                  <a:pt x="128" y="210"/>
                </a:lnTo>
                <a:lnTo>
                  <a:pt x="129" y="210"/>
                </a:lnTo>
                <a:lnTo>
                  <a:pt x="131" y="210"/>
                </a:lnTo>
                <a:lnTo>
                  <a:pt x="133" y="210"/>
                </a:lnTo>
                <a:lnTo>
                  <a:pt x="135" y="208"/>
                </a:lnTo>
                <a:lnTo>
                  <a:pt x="137" y="208"/>
                </a:lnTo>
                <a:lnTo>
                  <a:pt x="139" y="208"/>
                </a:lnTo>
                <a:lnTo>
                  <a:pt x="141" y="208"/>
                </a:lnTo>
                <a:lnTo>
                  <a:pt x="143" y="210"/>
                </a:lnTo>
                <a:lnTo>
                  <a:pt x="144" y="210"/>
                </a:lnTo>
                <a:lnTo>
                  <a:pt x="144" y="212"/>
                </a:lnTo>
                <a:lnTo>
                  <a:pt x="146" y="212"/>
                </a:lnTo>
                <a:lnTo>
                  <a:pt x="148" y="212"/>
                </a:lnTo>
                <a:lnTo>
                  <a:pt x="150" y="212"/>
                </a:lnTo>
                <a:lnTo>
                  <a:pt x="152" y="214"/>
                </a:lnTo>
                <a:lnTo>
                  <a:pt x="154" y="214"/>
                </a:lnTo>
                <a:lnTo>
                  <a:pt x="154" y="212"/>
                </a:lnTo>
                <a:lnTo>
                  <a:pt x="156" y="212"/>
                </a:lnTo>
                <a:lnTo>
                  <a:pt x="158" y="212"/>
                </a:lnTo>
                <a:lnTo>
                  <a:pt x="159" y="212"/>
                </a:lnTo>
                <a:lnTo>
                  <a:pt x="159" y="210"/>
                </a:lnTo>
                <a:lnTo>
                  <a:pt x="161" y="210"/>
                </a:lnTo>
                <a:lnTo>
                  <a:pt x="163" y="208"/>
                </a:lnTo>
                <a:lnTo>
                  <a:pt x="165" y="208"/>
                </a:lnTo>
                <a:lnTo>
                  <a:pt x="167" y="208"/>
                </a:lnTo>
                <a:lnTo>
                  <a:pt x="169" y="206"/>
                </a:lnTo>
                <a:lnTo>
                  <a:pt x="171" y="204"/>
                </a:lnTo>
                <a:lnTo>
                  <a:pt x="173" y="204"/>
                </a:lnTo>
                <a:lnTo>
                  <a:pt x="173" y="202"/>
                </a:lnTo>
                <a:lnTo>
                  <a:pt x="173" y="202"/>
                </a:lnTo>
                <a:lnTo>
                  <a:pt x="173" y="201"/>
                </a:lnTo>
                <a:lnTo>
                  <a:pt x="174" y="199"/>
                </a:lnTo>
                <a:lnTo>
                  <a:pt x="176" y="199"/>
                </a:lnTo>
                <a:lnTo>
                  <a:pt x="178" y="197"/>
                </a:lnTo>
                <a:lnTo>
                  <a:pt x="180" y="199"/>
                </a:lnTo>
                <a:lnTo>
                  <a:pt x="180" y="201"/>
                </a:lnTo>
                <a:lnTo>
                  <a:pt x="182" y="202"/>
                </a:lnTo>
                <a:lnTo>
                  <a:pt x="182" y="204"/>
                </a:lnTo>
                <a:lnTo>
                  <a:pt x="184" y="204"/>
                </a:lnTo>
                <a:lnTo>
                  <a:pt x="184" y="206"/>
                </a:lnTo>
                <a:lnTo>
                  <a:pt x="186" y="206"/>
                </a:lnTo>
                <a:lnTo>
                  <a:pt x="188" y="206"/>
                </a:lnTo>
                <a:lnTo>
                  <a:pt x="189" y="206"/>
                </a:lnTo>
                <a:lnTo>
                  <a:pt x="191" y="206"/>
                </a:lnTo>
                <a:lnTo>
                  <a:pt x="193" y="204"/>
                </a:lnTo>
                <a:lnTo>
                  <a:pt x="195" y="204"/>
                </a:lnTo>
                <a:lnTo>
                  <a:pt x="197" y="202"/>
                </a:lnTo>
                <a:lnTo>
                  <a:pt x="199" y="201"/>
                </a:lnTo>
                <a:lnTo>
                  <a:pt x="199" y="199"/>
                </a:lnTo>
                <a:lnTo>
                  <a:pt x="201" y="199"/>
                </a:lnTo>
                <a:lnTo>
                  <a:pt x="201" y="197"/>
                </a:lnTo>
                <a:lnTo>
                  <a:pt x="201" y="195"/>
                </a:lnTo>
                <a:lnTo>
                  <a:pt x="203" y="193"/>
                </a:lnTo>
                <a:lnTo>
                  <a:pt x="204" y="195"/>
                </a:lnTo>
                <a:lnTo>
                  <a:pt x="206" y="195"/>
                </a:lnTo>
                <a:lnTo>
                  <a:pt x="208" y="197"/>
                </a:lnTo>
                <a:lnTo>
                  <a:pt x="210" y="197"/>
                </a:lnTo>
                <a:lnTo>
                  <a:pt x="210" y="199"/>
                </a:lnTo>
                <a:lnTo>
                  <a:pt x="212" y="199"/>
                </a:lnTo>
                <a:lnTo>
                  <a:pt x="212" y="201"/>
                </a:lnTo>
                <a:lnTo>
                  <a:pt x="214" y="201"/>
                </a:lnTo>
                <a:lnTo>
                  <a:pt x="216" y="202"/>
                </a:lnTo>
                <a:lnTo>
                  <a:pt x="218" y="202"/>
                </a:lnTo>
                <a:lnTo>
                  <a:pt x="219" y="204"/>
                </a:lnTo>
                <a:lnTo>
                  <a:pt x="219" y="204"/>
                </a:lnTo>
                <a:lnTo>
                  <a:pt x="221" y="206"/>
                </a:lnTo>
                <a:lnTo>
                  <a:pt x="221" y="208"/>
                </a:lnTo>
                <a:lnTo>
                  <a:pt x="223" y="208"/>
                </a:lnTo>
                <a:lnTo>
                  <a:pt x="225" y="208"/>
                </a:lnTo>
                <a:lnTo>
                  <a:pt x="225" y="210"/>
                </a:lnTo>
                <a:lnTo>
                  <a:pt x="227" y="210"/>
                </a:lnTo>
                <a:lnTo>
                  <a:pt x="229" y="210"/>
                </a:lnTo>
                <a:lnTo>
                  <a:pt x="231" y="212"/>
                </a:lnTo>
                <a:lnTo>
                  <a:pt x="233" y="214"/>
                </a:lnTo>
                <a:lnTo>
                  <a:pt x="234" y="214"/>
                </a:lnTo>
                <a:lnTo>
                  <a:pt x="236" y="216"/>
                </a:lnTo>
                <a:lnTo>
                  <a:pt x="238" y="216"/>
                </a:lnTo>
                <a:lnTo>
                  <a:pt x="238" y="214"/>
                </a:lnTo>
                <a:lnTo>
                  <a:pt x="240" y="212"/>
                </a:lnTo>
                <a:lnTo>
                  <a:pt x="240" y="210"/>
                </a:lnTo>
                <a:lnTo>
                  <a:pt x="240" y="208"/>
                </a:lnTo>
                <a:lnTo>
                  <a:pt x="240" y="206"/>
                </a:lnTo>
                <a:lnTo>
                  <a:pt x="240" y="204"/>
                </a:lnTo>
                <a:lnTo>
                  <a:pt x="240" y="202"/>
                </a:lnTo>
                <a:lnTo>
                  <a:pt x="240" y="201"/>
                </a:lnTo>
                <a:lnTo>
                  <a:pt x="240" y="199"/>
                </a:lnTo>
                <a:lnTo>
                  <a:pt x="242" y="199"/>
                </a:lnTo>
                <a:lnTo>
                  <a:pt x="242" y="197"/>
                </a:lnTo>
                <a:lnTo>
                  <a:pt x="242" y="195"/>
                </a:lnTo>
                <a:lnTo>
                  <a:pt x="242" y="193"/>
                </a:lnTo>
                <a:lnTo>
                  <a:pt x="242" y="191"/>
                </a:lnTo>
                <a:lnTo>
                  <a:pt x="242" y="189"/>
                </a:lnTo>
                <a:lnTo>
                  <a:pt x="244" y="189"/>
                </a:lnTo>
                <a:lnTo>
                  <a:pt x="246" y="189"/>
                </a:lnTo>
                <a:lnTo>
                  <a:pt x="246" y="191"/>
                </a:lnTo>
                <a:lnTo>
                  <a:pt x="248" y="191"/>
                </a:lnTo>
                <a:lnTo>
                  <a:pt x="249" y="189"/>
                </a:lnTo>
                <a:lnTo>
                  <a:pt x="251" y="189"/>
                </a:lnTo>
                <a:lnTo>
                  <a:pt x="253" y="189"/>
                </a:lnTo>
                <a:lnTo>
                  <a:pt x="255" y="189"/>
                </a:lnTo>
                <a:lnTo>
                  <a:pt x="257" y="189"/>
                </a:lnTo>
                <a:lnTo>
                  <a:pt x="259" y="189"/>
                </a:lnTo>
                <a:lnTo>
                  <a:pt x="259" y="187"/>
                </a:lnTo>
                <a:lnTo>
                  <a:pt x="261" y="187"/>
                </a:lnTo>
                <a:lnTo>
                  <a:pt x="263" y="186"/>
                </a:lnTo>
                <a:lnTo>
                  <a:pt x="263" y="184"/>
                </a:lnTo>
                <a:lnTo>
                  <a:pt x="263" y="182"/>
                </a:lnTo>
                <a:lnTo>
                  <a:pt x="264" y="182"/>
                </a:lnTo>
                <a:lnTo>
                  <a:pt x="264" y="180"/>
                </a:lnTo>
                <a:lnTo>
                  <a:pt x="264" y="178"/>
                </a:lnTo>
                <a:lnTo>
                  <a:pt x="264" y="176"/>
                </a:lnTo>
                <a:lnTo>
                  <a:pt x="264" y="174"/>
                </a:lnTo>
                <a:lnTo>
                  <a:pt x="264" y="172"/>
                </a:lnTo>
                <a:lnTo>
                  <a:pt x="263" y="172"/>
                </a:lnTo>
                <a:lnTo>
                  <a:pt x="263" y="171"/>
                </a:lnTo>
                <a:lnTo>
                  <a:pt x="261" y="169"/>
                </a:lnTo>
                <a:lnTo>
                  <a:pt x="261" y="167"/>
                </a:lnTo>
                <a:lnTo>
                  <a:pt x="259" y="165"/>
                </a:lnTo>
                <a:lnTo>
                  <a:pt x="259" y="163"/>
                </a:lnTo>
                <a:lnTo>
                  <a:pt x="259" y="161"/>
                </a:lnTo>
                <a:lnTo>
                  <a:pt x="261" y="159"/>
                </a:lnTo>
                <a:lnTo>
                  <a:pt x="261" y="157"/>
                </a:lnTo>
                <a:lnTo>
                  <a:pt x="261" y="156"/>
                </a:lnTo>
                <a:lnTo>
                  <a:pt x="263" y="154"/>
                </a:lnTo>
                <a:lnTo>
                  <a:pt x="263" y="152"/>
                </a:lnTo>
                <a:lnTo>
                  <a:pt x="263" y="150"/>
                </a:lnTo>
                <a:lnTo>
                  <a:pt x="264" y="148"/>
                </a:lnTo>
                <a:lnTo>
                  <a:pt x="264" y="146"/>
                </a:lnTo>
                <a:lnTo>
                  <a:pt x="266" y="144"/>
                </a:lnTo>
                <a:lnTo>
                  <a:pt x="266" y="144"/>
                </a:lnTo>
                <a:lnTo>
                  <a:pt x="266" y="142"/>
                </a:lnTo>
                <a:lnTo>
                  <a:pt x="268" y="142"/>
                </a:lnTo>
                <a:lnTo>
                  <a:pt x="266" y="142"/>
                </a:lnTo>
                <a:lnTo>
                  <a:pt x="266" y="142"/>
                </a:lnTo>
                <a:lnTo>
                  <a:pt x="264" y="142"/>
                </a:lnTo>
                <a:lnTo>
                  <a:pt x="263" y="142"/>
                </a:lnTo>
                <a:lnTo>
                  <a:pt x="261" y="142"/>
                </a:lnTo>
                <a:lnTo>
                  <a:pt x="259" y="142"/>
                </a:lnTo>
                <a:lnTo>
                  <a:pt x="257" y="144"/>
                </a:lnTo>
                <a:lnTo>
                  <a:pt x="255" y="144"/>
                </a:lnTo>
                <a:lnTo>
                  <a:pt x="253" y="144"/>
                </a:lnTo>
                <a:lnTo>
                  <a:pt x="251" y="146"/>
                </a:lnTo>
                <a:lnTo>
                  <a:pt x="249" y="146"/>
                </a:lnTo>
                <a:lnTo>
                  <a:pt x="248" y="144"/>
                </a:lnTo>
                <a:lnTo>
                  <a:pt x="246" y="144"/>
                </a:lnTo>
                <a:lnTo>
                  <a:pt x="246" y="142"/>
                </a:lnTo>
                <a:lnTo>
                  <a:pt x="244" y="142"/>
                </a:lnTo>
                <a:lnTo>
                  <a:pt x="244" y="141"/>
                </a:lnTo>
                <a:lnTo>
                  <a:pt x="244" y="139"/>
                </a:lnTo>
                <a:lnTo>
                  <a:pt x="244" y="137"/>
                </a:lnTo>
                <a:lnTo>
                  <a:pt x="246" y="137"/>
                </a:lnTo>
                <a:lnTo>
                  <a:pt x="248" y="135"/>
                </a:lnTo>
                <a:lnTo>
                  <a:pt x="249" y="133"/>
                </a:lnTo>
                <a:lnTo>
                  <a:pt x="251" y="131"/>
                </a:lnTo>
                <a:lnTo>
                  <a:pt x="253" y="129"/>
                </a:lnTo>
                <a:lnTo>
                  <a:pt x="251" y="129"/>
                </a:lnTo>
                <a:lnTo>
                  <a:pt x="251" y="127"/>
                </a:lnTo>
                <a:lnTo>
                  <a:pt x="249" y="126"/>
                </a:lnTo>
                <a:lnTo>
                  <a:pt x="248" y="124"/>
                </a:lnTo>
                <a:lnTo>
                  <a:pt x="248" y="122"/>
                </a:lnTo>
                <a:lnTo>
                  <a:pt x="246" y="120"/>
                </a:lnTo>
                <a:lnTo>
                  <a:pt x="244" y="120"/>
                </a:lnTo>
                <a:lnTo>
                  <a:pt x="244" y="118"/>
                </a:lnTo>
                <a:lnTo>
                  <a:pt x="242" y="116"/>
                </a:lnTo>
                <a:lnTo>
                  <a:pt x="242" y="114"/>
                </a:lnTo>
                <a:lnTo>
                  <a:pt x="242" y="112"/>
                </a:lnTo>
                <a:lnTo>
                  <a:pt x="242" y="111"/>
                </a:lnTo>
                <a:lnTo>
                  <a:pt x="242" y="109"/>
                </a:lnTo>
                <a:lnTo>
                  <a:pt x="242" y="107"/>
                </a:lnTo>
                <a:lnTo>
                  <a:pt x="244" y="105"/>
                </a:lnTo>
                <a:lnTo>
                  <a:pt x="244" y="103"/>
                </a:lnTo>
                <a:lnTo>
                  <a:pt x="242" y="101"/>
                </a:lnTo>
                <a:lnTo>
                  <a:pt x="242" y="99"/>
                </a:lnTo>
                <a:lnTo>
                  <a:pt x="240" y="97"/>
                </a:lnTo>
                <a:lnTo>
                  <a:pt x="240" y="96"/>
                </a:lnTo>
                <a:lnTo>
                  <a:pt x="240" y="94"/>
                </a:lnTo>
                <a:lnTo>
                  <a:pt x="240" y="92"/>
                </a:lnTo>
                <a:lnTo>
                  <a:pt x="238" y="92"/>
                </a:lnTo>
                <a:lnTo>
                  <a:pt x="238" y="92"/>
                </a:lnTo>
                <a:lnTo>
                  <a:pt x="236" y="90"/>
                </a:lnTo>
                <a:lnTo>
                  <a:pt x="236" y="88"/>
                </a:lnTo>
                <a:lnTo>
                  <a:pt x="236" y="86"/>
                </a:lnTo>
                <a:lnTo>
                  <a:pt x="236" y="84"/>
                </a:lnTo>
                <a:lnTo>
                  <a:pt x="234" y="82"/>
                </a:lnTo>
                <a:lnTo>
                  <a:pt x="234" y="81"/>
                </a:lnTo>
                <a:lnTo>
                  <a:pt x="234" y="79"/>
                </a:lnTo>
                <a:lnTo>
                  <a:pt x="234" y="77"/>
                </a:lnTo>
                <a:lnTo>
                  <a:pt x="234" y="75"/>
                </a:lnTo>
                <a:lnTo>
                  <a:pt x="234" y="73"/>
                </a:lnTo>
                <a:lnTo>
                  <a:pt x="234" y="71"/>
                </a:lnTo>
                <a:lnTo>
                  <a:pt x="234" y="69"/>
                </a:lnTo>
                <a:lnTo>
                  <a:pt x="234" y="67"/>
                </a:lnTo>
                <a:lnTo>
                  <a:pt x="236" y="66"/>
                </a:lnTo>
                <a:lnTo>
                  <a:pt x="236" y="64"/>
                </a:lnTo>
                <a:lnTo>
                  <a:pt x="238" y="62"/>
                </a:lnTo>
                <a:lnTo>
                  <a:pt x="238" y="60"/>
                </a:lnTo>
                <a:lnTo>
                  <a:pt x="240" y="58"/>
                </a:lnTo>
                <a:lnTo>
                  <a:pt x="240" y="56"/>
                </a:lnTo>
                <a:lnTo>
                  <a:pt x="242" y="56"/>
                </a:lnTo>
                <a:lnTo>
                  <a:pt x="242" y="54"/>
                </a:lnTo>
                <a:lnTo>
                  <a:pt x="242" y="52"/>
                </a:lnTo>
                <a:lnTo>
                  <a:pt x="244" y="52"/>
                </a:lnTo>
                <a:lnTo>
                  <a:pt x="244" y="51"/>
                </a:lnTo>
                <a:lnTo>
                  <a:pt x="246" y="51"/>
                </a:lnTo>
                <a:lnTo>
                  <a:pt x="246" y="49"/>
                </a:lnTo>
                <a:lnTo>
                  <a:pt x="248" y="47"/>
                </a:lnTo>
                <a:lnTo>
                  <a:pt x="248" y="45"/>
                </a:lnTo>
                <a:lnTo>
                  <a:pt x="249" y="43"/>
                </a:lnTo>
                <a:lnTo>
                  <a:pt x="249" y="41"/>
                </a:lnTo>
                <a:lnTo>
                  <a:pt x="251" y="39"/>
                </a:lnTo>
                <a:lnTo>
                  <a:pt x="251" y="37"/>
                </a:lnTo>
                <a:lnTo>
                  <a:pt x="251" y="36"/>
                </a:lnTo>
                <a:lnTo>
                  <a:pt x="251" y="34"/>
                </a:lnTo>
                <a:lnTo>
                  <a:pt x="253" y="32"/>
                </a:lnTo>
                <a:lnTo>
                  <a:pt x="253" y="30"/>
                </a:lnTo>
                <a:lnTo>
                  <a:pt x="253" y="28"/>
                </a:lnTo>
                <a:lnTo>
                  <a:pt x="255" y="28"/>
                </a:lnTo>
                <a:lnTo>
                  <a:pt x="255" y="26"/>
                </a:lnTo>
                <a:lnTo>
                  <a:pt x="257" y="26"/>
                </a:lnTo>
                <a:lnTo>
                  <a:pt x="257" y="24"/>
                </a:lnTo>
                <a:lnTo>
                  <a:pt x="259" y="22"/>
                </a:lnTo>
                <a:lnTo>
                  <a:pt x="261" y="21"/>
                </a:lnTo>
                <a:lnTo>
                  <a:pt x="263" y="21"/>
                </a:lnTo>
                <a:lnTo>
                  <a:pt x="264" y="21"/>
                </a:lnTo>
                <a:lnTo>
                  <a:pt x="266" y="21"/>
                </a:lnTo>
                <a:lnTo>
                  <a:pt x="266" y="21"/>
                </a:lnTo>
                <a:lnTo>
                  <a:pt x="268" y="19"/>
                </a:lnTo>
                <a:lnTo>
                  <a:pt x="270" y="17"/>
                </a:lnTo>
                <a:lnTo>
                  <a:pt x="272" y="15"/>
                </a:lnTo>
                <a:lnTo>
                  <a:pt x="272" y="13"/>
                </a:lnTo>
                <a:lnTo>
                  <a:pt x="274" y="13"/>
                </a:lnTo>
                <a:lnTo>
                  <a:pt x="274" y="11"/>
                </a:lnTo>
                <a:lnTo>
                  <a:pt x="276" y="9"/>
                </a:lnTo>
                <a:lnTo>
                  <a:pt x="278" y="7"/>
                </a:lnTo>
                <a:lnTo>
                  <a:pt x="280" y="7"/>
                </a:lnTo>
                <a:lnTo>
                  <a:pt x="281" y="7"/>
                </a:lnTo>
                <a:lnTo>
                  <a:pt x="283" y="7"/>
                </a:lnTo>
                <a:lnTo>
                  <a:pt x="285" y="7"/>
                </a:lnTo>
                <a:lnTo>
                  <a:pt x="287" y="7"/>
                </a:lnTo>
                <a:lnTo>
                  <a:pt x="289" y="7"/>
                </a:lnTo>
                <a:lnTo>
                  <a:pt x="289" y="6"/>
                </a:lnTo>
                <a:lnTo>
                  <a:pt x="291" y="6"/>
                </a:lnTo>
                <a:lnTo>
                  <a:pt x="293" y="4"/>
                </a:lnTo>
                <a:lnTo>
                  <a:pt x="295" y="2"/>
                </a:lnTo>
                <a:lnTo>
                  <a:pt x="296" y="2"/>
                </a:lnTo>
                <a:lnTo>
                  <a:pt x="296" y="2"/>
                </a:lnTo>
                <a:lnTo>
                  <a:pt x="298" y="2"/>
                </a:lnTo>
                <a:lnTo>
                  <a:pt x="300" y="0"/>
                </a:lnTo>
                <a:lnTo>
                  <a:pt x="302" y="0"/>
                </a:lnTo>
                <a:lnTo>
                  <a:pt x="302" y="2"/>
                </a:lnTo>
                <a:lnTo>
                  <a:pt x="304" y="0"/>
                </a:lnTo>
                <a:lnTo>
                  <a:pt x="306" y="0"/>
                </a:lnTo>
                <a:lnTo>
                  <a:pt x="308" y="2"/>
                </a:lnTo>
                <a:lnTo>
                  <a:pt x="310" y="2"/>
                </a:lnTo>
                <a:lnTo>
                  <a:pt x="311" y="2"/>
                </a:lnTo>
                <a:lnTo>
                  <a:pt x="311" y="2"/>
                </a:lnTo>
                <a:lnTo>
                  <a:pt x="313" y="2"/>
                </a:lnTo>
                <a:lnTo>
                  <a:pt x="313" y="4"/>
                </a:lnTo>
                <a:lnTo>
                  <a:pt x="313" y="6"/>
                </a:lnTo>
                <a:lnTo>
                  <a:pt x="313" y="7"/>
                </a:lnTo>
                <a:lnTo>
                  <a:pt x="313" y="9"/>
                </a:lnTo>
                <a:lnTo>
                  <a:pt x="313" y="11"/>
                </a:lnTo>
                <a:lnTo>
                  <a:pt x="315" y="13"/>
                </a:lnTo>
                <a:lnTo>
                  <a:pt x="315" y="15"/>
                </a:lnTo>
                <a:lnTo>
                  <a:pt x="315" y="17"/>
                </a:lnTo>
                <a:lnTo>
                  <a:pt x="315" y="19"/>
                </a:lnTo>
                <a:lnTo>
                  <a:pt x="315" y="21"/>
                </a:lnTo>
                <a:lnTo>
                  <a:pt x="315" y="22"/>
                </a:lnTo>
                <a:lnTo>
                  <a:pt x="315" y="24"/>
                </a:lnTo>
                <a:lnTo>
                  <a:pt x="317" y="26"/>
                </a:lnTo>
                <a:lnTo>
                  <a:pt x="317" y="28"/>
                </a:lnTo>
                <a:lnTo>
                  <a:pt x="317" y="30"/>
                </a:lnTo>
                <a:lnTo>
                  <a:pt x="317" y="32"/>
                </a:lnTo>
                <a:lnTo>
                  <a:pt x="317" y="34"/>
                </a:lnTo>
                <a:lnTo>
                  <a:pt x="317" y="36"/>
                </a:lnTo>
                <a:lnTo>
                  <a:pt x="319" y="37"/>
                </a:lnTo>
                <a:lnTo>
                  <a:pt x="319" y="39"/>
                </a:lnTo>
                <a:lnTo>
                  <a:pt x="317" y="39"/>
                </a:lnTo>
                <a:lnTo>
                  <a:pt x="317" y="41"/>
                </a:lnTo>
                <a:lnTo>
                  <a:pt x="317" y="43"/>
                </a:lnTo>
                <a:lnTo>
                  <a:pt x="317" y="45"/>
                </a:lnTo>
                <a:lnTo>
                  <a:pt x="315" y="45"/>
                </a:lnTo>
                <a:lnTo>
                  <a:pt x="315" y="47"/>
                </a:lnTo>
                <a:lnTo>
                  <a:pt x="315" y="47"/>
                </a:lnTo>
                <a:lnTo>
                  <a:pt x="315" y="49"/>
                </a:lnTo>
                <a:lnTo>
                  <a:pt x="315" y="51"/>
                </a:lnTo>
                <a:lnTo>
                  <a:pt x="315" y="52"/>
                </a:lnTo>
                <a:lnTo>
                  <a:pt x="315" y="54"/>
                </a:lnTo>
                <a:lnTo>
                  <a:pt x="313" y="56"/>
                </a:lnTo>
                <a:lnTo>
                  <a:pt x="313" y="58"/>
                </a:lnTo>
                <a:lnTo>
                  <a:pt x="313" y="60"/>
                </a:lnTo>
                <a:lnTo>
                  <a:pt x="313" y="62"/>
                </a:lnTo>
                <a:lnTo>
                  <a:pt x="315" y="64"/>
                </a:lnTo>
                <a:lnTo>
                  <a:pt x="315" y="66"/>
                </a:lnTo>
                <a:lnTo>
                  <a:pt x="317" y="67"/>
                </a:lnTo>
                <a:lnTo>
                  <a:pt x="319" y="69"/>
                </a:lnTo>
                <a:lnTo>
                  <a:pt x="321" y="69"/>
                </a:lnTo>
                <a:lnTo>
                  <a:pt x="323" y="69"/>
                </a:lnTo>
                <a:lnTo>
                  <a:pt x="323" y="71"/>
                </a:lnTo>
                <a:lnTo>
                  <a:pt x="325" y="71"/>
                </a:lnTo>
                <a:lnTo>
                  <a:pt x="326" y="71"/>
                </a:lnTo>
                <a:lnTo>
                  <a:pt x="328" y="71"/>
                </a:lnTo>
                <a:lnTo>
                  <a:pt x="330" y="71"/>
                </a:lnTo>
                <a:lnTo>
                  <a:pt x="332" y="73"/>
                </a:lnTo>
                <a:lnTo>
                  <a:pt x="334" y="75"/>
                </a:lnTo>
                <a:lnTo>
                  <a:pt x="336" y="77"/>
                </a:lnTo>
                <a:lnTo>
                  <a:pt x="338" y="77"/>
                </a:lnTo>
                <a:lnTo>
                  <a:pt x="338" y="79"/>
                </a:lnTo>
                <a:lnTo>
                  <a:pt x="340" y="79"/>
                </a:lnTo>
                <a:lnTo>
                  <a:pt x="340" y="81"/>
                </a:lnTo>
                <a:lnTo>
                  <a:pt x="341" y="81"/>
                </a:lnTo>
                <a:lnTo>
                  <a:pt x="343" y="82"/>
                </a:lnTo>
                <a:lnTo>
                  <a:pt x="345" y="84"/>
                </a:lnTo>
                <a:lnTo>
                  <a:pt x="347" y="84"/>
                </a:lnTo>
                <a:lnTo>
                  <a:pt x="349" y="86"/>
                </a:lnTo>
                <a:lnTo>
                  <a:pt x="351" y="86"/>
                </a:lnTo>
                <a:lnTo>
                  <a:pt x="353" y="88"/>
                </a:lnTo>
                <a:lnTo>
                  <a:pt x="355" y="90"/>
                </a:lnTo>
                <a:lnTo>
                  <a:pt x="356" y="90"/>
                </a:lnTo>
                <a:lnTo>
                  <a:pt x="356" y="92"/>
                </a:lnTo>
                <a:lnTo>
                  <a:pt x="358" y="92"/>
                </a:lnTo>
                <a:lnTo>
                  <a:pt x="360" y="92"/>
                </a:lnTo>
                <a:lnTo>
                  <a:pt x="362" y="92"/>
                </a:lnTo>
                <a:lnTo>
                  <a:pt x="362" y="92"/>
                </a:lnTo>
                <a:lnTo>
                  <a:pt x="364" y="94"/>
                </a:lnTo>
                <a:lnTo>
                  <a:pt x="366" y="94"/>
                </a:lnTo>
                <a:lnTo>
                  <a:pt x="368" y="94"/>
                </a:lnTo>
                <a:lnTo>
                  <a:pt x="370" y="94"/>
                </a:lnTo>
                <a:lnTo>
                  <a:pt x="370" y="92"/>
                </a:lnTo>
                <a:lnTo>
                  <a:pt x="370" y="92"/>
                </a:lnTo>
                <a:lnTo>
                  <a:pt x="368" y="90"/>
                </a:lnTo>
                <a:lnTo>
                  <a:pt x="370" y="88"/>
                </a:lnTo>
                <a:lnTo>
                  <a:pt x="370" y="86"/>
                </a:lnTo>
                <a:lnTo>
                  <a:pt x="370" y="84"/>
                </a:lnTo>
                <a:lnTo>
                  <a:pt x="370" y="82"/>
                </a:lnTo>
                <a:lnTo>
                  <a:pt x="371" y="81"/>
                </a:lnTo>
                <a:lnTo>
                  <a:pt x="370" y="79"/>
                </a:lnTo>
                <a:lnTo>
                  <a:pt x="368" y="79"/>
                </a:lnTo>
                <a:lnTo>
                  <a:pt x="368" y="81"/>
                </a:lnTo>
                <a:lnTo>
                  <a:pt x="366" y="81"/>
                </a:lnTo>
                <a:lnTo>
                  <a:pt x="364" y="81"/>
                </a:lnTo>
                <a:lnTo>
                  <a:pt x="362" y="81"/>
                </a:lnTo>
                <a:lnTo>
                  <a:pt x="362" y="81"/>
                </a:lnTo>
                <a:lnTo>
                  <a:pt x="360" y="81"/>
                </a:lnTo>
                <a:lnTo>
                  <a:pt x="360" y="79"/>
                </a:lnTo>
                <a:lnTo>
                  <a:pt x="360" y="77"/>
                </a:lnTo>
                <a:lnTo>
                  <a:pt x="360" y="75"/>
                </a:lnTo>
                <a:lnTo>
                  <a:pt x="360" y="73"/>
                </a:lnTo>
                <a:lnTo>
                  <a:pt x="360" y="71"/>
                </a:lnTo>
                <a:lnTo>
                  <a:pt x="362" y="69"/>
                </a:lnTo>
                <a:lnTo>
                  <a:pt x="362" y="67"/>
                </a:lnTo>
                <a:lnTo>
                  <a:pt x="362" y="66"/>
                </a:lnTo>
                <a:lnTo>
                  <a:pt x="362" y="64"/>
                </a:lnTo>
                <a:lnTo>
                  <a:pt x="362" y="62"/>
                </a:lnTo>
                <a:lnTo>
                  <a:pt x="362" y="60"/>
                </a:lnTo>
                <a:lnTo>
                  <a:pt x="364" y="60"/>
                </a:lnTo>
                <a:lnTo>
                  <a:pt x="364" y="58"/>
                </a:lnTo>
                <a:lnTo>
                  <a:pt x="364" y="56"/>
                </a:lnTo>
                <a:lnTo>
                  <a:pt x="364" y="54"/>
                </a:lnTo>
                <a:lnTo>
                  <a:pt x="364" y="52"/>
                </a:lnTo>
                <a:lnTo>
                  <a:pt x="364" y="51"/>
                </a:lnTo>
                <a:lnTo>
                  <a:pt x="366" y="51"/>
                </a:lnTo>
                <a:lnTo>
                  <a:pt x="366" y="49"/>
                </a:lnTo>
                <a:lnTo>
                  <a:pt x="366" y="47"/>
                </a:lnTo>
                <a:lnTo>
                  <a:pt x="364" y="47"/>
                </a:lnTo>
                <a:lnTo>
                  <a:pt x="364" y="45"/>
                </a:lnTo>
                <a:lnTo>
                  <a:pt x="364" y="43"/>
                </a:lnTo>
                <a:lnTo>
                  <a:pt x="366" y="43"/>
                </a:lnTo>
                <a:lnTo>
                  <a:pt x="368" y="43"/>
                </a:lnTo>
                <a:lnTo>
                  <a:pt x="370" y="43"/>
                </a:lnTo>
                <a:lnTo>
                  <a:pt x="371" y="45"/>
                </a:lnTo>
                <a:lnTo>
                  <a:pt x="373" y="45"/>
                </a:lnTo>
                <a:lnTo>
                  <a:pt x="375" y="47"/>
                </a:lnTo>
                <a:lnTo>
                  <a:pt x="377" y="47"/>
                </a:lnTo>
                <a:lnTo>
                  <a:pt x="379" y="47"/>
                </a:lnTo>
                <a:lnTo>
                  <a:pt x="381" y="47"/>
                </a:lnTo>
                <a:lnTo>
                  <a:pt x="383" y="47"/>
                </a:lnTo>
                <a:lnTo>
                  <a:pt x="385" y="45"/>
                </a:lnTo>
                <a:lnTo>
                  <a:pt x="386" y="43"/>
                </a:lnTo>
                <a:lnTo>
                  <a:pt x="388" y="41"/>
                </a:lnTo>
                <a:lnTo>
                  <a:pt x="390" y="39"/>
                </a:lnTo>
                <a:lnTo>
                  <a:pt x="392" y="37"/>
                </a:lnTo>
                <a:lnTo>
                  <a:pt x="394" y="36"/>
                </a:lnTo>
                <a:lnTo>
                  <a:pt x="394" y="34"/>
                </a:lnTo>
                <a:lnTo>
                  <a:pt x="394" y="32"/>
                </a:lnTo>
                <a:lnTo>
                  <a:pt x="396" y="32"/>
                </a:lnTo>
                <a:lnTo>
                  <a:pt x="396" y="30"/>
                </a:lnTo>
                <a:lnTo>
                  <a:pt x="396" y="28"/>
                </a:lnTo>
                <a:lnTo>
                  <a:pt x="398" y="26"/>
                </a:lnTo>
                <a:lnTo>
                  <a:pt x="398" y="24"/>
                </a:lnTo>
                <a:lnTo>
                  <a:pt x="400" y="22"/>
                </a:lnTo>
                <a:lnTo>
                  <a:pt x="401" y="22"/>
                </a:lnTo>
                <a:lnTo>
                  <a:pt x="403" y="24"/>
                </a:lnTo>
                <a:lnTo>
                  <a:pt x="405" y="24"/>
                </a:lnTo>
                <a:lnTo>
                  <a:pt x="407" y="26"/>
                </a:lnTo>
                <a:lnTo>
                  <a:pt x="409" y="26"/>
                </a:lnTo>
                <a:lnTo>
                  <a:pt x="409" y="26"/>
                </a:lnTo>
                <a:lnTo>
                  <a:pt x="411" y="26"/>
                </a:lnTo>
                <a:lnTo>
                  <a:pt x="411" y="28"/>
                </a:lnTo>
                <a:lnTo>
                  <a:pt x="413" y="28"/>
                </a:lnTo>
                <a:lnTo>
                  <a:pt x="415" y="26"/>
                </a:lnTo>
                <a:lnTo>
                  <a:pt x="416" y="26"/>
                </a:lnTo>
                <a:lnTo>
                  <a:pt x="418" y="26"/>
                </a:lnTo>
                <a:lnTo>
                  <a:pt x="420" y="26"/>
                </a:lnTo>
                <a:lnTo>
                  <a:pt x="422" y="26"/>
                </a:lnTo>
                <a:lnTo>
                  <a:pt x="424" y="24"/>
                </a:lnTo>
                <a:lnTo>
                  <a:pt x="426" y="24"/>
                </a:lnTo>
                <a:lnTo>
                  <a:pt x="426" y="22"/>
                </a:lnTo>
                <a:lnTo>
                  <a:pt x="428" y="21"/>
                </a:lnTo>
                <a:lnTo>
                  <a:pt x="428" y="19"/>
                </a:lnTo>
                <a:lnTo>
                  <a:pt x="435" y="21"/>
                </a:lnTo>
                <a:lnTo>
                  <a:pt x="437" y="22"/>
                </a:lnTo>
                <a:lnTo>
                  <a:pt x="439" y="24"/>
                </a:lnTo>
                <a:lnTo>
                  <a:pt x="441" y="26"/>
                </a:lnTo>
                <a:lnTo>
                  <a:pt x="443" y="28"/>
                </a:lnTo>
                <a:lnTo>
                  <a:pt x="445" y="28"/>
                </a:lnTo>
                <a:lnTo>
                  <a:pt x="445" y="30"/>
                </a:lnTo>
                <a:lnTo>
                  <a:pt x="446" y="32"/>
                </a:lnTo>
                <a:lnTo>
                  <a:pt x="448" y="34"/>
                </a:lnTo>
                <a:lnTo>
                  <a:pt x="450" y="34"/>
                </a:lnTo>
                <a:lnTo>
                  <a:pt x="450" y="36"/>
                </a:lnTo>
                <a:lnTo>
                  <a:pt x="452" y="37"/>
                </a:lnTo>
                <a:lnTo>
                  <a:pt x="454" y="39"/>
                </a:lnTo>
                <a:lnTo>
                  <a:pt x="456" y="39"/>
                </a:lnTo>
                <a:lnTo>
                  <a:pt x="458" y="41"/>
                </a:lnTo>
                <a:lnTo>
                  <a:pt x="458" y="43"/>
                </a:lnTo>
                <a:lnTo>
                  <a:pt x="460" y="43"/>
                </a:lnTo>
                <a:lnTo>
                  <a:pt x="461" y="43"/>
                </a:lnTo>
                <a:lnTo>
                  <a:pt x="460" y="45"/>
                </a:lnTo>
                <a:lnTo>
                  <a:pt x="460" y="47"/>
                </a:lnTo>
                <a:lnTo>
                  <a:pt x="460" y="47"/>
                </a:lnTo>
                <a:lnTo>
                  <a:pt x="460" y="49"/>
                </a:lnTo>
                <a:lnTo>
                  <a:pt x="460" y="51"/>
                </a:lnTo>
                <a:lnTo>
                  <a:pt x="460" y="52"/>
                </a:lnTo>
                <a:lnTo>
                  <a:pt x="460" y="54"/>
                </a:lnTo>
                <a:lnTo>
                  <a:pt x="460" y="56"/>
                </a:lnTo>
                <a:lnTo>
                  <a:pt x="461" y="56"/>
                </a:lnTo>
                <a:lnTo>
                  <a:pt x="461" y="58"/>
                </a:lnTo>
                <a:lnTo>
                  <a:pt x="463" y="60"/>
                </a:lnTo>
                <a:lnTo>
                  <a:pt x="465" y="60"/>
                </a:lnTo>
                <a:lnTo>
                  <a:pt x="467" y="60"/>
                </a:lnTo>
                <a:lnTo>
                  <a:pt x="469" y="58"/>
                </a:lnTo>
                <a:lnTo>
                  <a:pt x="471" y="58"/>
                </a:lnTo>
                <a:lnTo>
                  <a:pt x="473" y="58"/>
                </a:lnTo>
                <a:lnTo>
                  <a:pt x="475" y="60"/>
                </a:lnTo>
                <a:lnTo>
                  <a:pt x="476" y="60"/>
                </a:lnTo>
                <a:lnTo>
                  <a:pt x="478" y="60"/>
                </a:lnTo>
                <a:lnTo>
                  <a:pt x="480" y="60"/>
                </a:lnTo>
                <a:lnTo>
                  <a:pt x="482" y="62"/>
                </a:lnTo>
                <a:lnTo>
                  <a:pt x="484" y="62"/>
                </a:lnTo>
                <a:lnTo>
                  <a:pt x="484" y="64"/>
                </a:lnTo>
                <a:lnTo>
                  <a:pt x="486" y="66"/>
                </a:lnTo>
                <a:lnTo>
                  <a:pt x="488" y="67"/>
                </a:lnTo>
                <a:lnTo>
                  <a:pt x="490" y="69"/>
                </a:lnTo>
                <a:lnTo>
                  <a:pt x="491" y="69"/>
                </a:lnTo>
                <a:lnTo>
                  <a:pt x="493" y="69"/>
                </a:lnTo>
                <a:lnTo>
                  <a:pt x="495" y="69"/>
                </a:lnTo>
                <a:lnTo>
                  <a:pt x="497" y="69"/>
                </a:lnTo>
                <a:lnTo>
                  <a:pt x="497" y="71"/>
                </a:lnTo>
                <a:lnTo>
                  <a:pt x="499" y="71"/>
                </a:lnTo>
                <a:lnTo>
                  <a:pt x="501" y="71"/>
                </a:lnTo>
                <a:lnTo>
                  <a:pt x="501" y="69"/>
                </a:lnTo>
                <a:lnTo>
                  <a:pt x="503" y="69"/>
                </a:lnTo>
                <a:lnTo>
                  <a:pt x="505" y="71"/>
                </a:lnTo>
                <a:lnTo>
                  <a:pt x="505" y="71"/>
                </a:lnTo>
                <a:lnTo>
                  <a:pt x="506" y="73"/>
                </a:lnTo>
                <a:lnTo>
                  <a:pt x="508" y="75"/>
                </a:lnTo>
                <a:lnTo>
                  <a:pt x="510" y="75"/>
                </a:lnTo>
                <a:lnTo>
                  <a:pt x="510" y="77"/>
                </a:lnTo>
                <a:lnTo>
                  <a:pt x="512" y="79"/>
                </a:lnTo>
                <a:lnTo>
                  <a:pt x="514" y="81"/>
                </a:lnTo>
                <a:lnTo>
                  <a:pt x="516" y="82"/>
                </a:lnTo>
                <a:lnTo>
                  <a:pt x="518" y="82"/>
                </a:lnTo>
                <a:lnTo>
                  <a:pt x="520" y="84"/>
                </a:lnTo>
                <a:lnTo>
                  <a:pt x="520" y="86"/>
                </a:lnTo>
                <a:lnTo>
                  <a:pt x="521" y="86"/>
                </a:lnTo>
                <a:lnTo>
                  <a:pt x="523" y="86"/>
                </a:lnTo>
                <a:lnTo>
                  <a:pt x="525" y="86"/>
                </a:lnTo>
                <a:lnTo>
                  <a:pt x="527" y="86"/>
                </a:lnTo>
                <a:lnTo>
                  <a:pt x="529" y="86"/>
                </a:lnTo>
                <a:lnTo>
                  <a:pt x="531" y="86"/>
                </a:lnTo>
                <a:lnTo>
                  <a:pt x="533" y="86"/>
                </a:lnTo>
                <a:lnTo>
                  <a:pt x="535" y="88"/>
                </a:lnTo>
                <a:lnTo>
                  <a:pt x="536" y="88"/>
                </a:lnTo>
                <a:lnTo>
                  <a:pt x="538" y="86"/>
                </a:lnTo>
                <a:lnTo>
                  <a:pt x="538" y="84"/>
                </a:lnTo>
                <a:lnTo>
                  <a:pt x="540" y="82"/>
                </a:lnTo>
                <a:lnTo>
                  <a:pt x="540" y="81"/>
                </a:lnTo>
                <a:lnTo>
                  <a:pt x="542" y="79"/>
                </a:lnTo>
                <a:lnTo>
                  <a:pt x="544" y="79"/>
                </a:lnTo>
                <a:lnTo>
                  <a:pt x="544" y="77"/>
                </a:lnTo>
                <a:lnTo>
                  <a:pt x="546" y="77"/>
                </a:lnTo>
                <a:lnTo>
                  <a:pt x="546" y="75"/>
                </a:lnTo>
                <a:lnTo>
                  <a:pt x="548" y="75"/>
                </a:lnTo>
                <a:lnTo>
                  <a:pt x="548" y="73"/>
                </a:lnTo>
                <a:lnTo>
                  <a:pt x="550" y="73"/>
                </a:lnTo>
                <a:lnTo>
                  <a:pt x="550" y="71"/>
                </a:lnTo>
                <a:lnTo>
                  <a:pt x="551" y="71"/>
                </a:lnTo>
                <a:lnTo>
                  <a:pt x="551" y="69"/>
                </a:lnTo>
                <a:lnTo>
                  <a:pt x="551" y="67"/>
                </a:lnTo>
                <a:lnTo>
                  <a:pt x="551" y="67"/>
                </a:lnTo>
                <a:lnTo>
                  <a:pt x="551" y="66"/>
                </a:lnTo>
                <a:lnTo>
                  <a:pt x="551" y="64"/>
                </a:lnTo>
                <a:lnTo>
                  <a:pt x="551" y="62"/>
                </a:lnTo>
                <a:lnTo>
                  <a:pt x="553" y="62"/>
                </a:lnTo>
                <a:lnTo>
                  <a:pt x="553" y="60"/>
                </a:lnTo>
                <a:lnTo>
                  <a:pt x="553" y="58"/>
                </a:lnTo>
                <a:lnTo>
                  <a:pt x="553" y="56"/>
                </a:lnTo>
                <a:lnTo>
                  <a:pt x="553" y="54"/>
                </a:lnTo>
                <a:lnTo>
                  <a:pt x="555" y="54"/>
                </a:lnTo>
                <a:lnTo>
                  <a:pt x="555" y="52"/>
                </a:lnTo>
                <a:lnTo>
                  <a:pt x="557" y="51"/>
                </a:lnTo>
                <a:lnTo>
                  <a:pt x="557" y="49"/>
                </a:lnTo>
                <a:lnTo>
                  <a:pt x="559" y="49"/>
                </a:lnTo>
                <a:lnTo>
                  <a:pt x="559" y="47"/>
                </a:lnTo>
                <a:lnTo>
                  <a:pt x="561" y="47"/>
                </a:lnTo>
                <a:lnTo>
                  <a:pt x="563" y="45"/>
                </a:lnTo>
                <a:lnTo>
                  <a:pt x="565" y="45"/>
                </a:lnTo>
                <a:lnTo>
                  <a:pt x="565" y="43"/>
                </a:lnTo>
                <a:lnTo>
                  <a:pt x="566" y="43"/>
                </a:lnTo>
                <a:lnTo>
                  <a:pt x="568" y="43"/>
                </a:lnTo>
                <a:lnTo>
                  <a:pt x="570" y="43"/>
                </a:lnTo>
                <a:lnTo>
                  <a:pt x="572" y="43"/>
                </a:lnTo>
                <a:lnTo>
                  <a:pt x="574" y="43"/>
                </a:lnTo>
                <a:lnTo>
                  <a:pt x="576" y="43"/>
                </a:lnTo>
                <a:lnTo>
                  <a:pt x="578" y="43"/>
                </a:lnTo>
                <a:lnTo>
                  <a:pt x="580" y="45"/>
                </a:lnTo>
                <a:lnTo>
                  <a:pt x="581" y="45"/>
                </a:lnTo>
                <a:lnTo>
                  <a:pt x="583" y="45"/>
                </a:lnTo>
                <a:lnTo>
                  <a:pt x="585" y="45"/>
                </a:lnTo>
                <a:lnTo>
                  <a:pt x="587" y="47"/>
                </a:lnTo>
                <a:lnTo>
                  <a:pt x="589" y="47"/>
                </a:lnTo>
                <a:lnTo>
                  <a:pt x="591" y="47"/>
                </a:lnTo>
                <a:lnTo>
                  <a:pt x="593" y="47"/>
                </a:lnTo>
                <a:lnTo>
                  <a:pt x="593" y="47"/>
                </a:lnTo>
                <a:lnTo>
                  <a:pt x="595" y="47"/>
                </a:lnTo>
                <a:lnTo>
                  <a:pt x="596" y="47"/>
                </a:lnTo>
                <a:lnTo>
                  <a:pt x="598" y="47"/>
                </a:lnTo>
                <a:lnTo>
                  <a:pt x="600" y="47"/>
                </a:lnTo>
                <a:lnTo>
                  <a:pt x="600" y="47"/>
                </a:lnTo>
                <a:lnTo>
                  <a:pt x="602" y="47"/>
                </a:lnTo>
                <a:lnTo>
                  <a:pt x="602" y="47"/>
                </a:lnTo>
                <a:lnTo>
                  <a:pt x="604" y="47"/>
                </a:lnTo>
                <a:lnTo>
                  <a:pt x="604" y="45"/>
                </a:lnTo>
                <a:lnTo>
                  <a:pt x="606" y="45"/>
                </a:lnTo>
                <a:lnTo>
                  <a:pt x="606" y="43"/>
                </a:lnTo>
                <a:lnTo>
                  <a:pt x="608" y="43"/>
                </a:lnTo>
                <a:lnTo>
                  <a:pt x="608" y="41"/>
                </a:lnTo>
                <a:lnTo>
                  <a:pt x="610" y="41"/>
                </a:lnTo>
                <a:lnTo>
                  <a:pt x="611" y="41"/>
                </a:lnTo>
                <a:lnTo>
                  <a:pt x="613" y="41"/>
                </a:lnTo>
                <a:lnTo>
                  <a:pt x="615" y="41"/>
                </a:lnTo>
                <a:lnTo>
                  <a:pt x="617" y="41"/>
                </a:lnTo>
                <a:lnTo>
                  <a:pt x="619" y="41"/>
                </a:lnTo>
                <a:lnTo>
                  <a:pt x="621" y="41"/>
                </a:lnTo>
                <a:lnTo>
                  <a:pt x="623" y="41"/>
                </a:lnTo>
                <a:lnTo>
                  <a:pt x="625" y="41"/>
                </a:lnTo>
                <a:lnTo>
                  <a:pt x="626" y="41"/>
                </a:lnTo>
                <a:lnTo>
                  <a:pt x="628" y="41"/>
                </a:lnTo>
                <a:lnTo>
                  <a:pt x="630" y="41"/>
                </a:lnTo>
                <a:lnTo>
                  <a:pt x="632" y="39"/>
                </a:lnTo>
                <a:lnTo>
                  <a:pt x="632" y="37"/>
                </a:lnTo>
                <a:lnTo>
                  <a:pt x="634" y="37"/>
                </a:lnTo>
                <a:lnTo>
                  <a:pt x="634" y="36"/>
                </a:lnTo>
                <a:lnTo>
                  <a:pt x="636" y="36"/>
                </a:lnTo>
                <a:lnTo>
                  <a:pt x="638" y="36"/>
                </a:lnTo>
                <a:lnTo>
                  <a:pt x="640" y="36"/>
                </a:lnTo>
                <a:lnTo>
                  <a:pt x="641" y="36"/>
                </a:lnTo>
                <a:lnTo>
                  <a:pt x="643" y="36"/>
                </a:lnTo>
                <a:lnTo>
                  <a:pt x="645" y="36"/>
                </a:lnTo>
                <a:lnTo>
                  <a:pt x="645" y="34"/>
                </a:lnTo>
                <a:lnTo>
                  <a:pt x="647" y="34"/>
                </a:lnTo>
                <a:lnTo>
                  <a:pt x="647" y="34"/>
                </a:lnTo>
                <a:lnTo>
                  <a:pt x="649" y="34"/>
                </a:lnTo>
                <a:lnTo>
                  <a:pt x="651" y="36"/>
                </a:lnTo>
                <a:lnTo>
                  <a:pt x="653" y="36"/>
                </a:lnTo>
                <a:lnTo>
                  <a:pt x="655" y="36"/>
                </a:lnTo>
                <a:lnTo>
                  <a:pt x="656" y="36"/>
                </a:lnTo>
                <a:lnTo>
                  <a:pt x="658" y="36"/>
                </a:lnTo>
                <a:lnTo>
                  <a:pt x="660" y="36"/>
                </a:lnTo>
                <a:lnTo>
                  <a:pt x="662" y="34"/>
                </a:lnTo>
                <a:lnTo>
                  <a:pt x="664" y="34"/>
                </a:lnTo>
                <a:lnTo>
                  <a:pt x="666" y="34"/>
                </a:lnTo>
                <a:lnTo>
                  <a:pt x="668" y="34"/>
                </a:lnTo>
                <a:lnTo>
                  <a:pt x="670" y="34"/>
                </a:lnTo>
                <a:lnTo>
                  <a:pt x="671" y="32"/>
                </a:lnTo>
                <a:lnTo>
                  <a:pt x="673" y="32"/>
                </a:lnTo>
                <a:lnTo>
                  <a:pt x="675" y="32"/>
                </a:lnTo>
                <a:lnTo>
                  <a:pt x="675" y="32"/>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124"/>
          <p:cNvSpPr>
            <a:spLocks/>
          </p:cNvSpPr>
          <p:nvPr/>
        </p:nvSpPr>
        <p:spPr bwMode="auto">
          <a:xfrm>
            <a:off x="656220" y="655208"/>
            <a:ext cx="1771650" cy="1401763"/>
          </a:xfrm>
          <a:custGeom>
            <a:avLst/>
            <a:gdLst>
              <a:gd name="T0" fmla="*/ 413 w 1116"/>
              <a:gd name="T1" fmla="*/ 668 h 883"/>
              <a:gd name="T2" fmla="*/ 418 w 1116"/>
              <a:gd name="T3" fmla="*/ 705 h 883"/>
              <a:gd name="T4" fmla="*/ 386 w 1116"/>
              <a:gd name="T5" fmla="*/ 694 h 883"/>
              <a:gd name="T6" fmla="*/ 379 w 1116"/>
              <a:gd name="T7" fmla="*/ 746 h 883"/>
              <a:gd name="T8" fmla="*/ 415 w 1116"/>
              <a:gd name="T9" fmla="*/ 801 h 883"/>
              <a:gd name="T10" fmla="*/ 386 w 1116"/>
              <a:gd name="T11" fmla="*/ 833 h 883"/>
              <a:gd name="T12" fmla="*/ 360 w 1116"/>
              <a:gd name="T13" fmla="*/ 803 h 883"/>
              <a:gd name="T14" fmla="*/ 325 w 1116"/>
              <a:gd name="T15" fmla="*/ 812 h 883"/>
              <a:gd name="T16" fmla="*/ 293 w 1116"/>
              <a:gd name="T17" fmla="*/ 835 h 883"/>
              <a:gd name="T18" fmla="*/ 283 w 1116"/>
              <a:gd name="T19" fmla="*/ 868 h 883"/>
              <a:gd name="T20" fmla="*/ 265 w 1116"/>
              <a:gd name="T21" fmla="*/ 855 h 883"/>
              <a:gd name="T22" fmla="*/ 253 w 1116"/>
              <a:gd name="T23" fmla="*/ 818 h 883"/>
              <a:gd name="T24" fmla="*/ 234 w 1116"/>
              <a:gd name="T25" fmla="*/ 793 h 883"/>
              <a:gd name="T26" fmla="*/ 206 w 1116"/>
              <a:gd name="T27" fmla="*/ 795 h 883"/>
              <a:gd name="T28" fmla="*/ 225 w 1116"/>
              <a:gd name="T29" fmla="*/ 761 h 883"/>
              <a:gd name="T30" fmla="*/ 238 w 1116"/>
              <a:gd name="T31" fmla="*/ 728 h 883"/>
              <a:gd name="T32" fmla="*/ 229 w 1116"/>
              <a:gd name="T33" fmla="*/ 698 h 883"/>
              <a:gd name="T34" fmla="*/ 214 w 1116"/>
              <a:gd name="T35" fmla="*/ 668 h 883"/>
              <a:gd name="T36" fmla="*/ 188 w 1116"/>
              <a:gd name="T37" fmla="*/ 685 h 883"/>
              <a:gd name="T38" fmla="*/ 159 w 1116"/>
              <a:gd name="T39" fmla="*/ 713 h 883"/>
              <a:gd name="T40" fmla="*/ 111 w 1116"/>
              <a:gd name="T41" fmla="*/ 720 h 883"/>
              <a:gd name="T42" fmla="*/ 75 w 1116"/>
              <a:gd name="T43" fmla="*/ 703 h 883"/>
              <a:gd name="T44" fmla="*/ 41 w 1116"/>
              <a:gd name="T45" fmla="*/ 700 h 883"/>
              <a:gd name="T46" fmla="*/ 15 w 1116"/>
              <a:gd name="T47" fmla="*/ 692 h 883"/>
              <a:gd name="T48" fmla="*/ 6 w 1116"/>
              <a:gd name="T49" fmla="*/ 658 h 883"/>
              <a:gd name="T50" fmla="*/ 19 w 1116"/>
              <a:gd name="T51" fmla="*/ 623 h 883"/>
              <a:gd name="T52" fmla="*/ 32 w 1116"/>
              <a:gd name="T53" fmla="*/ 604 h 883"/>
              <a:gd name="T54" fmla="*/ 6 w 1116"/>
              <a:gd name="T55" fmla="*/ 598 h 883"/>
              <a:gd name="T56" fmla="*/ 28 w 1116"/>
              <a:gd name="T57" fmla="*/ 561 h 883"/>
              <a:gd name="T58" fmla="*/ 47 w 1116"/>
              <a:gd name="T59" fmla="*/ 525 h 883"/>
              <a:gd name="T60" fmla="*/ 81 w 1116"/>
              <a:gd name="T61" fmla="*/ 508 h 883"/>
              <a:gd name="T62" fmla="*/ 114 w 1116"/>
              <a:gd name="T63" fmla="*/ 495 h 883"/>
              <a:gd name="T64" fmla="*/ 150 w 1116"/>
              <a:gd name="T65" fmla="*/ 491 h 883"/>
              <a:gd name="T66" fmla="*/ 154 w 1116"/>
              <a:gd name="T67" fmla="*/ 448 h 883"/>
              <a:gd name="T68" fmla="*/ 169 w 1116"/>
              <a:gd name="T69" fmla="*/ 403 h 883"/>
              <a:gd name="T70" fmla="*/ 152 w 1116"/>
              <a:gd name="T71" fmla="*/ 358 h 883"/>
              <a:gd name="T72" fmla="*/ 148 w 1116"/>
              <a:gd name="T73" fmla="*/ 304 h 883"/>
              <a:gd name="T74" fmla="*/ 152 w 1116"/>
              <a:gd name="T75" fmla="*/ 248 h 883"/>
              <a:gd name="T76" fmla="*/ 122 w 1116"/>
              <a:gd name="T77" fmla="*/ 195 h 883"/>
              <a:gd name="T78" fmla="*/ 69 w 1116"/>
              <a:gd name="T79" fmla="*/ 131 h 883"/>
              <a:gd name="T80" fmla="*/ 49 w 1116"/>
              <a:gd name="T81" fmla="*/ 101 h 883"/>
              <a:gd name="T82" fmla="*/ 34 w 1116"/>
              <a:gd name="T83" fmla="*/ 62 h 883"/>
              <a:gd name="T84" fmla="*/ 13 w 1116"/>
              <a:gd name="T85" fmla="*/ 43 h 883"/>
              <a:gd name="T86" fmla="*/ 47 w 1116"/>
              <a:gd name="T87" fmla="*/ 32 h 883"/>
              <a:gd name="T88" fmla="*/ 88 w 1116"/>
              <a:gd name="T89" fmla="*/ 28 h 883"/>
              <a:gd name="T90" fmla="*/ 122 w 1116"/>
              <a:gd name="T91" fmla="*/ 4 h 883"/>
              <a:gd name="T92" fmla="*/ 293 w 1116"/>
              <a:gd name="T93" fmla="*/ 4 h 883"/>
              <a:gd name="T94" fmla="*/ 503 w 1116"/>
              <a:gd name="T95" fmla="*/ 4 h 883"/>
              <a:gd name="T96" fmla="*/ 679 w 1116"/>
              <a:gd name="T97" fmla="*/ 4 h 883"/>
              <a:gd name="T98" fmla="*/ 786 w 1116"/>
              <a:gd name="T99" fmla="*/ 4 h 883"/>
              <a:gd name="T100" fmla="*/ 1110 w 1116"/>
              <a:gd name="T101" fmla="*/ 309 h 883"/>
              <a:gd name="T102" fmla="*/ 1097 w 1116"/>
              <a:gd name="T103" fmla="*/ 291 h 883"/>
              <a:gd name="T104" fmla="*/ 1071 w 1116"/>
              <a:gd name="T105" fmla="*/ 293 h 883"/>
              <a:gd name="T106" fmla="*/ 1007 w 1116"/>
              <a:gd name="T107" fmla="*/ 366 h 883"/>
              <a:gd name="T108" fmla="*/ 820 w 1116"/>
              <a:gd name="T109" fmla="*/ 210 h 883"/>
              <a:gd name="T110" fmla="*/ 431 w 1116"/>
              <a:gd name="T111" fmla="*/ 514 h 883"/>
              <a:gd name="T112" fmla="*/ 400 w 1116"/>
              <a:gd name="T113" fmla="*/ 518 h 883"/>
              <a:gd name="T114" fmla="*/ 413 w 1116"/>
              <a:gd name="T115" fmla="*/ 557 h 883"/>
              <a:gd name="T116" fmla="*/ 371 w 1116"/>
              <a:gd name="T117" fmla="*/ 566 h 883"/>
              <a:gd name="T118" fmla="*/ 356 w 1116"/>
              <a:gd name="T119" fmla="*/ 606 h 883"/>
              <a:gd name="T120" fmla="*/ 373 w 1116"/>
              <a:gd name="T121" fmla="*/ 611 h 883"/>
              <a:gd name="T122" fmla="*/ 396 w 1116"/>
              <a:gd name="T123" fmla="*/ 626 h 883"/>
              <a:gd name="T124" fmla="*/ 420 w 1116"/>
              <a:gd name="T125" fmla="*/ 641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6" h="883">
                <a:moveTo>
                  <a:pt x="405" y="638"/>
                </a:moveTo>
                <a:lnTo>
                  <a:pt x="403" y="640"/>
                </a:lnTo>
                <a:lnTo>
                  <a:pt x="401" y="640"/>
                </a:lnTo>
                <a:lnTo>
                  <a:pt x="400" y="641"/>
                </a:lnTo>
                <a:lnTo>
                  <a:pt x="400" y="643"/>
                </a:lnTo>
                <a:lnTo>
                  <a:pt x="401" y="645"/>
                </a:lnTo>
                <a:lnTo>
                  <a:pt x="401" y="647"/>
                </a:lnTo>
                <a:lnTo>
                  <a:pt x="401" y="649"/>
                </a:lnTo>
                <a:lnTo>
                  <a:pt x="401" y="651"/>
                </a:lnTo>
                <a:lnTo>
                  <a:pt x="403" y="651"/>
                </a:lnTo>
                <a:lnTo>
                  <a:pt x="403" y="653"/>
                </a:lnTo>
                <a:lnTo>
                  <a:pt x="405" y="655"/>
                </a:lnTo>
                <a:lnTo>
                  <a:pt x="405" y="656"/>
                </a:lnTo>
                <a:lnTo>
                  <a:pt x="407" y="658"/>
                </a:lnTo>
                <a:lnTo>
                  <a:pt x="409" y="660"/>
                </a:lnTo>
                <a:lnTo>
                  <a:pt x="411" y="660"/>
                </a:lnTo>
                <a:lnTo>
                  <a:pt x="411" y="662"/>
                </a:lnTo>
                <a:lnTo>
                  <a:pt x="413" y="662"/>
                </a:lnTo>
                <a:lnTo>
                  <a:pt x="413" y="664"/>
                </a:lnTo>
                <a:lnTo>
                  <a:pt x="413" y="666"/>
                </a:lnTo>
                <a:lnTo>
                  <a:pt x="413" y="668"/>
                </a:lnTo>
                <a:lnTo>
                  <a:pt x="413" y="668"/>
                </a:lnTo>
                <a:lnTo>
                  <a:pt x="415" y="670"/>
                </a:lnTo>
                <a:lnTo>
                  <a:pt x="415" y="671"/>
                </a:lnTo>
                <a:lnTo>
                  <a:pt x="416" y="673"/>
                </a:lnTo>
                <a:lnTo>
                  <a:pt x="418" y="675"/>
                </a:lnTo>
                <a:lnTo>
                  <a:pt x="420" y="675"/>
                </a:lnTo>
                <a:lnTo>
                  <a:pt x="422" y="675"/>
                </a:lnTo>
                <a:lnTo>
                  <a:pt x="424" y="677"/>
                </a:lnTo>
                <a:lnTo>
                  <a:pt x="424" y="679"/>
                </a:lnTo>
                <a:lnTo>
                  <a:pt x="426" y="681"/>
                </a:lnTo>
                <a:lnTo>
                  <a:pt x="426" y="683"/>
                </a:lnTo>
                <a:lnTo>
                  <a:pt x="424" y="685"/>
                </a:lnTo>
                <a:lnTo>
                  <a:pt x="422" y="686"/>
                </a:lnTo>
                <a:lnTo>
                  <a:pt x="422" y="688"/>
                </a:lnTo>
                <a:lnTo>
                  <a:pt x="422" y="690"/>
                </a:lnTo>
                <a:lnTo>
                  <a:pt x="422" y="692"/>
                </a:lnTo>
                <a:lnTo>
                  <a:pt x="420" y="694"/>
                </a:lnTo>
                <a:lnTo>
                  <a:pt x="420" y="696"/>
                </a:lnTo>
                <a:lnTo>
                  <a:pt x="418" y="698"/>
                </a:lnTo>
                <a:lnTo>
                  <a:pt x="418" y="700"/>
                </a:lnTo>
                <a:lnTo>
                  <a:pt x="418" y="701"/>
                </a:lnTo>
                <a:lnTo>
                  <a:pt x="418" y="703"/>
                </a:lnTo>
                <a:lnTo>
                  <a:pt x="418" y="705"/>
                </a:lnTo>
                <a:lnTo>
                  <a:pt x="420" y="705"/>
                </a:lnTo>
                <a:lnTo>
                  <a:pt x="420" y="707"/>
                </a:lnTo>
                <a:lnTo>
                  <a:pt x="420" y="709"/>
                </a:lnTo>
                <a:lnTo>
                  <a:pt x="418" y="709"/>
                </a:lnTo>
                <a:lnTo>
                  <a:pt x="416" y="707"/>
                </a:lnTo>
                <a:lnTo>
                  <a:pt x="415" y="707"/>
                </a:lnTo>
                <a:lnTo>
                  <a:pt x="413" y="705"/>
                </a:lnTo>
                <a:lnTo>
                  <a:pt x="411" y="705"/>
                </a:lnTo>
                <a:lnTo>
                  <a:pt x="411" y="703"/>
                </a:lnTo>
                <a:lnTo>
                  <a:pt x="409" y="703"/>
                </a:lnTo>
                <a:lnTo>
                  <a:pt x="407" y="703"/>
                </a:lnTo>
                <a:lnTo>
                  <a:pt x="405" y="701"/>
                </a:lnTo>
                <a:lnTo>
                  <a:pt x="403" y="700"/>
                </a:lnTo>
                <a:lnTo>
                  <a:pt x="403" y="698"/>
                </a:lnTo>
                <a:lnTo>
                  <a:pt x="401" y="698"/>
                </a:lnTo>
                <a:lnTo>
                  <a:pt x="401" y="696"/>
                </a:lnTo>
                <a:lnTo>
                  <a:pt x="400" y="694"/>
                </a:lnTo>
                <a:lnTo>
                  <a:pt x="390" y="690"/>
                </a:lnTo>
                <a:lnTo>
                  <a:pt x="388" y="692"/>
                </a:lnTo>
                <a:lnTo>
                  <a:pt x="386" y="692"/>
                </a:lnTo>
                <a:lnTo>
                  <a:pt x="386" y="692"/>
                </a:lnTo>
                <a:lnTo>
                  <a:pt x="386" y="694"/>
                </a:lnTo>
                <a:lnTo>
                  <a:pt x="385" y="696"/>
                </a:lnTo>
                <a:lnTo>
                  <a:pt x="385" y="698"/>
                </a:lnTo>
                <a:lnTo>
                  <a:pt x="385" y="700"/>
                </a:lnTo>
                <a:lnTo>
                  <a:pt x="383" y="701"/>
                </a:lnTo>
                <a:lnTo>
                  <a:pt x="381" y="703"/>
                </a:lnTo>
                <a:lnTo>
                  <a:pt x="381" y="705"/>
                </a:lnTo>
                <a:lnTo>
                  <a:pt x="381" y="707"/>
                </a:lnTo>
                <a:lnTo>
                  <a:pt x="381" y="709"/>
                </a:lnTo>
                <a:lnTo>
                  <a:pt x="379" y="713"/>
                </a:lnTo>
                <a:lnTo>
                  <a:pt x="379" y="713"/>
                </a:lnTo>
                <a:lnTo>
                  <a:pt x="381" y="715"/>
                </a:lnTo>
                <a:lnTo>
                  <a:pt x="381" y="716"/>
                </a:lnTo>
                <a:lnTo>
                  <a:pt x="383" y="718"/>
                </a:lnTo>
                <a:lnTo>
                  <a:pt x="383" y="720"/>
                </a:lnTo>
                <a:lnTo>
                  <a:pt x="383" y="722"/>
                </a:lnTo>
                <a:lnTo>
                  <a:pt x="385" y="724"/>
                </a:lnTo>
                <a:lnTo>
                  <a:pt x="386" y="726"/>
                </a:lnTo>
                <a:lnTo>
                  <a:pt x="386" y="728"/>
                </a:lnTo>
                <a:lnTo>
                  <a:pt x="379" y="741"/>
                </a:lnTo>
                <a:lnTo>
                  <a:pt x="379" y="743"/>
                </a:lnTo>
                <a:lnTo>
                  <a:pt x="379" y="745"/>
                </a:lnTo>
                <a:lnTo>
                  <a:pt x="379" y="746"/>
                </a:lnTo>
                <a:lnTo>
                  <a:pt x="379" y="756"/>
                </a:lnTo>
                <a:lnTo>
                  <a:pt x="383" y="758"/>
                </a:lnTo>
                <a:lnTo>
                  <a:pt x="385" y="760"/>
                </a:lnTo>
                <a:lnTo>
                  <a:pt x="386" y="760"/>
                </a:lnTo>
                <a:lnTo>
                  <a:pt x="390" y="761"/>
                </a:lnTo>
                <a:lnTo>
                  <a:pt x="394" y="763"/>
                </a:lnTo>
                <a:lnTo>
                  <a:pt x="398" y="767"/>
                </a:lnTo>
                <a:lnTo>
                  <a:pt x="400" y="767"/>
                </a:lnTo>
                <a:lnTo>
                  <a:pt x="405" y="769"/>
                </a:lnTo>
                <a:lnTo>
                  <a:pt x="407" y="769"/>
                </a:lnTo>
                <a:lnTo>
                  <a:pt x="413" y="769"/>
                </a:lnTo>
                <a:lnTo>
                  <a:pt x="415" y="771"/>
                </a:lnTo>
                <a:lnTo>
                  <a:pt x="416" y="771"/>
                </a:lnTo>
                <a:lnTo>
                  <a:pt x="418" y="771"/>
                </a:lnTo>
                <a:lnTo>
                  <a:pt x="418" y="773"/>
                </a:lnTo>
                <a:lnTo>
                  <a:pt x="416" y="778"/>
                </a:lnTo>
                <a:lnTo>
                  <a:pt x="416" y="780"/>
                </a:lnTo>
                <a:lnTo>
                  <a:pt x="415" y="784"/>
                </a:lnTo>
                <a:lnTo>
                  <a:pt x="415" y="790"/>
                </a:lnTo>
                <a:lnTo>
                  <a:pt x="415" y="791"/>
                </a:lnTo>
                <a:lnTo>
                  <a:pt x="415" y="797"/>
                </a:lnTo>
                <a:lnTo>
                  <a:pt x="415" y="801"/>
                </a:lnTo>
                <a:lnTo>
                  <a:pt x="413" y="801"/>
                </a:lnTo>
                <a:lnTo>
                  <a:pt x="413" y="803"/>
                </a:lnTo>
                <a:lnTo>
                  <a:pt x="413" y="805"/>
                </a:lnTo>
                <a:lnTo>
                  <a:pt x="411" y="806"/>
                </a:lnTo>
                <a:lnTo>
                  <a:pt x="411" y="810"/>
                </a:lnTo>
                <a:lnTo>
                  <a:pt x="409" y="812"/>
                </a:lnTo>
                <a:lnTo>
                  <a:pt x="407" y="810"/>
                </a:lnTo>
                <a:lnTo>
                  <a:pt x="405" y="810"/>
                </a:lnTo>
                <a:lnTo>
                  <a:pt x="403" y="808"/>
                </a:lnTo>
                <a:lnTo>
                  <a:pt x="401" y="808"/>
                </a:lnTo>
                <a:lnTo>
                  <a:pt x="400" y="806"/>
                </a:lnTo>
                <a:lnTo>
                  <a:pt x="398" y="806"/>
                </a:lnTo>
                <a:lnTo>
                  <a:pt x="398" y="808"/>
                </a:lnTo>
                <a:lnTo>
                  <a:pt x="396" y="812"/>
                </a:lnTo>
                <a:lnTo>
                  <a:pt x="396" y="814"/>
                </a:lnTo>
                <a:lnTo>
                  <a:pt x="396" y="816"/>
                </a:lnTo>
                <a:lnTo>
                  <a:pt x="394" y="818"/>
                </a:lnTo>
                <a:lnTo>
                  <a:pt x="390" y="829"/>
                </a:lnTo>
                <a:lnTo>
                  <a:pt x="390" y="831"/>
                </a:lnTo>
                <a:lnTo>
                  <a:pt x="388" y="831"/>
                </a:lnTo>
                <a:lnTo>
                  <a:pt x="386" y="833"/>
                </a:lnTo>
                <a:lnTo>
                  <a:pt x="386" y="833"/>
                </a:lnTo>
                <a:lnTo>
                  <a:pt x="386" y="831"/>
                </a:lnTo>
                <a:lnTo>
                  <a:pt x="385" y="829"/>
                </a:lnTo>
                <a:lnTo>
                  <a:pt x="383" y="827"/>
                </a:lnTo>
                <a:lnTo>
                  <a:pt x="379" y="825"/>
                </a:lnTo>
                <a:lnTo>
                  <a:pt x="377" y="823"/>
                </a:lnTo>
                <a:lnTo>
                  <a:pt x="375" y="821"/>
                </a:lnTo>
                <a:lnTo>
                  <a:pt x="373" y="820"/>
                </a:lnTo>
                <a:lnTo>
                  <a:pt x="371" y="820"/>
                </a:lnTo>
                <a:lnTo>
                  <a:pt x="371" y="818"/>
                </a:lnTo>
                <a:lnTo>
                  <a:pt x="373" y="814"/>
                </a:lnTo>
                <a:lnTo>
                  <a:pt x="371" y="814"/>
                </a:lnTo>
                <a:lnTo>
                  <a:pt x="371" y="812"/>
                </a:lnTo>
                <a:lnTo>
                  <a:pt x="371" y="810"/>
                </a:lnTo>
                <a:lnTo>
                  <a:pt x="371" y="808"/>
                </a:lnTo>
                <a:lnTo>
                  <a:pt x="370" y="808"/>
                </a:lnTo>
                <a:lnTo>
                  <a:pt x="368" y="806"/>
                </a:lnTo>
                <a:lnTo>
                  <a:pt x="366" y="806"/>
                </a:lnTo>
                <a:lnTo>
                  <a:pt x="366" y="805"/>
                </a:lnTo>
                <a:lnTo>
                  <a:pt x="364" y="805"/>
                </a:lnTo>
                <a:lnTo>
                  <a:pt x="362" y="805"/>
                </a:lnTo>
                <a:lnTo>
                  <a:pt x="362" y="803"/>
                </a:lnTo>
                <a:lnTo>
                  <a:pt x="360" y="803"/>
                </a:lnTo>
                <a:lnTo>
                  <a:pt x="358" y="803"/>
                </a:lnTo>
                <a:lnTo>
                  <a:pt x="356" y="803"/>
                </a:lnTo>
                <a:lnTo>
                  <a:pt x="356" y="801"/>
                </a:lnTo>
                <a:lnTo>
                  <a:pt x="355" y="801"/>
                </a:lnTo>
                <a:lnTo>
                  <a:pt x="353" y="801"/>
                </a:lnTo>
                <a:lnTo>
                  <a:pt x="351" y="803"/>
                </a:lnTo>
                <a:lnTo>
                  <a:pt x="349" y="803"/>
                </a:lnTo>
                <a:lnTo>
                  <a:pt x="347" y="803"/>
                </a:lnTo>
                <a:lnTo>
                  <a:pt x="345" y="805"/>
                </a:lnTo>
                <a:lnTo>
                  <a:pt x="343" y="805"/>
                </a:lnTo>
                <a:lnTo>
                  <a:pt x="341" y="805"/>
                </a:lnTo>
                <a:lnTo>
                  <a:pt x="340" y="805"/>
                </a:lnTo>
                <a:lnTo>
                  <a:pt x="338" y="805"/>
                </a:lnTo>
                <a:lnTo>
                  <a:pt x="338" y="805"/>
                </a:lnTo>
                <a:lnTo>
                  <a:pt x="336" y="806"/>
                </a:lnTo>
                <a:lnTo>
                  <a:pt x="334" y="806"/>
                </a:lnTo>
                <a:lnTo>
                  <a:pt x="332" y="806"/>
                </a:lnTo>
                <a:lnTo>
                  <a:pt x="330" y="808"/>
                </a:lnTo>
                <a:lnTo>
                  <a:pt x="328" y="808"/>
                </a:lnTo>
                <a:lnTo>
                  <a:pt x="326" y="810"/>
                </a:lnTo>
                <a:lnTo>
                  <a:pt x="325" y="810"/>
                </a:lnTo>
                <a:lnTo>
                  <a:pt x="325" y="812"/>
                </a:lnTo>
                <a:lnTo>
                  <a:pt x="325" y="814"/>
                </a:lnTo>
                <a:lnTo>
                  <a:pt x="323" y="814"/>
                </a:lnTo>
                <a:lnTo>
                  <a:pt x="321" y="816"/>
                </a:lnTo>
                <a:lnTo>
                  <a:pt x="319" y="818"/>
                </a:lnTo>
                <a:lnTo>
                  <a:pt x="317" y="818"/>
                </a:lnTo>
                <a:lnTo>
                  <a:pt x="317" y="820"/>
                </a:lnTo>
                <a:lnTo>
                  <a:pt x="315" y="820"/>
                </a:lnTo>
                <a:lnTo>
                  <a:pt x="315" y="821"/>
                </a:lnTo>
                <a:lnTo>
                  <a:pt x="313" y="821"/>
                </a:lnTo>
                <a:lnTo>
                  <a:pt x="311" y="823"/>
                </a:lnTo>
                <a:lnTo>
                  <a:pt x="310" y="825"/>
                </a:lnTo>
                <a:lnTo>
                  <a:pt x="308" y="825"/>
                </a:lnTo>
                <a:lnTo>
                  <a:pt x="308" y="827"/>
                </a:lnTo>
                <a:lnTo>
                  <a:pt x="306" y="827"/>
                </a:lnTo>
                <a:lnTo>
                  <a:pt x="306" y="829"/>
                </a:lnTo>
                <a:lnTo>
                  <a:pt x="304" y="829"/>
                </a:lnTo>
                <a:lnTo>
                  <a:pt x="302" y="831"/>
                </a:lnTo>
                <a:lnTo>
                  <a:pt x="300" y="833"/>
                </a:lnTo>
                <a:lnTo>
                  <a:pt x="298" y="833"/>
                </a:lnTo>
                <a:lnTo>
                  <a:pt x="296" y="835"/>
                </a:lnTo>
                <a:lnTo>
                  <a:pt x="295" y="835"/>
                </a:lnTo>
                <a:lnTo>
                  <a:pt x="293" y="835"/>
                </a:lnTo>
                <a:lnTo>
                  <a:pt x="293" y="836"/>
                </a:lnTo>
                <a:lnTo>
                  <a:pt x="291" y="836"/>
                </a:lnTo>
                <a:lnTo>
                  <a:pt x="291" y="836"/>
                </a:lnTo>
                <a:lnTo>
                  <a:pt x="289" y="838"/>
                </a:lnTo>
                <a:lnTo>
                  <a:pt x="287" y="838"/>
                </a:lnTo>
                <a:lnTo>
                  <a:pt x="287" y="840"/>
                </a:lnTo>
                <a:lnTo>
                  <a:pt x="287" y="842"/>
                </a:lnTo>
                <a:lnTo>
                  <a:pt x="289" y="844"/>
                </a:lnTo>
                <a:lnTo>
                  <a:pt x="289" y="846"/>
                </a:lnTo>
                <a:lnTo>
                  <a:pt x="289" y="846"/>
                </a:lnTo>
                <a:lnTo>
                  <a:pt x="291" y="848"/>
                </a:lnTo>
                <a:lnTo>
                  <a:pt x="291" y="850"/>
                </a:lnTo>
                <a:lnTo>
                  <a:pt x="291" y="853"/>
                </a:lnTo>
                <a:lnTo>
                  <a:pt x="293" y="857"/>
                </a:lnTo>
                <a:lnTo>
                  <a:pt x="291" y="859"/>
                </a:lnTo>
                <a:lnTo>
                  <a:pt x="291" y="861"/>
                </a:lnTo>
                <a:lnTo>
                  <a:pt x="291" y="863"/>
                </a:lnTo>
                <a:lnTo>
                  <a:pt x="289" y="863"/>
                </a:lnTo>
                <a:lnTo>
                  <a:pt x="289" y="865"/>
                </a:lnTo>
                <a:lnTo>
                  <a:pt x="287" y="865"/>
                </a:lnTo>
                <a:lnTo>
                  <a:pt x="285" y="866"/>
                </a:lnTo>
                <a:lnTo>
                  <a:pt x="283" y="868"/>
                </a:lnTo>
                <a:lnTo>
                  <a:pt x="283" y="870"/>
                </a:lnTo>
                <a:lnTo>
                  <a:pt x="283" y="872"/>
                </a:lnTo>
                <a:lnTo>
                  <a:pt x="283" y="874"/>
                </a:lnTo>
                <a:lnTo>
                  <a:pt x="281" y="878"/>
                </a:lnTo>
                <a:lnTo>
                  <a:pt x="281" y="880"/>
                </a:lnTo>
                <a:lnTo>
                  <a:pt x="280" y="883"/>
                </a:lnTo>
                <a:lnTo>
                  <a:pt x="280" y="881"/>
                </a:lnTo>
                <a:lnTo>
                  <a:pt x="278" y="880"/>
                </a:lnTo>
                <a:lnTo>
                  <a:pt x="278" y="878"/>
                </a:lnTo>
                <a:lnTo>
                  <a:pt x="276" y="878"/>
                </a:lnTo>
                <a:lnTo>
                  <a:pt x="276" y="876"/>
                </a:lnTo>
                <a:lnTo>
                  <a:pt x="274" y="874"/>
                </a:lnTo>
                <a:lnTo>
                  <a:pt x="272" y="872"/>
                </a:lnTo>
                <a:lnTo>
                  <a:pt x="270" y="870"/>
                </a:lnTo>
                <a:lnTo>
                  <a:pt x="268" y="868"/>
                </a:lnTo>
                <a:lnTo>
                  <a:pt x="266" y="866"/>
                </a:lnTo>
                <a:lnTo>
                  <a:pt x="266" y="865"/>
                </a:lnTo>
                <a:lnTo>
                  <a:pt x="266" y="863"/>
                </a:lnTo>
                <a:lnTo>
                  <a:pt x="266" y="861"/>
                </a:lnTo>
                <a:lnTo>
                  <a:pt x="266" y="859"/>
                </a:lnTo>
                <a:lnTo>
                  <a:pt x="265" y="857"/>
                </a:lnTo>
                <a:lnTo>
                  <a:pt x="265" y="855"/>
                </a:lnTo>
                <a:lnTo>
                  <a:pt x="265" y="853"/>
                </a:lnTo>
                <a:lnTo>
                  <a:pt x="263" y="853"/>
                </a:lnTo>
                <a:lnTo>
                  <a:pt x="261" y="851"/>
                </a:lnTo>
                <a:lnTo>
                  <a:pt x="261" y="850"/>
                </a:lnTo>
                <a:lnTo>
                  <a:pt x="261" y="848"/>
                </a:lnTo>
                <a:lnTo>
                  <a:pt x="259" y="846"/>
                </a:lnTo>
                <a:lnTo>
                  <a:pt x="259" y="846"/>
                </a:lnTo>
                <a:lnTo>
                  <a:pt x="259" y="844"/>
                </a:lnTo>
                <a:lnTo>
                  <a:pt x="259" y="842"/>
                </a:lnTo>
                <a:lnTo>
                  <a:pt x="257" y="840"/>
                </a:lnTo>
                <a:lnTo>
                  <a:pt x="257" y="838"/>
                </a:lnTo>
                <a:lnTo>
                  <a:pt x="255" y="836"/>
                </a:lnTo>
                <a:lnTo>
                  <a:pt x="255" y="835"/>
                </a:lnTo>
                <a:lnTo>
                  <a:pt x="255" y="833"/>
                </a:lnTo>
                <a:lnTo>
                  <a:pt x="253" y="831"/>
                </a:lnTo>
                <a:lnTo>
                  <a:pt x="253" y="829"/>
                </a:lnTo>
                <a:lnTo>
                  <a:pt x="253" y="827"/>
                </a:lnTo>
                <a:lnTo>
                  <a:pt x="253" y="825"/>
                </a:lnTo>
                <a:lnTo>
                  <a:pt x="253" y="823"/>
                </a:lnTo>
                <a:lnTo>
                  <a:pt x="253" y="821"/>
                </a:lnTo>
                <a:lnTo>
                  <a:pt x="253" y="820"/>
                </a:lnTo>
                <a:lnTo>
                  <a:pt x="253" y="818"/>
                </a:lnTo>
                <a:lnTo>
                  <a:pt x="253" y="816"/>
                </a:lnTo>
                <a:lnTo>
                  <a:pt x="253" y="814"/>
                </a:lnTo>
                <a:lnTo>
                  <a:pt x="255" y="814"/>
                </a:lnTo>
                <a:lnTo>
                  <a:pt x="255" y="812"/>
                </a:lnTo>
                <a:lnTo>
                  <a:pt x="255" y="810"/>
                </a:lnTo>
                <a:lnTo>
                  <a:pt x="253" y="808"/>
                </a:lnTo>
                <a:lnTo>
                  <a:pt x="251" y="806"/>
                </a:lnTo>
                <a:lnTo>
                  <a:pt x="251" y="805"/>
                </a:lnTo>
                <a:lnTo>
                  <a:pt x="249" y="803"/>
                </a:lnTo>
                <a:lnTo>
                  <a:pt x="249" y="801"/>
                </a:lnTo>
                <a:lnTo>
                  <a:pt x="248" y="801"/>
                </a:lnTo>
                <a:lnTo>
                  <a:pt x="248" y="801"/>
                </a:lnTo>
                <a:lnTo>
                  <a:pt x="246" y="801"/>
                </a:lnTo>
                <a:lnTo>
                  <a:pt x="246" y="799"/>
                </a:lnTo>
                <a:lnTo>
                  <a:pt x="244" y="799"/>
                </a:lnTo>
                <a:lnTo>
                  <a:pt x="244" y="797"/>
                </a:lnTo>
                <a:lnTo>
                  <a:pt x="244" y="795"/>
                </a:lnTo>
                <a:lnTo>
                  <a:pt x="242" y="795"/>
                </a:lnTo>
                <a:lnTo>
                  <a:pt x="240" y="793"/>
                </a:lnTo>
                <a:lnTo>
                  <a:pt x="238" y="793"/>
                </a:lnTo>
                <a:lnTo>
                  <a:pt x="236" y="793"/>
                </a:lnTo>
                <a:lnTo>
                  <a:pt x="234" y="793"/>
                </a:lnTo>
                <a:lnTo>
                  <a:pt x="233" y="793"/>
                </a:lnTo>
                <a:lnTo>
                  <a:pt x="231" y="795"/>
                </a:lnTo>
                <a:lnTo>
                  <a:pt x="229" y="795"/>
                </a:lnTo>
                <a:lnTo>
                  <a:pt x="227" y="795"/>
                </a:lnTo>
                <a:lnTo>
                  <a:pt x="225" y="795"/>
                </a:lnTo>
                <a:lnTo>
                  <a:pt x="223" y="797"/>
                </a:lnTo>
                <a:lnTo>
                  <a:pt x="223" y="799"/>
                </a:lnTo>
                <a:lnTo>
                  <a:pt x="223" y="801"/>
                </a:lnTo>
                <a:lnTo>
                  <a:pt x="223" y="801"/>
                </a:lnTo>
                <a:lnTo>
                  <a:pt x="221" y="803"/>
                </a:lnTo>
                <a:lnTo>
                  <a:pt x="219" y="803"/>
                </a:lnTo>
                <a:lnTo>
                  <a:pt x="218" y="805"/>
                </a:lnTo>
                <a:lnTo>
                  <a:pt x="216" y="805"/>
                </a:lnTo>
                <a:lnTo>
                  <a:pt x="214" y="803"/>
                </a:lnTo>
                <a:lnTo>
                  <a:pt x="214" y="801"/>
                </a:lnTo>
                <a:lnTo>
                  <a:pt x="214" y="801"/>
                </a:lnTo>
                <a:lnTo>
                  <a:pt x="212" y="801"/>
                </a:lnTo>
                <a:lnTo>
                  <a:pt x="212" y="799"/>
                </a:lnTo>
                <a:lnTo>
                  <a:pt x="210" y="799"/>
                </a:lnTo>
                <a:lnTo>
                  <a:pt x="208" y="799"/>
                </a:lnTo>
                <a:lnTo>
                  <a:pt x="208" y="797"/>
                </a:lnTo>
                <a:lnTo>
                  <a:pt x="206" y="795"/>
                </a:lnTo>
                <a:lnTo>
                  <a:pt x="206" y="793"/>
                </a:lnTo>
                <a:lnTo>
                  <a:pt x="208" y="793"/>
                </a:lnTo>
                <a:lnTo>
                  <a:pt x="208" y="791"/>
                </a:lnTo>
                <a:lnTo>
                  <a:pt x="210" y="791"/>
                </a:lnTo>
                <a:lnTo>
                  <a:pt x="210" y="790"/>
                </a:lnTo>
                <a:lnTo>
                  <a:pt x="210" y="788"/>
                </a:lnTo>
                <a:lnTo>
                  <a:pt x="212" y="788"/>
                </a:lnTo>
                <a:lnTo>
                  <a:pt x="214" y="786"/>
                </a:lnTo>
                <a:lnTo>
                  <a:pt x="216" y="784"/>
                </a:lnTo>
                <a:lnTo>
                  <a:pt x="216" y="782"/>
                </a:lnTo>
                <a:lnTo>
                  <a:pt x="216" y="780"/>
                </a:lnTo>
                <a:lnTo>
                  <a:pt x="216" y="778"/>
                </a:lnTo>
                <a:lnTo>
                  <a:pt x="216" y="776"/>
                </a:lnTo>
                <a:lnTo>
                  <a:pt x="218" y="775"/>
                </a:lnTo>
                <a:lnTo>
                  <a:pt x="218" y="773"/>
                </a:lnTo>
                <a:lnTo>
                  <a:pt x="219" y="773"/>
                </a:lnTo>
                <a:lnTo>
                  <a:pt x="219" y="771"/>
                </a:lnTo>
                <a:lnTo>
                  <a:pt x="221" y="769"/>
                </a:lnTo>
                <a:lnTo>
                  <a:pt x="221" y="767"/>
                </a:lnTo>
                <a:lnTo>
                  <a:pt x="221" y="765"/>
                </a:lnTo>
                <a:lnTo>
                  <a:pt x="223" y="763"/>
                </a:lnTo>
                <a:lnTo>
                  <a:pt x="225" y="761"/>
                </a:lnTo>
                <a:lnTo>
                  <a:pt x="225" y="760"/>
                </a:lnTo>
                <a:lnTo>
                  <a:pt x="225" y="758"/>
                </a:lnTo>
                <a:lnTo>
                  <a:pt x="227" y="758"/>
                </a:lnTo>
                <a:lnTo>
                  <a:pt x="227" y="758"/>
                </a:lnTo>
                <a:lnTo>
                  <a:pt x="229" y="756"/>
                </a:lnTo>
                <a:lnTo>
                  <a:pt x="231" y="754"/>
                </a:lnTo>
                <a:lnTo>
                  <a:pt x="231" y="752"/>
                </a:lnTo>
                <a:lnTo>
                  <a:pt x="231" y="750"/>
                </a:lnTo>
                <a:lnTo>
                  <a:pt x="233" y="748"/>
                </a:lnTo>
                <a:lnTo>
                  <a:pt x="234" y="746"/>
                </a:lnTo>
                <a:lnTo>
                  <a:pt x="234" y="745"/>
                </a:lnTo>
                <a:lnTo>
                  <a:pt x="234" y="743"/>
                </a:lnTo>
                <a:lnTo>
                  <a:pt x="236" y="741"/>
                </a:lnTo>
                <a:lnTo>
                  <a:pt x="238" y="741"/>
                </a:lnTo>
                <a:lnTo>
                  <a:pt x="238" y="739"/>
                </a:lnTo>
                <a:lnTo>
                  <a:pt x="238" y="737"/>
                </a:lnTo>
                <a:lnTo>
                  <a:pt x="238" y="735"/>
                </a:lnTo>
                <a:lnTo>
                  <a:pt x="236" y="735"/>
                </a:lnTo>
                <a:lnTo>
                  <a:pt x="236" y="733"/>
                </a:lnTo>
                <a:lnTo>
                  <a:pt x="236" y="731"/>
                </a:lnTo>
                <a:lnTo>
                  <a:pt x="236" y="730"/>
                </a:lnTo>
                <a:lnTo>
                  <a:pt x="238" y="728"/>
                </a:lnTo>
                <a:lnTo>
                  <a:pt x="240" y="726"/>
                </a:lnTo>
                <a:lnTo>
                  <a:pt x="240" y="724"/>
                </a:lnTo>
                <a:lnTo>
                  <a:pt x="240" y="722"/>
                </a:lnTo>
                <a:lnTo>
                  <a:pt x="240" y="720"/>
                </a:lnTo>
                <a:lnTo>
                  <a:pt x="240" y="718"/>
                </a:lnTo>
                <a:lnTo>
                  <a:pt x="240" y="716"/>
                </a:lnTo>
                <a:lnTo>
                  <a:pt x="242" y="715"/>
                </a:lnTo>
                <a:lnTo>
                  <a:pt x="240" y="715"/>
                </a:lnTo>
                <a:lnTo>
                  <a:pt x="240" y="713"/>
                </a:lnTo>
                <a:lnTo>
                  <a:pt x="238" y="713"/>
                </a:lnTo>
                <a:lnTo>
                  <a:pt x="238" y="711"/>
                </a:lnTo>
                <a:lnTo>
                  <a:pt x="236" y="709"/>
                </a:lnTo>
                <a:lnTo>
                  <a:pt x="238" y="707"/>
                </a:lnTo>
                <a:lnTo>
                  <a:pt x="236" y="707"/>
                </a:lnTo>
                <a:lnTo>
                  <a:pt x="236" y="705"/>
                </a:lnTo>
                <a:lnTo>
                  <a:pt x="236" y="703"/>
                </a:lnTo>
                <a:lnTo>
                  <a:pt x="236" y="701"/>
                </a:lnTo>
                <a:lnTo>
                  <a:pt x="234" y="701"/>
                </a:lnTo>
                <a:lnTo>
                  <a:pt x="233" y="703"/>
                </a:lnTo>
                <a:lnTo>
                  <a:pt x="231" y="701"/>
                </a:lnTo>
                <a:lnTo>
                  <a:pt x="229" y="700"/>
                </a:lnTo>
                <a:lnTo>
                  <a:pt x="229" y="698"/>
                </a:lnTo>
                <a:lnTo>
                  <a:pt x="229" y="696"/>
                </a:lnTo>
                <a:lnTo>
                  <a:pt x="229" y="694"/>
                </a:lnTo>
                <a:lnTo>
                  <a:pt x="229" y="692"/>
                </a:lnTo>
                <a:lnTo>
                  <a:pt x="229" y="690"/>
                </a:lnTo>
                <a:lnTo>
                  <a:pt x="229" y="688"/>
                </a:lnTo>
                <a:lnTo>
                  <a:pt x="227" y="688"/>
                </a:lnTo>
                <a:lnTo>
                  <a:pt x="227" y="686"/>
                </a:lnTo>
                <a:lnTo>
                  <a:pt x="225" y="685"/>
                </a:lnTo>
                <a:lnTo>
                  <a:pt x="223" y="683"/>
                </a:lnTo>
                <a:lnTo>
                  <a:pt x="223" y="681"/>
                </a:lnTo>
                <a:lnTo>
                  <a:pt x="221" y="681"/>
                </a:lnTo>
                <a:lnTo>
                  <a:pt x="221" y="679"/>
                </a:lnTo>
                <a:lnTo>
                  <a:pt x="221" y="677"/>
                </a:lnTo>
                <a:lnTo>
                  <a:pt x="221" y="675"/>
                </a:lnTo>
                <a:lnTo>
                  <a:pt x="221" y="673"/>
                </a:lnTo>
                <a:lnTo>
                  <a:pt x="219" y="673"/>
                </a:lnTo>
                <a:lnTo>
                  <a:pt x="218" y="671"/>
                </a:lnTo>
                <a:lnTo>
                  <a:pt x="218" y="670"/>
                </a:lnTo>
                <a:lnTo>
                  <a:pt x="216" y="670"/>
                </a:lnTo>
                <a:lnTo>
                  <a:pt x="216" y="668"/>
                </a:lnTo>
                <a:lnTo>
                  <a:pt x="216" y="668"/>
                </a:lnTo>
                <a:lnTo>
                  <a:pt x="214" y="668"/>
                </a:lnTo>
                <a:lnTo>
                  <a:pt x="212" y="668"/>
                </a:lnTo>
                <a:lnTo>
                  <a:pt x="208" y="668"/>
                </a:lnTo>
                <a:lnTo>
                  <a:pt x="206" y="668"/>
                </a:lnTo>
                <a:lnTo>
                  <a:pt x="206" y="668"/>
                </a:lnTo>
                <a:lnTo>
                  <a:pt x="204" y="668"/>
                </a:lnTo>
                <a:lnTo>
                  <a:pt x="204" y="670"/>
                </a:lnTo>
                <a:lnTo>
                  <a:pt x="204" y="671"/>
                </a:lnTo>
                <a:lnTo>
                  <a:pt x="203" y="671"/>
                </a:lnTo>
                <a:lnTo>
                  <a:pt x="201" y="671"/>
                </a:lnTo>
                <a:lnTo>
                  <a:pt x="201" y="673"/>
                </a:lnTo>
                <a:lnTo>
                  <a:pt x="199" y="675"/>
                </a:lnTo>
                <a:lnTo>
                  <a:pt x="197" y="675"/>
                </a:lnTo>
                <a:lnTo>
                  <a:pt x="195" y="675"/>
                </a:lnTo>
                <a:lnTo>
                  <a:pt x="195" y="677"/>
                </a:lnTo>
                <a:lnTo>
                  <a:pt x="195" y="677"/>
                </a:lnTo>
                <a:lnTo>
                  <a:pt x="195" y="679"/>
                </a:lnTo>
                <a:lnTo>
                  <a:pt x="193" y="679"/>
                </a:lnTo>
                <a:lnTo>
                  <a:pt x="193" y="681"/>
                </a:lnTo>
                <a:lnTo>
                  <a:pt x="191" y="681"/>
                </a:lnTo>
                <a:lnTo>
                  <a:pt x="191" y="683"/>
                </a:lnTo>
                <a:lnTo>
                  <a:pt x="189" y="683"/>
                </a:lnTo>
                <a:lnTo>
                  <a:pt x="188" y="685"/>
                </a:lnTo>
                <a:lnTo>
                  <a:pt x="186" y="686"/>
                </a:lnTo>
                <a:lnTo>
                  <a:pt x="184" y="686"/>
                </a:lnTo>
                <a:lnTo>
                  <a:pt x="182" y="688"/>
                </a:lnTo>
                <a:lnTo>
                  <a:pt x="180" y="690"/>
                </a:lnTo>
                <a:lnTo>
                  <a:pt x="180" y="692"/>
                </a:lnTo>
                <a:lnTo>
                  <a:pt x="178" y="692"/>
                </a:lnTo>
                <a:lnTo>
                  <a:pt x="178" y="694"/>
                </a:lnTo>
                <a:lnTo>
                  <a:pt x="176" y="694"/>
                </a:lnTo>
                <a:lnTo>
                  <a:pt x="176" y="696"/>
                </a:lnTo>
                <a:lnTo>
                  <a:pt x="174" y="698"/>
                </a:lnTo>
                <a:lnTo>
                  <a:pt x="173" y="700"/>
                </a:lnTo>
                <a:lnTo>
                  <a:pt x="173" y="701"/>
                </a:lnTo>
                <a:lnTo>
                  <a:pt x="171" y="701"/>
                </a:lnTo>
                <a:lnTo>
                  <a:pt x="169" y="701"/>
                </a:lnTo>
                <a:lnTo>
                  <a:pt x="167" y="703"/>
                </a:lnTo>
                <a:lnTo>
                  <a:pt x="167" y="705"/>
                </a:lnTo>
                <a:lnTo>
                  <a:pt x="165" y="705"/>
                </a:lnTo>
                <a:lnTo>
                  <a:pt x="165" y="707"/>
                </a:lnTo>
                <a:lnTo>
                  <a:pt x="165" y="709"/>
                </a:lnTo>
                <a:lnTo>
                  <a:pt x="163" y="709"/>
                </a:lnTo>
                <a:lnTo>
                  <a:pt x="161" y="711"/>
                </a:lnTo>
                <a:lnTo>
                  <a:pt x="159" y="713"/>
                </a:lnTo>
                <a:lnTo>
                  <a:pt x="154" y="718"/>
                </a:lnTo>
                <a:lnTo>
                  <a:pt x="152" y="716"/>
                </a:lnTo>
                <a:lnTo>
                  <a:pt x="150" y="716"/>
                </a:lnTo>
                <a:lnTo>
                  <a:pt x="148" y="716"/>
                </a:lnTo>
                <a:lnTo>
                  <a:pt x="148" y="718"/>
                </a:lnTo>
                <a:lnTo>
                  <a:pt x="146" y="718"/>
                </a:lnTo>
                <a:lnTo>
                  <a:pt x="144" y="718"/>
                </a:lnTo>
                <a:lnTo>
                  <a:pt x="143" y="720"/>
                </a:lnTo>
                <a:lnTo>
                  <a:pt x="141" y="720"/>
                </a:lnTo>
                <a:lnTo>
                  <a:pt x="137" y="720"/>
                </a:lnTo>
                <a:lnTo>
                  <a:pt x="135" y="720"/>
                </a:lnTo>
                <a:lnTo>
                  <a:pt x="133" y="722"/>
                </a:lnTo>
                <a:lnTo>
                  <a:pt x="131" y="722"/>
                </a:lnTo>
                <a:lnTo>
                  <a:pt x="128" y="722"/>
                </a:lnTo>
                <a:lnTo>
                  <a:pt x="124" y="724"/>
                </a:lnTo>
                <a:lnTo>
                  <a:pt x="122" y="724"/>
                </a:lnTo>
                <a:lnTo>
                  <a:pt x="120" y="724"/>
                </a:lnTo>
                <a:lnTo>
                  <a:pt x="118" y="724"/>
                </a:lnTo>
                <a:lnTo>
                  <a:pt x="116" y="722"/>
                </a:lnTo>
                <a:lnTo>
                  <a:pt x="114" y="722"/>
                </a:lnTo>
                <a:lnTo>
                  <a:pt x="113" y="720"/>
                </a:lnTo>
                <a:lnTo>
                  <a:pt x="111" y="720"/>
                </a:lnTo>
                <a:lnTo>
                  <a:pt x="109" y="718"/>
                </a:lnTo>
                <a:lnTo>
                  <a:pt x="107" y="716"/>
                </a:lnTo>
                <a:lnTo>
                  <a:pt x="105" y="715"/>
                </a:lnTo>
                <a:lnTo>
                  <a:pt x="103" y="715"/>
                </a:lnTo>
                <a:lnTo>
                  <a:pt x="101" y="715"/>
                </a:lnTo>
                <a:lnTo>
                  <a:pt x="101" y="715"/>
                </a:lnTo>
                <a:lnTo>
                  <a:pt x="99" y="716"/>
                </a:lnTo>
                <a:lnTo>
                  <a:pt x="98" y="716"/>
                </a:lnTo>
                <a:lnTo>
                  <a:pt x="96" y="718"/>
                </a:lnTo>
                <a:lnTo>
                  <a:pt x="94" y="718"/>
                </a:lnTo>
                <a:lnTo>
                  <a:pt x="90" y="718"/>
                </a:lnTo>
                <a:lnTo>
                  <a:pt x="88" y="716"/>
                </a:lnTo>
                <a:lnTo>
                  <a:pt x="86" y="715"/>
                </a:lnTo>
                <a:lnTo>
                  <a:pt x="86" y="713"/>
                </a:lnTo>
                <a:lnTo>
                  <a:pt x="86" y="711"/>
                </a:lnTo>
                <a:lnTo>
                  <a:pt x="86" y="709"/>
                </a:lnTo>
                <a:lnTo>
                  <a:pt x="84" y="709"/>
                </a:lnTo>
                <a:lnTo>
                  <a:pt x="83" y="707"/>
                </a:lnTo>
                <a:lnTo>
                  <a:pt x="81" y="707"/>
                </a:lnTo>
                <a:lnTo>
                  <a:pt x="79" y="707"/>
                </a:lnTo>
                <a:lnTo>
                  <a:pt x="77" y="705"/>
                </a:lnTo>
                <a:lnTo>
                  <a:pt x="75" y="703"/>
                </a:lnTo>
                <a:lnTo>
                  <a:pt x="75" y="701"/>
                </a:lnTo>
                <a:lnTo>
                  <a:pt x="73" y="701"/>
                </a:lnTo>
                <a:lnTo>
                  <a:pt x="73" y="700"/>
                </a:lnTo>
                <a:lnTo>
                  <a:pt x="71" y="698"/>
                </a:lnTo>
                <a:lnTo>
                  <a:pt x="69" y="698"/>
                </a:lnTo>
                <a:lnTo>
                  <a:pt x="68" y="698"/>
                </a:lnTo>
                <a:lnTo>
                  <a:pt x="66" y="696"/>
                </a:lnTo>
                <a:lnTo>
                  <a:pt x="64" y="696"/>
                </a:lnTo>
                <a:lnTo>
                  <a:pt x="60" y="696"/>
                </a:lnTo>
                <a:lnTo>
                  <a:pt x="60" y="694"/>
                </a:lnTo>
                <a:lnTo>
                  <a:pt x="58" y="694"/>
                </a:lnTo>
                <a:lnTo>
                  <a:pt x="56" y="692"/>
                </a:lnTo>
                <a:lnTo>
                  <a:pt x="54" y="690"/>
                </a:lnTo>
                <a:lnTo>
                  <a:pt x="53" y="688"/>
                </a:lnTo>
                <a:lnTo>
                  <a:pt x="53" y="688"/>
                </a:lnTo>
                <a:lnTo>
                  <a:pt x="51" y="690"/>
                </a:lnTo>
                <a:lnTo>
                  <a:pt x="49" y="690"/>
                </a:lnTo>
                <a:lnTo>
                  <a:pt x="47" y="692"/>
                </a:lnTo>
                <a:lnTo>
                  <a:pt x="45" y="694"/>
                </a:lnTo>
                <a:lnTo>
                  <a:pt x="43" y="696"/>
                </a:lnTo>
                <a:lnTo>
                  <a:pt x="43" y="698"/>
                </a:lnTo>
                <a:lnTo>
                  <a:pt x="41" y="700"/>
                </a:lnTo>
                <a:lnTo>
                  <a:pt x="39" y="700"/>
                </a:lnTo>
                <a:lnTo>
                  <a:pt x="39" y="701"/>
                </a:lnTo>
                <a:lnTo>
                  <a:pt x="38" y="703"/>
                </a:lnTo>
                <a:lnTo>
                  <a:pt x="36" y="705"/>
                </a:lnTo>
                <a:lnTo>
                  <a:pt x="36" y="707"/>
                </a:lnTo>
                <a:lnTo>
                  <a:pt x="34" y="707"/>
                </a:lnTo>
                <a:lnTo>
                  <a:pt x="32" y="709"/>
                </a:lnTo>
                <a:lnTo>
                  <a:pt x="30" y="709"/>
                </a:lnTo>
                <a:lnTo>
                  <a:pt x="28" y="709"/>
                </a:lnTo>
                <a:lnTo>
                  <a:pt x="26" y="709"/>
                </a:lnTo>
                <a:lnTo>
                  <a:pt x="24" y="709"/>
                </a:lnTo>
                <a:lnTo>
                  <a:pt x="24" y="707"/>
                </a:lnTo>
                <a:lnTo>
                  <a:pt x="24" y="705"/>
                </a:lnTo>
                <a:lnTo>
                  <a:pt x="23" y="703"/>
                </a:lnTo>
                <a:lnTo>
                  <a:pt x="23" y="701"/>
                </a:lnTo>
                <a:lnTo>
                  <a:pt x="21" y="701"/>
                </a:lnTo>
                <a:lnTo>
                  <a:pt x="19" y="700"/>
                </a:lnTo>
                <a:lnTo>
                  <a:pt x="19" y="698"/>
                </a:lnTo>
                <a:lnTo>
                  <a:pt x="19" y="696"/>
                </a:lnTo>
                <a:lnTo>
                  <a:pt x="19" y="692"/>
                </a:lnTo>
                <a:lnTo>
                  <a:pt x="17" y="692"/>
                </a:lnTo>
                <a:lnTo>
                  <a:pt x="15" y="692"/>
                </a:lnTo>
                <a:lnTo>
                  <a:pt x="13" y="692"/>
                </a:lnTo>
                <a:lnTo>
                  <a:pt x="11" y="690"/>
                </a:lnTo>
                <a:lnTo>
                  <a:pt x="11" y="688"/>
                </a:lnTo>
                <a:lnTo>
                  <a:pt x="9" y="686"/>
                </a:lnTo>
                <a:lnTo>
                  <a:pt x="9" y="685"/>
                </a:lnTo>
                <a:lnTo>
                  <a:pt x="9" y="683"/>
                </a:lnTo>
                <a:lnTo>
                  <a:pt x="8" y="681"/>
                </a:lnTo>
                <a:lnTo>
                  <a:pt x="6" y="679"/>
                </a:lnTo>
                <a:lnTo>
                  <a:pt x="6" y="679"/>
                </a:lnTo>
                <a:lnTo>
                  <a:pt x="4" y="679"/>
                </a:lnTo>
                <a:lnTo>
                  <a:pt x="2" y="679"/>
                </a:lnTo>
                <a:lnTo>
                  <a:pt x="2" y="677"/>
                </a:lnTo>
                <a:lnTo>
                  <a:pt x="0" y="675"/>
                </a:lnTo>
                <a:lnTo>
                  <a:pt x="0" y="673"/>
                </a:lnTo>
                <a:lnTo>
                  <a:pt x="0" y="670"/>
                </a:lnTo>
                <a:lnTo>
                  <a:pt x="2" y="668"/>
                </a:lnTo>
                <a:lnTo>
                  <a:pt x="2" y="668"/>
                </a:lnTo>
                <a:lnTo>
                  <a:pt x="4" y="666"/>
                </a:lnTo>
                <a:lnTo>
                  <a:pt x="6" y="664"/>
                </a:lnTo>
                <a:lnTo>
                  <a:pt x="6" y="662"/>
                </a:lnTo>
                <a:lnTo>
                  <a:pt x="4" y="660"/>
                </a:lnTo>
                <a:lnTo>
                  <a:pt x="6" y="658"/>
                </a:lnTo>
                <a:lnTo>
                  <a:pt x="6" y="656"/>
                </a:lnTo>
                <a:lnTo>
                  <a:pt x="6" y="655"/>
                </a:lnTo>
                <a:lnTo>
                  <a:pt x="8" y="655"/>
                </a:lnTo>
                <a:lnTo>
                  <a:pt x="9" y="653"/>
                </a:lnTo>
                <a:lnTo>
                  <a:pt x="9" y="651"/>
                </a:lnTo>
                <a:lnTo>
                  <a:pt x="9" y="649"/>
                </a:lnTo>
                <a:lnTo>
                  <a:pt x="11" y="647"/>
                </a:lnTo>
                <a:lnTo>
                  <a:pt x="11" y="645"/>
                </a:lnTo>
                <a:lnTo>
                  <a:pt x="11" y="643"/>
                </a:lnTo>
                <a:lnTo>
                  <a:pt x="9" y="641"/>
                </a:lnTo>
                <a:lnTo>
                  <a:pt x="8" y="640"/>
                </a:lnTo>
                <a:lnTo>
                  <a:pt x="8" y="638"/>
                </a:lnTo>
                <a:lnTo>
                  <a:pt x="8" y="636"/>
                </a:lnTo>
                <a:lnTo>
                  <a:pt x="9" y="634"/>
                </a:lnTo>
                <a:lnTo>
                  <a:pt x="11" y="634"/>
                </a:lnTo>
                <a:lnTo>
                  <a:pt x="13" y="632"/>
                </a:lnTo>
                <a:lnTo>
                  <a:pt x="13" y="630"/>
                </a:lnTo>
                <a:lnTo>
                  <a:pt x="13" y="628"/>
                </a:lnTo>
                <a:lnTo>
                  <a:pt x="15" y="626"/>
                </a:lnTo>
                <a:lnTo>
                  <a:pt x="15" y="625"/>
                </a:lnTo>
                <a:lnTo>
                  <a:pt x="17" y="623"/>
                </a:lnTo>
                <a:lnTo>
                  <a:pt x="19" y="623"/>
                </a:lnTo>
                <a:lnTo>
                  <a:pt x="21" y="623"/>
                </a:lnTo>
                <a:lnTo>
                  <a:pt x="23" y="623"/>
                </a:lnTo>
                <a:lnTo>
                  <a:pt x="24" y="623"/>
                </a:lnTo>
                <a:lnTo>
                  <a:pt x="26" y="623"/>
                </a:lnTo>
                <a:lnTo>
                  <a:pt x="28" y="621"/>
                </a:lnTo>
                <a:lnTo>
                  <a:pt x="28" y="619"/>
                </a:lnTo>
                <a:lnTo>
                  <a:pt x="28" y="617"/>
                </a:lnTo>
                <a:lnTo>
                  <a:pt x="30" y="615"/>
                </a:lnTo>
                <a:lnTo>
                  <a:pt x="32" y="615"/>
                </a:lnTo>
                <a:lnTo>
                  <a:pt x="32" y="613"/>
                </a:lnTo>
                <a:lnTo>
                  <a:pt x="34" y="611"/>
                </a:lnTo>
                <a:lnTo>
                  <a:pt x="36" y="611"/>
                </a:lnTo>
                <a:lnTo>
                  <a:pt x="36" y="610"/>
                </a:lnTo>
                <a:lnTo>
                  <a:pt x="38" y="608"/>
                </a:lnTo>
                <a:lnTo>
                  <a:pt x="38" y="606"/>
                </a:lnTo>
                <a:lnTo>
                  <a:pt x="39" y="604"/>
                </a:lnTo>
                <a:lnTo>
                  <a:pt x="39" y="602"/>
                </a:lnTo>
                <a:lnTo>
                  <a:pt x="39" y="600"/>
                </a:lnTo>
                <a:lnTo>
                  <a:pt x="36" y="600"/>
                </a:lnTo>
                <a:lnTo>
                  <a:pt x="34" y="600"/>
                </a:lnTo>
                <a:lnTo>
                  <a:pt x="34" y="602"/>
                </a:lnTo>
                <a:lnTo>
                  <a:pt x="32" y="604"/>
                </a:lnTo>
                <a:lnTo>
                  <a:pt x="30" y="606"/>
                </a:lnTo>
                <a:lnTo>
                  <a:pt x="30" y="608"/>
                </a:lnTo>
                <a:lnTo>
                  <a:pt x="28" y="608"/>
                </a:lnTo>
                <a:lnTo>
                  <a:pt x="26" y="610"/>
                </a:lnTo>
                <a:lnTo>
                  <a:pt x="24" y="610"/>
                </a:lnTo>
                <a:lnTo>
                  <a:pt x="23" y="610"/>
                </a:lnTo>
                <a:lnTo>
                  <a:pt x="21" y="611"/>
                </a:lnTo>
                <a:lnTo>
                  <a:pt x="19" y="611"/>
                </a:lnTo>
                <a:lnTo>
                  <a:pt x="17" y="613"/>
                </a:lnTo>
                <a:lnTo>
                  <a:pt x="17" y="615"/>
                </a:lnTo>
                <a:lnTo>
                  <a:pt x="15" y="615"/>
                </a:lnTo>
                <a:lnTo>
                  <a:pt x="13" y="613"/>
                </a:lnTo>
                <a:lnTo>
                  <a:pt x="11" y="613"/>
                </a:lnTo>
                <a:lnTo>
                  <a:pt x="9" y="611"/>
                </a:lnTo>
                <a:lnTo>
                  <a:pt x="8" y="611"/>
                </a:lnTo>
                <a:lnTo>
                  <a:pt x="6" y="610"/>
                </a:lnTo>
                <a:lnTo>
                  <a:pt x="6" y="610"/>
                </a:lnTo>
                <a:lnTo>
                  <a:pt x="6" y="606"/>
                </a:lnTo>
                <a:lnTo>
                  <a:pt x="6" y="604"/>
                </a:lnTo>
                <a:lnTo>
                  <a:pt x="6" y="602"/>
                </a:lnTo>
                <a:lnTo>
                  <a:pt x="6" y="600"/>
                </a:lnTo>
                <a:lnTo>
                  <a:pt x="6" y="598"/>
                </a:lnTo>
                <a:lnTo>
                  <a:pt x="8" y="596"/>
                </a:lnTo>
                <a:lnTo>
                  <a:pt x="9" y="596"/>
                </a:lnTo>
                <a:lnTo>
                  <a:pt x="9" y="594"/>
                </a:lnTo>
                <a:lnTo>
                  <a:pt x="11" y="593"/>
                </a:lnTo>
                <a:lnTo>
                  <a:pt x="13" y="591"/>
                </a:lnTo>
                <a:lnTo>
                  <a:pt x="15" y="589"/>
                </a:lnTo>
                <a:lnTo>
                  <a:pt x="17" y="589"/>
                </a:lnTo>
                <a:lnTo>
                  <a:pt x="17" y="587"/>
                </a:lnTo>
                <a:lnTo>
                  <a:pt x="19" y="585"/>
                </a:lnTo>
                <a:lnTo>
                  <a:pt x="21" y="583"/>
                </a:lnTo>
                <a:lnTo>
                  <a:pt x="21" y="581"/>
                </a:lnTo>
                <a:lnTo>
                  <a:pt x="23" y="579"/>
                </a:lnTo>
                <a:lnTo>
                  <a:pt x="23" y="578"/>
                </a:lnTo>
                <a:lnTo>
                  <a:pt x="24" y="578"/>
                </a:lnTo>
                <a:lnTo>
                  <a:pt x="24" y="576"/>
                </a:lnTo>
                <a:lnTo>
                  <a:pt x="26" y="574"/>
                </a:lnTo>
                <a:lnTo>
                  <a:pt x="26" y="572"/>
                </a:lnTo>
                <a:lnTo>
                  <a:pt x="26" y="568"/>
                </a:lnTo>
                <a:lnTo>
                  <a:pt x="26" y="566"/>
                </a:lnTo>
                <a:lnTo>
                  <a:pt x="26" y="564"/>
                </a:lnTo>
                <a:lnTo>
                  <a:pt x="28" y="563"/>
                </a:lnTo>
                <a:lnTo>
                  <a:pt x="28" y="561"/>
                </a:lnTo>
                <a:lnTo>
                  <a:pt x="28" y="559"/>
                </a:lnTo>
                <a:lnTo>
                  <a:pt x="30" y="557"/>
                </a:lnTo>
                <a:lnTo>
                  <a:pt x="32" y="557"/>
                </a:lnTo>
                <a:lnTo>
                  <a:pt x="34" y="555"/>
                </a:lnTo>
                <a:lnTo>
                  <a:pt x="34" y="553"/>
                </a:lnTo>
                <a:lnTo>
                  <a:pt x="34" y="551"/>
                </a:lnTo>
                <a:lnTo>
                  <a:pt x="36" y="549"/>
                </a:lnTo>
                <a:lnTo>
                  <a:pt x="36" y="548"/>
                </a:lnTo>
                <a:lnTo>
                  <a:pt x="38" y="546"/>
                </a:lnTo>
                <a:lnTo>
                  <a:pt x="38" y="544"/>
                </a:lnTo>
                <a:lnTo>
                  <a:pt x="38" y="540"/>
                </a:lnTo>
                <a:lnTo>
                  <a:pt x="38" y="538"/>
                </a:lnTo>
                <a:lnTo>
                  <a:pt x="38" y="536"/>
                </a:lnTo>
                <a:lnTo>
                  <a:pt x="38" y="534"/>
                </a:lnTo>
                <a:lnTo>
                  <a:pt x="38" y="534"/>
                </a:lnTo>
                <a:lnTo>
                  <a:pt x="39" y="533"/>
                </a:lnTo>
                <a:lnTo>
                  <a:pt x="39" y="531"/>
                </a:lnTo>
                <a:lnTo>
                  <a:pt x="41" y="529"/>
                </a:lnTo>
                <a:lnTo>
                  <a:pt x="43" y="529"/>
                </a:lnTo>
                <a:lnTo>
                  <a:pt x="45" y="527"/>
                </a:lnTo>
                <a:lnTo>
                  <a:pt x="45" y="525"/>
                </a:lnTo>
                <a:lnTo>
                  <a:pt x="47" y="525"/>
                </a:lnTo>
                <a:lnTo>
                  <a:pt x="47" y="523"/>
                </a:lnTo>
                <a:lnTo>
                  <a:pt x="49" y="521"/>
                </a:lnTo>
                <a:lnTo>
                  <a:pt x="51" y="519"/>
                </a:lnTo>
                <a:lnTo>
                  <a:pt x="51" y="518"/>
                </a:lnTo>
                <a:lnTo>
                  <a:pt x="53" y="518"/>
                </a:lnTo>
                <a:lnTo>
                  <a:pt x="53" y="516"/>
                </a:lnTo>
                <a:lnTo>
                  <a:pt x="53" y="514"/>
                </a:lnTo>
                <a:lnTo>
                  <a:pt x="54" y="512"/>
                </a:lnTo>
                <a:lnTo>
                  <a:pt x="56" y="510"/>
                </a:lnTo>
                <a:lnTo>
                  <a:pt x="58" y="508"/>
                </a:lnTo>
                <a:lnTo>
                  <a:pt x="58" y="506"/>
                </a:lnTo>
                <a:lnTo>
                  <a:pt x="60" y="506"/>
                </a:lnTo>
                <a:lnTo>
                  <a:pt x="62" y="504"/>
                </a:lnTo>
                <a:lnTo>
                  <a:pt x="64" y="506"/>
                </a:lnTo>
                <a:lnTo>
                  <a:pt x="66" y="506"/>
                </a:lnTo>
                <a:lnTo>
                  <a:pt x="69" y="506"/>
                </a:lnTo>
                <a:lnTo>
                  <a:pt x="71" y="506"/>
                </a:lnTo>
                <a:lnTo>
                  <a:pt x="73" y="506"/>
                </a:lnTo>
                <a:lnTo>
                  <a:pt x="75" y="506"/>
                </a:lnTo>
                <a:lnTo>
                  <a:pt x="77" y="506"/>
                </a:lnTo>
                <a:lnTo>
                  <a:pt x="79" y="508"/>
                </a:lnTo>
                <a:lnTo>
                  <a:pt x="81" y="508"/>
                </a:lnTo>
                <a:lnTo>
                  <a:pt x="83" y="510"/>
                </a:lnTo>
                <a:lnTo>
                  <a:pt x="86" y="510"/>
                </a:lnTo>
                <a:lnTo>
                  <a:pt x="88" y="508"/>
                </a:lnTo>
                <a:lnTo>
                  <a:pt x="88" y="506"/>
                </a:lnTo>
                <a:lnTo>
                  <a:pt x="90" y="506"/>
                </a:lnTo>
                <a:lnTo>
                  <a:pt x="92" y="504"/>
                </a:lnTo>
                <a:lnTo>
                  <a:pt x="92" y="503"/>
                </a:lnTo>
                <a:lnTo>
                  <a:pt x="94" y="501"/>
                </a:lnTo>
                <a:lnTo>
                  <a:pt x="94" y="499"/>
                </a:lnTo>
                <a:lnTo>
                  <a:pt x="96" y="499"/>
                </a:lnTo>
                <a:lnTo>
                  <a:pt x="96" y="497"/>
                </a:lnTo>
                <a:lnTo>
                  <a:pt x="98" y="495"/>
                </a:lnTo>
                <a:lnTo>
                  <a:pt x="98" y="493"/>
                </a:lnTo>
                <a:lnTo>
                  <a:pt x="99" y="491"/>
                </a:lnTo>
                <a:lnTo>
                  <a:pt x="101" y="491"/>
                </a:lnTo>
                <a:lnTo>
                  <a:pt x="101" y="491"/>
                </a:lnTo>
                <a:lnTo>
                  <a:pt x="105" y="491"/>
                </a:lnTo>
                <a:lnTo>
                  <a:pt x="107" y="491"/>
                </a:lnTo>
                <a:lnTo>
                  <a:pt x="109" y="491"/>
                </a:lnTo>
                <a:lnTo>
                  <a:pt x="111" y="493"/>
                </a:lnTo>
                <a:lnTo>
                  <a:pt x="113" y="495"/>
                </a:lnTo>
                <a:lnTo>
                  <a:pt x="114" y="495"/>
                </a:lnTo>
                <a:lnTo>
                  <a:pt x="116" y="497"/>
                </a:lnTo>
                <a:lnTo>
                  <a:pt x="118" y="497"/>
                </a:lnTo>
                <a:lnTo>
                  <a:pt x="120" y="497"/>
                </a:lnTo>
                <a:lnTo>
                  <a:pt x="122" y="499"/>
                </a:lnTo>
                <a:lnTo>
                  <a:pt x="124" y="499"/>
                </a:lnTo>
                <a:lnTo>
                  <a:pt x="126" y="501"/>
                </a:lnTo>
                <a:lnTo>
                  <a:pt x="128" y="501"/>
                </a:lnTo>
                <a:lnTo>
                  <a:pt x="129" y="501"/>
                </a:lnTo>
                <a:lnTo>
                  <a:pt x="131" y="503"/>
                </a:lnTo>
                <a:lnTo>
                  <a:pt x="133" y="503"/>
                </a:lnTo>
                <a:lnTo>
                  <a:pt x="135" y="503"/>
                </a:lnTo>
                <a:lnTo>
                  <a:pt x="135" y="501"/>
                </a:lnTo>
                <a:lnTo>
                  <a:pt x="137" y="499"/>
                </a:lnTo>
                <a:lnTo>
                  <a:pt x="139" y="499"/>
                </a:lnTo>
                <a:lnTo>
                  <a:pt x="141" y="497"/>
                </a:lnTo>
                <a:lnTo>
                  <a:pt x="143" y="497"/>
                </a:lnTo>
                <a:lnTo>
                  <a:pt x="144" y="497"/>
                </a:lnTo>
                <a:lnTo>
                  <a:pt x="146" y="497"/>
                </a:lnTo>
                <a:lnTo>
                  <a:pt x="148" y="495"/>
                </a:lnTo>
                <a:lnTo>
                  <a:pt x="148" y="495"/>
                </a:lnTo>
                <a:lnTo>
                  <a:pt x="150" y="493"/>
                </a:lnTo>
                <a:lnTo>
                  <a:pt x="150" y="491"/>
                </a:lnTo>
                <a:lnTo>
                  <a:pt x="152" y="489"/>
                </a:lnTo>
                <a:lnTo>
                  <a:pt x="152" y="489"/>
                </a:lnTo>
                <a:lnTo>
                  <a:pt x="154" y="488"/>
                </a:lnTo>
                <a:lnTo>
                  <a:pt x="154" y="486"/>
                </a:lnTo>
                <a:lnTo>
                  <a:pt x="156" y="484"/>
                </a:lnTo>
                <a:lnTo>
                  <a:pt x="156" y="482"/>
                </a:lnTo>
                <a:lnTo>
                  <a:pt x="156" y="480"/>
                </a:lnTo>
                <a:lnTo>
                  <a:pt x="156" y="478"/>
                </a:lnTo>
                <a:lnTo>
                  <a:pt x="158" y="476"/>
                </a:lnTo>
                <a:lnTo>
                  <a:pt x="158" y="474"/>
                </a:lnTo>
                <a:lnTo>
                  <a:pt x="158" y="471"/>
                </a:lnTo>
                <a:lnTo>
                  <a:pt x="158" y="469"/>
                </a:lnTo>
                <a:lnTo>
                  <a:pt x="158" y="467"/>
                </a:lnTo>
                <a:lnTo>
                  <a:pt x="158" y="465"/>
                </a:lnTo>
                <a:lnTo>
                  <a:pt x="156" y="461"/>
                </a:lnTo>
                <a:lnTo>
                  <a:pt x="156" y="459"/>
                </a:lnTo>
                <a:lnTo>
                  <a:pt x="156" y="458"/>
                </a:lnTo>
                <a:lnTo>
                  <a:pt x="156" y="456"/>
                </a:lnTo>
                <a:lnTo>
                  <a:pt x="156" y="454"/>
                </a:lnTo>
                <a:lnTo>
                  <a:pt x="154" y="452"/>
                </a:lnTo>
                <a:lnTo>
                  <a:pt x="154" y="450"/>
                </a:lnTo>
                <a:lnTo>
                  <a:pt x="154" y="448"/>
                </a:lnTo>
                <a:lnTo>
                  <a:pt x="154" y="444"/>
                </a:lnTo>
                <a:lnTo>
                  <a:pt x="154" y="444"/>
                </a:lnTo>
                <a:lnTo>
                  <a:pt x="154" y="443"/>
                </a:lnTo>
                <a:lnTo>
                  <a:pt x="156" y="441"/>
                </a:lnTo>
                <a:lnTo>
                  <a:pt x="156" y="439"/>
                </a:lnTo>
                <a:lnTo>
                  <a:pt x="156" y="437"/>
                </a:lnTo>
                <a:lnTo>
                  <a:pt x="156" y="433"/>
                </a:lnTo>
                <a:lnTo>
                  <a:pt x="158" y="433"/>
                </a:lnTo>
                <a:lnTo>
                  <a:pt x="158" y="431"/>
                </a:lnTo>
                <a:lnTo>
                  <a:pt x="159" y="429"/>
                </a:lnTo>
                <a:lnTo>
                  <a:pt x="159" y="428"/>
                </a:lnTo>
                <a:lnTo>
                  <a:pt x="159" y="426"/>
                </a:lnTo>
                <a:lnTo>
                  <a:pt x="159" y="424"/>
                </a:lnTo>
                <a:lnTo>
                  <a:pt x="161" y="420"/>
                </a:lnTo>
                <a:lnTo>
                  <a:pt x="163" y="418"/>
                </a:lnTo>
                <a:lnTo>
                  <a:pt x="163" y="416"/>
                </a:lnTo>
                <a:lnTo>
                  <a:pt x="165" y="414"/>
                </a:lnTo>
                <a:lnTo>
                  <a:pt x="165" y="413"/>
                </a:lnTo>
                <a:lnTo>
                  <a:pt x="165" y="411"/>
                </a:lnTo>
                <a:lnTo>
                  <a:pt x="165" y="409"/>
                </a:lnTo>
                <a:lnTo>
                  <a:pt x="167" y="405"/>
                </a:lnTo>
                <a:lnTo>
                  <a:pt x="169" y="403"/>
                </a:lnTo>
                <a:lnTo>
                  <a:pt x="169" y="401"/>
                </a:lnTo>
                <a:lnTo>
                  <a:pt x="171" y="399"/>
                </a:lnTo>
                <a:lnTo>
                  <a:pt x="173" y="399"/>
                </a:lnTo>
                <a:lnTo>
                  <a:pt x="173" y="398"/>
                </a:lnTo>
                <a:lnTo>
                  <a:pt x="173" y="394"/>
                </a:lnTo>
                <a:lnTo>
                  <a:pt x="173" y="392"/>
                </a:lnTo>
                <a:lnTo>
                  <a:pt x="171" y="390"/>
                </a:lnTo>
                <a:lnTo>
                  <a:pt x="169" y="388"/>
                </a:lnTo>
                <a:lnTo>
                  <a:pt x="169" y="386"/>
                </a:lnTo>
                <a:lnTo>
                  <a:pt x="167" y="386"/>
                </a:lnTo>
                <a:lnTo>
                  <a:pt x="167" y="384"/>
                </a:lnTo>
                <a:lnTo>
                  <a:pt x="167" y="383"/>
                </a:lnTo>
                <a:lnTo>
                  <a:pt x="165" y="381"/>
                </a:lnTo>
                <a:lnTo>
                  <a:pt x="163" y="379"/>
                </a:lnTo>
                <a:lnTo>
                  <a:pt x="161" y="375"/>
                </a:lnTo>
                <a:lnTo>
                  <a:pt x="161" y="373"/>
                </a:lnTo>
                <a:lnTo>
                  <a:pt x="159" y="371"/>
                </a:lnTo>
                <a:lnTo>
                  <a:pt x="158" y="368"/>
                </a:lnTo>
                <a:lnTo>
                  <a:pt x="156" y="366"/>
                </a:lnTo>
                <a:lnTo>
                  <a:pt x="154" y="362"/>
                </a:lnTo>
                <a:lnTo>
                  <a:pt x="154" y="360"/>
                </a:lnTo>
                <a:lnTo>
                  <a:pt x="152" y="358"/>
                </a:lnTo>
                <a:lnTo>
                  <a:pt x="150" y="354"/>
                </a:lnTo>
                <a:lnTo>
                  <a:pt x="148" y="354"/>
                </a:lnTo>
                <a:lnTo>
                  <a:pt x="148" y="353"/>
                </a:lnTo>
                <a:lnTo>
                  <a:pt x="148" y="349"/>
                </a:lnTo>
                <a:lnTo>
                  <a:pt x="146" y="347"/>
                </a:lnTo>
                <a:lnTo>
                  <a:pt x="144" y="345"/>
                </a:lnTo>
                <a:lnTo>
                  <a:pt x="143" y="341"/>
                </a:lnTo>
                <a:lnTo>
                  <a:pt x="143" y="338"/>
                </a:lnTo>
                <a:lnTo>
                  <a:pt x="144" y="336"/>
                </a:lnTo>
                <a:lnTo>
                  <a:pt x="144" y="334"/>
                </a:lnTo>
                <a:lnTo>
                  <a:pt x="144" y="330"/>
                </a:lnTo>
                <a:lnTo>
                  <a:pt x="144" y="328"/>
                </a:lnTo>
                <a:lnTo>
                  <a:pt x="146" y="324"/>
                </a:lnTo>
                <a:lnTo>
                  <a:pt x="146" y="323"/>
                </a:lnTo>
                <a:lnTo>
                  <a:pt x="146" y="321"/>
                </a:lnTo>
                <a:lnTo>
                  <a:pt x="148" y="317"/>
                </a:lnTo>
                <a:lnTo>
                  <a:pt x="148" y="315"/>
                </a:lnTo>
                <a:lnTo>
                  <a:pt x="148" y="313"/>
                </a:lnTo>
                <a:lnTo>
                  <a:pt x="148" y="309"/>
                </a:lnTo>
                <a:lnTo>
                  <a:pt x="148" y="309"/>
                </a:lnTo>
                <a:lnTo>
                  <a:pt x="148" y="306"/>
                </a:lnTo>
                <a:lnTo>
                  <a:pt x="148" y="304"/>
                </a:lnTo>
                <a:lnTo>
                  <a:pt x="148" y="302"/>
                </a:lnTo>
                <a:lnTo>
                  <a:pt x="150" y="298"/>
                </a:lnTo>
                <a:lnTo>
                  <a:pt x="150" y="296"/>
                </a:lnTo>
                <a:lnTo>
                  <a:pt x="150" y="294"/>
                </a:lnTo>
                <a:lnTo>
                  <a:pt x="150" y="293"/>
                </a:lnTo>
                <a:lnTo>
                  <a:pt x="150" y="289"/>
                </a:lnTo>
                <a:lnTo>
                  <a:pt x="148" y="287"/>
                </a:lnTo>
                <a:lnTo>
                  <a:pt x="148" y="285"/>
                </a:lnTo>
                <a:lnTo>
                  <a:pt x="148" y="283"/>
                </a:lnTo>
                <a:lnTo>
                  <a:pt x="148" y="281"/>
                </a:lnTo>
                <a:lnTo>
                  <a:pt x="148" y="279"/>
                </a:lnTo>
                <a:lnTo>
                  <a:pt x="148" y="276"/>
                </a:lnTo>
                <a:lnTo>
                  <a:pt x="148" y="274"/>
                </a:lnTo>
                <a:lnTo>
                  <a:pt x="148" y="272"/>
                </a:lnTo>
                <a:lnTo>
                  <a:pt x="146" y="268"/>
                </a:lnTo>
                <a:lnTo>
                  <a:pt x="146" y="266"/>
                </a:lnTo>
                <a:lnTo>
                  <a:pt x="144" y="264"/>
                </a:lnTo>
                <a:lnTo>
                  <a:pt x="144" y="263"/>
                </a:lnTo>
                <a:lnTo>
                  <a:pt x="144" y="261"/>
                </a:lnTo>
                <a:lnTo>
                  <a:pt x="144" y="259"/>
                </a:lnTo>
                <a:lnTo>
                  <a:pt x="148" y="253"/>
                </a:lnTo>
                <a:lnTo>
                  <a:pt x="152" y="248"/>
                </a:lnTo>
                <a:lnTo>
                  <a:pt x="152" y="244"/>
                </a:lnTo>
                <a:lnTo>
                  <a:pt x="150" y="242"/>
                </a:lnTo>
                <a:lnTo>
                  <a:pt x="148" y="240"/>
                </a:lnTo>
                <a:lnTo>
                  <a:pt x="148" y="238"/>
                </a:lnTo>
                <a:lnTo>
                  <a:pt x="148" y="236"/>
                </a:lnTo>
                <a:lnTo>
                  <a:pt x="146" y="234"/>
                </a:lnTo>
                <a:lnTo>
                  <a:pt x="144" y="233"/>
                </a:lnTo>
                <a:lnTo>
                  <a:pt x="144" y="229"/>
                </a:lnTo>
                <a:lnTo>
                  <a:pt x="143" y="227"/>
                </a:lnTo>
                <a:lnTo>
                  <a:pt x="141" y="225"/>
                </a:lnTo>
                <a:lnTo>
                  <a:pt x="139" y="221"/>
                </a:lnTo>
                <a:lnTo>
                  <a:pt x="137" y="221"/>
                </a:lnTo>
                <a:lnTo>
                  <a:pt x="135" y="219"/>
                </a:lnTo>
                <a:lnTo>
                  <a:pt x="135" y="216"/>
                </a:lnTo>
                <a:lnTo>
                  <a:pt x="133" y="214"/>
                </a:lnTo>
                <a:lnTo>
                  <a:pt x="131" y="210"/>
                </a:lnTo>
                <a:lnTo>
                  <a:pt x="129" y="208"/>
                </a:lnTo>
                <a:lnTo>
                  <a:pt x="128" y="206"/>
                </a:lnTo>
                <a:lnTo>
                  <a:pt x="126" y="203"/>
                </a:lnTo>
                <a:lnTo>
                  <a:pt x="126" y="201"/>
                </a:lnTo>
                <a:lnTo>
                  <a:pt x="124" y="199"/>
                </a:lnTo>
                <a:lnTo>
                  <a:pt x="122" y="195"/>
                </a:lnTo>
                <a:lnTo>
                  <a:pt x="120" y="193"/>
                </a:lnTo>
                <a:lnTo>
                  <a:pt x="120" y="189"/>
                </a:lnTo>
                <a:lnTo>
                  <a:pt x="120" y="188"/>
                </a:lnTo>
                <a:lnTo>
                  <a:pt x="120" y="186"/>
                </a:lnTo>
                <a:lnTo>
                  <a:pt x="120" y="182"/>
                </a:lnTo>
                <a:lnTo>
                  <a:pt x="118" y="180"/>
                </a:lnTo>
                <a:lnTo>
                  <a:pt x="118" y="176"/>
                </a:lnTo>
                <a:lnTo>
                  <a:pt x="118" y="176"/>
                </a:lnTo>
                <a:lnTo>
                  <a:pt x="118" y="174"/>
                </a:lnTo>
                <a:lnTo>
                  <a:pt x="118" y="171"/>
                </a:lnTo>
                <a:lnTo>
                  <a:pt x="118" y="169"/>
                </a:lnTo>
                <a:lnTo>
                  <a:pt x="116" y="167"/>
                </a:lnTo>
                <a:lnTo>
                  <a:pt x="116" y="163"/>
                </a:lnTo>
                <a:lnTo>
                  <a:pt x="98" y="144"/>
                </a:lnTo>
                <a:lnTo>
                  <a:pt x="81" y="144"/>
                </a:lnTo>
                <a:lnTo>
                  <a:pt x="79" y="139"/>
                </a:lnTo>
                <a:lnTo>
                  <a:pt x="77" y="139"/>
                </a:lnTo>
                <a:lnTo>
                  <a:pt x="75" y="137"/>
                </a:lnTo>
                <a:lnTo>
                  <a:pt x="73" y="135"/>
                </a:lnTo>
                <a:lnTo>
                  <a:pt x="71" y="133"/>
                </a:lnTo>
                <a:lnTo>
                  <a:pt x="71" y="131"/>
                </a:lnTo>
                <a:lnTo>
                  <a:pt x="69" y="131"/>
                </a:lnTo>
                <a:lnTo>
                  <a:pt x="69" y="131"/>
                </a:lnTo>
                <a:lnTo>
                  <a:pt x="68" y="129"/>
                </a:lnTo>
                <a:lnTo>
                  <a:pt x="66" y="129"/>
                </a:lnTo>
                <a:lnTo>
                  <a:pt x="62" y="129"/>
                </a:lnTo>
                <a:lnTo>
                  <a:pt x="60" y="129"/>
                </a:lnTo>
                <a:lnTo>
                  <a:pt x="58" y="129"/>
                </a:lnTo>
                <a:lnTo>
                  <a:pt x="58" y="127"/>
                </a:lnTo>
                <a:lnTo>
                  <a:pt x="56" y="127"/>
                </a:lnTo>
                <a:lnTo>
                  <a:pt x="54" y="126"/>
                </a:lnTo>
                <a:lnTo>
                  <a:pt x="53" y="126"/>
                </a:lnTo>
                <a:lnTo>
                  <a:pt x="53" y="124"/>
                </a:lnTo>
                <a:lnTo>
                  <a:pt x="53" y="122"/>
                </a:lnTo>
                <a:lnTo>
                  <a:pt x="53" y="120"/>
                </a:lnTo>
                <a:lnTo>
                  <a:pt x="51" y="118"/>
                </a:lnTo>
                <a:lnTo>
                  <a:pt x="51" y="116"/>
                </a:lnTo>
                <a:lnTo>
                  <a:pt x="49" y="114"/>
                </a:lnTo>
                <a:lnTo>
                  <a:pt x="49" y="112"/>
                </a:lnTo>
                <a:lnTo>
                  <a:pt x="49" y="111"/>
                </a:lnTo>
                <a:lnTo>
                  <a:pt x="51" y="109"/>
                </a:lnTo>
                <a:lnTo>
                  <a:pt x="51" y="105"/>
                </a:lnTo>
                <a:lnTo>
                  <a:pt x="51" y="103"/>
                </a:lnTo>
                <a:lnTo>
                  <a:pt x="49" y="101"/>
                </a:lnTo>
                <a:lnTo>
                  <a:pt x="47" y="101"/>
                </a:lnTo>
                <a:lnTo>
                  <a:pt x="47" y="99"/>
                </a:lnTo>
                <a:lnTo>
                  <a:pt x="45" y="97"/>
                </a:lnTo>
                <a:lnTo>
                  <a:pt x="45" y="96"/>
                </a:lnTo>
                <a:lnTo>
                  <a:pt x="45" y="94"/>
                </a:lnTo>
                <a:lnTo>
                  <a:pt x="43" y="92"/>
                </a:lnTo>
                <a:lnTo>
                  <a:pt x="43" y="90"/>
                </a:lnTo>
                <a:lnTo>
                  <a:pt x="41" y="88"/>
                </a:lnTo>
                <a:lnTo>
                  <a:pt x="39" y="88"/>
                </a:lnTo>
                <a:lnTo>
                  <a:pt x="39" y="86"/>
                </a:lnTo>
                <a:lnTo>
                  <a:pt x="38" y="86"/>
                </a:lnTo>
                <a:lnTo>
                  <a:pt x="38" y="84"/>
                </a:lnTo>
                <a:lnTo>
                  <a:pt x="38" y="82"/>
                </a:lnTo>
                <a:lnTo>
                  <a:pt x="38" y="81"/>
                </a:lnTo>
                <a:lnTo>
                  <a:pt x="36" y="77"/>
                </a:lnTo>
                <a:lnTo>
                  <a:pt x="36" y="75"/>
                </a:lnTo>
                <a:lnTo>
                  <a:pt x="36" y="73"/>
                </a:lnTo>
                <a:lnTo>
                  <a:pt x="36" y="71"/>
                </a:lnTo>
                <a:lnTo>
                  <a:pt x="36" y="69"/>
                </a:lnTo>
                <a:lnTo>
                  <a:pt x="36" y="66"/>
                </a:lnTo>
                <a:lnTo>
                  <a:pt x="36" y="64"/>
                </a:lnTo>
                <a:lnTo>
                  <a:pt x="34" y="62"/>
                </a:lnTo>
                <a:lnTo>
                  <a:pt x="32" y="62"/>
                </a:lnTo>
                <a:lnTo>
                  <a:pt x="30" y="62"/>
                </a:lnTo>
                <a:lnTo>
                  <a:pt x="28" y="62"/>
                </a:lnTo>
                <a:lnTo>
                  <a:pt x="26" y="64"/>
                </a:lnTo>
                <a:lnTo>
                  <a:pt x="24" y="66"/>
                </a:lnTo>
                <a:lnTo>
                  <a:pt x="23" y="66"/>
                </a:lnTo>
                <a:lnTo>
                  <a:pt x="21" y="66"/>
                </a:lnTo>
                <a:lnTo>
                  <a:pt x="19" y="64"/>
                </a:lnTo>
                <a:lnTo>
                  <a:pt x="19" y="62"/>
                </a:lnTo>
                <a:lnTo>
                  <a:pt x="19" y="60"/>
                </a:lnTo>
                <a:lnTo>
                  <a:pt x="19" y="58"/>
                </a:lnTo>
                <a:lnTo>
                  <a:pt x="19" y="56"/>
                </a:lnTo>
                <a:lnTo>
                  <a:pt x="21" y="54"/>
                </a:lnTo>
                <a:lnTo>
                  <a:pt x="21" y="52"/>
                </a:lnTo>
                <a:lnTo>
                  <a:pt x="21" y="51"/>
                </a:lnTo>
                <a:lnTo>
                  <a:pt x="21" y="49"/>
                </a:lnTo>
                <a:lnTo>
                  <a:pt x="19" y="47"/>
                </a:lnTo>
                <a:lnTo>
                  <a:pt x="17" y="47"/>
                </a:lnTo>
                <a:lnTo>
                  <a:pt x="17" y="45"/>
                </a:lnTo>
                <a:lnTo>
                  <a:pt x="15" y="45"/>
                </a:lnTo>
                <a:lnTo>
                  <a:pt x="13" y="43"/>
                </a:lnTo>
                <a:lnTo>
                  <a:pt x="13" y="43"/>
                </a:lnTo>
                <a:lnTo>
                  <a:pt x="13" y="39"/>
                </a:lnTo>
                <a:lnTo>
                  <a:pt x="13" y="37"/>
                </a:lnTo>
                <a:lnTo>
                  <a:pt x="15" y="37"/>
                </a:lnTo>
                <a:lnTo>
                  <a:pt x="15" y="36"/>
                </a:lnTo>
                <a:lnTo>
                  <a:pt x="17" y="34"/>
                </a:lnTo>
                <a:lnTo>
                  <a:pt x="17" y="32"/>
                </a:lnTo>
                <a:lnTo>
                  <a:pt x="19" y="30"/>
                </a:lnTo>
                <a:lnTo>
                  <a:pt x="21" y="30"/>
                </a:lnTo>
                <a:lnTo>
                  <a:pt x="23" y="30"/>
                </a:lnTo>
                <a:lnTo>
                  <a:pt x="24" y="28"/>
                </a:lnTo>
                <a:lnTo>
                  <a:pt x="26" y="28"/>
                </a:lnTo>
                <a:lnTo>
                  <a:pt x="28" y="28"/>
                </a:lnTo>
                <a:lnTo>
                  <a:pt x="30" y="28"/>
                </a:lnTo>
                <a:lnTo>
                  <a:pt x="32" y="30"/>
                </a:lnTo>
                <a:lnTo>
                  <a:pt x="34" y="30"/>
                </a:lnTo>
                <a:lnTo>
                  <a:pt x="34" y="32"/>
                </a:lnTo>
                <a:lnTo>
                  <a:pt x="36" y="32"/>
                </a:lnTo>
                <a:lnTo>
                  <a:pt x="39" y="34"/>
                </a:lnTo>
                <a:lnTo>
                  <a:pt x="41" y="34"/>
                </a:lnTo>
                <a:lnTo>
                  <a:pt x="43" y="32"/>
                </a:lnTo>
                <a:lnTo>
                  <a:pt x="45" y="32"/>
                </a:lnTo>
                <a:lnTo>
                  <a:pt x="47" y="32"/>
                </a:lnTo>
                <a:lnTo>
                  <a:pt x="49" y="30"/>
                </a:lnTo>
                <a:lnTo>
                  <a:pt x="51" y="28"/>
                </a:lnTo>
                <a:lnTo>
                  <a:pt x="53" y="28"/>
                </a:lnTo>
                <a:lnTo>
                  <a:pt x="53" y="28"/>
                </a:lnTo>
                <a:lnTo>
                  <a:pt x="54" y="30"/>
                </a:lnTo>
                <a:lnTo>
                  <a:pt x="56" y="30"/>
                </a:lnTo>
                <a:lnTo>
                  <a:pt x="60" y="30"/>
                </a:lnTo>
                <a:lnTo>
                  <a:pt x="62" y="30"/>
                </a:lnTo>
                <a:lnTo>
                  <a:pt x="64" y="28"/>
                </a:lnTo>
                <a:lnTo>
                  <a:pt x="66" y="28"/>
                </a:lnTo>
                <a:lnTo>
                  <a:pt x="69" y="30"/>
                </a:lnTo>
                <a:lnTo>
                  <a:pt x="71" y="30"/>
                </a:lnTo>
                <a:lnTo>
                  <a:pt x="73" y="30"/>
                </a:lnTo>
                <a:lnTo>
                  <a:pt x="75" y="30"/>
                </a:lnTo>
                <a:lnTo>
                  <a:pt x="77" y="32"/>
                </a:lnTo>
                <a:lnTo>
                  <a:pt x="79" y="32"/>
                </a:lnTo>
                <a:lnTo>
                  <a:pt x="81" y="32"/>
                </a:lnTo>
                <a:lnTo>
                  <a:pt x="83" y="32"/>
                </a:lnTo>
                <a:lnTo>
                  <a:pt x="84" y="32"/>
                </a:lnTo>
                <a:lnTo>
                  <a:pt x="84" y="30"/>
                </a:lnTo>
                <a:lnTo>
                  <a:pt x="86" y="28"/>
                </a:lnTo>
                <a:lnTo>
                  <a:pt x="88" y="28"/>
                </a:lnTo>
                <a:lnTo>
                  <a:pt x="90" y="26"/>
                </a:lnTo>
                <a:lnTo>
                  <a:pt x="90" y="24"/>
                </a:lnTo>
                <a:lnTo>
                  <a:pt x="92" y="22"/>
                </a:lnTo>
                <a:lnTo>
                  <a:pt x="94" y="21"/>
                </a:lnTo>
                <a:lnTo>
                  <a:pt x="94" y="19"/>
                </a:lnTo>
                <a:lnTo>
                  <a:pt x="96" y="17"/>
                </a:lnTo>
                <a:lnTo>
                  <a:pt x="96" y="15"/>
                </a:lnTo>
                <a:lnTo>
                  <a:pt x="98" y="13"/>
                </a:lnTo>
                <a:lnTo>
                  <a:pt x="99" y="13"/>
                </a:lnTo>
                <a:lnTo>
                  <a:pt x="99" y="11"/>
                </a:lnTo>
                <a:lnTo>
                  <a:pt x="101" y="9"/>
                </a:lnTo>
                <a:lnTo>
                  <a:pt x="101" y="9"/>
                </a:lnTo>
                <a:lnTo>
                  <a:pt x="103" y="7"/>
                </a:lnTo>
                <a:lnTo>
                  <a:pt x="105" y="7"/>
                </a:lnTo>
                <a:lnTo>
                  <a:pt x="109" y="7"/>
                </a:lnTo>
                <a:lnTo>
                  <a:pt x="111" y="7"/>
                </a:lnTo>
                <a:lnTo>
                  <a:pt x="113" y="7"/>
                </a:lnTo>
                <a:lnTo>
                  <a:pt x="116" y="7"/>
                </a:lnTo>
                <a:lnTo>
                  <a:pt x="118" y="7"/>
                </a:lnTo>
                <a:lnTo>
                  <a:pt x="118" y="6"/>
                </a:lnTo>
                <a:lnTo>
                  <a:pt x="120" y="6"/>
                </a:lnTo>
                <a:lnTo>
                  <a:pt x="122" y="4"/>
                </a:lnTo>
                <a:lnTo>
                  <a:pt x="124" y="2"/>
                </a:lnTo>
                <a:lnTo>
                  <a:pt x="126" y="0"/>
                </a:lnTo>
                <a:lnTo>
                  <a:pt x="128" y="0"/>
                </a:lnTo>
                <a:lnTo>
                  <a:pt x="129" y="0"/>
                </a:lnTo>
                <a:lnTo>
                  <a:pt x="133" y="0"/>
                </a:lnTo>
                <a:lnTo>
                  <a:pt x="135" y="0"/>
                </a:lnTo>
                <a:lnTo>
                  <a:pt x="137" y="2"/>
                </a:lnTo>
                <a:lnTo>
                  <a:pt x="139" y="2"/>
                </a:lnTo>
                <a:lnTo>
                  <a:pt x="139" y="4"/>
                </a:lnTo>
                <a:lnTo>
                  <a:pt x="141" y="4"/>
                </a:lnTo>
                <a:lnTo>
                  <a:pt x="156" y="4"/>
                </a:lnTo>
                <a:lnTo>
                  <a:pt x="159" y="4"/>
                </a:lnTo>
                <a:lnTo>
                  <a:pt x="171" y="4"/>
                </a:lnTo>
                <a:lnTo>
                  <a:pt x="182" y="4"/>
                </a:lnTo>
                <a:lnTo>
                  <a:pt x="186" y="4"/>
                </a:lnTo>
                <a:lnTo>
                  <a:pt x="210" y="4"/>
                </a:lnTo>
                <a:lnTo>
                  <a:pt x="212" y="4"/>
                </a:lnTo>
                <a:lnTo>
                  <a:pt x="227" y="4"/>
                </a:lnTo>
                <a:lnTo>
                  <a:pt x="231" y="4"/>
                </a:lnTo>
                <a:lnTo>
                  <a:pt x="265" y="4"/>
                </a:lnTo>
                <a:lnTo>
                  <a:pt x="270" y="4"/>
                </a:lnTo>
                <a:lnTo>
                  <a:pt x="293" y="4"/>
                </a:lnTo>
                <a:lnTo>
                  <a:pt x="296" y="4"/>
                </a:lnTo>
                <a:lnTo>
                  <a:pt x="308" y="4"/>
                </a:lnTo>
                <a:lnTo>
                  <a:pt x="334" y="4"/>
                </a:lnTo>
                <a:lnTo>
                  <a:pt x="338" y="4"/>
                </a:lnTo>
                <a:lnTo>
                  <a:pt x="360" y="4"/>
                </a:lnTo>
                <a:lnTo>
                  <a:pt x="373" y="4"/>
                </a:lnTo>
                <a:lnTo>
                  <a:pt x="377" y="4"/>
                </a:lnTo>
                <a:lnTo>
                  <a:pt x="392" y="4"/>
                </a:lnTo>
                <a:lnTo>
                  <a:pt x="407" y="4"/>
                </a:lnTo>
                <a:lnTo>
                  <a:pt x="411" y="4"/>
                </a:lnTo>
                <a:lnTo>
                  <a:pt x="430" y="4"/>
                </a:lnTo>
                <a:lnTo>
                  <a:pt x="433" y="4"/>
                </a:lnTo>
                <a:lnTo>
                  <a:pt x="448" y="4"/>
                </a:lnTo>
                <a:lnTo>
                  <a:pt x="460" y="4"/>
                </a:lnTo>
                <a:lnTo>
                  <a:pt x="463" y="4"/>
                </a:lnTo>
                <a:lnTo>
                  <a:pt x="473" y="4"/>
                </a:lnTo>
                <a:lnTo>
                  <a:pt x="476" y="4"/>
                </a:lnTo>
                <a:lnTo>
                  <a:pt x="484" y="4"/>
                </a:lnTo>
                <a:lnTo>
                  <a:pt x="488" y="4"/>
                </a:lnTo>
                <a:lnTo>
                  <a:pt x="495" y="4"/>
                </a:lnTo>
                <a:lnTo>
                  <a:pt x="499" y="4"/>
                </a:lnTo>
                <a:lnTo>
                  <a:pt x="503" y="4"/>
                </a:lnTo>
                <a:lnTo>
                  <a:pt x="508" y="4"/>
                </a:lnTo>
                <a:lnTo>
                  <a:pt x="516" y="4"/>
                </a:lnTo>
                <a:lnTo>
                  <a:pt x="527" y="4"/>
                </a:lnTo>
                <a:lnTo>
                  <a:pt x="538" y="4"/>
                </a:lnTo>
                <a:lnTo>
                  <a:pt x="551" y="4"/>
                </a:lnTo>
                <a:lnTo>
                  <a:pt x="574" y="4"/>
                </a:lnTo>
                <a:lnTo>
                  <a:pt x="576" y="4"/>
                </a:lnTo>
                <a:lnTo>
                  <a:pt x="585" y="4"/>
                </a:lnTo>
                <a:lnTo>
                  <a:pt x="587" y="4"/>
                </a:lnTo>
                <a:lnTo>
                  <a:pt x="598" y="4"/>
                </a:lnTo>
                <a:lnTo>
                  <a:pt x="610" y="4"/>
                </a:lnTo>
                <a:lnTo>
                  <a:pt x="621" y="4"/>
                </a:lnTo>
                <a:lnTo>
                  <a:pt x="623" y="4"/>
                </a:lnTo>
                <a:lnTo>
                  <a:pt x="632" y="4"/>
                </a:lnTo>
                <a:lnTo>
                  <a:pt x="634" y="4"/>
                </a:lnTo>
                <a:lnTo>
                  <a:pt x="645" y="4"/>
                </a:lnTo>
                <a:lnTo>
                  <a:pt x="647" y="4"/>
                </a:lnTo>
                <a:lnTo>
                  <a:pt x="658" y="4"/>
                </a:lnTo>
                <a:lnTo>
                  <a:pt x="660" y="4"/>
                </a:lnTo>
                <a:lnTo>
                  <a:pt x="666" y="4"/>
                </a:lnTo>
                <a:lnTo>
                  <a:pt x="670" y="4"/>
                </a:lnTo>
                <a:lnTo>
                  <a:pt x="679" y="4"/>
                </a:lnTo>
                <a:lnTo>
                  <a:pt x="681" y="4"/>
                </a:lnTo>
                <a:lnTo>
                  <a:pt x="692" y="4"/>
                </a:lnTo>
                <a:lnTo>
                  <a:pt x="694" y="4"/>
                </a:lnTo>
                <a:lnTo>
                  <a:pt x="701" y="4"/>
                </a:lnTo>
                <a:lnTo>
                  <a:pt x="705" y="4"/>
                </a:lnTo>
                <a:lnTo>
                  <a:pt x="707" y="4"/>
                </a:lnTo>
                <a:lnTo>
                  <a:pt x="715" y="4"/>
                </a:lnTo>
                <a:lnTo>
                  <a:pt x="718" y="4"/>
                </a:lnTo>
                <a:lnTo>
                  <a:pt x="718" y="4"/>
                </a:lnTo>
                <a:lnTo>
                  <a:pt x="726" y="4"/>
                </a:lnTo>
                <a:lnTo>
                  <a:pt x="728" y="4"/>
                </a:lnTo>
                <a:lnTo>
                  <a:pt x="739" y="4"/>
                </a:lnTo>
                <a:lnTo>
                  <a:pt x="741" y="4"/>
                </a:lnTo>
                <a:lnTo>
                  <a:pt x="748" y="4"/>
                </a:lnTo>
                <a:lnTo>
                  <a:pt x="752" y="4"/>
                </a:lnTo>
                <a:lnTo>
                  <a:pt x="754" y="4"/>
                </a:lnTo>
                <a:lnTo>
                  <a:pt x="762" y="4"/>
                </a:lnTo>
                <a:lnTo>
                  <a:pt x="765" y="4"/>
                </a:lnTo>
                <a:lnTo>
                  <a:pt x="773" y="4"/>
                </a:lnTo>
                <a:lnTo>
                  <a:pt x="777" y="4"/>
                </a:lnTo>
                <a:lnTo>
                  <a:pt x="782" y="4"/>
                </a:lnTo>
                <a:lnTo>
                  <a:pt x="786" y="4"/>
                </a:lnTo>
                <a:lnTo>
                  <a:pt x="788" y="4"/>
                </a:lnTo>
                <a:lnTo>
                  <a:pt x="795" y="4"/>
                </a:lnTo>
                <a:lnTo>
                  <a:pt x="799" y="4"/>
                </a:lnTo>
                <a:lnTo>
                  <a:pt x="810" y="4"/>
                </a:lnTo>
                <a:lnTo>
                  <a:pt x="812" y="4"/>
                </a:lnTo>
                <a:lnTo>
                  <a:pt x="820" y="4"/>
                </a:lnTo>
                <a:lnTo>
                  <a:pt x="823" y="4"/>
                </a:lnTo>
                <a:lnTo>
                  <a:pt x="831" y="4"/>
                </a:lnTo>
                <a:lnTo>
                  <a:pt x="833" y="4"/>
                </a:lnTo>
                <a:lnTo>
                  <a:pt x="842" y="4"/>
                </a:lnTo>
                <a:lnTo>
                  <a:pt x="840" y="159"/>
                </a:lnTo>
                <a:lnTo>
                  <a:pt x="840" y="165"/>
                </a:lnTo>
                <a:lnTo>
                  <a:pt x="842" y="169"/>
                </a:lnTo>
                <a:lnTo>
                  <a:pt x="842" y="171"/>
                </a:lnTo>
                <a:lnTo>
                  <a:pt x="850" y="171"/>
                </a:lnTo>
                <a:lnTo>
                  <a:pt x="936" y="171"/>
                </a:lnTo>
                <a:lnTo>
                  <a:pt x="1108" y="171"/>
                </a:lnTo>
                <a:lnTo>
                  <a:pt x="1116" y="171"/>
                </a:lnTo>
                <a:lnTo>
                  <a:pt x="1116" y="309"/>
                </a:lnTo>
                <a:lnTo>
                  <a:pt x="1114" y="309"/>
                </a:lnTo>
                <a:lnTo>
                  <a:pt x="1112" y="309"/>
                </a:lnTo>
                <a:lnTo>
                  <a:pt x="1110" y="309"/>
                </a:lnTo>
                <a:lnTo>
                  <a:pt x="1108" y="309"/>
                </a:lnTo>
                <a:lnTo>
                  <a:pt x="1107" y="309"/>
                </a:lnTo>
                <a:lnTo>
                  <a:pt x="1105" y="309"/>
                </a:lnTo>
                <a:lnTo>
                  <a:pt x="1103" y="309"/>
                </a:lnTo>
                <a:lnTo>
                  <a:pt x="1101" y="309"/>
                </a:lnTo>
                <a:lnTo>
                  <a:pt x="1101" y="309"/>
                </a:lnTo>
                <a:lnTo>
                  <a:pt x="1099" y="309"/>
                </a:lnTo>
                <a:lnTo>
                  <a:pt x="1099" y="309"/>
                </a:lnTo>
                <a:lnTo>
                  <a:pt x="1097" y="309"/>
                </a:lnTo>
                <a:lnTo>
                  <a:pt x="1097" y="308"/>
                </a:lnTo>
                <a:lnTo>
                  <a:pt x="1095" y="308"/>
                </a:lnTo>
                <a:lnTo>
                  <a:pt x="1095" y="306"/>
                </a:lnTo>
                <a:lnTo>
                  <a:pt x="1097" y="306"/>
                </a:lnTo>
                <a:lnTo>
                  <a:pt x="1097" y="304"/>
                </a:lnTo>
                <a:lnTo>
                  <a:pt x="1097" y="302"/>
                </a:lnTo>
                <a:lnTo>
                  <a:pt x="1097" y="300"/>
                </a:lnTo>
                <a:lnTo>
                  <a:pt x="1095" y="300"/>
                </a:lnTo>
                <a:lnTo>
                  <a:pt x="1095" y="298"/>
                </a:lnTo>
                <a:lnTo>
                  <a:pt x="1095" y="296"/>
                </a:lnTo>
                <a:lnTo>
                  <a:pt x="1095" y="294"/>
                </a:lnTo>
                <a:lnTo>
                  <a:pt x="1095" y="293"/>
                </a:lnTo>
                <a:lnTo>
                  <a:pt x="1097" y="291"/>
                </a:lnTo>
                <a:lnTo>
                  <a:pt x="1097" y="289"/>
                </a:lnTo>
                <a:lnTo>
                  <a:pt x="1097" y="291"/>
                </a:lnTo>
                <a:lnTo>
                  <a:pt x="1095" y="289"/>
                </a:lnTo>
                <a:lnTo>
                  <a:pt x="1095" y="291"/>
                </a:lnTo>
                <a:lnTo>
                  <a:pt x="1095" y="293"/>
                </a:lnTo>
                <a:lnTo>
                  <a:pt x="1093" y="294"/>
                </a:lnTo>
                <a:lnTo>
                  <a:pt x="1092" y="294"/>
                </a:lnTo>
                <a:lnTo>
                  <a:pt x="1092" y="296"/>
                </a:lnTo>
                <a:lnTo>
                  <a:pt x="1090" y="296"/>
                </a:lnTo>
                <a:lnTo>
                  <a:pt x="1088" y="298"/>
                </a:lnTo>
                <a:lnTo>
                  <a:pt x="1086" y="298"/>
                </a:lnTo>
                <a:lnTo>
                  <a:pt x="1086" y="296"/>
                </a:lnTo>
                <a:lnTo>
                  <a:pt x="1084" y="296"/>
                </a:lnTo>
                <a:lnTo>
                  <a:pt x="1082" y="296"/>
                </a:lnTo>
                <a:lnTo>
                  <a:pt x="1082" y="294"/>
                </a:lnTo>
                <a:lnTo>
                  <a:pt x="1080" y="294"/>
                </a:lnTo>
                <a:lnTo>
                  <a:pt x="1080" y="293"/>
                </a:lnTo>
                <a:lnTo>
                  <a:pt x="1078" y="294"/>
                </a:lnTo>
                <a:lnTo>
                  <a:pt x="1077" y="293"/>
                </a:lnTo>
                <a:lnTo>
                  <a:pt x="1075" y="293"/>
                </a:lnTo>
                <a:lnTo>
                  <a:pt x="1073" y="293"/>
                </a:lnTo>
                <a:lnTo>
                  <a:pt x="1071" y="293"/>
                </a:lnTo>
                <a:lnTo>
                  <a:pt x="1069" y="293"/>
                </a:lnTo>
                <a:lnTo>
                  <a:pt x="1069" y="294"/>
                </a:lnTo>
                <a:lnTo>
                  <a:pt x="1067" y="294"/>
                </a:lnTo>
                <a:lnTo>
                  <a:pt x="1067" y="296"/>
                </a:lnTo>
                <a:lnTo>
                  <a:pt x="1065" y="296"/>
                </a:lnTo>
                <a:lnTo>
                  <a:pt x="1063" y="298"/>
                </a:lnTo>
                <a:lnTo>
                  <a:pt x="1063" y="300"/>
                </a:lnTo>
                <a:lnTo>
                  <a:pt x="1062" y="300"/>
                </a:lnTo>
                <a:lnTo>
                  <a:pt x="1062" y="302"/>
                </a:lnTo>
                <a:lnTo>
                  <a:pt x="1060" y="302"/>
                </a:lnTo>
                <a:lnTo>
                  <a:pt x="1058" y="304"/>
                </a:lnTo>
                <a:lnTo>
                  <a:pt x="1056" y="304"/>
                </a:lnTo>
                <a:lnTo>
                  <a:pt x="1056" y="306"/>
                </a:lnTo>
                <a:lnTo>
                  <a:pt x="1054" y="306"/>
                </a:lnTo>
                <a:lnTo>
                  <a:pt x="1054" y="308"/>
                </a:lnTo>
                <a:lnTo>
                  <a:pt x="1052" y="308"/>
                </a:lnTo>
                <a:lnTo>
                  <a:pt x="1052" y="309"/>
                </a:lnTo>
                <a:lnTo>
                  <a:pt x="1052" y="309"/>
                </a:lnTo>
                <a:lnTo>
                  <a:pt x="1052" y="309"/>
                </a:lnTo>
                <a:lnTo>
                  <a:pt x="1052" y="311"/>
                </a:lnTo>
                <a:lnTo>
                  <a:pt x="1030" y="341"/>
                </a:lnTo>
                <a:lnTo>
                  <a:pt x="1007" y="366"/>
                </a:lnTo>
                <a:lnTo>
                  <a:pt x="1005" y="368"/>
                </a:lnTo>
                <a:lnTo>
                  <a:pt x="1005" y="384"/>
                </a:lnTo>
                <a:lnTo>
                  <a:pt x="988" y="317"/>
                </a:lnTo>
                <a:lnTo>
                  <a:pt x="981" y="281"/>
                </a:lnTo>
                <a:lnTo>
                  <a:pt x="898" y="289"/>
                </a:lnTo>
                <a:lnTo>
                  <a:pt x="861" y="354"/>
                </a:lnTo>
                <a:lnTo>
                  <a:pt x="897" y="418"/>
                </a:lnTo>
                <a:lnTo>
                  <a:pt x="898" y="433"/>
                </a:lnTo>
                <a:lnTo>
                  <a:pt x="876" y="441"/>
                </a:lnTo>
                <a:lnTo>
                  <a:pt x="861" y="443"/>
                </a:lnTo>
                <a:lnTo>
                  <a:pt x="844" y="444"/>
                </a:lnTo>
                <a:lnTo>
                  <a:pt x="814" y="446"/>
                </a:lnTo>
                <a:lnTo>
                  <a:pt x="814" y="444"/>
                </a:lnTo>
                <a:lnTo>
                  <a:pt x="818" y="341"/>
                </a:lnTo>
                <a:lnTo>
                  <a:pt x="820" y="326"/>
                </a:lnTo>
                <a:lnTo>
                  <a:pt x="820" y="300"/>
                </a:lnTo>
                <a:lnTo>
                  <a:pt x="823" y="266"/>
                </a:lnTo>
                <a:lnTo>
                  <a:pt x="823" y="266"/>
                </a:lnTo>
                <a:lnTo>
                  <a:pt x="822" y="257"/>
                </a:lnTo>
                <a:lnTo>
                  <a:pt x="823" y="246"/>
                </a:lnTo>
                <a:lnTo>
                  <a:pt x="822" y="233"/>
                </a:lnTo>
                <a:lnTo>
                  <a:pt x="820" y="210"/>
                </a:lnTo>
                <a:lnTo>
                  <a:pt x="818" y="188"/>
                </a:lnTo>
                <a:lnTo>
                  <a:pt x="619" y="334"/>
                </a:lnTo>
                <a:lnTo>
                  <a:pt x="574" y="366"/>
                </a:lnTo>
                <a:lnTo>
                  <a:pt x="527" y="407"/>
                </a:lnTo>
                <a:lnTo>
                  <a:pt x="510" y="422"/>
                </a:lnTo>
                <a:lnTo>
                  <a:pt x="488" y="441"/>
                </a:lnTo>
                <a:lnTo>
                  <a:pt x="482" y="444"/>
                </a:lnTo>
                <a:lnTo>
                  <a:pt x="439" y="495"/>
                </a:lnTo>
                <a:lnTo>
                  <a:pt x="437" y="495"/>
                </a:lnTo>
                <a:lnTo>
                  <a:pt x="437" y="497"/>
                </a:lnTo>
                <a:lnTo>
                  <a:pt x="435" y="497"/>
                </a:lnTo>
                <a:lnTo>
                  <a:pt x="435" y="499"/>
                </a:lnTo>
                <a:lnTo>
                  <a:pt x="435" y="501"/>
                </a:lnTo>
                <a:lnTo>
                  <a:pt x="433" y="503"/>
                </a:lnTo>
                <a:lnTo>
                  <a:pt x="433" y="504"/>
                </a:lnTo>
                <a:lnTo>
                  <a:pt x="433" y="506"/>
                </a:lnTo>
                <a:lnTo>
                  <a:pt x="433" y="508"/>
                </a:lnTo>
                <a:lnTo>
                  <a:pt x="433" y="508"/>
                </a:lnTo>
                <a:lnTo>
                  <a:pt x="433" y="510"/>
                </a:lnTo>
                <a:lnTo>
                  <a:pt x="433" y="512"/>
                </a:lnTo>
                <a:lnTo>
                  <a:pt x="433" y="514"/>
                </a:lnTo>
                <a:lnTo>
                  <a:pt x="431" y="514"/>
                </a:lnTo>
                <a:lnTo>
                  <a:pt x="430" y="514"/>
                </a:lnTo>
                <a:lnTo>
                  <a:pt x="426" y="514"/>
                </a:lnTo>
                <a:lnTo>
                  <a:pt x="424" y="514"/>
                </a:lnTo>
                <a:lnTo>
                  <a:pt x="422" y="514"/>
                </a:lnTo>
                <a:lnTo>
                  <a:pt x="420" y="514"/>
                </a:lnTo>
                <a:lnTo>
                  <a:pt x="418" y="514"/>
                </a:lnTo>
                <a:lnTo>
                  <a:pt x="416" y="514"/>
                </a:lnTo>
                <a:lnTo>
                  <a:pt x="415" y="514"/>
                </a:lnTo>
                <a:lnTo>
                  <a:pt x="413" y="516"/>
                </a:lnTo>
                <a:lnTo>
                  <a:pt x="411" y="516"/>
                </a:lnTo>
                <a:lnTo>
                  <a:pt x="409" y="516"/>
                </a:lnTo>
                <a:lnTo>
                  <a:pt x="407" y="516"/>
                </a:lnTo>
                <a:lnTo>
                  <a:pt x="405" y="516"/>
                </a:lnTo>
                <a:lnTo>
                  <a:pt x="405" y="514"/>
                </a:lnTo>
                <a:lnTo>
                  <a:pt x="403" y="514"/>
                </a:lnTo>
                <a:lnTo>
                  <a:pt x="401" y="514"/>
                </a:lnTo>
                <a:lnTo>
                  <a:pt x="400" y="514"/>
                </a:lnTo>
                <a:lnTo>
                  <a:pt x="398" y="512"/>
                </a:lnTo>
                <a:lnTo>
                  <a:pt x="398" y="514"/>
                </a:lnTo>
                <a:lnTo>
                  <a:pt x="400" y="514"/>
                </a:lnTo>
                <a:lnTo>
                  <a:pt x="400" y="516"/>
                </a:lnTo>
                <a:lnTo>
                  <a:pt x="400" y="518"/>
                </a:lnTo>
                <a:lnTo>
                  <a:pt x="401" y="519"/>
                </a:lnTo>
                <a:lnTo>
                  <a:pt x="401" y="521"/>
                </a:lnTo>
                <a:lnTo>
                  <a:pt x="403" y="523"/>
                </a:lnTo>
                <a:lnTo>
                  <a:pt x="403" y="525"/>
                </a:lnTo>
                <a:lnTo>
                  <a:pt x="405" y="525"/>
                </a:lnTo>
                <a:lnTo>
                  <a:pt x="405" y="527"/>
                </a:lnTo>
                <a:lnTo>
                  <a:pt x="407" y="529"/>
                </a:lnTo>
                <a:lnTo>
                  <a:pt x="407" y="531"/>
                </a:lnTo>
                <a:lnTo>
                  <a:pt x="409" y="533"/>
                </a:lnTo>
                <a:lnTo>
                  <a:pt x="409" y="534"/>
                </a:lnTo>
                <a:lnTo>
                  <a:pt x="411" y="534"/>
                </a:lnTo>
                <a:lnTo>
                  <a:pt x="411" y="534"/>
                </a:lnTo>
                <a:lnTo>
                  <a:pt x="413" y="536"/>
                </a:lnTo>
                <a:lnTo>
                  <a:pt x="413" y="538"/>
                </a:lnTo>
                <a:lnTo>
                  <a:pt x="415" y="540"/>
                </a:lnTo>
                <a:lnTo>
                  <a:pt x="415" y="542"/>
                </a:lnTo>
                <a:lnTo>
                  <a:pt x="416" y="542"/>
                </a:lnTo>
                <a:lnTo>
                  <a:pt x="418" y="542"/>
                </a:lnTo>
                <a:lnTo>
                  <a:pt x="416" y="549"/>
                </a:lnTo>
                <a:lnTo>
                  <a:pt x="415" y="553"/>
                </a:lnTo>
                <a:lnTo>
                  <a:pt x="415" y="557"/>
                </a:lnTo>
                <a:lnTo>
                  <a:pt x="413" y="557"/>
                </a:lnTo>
                <a:lnTo>
                  <a:pt x="411" y="557"/>
                </a:lnTo>
                <a:lnTo>
                  <a:pt x="407" y="557"/>
                </a:lnTo>
                <a:lnTo>
                  <a:pt x="405" y="555"/>
                </a:lnTo>
                <a:lnTo>
                  <a:pt x="403" y="555"/>
                </a:lnTo>
                <a:lnTo>
                  <a:pt x="400" y="555"/>
                </a:lnTo>
                <a:lnTo>
                  <a:pt x="396" y="553"/>
                </a:lnTo>
                <a:lnTo>
                  <a:pt x="392" y="553"/>
                </a:lnTo>
                <a:lnTo>
                  <a:pt x="390" y="553"/>
                </a:lnTo>
                <a:lnTo>
                  <a:pt x="388" y="553"/>
                </a:lnTo>
                <a:lnTo>
                  <a:pt x="386" y="553"/>
                </a:lnTo>
                <a:lnTo>
                  <a:pt x="386" y="553"/>
                </a:lnTo>
                <a:lnTo>
                  <a:pt x="385" y="553"/>
                </a:lnTo>
                <a:lnTo>
                  <a:pt x="383" y="553"/>
                </a:lnTo>
                <a:lnTo>
                  <a:pt x="379" y="551"/>
                </a:lnTo>
                <a:lnTo>
                  <a:pt x="377" y="553"/>
                </a:lnTo>
                <a:lnTo>
                  <a:pt x="375" y="555"/>
                </a:lnTo>
                <a:lnTo>
                  <a:pt x="375" y="557"/>
                </a:lnTo>
                <a:lnTo>
                  <a:pt x="375" y="559"/>
                </a:lnTo>
                <a:lnTo>
                  <a:pt x="373" y="561"/>
                </a:lnTo>
                <a:lnTo>
                  <a:pt x="373" y="563"/>
                </a:lnTo>
                <a:lnTo>
                  <a:pt x="373" y="564"/>
                </a:lnTo>
                <a:lnTo>
                  <a:pt x="371" y="566"/>
                </a:lnTo>
                <a:lnTo>
                  <a:pt x="371" y="568"/>
                </a:lnTo>
                <a:lnTo>
                  <a:pt x="370" y="570"/>
                </a:lnTo>
                <a:lnTo>
                  <a:pt x="370" y="572"/>
                </a:lnTo>
                <a:lnTo>
                  <a:pt x="370" y="574"/>
                </a:lnTo>
                <a:lnTo>
                  <a:pt x="368" y="574"/>
                </a:lnTo>
                <a:lnTo>
                  <a:pt x="366" y="578"/>
                </a:lnTo>
                <a:lnTo>
                  <a:pt x="364" y="578"/>
                </a:lnTo>
                <a:lnTo>
                  <a:pt x="362" y="579"/>
                </a:lnTo>
                <a:lnTo>
                  <a:pt x="362" y="581"/>
                </a:lnTo>
                <a:lnTo>
                  <a:pt x="358" y="585"/>
                </a:lnTo>
                <a:lnTo>
                  <a:pt x="358" y="587"/>
                </a:lnTo>
                <a:lnTo>
                  <a:pt x="356" y="589"/>
                </a:lnTo>
                <a:lnTo>
                  <a:pt x="356" y="591"/>
                </a:lnTo>
                <a:lnTo>
                  <a:pt x="356" y="593"/>
                </a:lnTo>
                <a:lnTo>
                  <a:pt x="358" y="593"/>
                </a:lnTo>
                <a:lnTo>
                  <a:pt x="360" y="596"/>
                </a:lnTo>
                <a:lnTo>
                  <a:pt x="360" y="598"/>
                </a:lnTo>
                <a:lnTo>
                  <a:pt x="362" y="600"/>
                </a:lnTo>
                <a:lnTo>
                  <a:pt x="362" y="602"/>
                </a:lnTo>
                <a:lnTo>
                  <a:pt x="360" y="602"/>
                </a:lnTo>
                <a:lnTo>
                  <a:pt x="358" y="604"/>
                </a:lnTo>
                <a:lnTo>
                  <a:pt x="356" y="606"/>
                </a:lnTo>
                <a:lnTo>
                  <a:pt x="355" y="606"/>
                </a:lnTo>
                <a:lnTo>
                  <a:pt x="355" y="608"/>
                </a:lnTo>
                <a:lnTo>
                  <a:pt x="353" y="610"/>
                </a:lnTo>
                <a:lnTo>
                  <a:pt x="353" y="611"/>
                </a:lnTo>
                <a:lnTo>
                  <a:pt x="351" y="613"/>
                </a:lnTo>
                <a:lnTo>
                  <a:pt x="349" y="615"/>
                </a:lnTo>
                <a:lnTo>
                  <a:pt x="349" y="617"/>
                </a:lnTo>
                <a:lnTo>
                  <a:pt x="349" y="619"/>
                </a:lnTo>
                <a:lnTo>
                  <a:pt x="351" y="619"/>
                </a:lnTo>
                <a:lnTo>
                  <a:pt x="353" y="619"/>
                </a:lnTo>
                <a:lnTo>
                  <a:pt x="353" y="617"/>
                </a:lnTo>
                <a:lnTo>
                  <a:pt x="355" y="617"/>
                </a:lnTo>
                <a:lnTo>
                  <a:pt x="355" y="615"/>
                </a:lnTo>
                <a:lnTo>
                  <a:pt x="356" y="615"/>
                </a:lnTo>
                <a:lnTo>
                  <a:pt x="358" y="613"/>
                </a:lnTo>
                <a:lnTo>
                  <a:pt x="360" y="613"/>
                </a:lnTo>
                <a:lnTo>
                  <a:pt x="362" y="613"/>
                </a:lnTo>
                <a:lnTo>
                  <a:pt x="364" y="613"/>
                </a:lnTo>
                <a:lnTo>
                  <a:pt x="366" y="611"/>
                </a:lnTo>
                <a:lnTo>
                  <a:pt x="368" y="611"/>
                </a:lnTo>
                <a:lnTo>
                  <a:pt x="371" y="611"/>
                </a:lnTo>
                <a:lnTo>
                  <a:pt x="373" y="611"/>
                </a:lnTo>
                <a:lnTo>
                  <a:pt x="375" y="613"/>
                </a:lnTo>
                <a:lnTo>
                  <a:pt x="375" y="615"/>
                </a:lnTo>
                <a:lnTo>
                  <a:pt x="375" y="617"/>
                </a:lnTo>
                <a:lnTo>
                  <a:pt x="375" y="619"/>
                </a:lnTo>
                <a:lnTo>
                  <a:pt x="375" y="621"/>
                </a:lnTo>
                <a:lnTo>
                  <a:pt x="375" y="623"/>
                </a:lnTo>
                <a:lnTo>
                  <a:pt x="373" y="623"/>
                </a:lnTo>
                <a:lnTo>
                  <a:pt x="375" y="623"/>
                </a:lnTo>
                <a:lnTo>
                  <a:pt x="377" y="625"/>
                </a:lnTo>
                <a:lnTo>
                  <a:pt x="379" y="625"/>
                </a:lnTo>
                <a:lnTo>
                  <a:pt x="381" y="626"/>
                </a:lnTo>
                <a:lnTo>
                  <a:pt x="383" y="626"/>
                </a:lnTo>
                <a:lnTo>
                  <a:pt x="383" y="625"/>
                </a:lnTo>
                <a:lnTo>
                  <a:pt x="385" y="623"/>
                </a:lnTo>
                <a:lnTo>
                  <a:pt x="385" y="623"/>
                </a:lnTo>
                <a:lnTo>
                  <a:pt x="386" y="621"/>
                </a:lnTo>
                <a:lnTo>
                  <a:pt x="386" y="621"/>
                </a:lnTo>
                <a:lnTo>
                  <a:pt x="388" y="621"/>
                </a:lnTo>
                <a:lnTo>
                  <a:pt x="388" y="623"/>
                </a:lnTo>
                <a:lnTo>
                  <a:pt x="390" y="623"/>
                </a:lnTo>
                <a:lnTo>
                  <a:pt x="394" y="626"/>
                </a:lnTo>
                <a:lnTo>
                  <a:pt x="396" y="626"/>
                </a:lnTo>
                <a:lnTo>
                  <a:pt x="398" y="626"/>
                </a:lnTo>
                <a:lnTo>
                  <a:pt x="400" y="626"/>
                </a:lnTo>
                <a:lnTo>
                  <a:pt x="403" y="625"/>
                </a:lnTo>
                <a:lnTo>
                  <a:pt x="405" y="623"/>
                </a:lnTo>
                <a:lnTo>
                  <a:pt x="407" y="623"/>
                </a:lnTo>
                <a:lnTo>
                  <a:pt x="409" y="623"/>
                </a:lnTo>
                <a:lnTo>
                  <a:pt x="411" y="623"/>
                </a:lnTo>
                <a:lnTo>
                  <a:pt x="413" y="623"/>
                </a:lnTo>
                <a:lnTo>
                  <a:pt x="415" y="623"/>
                </a:lnTo>
                <a:lnTo>
                  <a:pt x="416" y="623"/>
                </a:lnTo>
                <a:lnTo>
                  <a:pt x="418" y="623"/>
                </a:lnTo>
                <a:lnTo>
                  <a:pt x="418" y="625"/>
                </a:lnTo>
                <a:lnTo>
                  <a:pt x="418" y="626"/>
                </a:lnTo>
                <a:lnTo>
                  <a:pt x="418" y="628"/>
                </a:lnTo>
                <a:lnTo>
                  <a:pt x="420" y="630"/>
                </a:lnTo>
                <a:lnTo>
                  <a:pt x="422" y="632"/>
                </a:lnTo>
                <a:lnTo>
                  <a:pt x="424" y="634"/>
                </a:lnTo>
                <a:lnTo>
                  <a:pt x="424" y="636"/>
                </a:lnTo>
                <a:lnTo>
                  <a:pt x="424" y="638"/>
                </a:lnTo>
                <a:lnTo>
                  <a:pt x="424" y="640"/>
                </a:lnTo>
                <a:lnTo>
                  <a:pt x="422" y="640"/>
                </a:lnTo>
                <a:lnTo>
                  <a:pt x="420" y="641"/>
                </a:lnTo>
                <a:lnTo>
                  <a:pt x="418" y="640"/>
                </a:lnTo>
                <a:lnTo>
                  <a:pt x="413" y="638"/>
                </a:lnTo>
                <a:lnTo>
                  <a:pt x="411" y="638"/>
                </a:lnTo>
                <a:lnTo>
                  <a:pt x="409" y="638"/>
                </a:lnTo>
                <a:lnTo>
                  <a:pt x="405" y="638"/>
                </a:lnTo>
                <a:lnTo>
                  <a:pt x="405" y="638"/>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125"/>
          <p:cNvSpPr>
            <a:spLocks/>
          </p:cNvSpPr>
          <p:nvPr/>
        </p:nvSpPr>
        <p:spPr bwMode="auto">
          <a:xfrm>
            <a:off x="1421395" y="953658"/>
            <a:ext cx="1173162" cy="1109663"/>
          </a:xfrm>
          <a:custGeom>
            <a:avLst/>
            <a:gdLst>
              <a:gd name="T0" fmla="*/ 683 w 739"/>
              <a:gd name="T1" fmla="*/ 390 h 699"/>
              <a:gd name="T2" fmla="*/ 709 w 739"/>
              <a:gd name="T3" fmla="*/ 403 h 699"/>
              <a:gd name="T4" fmla="*/ 733 w 739"/>
              <a:gd name="T5" fmla="*/ 420 h 699"/>
              <a:gd name="T6" fmla="*/ 739 w 739"/>
              <a:gd name="T7" fmla="*/ 442 h 699"/>
              <a:gd name="T8" fmla="*/ 718 w 739"/>
              <a:gd name="T9" fmla="*/ 452 h 699"/>
              <a:gd name="T10" fmla="*/ 700 w 739"/>
              <a:gd name="T11" fmla="*/ 465 h 699"/>
              <a:gd name="T12" fmla="*/ 683 w 739"/>
              <a:gd name="T13" fmla="*/ 457 h 699"/>
              <a:gd name="T14" fmla="*/ 662 w 739"/>
              <a:gd name="T15" fmla="*/ 467 h 699"/>
              <a:gd name="T16" fmla="*/ 634 w 739"/>
              <a:gd name="T17" fmla="*/ 485 h 699"/>
              <a:gd name="T18" fmla="*/ 640 w 739"/>
              <a:gd name="T19" fmla="*/ 510 h 699"/>
              <a:gd name="T20" fmla="*/ 643 w 739"/>
              <a:gd name="T21" fmla="*/ 532 h 699"/>
              <a:gd name="T22" fmla="*/ 636 w 739"/>
              <a:gd name="T23" fmla="*/ 558 h 699"/>
              <a:gd name="T24" fmla="*/ 630 w 739"/>
              <a:gd name="T25" fmla="*/ 575 h 699"/>
              <a:gd name="T26" fmla="*/ 628 w 739"/>
              <a:gd name="T27" fmla="*/ 602 h 699"/>
              <a:gd name="T28" fmla="*/ 611 w 739"/>
              <a:gd name="T29" fmla="*/ 618 h 699"/>
              <a:gd name="T30" fmla="*/ 606 w 739"/>
              <a:gd name="T31" fmla="*/ 645 h 699"/>
              <a:gd name="T32" fmla="*/ 585 w 739"/>
              <a:gd name="T33" fmla="*/ 652 h 699"/>
              <a:gd name="T34" fmla="*/ 568 w 739"/>
              <a:gd name="T35" fmla="*/ 658 h 699"/>
              <a:gd name="T36" fmla="*/ 544 w 739"/>
              <a:gd name="T37" fmla="*/ 654 h 699"/>
              <a:gd name="T38" fmla="*/ 525 w 739"/>
              <a:gd name="T39" fmla="*/ 665 h 699"/>
              <a:gd name="T40" fmla="*/ 520 w 739"/>
              <a:gd name="T41" fmla="*/ 684 h 699"/>
              <a:gd name="T42" fmla="*/ 503 w 739"/>
              <a:gd name="T43" fmla="*/ 697 h 699"/>
              <a:gd name="T44" fmla="*/ 480 w 739"/>
              <a:gd name="T45" fmla="*/ 686 h 699"/>
              <a:gd name="T46" fmla="*/ 460 w 739"/>
              <a:gd name="T47" fmla="*/ 680 h 699"/>
              <a:gd name="T48" fmla="*/ 435 w 739"/>
              <a:gd name="T49" fmla="*/ 671 h 699"/>
              <a:gd name="T50" fmla="*/ 428 w 739"/>
              <a:gd name="T51" fmla="*/ 654 h 699"/>
              <a:gd name="T52" fmla="*/ 407 w 739"/>
              <a:gd name="T53" fmla="*/ 633 h 699"/>
              <a:gd name="T54" fmla="*/ 381 w 739"/>
              <a:gd name="T55" fmla="*/ 637 h 699"/>
              <a:gd name="T56" fmla="*/ 375 w 739"/>
              <a:gd name="T57" fmla="*/ 618 h 699"/>
              <a:gd name="T58" fmla="*/ 373 w 739"/>
              <a:gd name="T59" fmla="*/ 594 h 699"/>
              <a:gd name="T60" fmla="*/ 375 w 739"/>
              <a:gd name="T61" fmla="*/ 572 h 699"/>
              <a:gd name="T62" fmla="*/ 371 w 739"/>
              <a:gd name="T63" fmla="*/ 570 h 699"/>
              <a:gd name="T64" fmla="*/ 366 w 739"/>
              <a:gd name="T65" fmla="*/ 564 h 699"/>
              <a:gd name="T66" fmla="*/ 364 w 739"/>
              <a:gd name="T67" fmla="*/ 543 h 699"/>
              <a:gd name="T68" fmla="*/ 341 w 739"/>
              <a:gd name="T69" fmla="*/ 536 h 699"/>
              <a:gd name="T70" fmla="*/ 321 w 739"/>
              <a:gd name="T71" fmla="*/ 523 h 699"/>
              <a:gd name="T72" fmla="*/ 298 w 739"/>
              <a:gd name="T73" fmla="*/ 515 h 699"/>
              <a:gd name="T74" fmla="*/ 298 w 739"/>
              <a:gd name="T75" fmla="*/ 487 h 699"/>
              <a:gd name="T76" fmla="*/ 289 w 739"/>
              <a:gd name="T77" fmla="*/ 470 h 699"/>
              <a:gd name="T78" fmla="*/ 281 w 739"/>
              <a:gd name="T79" fmla="*/ 463 h 699"/>
              <a:gd name="T80" fmla="*/ 257 w 739"/>
              <a:gd name="T81" fmla="*/ 459 h 699"/>
              <a:gd name="T82" fmla="*/ 240 w 739"/>
              <a:gd name="T83" fmla="*/ 446 h 699"/>
              <a:gd name="T84" fmla="*/ 244 w 739"/>
              <a:gd name="T85" fmla="*/ 423 h 699"/>
              <a:gd name="T86" fmla="*/ 265 w 739"/>
              <a:gd name="T87" fmla="*/ 423 h 699"/>
              <a:gd name="T88" fmla="*/ 280 w 739"/>
              <a:gd name="T89" fmla="*/ 410 h 699"/>
              <a:gd name="T90" fmla="*/ 265 w 739"/>
              <a:gd name="T91" fmla="*/ 405 h 699"/>
              <a:gd name="T92" fmla="*/ 240 w 739"/>
              <a:gd name="T93" fmla="*/ 401 h 699"/>
              <a:gd name="T94" fmla="*/ 216 w 739"/>
              <a:gd name="T95" fmla="*/ 397 h 699"/>
              <a:gd name="T96" fmla="*/ 189 w 739"/>
              <a:gd name="T97" fmla="*/ 395 h 699"/>
              <a:gd name="T98" fmla="*/ 173 w 739"/>
              <a:gd name="T99" fmla="*/ 380 h 699"/>
              <a:gd name="T100" fmla="*/ 152 w 739"/>
              <a:gd name="T101" fmla="*/ 365 h 699"/>
              <a:gd name="T102" fmla="*/ 341 w 739"/>
              <a:gd name="T103" fmla="*/ 58 h 699"/>
              <a:gd name="T104" fmla="*/ 379 w 739"/>
              <a:gd name="T105" fmla="*/ 166 h 699"/>
              <a:gd name="T106" fmla="*/ 521 w 739"/>
              <a:gd name="T107" fmla="*/ 253 h 699"/>
              <a:gd name="T108" fmla="*/ 615 w 739"/>
              <a:gd name="T109" fmla="*/ 382 h 699"/>
              <a:gd name="T110" fmla="*/ 630 w 739"/>
              <a:gd name="T111" fmla="*/ 382 h 699"/>
              <a:gd name="T112" fmla="*/ 643 w 739"/>
              <a:gd name="T113" fmla="*/ 384 h 699"/>
              <a:gd name="T114" fmla="*/ 660 w 739"/>
              <a:gd name="T115" fmla="*/ 386 h 699"/>
              <a:gd name="T116" fmla="*/ 673 w 739"/>
              <a:gd name="T117" fmla="*/ 38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9" h="699">
                <a:moveTo>
                  <a:pt x="686" y="373"/>
                </a:moveTo>
                <a:lnTo>
                  <a:pt x="686" y="375"/>
                </a:lnTo>
                <a:lnTo>
                  <a:pt x="685" y="375"/>
                </a:lnTo>
                <a:lnTo>
                  <a:pt x="685" y="376"/>
                </a:lnTo>
                <a:lnTo>
                  <a:pt x="685" y="378"/>
                </a:lnTo>
                <a:lnTo>
                  <a:pt x="683" y="378"/>
                </a:lnTo>
                <a:lnTo>
                  <a:pt x="683" y="380"/>
                </a:lnTo>
                <a:lnTo>
                  <a:pt x="683" y="382"/>
                </a:lnTo>
                <a:lnTo>
                  <a:pt x="683" y="384"/>
                </a:lnTo>
                <a:lnTo>
                  <a:pt x="681" y="384"/>
                </a:lnTo>
                <a:lnTo>
                  <a:pt x="681" y="386"/>
                </a:lnTo>
                <a:lnTo>
                  <a:pt x="681" y="388"/>
                </a:lnTo>
                <a:lnTo>
                  <a:pt x="683" y="390"/>
                </a:lnTo>
                <a:lnTo>
                  <a:pt x="683" y="390"/>
                </a:lnTo>
                <a:lnTo>
                  <a:pt x="685" y="390"/>
                </a:lnTo>
                <a:lnTo>
                  <a:pt x="686" y="391"/>
                </a:lnTo>
                <a:lnTo>
                  <a:pt x="688" y="393"/>
                </a:lnTo>
                <a:lnTo>
                  <a:pt x="690" y="393"/>
                </a:lnTo>
                <a:lnTo>
                  <a:pt x="692" y="395"/>
                </a:lnTo>
                <a:lnTo>
                  <a:pt x="694" y="395"/>
                </a:lnTo>
                <a:lnTo>
                  <a:pt x="696" y="397"/>
                </a:lnTo>
                <a:lnTo>
                  <a:pt x="698" y="397"/>
                </a:lnTo>
                <a:lnTo>
                  <a:pt x="700" y="399"/>
                </a:lnTo>
                <a:lnTo>
                  <a:pt x="701" y="399"/>
                </a:lnTo>
                <a:lnTo>
                  <a:pt x="703" y="401"/>
                </a:lnTo>
                <a:lnTo>
                  <a:pt x="705" y="401"/>
                </a:lnTo>
                <a:lnTo>
                  <a:pt x="707" y="403"/>
                </a:lnTo>
                <a:lnTo>
                  <a:pt x="709" y="403"/>
                </a:lnTo>
                <a:lnTo>
                  <a:pt x="711" y="405"/>
                </a:lnTo>
                <a:lnTo>
                  <a:pt x="713" y="405"/>
                </a:lnTo>
                <a:lnTo>
                  <a:pt x="713" y="406"/>
                </a:lnTo>
                <a:lnTo>
                  <a:pt x="715" y="406"/>
                </a:lnTo>
                <a:lnTo>
                  <a:pt x="717" y="408"/>
                </a:lnTo>
                <a:lnTo>
                  <a:pt x="718" y="410"/>
                </a:lnTo>
                <a:lnTo>
                  <a:pt x="720" y="410"/>
                </a:lnTo>
                <a:lnTo>
                  <a:pt x="722" y="412"/>
                </a:lnTo>
                <a:lnTo>
                  <a:pt x="724" y="414"/>
                </a:lnTo>
                <a:lnTo>
                  <a:pt x="726" y="414"/>
                </a:lnTo>
                <a:lnTo>
                  <a:pt x="728" y="416"/>
                </a:lnTo>
                <a:lnTo>
                  <a:pt x="730" y="416"/>
                </a:lnTo>
                <a:lnTo>
                  <a:pt x="732" y="418"/>
                </a:lnTo>
                <a:lnTo>
                  <a:pt x="733" y="420"/>
                </a:lnTo>
                <a:lnTo>
                  <a:pt x="735" y="422"/>
                </a:lnTo>
                <a:lnTo>
                  <a:pt x="737" y="423"/>
                </a:lnTo>
                <a:lnTo>
                  <a:pt x="737" y="425"/>
                </a:lnTo>
                <a:lnTo>
                  <a:pt x="737" y="427"/>
                </a:lnTo>
                <a:lnTo>
                  <a:pt x="737" y="429"/>
                </a:lnTo>
                <a:lnTo>
                  <a:pt x="739" y="429"/>
                </a:lnTo>
                <a:lnTo>
                  <a:pt x="739" y="431"/>
                </a:lnTo>
                <a:lnTo>
                  <a:pt x="739" y="433"/>
                </a:lnTo>
                <a:lnTo>
                  <a:pt x="739" y="435"/>
                </a:lnTo>
                <a:lnTo>
                  <a:pt x="739" y="435"/>
                </a:lnTo>
                <a:lnTo>
                  <a:pt x="739" y="437"/>
                </a:lnTo>
                <a:lnTo>
                  <a:pt x="739" y="438"/>
                </a:lnTo>
                <a:lnTo>
                  <a:pt x="739" y="440"/>
                </a:lnTo>
                <a:lnTo>
                  <a:pt x="739" y="442"/>
                </a:lnTo>
                <a:lnTo>
                  <a:pt x="737" y="444"/>
                </a:lnTo>
                <a:lnTo>
                  <a:pt x="737" y="446"/>
                </a:lnTo>
                <a:lnTo>
                  <a:pt x="735" y="448"/>
                </a:lnTo>
                <a:lnTo>
                  <a:pt x="735" y="450"/>
                </a:lnTo>
                <a:lnTo>
                  <a:pt x="733" y="452"/>
                </a:lnTo>
                <a:lnTo>
                  <a:pt x="732" y="452"/>
                </a:lnTo>
                <a:lnTo>
                  <a:pt x="730" y="452"/>
                </a:lnTo>
                <a:lnTo>
                  <a:pt x="728" y="452"/>
                </a:lnTo>
                <a:lnTo>
                  <a:pt x="728" y="453"/>
                </a:lnTo>
                <a:lnTo>
                  <a:pt x="726" y="453"/>
                </a:lnTo>
                <a:lnTo>
                  <a:pt x="724" y="452"/>
                </a:lnTo>
                <a:lnTo>
                  <a:pt x="722" y="452"/>
                </a:lnTo>
                <a:lnTo>
                  <a:pt x="720" y="452"/>
                </a:lnTo>
                <a:lnTo>
                  <a:pt x="718" y="452"/>
                </a:lnTo>
                <a:lnTo>
                  <a:pt x="718" y="453"/>
                </a:lnTo>
                <a:lnTo>
                  <a:pt x="717" y="453"/>
                </a:lnTo>
                <a:lnTo>
                  <a:pt x="715" y="455"/>
                </a:lnTo>
                <a:lnTo>
                  <a:pt x="713" y="457"/>
                </a:lnTo>
                <a:lnTo>
                  <a:pt x="713" y="459"/>
                </a:lnTo>
                <a:lnTo>
                  <a:pt x="713" y="461"/>
                </a:lnTo>
                <a:lnTo>
                  <a:pt x="711" y="461"/>
                </a:lnTo>
                <a:lnTo>
                  <a:pt x="709" y="461"/>
                </a:lnTo>
                <a:lnTo>
                  <a:pt x="709" y="463"/>
                </a:lnTo>
                <a:lnTo>
                  <a:pt x="707" y="463"/>
                </a:lnTo>
                <a:lnTo>
                  <a:pt x="705" y="465"/>
                </a:lnTo>
                <a:lnTo>
                  <a:pt x="703" y="465"/>
                </a:lnTo>
                <a:lnTo>
                  <a:pt x="701" y="465"/>
                </a:lnTo>
                <a:lnTo>
                  <a:pt x="700" y="465"/>
                </a:lnTo>
                <a:lnTo>
                  <a:pt x="700" y="467"/>
                </a:lnTo>
                <a:lnTo>
                  <a:pt x="698" y="467"/>
                </a:lnTo>
                <a:lnTo>
                  <a:pt x="696" y="467"/>
                </a:lnTo>
                <a:lnTo>
                  <a:pt x="694" y="467"/>
                </a:lnTo>
                <a:lnTo>
                  <a:pt x="694" y="465"/>
                </a:lnTo>
                <a:lnTo>
                  <a:pt x="692" y="465"/>
                </a:lnTo>
                <a:lnTo>
                  <a:pt x="692" y="463"/>
                </a:lnTo>
                <a:lnTo>
                  <a:pt x="690" y="463"/>
                </a:lnTo>
                <a:lnTo>
                  <a:pt x="688" y="463"/>
                </a:lnTo>
                <a:lnTo>
                  <a:pt x="686" y="461"/>
                </a:lnTo>
                <a:lnTo>
                  <a:pt x="686" y="459"/>
                </a:lnTo>
                <a:lnTo>
                  <a:pt x="686" y="457"/>
                </a:lnTo>
                <a:lnTo>
                  <a:pt x="685" y="457"/>
                </a:lnTo>
                <a:lnTo>
                  <a:pt x="683" y="457"/>
                </a:lnTo>
                <a:lnTo>
                  <a:pt x="681" y="457"/>
                </a:lnTo>
                <a:lnTo>
                  <a:pt x="679" y="455"/>
                </a:lnTo>
                <a:lnTo>
                  <a:pt x="677" y="457"/>
                </a:lnTo>
                <a:lnTo>
                  <a:pt x="675" y="457"/>
                </a:lnTo>
                <a:lnTo>
                  <a:pt x="675" y="459"/>
                </a:lnTo>
                <a:lnTo>
                  <a:pt x="673" y="459"/>
                </a:lnTo>
                <a:lnTo>
                  <a:pt x="671" y="461"/>
                </a:lnTo>
                <a:lnTo>
                  <a:pt x="671" y="463"/>
                </a:lnTo>
                <a:lnTo>
                  <a:pt x="670" y="463"/>
                </a:lnTo>
                <a:lnTo>
                  <a:pt x="668" y="465"/>
                </a:lnTo>
                <a:lnTo>
                  <a:pt x="666" y="465"/>
                </a:lnTo>
                <a:lnTo>
                  <a:pt x="666" y="467"/>
                </a:lnTo>
                <a:lnTo>
                  <a:pt x="664" y="467"/>
                </a:lnTo>
                <a:lnTo>
                  <a:pt x="662" y="467"/>
                </a:lnTo>
                <a:lnTo>
                  <a:pt x="660" y="467"/>
                </a:lnTo>
                <a:lnTo>
                  <a:pt x="658" y="467"/>
                </a:lnTo>
                <a:lnTo>
                  <a:pt x="656" y="468"/>
                </a:lnTo>
                <a:lnTo>
                  <a:pt x="655" y="470"/>
                </a:lnTo>
                <a:lnTo>
                  <a:pt x="655" y="472"/>
                </a:lnTo>
                <a:lnTo>
                  <a:pt x="653" y="474"/>
                </a:lnTo>
                <a:lnTo>
                  <a:pt x="653" y="476"/>
                </a:lnTo>
                <a:lnTo>
                  <a:pt x="651" y="478"/>
                </a:lnTo>
                <a:lnTo>
                  <a:pt x="651" y="480"/>
                </a:lnTo>
                <a:lnTo>
                  <a:pt x="636" y="480"/>
                </a:lnTo>
                <a:lnTo>
                  <a:pt x="636" y="482"/>
                </a:lnTo>
                <a:lnTo>
                  <a:pt x="634" y="482"/>
                </a:lnTo>
                <a:lnTo>
                  <a:pt x="634" y="483"/>
                </a:lnTo>
                <a:lnTo>
                  <a:pt x="634" y="485"/>
                </a:lnTo>
                <a:lnTo>
                  <a:pt x="634" y="487"/>
                </a:lnTo>
                <a:lnTo>
                  <a:pt x="634" y="489"/>
                </a:lnTo>
                <a:lnTo>
                  <a:pt x="634" y="491"/>
                </a:lnTo>
                <a:lnTo>
                  <a:pt x="634" y="493"/>
                </a:lnTo>
                <a:lnTo>
                  <a:pt x="634" y="495"/>
                </a:lnTo>
                <a:lnTo>
                  <a:pt x="634" y="497"/>
                </a:lnTo>
                <a:lnTo>
                  <a:pt x="634" y="498"/>
                </a:lnTo>
                <a:lnTo>
                  <a:pt x="636" y="500"/>
                </a:lnTo>
                <a:lnTo>
                  <a:pt x="638" y="502"/>
                </a:lnTo>
                <a:lnTo>
                  <a:pt x="638" y="504"/>
                </a:lnTo>
                <a:lnTo>
                  <a:pt x="638" y="506"/>
                </a:lnTo>
                <a:lnTo>
                  <a:pt x="638" y="508"/>
                </a:lnTo>
                <a:lnTo>
                  <a:pt x="638" y="510"/>
                </a:lnTo>
                <a:lnTo>
                  <a:pt x="640" y="510"/>
                </a:lnTo>
                <a:lnTo>
                  <a:pt x="640" y="512"/>
                </a:lnTo>
                <a:lnTo>
                  <a:pt x="640" y="513"/>
                </a:lnTo>
                <a:lnTo>
                  <a:pt x="640" y="515"/>
                </a:lnTo>
                <a:lnTo>
                  <a:pt x="640" y="517"/>
                </a:lnTo>
                <a:lnTo>
                  <a:pt x="640" y="519"/>
                </a:lnTo>
                <a:lnTo>
                  <a:pt x="641" y="521"/>
                </a:lnTo>
                <a:lnTo>
                  <a:pt x="641" y="523"/>
                </a:lnTo>
                <a:lnTo>
                  <a:pt x="641" y="525"/>
                </a:lnTo>
                <a:lnTo>
                  <a:pt x="641" y="525"/>
                </a:lnTo>
                <a:lnTo>
                  <a:pt x="643" y="527"/>
                </a:lnTo>
                <a:lnTo>
                  <a:pt x="645" y="527"/>
                </a:lnTo>
                <a:lnTo>
                  <a:pt x="647" y="528"/>
                </a:lnTo>
                <a:lnTo>
                  <a:pt x="647" y="530"/>
                </a:lnTo>
                <a:lnTo>
                  <a:pt x="643" y="532"/>
                </a:lnTo>
                <a:lnTo>
                  <a:pt x="643" y="534"/>
                </a:lnTo>
                <a:lnTo>
                  <a:pt x="643" y="536"/>
                </a:lnTo>
                <a:lnTo>
                  <a:pt x="643" y="538"/>
                </a:lnTo>
                <a:lnTo>
                  <a:pt x="643" y="540"/>
                </a:lnTo>
                <a:lnTo>
                  <a:pt x="641" y="542"/>
                </a:lnTo>
                <a:lnTo>
                  <a:pt x="641" y="543"/>
                </a:lnTo>
                <a:lnTo>
                  <a:pt x="641" y="545"/>
                </a:lnTo>
                <a:lnTo>
                  <a:pt x="640" y="547"/>
                </a:lnTo>
                <a:lnTo>
                  <a:pt x="640" y="549"/>
                </a:lnTo>
                <a:lnTo>
                  <a:pt x="640" y="551"/>
                </a:lnTo>
                <a:lnTo>
                  <a:pt x="638" y="553"/>
                </a:lnTo>
                <a:lnTo>
                  <a:pt x="636" y="555"/>
                </a:lnTo>
                <a:lnTo>
                  <a:pt x="636" y="557"/>
                </a:lnTo>
                <a:lnTo>
                  <a:pt x="636" y="558"/>
                </a:lnTo>
                <a:lnTo>
                  <a:pt x="636" y="560"/>
                </a:lnTo>
                <a:lnTo>
                  <a:pt x="636" y="562"/>
                </a:lnTo>
                <a:lnTo>
                  <a:pt x="636" y="564"/>
                </a:lnTo>
                <a:lnTo>
                  <a:pt x="636" y="566"/>
                </a:lnTo>
                <a:lnTo>
                  <a:pt x="634" y="566"/>
                </a:lnTo>
                <a:lnTo>
                  <a:pt x="634" y="568"/>
                </a:lnTo>
                <a:lnTo>
                  <a:pt x="632" y="568"/>
                </a:lnTo>
                <a:lnTo>
                  <a:pt x="630" y="568"/>
                </a:lnTo>
                <a:lnTo>
                  <a:pt x="630" y="570"/>
                </a:lnTo>
                <a:lnTo>
                  <a:pt x="628" y="570"/>
                </a:lnTo>
                <a:lnTo>
                  <a:pt x="628" y="570"/>
                </a:lnTo>
                <a:lnTo>
                  <a:pt x="630" y="572"/>
                </a:lnTo>
                <a:lnTo>
                  <a:pt x="630" y="573"/>
                </a:lnTo>
                <a:lnTo>
                  <a:pt x="630" y="575"/>
                </a:lnTo>
                <a:lnTo>
                  <a:pt x="630" y="577"/>
                </a:lnTo>
                <a:lnTo>
                  <a:pt x="628" y="579"/>
                </a:lnTo>
                <a:lnTo>
                  <a:pt x="628" y="581"/>
                </a:lnTo>
                <a:lnTo>
                  <a:pt x="628" y="583"/>
                </a:lnTo>
                <a:lnTo>
                  <a:pt x="628" y="585"/>
                </a:lnTo>
                <a:lnTo>
                  <a:pt x="628" y="587"/>
                </a:lnTo>
                <a:lnTo>
                  <a:pt x="628" y="590"/>
                </a:lnTo>
                <a:lnTo>
                  <a:pt x="628" y="592"/>
                </a:lnTo>
                <a:lnTo>
                  <a:pt x="628" y="594"/>
                </a:lnTo>
                <a:lnTo>
                  <a:pt x="626" y="594"/>
                </a:lnTo>
                <a:lnTo>
                  <a:pt x="626" y="596"/>
                </a:lnTo>
                <a:lnTo>
                  <a:pt x="628" y="598"/>
                </a:lnTo>
                <a:lnTo>
                  <a:pt x="628" y="600"/>
                </a:lnTo>
                <a:lnTo>
                  <a:pt x="628" y="602"/>
                </a:lnTo>
                <a:lnTo>
                  <a:pt x="628" y="603"/>
                </a:lnTo>
                <a:lnTo>
                  <a:pt x="626" y="605"/>
                </a:lnTo>
                <a:lnTo>
                  <a:pt x="625" y="605"/>
                </a:lnTo>
                <a:lnTo>
                  <a:pt x="625" y="607"/>
                </a:lnTo>
                <a:lnTo>
                  <a:pt x="623" y="609"/>
                </a:lnTo>
                <a:lnTo>
                  <a:pt x="621" y="609"/>
                </a:lnTo>
                <a:lnTo>
                  <a:pt x="619" y="611"/>
                </a:lnTo>
                <a:lnTo>
                  <a:pt x="617" y="611"/>
                </a:lnTo>
                <a:lnTo>
                  <a:pt x="617" y="611"/>
                </a:lnTo>
                <a:lnTo>
                  <a:pt x="615" y="613"/>
                </a:lnTo>
                <a:lnTo>
                  <a:pt x="613" y="613"/>
                </a:lnTo>
                <a:lnTo>
                  <a:pt x="613" y="615"/>
                </a:lnTo>
                <a:lnTo>
                  <a:pt x="611" y="617"/>
                </a:lnTo>
                <a:lnTo>
                  <a:pt x="611" y="618"/>
                </a:lnTo>
                <a:lnTo>
                  <a:pt x="611" y="620"/>
                </a:lnTo>
                <a:lnTo>
                  <a:pt x="611" y="622"/>
                </a:lnTo>
                <a:lnTo>
                  <a:pt x="611" y="624"/>
                </a:lnTo>
                <a:lnTo>
                  <a:pt x="611" y="626"/>
                </a:lnTo>
                <a:lnTo>
                  <a:pt x="610" y="628"/>
                </a:lnTo>
                <a:lnTo>
                  <a:pt x="610" y="630"/>
                </a:lnTo>
                <a:lnTo>
                  <a:pt x="610" y="632"/>
                </a:lnTo>
                <a:lnTo>
                  <a:pt x="610" y="633"/>
                </a:lnTo>
                <a:lnTo>
                  <a:pt x="610" y="635"/>
                </a:lnTo>
                <a:lnTo>
                  <a:pt x="608" y="637"/>
                </a:lnTo>
                <a:lnTo>
                  <a:pt x="608" y="639"/>
                </a:lnTo>
                <a:lnTo>
                  <a:pt x="608" y="641"/>
                </a:lnTo>
                <a:lnTo>
                  <a:pt x="608" y="643"/>
                </a:lnTo>
                <a:lnTo>
                  <a:pt x="606" y="645"/>
                </a:lnTo>
                <a:lnTo>
                  <a:pt x="606" y="647"/>
                </a:lnTo>
                <a:lnTo>
                  <a:pt x="604" y="647"/>
                </a:lnTo>
                <a:lnTo>
                  <a:pt x="604" y="648"/>
                </a:lnTo>
                <a:lnTo>
                  <a:pt x="602" y="648"/>
                </a:lnTo>
                <a:lnTo>
                  <a:pt x="602" y="650"/>
                </a:lnTo>
                <a:lnTo>
                  <a:pt x="600" y="652"/>
                </a:lnTo>
                <a:lnTo>
                  <a:pt x="598" y="652"/>
                </a:lnTo>
                <a:lnTo>
                  <a:pt x="596" y="652"/>
                </a:lnTo>
                <a:lnTo>
                  <a:pt x="595" y="652"/>
                </a:lnTo>
                <a:lnTo>
                  <a:pt x="593" y="652"/>
                </a:lnTo>
                <a:lnTo>
                  <a:pt x="591" y="652"/>
                </a:lnTo>
                <a:lnTo>
                  <a:pt x="589" y="652"/>
                </a:lnTo>
                <a:lnTo>
                  <a:pt x="587" y="652"/>
                </a:lnTo>
                <a:lnTo>
                  <a:pt x="585" y="652"/>
                </a:lnTo>
                <a:lnTo>
                  <a:pt x="583" y="652"/>
                </a:lnTo>
                <a:lnTo>
                  <a:pt x="581" y="652"/>
                </a:lnTo>
                <a:lnTo>
                  <a:pt x="580" y="652"/>
                </a:lnTo>
                <a:lnTo>
                  <a:pt x="578" y="652"/>
                </a:lnTo>
                <a:lnTo>
                  <a:pt x="578" y="654"/>
                </a:lnTo>
                <a:lnTo>
                  <a:pt x="576" y="654"/>
                </a:lnTo>
                <a:lnTo>
                  <a:pt x="576" y="656"/>
                </a:lnTo>
                <a:lnTo>
                  <a:pt x="574" y="656"/>
                </a:lnTo>
                <a:lnTo>
                  <a:pt x="574" y="658"/>
                </a:lnTo>
                <a:lnTo>
                  <a:pt x="572" y="658"/>
                </a:lnTo>
                <a:lnTo>
                  <a:pt x="572" y="658"/>
                </a:lnTo>
                <a:lnTo>
                  <a:pt x="570" y="658"/>
                </a:lnTo>
                <a:lnTo>
                  <a:pt x="570" y="658"/>
                </a:lnTo>
                <a:lnTo>
                  <a:pt x="568" y="658"/>
                </a:lnTo>
                <a:lnTo>
                  <a:pt x="566" y="658"/>
                </a:lnTo>
                <a:lnTo>
                  <a:pt x="565" y="658"/>
                </a:lnTo>
                <a:lnTo>
                  <a:pt x="563" y="658"/>
                </a:lnTo>
                <a:lnTo>
                  <a:pt x="563" y="658"/>
                </a:lnTo>
                <a:lnTo>
                  <a:pt x="561" y="658"/>
                </a:lnTo>
                <a:lnTo>
                  <a:pt x="559" y="658"/>
                </a:lnTo>
                <a:lnTo>
                  <a:pt x="557" y="658"/>
                </a:lnTo>
                <a:lnTo>
                  <a:pt x="555" y="656"/>
                </a:lnTo>
                <a:lnTo>
                  <a:pt x="553" y="656"/>
                </a:lnTo>
                <a:lnTo>
                  <a:pt x="551" y="656"/>
                </a:lnTo>
                <a:lnTo>
                  <a:pt x="550" y="656"/>
                </a:lnTo>
                <a:lnTo>
                  <a:pt x="548" y="654"/>
                </a:lnTo>
                <a:lnTo>
                  <a:pt x="546" y="654"/>
                </a:lnTo>
                <a:lnTo>
                  <a:pt x="544" y="654"/>
                </a:lnTo>
                <a:lnTo>
                  <a:pt x="542" y="654"/>
                </a:lnTo>
                <a:lnTo>
                  <a:pt x="540" y="654"/>
                </a:lnTo>
                <a:lnTo>
                  <a:pt x="538" y="654"/>
                </a:lnTo>
                <a:lnTo>
                  <a:pt x="536" y="654"/>
                </a:lnTo>
                <a:lnTo>
                  <a:pt x="535" y="654"/>
                </a:lnTo>
                <a:lnTo>
                  <a:pt x="535" y="656"/>
                </a:lnTo>
                <a:lnTo>
                  <a:pt x="533" y="656"/>
                </a:lnTo>
                <a:lnTo>
                  <a:pt x="531" y="658"/>
                </a:lnTo>
                <a:lnTo>
                  <a:pt x="529" y="658"/>
                </a:lnTo>
                <a:lnTo>
                  <a:pt x="529" y="660"/>
                </a:lnTo>
                <a:lnTo>
                  <a:pt x="527" y="660"/>
                </a:lnTo>
                <a:lnTo>
                  <a:pt x="527" y="662"/>
                </a:lnTo>
                <a:lnTo>
                  <a:pt x="525" y="663"/>
                </a:lnTo>
                <a:lnTo>
                  <a:pt x="525" y="665"/>
                </a:lnTo>
                <a:lnTo>
                  <a:pt x="523" y="665"/>
                </a:lnTo>
                <a:lnTo>
                  <a:pt x="523" y="667"/>
                </a:lnTo>
                <a:lnTo>
                  <a:pt x="523" y="669"/>
                </a:lnTo>
                <a:lnTo>
                  <a:pt x="523" y="671"/>
                </a:lnTo>
                <a:lnTo>
                  <a:pt x="523" y="673"/>
                </a:lnTo>
                <a:lnTo>
                  <a:pt x="521" y="673"/>
                </a:lnTo>
                <a:lnTo>
                  <a:pt x="521" y="675"/>
                </a:lnTo>
                <a:lnTo>
                  <a:pt x="521" y="677"/>
                </a:lnTo>
                <a:lnTo>
                  <a:pt x="521" y="678"/>
                </a:lnTo>
                <a:lnTo>
                  <a:pt x="521" y="678"/>
                </a:lnTo>
                <a:lnTo>
                  <a:pt x="521" y="680"/>
                </a:lnTo>
                <a:lnTo>
                  <a:pt x="521" y="682"/>
                </a:lnTo>
                <a:lnTo>
                  <a:pt x="520" y="682"/>
                </a:lnTo>
                <a:lnTo>
                  <a:pt x="520" y="684"/>
                </a:lnTo>
                <a:lnTo>
                  <a:pt x="518" y="684"/>
                </a:lnTo>
                <a:lnTo>
                  <a:pt x="518" y="686"/>
                </a:lnTo>
                <a:lnTo>
                  <a:pt x="516" y="686"/>
                </a:lnTo>
                <a:lnTo>
                  <a:pt x="516" y="688"/>
                </a:lnTo>
                <a:lnTo>
                  <a:pt x="514" y="688"/>
                </a:lnTo>
                <a:lnTo>
                  <a:pt x="514" y="690"/>
                </a:lnTo>
                <a:lnTo>
                  <a:pt x="512" y="690"/>
                </a:lnTo>
                <a:lnTo>
                  <a:pt x="510" y="692"/>
                </a:lnTo>
                <a:lnTo>
                  <a:pt x="510" y="693"/>
                </a:lnTo>
                <a:lnTo>
                  <a:pt x="508" y="695"/>
                </a:lnTo>
                <a:lnTo>
                  <a:pt x="508" y="697"/>
                </a:lnTo>
                <a:lnTo>
                  <a:pt x="506" y="699"/>
                </a:lnTo>
                <a:lnTo>
                  <a:pt x="505" y="699"/>
                </a:lnTo>
                <a:lnTo>
                  <a:pt x="503" y="697"/>
                </a:lnTo>
                <a:lnTo>
                  <a:pt x="501" y="697"/>
                </a:lnTo>
                <a:lnTo>
                  <a:pt x="499" y="697"/>
                </a:lnTo>
                <a:lnTo>
                  <a:pt x="497" y="697"/>
                </a:lnTo>
                <a:lnTo>
                  <a:pt x="495" y="697"/>
                </a:lnTo>
                <a:lnTo>
                  <a:pt x="493" y="697"/>
                </a:lnTo>
                <a:lnTo>
                  <a:pt x="491" y="697"/>
                </a:lnTo>
                <a:lnTo>
                  <a:pt x="490" y="697"/>
                </a:lnTo>
                <a:lnTo>
                  <a:pt x="490" y="695"/>
                </a:lnTo>
                <a:lnTo>
                  <a:pt x="488" y="693"/>
                </a:lnTo>
                <a:lnTo>
                  <a:pt x="486" y="693"/>
                </a:lnTo>
                <a:lnTo>
                  <a:pt x="484" y="692"/>
                </a:lnTo>
                <a:lnTo>
                  <a:pt x="482" y="690"/>
                </a:lnTo>
                <a:lnTo>
                  <a:pt x="480" y="688"/>
                </a:lnTo>
                <a:lnTo>
                  <a:pt x="480" y="686"/>
                </a:lnTo>
                <a:lnTo>
                  <a:pt x="478" y="686"/>
                </a:lnTo>
                <a:lnTo>
                  <a:pt x="476" y="684"/>
                </a:lnTo>
                <a:lnTo>
                  <a:pt x="475" y="682"/>
                </a:lnTo>
                <a:lnTo>
                  <a:pt x="475" y="682"/>
                </a:lnTo>
                <a:lnTo>
                  <a:pt x="473" y="680"/>
                </a:lnTo>
                <a:lnTo>
                  <a:pt x="471" y="680"/>
                </a:lnTo>
                <a:lnTo>
                  <a:pt x="471" y="682"/>
                </a:lnTo>
                <a:lnTo>
                  <a:pt x="469" y="682"/>
                </a:lnTo>
                <a:lnTo>
                  <a:pt x="467" y="682"/>
                </a:lnTo>
                <a:lnTo>
                  <a:pt x="467" y="680"/>
                </a:lnTo>
                <a:lnTo>
                  <a:pt x="465" y="680"/>
                </a:lnTo>
                <a:lnTo>
                  <a:pt x="463" y="680"/>
                </a:lnTo>
                <a:lnTo>
                  <a:pt x="461" y="680"/>
                </a:lnTo>
                <a:lnTo>
                  <a:pt x="460" y="680"/>
                </a:lnTo>
                <a:lnTo>
                  <a:pt x="458" y="678"/>
                </a:lnTo>
                <a:lnTo>
                  <a:pt x="456" y="677"/>
                </a:lnTo>
                <a:lnTo>
                  <a:pt x="454" y="675"/>
                </a:lnTo>
                <a:lnTo>
                  <a:pt x="454" y="673"/>
                </a:lnTo>
                <a:lnTo>
                  <a:pt x="452" y="673"/>
                </a:lnTo>
                <a:lnTo>
                  <a:pt x="450" y="671"/>
                </a:lnTo>
                <a:lnTo>
                  <a:pt x="448" y="671"/>
                </a:lnTo>
                <a:lnTo>
                  <a:pt x="446" y="671"/>
                </a:lnTo>
                <a:lnTo>
                  <a:pt x="445" y="671"/>
                </a:lnTo>
                <a:lnTo>
                  <a:pt x="443" y="669"/>
                </a:lnTo>
                <a:lnTo>
                  <a:pt x="441" y="669"/>
                </a:lnTo>
                <a:lnTo>
                  <a:pt x="439" y="669"/>
                </a:lnTo>
                <a:lnTo>
                  <a:pt x="437" y="671"/>
                </a:lnTo>
                <a:lnTo>
                  <a:pt x="435" y="671"/>
                </a:lnTo>
                <a:lnTo>
                  <a:pt x="433" y="671"/>
                </a:lnTo>
                <a:lnTo>
                  <a:pt x="431" y="669"/>
                </a:lnTo>
                <a:lnTo>
                  <a:pt x="431" y="667"/>
                </a:lnTo>
                <a:lnTo>
                  <a:pt x="430" y="667"/>
                </a:lnTo>
                <a:lnTo>
                  <a:pt x="430" y="665"/>
                </a:lnTo>
                <a:lnTo>
                  <a:pt x="430" y="663"/>
                </a:lnTo>
                <a:lnTo>
                  <a:pt x="430" y="662"/>
                </a:lnTo>
                <a:lnTo>
                  <a:pt x="430" y="660"/>
                </a:lnTo>
                <a:lnTo>
                  <a:pt x="430" y="658"/>
                </a:lnTo>
                <a:lnTo>
                  <a:pt x="430" y="658"/>
                </a:lnTo>
                <a:lnTo>
                  <a:pt x="430" y="656"/>
                </a:lnTo>
                <a:lnTo>
                  <a:pt x="431" y="654"/>
                </a:lnTo>
                <a:lnTo>
                  <a:pt x="430" y="654"/>
                </a:lnTo>
                <a:lnTo>
                  <a:pt x="428" y="654"/>
                </a:lnTo>
                <a:lnTo>
                  <a:pt x="428" y="652"/>
                </a:lnTo>
                <a:lnTo>
                  <a:pt x="426" y="650"/>
                </a:lnTo>
                <a:lnTo>
                  <a:pt x="424" y="650"/>
                </a:lnTo>
                <a:lnTo>
                  <a:pt x="422" y="648"/>
                </a:lnTo>
                <a:lnTo>
                  <a:pt x="420" y="647"/>
                </a:lnTo>
                <a:lnTo>
                  <a:pt x="420" y="645"/>
                </a:lnTo>
                <a:lnTo>
                  <a:pt x="418" y="645"/>
                </a:lnTo>
                <a:lnTo>
                  <a:pt x="416" y="643"/>
                </a:lnTo>
                <a:lnTo>
                  <a:pt x="415" y="641"/>
                </a:lnTo>
                <a:lnTo>
                  <a:pt x="415" y="639"/>
                </a:lnTo>
                <a:lnTo>
                  <a:pt x="413" y="639"/>
                </a:lnTo>
                <a:lnTo>
                  <a:pt x="411" y="637"/>
                </a:lnTo>
                <a:lnTo>
                  <a:pt x="409" y="635"/>
                </a:lnTo>
                <a:lnTo>
                  <a:pt x="407" y="633"/>
                </a:lnTo>
                <a:lnTo>
                  <a:pt x="405" y="632"/>
                </a:lnTo>
                <a:lnTo>
                  <a:pt x="398" y="630"/>
                </a:lnTo>
                <a:lnTo>
                  <a:pt x="398" y="632"/>
                </a:lnTo>
                <a:lnTo>
                  <a:pt x="396" y="633"/>
                </a:lnTo>
                <a:lnTo>
                  <a:pt x="396" y="635"/>
                </a:lnTo>
                <a:lnTo>
                  <a:pt x="394" y="635"/>
                </a:lnTo>
                <a:lnTo>
                  <a:pt x="392" y="637"/>
                </a:lnTo>
                <a:lnTo>
                  <a:pt x="390" y="637"/>
                </a:lnTo>
                <a:lnTo>
                  <a:pt x="388" y="637"/>
                </a:lnTo>
                <a:lnTo>
                  <a:pt x="386" y="637"/>
                </a:lnTo>
                <a:lnTo>
                  <a:pt x="385" y="637"/>
                </a:lnTo>
                <a:lnTo>
                  <a:pt x="383" y="639"/>
                </a:lnTo>
                <a:lnTo>
                  <a:pt x="381" y="639"/>
                </a:lnTo>
                <a:lnTo>
                  <a:pt x="381" y="637"/>
                </a:lnTo>
                <a:lnTo>
                  <a:pt x="379" y="637"/>
                </a:lnTo>
                <a:lnTo>
                  <a:pt x="379" y="637"/>
                </a:lnTo>
                <a:lnTo>
                  <a:pt x="377" y="637"/>
                </a:lnTo>
                <a:lnTo>
                  <a:pt x="375" y="635"/>
                </a:lnTo>
                <a:lnTo>
                  <a:pt x="373" y="635"/>
                </a:lnTo>
                <a:lnTo>
                  <a:pt x="371" y="633"/>
                </a:lnTo>
                <a:lnTo>
                  <a:pt x="371" y="632"/>
                </a:lnTo>
                <a:lnTo>
                  <a:pt x="373" y="630"/>
                </a:lnTo>
                <a:lnTo>
                  <a:pt x="373" y="628"/>
                </a:lnTo>
                <a:lnTo>
                  <a:pt x="373" y="626"/>
                </a:lnTo>
                <a:lnTo>
                  <a:pt x="373" y="624"/>
                </a:lnTo>
                <a:lnTo>
                  <a:pt x="373" y="622"/>
                </a:lnTo>
                <a:lnTo>
                  <a:pt x="375" y="620"/>
                </a:lnTo>
                <a:lnTo>
                  <a:pt x="375" y="618"/>
                </a:lnTo>
                <a:lnTo>
                  <a:pt x="375" y="617"/>
                </a:lnTo>
                <a:lnTo>
                  <a:pt x="373" y="615"/>
                </a:lnTo>
                <a:lnTo>
                  <a:pt x="373" y="613"/>
                </a:lnTo>
                <a:lnTo>
                  <a:pt x="373" y="613"/>
                </a:lnTo>
                <a:lnTo>
                  <a:pt x="373" y="611"/>
                </a:lnTo>
                <a:lnTo>
                  <a:pt x="375" y="609"/>
                </a:lnTo>
                <a:lnTo>
                  <a:pt x="375" y="607"/>
                </a:lnTo>
                <a:lnTo>
                  <a:pt x="377" y="605"/>
                </a:lnTo>
                <a:lnTo>
                  <a:pt x="377" y="603"/>
                </a:lnTo>
                <a:lnTo>
                  <a:pt x="377" y="602"/>
                </a:lnTo>
                <a:lnTo>
                  <a:pt x="377" y="600"/>
                </a:lnTo>
                <a:lnTo>
                  <a:pt x="375" y="598"/>
                </a:lnTo>
                <a:lnTo>
                  <a:pt x="375" y="596"/>
                </a:lnTo>
                <a:lnTo>
                  <a:pt x="373" y="594"/>
                </a:lnTo>
                <a:lnTo>
                  <a:pt x="373" y="592"/>
                </a:lnTo>
                <a:lnTo>
                  <a:pt x="373" y="590"/>
                </a:lnTo>
                <a:lnTo>
                  <a:pt x="373" y="588"/>
                </a:lnTo>
                <a:lnTo>
                  <a:pt x="371" y="587"/>
                </a:lnTo>
                <a:lnTo>
                  <a:pt x="371" y="585"/>
                </a:lnTo>
                <a:lnTo>
                  <a:pt x="371" y="583"/>
                </a:lnTo>
                <a:lnTo>
                  <a:pt x="370" y="581"/>
                </a:lnTo>
                <a:lnTo>
                  <a:pt x="371" y="579"/>
                </a:lnTo>
                <a:lnTo>
                  <a:pt x="371" y="577"/>
                </a:lnTo>
                <a:lnTo>
                  <a:pt x="371" y="575"/>
                </a:lnTo>
                <a:lnTo>
                  <a:pt x="373" y="575"/>
                </a:lnTo>
                <a:lnTo>
                  <a:pt x="373" y="573"/>
                </a:lnTo>
                <a:lnTo>
                  <a:pt x="375" y="573"/>
                </a:lnTo>
                <a:lnTo>
                  <a:pt x="375" y="572"/>
                </a:lnTo>
                <a:lnTo>
                  <a:pt x="375" y="570"/>
                </a:lnTo>
                <a:lnTo>
                  <a:pt x="377" y="570"/>
                </a:lnTo>
                <a:lnTo>
                  <a:pt x="377" y="570"/>
                </a:lnTo>
                <a:lnTo>
                  <a:pt x="377" y="568"/>
                </a:lnTo>
                <a:lnTo>
                  <a:pt x="377" y="566"/>
                </a:lnTo>
                <a:lnTo>
                  <a:pt x="377" y="564"/>
                </a:lnTo>
                <a:lnTo>
                  <a:pt x="377" y="562"/>
                </a:lnTo>
                <a:lnTo>
                  <a:pt x="375" y="562"/>
                </a:lnTo>
                <a:lnTo>
                  <a:pt x="375" y="564"/>
                </a:lnTo>
                <a:lnTo>
                  <a:pt x="375" y="566"/>
                </a:lnTo>
                <a:lnTo>
                  <a:pt x="373" y="566"/>
                </a:lnTo>
                <a:lnTo>
                  <a:pt x="373" y="568"/>
                </a:lnTo>
                <a:lnTo>
                  <a:pt x="371" y="570"/>
                </a:lnTo>
                <a:lnTo>
                  <a:pt x="371" y="570"/>
                </a:lnTo>
                <a:lnTo>
                  <a:pt x="370" y="572"/>
                </a:lnTo>
                <a:lnTo>
                  <a:pt x="370" y="573"/>
                </a:lnTo>
                <a:lnTo>
                  <a:pt x="370" y="575"/>
                </a:lnTo>
                <a:lnTo>
                  <a:pt x="368" y="577"/>
                </a:lnTo>
                <a:lnTo>
                  <a:pt x="366" y="577"/>
                </a:lnTo>
                <a:lnTo>
                  <a:pt x="366" y="575"/>
                </a:lnTo>
                <a:lnTo>
                  <a:pt x="366" y="573"/>
                </a:lnTo>
                <a:lnTo>
                  <a:pt x="364" y="573"/>
                </a:lnTo>
                <a:lnTo>
                  <a:pt x="364" y="572"/>
                </a:lnTo>
                <a:lnTo>
                  <a:pt x="364" y="570"/>
                </a:lnTo>
                <a:lnTo>
                  <a:pt x="364" y="570"/>
                </a:lnTo>
                <a:lnTo>
                  <a:pt x="364" y="568"/>
                </a:lnTo>
                <a:lnTo>
                  <a:pt x="366" y="566"/>
                </a:lnTo>
                <a:lnTo>
                  <a:pt x="366" y="564"/>
                </a:lnTo>
                <a:lnTo>
                  <a:pt x="366" y="562"/>
                </a:lnTo>
                <a:lnTo>
                  <a:pt x="366" y="560"/>
                </a:lnTo>
                <a:lnTo>
                  <a:pt x="366" y="558"/>
                </a:lnTo>
                <a:lnTo>
                  <a:pt x="366" y="557"/>
                </a:lnTo>
                <a:lnTo>
                  <a:pt x="364" y="557"/>
                </a:lnTo>
                <a:lnTo>
                  <a:pt x="364" y="555"/>
                </a:lnTo>
                <a:lnTo>
                  <a:pt x="364" y="553"/>
                </a:lnTo>
                <a:lnTo>
                  <a:pt x="362" y="553"/>
                </a:lnTo>
                <a:lnTo>
                  <a:pt x="362" y="551"/>
                </a:lnTo>
                <a:lnTo>
                  <a:pt x="362" y="549"/>
                </a:lnTo>
                <a:lnTo>
                  <a:pt x="362" y="547"/>
                </a:lnTo>
                <a:lnTo>
                  <a:pt x="364" y="547"/>
                </a:lnTo>
                <a:lnTo>
                  <a:pt x="364" y="545"/>
                </a:lnTo>
                <a:lnTo>
                  <a:pt x="364" y="543"/>
                </a:lnTo>
                <a:lnTo>
                  <a:pt x="364" y="542"/>
                </a:lnTo>
                <a:lnTo>
                  <a:pt x="362" y="542"/>
                </a:lnTo>
                <a:lnTo>
                  <a:pt x="360" y="540"/>
                </a:lnTo>
                <a:lnTo>
                  <a:pt x="358" y="540"/>
                </a:lnTo>
                <a:lnTo>
                  <a:pt x="356" y="540"/>
                </a:lnTo>
                <a:lnTo>
                  <a:pt x="355" y="540"/>
                </a:lnTo>
                <a:lnTo>
                  <a:pt x="353" y="540"/>
                </a:lnTo>
                <a:lnTo>
                  <a:pt x="351" y="540"/>
                </a:lnTo>
                <a:lnTo>
                  <a:pt x="349" y="540"/>
                </a:lnTo>
                <a:lnTo>
                  <a:pt x="347" y="540"/>
                </a:lnTo>
                <a:lnTo>
                  <a:pt x="345" y="538"/>
                </a:lnTo>
                <a:lnTo>
                  <a:pt x="343" y="538"/>
                </a:lnTo>
                <a:lnTo>
                  <a:pt x="343" y="536"/>
                </a:lnTo>
                <a:lnTo>
                  <a:pt x="341" y="536"/>
                </a:lnTo>
                <a:lnTo>
                  <a:pt x="340" y="534"/>
                </a:lnTo>
                <a:lnTo>
                  <a:pt x="338" y="534"/>
                </a:lnTo>
                <a:lnTo>
                  <a:pt x="336" y="532"/>
                </a:lnTo>
                <a:lnTo>
                  <a:pt x="334" y="532"/>
                </a:lnTo>
                <a:lnTo>
                  <a:pt x="334" y="530"/>
                </a:lnTo>
                <a:lnTo>
                  <a:pt x="332" y="530"/>
                </a:lnTo>
                <a:lnTo>
                  <a:pt x="332" y="528"/>
                </a:lnTo>
                <a:lnTo>
                  <a:pt x="330" y="528"/>
                </a:lnTo>
                <a:lnTo>
                  <a:pt x="330" y="527"/>
                </a:lnTo>
                <a:lnTo>
                  <a:pt x="328" y="525"/>
                </a:lnTo>
                <a:lnTo>
                  <a:pt x="326" y="525"/>
                </a:lnTo>
                <a:lnTo>
                  <a:pt x="325" y="525"/>
                </a:lnTo>
                <a:lnTo>
                  <a:pt x="323" y="525"/>
                </a:lnTo>
                <a:lnTo>
                  <a:pt x="321" y="523"/>
                </a:lnTo>
                <a:lnTo>
                  <a:pt x="319" y="523"/>
                </a:lnTo>
                <a:lnTo>
                  <a:pt x="317" y="521"/>
                </a:lnTo>
                <a:lnTo>
                  <a:pt x="315" y="521"/>
                </a:lnTo>
                <a:lnTo>
                  <a:pt x="315" y="519"/>
                </a:lnTo>
                <a:lnTo>
                  <a:pt x="313" y="519"/>
                </a:lnTo>
                <a:lnTo>
                  <a:pt x="313" y="517"/>
                </a:lnTo>
                <a:lnTo>
                  <a:pt x="311" y="517"/>
                </a:lnTo>
                <a:lnTo>
                  <a:pt x="310" y="517"/>
                </a:lnTo>
                <a:lnTo>
                  <a:pt x="308" y="517"/>
                </a:lnTo>
                <a:lnTo>
                  <a:pt x="306" y="517"/>
                </a:lnTo>
                <a:lnTo>
                  <a:pt x="304" y="515"/>
                </a:lnTo>
                <a:lnTo>
                  <a:pt x="302" y="515"/>
                </a:lnTo>
                <a:lnTo>
                  <a:pt x="300" y="515"/>
                </a:lnTo>
                <a:lnTo>
                  <a:pt x="298" y="515"/>
                </a:lnTo>
                <a:lnTo>
                  <a:pt x="298" y="512"/>
                </a:lnTo>
                <a:lnTo>
                  <a:pt x="300" y="510"/>
                </a:lnTo>
                <a:lnTo>
                  <a:pt x="300" y="508"/>
                </a:lnTo>
                <a:lnTo>
                  <a:pt x="300" y="506"/>
                </a:lnTo>
                <a:lnTo>
                  <a:pt x="302" y="504"/>
                </a:lnTo>
                <a:lnTo>
                  <a:pt x="302" y="502"/>
                </a:lnTo>
                <a:lnTo>
                  <a:pt x="302" y="500"/>
                </a:lnTo>
                <a:lnTo>
                  <a:pt x="302" y="498"/>
                </a:lnTo>
                <a:lnTo>
                  <a:pt x="302" y="497"/>
                </a:lnTo>
                <a:lnTo>
                  <a:pt x="302" y="495"/>
                </a:lnTo>
                <a:lnTo>
                  <a:pt x="300" y="493"/>
                </a:lnTo>
                <a:lnTo>
                  <a:pt x="300" y="491"/>
                </a:lnTo>
                <a:lnTo>
                  <a:pt x="300" y="489"/>
                </a:lnTo>
                <a:lnTo>
                  <a:pt x="298" y="487"/>
                </a:lnTo>
                <a:lnTo>
                  <a:pt x="298" y="485"/>
                </a:lnTo>
                <a:lnTo>
                  <a:pt x="296" y="483"/>
                </a:lnTo>
                <a:lnTo>
                  <a:pt x="296" y="482"/>
                </a:lnTo>
                <a:lnTo>
                  <a:pt x="295" y="482"/>
                </a:lnTo>
                <a:lnTo>
                  <a:pt x="295" y="480"/>
                </a:lnTo>
                <a:lnTo>
                  <a:pt x="293" y="480"/>
                </a:lnTo>
                <a:lnTo>
                  <a:pt x="293" y="480"/>
                </a:lnTo>
                <a:lnTo>
                  <a:pt x="291" y="480"/>
                </a:lnTo>
                <a:lnTo>
                  <a:pt x="289" y="480"/>
                </a:lnTo>
                <a:lnTo>
                  <a:pt x="287" y="478"/>
                </a:lnTo>
                <a:lnTo>
                  <a:pt x="287" y="476"/>
                </a:lnTo>
                <a:lnTo>
                  <a:pt x="287" y="474"/>
                </a:lnTo>
                <a:lnTo>
                  <a:pt x="287" y="472"/>
                </a:lnTo>
                <a:lnTo>
                  <a:pt x="289" y="470"/>
                </a:lnTo>
                <a:lnTo>
                  <a:pt x="291" y="470"/>
                </a:lnTo>
                <a:lnTo>
                  <a:pt x="293" y="468"/>
                </a:lnTo>
                <a:lnTo>
                  <a:pt x="295" y="468"/>
                </a:lnTo>
                <a:lnTo>
                  <a:pt x="295" y="467"/>
                </a:lnTo>
                <a:lnTo>
                  <a:pt x="296" y="467"/>
                </a:lnTo>
                <a:lnTo>
                  <a:pt x="295" y="465"/>
                </a:lnTo>
                <a:lnTo>
                  <a:pt x="293" y="465"/>
                </a:lnTo>
                <a:lnTo>
                  <a:pt x="291" y="465"/>
                </a:lnTo>
                <a:lnTo>
                  <a:pt x="289" y="463"/>
                </a:lnTo>
                <a:lnTo>
                  <a:pt x="287" y="463"/>
                </a:lnTo>
                <a:lnTo>
                  <a:pt x="285" y="463"/>
                </a:lnTo>
                <a:lnTo>
                  <a:pt x="285" y="463"/>
                </a:lnTo>
                <a:lnTo>
                  <a:pt x="283" y="463"/>
                </a:lnTo>
                <a:lnTo>
                  <a:pt x="281" y="463"/>
                </a:lnTo>
                <a:lnTo>
                  <a:pt x="280" y="463"/>
                </a:lnTo>
                <a:lnTo>
                  <a:pt x="278" y="461"/>
                </a:lnTo>
                <a:lnTo>
                  <a:pt x="276" y="461"/>
                </a:lnTo>
                <a:lnTo>
                  <a:pt x="274" y="461"/>
                </a:lnTo>
                <a:lnTo>
                  <a:pt x="272" y="461"/>
                </a:lnTo>
                <a:lnTo>
                  <a:pt x="270" y="461"/>
                </a:lnTo>
                <a:lnTo>
                  <a:pt x="268" y="461"/>
                </a:lnTo>
                <a:lnTo>
                  <a:pt x="268" y="459"/>
                </a:lnTo>
                <a:lnTo>
                  <a:pt x="266" y="459"/>
                </a:lnTo>
                <a:lnTo>
                  <a:pt x="265" y="459"/>
                </a:lnTo>
                <a:lnTo>
                  <a:pt x="263" y="459"/>
                </a:lnTo>
                <a:lnTo>
                  <a:pt x="261" y="459"/>
                </a:lnTo>
                <a:lnTo>
                  <a:pt x="259" y="459"/>
                </a:lnTo>
                <a:lnTo>
                  <a:pt x="257" y="459"/>
                </a:lnTo>
                <a:lnTo>
                  <a:pt x="255" y="459"/>
                </a:lnTo>
                <a:lnTo>
                  <a:pt x="253" y="459"/>
                </a:lnTo>
                <a:lnTo>
                  <a:pt x="251" y="459"/>
                </a:lnTo>
                <a:lnTo>
                  <a:pt x="250" y="459"/>
                </a:lnTo>
                <a:lnTo>
                  <a:pt x="248" y="459"/>
                </a:lnTo>
                <a:lnTo>
                  <a:pt x="248" y="457"/>
                </a:lnTo>
                <a:lnTo>
                  <a:pt x="246" y="457"/>
                </a:lnTo>
                <a:lnTo>
                  <a:pt x="246" y="455"/>
                </a:lnTo>
                <a:lnTo>
                  <a:pt x="244" y="453"/>
                </a:lnTo>
                <a:lnTo>
                  <a:pt x="244" y="452"/>
                </a:lnTo>
                <a:lnTo>
                  <a:pt x="242" y="450"/>
                </a:lnTo>
                <a:lnTo>
                  <a:pt x="242" y="448"/>
                </a:lnTo>
                <a:lnTo>
                  <a:pt x="240" y="448"/>
                </a:lnTo>
                <a:lnTo>
                  <a:pt x="240" y="446"/>
                </a:lnTo>
                <a:lnTo>
                  <a:pt x="238" y="446"/>
                </a:lnTo>
                <a:lnTo>
                  <a:pt x="236" y="444"/>
                </a:lnTo>
                <a:lnTo>
                  <a:pt x="238" y="442"/>
                </a:lnTo>
                <a:lnTo>
                  <a:pt x="238" y="440"/>
                </a:lnTo>
                <a:lnTo>
                  <a:pt x="238" y="438"/>
                </a:lnTo>
                <a:lnTo>
                  <a:pt x="238" y="437"/>
                </a:lnTo>
                <a:lnTo>
                  <a:pt x="238" y="435"/>
                </a:lnTo>
                <a:lnTo>
                  <a:pt x="240" y="435"/>
                </a:lnTo>
                <a:lnTo>
                  <a:pt x="242" y="433"/>
                </a:lnTo>
                <a:lnTo>
                  <a:pt x="242" y="431"/>
                </a:lnTo>
                <a:lnTo>
                  <a:pt x="242" y="429"/>
                </a:lnTo>
                <a:lnTo>
                  <a:pt x="242" y="427"/>
                </a:lnTo>
                <a:lnTo>
                  <a:pt x="242" y="425"/>
                </a:lnTo>
                <a:lnTo>
                  <a:pt x="244" y="423"/>
                </a:lnTo>
                <a:lnTo>
                  <a:pt x="246" y="423"/>
                </a:lnTo>
                <a:lnTo>
                  <a:pt x="248" y="423"/>
                </a:lnTo>
                <a:lnTo>
                  <a:pt x="250" y="423"/>
                </a:lnTo>
                <a:lnTo>
                  <a:pt x="251" y="423"/>
                </a:lnTo>
                <a:lnTo>
                  <a:pt x="253" y="423"/>
                </a:lnTo>
                <a:lnTo>
                  <a:pt x="253" y="422"/>
                </a:lnTo>
                <a:lnTo>
                  <a:pt x="255" y="420"/>
                </a:lnTo>
                <a:lnTo>
                  <a:pt x="257" y="418"/>
                </a:lnTo>
                <a:lnTo>
                  <a:pt x="257" y="420"/>
                </a:lnTo>
                <a:lnTo>
                  <a:pt x="259" y="420"/>
                </a:lnTo>
                <a:lnTo>
                  <a:pt x="259" y="422"/>
                </a:lnTo>
                <a:lnTo>
                  <a:pt x="261" y="423"/>
                </a:lnTo>
                <a:lnTo>
                  <a:pt x="263" y="423"/>
                </a:lnTo>
                <a:lnTo>
                  <a:pt x="265" y="423"/>
                </a:lnTo>
                <a:lnTo>
                  <a:pt x="266" y="423"/>
                </a:lnTo>
                <a:lnTo>
                  <a:pt x="266" y="422"/>
                </a:lnTo>
                <a:lnTo>
                  <a:pt x="268" y="422"/>
                </a:lnTo>
                <a:lnTo>
                  <a:pt x="268" y="420"/>
                </a:lnTo>
                <a:lnTo>
                  <a:pt x="270" y="420"/>
                </a:lnTo>
                <a:lnTo>
                  <a:pt x="270" y="418"/>
                </a:lnTo>
                <a:lnTo>
                  <a:pt x="272" y="418"/>
                </a:lnTo>
                <a:lnTo>
                  <a:pt x="272" y="416"/>
                </a:lnTo>
                <a:lnTo>
                  <a:pt x="274" y="416"/>
                </a:lnTo>
                <a:lnTo>
                  <a:pt x="276" y="416"/>
                </a:lnTo>
                <a:lnTo>
                  <a:pt x="278" y="416"/>
                </a:lnTo>
                <a:lnTo>
                  <a:pt x="278" y="414"/>
                </a:lnTo>
                <a:lnTo>
                  <a:pt x="280" y="412"/>
                </a:lnTo>
                <a:lnTo>
                  <a:pt x="280" y="410"/>
                </a:lnTo>
                <a:lnTo>
                  <a:pt x="280" y="408"/>
                </a:lnTo>
                <a:lnTo>
                  <a:pt x="280" y="406"/>
                </a:lnTo>
                <a:lnTo>
                  <a:pt x="281" y="405"/>
                </a:lnTo>
                <a:lnTo>
                  <a:pt x="281" y="403"/>
                </a:lnTo>
                <a:lnTo>
                  <a:pt x="280" y="403"/>
                </a:lnTo>
                <a:lnTo>
                  <a:pt x="278" y="403"/>
                </a:lnTo>
                <a:lnTo>
                  <a:pt x="276" y="405"/>
                </a:lnTo>
                <a:lnTo>
                  <a:pt x="274" y="405"/>
                </a:lnTo>
                <a:lnTo>
                  <a:pt x="272" y="405"/>
                </a:lnTo>
                <a:lnTo>
                  <a:pt x="272" y="406"/>
                </a:lnTo>
                <a:lnTo>
                  <a:pt x="270" y="406"/>
                </a:lnTo>
                <a:lnTo>
                  <a:pt x="268" y="406"/>
                </a:lnTo>
                <a:lnTo>
                  <a:pt x="266" y="405"/>
                </a:lnTo>
                <a:lnTo>
                  <a:pt x="265" y="405"/>
                </a:lnTo>
                <a:lnTo>
                  <a:pt x="263" y="405"/>
                </a:lnTo>
                <a:lnTo>
                  <a:pt x="261" y="405"/>
                </a:lnTo>
                <a:lnTo>
                  <a:pt x="259" y="403"/>
                </a:lnTo>
                <a:lnTo>
                  <a:pt x="257" y="403"/>
                </a:lnTo>
                <a:lnTo>
                  <a:pt x="255" y="403"/>
                </a:lnTo>
                <a:lnTo>
                  <a:pt x="255" y="401"/>
                </a:lnTo>
                <a:lnTo>
                  <a:pt x="253" y="401"/>
                </a:lnTo>
                <a:lnTo>
                  <a:pt x="251" y="401"/>
                </a:lnTo>
                <a:lnTo>
                  <a:pt x="250" y="401"/>
                </a:lnTo>
                <a:lnTo>
                  <a:pt x="248" y="401"/>
                </a:lnTo>
                <a:lnTo>
                  <a:pt x="246" y="401"/>
                </a:lnTo>
                <a:lnTo>
                  <a:pt x="244" y="401"/>
                </a:lnTo>
                <a:lnTo>
                  <a:pt x="242" y="401"/>
                </a:lnTo>
                <a:lnTo>
                  <a:pt x="240" y="401"/>
                </a:lnTo>
                <a:lnTo>
                  <a:pt x="238" y="401"/>
                </a:lnTo>
                <a:lnTo>
                  <a:pt x="236" y="401"/>
                </a:lnTo>
                <a:lnTo>
                  <a:pt x="236" y="401"/>
                </a:lnTo>
                <a:lnTo>
                  <a:pt x="234" y="401"/>
                </a:lnTo>
                <a:lnTo>
                  <a:pt x="233" y="399"/>
                </a:lnTo>
                <a:lnTo>
                  <a:pt x="231" y="399"/>
                </a:lnTo>
                <a:lnTo>
                  <a:pt x="229" y="399"/>
                </a:lnTo>
                <a:lnTo>
                  <a:pt x="227" y="399"/>
                </a:lnTo>
                <a:lnTo>
                  <a:pt x="225" y="399"/>
                </a:lnTo>
                <a:lnTo>
                  <a:pt x="223" y="399"/>
                </a:lnTo>
                <a:lnTo>
                  <a:pt x="221" y="399"/>
                </a:lnTo>
                <a:lnTo>
                  <a:pt x="219" y="399"/>
                </a:lnTo>
                <a:lnTo>
                  <a:pt x="218" y="397"/>
                </a:lnTo>
                <a:lnTo>
                  <a:pt x="216" y="397"/>
                </a:lnTo>
                <a:lnTo>
                  <a:pt x="214" y="397"/>
                </a:lnTo>
                <a:lnTo>
                  <a:pt x="212" y="397"/>
                </a:lnTo>
                <a:lnTo>
                  <a:pt x="210" y="397"/>
                </a:lnTo>
                <a:lnTo>
                  <a:pt x="208" y="397"/>
                </a:lnTo>
                <a:lnTo>
                  <a:pt x="206" y="397"/>
                </a:lnTo>
                <a:lnTo>
                  <a:pt x="204" y="397"/>
                </a:lnTo>
                <a:lnTo>
                  <a:pt x="203" y="397"/>
                </a:lnTo>
                <a:lnTo>
                  <a:pt x="201" y="395"/>
                </a:lnTo>
                <a:lnTo>
                  <a:pt x="199" y="395"/>
                </a:lnTo>
                <a:lnTo>
                  <a:pt x="197" y="395"/>
                </a:lnTo>
                <a:lnTo>
                  <a:pt x="195" y="395"/>
                </a:lnTo>
                <a:lnTo>
                  <a:pt x="193" y="395"/>
                </a:lnTo>
                <a:lnTo>
                  <a:pt x="191" y="395"/>
                </a:lnTo>
                <a:lnTo>
                  <a:pt x="189" y="395"/>
                </a:lnTo>
                <a:lnTo>
                  <a:pt x="189" y="395"/>
                </a:lnTo>
                <a:lnTo>
                  <a:pt x="188" y="393"/>
                </a:lnTo>
                <a:lnTo>
                  <a:pt x="186" y="393"/>
                </a:lnTo>
                <a:lnTo>
                  <a:pt x="186" y="391"/>
                </a:lnTo>
                <a:lnTo>
                  <a:pt x="184" y="391"/>
                </a:lnTo>
                <a:lnTo>
                  <a:pt x="182" y="390"/>
                </a:lnTo>
                <a:lnTo>
                  <a:pt x="180" y="390"/>
                </a:lnTo>
                <a:lnTo>
                  <a:pt x="178" y="388"/>
                </a:lnTo>
                <a:lnTo>
                  <a:pt x="178" y="386"/>
                </a:lnTo>
                <a:lnTo>
                  <a:pt x="176" y="384"/>
                </a:lnTo>
                <a:lnTo>
                  <a:pt x="176" y="382"/>
                </a:lnTo>
                <a:lnTo>
                  <a:pt x="174" y="382"/>
                </a:lnTo>
                <a:lnTo>
                  <a:pt x="173" y="382"/>
                </a:lnTo>
                <a:lnTo>
                  <a:pt x="173" y="380"/>
                </a:lnTo>
                <a:lnTo>
                  <a:pt x="171" y="378"/>
                </a:lnTo>
                <a:lnTo>
                  <a:pt x="171" y="376"/>
                </a:lnTo>
                <a:lnTo>
                  <a:pt x="171" y="375"/>
                </a:lnTo>
                <a:lnTo>
                  <a:pt x="169" y="373"/>
                </a:lnTo>
                <a:lnTo>
                  <a:pt x="167" y="371"/>
                </a:lnTo>
                <a:lnTo>
                  <a:pt x="165" y="371"/>
                </a:lnTo>
                <a:lnTo>
                  <a:pt x="163" y="369"/>
                </a:lnTo>
                <a:lnTo>
                  <a:pt x="161" y="367"/>
                </a:lnTo>
                <a:lnTo>
                  <a:pt x="159" y="367"/>
                </a:lnTo>
                <a:lnTo>
                  <a:pt x="158" y="367"/>
                </a:lnTo>
                <a:lnTo>
                  <a:pt x="156" y="367"/>
                </a:lnTo>
                <a:lnTo>
                  <a:pt x="154" y="367"/>
                </a:lnTo>
                <a:lnTo>
                  <a:pt x="154" y="365"/>
                </a:lnTo>
                <a:lnTo>
                  <a:pt x="152" y="365"/>
                </a:lnTo>
                <a:lnTo>
                  <a:pt x="150" y="365"/>
                </a:lnTo>
                <a:lnTo>
                  <a:pt x="148" y="367"/>
                </a:lnTo>
                <a:lnTo>
                  <a:pt x="146" y="367"/>
                </a:lnTo>
                <a:lnTo>
                  <a:pt x="144" y="367"/>
                </a:lnTo>
                <a:lnTo>
                  <a:pt x="0" y="256"/>
                </a:lnTo>
                <a:lnTo>
                  <a:pt x="6" y="253"/>
                </a:lnTo>
                <a:lnTo>
                  <a:pt x="28" y="234"/>
                </a:lnTo>
                <a:lnTo>
                  <a:pt x="45" y="219"/>
                </a:lnTo>
                <a:lnTo>
                  <a:pt x="92" y="178"/>
                </a:lnTo>
                <a:lnTo>
                  <a:pt x="137" y="146"/>
                </a:lnTo>
                <a:lnTo>
                  <a:pt x="336" y="0"/>
                </a:lnTo>
                <a:lnTo>
                  <a:pt x="338" y="22"/>
                </a:lnTo>
                <a:lnTo>
                  <a:pt x="340" y="45"/>
                </a:lnTo>
                <a:lnTo>
                  <a:pt x="341" y="58"/>
                </a:lnTo>
                <a:lnTo>
                  <a:pt x="340" y="69"/>
                </a:lnTo>
                <a:lnTo>
                  <a:pt x="341" y="78"/>
                </a:lnTo>
                <a:lnTo>
                  <a:pt x="341" y="78"/>
                </a:lnTo>
                <a:lnTo>
                  <a:pt x="338" y="112"/>
                </a:lnTo>
                <a:lnTo>
                  <a:pt x="338" y="138"/>
                </a:lnTo>
                <a:lnTo>
                  <a:pt x="336" y="153"/>
                </a:lnTo>
                <a:lnTo>
                  <a:pt x="332" y="256"/>
                </a:lnTo>
                <a:lnTo>
                  <a:pt x="332" y="258"/>
                </a:lnTo>
                <a:lnTo>
                  <a:pt x="362" y="256"/>
                </a:lnTo>
                <a:lnTo>
                  <a:pt x="379" y="255"/>
                </a:lnTo>
                <a:lnTo>
                  <a:pt x="394" y="253"/>
                </a:lnTo>
                <a:lnTo>
                  <a:pt x="416" y="245"/>
                </a:lnTo>
                <a:lnTo>
                  <a:pt x="415" y="230"/>
                </a:lnTo>
                <a:lnTo>
                  <a:pt x="379" y="166"/>
                </a:lnTo>
                <a:lnTo>
                  <a:pt x="416" y="101"/>
                </a:lnTo>
                <a:lnTo>
                  <a:pt x="499" y="93"/>
                </a:lnTo>
                <a:lnTo>
                  <a:pt x="506" y="129"/>
                </a:lnTo>
                <a:lnTo>
                  <a:pt x="523" y="196"/>
                </a:lnTo>
                <a:lnTo>
                  <a:pt x="527" y="213"/>
                </a:lnTo>
                <a:lnTo>
                  <a:pt x="529" y="230"/>
                </a:lnTo>
                <a:lnTo>
                  <a:pt x="525" y="232"/>
                </a:lnTo>
                <a:lnTo>
                  <a:pt x="523" y="238"/>
                </a:lnTo>
                <a:lnTo>
                  <a:pt x="525" y="241"/>
                </a:lnTo>
                <a:lnTo>
                  <a:pt x="521" y="241"/>
                </a:lnTo>
                <a:lnTo>
                  <a:pt x="518" y="243"/>
                </a:lnTo>
                <a:lnTo>
                  <a:pt x="520" y="253"/>
                </a:lnTo>
                <a:lnTo>
                  <a:pt x="521" y="255"/>
                </a:lnTo>
                <a:lnTo>
                  <a:pt x="521" y="253"/>
                </a:lnTo>
                <a:lnTo>
                  <a:pt x="521" y="277"/>
                </a:lnTo>
                <a:lnTo>
                  <a:pt x="576" y="300"/>
                </a:lnTo>
                <a:lnTo>
                  <a:pt x="604" y="369"/>
                </a:lnTo>
                <a:lnTo>
                  <a:pt x="604" y="371"/>
                </a:lnTo>
                <a:lnTo>
                  <a:pt x="606" y="371"/>
                </a:lnTo>
                <a:lnTo>
                  <a:pt x="606" y="373"/>
                </a:lnTo>
                <a:lnTo>
                  <a:pt x="606" y="375"/>
                </a:lnTo>
                <a:lnTo>
                  <a:pt x="606" y="376"/>
                </a:lnTo>
                <a:lnTo>
                  <a:pt x="608" y="376"/>
                </a:lnTo>
                <a:lnTo>
                  <a:pt x="610" y="378"/>
                </a:lnTo>
                <a:lnTo>
                  <a:pt x="611" y="380"/>
                </a:lnTo>
                <a:lnTo>
                  <a:pt x="611" y="382"/>
                </a:lnTo>
                <a:lnTo>
                  <a:pt x="613" y="382"/>
                </a:lnTo>
                <a:lnTo>
                  <a:pt x="615" y="382"/>
                </a:lnTo>
                <a:lnTo>
                  <a:pt x="615" y="380"/>
                </a:lnTo>
                <a:lnTo>
                  <a:pt x="615" y="382"/>
                </a:lnTo>
                <a:lnTo>
                  <a:pt x="617" y="382"/>
                </a:lnTo>
                <a:lnTo>
                  <a:pt x="617" y="384"/>
                </a:lnTo>
                <a:lnTo>
                  <a:pt x="617" y="384"/>
                </a:lnTo>
                <a:lnTo>
                  <a:pt x="619" y="384"/>
                </a:lnTo>
                <a:lnTo>
                  <a:pt x="619" y="386"/>
                </a:lnTo>
                <a:lnTo>
                  <a:pt x="621" y="386"/>
                </a:lnTo>
                <a:lnTo>
                  <a:pt x="623" y="386"/>
                </a:lnTo>
                <a:lnTo>
                  <a:pt x="625" y="386"/>
                </a:lnTo>
                <a:lnTo>
                  <a:pt x="626" y="384"/>
                </a:lnTo>
                <a:lnTo>
                  <a:pt x="628" y="384"/>
                </a:lnTo>
                <a:lnTo>
                  <a:pt x="628" y="382"/>
                </a:lnTo>
                <a:lnTo>
                  <a:pt x="630" y="382"/>
                </a:lnTo>
                <a:lnTo>
                  <a:pt x="632" y="382"/>
                </a:lnTo>
                <a:lnTo>
                  <a:pt x="632" y="384"/>
                </a:lnTo>
                <a:lnTo>
                  <a:pt x="632" y="386"/>
                </a:lnTo>
                <a:lnTo>
                  <a:pt x="634" y="386"/>
                </a:lnTo>
                <a:lnTo>
                  <a:pt x="634" y="384"/>
                </a:lnTo>
                <a:lnTo>
                  <a:pt x="636" y="384"/>
                </a:lnTo>
                <a:lnTo>
                  <a:pt x="638" y="384"/>
                </a:lnTo>
                <a:lnTo>
                  <a:pt x="638" y="386"/>
                </a:lnTo>
                <a:lnTo>
                  <a:pt x="638" y="384"/>
                </a:lnTo>
                <a:lnTo>
                  <a:pt x="640" y="384"/>
                </a:lnTo>
                <a:lnTo>
                  <a:pt x="640" y="386"/>
                </a:lnTo>
                <a:lnTo>
                  <a:pt x="641" y="386"/>
                </a:lnTo>
                <a:lnTo>
                  <a:pt x="641" y="384"/>
                </a:lnTo>
                <a:lnTo>
                  <a:pt x="643" y="384"/>
                </a:lnTo>
                <a:lnTo>
                  <a:pt x="645" y="384"/>
                </a:lnTo>
                <a:lnTo>
                  <a:pt x="647" y="384"/>
                </a:lnTo>
                <a:lnTo>
                  <a:pt x="649" y="384"/>
                </a:lnTo>
                <a:lnTo>
                  <a:pt x="647" y="382"/>
                </a:lnTo>
                <a:lnTo>
                  <a:pt x="649" y="382"/>
                </a:lnTo>
                <a:lnTo>
                  <a:pt x="649" y="384"/>
                </a:lnTo>
                <a:lnTo>
                  <a:pt x="651" y="384"/>
                </a:lnTo>
                <a:lnTo>
                  <a:pt x="653" y="384"/>
                </a:lnTo>
                <a:lnTo>
                  <a:pt x="653" y="386"/>
                </a:lnTo>
                <a:lnTo>
                  <a:pt x="655" y="386"/>
                </a:lnTo>
                <a:lnTo>
                  <a:pt x="655" y="388"/>
                </a:lnTo>
                <a:lnTo>
                  <a:pt x="656" y="386"/>
                </a:lnTo>
                <a:lnTo>
                  <a:pt x="658" y="386"/>
                </a:lnTo>
                <a:lnTo>
                  <a:pt x="660" y="386"/>
                </a:lnTo>
                <a:lnTo>
                  <a:pt x="662" y="386"/>
                </a:lnTo>
                <a:lnTo>
                  <a:pt x="662" y="388"/>
                </a:lnTo>
                <a:lnTo>
                  <a:pt x="662" y="386"/>
                </a:lnTo>
                <a:lnTo>
                  <a:pt x="664" y="386"/>
                </a:lnTo>
                <a:lnTo>
                  <a:pt x="666" y="386"/>
                </a:lnTo>
                <a:lnTo>
                  <a:pt x="664" y="386"/>
                </a:lnTo>
                <a:lnTo>
                  <a:pt x="664" y="384"/>
                </a:lnTo>
                <a:lnTo>
                  <a:pt x="666" y="380"/>
                </a:lnTo>
                <a:lnTo>
                  <a:pt x="668" y="382"/>
                </a:lnTo>
                <a:lnTo>
                  <a:pt x="670" y="380"/>
                </a:lnTo>
                <a:lnTo>
                  <a:pt x="670" y="382"/>
                </a:lnTo>
                <a:lnTo>
                  <a:pt x="670" y="380"/>
                </a:lnTo>
                <a:lnTo>
                  <a:pt x="671" y="380"/>
                </a:lnTo>
                <a:lnTo>
                  <a:pt x="673" y="380"/>
                </a:lnTo>
                <a:lnTo>
                  <a:pt x="673" y="378"/>
                </a:lnTo>
                <a:lnTo>
                  <a:pt x="675" y="378"/>
                </a:lnTo>
                <a:lnTo>
                  <a:pt x="675" y="380"/>
                </a:lnTo>
                <a:lnTo>
                  <a:pt x="677" y="380"/>
                </a:lnTo>
                <a:lnTo>
                  <a:pt x="677" y="378"/>
                </a:lnTo>
                <a:lnTo>
                  <a:pt x="679" y="376"/>
                </a:lnTo>
                <a:lnTo>
                  <a:pt x="681" y="376"/>
                </a:lnTo>
                <a:lnTo>
                  <a:pt x="683" y="376"/>
                </a:lnTo>
                <a:lnTo>
                  <a:pt x="683" y="375"/>
                </a:lnTo>
                <a:lnTo>
                  <a:pt x="685" y="375"/>
                </a:lnTo>
                <a:lnTo>
                  <a:pt x="686" y="373"/>
                </a:lnTo>
                <a:lnTo>
                  <a:pt x="686" y="373"/>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126"/>
          <p:cNvSpPr>
            <a:spLocks/>
          </p:cNvSpPr>
          <p:nvPr/>
        </p:nvSpPr>
        <p:spPr bwMode="auto">
          <a:xfrm>
            <a:off x="1989720" y="661558"/>
            <a:ext cx="1503362" cy="860425"/>
          </a:xfrm>
          <a:custGeom>
            <a:avLst/>
            <a:gdLst>
              <a:gd name="T0" fmla="*/ 411 w 947"/>
              <a:gd name="T1" fmla="*/ 433 h 542"/>
              <a:gd name="T2" fmla="*/ 374 w 947"/>
              <a:gd name="T3" fmla="*/ 414 h 542"/>
              <a:gd name="T4" fmla="*/ 165 w 947"/>
              <a:gd name="T5" fmla="*/ 422 h 542"/>
              <a:gd name="T6" fmla="*/ 214 w 947"/>
              <a:gd name="T7" fmla="*/ 302 h 542"/>
              <a:gd name="T8" fmla="*/ 231 w 947"/>
              <a:gd name="T9" fmla="*/ 289 h 542"/>
              <a:gd name="T10" fmla="*/ 252 w 947"/>
              <a:gd name="T11" fmla="*/ 292 h 542"/>
              <a:gd name="T12" fmla="*/ 257 w 947"/>
              <a:gd name="T13" fmla="*/ 296 h 542"/>
              <a:gd name="T14" fmla="*/ 267 w 947"/>
              <a:gd name="T15" fmla="*/ 305 h 542"/>
              <a:gd name="T16" fmla="*/ 2 w 947"/>
              <a:gd name="T17" fmla="*/ 0 h 542"/>
              <a:gd name="T18" fmla="*/ 51 w 947"/>
              <a:gd name="T19" fmla="*/ 0 h 542"/>
              <a:gd name="T20" fmla="*/ 117 w 947"/>
              <a:gd name="T21" fmla="*/ 0 h 542"/>
              <a:gd name="T22" fmla="*/ 180 w 947"/>
              <a:gd name="T23" fmla="*/ 0 h 542"/>
              <a:gd name="T24" fmla="*/ 274 w 947"/>
              <a:gd name="T25" fmla="*/ 0 h 542"/>
              <a:gd name="T26" fmla="*/ 430 w 947"/>
              <a:gd name="T27" fmla="*/ 0 h 542"/>
              <a:gd name="T28" fmla="*/ 469 w 947"/>
              <a:gd name="T29" fmla="*/ 15 h 542"/>
              <a:gd name="T30" fmla="*/ 499 w 947"/>
              <a:gd name="T31" fmla="*/ 24 h 542"/>
              <a:gd name="T32" fmla="*/ 535 w 947"/>
              <a:gd name="T33" fmla="*/ 43 h 542"/>
              <a:gd name="T34" fmla="*/ 570 w 947"/>
              <a:gd name="T35" fmla="*/ 63 h 542"/>
              <a:gd name="T36" fmla="*/ 606 w 947"/>
              <a:gd name="T37" fmla="*/ 82 h 542"/>
              <a:gd name="T38" fmla="*/ 640 w 947"/>
              <a:gd name="T39" fmla="*/ 101 h 542"/>
              <a:gd name="T40" fmla="*/ 674 w 947"/>
              <a:gd name="T41" fmla="*/ 122 h 542"/>
              <a:gd name="T42" fmla="*/ 709 w 947"/>
              <a:gd name="T43" fmla="*/ 140 h 542"/>
              <a:gd name="T44" fmla="*/ 743 w 947"/>
              <a:gd name="T45" fmla="*/ 161 h 542"/>
              <a:gd name="T46" fmla="*/ 780 w 947"/>
              <a:gd name="T47" fmla="*/ 180 h 542"/>
              <a:gd name="T48" fmla="*/ 812 w 947"/>
              <a:gd name="T49" fmla="*/ 199 h 542"/>
              <a:gd name="T50" fmla="*/ 848 w 947"/>
              <a:gd name="T51" fmla="*/ 217 h 542"/>
              <a:gd name="T52" fmla="*/ 882 w 947"/>
              <a:gd name="T53" fmla="*/ 238 h 542"/>
              <a:gd name="T54" fmla="*/ 910 w 947"/>
              <a:gd name="T55" fmla="*/ 262 h 542"/>
              <a:gd name="T56" fmla="*/ 908 w 947"/>
              <a:gd name="T57" fmla="*/ 287 h 542"/>
              <a:gd name="T58" fmla="*/ 904 w 947"/>
              <a:gd name="T59" fmla="*/ 309 h 542"/>
              <a:gd name="T60" fmla="*/ 902 w 947"/>
              <a:gd name="T61" fmla="*/ 334 h 542"/>
              <a:gd name="T62" fmla="*/ 901 w 947"/>
              <a:gd name="T63" fmla="*/ 358 h 542"/>
              <a:gd name="T64" fmla="*/ 902 w 947"/>
              <a:gd name="T65" fmla="*/ 384 h 542"/>
              <a:gd name="T66" fmla="*/ 902 w 947"/>
              <a:gd name="T67" fmla="*/ 409 h 542"/>
              <a:gd name="T68" fmla="*/ 919 w 947"/>
              <a:gd name="T69" fmla="*/ 424 h 542"/>
              <a:gd name="T70" fmla="*/ 944 w 947"/>
              <a:gd name="T71" fmla="*/ 431 h 542"/>
              <a:gd name="T72" fmla="*/ 944 w 947"/>
              <a:gd name="T73" fmla="*/ 452 h 542"/>
              <a:gd name="T74" fmla="*/ 934 w 947"/>
              <a:gd name="T75" fmla="*/ 476 h 542"/>
              <a:gd name="T76" fmla="*/ 923 w 947"/>
              <a:gd name="T77" fmla="*/ 493 h 542"/>
              <a:gd name="T78" fmla="*/ 882 w 947"/>
              <a:gd name="T79" fmla="*/ 538 h 542"/>
              <a:gd name="T80" fmla="*/ 856 w 947"/>
              <a:gd name="T81" fmla="*/ 538 h 542"/>
              <a:gd name="T82" fmla="*/ 831 w 947"/>
              <a:gd name="T83" fmla="*/ 538 h 542"/>
              <a:gd name="T84" fmla="*/ 805 w 947"/>
              <a:gd name="T85" fmla="*/ 538 h 542"/>
              <a:gd name="T86" fmla="*/ 780 w 947"/>
              <a:gd name="T87" fmla="*/ 540 h 542"/>
              <a:gd name="T88" fmla="*/ 754 w 947"/>
              <a:gd name="T89" fmla="*/ 540 h 542"/>
              <a:gd name="T90" fmla="*/ 730 w 947"/>
              <a:gd name="T91" fmla="*/ 540 h 542"/>
              <a:gd name="T92" fmla="*/ 704 w 947"/>
              <a:gd name="T93" fmla="*/ 538 h 542"/>
              <a:gd name="T94" fmla="*/ 685 w 947"/>
              <a:gd name="T95" fmla="*/ 534 h 542"/>
              <a:gd name="T96" fmla="*/ 662 w 947"/>
              <a:gd name="T97" fmla="*/ 519 h 542"/>
              <a:gd name="T98" fmla="*/ 640 w 947"/>
              <a:gd name="T99" fmla="*/ 523 h 542"/>
              <a:gd name="T100" fmla="*/ 625 w 947"/>
              <a:gd name="T101" fmla="*/ 506 h 542"/>
              <a:gd name="T102" fmla="*/ 608 w 947"/>
              <a:gd name="T103" fmla="*/ 491 h 542"/>
              <a:gd name="T104" fmla="*/ 591 w 947"/>
              <a:gd name="T105" fmla="*/ 480 h 542"/>
              <a:gd name="T106" fmla="*/ 570 w 947"/>
              <a:gd name="T107" fmla="*/ 465 h 542"/>
              <a:gd name="T108" fmla="*/ 557 w 947"/>
              <a:gd name="T109" fmla="*/ 452 h 542"/>
              <a:gd name="T110" fmla="*/ 535 w 947"/>
              <a:gd name="T111" fmla="*/ 442 h 542"/>
              <a:gd name="T112" fmla="*/ 514 w 947"/>
              <a:gd name="T113" fmla="*/ 435 h 542"/>
              <a:gd name="T114" fmla="*/ 490 w 947"/>
              <a:gd name="T115" fmla="*/ 431 h 542"/>
              <a:gd name="T116" fmla="*/ 467 w 947"/>
              <a:gd name="T117" fmla="*/ 410 h 542"/>
              <a:gd name="T118" fmla="*/ 458 w 947"/>
              <a:gd name="T119" fmla="*/ 429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7" h="542">
                <a:moveTo>
                  <a:pt x="441" y="431"/>
                </a:moveTo>
                <a:lnTo>
                  <a:pt x="439" y="433"/>
                </a:lnTo>
                <a:lnTo>
                  <a:pt x="437" y="431"/>
                </a:lnTo>
                <a:lnTo>
                  <a:pt x="435" y="431"/>
                </a:lnTo>
                <a:lnTo>
                  <a:pt x="434" y="431"/>
                </a:lnTo>
                <a:lnTo>
                  <a:pt x="432" y="429"/>
                </a:lnTo>
                <a:lnTo>
                  <a:pt x="430" y="429"/>
                </a:lnTo>
                <a:lnTo>
                  <a:pt x="426" y="429"/>
                </a:lnTo>
                <a:lnTo>
                  <a:pt x="424" y="427"/>
                </a:lnTo>
                <a:lnTo>
                  <a:pt x="422" y="427"/>
                </a:lnTo>
                <a:lnTo>
                  <a:pt x="419" y="429"/>
                </a:lnTo>
                <a:lnTo>
                  <a:pt x="417" y="431"/>
                </a:lnTo>
                <a:lnTo>
                  <a:pt x="413" y="433"/>
                </a:lnTo>
                <a:lnTo>
                  <a:pt x="411" y="433"/>
                </a:lnTo>
                <a:lnTo>
                  <a:pt x="409" y="433"/>
                </a:lnTo>
                <a:lnTo>
                  <a:pt x="407" y="433"/>
                </a:lnTo>
                <a:lnTo>
                  <a:pt x="404" y="435"/>
                </a:lnTo>
                <a:lnTo>
                  <a:pt x="402" y="435"/>
                </a:lnTo>
                <a:lnTo>
                  <a:pt x="402" y="433"/>
                </a:lnTo>
                <a:lnTo>
                  <a:pt x="400" y="433"/>
                </a:lnTo>
                <a:lnTo>
                  <a:pt x="398" y="435"/>
                </a:lnTo>
                <a:lnTo>
                  <a:pt x="396" y="433"/>
                </a:lnTo>
                <a:lnTo>
                  <a:pt x="394" y="433"/>
                </a:lnTo>
                <a:lnTo>
                  <a:pt x="392" y="433"/>
                </a:lnTo>
                <a:lnTo>
                  <a:pt x="390" y="433"/>
                </a:lnTo>
                <a:lnTo>
                  <a:pt x="390" y="431"/>
                </a:lnTo>
                <a:lnTo>
                  <a:pt x="385" y="425"/>
                </a:lnTo>
                <a:lnTo>
                  <a:pt x="374" y="414"/>
                </a:lnTo>
                <a:lnTo>
                  <a:pt x="368" y="409"/>
                </a:lnTo>
                <a:lnTo>
                  <a:pt x="366" y="405"/>
                </a:lnTo>
                <a:lnTo>
                  <a:pt x="360" y="401"/>
                </a:lnTo>
                <a:lnTo>
                  <a:pt x="355" y="397"/>
                </a:lnTo>
                <a:lnTo>
                  <a:pt x="353" y="427"/>
                </a:lnTo>
                <a:lnTo>
                  <a:pt x="218" y="484"/>
                </a:lnTo>
                <a:lnTo>
                  <a:pt x="163" y="461"/>
                </a:lnTo>
                <a:lnTo>
                  <a:pt x="163" y="437"/>
                </a:lnTo>
                <a:lnTo>
                  <a:pt x="163" y="439"/>
                </a:lnTo>
                <a:lnTo>
                  <a:pt x="162" y="437"/>
                </a:lnTo>
                <a:lnTo>
                  <a:pt x="160" y="427"/>
                </a:lnTo>
                <a:lnTo>
                  <a:pt x="163" y="425"/>
                </a:lnTo>
                <a:lnTo>
                  <a:pt x="167" y="425"/>
                </a:lnTo>
                <a:lnTo>
                  <a:pt x="165" y="422"/>
                </a:lnTo>
                <a:lnTo>
                  <a:pt x="167" y="416"/>
                </a:lnTo>
                <a:lnTo>
                  <a:pt x="171" y="414"/>
                </a:lnTo>
                <a:lnTo>
                  <a:pt x="169" y="397"/>
                </a:lnTo>
                <a:lnTo>
                  <a:pt x="165" y="380"/>
                </a:lnTo>
                <a:lnTo>
                  <a:pt x="165" y="364"/>
                </a:lnTo>
                <a:lnTo>
                  <a:pt x="167" y="362"/>
                </a:lnTo>
                <a:lnTo>
                  <a:pt x="190" y="337"/>
                </a:lnTo>
                <a:lnTo>
                  <a:pt x="212" y="307"/>
                </a:lnTo>
                <a:lnTo>
                  <a:pt x="212" y="305"/>
                </a:lnTo>
                <a:lnTo>
                  <a:pt x="212" y="305"/>
                </a:lnTo>
                <a:lnTo>
                  <a:pt x="212" y="305"/>
                </a:lnTo>
                <a:lnTo>
                  <a:pt x="212" y="304"/>
                </a:lnTo>
                <a:lnTo>
                  <a:pt x="214" y="304"/>
                </a:lnTo>
                <a:lnTo>
                  <a:pt x="214" y="302"/>
                </a:lnTo>
                <a:lnTo>
                  <a:pt x="216" y="302"/>
                </a:lnTo>
                <a:lnTo>
                  <a:pt x="216" y="300"/>
                </a:lnTo>
                <a:lnTo>
                  <a:pt x="218" y="300"/>
                </a:lnTo>
                <a:lnTo>
                  <a:pt x="220" y="298"/>
                </a:lnTo>
                <a:lnTo>
                  <a:pt x="222" y="298"/>
                </a:lnTo>
                <a:lnTo>
                  <a:pt x="222" y="296"/>
                </a:lnTo>
                <a:lnTo>
                  <a:pt x="223" y="296"/>
                </a:lnTo>
                <a:lnTo>
                  <a:pt x="223" y="294"/>
                </a:lnTo>
                <a:lnTo>
                  <a:pt x="225" y="292"/>
                </a:lnTo>
                <a:lnTo>
                  <a:pt x="227" y="292"/>
                </a:lnTo>
                <a:lnTo>
                  <a:pt x="227" y="290"/>
                </a:lnTo>
                <a:lnTo>
                  <a:pt x="229" y="290"/>
                </a:lnTo>
                <a:lnTo>
                  <a:pt x="229" y="289"/>
                </a:lnTo>
                <a:lnTo>
                  <a:pt x="231" y="289"/>
                </a:lnTo>
                <a:lnTo>
                  <a:pt x="233" y="289"/>
                </a:lnTo>
                <a:lnTo>
                  <a:pt x="235" y="289"/>
                </a:lnTo>
                <a:lnTo>
                  <a:pt x="237" y="289"/>
                </a:lnTo>
                <a:lnTo>
                  <a:pt x="238" y="290"/>
                </a:lnTo>
                <a:lnTo>
                  <a:pt x="240" y="289"/>
                </a:lnTo>
                <a:lnTo>
                  <a:pt x="240" y="290"/>
                </a:lnTo>
                <a:lnTo>
                  <a:pt x="242" y="290"/>
                </a:lnTo>
                <a:lnTo>
                  <a:pt x="242" y="292"/>
                </a:lnTo>
                <a:lnTo>
                  <a:pt x="244" y="292"/>
                </a:lnTo>
                <a:lnTo>
                  <a:pt x="246" y="292"/>
                </a:lnTo>
                <a:lnTo>
                  <a:pt x="246" y="294"/>
                </a:lnTo>
                <a:lnTo>
                  <a:pt x="248" y="294"/>
                </a:lnTo>
                <a:lnTo>
                  <a:pt x="250" y="292"/>
                </a:lnTo>
                <a:lnTo>
                  <a:pt x="252" y="292"/>
                </a:lnTo>
                <a:lnTo>
                  <a:pt x="252" y="290"/>
                </a:lnTo>
                <a:lnTo>
                  <a:pt x="253" y="290"/>
                </a:lnTo>
                <a:lnTo>
                  <a:pt x="255" y="289"/>
                </a:lnTo>
                <a:lnTo>
                  <a:pt x="255" y="287"/>
                </a:lnTo>
                <a:lnTo>
                  <a:pt x="255" y="285"/>
                </a:lnTo>
                <a:lnTo>
                  <a:pt x="257" y="287"/>
                </a:lnTo>
                <a:lnTo>
                  <a:pt x="257" y="285"/>
                </a:lnTo>
                <a:lnTo>
                  <a:pt x="257" y="287"/>
                </a:lnTo>
                <a:lnTo>
                  <a:pt x="255" y="289"/>
                </a:lnTo>
                <a:lnTo>
                  <a:pt x="255" y="290"/>
                </a:lnTo>
                <a:lnTo>
                  <a:pt x="255" y="292"/>
                </a:lnTo>
                <a:lnTo>
                  <a:pt x="255" y="294"/>
                </a:lnTo>
                <a:lnTo>
                  <a:pt x="255" y="296"/>
                </a:lnTo>
                <a:lnTo>
                  <a:pt x="257" y="296"/>
                </a:lnTo>
                <a:lnTo>
                  <a:pt x="257" y="298"/>
                </a:lnTo>
                <a:lnTo>
                  <a:pt x="257" y="300"/>
                </a:lnTo>
                <a:lnTo>
                  <a:pt x="257" y="302"/>
                </a:lnTo>
                <a:lnTo>
                  <a:pt x="255" y="302"/>
                </a:lnTo>
                <a:lnTo>
                  <a:pt x="255" y="304"/>
                </a:lnTo>
                <a:lnTo>
                  <a:pt x="257" y="304"/>
                </a:lnTo>
                <a:lnTo>
                  <a:pt x="257" y="305"/>
                </a:lnTo>
                <a:lnTo>
                  <a:pt x="259" y="305"/>
                </a:lnTo>
                <a:lnTo>
                  <a:pt x="259" y="305"/>
                </a:lnTo>
                <a:lnTo>
                  <a:pt x="261" y="305"/>
                </a:lnTo>
                <a:lnTo>
                  <a:pt x="261" y="305"/>
                </a:lnTo>
                <a:lnTo>
                  <a:pt x="263" y="305"/>
                </a:lnTo>
                <a:lnTo>
                  <a:pt x="265" y="305"/>
                </a:lnTo>
                <a:lnTo>
                  <a:pt x="267" y="305"/>
                </a:lnTo>
                <a:lnTo>
                  <a:pt x="268" y="305"/>
                </a:lnTo>
                <a:lnTo>
                  <a:pt x="270" y="305"/>
                </a:lnTo>
                <a:lnTo>
                  <a:pt x="272" y="305"/>
                </a:lnTo>
                <a:lnTo>
                  <a:pt x="274" y="305"/>
                </a:lnTo>
                <a:lnTo>
                  <a:pt x="276" y="305"/>
                </a:lnTo>
                <a:lnTo>
                  <a:pt x="276" y="167"/>
                </a:lnTo>
                <a:lnTo>
                  <a:pt x="268" y="167"/>
                </a:lnTo>
                <a:lnTo>
                  <a:pt x="96" y="167"/>
                </a:lnTo>
                <a:lnTo>
                  <a:pt x="10" y="167"/>
                </a:lnTo>
                <a:lnTo>
                  <a:pt x="2" y="167"/>
                </a:lnTo>
                <a:lnTo>
                  <a:pt x="2" y="165"/>
                </a:lnTo>
                <a:lnTo>
                  <a:pt x="0" y="161"/>
                </a:lnTo>
                <a:lnTo>
                  <a:pt x="0" y="155"/>
                </a:lnTo>
                <a:lnTo>
                  <a:pt x="2" y="0"/>
                </a:lnTo>
                <a:lnTo>
                  <a:pt x="4" y="0"/>
                </a:lnTo>
                <a:lnTo>
                  <a:pt x="6" y="0"/>
                </a:lnTo>
                <a:lnTo>
                  <a:pt x="10" y="0"/>
                </a:lnTo>
                <a:lnTo>
                  <a:pt x="13" y="0"/>
                </a:lnTo>
                <a:lnTo>
                  <a:pt x="17" y="0"/>
                </a:lnTo>
                <a:lnTo>
                  <a:pt x="21" y="0"/>
                </a:lnTo>
                <a:lnTo>
                  <a:pt x="25" y="0"/>
                </a:lnTo>
                <a:lnTo>
                  <a:pt x="28" y="0"/>
                </a:lnTo>
                <a:lnTo>
                  <a:pt x="30" y="0"/>
                </a:lnTo>
                <a:lnTo>
                  <a:pt x="36" y="0"/>
                </a:lnTo>
                <a:lnTo>
                  <a:pt x="38" y="0"/>
                </a:lnTo>
                <a:lnTo>
                  <a:pt x="42" y="0"/>
                </a:lnTo>
                <a:lnTo>
                  <a:pt x="45" y="0"/>
                </a:lnTo>
                <a:lnTo>
                  <a:pt x="51" y="0"/>
                </a:lnTo>
                <a:lnTo>
                  <a:pt x="55" y="0"/>
                </a:lnTo>
                <a:lnTo>
                  <a:pt x="57" y="0"/>
                </a:lnTo>
                <a:lnTo>
                  <a:pt x="58" y="0"/>
                </a:lnTo>
                <a:lnTo>
                  <a:pt x="64" y="0"/>
                </a:lnTo>
                <a:lnTo>
                  <a:pt x="70" y="0"/>
                </a:lnTo>
                <a:lnTo>
                  <a:pt x="72" y="0"/>
                </a:lnTo>
                <a:lnTo>
                  <a:pt x="77" y="0"/>
                </a:lnTo>
                <a:lnTo>
                  <a:pt x="83" y="0"/>
                </a:lnTo>
                <a:lnTo>
                  <a:pt x="85" y="0"/>
                </a:lnTo>
                <a:lnTo>
                  <a:pt x="90" y="0"/>
                </a:lnTo>
                <a:lnTo>
                  <a:pt x="96" y="0"/>
                </a:lnTo>
                <a:lnTo>
                  <a:pt x="105" y="0"/>
                </a:lnTo>
                <a:lnTo>
                  <a:pt x="117" y="0"/>
                </a:lnTo>
                <a:lnTo>
                  <a:pt x="117" y="0"/>
                </a:lnTo>
                <a:lnTo>
                  <a:pt x="124" y="0"/>
                </a:lnTo>
                <a:lnTo>
                  <a:pt x="128" y="0"/>
                </a:lnTo>
                <a:lnTo>
                  <a:pt x="133" y="0"/>
                </a:lnTo>
                <a:lnTo>
                  <a:pt x="137" y="0"/>
                </a:lnTo>
                <a:lnTo>
                  <a:pt x="141" y="0"/>
                </a:lnTo>
                <a:lnTo>
                  <a:pt x="145" y="0"/>
                </a:lnTo>
                <a:lnTo>
                  <a:pt x="148" y="0"/>
                </a:lnTo>
                <a:lnTo>
                  <a:pt x="150" y="0"/>
                </a:lnTo>
                <a:lnTo>
                  <a:pt x="154" y="0"/>
                </a:lnTo>
                <a:lnTo>
                  <a:pt x="162" y="0"/>
                </a:lnTo>
                <a:lnTo>
                  <a:pt x="163" y="0"/>
                </a:lnTo>
                <a:lnTo>
                  <a:pt x="169" y="0"/>
                </a:lnTo>
                <a:lnTo>
                  <a:pt x="173" y="0"/>
                </a:lnTo>
                <a:lnTo>
                  <a:pt x="180" y="0"/>
                </a:lnTo>
                <a:lnTo>
                  <a:pt x="182" y="0"/>
                </a:lnTo>
                <a:lnTo>
                  <a:pt x="193" y="0"/>
                </a:lnTo>
                <a:lnTo>
                  <a:pt x="203" y="0"/>
                </a:lnTo>
                <a:lnTo>
                  <a:pt x="214" y="0"/>
                </a:lnTo>
                <a:lnTo>
                  <a:pt x="220" y="0"/>
                </a:lnTo>
                <a:lnTo>
                  <a:pt x="233" y="0"/>
                </a:lnTo>
                <a:lnTo>
                  <a:pt x="237" y="0"/>
                </a:lnTo>
                <a:lnTo>
                  <a:pt x="242" y="0"/>
                </a:lnTo>
                <a:lnTo>
                  <a:pt x="248" y="0"/>
                </a:lnTo>
                <a:lnTo>
                  <a:pt x="255" y="0"/>
                </a:lnTo>
                <a:lnTo>
                  <a:pt x="257" y="0"/>
                </a:lnTo>
                <a:lnTo>
                  <a:pt x="259" y="0"/>
                </a:lnTo>
                <a:lnTo>
                  <a:pt x="270" y="0"/>
                </a:lnTo>
                <a:lnTo>
                  <a:pt x="274" y="0"/>
                </a:lnTo>
                <a:lnTo>
                  <a:pt x="276" y="0"/>
                </a:lnTo>
                <a:lnTo>
                  <a:pt x="287" y="0"/>
                </a:lnTo>
                <a:lnTo>
                  <a:pt x="291" y="0"/>
                </a:lnTo>
                <a:lnTo>
                  <a:pt x="308" y="0"/>
                </a:lnTo>
                <a:lnTo>
                  <a:pt x="312" y="0"/>
                </a:lnTo>
                <a:lnTo>
                  <a:pt x="334" y="0"/>
                </a:lnTo>
                <a:lnTo>
                  <a:pt x="340" y="0"/>
                </a:lnTo>
                <a:lnTo>
                  <a:pt x="372" y="0"/>
                </a:lnTo>
                <a:lnTo>
                  <a:pt x="375" y="0"/>
                </a:lnTo>
                <a:lnTo>
                  <a:pt x="392" y="0"/>
                </a:lnTo>
                <a:lnTo>
                  <a:pt x="396" y="0"/>
                </a:lnTo>
                <a:lnTo>
                  <a:pt x="411" y="0"/>
                </a:lnTo>
                <a:lnTo>
                  <a:pt x="417" y="0"/>
                </a:lnTo>
                <a:lnTo>
                  <a:pt x="430" y="0"/>
                </a:lnTo>
                <a:lnTo>
                  <a:pt x="437" y="0"/>
                </a:lnTo>
                <a:lnTo>
                  <a:pt x="441" y="0"/>
                </a:lnTo>
                <a:lnTo>
                  <a:pt x="452" y="0"/>
                </a:lnTo>
                <a:lnTo>
                  <a:pt x="454" y="0"/>
                </a:lnTo>
                <a:lnTo>
                  <a:pt x="456" y="0"/>
                </a:lnTo>
                <a:lnTo>
                  <a:pt x="464" y="0"/>
                </a:lnTo>
                <a:lnTo>
                  <a:pt x="464" y="2"/>
                </a:lnTo>
                <a:lnTo>
                  <a:pt x="464" y="5"/>
                </a:lnTo>
                <a:lnTo>
                  <a:pt x="464" y="7"/>
                </a:lnTo>
                <a:lnTo>
                  <a:pt x="465" y="9"/>
                </a:lnTo>
                <a:lnTo>
                  <a:pt x="465" y="11"/>
                </a:lnTo>
                <a:lnTo>
                  <a:pt x="467" y="13"/>
                </a:lnTo>
                <a:lnTo>
                  <a:pt x="467" y="15"/>
                </a:lnTo>
                <a:lnTo>
                  <a:pt x="469" y="15"/>
                </a:lnTo>
                <a:lnTo>
                  <a:pt x="471" y="17"/>
                </a:lnTo>
                <a:lnTo>
                  <a:pt x="473" y="17"/>
                </a:lnTo>
                <a:lnTo>
                  <a:pt x="477" y="17"/>
                </a:lnTo>
                <a:lnTo>
                  <a:pt x="479" y="15"/>
                </a:lnTo>
                <a:lnTo>
                  <a:pt x="480" y="15"/>
                </a:lnTo>
                <a:lnTo>
                  <a:pt x="480" y="13"/>
                </a:lnTo>
                <a:lnTo>
                  <a:pt x="482" y="15"/>
                </a:lnTo>
                <a:lnTo>
                  <a:pt x="486" y="15"/>
                </a:lnTo>
                <a:lnTo>
                  <a:pt x="488" y="17"/>
                </a:lnTo>
                <a:lnTo>
                  <a:pt x="490" y="18"/>
                </a:lnTo>
                <a:lnTo>
                  <a:pt x="494" y="20"/>
                </a:lnTo>
                <a:lnTo>
                  <a:pt x="495" y="20"/>
                </a:lnTo>
                <a:lnTo>
                  <a:pt x="497" y="22"/>
                </a:lnTo>
                <a:lnTo>
                  <a:pt x="499" y="24"/>
                </a:lnTo>
                <a:lnTo>
                  <a:pt x="501" y="26"/>
                </a:lnTo>
                <a:lnTo>
                  <a:pt x="505" y="28"/>
                </a:lnTo>
                <a:lnTo>
                  <a:pt x="507" y="28"/>
                </a:lnTo>
                <a:lnTo>
                  <a:pt x="510" y="30"/>
                </a:lnTo>
                <a:lnTo>
                  <a:pt x="512" y="32"/>
                </a:lnTo>
                <a:lnTo>
                  <a:pt x="514" y="33"/>
                </a:lnTo>
                <a:lnTo>
                  <a:pt x="518" y="33"/>
                </a:lnTo>
                <a:lnTo>
                  <a:pt x="520" y="35"/>
                </a:lnTo>
                <a:lnTo>
                  <a:pt x="524" y="37"/>
                </a:lnTo>
                <a:lnTo>
                  <a:pt x="525" y="39"/>
                </a:lnTo>
                <a:lnTo>
                  <a:pt x="527" y="39"/>
                </a:lnTo>
                <a:lnTo>
                  <a:pt x="531" y="39"/>
                </a:lnTo>
                <a:lnTo>
                  <a:pt x="533" y="41"/>
                </a:lnTo>
                <a:lnTo>
                  <a:pt x="535" y="43"/>
                </a:lnTo>
                <a:lnTo>
                  <a:pt x="539" y="45"/>
                </a:lnTo>
                <a:lnTo>
                  <a:pt x="540" y="45"/>
                </a:lnTo>
                <a:lnTo>
                  <a:pt x="544" y="47"/>
                </a:lnTo>
                <a:lnTo>
                  <a:pt x="544" y="48"/>
                </a:lnTo>
                <a:lnTo>
                  <a:pt x="546" y="50"/>
                </a:lnTo>
                <a:lnTo>
                  <a:pt x="550" y="52"/>
                </a:lnTo>
                <a:lnTo>
                  <a:pt x="552" y="52"/>
                </a:lnTo>
                <a:lnTo>
                  <a:pt x="555" y="54"/>
                </a:lnTo>
                <a:lnTo>
                  <a:pt x="557" y="56"/>
                </a:lnTo>
                <a:lnTo>
                  <a:pt x="559" y="58"/>
                </a:lnTo>
                <a:lnTo>
                  <a:pt x="563" y="60"/>
                </a:lnTo>
                <a:lnTo>
                  <a:pt x="565" y="60"/>
                </a:lnTo>
                <a:lnTo>
                  <a:pt x="569" y="62"/>
                </a:lnTo>
                <a:lnTo>
                  <a:pt x="570" y="63"/>
                </a:lnTo>
                <a:lnTo>
                  <a:pt x="572" y="65"/>
                </a:lnTo>
                <a:lnTo>
                  <a:pt x="576" y="65"/>
                </a:lnTo>
                <a:lnTo>
                  <a:pt x="578" y="67"/>
                </a:lnTo>
                <a:lnTo>
                  <a:pt x="582" y="69"/>
                </a:lnTo>
                <a:lnTo>
                  <a:pt x="584" y="71"/>
                </a:lnTo>
                <a:lnTo>
                  <a:pt x="585" y="73"/>
                </a:lnTo>
                <a:lnTo>
                  <a:pt x="589" y="73"/>
                </a:lnTo>
                <a:lnTo>
                  <a:pt x="591" y="75"/>
                </a:lnTo>
                <a:lnTo>
                  <a:pt x="593" y="77"/>
                </a:lnTo>
                <a:lnTo>
                  <a:pt x="595" y="78"/>
                </a:lnTo>
                <a:lnTo>
                  <a:pt x="597" y="78"/>
                </a:lnTo>
                <a:lnTo>
                  <a:pt x="600" y="80"/>
                </a:lnTo>
                <a:lnTo>
                  <a:pt x="602" y="82"/>
                </a:lnTo>
                <a:lnTo>
                  <a:pt x="606" y="82"/>
                </a:lnTo>
                <a:lnTo>
                  <a:pt x="608" y="82"/>
                </a:lnTo>
                <a:lnTo>
                  <a:pt x="610" y="84"/>
                </a:lnTo>
                <a:lnTo>
                  <a:pt x="614" y="86"/>
                </a:lnTo>
                <a:lnTo>
                  <a:pt x="615" y="88"/>
                </a:lnTo>
                <a:lnTo>
                  <a:pt x="619" y="90"/>
                </a:lnTo>
                <a:lnTo>
                  <a:pt x="621" y="90"/>
                </a:lnTo>
                <a:lnTo>
                  <a:pt x="623" y="92"/>
                </a:lnTo>
                <a:lnTo>
                  <a:pt x="625" y="93"/>
                </a:lnTo>
                <a:lnTo>
                  <a:pt x="627" y="93"/>
                </a:lnTo>
                <a:lnTo>
                  <a:pt x="629" y="95"/>
                </a:lnTo>
                <a:lnTo>
                  <a:pt x="632" y="97"/>
                </a:lnTo>
                <a:lnTo>
                  <a:pt x="634" y="97"/>
                </a:lnTo>
                <a:lnTo>
                  <a:pt x="636" y="99"/>
                </a:lnTo>
                <a:lnTo>
                  <a:pt x="640" y="101"/>
                </a:lnTo>
                <a:lnTo>
                  <a:pt x="640" y="103"/>
                </a:lnTo>
                <a:lnTo>
                  <a:pt x="644" y="105"/>
                </a:lnTo>
                <a:lnTo>
                  <a:pt x="645" y="105"/>
                </a:lnTo>
                <a:lnTo>
                  <a:pt x="647" y="107"/>
                </a:lnTo>
                <a:lnTo>
                  <a:pt x="651" y="108"/>
                </a:lnTo>
                <a:lnTo>
                  <a:pt x="653" y="110"/>
                </a:lnTo>
                <a:lnTo>
                  <a:pt x="657" y="110"/>
                </a:lnTo>
                <a:lnTo>
                  <a:pt x="659" y="112"/>
                </a:lnTo>
                <a:lnTo>
                  <a:pt x="660" y="114"/>
                </a:lnTo>
                <a:lnTo>
                  <a:pt x="664" y="116"/>
                </a:lnTo>
                <a:lnTo>
                  <a:pt x="666" y="118"/>
                </a:lnTo>
                <a:lnTo>
                  <a:pt x="668" y="118"/>
                </a:lnTo>
                <a:lnTo>
                  <a:pt x="672" y="120"/>
                </a:lnTo>
                <a:lnTo>
                  <a:pt x="674" y="122"/>
                </a:lnTo>
                <a:lnTo>
                  <a:pt x="677" y="123"/>
                </a:lnTo>
                <a:lnTo>
                  <a:pt x="679" y="125"/>
                </a:lnTo>
                <a:lnTo>
                  <a:pt x="683" y="125"/>
                </a:lnTo>
                <a:lnTo>
                  <a:pt x="685" y="127"/>
                </a:lnTo>
                <a:lnTo>
                  <a:pt x="687" y="127"/>
                </a:lnTo>
                <a:lnTo>
                  <a:pt x="689" y="129"/>
                </a:lnTo>
                <a:lnTo>
                  <a:pt x="690" y="129"/>
                </a:lnTo>
                <a:lnTo>
                  <a:pt x="692" y="131"/>
                </a:lnTo>
                <a:lnTo>
                  <a:pt x="696" y="133"/>
                </a:lnTo>
                <a:lnTo>
                  <a:pt x="698" y="135"/>
                </a:lnTo>
                <a:lnTo>
                  <a:pt x="702" y="135"/>
                </a:lnTo>
                <a:lnTo>
                  <a:pt x="704" y="137"/>
                </a:lnTo>
                <a:lnTo>
                  <a:pt x="705" y="138"/>
                </a:lnTo>
                <a:lnTo>
                  <a:pt x="709" y="140"/>
                </a:lnTo>
                <a:lnTo>
                  <a:pt x="711" y="142"/>
                </a:lnTo>
                <a:lnTo>
                  <a:pt x="715" y="142"/>
                </a:lnTo>
                <a:lnTo>
                  <a:pt x="717" y="144"/>
                </a:lnTo>
                <a:lnTo>
                  <a:pt x="719" y="146"/>
                </a:lnTo>
                <a:lnTo>
                  <a:pt x="722" y="148"/>
                </a:lnTo>
                <a:lnTo>
                  <a:pt x="724" y="150"/>
                </a:lnTo>
                <a:lnTo>
                  <a:pt x="728" y="150"/>
                </a:lnTo>
                <a:lnTo>
                  <a:pt x="730" y="152"/>
                </a:lnTo>
                <a:lnTo>
                  <a:pt x="732" y="153"/>
                </a:lnTo>
                <a:lnTo>
                  <a:pt x="735" y="155"/>
                </a:lnTo>
                <a:lnTo>
                  <a:pt x="735" y="155"/>
                </a:lnTo>
                <a:lnTo>
                  <a:pt x="739" y="157"/>
                </a:lnTo>
                <a:lnTo>
                  <a:pt x="741" y="159"/>
                </a:lnTo>
                <a:lnTo>
                  <a:pt x="743" y="161"/>
                </a:lnTo>
                <a:lnTo>
                  <a:pt x="747" y="163"/>
                </a:lnTo>
                <a:lnTo>
                  <a:pt x="749" y="163"/>
                </a:lnTo>
                <a:lnTo>
                  <a:pt x="752" y="165"/>
                </a:lnTo>
                <a:lnTo>
                  <a:pt x="754" y="167"/>
                </a:lnTo>
                <a:lnTo>
                  <a:pt x="756" y="169"/>
                </a:lnTo>
                <a:lnTo>
                  <a:pt x="760" y="170"/>
                </a:lnTo>
                <a:lnTo>
                  <a:pt x="762" y="170"/>
                </a:lnTo>
                <a:lnTo>
                  <a:pt x="765" y="172"/>
                </a:lnTo>
                <a:lnTo>
                  <a:pt x="767" y="172"/>
                </a:lnTo>
                <a:lnTo>
                  <a:pt x="769" y="174"/>
                </a:lnTo>
                <a:lnTo>
                  <a:pt x="773" y="174"/>
                </a:lnTo>
                <a:lnTo>
                  <a:pt x="775" y="176"/>
                </a:lnTo>
                <a:lnTo>
                  <a:pt x="779" y="178"/>
                </a:lnTo>
                <a:lnTo>
                  <a:pt x="780" y="180"/>
                </a:lnTo>
                <a:lnTo>
                  <a:pt x="782" y="182"/>
                </a:lnTo>
                <a:lnTo>
                  <a:pt x="782" y="182"/>
                </a:lnTo>
                <a:lnTo>
                  <a:pt x="784" y="182"/>
                </a:lnTo>
                <a:lnTo>
                  <a:pt x="786" y="184"/>
                </a:lnTo>
                <a:lnTo>
                  <a:pt x="790" y="185"/>
                </a:lnTo>
                <a:lnTo>
                  <a:pt x="792" y="187"/>
                </a:lnTo>
                <a:lnTo>
                  <a:pt x="794" y="187"/>
                </a:lnTo>
                <a:lnTo>
                  <a:pt x="797" y="189"/>
                </a:lnTo>
                <a:lnTo>
                  <a:pt x="799" y="191"/>
                </a:lnTo>
                <a:lnTo>
                  <a:pt x="803" y="193"/>
                </a:lnTo>
                <a:lnTo>
                  <a:pt x="805" y="195"/>
                </a:lnTo>
                <a:lnTo>
                  <a:pt x="807" y="195"/>
                </a:lnTo>
                <a:lnTo>
                  <a:pt x="810" y="197"/>
                </a:lnTo>
                <a:lnTo>
                  <a:pt x="812" y="199"/>
                </a:lnTo>
                <a:lnTo>
                  <a:pt x="816" y="200"/>
                </a:lnTo>
                <a:lnTo>
                  <a:pt x="818" y="202"/>
                </a:lnTo>
                <a:lnTo>
                  <a:pt x="820" y="202"/>
                </a:lnTo>
                <a:lnTo>
                  <a:pt x="824" y="204"/>
                </a:lnTo>
                <a:lnTo>
                  <a:pt x="826" y="206"/>
                </a:lnTo>
                <a:lnTo>
                  <a:pt x="829" y="208"/>
                </a:lnTo>
                <a:lnTo>
                  <a:pt x="831" y="208"/>
                </a:lnTo>
                <a:lnTo>
                  <a:pt x="831" y="210"/>
                </a:lnTo>
                <a:lnTo>
                  <a:pt x="835" y="212"/>
                </a:lnTo>
                <a:lnTo>
                  <a:pt x="837" y="214"/>
                </a:lnTo>
                <a:lnTo>
                  <a:pt x="841" y="215"/>
                </a:lnTo>
                <a:lnTo>
                  <a:pt x="842" y="215"/>
                </a:lnTo>
                <a:lnTo>
                  <a:pt x="844" y="217"/>
                </a:lnTo>
                <a:lnTo>
                  <a:pt x="848" y="217"/>
                </a:lnTo>
                <a:lnTo>
                  <a:pt x="850" y="219"/>
                </a:lnTo>
                <a:lnTo>
                  <a:pt x="854" y="219"/>
                </a:lnTo>
                <a:lnTo>
                  <a:pt x="856" y="221"/>
                </a:lnTo>
                <a:lnTo>
                  <a:pt x="857" y="223"/>
                </a:lnTo>
                <a:lnTo>
                  <a:pt x="861" y="225"/>
                </a:lnTo>
                <a:lnTo>
                  <a:pt x="863" y="225"/>
                </a:lnTo>
                <a:lnTo>
                  <a:pt x="867" y="227"/>
                </a:lnTo>
                <a:lnTo>
                  <a:pt x="869" y="229"/>
                </a:lnTo>
                <a:lnTo>
                  <a:pt x="871" y="230"/>
                </a:lnTo>
                <a:lnTo>
                  <a:pt x="874" y="232"/>
                </a:lnTo>
                <a:lnTo>
                  <a:pt x="876" y="232"/>
                </a:lnTo>
                <a:lnTo>
                  <a:pt x="878" y="234"/>
                </a:lnTo>
                <a:lnTo>
                  <a:pt x="880" y="236"/>
                </a:lnTo>
                <a:lnTo>
                  <a:pt x="882" y="238"/>
                </a:lnTo>
                <a:lnTo>
                  <a:pt x="886" y="240"/>
                </a:lnTo>
                <a:lnTo>
                  <a:pt x="887" y="240"/>
                </a:lnTo>
                <a:lnTo>
                  <a:pt x="891" y="242"/>
                </a:lnTo>
                <a:lnTo>
                  <a:pt x="893" y="244"/>
                </a:lnTo>
                <a:lnTo>
                  <a:pt x="895" y="245"/>
                </a:lnTo>
                <a:lnTo>
                  <a:pt x="899" y="247"/>
                </a:lnTo>
                <a:lnTo>
                  <a:pt x="901" y="247"/>
                </a:lnTo>
                <a:lnTo>
                  <a:pt x="904" y="249"/>
                </a:lnTo>
                <a:lnTo>
                  <a:pt x="906" y="251"/>
                </a:lnTo>
                <a:lnTo>
                  <a:pt x="908" y="253"/>
                </a:lnTo>
                <a:lnTo>
                  <a:pt x="910" y="253"/>
                </a:lnTo>
                <a:lnTo>
                  <a:pt x="910" y="260"/>
                </a:lnTo>
                <a:lnTo>
                  <a:pt x="910" y="262"/>
                </a:lnTo>
                <a:lnTo>
                  <a:pt x="910" y="262"/>
                </a:lnTo>
                <a:lnTo>
                  <a:pt x="910" y="264"/>
                </a:lnTo>
                <a:lnTo>
                  <a:pt x="910" y="266"/>
                </a:lnTo>
                <a:lnTo>
                  <a:pt x="910" y="268"/>
                </a:lnTo>
                <a:lnTo>
                  <a:pt x="910" y="270"/>
                </a:lnTo>
                <a:lnTo>
                  <a:pt x="910" y="272"/>
                </a:lnTo>
                <a:lnTo>
                  <a:pt x="910" y="274"/>
                </a:lnTo>
                <a:lnTo>
                  <a:pt x="910" y="275"/>
                </a:lnTo>
                <a:lnTo>
                  <a:pt x="910" y="277"/>
                </a:lnTo>
                <a:lnTo>
                  <a:pt x="908" y="277"/>
                </a:lnTo>
                <a:lnTo>
                  <a:pt x="908" y="279"/>
                </a:lnTo>
                <a:lnTo>
                  <a:pt x="908" y="281"/>
                </a:lnTo>
                <a:lnTo>
                  <a:pt x="908" y="283"/>
                </a:lnTo>
                <a:lnTo>
                  <a:pt x="908" y="285"/>
                </a:lnTo>
                <a:lnTo>
                  <a:pt x="908" y="287"/>
                </a:lnTo>
                <a:lnTo>
                  <a:pt x="908" y="289"/>
                </a:lnTo>
                <a:lnTo>
                  <a:pt x="908" y="290"/>
                </a:lnTo>
                <a:lnTo>
                  <a:pt x="908" y="292"/>
                </a:lnTo>
                <a:lnTo>
                  <a:pt x="908" y="294"/>
                </a:lnTo>
                <a:lnTo>
                  <a:pt x="906" y="296"/>
                </a:lnTo>
                <a:lnTo>
                  <a:pt x="906" y="298"/>
                </a:lnTo>
                <a:lnTo>
                  <a:pt x="906" y="300"/>
                </a:lnTo>
                <a:lnTo>
                  <a:pt x="906" y="302"/>
                </a:lnTo>
                <a:lnTo>
                  <a:pt x="906" y="304"/>
                </a:lnTo>
                <a:lnTo>
                  <a:pt x="906" y="305"/>
                </a:lnTo>
                <a:lnTo>
                  <a:pt x="906" y="305"/>
                </a:lnTo>
                <a:lnTo>
                  <a:pt x="906" y="307"/>
                </a:lnTo>
                <a:lnTo>
                  <a:pt x="904" y="307"/>
                </a:lnTo>
                <a:lnTo>
                  <a:pt x="904" y="309"/>
                </a:lnTo>
                <a:lnTo>
                  <a:pt x="904" y="311"/>
                </a:lnTo>
                <a:lnTo>
                  <a:pt x="904" y="313"/>
                </a:lnTo>
                <a:lnTo>
                  <a:pt x="904" y="315"/>
                </a:lnTo>
                <a:lnTo>
                  <a:pt x="904" y="317"/>
                </a:lnTo>
                <a:lnTo>
                  <a:pt x="904" y="319"/>
                </a:lnTo>
                <a:lnTo>
                  <a:pt x="904" y="320"/>
                </a:lnTo>
                <a:lnTo>
                  <a:pt x="904" y="322"/>
                </a:lnTo>
                <a:lnTo>
                  <a:pt x="904" y="324"/>
                </a:lnTo>
                <a:lnTo>
                  <a:pt x="902" y="324"/>
                </a:lnTo>
                <a:lnTo>
                  <a:pt x="902" y="326"/>
                </a:lnTo>
                <a:lnTo>
                  <a:pt x="902" y="328"/>
                </a:lnTo>
                <a:lnTo>
                  <a:pt x="902" y="330"/>
                </a:lnTo>
                <a:lnTo>
                  <a:pt x="902" y="332"/>
                </a:lnTo>
                <a:lnTo>
                  <a:pt x="902" y="334"/>
                </a:lnTo>
                <a:lnTo>
                  <a:pt x="902" y="335"/>
                </a:lnTo>
                <a:lnTo>
                  <a:pt x="902" y="337"/>
                </a:lnTo>
                <a:lnTo>
                  <a:pt x="901" y="339"/>
                </a:lnTo>
                <a:lnTo>
                  <a:pt x="901" y="341"/>
                </a:lnTo>
                <a:lnTo>
                  <a:pt x="901" y="343"/>
                </a:lnTo>
                <a:lnTo>
                  <a:pt x="901" y="345"/>
                </a:lnTo>
                <a:lnTo>
                  <a:pt x="901" y="347"/>
                </a:lnTo>
                <a:lnTo>
                  <a:pt x="901" y="349"/>
                </a:lnTo>
                <a:lnTo>
                  <a:pt x="901" y="350"/>
                </a:lnTo>
                <a:lnTo>
                  <a:pt x="901" y="350"/>
                </a:lnTo>
                <a:lnTo>
                  <a:pt x="901" y="352"/>
                </a:lnTo>
                <a:lnTo>
                  <a:pt x="901" y="354"/>
                </a:lnTo>
                <a:lnTo>
                  <a:pt x="901" y="356"/>
                </a:lnTo>
                <a:lnTo>
                  <a:pt x="901" y="358"/>
                </a:lnTo>
                <a:lnTo>
                  <a:pt x="901" y="360"/>
                </a:lnTo>
                <a:lnTo>
                  <a:pt x="901" y="362"/>
                </a:lnTo>
                <a:lnTo>
                  <a:pt x="901" y="364"/>
                </a:lnTo>
                <a:lnTo>
                  <a:pt x="901" y="365"/>
                </a:lnTo>
                <a:lnTo>
                  <a:pt x="901" y="367"/>
                </a:lnTo>
                <a:lnTo>
                  <a:pt x="901" y="369"/>
                </a:lnTo>
                <a:lnTo>
                  <a:pt x="901" y="371"/>
                </a:lnTo>
                <a:lnTo>
                  <a:pt x="901" y="373"/>
                </a:lnTo>
                <a:lnTo>
                  <a:pt x="901" y="375"/>
                </a:lnTo>
                <a:lnTo>
                  <a:pt x="901" y="377"/>
                </a:lnTo>
                <a:lnTo>
                  <a:pt x="901" y="379"/>
                </a:lnTo>
                <a:lnTo>
                  <a:pt x="901" y="380"/>
                </a:lnTo>
                <a:lnTo>
                  <a:pt x="901" y="382"/>
                </a:lnTo>
                <a:lnTo>
                  <a:pt x="902" y="384"/>
                </a:lnTo>
                <a:lnTo>
                  <a:pt x="902" y="386"/>
                </a:lnTo>
                <a:lnTo>
                  <a:pt x="902" y="388"/>
                </a:lnTo>
                <a:lnTo>
                  <a:pt x="902" y="390"/>
                </a:lnTo>
                <a:lnTo>
                  <a:pt x="902" y="392"/>
                </a:lnTo>
                <a:lnTo>
                  <a:pt x="902" y="394"/>
                </a:lnTo>
                <a:lnTo>
                  <a:pt x="902" y="395"/>
                </a:lnTo>
                <a:lnTo>
                  <a:pt x="902" y="395"/>
                </a:lnTo>
                <a:lnTo>
                  <a:pt x="902" y="397"/>
                </a:lnTo>
                <a:lnTo>
                  <a:pt x="902" y="399"/>
                </a:lnTo>
                <a:lnTo>
                  <a:pt x="902" y="401"/>
                </a:lnTo>
                <a:lnTo>
                  <a:pt x="902" y="403"/>
                </a:lnTo>
                <a:lnTo>
                  <a:pt x="902" y="405"/>
                </a:lnTo>
                <a:lnTo>
                  <a:pt x="902" y="407"/>
                </a:lnTo>
                <a:lnTo>
                  <a:pt x="902" y="409"/>
                </a:lnTo>
                <a:lnTo>
                  <a:pt x="904" y="410"/>
                </a:lnTo>
                <a:lnTo>
                  <a:pt x="904" y="412"/>
                </a:lnTo>
                <a:lnTo>
                  <a:pt x="902" y="414"/>
                </a:lnTo>
                <a:lnTo>
                  <a:pt x="904" y="416"/>
                </a:lnTo>
                <a:lnTo>
                  <a:pt x="904" y="418"/>
                </a:lnTo>
                <a:lnTo>
                  <a:pt x="906" y="418"/>
                </a:lnTo>
                <a:lnTo>
                  <a:pt x="908" y="418"/>
                </a:lnTo>
                <a:lnTo>
                  <a:pt x="908" y="420"/>
                </a:lnTo>
                <a:lnTo>
                  <a:pt x="910" y="420"/>
                </a:lnTo>
                <a:lnTo>
                  <a:pt x="912" y="420"/>
                </a:lnTo>
                <a:lnTo>
                  <a:pt x="914" y="422"/>
                </a:lnTo>
                <a:lnTo>
                  <a:pt x="916" y="422"/>
                </a:lnTo>
                <a:lnTo>
                  <a:pt x="917" y="422"/>
                </a:lnTo>
                <a:lnTo>
                  <a:pt x="919" y="424"/>
                </a:lnTo>
                <a:lnTo>
                  <a:pt x="921" y="424"/>
                </a:lnTo>
                <a:lnTo>
                  <a:pt x="923" y="424"/>
                </a:lnTo>
                <a:lnTo>
                  <a:pt x="925" y="425"/>
                </a:lnTo>
                <a:lnTo>
                  <a:pt x="925" y="425"/>
                </a:lnTo>
                <a:lnTo>
                  <a:pt x="927" y="425"/>
                </a:lnTo>
                <a:lnTo>
                  <a:pt x="929" y="427"/>
                </a:lnTo>
                <a:lnTo>
                  <a:pt x="931" y="427"/>
                </a:lnTo>
                <a:lnTo>
                  <a:pt x="932" y="427"/>
                </a:lnTo>
                <a:lnTo>
                  <a:pt x="934" y="427"/>
                </a:lnTo>
                <a:lnTo>
                  <a:pt x="936" y="429"/>
                </a:lnTo>
                <a:lnTo>
                  <a:pt x="938" y="429"/>
                </a:lnTo>
                <a:lnTo>
                  <a:pt x="940" y="429"/>
                </a:lnTo>
                <a:lnTo>
                  <a:pt x="942" y="431"/>
                </a:lnTo>
                <a:lnTo>
                  <a:pt x="944" y="431"/>
                </a:lnTo>
                <a:lnTo>
                  <a:pt x="946" y="431"/>
                </a:lnTo>
                <a:lnTo>
                  <a:pt x="947" y="431"/>
                </a:lnTo>
                <a:lnTo>
                  <a:pt x="947" y="433"/>
                </a:lnTo>
                <a:lnTo>
                  <a:pt x="947" y="435"/>
                </a:lnTo>
                <a:lnTo>
                  <a:pt x="946" y="437"/>
                </a:lnTo>
                <a:lnTo>
                  <a:pt x="946" y="439"/>
                </a:lnTo>
                <a:lnTo>
                  <a:pt x="946" y="440"/>
                </a:lnTo>
                <a:lnTo>
                  <a:pt x="946" y="440"/>
                </a:lnTo>
                <a:lnTo>
                  <a:pt x="946" y="442"/>
                </a:lnTo>
                <a:lnTo>
                  <a:pt x="944" y="444"/>
                </a:lnTo>
                <a:lnTo>
                  <a:pt x="944" y="446"/>
                </a:lnTo>
                <a:lnTo>
                  <a:pt x="944" y="448"/>
                </a:lnTo>
                <a:lnTo>
                  <a:pt x="944" y="450"/>
                </a:lnTo>
                <a:lnTo>
                  <a:pt x="944" y="452"/>
                </a:lnTo>
                <a:lnTo>
                  <a:pt x="942" y="454"/>
                </a:lnTo>
                <a:lnTo>
                  <a:pt x="942" y="455"/>
                </a:lnTo>
                <a:lnTo>
                  <a:pt x="942" y="457"/>
                </a:lnTo>
                <a:lnTo>
                  <a:pt x="940" y="459"/>
                </a:lnTo>
                <a:lnTo>
                  <a:pt x="940" y="461"/>
                </a:lnTo>
                <a:lnTo>
                  <a:pt x="940" y="463"/>
                </a:lnTo>
                <a:lnTo>
                  <a:pt x="938" y="463"/>
                </a:lnTo>
                <a:lnTo>
                  <a:pt x="938" y="465"/>
                </a:lnTo>
                <a:lnTo>
                  <a:pt x="938" y="467"/>
                </a:lnTo>
                <a:lnTo>
                  <a:pt x="936" y="469"/>
                </a:lnTo>
                <a:lnTo>
                  <a:pt x="936" y="470"/>
                </a:lnTo>
                <a:lnTo>
                  <a:pt x="934" y="472"/>
                </a:lnTo>
                <a:lnTo>
                  <a:pt x="934" y="474"/>
                </a:lnTo>
                <a:lnTo>
                  <a:pt x="934" y="476"/>
                </a:lnTo>
                <a:lnTo>
                  <a:pt x="934" y="478"/>
                </a:lnTo>
                <a:lnTo>
                  <a:pt x="932" y="478"/>
                </a:lnTo>
                <a:lnTo>
                  <a:pt x="932" y="480"/>
                </a:lnTo>
                <a:lnTo>
                  <a:pt x="932" y="482"/>
                </a:lnTo>
                <a:lnTo>
                  <a:pt x="931" y="484"/>
                </a:lnTo>
                <a:lnTo>
                  <a:pt x="931" y="485"/>
                </a:lnTo>
                <a:lnTo>
                  <a:pt x="929" y="485"/>
                </a:lnTo>
                <a:lnTo>
                  <a:pt x="929" y="487"/>
                </a:lnTo>
                <a:lnTo>
                  <a:pt x="929" y="489"/>
                </a:lnTo>
                <a:lnTo>
                  <a:pt x="927" y="491"/>
                </a:lnTo>
                <a:lnTo>
                  <a:pt x="925" y="491"/>
                </a:lnTo>
                <a:lnTo>
                  <a:pt x="925" y="491"/>
                </a:lnTo>
                <a:lnTo>
                  <a:pt x="923" y="491"/>
                </a:lnTo>
                <a:lnTo>
                  <a:pt x="923" y="493"/>
                </a:lnTo>
                <a:lnTo>
                  <a:pt x="921" y="493"/>
                </a:lnTo>
                <a:lnTo>
                  <a:pt x="919" y="493"/>
                </a:lnTo>
                <a:lnTo>
                  <a:pt x="917" y="493"/>
                </a:lnTo>
                <a:lnTo>
                  <a:pt x="916" y="493"/>
                </a:lnTo>
                <a:lnTo>
                  <a:pt x="914" y="493"/>
                </a:lnTo>
                <a:lnTo>
                  <a:pt x="912" y="493"/>
                </a:lnTo>
                <a:lnTo>
                  <a:pt x="895" y="538"/>
                </a:lnTo>
                <a:lnTo>
                  <a:pt x="893" y="538"/>
                </a:lnTo>
                <a:lnTo>
                  <a:pt x="891" y="538"/>
                </a:lnTo>
                <a:lnTo>
                  <a:pt x="889" y="538"/>
                </a:lnTo>
                <a:lnTo>
                  <a:pt x="887" y="538"/>
                </a:lnTo>
                <a:lnTo>
                  <a:pt x="886" y="538"/>
                </a:lnTo>
                <a:lnTo>
                  <a:pt x="884" y="538"/>
                </a:lnTo>
                <a:lnTo>
                  <a:pt x="882" y="538"/>
                </a:lnTo>
                <a:lnTo>
                  <a:pt x="880" y="538"/>
                </a:lnTo>
                <a:lnTo>
                  <a:pt x="878" y="538"/>
                </a:lnTo>
                <a:lnTo>
                  <a:pt x="878" y="538"/>
                </a:lnTo>
                <a:lnTo>
                  <a:pt x="874" y="538"/>
                </a:lnTo>
                <a:lnTo>
                  <a:pt x="872" y="538"/>
                </a:lnTo>
                <a:lnTo>
                  <a:pt x="871" y="538"/>
                </a:lnTo>
                <a:lnTo>
                  <a:pt x="869" y="538"/>
                </a:lnTo>
                <a:lnTo>
                  <a:pt x="867" y="538"/>
                </a:lnTo>
                <a:lnTo>
                  <a:pt x="865" y="538"/>
                </a:lnTo>
                <a:lnTo>
                  <a:pt x="863" y="538"/>
                </a:lnTo>
                <a:lnTo>
                  <a:pt x="861" y="538"/>
                </a:lnTo>
                <a:lnTo>
                  <a:pt x="859" y="538"/>
                </a:lnTo>
                <a:lnTo>
                  <a:pt x="857" y="538"/>
                </a:lnTo>
                <a:lnTo>
                  <a:pt x="856" y="538"/>
                </a:lnTo>
                <a:lnTo>
                  <a:pt x="854" y="538"/>
                </a:lnTo>
                <a:lnTo>
                  <a:pt x="852" y="538"/>
                </a:lnTo>
                <a:lnTo>
                  <a:pt x="850" y="538"/>
                </a:lnTo>
                <a:lnTo>
                  <a:pt x="848" y="538"/>
                </a:lnTo>
                <a:lnTo>
                  <a:pt x="846" y="538"/>
                </a:lnTo>
                <a:lnTo>
                  <a:pt x="844" y="538"/>
                </a:lnTo>
                <a:lnTo>
                  <a:pt x="842" y="538"/>
                </a:lnTo>
                <a:lnTo>
                  <a:pt x="841" y="538"/>
                </a:lnTo>
                <a:lnTo>
                  <a:pt x="839" y="538"/>
                </a:lnTo>
                <a:lnTo>
                  <a:pt x="837" y="538"/>
                </a:lnTo>
                <a:lnTo>
                  <a:pt x="835" y="538"/>
                </a:lnTo>
                <a:lnTo>
                  <a:pt x="833" y="538"/>
                </a:lnTo>
                <a:lnTo>
                  <a:pt x="831" y="538"/>
                </a:lnTo>
                <a:lnTo>
                  <a:pt x="831" y="538"/>
                </a:lnTo>
                <a:lnTo>
                  <a:pt x="829" y="538"/>
                </a:lnTo>
                <a:lnTo>
                  <a:pt x="827" y="538"/>
                </a:lnTo>
                <a:lnTo>
                  <a:pt x="826" y="538"/>
                </a:lnTo>
                <a:lnTo>
                  <a:pt x="824" y="538"/>
                </a:lnTo>
                <a:lnTo>
                  <a:pt x="822" y="538"/>
                </a:lnTo>
                <a:lnTo>
                  <a:pt x="820" y="538"/>
                </a:lnTo>
                <a:lnTo>
                  <a:pt x="818" y="538"/>
                </a:lnTo>
                <a:lnTo>
                  <a:pt x="816" y="538"/>
                </a:lnTo>
                <a:lnTo>
                  <a:pt x="814" y="538"/>
                </a:lnTo>
                <a:lnTo>
                  <a:pt x="812" y="538"/>
                </a:lnTo>
                <a:lnTo>
                  <a:pt x="810" y="538"/>
                </a:lnTo>
                <a:lnTo>
                  <a:pt x="809" y="538"/>
                </a:lnTo>
                <a:lnTo>
                  <a:pt x="807" y="538"/>
                </a:lnTo>
                <a:lnTo>
                  <a:pt x="805" y="538"/>
                </a:lnTo>
                <a:lnTo>
                  <a:pt x="803" y="538"/>
                </a:lnTo>
                <a:lnTo>
                  <a:pt x="801" y="538"/>
                </a:lnTo>
                <a:lnTo>
                  <a:pt x="799" y="538"/>
                </a:lnTo>
                <a:lnTo>
                  <a:pt x="797" y="538"/>
                </a:lnTo>
                <a:lnTo>
                  <a:pt x="795" y="538"/>
                </a:lnTo>
                <a:lnTo>
                  <a:pt x="794" y="538"/>
                </a:lnTo>
                <a:lnTo>
                  <a:pt x="792" y="540"/>
                </a:lnTo>
                <a:lnTo>
                  <a:pt x="790" y="540"/>
                </a:lnTo>
                <a:lnTo>
                  <a:pt x="788" y="540"/>
                </a:lnTo>
                <a:lnTo>
                  <a:pt x="786" y="540"/>
                </a:lnTo>
                <a:lnTo>
                  <a:pt x="784" y="540"/>
                </a:lnTo>
                <a:lnTo>
                  <a:pt x="782" y="540"/>
                </a:lnTo>
                <a:lnTo>
                  <a:pt x="782" y="540"/>
                </a:lnTo>
                <a:lnTo>
                  <a:pt x="780" y="540"/>
                </a:lnTo>
                <a:lnTo>
                  <a:pt x="779" y="540"/>
                </a:lnTo>
                <a:lnTo>
                  <a:pt x="777" y="540"/>
                </a:lnTo>
                <a:lnTo>
                  <a:pt x="775" y="540"/>
                </a:lnTo>
                <a:lnTo>
                  <a:pt x="773" y="540"/>
                </a:lnTo>
                <a:lnTo>
                  <a:pt x="771" y="540"/>
                </a:lnTo>
                <a:lnTo>
                  <a:pt x="769" y="540"/>
                </a:lnTo>
                <a:lnTo>
                  <a:pt x="767" y="540"/>
                </a:lnTo>
                <a:lnTo>
                  <a:pt x="765" y="540"/>
                </a:lnTo>
                <a:lnTo>
                  <a:pt x="764" y="540"/>
                </a:lnTo>
                <a:lnTo>
                  <a:pt x="762" y="540"/>
                </a:lnTo>
                <a:lnTo>
                  <a:pt x="760" y="540"/>
                </a:lnTo>
                <a:lnTo>
                  <a:pt x="758" y="540"/>
                </a:lnTo>
                <a:lnTo>
                  <a:pt x="756" y="540"/>
                </a:lnTo>
                <a:lnTo>
                  <a:pt x="754" y="540"/>
                </a:lnTo>
                <a:lnTo>
                  <a:pt x="752" y="540"/>
                </a:lnTo>
                <a:lnTo>
                  <a:pt x="750" y="540"/>
                </a:lnTo>
                <a:lnTo>
                  <a:pt x="749" y="540"/>
                </a:lnTo>
                <a:lnTo>
                  <a:pt x="747" y="540"/>
                </a:lnTo>
                <a:lnTo>
                  <a:pt x="745" y="540"/>
                </a:lnTo>
                <a:lnTo>
                  <a:pt x="743" y="540"/>
                </a:lnTo>
                <a:lnTo>
                  <a:pt x="741" y="540"/>
                </a:lnTo>
                <a:lnTo>
                  <a:pt x="739" y="540"/>
                </a:lnTo>
                <a:lnTo>
                  <a:pt x="737" y="540"/>
                </a:lnTo>
                <a:lnTo>
                  <a:pt x="735" y="540"/>
                </a:lnTo>
                <a:lnTo>
                  <a:pt x="735" y="540"/>
                </a:lnTo>
                <a:lnTo>
                  <a:pt x="734" y="540"/>
                </a:lnTo>
                <a:lnTo>
                  <a:pt x="732" y="540"/>
                </a:lnTo>
                <a:lnTo>
                  <a:pt x="730" y="540"/>
                </a:lnTo>
                <a:lnTo>
                  <a:pt x="728" y="540"/>
                </a:lnTo>
                <a:lnTo>
                  <a:pt x="726" y="540"/>
                </a:lnTo>
                <a:lnTo>
                  <a:pt x="724" y="540"/>
                </a:lnTo>
                <a:lnTo>
                  <a:pt x="722" y="540"/>
                </a:lnTo>
                <a:lnTo>
                  <a:pt x="720" y="540"/>
                </a:lnTo>
                <a:lnTo>
                  <a:pt x="719" y="540"/>
                </a:lnTo>
                <a:lnTo>
                  <a:pt x="717" y="540"/>
                </a:lnTo>
                <a:lnTo>
                  <a:pt x="715" y="540"/>
                </a:lnTo>
                <a:lnTo>
                  <a:pt x="713" y="540"/>
                </a:lnTo>
                <a:lnTo>
                  <a:pt x="711" y="540"/>
                </a:lnTo>
                <a:lnTo>
                  <a:pt x="709" y="540"/>
                </a:lnTo>
                <a:lnTo>
                  <a:pt x="707" y="540"/>
                </a:lnTo>
                <a:lnTo>
                  <a:pt x="705" y="538"/>
                </a:lnTo>
                <a:lnTo>
                  <a:pt x="704" y="538"/>
                </a:lnTo>
                <a:lnTo>
                  <a:pt x="704" y="540"/>
                </a:lnTo>
                <a:lnTo>
                  <a:pt x="702" y="540"/>
                </a:lnTo>
                <a:lnTo>
                  <a:pt x="700" y="540"/>
                </a:lnTo>
                <a:lnTo>
                  <a:pt x="700" y="542"/>
                </a:lnTo>
                <a:lnTo>
                  <a:pt x="698" y="542"/>
                </a:lnTo>
                <a:lnTo>
                  <a:pt x="696" y="542"/>
                </a:lnTo>
                <a:lnTo>
                  <a:pt x="694" y="542"/>
                </a:lnTo>
                <a:lnTo>
                  <a:pt x="692" y="540"/>
                </a:lnTo>
                <a:lnTo>
                  <a:pt x="690" y="538"/>
                </a:lnTo>
                <a:lnTo>
                  <a:pt x="689" y="536"/>
                </a:lnTo>
                <a:lnTo>
                  <a:pt x="687" y="534"/>
                </a:lnTo>
                <a:lnTo>
                  <a:pt x="687" y="534"/>
                </a:lnTo>
                <a:lnTo>
                  <a:pt x="687" y="536"/>
                </a:lnTo>
                <a:lnTo>
                  <a:pt x="685" y="534"/>
                </a:lnTo>
                <a:lnTo>
                  <a:pt x="683" y="532"/>
                </a:lnTo>
                <a:lnTo>
                  <a:pt x="681" y="532"/>
                </a:lnTo>
                <a:lnTo>
                  <a:pt x="681" y="530"/>
                </a:lnTo>
                <a:lnTo>
                  <a:pt x="679" y="530"/>
                </a:lnTo>
                <a:lnTo>
                  <a:pt x="677" y="530"/>
                </a:lnTo>
                <a:lnTo>
                  <a:pt x="675" y="530"/>
                </a:lnTo>
                <a:lnTo>
                  <a:pt x="674" y="529"/>
                </a:lnTo>
                <a:lnTo>
                  <a:pt x="672" y="529"/>
                </a:lnTo>
                <a:lnTo>
                  <a:pt x="670" y="527"/>
                </a:lnTo>
                <a:lnTo>
                  <a:pt x="668" y="525"/>
                </a:lnTo>
                <a:lnTo>
                  <a:pt x="666" y="523"/>
                </a:lnTo>
                <a:lnTo>
                  <a:pt x="664" y="523"/>
                </a:lnTo>
                <a:lnTo>
                  <a:pt x="664" y="521"/>
                </a:lnTo>
                <a:lnTo>
                  <a:pt x="662" y="519"/>
                </a:lnTo>
                <a:lnTo>
                  <a:pt x="660" y="517"/>
                </a:lnTo>
                <a:lnTo>
                  <a:pt x="659" y="517"/>
                </a:lnTo>
                <a:lnTo>
                  <a:pt x="657" y="517"/>
                </a:lnTo>
                <a:lnTo>
                  <a:pt x="657" y="519"/>
                </a:lnTo>
                <a:lnTo>
                  <a:pt x="655" y="519"/>
                </a:lnTo>
                <a:lnTo>
                  <a:pt x="655" y="521"/>
                </a:lnTo>
                <a:lnTo>
                  <a:pt x="653" y="521"/>
                </a:lnTo>
                <a:lnTo>
                  <a:pt x="651" y="521"/>
                </a:lnTo>
                <a:lnTo>
                  <a:pt x="649" y="521"/>
                </a:lnTo>
                <a:lnTo>
                  <a:pt x="647" y="521"/>
                </a:lnTo>
                <a:lnTo>
                  <a:pt x="645" y="521"/>
                </a:lnTo>
                <a:lnTo>
                  <a:pt x="644" y="521"/>
                </a:lnTo>
                <a:lnTo>
                  <a:pt x="642" y="521"/>
                </a:lnTo>
                <a:lnTo>
                  <a:pt x="640" y="523"/>
                </a:lnTo>
                <a:lnTo>
                  <a:pt x="640" y="523"/>
                </a:lnTo>
                <a:lnTo>
                  <a:pt x="638" y="521"/>
                </a:lnTo>
                <a:lnTo>
                  <a:pt x="636" y="521"/>
                </a:lnTo>
                <a:lnTo>
                  <a:pt x="634" y="521"/>
                </a:lnTo>
                <a:lnTo>
                  <a:pt x="634" y="519"/>
                </a:lnTo>
                <a:lnTo>
                  <a:pt x="632" y="517"/>
                </a:lnTo>
                <a:lnTo>
                  <a:pt x="630" y="515"/>
                </a:lnTo>
                <a:lnTo>
                  <a:pt x="630" y="514"/>
                </a:lnTo>
                <a:lnTo>
                  <a:pt x="629" y="514"/>
                </a:lnTo>
                <a:lnTo>
                  <a:pt x="629" y="512"/>
                </a:lnTo>
                <a:lnTo>
                  <a:pt x="627" y="512"/>
                </a:lnTo>
                <a:lnTo>
                  <a:pt x="627" y="510"/>
                </a:lnTo>
                <a:lnTo>
                  <a:pt x="625" y="508"/>
                </a:lnTo>
                <a:lnTo>
                  <a:pt x="625" y="506"/>
                </a:lnTo>
                <a:lnTo>
                  <a:pt x="623" y="506"/>
                </a:lnTo>
                <a:lnTo>
                  <a:pt x="623" y="504"/>
                </a:lnTo>
                <a:lnTo>
                  <a:pt x="623" y="502"/>
                </a:lnTo>
                <a:lnTo>
                  <a:pt x="623" y="500"/>
                </a:lnTo>
                <a:lnTo>
                  <a:pt x="623" y="499"/>
                </a:lnTo>
                <a:lnTo>
                  <a:pt x="621" y="499"/>
                </a:lnTo>
                <a:lnTo>
                  <a:pt x="621" y="497"/>
                </a:lnTo>
                <a:lnTo>
                  <a:pt x="619" y="497"/>
                </a:lnTo>
                <a:lnTo>
                  <a:pt x="617" y="497"/>
                </a:lnTo>
                <a:lnTo>
                  <a:pt x="615" y="497"/>
                </a:lnTo>
                <a:lnTo>
                  <a:pt x="614" y="495"/>
                </a:lnTo>
                <a:lnTo>
                  <a:pt x="612" y="493"/>
                </a:lnTo>
                <a:lnTo>
                  <a:pt x="610" y="491"/>
                </a:lnTo>
                <a:lnTo>
                  <a:pt x="608" y="491"/>
                </a:lnTo>
                <a:lnTo>
                  <a:pt x="608" y="489"/>
                </a:lnTo>
                <a:lnTo>
                  <a:pt x="606" y="489"/>
                </a:lnTo>
                <a:lnTo>
                  <a:pt x="606" y="487"/>
                </a:lnTo>
                <a:lnTo>
                  <a:pt x="604" y="487"/>
                </a:lnTo>
                <a:lnTo>
                  <a:pt x="604" y="485"/>
                </a:lnTo>
                <a:lnTo>
                  <a:pt x="602" y="485"/>
                </a:lnTo>
                <a:lnTo>
                  <a:pt x="602" y="485"/>
                </a:lnTo>
                <a:lnTo>
                  <a:pt x="600" y="485"/>
                </a:lnTo>
                <a:lnTo>
                  <a:pt x="599" y="484"/>
                </a:lnTo>
                <a:lnTo>
                  <a:pt x="597" y="484"/>
                </a:lnTo>
                <a:lnTo>
                  <a:pt x="595" y="482"/>
                </a:lnTo>
                <a:lnTo>
                  <a:pt x="593" y="482"/>
                </a:lnTo>
                <a:lnTo>
                  <a:pt x="593" y="482"/>
                </a:lnTo>
                <a:lnTo>
                  <a:pt x="591" y="480"/>
                </a:lnTo>
                <a:lnTo>
                  <a:pt x="589" y="480"/>
                </a:lnTo>
                <a:lnTo>
                  <a:pt x="587" y="478"/>
                </a:lnTo>
                <a:lnTo>
                  <a:pt x="585" y="478"/>
                </a:lnTo>
                <a:lnTo>
                  <a:pt x="584" y="476"/>
                </a:lnTo>
                <a:lnTo>
                  <a:pt x="582" y="476"/>
                </a:lnTo>
                <a:lnTo>
                  <a:pt x="582" y="474"/>
                </a:lnTo>
                <a:lnTo>
                  <a:pt x="580" y="474"/>
                </a:lnTo>
                <a:lnTo>
                  <a:pt x="578" y="472"/>
                </a:lnTo>
                <a:lnTo>
                  <a:pt x="576" y="470"/>
                </a:lnTo>
                <a:lnTo>
                  <a:pt x="574" y="470"/>
                </a:lnTo>
                <a:lnTo>
                  <a:pt x="574" y="469"/>
                </a:lnTo>
                <a:lnTo>
                  <a:pt x="572" y="469"/>
                </a:lnTo>
                <a:lnTo>
                  <a:pt x="572" y="467"/>
                </a:lnTo>
                <a:lnTo>
                  <a:pt x="570" y="465"/>
                </a:lnTo>
                <a:lnTo>
                  <a:pt x="570" y="463"/>
                </a:lnTo>
                <a:lnTo>
                  <a:pt x="569" y="463"/>
                </a:lnTo>
                <a:lnTo>
                  <a:pt x="569" y="461"/>
                </a:lnTo>
                <a:lnTo>
                  <a:pt x="567" y="461"/>
                </a:lnTo>
                <a:lnTo>
                  <a:pt x="567" y="459"/>
                </a:lnTo>
                <a:lnTo>
                  <a:pt x="567" y="457"/>
                </a:lnTo>
                <a:lnTo>
                  <a:pt x="567" y="455"/>
                </a:lnTo>
                <a:lnTo>
                  <a:pt x="567" y="454"/>
                </a:lnTo>
                <a:lnTo>
                  <a:pt x="565" y="454"/>
                </a:lnTo>
                <a:lnTo>
                  <a:pt x="565" y="452"/>
                </a:lnTo>
                <a:lnTo>
                  <a:pt x="563" y="452"/>
                </a:lnTo>
                <a:lnTo>
                  <a:pt x="561" y="452"/>
                </a:lnTo>
                <a:lnTo>
                  <a:pt x="559" y="452"/>
                </a:lnTo>
                <a:lnTo>
                  <a:pt x="557" y="452"/>
                </a:lnTo>
                <a:lnTo>
                  <a:pt x="555" y="450"/>
                </a:lnTo>
                <a:lnTo>
                  <a:pt x="554" y="450"/>
                </a:lnTo>
                <a:lnTo>
                  <a:pt x="552" y="450"/>
                </a:lnTo>
                <a:lnTo>
                  <a:pt x="550" y="450"/>
                </a:lnTo>
                <a:lnTo>
                  <a:pt x="548" y="450"/>
                </a:lnTo>
                <a:lnTo>
                  <a:pt x="546" y="450"/>
                </a:lnTo>
                <a:lnTo>
                  <a:pt x="544" y="448"/>
                </a:lnTo>
                <a:lnTo>
                  <a:pt x="544" y="448"/>
                </a:lnTo>
                <a:lnTo>
                  <a:pt x="542" y="446"/>
                </a:lnTo>
                <a:lnTo>
                  <a:pt x="540" y="446"/>
                </a:lnTo>
                <a:lnTo>
                  <a:pt x="539" y="444"/>
                </a:lnTo>
                <a:lnTo>
                  <a:pt x="537" y="444"/>
                </a:lnTo>
                <a:lnTo>
                  <a:pt x="537" y="442"/>
                </a:lnTo>
                <a:lnTo>
                  <a:pt x="535" y="442"/>
                </a:lnTo>
                <a:lnTo>
                  <a:pt x="533" y="442"/>
                </a:lnTo>
                <a:lnTo>
                  <a:pt x="533" y="440"/>
                </a:lnTo>
                <a:lnTo>
                  <a:pt x="531" y="440"/>
                </a:lnTo>
                <a:lnTo>
                  <a:pt x="529" y="440"/>
                </a:lnTo>
                <a:lnTo>
                  <a:pt x="527" y="440"/>
                </a:lnTo>
                <a:lnTo>
                  <a:pt x="525" y="439"/>
                </a:lnTo>
                <a:lnTo>
                  <a:pt x="524" y="439"/>
                </a:lnTo>
                <a:lnTo>
                  <a:pt x="524" y="437"/>
                </a:lnTo>
                <a:lnTo>
                  <a:pt x="522" y="437"/>
                </a:lnTo>
                <a:lnTo>
                  <a:pt x="522" y="435"/>
                </a:lnTo>
                <a:lnTo>
                  <a:pt x="520" y="435"/>
                </a:lnTo>
                <a:lnTo>
                  <a:pt x="518" y="435"/>
                </a:lnTo>
                <a:lnTo>
                  <a:pt x="516" y="433"/>
                </a:lnTo>
                <a:lnTo>
                  <a:pt x="514" y="435"/>
                </a:lnTo>
                <a:lnTo>
                  <a:pt x="512" y="435"/>
                </a:lnTo>
                <a:lnTo>
                  <a:pt x="510" y="435"/>
                </a:lnTo>
                <a:lnTo>
                  <a:pt x="509" y="435"/>
                </a:lnTo>
                <a:lnTo>
                  <a:pt x="507" y="435"/>
                </a:lnTo>
                <a:lnTo>
                  <a:pt x="505" y="435"/>
                </a:lnTo>
                <a:lnTo>
                  <a:pt x="503" y="435"/>
                </a:lnTo>
                <a:lnTo>
                  <a:pt x="501" y="435"/>
                </a:lnTo>
                <a:lnTo>
                  <a:pt x="499" y="435"/>
                </a:lnTo>
                <a:lnTo>
                  <a:pt x="497" y="435"/>
                </a:lnTo>
                <a:lnTo>
                  <a:pt x="497" y="435"/>
                </a:lnTo>
                <a:lnTo>
                  <a:pt x="495" y="433"/>
                </a:lnTo>
                <a:lnTo>
                  <a:pt x="494" y="433"/>
                </a:lnTo>
                <a:lnTo>
                  <a:pt x="492" y="431"/>
                </a:lnTo>
                <a:lnTo>
                  <a:pt x="490" y="431"/>
                </a:lnTo>
                <a:lnTo>
                  <a:pt x="490" y="429"/>
                </a:lnTo>
                <a:lnTo>
                  <a:pt x="488" y="427"/>
                </a:lnTo>
                <a:lnTo>
                  <a:pt x="486" y="425"/>
                </a:lnTo>
                <a:lnTo>
                  <a:pt x="484" y="424"/>
                </a:lnTo>
                <a:lnTo>
                  <a:pt x="482" y="422"/>
                </a:lnTo>
                <a:lnTo>
                  <a:pt x="480" y="420"/>
                </a:lnTo>
                <a:lnTo>
                  <a:pt x="479" y="420"/>
                </a:lnTo>
                <a:lnTo>
                  <a:pt x="479" y="418"/>
                </a:lnTo>
                <a:lnTo>
                  <a:pt x="477" y="416"/>
                </a:lnTo>
                <a:lnTo>
                  <a:pt x="475" y="414"/>
                </a:lnTo>
                <a:lnTo>
                  <a:pt x="473" y="412"/>
                </a:lnTo>
                <a:lnTo>
                  <a:pt x="471" y="410"/>
                </a:lnTo>
                <a:lnTo>
                  <a:pt x="469" y="410"/>
                </a:lnTo>
                <a:lnTo>
                  <a:pt x="467" y="410"/>
                </a:lnTo>
                <a:lnTo>
                  <a:pt x="465" y="410"/>
                </a:lnTo>
                <a:lnTo>
                  <a:pt x="464" y="410"/>
                </a:lnTo>
                <a:lnTo>
                  <a:pt x="464" y="412"/>
                </a:lnTo>
                <a:lnTo>
                  <a:pt x="464" y="414"/>
                </a:lnTo>
                <a:lnTo>
                  <a:pt x="462" y="414"/>
                </a:lnTo>
                <a:lnTo>
                  <a:pt x="462" y="416"/>
                </a:lnTo>
                <a:lnTo>
                  <a:pt x="462" y="418"/>
                </a:lnTo>
                <a:lnTo>
                  <a:pt x="462" y="420"/>
                </a:lnTo>
                <a:lnTo>
                  <a:pt x="460" y="420"/>
                </a:lnTo>
                <a:lnTo>
                  <a:pt x="460" y="422"/>
                </a:lnTo>
                <a:lnTo>
                  <a:pt x="460" y="424"/>
                </a:lnTo>
                <a:lnTo>
                  <a:pt x="460" y="425"/>
                </a:lnTo>
                <a:lnTo>
                  <a:pt x="460" y="427"/>
                </a:lnTo>
                <a:lnTo>
                  <a:pt x="458" y="429"/>
                </a:lnTo>
                <a:lnTo>
                  <a:pt x="452" y="429"/>
                </a:lnTo>
                <a:lnTo>
                  <a:pt x="450" y="429"/>
                </a:lnTo>
                <a:lnTo>
                  <a:pt x="450" y="431"/>
                </a:lnTo>
                <a:lnTo>
                  <a:pt x="450" y="429"/>
                </a:lnTo>
                <a:lnTo>
                  <a:pt x="447" y="431"/>
                </a:lnTo>
                <a:lnTo>
                  <a:pt x="445" y="431"/>
                </a:lnTo>
                <a:lnTo>
                  <a:pt x="443" y="433"/>
                </a:lnTo>
                <a:lnTo>
                  <a:pt x="441" y="431"/>
                </a:lnTo>
                <a:lnTo>
                  <a:pt x="441" y="431"/>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Freeform 127"/>
          <p:cNvSpPr>
            <a:spLocks/>
          </p:cNvSpPr>
          <p:nvPr/>
        </p:nvSpPr>
        <p:spPr bwMode="auto">
          <a:xfrm>
            <a:off x="3207332" y="2069671"/>
            <a:ext cx="1839912" cy="1465263"/>
          </a:xfrm>
          <a:custGeom>
            <a:avLst/>
            <a:gdLst>
              <a:gd name="T0" fmla="*/ 1056 w 1159"/>
              <a:gd name="T1" fmla="*/ 561 h 923"/>
              <a:gd name="T2" fmla="*/ 985 w 1159"/>
              <a:gd name="T3" fmla="*/ 555 h 923"/>
              <a:gd name="T4" fmla="*/ 947 w 1159"/>
              <a:gd name="T5" fmla="*/ 598 h 923"/>
              <a:gd name="T6" fmla="*/ 908 w 1159"/>
              <a:gd name="T7" fmla="*/ 699 h 923"/>
              <a:gd name="T8" fmla="*/ 797 w 1159"/>
              <a:gd name="T9" fmla="*/ 874 h 923"/>
              <a:gd name="T10" fmla="*/ 659 w 1159"/>
              <a:gd name="T11" fmla="*/ 889 h 923"/>
              <a:gd name="T12" fmla="*/ 552 w 1159"/>
              <a:gd name="T13" fmla="*/ 767 h 923"/>
              <a:gd name="T14" fmla="*/ 503 w 1159"/>
              <a:gd name="T15" fmla="*/ 688 h 923"/>
              <a:gd name="T16" fmla="*/ 520 w 1159"/>
              <a:gd name="T17" fmla="*/ 628 h 923"/>
              <a:gd name="T18" fmla="*/ 535 w 1159"/>
              <a:gd name="T19" fmla="*/ 564 h 923"/>
              <a:gd name="T20" fmla="*/ 542 w 1159"/>
              <a:gd name="T21" fmla="*/ 504 h 923"/>
              <a:gd name="T22" fmla="*/ 544 w 1159"/>
              <a:gd name="T23" fmla="*/ 441 h 923"/>
              <a:gd name="T24" fmla="*/ 526 w 1159"/>
              <a:gd name="T25" fmla="*/ 358 h 923"/>
              <a:gd name="T26" fmla="*/ 480 w 1159"/>
              <a:gd name="T27" fmla="*/ 277 h 923"/>
              <a:gd name="T28" fmla="*/ 404 w 1159"/>
              <a:gd name="T29" fmla="*/ 326 h 923"/>
              <a:gd name="T30" fmla="*/ 349 w 1159"/>
              <a:gd name="T31" fmla="*/ 328 h 923"/>
              <a:gd name="T32" fmla="*/ 304 w 1159"/>
              <a:gd name="T33" fmla="*/ 366 h 923"/>
              <a:gd name="T34" fmla="*/ 293 w 1159"/>
              <a:gd name="T35" fmla="*/ 399 h 923"/>
              <a:gd name="T36" fmla="*/ 246 w 1159"/>
              <a:gd name="T37" fmla="*/ 493 h 923"/>
              <a:gd name="T38" fmla="*/ 184 w 1159"/>
              <a:gd name="T39" fmla="*/ 508 h 923"/>
              <a:gd name="T40" fmla="*/ 147 w 1159"/>
              <a:gd name="T41" fmla="*/ 480 h 923"/>
              <a:gd name="T42" fmla="*/ 107 w 1159"/>
              <a:gd name="T43" fmla="*/ 463 h 923"/>
              <a:gd name="T44" fmla="*/ 81 w 1159"/>
              <a:gd name="T45" fmla="*/ 422 h 923"/>
              <a:gd name="T46" fmla="*/ 47 w 1159"/>
              <a:gd name="T47" fmla="*/ 369 h 923"/>
              <a:gd name="T48" fmla="*/ 2 w 1159"/>
              <a:gd name="T49" fmla="*/ 337 h 923"/>
              <a:gd name="T50" fmla="*/ 30 w 1159"/>
              <a:gd name="T51" fmla="*/ 277 h 923"/>
              <a:gd name="T52" fmla="*/ 60 w 1159"/>
              <a:gd name="T53" fmla="*/ 229 h 923"/>
              <a:gd name="T54" fmla="*/ 38 w 1159"/>
              <a:gd name="T55" fmla="*/ 155 h 923"/>
              <a:gd name="T56" fmla="*/ 89 w 1159"/>
              <a:gd name="T57" fmla="*/ 122 h 923"/>
              <a:gd name="T58" fmla="*/ 150 w 1159"/>
              <a:gd name="T59" fmla="*/ 92 h 923"/>
              <a:gd name="T60" fmla="*/ 199 w 1159"/>
              <a:gd name="T61" fmla="*/ 58 h 923"/>
              <a:gd name="T62" fmla="*/ 254 w 1159"/>
              <a:gd name="T63" fmla="*/ 86 h 923"/>
              <a:gd name="T64" fmla="*/ 291 w 1159"/>
              <a:gd name="T65" fmla="*/ 110 h 923"/>
              <a:gd name="T66" fmla="*/ 315 w 1159"/>
              <a:gd name="T67" fmla="*/ 65 h 923"/>
              <a:gd name="T68" fmla="*/ 314 w 1159"/>
              <a:gd name="T69" fmla="*/ 122 h 923"/>
              <a:gd name="T70" fmla="*/ 362 w 1159"/>
              <a:gd name="T71" fmla="*/ 90 h 923"/>
              <a:gd name="T72" fmla="*/ 400 w 1159"/>
              <a:gd name="T73" fmla="*/ 84 h 923"/>
              <a:gd name="T74" fmla="*/ 434 w 1159"/>
              <a:gd name="T75" fmla="*/ 135 h 923"/>
              <a:gd name="T76" fmla="*/ 462 w 1159"/>
              <a:gd name="T77" fmla="*/ 178 h 923"/>
              <a:gd name="T78" fmla="*/ 541 w 1159"/>
              <a:gd name="T79" fmla="*/ 225 h 923"/>
              <a:gd name="T80" fmla="*/ 531 w 1159"/>
              <a:gd name="T81" fmla="*/ 169 h 923"/>
              <a:gd name="T82" fmla="*/ 537 w 1159"/>
              <a:gd name="T83" fmla="*/ 122 h 923"/>
              <a:gd name="T84" fmla="*/ 586 w 1159"/>
              <a:gd name="T85" fmla="*/ 122 h 923"/>
              <a:gd name="T86" fmla="*/ 623 w 1159"/>
              <a:gd name="T87" fmla="*/ 77 h 923"/>
              <a:gd name="T88" fmla="*/ 662 w 1159"/>
              <a:gd name="T89" fmla="*/ 50 h 923"/>
              <a:gd name="T90" fmla="*/ 702 w 1159"/>
              <a:gd name="T91" fmla="*/ 73 h 923"/>
              <a:gd name="T92" fmla="*/ 743 w 1159"/>
              <a:gd name="T93" fmla="*/ 45 h 923"/>
              <a:gd name="T94" fmla="*/ 790 w 1159"/>
              <a:gd name="T95" fmla="*/ 17 h 923"/>
              <a:gd name="T96" fmla="*/ 839 w 1159"/>
              <a:gd name="T97" fmla="*/ 0 h 923"/>
              <a:gd name="T98" fmla="*/ 886 w 1159"/>
              <a:gd name="T99" fmla="*/ 20 h 923"/>
              <a:gd name="T100" fmla="*/ 908 w 1159"/>
              <a:gd name="T101" fmla="*/ 69 h 923"/>
              <a:gd name="T102" fmla="*/ 944 w 1159"/>
              <a:gd name="T103" fmla="*/ 45 h 923"/>
              <a:gd name="T104" fmla="*/ 936 w 1159"/>
              <a:gd name="T105" fmla="*/ 84 h 923"/>
              <a:gd name="T106" fmla="*/ 946 w 1159"/>
              <a:gd name="T107" fmla="*/ 131 h 923"/>
              <a:gd name="T108" fmla="*/ 944 w 1159"/>
              <a:gd name="T109" fmla="*/ 178 h 923"/>
              <a:gd name="T110" fmla="*/ 961 w 1159"/>
              <a:gd name="T111" fmla="*/ 225 h 923"/>
              <a:gd name="T112" fmla="*/ 957 w 1159"/>
              <a:gd name="T113" fmla="*/ 272 h 923"/>
              <a:gd name="T114" fmla="*/ 955 w 1159"/>
              <a:gd name="T115" fmla="*/ 330 h 923"/>
              <a:gd name="T116" fmla="*/ 987 w 1159"/>
              <a:gd name="T117" fmla="*/ 371 h 923"/>
              <a:gd name="T118" fmla="*/ 1034 w 1159"/>
              <a:gd name="T119" fmla="*/ 399 h 923"/>
              <a:gd name="T120" fmla="*/ 1081 w 1159"/>
              <a:gd name="T121" fmla="*/ 405 h 923"/>
              <a:gd name="T122" fmla="*/ 1129 w 1159"/>
              <a:gd name="T123" fmla="*/ 414 h 923"/>
              <a:gd name="T124" fmla="*/ 1129 w 1159"/>
              <a:gd name="T125" fmla="*/ 484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9" h="923">
                <a:moveTo>
                  <a:pt x="1158" y="555"/>
                </a:moveTo>
                <a:lnTo>
                  <a:pt x="1159" y="557"/>
                </a:lnTo>
                <a:lnTo>
                  <a:pt x="1158" y="559"/>
                </a:lnTo>
                <a:lnTo>
                  <a:pt x="1156" y="559"/>
                </a:lnTo>
                <a:lnTo>
                  <a:pt x="1150" y="559"/>
                </a:lnTo>
                <a:lnTo>
                  <a:pt x="1139" y="559"/>
                </a:lnTo>
                <a:lnTo>
                  <a:pt x="1131" y="555"/>
                </a:lnTo>
                <a:lnTo>
                  <a:pt x="1124" y="549"/>
                </a:lnTo>
                <a:lnTo>
                  <a:pt x="1124" y="547"/>
                </a:lnTo>
                <a:lnTo>
                  <a:pt x="1122" y="547"/>
                </a:lnTo>
                <a:lnTo>
                  <a:pt x="1122" y="546"/>
                </a:lnTo>
                <a:lnTo>
                  <a:pt x="1120" y="546"/>
                </a:lnTo>
                <a:lnTo>
                  <a:pt x="1118" y="546"/>
                </a:lnTo>
                <a:lnTo>
                  <a:pt x="1116" y="544"/>
                </a:lnTo>
                <a:lnTo>
                  <a:pt x="1114" y="546"/>
                </a:lnTo>
                <a:lnTo>
                  <a:pt x="1113" y="544"/>
                </a:lnTo>
                <a:lnTo>
                  <a:pt x="1113" y="546"/>
                </a:lnTo>
                <a:lnTo>
                  <a:pt x="1111" y="547"/>
                </a:lnTo>
                <a:lnTo>
                  <a:pt x="1109" y="546"/>
                </a:lnTo>
                <a:lnTo>
                  <a:pt x="1107" y="546"/>
                </a:lnTo>
                <a:lnTo>
                  <a:pt x="1107" y="547"/>
                </a:lnTo>
                <a:lnTo>
                  <a:pt x="1105" y="547"/>
                </a:lnTo>
                <a:lnTo>
                  <a:pt x="1103" y="547"/>
                </a:lnTo>
                <a:lnTo>
                  <a:pt x="1103" y="549"/>
                </a:lnTo>
                <a:lnTo>
                  <a:pt x="1101" y="549"/>
                </a:lnTo>
                <a:lnTo>
                  <a:pt x="1101" y="551"/>
                </a:lnTo>
                <a:lnTo>
                  <a:pt x="1099" y="551"/>
                </a:lnTo>
                <a:lnTo>
                  <a:pt x="1098" y="549"/>
                </a:lnTo>
                <a:lnTo>
                  <a:pt x="1096" y="549"/>
                </a:lnTo>
                <a:lnTo>
                  <a:pt x="1094" y="549"/>
                </a:lnTo>
                <a:lnTo>
                  <a:pt x="1079" y="555"/>
                </a:lnTo>
                <a:lnTo>
                  <a:pt x="1073" y="555"/>
                </a:lnTo>
                <a:lnTo>
                  <a:pt x="1068" y="557"/>
                </a:lnTo>
                <a:lnTo>
                  <a:pt x="1056" y="561"/>
                </a:lnTo>
                <a:lnTo>
                  <a:pt x="1043" y="562"/>
                </a:lnTo>
                <a:lnTo>
                  <a:pt x="1036" y="562"/>
                </a:lnTo>
                <a:lnTo>
                  <a:pt x="1030" y="561"/>
                </a:lnTo>
                <a:lnTo>
                  <a:pt x="1030" y="557"/>
                </a:lnTo>
                <a:lnTo>
                  <a:pt x="1028" y="557"/>
                </a:lnTo>
                <a:lnTo>
                  <a:pt x="1026" y="557"/>
                </a:lnTo>
                <a:lnTo>
                  <a:pt x="1024" y="557"/>
                </a:lnTo>
                <a:lnTo>
                  <a:pt x="1024" y="555"/>
                </a:lnTo>
                <a:lnTo>
                  <a:pt x="1023" y="555"/>
                </a:lnTo>
                <a:lnTo>
                  <a:pt x="1021" y="555"/>
                </a:lnTo>
                <a:lnTo>
                  <a:pt x="1019" y="555"/>
                </a:lnTo>
                <a:lnTo>
                  <a:pt x="1017" y="555"/>
                </a:lnTo>
                <a:lnTo>
                  <a:pt x="1015" y="555"/>
                </a:lnTo>
                <a:lnTo>
                  <a:pt x="1015" y="553"/>
                </a:lnTo>
                <a:lnTo>
                  <a:pt x="1013" y="553"/>
                </a:lnTo>
                <a:lnTo>
                  <a:pt x="1011" y="553"/>
                </a:lnTo>
                <a:lnTo>
                  <a:pt x="1009" y="553"/>
                </a:lnTo>
                <a:lnTo>
                  <a:pt x="1008" y="553"/>
                </a:lnTo>
                <a:lnTo>
                  <a:pt x="1008" y="551"/>
                </a:lnTo>
                <a:lnTo>
                  <a:pt x="1006" y="551"/>
                </a:lnTo>
                <a:lnTo>
                  <a:pt x="1004" y="551"/>
                </a:lnTo>
                <a:lnTo>
                  <a:pt x="1002" y="551"/>
                </a:lnTo>
                <a:lnTo>
                  <a:pt x="1000" y="549"/>
                </a:lnTo>
                <a:lnTo>
                  <a:pt x="998" y="549"/>
                </a:lnTo>
                <a:lnTo>
                  <a:pt x="996" y="549"/>
                </a:lnTo>
                <a:lnTo>
                  <a:pt x="994" y="549"/>
                </a:lnTo>
                <a:lnTo>
                  <a:pt x="993" y="549"/>
                </a:lnTo>
                <a:lnTo>
                  <a:pt x="991" y="549"/>
                </a:lnTo>
                <a:lnTo>
                  <a:pt x="991" y="551"/>
                </a:lnTo>
                <a:lnTo>
                  <a:pt x="989" y="551"/>
                </a:lnTo>
                <a:lnTo>
                  <a:pt x="989" y="553"/>
                </a:lnTo>
                <a:lnTo>
                  <a:pt x="987" y="553"/>
                </a:lnTo>
                <a:lnTo>
                  <a:pt x="987" y="555"/>
                </a:lnTo>
                <a:lnTo>
                  <a:pt x="985" y="555"/>
                </a:lnTo>
                <a:lnTo>
                  <a:pt x="985" y="557"/>
                </a:lnTo>
                <a:lnTo>
                  <a:pt x="983" y="557"/>
                </a:lnTo>
                <a:lnTo>
                  <a:pt x="981" y="559"/>
                </a:lnTo>
                <a:lnTo>
                  <a:pt x="981" y="561"/>
                </a:lnTo>
                <a:lnTo>
                  <a:pt x="979" y="561"/>
                </a:lnTo>
                <a:lnTo>
                  <a:pt x="979" y="562"/>
                </a:lnTo>
                <a:lnTo>
                  <a:pt x="978" y="562"/>
                </a:lnTo>
                <a:lnTo>
                  <a:pt x="978" y="564"/>
                </a:lnTo>
                <a:lnTo>
                  <a:pt x="976" y="566"/>
                </a:lnTo>
                <a:lnTo>
                  <a:pt x="974" y="568"/>
                </a:lnTo>
                <a:lnTo>
                  <a:pt x="974" y="570"/>
                </a:lnTo>
                <a:lnTo>
                  <a:pt x="972" y="570"/>
                </a:lnTo>
                <a:lnTo>
                  <a:pt x="972" y="572"/>
                </a:lnTo>
                <a:lnTo>
                  <a:pt x="970" y="572"/>
                </a:lnTo>
                <a:lnTo>
                  <a:pt x="970" y="574"/>
                </a:lnTo>
                <a:lnTo>
                  <a:pt x="968" y="576"/>
                </a:lnTo>
                <a:lnTo>
                  <a:pt x="968" y="576"/>
                </a:lnTo>
                <a:lnTo>
                  <a:pt x="968" y="577"/>
                </a:lnTo>
                <a:lnTo>
                  <a:pt x="966" y="579"/>
                </a:lnTo>
                <a:lnTo>
                  <a:pt x="964" y="581"/>
                </a:lnTo>
                <a:lnTo>
                  <a:pt x="962" y="581"/>
                </a:lnTo>
                <a:lnTo>
                  <a:pt x="961" y="581"/>
                </a:lnTo>
                <a:lnTo>
                  <a:pt x="961" y="583"/>
                </a:lnTo>
                <a:lnTo>
                  <a:pt x="959" y="585"/>
                </a:lnTo>
                <a:lnTo>
                  <a:pt x="959" y="587"/>
                </a:lnTo>
                <a:lnTo>
                  <a:pt x="957" y="587"/>
                </a:lnTo>
                <a:lnTo>
                  <a:pt x="957" y="589"/>
                </a:lnTo>
                <a:lnTo>
                  <a:pt x="955" y="591"/>
                </a:lnTo>
                <a:lnTo>
                  <a:pt x="953" y="592"/>
                </a:lnTo>
                <a:lnTo>
                  <a:pt x="951" y="594"/>
                </a:lnTo>
                <a:lnTo>
                  <a:pt x="949" y="594"/>
                </a:lnTo>
                <a:lnTo>
                  <a:pt x="949" y="596"/>
                </a:lnTo>
                <a:lnTo>
                  <a:pt x="947" y="596"/>
                </a:lnTo>
                <a:lnTo>
                  <a:pt x="947" y="598"/>
                </a:lnTo>
                <a:lnTo>
                  <a:pt x="946" y="600"/>
                </a:lnTo>
                <a:lnTo>
                  <a:pt x="944" y="602"/>
                </a:lnTo>
                <a:lnTo>
                  <a:pt x="944" y="604"/>
                </a:lnTo>
                <a:lnTo>
                  <a:pt x="942" y="604"/>
                </a:lnTo>
                <a:lnTo>
                  <a:pt x="940" y="606"/>
                </a:lnTo>
                <a:lnTo>
                  <a:pt x="940" y="607"/>
                </a:lnTo>
                <a:lnTo>
                  <a:pt x="938" y="607"/>
                </a:lnTo>
                <a:lnTo>
                  <a:pt x="938" y="609"/>
                </a:lnTo>
                <a:lnTo>
                  <a:pt x="936" y="611"/>
                </a:lnTo>
                <a:lnTo>
                  <a:pt x="934" y="613"/>
                </a:lnTo>
                <a:lnTo>
                  <a:pt x="932" y="615"/>
                </a:lnTo>
                <a:lnTo>
                  <a:pt x="931" y="617"/>
                </a:lnTo>
                <a:lnTo>
                  <a:pt x="931" y="619"/>
                </a:lnTo>
                <a:lnTo>
                  <a:pt x="929" y="621"/>
                </a:lnTo>
                <a:lnTo>
                  <a:pt x="927" y="621"/>
                </a:lnTo>
                <a:lnTo>
                  <a:pt x="927" y="623"/>
                </a:lnTo>
                <a:lnTo>
                  <a:pt x="925" y="624"/>
                </a:lnTo>
                <a:lnTo>
                  <a:pt x="925" y="626"/>
                </a:lnTo>
                <a:lnTo>
                  <a:pt x="923" y="626"/>
                </a:lnTo>
                <a:lnTo>
                  <a:pt x="923" y="626"/>
                </a:lnTo>
                <a:lnTo>
                  <a:pt x="921" y="626"/>
                </a:lnTo>
                <a:lnTo>
                  <a:pt x="921" y="628"/>
                </a:lnTo>
                <a:lnTo>
                  <a:pt x="919" y="630"/>
                </a:lnTo>
                <a:lnTo>
                  <a:pt x="919" y="632"/>
                </a:lnTo>
                <a:lnTo>
                  <a:pt x="917" y="634"/>
                </a:lnTo>
                <a:lnTo>
                  <a:pt x="916" y="636"/>
                </a:lnTo>
                <a:lnTo>
                  <a:pt x="912" y="639"/>
                </a:lnTo>
                <a:lnTo>
                  <a:pt x="917" y="647"/>
                </a:lnTo>
                <a:lnTo>
                  <a:pt x="919" y="651"/>
                </a:lnTo>
                <a:lnTo>
                  <a:pt x="919" y="653"/>
                </a:lnTo>
                <a:lnTo>
                  <a:pt x="919" y="660"/>
                </a:lnTo>
                <a:lnTo>
                  <a:pt x="917" y="662"/>
                </a:lnTo>
                <a:lnTo>
                  <a:pt x="917" y="666"/>
                </a:lnTo>
                <a:lnTo>
                  <a:pt x="908" y="699"/>
                </a:lnTo>
                <a:lnTo>
                  <a:pt x="906" y="703"/>
                </a:lnTo>
                <a:lnTo>
                  <a:pt x="904" y="709"/>
                </a:lnTo>
                <a:lnTo>
                  <a:pt x="901" y="720"/>
                </a:lnTo>
                <a:lnTo>
                  <a:pt x="899" y="724"/>
                </a:lnTo>
                <a:lnTo>
                  <a:pt x="895" y="729"/>
                </a:lnTo>
                <a:lnTo>
                  <a:pt x="893" y="731"/>
                </a:lnTo>
                <a:lnTo>
                  <a:pt x="891" y="733"/>
                </a:lnTo>
                <a:lnTo>
                  <a:pt x="887" y="737"/>
                </a:lnTo>
                <a:lnTo>
                  <a:pt x="886" y="739"/>
                </a:lnTo>
                <a:lnTo>
                  <a:pt x="882" y="744"/>
                </a:lnTo>
                <a:lnTo>
                  <a:pt x="878" y="750"/>
                </a:lnTo>
                <a:lnTo>
                  <a:pt x="876" y="752"/>
                </a:lnTo>
                <a:lnTo>
                  <a:pt x="872" y="758"/>
                </a:lnTo>
                <a:lnTo>
                  <a:pt x="871" y="759"/>
                </a:lnTo>
                <a:lnTo>
                  <a:pt x="869" y="761"/>
                </a:lnTo>
                <a:lnTo>
                  <a:pt x="867" y="771"/>
                </a:lnTo>
                <a:lnTo>
                  <a:pt x="865" y="773"/>
                </a:lnTo>
                <a:lnTo>
                  <a:pt x="863" y="780"/>
                </a:lnTo>
                <a:lnTo>
                  <a:pt x="861" y="788"/>
                </a:lnTo>
                <a:lnTo>
                  <a:pt x="859" y="791"/>
                </a:lnTo>
                <a:lnTo>
                  <a:pt x="857" y="799"/>
                </a:lnTo>
                <a:lnTo>
                  <a:pt x="856" y="806"/>
                </a:lnTo>
                <a:lnTo>
                  <a:pt x="854" y="818"/>
                </a:lnTo>
                <a:lnTo>
                  <a:pt x="854" y="821"/>
                </a:lnTo>
                <a:lnTo>
                  <a:pt x="854" y="825"/>
                </a:lnTo>
                <a:lnTo>
                  <a:pt x="852" y="834"/>
                </a:lnTo>
                <a:lnTo>
                  <a:pt x="850" y="836"/>
                </a:lnTo>
                <a:lnTo>
                  <a:pt x="848" y="838"/>
                </a:lnTo>
                <a:lnTo>
                  <a:pt x="846" y="840"/>
                </a:lnTo>
                <a:lnTo>
                  <a:pt x="837" y="846"/>
                </a:lnTo>
                <a:lnTo>
                  <a:pt x="837" y="848"/>
                </a:lnTo>
                <a:lnTo>
                  <a:pt x="827" y="851"/>
                </a:lnTo>
                <a:lnTo>
                  <a:pt x="799" y="872"/>
                </a:lnTo>
                <a:lnTo>
                  <a:pt x="797" y="874"/>
                </a:lnTo>
                <a:lnTo>
                  <a:pt x="796" y="874"/>
                </a:lnTo>
                <a:lnTo>
                  <a:pt x="784" y="883"/>
                </a:lnTo>
                <a:lnTo>
                  <a:pt x="784" y="885"/>
                </a:lnTo>
                <a:lnTo>
                  <a:pt x="782" y="885"/>
                </a:lnTo>
                <a:lnTo>
                  <a:pt x="777" y="893"/>
                </a:lnTo>
                <a:lnTo>
                  <a:pt x="773" y="894"/>
                </a:lnTo>
                <a:lnTo>
                  <a:pt x="771" y="894"/>
                </a:lnTo>
                <a:lnTo>
                  <a:pt x="769" y="894"/>
                </a:lnTo>
                <a:lnTo>
                  <a:pt x="752" y="908"/>
                </a:lnTo>
                <a:lnTo>
                  <a:pt x="747" y="913"/>
                </a:lnTo>
                <a:lnTo>
                  <a:pt x="741" y="917"/>
                </a:lnTo>
                <a:lnTo>
                  <a:pt x="730" y="923"/>
                </a:lnTo>
                <a:lnTo>
                  <a:pt x="728" y="923"/>
                </a:lnTo>
                <a:lnTo>
                  <a:pt x="728" y="921"/>
                </a:lnTo>
                <a:lnTo>
                  <a:pt x="726" y="921"/>
                </a:lnTo>
                <a:lnTo>
                  <a:pt x="722" y="921"/>
                </a:lnTo>
                <a:lnTo>
                  <a:pt x="713" y="919"/>
                </a:lnTo>
                <a:lnTo>
                  <a:pt x="709" y="917"/>
                </a:lnTo>
                <a:lnTo>
                  <a:pt x="707" y="917"/>
                </a:lnTo>
                <a:lnTo>
                  <a:pt x="704" y="915"/>
                </a:lnTo>
                <a:lnTo>
                  <a:pt x="700" y="915"/>
                </a:lnTo>
                <a:lnTo>
                  <a:pt x="692" y="911"/>
                </a:lnTo>
                <a:lnTo>
                  <a:pt x="691" y="911"/>
                </a:lnTo>
                <a:lnTo>
                  <a:pt x="687" y="909"/>
                </a:lnTo>
                <a:lnTo>
                  <a:pt x="685" y="908"/>
                </a:lnTo>
                <a:lnTo>
                  <a:pt x="681" y="906"/>
                </a:lnTo>
                <a:lnTo>
                  <a:pt x="681" y="906"/>
                </a:lnTo>
                <a:lnTo>
                  <a:pt x="672" y="902"/>
                </a:lnTo>
                <a:lnTo>
                  <a:pt x="670" y="900"/>
                </a:lnTo>
                <a:lnTo>
                  <a:pt x="668" y="898"/>
                </a:lnTo>
                <a:lnTo>
                  <a:pt x="666" y="898"/>
                </a:lnTo>
                <a:lnTo>
                  <a:pt x="664" y="894"/>
                </a:lnTo>
                <a:lnTo>
                  <a:pt x="661" y="891"/>
                </a:lnTo>
                <a:lnTo>
                  <a:pt x="659" y="889"/>
                </a:lnTo>
                <a:lnTo>
                  <a:pt x="657" y="885"/>
                </a:lnTo>
                <a:lnTo>
                  <a:pt x="653" y="879"/>
                </a:lnTo>
                <a:lnTo>
                  <a:pt x="646" y="868"/>
                </a:lnTo>
                <a:lnTo>
                  <a:pt x="644" y="863"/>
                </a:lnTo>
                <a:lnTo>
                  <a:pt x="638" y="855"/>
                </a:lnTo>
                <a:lnTo>
                  <a:pt x="634" y="846"/>
                </a:lnTo>
                <a:lnTo>
                  <a:pt x="634" y="844"/>
                </a:lnTo>
                <a:lnTo>
                  <a:pt x="629" y="834"/>
                </a:lnTo>
                <a:lnTo>
                  <a:pt x="627" y="833"/>
                </a:lnTo>
                <a:lnTo>
                  <a:pt x="627" y="831"/>
                </a:lnTo>
                <a:lnTo>
                  <a:pt x="625" y="831"/>
                </a:lnTo>
                <a:lnTo>
                  <a:pt x="623" y="831"/>
                </a:lnTo>
                <a:lnTo>
                  <a:pt x="617" y="827"/>
                </a:lnTo>
                <a:lnTo>
                  <a:pt x="612" y="827"/>
                </a:lnTo>
                <a:lnTo>
                  <a:pt x="610" y="825"/>
                </a:lnTo>
                <a:lnTo>
                  <a:pt x="608" y="825"/>
                </a:lnTo>
                <a:lnTo>
                  <a:pt x="604" y="823"/>
                </a:lnTo>
                <a:lnTo>
                  <a:pt x="599" y="819"/>
                </a:lnTo>
                <a:lnTo>
                  <a:pt x="595" y="819"/>
                </a:lnTo>
                <a:lnTo>
                  <a:pt x="593" y="818"/>
                </a:lnTo>
                <a:lnTo>
                  <a:pt x="587" y="816"/>
                </a:lnTo>
                <a:lnTo>
                  <a:pt x="580" y="806"/>
                </a:lnTo>
                <a:lnTo>
                  <a:pt x="578" y="806"/>
                </a:lnTo>
                <a:lnTo>
                  <a:pt x="574" y="803"/>
                </a:lnTo>
                <a:lnTo>
                  <a:pt x="567" y="795"/>
                </a:lnTo>
                <a:lnTo>
                  <a:pt x="565" y="793"/>
                </a:lnTo>
                <a:lnTo>
                  <a:pt x="563" y="789"/>
                </a:lnTo>
                <a:lnTo>
                  <a:pt x="561" y="788"/>
                </a:lnTo>
                <a:lnTo>
                  <a:pt x="561" y="786"/>
                </a:lnTo>
                <a:lnTo>
                  <a:pt x="559" y="778"/>
                </a:lnTo>
                <a:lnTo>
                  <a:pt x="557" y="778"/>
                </a:lnTo>
                <a:lnTo>
                  <a:pt x="557" y="774"/>
                </a:lnTo>
                <a:lnTo>
                  <a:pt x="556" y="773"/>
                </a:lnTo>
                <a:lnTo>
                  <a:pt x="552" y="767"/>
                </a:lnTo>
                <a:lnTo>
                  <a:pt x="550" y="765"/>
                </a:lnTo>
                <a:lnTo>
                  <a:pt x="546" y="761"/>
                </a:lnTo>
                <a:lnTo>
                  <a:pt x="539" y="758"/>
                </a:lnTo>
                <a:lnTo>
                  <a:pt x="539" y="758"/>
                </a:lnTo>
                <a:lnTo>
                  <a:pt x="537" y="756"/>
                </a:lnTo>
                <a:lnTo>
                  <a:pt x="529" y="750"/>
                </a:lnTo>
                <a:lnTo>
                  <a:pt x="526" y="748"/>
                </a:lnTo>
                <a:lnTo>
                  <a:pt x="524" y="746"/>
                </a:lnTo>
                <a:lnTo>
                  <a:pt x="522" y="743"/>
                </a:lnTo>
                <a:lnTo>
                  <a:pt x="520" y="743"/>
                </a:lnTo>
                <a:lnTo>
                  <a:pt x="518" y="741"/>
                </a:lnTo>
                <a:lnTo>
                  <a:pt x="512" y="735"/>
                </a:lnTo>
                <a:lnTo>
                  <a:pt x="509" y="731"/>
                </a:lnTo>
                <a:lnTo>
                  <a:pt x="507" y="728"/>
                </a:lnTo>
                <a:lnTo>
                  <a:pt x="505" y="726"/>
                </a:lnTo>
                <a:lnTo>
                  <a:pt x="503" y="722"/>
                </a:lnTo>
                <a:lnTo>
                  <a:pt x="499" y="716"/>
                </a:lnTo>
                <a:lnTo>
                  <a:pt x="497" y="714"/>
                </a:lnTo>
                <a:lnTo>
                  <a:pt x="495" y="714"/>
                </a:lnTo>
                <a:lnTo>
                  <a:pt x="495" y="713"/>
                </a:lnTo>
                <a:lnTo>
                  <a:pt x="495" y="709"/>
                </a:lnTo>
                <a:lnTo>
                  <a:pt x="497" y="709"/>
                </a:lnTo>
                <a:lnTo>
                  <a:pt x="497" y="707"/>
                </a:lnTo>
                <a:lnTo>
                  <a:pt x="499" y="707"/>
                </a:lnTo>
                <a:lnTo>
                  <a:pt x="501" y="705"/>
                </a:lnTo>
                <a:lnTo>
                  <a:pt x="503" y="703"/>
                </a:lnTo>
                <a:lnTo>
                  <a:pt x="505" y="701"/>
                </a:lnTo>
                <a:lnTo>
                  <a:pt x="503" y="699"/>
                </a:lnTo>
                <a:lnTo>
                  <a:pt x="503" y="698"/>
                </a:lnTo>
                <a:lnTo>
                  <a:pt x="503" y="696"/>
                </a:lnTo>
                <a:lnTo>
                  <a:pt x="505" y="694"/>
                </a:lnTo>
                <a:lnTo>
                  <a:pt x="503" y="692"/>
                </a:lnTo>
                <a:lnTo>
                  <a:pt x="503" y="690"/>
                </a:lnTo>
                <a:lnTo>
                  <a:pt x="503" y="688"/>
                </a:lnTo>
                <a:lnTo>
                  <a:pt x="503" y="684"/>
                </a:lnTo>
                <a:lnTo>
                  <a:pt x="503" y="683"/>
                </a:lnTo>
                <a:lnTo>
                  <a:pt x="503" y="681"/>
                </a:lnTo>
                <a:lnTo>
                  <a:pt x="503" y="679"/>
                </a:lnTo>
                <a:lnTo>
                  <a:pt x="503" y="677"/>
                </a:lnTo>
                <a:lnTo>
                  <a:pt x="503" y="675"/>
                </a:lnTo>
                <a:lnTo>
                  <a:pt x="503" y="673"/>
                </a:lnTo>
                <a:lnTo>
                  <a:pt x="501" y="671"/>
                </a:lnTo>
                <a:lnTo>
                  <a:pt x="501" y="669"/>
                </a:lnTo>
                <a:lnTo>
                  <a:pt x="501" y="669"/>
                </a:lnTo>
                <a:lnTo>
                  <a:pt x="501" y="668"/>
                </a:lnTo>
                <a:lnTo>
                  <a:pt x="501" y="666"/>
                </a:lnTo>
                <a:lnTo>
                  <a:pt x="501" y="664"/>
                </a:lnTo>
                <a:lnTo>
                  <a:pt x="501" y="662"/>
                </a:lnTo>
                <a:lnTo>
                  <a:pt x="501" y="660"/>
                </a:lnTo>
                <a:lnTo>
                  <a:pt x="501" y="656"/>
                </a:lnTo>
                <a:lnTo>
                  <a:pt x="503" y="654"/>
                </a:lnTo>
                <a:lnTo>
                  <a:pt x="503" y="653"/>
                </a:lnTo>
                <a:lnTo>
                  <a:pt x="505" y="649"/>
                </a:lnTo>
                <a:lnTo>
                  <a:pt x="505" y="647"/>
                </a:lnTo>
                <a:lnTo>
                  <a:pt x="507" y="647"/>
                </a:lnTo>
                <a:lnTo>
                  <a:pt x="507" y="645"/>
                </a:lnTo>
                <a:lnTo>
                  <a:pt x="509" y="643"/>
                </a:lnTo>
                <a:lnTo>
                  <a:pt x="511" y="643"/>
                </a:lnTo>
                <a:lnTo>
                  <a:pt x="511" y="641"/>
                </a:lnTo>
                <a:lnTo>
                  <a:pt x="512" y="639"/>
                </a:lnTo>
                <a:lnTo>
                  <a:pt x="514" y="639"/>
                </a:lnTo>
                <a:lnTo>
                  <a:pt x="514" y="638"/>
                </a:lnTo>
                <a:lnTo>
                  <a:pt x="516" y="638"/>
                </a:lnTo>
                <a:lnTo>
                  <a:pt x="518" y="636"/>
                </a:lnTo>
                <a:lnTo>
                  <a:pt x="518" y="634"/>
                </a:lnTo>
                <a:lnTo>
                  <a:pt x="518" y="632"/>
                </a:lnTo>
                <a:lnTo>
                  <a:pt x="520" y="630"/>
                </a:lnTo>
                <a:lnTo>
                  <a:pt x="520" y="628"/>
                </a:lnTo>
                <a:lnTo>
                  <a:pt x="520" y="626"/>
                </a:lnTo>
                <a:lnTo>
                  <a:pt x="522" y="626"/>
                </a:lnTo>
                <a:lnTo>
                  <a:pt x="522" y="624"/>
                </a:lnTo>
                <a:lnTo>
                  <a:pt x="522" y="623"/>
                </a:lnTo>
                <a:lnTo>
                  <a:pt x="524" y="621"/>
                </a:lnTo>
                <a:lnTo>
                  <a:pt x="524" y="619"/>
                </a:lnTo>
                <a:lnTo>
                  <a:pt x="524" y="617"/>
                </a:lnTo>
                <a:lnTo>
                  <a:pt x="526" y="617"/>
                </a:lnTo>
                <a:lnTo>
                  <a:pt x="526" y="615"/>
                </a:lnTo>
                <a:lnTo>
                  <a:pt x="526" y="613"/>
                </a:lnTo>
                <a:lnTo>
                  <a:pt x="526" y="611"/>
                </a:lnTo>
                <a:lnTo>
                  <a:pt x="526" y="609"/>
                </a:lnTo>
                <a:lnTo>
                  <a:pt x="527" y="606"/>
                </a:lnTo>
                <a:lnTo>
                  <a:pt x="527" y="604"/>
                </a:lnTo>
                <a:lnTo>
                  <a:pt x="527" y="602"/>
                </a:lnTo>
                <a:lnTo>
                  <a:pt x="527" y="600"/>
                </a:lnTo>
                <a:lnTo>
                  <a:pt x="527" y="598"/>
                </a:lnTo>
                <a:lnTo>
                  <a:pt x="529" y="596"/>
                </a:lnTo>
                <a:lnTo>
                  <a:pt x="529" y="594"/>
                </a:lnTo>
                <a:lnTo>
                  <a:pt x="529" y="592"/>
                </a:lnTo>
                <a:lnTo>
                  <a:pt x="529" y="591"/>
                </a:lnTo>
                <a:lnTo>
                  <a:pt x="531" y="587"/>
                </a:lnTo>
                <a:lnTo>
                  <a:pt x="531" y="585"/>
                </a:lnTo>
                <a:lnTo>
                  <a:pt x="531" y="583"/>
                </a:lnTo>
                <a:lnTo>
                  <a:pt x="531" y="581"/>
                </a:lnTo>
                <a:lnTo>
                  <a:pt x="533" y="579"/>
                </a:lnTo>
                <a:lnTo>
                  <a:pt x="533" y="577"/>
                </a:lnTo>
                <a:lnTo>
                  <a:pt x="533" y="576"/>
                </a:lnTo>
                <a:lnTo>
                  <a:pt x="533" y="574"/>
                </a:lnTo>
                <a:lnTo>
                  <a:pt x="535" y="572"/>
                </a:lnTo>
                <a:lnTo>
                  <a:pt x="535" y="570"/>
                </a:lnTo>
                <a:lnTo>
                  <a:pt x="535" y="568"/>
                </a:lnTo>
                <a:lnTo>
                  <a:pt x="535" y="566"/>
                </a:lnTo>
                <a:lnTo>
                  <a:pt x="535" y="564"/>
                </a:lnTo>
                <a:lnTo>
                  <a:pt x="537" y="562"/>
                </a:lnTo>
                <a:lnTo>
                  <a:pt x="537" y="561"/>
                </a:lnTo>
                <a:lnTo>
                  <a:pt x="537" y="559"/>
                </a:lnTo>
                <a:lnTo>
                  <a:pt x="537" y="557"/>
                </a:lnTo>
                <a:lnTo>
                  <a:pt x="537" y="555"/>
                </a:lnTo>
                <a:lnTo>
                  <a:pt x="537" y="553"/>
                </a:lnTo>
                <a:lnTo>
                  <a:pt x="539" y="551"/>
                </a:lnTo>
                <a:lnTo>
                  <a:pt x="539" y="549"/>
                </a:lnTo>
                <a:lnTo>
                  <a:pt x="539" y="547"/>
                </a:lnTo>
                <a:lnTo>
                  <a:pt x="539" y="546"/>
                </a:lnTo>
                <a:lnTo>
                  <a:pt x="539" y="544"/>
                </a:lnTo>
                <a:lnTo>
                  <a:pt x="539" y="542"/>
                </a:lnTo>
                <a:lnTo>
                  <a:pt x="539" y="540"/>
                </a:lnTo>
                <a:lnTo>
                  <a:pt x="539" y="538"/>
                </a:lnTo>
                <a:lnTo>
                  <a:pt x="539" y="536"/>
                </a:lnTo>
                <a:lnTo>
                  <a:pt x="539" y="536"/>
                </a:lnTo>
                <a:lnTo>
                  <a:pt x="539" y="534"/>
                </a:lnTo>
                <a:lnTo>
                  <a:pt x="539" y="532"/>
                </a:lnTo>
                <a:lnTo>
                  <a:pt x="539" y="531"/>
                </a:lnTo>
                <a:lnTo>
                  <a:pt x="539" y="529"/>
                </a:lnTo>
                <a:lnTo>
                  <a:pt x="539" y="527"/>
                </a:lnTo>
                <a:lnTo>
                  <a:pt x="541" y="527"/>
                </a:lnTo>
                <a:lnTo>
                  <a:pt x="541" y="525"/>
                </a:lnTo>
                <a:lnTo>
                  <a:pt x="541" y="523"/>
                </a:lnTo>
                <a:lnTo>
                  <a:pt x="541" y="521"/>
                </a:lnTo>
                <a:lnTo>
                  <a:pt x="541" y="519"/>
                </a:lnTo>
                <a:lnTo>
                  <a:pt x="541" y="517"/>
                </a:lnTo>
                <a:lnTo>
                  <a:pt x="541" y="516"/>
                </a:lnTo>
                <a:lnTo>
                  <a:pt x="541" y="514"/>
                </a:lnTo>
                <a:lnTo>
                  <a:pt x="541" y="512"/>
                </a:lnTo>
                <a:lnTo>
                  <a:pt x="542" y="510"/>
                </a:lnTo>
                <a:lnTo>
                  <a:pt x="542" y="508"/>
                </a:lnTo>
                <a:lnTo>
                  <a:pt x="542" y="506"/>
                </a:lnTo>
                <a:lnTo>
                  <a:pt x="542" y="504"/>
                </a:lnTo>
                <a:lnTo>
                  <a:pt x="542" y="502"/>
                </a:lnTo>
                <a:lnTo>
                  <a:pt x="542" y="501"/>
                </a:lnTo>
                <a:lnTo>
                  <a:pt x="542" y="499"/>
                </a:lnTo>
                <a:lnTo>
                  <a:pt x="542" y="497"/>
                </a:lnTo>
                <a:lnTo>
                  <a:pt x="542" y="495"/>
                </a:lnTo>
                <a:lnTo>
                  <a:pt x="542" y="493"/>
                </a:lnTo>
                <a:lnTo>
                  <a:pt x="542" y="491"/>
                </a:lnTo>
                <a:lnTo>
                  <a:pt x="542" y="489"/>
                </a:lnTo>
                <a:lnTo>
                  <a:pt x="542" y="487"/>
                </a:lnTo>
                <a:lnTo>
                  <a:pt x="542" y="486"/>
                </a:lnTo>
                <a:lnTo>
                  <a:pt x="542" y="484"/>
                </a:lnTo>
                <a:lnTo>
                  <a:pt x="542" y="482"/>
                </a:lnTo>
                <a:lnTo>
                  <a:pt x="542" y="480"/>
                </a:lnTo>
                <a:lnTo>
                  <a:pt x="542" y="478"/>
                </a:lnTo>
                <a:lnTo>
                  <a:pt x="542" y="476"/>
                </a:lnTo>
                <a:lnTo>
                  <a:pt x="542" y="474"/>
                </a:lnTo>
                <a:lnTo>
                  <a:pt x="542" y="472"/>
                </a:lnTo>
                <a:lnTo>
                  <a:pt x="542" y="471"/>
                </a:lnTo>
                <a:lnTo>
                  <a:pt x="542" y="469"/>
                </a:lnTo>
                <a:lnTo>
                  <a:pt x="542" y="467"/>
                </a:lnTo>
                <a:lnTo>
                  <a:pt x="544" y="467"/>
                </a:lnTo>
                <a:lnTo>
                  <a:pt x="544" y="465"/>
                </a:lnTo>
                <a:lnTo>
                  <a:pt x="544" y="463"/>
                </a:lnTo>
                <a:lnTo>
                  <a:pt x="544" y="461"/>
                </a:lnTo>
                <a:lnTo>
                  <a:pt x="544" y="459"/>
                </a:lnTo>
                <a:lnTo>
                  <a:pt x="544" y="456"/>
                </a:lnTo>
                <a:lnTo>
                  <a:pt x="544" y="454"/>
                </a:lnTo>
                <a:lnTo>
                  <a:pt x="544" y="452"/>
                </a:lnTo>
                <a:lnTo>
                  <a:pt x="544" y="450"/>
                </a:lnTo>
                <a:lnTo>
                  <a:pt x="544" y="446"/>
                </a:lnTo>
                <a:lnTo>
                  <a:pt x="544" y="446"/>
                </a:lnTo>
                <a:lnTo>
                  <a:pt x="544" y="444"/>
                </a:lnTo>
                <a:lnTo>
                  <a:pt x="544" y="442"/>
                </a:lnTo>
                <a:lnTo>
                  <a:pt x="544" y="441"/>
                </a:lnTo>
                <a:lnTo>
                  <a:pt x="544" y="439"/>
                </a:lnTo>
                <a:lnTo>
                  <a:pt x="544" y="437"/>
                </a:lnTo>
                <a:lnTo>
                  <a:pt x="542" y="435"/>
                </a:lnTo>
                <a:lnTo>
                  <a:pt x="542" y="433"/>
                </a:lnTo>
                <a:lnTo>
                  <a:pt x="542" y="431"/>
                </a:lnTo>
                <a:lnTo>
                  <a:pt x="541" y="429"/>
                </a:lnTo>
                <a:lnTo>
                  <a:pt x="539" y="427"/>
                </a:lnTo>
                <a:lnTo>
                  <a:pt x="539" y="424"/>
                </a:lnTo>
                <a:lnTo>
                  <a:pt x="539" y="422"/>
                </a:lnTo>
                <a:lnTo>
                  <a:pt x="539" y="418"/>
                </a:lnTo>
                <a:lnTo>
                  <a:pt x="537" y="416"/>
                </a:lnTo>
                <a:lnTo>
                  <a:pt x="537" y="414"/>
                </a:lnTo>
                <a:lnTo>
                  <a:pt x="535" y="409"/>
                </a:lnTo>
                <a:lnTo>
                  <a:pt x="533" y="405"/>
                </a:lnTo>
                <a:lnTo>
                  <a:pt x="533" y="403"/>
                </a:lnTo>
                <a:lnTo>
                  <a:pt x="531" y="401"/>
                </a:lnTo>
                <a:lnTo>
                  <a:pt x="531" y="399"/>
                </a:lnTo>
                <a:lnTo>
                  <a:pt x="529" y="396"/>
                </a:lnTo>
                <a:lnTo>
                  <a:pt x="529" y="394"/>
                </a:lnTo>
                <a:lnTo>
                  <a:pt x="527" y="390"/>
                </a:lnTo>
                <a:lnTo>
                  <a:pt x="527" y="388"/>
                </a:lnTo>
                <a:lnTo>
                  <a:pt x="527" y="384"/>
                </a:lnTo>
                <a:lnTo>
                  <a:pt x="527" y="382"/>
                </a:lnTo>
                <a:lnTo>
                  <a:pt x="526" y="379"/>
                </a:lnTo>
                <a:lnTo>
                  <a:pt x="526" y="377"/>
                </a:lnTo>
                <a:lnTo>
                  <a:pt x="526" y="375"/>
                </a:lnTo>
                <a:lnTo>
                  <a:pt x="526" y="373"/>
                </a:lnTo>
                <a:lnTo>
                  <a:pt x="526" y="371"/>
                </a:lnTo>
                <a:lnTo>
                  <a:pt x="526" y="369"/>
                </a:lnTo>
                <a:lnTo>
                  <a:pt x="526" y="366"/>
                </a:lnTo>
                <a:lnTo>
                  <a:pt x="526" y="364"/>
                </a:lnTo>
                <a:lnTo>
                  <a:pt x="526" y="362"/>
                </a:lnTo>
                <a:lnTo>
                  <a:pt x="526" y="360"/>
                </a:lnTo>
                <a:lnTo>
                  <a:pt x="526" y="358"/>
                </a:lnTo>
                <a:lnTo>
                  <a:pt x="526" y="358"/>
                </a:lnTo>
                <a:lnTo>
                  <a:pt x="526" y="341"/>
                </a:lnTo>
                <a:lnTo>
                  <a:pt x="526" y="337"/>
                </a:lnTo>
                <a:lnTo>
                  <a:pt x="526" y="328"/>
                </a:lnTo>
                <a:lnTo>
                  <a:pt x="526" y="321"/>
                </a:lnTo>
                <a:lnTo>
                  <a:pt x="526" y="311"/>
                </a:lnTo>
                <a:lnTo>
                  <a:pt x="526" y="302"/>
                </a:lnTo>
                <a:lnTo>
                  <a:pt x="524" y="289"/>
                </a:lnTo>
                <a:lnTo>
                  <a:pt x="524" y="285"/>
                </a:lnTo>
                <a:lnTo>
                  <a:pt x="524" y="283"/>
                </a:lnTo>
                <a:lnTo>
                  <a:pt x="524" y="281"/>
                </a:lnTo>
                <a:lnTo>
                  <a:pt x="524" y="277"/>
                </a:lnTo>
                <a:lnTo>
                  <a:pt x="524" y="274"/>
                </a:lnTo>
                <a:lnTo>
                  <a:pt x="524" y="272"/>
                </a:lnTo>
                <a:lnTo>
                  <a:pt x="524" y="268"/>
                </a:lnTo>
                <a:lnTo>
                  <a:pt x="524" y="268"/>
                </a:lnTo>
                <a:lnTo>
                  <a:pt x="522" y="266"/>
                </a:lnTo>
                <a:lnTo>
                  <a:pt x="520" y="266"/>
                </a:lnTo>
                <a:lnTo>
                  <a:pt x="518" y="268"/>
                </a:lnTo>
                <a:lnTo>
                  <a:pt x="516" y="268"/>
                </a:lnTo>
                <a:lnTo>
                  <a:pt x="514" y="268"/>
                </a:lnTo>
                <a:lnTo>
                  <a:pt x="512" y="268"/>
                </a:lnTo>
                <a:lnTo>
                  <a:pt x="511" y="268"/>
                </a:lnTo>
                <a:lnTo>
                  <a:pt x="509" y="268"/>
                </a:lnTo>
                <a:lnTo>
                  <a:pt x="505" y="270"/>
                </a:lnTo>
                <a:lnTo>
                  <a:pt x="503" y="270"/>
                </a:lnTo>
                <a:lnTo>
                  <a:pt x="499" y="272"/>
                </a:lnTo>
                <a:lnTo>
                  <a:pt x="495" y="272"/>
                </a:lnTo>
                <a:lnTo>
                  <a:pt x="494" y="274"/>
                </a:lnTo>
                <a:lnTo>
                  <a:pt x="492" y="274"/>
                </a:lnTo>
                <a:lnTo>
                  <a:pt x="488" y="276"/>
                </a:lnTo>
                <a:lnTo>
                  <a:pt x="486" y="276"/>
                </a:lnTo>
                <a:lnTo>
                  <a:pt x="482" y="277"/>
                </a:lnTo>
                <a:lnTo>
                  <a:pt x="480" y="277"/>
                </a:lnTo>
                <a:lnTo>
                  <a:pt x="479" y="279"/>
                </a:lnTo>
                <a:lnTo>
                  <a:pt x="477" y="279"/>
                </a:lnTo>
                <a:lnTo>
                  <a:pt x="475" y="277"/>
                </a:lnTo>
                <a:lnTo>
                  <a:pt x="469" y="281"/>
                </a:lnTo>
                <a:lnTo>
                  <a:pt x="452" y="287"/>
                </a:lnTo>
                <a:lnTo>
                  <a:pt x="432" y="289"/>
                </a:lnTo>
                <a:lnTo>
                  <a:pt x="432" y="291"/>
                </a:lnTo>
                <a:lnTo>
                  <a:pt x="430" y="292"/>
                </a:lnTo>
                <a:lnTo>
                  <a:pt x="428" y="294"/>
                </a:lnTo>
                <a:lnTo>
                  <a:pt x="426" y="294"/>
                </a:lnTo>
                <a:lnTo>
                  <a:pt x="426" y="296"/>
                </a:lnTo>
                <a:lnTo>
                  <a:pt x="424" y="296"/>
                </a:lnTo>
                <a:lnTo>
                  <a:pt x="424" y="298"/>
                </a:lnTo>
                <a:lnTo>
                  <a:pt x="422" y="298"/>
                </a:lnTo>
                <a:lnTo>
                  <a:pt x="420" y="300"/>
                </a:lnTo>
                <a:lnTo>
                  <a:pt x="419" y="302"/>
                </a:lnTo>
                <a:lnTo>
                  <a:pt x="417" y="302"/>
                </a:lnTo>
                <a:lnTo>
                  <a:pt x="417" y="304"/>
                </a:lnTo>
                <a:lnTo>
                  <a:pt x="415" y="306"/>
                </a:lnTo>
                <a:lnTo>
                  <a:pt x="413" y="306"/>
                </a:lnTo>
                <a:lnTo>
                  <a:pt x="413" y="304"/>
                </a:lnTo>
                <a:lnTo>
                  <a:pt x="411" y="304"/>
                </a:lnTo>
                <a:lnTo>
                  <a:pt x="411" y="306"/>
                </a:lnTo>
                <a:lnTo>
                  <a:pt x="409" y="306"/>
                </a:lnTo>
                <a:lnTo>
                  <a:pt x="407" y="307"/>
                </a:lnTo>
                <a:lnTo>
                  <a:pt x="405" y="307"/>
                </a:lnTo>
                <a:lnTo>
                  <a:pt x="404" y="307"/>
                </a:lnTo>
                <a:lnTo>
                  <a:pt x="404" y="311"/>
                </a:lnTo>
                <a:lnTo>
                  <a:pt x="404" y="313"/>
                </a:lnTo>
                <a:lnTo>
                  <a:pt x="404" y="315"/>
                </a:lnTo>
                <a:lnTo>
                  <a:pt x="404" y="317"/>
                </a:lnTo>
                <a:lnTo>
                  <a:pt x="404" y="319"/>
                </a:lnTo>
                <a:lnTo>
                  <a:pt x="404" y="322"/>
                </a:lnTo>
                <a:lnTo>
                  <a:pt x="404" y="326"/>
                </a:lnTo>
                <a:lnTo>
                  <a:pt x="404" y="328"/>
                </a:lnTo>
                <a:lnTo>
                  <a:pt x="400" y="326"/>
                </a:lnTo>
                <a:lnTo>
                  <a:pt x="396" y="326"/>
                </a:lnTo>
                <a:lnTo>
                  <a:pt x="392" y="324"/>
                </a:lnTo>
                <a:lnTo>
                  <a:pt x="390" y="324"/>
                </a:lnTo>
                <a:lnTo>
                  <a:pt x="387" y="322"/>
                </a:lnTo>
                <a:lnTo>
                  <a:pt x="385" y="322"/>
                </a:lnTo>
                <a:lnTo>
                  <a:pt x="383" y="324"/>
                </a:lnTo>
                <a:lnTo>
                  <a:pt x="381" y="322"/>
                </a:lnTo>
                <a:lnTo>
                  <a:pt x="381" y="324"/>
                </a:lnTo>
                <a:lnTo>
                  <a:pt x="379" y="324"/>
                </a:lnTo>
                <a:lnTo>
                  <a:pt x="377" y="324"/>
                </a:lnTo>
                <a:lnTo>
                  <a:pt x="375" y="326"/>
                </a:lnTo>
                <a:lnTo>
                  <a:pt x="374" y="326"/>
                </a:lnTo>
                <a:lnTo>
                  <a:pt x="374" y="328"/>
                </a:lnTo>
                <a:lnTo>
                  <a:pt x="374" y="330"/>
                </a:lnTo>
                <a:lnTo>
                  <a:pt x="372" y="330"/>
                </a:lnTo>
                <a:lnTo>
                  <a:pt x="370" y="330"/>
                </a:lnTo>
                <a:lnTo>
                  <a:pt x="368" y="332"/>
                </a:lnTo>
                <a:lnTo>
                  <a:pt x="368" y="334"/>
                </a:lnTo>
                <a:lnTo>
                  <a:pt x="370" y="336"/>
                </a:lnTo>
                <a:lnTo>
                  <a:pt x="368" y="336"/>
                </a:lnTo>
                <a:lnTo>
                  <a:pt x="366" y="336"/>
                </a:lnTo>
                <a:lnTo>
                  <a:pt x="364" y="336"/>
                </a:lnTo>
                <a:lnTo>
                  <a:pt x="362" y="336"/>
                </a:lnTo>
                <a:lnTo>
                  <a:pt x="360" y="336"/>
                </a:lnTo>
                <a:lnTo>
                  <a:pt x="360" y="334"/>
                </a:lnTo>
                <a:lnTo>
                  <a:pt x="359" y="334"/>
                </a:lnTo>
                <a:lnTo>
                  <a:pt x="359" y="332"/>
                </a:lnTo>
                <a:lnTo>
                  <a:pt x="357" y="330"/>
                </a:lnTo>
                <a:lnTo>
                  <a:pt x="355" y="330"/>
                </a:lnTo>
                <a:lnTo>
                  <a:pt x="353" y="330"/>
                </a:lnTo>
                <a:lnTo>
                  <a:pt x="351" y="328"/>
                </a:lnTo>
                <a:lnTo>
                  <a:pt x="349" y="328"/>
                </a:lnTo>
                <a:lnTo>
                  <a:pt x="349" y="330"/>
                </a:lnTo>
                <a:lnTo>
                  <a:pt x="347" y="330"/>
                </a:lnTo>
                <a:lnTo>
                  <a:pt x="347" y="332"/>
                </a:lnTo>
                <a:lnTo>
                  <a:pt x="345" y="334"/>
                </a:lnTo>
                <a:lnTo>
                  <a:pt x="344" y="336"/>
                </a:lnTo>
                <a:lnTo>
                  <a:pt x="344" y="337"/>
                </a:lnTo>
                <a:lnTo>
                  <a:pt x="342" y="339"/>
                </a:lnTo>
                <a:lnTo>
                  <a:pt x="342" y="341"/>
                </a:lnTo>
                <a:lnTo>
                  <a:pt x="340" y="343"/>
                </a:lnTo>
                <a:lnTo>
                  <a:pt x="338" y="345"/>
                </a:lnTo>
                <a:lnTo>
                  <a:pt x="336" y="347"/>
                </a:lnTo>
                <a:lnTo>
                  <a:pt x="334" y="347"/>
                </a:lnTo>
                <a:lnTo>
                  <a:pt x="332" y="349"/>
                </a:lnTo>
                <a:lnTo>
                  <a:pt x="330" y="347"/>
                </a:lnTo>
                <a:lnTo>
                  <a:pt x="330" y="349"/>
                </a:lnTo>
                <a:lnTo>
                  <a:pt x="329" y="351"/>
                </a:lnTo>
                <a:lnTo>
                  <a:pt x="327" y="351"/>
                </a:lnTo>
                <a:lnTo>
                  <a:pt x="325" y="352"/>
                </a:lnTo>
                <a:lnTo>
                  <a:pt x="323" y="352"/>
                </a:lnTo>
                <a:lnTo>
                  <a:pt x="323" y="354"/>
                </a:lnTo>
                <a:lnTo>
                  <a:pt x="321" y="356"/>
                </a:lnTo>
                <a:lnTo>
                  <a:pt x="319" y="358"/>
                </a:lnTo>
                <a:lnTo>
                  <a:pt x="317" y="358"/>
                </a:lnTo>
                <a:lnTo>
                  <a:pt x="317" y="358"/>
                </a:lnTo>
                <a:lnTo>
                  <a:pt x="315" y="358"/>
                </a:lnTo>
                <a:lnTo>
                  <a:pt x="315" y="360"/>
                </a:lnTo>
                <a:lnTo>
                  <a:pt x="314" y="360"/>
                </a:lnTo>
                <a:lnTo>
                  <a:pt x="312" y="360"/>
                </a:lnTo>
                <a:lnTo>
                  <a:pt x="310" y="362"/>
                </a:lnTo>
                <a:lnTo>
                  <a:pt x="310" y="364"/>
                </a:lnTo>
                <a:lnTo>
                  <a:pt x="308" y="364"/>
                </a:lnTo>
                <a:lnTo>
                  <a:pt x="306" y="364"/>
                </a:lnTo>
                <a:lnTo>
                  <a:pt x="306" y="366"/>
                </a:lnTo>
                <a:lnTo>
                  <a:pt x="304" y="366"/>
                </a:lnTo>
                <a:lnTo>
                  <a:pt x="304" y="367"/>
                </a:lnTo>
                <a:lnTo>
                  <a:pt x="302" y="367"/>
                </a:lnTo>
                <a:lnTo>
                  <a:pt x="300" y="369"/>
                </a:lnTo>
                <a:lnTo>
                  <a:pt x="300" y="369"/>
                </a:lnTo>
                <a:lnTo>
                  <a:pt x="300" y="371"/>
                </a:lnTo>
                <a:lnTo>
                  <a:pt x="299" y="371"/>
                </a:lnTo>
                <a:lnTo>
                  <a:pt x="299" y="373"/>
                </a:lnTo>
                <a:lnTo>
                  <a:pt x="297" y="373"/>
                </a:lnTo>
                <a:lnTo>
                  <a:pt x="295" y="373"/>
                </a:lnTo>
                <a:lnTo>
                  <a:pt x="293" y="375"/>
                </a:lnTo>
                <a:lnTo>
                  <a:pt x="291" y="375"/>
                </a:lnTo>
                <a:lnTo>
                  <a:pt x="289" y="377"/>
                </a:lnTo>
                <a:lnTo>
                  <a:pt x="287" y="375"/>
                </a:lnTo>
                <a:lnTo>
                  <a:pt x="289" y="375"/>
                </a:lnTo>
                <a:lnTo>
                  <a:pt x="289" y="373"/>
                </a:lnTo>
                <a:lnTo>
                  <a:pt x="289" y="371"/>
                </a:lnTo>
                <a:lnTo>
                  <a:pt x="289" y="369"/>
                </a:lnTo>
                <a:lnTo>
                  <a:pt x="287" y="369"/>
                </a:lnTo>
                <a:lnTo>
                  <a:pt x="285" y="369"/>
                </a:lnTo>
                <a:lnTo>
                  <a:pt x="284" y="375"/>
                </a:lnTo>
                <a:lnTo>
                  <a:pt x="284" y="377"/>
                </a:lnTo>
                <a:lnTo>
                  <a:pt x="282" y="377"/>
                </a:lnTo>
                <a:lnTo>
                  <a:pt x="284" y="379"/>
                </a:lnTo>
                <a:lnTo>
                  <a:pt x="284" y="381"/>
                </a:lnTo>
                <a:lnTo>
                  <a:pt x="284" y="382"/>
                </a:lnTo>
                <a:lnTo>
                  <a:pt x="285" y="386"/>
                </a:lnTo>
                <a:lnTo>
                  <a:pt x="285" y="388"/>
                </a:lnTo>
                <a:lnTo>
                  <a:pt x="285" y="390"/>
                </a:lnTo>
                <a:lnTo>
                  <a:pt x="287" y="392"/>
                </a:lnTo>
                <a:lnTo>
                  <a:pt x="287" y="394"/>
                </a:lnTo>
                <a:lnTo>
                  <a:pt x="289" y="396"/>
                </a:lnTo>
                <a:lnTo>
                  <a:pt x="291" y="396"/>
                </a:lnTo>
                <a:lnTo>
                  <a:pt x="293" y="397"/>
                </a:lnTo>
                <a:lnTo>
                  <a:pt x="293" y="399"/>
                </a:lnTo>
                <a:lnTo>
                  <a:pt x="293" y="401"/>
                </a:lnTo>
                <a:lnTo>
                  <a:pt x="295" y="401"/>
                </a:lnTo>
                <a:lnTo>
                  <a:pt x="295" y="403"/>
                </a:lnTo>
                <a:lnTo>
                  <a:pt x="295" y="405"/>
                </a:lnTo>
                <a:lnTo>
                  <a:pt x="293" y="407"/>
                </a:lnTo>
                <a:lnTo>
                  <a:pt x="291" y="409"/>
                </a:lnTo>
                <a:lnTo>
                  <a:pt x="291" y="411"/>
                </a:lnTo>
                <a:lnTo>
                  <a:pt x="287" y="418"/>
                </a:lnTo>
                <a:lnTo>
                  <a:pt x="285" y="424"/>
                </a:lnTo>
                <a:lnTo>
                  <a:pt x="282" y="427"/>
                </a:lnTo>
                <a:lnTo>
                  <a:pt x="280" y="433"/>
                </a:lnTo>
                <a:lnTo>
                  <a:pt x="278" y="437"/>
                </a:lnTo>
                <a:lnTo>
                  <a:pt x="274" y="444"/>
                </a:lnTo>
                <a:lnTo>
                  <a:pt x="272" y="442"/>
                </a:lnTo>
                <a:lnTo>
                  <a:pt x="270" y="444"/>
                </a:lnTo>
                <a:lnTo>
                  <a:pt x="270" y="446"/>
                </a:lnTo>
                <a:lnTo>
                  <a:pt x="269" y="446"/>
                </a:lnTo>
                <a:lnTo>
                  <a:pt x="269" y="448"/>
                </a:lnTo>
                <a:lnTo>
                  <a:pt x="269" y="450"/>
                </a:lnTo>
                <a:lnTo>
                  <a:pt x="267" y="450"/>
                </a:lnTo>
                <a:lnTo>
                  <a:pt x="267" y="452"/>
                </a:lnTo>
                <a:lnTo>
                  <a:pt x="265" y="454"/>
                </a:lnTo>
                <a:lnTo>
                  <a:pt x="265" y="456"/>
                </a:lnTo>
                <a:lnTo>
                  <a:pt x="263" y="457"/>
                </a:lnTo>
                <a:lnTo>
                  <a:pt x="263" y="459"/>
                </a:lnTo>
                <a:lnTo>
                  <a:pt x="263" y="461"/>
                </a:lnTo>
                <a:lnTo>
                  <a:pt x="261" y="463"/>
                </a:lnTo>
                <a:lnTo>
                  <a:pt x="259" y="463"/>
                </a:lnTo>
                <a:lnTo>
                  <a:pt x="257" y="469"/>
                </a:lnTo>
                <a:lnTo>
                  <a:pt x="255" y="474"/>
                </a:lnTo>
                <a:lnTo>
                  <a:pt x="254" y="480"/>
                </a:lnTo>
                <a:lnTo>
                  <a:pt x="252" y="486"/>
                </a:lnTo>
                <a:lnTo>
                  <a:pt x="248" y="491"/>
                </a:lnTo>
                <a:lnTo>
                  <a:pt x="246" y="493"/>
                </a:lnTo>
                <a:lnTo>
                  <a:pt x="244" y="499"/>
                </a:lnTo>
                <a:lnTo>
                  <a:pt x="239" y="510"/>
                </a:lnTo>
                <a:lnTo>
                  <a:pt x="237" y="510"/>
                </a:lnTo>
                <a:lnTo>
                  <a:pt x="235" y="510"/>
                </a:lnTo>
                <a:lnTo>
                  <a:pt x="233" y="512"/>
                </a:lnTo>
                <a:lnTo>
                  <a:pt x="233" y="510"/>
                </a:lnTo>
                <a:lnTo>
                  <a:pt x="231" y="510"/>
                </a:lnTo>
                <a:lnTo>
                  <a:pt x="229" y="510"/>
                </a:lnTo>
                <a:lnTo>
                  <a:pt x="227" y="510"/>
                </a:lnTo>
                <a:lnTo>
                  <a:pt x="225" y="510"/>
                </a:lnTo>
                <a:lnTo>
                  <a:pt x="224" y="510"/>
                </a:lnTo>
                <a:lnTo>
                  <a:pt x="222" y="510"/>
                </a:lnTo>
                <a:lnTo>
                  <a:pt x="220" y="510"/>
                </a:lnTo>
                <a:lnTo>
                  <a:pt x="218" y="510"/>
                </a:lnTo>
                <a:lnTo>
                  <a:pt x="216" y="510"/>
                </a:lnTo>
                <a:lnTo>
                  <a:pt x="214" y="508"/>
                </a:lnTo>
                <a:lnTo>
                  <a:pt x="212" y="508"/>
                </a:lnTo>
                <a:lnTo>
                  <a:pt x="210" y="508"/>
                </a:lnTo>
                <a:lnTo>
                  <a:pt x="209" y="508"/>
                </a:lnTo>
                <a:lnTo>
                  <a:pt x="207" y="510"/>
                </a:lnTo>
                <a:lnTo>
                  <a:pt x="207" y="510"/>
                </a:lnTo>
                <a:lnTo>
                  <a:pt x="207" y="512"/>
                </a:lnTo>
                <a:lnTo>
                  <a:pt x="205" y="512"/>
                </a:lnTo>
                <a:lnTo>
                  <a:pt x="203" y="512"/>
                </a:lnTo>
                <a:lnTo>
                  <a:pt x="201" y="510"/>
                </a:lnTo>
                <a:lnTo>
                  <a:pt x="199" y="510"/>
                </a:lnTo>
                <a:lnTo>
                  <a:pt x="199" y="508"/>
                </a:lnTo>
                <a:lnTo>
                  <a:pt x="197" y="510"/>
                </a:lnTo>
                <a:lnTo>
                  <a:pt x="195" y="510"/>
                </a:lnTo>
                <a:lnTo>
                  <a:pt x="192" y="510"/>
                </a:lnTo>
                <a:lnTo>
                  <a:pt x="190" y="510"/>
                </a:lnTo>
                <a:lnTo>
                  <a:pt x="188" y="510"/>
                </a:lnTo>
                <a:lnTo>
                  <a:pt x="186" y="510"/>
                </a:lnTo>
                <a:lnTo>
                  <a:pt x="184" y="508"/>
                </a:lnTo>
                <a:lnTo>
                  <a:pt x="182" y="506"/>
                </a:lnTo>
                <a:lnTo>
                  <a:pt x="180" y="506"/>
                </a:lnTo>
                <a:lnTo>
                  <a:pt x="179" y="506"/>
                </a:lnTo>
                <a:lnTo>
                  <a:pt x="177" y="506"/>
                </a:lnTo>
                <a:lnTo>
                  <a:pt x="175" y="508"/>
                </a:lnTo>
                <a:lnTo>
                  <a:pt x="173" y="508"/>
                </a:lnTo>
                <a:lnTo>
                  <a:pt x="171" y="508"/>
                </a:lnTo>
                <a:lnTo>
                  <a:pt x="171" y="510"/>
                </a:lnTo>
                <a:lnTo>
                  <a:pt x="169" y="510"/>
                </a:lnTo>
                <a:lnTo>
                  <a:pt x="167" y="510"/>
                </a:lnTo>
                <a:lnTo>
                  <a:pt x="165" y="510"/>
                </a:lnTo>
                <a:lnTo>
                  <a:pt x="164" y="510"/>
                </a:lnTo>
                <a:lnTo>
                  <a:pt x="162" y="508"/>
                </a:lnTo>
                <a:lnTo>
                  <a:pt x="162" y="506"/>
                </a:lnTo>
                <a:lnTo>
                  <a:pt x="160" y="504"/>
                </a:lnTo>
                <a:lnTo>
                  <a:pt x="158" y="502"/>
                </a:lnTo>
                <a:lnTo>
                  <a:pt x="158" y="502"/>
                </a:lnTo>
                <a:lnTo>
                  <a:pt x="158" y="501"/>
                </a:lnTo>
                <a:lnTo>
                  <a:pt x="156" y="501"/>
                </a:lnTo>
                <a:lnTo>
                  <a:pt x="156" y="499"/>
                </a:lnTo>
                <a:lnTo>
                  <a:pt x="154" y="499"/>
                </a:lnTo>
                <a:lnTo>
                  <a:pt x="154" y="497"/>
                </a:lnTo>
                <a:lnTo>
                  <a:pt x="154" y="495"/>
                </a:lnTo>
                <a:lnTo>
                  <a:pt x="154" y="493"/>
                </a:lnTo>
                <a:lnTo>
                  <a:pt x="152" y="493"/>
                </a:lnTo>
                <a:lnTo>
                  <a:pt x="152" y="491"/>
                </a:lnTo>
                <a:lnTo>
                  <a:pt x="152" y="491"/>
                </a:lnTo>
                <a:lnTo>
                  <a:pt x="150" y="489"/>
                </a:lnTo>
                <a:lnTo>
                  <a:pt x="150" y="487"/>
                </a:lnTo>
                <a:lnTo>
                  <a:pt x="150" y="486"/>
                </a:lnTo>
                <a:lnTo>
                  <a:pt x="149" y="486"/>
                </a:lnTo>
                <a:lnTo>
                  <a:pt x="149" y="484"/>
                </a:lnTo>
                <a:lnTo>
                  <a:pt x="147" y="482"/>
                </a:lnTo>
                <a:lnTo>
                  <a:pt x="147" y="480"/>
                </a:lnTo>
                <a:lnTo>
                  <a:pt x="145" y="478"/>
                </a:lnTo>
                <a:lnTo>
                  <a:pt x="143" y="476"/>
                </a:lnTo>
                <a:lnTo>
                  <a:pt x="143" y="474"/>
                </a:lnTo>
                <a:lnTo>
                  <a:pt x="141" y="474"/>
                </a:lnTo>
                <a:lnTo>
                  <a:pt x="141" y="472"/>
                </a:lnTo>
                <a:lnTo>
                  <a:pt x="139" y="472"/>
                </a:lnTo>
                <a:lnTo>
                  <a:pt x="139" y="471"/>
                </a:lnTo>
                <a:lnTo>
                  <a:pt x="137" y="471"/>
                </a:lnTo>
                <a:lnTo>
                  <a:pt x="137" y="469"/>
                </a:lnTo>
                <a:lnTo>
                  <a:pt x="135" y="469"/>
                </a:lnTo>
                <a:lnTo>
                  <a:pt x="135" y="467"/>
                </a:lnTo>
                <a:lnTo>
                  <a:pt x="134" y="467"/>
                </a:lnTo>
                <a:lnTo>
                  <a:pt x="132" y="467"/>
                </a:lnTo>
                <a:lnTo>
                  <a:pt x="130" y="467"/>
                </a:lnTo>
                <a:lnTo>
                  <a:pt x="128" y="467"/>
                </a:lnTo>
                <a:lnTo>
                  <a:pt x="126" y="467"/>
                </a:lnTo>
                <a:lnTo>
                  <a:pt x="124" y="467"/>
                </a:lnTo>
                <a:lnTo>
                  <a:pt x="122" y="467"/>
                </a:lnTo>
                <a:lnTo>
                  <a:pt x="122" y="469"/>
                </a:lnTo>
                <a:lnTo>
                  <a:pt x="120" y="471"/>
                </a:lnTo>
                <a:lnTo>
                  <a:pt x="119" y="471"/>
                </a:lnTo>
                <a:lnTo>
                  <a:pt x="117" y="471"/>
                </a:lnTo>
                <a:lnTo>
                  <a:pt x="117" y="472"/>
                </a:lnTo>
                <a:lnTo>
                  <a:pt x="115" y="472"/>
                </a:lnTo>
                <a:lnTo>
                  <a:pt x="113" y="472"/>
                </a:lnTo>
                <a:lnTo>
                  <a:pt x="111" y="472"/>
                </a:lnTo>
                <a:lnTo>
                  <a:pt x="111" y="472"/>
                </a:lnTo>
                <a:lnTo>
                  <a:pt x="111" y="471"/>
                </a:lnTo>
                <a:lnTo>
                  <a:pt x="109" y="471"/>
                </a:lnTo>
                <a:lnTo>
                  <a:pt x="109" y="469"/>
                </a:lnTo>
                <a:lnTo>
                  <a:pt x="109" y="467"/>
                </a:lnTo>
                <a:lnTo>
                  <a:pt x="107" y="467"/>
                </a:lnTo>
                <a:lnTo>
                  <a:pt x="107" y="465"/>
                </a:lnTo>
                <a:lnTo>
                  <a:pt x="107" y="463"/>
                </a:lnTo>
                <a:lnTo>
                  <a:pt x="105" y="461"/>
                </a:lnTo>
                <a:lnTo>
                  <a:pt x="105" y="459"/>
                </a:lnTo>
                <a:lnTo>
                  <a:pt x="105" y="457"/>
                </a:lnTo>
                <a:lnTo>
                  <a:pt x="104" y="456"/>
                </a:lnTo>
                <a:lnTo>
                  <a:pt x="104" y="454"/>
                </a:lnTo>
                <a:lnTo>
                  <a:pt x="104" y="452"/>
                </a:lnTo>
                <a:lnTo>
                  <a:pt x="105" y="452"/>
                </a:lnTo>
                <a:lnTo>
                  <a:pt x="105" y="450"/>
                </a:lnTo>
                <a:lnTo>
                  <a:pt x="105" y="448"/>
                </a:lnTo>
                <a:lnTo>
                  <a:pt x="105" y="446"/>
                </a:lnTo>
                <a:lnTo>
                  <a:pt x="105" y="446"/>
                </a:lnTo>
                <a:lnTo>
                  <a:pt x="105" y="444"/>
                </a:lnTo>
                <a:lnTo>
                  <a:pt x="105" y="442"/>
                </a:lnTo>
                <a:lnTo>
                  <a:pt x="105" y="441"/>
                </a:lnTo>
                <a:lnTo>
                  <a:pt x="105" y="439"/>
                </a:lnTo>
                <a:lnTo>
                  <a:pt x="105" y="437"/>
                </a:lnTo>
                <a:lnTo>
                  <a:pt x="105" y="435"/>
                </a:lnTo>
                <a:lnTo>
                  <a:pt x="104" y="433"/>
                </a:lnTo>
                <a:lnTo>
                  <a:pt x="104" y="431"/>
                </a:lnTo>
                <a:lnTo>
                  <a:pt x="104" y="429"/>
                </a:lnTo>
                <a:lnTo>
                  <a:pt x="102" y="429"/>
                </a:lnTo>
                <a:lnTo>
                  <a:pt x="102" y="427"/>
                </a:lnTo>
                <a:lnTo>
                  <a:pt x="100" y="427"/>
                </a:lnTo>
                <a:lnTo>
                  <a:pt x="98" y="427"/>
                </a:lnTo>
                <a:lnTo>
                  <a:pt x="96" y="426"/>
                </a:lnTo>
                <a:lnTo>
                  <a:pt x="94" y="426"/>
                </a:lnTo>
                <a:lnTo>
                  <a:pt x="92" y="426"/>
                </a:lnTo>
                <a:lnTo>
                  <a:pt x="90" y="426"/>
                </a:lnTo>
                <a:lnTo>
                  <a:pt x="90" y="424"/>
                </a:lnTo>
                <a:lnTo>
                  <a:pt x="89" y="424"/>
                </a:lnTo>
                <a:lnTo>
                  <a:pt x="87" y="424"/>
                </a:lnTo>
                <a:lnTo>
                  <a:pt x="85" y="424"/>
                </a:lnTo>
                <a:lnTo>
                  <a:pt x="83" y="422"/>
                </a:lnTo>
                <a:lnTo>
                  <a:pt x="81" y="422"/>
                </a:lnTo>
                <a:lnTo>
                  <a:pt x="79" y="422"/>
                </a:lnTo>
                <a:lnTo>
                  <a:pt x="79" y="420"/>
                </a:lnTo>
                <a:lnTo>
                  <a:pt x="77" y="418"/>
                </a:lnTo>
                <a:lnTo>
                  <a:pt x="77" y="416"/>
                </a:lnTo>
                <a:lnTo>
                  <a:pt x="75" y="414"/>
                </a:lnTo>
                <a:lnTo>
                  <a:pt x="75" y="412"/>
                </a:lnTo>
                <a:lnTo>
                  <a:pt x="74" y="411"/>
                </a:lnTo>
                <a:lnTo>
                  <a:pt x="74" y="409"/>
                </a:lnTo>
                <a:lnTo>
                  <a:pt x="74" y="407"/>
                </a:lnTo>
                <a:lnTo>
                  <a:pt x="72" y="405"/>
                </a:lnTo>
                <a:lnTo>
                  <a:pt x="72" y="403"/>
                </a:lnTo>
                <a:lnTo>
                  <a:pt x="70" y="401"/>
                </a:lnTo>
                <a:lnTo>
                  <a:pt x="70" y="401"/>
                </a:lnTo>
                <a:lnTo>
                  <a:pt x="68" y="399"/>
                </a:lnTo>
                <a:lnTo>
                  <a:pt x="68" y="397"/>
                </a:lnTo>
                <a:lnTo>
                  <a:pt x="66" y="396"/>
                </a:lnTo>
                <a:lnTo>
                  <a:pt x="66" y="394"/>
                </a:lnTo>
                <a:lnTo>
                  <a:pt x="66" y="392"/>
                </a:lnTo>
                <a:lnTo>
                  <a:pt x="66" y="390"/>
                </a:lnTo>
                <a:lnTo>
                  <a:pt x="66" y="388"/>
                </a:lnTo>
                <a:lnTo>
                  <a:pt x="64" y="388"/>
                </a:lnTo>
                <a:lnTo>
                  <a:pt x="64" y="388"/>
                </a:lnTo>
                <a:lnTo>
                  <a:pt x="62" y="388"/>
                </a:lnTo>
                <a:lnTo>
                  <a:pt x="62" y="386"/>
                </a:lnTo>
                <a:lnTo>
                  <a:pt x="60" y="386"/>
                </a:lnTo>
                <a:lnTo>
                  <a:pt x="59" y="384"/>
                </a:lnTo>
                <a:lnTo>
                  <a:pt x="59" y="382"/>
                </a:lnTo>
                <a:lnTo>
                  <a:pt x="57" y="382"/>
                </a:lnTo>
                <a:lnTo>
                  <a:pt x="57" y="381"/>
                </a:lnTo>
                <a:lnTo>
                  <a:pt x="55" y="379"/>
                </a:lnTo>
                <a:lnTo>
                  <a:pt x="53" y="377"/>
                </a:lnTo>
                <a:lnTo>
                  <a:pt x="51" y="373"/>
                </a:lnTo>
                <a:lnTo>
                  <a:pt x="49" y="371"/>
                </a:lnTo>
                <a:lnTo>
                  <a:pt x="47" y="369"/>
                </a:lnTo>
                <a:lnTo>
                  <a:pt x="47" y="367"/>
                </a:lnTo>
                <a:lnTo>
                  <a:pt x="45" y="367"/>
                </a:lnTo>
                <a:lnTo>
                  <a:pt x="45" y="366"/>
                </a:lnTo>
                <a:lnTo>
                  <a:pt x="43" y="366"/>
                </a:lnTo>
                <a:lnTo>
                  <a:pt x="43" y="364"/>
                </a:lnTo>
                <a:lnTo>
                  <a:pt x="42" y="364"/>
                </a:lnTo>
                <a:lnTo>
                  <a:pt x="42" y="362"/>
                </a:lnTo>
                <a:lnTo>
                  <a:pt x="40" y="362"/>
                </a:lnTo>
                <a:lnTo>
                  <a:pt x="38" y="360"/>
                </a:lnTo>
                <a:lnTo>
                  <a:pt x="36" y="360"/>
                </a:lnTo>
                <a:lnTo>
                  <a:pt x="34" y="358"/>
                </a:lnTo>
                <a:lnTo>
                  <a:pt x="32" y="358"/>
                </a:lnTo>
                <a:lnTo>
                  <a:pt x="30" y="358"/>
                </a:lnTo>
                <a:lnTo>
                  <a:pt x="28" y="358"/>
                </a:lnTo>
                <a:lnTo>
                  <a:pt x="27" y="356"/>
                </a:lnTo>
                <a:lnTo>
                  <a:pt x="25" y="356"/>
                </a:lnTo>
                <a:lnTo>
                  <a:pt x="23" y="354"/>
                </a:lnTo>
                <a:lnTo>
                  <a:pt x="21" y="354"/>
                </a:lnTo>
                <a:lnTo>
                  <a:pt x="19" y="352"/>
                </a:lnTo>
                <a:lnTo>
                  <a:pt x="17" y="352"/>
                </a:lnTo>
                <a:lnTo>
                  <a:pt x="15" y="351"/>
                </a:lnTo>
                <a:lnTo>
                  <a:pt x="15" y="351"/>
                </a:lnTo>
                <a:lnTo>
                  <a:pt x="13" y="351"/>
                </a:lnTo>
                <a:lnTo>
                  <a:pt x="13" y="349"/>
                </a:lnTo>
                <a:lnTo>
                  <a:pt x="12" y="349"/>
                </a:lnTo>
                <a:lnTo>
                  <a:pt x="10" y="349"/>
                </a:lnTo>
                <a:lnTo>
                  <a:pt x="8" y="347"/>
                </a:lnTo>
                <a:lnTo>
                  <a:pt x="6" y="347"/>
                </a:lnTo>
                <a:lnTo>
                  <a:pt x="4" y="345"/>
                </a:lnTo>
                <a:lnTo>
                  <a:pt x="2" y="345"/>
                </a:lnTo>
                <a:lnTo>
                  <a:pt x="0" y="343"/>
                </a:lnTo>
                <a:lnTo>
                  <a:pt x="0" y="341"/>
                </a:lnTo>
                <a:lnTo>
                  <a:pt x="2" y="339"/>
                </a:lnTo>
                <a:lnTo>
                  <a:pt x="2" y="337"/>
                </a:lnTo>
                <a:lnTo>
                  <a:pt x="4" y="336"/>
                </a:lnTo>
                <a:lnTo>
                  <a:pt x="4" y="334"/>
                </a:lnTo>
                <a:lnTo>
                  <a:pt x="6" y="332"/>
                </a:lnTo>
                <a:lnTo>
                  <a:pt x="6" y="330"/>
                </a:lnTo>
                <a:lnTo>
                  <a:pt x="8" y="328"/>
                </a:lnTo>
                <a:lnTo>
                  <a:pt x="8" y="326"/>
                </a:lnTo>
                <a:lnTo>
                  <a:pt x="10" y="324"/>
                </a:lnTo>
                <a:lnTo>
                  <a:pt x="10" y="322"/>
                </a:lnTo>
                <a:lnTo>
                  <a:pt x="12" y="321"/>
                </a:lnTo>
                <a:lnTo>
                  <a:pt x="12" y="319"/>
                </a:lnTo>
                <a:lnTo>
                  <a:pt x="13" y="317"/>
                </a:lnTo>
                <a:lnTo>
                  <a:pt x="13" y="315"/>
                </a:lnTo>
                <a:lnTo>
                  <a:pt x="15" y="313"/>
                </a:lnTo>
                <a:lnTo>
                  <a:pt x="15" y="313"/>
                </a:lnTo>
                <a:lnTo>
                  <a:pt x="15" y="311"/>
                </a:lnTo>
                <a:lnTo>
                  <a:pt x="15" y="311"/>
                </a:lnTo>
                <a:lnTo>
                  <a:pt x="15" y="309"/>
                </a:lnTo>
                <a:lnTo>
                  <a:pt x="17" y="307"/>
                </a:lnTo>
                <a:lnTo>
                  <a:pt x="17" y="306"/>
                </a:lnTo>
                <a:lnTo>
                  <a:pt x="17" y="304"/>
                </a:lnTo>
                <a:lnTo>
                  <a:pt x="19" y="302"/>
                </a:lnTo>
                <a:lnTo>
                  <a:pt x="19" y="300"/>
                </a:lnTo>
                <a:lnTo>
                  <a:pt x="21" y="298"/>
                </a:lnTo>
                <a:lnTo>
                  <a:pt x="21" y="296"/>
                </a:lnTo>
                <a:lnTo>
                  <a:pt x="23" y="294"/>
                </a:lnTo>
                <a:lnTo>
                  <a:pt x="23" y="292"/>
                </a:lnTo>
                <a:lnTo>
                  <a:pt x="25" y="291"/>
                </a:lnTo>
                <a:lnTo>
                  <a:pt x="25" y="289"/>
                </a:lnTo>
                <a:lnTo>
                  <a:pt x="27" y="287"/>
                </a:lnTo>
                <a:lnTo>
                  <a:pt x="27" y="285"/>
                </a:lnTo>
                <a:lnTo>
                  <a:pt x="28" y="283"/>
                </a:lnTo>
                <a:lnTo>
                  <a:pt x="28" y="281"/>
                </a:lnTo>
                <a:lnTo>
                  <a:pt x="30" y="279"/>
                </a:lnTo>
                <a:lnTo>
                  <a:pt x="30" y="277"/>
                </a:lnTo>
                <a:lnTo>
                  <a:pt x="32" y="276"/>
                </a:lnTo>
                <a:lnTo>
                  <a:pt x="32" y="274"/>
                </a:lnTo>
                <a:lnTo>
                  <a:pt x="34" y="272"/>
                </a:lnTo>
                <a:lnTo>
                  <a:pt x="34" y="270"/>
                </a:lnTo>
                <a:lnTo>
                  <a:pt x="36" y="270"/>
                </a:lnTo>
                <a:lnTo>
                  <a:pt x="36" y="268"/>
                </a:lnTo>
                <a:lnTo>
                  <a:pt x="36" y="268"/>
                </a:lnTo>
                <a:lnTo>
                  <a:pt x="38" y="266"/>
                </a:lnTo>
                <a:lnTo>
                  <a:pt x="38" y="264"/>
                </a:lnTo>
                <a:lnTo>
                  <a:pt x="40" y="264"/>
                </a:lnTo>
                <a:lnTo>
                  <a:pt x="40" y="262"/>
                </a:lnTo>
                <a:lnTo>
                  <a:pt x="40" y="261"/>
                </a:lnTo>
                <a:lnTo>
                  <a:pt x="42" y="259"/>
                </a:lnTo>
                <a:lnTo>
                  <a:pt x="42" y="257"/>
                </a:lnTo>
                <a:lnTo>
                  <a:pt x="43" y="255"/>
                </a:lnTo>
                <a:lnTo>
                  <a:pt x="45" y="255"/>
                </a:lnTo>
                <a:lnTo>
                  <a:pt x="45" y="253"/>
                </a:lnTo>
                <a:lnTo>
                  <a:pt x="47" y="251"/>
                </a:lnTo>
                <a:lnTo>
                  <a:pt x="49" y="249"/>
                </a:lnTo>
                <a:lnTo>
                  <a:pt x="51" y="247"/>
                </a:lnTo>
                <a:lnTo>
                  <a:pt x="51" y="246"/>
                </a:lnTo>
                <a:lnTo>
                  <a:pt x="53" y="246"/>
                </a:lnTo>
                <a:lnTo>
                  <a:pt x="53" y="244"/>
                </a:lnTo>
                <a:lnTo>
                  <a:pt x="55" y="244"/>
                </a:lnTo>
                <a:lnTo>
                  <a:pt x="57" y="242"/>
                </a:lnTo>
                <a:lnTo>
                  <a:pt x="57" y="240"/>
                </a:lnTo>
                <a:lnTo>
                  <a:pt x="59" y="240"/>
                </a:lnTo>
                <a:lnTo>
                  <a:pt x="59" y="238"/>
                </a:lnTo>
                <a:lnTo>
                  <a:pt x="60" y="238"/>
                </a:lnTo>
                <a:lnTo>
                  <a:pt x="60" y="236"/>
                </a:lnTo>
                <a:lnTo>
                  <a:pt x="62" y="234"/>
                </a:lnTo>
                <a:lnTo>
                  <a:pt x="62" y="232"/>
                </a:lnTo>
                <a:lnTo>
                  <a:pt x="64" y="232"/>
                </a:lnTo>
                <a:lnTo>
                  <a:pt x="60" y="229"/>
                </a:lnTo>
                <a:lnTo>
                  <a:pt x="59" y="227"/>
                </a:lnTo>
                <a:lnTo>
                  <a:pt x="53" y="221"/>
                </a:lnTo>
                <a:lnTo>
                  <a:pt x="47" y="216"/>
                </a:lnTo>
                <a:lnTo>
                  <a:pt x="47" y="214"/>
                </a:lnTo>
                <a:lnTo>
                  <a:pt x="45" y="214"/>
                </a:lnTo>
                <a:lnTo>
                  <a:pt x="45" y="212"/>
                </a:lnTo>
                <a:lnTo>
                  <a:pt x="42" y="208"/>
                </a:lnTo>
                <a:lnTo>
                  <a:pt x="36" y="202"/>
                </a:lnTo>
                <a:lnTo>
                  <a:pt x="34" y="199"/>
                </a:lnTo>
                <a:lnTo>
                  <a:pt x="30" y="195"/>
                </a:lnTo>
                <a:lnTo>
                  <a:pt x="28" y="191"/>
                </a:lnTo>
                <a:lnTo>
                  <a:pt x="23" y="184"/>
                </a:lnTo>
                <a:lnTo>
                  <a:pt x="21" y="180"/>
                </a:lnTo>
                <a:lnTo>
                  <a:pt x="15" y="176"/>
                </a:lnTo>
                <a:lnTo>
                  <a:pt x="15" y="172"/>
                </a:lnTo>
                <a:lnTo>
                  <a:pt x="15" y="171"/>
                </a:lnTo>
                <a:lnTo>
                  <a:pt x="15" y="169"/>
                </a:lnTo>
                <a:lnTo>
                  <a:pt x="15" y="167"/>
                </a:lnTo>
                <a:lnTo>
                  <a:pt x="15" y="165"/>
                </a:lnTo>
                <a:lnTo>
                  <a:pt x="15" y="163"/>
                </a:lnTo>
                <a:lnTo>
                  <a:pt x="17" y="163"/>
                </a:lnTo>
                <a:lnTo>
                  <a:pt x="19" y="163"/>
                </a:lnTo>
                <a:lnTo>
                  <a:pt x="21" y="163"/>
                </a:lnTo>
                <a:lnTo>
                  <a:pt x="21" y="161"/>
                </a:lnTo>
                <a:lnTo>
                  <a:pt x="23" y="161"/>
                </a:lnTo>
                <a:lnTo>
                  <a:pt x="25" y="161"/>
                </a:lnTo>
                <a:lnTo>
                  <a:pt x="27" y="161"/>
                </a:lnTo>
                <a:lnTo>
                  <a:pt x="27" y="159"/>
                </a:lnTo>
                <a:lnTo>
                  <a:pt x="28" y="159"/>
                </a:lnTo>
                <a:lnTo>
                  <a:pt x="30" y="159"/>
                </a:lnTo>
                <a:lnTo>
                  <a:pt x="32" y="157"/>
                </a:lnTo>
                <a:lnTo>
                  <a:pt x="34" y="157"/>
                </a:lnTo>
                <a:lnTo>
                  <a:pt x="36" y="155"/>
                </a:lnTo>
                <a:lnTo>
                  <a:pt x="38" y="155"/>
                </a:lnTo>
                <a:lnTo>
                  <a:pt x="40" y="154"/>
                </a:lnTo>
                <a:lnTo>
                  <a:pt x="42" y="154"/>
                </a:lnTo>
                <a:lnTo>
                  <a:pt x="47" y="150"/>
                </a:lnTo>
                <a:lnTo>
                  <a:pt x="47" y="148"/>
                </a:lnTo>
                <a:lnTo>
                  <a:pt x="49" y="148"/>
                </a:lnTo>
                <a:lnTo>
                  <a:pt x="49" y="146"/>
                </a:lnTo>
                <a:lnTo>
                  <a:pt x="51" y="146"/>
                </a:lnTo>
                <a:lnTo>
                  <a:pt x="53" y="146"/>
                </a:lnTo>
                <a:lnTo>
                  <a:pt x="55" y="144"/>
                </a:lnTo>
                <a:lnTo>
                  <a:pt x="57" y="144"/>
                </a:lnTo>
                <a:lnTo>
                  <a:pt x="59" y="144"/>
                </a:lnTo>
                <a:lnTo>
                  <a:pt x="60" y="144"/>
                </a:lnTo>
                <a:lnTo>
                  <a:pt x="62" y="142"/>
                </a:lnTo>
                <a:lnTo>
                  <a:pt x="64" y="142"/>
                </a:lnTo>
                <a:lnTo>
                  <a:pt x="64" y="142"/>
                </a:lnTo>
                <a:lnTo>
                  <a:pt x="66" y="142"/>
                </a:lnTo>
                <a:lnTo>
                  <a:pt x="68" y="140"/>
                </a:lnTo>
                <a:lnTo>
                  <a:pt x="70" y="140"/>
                </a:lnTo>
                <a:lnTo>
                  <a:pt x="72" y="140"/>
                </a:lnTo>
                <a:lnTo>
                  <a:pt x="74" y="139"/>
                </a:lnTo>
                <a:lnTo>
                  <a:pt x="75" y="139"/>
                </a:lnTo>
                <a:lnTo>
                  <a:pt x="77" y="139"/>
                </a:lnTo>
                <a:lnTo>
                  <a:pt x="79" y="137"/>
                </a:lnTo>
                <a:lnTo>
                  <a:pt x="79" y="135"/>
                </a:lnTo>
                <a:lnTo>
                  <a:pt x="79" y="135"/>
                </a:lnTo>
                <a:lnTo>
                  <a:pt x="77" y="133"/>
                </a:lnTo>
                <a:lnTo>
                  <a:pt x="77" y="131"/>
                </a:lnTo>
                <a:lnTo>
                  <a:pt x="79" y="129"/>
                </a:lnTo>
                <a:lnTo>
                  <a:pt x="79" y="127"/>
                </a:lnTo>
                <a:lnTo>
                  <a:pt x="81" y="127"/>
                </a:lnTo>
                <a:lnTo>
                  <a:pt x="83" y="125"/>
                </a:lnTo>
                <a:lnTo>
                  <a:pt x="85" y="125"/>
                </a:lnTo>
                <a:lnTo>
                  <a:pt x="87" y="124"/>
                </a:lnTo>
                <a:lnTo>
                  <a:pt x="89" y="122"/>
                </a:lnTo>
                <a:lnTo>
                  <a:pt x="90" y="122"/>
                </a:lnTo>
                <a:lnTo>
                  <a:pt x="92" y="120"/>
                </a:lnTo>
                <a:lnTo>
                  <a:pt x="94" y="118"/>
                </a:lnTo>
                <a:lnTo>
                  <a:pt x="96" y="116"/>
                </a:lnTo>
                <a:lnTo>
                  <a:pt x="98" y="116"/>
                </a:lnTo>
                <a:lnTo>
                  <a:pt x="100" y="114"/>
                </a:lnTo>
                <a:lnTo>
                  <a:pt x="102" y="114"/>
                </a:lnTo>
                <a:lnTo>
                  <a:pt x="104" y="112"/>
                </a:lnTo>
                <a:lnTo>
                  <a:pt x="105" y="112"/>
                </a:lnTo>
                <a:lnTo>
                  <a:pt x="105" y="110"/>
                </a:lnTo>
                <a:lnTo>
                  <a:pt x="107" y="110"/>
                </a:lnTo>
                <a:lnTo>
                  <a:pt x="109" y="109"/>
                </a:lnTo>
                <a:lnTo>
                  <a:pt x="111" y="109"/>
                </a:lnTo>
                <a:lnTo>
                  <a:pt x="111" y="107"/>
                </a:lnTo>
                <a:lnTo>
                  <a:pt x="111" y="107"/>
                </a:lnTo>
                <a:lnTo>
                  <a:pt x="113" y="105"/>
                </a:lnTo>
                <a:lnTo>
                  <a:pt x="115" y="105"/>
                </a:lnTo>
                <a:lnTo>
                  <a:pt x="115" y="103"/>
                </a:lnTo>
                <a:lnTo>
                  <a:pt x="117" y="103"/>
                </a:lnTo>
                <a:lnTo>
                  <a:pt x="119" y="103"/>
                </a:lnTo>
                <a:lnTo>
                  <a:pt x="119" y="101"/>
                </a:lnTo>
                <a:lnTo>
                  <a:pt x="120" y="101"/>
                </a:lnTo>
                <a:lnTo>
                  <a:pt x="122" y="103"/>
                </a:lnTo>
                <a:lnTo>
                  <a:pt x="124" y="103"/>
                </a:lnTo>
                <a:lnTo>
                  <a:pt x="126" y="105"/>
                </a:lnTo>
                <a:lnTo>
                  <a:pt x="128" y="105"/>
                </a:lnTo>
                <a:lnTo>
                  <a:pt x="130" y="107"/>
                </a:lnTo>
                <a:lnTo>
                  <a:pt x="130" y="109"/>
                </a:lnTo>
                <a:lnTo>
                  <a:pt x="130" y="110"/>
                </a:lnTo>
                <a:lnTo>
                  <a:pt x="145" y="95"/>
                </a:lnTo>
                <a:lnTo>
                  <a:pt x="145" y="94"/>
                </a:lnTo>
                <a:lnTo>
                  <a:pt x="147" y="94"/>
                </a:lnTo>
                <a:lnTo>
                  <a:pt x="149" y="92"/>
                </a:lnTo>
                <a:lnTo>
                  <a:pt x="150" y="92"/>
                </a:lnTo>
                <a:lnTo>
                  <a:pt x="152" y="90"/>
                </a:lnTo>
                <a:lnTo>
                  <a:pt x="154" y="90"/>
                </a:lnTo>
                <a:lnTo>
                  <a:pt x="156" y="90"/>
                </a:lnTo>
                <a:lnTo>
                  <a:pt x="158" y="90"/>
                </a:lnTo>
                <a:lnTo>
                  <a:pt x="158" y="90"/>
                </a:lnTo>
                <a:lnTo>
                  <a:pt x="160" y="90"/>
                </a:lnTo>
                <a:lnTo>
                  <a:pt x="162" y="88"/>
                </a:lnTo>
                <a:lnTo>
                  <a:pt x="164" y="88"/>
                </a:lnTo>
                <a:lnTo>
                  <a:pt x="165" y="88"/>
                </a:lnTo>
                <a:lnTo>
                  <a:pt x="167" y="86"/>
                </a:lnTo>
                <a:lnTo>
                  <a:pt x="169" y="86"/>
                </a:lnTo>
                <a:lnTo>
                  <a:pt x="171" y="84"/>
                </a:lnTo>
                <a:lnTo>
                  <a:pt x="173" y="84"/>
                </a:lnTo>
                <a:lnTo>
                  <a:pt x="173" y="82"/>
                </a:lnTo>
                <a:lnTo>
                  <a:pt x="175" y="80"/>
                </a:lnTo>
                <a:lnTo>
                  <a:pt x="175" y="79"/>
                </a:lnTo>
                <a:lnTo>
                  <a:pt x="175" y="77"/>
                </a:lnTo>
                <a:lnTo>
                  <a:pt x="177" y="75"/>
                </a:lnTo>
                <a:lnTo>
                  <a:pt x="177" y="73"/>
                </a:lnTo>
                <a:lnTo>
                  <a:pt x="179" y="71"/>
                </a:lnTo>
                <a:lnTo>
                  <a:pt x="179" y="69"/>
                </a:lnTo>
                <a:lnTo>
                  <a:pt x="179" y="67"/>
                </a:lnTo>
                <a:lnTo>
                  <a:pt x="180" y="67"/>
                </a:lnTo>
                <a:lnTo>
                  <a:pt x="182" y="65"/>
                </a:lnTo>
                <a:lnTo>
                  <a:pt x="184" y="65"/>
                </a:lnTo>
                <a:lnTo>
                  <a:pt x="186" y="64"/>
                </a:lnTo>
                <a:lnTo>
                  <a:pt x="188" y="64"/>
                </a:lnTo>
                <a:lnTo>
                  <a:pt x="190" y="64"/>
                </a:lnTo>
                <a:lnTo>
                  <a:pt x="192" y="62"/>
                </a:lnTo>
                <a:lnTo>
                  <a:pt x="194" y="62"/>
                </a:lnTo>
                <a:lnTo>
                  <a:pt x="195" y="62"/>
                </a:lnTo>
                <a:lnTo>
                  <a:pt x="195" y="60"/>
                </a:lnTo>
                <a:lnTo>
                  <a:pt x="197" y="60"/>
                </a:lnTo>
                <a:lnTo>
                  <a:pt x="199" y="58"/>
                </a:lnTo>
                <a:lnTo>
                  <a:pt x="201" y="58"/>
                </a:lnTo>
                <a:lnTo>
                  <a:pt x="203" y="60"/>
                </a:lnTo>
                <a:lnTo>
                  <a:pt x="205" y="62"/>
                </a:lnTo>
                <a:lnTo>
                  <a:pt x="207" y="62"/>
                </a:lnTo>
                <a:lnTo>
                  <a:pt x="207" y="64"/>
                </a:lnTo>
                <a:lnTo>
                  <a:pt x="207" y="64"/>
                </a:lnTo>
                <a:lnTo>
                  <a:pt x="209" y="65"/>
                </a:lnTo>
                <a:lnTo>
                  <a:pt x="210" y="65"/>
                </a:lnTo>
                <a:lnTo>
                  <a:pt x="212" y="67"/>
                </a:lnTo>
                <a:lnTo>
                  <a:pt x="214" y="67"/>
                </a:lnTo>
                <a:lnTo>
                  <a:pt x="216" y="69"/>
                </a:lnTo>
                <a:lnTo>
                  <a:pt x="218" y="69"/>
                </a:lnTo>
                <a:lnTo>
                  <a:pt x="220" y="71"/>
                </a:lnTo>
                <a:lnTo>
                  <a:pt x="222" y="71"/>
                </a:lnTo>
                <a:lnTo>
                  <a:pt x="224" y="73"/>
                </a:lnTo>
                <a:lnTo>
                  <a:pt x="225" y="73"/>
                </a:lnTo>
                <a:lnTo>
                  <a:pt x="227" y="73"/>
                </a:lnTo>
                <a:lnTo>
                  <a:pt x="227" y="75"/>
                </a:lnTo>
                <a:lnTo>
                  <a:pt x="229" y="75"/>
                </a:lnTo>
                <a:lnTo>
                  <a:pt x="231" y="75"/>
                </a:lnTo>
                <a:lnTo>
                  <a:pt x="233" y="75"/>
                </a:lnTo>
                <a:lnTo>
                  <a:pt x="235" y="75"/>
                </a:lnTo>
                <a:lnTo>
                  <a:pt x="237" y="75"/>
                </a:lnTo>
                <a:lnTo>
                  <a:pt x="239" y="75"/>
                </a:lnTo>
                <a:lnTo>
                  <a:pt x="240" y="75"/>
                </a:lnTo>
                <a:lnTo>
                  <a:pt x="242" y="75"/>
                </a:lnTo>
                <a:lnTo>
                  <a:pt x="244" y="75"/>
                </a:lnTo>
                <a:lnTo>
                  <a:pt x="246" y="77"/>
                </a:lnTo>
                <a:lnTo>
                  <a:pt x="248" y="79"/>
                </a:lnTo>
                <a:lnTo>
                  <a:pt x="248" y="80"/>
                </a:lnTo>
                <a:lnTo>
                  <a:pt x="250" y="82"/>
                </a:lnTo>
                <a:lnTo>
                  <a:pt x="252" y="84"/>
                </a:lnTo>
                <a:lnTo>
                  <a:pt x="254" y="84"/>
                </a:lnTo>
                <a:lnTo>
                  <a:pt x="254" y="86"/>
                </a:lnTo>
                <a:lnTo>
                  <a:pt x="255" y="86"/>
                </a:lnTo>
                <a:lnTo>
                  <a:pt x="257" y="86"/>
                </a:lnTo>
                <a:lnTo>
                  <a:pt x="259" y="88"/>
                </a:lnTo>
                <a:lnTo>
                  <a:pt x="259" y="90"/>
                </a:lnTo>
                <a:lnTo>
                  <a:pt x="259" y="90"/>
                </a:lnTo>
                <a:lnTo>
                  <a:pt x="261" y="90"/>
                </a:lnTo>
                <a:lnTo>
                  <a:pt x="261" y="92"/>
                </a:lnTo>
                <a:lnTo>
                  <a:pt x="261" y="94"/>
                </a:lnTo>
                <a:lnTo>
                  <a:pt x="261" y="95"/>
                </a:lnTo>
                <a:lnTo>
                  <a:pt x="261" y="97"/>
                </a:lnTo>
                <a:lnTo>
                  <a:pt x="261" y="99"/>
                </a:lnTo>
                <a:lnTo>
                  <a:pt x="263" y="99"/>
                </a:lnTo>
                <a:lnTo>
                  <a:pt x="263" y="101"/>
                </a:lnTo>
                <a:lnTo>
                  <a:pt x="263" y="103"/>
                </a:lnTo>
                <a:lnTo>
                  <a:pt x="263" y="105"/>
                </a:lnTo>
                <a:lnTo>
                  <a:pt x="263" y="107"/>
                </a:lnTo>
                <a:lnTo>
                  <a:pt x="263" y="109"/>
                </a:lnTo>
                <a:lnTo>
                  <a:pt x="265" y="110"/>
                </a:lnTo>
                <a:lnTo>
                  <a:pt x="265" y="112"/>
                </a:lnTo>
                <a:lnTo>
                  <a:pt x="267" y="112"/>
                </a:lnTo>
                <a:lnTo>
                  <a:pt x="269" y="112"/>
                </a:lnTo>
                <a:lnTo>
                  <a:pt x="270" y="112"/>
                </a:lnTo>
                <a:lnTo>
                  <a:pt x="272" y="112"/>
                </a:lnTo>
                <a:lnTo>
                  <a:pt x="274" y="112"/>
                </a:lnTo>
                <a:lnTo>
                  <a:pt x="276" y="112"/>
                </a:lnTo>
                <a:lnTo>
                  <a:pt x="278" y="112"/>
                </a:lnTo>
                <a:lnTo>
                  <a:pt x="280" y="112"/>
                </a:lnTo>
                <a:lnTo>
                  <a:pt x="282" y="112"/>
                </a:lnTo>
                <a:lnTo>
                  <a:pt x="284" y="112"/>
                </a:lnTo>
                <a:lnTo>
                  <a:pt x="285" y="112"/>
                </a:lnTo>
                <a:lnTo>
                  <a:pt x="287" y="112"/>
                </a:lnTo>
                <a:lnTo>
                  <a:pt x="289" y="112"/>
                </a:lnTo>
                <a:lnTo>
                  <a:pt x="291" y="112"/>
                </a:lnTo>
                <a:lnTo>
                  <a:pt x="291" y="110"/>
                </a:lnTo>
                <a:lnTo>
                  <a:pt x="293" y="110"/>
                </a:lnTo>
                <a:lnTo>
                  <a:pt x="295" y="110"/>
                </a:lnTo>
                <a:lnTo>
                  <a:pt x="297" y="110"/>
                </a:lnTo>
                <a:lnTo>
                  <a:pt x="299" y="110"/>
                </a:lnTo>
                <a:lnTo>
                  <a:pt x="300" y="109"/>
                </a:lnTo>
                <a:lnTo>
                  <a:pt x="300" y="107"/>
                </a:lnTo>
                <a:lnTo>
                  <a:pt x="300" y="107"/>
                </a:lnTo>
                <a:lnTo>
                  <a:pt x="300" y="105"/>
                </a:lnTo>
                <a:lnTo>
                  <a:pt x="302" y="105"/>
                </a:lnTo>
                <a:lnTo>
                  <a:pt x="302" y="103"/>
                </a:lnTo>
                <a:lnTo>
                  <a:pt x="302" y="101"/>
                </a:lnTo>
                <a:lnTo>
                  <a:pt x="304" y="101"/>
                </a:lnTo>
                <a:lnTo>
                  <a:pt x="304" y="99"/>
                </a:lnTo>
                <a:lnTo>
                  <a:pt x="306" y="97"/>
                </a:lnTo>
                <a:lnTo>
                  <a:pt x="308" y="95"/>
                </a:lnTo>
                <a:lnTo>
                  <a:pt x="308" y="94"/>
                </a:lnTo>
                <a:lnTo>
                  <a:pt x="310" y="92"/>
                </a:lnTo>
                <a:lnTo>
                  <a:pt x="310" y="90"/>
                </a:lnTo>
                <a:lnTo>
                  <a:pt x="310" y="90"/>
                </a:lnTo>
                <a:lnTo>
                  <a:pt x="310" y="88"/>
                </a:lnTo>
                <a:lnTo>
                  <a:pt x="312" y="86"/>
                </a:lnTo>
                <a:lnTo>
                  <a:pt x="312" y="84"/>
                </a:lnTo>
                <a:lnTo>
                  <a:pt x="312" y="82"/>
                </a:lnTo>
                <a:lnTo>
                  <a:pt x="310" y="82"/>
                </a:lnTo>
                <a:lnTo>
                  <a:pt x="310" y="80"/>
                </a:lnTo>
                <a:lnTo>
                  <a:pt x="310" y="79"/>
                </a:lnTo>
                <a:lnTo>
                  <a:pt x="310" y="77"/>
                </a:lnTo>
                <a:lnTo>
                  <a:pt x="310" y="75"/>
                </a:lnTo>
                <a:lnTo>
                  <a:pt x="312" y="75"/>
                </a:lnTo>
                <a:lnTo>
                  <a:pt x="312" y="73"/>
                </a:lnTo>
                <a:lnTo>
                  <a:pt x="314" y="71"/>
                </a:lnTo>
                <a:lnTo>
                  <a:pt x="314" y="69"/>
                </a:lnTo>
                <a:lnTo>
                  <a:pt x="315" y="67"/>
                </a:lnTo>
                <a:lnTo>
                  <a:pt x="315" y="65"/>
                </a:lnTo>
                <a:lnTo>
                  <a:pt x="315" y="64"/>
                </a:lnTo>
                <a:lnTo>
                  <a:pt x="317" y="62"/>
                </a:lnTo>
                <a:lnTo>
                  <a:pt x="317" y="60"/>
                </a:lnTo>
                <a:lnTo>
                  <a:pt x="315" y="58"/>
                </a:lnTo>
                <a:lnTo>
                  <a:pt x="315" y="56"/>
                </a:lnTo>
                <a:lnTo>
                  <a:pt x="315" y="54"/>
                </a:lnTo>
                <a:lnTo>
                  <a:pt x="314" y="52"/>
                </a:lnTo>
                <a:lnTo>
                  <a:pt x="314" y="50"/>
                </a:lnTo>
                <a:lnTo>
                  <a:pt x="312" y="49"/>
                </a:lnTo>
                <a:lnTo>
                  <a:pt x="312" y="47"/>
                </a:lnTo>
                <a:lnTo>
                  <a:pt x="312" y="45"/>
                </a:lnTo>
                <a:lnTo>
                  <a:pt x="310" y="45"/>
                </a:lnTo>
                <a:lnTo>
                  <a:pt x="310" y="45"/>
                </a:lnTo>
                <a:lnTo>
                  <a:pt x="310" y="43"/>
                </a:lnTo>
                <a:lnTo>
                  <a:pt x="312" y="41"/>
                </a:lnTo>
                <a:lnTo>
                  <a:pt x="312" y="39"/>
                </a:lnTo>
                <a:lnTo>
                  <a:pt x="312" y="37"/>
                </a:lnTo>
                <a:lnTo>
                  <a:pt x="314" y="37"/>
                </a:lnTo>
                <a:lnTo>
                  <a:pt x="315" y="39"/>
                </a:lnTo>
                <a:lnTo>
                  <a:pt x="315" y="41"/>
                </a:lnTo>
                <a:lnTo>
                  <a:pt x="317" y="41"/>
                </a:lnTo>
                <a:lnTo>
                  <a:pt x="319" y="43"/>
                </a:lnTo>
                <a:lnTo>
                  <a:pt x="321" y="43"/>
                </a:lnTo>
                <a:lnTo>
                  <a:pt x="323" y="43"/>
                </a:lnTo>
                <a:lnTo>
                  <a:pt x="323" y="41"/>
                </a:lnTo>
                <a:lnTo>
                  <a:pt x="332" y="43"/>
                </a:lnTo>
                <a:lnTo>
                  <a:pt x="330" y="45"/>
                </a:lnTo>
                <a:lnTo>
                  <a:pt x="329" y="60"/>
                </a:lnTo>
                <a:lnTo>
                  <a:pt x="319" y="69"/>
                </a:lnTo>
                <a:lnTo>
                  <a:pt x="317" y="80"/>
                </a:lnTo>
                <a:lnTo>
                  <a:pt x="319" y="92"/>
                </a:lnTo>
                <a:lnTo>
                  <a:pt x="315" y="103"/>
                </a:lnTo>
                <a:lnTo>
                  <a:pt x="315" y="107"/>
                </a:lnTo>
                <a:lnTo>
                  <a:pt x="314" y="122"/>
                </a:lnTo>
                <a:lnTo>
                  <a:pt x="325" y="137"/>
                </a:lnTo>
                <a:lnTo>
                  <a:pt x="330" y="139"/>
                </a:lnTo>
                <a:lnTo>
                  <a:pt x="330" y="137"/>
                </a:lnTo>
                <a:lnTo>
                  <a:pt x="330" y="135"/>
                </a:lnTo>
                <a:lnTo>
                  <a:pt x="330" y="135"/>
                </a:lnTo>
                <a:lnTo>
                  <a:pt x="332" y="133"/>
                </a:lnTo>
                <a:lnTo>
                  <a:pt x="332" y="131"/>
                </a:lnTo>
                <a:lnTo>
                  <a:pt x="332" y="129"/>
                </a:lnTo>
                <a:lnTo>
                  <a:pt x="332" y="127"/>
                </a:lnTo>
                <a:lnTo>
                  <a:pt x="332" y="125"/>
                </a:lnTo>
                <a:lnTo>
                  <a:pt x="332" y="124"/>
                </a:lnTo>
                <a:lnTo>
                  <a:pt x="332" y="122"/>
                </a:lnTo>
                <a:lnTo>
                  <a:pt x="332" y="120"/>
                </a:lnTo>
                <a:lnTo>
                  <a:pt x="334" y="120"/>
                </a:lnTo>
                <a:lnTo>
                  <a:pt x="336" y="120"/>
                </a:lnTo>
                <a:lnTo>
                  <a:pt x="336" y="118"/>
                </a:lnTo>
                <a:lnTo>
                  <a:pt x="338" y="116"/>
                </a:lnTo>
                <a:lnTo>
                  <a:pt x="340" y="114"/>
                </a:lnTo>
                <a:lnTo>
                  <a:pt x="342" y="112"/>
                </a:lnTo>
                <a:lnTo>
                  <a:pt x="344" y="112"/>
                </a:lnTo>
                <a:lnTo>
                  <a:pt x="345" y="110"/>
                </a:lnTo>
                <a:lnTo>
                  <a:pt x="347" y="110"/>
                </a:lnTo>
                <a:lnTo>
                  <a:pt x="347" y="109"/>
                </a:lnTo>
                <a:lnTo>
                  <a:pt x="349" y="107"/>
                </a:lnTo>
                <a:lnTo>
                  <a:pt x="349" y="103"/>
                </a:lnTo>
                <a:lnTo>
                  <a:pt x="351" y="101"/>
                </a:lnTo>
                <a:lnTo>
                  <a:pt x="351" y="99"/>
                </a:lnTo>
                <a:lnTo>
                  <a:pt x="353" y="99"/>
                </a:lnTo>
                <a:lnTo>
                  <a:pt x="355" y="97"/>
                </a:lnTo>
                <a:lnTo>
                  <a:pt x="357" y="94"/>
                </a:lnTo>
                <a:lnTo>
                  <a:pt x="359" y="92"/>
                </a:lnTo>
                <a:lnTo>
                  <a:pt x="359" y="90"/>
                </a:lnTo>
                <a:lnTo>
                  <a:pt x="360" y="90"/>
                </a:lnTo>
                <a:lnTo>
                  <a:pt x="362" y="90"/>
                </a:lnTo>
                <a:lnTo>
                  <a:pt x="362" y="88"/>
                </a:lnTo>
                <a:lnTo>
                  <a:pt x="364" y="86"/>
                </a:lnTo>
                <a:lnTo>
                  <a:pt x="366" y="82"/>
                </a:lnTo>
                <a:lnTo>
                  <a:pt x="366" y="80"/>
                </a:lnTo>
                <a:lnTo>
                  <a:pt x="368" y="79"/>
                </a:lnTo>
                <a:lnTo>
                  <a:pt x="368" y="77"/>
                </a:lnTo>
                <a:lnTo>
                  <a:pt x="370" y="77"/>
                </a:lnTo>
                <a:lnTo>
                  <a:pt x="372" y="75"/>
                </a:lnTo>
                <a:lnTo>
                  <a:pt x="372" y="77"/>
                </a:lnTo>
                <a:lnTo>
                  <a:pt x="374" y="75"/>
                </a:lnTo>
                <a:lnTo>
                  <a:pt x="375" y="73"/>
                </a:lnTo>
                <a:lnTo>
                  <a:pt x="377" y="71"/>
                </a:lnTo>
                <a:lnTo>
                  <a:pt x="379" y="71"/>
                </a:lnTo>
                <a:lnTo>
                  <a:pt x="381" y="71"/>
                </a:lnTo>
                <a:lnTo>
                  <a:pt x="383" y="69"/>
                </a:lnTo>
                <a:lnTo>
                  <a:pt x="383" y="67"/>
                </a:lnTo>
                <a:lnTo>
                  <a:pt x="385" y="67"/>
                </a:lnTo>
                <a:lnTo>
                  <a:pt x="387" y="65"/>
                </a:lnTo>
                <a:lnTo>
                  <a:pt x="389" y="65"/>
                </a:lnTo>
                <a:lnTo>
                  <a:pt x="390" y="65"/>
                </a:lnTo>
                <a:lnTo>
                  <a:pt x="392" y="65"/>
                </a:lnTo>
                <a:lnTo>
                  <a:pt x="394" y="65"/>
                </a:lnTo>
                <a:lnTo>
                  <a:pt x="394" y="67"/>
                </a:lnTo>
                <a:lnTo>
                  <a:pt x="396" y="69"/>
                </a:lnTo>
                <a:lnTo>
                  <a:pt x="396" y="71"/>
                </a:lnTo>
                <a:lnTo>
                  <a:pt x="396" y="73"/>
                </a:lnTo>
                <a:lnTo>
                  <a:pt x="396" y="73"/>
                </a:lnTo>
                <a:lnTo>
                  <a:pt x="396" y="75"/>
                </a:lnTo>
                <a:lnTo>
                  <a:pt x="396" y="77"/>
                </a:lnTo>
                <a:lnTo>
                  <a:pt x="400" y="77"/>
                </a:lnTo>
                <a:lnTo>
                  <a:pt x="400" y="79"/>
                </a:lnTo>
                <a:lnTo>
                  <a:pt x="398" y="80"/>
                </a:lnTo>
                <a:lnTo>
                  <a:pt x="400" y="82"/>
                </a:lnTo>
                <a:lnTo>
                  <a:pt x="400" y="84"/>
                </a:lnTo>
                <a:lnTo>
                  <a:pt x="402" y="86"/>
                </a:lnTo>
                <a:lnTo>
                  <a:pt x="402" y="88"/>
                </a:lnTo>
                <a:lnTo>
                  <a:pt x="404" y="90"/>
                </a:lnTo>
                <a:lnTo>
                  <a:pt x="404" y="90"/>
                </a:lnTo>
                <a:lnTo>
                  <a:pt x="405" y="92"/>
                </a:lnTo>
                <a:lnTo>
                  <a:pt x="405" y="94"/>
                </a:lnTo>
                <a:lnTo>
                  <a:pt x="407" y="94"/>
                </a:lnTo>
                <a:lnTo>
                  <a:pt x="407" y="95"/>
                </a:lnTo>
                <a:lnTo>
                  <a:pt x="409" y="97"/>
                </a:lnTo>
                <a:lnTo>
                  <a:pt x="409" y="99"/>
                </a:lnTo>
                <a:lnTo>
                  <a:pt x="411" y="99"/>
                </a:lnTo>
                <a:lnTo>
                  <a:pt x="411" y="101"/>
                </a:lnTo>
                <a:lnTo>
                  <a:pt x="413" y="103"/>
                </a:lnTo>
                <a:lnTo>
                  <a:pt x="413" y="105"/>
                </a:lnTo>
                <a:lnTo>
                  <a:pt x="415" y="105"/>
                </a:lnTo>
                <a:lnTo>
                  <a:pt x="415" y="107"/>
                </a:lnTo>
                <a:lnTo>
                  <a:pt x="417" y="109"/>
                </a:lnTo>
                <a:lnTo>
                  <a:pt x="417" y="110"/>
                </a:lnTo>
                <a:lnTo>
                  <a:pt x="419" y="112"/>
                </a:lnTo>
                <a:lnTo>
                  <a:pt x="419" y="114"/>
                </a:lnTo>
                <a:lnTo>
                  <a:pt x="420" y="116"/>
                </a:lnTo>
                <a:lnTo>
                  <a:pt x="422" y="118"/>
                </a:lnTo>
                <a:lnTo>
                  <a:pt x="422" y="120"/>
                </a:lnTo>
                <a:lnTo>
                  <a:pt x="424" y="120"/>
                </a:lnTo>
                <a:lnTo>
                  <a:pt x="424" y="122"/>
                </a:lnTo>
                <a:lnTo>
                  <a:pt x="426" y="124"/>
                </a:lnTo>
                <a:lnTo>
                  <a:pt x="428" y="125"/>
                </a:lnTo>
                <a:lnTo>
                  <a:pt x="428" y="127"/>
                </a:lnTo>
                <a:lnTo>
                  <a:pt x="428" y="129"/>
                </a:lnTo>
                <a:lnTo>
                  <a:pt x="430" y="129"/>
                </a:lnTo>
                <a:lnTo>
                  <a:pt x="430" y="131"/>
                </a:lnTo>
                <a:lnTo>
                  <a:pt x="432" y="133"/>
                </a:lnTo>
                <a:lnTo>
                  <a:pt x="432" y="135"/>
                </a:lnTo>
                <a:lnTo>
                  <a:pt x="434" y="135"/>
                </a:lnTo>
                <a:lnTo>
                  <a:pt x="434" y="135"/>
                </a:lnTo>
                <a:lnTo>
                  <a:pt x="435" y="137"/>
                </a:lnTo>
                <a:lnTo>
                  <a:pt x="435" y="139"/>
                </a:lnTo>
                <a:lnTo>
                  <a:pt x="437" y="140"/>
                </a:lnTo>
                <a:lnTo>
                  <a:pt x="439" y="142"/>
                </a:lnTo>
                <a:lnTo>
                  <a:pt x="439" y="144"/>
                </a:lnTo>
                <a:lnTo>
                  <a:pt x="441" y="144"/>
                </a:lnTo>
                <a:lnTo>
                  <a:pt x="441" y="146"/>
                </a:lnTo>
                <a:lnTo>
                  <a:pt x="443" y="148"/>
                </a:lnTo>
                <a:lnTo>
                  <a:pt x="443" y="150"/>
                </a:lnTo>
                <a:lnTo>
                  <a:pt x="445" y="150"/>
                </a:lnTo>
                <a:lnTo>
                  <a:pt x="445" y="152"/>
                </a:lnTo>
                <a:lnTo>
                  <a:pt x="445" y="154"/>
                </a:lnTo>
                <a:lnTo>
                  <a:pt x="445" y="154"/>
                </a:lnTo>
                <a:lnTo>
                  <a:pt x="445" y="155"/>
                </a:lnTo>
                <a:lnTo>
                  <a:pt x="447" y="155"/>
                </a:lnTo>
                <a:lnTo>
                  <a:pt x="447" y="157"/>
                </a:lnTo>
                <a:lnTo>
                  <a:pt x="449" y="159"/>
                </a:lnTo>
                <a:lnTo>
                  <a:pt x="449" y="161"/>
                </a:lnTo>
                <a:lnTo>
                  <a:pt x="450" y="161"/>
                </a:lnTo>
                <a:lnTo>
                  <a:pt x="450" y="163"/>
                </a:lnTo>
                <a:lnTo>
                  <a:pt x="450" y="165"/>
                </a:lnTo>
                <a:lnTo>
                  <a:pt x="452" y="165"/>
                </a:lnTo>
                <a:lnTo>
                  <a:pt x="452" y="167"/>
                </a:lnTo>
                <a:lnTo>
                  <a:pt x="454" y="167"/>
                </a:lnTo>
                <a:lnTo>
                  <a:pt x="454" y="169"/>
                </a:lnTo>
                <a:lnTo>
                  <a:pt x="456" y="171"/>
                </a:lnTo>
                <a:lnTo>
                  <a:pt x="456" y="172"/>
                </a:lnTo>
                <a:lnTo>
                  <a:pt x="458" y="172"/>
                </a:lnTo>
                <a:lnTo>
                  <a:pt x="458" y="174"/>
                </a:lnTo>
                <a:lnTo>
                  <a:pt x="460" y="176"/>
                </a:lnTo>
                <a:lnTo>
                  <a:pt x="460" y="178"/>
                </a:lnTo>
                <a:lnTo>
                  <a:pt x="462" y="178"/>
                </a:lnTo>
                <a:lnTo>
                  <a:pt x="462" y="178"/>
                </a:lnTo>
                <a:lnTo>
                  <a:pt x="464" y="178"/>
                </a:lnTo>
                <a:lnTo>
                  <a:pt x="464" y="180"/>
                </a:lnTo>
                <a:lnTo>
                  <a:pt x="464" y="182"/>
                </a:lnTo>
                <a:lnTo>
                  <a:pt x="465" y="182"/>
                </a:lnTo>
                <a:lnTo>
                  <a:pt x="465" y="184"/>
                </a:lnTo>
                <a:lnTo>
                  <a:pt x="467" y="186"/>
                </a:lnTo>
                <a:lnTo>
                  <a:pt x="467" y="187"/>
                </a:lnTo>
                <a:lnTo>
                  <a:pt x="469" y="187"/>
                </a:lnTo>
                <a:lnTo>
                  <a:pt x="469" y="189"/>
                </a:lnTo>
                <a:lnTo>
                  <a:pt x="471" y="189"/>
                </a:lnTo>
                <a:lnTo>
                  <a:pt x="471" y="191"/>
                </a:lnTo>
                <a:lnTo>
                  <a:pt x="473" y="193"/>
                </a:lnTo>
                <a:lnTo>
                  <a:pt x="473" y="195"/>
                </a:lnTo>
                <a:lnTo>
                  <a:pt x="475" y="197"/>
                </a:lnTo>
                <a:lnTo>
                  <a:pt x="479" y="199"/>
                </a:lnTo>
                <a:lnTo>
                  <a:pt x="484" y="206"/>
                </a:lnTo>
                <a:lnTo>
                  <a:pt x="488" y="214"/>
                </a:lnTo>
                <a:lnTo>
                  <a:pt x="490" y="214"/>
                </a:lnTo>
                <a:lnTo>
                  <a:pt x="494" y="223"/>
                </a:lnTo>
                <a:lnTo>
                  <a:pt x="501" y="234"/>
                </a:lnTo>
                <a:lnTo>
                  <a:pt x="507" y="240"/>
                </a:lnTo>
                <a:lnTo>
                  <a:pt x="518" y="255"/>
                </a:lnTo>
                <a:lnTo>
                  <a:pt x="524" y="257"/>
                </a:lnTo>
                <a:lnTo>
                  <a:pt x="533" y="257"/>
                </a:lnTo>
                <a:lnTo>
                  <a:pt x="539" y="249"/>
                </a:lnTo>
                <a:lnTo>
                  <a:pt x="539" y="244"/>
                </a:lnTo>
                <a:lnTo>
                  <a:pt x="541" y="234"/>
                </a:lnTo>
                <a:lnTo>
                  <a:pt x="539" y="234"/>
                </a:lnTo>
                <a:lnTo>
                  <a:pt x="539" y="232"/>
                </a:lnTo>
                <a:lnTo>
                  <a:pt x="539" y="231"/>
                </a:lnTo>
                <a:lnTo>
                  <a:pt x="539" y="229"/>
                </a:lnTo>
                <a:lnTo>
                  <a:pt x="539" y="227"/>
                </a:lnTo>
                <a:lnTo>
                  <a:pt x="539" y="225"/>
                </a:lnTo>
                <a:lnTo>
                  <a:pt x="541" y="225"/>
                </a:lnTo>
                <a:lnTo>
                  <a:pt x="541" y="223"/>
                </a:lnTo>
                <a:lnTo>
                  <a:pt x="541" y="223"/>
                </a:lnTo>
                <a:lnTo>
                  <a:pt x="541" y="221"/>
                </a:lnTo>
                <a:lnTo>
                  <a:pt x="541" y="219"/>
                </a:lnTo>
                <a:lnTo>
                  <a:pt x="542" y="217"/>
                </a:lnTo>
                <a:lnTo>
                  <a:pt x="542" y="216"/>
                </a:lnTo>
                <a:lnTo>
                  <a:pt x="542" y="214"/>
                </a:lnTo>
                <a:lnTo>
                  <a:pt x="542" y="212"/>
                </a:lnTo>
                <a:lnTo>
                  <a:pt x="542" y="210"/>
                </a:lnTo>
                <a:lnTo>
                  <a:pt x="544" y="208"/>
                </a:lnTo>
                <a:lnTo>
                  <a:pt x="542" y="206"/>
                </a:lnTo>
                <a:lnTo>
                  <a:pt x="541" y="206"/>
                </a:lnTo>
                <a:lnTo>
                  <a:pt x="541" y="204"/>
                </a:lnTo>
                <a:lnTo>
                  <a:pt x="539" y="204"/>
                </a:lnTo>
                <a:lnTo>
                  <a:pt x="539" y="202"/>
                </a:lnTo>
                <a:lnTo>
                  <a:pt x="537" y="201"/>
                </a:lnTo>
                <a:lnTo>
                  <a:pt x="535" y="199"/>
                </a:lnTo>
                <a:lnTo>
                  <a:pt x="533" y="197"/>
                </a:lnTo>
                <a:lnTo>
                  <a:pt x="533" y="195"/>
                </a:lnTo>
                <a:lnTo>
                  <a:pt x="533" y="193"/>
                </a:lnTo>
                <a:lnTo>
                  <a:pt x="533" y="191"/>
                </a:lnTo>
                <a:lnTo>
                  <a:pt x="533" y="189"/>
                </a:lnTo>
                <a:lnTo>
                  <a:pt x="533" y="187"/>
                </a:lnTo>
                <a:lnTo>
                  <a:pt x="533" y="186"/>
                </a:lnTo>
                <a:lnTo>
                  <a:pt x="533" y="184"/>
                </a:lnTo>
                <a:lnTo>
                  <a:pt x="533" y="182"/>
                </a:lnTo>
                <a:lnTo>
                  <a:pt x="533" y="180"/>
                </a:lnTo>
                <a:lnTo>
                  <a:pt x="531" y="178"/>
                </a:lnTo>
                <a:lnTo>
                  <a:pt x="531" y="178"/>
                </a:lnTo>
                <a:lnTo>
                  <a:pt x="531" y="176"/>
                </a:lnTo>
                <a:lnTo>
                  <a:pt x="531" y="174"/>
                </a:lnTo>
                <a:lnTo>
                  <a:pt x="531" y="172"/>
                </a:lnTo>
                <a:lnTo>
                  <a:pt x="531" y="171"/>
                </a:lnTo>
                <a:lnTo>
                  <a:pt x="531" y="169"/>
                </a:lnTo>
                <a:lnTo>
                  <a:pt x="531" y="167"/>
                </a:lnTo>
                <a:lnTo>
                  <a:pt x="529" y="165"/>
                </a:lnTo>
                <a:lnTo>
                  <a:pt x="529" y="163"/>
                </a:lnTo>
                <a:lnTo>
                  <a:pt x="529" y="161"/>
                </a:lnTo>
                <a:lnTo>
                  <a:pt x="529" y="159"/>
                </a:lnTo>
                <a:lnTo>
                  <a:pt x="529" y="157"/>
                </a:lnTo>
                <a:lnTo>
                  <a:pt x="529" y="155"/>
                </a:lnTo>
                <a:lnTo>
                  <a:pt x="529" y="154"/>
                </a:lnTo>
                <a:lnTo>
                  <a:pt x="529" y="152"/>
                </a:lnTo>
                <a:lnTo>
                  <a:pt x="529" y="150"/>
                </a:lnTo>
                <a:lnTo>
                  <a:pt x="529" y="148"/>
                </a:lnTo>
                <a:lnTo>
                  <a:pt x="529" y="146"/>
                </a:lnTo>
                <a:lnTo>
                  <a:pt x="529" y="144"/>
                </a:lnTo>
                <a:lnTo>
                  <a:pt x="529" y="142"/>
                </a:lnTo>
                <a:lnTo>
                  <a:pt x="529" y="140"/>
                </a:lnTo>
                <a:lnTo>
                  <a:pt x="531" y="140"/>
                </a:lnTo>
                <a:lnTo>
                  <a:pt x="531" y="139"/>
                </a:lnTo>
                <a:lnTo>
                  <a:pt x="531" y="137"/>
                </a:lnTo>
                <a:lnTo>
                  <a:pt x="533" y="135"/>
                </a:lnTo>
                <a:lnTo>
                  <a:pt x="533" y="135"/>
                </a:lnTo>
                <a:lnTo>
                  <a:pt x="533" y="133"/>
                </a:lnTo>
                <a:lnTo>
                  <a:pt x="533" y="131"/>
                </a:lnTo>
                <a:lnTo>
                  <a:pt x="531" y="129"/>
                </a:lnTo>
                <a:lnTo>
                  <a:pt x="529" y="127"/>
                </a:lnTo>
                <a:lnTo>
                  <a:pt x="529" y="125"/>
                </a:lnTo>
                <a:lnTo>
                  <a:pt x="527" y="125"/>
                </a:lnTo>
                <a:lnTo>
                  <a:pt x="526" y="124"/>
                </a:lnTo>
                <a:lnTo>
                  <a:pt x="527" y="124"/>
                </a:lnTo>
                <a:lnTo>
                  <a:pt x="529" y="124"/>
                </a:lnTo>
                <a:lnTo>
                  <a:pt x="531" y="124"/>
                </a:lnTo>
                <a:lnTo>
                  <a:pt x="531" y="122"/>
                </a:lnTo>
                <a:lnTo>
                  <a:pt x="533" y="122"/>
                </a:lnTo>
                <a:lnTo>
                  <a:pt x="535" y="122"/>
                </a:lnTo>
                <a:lnTo>
                  <a:pt x="537" y="122"/>
                </a:lnTo>
                <a:lnTo>
                  <a:pt x="539" y="122"/>
                </a:lnTo>
                <a:lnTo>
                  <a:pt x="539" y="122"/>
                </a:lnTo>
                <a:lnTo>
                  <a:pt x="541" y="122"/>
                </a:lnTo>
                <a:lnTo>
                  <a:pt x="542" y="122"/>
                </a:lnTo>
                <a:lnTo>
                  <a:pt x="544" y="124"/>
                </a:lnTo>
                <a:lnTo>
                  <a:pt x="544" y="125"/>
                </a:lnTo>
                <a:lnTo>
                  <a:pt x="546" y="125"/>
                </a:lnTo>
                <a:lnTo>
                  <a:pt x="546" y="127"/>
                </a:lnTo>
                <a:lnTo>
                  <a:pt x="546" y="129"/>
                </a:lnTo>
                <a:lnTo>
                  <a:pt x="548" y="129"/>
                </a:lnTo>
                <a:lnTo>
                  <a:pt x="550" y="129"/>
                </a:lnTo>
                <a:lnTo>
                  <a:pt x="550" y="127"/>
                </a:lnTo>
                <a:lnTo>
                  <a:pt x="552" y="127"/>
                </a:lnTo>
                <a:lnTo>
                  <a:pt x="552" y="125"/>
                </a:lnTo>
                <a:lnTo>
                  <a:pt x="554" y="127"/>
                </a:lnTo>
                <a:lnTo>
                  <a:pt x="556" y="127"/>
                </a:lnTo>
                <a:lnTo>
                  <a:pt x="557" y="127"/>
                </a:lnTo>
                <a:lnTo>
                  <a:pt x="559" y="127"/>
                </a:lnTo>
                <a:lnTo>
                  <a:pt x="561" y="127"/>
                </a:lnTo>
                <a:lnTo>
                  <a:pt x="563" y="127"/>
                </a:lnTo>
                <a:lnTo>
                  <a:pt x="565" y="127"/>
                </a:lnTo>
                <a:lnTo>
                  <a:pt x="567" y="125"/>
                </a:lnTo>
                <a:lnTo>
                  <a:pt x="569" y="125"/>
                </a:lnTo>
                <a:lnTo>
                  <a:pt x="569" y="127"/>
                </a:lnTo>
                <a:lnTo>
                  <a:pt x="571" y="127"/>
                </a:lnTo>
                <a:lnTo>
                  <a:pt x="572" y="127"/>
                </a:lnTo>
                <a:lnTo>
                  <a:pt x="574" y="125"/>
                </a:lnTo>
                <a:lnTo>
                  <a:pt x="576" y="125"/>
                </a:lnTo>
                <a:lnTo>
                  <a:pt x="578" y="125"/>
                </a:lnTo>
                <a:lnTo>
                  <a:pt x="578" y="124"/>
                </a:lnTo>
                <a:lnTo>
                  <a:pt x="580" y="125"/>
                </a:lnTo>
                <a:lnTo>
                  <a:pt x="582" y="125"/>
                </a:lnTo>
                <a:lnTo>
                  <a:pt x="584" y="124"/>
                </a:lnTo>
                <a:lnTo>
                  <a:pt x="586" y="122"/>
                </a:lnTo>
                <a:lnTo>
                  <a:pt x="587" y="120"/>
                </a:lnTo>
                <a:lnTo>
                  <a:pt x="587" y="120"/>
                </a:lnTo>
                <a:lnTo>
                  <a:pt x="589" y="118"/>
                </a:lnTo>
                <a:lnTo>
                  <a:pt x="591" y="118"/>
                </a:lnTo>
                <a:lnTo>
                  <a:pt x="591" y="116"/>
                </a:lnTo>
                <a:lnTo>
                  <a:pt x="591" y="114"/>
                </a:lnTo>
                <a:lnTo>
                  <a:pt x="591" y="112"/>
                </a:lnTo>
                <a:lnTo>
                  <a:pt x="593" y="112"/>
                </a:lnTo>
                <a:lnTo>
                  <a:pt x="593" y="110"/>
                </a:lnTo>
                <a:lnTo>
                  <a:pt x="595" y="110"/>
                </a:lnTo>
                <a:lnTo>
                  <a:pt x="597" y="109"/>
                </a:lnTo>
                <a:lnTo>
                  <a:pt x="599" y="107"/>
                </a:lnTo>
                <a:lnTo>
                  <a:pt x="601" y="105"/>
                </a:lnTo>
                <a:lnTo>
                  <a:pt x="602" y="105"/>
                </a:lnTo>
                <a:lnTo>
                  <a:pt x="604" y="103"/>
                </a:lnTo>
                <a:lnTo>
                  <a:pt x="606" y="101"/>
                </a:lnTo>
                <a:lnTo>
                  <a:pt x="608" y="99"/>
                </a:lnTo>
                <a:lnTo>
                  <a:pt x="610" y="99"/>
                </a:lnTo>
                <a:lnTo>
                  <a:pt x="610" y="97"/>
                </a:lnTo>
                <a:lnTo>
                  <a:pt x="610" y="95"/>
                </a:lnTo>
                <a:lnTo>
                  <a:pt x="612" y="95"/>
                </a:lnTo>
                <a:lnTo>
                  <a:pt x="614" y="94"/>
                </a:lnTo>
                <a:lnTo>
                  <a:pt x="616" y="92"/>
                </a:lnTo>
                <a:lnTo>
                  <a:pt x="616" y="90"/>
                </a:lnTo>
                <a:lnTo>
                  <a:pt x="616" y="90"/>
                </a:lnTo>
                <a:lnTo>
                  <a:pt x="617" y="90"/>
                </a:lnTo>
                <a:lnTo>
                  <a:pt x="617" y="88"/>
                </a:lnTo>
                <a:lnTo>
                  <a:pt x="619" y="86"/>
                </a:lnTo>
                <a:lnTo>
                  <a:pt x="619" y="84"/>
                </a:lnTo>
                <a:lnTo>
                  <a:pt x="621" y="82"/>
                </a:lnTo>
                <a:lnTo>
                  <a:pt x="621" y="80"/>
                </a:lnTo>
                <a:lnTo>
                  <a:pt x="621" y="79"/>
                </a:lnTo>
                <a:lnTo>
                  <a:pt x="623" y="79"/>
                </a:lnTo>
                <a:lnTo>
                  <a:pt x="623" y="77"/>
                </a:lnTo>
                <a:lnTo>
                  <a:pt x="625" y="77"/>
                </a:lnTo>
                <a:lnTo>
                  <a:pt x="625" y="75"/>
                </a:lnTo>
                <a:lnTo>
                  <a:pt x="627" y="75"/>
                </a:lnTo>
                <a:lnTo>
                  <a:pt x="629" y="75"/>
                </a:lnTo>
                <a:lnTo>
                  <a:pt x="631" y="73"/>
                </a:lnTo>
                <a:lnTo>
                  <a:pt x="632" y="73"/>
                </a:lnTo>
                <a:lnTo>
                  <a:pt x="634" y="73"/>
                </a:lnTo>
                <a:lnTo>
                  <a:pt x="634" y="75"/>
                </a:lnTo>
                <a:lnTo>
                  <a:pt x="634" y="75"/>
                </a:lnTo>
                <a:lnTo>
                  <a:pt x="636" y="75"/>
                </a:lnTo>
                <a:lnTo>
                  <a:pt x="636" y="73"/>
                </a:lnTo>
                <a:lnTo>
                  <a:pt x="636" y="71"/>
                </a:lnTo>
                <a:lnTo>
                  <a:pt x="638" y="69"/>
                </a:lnTo>
                <a:lnTo>
                  <a:pt x="640" y="69"/>
                </a:lnTo>
                <a:lnTo>
                  <a:pt x="642" y="69"/>
                </a:lnTo>
                <a:lnTo>
                  <a:pt x="642" y="67"/>
                </a:lnTo>
                <a:lnTo>
                  <a:pt x="644" y="67"/>
                </a:lnTo>
                <a:lnTo>
                  <a:pt x="646" y="65"/>
                </a:lnTo>
                <a:lnTo>
                  <a:pt x="647" y="65"/>
                </a:lnTo>
                <a:lnTo>
                  <a:pt x="649" y="65"/>
                </a:lnTo>
                <a:lnTo>
                  <a:pt x="651" y="64"/>
                </a:lnTo>
                <a:lnTo>
                  <a:pt x="653" y="64"/>
                </a:lnTo>
                <a:lnTo>
                  <a:pt x="655" y="62"/>
                </a:lnTo>
                <a:lnTo>
                  <a:pt x="655" y="60"/>
                </a:lnTo>
                <a:lnTo>
                  <a:pt x="655" y="58"/>
                </a:lnTo>
                <a:lnTo>
                  <a:pt x="653" y="58"/>
                </a:lnTo>
                <a:lnTo>
                  <a:pt x="655" y="56"/>
                </a:lnTo>
                <a:lnTo>
                  <a:pt x="655" y="54"/>
                </a:lnTo>
                <a:lnTo>
                  <a:pt x="655" y="52"/>
                </a:lnTo>
                <a:lnTo>
                  <a:pt x="657" y="52"/>
                </a:lnTo>
                <a:lnTo>
                  <a:pt x="657" y="50"/>
                </a:lnTo>
                <a:lnTo>
                  <a:pt x="659" y="50"/>
                </a:lnTo>
                <a:lnTo>
                  <a:pt x="661" y="50"/>
                </a:lnTo>
                <a:lnTo>
                  <a:pt x="662" y="50"/>
                </a:lnTo>
                <a:lnTo>
                  <a:pt x="664" y="50"/>
                </a:lnTo>
                <a:lnTo>
                  <a:pt x="664" y="52"/>
                </a:lnTo>
                <a:lnTo>
                  <a:pt x="666" y="52"/>
                </a:lnTo>
                <a:lnTo>
                  <a:pt x="668" y="52"/>
                </a:lnTo>
                <a:lnTo>
                  <a:pt x="668" y="50"/>
                </a:lnTo>
                <a:lnTo>
                  <a:pt x="670" y="50"/>
                </a:lnTo>
                <a:lnTo>
                  <a:pt x="672" y="49"/>
                </a:lnTo>
                <a:lnTo>
                  <a:pt x="674" y="50"/>
                </a:lnTo>
                <a:lnTo>
                  <a:pt x="676" y="52"/>
                </a:lnTo>
                <a:lnTo>
                  <a:pt x="677" y="52"/>
                </a:lnTo>
                <a:lnTo>
                  <a:pt x="679" y="50"/>
                </a:lnTo>
                <a:lnTo>
                  <a:pt x="681" y="50"/>
                </a:lnTo>
                <a:lnTo>
                  <a:pt x="681" y="50"/>
                </a:lnTo>
                <a:lnTo>
                  <a:pt x="683" y="50"/>
                </a:lnTo>
                <a:lnTo>
                  <a:pt x="685" y="49"/>
                </a:lnTo>
                <a:lnTo>
                  <a:pt x="687" y="50"/>
                </a:lnTo>
                <a:lnTo>
                  <a:pt x="687" y="52"/>
                </a:lnTo>
                <a:lnTo>
                  <a:pt x="689" y="52"/>
                </a:lnTo>
                <a:lnTo>
                  <a:pt x="691" y="52"/>
                </a:lnTo>
                <a:lnTo>
                  <a:pt x="692" y="52"/>
                </a:lnTo>
                <a:lnTo>
                  <a:pt x="694" y="52"/>
                </a:lnTo>
                <a:lnTo>
                  <a:pt x="696" y="52"/>
                </a:lnTo>
                <a:lnTo>
                  <a:pt x="696" y="54"/>
                </a:lnTo>
                <a:lnTo>
                  <a:pt x="696" y="56"/>
                </a:lnTo>
                <a:lnTo>
                  <a:pt x="696" y="58"/>
                </a:lnTo>
                <a:lnTo>
                  <a:pt x="698" y="60"/>
                </a:lnTo>
                <a:lnTo>
                  <a:pt x="700" y="62"/>
                </a:lnTo>
                <a:lnTo>
                  <a:pt x="702" y="62"/>
                </a:lnTo>
                <a:lnTo>
                  <a:pt x="702" y="64"/>
                </a:lnTo>
                <a:lnTo>
                  <a:pt x="702" y="65"/>
                </a:lnTo>
                <a:lnTo>
                  <a:pt x="702" y="67"/>
                </a:lnTo>
                <a:lnTo>
                  <a:pt x="702" y="69"/>
                </a:lnTo>
                <a:lnTo>
                  <a:pt x="702" y="71"/>
                </a:lnTo>
                <a:lnTo>
                  <a:pt x="702" y="73"/>
                </a:lnTo>
                <a:lnTo>
                  <a:pt x="702" y="75"/>
                </a:lnTo>
                <a:lnTo>
                  <a:pt x="704" y="75"/>
                </a:lnTo>
                <a:lnTo>
                  <a:pt x="706" y="73"/>
                </a:lnTo>
                <a:lnTo>
                  <a:pt x="707" y="73"/>
                </a:lnTo>
                <a:lnTo>
                  <a:pt x="707" y="71"/>
                </a:lnTo>
                <a:lnTo>
                  <a:pt x="709" y="71"/>
                </a:lnTo>
                <a:lnTo>
                  <a:pt x="711" y="71"/>
                </a:lnTo>
                <a:lnTo>
                  <a:pt x="713" y="71"/>
                </a:lnTo>
                <a:lnTo>
                  <a:pt x="713" y="69"/>
                </a:lnTo>
                <a:lnTo>
                  <a:pt x="715" y="69"/>
                </a:lnTo>
                <a:lnTo>
                  <a:pt x="715" y="67"/>
                </a:lnTo>
                <a:lnTo>
                  <a:pt x="717" y="67"/>
                </a:lnTo>
                <a:lnTo>
                  <a:pt x="719" y="65"/>
                </a:lnTo>
                <a:lnTo>
                  <a:pt x="721" y="64"/>
                </a:lnTo>
                <a:lnTo>
                  <a:pt x="721" y="62"/>
                </a:lnTo>
                <a:lnTo>
                  <a:pt x="722" y="60"/>
                </a:lnTo>
                <a:lnTo>
                  <a:pt x="722" y="58"/>
                </a:lnTo>
                <a:lnTo>
                  <a:pt x="724" y="58"/>
                </a:lnTo>
                <a:lnTo>
                  <a:pt x="724" y="56"/>
                </a:lnTo>
                <a:lnTo>
                  <a:pt x="726" y="54"/>
                </a:lnTo>
                <a:lnTo>
                  <a:pt x="726" y="52"/>
                </a:lnTo>
                <a:lnTo>
                  <a:pt x="728" y="50"/>
                </a:lnTo>
                <a:lnTo>
                  <a:pt x="728" y="49"/>
                </a:lnTo>
                <a:lnTo>
                  <a:pt x="730" y="47"/>
                </a:lnTo>
                <a:lnTo>
                  <a:pt x="730" y="45"/>
                </a:lnTo>
                <a:lnTo>
                  <a:pt x="730" y="45"/>
                </a:lnTo>
                <a:lnTo>
                  <a:pt x="730" y="45"/>
                </a:lnTo>
                <a:lnTo>
                  <a:pt x="732" y="45"/>
                </a:lnTo>
                <a:lnTo>
                  <a:pt x="734" y="45"/>
                </a:lnTo>
                <a:lnTo>
                  <a:pt x="736" y="45"/>
                </a:lnTo>
                <a:lnTo>
                  <a:pt x="737" y="45"/>
                </a:lnTo>
                <a:lnTo>
                  <a:pt x="739" y="45"/>
                </a:lnTo>
                <a:lnTo>
                  <a:pt x="741" y="45"/>
                </a:lnTo>
                <a:lnTo>
                  <a:pt x="743" y="45"/>
                </a:lnTo>
                <a:lnTo>
                  <a:pt x="745" y="45"/>
                </a:lnTo>
                <a:lnTo>
                  <a:pt x="747" y="45"/>
                </a:lnTo>
                <a:lnTo>
                  <a:pt x="749" y="43"/>
                </a:lnTo>
                <a:lnTo>
                  <a:pt x="751" y="43"/>
                </a:lnTo>
                <a:lnTo>
                  <a:pt x="752" y="45"/>
                </a:lnTo>
                <a:lnTo>
                  <a:pt x="754" y="45"/>
                </a:lnTo>
                <a:lnTo>
                  <a:pt x="756" y="45"/>
                </a:lnTo>
                <a:lnTo>
                  <a:pt x="758" y="45"/>
                </a:lnTo>
                <a:lnTo>
                  <a:pt x="760" y="45"/>
                </a:lnTo>
                <a:lnTo>
                  <a:pt x="762" y="45"/>
                </a:lnTo>
                <a:lnTo>
                  <a:pt x="764" y="45"/>
                </a:lnTo>
                <a:lnTo>
                  <a:pt x="764" y="43"/>
                </a:lnTo>
                <a:lnTo>
                  <a:pt x="764" y="41"/>
                </a:lnTo>
                <a:lnTo>
                  <a:pt x="766" y="41"/>
                </a:lnTo>
                <a:lnTo>
                  <a:pt x="766" y="39"/>
                </a:lnTo>
                <a:lnTo>
                  <a:pt x="767" y="39"/>
                </a:lnTo>
                <a:lnTo>
                  <a:pt x="767" y="37"/>
                </a:lnTo>
                <a:lnTo>
                  <a:pt x="769" y="35"/>
                </a:lnTo>
                <a:lnTo>
                  <a:pt x="769" y="34"/>
                </a:lnTo>
                <a:lnTo>
                  <a:pt x="771" y="32"/>
                </a:lnTo>
                <a:lnTo>
                  <a:pt x="773" y="30"/>
                </a:lnTo>
                <a:lnTo>
                  <a:pt x="775" y="30"/>
                </a:lnTo>
                <a:lnTo>
                  <a:pt x="775" y="28"/>
                </a:lnTo>
                <a:lnTo>
                  <a:pt x="777" y="28"/>
                </a:lnTo>
                <a:lnTo>
                  <a:pt x="777" y="26"/>
                </a:lnTo>
                <a:lnTo>
                  <a:pt x="777" y="26"/>
                </a:lnTo>
                <a:lnTo>
                  <a:pt x="779" y="24"/>
                </a:lnTo>
                <a:lnTo>
                  <a:pt x="779" y="22"/>
                </a:lnTo>
                <a:lnTo>
                  <a:pt x="781" y="20"/>
                </a:lnTo>
                <a:lnTo>
                  <a:pt x="782" y="19"/>
                </a:lnTo>
                <a:lnTo>
                  <a:pt x="784" y="17"/>
                </a:lnTo>
                <a:lnTo>
                  <a:pt x="786" y="17"/>
                </a:lnTo>
                <a:lnTo>
                  <a:pt x="788" y="17"/>
                </a:lnTo>
                <a:lnTo>
                  <a:pt x="790" y="17"/>
                </a:lnTo>
                <a:lnTo>
                  <a:pt x="792" y="17"/>
                </a:lnTo>
                <a:lnTo>
                  <a:pt x="794" y="17"/>
                </a:lnTo>
                <a:lnTo>
                  <a:pt x="796" y="15"/>
                </a:lnTo>
                <a:lnTo>
                  <a:pt x="797" y="15"/>
                </a:lnTo>
                <a:lnTo>
                  <a:pt x="799" y="15"/>
                </a:lnTo>
                <a:lnTo>
                  <a:pt x="799" y="13"/>
                </a:lnTo>
                <a:lnTo>
                  <a:pt x="801" y="13"/>
                </a:lnTo>
                <a:lnTo>
                  <a:pt x="803" y="13"/>
                </a:lnTo>
                <a:lnTo>
                  <a:pt x="805" y="13"/>
                </a:lnTo>
                <a:lnTo>
                  <a:pt x="807" y="13"/>
                </a:lnTo>
                <a:lnTo>
                  <a:pt x="809" y="13"/>
                </a:lnTo>
                <a:lnTo>
                  <a:pt x="811" y="13"/>
                </a:lnTo>
                <a:lnTo>
                  <a:pt x="812" y="13"/>
                </a:lnTo>
                <a:lnTo>
                  <a:pt x="812" y="11"/>
                </a:lnTo>
                <a:lnTo>
                  <a:pt x="814" y="9"/>
                </a:lnTo>
                <a:lnTo>
                  <a:pt x="816" y="9"/>
                </a:lnTo>
                <a:lnTo>
                  <a:pt x="818" y="9"/>
                </a:lnTo>
                <a:lnTo>
                  <a:pt x="818" y="11"/>
                </a:lnTo>
                <a:lnTo>
                  <a:pt x="820" y="11"/>
                </a:lnTo>
                <a:lnTo>
                  <a:pt x="822" y="9"/>
                </a:lnTo>
                <a:lnTo>
                  <a:pt x="822" y="11"/>
                </a:lnTo>
                <a:lnTo>
                  <a:pt x="824" y="11"/>
                </a:lnTo>
                <a:lnTo>
                  <a:pt x="824" y="11"/>
                </a:lnTo>
                <a:lnTo>
                  <a:pt x="826" y="13"/>
                </a:lnTo>
                <a:lnTo>
                  <a:pt x="827" y="11"/>
                </a:lnTo>
                <a:lnTo>
                  <a:pt x="829" y="9"/>
                </a:lnTo>
                <a:lnTo>
                  <a:pt x="829" y="7"/>
                </a:lnTo>
                <a:lnTo>
                  <a:pt x="831" y="5"/>
                </a:lnTo>
                <a:lnTo>
                  <a:pt x="831" y="4"/>
                </a:lnTo>
                <a:lnTo>
                  <a:pt x="833" y="4"/>
                </a:lnTo>
                <a:lnTo>
                  <a:pt x="835" y="4"/>
                </a:lnTo>
                <a:lnTo>
                  <a:pt x="835" y="2"/>
                </a:lnTo>
                <a:lnTo>
                  <a:pt x="837" y="0"/>
                </a:lnTo>
                <a:lnTo>
                  <a:pt x="839" y="0"/>
                </a:lnTo>
                <a:lnTo>
                  <a:pt x="841" y="0"/>
                </a:lnTo>
                <a:lnTo>
                  <a:pt x="841" y="2"/>
                </a:lnTo>
                <a:lnTo>
                  <a:pt x="842" y="2"/>
                </a:lnTo>
                <a:lnTo>
                  <a:pt x="844" y="2"/>
                </a:lnTo>
                <a:lnTo>
                  <a:pt x="844" y="0"/>
                </a:lnTo>
                <a:lnTo>
                  <a:pt x="846" y="0"/>
                </a:lnTo>
                <a:lnTo>
                  <a:pt x="848" y="0"/>
                </a:lnTo>
                <a:lnTo>
                  <a:pt x="848" y="0"/>
                </a:lnTo>
                <a:lnTo>
                  <a:pt x="850" y="0"/>
                </a:lnTo>
                <a:lnTo>
                  <a:pt x="850" y="0"/>
                </a:lnTo>
                <a:lnTo>
                  <a:pt x="852" y="0"/>
                </a:lnTo>
                <a:lnTo>
                  <a:pt x="854" y="0"/>
                </a:lnTo>
                <a:lnTo>
                  <a:pt x="854" y="2"/>
                </a:lnTo>
                <a:lnTo>
                  <a:pt x="854" y="4"/>
                </a:lnTo>
                <a:lnTo>
                  <a:pt x="856" y="5"/>
                </a:lnTo>
                <a:lnTo>
                  <a:pt x="857" y="5"/>
                </a:lnTo>
                <a:lnTo>
                  <a:pt x="857" y="7"/>
                </a:lnTo>
                <a:lnTo>
                  <a:pt x="857" y="9"/>
                </a:lnTo>
                <a:lnTo>
                  <a:pt x="859" y="9"/>
                </a:lnTo>
                <a:lnTo>
                  <a:pt x="859" y="11"/>
                </a:lnTo>
                <a:lnTo>
                  <a:pt x="861" y="13"/>
                </a:lnTo>
                <a:lnTo>
                  <a:pt x="865" y="13"/>
                </a:lnTo>
                <a:lnTo>
                  <a:pt x="867" y="15"/>
                </a:lnTo>
                <a:lnTo>
                  <a:pt x="869" y="15"/>
                </a:lnTo>
                <a:lnTo>
                  <a:pt x="871" y="15"/>
                </a:lnTo>
                <a:lnTo>
                  <a:pt x="872" y="15"/>
                </a:lnTo>
                <a:lnTo>
                  <a:pt x="872" y="15"/>
                </a:lnTo>
                <a:lnTo>
                  <a:pt x="874" y="15"/>
                </a:lnTo>
                <a:lnTo>
                  <a:pt x="876" y="15"/>
                </a:lnTo>
                <a:lnTo>
                  <a:pt x="878" y="17"/>
                </a:lnTo>
                <a:lnTo>
                  <a:pt x="880" y="17"/>
                </a:lnTo>
                <a:lnTo>
                  <a:pt x="884" y="17"/>
                </a:lnTo>
                <a:lnTo>
                  <a:pt x="886" y="19"/>
                </a:lnTo>
                <a:lnTo>
                  <a:pt x="886" y="20"/>
                </a:lnTo>
                <a:lnTo>
                  <a:pt x="887" y="20"/>
                </a:lnTo>
                <a:lnTo>
                  <a:pt x="886" y="22"/>
                </a:lnTo>
                <a:lnTo>
                  <a:pt x="886" y="24"/>
                </a:lnTo>
                <a:lnTo>
                  <a:pt x="886" y="26"/>
                </a:lnTo>
                <a:lnTo>
                  <a:pt x="884" y="26"/>
                </a:lnTo>
                <a:lnTo>
                  <a:pt x="884" y="28"/>
                </a:lnTo>
                <a:lnTo>
                  <a:pt x="884" y="30"/>
                </a:lnTo>
                <a:lnTo>
                  <a:pt x="886" y="32"/>
                </a:lnTo>
                <a:lnTo>
                  <a:pt x="886" y="34"/>
                </a:lnTo>
                <a:lnTo>
                  <a:pt x="887" y="35"/>
                </a:lnTo>
                <a:lnTo>
                  <a:pt x="887" y="37"/>
                </a:lnTo>
                <a:lnTo>
                  <a:pt x="887" y="39"/>
                </a:lnTo>
                <a:lnTo>
                  <a:pt x="889" y="41"/>
                </a:lnTo>
                <a:lnTo>
                  <a:pt x="889" y="43"/>
                </a:lnTo>
                <a:lnTo>
                  <a:pt x="889" y="45"/>
                </a:lnTo>
                <a:lnTo>
                  <a:pt x="891" y="45"/>
                </a:lnTo>
                <a:lnTo>
                  <a:pt x="893" y="47"/>
                </a:lnTo>
                <a:lnTo>
                  <a:pt x="895" y="47"/>
                </a:lnTo>
                <a:lnTo>
                  <a:pt x="895" y="49"/>
                </a:lnTo>
                <a:lnTo>
                  <a:pt x="897" y="50"/>
                </a:lnTo>
                <a:lnTo>
                  <a:pt x="897" y="52"/>
                </a:lnTo>
                <a:lnTo>
                  <a:pt x="897" y="54"/>
                </a:lnTo>
                <a:lnTo>
                  <a:pt x="897" y="56"/>
                </a:lnTo>
                <a:lnTo>
                  <a:pt x="899" y="58"/>
                </a:lnTo>
                <a:lnTo>
                  <a:pt x="899" y="60"/>
                </a:lnTo>
                <a:lnTo>
                  <a:pt x="901" y="62"/>
                </a:lnTo>
                <a:lnTo>
                  <a:pt x="901" y="64"/>
                </a:lnTo>
                <a:lnTo>
                  <a:pt x="902" y="64"/>
                </a:lnTo>
                <a:lnTo>
                  <a:pt x="902" y="65"/>
                </a:lnTo>
                <a:lnTo>
                  <a:pt x="904" y="65"/>
                </a:lnTo>
                <a:lnTo>
                  <a:pt x="904" y="67"/>
                </a:lnTo>
                <a:lnTo>
                  <a:pt x="904" y="69"/>
                </a:lnTo>
                <a:lnTo>
                  <a:pt x="906" y="69"/>
                </a:lnTo>
                <a:lnTo>
                  <a:pt x="908" y="69"/>
                </a:lnTo>
                <a:lnTo>
                  <a:pt x="910" y="71"/>
                </a:lnTo>
                <a:lnTo>
                  <a:pt x="912" y="71"/>
                </a:lnTo>
                <a:lnTo>
                  <a:pt x="914" y="73"/>
                </a:lnTo>
                <a:lnTo>
                  <a:pt x="916" y="75"/>
                </a:lnTo>
                <a:lnTo>
                  <a:pt x="916" y="73"/>
                </a:lnTo>
                <a:lnTo>
                  <a:pt x="917" y="71"/>
                </a:lnTo>
                <a:lnTo>
                  <a:pt x="919" y="71"/>
                </a:lnTo>
                <a:lnTo>
                  <a:pt x="919" y="71"/>
                </a:lnTo>
                <a:lnTo>
                  <a:pt x="921" y="71"/>
                </a:lnTo>
                <a:lnTo>
                  <a:pt x="923" y="71"/>
                </a:lnTo>
                <a:lnTo>
                  <a:pt x="923" y="69"/>
                </a:lnTo>
                <a:lnTo>
                  <a:pt x="923" y="67"/>
                </a:lnTo>
                <a:lnTo>
                  <a:pt x="925" y="67"/>
                </a:lnTo>
                <a:lnTo>
                  <a:pt x="925" y="65"/>
                </a:lnTo>
                <a:lnTo>
                  <a:pt x="923" y="64"/>
                </a:lnTo>
                <a:lnTo>
                  <a:pt x="925" y="64"/>
                </a:lnTo>
                <a:lnTo>
                  <a:pt x="927" y="64"/>
                </a:lnTo>
                <a:lnTo>
                  <a:pt x="929" y="64"/>
                </a:lnTo>
                <a:lnTo>
                  <a:pt x="927" y="62"/>
                </a:lnTo>
                <a:lnTo>
                  <a:pt x="927" y="60"/>
                </a:lnTo>
                <a:lnTo>
                  <a:pt x="929" y="58"/>
                </a:lnTo>
                <a:lnTo>
                  <a:pt x="931" y="56"/>
                </a:lnTo>
                <a:lnTo>
                  <a:pt x="932" y="56"/>
                </a:lnTo>
                <a:lnTo>
                  <a:pt x="934" y="56"/>
                </a:lnTo>
                <a:lnTo>
                  <a:pt x="936" y="56"/>
                </a:lnTo>
                <a:lnTo>
                  <a:pt x="938" y="54"/>
                </a:lnTo>
                <a:lnTo>
                  <a:pt x="940" y="52"/>
                </a:lnTo>
                <a:lnTo>
                  <a:pt x="940" y="50"/>
                </a:lnTo>
                <a:lnTo>
                  <a:pt x="942" y="50"/>
                </a:lnTo>
                <a:lnTo>
                  <a:pt x="942" y="49"/>
                </a:lnTo>
                <a:lnTo>
                  <a:pt x="944" y="47"/>
                </a:lnTo>
                <a:lnTo>
                  <a:pt x="946" y="45"/>
                </a:lnTo>
                <a:lnTo>
                  <a:pt x="944" y="45"/>
                </a:lnTo>
                <a:lnTo>
                  <a:pt x="944" y="45"/>
                </a:lnTo>
                <a:lnTo>
                  <a:pt x="944" y="43"/>
                </a:lnTo>
                <a:lnTo>
                  <a:pt x="944" y="41"/>
                </a:lnTo>
                <a:lnTo>
                  <a:pt x="946" y="39"/>
                </a:lnTo>
                <a:lnTo>
                  <a:pt x="947" y="37"/>
                </a:lnTo>
                <a:lnTo>
                  <a:pt x="949" y="37"/>
                </a:lnTo>
                <a:lnTo>
                  <a:pt x="949" y="39"/>
                </a:lnTo>
                <a:lnTo>
                  <a:pt x="949" y="41"/>
                </a:lnTo>
                <a:lnTo>
                  <a:pt x="949" y="43"/>
                </a:lnTo>
                <a:lnTo>
                  <a:pt x="949" y="45"/>
                </a:lnTo>
                <a:lnTo>
                  <a:pt x="949" y="45"/>
                </a:lnTo>
                <a:lnTo>
                  <a:pt x="949" y="47"/>
                </a:lnTo>
                <a:lnTo>
                  <a:pt x="949" y="49"/>
                </a:lnTo>
                <a:lnTo>
                  <a:pt x="947" y="49"/>
                </a:lnTo>
                <a:lnTo>
                  <a:pt x="947" y="50"/>
                </a:lnTo>
                <a:lnTo>
                  <a:pt x="947" y="52"/>
                </a:lnTo>
                <a:lnTo>
                  <a:pt x="946" y="52"/>
                </a:lnTo>
                <a:lnTo>
                  <a:pt x="946" y="54"/>
                </a:lnTo>
                <a:lnTo>
                  <a:pt x="946" y="56"/>
                </a:lnTo>
                <a:lnTo>
                  <a:pt x="944" y="58"/>
                </a:lnTo>
                <a:lnTo>
                  <a:pt x="944" y="60"/>
                </a:lnTo>
                <a:lnTo>
                  <a:pt x="942" y="60"/>
                </a:lnTo>
                <a:lnTo>
                  <a:pt x="942" y="62"/>
                </a:lnTo>
                <a:lnTo>
                  <a:pt x="940" y="64"/>
                </a:lnTo>
                <a:lnTo>
                  <a:pt x="940" y="65"/>
                </a:lnTo>
                <a:lnTo>
                  <a:pt x="938" y="67"/>
                </a:lnTo>
                <a:lnTo>
                  <a:pt x="938" y="69"/>
                </a:lnTo>
                <a:lnTo>
                  <a:pt x="938" y="71"/>
                </a:lnTo>
                <a:lnTo>
                  <a:pt x="938" y="73"/>
                </a:lnTo>
                <a:lnTo>
                  <a:pt x="936" y="75"/>
                </a:lnTo>
                <a:lnTo>
                  <a:pt x="936" y="77"/>
                </a:lnTo>
                <a:lnTo>
                  <a:pt x="936" y="79"/>
                </a:lnTo>
                <a:lnTo>
                  <a:pt x="936" y="80"/>
                </a:lnTo>
                <a:lnTo>
                  <a:pt x="936" y="82"/>
                </a:lnTo>
                <a:lnTo>
                  <a:pt x="936" y="84"/>
                </a:lnTo>
                <a:lnTo>
                  <a:pt x="936" y="86"/>
                </a:lnTo>
                <a:lnTo>
                  <a:pt x="938" y="88"/>
                </a:lnTo>
                <a:lnTo>
                  <a:pt x="938" y="90"/>
                </a:lnTo>
                <a:lnTo>
                  <a:pt x="938" y="90"/>
                </a:lnTo>
                <a:lnTo>
                  <a:pt x="940" y="92"/>
                </a:lnTo>
                <a:lnTo>
                  <a:pt x="940" y="94"/>
                </a:lnTo>
                <a:lnTo>
                  <a:pt x="942" y="95"/>
                </a:lnTo>
                <a:lnTo>
                  <a:pt x="942" y="97"/>
                </a:lnTo>
                <a:lnTo>
                  <a:pt x="944" y="99"/>
                </a:lnTo>
                <a:lnTo>
                  <a:pt x="946" y="101"/>
                </a:lnTo>
                <a:lnTo>
                  <a:pt x="947" y="103"/>
                </a:lnTo>
                <a:lnTo>
                  <a:pt x="949" y="105"/>
                </a:lnTo>
                <a:lnTo>
                  <a:pt x="949" y="107"/>
                </a:lnTo>
                <a:lnTo>
                  <a:pt x="947" y="107"/>
                </a:lnTo>
                <a:lnTo>
                  <a:pt x="946" y="107"/>
                </a:lnTo>
                <a:lnTo>
                  <a:pt x="944" y="107"/>
                </a:lnTo>
                <a:lnTo>
                  <a:pt x="942" y="107"/>
                </a:lnTo>
                <a:lnTo>
                  <a:pt x="940" y="107"/>
                </a:lnTo>
                <a:lnTo>
                  <a:pt x="938" y="107"/>
                </a:lnTo>
                <a:lnTo>
                  <a:pt x="936" y="107"/>
                </a:lnTo>
                <a:lnTo>
                  <a:pt x="936" y="109"/>
                </a:lnTo>
                <a:lnTo>
                  <a:pt x="936" y="110"/>
                </a:lnTo>
                <a:lnTo>
                  <a:pt x="934" y="112"/>
                </a:lnTo>
                <a:lnTo>
                  <a:pt x="934" y="114"/>
                </a:lnTo>
                <a:lnTo>
                  <a:pt x="936" y="116"/>
                </a:lnTo>
                <a:lnTo>
                  <a:pt x="936" y="118"/>
                </a:lnTo>
                <a:lnTo>
                  <a:pt x="938" y="120"/>
                </a:lnTo>
                <a:lnTo>
                  <a:pt x="938" y="122"/>
                </a:lnTo>
                <a:lnTo>
                  <a:pt x="940" y="124"/>
                </a:lnTo>
                <a:lnTo>
                  <a:pt x="942" y="124"/>
                </a:lnTo>
                <a:lnTo>
                  <a:pt x="942" y="125"/>
                </a:lnTo>
                <a:lnTo>
                  <a:pt x="944" y="127"/>
                </a:lnTo>
                <a:lnTo>
                  <a:pt x="944" y="129"/>
                </a:lnTo>
                <a:lnTo>
                  <a:pt x="946" y="131"/>
                </a:lnTo>
                <a:lnTo>
                  <a:pt x="946" y="133"/>
                </a:lnTo>
                <a:lnTo>
                  <a:pt x="946" y="135"/>
                </a:lnTo>
                <a:lnTo>
                  <a:pt x="946" y="135"/>
                </a:lnTo>
                <a:lnTo>
                  <a:pt x="944" y="137"/>
                </a:lnTo>
                <a:lnTo>
                  <a:pt x="944" y="139"/>
                </a:lnTo>
                <a:lnTo>
                  <a:pt x="942" y="140"/>
                </a:lnTo>
                <a:lnTo>
                  <a:pt x="942" y="142"/>
                </a:lnTo>
                <a:lnTo>
                  <a:pt x="944" y="142"/>
                </a:lnTo>
                <a:lnTo>
                  <a:pt x="942" y="144"/>
                </a:lnTo>
                <a:lnTo>
                  <a:pt x="942" y="146"/>
                </a:lnTo>
                <a:lnTo>
                  <a:pt x="942" y="148"/>
                </a:lnTo>
                <a:lnTo>
                  <a:pt x="940" y="148"/>
                </a:lnTo>
                <a:lnTo>
                  <a:pt x="940" y="150"/>
                </a:lnTo>
                <a:lnTo>
                  <a:pt x="940" y="152"/>
                </a:lnTo>
                <a:lnTo>
                  <a:pt x="940" y="154"/>
                </a:lnTo>
                <a:lnTo>
                  <a:pt x="940" y="155"/>
                </a:lnTo>
                <a:lnTo>
                  <a:pt x="940" y="157"/>
                </a:lnTo>
                <a:lnTo>
                  <a:pt x="942" y="155"/>
                </a:lnTo>
                <a:lnTo>
                  <a:pt x="944" y="157"/>
                </a:lnTo>
                <a:lnTo>
                  <a:pt x="944" y="159"/>
                </a:lnTo>
                <a:lnTo>
                  <a:pt x="944" y="161"/>
                </a:lnTo>
                <a:lnTo>
                  <a:pt x="944" y="163"/>
                </a:lnTo>
                <a:lnTo>
                  <a:pt x="944" y="165"/>
                </a:lnTo>
                <a:lnTo>
                  <a:pt x="946" y="165"/>
                </a:lnTo>
                <a:lnTo>
                  <a:pt x="946" y="167"/>
                </a:lnTo>
                <a:lnTo>
                  <a:pt x="946" y="169"/>
                </a:lnTo>
                <a:lnTo>
                  <a:pt x="946" y="171"/>
                </a:lnTo>
                <a:lnTo>
                  <a:pt x="946" y="172"/>
                </a:lnTo>
                <a:lnTo>
                  <a:pt x="944" y="172"/>
                </a:lnTo>
                <a:lnTo>
                  <a:pt x="944" y="174"/>
                </a:lnTo>
                <a:lnTo>
                  <a:pt x="944" y="176"/>
                </a:lnTo>
                <a:lnTo>
                  <a:pt x="946" y="176"/>
                </a:lnTo>
                <a:lnTo>
                  <a:pt x="946" y="178"/>
                </a:lnTo>
                <a:lnTo>
                  <a:pt x="944" y="178"/>
                </a:lnTo>
                <a:lnTo>
                  <a:pt x="944" y="180"/>
                </a:lnTo>
                <a:lnTo>
                  <a:pt x="944" y="182"/>
                </a:lnTo>
                <a:lnTo>
                  <a:pt x="944" y="184"/>
                </a:lnTo>
                <a:lnTo>
                  <a:pt x="946" y="186"/>
                </a:lnTo>
                <a:lnTo>
                  <a:pt x="944" y="187"/>
                </a:lnTo>
                <a:lnTo>
                  <a:pt x="944" y="189"/>
                </a:lnTo>
                <a:lnTo>
                  <a:pt x="946" y="189"/>
                </a:lnTo>
                <a:lnTo>
                  <a:pt x="946" y="191"/>
                </a:lnTo>
                <a:lnTo>
                  <a:pt x="946" y="193"/>
                </a:lnTo>
                <a:lnTo>
                  <a:pt x="947" y="195"/>
                </a:lnTo>
                <a:lnTo>
                  <a:pt x="947" y="197"/>
                </a:lnTo>
                <a:lnTo>
                  <a:pt x="947" y="199"/>
                </a:lnTo>
                <a:lnTo>
                  <a:pt x="947" y="201"/>
                </a:lnTo>
                <a:lnTo>
                  <a:pt x="947" y="202"/>
                </a:lnTo>
                <a:lnTo>
                  <a:pt x="949" y="202"/>
                </a:lnTo>
                <a:lnTo>
                  <a:pt x="949" y="204"/>
                </a:lnTo>
                <a:lnTo>
                  <a:pt x="951" y="204"/>
                </a:lnTo>
                <a:lnTo>
                  <a:pt x="953" y="204"/>
                </a:lnTo>
                <a:lnTo>
                  <a:pt x="953" y="206"/>
                </a:lnTo>
                <a:lnTo>
                  <a:pt x="955" y="206"/>
                </a:lnTo>
                <a:lnTo>
                  <a:pt x="955" y="208"/>
                </a:lnTo>
                <a:lnTo>
                  <a:pt x="955" y="210"/>
                </a:lnTo>
                <a:lnTo>
                  <a:pt x="955" y="212"/>
                </a:lnTo>
                <a:lnTo>
                  <a:pt x="957" y="212"/>
                </a:lnTo>
                <a:lnTo>
                  <a:pt x="955" y="214"/>
                </a:lnTo>
                <a:lnTo>
                  <a:pt x="955" y="216"/>
                </a:lnTo>
                <a:lnTo>
                  <a:pt x="955" y="217"/>
                </a:lnTo>
                <a:lnTo>
                  <a:pt x="955" y="219"/>
                </a:lnTo>
                <a:lnTo>
                  <a:pt x="957" y="219"/>
                </a:lnTo>
                <a:lnTo>
                  <a:pt x="957" y="221"/>
                </a:lnTo>
                <a:lnTo>
                  <a:pt x="959" y="221"/>
                </a:lnTo>
                <a:lnTo>
                  <a:pt x="959" y="223"/>
                </a:lnTo>
                <a:lnTo>
                  <a:pt x="961" y="223"/>
                </a:lnTo>
                <a:lnTo>
                  <a:pt x="961" y="225"/>
                </a:lnTo>
                <a:lnTo>
                  <a:pt x="962" y="225"/>
                </a:lnTo>
                <a:lnTo>
                  <a:pt x="962" y="227"/>
                </a:lnTo>
                <a:lnTo>
                  <a:pt x="961" y="227"/>
                </a:lnTo>
                <a:lnTo>
                  <a:pt x="961" y="229"/>
                </a:lnTo>
                <a:lnTo>
                  <a:pt x="962" y="231"/>
                </a:lnTo>
                <a:lnTo>
                  <a:pt x="962" y="232"/>
                </a:lnTo>
                <a:lnTo>
                  <a:pt x="961" y="232"/>
                </a:lnTo>
                <a:lnTo>
                  <a:pt x="962" y="234"/>
                </a:lnTo>
                <a:lnTo>
                  <a:pt x="962" y="236"/>
                </a:lnTo>
                <a:lnTo>
                  <a:pt x="964" y="236"/>
                </a:lnTo>
                <a:lnTo>
                  <a:pt x="962" y="238"/>
                </a:lnTo>
                <a:lnTo>
                  <a:pt x="962" y="240"/>
                </a:lnTo>
                <a:lnTo>
                  <a:pt x="962" y="242"/>
                </a:lnTo>
                <a:lnTo>
                  <a:pt x="962" y="244"/>
                </a:lnTo>
                <a:lnTo>
                  <a:pt x="964" y="246"/>
                </a:lnTo>
                <a:lnTo>
                  <a:pt x="962" y="247"/>
                </a:lnTo>
                <a:lnTo>
                  <a:pt x="962" y="249"/>
                </a:lnTo>
                <a:lnTo>
                  <a:pt x="961" y="251"/>
                </a:lnTo>
                <a:lnTo>
                  <a:pt x="961" y="253"/>
                </a:lnTo>
                <a:lnTo>
                  <a:pt x="961" y="255"/>
                </a:lnTo>
                <a:lnTo>
                  <a:pt x="961" y="257"/>
                </a:lnTo>
                <a:lnTo>
                  <a:pt x="959" y="257"/>
                </a:lnTo>
                <a:lnTo>
                  <a:pt x="959" y="259"/>
                </a:lnTo>
                <a:lnTo>
                  <a:pt x="957" y="259"/>
                </a:lnTo>
                <a:lnTo>
                  <a:pt x="957" y="261"/>
                </a:lnTo>
                <a:lnTo>
                  <a:pt x="957" y="262"/>
                </a:lnTo>
                <a:lnTo>
                  <a:pt x="959" y="262"/>
                </a:lnTo>
                <a:lnTo>
                  <a:pt x="959" y="264"/>
                </a:lnTo>
                <a:lnTo>
                  <a:pt x="959" y="266"/>
                </a:lnTo>
                <a:lnTo>
                  <a:pt x="959" y="268"/>
                </a:lnTo>
                <a:lnTo>
                  <a:pt x="957" y="268"/>
                </a:lnTo>
                <a:lnTo>
                  <a:pt x="957" y="268"/>
                </a:lnTo>
                <a:lnTo>
                  <a:pt x="957" y="270"/>
                </a:lnTo>
                <a:lnTo>
                  <a:pt x="957" y="272"/>
                </a:lnTo>
                <a:lnTo>
                  <a:pt x="957" y="274"/>
                </a:lnTo>
                <a:lnTo>
                  <a:pt x="957" y="276"/>
                </a:lnTo>
                <a:lnTo>
                  <a:pt x="957" y="277"/>
                </a:lnTo>
                <a:lnTo>
                  <a:pt x="957" y="279"/>
                </a:lnTo>
                <a:lnTo>
                  <a:pt x="957" y="281"/>
                </a:lnTo>
                <a:lnTo>
                  <a:pt x="959" y="283"/>
                </a:lnTo>
                <a:lnTo>
                  <a:pt x="959" y="285"/>
                </a:lnTo>
                <a:lnTo>
                  <a:pt x="959" y="287"/>
                </a:lnTo>
                <a:lnTo>
                  <a:pt x="959" y="289"/>
                </a:lnTo>
                <a:lnTo>
                  <a:pt x="959" y="291"/>
                </a:lnTo>
                <a:lnTo>
                  <a:pt x="959" y="292"/>
                </a:lnTo>
                <a:lnTo>
                  <a:pt x="959" y="294"/>
                </a:lnTo>
                <a:lnTo>
                  <a:pt x="959" y="296"/>
                </a:lnTo>
                <a:lnTo>
                  <a:pt x="959" y="298"/>
                </a:lnTo>
                <a:lnTo>
                  <a:pt x="959" y="300"/>
                </a:lnTo>
                <a:lnTo>
                  <a:pt x="959" y="302"/>
                </a:lnTo>
                <a:lnTo>
                  <a:pt x="959" y="304"/>
                </a:lnTo>
                <a:lnTo>
                  <a:pt x="959" y="306"/>
                </a:lnTo>
                <a:lnTo>
                  <a:pt x="959" y="307"/>
                </a:lnTo>
                <a:lnTo>
                  <a:pt x="959" y="309"/>
                </a:lnTo>
                <a:lnTo>
                  <a:pt x="957" y="309"/>
                </a:lnTo>
                <a:lnTo>
                  <a:pt x="957" y="311"/>
                </a:lnTo>
                <a:lnTo>
                  <a:pt x="957" y="313"/>
                </a:lnTo>
                <a:lnTo>
                  <a:pt x="957" y="313"/>
                </a:lnTo>
                <a:lnTo>
                  <a:pt x="959" y="315"/>
                </a:lnTo>
                <a:lnTo>
                  <a:pt x="959" y="317"/>
                </a:lnTo>
                <a:lnTo>
                  <a:pt x="959" y="319"/>
                </a:lnTo>
                <a:lnTo>
                  <a:pt x="959" y="321"/>
                </a:lnTo>
                <a:lnTo>
                  <a:pt x="959" y="322"/>
                </a:lnTo>
                <a:lnTo>
                  <a:pt x="957" y="324"/>
                </a:lnTo>
                <a:lnTo>
                  <a:pt x="955" y="324"/>
                </a:lnTo>
                <a:lnTo>
                  <a:pt x="955" y="326"/>
                </a:lnTo>
                <a:lnTo>
                  <a:pt x="955" y="328"/>
                </a:lnTo>
                <a:lnTo>
                  <a:pt x="955" y="330"/>
                </a:lnTo>
                <a:lnTo>
                  <a:pt x="957" y="330"/>
                </a:lnTo>
                <a:lnTo>
                  <a:pt x="957" y="332"/>
                </a:lnTo>
                <a:lnTo>
                  <a:pt x="955" y="334"/>
                </a:lnTo>
                <a:lnTo>
                  <a:pt x="957" y="336"/>
                </a:lnTo>
                <a:lnTo>
                  <a:pt x="957" y="337"/>
                </a:lnTo>
                <a:lnTo>
                  <a:pt x="957" y="339"/>
                </a:lnTo>
                <a:lnTo>
                  <a:pt x="959" y="339"/>
                </a:lnTo>
                <a:lnTo>
                  <a:pt x="959" y="341"/>
                </a:lnTo>
                <a:lnTo>
                  <a:pt x="959" y="343"/>
                </a:lnTo>
                <a:lnTo>
                  <a:pt x="961" y="343"/>
                </a:lnTo>
                <a:lnTo>
                  <a:pt x="961" y="345"/>
                </a:lnTo>
                <a:lnTo>
                  <a:pt x="961" y="347"/>
                </a:lnTo>
                <a:lnTo>
                  <a:pt x="962" y="349"/>
                </a:lnTo>
                <a:lnTo>
                  <a:pt x="962" y="351"/>
                </a:lnTo>
                <a:lnTo>
                  <a:pt x="964" y="352"/>
                </a:lnTo>
                <a:lnTo>
                  <a:pt x="966" y="352"/>
                </a:lnTo>
                <a:lnTo>
                  <a:pt x="966" y="354"/>
                </a:lnTo>
                <a:lnTo>
                  <a:pt x="966" y="356"/>
                </a:lnTo>
                <a:lnTo>
                  <a:pt x="968" y="356"/>
                </a:lnTo>
                <a:lnTo>
                  <a:pt x="968" y="358"/>
                </a:lnTo>
                <a:lnTo>
                  <a:pt x="968" y="358"/>
                </a:lnTo>
                <a:lnTo>
                  <a:pt x="970" y="360"/>
                </a:lnTo>
                <a:lnTo>
                  <a:pt x="972" y="362"/>
                </a:lnTo>
                <a:lnTo>
                  <a:pt x="974" y="362"/>
                </a:lnTo>
                <a:lnTo>
                  <a:pt x="974" y="364"/>
                </a:lnTo>
                <a:lnTo>
                  <a:pt x="976" y="366"/>
                </a:lnTo>
                <a:lnTo>
                  <a:pt x="978" y="366"/>
                </a:lnTo>
                <a:lnTo>
                  <a:pt x="979" y="366"/>
                </a:lnTo>
                <a:lnTo>
                  <a:pt x="981" y="366"/>
                </a:lnTo>
                <a:lnTo>
                  <a:pt x="981" y="367"/>
                </a:lnTo>
                <a:lnTo>
                  <a:pt x="983" y="367"/>
                </a:lnTo>
                <a:lnTo>
                  <a:pt x="983" y="369"/>
                </a:lnTo>
                <a:lnTo>
                  <a:pt x="985" y="369"/>
                </a:lnTo>
                <a:lnTo>
                  <a:pt x="987" y="371"/>
                </a:lnTo>
                <a:lnTo>
                  <a:pt x="989" y="373"/>
                </a:lnTo>
                <a:lnTo>
                  <a:pt x="991" y="375"/>
                </a:lnTo>
                <a:lnTo>
                  <a:pt x="991" y="377"/>
                </a:lnTo>
                <a:lnTo>
                  <a:pt x="993" y="377"/>
                </a:lnTo>
                <a:lnTo>
                  <a:pt x="994" y="377"/>
                </a:lnTo>
                <a:lnTo>
                  <a:pt x="996" y="377"/>
                </a:lnTo>
                <a:lnTo>
                  <a:pt x="996" y="379"/>
                </a:lnTo>
                <a:lnTo>
                  <a:pt x="998" y="379"/>
                </a:lnTo>
                <a:lnTo>
                  <a:pt x="1000" y="379"/>
                </a:lnTo>
                <a:lnTo>
                  <a:pt x="1002" y="379"/>
                </a:lnTo>
                <a:lnTo>
                  <a:pt x="1004" y="381"/>
                </a:lnTo>
                <a:lnTo>
                  <a:pt x="1008" y="381"/>
                </a:lnTo>
                <a:lnTo>
                  <a:pt x="1009" y="381"/>
                </a:lnTo>
                <a:lnTo>
                  <a:pt x="1011" y="381"/>
                </a:lnTo>
                <a:lnTo>
                  <a:pt x="1013" y="381"/>
                </a:lnTo>
                <a:lnTo>
                  <a:pt x="1015" y="381"/>
                </a:lnTo>
                <a:lnTo>
                  <a:pt x="1015" y="382"/>
                </a:lnTo>
                <a:lnTo>
                  <a:pt x="1015" y="382"/>
                </a:lnTo>
                <a:lnTo>
                  <a:pt x="1017" y="382"/>
                </a:lnTo>
                <a:lnTo>
                  <a:pt x="1019" y="384"/>
                </a:lnTo>
                <a:lnTo>
                  <a:pt x="1021" y="384"/>
                </a:lnTo>
                <a:lnTo>
                  <a:pt x="1021" y="386"/>
                </a:lnTo>
                <a:lnTo>
                  <a:pt x="1023" y="386"/>
                </a:lnTo>
                <a:lnTo>
                  <a:pt x="1024" y="386"/>
                </a:lnTo>
                <a:lnTo>
                  <a:pt x="1024" y="388"/>
                </a:lnTo>
                <a:lnTo>
                  <a:pt x="1024" y="390"/>
                </a:lnTo>
                <a:lnTo>
                  <a:pt x="1024" y="392"/>
                </a:lnTo>
                <a:lnTo>
                  <a:pt x="1026" y="394"/>
                </a:lnTo>
                <a:lnTo>
                  <a:pt x="1028" y="394"/>
                </a:lnTo>
                <a:lnTo>
                  <a:pt x="1030" y="396"/>
                </a:lnTo>
                <a:lnTo>
                  <a:pt x="1032" y="396"/>
                </a:lnTo>
                <a:lnTo>
                  <a:pt x="1032" y="397"/>
                </a:lnTo>
                <a:lnTo>
                  <a:pt x="1034" y="397"/>
                </a:lnTo>
                <a:lnTo>
                  <a:pt x="1034" y="399"/>
                </a:lnTo>
                <a:lnTo>
                  <a:pt x="1036" y="397"/>
                </a:lnTo>
                <a:lnTo>
                  <a:pt x="1036" y="399"/>
                </a:lnTo>
                <a:lnTo>
                  <a:pt x="1038" y="401"/>
                </a:lnTo>
                <a:lnTo>
                  <a:pt x="1038" y="401"/>
                </a:lnTo>
                <a:lnTo>
                  <a:pt x="1039" y="401"/>
                </a:lnTo>
                <a:lnTo>
                  <a:pt x="1041" y="401"/>
                </a:lnTo>
                <a:lnTo>
                  <a:pt x="1043" y="401"/>
                </a:lnTo>
                <a:lnTo>
                  <a:pt x="1043" y="403"/>
                </a:lnTo>
                <a:lnTo>
                  <a:pt x="1045" y="403"/>
                </a:lnTo>
                <a:lnTo>
                  <a:pt x="1047" y="405"/>
                </a:lnTo>
                <a:lnTo>
                  <a:pt x="1047" y="407"/>
                </a:lnTo>
                <a:lnTo>
                  <a:pt x="1049" y="409"/>
                </a:lnTo>
                <a:lnTo>
                  <a:pt x="1051" y="409"/>
                </a:lnTo>
                <a:lnTo>
                  <a:pt x="1051" y="411"/>
                </a:lnTo>
                <a:lnTo>
                  <a:pt x="1053" y="411"/>
                </a:lnTo>
                <a:lnTo>
                  <a:pt x="1054" y="411"/>
                </a:lnTo>
                <a:lnTo>
                  <a:pt x="1054" y="412"/>
                </a:lnTo>
                <a:lnTo>
                  <a:pt x="1056" y="414"/>
                </a:lnTo>
                <a:lnTo>
                  <a:pt x="1058" y="414"/>
                </a:lnTo>
                <a:lnTo>
                  <a:pt x="1060" y="416"/>
                </a:lnTo>
                <a:lnTo>
                  <a:pt x="1062" y="416"/>
                </a:lnTo>
                <a:lnTo>
                  <a:pt x="1062" y="414"/>
                </a:lnTo>
                <a:lnTo>
                  <a:pt x="1064" y="414"/>
                </a:lnTo>
                <a:lnTo>
                  <a:pt x="1066" y="412"/>
                </a:lnTo>
                <a:lnTo>
                  <a:pt x="1068" y="412"/>
                </a:lnTo>
                <a:lnTo>
                  <a:pt x="1069" y="412"/>
                </a:lnTo>
                <a:lnTo>
                  <a:pt x="1069" y="411"/>
                </a:lnTo>
                <a:lnTo>
                  <a:pt x="1071" y="409"/>
                </a:lnTo>
                <a:lnTo>
                  <a:pt x="1073" y="407"/>
                </a:lnTo>
                <a:lnTo>
                  <a:pt x="1075" y="407"/>
                </a:lnTo>
                <a:lnTo>
                  <a:pt x="1077" y="407"/>
                </a:lnTo>
                <a:lnTo>
                  <a:pt x="1077" y="405"/>
                </a:lnTo>
                <a:lnTo>
                  <a:pt x="1079" y="405"/>
                </a:lnTo>
                <a:lnTo>
                  <a:pt x="1081" y="405"/>
                </a:lnTo>
                <a:lnTo>
                  <a:pt x="1083" y="403"/>
                </a:lnTo>
                <a:lnTo>
                  <a:pt x="1084" y="405"/>
                </a:lnTo>
                <a:lnTo>
                  <a:pt x="1084" y="407"/>
                </a:lnTo>
                <a:lnTo>
                  <a:pt x="1086" y="407"/>
                </a:lnTo>
                <a:lnTo>
                  <a:pt x="1088" y="405"/>
                </a:lnTo>
                <a:lnTo>
                  <a:pt x="1090" y="407"/>
                </a:lnTo>
                <a:lnTo>
                  <a:pt x="1092" y="407"/>
                </a:lnTo>
                <a:lnTo>
                  <a:pt x="1094" y="409"/>
                </a:lnTo>
                <a:lnTo>
                  <a:pt x="1096" y="409"/>
                </a:lnTo>
                <a:lnTo>
                  <a:pt x="1096" y="407"/>
                </a:lnTo>
                <a:lnTo>
                  <a:pt x="1098" y="407"/>
                </a:lnTo>
                <a:lnTo>
                  <a:pt x="1099" y="407"/>
                </a:lnTo>
                <a:lnTo>
                  <a:pt x="1101" y="407"/>
                </a:lnTo>
                <a:lnTo>
                  <a:pt x="1103" y="407"/>
                </a:lnTo>
                <a:lnTo>
                  <a:pt x="1105" y="409"/>
                </a:lnTo>
                <a:lnTo>
                  <a:pt x="1107" y="409"/>
                </a:lnTo>
                <a:lnTo>
                  <a:pt x="1109" y="407"/>
                </a:lnTo>
                <a:lnTo>
                  <a:pt x="1111" y="407"/>
                </a:lnTo>
                <a:lnTo>
                  <a:pt x="1113" y="407"/>
                </a:lnTo>
                <a:lnTo>
                  <a:pt x="1114" y="407"/>
                </a:lnTo>
                <a:lnTo>
                  <a:pt x="1114" y="409"/>
                </a:lnTo>
                <a:lnTo>
                  <a:pt x="1114" y="411"/>
                </a:lnTo>
                <a:lnTo>
                  <a:pt x="1113" y="412"/>
                </a:lnTo>
                <a:lnTo>
                  <a:pt x="1114" y="414"/>
                </a:lnTo>
                <a:lnTo>
                  <a:pt x="1116" y="414"/>
                </a:lnTo>
                <a:lnTo>
                  <a:pt x="1118" y="412"/>
                </a:lnTo>
                <a:lnTo>
                  <a:pt x="1120" y="412"/>
                </a:lnTo>
                <a:lnTo>
                  <a:pt x="1120" y="414"/>
                </a:lnTo>
                <a:lnTo>
                  <a:pt x="1122" y="414"/>
                </a:lnTo>
                <a:lnTo>
                  <a:pt x="1124" y="414"/>
                </a:lnTo>
                <a:lnTo>
                  <a:pt x="1124" y="412"/>
                </a:lnTo>
                <a:lnTo>
                  <a:pt x="1126" y="412"/>
                </a:lnTo>
                <a:lnTo>
                  <a:pt x="1128" y="414"/>
                </a:lnTo>
                <a:lnTo>
                  <a:pt x="1129" y="414"/>
                </a:lnTo>
                <a:lnTo>
                  <a:pt x="1131" y="416"/>
                </a:lnTo>
                <a:lnTo>
                  <a:pt x="1133" y="416"/>
                </a:lnTo>
                <a:lnTo>
                  <a:pt x="1135" y="416"/>
                </a:lnTo>
                <a:lnTo>
                  <a:pt x="1135" y="418"/>
                </a:lnTo>
                <a:lnTo>
                  <a:pt x="1137" y="418"/>
                </a:lnTo>
                <a:lnTo>
                  <a:pt x="1137" y="420"/>
                </a:lnTo>
                <a:lnTo>
                  <a:pt x="1139" y="420"/>
                </a:lnTo>
                <a:lnTo>
                  <a:pt x="1139" y="422"/>
                </a:lnTo>
                <a:lnTo>
                  <a:pt x="1139" y="424"/>
                </a:lnTo>
                <a:lnTo>
                  <a:pt x="1141" y="426"/>
                </a:lnTo>
                <a:lnTo>
                  <a:pt x="1141" y="424"/>
                </a:lnTo>
                <a:lnTo>
                  <a:pt x="1143" y="424"/>
                </a:lnTo>
                <a:lnTo>
                  <a:pt x="1144" y="424"/>
                </a:lnTo>
                <a:lnTo>
                  <a:pt x="1144" y="426"/>
                </a:lnTo>
                <a:lnTo>
                  <a:pt x="1146" y="427"/>
                </a:lnTo>
                <a:lnTo>
                  <a:pt x="1146" y="429"/>
                </a:lnTo>
                <a:lnTo>
                  <a:pt x="1146" y="431"/>
                </a:lnTo>
                <a:lnTo>
                  <a:pt x="1143" y="433"/>
                </a:lnTo>
                <a:lnTo>
                  <a:pt x="1137" y="437"/>
                </a:lnTo>
                <a:lnTo>
                  <a:pt x="1133" y="444"/>
                </a:lnTo>
                <a:lnTo>
                  <a:pt x="1131" y="448"/>
                </a:lnTo>
                <a:lnTo>
                  <a:pt x="1131" y="450"/>
                </a:lnTo>
                <a:lnTo>
                  <a:pt x="1129" y="452"/>
                </a:lnTo>
                <a:lnTo>
                  <a:pt x="1129" y="457"/>
                </a:lnTo>
                <a:lnTo>
                  <a:pt x="1129" y="459"/>
                </a:lnTo>
                <a:lnTo>
                  <a:pt x="1128" y="465"/>
                </a:lnTo>
                <a:lnTo>
                  <a:pt x="1128" y="469"/>
                </a:lnTo>
                <a:lnTo>
                  <a:pt x="1128" y="471"/>
                </a:lnTo>
                <a:lnTo>
                  <a:pt x="1128" y="474"/>
                </a:lnTo>
                <a:lnTo>
                  <a:pt x="1128" y="476"/>
                </a:lnTo>
                <a:lnTo>
                  <a:pt x="1129" y="478"/>
                </a:lnTo>
                <a:lnTo>
                  <a:pt x="1129" y="480"/>
                </a:lnTo>
                <a:lnTo>
                  <a:pt x="1129" y="482"/>
                </a:lnTo>
                <a:lnTo>
                  <a:pt x="1129" y="484"/>
                </a:lnTo>
                <a:lnTo>
                  <a:pt x="1129" y="486"/>
                </a:lnTo>
                <a:lnTo>
                  <a:pt x="1129" y="487"/>
                </a:lnTo>
                <a:lnTo>
                  <a:pt x="1128" y="491"/>
                </a:lnTo>
                <a:lnTo>
                  <a:pt x="1129" y="495"/>
                </a:lnTo>
                <a:lnTo>
                  <a:pt x="1129" y="501"/>
                </a:lnTo>
                <a:lnTo>
                  <a:pt x="1131" y="504"/>
                </a:lnTo>
                <a:lnTo>
                  <a:pt x="1141" y="510"/>
                </a:lnTo>
                <a:lnTo>
                  <a:pt x="1141" y="512"/>
                </a:lnTo>
                <a:lnTo>
                  <a:pt x="1141" y="514"/>
                </a:lnTo>
                <a:lnTo>
                  <a:pt x="1141" y="516"/>
                </a:lnTo>
                <a:lnTo>
                  <a:pt x="1143" y="517"/>
                </a:lnTo>
                <a:lnTo>
                  <a:pt x="1141" y="519"/>
                </a:lnTo>
                <a:lnTo>
                  <a:pt x="1143" y="521"/>
                </a:lnTo>
                <a:lnTo>
                  <a:pt x="1143" y="523"/>
                </a:lnTo>
                <a:lnTo>
                  <a:pt x="1143" y="525"/>
                </a:lnTo>
                <a:lnTo>
                  <a:pt x="1144" y="531"/>
                </a:lnTo>
                <a:lnTo>
                  <a:pt x="1148" y="536"/>
                </a:lnTo>
                <a:lnTo>
                  <a:pt x="1150" y="538"/>
                </a:lnTo>
                <a:lnTo>
                  <a:pt x="1152" y="540"/>
                </a:lnTo>
                <a:lnTo>
                  <a:pt x="1152" y="542"/>
                </a:lnTo>
                <a:lnTo>
                  <a:pt x="1154" y="544"/>
                </a:lnTo>
                <a:lnTo>
                  <a:pt x="1156" y="546"/>
                </a:lnTo>
                <a:lnTo>
                  <a:pt x="1156" y="547"/>
                </a:lnTo>
                <a:lnTo>
                  <a:pt x="1156" y="549"/>
                </a:lnTo>
                <a:lnTo>
                  <a:pt x="1158" y="551"/>
                </a:lnTo>
                <a:lnTo>
                  <a:pt x="1158" y="553"/>
                </a:lnTo>
                <a:lnTo>
                  <a:pt x="1158" y="555"/>
                </a:lnTo>
                <a:lnTo>
                  <a:pt x="1158" y="555"/>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28"/>
          <p:cNvSpPr>
            <a:spLocks/>
          </p:cNvSpPr>
          <p:nvPr/>
        </p:nvSpPr>
        <p:spPr bwMode="auto">
          <a:xfrm>
            <a:off x="2594557" y="5065283"/>
            <a:ext cx="1095375" cy="1065213"/>
          </a:xfrm>
          <a:custGeom>
            <a:avLst/>
            <a:gdLst>
              <a:gd name="T0" fmla="*/ 591 w 690"/>
              <a:gd name="T1" fmla="*/ 315 h 671"/>
              <a:gd name="T2" fmla="*/ 565 w 690"/>
              <a:gd name="T3" fmla="*/ 335 h 671"/>
              <a:gd name="T4" fmla="*/ 540 w 690"/>
              <a:gd name="T5" fmla="*/ 350 h 671"/>
              <a:gd name="T6" fmla="*/ 523 w 690"/>
              <a:gd name="T7" fmla="*/ 375 h 671"/>
              <a:gd name="T8" fmla="*/ 493 w 690"/>
              <a:gd name="T9" fmla="*/ 388 h 671"/>
              <a:gd name="T10" fmla="*/ 484 w 690"/>
              <a:gd name="T11" fmla="*/ 405 h 671"/>
              <a:gd name="T12" fmla="*/ 501 w 690"/>
              <a:gd name="T13" fmla="*/ 429 h 671"/>
              <a:gd name="T14" fmla="*/ 505 w 690"/>
              <a:gd name="T15" fmla="*/ 455 h 671"/>
              <a:gd name="T16" fmla="*/ 516 w 690"/>
              <a:gd name="T17" fmla="*/ 480 h 671"/>
              <a:gd name="T18" fmla="*/ 505 w 690"/>
              <a:gd name="T19" fmla="*/ 510 h 671"/>
              <a:gd name="T20" fmla="*/ 488 w 690"/>
              <a:gd name="T21" fmla="*/ 530 h 671"/>
              <a:gd name="T22" fmla="*/ 478 w 690"/>
              <a:gd name="T23" fmla="*/ 551 h 671"/>
              <a:gd name="T24" fmla="*/ 458 w 690"/>
              <a:gd name="T25" fmla="*/ 549 h 671"/>
              <a:gd name="T26" fmla="*/ 443 w 690"/>
              <a:gd name="T27" fmla="*/ 562 h 671"/>
              <a:gd name="T28" fmla="*/ 435 w 690"/>
              <a:gd name="T29" fmla="*/ 585 h 671"/>
              <a:gd name="T30" fmla="*/ 424 w 690"/>
              <a:gd name="T31" fmla="*/ 596 h 671"/>
              <a:gd name="T32" fmla="*/ 401 w 690"/>
              <a:gd name="T33" fmla="*/ 611 h 671"/>
              <a:gd name="T34" fmla="*/ 375 w 690"/>
              <a:gd name="T35" fmla="*/ 630 h 671"/>
              <a:gd name="T36" fmla="*/ 356 w 690"/>
              <a:gd name="T37" fmla="*/ 645 h 671"/>
              <a:gd name="T38" fmla="*/ 334 w 690"/>
              <a:gd name="T39" fmla="*/ 660 h 671"/>
              <a:gd name="T40" fmla="*/ 306 w 690"/>
              <a:gd name="T41" fmla="*/ 671 h 671"/>
              <a:gd name="T42" fmla="*/ 291 w 690"/>
              <a:gd name="T43" fmla="*/ 650 h 671"/>
              <a:gd name="T44" fmla="*/ 278 w 690"/>
              <a:gd name="T45" fmla="*/ 568 h 671"/>
              <a:gd name="T46" fmla="*/ 253 w 690"/>
              <a:gd name="T47" fmla="*/ 470 h 671"/>
              <a:gd name="T48" fmla="*/ 193 w 690"/>
              <a:gd name="T49" fmla="*/ 390 h 671"/>
              <a:gd name="T50" fmla="*/ 133 w 690"/>
              <a:gd name="T51" fmla="*/ 333 h 671"/>
              <a:gd name="T52" fmla="*/ 101 w 690"/>
              <a:gd name="T53" fmla="*/ 285 h 671"/>
              <a:gd name="T54" fmla="*/ 75 w 690"/>
              <a:gd name="T55" fmla="*/ 268 h 671"/>
              <a:gd name="T56" fmla="*/ 56 w 690"/>
              <a:gd name="T57" fmla="*/ 242 h 671"/>
              <a:gd name="T58" fmla="*/ 41 w 690"/>
              <a:gd name="T59" fmla="*/ 213 h 671"/>
              <a:gd name="T60" fmla="*/ 24 w 690"/>
              <a:gd name="T61" fmla="*/ 198 h 671"/>
              <a:gd name="T62" fmla="*/ 30 w 690"/>
              <a:gd name="T63" fmla="*/ 180 h 671"/>
              <a:gd name="T64" fmla="*/ 21 w 690"/>
              <a:gd name="T65" fmla="*/ 153 h 671"/>
              <a:gd name="T66" fmla="*/ 0 w 690"/>
              <a:gd name="T67" fmla="*/ 129 h 671"/>
              <a:gd name="T68" fmla="*/ 15 w 690"/>
              <a:gd name="T69" fmla="*/ 101 h 671"/>
              <a:gd name="T70" fmla="*/ 36 w 690"/>
              <a:gd name="T71" fmla="*/ 75 h 671"/>
              <a:gd name="T72" fmla="*/ 68 w 690"/>
              <a:gd name="T73" fmla="*/ 71 h 671"/>
              <a:gd name="T74" fmla="*/ 94 w 690"/>
              <a:gd name="T75" fmla="*/ 75 h 671"/>
              <a:gd name="T76" fmla="*/ 111 w 690"/>
              <a:gd name="T77" fmla="*/ 56 h 671"/>
              <a:gd name="T78" fmla="*/ 180 w 690"/>
              <a:gd name="T79" fmla="*/ 50 h 671"/>
              <a:gd name="T80" fmla="*/ 212 w 690"/>
              <a:gd name="T81" fmla="*/ 52 h 671"/>
              <a:gd name="T82" fmla="*/ 244 w 690"/>
              <a:gd name="T83" fmla="*/ 52 h 671"/>
              <a:gd name="T84" fmla="*/ 279 w 690"/>
              <a:gd name="T85" fmla="*/ 33 h 671"/>
              <a:gd name="T86" fmla="*/ 293 w 690"/>
              <a:gd name="T87" fmla="*/ 11 h 671"/>
              <a:gd name="T88" fmla="*/ 321 w 690"/>
              <a:gd name="T89" fmla="*/ 1 h 671"/>
              <a:gd name="T90" fmla="*/ 390 w 690"/>
              <a:gd name="T91" fmla="*/ 3 h 671"/>
              <a:gd name="T92" fmla="*/ 390 w 690"/>
              <a:gd name="T93" fmla="*/ 37 h 671"/>
              <a:gd name="T94" fmla="*/ 460 w 690"/>
              <a:gd name="T95" fmla="*/ 39 h 671"/>
              <a:gd name="T96" fmla="*/ 491 w 690"/>
              <a:gd name="T97" fmla="*/ 37 h 671"/>
              <a:gd name="T98" fmla="*/ 493 w 690"/>
              <a:gd name="T99" fmla="*/ 78 h 671"/>
              <a:gd name="T100" fmla="*/ 484 w 690"/>
              <a:gd name="T101" fmla="*/ 122 h 671"/>
              <a:gd name="T102" fmla="*/ 506 w 690"/>
              <a:gd name="T103" fmla="*/ 127 h 671"/>
              <a:gd name="T104" fmla="*/ 551 w 690"/>
              <a:gd name="T105" fmla="*/ 129 h 671"/>
              <a:gd name="T106" fmla="*/ 581 w 690"/>
              <a:gd name="T107" fmla="*/ 114 h 671"/>
              <a:gd name="T108" fmla="*/ 598 w 690"/>
              <a:gd name="T109" fmla="*/ 125 h 671"/>
              <a:gd name="T110" fmla="*/ 617 w 690"/>
              <a:gd name="T111" fmla="*/ 153 h 671"/>
              <a:gd name="T112" fmla="*/ 641 w 690"/>
              <a:gd name="T113" fmla="*/ 172 h 671"/>
              <a:gd name="T114" fmla="*/ 668 w 690"/>
              <a:gd name="T115" fmla="*/ 193 h 671"/>
              <a:gd name="T116" fmla="*/ 690 w 690"/>
              <a:gd name="T117" fmla="*/ 215 h 671"/>
              <a:gd name="T118" fmla="*/ 686 w 690"/>
              <a:gd name="T119" fmla="*/ 245 h 671"/>
              <a:gd name="T120" fmla="*/ 662 w 690"/>
              <a:gd name="T121" fmla="*/ 262 h 671"/>
              <a:gd name="T122" fmla="*/ 636 w 690"/>
              <a:gd name="T123" fmla="*/ 277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0" h="671">
                <a:moveTo>
                  <a:pt x="613" y="294"/>
                </a:moveTo>
                <a:lnTo>
                  <a:pt x="611" y="296"/>
                </a:lnTo>
                <a:lnTo>
                  <a:pt x="610" y="296"/>
                </a:lnTo>
                <a:lnTo>
                  <a:pt x="608" y="298"/>
                </a:lnTo>
                <a:lnTo>
                  <a:pt x="606" y="298"/>
                </a:lnTo>
                <a:lnTo>
                  <a:pt x="606" y="300"/>
                </a:lnTo>
                <a:lnTo>
                  <a:pt x="604" y="300"/>
                </a:lnTo>
                <a:lnTo>
                  <a:pt x="604" y="302"/>
                </a:lnTo>
                <a:lnTo>
                  <a:pt x="602" y="302"/>
                </a:lnTo>
                <a:lnTo>
                  <a:pt x="602" y="302"/>
                </a:lnTo>
                <a:lnTo>
                  <a:pt x="600" y="303"/>
                </a:lnTo>
                <a:lnTo>
                  <a:pt x="600" y="305"/>
                </a:lnTo>
                <a:lnTo>
                  <a:pt x="598" y="305"/>
                </a:lnTo>
                <a:lnTo>
                  <a:pt x="598" y="307"/>
                </a:lnTo>
                <a:lnTo>
                  <a:pt x="596" y="309"/>
                </a:lnTo>
                <a:lnTo>
                  <a:pt x="595" y="311"/>
                </a:lnTo>
                <a:lnTo>
                  <a:pt x="593" y="313"/>
                </a:lnTo>
                <a:lnTo>
                  <a:pt x="593" y="315"/>
                </a:lnTo>
                <a:lnTo>
                  <a:pt x="591" y="315"/>
                </a:lnTo>
                <a:lnTo>
                  <a:pt x="591" y="317"/>
                </a:lnTo>
                <a:lnTo>
                  <a:pt x="589" y="317"/>
                </a:lnTo>
                <a:lnTo>
                  <a:pt x="587" y="318"/>
                </a:lnTo>
                <a:lnTo>
                  <a:pt x="587" y="320"/>
                </a:lnTo>
                <a:lnTo>
                  <a:pt x="585" y="320"/>
                </a:lnTo>
                <a:lnTo>
                  <a:pt x="585" y="322"/>
                </a:lnTo>
                <a:lnTo>
                  <a:pt x="583" y="322"/>
                </a:lnTo>
                <a:lnTo>
                  <a:pt x="583" y="324"/>
                </a:lnTo>
                <a:lnTo>
                  <a:pt x="581" y="324"/>
                </a:lnTo>
                <a:lnTo>
                  <a:pt x="580" y="324"/>
                </a:lnTo>
                <a:lnTo>
                  <a:pt x="578" y="326"/>
                </a:lnTo>
                <a:lnTo>
                  <a:pt x="576" y="326"/>
                </a:lnTo>
                <a:lnTo>
                  <a:pt x="574" y="328"/>
                </a:lnTo>
                <a:lnTo>
                  <a:pt x="574" y="330"/>
                </a:lnTo>
                <a:lnTo>
                  <a:pt x="572" y="330"/>
                </a:lnTo>
                <a:lnTo>
                  <a:pt x="570" y="333"/>
                </a:lnTo>
                <a:lnTo>
                  <a:pt x="568" y="333"/>
                </a:lnTo>
                <a:lnTo>
                  <a:pt x="566" y="335"/>
                </a:lnTo>
                <a:lnTo>
                  <a:pt x="565" y="335"/>
                </a:lnTo>
                <a:lnTo>
                  <a:pt x="563" y="337"/>
                </a:lnTo>
                <a:lnTo>
                  <a:pt x="561" y="337"/>
                </a:lnTo>
                <a:lnTo>
                  <a:pt x="561" y="339"/>
                </a:lnTo>
                <a:lnTo>
                  <a:pt x="559" y="339"/>
                </a:lnTo>
                <a:lnTo>
                  <a:pt x="557" y="339"/>
                </a:lnTo>
                <a:lnTo>
                  <a:pt x="555" y="339"/>
                </a:lnTo>
                <a:lnTo>
                  <a:pt x="553" y="339"/>
                </a:lnTo>
                <a:lnTo>
                  <a:pt x="551" y="339"/>
                </a:lnTo>
                <a:lnTo>
                  <a:pt x="550" y="341"/>
                </a:lnTo>
                <a:lnTo>
                  <a:pt x="548" y="341"/>
                </a:lnTo>
                <a:lnTo>
                  <a:pt x="548" y="343"/>
                </a:lnTo>
                <a:lnTo>
                  <a:pt x="546" y="343"/>
                </a:lnTo>
                <a:lnTo>
                  <a:pt x="546" y="345"/>
                </a:lnTo>
                <a:lnTo>
                  <a:pt x="544" y="345"/>
                </a:lnTo>
                <a:lnTo>
                  <a:pt x="544" y="347"/>
                </a:lnTo>
                <a:lnTo>
                  <a:pt x="542" y="347"/>
                </a:lnTo>
                <a:lnTo>
                  <a:pt x="542" y="348"/>
                </a:lnTo>
                <a:lnTo>
                  <a:pt x="540" y="348"/>
                </a:lnTo>
                <a:lnTo>
                  <a:pt x="540" y="350"/>
                </a:lnTo>
                <a:lnTo>
                  <a:pt x="540" y="352"/>
                </a:lnTo>
                <a:lnTo>
                  <a:pt x="542" y="354"/>
                </a:lnTo>
                <a:lnTo>
                  <a:pt x="542" y="356"/>
                </a:lnTo>
                <a:lnTo>
                  <a:pt x="542" y="358"/>
                </a:lnTo>
                <a:lnTo>
                  <a:pt x="542" y="360"/>
                </a:lnTo>
                <a:lnTo>
                  <a:pt x="540" y="362"/>
                </a:lnTo>
                <a:lnTo>
                  <a:pt x="538" y="363"/>
                </a:lnTo>
                <a:lnTo>
                  <a:pt x="536" y="363"/>
                </a:lnTo>
                <a:lnTo>
                  <a:pt x="535" y="365"/>
                </a:lnTo>
                <a:lnTo>
                  <a:pt x="533" y="365"/>
                </a:lnTo>
                <a:lnTo>
                  <a:pt x="531" y="367"/>
                </a:lnTo>
                <a:lnTo>
                  <a:pt x="529" y="367"/>
                </a:lnTo>
                <a:lnTo>
                  <a:pt x="527" y="367"/>
                </a:lnTo>
                <a:lnTo>
                  <a:pt x="527" y="369"/>
                </a:lnTo>
                <a:lnTo>
                  <a:pt x="525" y="369"/>
                </a:lnTo>
                <a:lnTo>
                  <a:pt x="525" y="371"/>
                </a:lnTo>
                <a:lnTo>
                  <a:pt x="523" y="371"/>
                </a:lnTo>
                <a:lnTo>
                  <a:pt x="523" y="373"/>
                </a:lnTo>
                <a:lnTo>
                  <a:pt x="523" y="375"/>
                </a:lnTo>
                <a:lnTo>
                  <a:pt x="521" y="375"/>
                </a:lnTo>
                <a:lnTo>
                  <a:pt x="521" y="377"/>
                </a:lnTo>
                <a:lnTo>
                  <a:pt x="520" y="378"/>
                </a:lnTo>
                <a:lnTo>
                  <a:pt x="518" y="378"/>
                </a:lnTo>
                <a:lnTo>
                  <a:pt x="516" y="380"/>
                </a:lnTo>
                <a:lnTo>
                  <a:pt x="514" y="380"/>
                </a:lnTo>
                <a:lnTo>
                  <a:pt x="512" y="380"/>
                </a:lnTo>
                <a:lnTo>
                  <a:pt x="510" y="382"/>
                </a:lnTo>
                <a:lnTo>
                  <a:pt x="508" y="382"/>
                </a:lnTo>
                <a:lnTo>
                  <a:pt x="506" y="382"/>
                </a:lnTo>
                <a:lnTo>
                  <a:pt x="505" y="382"/>
                </a:lnTo>
                <a:lnTo>
                  <a:pt x="503" y="382"/>
                </a:lnTo>
                <a:lnTo>
                  <a:pt x="501" y="382"/>
                </a:lnTo>
                <a:lnTo>
                  <a:pt x="499" y="384"/>
                </a:lnTo>
                <a:lnTo>
                  <a:pt x="497" y="384"/>
                </a:lnTo>
                <a:lnTo>
                  <a:pt x="497" y="384"/>
                </a:lnTo>
                <a:lnTo>
                  <a:pt x="495" y="386"/>
                </a:lnTo>
                <a:lnTo>
                  <a:pt x="493" y="386"/>
                </a:lnTo>
                <a:lnTo>
                  <a:pt x="493" y="388"/>
                </a:lnTo>
                <a:lnTo>
                  <a:pt x="491" y="388"/>
                </a:lnTo>
                <a:lnTo>
                  <a:pt x="490" y="390"/>
                </a:lnTo>
                <a:lnTo>
                  <a:pt x="490" y="392"/>
                </a:lnTo>
                <a:lnTo>
                  <a:pt x="488" y="392"/>
                </a:lnTo>
                <a:lnTo>
                  <a:pt x="488" y="392"/>
                </a:lnTo>
                <a:lnTo>
                  <a:pt x="486" y="392"/>
                </a:lnTo>
                <a:lnTo>
                  <a:pt x="484" y="392"/>
                </a:lnTo>
                <a:lnTo>
                  <a:pt x="484" y="393"/>
                </a:lnTo>
                <a:lnTo>
                  <a:pt x="482" y="393"/>
                </a:lnTo>
                <a:lnTo>
                  <a:pt x="480" y="393"/>
                </a:lnTo>
                <a:lnTo>
                  <a:pt x="478" y="395"/>
                </a:lnTo>
                <a:lnTo>
                  <a:pt x="476" y="395"/>
                </a:lnTo>
                <a:lnTo>
                  <a:pt x="476" y="397"/>
                </a:lnTo>
                <a:lnTo>
                  <a:pt x="478" y="397"/>
                </a:lnTo>
                <a:lnTo>
                  <a:pt x="478" y="399"/>
                </a:lnTo>
                <a:lnTo>
                  <a:pt x="480" y="399"/>
                </a:lnTo>
                <a:lnTo>
                  <a:pt x="482" y="401"/>
                </a:lnTo>
                <a:lnTo>
                  <a:pt x="482" y="405"/>
                </a:lnTo>
                <a:lnTo>
                  <a:pt x="484" y="405"/>
                </a:lnTo>
                <a:lnTo>
                  <a:pt x="486" y="407"/>
                </a:lnTo>
                <a:lnTo>
                  <a:pt x="486" y="408"/>
                </a:lnTo>
                <a:lnTo>
                  <a:pt x="488" y="408"/>
                </a:lnTo>
                <a:lnTo>
                  <a:pt x="490" y="410"/>
                </a:lnTo>
                <a:lnTo>
                  <a:pt x="491" y="410"/>
                </a:lnTo>
                <a:lnTo>
                  <a:pt x="491" y="412"/>
                </a:lnTo>
                <a:lnTo>
                  <a:pt x="491" y="414"/>
                </a:lnTo>
                <a:lnTo>
                  <a:pt x="491" y="416"/>
                </a:lnTo>
                <a:lnTo>
                  <a:pt x="491" y="418"/>
                </a:lnTo>
                <a:lnTo>
                  <a:pt x="493" y="418"/>
                </a:lnTo>
                <a:lnTo>
                  <a:pt x="495" y="418"/>
                </a:lnTo>
                <a:lnTo>
                  <a:pt x="497" y="418"/>
                </a:lnTo>
                <a:lnTo>
                  <a:pt x="497" y="418"/>
                </a:lnTo>
                <a:lnTo>
                  <a:pt x="499" y="420"/>
                </a:lnTo>
                <a:lnTo>
                  <a:pt x="501" y="422"/>
                </a:lnTo>
                <a:lnTo>
                  <a:pt x="501" y="423"/>
                </a:lnTo>
                <a:lnTo>
                  <a:pt x="501" y="425"/>
                </a:lnTo>
                <a:lnTo>
                  <a:pt x="501" y="427"/>
                </a:lnTo>
                <a:lnTo>
                  <a:pt x="501" y="429"/>
                </a:lnTo>
                <a:lnTo>
                  <a:pt x="499" y="431"/>
                </a:lnTo>
                <a:lnTo>
                  <a:pt x="499" y="433"/>
                </a:lnTo>
                <a:lnTo>
                  <a:pt x="499" y="435"/>
                </a:lnTo>
                <a:lnTo>
                  <a:pt x="497" y="433"/>
                </a:lnTo>
                <a:lnTo>
                  <a:pt x="497" y="435"/>
                </a:lnTo>
                <a:lnTo>
                  <a:pt x="497" y="437"/>
                </a:lnTo>
                <a:lnTo>
                  <a:pt x="497" y="438"/>
                </a:lnTo>
                <a:lnTo>
                  <a:pt x="499" y="440"/>
                </a:lnTo>
                <a:lnTo>
                  <a:pt x="499" y="442"/>
                </a:lnTo>
                <a:lnTo>
                  <a:pt x="497" y="444"/>
                </a:lnTo>
                <a:lnTo>
                  <a:pt x="497" y="446"/>
                </a:lnTo>
                <a:lnTo>
                  <a:pt x="497" y="450"/>
                </a:lnTo>
                <a:lnTo>
                  <a:pt x="499" y="450"/>
                </a:lnTo>
                <a:lnTo>
                  <a:pt x="501" y="450"/>
                </a:lnTo>
                <a:lnTo>
                  <a:pt x="501" y="452"/>
                </a:lnTo>
                <a:lnTo>
                  <a:pt x="503" y="453"/>
                </a:lnTo>
                <a:lnTo>
                  <a:pt x="505" y="455"/>
                </a:lnTo>
                <a:lnTo>
                  <a:pt x="505" y="453"/>
                </a:lnTo>
                <a:lnTo>
                  <a:pt x="505" y="455"/>
                </a:lnTo>
                <a:lnTo>
                  <a:pt x="506" y="457"/>
                </a:lnTo>
                <a:lnTo>
                  <a:pt x="508" y="457"/>
                </a:lnTo>
                <a:lnTo>
                  <a:pt x="508" y="459"/>
                </a:lnTo>
                <a:lnTo>
                  <a:pt x="508" y="461"/>
                </a:lnTo>
                <a:lnTo>
                  <a:pt x="508" y="463"/>
                </a:lnTo>
                <a:lnTo>
                  <a:pt x="508" y="465"/>
                </a:lnTo>
                <a:lnTo>
                  <a:pt x="510" y="465"/>
                </a:lnTo>
                <a:lnTo>
                  <a:pt x="512" y="465"/>
                </a:lnTo>
                <a:lnTo>
                  <a:pt x="514" y="467"/>
                </a:lnTo>
                <a:lnTo>
                  <a:pt x="516" y="467"/>
                </a:lnTo>
                <a:lnTo>
                  <a:pt x="514" y="468"/>
                </a:lnTo>
                <a:lnTo>
                  <a:pt x="514" y="470"/>
                </a:lnTo>
                <a:lnTo>
                  <a:pt x="514" y="472"/>
                </a:lnTo>
                <a:lnTo>
                  <a:pt x="516" y="472"/>
                </a:lnTo>
                <a:lnTo>
                  <a:pt x="518" y="474"/>
                </a:lnTo>
                <a:lnTo>
                  <a:pt x="518" y="476"/>
                </a:lnTo>
                <a:lnTo>
                  <a:pt x="518" y="478"/>
                </a:lnTo>
                <a:lnTo>
                  <a:pt x="516" y="480"/>
                </a:lnTo>
                <a:lnTo>
                  <a:pt x="516" y="480"/>
                </a:lnTo>
                <a:lnTo>
                  <a:pt x="516" y="482"/>
                </a:lnTo>
                <a:lnTo>
                  <a:pt x="516" y="483"/>
                </a:lnTo>
                <a:lnTo>
                  <a:pt x="514" y="483"/>
                </a:lnTo>
                <a:lnTo>
                  <a:pt x="512" y="485"/>
                </a:lnTo>
                <a:lnTo>
                  <a:pt x="512" y="487"/>
                </a:lnTo>
                <a:lnTo>
                  <a:pt x="510" y="489"/>
                </a:lnTo>
                <a:lnTo>
                  <a:pt x="510" y="491"/>
                </a:lnTo>
                <a:lnTo>
                  <a:pt x="512" y="493"/>
                </a:lnTo>
                <a:lnTo>
                  <a:pt x="512" y="495"/>
                </a:lnTo>
                <a:lnTo>
                  <a:pt x="512" y="497"/>
                </a:lnTo>
                <a:lnTo>
                  <a:pt x="510" y="497"/>
                </a:lnTo>
                <a:lnTo>
                  <a:pt x="510" y="498"/>
                </a:lnTo>
                <a:lnTo>
                  <a:pt x="508" y="498"/>
                </a:lnTo>
                <a:lnTo>
                  <a:pt x="508" y="500"/>
                </a:lnTo>
                <a:lnTo>
                  <a:pt x="508" y="502"/>
                </a:lnTo>
                <a:lnTo>
                  <a:pt x="506" y="504"/>
                </a:lnTo>
                <a:lnTo>
                  <a:pt x="505" y="506"/>
                </a:lnTo>
                <a:lnTo>
                  <a:pt x="505" y="508"/>
                </a:lnTo>
                <a:lnTo>
                  <a:pt x="505" y="510"/>
                </a:lnTo>
                <a:lnTo>
                  <a:pt x="503" y="512"/>
                </a:lnTo>
                <a:lnTo>
                  <a:pt x="499" y="513"/>
                </a:lnTo>
                <a:lnTo>
                  <a:pt x="499" y="517"/>
                </a:lnTo>
                <a:lnTo>
                  <a:pt x="497" y="517"/>
                </a:lnTo>
                <a:lnTo>
                  <a:pt x="497" y="519"/>
                </a:lnTo>
                <a:lnTo>
                  <a:pt x="495" y="519"/>
                </a:lnTo>
                <a:lnTo>
                  <a:pt x="495" y="521"/>
                </a:lnTo>
                <a:lnTo>
                  <a:pt x="493" y="523"/>
                </a:lnTo>
                <a:lnTo>
                  <a:pt x="491" y="523"/>
                </a:lnTo>
                <a:lnTo>
                  <a:pt x="493" y="525"/>
                </a:lnTo>
                <a:lnTo>
                  <a:pt x="493" y="525"/>
                </a:lnTo>
                <a:lnTo>
                  <a:pt x="491" y="525"/>
                </a:lnTo>
                <a:lnTo>
                  <a:pt x="490" y="525"/>
                </a:lnTo>
                <a:lnTo>
                  <a:pt x="490" y="527"/>
                </a:lnTo>
                <a:lnTo>
                  <a:pt x="491" y="528"/>
                </a:lnTo>
                <a:lnTo>
                  <a:pt x="490" y="528"/>
                </a:lnTo>
                <a:lnTo>
                  <a:pt x="488" y="528"/>
                </a:lnTo>
                <a:lnTo>
                  <a:pt x="486" y="528"/>
                </a:lnTo>
                <a:lnTo>
                  <a:pt x="488" y="530"/>
                </a:lnTo>
                <a:lnTo>
                  <a:pt x="488" y="534"/>
                </a:lnTo>
                <a:lnTo>
                  <a:pt x="486" y="534"/>
                </a:lnTo>
                <a:lnTo>
                  <a:pt x="486" y="536"/>
                </a:lnTo>
                <a:lnTo>
                  <a:pt x="488" y="536"/>
                </a:lnTo>
                <a:lnTo>
                  <a:pt x="488" y="538"/>
                </a:lnTo>
                <a:lnTo>
                  <a:pt x="486" y="540"/>
                </a:lnTo>
                <a:lnTo>
                  <a:pt x="484" y="540"/>
                </a:lnTo>
                <a:lnTo>
                  <a:pt x="482" y="540"/>
                </a:lnTo>
                <a:lnTo>
                  <a:pt x="480" y="540"/>
                </a:lnTo>
                <a:lnTo>
                  <a:pt x="480" y="542"/>
                </a:lnTo>
                <a:lnTo>
                  <a:pt x="482" y="542"/>
                </a:lnTo>
                <a:lnTo>
                  <a:pt x="482" y="544"/>
                </a:lnTo>
                <a:lnTo>
                  <a:pt x="482" y="545"/>
                </a:lnTo>
                <a:lnTo>
                  <a:pt x="480" y="547"/>
                </a:lnTo>
                <a:lnTo>
                  <a:pt x="482" y="547"/>
                </a:lnTo>
                <a:lnTo>
                  <a:pt x="482" y="549"/>
                </a:lnTo>
                <a:lnTo>
                  <a:pt x="480" y="549"/>
                </a:lnTo>
                <a:lnTo>
                  <a:pt x="478" y="549"/>
                </a:lnTo>
                <a:lnTo>
                  <a:pt x="478" y="551"/>
                </a:lnTo>
                <a:lnTo>
                  <a:pt x="476" y="551"/>
                </a:lnTo>
                <a:lnTo>
                  <a:pt x="476" y="549"/>
                </a:lnTo>
                <a:lnTo>
                  <a:pt x="475" y="549"/>
                </a:lnTo>
                <a:lnTo>
                  <a:pt x="473" y="549"/>
                </a:lnTo>
                <a:lnTo>
                  <a:pt x="471" y="551"/>
                </a:lnTo>
                <a:lnTo>
                  <a:pt x="471" y="547"/>
                </a:lnTo>
                <a:lnTo>
                  <a:pt x="469" y="547"/>
                </a:lnTo>
                <a:lnTo>
                  <a:pt x="467" y="547"/>
                </a:lnTo>
                <a:lnTo>
                  <a:pt x="469" y="545"/>
                </a:lnTo>
                <a:lnTo>
                  <a:pt x="467" y="544"/>
                </a:lnTo>
                <a:lnTo>
                  <a:pt x="467" y="545"/>
                </a:lnTo>
                <a:lnTo>
                  <a:pt x="467" y="547"/>
                </a:lnTo>
                <a:lnTo>
                  <a:pt x="465" y="549"/>
                </a:lnTo>
                <a:lnTo>
                  <a:pt x="465" y="547"/>
                </a:lnTo>
                <a:lnTo>
                  <a:pt x="463" y="547"/>
                </a:lnTo>
                <a:lnTo>
                  <a:pt x="463" y="551"/>
                </a:lnTo>
                <a:lnTo>
                  <a:pt x="461" y="551"/>
                </a:lnTo>
                <a:lnTo>
                  <a:pt x="460" y="551"/>
                </a:lnTo>
                <a:lnTo>
                  <a:pt x="458" y="549"/>
                </a:lnTo>
                <a:lnTo>
                  <a:pt x="456" y="549"/>
                </a:lnTo>
                <a:lnTo>
                  <a:pt x="454" y="551"/>
                </a:lnTo>
                <a:lnTo>
                  <a:pt x="452" y="551"/>
                </a:lnTo>
                <a:lnTo>
                  <a:pt x="452" y="553"/>
                </a:lnTo>
                <a:lnTo>
                  <a:pt x="450" y="553"/>
                </a:lnTo>
                <a:lnTo>
                  <a:pt x="450" y="553"/>
                </a:lnTo>
                <a:lnTo>
                  <a:pt x="450" y="551"/>
                </a:lnTo>
                <a:lnTo>
                  <a:pt x="448" y="551"/>
                </a:lnTo>
                <a:lnTo>
                  <a:pt x="446" y="553"/>
                </a:lnTo>
                <a:lnTo>
                  <a:pt x="445" y="551"/>
                </a:lnTo>
                <a:lnTo>
                  <a:pt x="445" y="553"/>
                </a:lnTo>
                <a:lnTo>
                  <a:pt x="443" y="553"/>
                </a:lnTo>
                <a:lnTo>
                  <a:pt x="443" y="555"/>
                </a:lnTo>
                <a:lnTo>
                  <a:pt x="441" y="557"/>
                </a:lnTo>
                <a:lnTo>
                  <a:pt x="441" y="559"/>
                </a:lnTo>
                <a:lnTo>
                  <a:pt x="439" y="559"/>
                </a:lnTo>
                <a:lnTo>
                  <a:pt x="441" y="560"/>
                </a:lnTo>
                <a:lnTo>
                  <a:pt x="443" y="560"/>
                </a:lnTo>
                <a:lnTo>
                  <a:pt x="443" y="562"/>
                </a:lnTo>
                <a:lnTo>
                  <a:pt x="441" y="562"/>
                </a:lnTo>
                <a:lnTo>
                  <a:pt x="441" y="564"/>
                </a:lnTo>
                <a:lnTo>
                  <a:pt x="439" y="566"/>
                </a:lnTo>
                <a:lnTo>
                  <a:pt x="439" y="568"/>
                </a:lnTo>
                <a:lnTo>
                  <a:pt x="439" y="570"/>
                </a:lnTo>
                <a:lnTo>
                  <a:pt x="439" y="570"/>
                </a:lnTo>
                <a:lnTo>
                  <a:pt x="439" y="572"/>
                </a:lnTo>
                <a:lnTo>
                  <a:pt x="437" y="572"/>
                </a:lnTo>
                <a:lnTo>
                  <a:pt x="435" y="572"/>
                </a:lnTo>
                <a:lnTo>
                  <a:pt x="433" y="572"/>
                </a:lnTo>
                <a:lnTo>
                  <a:pt x="433" y="574"/>
                </a:lnTo>
                <a:lnTo>
                  <a:pt x="433" y="575"/>
                </a:lnTo>
                <a:lnTo>
                  <a:pt x="435" y="577"/>
                </a:lnTo>
                <a:lnTo>
                  <a:pt x="435" y="579"/>
                </a:lnTo>
                <a:lnTo>
                  <a:pt x="433" y="579"/>
                </a:lnTo>
                <a:lnTo>
                  <a:pt x="433" y="581"/>
                </a:lnTo>
                <a:lnTo>
                  <a:pt x="433" y="583"/>
                </a:lnTo>
                <a:lnTo>
                  <a:pt x="433" y="585"/>
                </a:lnTo>
                <a:lnTo>
                  <a:pt x="435" y="585"/>
                </a:lnTo>
                <a:lnTo>
                  <a:pt x="437" y="583"/>
                </a:lnTo>
                <a:lnTo>
                  <a:pt x="437" y="581"/>
                </a:lnTo>
                <a:lnTo>
                  <a:pt x="437" y="579"/>
                </a:lnTo>
                <a:lnTo>
                  <a:pt x="439" y="581"/>
                </a:lnTo>
                <a:lnTo>
                  <a:pt x="439" y="583"/>
                </a:lnTo>
                <a:lnTo>
                  <a:pt x="439" y="585"/>
                </a:lnTo>
                <a:lnTo>
                  <a:pt x="439" y="587"/>
                </a:lnTo>
                <a:lnTo>
                  <a:pt x="439" y="589"/>
                </a:lnTo>
                <a:lnTo>
                  <a:pt x="437" y="590"/>
                </a:lnTo>
                <a:lnTo>
                  <a:pt x="435" y="590"/>
                </a:lnTo>
                <a:lnTo>
                  <a:pt x="433" y="590"/>
                </a:lnTo>
                <a:lnTo>
                  <a:pt x="431" y="590"/>
                </a:lnTo>
                <a:lnTo>
                  <a:pt x="429" y="590"/>
                </a:lnTo>
                <a:lnTo>
                  <a:pt x="429" y="592"/>
                </a:lnTo>
                <a:lnTo>
                  <a:pt x="429" y="594"/>
                </a:lnTo>
                <a:lnTo>
                  <a:pt x="428" y="594"/>
                </a:lnTo>
                <a:lnTo>
                  <a:pt x="426" y="594"/>
                </a:lnTo>
                <a:lnTo>
                  <a:pt x="424" y="594"/>
                </a:lnTo>
                <a:lnTo>
                  <a:pt x="424" y="596"/>
                </a:lnTo>
                <a:lnTo>
                  <a:pt x="422" y="596"/>
                </a:lnTo>
                <a:lnTo>
                  <a:pt x="422" y="598"/>
                </a:lnTo>
                <a:lnTo>
                  <a:pt x="420" y="598"/>
                </a:lnTo>
                <a:lnTo>
                  <a:pt x="420" y="600"/>
                </a:lnTo>
                <a:lnTo>
                  <a:pt x="418" y="600"/>
                </a:lnTo>
                <a:lnTo>
                  <a:pt x="418" y="602"/>
                </a:lnTo>
                <a:lnTo>
                  <a:pt x="416" y="604"/>
                </a:lnTo>
                <a:lnTo>
                  <a:pt x="414" y="605"/>
                </a:lnTo>
                <a:lnTo>
                  <a:pt x="414" y="607"/>
                </a:lnTo>
                <a:lnTo>
                  <a:pt x="413" y="607"/>
                </a:lnTo>
                <a:lnTo>
                  <a:pt x="413" y="609"/>
                </a:lnTo>
                <a:lnTo>
                  <a:pt x="411" y="609"/>
                </a:lnTo>
                <a:lnTo>
                  <a:pt x="411" y="611"/>
                </a:lnTo>
                <a:lnTo>
                  <a:pt x="409" y="611"/>
                </a:lnTo>
                <a:lnTo>
                  <a:pt x="407" y="611"/>
                </a:lnTo>
                <a:lnTo>
                  <a:pt x="405" y="611"/>
                </a:lnTo>
                <a:lnTo>
                  <a:pt x="403" y="611"/>
                </a:lnTo>
                <a:lnTo>
                  <a:pt x="401" y="611"/>
                </a:lnTo>
                <a:lnTo>
                  <a:pt x="401" y="611"/>
                </a:lnTo>
                <a:lnTo>
                  <a:pt x="399" y="611"/>
                </a:lnTo>
                <a:lnTo>
                  <a:pt x="399" y="613"/>
                </a:lnTo>
                <a:lnTo>
                  <a:pt x="398" y="615"/>
                </a:lnTo>
                <a:lnTo>
                  <a:pt x="396" y="615"/>
                </a:lnTo>
                <a:lnTo>
                  <a:pt x="394" y="617"/>
                </a:lnTo>
                <a:lnTo>
                  <a:pt x="392" y="617"/>
                </a:lnTo>
                <a:lnTo>
                  <a:pt x="390" y="617"/>
                </a:lnTo>
                <a:lnTo>
                  <a:pt x="388" y="619"/>
                </a:lnTo>
                <a:lnTo>
                  <a:pt x="386" y="619"/>
                </a:lnTo>
                <a:lnTo>
                  <a:pt x="386" y="620"/>
                </a:lnTo>
                <a:lnTo>
                  <a:pt x="383" y="620"/>
                </a:lnTo>
                <a:lnTo>
                  <a:pt x="383" y="622"/>
                </a:lnTo>
                <a:lnTo>
                  <a:pt x="381" y="622"/>
                </a:lnTo>
                <a:lnTo>
                  <a:pt x="379" y="624"/>
                </a:lnTo>
                <a:lnTo>
                  <a:pt x="377" y="624"/>
                </a:lnTo>
                <a:lnTo>
                  <a:pt x="375" y="626"/>
                </a:lnTo>
                <a:lnTo>
                  <a:pt x="375" y="628"/>
                </a:lnTo>
                <a:lnTo>
                  <a:pt x="377" y="630"/>
                </a:lnTo>
                <a:lnTo>
                  <a:pt x="375" y="630"/>
                </a:lnTo>
                <a:lnTo>
                  <a:pt x="373" y="630"/>
                </a:lnTo>
                <a:lnTo>
                  <a:pt x="373" y="632"/>
                </a:lnTo>
                <a:lnTo>
                  <a:pt x="371" y="632"/>
                </a:lnTo>
                <a:lnTo>
                  <a:pt x="371" y="634"/>
                </a:lnTo>
                <a:lnTo>
                  <a:pt x="371" y="635"/>
                </a:lnTo>
                <a:lnTo>
                  <a:pt x="369" y="635"/>
                </a:lnTo>
                <a:lnTo>
                  <a:pt x="369" y="637"/>
                </a:lnTo>
                <a:lnTo>
                  <a:pt x="368" y="639"/>
                </a:lnTo>
                <a:lnTo>
                  <a:pt x="366" y="639"/>
                </a:lnTo>
                <a:lnTo>
                  <a:pt x="364" y="639"/>
                </a:lnTo>
                <a:lnTo>
                  <a:pt x="364" y="637"/>
                </a:lnTo>
                <a:lnTo>
                  <a:pt x="362" y="637"/>
                </a:lnTo>
                <a:lnTo>
                  <a:pt x="360" y="637"/>
                </a:lnTo>
                <a:lnTo>
                  <a:pt x="358" y="637"/>
                </a:lnTo>
                <a:lnTo>
                  <a:pt x="356" y="637"/>
                </a:lnTo>
                <a:lnTo>
                  <a:pt x="356" y="639"/>
                </a:lnTo>
                <a:lnTo>
                  <a:pt x="356" y="641"/>
                </a:lnTo>
                <a:lnTo>
                  <a:pt x="356" y="643"/>
                </a:lnTo>
                <a:lnTo>
                  <a:pt x="356" y="645"/>
                </a:lnTo>
                <a:lnTo>
                  <a:pt x="356" y="647"/>
                </a:lnTo>
                <a:lnTo>
                  <a:pt x="354" y="647"/>
                </a:lnTo>
                <a:lnTo>
                  <a:pt x="354" y="649"/>
                </a:lnTo>
                <a:lnTo>
                  <a:pt x="354" y="650"/>
                </a:lnTo>
                <a:lnTo>
                  <a:pt x="354" y="652"/>
                </a:lnTo>
                <a:lnTo>
                  <a:pt x="354" y="654"/>
                </a:lnTo>
                <a:lnTo>
                  <a:pt x="353" y="654"/>
                </a:lnTo>
                <a:lnTo>
                  <a:pt x="353" y="656"/>
                </a:lnTo>
                <a:lnTo>
                  <a:pt x="351" y="658"/>
                </a:lnTo>
                <a:lnTo>
                  <a:pt x="349" y="658"/>
                </a:lnTo>
                <a:lnTo>
                  <a:pt x="349" y="660"/>
                </a:lnTo>
                <a:lnTo>
                  <a:pt x="347" y="660"/>
                </a:lnTo>
                <a:lnTo>
                  <a:pt x="345" y="660"/>
                </a:lnTo>
                <a:lnTo>
                  <a:pt x="343" y="660"/>
                </a:lnTo>
                <a:lnTo>
                  <a:pt x="341" y="660"/>
                </a:lnTo>
                <a:lnTo>
                  <a:pt x="339" y="662"/>
                </a:lnTo>
                <a:lnTo>
                  <a:pt x="338" y="662"/>
                </a:lnTo>
                <a:lnTo>
                  <a:pt x="336" y="660"/>
                </a:lnTo>
                <a:lnTo>
                  <a:pt x="334" y="660"/>
                </a:lnTo>
                <a:lnTo>
                  <a:pt x="332" y="660"/>
                </a:lnTo>
                <a:lnTo>
                  <a:pt x="330" y="662"/>
                </a:lnTo>
                <a:lnTo>
                  <a:pt x="330" y="664"/>
                </a:lnTo>
                <a:lnTo>
                  <a:pt x="330" y="665"/>
                </a:lnTo>
                <a:lnTo>
                  <a:pt x="328" y="667"/>
                </a:lnTo>
                <a:lnTo>
                  <a:pt x="326" y="669"/>
                </a:lnTo>
                <a:lnTo>
                  <a:pt x="324" y="669"/>
                </a:lnTo>
                <a:lnTo>
                  <a:pt x="323" y="671"/>
                </a:lnTo>
                <a:lnTo>
                  <a:pt x="321" y="671"/>
                </a:lnTo>
                <a:lnTo>
                  <a:pt x="319" y="669"/>
                </a:lnTo>
                <a:lnTo>
                  <a:pt x="317" y="669"/>
                </a:lnTo>
                <a:lnTo>
                  <a:pt x="315" y="669"/>
                </a:lnTo>
                <a:lnTo>
                  <a:pt x="313" y="669"/>
                </a:lnTo>
                <a:lnTo>
                  <a:pt x="311" y="669"/>
                </a:lnTo>
                <a:lnTo>
                  <a:pt x="311" y="671"/>
                </a:lnTo>
                <a:lnTo>
                  <a:pt x="308" y="671"/>
                </a:lnTo>
                <a:lnTo>
                  <a:pt x="308" y="669"/>
                </a:lnTo>
                <a:lnTo>
                  <a:pt x="306" y="671"/>
                </a:lnTo>
                <a:lnTo>
                  <a:pt x="306" y="671"/>
                </a:lnTo>
                <a:lnTo>
                  <a:pt x="304" y="669"/>
                </a:lnTo>
                <a:lnTo>
                  <a:pt x="302" y="667"/>
                </a:lnTo>
                <a:lnTo>
                  <a:pt x="300" y="667"/>
                </a:lnTo>
                <a:lnTo>
                  <a:pt x="298" y="667"/>
                </a:lnTo>
                <a:lnTo>
                  <a:pt x="296" y="667"/>
                </a:lnTo>
                <a:lnTo>
                  <a:pt x="296" y="669"/>
                </a:lnTo>
                <a:lnTo>
                  <a:pt x="294" y="671"/>
                </a:lnTo>
                <a:lnTo>
                  <a:pt x="294" y="669"/>
                </a:lnTo>
                <a:lnTo>
                  <a:pt x="293" y="667"/>
                </a:lnTo>
                <a:lnTo>
                  <a:pt x="285" y="669"/>
                </a:lnTo>
                <a:lnTo>
                  <a:pt x="281" y="671"/>
                </a:lnTo>
                <a:lnTo>
                  <a:pt x="281" y="667"/>
                </a:lnTo>
                <a:lnTo>
                  <a:pt x="283" y="665"/>
                </a:lnTo>
                <a:lnTo>
                  <a:pt x="283" y="662"/>
                </a:lnTo>
                <a:lnTo>
                  <a:pt x="287" y="660"/>
                </a:lnTo>
                <a:lnTo>
                  <a:pt x="291" y="656"/>
                </a:lnTo>
                <a:lnTo>
                  <a:pt x="293" y="654"/>
                </a:lnTo>
                <a:lnTo>
                  <a:pt x="293" y="652"/>
                </a:lnTo>
                <a:lnTo>
                  <a:pt x="291" y="650"/>
                </a:lnTo>
                <a:lnTo>
                  <a:pt x="291" y="649"/>
                </a:lnTo>
                <a:lnTo>
                  <a:pt x="289" y="647"/>
                </a:lnTo>
                <a:lnTo>
                  <a:pt x="291" y="645"/>
                </a:lnTo>
                <a:lnTo>
                  <a:pt x="291" y="643"/>
                </a:lnTo>
                <a:lnTo>
                  <a:pt x="289" y="641"/>
                </a:lnTo>
                <a:lnTo>
                  <a:pt x="287" y="641"/>
                </a:lnTo>
                <a:lnTo>
                  <a:pt x="283" y="645"/>
                </a:lnTo>
                <a:lnTo>
                  <a:pt x="279" y="641"/>
                </a:lnTo>
                <a:lnTo>
                  <a:pt x="278" y="639"/>
                </a:lnTo>
                <a:lnTo>
                  <a:pt x="276" y="634"/>
                </a:lnTo>
                <a:lnTo>
                  <a:pt x="276" y="624"/>
                </a:lnTo>
                <a:lnTo>
                  <a:pt x="276" y="615"/>
                </a:lnTo>
                <a:lnTo>
                  <a:pt x="278" y="607"/>
                </a:lnTo>
                <a:lnTo>
                  <a:pt x="279" y="592"/>
                </a:lnTo>
                <a:lnTo>
                  <a:pt x="281" y="585"/>
                </a:lnTo>
                <a:lnTo>
                  <a:pt x="281" y="581"/>
                </a:lnTo>
                <a:lnTo>
                  <a:pt x="279" y="575"/>
                </a:lnTo>
                <a:lnTo>
                  <a:pt x="278" y="570"/>
                </a:lnTo>
                <a:lnTo>
                  <a:pt x="278" y="568"/>
                </a:lnTo>
                <a:lnTo>
                  <a:pt x="278" y="562"/>
                </a:lnTo>
                <a:lnTo>
                  <a:pt x="278" y="557"/>
                </a:lnTo>
                <a:lnTo>
                  <a:pt x="276" y="545"/>
                </a:lnTo>
                <a:lnTo>
                  <a:pt x="272" y="536"/>
                </a:lnTo>
                <a:lnTo>
                  <a:pt x="270" y="532"/>
                </a:lnTo>
                <a:lnTo>
                  <a:pt x="268" y="528"/>
                </a:lnTo>
                <a:lnTo>
                  <a:pt x="264" y="525"/>
                </a:lnTo>
                <a:lnTo>
                  <a:pt x="263" y="521"/>
                </a:lnTo>
                <a:lnTo>
                  <a:pt x="263" y="515"/>
                </a:lnTo>
                <a:lnTo>
                  <a:pt x="263" y="510"/>
                </a:lnTo>
                <a:lnTo>
                  <a:pt x="264" y="500"/>
                </a:lnTo>
                <a:lnTo>
                  <a:pt x="264" y="497"/>
                </a:lnTo>
                <a:lnTo>
                  <a:pt x="263" y="491"/>
                </a:lnTo>
                <a:lnTo>
                  <a:pt x="259" y="483"/>
                </a:lnTo>
                <a:lnTo>
                  <a:pt x="259" y="482"/>
                </a:lnTo>
                <a:lnTo>
                  <a:pt x="259" y="480"/>
                </a:lnTo>
                <a:lnTo>
                  <a:pt x="259" y="480"/>
                </a:lnTo>
                <a:lnTo>
                  <a:pt x="257" y="474"/>
                </a:lnTo>
                <a:lnTo>
                  <a:pt x="253" y="470"/>
                </a:lnTo>
                <a:lnTo>
                  <a:pt x="251" y="470"/>
                </a:lnTo>
                <a:lnTo>
                  <a:pt x="246" y="463"/>
                </a:lnTo>
                <a:lnTo>
                  <a:pt x="244" y="461"/>
                </a:lnTo>
                <a:lnTo>
                  <a:pt x="240" y="457"/>
                </a:lnTo>
                <a:lnTo>
                  <a:pt x="240" y="455"/>
                </a:lnTo>
                <a:lnTo>
                  <a:pt x="225" y="437"/>
                </a:lnTo>
                <a:lnTo>
                  <a:pt x="219" y="429"/>
                </a:lnTo>
                <a:lnTo>
                  <a:pt x="214" y="422"/>
                </a:lnTo>
                <a:lnTo>
                  <a:pt x="212" y="420"/>
                </a:lnTo>
                <a:lnTo>
                  <a:pt x="203" y="407"/>
                </a:lnTo>
                <a:lnTo>
                  <a:pt x="201" y="405"/>
                </a:lnTo>
                <a:lnTo>
                  <a:pt x="199" y="403"/>
                </a:lnTo>
                <a:lnTo>
                  <a:pt x="197" y="399"/>
                </a:lnTo>
                <a:lnTo>
                  <a:pt x="199" y="395"/>
                </a:lnTo>
                <a:lnTo>
                  <a:pt x="197" y="395"/>
                </a:lnTo>
                <a:lnTo>
                  <a:pt x="197" y="393"/>
                </a:lnTo>
                <a:lnTo>
                  <a:pt x="195" y="392"/>
                </a:lnTo>
                <a:lnTo>
                  <a:pt x="195" y="392"/>
                </a:lnTo>
                <a:lnTo>
                  <a:pt x="193" y="390"/>
                </a:lnTo>
                <a:lnTo>
                  <a:pt x="193" y="388"/>
                </a:lnTo>
                <a:lnTo>
                  <a:pt x="189" y="386"/>
                </a:lnTo>
                <a:lnTo>
                  <a:pt x="186" y="382"/>
                </a:lnTo>
                <a:lnTo>
                  <a:pt x="184" y="380"/>
                </a:lnTo>
                <a:lnTo>
                  <a:pt x="182" y="378"/>
                </a:lnTo>
                <a:lnTo>
                  <a:pt x="180" y="378"/>
                </a:lnTo>
                <a:lnTo>
                  <a:pt x="176" y="375"/>
                </a:lnTo>
                <a:lnTo>
                  <a:pt x="176" y="373"/>
                </a:lnTo>
                <a:lnTo>
                  <a:pt x="171" y="369"/>
                </a:lnTo>
                <a:lnTo>
                  <a:pt x="169" y="365"/>
                </a:lnTo>
                <a:lnTo>
                  <a:pt x="163" y="360"/>
                </a:lnTo>
                <a:lnTo>
                  <a:pt x="159" y="356"/>
                </a:lnTo>
                <a:lnTo>
                  <a:pt x="156" y="352"/>
                </a:lnTo>
                <a:lnTo>
                  <a:pt x="146" y="347"/>
                </a:lnTo>
                <a:lnTo>
                  <a:pt x="143" y="343"/>
                </a:lnTo>
                <a:lnTo>
                  <a:pt x="141" y="341"/>
                </a:lnTo>
                <a:lnTo>
                  <a:pt x="141" y="339"/>
                </a:lnTo>
                <a:lnTo>
                  <a:pt x="137" y="337"/>
                </a:lnTo>
                <a:lnTo>
                  <a:pt x="133" y="333"/>
                </a:lnTo>
                <a:lnTo>
                  <a:pt x="131" y="333"/>
                </a:lnTo>
                <a:lnTo>
                  <a:pt x="128" y="330"/>
                </a:lnTo>
                <a:lnTo>
                  <a:pt x="126" y="330"/>
                </a:lnTo>
                <a:lnTo>
                  <a:pt x="126" y="326"/>
                </a:lnTo>
                <a:lnTo>
                  <a:pt x="116" y="318"/>
                </a:lnTo>
                <a:lnTo>
                  <a:pt x="113" y="313"/>
                </a:lnTo>
                <a:lnTo>
                  <a:pt x="111" y="313"/>
                </a:lnTo>
                <a:lnTo>
                  <a:pt x="109" y="311"/>
                </a:lnTo>
                <a:lnTo>
                  <a:pt x="107" y="309"/>
                </a:lnTo>
                <a:lnTo>
                  <a:pt x="107" y="307"/>
                </a:lnTo>
                <a:lnTo>
                  <a:pt x="111" y="298"/>
                </a:lnTo>
                <a:lnTo>
                  <a:pt x="111" y="296"/>
                </a:lnTo>
                <a:lnTo>
                  <a:pt x="109" y="294"/>
                </a:lnTo>
                <a:lnTo>
                  <a:pt x="109" y="292"/>
                </a:lnTo>
                <a:lnTo>
                  <a:pt x="107" y="290"/>
                </a:lnTo>
                <a:lnTo>
                  <a:pt x="105" y="290"/>
                </a:lnTo>
                <a:lnTo>
                  <a:pt x="105" y="288"/>
                </a:lnTo>
                <a:lnTo>
                  <a:pt x="103" y="287"/>
                </a:lnTo>
                <a:lnTo>
                  <a:pt x="101" y="285"/>
                </a:lnTo>
                <a:lnTo>
                  <a:pt x="99" y="283"/>
                </a:lnTo>
                <a:lnTo>
                  <a:pt x="98" y="281"/>
                </a:lnTo>
                <a:lnTo>
                  <a:pt x="98" y="279"/>
                </a:lnTo>
                <a:lnTo>
                  <a:pt x="96" y="277"/>
                </a:lnTo>
                <a:lnTo>
                  <a:pt x="94" y="275"/>
                </a:lnTo>
                <a:lnTo>
                  <a:pt x="92" y="275"/>
                </a:lnTo>
                <a:lnTo>
                  <a:pt x="92" y="273"/>
                </a:lnTo>
                <a:lnTo>
                  <a:pt x="90" y="272"/>
                </a:lnTo>
                <a:lnTo>
                  <a:pt x="88" y="272"/>
                </a:lnTo>
                <a:lnTo>
                  <a:pt x="86" y="273"/>
                </a:lnTo>
                <a:lnTo>
                  <a:pt x="84" y="273"/>
                </a:lnTo>
                <a:lnTo>
                  <a:pt x="84" y="272"/>
                </a:lnTo>
                <a:lnTo>
                  <a:pt x="83" y="272"/>
                </a:lnTo>
                <a:lnTo>
                  <a:pt x="81" y="273"/>
                </a:lnTo>
                <a:lnTo>
                  <a:pt x="79" y="273"/>
                </a:lnTo>
                <a:lnTo>
                  <a:pt x="79" y="272"/>
                </a:lnTo>
                <a:lnTo>
                  <a:pt x="77" y="270"/>
                </a:lnTo>
                <a:lnTo>
                  <a:pt x="77" y="268"/>
                </a:lnTo>
                <a:lnTo>
                  <a:pt x="75" y="268"/>
                </a:lnTo>
                <a:lnTo>
                  <a:pt x="75" y="266"/>
                </a:lnTo>
                <a:lnTo>
                  <a:pt x="73" y="264"/>
                </a:lnTo>
                <a:lnTo>
                  <a:pt x="71" y="262"/>
                </a:lnTo>
                <a:lnTo>
                  <a:pt x="71" y="260"/>
                </a:lnTo>
                <a:lnTo>
                  <a:pt x="69" y="260"/>
                </a:lnTo>
                <a:lnTo>
                  <a:pt x="69" y="258"/>
                </a:lnTo>
                <a:lnTo>
                  <a:pt x="69" y="257"/>
                </a:lnTo>
                <a:lnTo>
                  <a:pt x="68" y="257"/>
                </a:lnTo>
                <a:lnTo>
                  <a:pt x="66" y="257"/>
                </a:lnTo>
                <a:lnTo>
                  <a:pt x="66" y="255"/>
                </a:lnTo>
                <a:lnTo>
                  <a:pt x="64" y="255"/>
                </a:lnTo>
                <a:lnTo>
                  <a:pt x="62" y="253"/>
                </a:lnTo>
                <a:lnTo>
                  <a:pt x="62" y="251"/>
                </a:lnTo>
                <a:lnTo>
                  <a:pt x="60" y="249"/>
                </a:lnTo>
                <a:lnTo>
                  <a:pt x="60" y="247"/>
                </a:lnTo>
                <a:lnTo>
                  <a:pt x="58" y="245"/>
                </a:lnTo>
                <a:lnTo>
                  <a:pt x="58" y="243"/>
                </a:lnTo>
                <a:lnTo>
                  <a:pt x="58" y="242"/>
                </a:lnTo>
                <a:lnTo>
                  <a:pt x="56" y="242"/>
                </a:lnTo>
                <a:lnTo>
                  <a:pt x="56" y="240"/>
                </a:lnTo>
                <a:lnTo>
                  <a:pt x="56" y="238"/>
                </a:lnTo>
                <a:lnTo>
                  <a:pt x="54" y="238"/>
                </a:lnTo>
                <a:lnTo>
                  <a:pt x="54" y="236"/>
                </a:lnTo>
                <a:lnTo>
                  <a:pt x="54" y="234"/>
                </a:lnTo>
                <a:lnTo>
                  <a:pt x="53" y="234"/>
                </a:lnTo>
                <a:lnTo>
                  <a:pt x="53" y="232"/>
                </a:lnTo>
                <a:lnTo>
                  <a:pt x="53" y="230"/>
                </a:lnTo>
                <a:lnTo>
                  <a:pt x="51" y="228"/>
                </a:lnTo>
                <a:lnTo>
                  <a:pt x="51" y="227"/>
                </a:lnTo>
                <a:lnTo>
                  <a:pt x="49" y="225"/>
                </a:lnTo>
                <a:lnTo>
                  <a:pt x="49" y="223"/>
                </a:lnTo>
                <a:lnTo>
                  <a:pt x="47" y="223"/>
                </a:lnTo>
                <a:lnTo>
                  <a:pt x="47" y="221"/>
                </a:lnTo>
                <a:lnTo>
                  <a:pt x="45" y="219"/>
                </a:lnTo>
                <a:lnTo>
                  <a:pt x="45" y="217"/>
                </a:lnTo>
                <a:lnTo>
                  <a:pt x="43" y="215"/>
                </a:lnTo>
                <a:lnTo>
                  <a:pt x="43" y="213"/>
                </a:lnTo>
                <a:lnTo>
                  <a:pt x="41" y="213"/>
                </a:lnTo>
                <a:lnTo>
                  <a:pt x="41" y="212"/>
                </a:lnTo>
                <a:lnTo>
                  <a:pt x="39" y="212"/>
                </a:lnTo>
                <a:lnTo>
                  <a:pt x="38" y="210"/>
                </a:lnTo>
                <a:lnTo>
                  <a:pt x="36" y="208"/>
                </a:lnTo>
                <a:lnTo>
                  <a:pt x="36" y="206"/>
                </a:lnTo>
                <a:lnTo>
                  <a:pt x="36" y="204"/>
                </a:lnTo>
                <a:lnTo>
                  <a:pt x="36" y="202"/>
                </a:lnTo>
                <a:lnTo>
                  <a:pt x="38" y="200"/>
                </a:lnTo>
                <a:lnTo>
                  <a:pt x="39" y="198"/>
                </a:lnTo>
                <a:lnTo>
                  <a:pt x="39" y="197"/>
                </a:lnTo>
                <a:lnTo>
                  <a:pt x="38" y="195"/>
                </a:lnTo>
                <a:lnTo>
                  <a:pt x="36" y="195"/>
                </a:lnTo>
                <a:lnTo>
                  <a:pt x="36" y="197"/>
                </a:lnTo>
                <a:lnTo>
                  <a:pt x="34" y="197"/>
                </a:lnTo>
                <a:lnTo>
                  <a:pt x="32" y="197"/>
                </a:lnTo>
                <a:lnTo>
                  <a:pt x="30" y="198"/>
                </a:lnTo>
                <a:lnTo>
                  <a:pt x="28" y="198"/>
                </a:lnTo>
                <a:lnTo>
                  <a:pt x="26" y="198"/>
                </a:lnTo>
                <a:lnTo>
                  <a:pt x="24" y="198"/>
                </a:lnTo>
                <a:lnTo>
                  <a:pt x="24" y="197"/>
                </a:lnTo>
                <a:lnTo>
                  <a:pt x="23" y="195"/>
                </a:lnTo>
                <a:lnTo>
                  <a:pt x="23" y="193"/>
                </a:lnTo>
                <a:lnTo>
                  <a:pt x="21" y="191"/>
                </a:lnTo>
                <a:lnTo>
                  <a:pt x="21" y="191"/>
                </a:lnTo>
                <a:lnTo>
                  <a:pt x="19" y="189"/>
                </a:lnTo>
                <a:lnTo>
                  <a:pt x="19" y="187"/>
                </a:lnTo>
                <a:lnTo>
                  <a:pt x="21" y="185"/>
                </a:lnTo>
                <a:lnTo>
                  <a:pt x="21" y="185"/>
                </a:lnTo>
                <a:lnTo>
                  <a:pt x="23" y="185"/>
                </a:lnTo>
                <a:lnTo>
                  <a:pt x="24" y="185"/>
                </a:lnTo>
                <a:lnTo>
                  <a:pt x="26" y="185"/>
                </a:lnTo>
                <a:lnTo>
                  <a:pt x="28" y="185"/>
                </a:lnTo>
                <a:lnTo>
                  <a:pt x="30" y="185"/>
                </a:lnTo>
                <a:lnTo>
                  <a:pt x="30" y="183"/>
                </a:lnTo>
                <a:lnTo>
                  <a:pt x="32" y="183"/>
                </a:lnTo>
                <a:lnTo>
                  <a:pt x="32" y="182"/>
                </a:lnTo>
                <a:lnTo>
                  <a:pt x="30" y="182"/>
                </a:lnTo>
                <a:lnTo>
                  <a:pt x="30" y="180"/>
                </a:lnTo>
                <a:lnTo>
                  <a:pt x="28" y="178"/>
                </a:lnTo>
                <a:lnTo>
                  <a:pt x="28" y="176"/>
                </a:lnTo>
                <a:lnTo>
                  <a:pt x="26" y="174"/>
                </a:lnTo>
                <a:lnTo>
                  <a:pt x="26" y="172"/>
                </a:lnTo>
                <a:lnTo>
                  <a:pt x="28" y="172"/>
                </a:lnTo>
                <a:lnTo>
                  <a:pt x="28" y="170"/>
                </a:lnTo>
                <a:lnTo>
                  <a:pt x="28" y="168"/>
                </a:lnTo>
                <a:lnTo>
                  <a:pt x="28" y="168"/>
                </a:lnTo>
                <a:lnTo>
                  <a:pt x="26" y="168"/>
                </a:lnTo>
                <a:lnTo>
                  <a:pt x="26" y="167"/>
                </a:lnTo>
                <a:lnTo>
                  <a:pt x="24" y="165"/>
                </a:lnTo>
                <a:lnTo>
                  <a:pt x="23" y="163"/>
                </a:lnTo>
                <a:lnTo>
                  <a:pt x="23" y="161"/>
                </a:lnTo>
                <a:lnTo>
                  <a:pt x="23" y="159"/>
                </a:lnTo>
                <a:lnTo>
                  <a:pt x="21" y="159"/>
                </a:lnTo>
                <a:lnTo>
                  <a:pt x="21" y="157"/>
                </a:lnTo>
                <a:lnTo>
                  <a:pt x="21" y="155"/>
                </a:lnTo>
                <a:lnTo>
                  <a:pt x="21" y="155"/>
                </a:lnTo>
                <a:lnTo>
                  <a:pt x="21" y="153"/>
                </a:lnTo>
                <a:lnTo>
                  <a:pt x="19" y="152"/>
                </a:lnTo>
                <a:lnTo>
                  <a:pt x="17" y="150"/>
                </a:lnTo>
                <a:lnTo>
                  <a:pt x="17" y="148"/>
                </a:lnTo>
                <a:lnTo>
                  <a:pt x="15" y="148"/>
                </a:lnTo>
                <a:lnTo>
                  <a:pt x="15" y="146"/>
                </a:lnTo>
                <a:lnTo>
                  <a:pt x="13" y="146"/>
                </a:lnTo>
                <a:lnTo>
                  <a:pt x="13" y="144"/>
                </a:lnTo>
                <a:lnTo>
                  <a:pt x="11" y="144"/>
                </a:lnTo>
                <a:lnTo>
                  <a:pt x="9" y="142"/>
                </a:lnTo>
                <a:lnTo>
                  <a:pt x="8" y="140"/>
                </a:lnTo>
                <a:lnTo>
                  <a:pt x="8" y="138"/>
                </a:lnTo>
                <a:lnTo>
                  <a:pt x="6" y="138"/>
                </a:lnTo>
                <a:lnTo>
                  <a:pt x="6" y="137"/>
                </a:lnTo>
                <a:lnTo>
                  <a:pt x="4" y="137"/>
                </a:lnTo>
                <a:lnTo>
                  <a:pt x="4" y="135"/>
                </a:lnTo>
                <a:lnTo>
                  <a:pt x="2" y="133"/>
                </a:lnTo>
                <a:lnTo>
                  <a:pt x="2" y="131"/>
                </a:lnTo>
                <a:lnTo>
                  <a:pt x="2" y="129"/>
                </a:lnTo>
                <a:lnTo>
                  <a:pt x="0" y="129"/>
                </a:lnTo>
                <a:lnTo>
                  <a:pt x="0" y="127"/>
                </a:lnTo>
                <a:lnTo>
                  <a:pt x="0" y="125"/>
                </a:lnTo>
                <a:lnTo>
                  <a:pt x="0" y="123"/>
                </a:lnTo>
                <a:lnTo>
                  <a:pt x="2" y="123"/>
                </a:lnTo>
                <a:lnTo>
                  <a:pt x="2" y="122"/>
                </a:lnTo>
                <a:lnTo>
                  <a:pt x="4" y="120"/>
                </a:lnTo>
                <a:lnTo>
                  <a:pt x="4" y="118"/>
                </a:lnTo>
                <a:lnTo>
                  <a:pt x="6" y="118"/>
                </a:lnTo>
                <a:lnTo>
                  <a:pt x="6" y="116"/>
                </a:lnTo>
                <a:lnTo>
                  <a:pt x="6" y="114"/>
                </a:lnTo>
                <a:lnTo>
                  <a:pt x="8" y="112"/>
                </a:lnTo>
                <a:lnTo>
                  <a:pt x="8" y="110"/>
                </a:lnTo>
                <a:lnTo>
                  <a:pt x="8" y="108"/>
                </a:lnTo>
                <a:lnTo>
                  <a:pt x="8" y="107"/>
                </a:lnTo>
                <a:lnTo>
                  <a:pt x="9" y="105"/>
                </a:lnTo>
                <a:lnTo>
                  <a:pt x="9" y="103"/>
                </a:lnTo>
                <a:lnTo>
                  <a:pt x="11" y="103"/>
                </a:lnTo>
                <a:lnTo>
                  <a:pt x="13" y="103"/>
                </a:lnTo>
                <a:lnTo>
                  <a:pt x="15" y="101"/>
                </a:lnTo>
                <a:lnTo>
                  <a:pt x="15" y="99"/>
                </a:lnTo>
                <a:lnTo>
                  <a:pt x="17" y="97"/>
                </a:lnTo>
                <a:lnTo>
                  <a:pt x="19" y="97"/>
                </a:lnTo>
                <a:lnTo>
                  <a:pt x="19" y="95"/>
                </a:lnTo>
                <a:lnTo>
                  <a:pt x="21" y="93"/>
                </a:lnTo>
                <a:lnTo>
                  <a:pt x="21" y="92"/>
                </a:lnTo>
                <a:lnTo>
                  <a:pt x="21" y="90"/>
                </a:lnTo>
                <a:lnTo>
                  <a:pt x="23" y="88"/>
                </a:lnTo>
                <a:lnTo>
                  <a:pt x="23" y="86"/>
                </a:lnTo>
                <a:lnTo>
                  <a:pt x="21" y="84"/>
                </a:lnTo>
                <a:lnTo>
                  <a:pt x="23" y="82"/>
                </a:lnTo>
                <a:lnTo>
                  <a:pt x="24" y="80"/>
                </a:lnTo>
                <a:lnTo>
                  <a:pt x="26" y="78"/>
                </a:lnTo>
                <a:lnTo>
                  <a:pt x="28" y="78"/>
                </a:lnTo>
                <a:lnTo>
                  <a:pt x="30" y="78"/>
                </a:lnTo>
                <a:lnTo>
                  <a:pt x="32" y="76"/>
                </a:lnTo>
                <a:lnTo>
                  <a:pt x="34" y="76"/>
                </a:lnTo>
                <a:lnTo>
                  <a:pt x="34" y="75"/>
                </a:lnTo>
                <a:lnTo>
                  <a:pt x="36" y="75"/>
                </a:lnTo>
                <a:lnTo>
                  <a:pt x="38" y="73"/>
                </a:lnTo>
                <a:lnTo>
                  <a:pt x="39" y="73"/>
                </a:lnTo>
                <a:lnTo>
                  <a:pt x="39" y="71"/>
                </a:lnTo>
                <a:lnTo>
                  <a:pt x="41" y="71"/>
                </a:lnTo>
                <a:lnTo>
                  <a:pt x="43" y="71"/>
                </a:lnTo>
                <a:lnTo>
                  <a:pt x="45" y="71"/>
                </a:lnTo>
                <a:lnTo>
                  <a:pt x="45" y="69"/>
                </a:lnTo>
                <a:lnTo>
                  <a:pt x="47" y="69"/>
                </a:lnTo>
                <a:lnTo>
                  <a:pt x="49" y="69"/>
                </a:lnTo>
                <a:lnTo>
                  <a:pt x="51" y="69"/>
                </a:lnTo>
                <a:lnTo>
                  <a:pt x="53" y="69"/>
                </a:lnTo>
                <a:lnTo>
                  <a:pt x="54" y="69"/>
                </a:lnTo>
                <a:lnTo>
                  <a:pt x="56" y="69"/>
                </a:lnTo>
                <a:lnTo>
                  <a:pt x="58" y="69"/>
                </a:lnTo>
                <a:lnTo>
                  <a:pt x="60" y="69"/>
                </a:lnTo>
                <a:lnTo>
                  <a:pt x="62" y="69"/>
                </a:lnTo>
                <a:lnTo>
                  <a:pt x="64" y="69"/>
                </a:lnTo>
                <a:lnTo>
                  <a:pt x="66" y="71"/>
                </a:lnTo>
                <a:lnTo>
                  <a:pt x="68" y="71"/>
                </a:lnTo>
                <a:lnTo>
                  <a:pt x="69" y="71"/>
                </a:lnTo>
                <a:lnTo>
                  <a:pt x="69" y="71"/>
                </a:lnTo>
                <a:lnTo>
                  <a:pt x="69" y="73"/>
                </a:lnTo>
                <a:lnTo>
                  <a:pt x="71" y="73"/>
                </a:lnTo>
                <a:lnTo>
                  <a:pt x="73" y="73"/>
                </a:lnTo>
                <a:lnTo>
                  <a:pt x="73" y="75"/>
                </a:lnTo>
                <a:lnTo>
                  <a:pt x="75" y="75"/>
                </a:lnTo>
                <a:lnTo>
                  <a:pt x="77" y="76"/>
                </a:lnTo>
                <a:lnTo>
                  <a:pt x="79" y="76"/>
                </a:lnTo>
                <a:lnTo>
                  <a:pt x="81" y="78"/>
                </a:lnTo>
                <a:lnTo>
                  <a:pt x="83" y="78"/>
                </a:lnTo>
                <a:lnTo>
                  <a:pt x="84" y="78"/>
                </a:lnTo>
                <a:lnTo>
                  <a:pt x="86" y="78"/>
                </a:lnTo>
                <a:lnTo>
                  <a:pt x="88" y="78"/>
                </a:lnTo>
                <a:lnTo>
                  <a:pt x="90" y="78"/>
                </a:lnTo>
                <a:lnTo>
                  <a:pt x="90" y="76"/>
                </a:lnTo>
                <a:lnTo>
                  <a:pt x="92" y="76"/>
                </a:lnTo>
                <a:lnTo>
                  <a:pt x="94" y="76"/>
                </a:lnTo>
                <a:lnTo>
                  <a:pt x="94" y="75"/>
                </a:lnTo>
                <a:lnTo>
                  <a:pt x="96" y="75"/>
                </a:lnTo>
                <a:lnTo>
                  <a:pt x="98" y="75"/>
                </a:lnTo>
                <a:lnTo>
                  <a:pt x="99" y="75"/>
                </a:lnTo>
                <a:lnTo>
                  <a:pt x="99" y="73"/>
                </a:lnTo>
                <a:lnTo>
                  <a:pt x="99" y="71"/>
                </a:lnTo>
                <a:lnTo>
                  <a:pt x="98" y="69"/>
                </a:lnTo>
                <a:lnTo>
                  <a:pt x="98" y="67"/>
                </a:lnTo>
                <a:lnTo>
                  <a:pt x="98" y="65"/>
                </a:lnTo>
                <a:lnTo>
                  <a:pt x="99" y="65"/>
                </a:lnTo>
                <a:lnTo>
                  <a:pt x="99" y="63"/>
                </a:lnTo>
                <a:lnTo>
                  <a:pt x="101" y="63"/>
                </a:lnTo>
                <a:lnTo>
                  <a:pt x="103" y="63"/>
                </a:lnTo>
                <a:lnTo>
                  <a:pt x="105" y="63"/>
                </a:lnTo>
                <a:lnTo>
                  <a:pt x="105" y="61"/>
                </a:lnTo>
                <a:lnTo>
                  <a:pt x="107" y="61"/>
                </a:lnTo>
                <a:lnTo>
                  <a:pt x="107" y="60"/>
                </a:lnTo>
                <a:lnTo>
                  <a:pt x="109" y="60"/>
                </a:lnTo>
                <a:lnTo>
                  <a:pt x="109" y="58"/>
                </a:lnTo>
                <a:lnTo>
                  <a:pt x="111" y="56"/>
                </a:lnTo>
                <a:lnTo>
                  <a:pt x="113" y="56"/>
                </a:lnTo>
                <a:lnTo>
                  <a:pt x="114" y="56"/>
                </a:lnTo>
                <a:lnTo>
                  <a:pt x="116" y="58"/>
                </a:lnTo>
                <a:lnTo>
                  <a:pt x="116" y="58"/>
                </a:lnTo>
                <a:lnTo>
                  <a:pt x="158" y="56"/>
                </a:lnTo>
                <a:lnTo>
                  <a:pt x="159" y="56"/>
                </a:lnTo>
                <a:lnTo>
                  <a:pt x="161" y="56"/>
                </a:lnTo>
                <a:lnTo>
                  <a:pt x="163" y="56"/>
                </a:lnTo>
                <a:lnTo>
                  <a:pt x="163" y="56"/>
                </a:lnTo>
                <a:lnTo>
                  <a:pt x="165" y="56"/>
                </a:lnTo>
                <a:lnTo>
                  <a:pt x="167" y="56"/>
                </a:lnTo>
                <a:lnTo>
                  <a:pt x="169" y="56"/>
                </a:lnTo>
                <a:lnTo>
                  <a:pt x="171" y="56"/>
                </a:lnTo>
                <a:lnTo>
                  <a:pt x="173" y="56"/>
                </a:lnTo>
                <a:lnTo>
                  <a:pt x="174" y="54"/>
                </a:lnTo>
                <a:lnTo>
                  <a:pt x="176" y="54"/>
                </a:lnTo>
                <a:lnTo>
                  <a:pt x="176" y="52"/>
                </a:lnTo>
                <a:lnTo>
                  <a:pt x="178" y="52"/>
                </a:lnTo>
                <a:lnTo>
                  <a:pt x="180" y="50"/>
                </a:lnTo>
                <a:lnTo>
                  <a:pt x="182" y="50"/>
                </a:lnTo>
                <a:lnTo>
                  <a:pt x="182" y="48"/>
                </a:lnTo>
                <a:lnTo>
                  <a:pt x="184" y="50"/>
                </a:lnTo>
                <a:lnTo>
                  <a:pt x="186" y="50"/>
                </a:lnTo>
                <a:lnTo>
                  <a:pt x="188" y="50"/>
                </a:lnTo>
                <a:lnTo>
                  <a:pt x="189" y="50"/>
                </a:lnTo>
                <a:lnTo>
                  <a:pt x="189" y="48"/>
                </a:lnTo>
                <a:lnTo>
                  <a:pt x="191" y="48"/>
                </a:lnTo>
                <a:lnTo>
                  <a:pt x="193" y="48"/>
                </a:lnTo>
                <a:lnTo>
                  <a:pt x="195" y="48"/>
                </a:lnTo>
                <a:lnTo>
                  <a:pt x="197" y="48"/>
                </a:lnTo>
                <a:lnTo>
                  <a:pt x="201" y="48"/>
                </a:lnTo>
                <a:lnTo>
                  <a:pt x="203" y="48"/>
                </a:lnTo>
                <a:lnTo>
                  <a:pt x="204" y="48"/>
                </a:lnTo>
                <a:lnTo>
                  <a:pt x="206" y="50"/>
                </a:lnTo>
                <a:lnTo>
                  <a:pt x="208" y="50"/>
                </a:lnTo>
                <a:lnTo>
                  <a:pt x="210" y="50"/>
                </a:lnTo>
                <a:lnTo>
                  <a:pt x="212" y="50"/>
                </a:lnTo>
                <a:lnTo>
                  <a:pt x="212" y="52"/>
                </a:lnTo>
                <a:lnTo>
                  <a:pt x="212" y="52"/>
                </a:lnTo>
                <a:lnTo>
                  <a:pt x="214" y="52"/>
                </a:lnTo>
                <a:lnTo>
                  <a:pt x="216" y="54"/>
                </a:lnTo>
                <a:lnTo>
                  <a:pt x="218" y="54"/>
                </a:lnTo>
                <a:lnTo>
                  <a:pt x="219" y="54"/>
                </a:lnTo>
                <a:lnTo>
                  <a:pt x="221" y="54"/>
                </a:lnTo>
                <a:lnTo>
                  <a:pt x="223" y="56"/>
                </a:lnTo>
                <a:lnTo>
                  <a:pt x="225" y="56"/>
                </a:lnTo>
                <a:lnTo>
                  <a:pt x="227" y="56"/>
                </a:lnTo>
                <a:lnTo>
                  <a:pt x="229" y="56"/>
                </a:lnTo>
                <a:lnTo>
                  <a:pt x="229" y="54"/>
                </a:lnTo>
                <a:lnTo>
                  <a:pt x="231" y="54"/>
                </a:lnTo>
                <a:lnTo>
                  <a:pt x="233" y="54"/>
                </a:lnTo>
                <a:lnTo>
                  <a:pt x="234" y="54"/>
                </a:lnTo>
                <a:lnTo>
                  <a:pt x="236" y="54"/>
                </a:lnTo>
                <a:lnTo>
                  <a:pt x="238" y="52"/>
                </a:lnTo>
                <a:lnTo>
                  <a:pt x="240" y="52"/>
                </a:lnTo>
                <a:lnTo>
                  <a:pt x="242" y="52"/>
                </a:lnTo>
                <a:lnTo>
                  <a:pt x="244" y="52"/>
                </a:lnTo>
                <a:lnTo>
                  <a:pt x="244" y="54"/>
                </a:lnTo>
                <a:lnTo>
                  <a:pt x="246" y="54"/>
                </a:lnTo>
                <a:lnTo>
                  <a:pt x="248" y="54"/>
                </a:lnTo>
                <a:lnTo>
                  <a:pt x="249" y="54"/>
                </a:lnTo>
                <a:lnTo>
                  <a:pt x="251" y="54"/>
                </a:lnTo>
                <a:lnTo>
                  <a:pt x="253" y="54"/>
                </a:lnTo>
                <a:lnTo>
                  <a:pt x="255" y="54"/>
                </a:lnTo>
                <a:lnTo>
                  <a:pt x="257" y="54"/>
                </a:lnTo>
                <a:lnTo>
                  <a:pt x="259" y="54"/>
                </a:lnTo>
                <a:lnTo>
                  <a:pt x="268" y="41"/>
                </a:lnTo>
                <a:lnTo>
                  <a:pt x="270" y="41"/>
                </a:lnTo>
                <a:lnTo>
                  <a:pt x="272" y="39"/>
                </a:lnTo>
                <a:lnTo>
                  <a:pt x="272" y="37"/>
                </a:lnTo>
                <a:lnTo>
                  <a:pt x="274" y="37"/>
                </a:lnTo>
                <a:lnTo>
                  <a:pt x="274" y="35"/>
                </a:lnTo>
                <a:lnTo>
                  <a:pt x="276" y="35"/>
                </a:lnTo>
                <a:lnTo>
                  <a:pt x="276" y="33"/>
                </a:lnTo>
                <a:lnTo>
                  <a:pt x="278" y="33"/>
                </a:lnTo>
                <a:lnTo>
                  <a:pt x="279" y="33"/>
                </a:lnTo>
                <a:lnTo>
                  <a:pt x="279" y="31"/>
                </a:lnTo>
                <a:lnTo>
                  <a:pt x="281" y="31"/>
                </a:lnTo>
                <a:lnTo>
                  <a:pt x="281" y="30"/>
                </a:lnTo>
                <a:lnTo>
                  <a:pt x="283" y="30"/>
                </a:lnTo>
                <a:lnTo>
                  <a:pt x="283" y="28"/>
                </a:lnTo>
                <a:lnTo>
                  <a:pt x="285" y="28"/>
                </a:lnTo>
                <a:lnTo>
                  <a:pt x="285" y="26"/>
                </a:lnTo>
                <a:lnTo>
                  <a:pt x="287" y="26"/>
                </a:lnTo>
                <a:lnTo>
                  <a:pt x="285" y="24"/>
                </a:lnTo>
                <a:lnTo>
                  <a:pt x="285" y="22"/>
                </a:lnTo>
                <a:lnTo>
                  <a:pt x="285" y="20"/>
                </a:lnTo>
                <a:lnTo>
                  <a:pt x="285" y="18"/>
                </a:lnTo>
                <a:lnTo>
                  <a:pt x="285" y="16"/>
                </a:lnTo>
                <a:lnTo>
                  <a:pt x="287" y="15"/>
                </a:lnTo>
                <a:lnTo>
                  <a:pt x="289" y="15"/>
                </a:lnTo>
                <a:lnTo>
                  <a:pt x="289" y="13"/>
                </a:lnTo>
                <a:lnTo>
                  <a:pt x="291" y="13"/>
                </a:lnTo>
                <a:lnTo>
                  <a:pt x="291" y="11"/>
                </a:lnTo>
                <a:lnTo>
                  <a:pt x="293" y="11"/>
                </a:lnTo>
                <a:lnTo>
                  <a:pt x="294" y="11"/>
                </a:lnTo>
                <a:lnTo>
                  <a:pt x="296" y="9"/>
                </a:lnTo>
                <a:lnTo>
                  <a:pt x="298" y="9"/>
                </a:lnTo>
                <a:lnTo>
                  <a:pt x="300" y="7"/>
                </a:lnTo>
                <a:lnTo>
                  <a:pt x="302" y="7"/>
                </a:lnTo>
                <a:lnTo>
                  <a:pt x="304" y="5"/>
                </a:lnTo>
                <a:lnTo>
                  <a:pt x="306" y="5"/>
                </a:lnTo>
                <a:lnTo>
                  <a:pt x="306" y="5"/>
                </a:lnTo>
                <a:lnTo>
                  <a:pt x="306" y="3"/>
                </a:lnTo>
                <a:lnTo>
                  <a:pt x="308" y="3"/>
                </a:lnTo>
                <a:lnTo>
                  <a:pt x="309" y="3"/>
                </a:lnTo>
                <a:lnTo>
                  <a:pt x="311" y="1"/>
                </a:lnTo>
                <a:lnTo>
                  <a:pt x="313" y="1"/>
                </a:lnTo>
                <a:lnTo>
                  <a:pt x="313" y="0"/>
                </a:lnTo>
                <a:lnTo>
                  <a:pt x="315" y="0"/>
                </a:lnTo>
                <a:lnTo>
                  <a:pt x="317" y="0"/>
                </a:lnTo>
                <a:lnTo>
                  <a:pt x="317" y="1"/>
                </a:lnTo>
                <a:lnTo>
                  <a:pt x="319" y="1"/>
                </a:lnTo>
                <a:lnTo>
                  <a:pt x="321" y="1"/>
                </a:lnTo>
                <a:lnTo>
                  <a:pt x="321" y="3"/>
                </a:lnTo>
                <a:lnTo>
                  <a:pt x="323" y="3"/>
                </a:lnTo>
                <a:lnTo>
                  <a:pt x="324" y="3"/>
                </a:lnTo>
                <a:lnTo>
                  <a:pt x="328" y="3"/>
                </a:lnTo>
                <a:lnTo>
                  <a:pt x="332" y="3"/>
                </a:lnTo>
                <a:lnTo>
                  <a:pt x="336" y="5"/>
                </a:lnTo>
                <a:lnTo>
                  <a:pt x="339" y="3"/>
                </a:lnTo>
                <a:lnTo>
                  <a:pt x="343" y="3"/>
                </a:lnTo>
                <a:lnTo>
                  <a:pt x="349" y="1"/>
                </a:lnTo>
                <a:lnTo>
                  <a:pt x="354" y="1"/>
                </a:lnTo>
                <a:lnTo>
                  <a:pt x="356" y="1"/>
                </a:lnTo>
                <a:lnTo>
                  <a:pt x="360" y="1"/>
                </a:lnTo>
                <a:lnTo>
                  <a:pt x="366" y="1"/>
                </a:lnTo>
                <a:lnTo>
                  <a:pt x="369" y="1"/>
                </a:lnTo>
                <a:lnTo>
                  <a:pt x="371" y="1"/>
                </a:lnTo>
                <a:lnTo>
                  <a:pt x="375" y="3"/>
                </a:lnTo>
                <a:lnTo>
                  <a:pt x="379" y="3"/>
                </a:lnTo>
                <a:lnTo>
                  <a:pt x="384" y="3"/>
                </a:lnTo>
                <a:lnTo>
                  <a:pt x="390" y="3"/>
                </a:lnTo>
                <a:lnTo>
                  <a:pt x="396" y="3"/>
                </a:lnTo>
                <a:lnTo>
                  <a:pt x="399" y="3"/>
                </a:lnTo>
                <a:lnTo>
                  <a:pt x="403" y="3"/>
                </a:lnTo>
                <a:lnTo>
                  <a:pt x="405" y="5"/>
                </a:lnTo>
                <a:lnTo>
                  <a:pt x="409" y="5"/>
                </a:lnTo>
                <a:lnTo>
                  <a:pt x="411" y="5"/>
                </a:lnTo>
                <a:lnTo>
                  <a:pt x="413" y="5"/>
                </a:lnTo>
                <a:lnTo>
                  <a:pt x="414" y="5"/>
                </a:lnTo>
                <a:lnTo>
                  <a:pt x="411" y="9"/>
                </a:lnTo>
                <a:lnTo>
                  <a:pt x="409" y="11"/>
                </a:lnTo>
                <a:lnTo>
                  <a:pt x="405" y="15"/>
                </a:lnTo>
                <a:lnTo>
                  <a:pt x="403" y="18"/>
                </a:lnTo>
                <a:lnTo>
                  <a:pt x="401" y="22"/>
                </a:lnTo>
                <a:lnTo>
                  <a:pt x="398" y="28"/>
                </a:lnTo>
                <a:lnTo>
                  <a:pt x="396" y="31"/>
                </a:lnTo>
                <a:lnTo>
                  <a:pt x="394" y="33"/>
                </a:lnTo>
                <a:lnTo>
                  <a:pt x="390" y="33"/>
                </a:lnTo>
                <a:lnTo>
                  <a:pt x="390" y="35"/>
                </a:lnTo>
                <a:lnTo>
                  <a:pt x="390" y="37"/>
                </a:lnTo>
                <a:lnTo>
                  <a:pt x="392" y="37"/>
                </a:lnTo>
                <a:lnTo>
                  <a:pt x="398" y="37"/>
                </a:lnTo>
                <a:lnTo>
                  <a:pt x="403" y="41"/>
                </a:lnTo>
                <a:lnTo>
                  <a:pt x="411" y="41"/>
                </a:lnTo>
                <a:lnTo>
                  <a:pt x="416" y="43"/>
                </a:lnTo>
                <a:lnTo>
                  <a:pt x="424" y="46"/>
                </a:lnTo>
                <a:lnTo>
                  <a:pt x="429" y="46"/>
                </a:lnTo>
                <a:lnTo>
                  <a:pt x="433" y="50"/>
                </a:lnTo>
                <a:lnTo>
                  <a:pt x="437" y="50"/>
                </a:lnTo>
                <a:lnTo>
                  <a:pt x="441" y="50"/>
                </a:lnTo>
                <a:lnTo>
                  <a:pt x="443" y="52"/>
                </a:lnTo>
                <a:lnTo>
                  <a:pt x="445" y="52"/>
                </a:lnTo>
                <a:lnTo>
                  <a:pt x="446" y="54"/>
                </a:lnTo>
                <a:lnTo>
                  <a:pt x="446" y="52"/>
                </a:lnTo>
                <a:lnTo>
                  <a:pt x="448" y="52"/>
                </a:lnTo>
                <a:lnTo>
                  <a:pt x="450" y="48"/>
                </a:lnTo>
                <a:lnTo>
                  <a:pt x="452" y="45"/>
                </a:lnTo>
                <a:lnTo>
                  <a:pt x="456" y="41"/>
                </a:lnTo>
                <a:lnTo>
                  <a:pt x="460" y="39"/>
                </a:lnTo>
                <a:lnTo>
                  <a:pt x="463" y="37"/>
                </a:lnTo>
                <a:lnTo>
                  <a:pt x="465" y="35"/>
                </a:lnTo>
                <a:lnTo>
                  <a:pt x="465" y="33"/>
                </a:lnTo>
                <a:lnTo>
                  <a:pt x="467" y="33"/>
                </a:lnTo>
                <a:lnTo>
                  <a:pt x="469" y="33"/>
                </a:lnTo>
                <a:lnTo>
                  <a:pt x="471" y="33"/>
                </a:lnTo>
                <a:lnTo>
                  <a:pt x="473" y="31"/>
                </a:lnTo>
                <a:lnTo>
                  <a:pt x="475" y="31"/>
                </a:lnTo>
                <a:lnTo>
                  <a:pt x="476" y="30"/>
                </a:lnTo>
                <a:lnTo>
                  <a:pt x="478" y="30"/>
                </a:lnTo>
                <a:lnTo>
                  <a:pt x="480" y="30"/>
                </a:lnTo>
                <a:lnTo>
                  <a:pt x="482" y="28"/>
                </a:lnTo>
                <a:lnTo>
                  <a:pt x="484" y="28"/>
                </a:lnTo>
                <a:lnTo>
                  <a:pt x="486" y="30"/>
                </a:lnTo>
                <a:lnTo>
                  <a:pt x="488" y="31"/>
                </a:lnTo>
                <a:lnTo>
                  <a:pt x="488" y="33"/>
                </a:lnTo>
                <a:lnTo>
                  <a:pt x="490" y="33"/>
                </a:lnTo>
                <a:lnTo>
                  <a:pt x="490" y="35"/>
                </a:lnTo>
                <a:lnTo>
                  <a:pt x="491" y="37"/>
                </a:lnTo>
                <a:lnTo>
                  <a:pt x="491" y="41"/>
                </a:lnTo>
                <a:lnTo>
                  <a:pt x="491" y="43"/>
                </a:lnTo>
                <a:lnTo>
                  <a:pt x="493" y="45"/>
                </a:lnTo>
                <a:lnTo>
                  <a:pt x="493" y="48"/>
                </a:lnTo>
                <a:lnTo>
                  <a:pt x="493" y="50"/>
                </a:lnTo>
                <a:lnTo>
                  <a:pt x="493" y="54"/>
                </a:lnTo>
                <a:lnTo>
                  <a:pt x="493" y="56"/>
                </a:lnTo>
                <a:lnTo>
                  <a:pt x="493" y="58"/>
                </a:lnTo>
                <a:lnTo>
                  <a:pt x="493" y="60"/>
                </a:lnTo>
                <a:lnTo>
                  <a:pt x="493" y="61"/>
                </a:lnTo>
                <a:lnTo>
                  <a:pt x="491" y="61"/>
                </a:lnTo>
                <a:lnTo>
                  <a:pt x="491" y="63"/>
                </a:lnTo>
                <a:lnTo>
                  <a:pt x="490" y="67"/>
                </a:lnTo>
                <a:lnTo>
                  <a:pt x="490" y="69"/>
                </a:lnTo>
                <a:lnTo>
                  <a:pt x="488" y="71"/>
                </a:lnTo>
                <a:lnTo>
                  <a:pt x="488" y="75"/>
                </a:lnTo>
                <a:lnTo>
                  <a:pt x="490" y="76"/>
                </a:lnTo>
                <a:lnTo>
                  <a:pt x="491" y="78"/>
                </a:lnTo>
                <a:lnTo>
                  <a:pt x="493" y="78"/>
                </a:lnTo>
                <a:lnTo>
                  <a:pt x="491" y="82"/>
                </a:lnTo>
                <a:lnTo>
                  <a:pt x="490" y="84"/>
                </a:lnTo>
                <a:lnTo>
                  <a:pt x="488" y="86"/>
                </a:lnTo>
                <a:lnTo>
                  <a:pt x="486" y="90"/>
                </a:lnTo>
                <a:lnTo>
                  <a:pt x="484" y="90"/>
                </a:lnTo>
                <a:lnTo>
                  <a:pt x="482" y="92"/>
                </a:lnTo>
                <a:lnTo>
                  <a:pt x="482" y="93"/>
                </a:lnTo>
                <a:lnTo>
                  <a:pt x="482" y="95"/>
                </a:lnTo>
                <a:lnTo>
                  <a:pt x="482" y="99"/>
                </a:lnTo>
                <a:lnTo>
                  <a:pt x="482" y="101"/>
                </a:lnTo>
                <a:lnTo>
                  <a:pt x="484" y="103"/>
                </a:lnTo>
                <a:lnTo>
                  <a:pt x="486" y="103"/>
                </a:lnTo>
                <a:lnTo>
                  <a:pt x="488" y="107"/>
                </a:lnTo>
                <a:lnTo>
                  <a:pt x="488" y="110"/>
                </a:lnTo>
                <a:lnTo>
                  <a:pt x="488" y="114"/>
                </a:lnTo>
                <a:lnTo>
                  <a:pt x="488" y="116"/>
                </a:lnTo>
                <a:lnTo>
                  <a:pt x="486" y="118"/>
                </a:lnTo>
                <a:lnTo>
                  <a:pt x="486" y="120"/>
                </a:lnTo>
                <a:lnTo>
                  <a:pt x="484" y="122"/>
                </a:lnTo>
                <a:lnTo>
                  <a:pt x="484" y="123"/>
                </a:lnTo>
                <a:lnTo>
                  <a:pt x="486" y="123"/>
                </a:lnTo>
                <a:lnTo>
                  <a:pt x="488" y="123"/>
                </a:lnTo>
                <a:lnTo>
                  <a:pt x="488" y="125"/>
                </a:lnTo>
                <a:lnTo>
                  <a:pt x="488" y="127"/>
                </a:lnTo>
                <a:lnTo>
                  <a:pt x="490" y="127"/>
                </a:lnTo>
                <a:lnTo>
                  <a:pt x="490" y="129"/>
                </a:lnTo>
                <a:lnTo>
                  <a:pt x="491" y="129"/>
                </a:lnTo>
                <a:lnTo>
                  <a:pt x="493" y="131"/>
                </a:lnTo>
                <a:lnTo>
                  <a:pt x="495" y="131"/>
                </a:lnTo>
                <a:lnTo>
                  <a:pt x="497" y="133"/>
                </a:lnTo>
                <a:lnTo>
                  <a:pt x="497" y="133"/>
                </a:lnTo>
                <a:lnTo>
                  <a:pt x="499" y="133"/>
                </a:lnTo>
                <a:lnTo>
                  <a:pt x="501" y="131"/>
                </a:lnTo>
                <a:lnTo>
                  <a:pt x="503" y="131"/>
                </a:lnTo>
                <a:lnTo>
                  <a:pt x="503" y="129"/>
                </a:lnTo>
                <a:lnTo>
                  <a:pt x="505" y="129"/>
                </a:lnTo>
                <a:lnTo>
                  <a:pt x="505" y="127"/>
                </a:lnTo>
                <a:lnTo>
                  <a:pt x="506" y="127"/>
                </a:lnTo>
                <a:lnTo>
                  <a:pt x="508" y="127"/>
                </a:lnTo>
                <a:lnTo>
                  <a:pt x="510" y="127"/>
                </a:lnTo>
                <a:lnTo>
                  <a:pt x="512" y="127"/>
                </a:lnTo>
                <a:lnTo>
                  <a:pt x="514" y="127"/>
                </a:lnTo>
                <a:lnTo>
                  <a:pt x="516" y="127"/>
                </a:lnTo>
                <a:lnTo>
                  <a:pt x="518" y="127"/>
                </a:lnTo>
                <a:lnTo>
                  <a:pt x="520" y="127"/>
                </a:lnTo>
                <a:lnTo>
                  <a:pt x="521" y="127"/>
                </a:lnTo>
                <a:lnTo>
                  <a:pt x="523" y="129"/>
                </a:lnTo>
                <a:lnTo>
                  <a:pt x="527" y="129"/>
                </a:lnTo>
                <a:lnTo>
                  <a:pt x="531" y="129"/>
                </a:lnTo>
                <a:lnTo>
                  <a:pt x="533" y="129"/>
                </a:lnTo>
                <a:lnTo>
                  <a:pt x="536" y="129"/>
                </a:lnTo>
                <a:lnTo>
                  <a:pt x="538" y="129"/>
                </a:lnTo>
                <a:lnTo>
                  <a:pt x="540" y="129"/>
                </a:lnTo>
                <a:lnTo>
                  <a:pt x="544" y="129"/>
                </a:lnTo>
                <a:lnTo>
                  <a:pt x="546" y="129"/>
                </a:lnTo>
                <a:lnTo>
                  <a:pt x="550" y="129"/>
                </a:lnTo>
                <a:lnTo>
                  <a:pt x="551" y="129"/>
                </a:lnTo>
                <a:lnTo>
                  <a:pt x="553" y="129"/>
                </a:lnTo>
                <a:lnTo>
                  <a:pt x="555" y="127"/>
                </a:lnTo>
                <a:lnTo>
                  <a:pt x="557" y="127"/>
                </a:lnTo>
                <a:lnTo>
                  <a:pt x="561" y="127"/>
                </a:lnTo>
                <a:lnTo>
                  <a:pt x="563" y="127"/>
                </a:lnTo>
                <a:lnTo>
                  <a:pt x="565" y="127"/>
                </a:lnTo>
                <a:lnTo>
                  <a:pt x="566" y="127"/>
                </a:lnTo>
                <a:lnTo>
                  <a:pt x="568" y="125"/>
                </a:lnTo>
                <a:lnTo>
                  <a:pt x="570" y="125"/>
                </a:lnTo>
                <a:lnTo>
                  <a:pt x="570" y="123"/>
                </a:lnTo>
                <a:lnTo>
                  <a:pt x="570" y="123"/>
                </a:lnTo>
                <a:lnTo>
                  <a:pt x="570" y="122"/>
                </a:lnTo>
                <a:lnTo>
                  <a:pt x="572" y="122"/>
                </a:lnTo>
                <a:lnTo>
                  <a:pt x="574" y="120"/>
                </a:lnTo>
                <a:lnTo>
                  <a:pt x="576" y="120"/>
                </a:lnTo>
                <a:lnTo>
                  <a:pt x="576" y="118"/>
                </a:lnTo>
                <a:lnTo>
                  <a:pt x="578" y="118"/>
                </a:lnTo>
                <a:lnTo>
                  <a:pt x="580" y="116"/>
                </a:lnTo>
                <a:lnTo>
                  <a:pt x="581" y="114"/>
                </a:lnTo>
                <a:lnTo>
                  <a:pt x="583" y="114"/>
                </a:lnTo>
                <a:lnTo>
                  <a:pt x="583" y="112"/>
                </a:lnTo>
                <a:lnTo>
                  <a:pt x="585" y="112"/>
                </a:lnTo>
                <a:lnTo>
                  <a:pt x="585" y="110"/>
                </a:lnTo>
                <a:lnTo>
                  <a:pt x="587" y="110"/>
                </a:lnTo>
                <a:lnTo>
                  <a:pt x="589" y="108"/>
                </a:lnTo>
                <a:lnTo>
                  <a:pt x="591" y="110"/>
                </a:lnTo>
                <a:lnTo>
                  <a:pt x="591" y="112"/>
                </a:lnTo>
                <a:lnTo>
                  <a:pt x="591" y="114"/>
                </a:lnTo>
                <a:lnTo>
                  <a:pt x="593" y="114"/>
                </a:lnTo>
                <a:lnTo>
                  <a:pt x="593" y="116"/>
                </a:lnTo>
                <a:lnTo>
                  <a:pt x="593" y="118"/>
                </a:lnTo>
                <a:lnTo>
                  <a:pt x="593" y="120"/>
                </a:lnTo>
                <a:lnTo>
                  <a:pt x="595" y="120"/>
                </a:lnTo>
                <a:lnTo>
                  <a:pt x="595" y="122"/>
                </a:lnTo>
                <a:lnTo>
                  <a:pt x="596" y="123"/>
                </a:lnTo>
                <a:lnTo>
                  <a:pt x="596" y="123"/>
                </a:lnTo>
                <a:lnTo>
                  <a:pt x="598" y="123"/>
                </a:lnTo>
                <a:lnTo>
                  <a:pt x="598" y="125"/>
                </a:lnTo>
                <a:lnTo>
                  <a:pt x="600" y="127"/>
                </a:lnTo>
                <a:lnTo>
                  <a:pt x="600" y="129"/>
                </a:lnTo>
                <a:lnTo>
                  <a:pt x="602" y="129"/>
                </a:lnTo>
                <a:lnTo>
                  <a:pt x="602" y="131"/>
                </a:lnTo>
                <a:lnTo>
                  <a:pt x="604" y="133"/>
                </a:lnTo>
                <a:lnTo>
                  <a:pt x="604" y="135"/>
                </a:lnTo>
                <a:lnTo>
                  <a:pt x="606" y="137"/>
                </a:lnTo>
                <a:lnTo>
                  <a:pt x="608" y="138"/>
                </a:lnTo>
                <a:lnTo>
                  <a:pt x="608" y="140"/>
                </a:lnTo>
                <a:lnTo>
                  <a:pt x="610" y="140"/>
                </a:lnTo>
                <a:lnTo>
                  <a:pt x="610" y="142"/>
                </a:lnTo>
                <a:lnTo>
                  <a:pt x="610" y="144"/>
                </a:lnTo>
                <a:lnTo>
                  <a:pt x="611" y="146"/>
                </a:lnTo>
                <a:lnTo>
                  <a:pt x="613" y="148"/>
                </a:lnTo>
                <a:lnTo>
                  <a:pt x="613" y="150"/>
                </a:lnTo>
                <a:lnTo>
                  <a:pt x="615" y="150"/>
                </a:lnTo>
                <a:lnTo>
                  <a:pt x="615" y="152"/>
                </a:lnTo>
                <a:lnTo>
                  <a:pt x="615" y="153"/>
                </a:lnTo>
                <a:lnTo>
                  <a:pt x="617" y="153"/>
                </a:lnTo>
                <a:lnTo>
                  <a:pt x="617" y="155"/>
                </a:lnTo>
                <a:lnTo>
                  <a:pt x="619" y="155"/>
                </a:lnTo>
                <a:lnTo>
                  <a:pt x="619" y="157"/>
                </a:lnTo>
                <a:lnTo>
                  <a:pt x="621" y="159"/>
                </a:lnTo>
                <a:lnTo>
                  <a:pt x="623" y="161"/>
                </a:lnTo>
                <a:lnTo>
                  <a:pt x="625" y="161"/>
                </a:lnTo>
                <a:lnTo>
                  <a:pt x="626" y="163"/>
                </a:lnTo>
                <a:lnTo>
                  <a:pt x="628" y="163"/>
                </a:lnTo>
                <a:lnTo>
                  <a:pt x="628" y="165"/>
                </a:lnTo>
                <a:lnTo>
                  <a:pt x="630" y="165"/>
                </a:lnTo>
                <a:lnTo>
                  <a:pt x="632" y="167"/>
                </a:lnTo>
                <a:lnTo>
                  <a:pt x="634" y="167"/>
                </a:lnTo>
                <a:lnTo>
                  <a:pt x="636" y="167"/>
                </a:lnTo>
                <a:lnTo>
                  <a:pt x="636" y="168"/>
                </a:lnTo>
                <a:lnTo>
                  <a:pt x="638" y="168"/>
                </a:lnTo>
                <a:lnTo>
                  <a:pt x="640" y="168"/>
                </a:lnTo>
                <a:lnTo>
                  <a:pt x="640" y="170"/>
                </a:lnTo>
                <a:lnTo>
                  <a:pt x="641" y="170"/>
                </a:lnTo>
                <a:lnTo>
                  <a:pt x="641" y="172"/>
                </a:lnTo>
                <a:lnTo>
                  <a:pt x="643" y="174"/>
                </a:lnTo>
                <a:lnTo>
                  <a:pt x="645" y="174"/>
                </a:lnTo>
                <a:lnTo>
                  <a:pt x="645" y="176"/>
                </a:lnTo>
                <a:lnTo>
                  <a:pt x="647" y="176"/>
                </a:lnTo>
                <a:lnTo>
                  <a:pt x="649" y="178"/>
                </a:lnTo>
                <a:lnTo>
                  <a:pt x="651" y="180"/>
                </a:lnTo>
                <a:lnTo>
                  <a:pt x="653" y="180"/>
                </a:lnTo>
                <a:lnTo>
                  <a:pt x="653" y="182"/>
                </a:lnTo>
                <a:lnTo>
                  <a:pt x="655" y="182"/>
                </a:lnTo>
                <a:lnTo>
                  <a:pt x="655" y="183"/>
                </a:lnTo>
                <a:lnTo>
                  <a:pt x="656" y="183"/>
                </a:lnTo>
                <a:lnTo>
                  <a:pt x="656" y="185"/>
                </a:lnTo>
                <a:lnTo>
                  <a:pt x="658" y="185"/>
                </a:lnTo>
                <a:lnTo>
                  <a:pt x="660" y="187"/>
                </a:lnTo>
                <a:lnTo>
                  <a:pt x="662" y="189"/>
                </a:lnTo>
                <a:lnTo>
                  <a:pt x="664" y="191"/>
                </a:lnTo>
                <a:lnTo>
                  <a:pt x="666" y="191"/>
                </a:lnTo>
                <a:lnTo>
                  <a:pt x="666" y="193"/>
                </a:lnTo>
                <a:lnTo>
                  <a:pt x="668" y="193"/>
                </a:lnTo>
                <a:lnTo>
                  <a:pt x="670" y="193"/>
                </a:lnTo>
                <a:lnTo>
                  <a:pt x="670" y="195"/>
                </a:lnTo>
                <a:lnTo>
                  <a:pt x="671" y="195"/>
                </a:lnTo>
                <a:lnTo>
                  <a:pt x="673" y="197"/>
                </a:lnTo>
                <a:lnTo>
                  <a:pt x="675" y="197"/>
                </a:lnTo>
                <a:lnTo>
                  <a:pt x="675" y="198"/>
                </a:lnTo>
                <a:lnTo>
                  <a:pt x="677" y="198"/>
                </a:lnTo>
                <a:lnTo>
                  <a:pt x="679" y="200"/>
                </a:lnTo>
                <a:lnTo>
                  <a:pt x="681" y="202"/>
                </a:lnTo>
                <a:lnTo>
                  <a:pt x="683" y="204"/>
                </a:lnTo>
                <a:lnTo>
                  <a:pt x="685" y="204"/>
                </a:lnTo>
                <a:lnTo>
                  <a:pt x="685" y="206"/>
                </a:lnTo>
                <a:lnTo>
                  <a:pt x="686" y="206"/>
                </a:lnTo>
                <a:lnTo>
                  <a:pt x="686" y="208"/>
                </a:lnTo>
                <a:lnTo>
                  <a:pt x="686" y="210"/>
                </a:lnTo>
                <a:lnTo>
                  <a:pt x="688" y="212"/>
                </a:lnTo>
                <a:lnTo>
                  <a:pt x="688" y="213"/>
                </a:lnTo>
                <a:lnTo>
                  <a:pt x="690" y="213"/>
                </a:lnTo>
                <a:lnTo>
                  <a:pt x="690" y="215"/>
                </a:lnTo>
                <a:lnTo>
                  <a:pt x="690" y="217"/>
                </a:lnTo>
                <a:lnTo>
                  <a:pt x="690" y="219"/>
                </a:lnTo>
                <a:lnTo>
                  <a:pt x="690" y="221"/>
                </a:lnTo>
                <a:lnTo>
                  <a:pt x="690" y="223"/>
                </a:lnTo>
                <a:lnTo>
                  <a:pt x="690" y="225"/>
                </a:lnTo>
                <a:lnTo>
                  <a:pt x="690" y="227"/>
                </a:lnTo>
                <a:lnTo>
                  <a:pt x="690" y="228"/>
                </a:lnTo>
                <a:lnTo>
                  <a:pt x="690" y="230"/>
                </a:lnTo>
                <a:lnTo>
                  <a:pt x="690" y="232"/>
                </a:lnTo>
                <a:lnTo>
                  <a:pt x="688" y="234"/>
                </a:lnTo>
                <a:lnTo>
                  <a:pt x="688" y="236"/>
                </a:lnTo>
                <a:lnTo>
                  <a:pt x="690" y="236"/>
                </a:lnTo>
                <a:lnTo>
                  <a:pt x="690" y="238"/>
                </a:lnTo>
                <a:lnTo>
                  <a:pt x="690" y="240"/>
                </a:lnTo>
                <a:lnTo>
                  <a:pt x="690" y="242"/>
                </a:lnTo>
                <a:lnTo>
                  <a:pt x="688" y="243"/>
                </a:lnTo>
                <a:lnTo>
                  <a:pt x="686" y="243"/>
                </a:lnTo>
                <a:lnTo>
                  <a:pt x="686" y="245"/>
                </a:lnTo>
                <a:lnTo>
                  <a:pt x="686" y="245"/>
                </a:lnTo>
                <a:lnTo>
                  <a:pt x="685" y="245"/>
                </a:lnTo>
                <a:lnTo>
                  <a:pt x="683" y="247"/>
                </a:lnTo>
                <a:lnTo>
                  <a:pt x="681" y="247"/>
                </a:lnTo>
                <a:lnTo>
                  <a:pt x="681" y="249"/>
                </a:lnTo>
                <a:lnTo>
                  <a:pt x="679" y="249"/>
                </a:lnTo>
                <a:lnTo>
                  <a:pt x="677" y="251"/>
                </a:lnTo>
                <a:lnTo>
                  <a:pt x="675" y="251"/>
                </a:lnTo>
                <a:lnTo>
                  <a:pt x="675" y="253"/>
                </a:lnTo>
                <a:lnTo>
                  <a:pt x="673" y="253"/>
                </a:lnTo>
                <a:lnTo>
                  <a:pt x="673" y="255"/>
                </a:lnTo>
                <a:lnTo>
                  <a:pt x="671" y="257"/>
                </a:lnTo>
                <a:lnTo>
                  <a:pt x="670" y="257"/>
                </a:lnTo>
                <a:lnTo>
                  <a:pt x="670" y="257"/>
                </a:lnTo>
                <a:lnTo>
                  <a:pt x="668" y="258"/>
                </a:lnTo>
                <a:lnTo>
                  <a:pt x="666" y="258"/>
                </a:lnTo>
                <a:lnTo>
                  <a:pt x="666" y="260"/>
                </a:lnTo>
                <a:lnTo>
                  <a:pt x="664" y="260"/>
                </a:lnTo>
                <a:lnTo>
                  <a:pt x="664" y="262"/>
                </a:lnTo>
                <a:lnTo>
                  <a:pt x="662" y="262"/>
                </a:lnTo>
                <a:lnTo>
                  <a:pt x="662" y="264"/>
                </a:lnTo>
                <a:lnTo>
                  <a:pt x="660" y="264"/>
                </a:lnTo>
                <a:lnTo>
                  <a:pt x="658" y="266"/>
                </a:lnTo>
                <a:lnTo>
                  <a:pt x="656" y="266"/>
                </a:lnTo>
                <a:lnTo>
                  <a:pt x="656" y="268"/>
                </a:lnTo>
                <a:lnTo>
                  <a:pt x="655" y="268"/>
                </a:lnTo>
                <a:lnTo>
                  <a:pt x="653" y="270"/>
                </a:lnTo>
                <a:lnTo>
                  <a:pt x="651" y="270"/>
                </a:lnTo>
                <a:lnTo>
                  <a:pt x="649" y="270"/>
                </a:lnTo>
                <a:lnTo>
                  <a:pt x="647" y="270"/>
                </a:lnTo>
                <a:lnTo>
                  <a:pt x="645" y="270"/>
                </a:lnTo>
                <a:lnTo>
                  <a:pt x="643" y="270"/>
                </a:lnTo>
                <a:lnTo>
                  <a:pt x="641" y="270"/>
                </a:lnTo>
                <a:lnTo>
                  <a:pt x="640" y="270"/>
                </a:lnTo>
                <a:lnTo>
                  <a:pt x="640" y="272"/>
                </a:lnTo>
                <a:lnTo>
                  <a:pt x="640" y="272"/>
                </a:lnTo>
                <a:lnTo>
                  <a:pt x="638" y="273"/>
                </a:lnTo>
                <a:lnTo>
                  <a:pt x="638" y="275"/>
                </a:lnTo>
                <a:lnTo>
                  <a:pt x="636" y="277"/>
                </a:lnTo>
                <a:lnTo>
                  <a:pt x="636" y="279"/>
                </a:lnTo>
                <a:lnTo>
                  <a:pt x="634" y="281"/>
                </a:lnTo>
                <a:lnTo>
                  <a:pt x="634" y="283"/>
                </a:lnTo>
                <a:lnTo>
                  <a:pt x="632" y="283"/>
                </a:lnTo>
                <a:lnTo>
                  <a:pt x="630" y="285"/>
                </a:lnTo>
                <a:lnTo>
                  <a:pt x="628" y="285"/>
                </a:lnTo>
                <a:lnTo>
                  <a:pt x="628" y="287"/>
                </a:lnTo>
                <a:lnTo>
                  <a:pt x="626" y="287"/>
                </a:lnTo>
                <a:lnTo>
                  <a:pt x="625" y="287"/>
                </a:lnTo>
                <a:lnTo>
                  <a:pt x="623" y="288"/>
                </a:lnTo>
                <a:lnTo>
                  <a:pt x="621" y="288"/>
                </a:lnTo>
                <a:lnTo>
                  <a:pt x="619" y="290"/>
                </a:lnTo>
                <a:lnTo>
                  <a:pt x="617" y="292"/>
                </a:lnTo>
                <a:lnTo>
                  <a:pt x="615" y="292"/>
                </a:lnTo>
                <a:lnTo>
                  <a:pt x="615" y="294"/>
                </a:lnTo>
                <a:lnTo>
                  <a:pt x="613" y="294"/>
                </a:lnTo>
                <a:lnTo>
                  <a:pt x="613" y="294"/>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29"/>
          <p:cNvSpPr>
            <a:spLocks/>
          </p:cNvSpPr>
          <p:nvPr/>
        </p:nvSpPr>
        <p:spPr bwMode="auto">
          <a:xfrm>
            <a:off x="400632" y="3063446"/>
            <a:ext cx="1592262" cy="1485900"/>
          </a:xfrm>
          <a:custGeom>
            <a:avLst/>
            <a:gdLst>
              <a:gd name="T0" fmla="*/ 553 w 1003"/>
              <a:gd name="T1" fmla="*/ 842 h 936"/>
              <a:gd name="T2" fmla="*/ 493 w 1003"/>
              <a:gd name="T3" fmla="*/ 803 h 936"/>
              <a:gd name="T4" fmla="*/ 491 w 1003"/>
              <a:gd name="T5" fmla="*/ 743 h 936"/>
              <a:gd name="T6" fmla="*/ 442 w 1003"/>
              <a:gd name="T7" fmla="*/ 726 h 936"/>
              <a:gd name="T8" fmla="*/ 399 w 1003"/>
              <a:gd name="T9" fmla="*/ 705 h 936"/>
              <a:gd name="T10" fmla="*/ 360 w 1003"/>
              <a:gd name="T11" fmla="*/ 670 h 936"/>
              <a:gd name="T12" fmla="*/ 304 w 1003"/>
              <a:gd name="T13" fmla="*/ 653 h 936"/>
              <a:gd name="T14" fmla="*/ 71 w 1003"/>
              <a:gd name="T15" fmla="*/ 634 h 936"/>
              <a:gd name="T16" fmla="*/ 37 w 1003"/>
              <a:gd name="T17" fmla="*/ 602 h 936"/>
              <a:gd name="T18" fmla="*/ 109 w 1003"/>
              <a:gd name="T19" fmla="*/ 488 h 936"/>
              <a:gd name="T20" fmla="*/ 124 w 1003"/>
              <a:gd name="T21" fmla="*/ 452 h 936"/>
              <a:gd name="T22" fmla="*/ 154 w 1003"/>
              <a:gd name="T23" fmla="*/ 433 h 936"/>
              <a:gd name="T24" fmla="*/ 148 w 1003"/>
              <a:gd name="T25" fmla="*/ 396 h 936"/>
              <a:gd name="T26" fmla="*/ 131 w 1003"/>
              <a:gd name="T27" fmla="*/ 368 h 936"/>
              <a:gd name="T28" fmla="*/ 99 w 1003"/>
              <a:gd name="T29" fmla="*/ 308 h 936"/>
              <a:gd name="T30" fmla="*/ 77 w 1003"/>
              <a:gd name="T31" fmla="*/ 259 h 936"/>
              <a:gd name="T32" fmla="*/ 71 w 1003"/>
              <a:gd name="T33" fmla="*/ 214 h 936"/>
              <a:gd name="T34" fmla="*/ 62 w 1003"/>
              <a:gd name="T35" fmla="*/ 178 h 936"/>
              <a:gd name="T36" fmla="*/ 54 w 1003"/>
              <a:gd name="T37" fmla="*/ 133 h 936"/>
              <a:gd name="T38" fmla="*/ 41 w 1003"/>
              <a:gd name="T39" fmla="*/ 92 h 936"/>
              <a:gd name="T40" fmla="*/ 15 w 1003"/>
              <a:gd name="T41" fmla="*/ 68 h 936"/>
              <a:gd name="T42" fmla="*/ 28 w 1003"/>
              <a:gd name="T43" fmla="*/ 53 h 936"/>
              <a:gd name="T44" fmla="*/ 73 w 1003"/>
              <a:gd name="T45" fmla="*/ 51 h 936"/>
              <a:gd name="T46" fmla="*/ 116 w 1003"/>
              <a:gd name="T47" fmla="*/ 45 h 936"/>
              <a:gd name="T48" fmla="*/ 148 w 1003"/>
              <a:gd name="T49" fmla="*/ 10 h 936"/>
              <a:gd name="T50" fmla="*/ 283 w 1003"/>
              <a:gd name="T51" fmla="*/ 0 h 936"/>
              <a:gd name="T52" fmla="*/ 311 w 1003"/>
              <a:gd name="T53" fmla="*/ 30 h 936"/>
              <a:gd name="T54" fmla="*/ 339 w 1003"/>
              <a:gd name="T55" fmla="*/ 43 h 936"/>
              <a:gd name="T56" fmla="*/ 358 w 1003"/>
              <a:gd name="T57" fmla="*/ 57 h 936"/>
              <a:gd name="T58" fmla="*/ 388 w 1003"/>
              <a:gd name="T59" fmla="*/ 90 h 936"/>
              <a:gd name="T60" fmla="*/ 394 w 1003"/>
              <a:gd name="T61" fmla="*/ 126 h 936"/>
              <a:gd name="T62" fmla="*/ 407 w 1003"/>
              <a:gd name="T63" fmla="*/ 154 h 936"/>
              <a:gd name="T64" fmla="*/ 431 w 1003"/>
              <a:gd name="T65" fmla="*/ 178 h 936"/>
              <a:gd name="T66" fmla="*/ 442 w 1003"/>
              <a:gd name="T67" fmla="*/ 201 h 936"/>
              <a:gd name="T68" fmla="*/ 465 w 1003"/>
              <a:gd name="T69" fmla="*/ 218 h 936"/>
              <a:gd name="T70" fmla="*/ 497 w 1003"/>
              <a:gd name="T71" fmla="*/ 222 h 936"/>
              <a:gd name="T72" fmla="*/ 531 w 1003"/>
              <a:gd name="T73" fmla="*/ 231 h 936"/>
              <a:gd name="T74" fmla="*/ 561 w 1003"/>
              <a:gd name="T75" fmla="*/ 229 h 936"/>
              <a:gd name="T76" fmla="*/ 591 w 1003"/>
              <a:gd name="T77" fmla="*/ 229 h 936"/>
              <a:gd name="T78" fmla="*/ 617 w 1003"/>
              <a:gd name="T79" fmla="*/ 227 h 936"/>
              <a:gd name="T80" fmla="*/ 637 w 1003"/>
              <a:gd name="T81" fmla="*/ 212 h 936"/>
              <a:gd name="T82" fmla="*/ 658 w 1003"/>
              <a:gd name="T83" fmla="*/ 195 h 936"/>
              <a:gd name="T84" fmla="*/ 692 w 1003"/>
              <a:gd name="T85" fmla="*/ 197 h 936"/>
              <a:gd name="T86" fmla="*/ 726 w 1003"/>
              <a:gd name="T87" fmla="*/ 201 h 936"/>
              <a:gd name="T88" fmla="*/ 750 w 1003"/>
              <a:gd name="T89" fmla="*/ 227 h 936"/>
              <a:gd name="T90" fmla="*/ 765 w 1003"/>
              <a:gd name="T91" fmla="*/ 259 h 936"/>
              <a:gd name="T92" fmla="*/ 778 w 1003"/>
              <a:gd name="T93" fmla="*/ 287 h 936"/>
              <a:gd name="T94" fmla="*/ 789 w 1003"/>
              <a:gd name="T95" fmla="*/ 315 h 936"/>
              <a:gd name="T96" fmla="*/ 810 w 1003"/>
              <a:gd name="T97" fmla="*/ 340 h 936"/>
              <a:gd name="T98" fmla="*/ 827 w 1003"/>
              <a:gd name="T99" fmla="*/ 372 h 936"/>
              <a:gd name="T100" fmla="*/ 853 w 1003"/>
              <a:gd name="T101" fmla="*/ 377 h 936"/>
              <a:gd name="T102" fmla="*/ 881 w 1003"/>
              <a:gd name="T103" fmla="*/ 394 h 936"/>
              <a:gd name="T104" fmla="*/ 913 w 1003"/>
              <a:gd name="T105" fmla="*/ 403 h 936"/>
              <a:gd name="T106" fmla="*/ 941 w 1003"/>
              <a:gd name="T107" fmla="*/ 409 h 936"/>
              <a:gd name="T108" fmla="*/ 975 w 1003"/>
              <a:gd name="T109" fmla="*/ 420 h 936"/>
              <a:gd name="T110" fmla="*/ 998 w 1003"/>
              <a:gd name="T111" fmla="*/ 465 h 936"/>
              <a:gd name="T112" fmla="*/ 928 w 1003"/>
              <a:gd name="T113" fmla="*/ 698 h 936"/>
              <a:gd name="T114" fmla="*/ 900 w 1003"/>
              <a:gd name="T115" fmla="*/ 707 h 936"/>
              <a:gd name="T116" fmla="*/ 864 w 1003"/>
              <a:gd name="T117" fmla="*/ 717 h 936"/>
              <a:gd name="T118" fmla="*/ 834 w 1003"/>
              <a:gd name="T119" fmla="*/ 750 h 936"/>
              <a:gd name="T120" fmla="*/ 810 w 1003"/>
              <a:gd name="T121" fmla="*/ 827 h 936"/>
              <a:gd name="T122" fmla="*/ 776 w 1003"/>
              <a:gd name="T123" fmla="*/ 844 h 936"/>
              <a:gd name="T124" fmla="*/ 748 w 1003"/>
              <a:gd name="T125" fmla="*/ 88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3" h="936">
                <a:moveTo>
                  <a:pt x="649" y="895"/>
                </a:moveTo>
                <a:lnTo>
                  <a:pt x="647" y="895"/>
                </a:lnTo>
                <a:lnTo>
                  <a:pt x="645" y="893"/>
                </a:lnTo>
                <a:lnTo>
                  <a:pt x="639" y="889"/>
                </a:lnTo>
                <a:lnTo>
                  <a:pt x="636" y="889"/>
                </a:lnTo>
                <a:lnTo>
                  <a:pt x="634" y="887"/>
                </a:lnTo>
                <a:lnTo>
                  <a:pt x="632" y="885"/>
                </a:lnTo>
                <a:lnTo>
                  <a:pt x="630" y="882"/>
                </a:lnTo>
                <a:lnTo>
                  <a:pt x="628" y="880"/>
                </a:lnTo>
                <a:lnTo>
                  <a:pt x="624" y="878"/>
                </a:lnTo>
                <a:lnTo>
                  <a:pt x="624" y="876"/>
                </a:lnTo>
                <a:lnTo>
                  <a:pt x="621" y="876"/>
                </a:lnTo>
                <a:lnTo>
                  <a:pt x="619" y="876"/>
                </a:lnTo>
                <a:lnTo>
                  <a:pt x="617" y="874"/>
                </a:lnTo>
                <a:lnTo>
                  <a:pt x="606" y="870"/>
                </a:lnTo>
                <a:lnTo>
                  <a:pt x="600" y="865"/>
                </a:lnTo>
                <a:lnTo>
                  <a:pt x="594" y="861"/>
                </a:lnTo>
                <a:lnTo>
                  <a:pt x="576" y="859"/>
                </a:lnTo>
                <a:lnTo>
                  <a:pt x="572" y="857"/>
                </a:lnTo>
                <a:lnTo>
                  <a:pt x="572" y="855"/>
                </a:lnTo>
                <a:lnTo>
                  <a:pt x="566" y="854"/>
                </a:lnTo>
                <a:lnTo>
                  <a:pt x="564" y="852"/>
                </a:lnTo>
                <a:lnTo>
                  <a:pt x="562" y="848"/>
                </a:lnTo>
                <a:lnTo>
                  <a:pt x="557" y="846"/>
                </a:lnTo>
                <a:lnTo>
                  <a:pt x="553" y="842"/>
                </a:lnTo>
                <a:lnTo>
                  <a:pt x="551" y="840"/>
                </a:lnTo>
                <a:lnTo>
                  <a:pt x="549" y="837"/>
                </a:lnTo>
                <a:lnTo>
                  <a:pt x="547" y="833"/>
                </a:lnTo>
                <a:lnTo>
                  <a:pt x="527" y="831"/>
                </a:lnTo>
                <a:lnTo>
                  <a:pt x="525" y="831"/>
                </a:lnTo>
                <a:lnTo>
                  <a:pt x="523" y="831"/>
                </a:lnTo>
                <a:lnTo>
                  <a:pt x="521" y="831"/>
                </a:lnTo>
                <a:lnTo>
                  <a:pt x="519" y="833"/>
                </a:lnTo>
                <a:lnTo>
                  <a:pt x="517" y="835"/>
                </a:lnTo>
                <a:lnTo>
                  <a:pt x="516" y="835"/>
                </a:lnTo>
                <a:lnTo>
                  <a:pt x="514" y="835"/>
                </a:lnTo>
                <a:lnTo>
                  <a:pt x="512" y="833"/>
                </a:lnTo>
                <a:lnTo>
                  <a:pt x="510" y="833"/>
                </a:lnTo>
                <a:lnTo>
                  <a:pt x="508" y="831"/>
                </a:lnTo>
                <a:lnTo>
                  <a:pt x="506" y="829"/>
                </a:lnTo>
                <a:lnTo>
                  <a:pt x="504" y="827"/>
                </a:lnTo>
                <a:lnTo>
                  <a:pt x="504" y="825"/>
                </a:lnTo>
                <a:lnTo>
                  <a:pt x="502" y="822"/>
                </a:lnTo>
                <a:lnTo>
                  <a:pt x="502" y="820"/>
                </a:lnTo>
                <a:lnTo>
                  <a:pt x="501" y="818"/>
                </a:lnTo>
                <a:lnTo>
                  <a:pt x="499" y="816"/>
                </a:lnTo>
                <a:lnTo>
                  <a:pt x="499" y="814"/>
                </a:lnTo>
                <a:lnTo>
                  <a:pt x="497" y="810"/>
                </a:lnTo>
                <a:lnTo>
                  <a:pt x="495" y="807"/>
                </a:lnTo>
                <a:lnTo>
                  <a:pt x="493" y="803"/>
                </a:lnTo>
                <a:lnTo>
                  <a:pt x="493" y="801"/>
                </a:lnTo>
                <a:lnTo>
                  <a:pt x="491" y="797"/>
                </a:lnTo>
                <a:lnTo>
                  <a:pt x="493" y="795"/>
                </a:lnTo>
                <a:lnTo>
                  <a:pt x="493" y="794"/>
                </a:lnTo>
                <a:lnTo>
                  <a:pt x="493" y="790"/>
                </a:lnTo>
                <a:lnTo>
                  <a:pt x="493" y="788"/>
                </a:lnTo>
                <a:lnTo>
                  <a:pt x="493" y="786"/>
                </a:lnTo>
                <a:lnTo>
                  <a:pt x="493" y="784"/>
                </a:lnTo>
                <a:lnTo>
                  <a:pt x="493" y="782"/>
                </a:lnTo>
                <a:lnTo>
                  <a:pt x="493" y="780"/>
                </a:lnTo>
                <a:lnTo>
                  <a:pt x="493" y="779"/>
                </a:lnTo>
                <a:lnTo>
                  <a:pt x="493" y="777"/>
                </a:lnTo>
                <a:lnTo>
                  <a:pt x="493" y="775"/>
                </a:lnTo>
                <a:lnTo>
                  <a:pt x="493" y="773"/>
                </a:lnTo>
                <a:lnTo>
                  <a:pt x="495" y="767"/>
                </a:lnTo>
                <a:lnTo>
                  <a:pt x="495" y="765"/>
                </a:lnTo>
                <a:lnTo>
                  <a:pt x="493" y="762"/>
                </a:lnTo>
                <a:lnTo>
                  <a:pt x="495" y="760"/>
                </a:lnTo>
                <a:lnTo>
                  <a:pt x="495" y="758"/>
                </a:lnTo>
                <a:lnTo>
                  <a:pt x="497" y="754"/>
                </a:lnTo>
                <a:lnTo>
                  <a:pt x="497" y="750"/>
                </a:lnTo>
                <a:lnTo>
                  <a:pt x="499" y="747"/>
                </a:lnTo>
                <a:lnTo>
                  <a:pt x="495" y="745"/>
                </a:lnTo>
                <a:lnTo>
                  <a:pt x="493" y="743"/>
                </a:lnTo>
                <a:lnTo>
                  <a:pt x="491" y="743"/>
                </a:lnTo>
                <a:lnTo>
                  <a:pt x="487" y="743"/>
                </a:lnTo>
                <a:lnTo>
                  <a:pt x="486" y="741"/>
                </a:lnTo>
                <a:lnTo>
                  <a:pt x="484" y="741"/>
                </a:lnTo>
                <a:lnTo>
                  <a:pt x="482" y="739"/>
                </a:lnTo>
                <a:lnTo>
                  <a:pt x="478" y="737"/>
                </a:lnTo>
                <a:lnTo>
                  <a:pt x="474" y="735"/>
                </a:lnTo>
                <a:lnTo>
                  <a:pt x="472" y="734"/>
                </a:lnTo>
                <a:lnTo>
                  <a:pt x="471" y="732"/>
                </a:lnTo>
                <a:lnTo>
                  <a:pt x="469" y="730"/>
                </a:lnTo>
                <a:lnTo>
                  <a:pt x="469" y="728"/>
                </a:lnTo>
                <a:lnTo>
                  <a:pt x="467" y="728"/>
                </a:lnTo>
                <a:lnTo>
                  <a:pt x="465" y="728"/>
                </a:lnTo>
                <a:lnTo>
                  <a:pt x="463" y="730"/>
                </a:lnTo>
                <a:lnTo>
                  <a:pt x="461" y="728"/>
                </a:lnTo>
                <a:lnTo>
                  <a:pt x="459" y="728"/>
                </a:lnTo>
                <a:lnTo>
                  <a:pt x="457" y="726"/>
                </a:lnTo>
                <a:lnTo>
                  <a:pt x="454" y="726"/>
                </a:lnTo>
                <a:lnTo>
                  <a:pt x="452" y="724"/>
                </a:lnTo>
                <a:lnTo>
                  <a:pt x="450" y="722"/>
                </a:lnTo>
                <a:lnTo>
                  <a:pt x="448" y="722"/>
                </a:lnTo>
                <a:lnTo>
                  <a:pt x="446" y="720"/>
                </a:lnTo>
                <a:lnTo>
                  <a:pt x="444" y="719"/>
                </a:lnTo>
                <a:lnTo>
                  <a:pt x="444" y="720"/>
                </a:lnTo>
                <a:lnTo>
                  <a:pt x="442" y="724"/>
                </a:lnTo>
                <a:lnTo>
                  <a:pt x="442" y="726"/>
                </a:lnTo>
                <a:lnTo>
                  <a:pt x="442" y="728"/>
                </a:lnTo>
                <a:lnTo>
                  <a:pt x="441" y="732"/>
                </a:lnTo>
                <a:lnTo>
                  <a:pt x="441" y="734"/>
                </a:lnTo>
                <a:lnTo>
                  <a:pt x="439" y="734"/>
                </a:lnTo>
                <a:lnTo>
                  <a:pt x="437" y="734"/>
                </a:lnTo>
                <a:lnTo>
                  <a:pt x="435" y="734"/>
                </a:lnTo>
                <a:lnTo>
                  <a:pt x="431" y="732"/>
                </a:lnTo>
                <a:lnTo>
                  <a:pt x="429" y="730"/>
                </a:lnTo>
                <a:lnTo>
                  <a:pt x="427" y="730"/>
                </a:lnTo>
                <a:lnTo>
                  <a:pt x="426" y="728"/>
                </a:lnTo>
                <a:lnTo>
                  <a:pt x="426" y="726"/>
                </a:lnTo>
                <a:lnTo>
                  <a:pt x="422" y="722"/>
                </a:lnTo>
                <a:lnTo>
                  <a:pt x="422" y="720"/>
                </a:lnTo>
                <a:lnTo>
                  <a:pt x="420" y="719"/>
                </a:lnTo>
                <a:lnTo>
                  <a:pt x="418" y="717"/>
                </a:lnTo>
                <a:lnTo>
                  <a:pt x="416" y="715"/>
                </a:lnTo>
                <a:lnTo>
                  <a:pt x="414" y="715"/>
                </a:lnTo>
                <a:lnTo>
                  <a:pt x="412" y="715"/>
                </a:lnTo>
                <a:lnTo>
                  <a:pt x="410" y="713"/>
                </a:lnTo>
                <a:lnTo>
                  <a:pt x="409" y="711"/>
                </a:lnTo>
                <a:lnTo>
                  <a:pt x="407" y="711"/>
                </a:lnTo>
                <a:lnTo>
                  <a:pt x="405" y="709"/>
                </a:lnTo>
                <a:lnTo>
                  <a:pt x="403" y="707"/>
                </a:lnTo>
                <a:lnTo>
                  <a:pt x="401" y="705"/>
                </a:lnTo>
                <a:lnTo>
                  <a:pt x="399" y="705"/>
                </a:lnTo>
                <a:lnTo>
                  <a:pt x="395" y="704"/>
                </a:lnTo>
                <a:lnTo>
                  <a:pt x="394" y="704"/>
                </a:lnTo>
                <a:lnTo>
                  <a:pt x="392" y="702"/>
                </a:lnTo>
                <a:lnTo>
                  <a:pt x="390" y="700"/>
                </a:lnTo>
                <a:lnTo>
                  <a:pt x="390" y="698"/>
                </a:lnTo>
                <a:lnTo>
                  <a:pt x="388" y="698"/>
                </a:lnTo>
                <a:lnTo>
                  <a:pt x="386" y="698"/>
                </a:lnTo>
                <a:lnTo>
                  <a:pt x="384" y="696"/>
                </a:lnTo>
                <a:lnTo>
                  <a:pt x="382" y="694"/>
                </a:lnTo>
                <a:lnTo>
                  <a:pt x="380" y="694"/>
                </a:lnTo>
                <a:lnTo>
                  <a:pt x="379" y="692"/>
                </a:lnTo>
                <a:lnTo>
                  <a:pt x="377" y="692"/>
                </a:lnTo>
                <a:lnTo>
                  <a:pt x="375" y="690"/>
                </a:lnTo>
                <a:lnTo>
                  <a:pt x="373" y="689"/>
                </a:lnTo>
                <a:lnTo>
                  <a:pt x="371" y="687"/>
                </a:lnTo>
                <a:lnTo>
                  <a:pt x="369" y="687"/>
                </a:lnTo>
                <a:lnTo>
                  <a:pt x="367" y="685"/>
                </a:lnTo>
                <a:lnTo>
                  <a:pt x="365" y="683"/>
                </a:lnTo>
                <a:lnTo>
                  <a:pt x="364" y="681"/>
                </a:lnTo>
                <a:lnTo>
                  <a:pt x="362" y="679"/>
                </a:lnTo>
                <a:lnTo>
                  <a:pt x="362" y="677"/>
                </a:lnTo>
                <a:lnTo>
                  <a:pt x="360" y="674"/>
                </a:lnTo>
                <a:lnTo>
                  <a:pt x="360" y="672"/>
                </a:lnTo>
                <a:lnTo>
                  <a:pt x="358" y="670"/>
                </a:lnTo>
                <a:lnTo>
                  <a:pt x="360" y="670"/>
                </a:lnTo>
                <a:lnTo>
                  <a:pt x="360" y="666"/>
                </a:lnTo>
                <a:lnTo>
                  <a:pt x="360" y="664"/>
                </a:lnTo>
                <a:lnTo>
                  <a:pt x="362" y="660"/>
                </a:lnTo>
                <a:lnTo>
                  <a:pt x="362" y="659"/>
                </a:lnTo>
                <a:lnTo>
                  <a:pt x="360" y="657"/>
                </a:lnTo>
                <a:lnTo>
                  <a:pt x="360" y="655"/>
                </a:lnTo>
                <a:lnTo>
                  <a:pt x="358" y="655"/>
                </a:lnTo>
                <a:lnTo>
                  <a:pt x="358" y="653"/>
                </a:lnTo>
                <a:lnTo>
                  <a:pt x="354" y="653"/>
                </a:lnTo>
                <a:lnTo>
                  <a:pt x="352" y="653"/>
                </a:lnTo>
                <a:lnTo>
                  <a:pt x="349" y="653"/>
                </a:lnTo>
                <a:lnTo>
                  <a:pt x="347" y="653"/>
                </a:lnTo>
                <a:lnTo>
                  <a:pt x="345" y="653"/>
                </a:lnTo>
                <a:lnTo>
                  <a:pt x="343" y="653"/>
                </a:lnTo>
                <a:lnTo>
                  <a:pt x="341" y="653"/>
                </a:lnTo>
                <a:lnTo>
                  <a:pt x="337" y="653"/>
                </a:lnTo>
                <a:lnTo>
                  <a:pt x="334" y="653"/>
                </a:lnTo>
                <a:lnTo>
                  <a:pt x="330" y="653"/>
                </a:lnTo>
                <a:lnTo>
                  <a:pt x="326" y="653"/>
                </a:lnTo>
                <a:lnTo>
                  <a:pt x="324" y="653"/>
                </a:lnTo>
                <a:lnTo>
                  <a:pt x="319" y="653"/>
                </a:lnTo>
                <a:lnTo>
                  <a:pt x="315" y="653"/>
                </a:lnTo>
                <a:lnTo>
                  <a:pt x="311" y="653"/>
                </a:lnTo>
                <a:lnTo>
                  <a:pt x="309" y="651"/>
                </a:lnTo>
                <a:lnTo>
                  <a:pt x="304" y="653"/>
                </a:lnTo>
                <a:lnTo>
                  <a:pt x="300" y="653"/>
                </a:lnTo>
                <a:lnTo>
                  <a:pt x="298" y="653"/>
                </a:lnTo>
                <a:lnTo>
                  <a:pt x="292" y="651"/>
                </a:lnTo>
                <a:lnTo>
                  <a:pt x="287" y="653"/>
                </a:lnTo>
                <a:lnTo>
                  <a:pt x="283" y="653"/>
                </a:lnTo>
                <a:lnTo>
                  <a:pt x="262" y="642"/>
                </a:lnTo>
                <a:lnTo>
                  <a:pt x="259" y="642"/>
                </a:lnTo>
                <a:lnTo>
                  <a:pt x="217" y="645"/>
                </a:lnTo>
                <a:lnTo>
                  <a:pt x="90" y="659"/>
                </a:lnTo>
                <a:lnTo>
                  <a:pt x="88" y="657"/>
                </a:lnTo>
                <a:lnTo>
                  <a:pt x="88" y="655"/>
                </a:lnTo>
                <a:lnTo>
                  <a:pt x="86" y="653"/>
                </a:lnTo>
                <a:lnTo>
                  <a:pt x="84" y="653"/>
                </a:lnTo>
                <a:lnTo>
                  <a:pt x="84" y="651"/>
                </a:lnTo>
                <a:lnTo>
                  <a:pt x="82" y="649"/>
                </a:lnTo>
                <a:lnTo>
                  <a:pt x="82" y="647"/>
                </a:lnTo>
                <a:lnTo>
                  <a:pt x="80" y="645"/>
                </a:lnTo>
                <a:lnTo>
                  <a:pt x="80" y="644"/>
                </a:lnTo>
                <a:lnTo>
                  <a:pt x="79" y="644"/>
                </a:lnTo>
                <a:lnTo>
                  <a:pt x="79" y="642"/>
                </a:lnTo>
                <a:lnTo>
                  <a:pt x="77" y="640"/>
                </a:lnTo>
                <a:lnTo>
                  <a:pt x="75" y="638"/>
                </a:lnTo>
                <a:lnTo>
                  <a:pt x="75" y="636"/>
                </a:lnTo>
                <a:lnTo>
                  <a:pt x="73" y="636"/>
                </a:lnTo>
                <a:lnTo>
                  <a:pt x="71" y="634"/>
                </a:lnTo>
                <a:lnTo>
                  <a:pt x="71" y="632"/>
                </a:lnTo>
                <a:lnTo>
                  <a:pt x="71" y="632"/>
                </a:lnTo>
                <a:lnTo>
                  <a:pt x="69" y="630"/>
                </a:lnTo>
                <a:lnTo>
                  <a:pt x="67" y="629"/>
                </a:lnTo>
                <a:lnTo>
                  <a:pt x="65" y="627"/>
                </a:lnTo>
                <a:lnTo>
                  <a:pt x="64" y="625"/>
                </a:lnTo>
                <a:lnTo>
                  <a:pt x="62" y="625"/>
                </a:lnTo>
                <a:lnTo>
                  <a:pt x="62" y="625"/>
                </a:lnTo>
                <a:lnTo>
                  <a:pt x="60" y="625"/>
                </a:lnTo>
                <a:lnTo>
                  <a:pt x="58" y="623"/>
                </a:lnTo>
                <a:lnTo>
                  <a:pt x="56" y="621"/>
                </a:lnTo>
                <a:lnTo>
                  <a:pt x="56" y="619"/>
                </a:lnTo>
                <a:lnTo>
                  <a:pt x="54" y="619"/>
                </a:lnTo>
                <a:lnTo>
                  <a:pt x="52" y="617"/>
                </a:lnTo>
                <a:lnTo>
                  <a:pt x="52" y="615"/>
                </a:lnTo>
                <a:lnTo>
                  <a:pt x="50" y="615"/>
                </a:lnTo>
                <a:lnTo>
                  <a:pt x="49" y="614"/>
                </a:lnTo>
                <a:lnTo>
                  <a:pt x="49" y="612"/>
                </a:lnTo>
                <a:lnTo>
                  <a:pt x="47" y="610"/>
                </a:lnTo>
                <a:lnTo>
                  <a:pt x="45" y="610"/>
                </a:lnTo>
                <a:lnTo>
                  <a:pt x="45" y="608"/>
                </a:lnTo>
                <a:lnTo>
                  <a:pt x="43" y="606"/>
                </a:lnTo>
                <a:lnTo>
                  <a:pt x="41" y="606"/>
                </a:lnTo>
                <a:lnTo>
                  <a:pt x="39" y="604"/>
                </a:lnTo>
                <a:lnTo>
                  <a:pt x="37" y="602"/>
                </a:lnTo>
                <a:lnTo>
                  <a:pt x="35" y="600"/>
                </a:lnTo>
                <a:lnTo>
                  <a:pt x="34" y="600"/>
                </a:lnTo>
                <a:lnTo>
                  <a:pt x="34" y="599"/>
                </a:lnTo>
                <a:lnTo>
                  <a:pt x="32" y="597"/>
                </a:lnTo>
                <a:lnTo>
                  <a:pt x="30" y="597"/>
                </a:lnTo>
                <a:lnTo>
                  <a:pt x="28" y="595"/>
                </a:lnTo>
                <a:lnTo>
                  <a:pt x="28" y="593"/>
                </a:lnTo>
                <a:lnTo>
                  <a:pt x="26" y="593"/>
                </a:lnTo>
                <a:lnTo>
                  <a:pt x="24" y="591"/>
                </a:lnTo>
                <a:lnTo>
                  <a:pt x="24" y="589"/>
                </a:lnTo>
                <a:lnTo>
                  <a:pt x="22" y="587"/>
                </a:lnTo>
                <a:lnTo>
                  <a:pt x="20" y="587"/>
                </a:lnTo>
                <a:lnTo>
                  <a:pt x="19" y="585"/>
                </a:lnTo>
                <a:lnTo>
                  <a:pt x="17" y="585"/>
                </a:lnTo>
                <a:lnTo>
                  <a:pt x="15" y="584"/>
                </a:lnTo>
                <a:lnTo>
                  <a:pt x="103" y="501"/>
                </a:lnTo>
                <a:lnTo>
                  <a:pt x="105" y="499"/>
                </a:lnTo>
                <a:lnTo>
                  <a:pt x="105" y="497"/>
                </a:lnTo>
                <a:lnTo>
                  <a:pt x="105" y="495"/>
                </a:lnTo>
                <a:lnTo>
                  <a:pt x="107" y="494"/>
                </a:lnTo>
                <a:lnTo>
                  <a:pt x="107" y="492"/>
                </a:lnTo>
                <a:lnTo>
                  <a:pt x="109" y="492"/>
                </a:lnTo>
                <a:lnTo>
                  <a:pt x="109" y="492"/>
                </a:lnTo>
                <a:lnTo>
                  <a:pt x="109" y="490"/>
                </a:lnTo>
                <a:lnTo>
                  <a:pt x="109" y="488"/>
                </a:lnTo>
                <a:lnTo>
                  <a:pt x="110" y="488"/>
                </a:lnTo>
                <a:lnTo>
                  <a:pt x="110" y="486"/>
                </a:lnTo>
                <a:lnTo>
                  <a:pt x="110" y="484"/>
                </a:lnTo>
                <a:lnTo>
                  <a:pt x="110" y="482"/>
                </a:lnTo>
                <a:lnTo>
                  <a:pt x="112" y="480"/>
                </a:lnTo>
                <a:lnTo>
                  <a:pt x="112" y="479"/>
                </a:lnTo>
                <a:lnTo>
                  <a:pt x="112" y="477"/>
                </a:lnTo>
                <a:lnTo>
                  <a:pt x="114" y="477"/>
                </a:lnTo>
                <a:lnTo>
                  <a:pt x="114" y="475"/>
                </a:lnTo>
                <a:lnTo>
                  <a:pt x="114" y="473"/>
                </a:lnTo>
                <a:lnTo>
                  <a:pt x="114" y="471"/>
                </a:lnTo>
                <a:lnTo>
                  <a:pt x="114" y="469"/>
                </a:lnTo>
                <a:lnTo>
                  <a:pt x="116" y="469"/>
                </a:lnTo>
                <a:lnTo>
                  <a:pt x="116" y="467"/>
                </a:lnTo>
                <a:lnTo>
                  <a:pt x="116" y="465"/>
                </a:lnTo>
                <a:lnTo>
                  <a:pt x="118" y="465"/>
                </a:lnTo>
                <a:lnTo>
                  <a:pt x="118" y="464"/>
                </a:lnTo>
                <a:lnTo>
                  <a:pt x="118" y="462"/>
                </a:lnTo>
                <a:lnTo>
                  <a:pt x="118" y="460"/>
                </a:lnTo>
                <a:lnTo>
                  <a:pt x="118" y="458"/>
                </a:lnTo>
                <a:lnTo>
                  <a:pt x="118" y="456"/>
                </a:lnTo>
                <a:lnTo>
                  <a:pt x="120" y="456"/>
                </a:lnTo>
                <a:lnTo>
                  <a:pt x="120" y="454"/>
                </a:lnTo>
                <a:lnTo>
                  <a:pt x="122" y="454"/>
                </a:lnTo>
                <a:lnTo>
                  <a:pt x="124" y="452"/>
                </a:lnTo>
                <a:lnTo>
                  <a:pt x="125" y="452"/>
                </a:lnTo>
                <a:lnTo>
                  <a:pt x="127" y="452"/>
                </a:lnTo>
                <a:lnTo>
                  <a:pt x="127" y="450"/>
                </a:lnTo>
                <a:lnTo>
                  <a:pt x="129" y="450"/>
                </a:lnTo>
                <a:lnTo>
                  <a:pt x="131" y="450"/>
                </a:lnTo>
                <a:lnTo>
                  <a:pt x="131" y="449"/>
                </a:lnTo>
                <a:lnTo>
                  <a:pt x="133" y="449"/>
                </a:lnTo>
                <a:lnTo>
                  <a:pt x="135" y="449"/>
                </a:lnTo>
                <a:lnTo>
                  <a:pt x="137" y="447"/>
                </a:lnTo>
                <a:lnTo>
                  <a:pt x="139" y="447"/>
                </a:lnTo>
                <a:lnTo>
                  <a:pt x="139" y="447"/>
                </a:lnTo>
                <a:lnTo>
                  <a:pt x="140" y="447"/>
                </a:lnTo>
                <a:lnTo>
                  <a:pt x="140" y="445"/>
                </a:lnTo>
                <a:lnTo>
                  <a:pt x="140" y="443"/>
                </a:lnTo>
                <a:lnTo>
                  <a:pt x="142" y="443"/>
                </a:lnTo>
                <a:lnTo>
                  <a:pt x="144" y="443"/>
                </a:lnTo>
                <a:lnTo>
                  <a:pt x="146" y="443"/>
                </a:lnTo>
                <a:lnTo>
                  <a:pt x="148" y="441"/>
                </a:lnTo>
                <a:lnTo>
                  <a:pt x="150" y="441"/>
                </a:lnTo>
                <a:lnTo>
                  <a:pt x="152" y="441"/>
                </a:lnTo>
                <a:lnTo>
                  <a:pt x="152" y="439"/>
                </a:lnTo>
                <a:lnTo>
                  <a:pt x="154" y="439"/>
                </a:lnTo>
                <a:lnTo>
                  <a:pt x="154" y="437"/>
                </a:lnTo>
                <a:lnTo>
                  <a:pt x="154" y="435"/>
                </a:lnTo>
                <a:lnTo>
                  <a:pt x="154" y="433"/>
                </a:lnTo>
                <a:lnTo>
                  <a:pt x="152" y="432"/>
                </a:lnTo>
                <a:lnTo>
                  <a:pt x="152" y="430"/>
                </a:lnTo>
                <a:lnTo>
                  <a:pt x="152" y="428"/>
                </a:lnTo>
                <a:lnTo>
                  <a:pt x="152" y="426"/>
                </a:lnTo>
                <a:lnTo>
                  <a:pt x="152" y="424"/>
                </a:lnTo>
                <a:lnTo>
                  <a:pt x="152" y="422"/>
                </a:lnTo>
                <a:lnTo>
                  <a:pt x="152" y="420"/>
                </a:lnTo>
                <a:lnTo>
                  <a:pt x="152" y="418"/>
                </a:lnTo>
                <a:lnTo>
                  <a:pt x="152" y="417"/>
                </a:lnTo>
                <a:lnTo>
                  <a:pt x="152" y="415"/>
                </a:lnTo>
                <a:lnTo>
                  <a:pt x="152" y="413"/>
                </a:lnTo>
                <a:lnTo>
                  <a:pt x="150" y="413"/>
                </a:lnTo>
                <a:lnTo>
                  <a:pt x="150" y="411"/>
                </a:lnTo>
                <a:lnTo>
                  <a:pt x="148" y="411"/>
                </a:lnTo>
                <a:lnTo>
                  <a:pt x="148" y="409"/>
                </a:lnTo>
                <a:lnTo>
                  <a:pt x="146" y="407"/>
                </a:lnTo>
                <a:lnTo>
                  <a:pt x="144" y="407"/>
                </a:lnTo>
                <a:lnTo>
                  <a:pt x="144" y="405"/>
                </a:lnTo>
                <a:lnTo>
                  <a:pt x="144" y="403"/>
                </a:lnTo>
                <a:lnTo>
                  <a:pt x="144" y="402"/>
                </a:lnTo>
                <a:lnTo>
                  <a:pt x="146" y="402"/>
                </a:lnTo>
                <a:lnTo>
                  <a:pt x="146" y="400"/>
                </a:lnTo>
                <a:lnTo>
                  <a:pt x="148" y="400"/>
                </a:lnTo>
                <a:lnTo>
                  <a:pt x="148" y="398"/>
                </a:lnTo>
                <a:lnTo>
                  <a:pt x="148" y="396"/>
                </a:lnTo>
                <a:lnTo>
                  <a:pt x="148" y="394"/>
                </a:lnTo>
                <a:lnTo>
                  <a:pt x="146" y="392"/>
                </a:lnTo>
                <a:lnTo>
                  <a:pt x="148" y="392"/>
                </a:lnTo>
                <a:lnTo>
                  <a:pt x="148" y="390"/>
                </a:lnTo>
                <a:lnTo>
                  <a:pt x="148" y="388"/>
                </a:lnTo>
                <a:lnTo>
                  <a:pt x="150" y="387"/>
                </a:lnTo>
                <a:lnTo>
                  <a:pt x="150" y="385"/>
                </a:lnTo>
                <a:lnTo>
                  <a:pt x="150" y="383"/>
                </a:lnTo>
                <a:lnTo>
                  <a:pt x="150" y="381"/>
                </a:lnTo>
                <a:lnTo>
                  <a:pt x="150" y="379"/>
                </a:lnTo>
                <a:lnTo>
                  <a:pt x="150" y="377"/>
                </a:lnTo>
                <a:lnTo>
                  <a:pt x="150" y="375"/>
                </a:lnTo>
                <a:lnTo>
                  <a:pt x="148" y="373"/>
                </a:lnTo>
                <a:lnTo>
                  <a:pt x="148" y="372"/>
                </a:lnTo>
                <a:lnTo>
                  <a:pt x="146" y="372"/>
                </a:lnTo>
                <a:lnTo>
                  <a:pt x="146" y="370"/>
                </a:lnTo>
                <a:lnTo>
                  <a:pt x="144" y="370"/>
                </a:lnTo>
                <a:lnTo>
                  <a:pt x="142" y="370"/>
                </a:lnTo>
                <a:lnTo>
                  <a:pt x="142" y="368"/>
                </a:lnTo>
                <a:lnTo>
                  <a:pt x="140" y="368"/>
                </a:lnTo>
                <a:lnTo>
                  <a:pt x="139" y="368"/>
                </a:lnTo>
                <a:lnTo>
                  <a:pt x="137" y="368"/>
                </a:lnTo>
                <a:lnTo>
                  <a:pt x="135" y="368"/>
                </a:lnTo>
                <a:lnTo>
                  <a:pt x="133" y="368"/>
                </a:lnTo>
                <a:lnTo>
                  <a:pt x="131" y="368"/>
                </a:lnTo>
                <a:lnTo>
                  <a:pt x="131" y="370"/>
                </a:lnTo>
                <a:lnTo>
                  <a:pt x="129" y="370"/>
                </a:lnTo>
                <a:lnTo>
                  <a:pt x="127" y="370"/>
                </a:lnTo>
                <a:lnTo>
                  <a:pt x="125" y="370"/>
                </a:lnTo>
                <a:lnTo>
                  <a:pt x="125" y="368"/>
                </a:lnTo>
                <a:lnTo>
                  <a:pt x="124" y="368"/>
                </a:lnTo>
                <a:lnTo>
                  <a:pt x="124" y="366"/>
                </a:lnTo>
                <a:lnTo>
                  <a:pt x="122" y="364"/>
                </a:lnTo>
                <a:lnTo>
                  <a:pt x="122" y="362"/>
                </a:lnTo>
                <a:lnTo>
                  <a:pt x="120" y="360"/>
                </a:lnTo>
                <a:lnTo>
                  <a:pt x="120" y="358"/>
                </a:lnTo>
                <a:lnTo>
                  <a:pt x="120" y="357"/>
                </a:lnTo>
                <a:lnTo>
                  <a:pt x="118" y="357"/>
                </a:lnTo>
                <a:lnTo>
                  <a:pt x="118" y="357"/>
                </a:lnTo>
                <a:lnTo>
                  <a:pt x="118" y="355"/>
                </a:lnTo>
                <a:lnTo>
                  <a:pt x="118" y="353"/>
                </a:lnTo>
                <a:lnTo>
                  <a:pt x="118" y="351"/>
                </a:lnTo>
                <a:lnTo>
                  <a:pt x="116" y="349"/>
                </a:lnTo>
                <a:lnTo>
                  <a:pt x="116" y="347"/>
                </a:lnTo>
                <a:lnTo>
                  <a:pt x="116" y="345"/>
                </a:lnTo>
                <a:lnTo>
                  <a:pt x="114" y="343"/>
                </a:lnTo>
                <a:lnTo>
                  <a:pt x="114" y="342"/>
                </a:lnTo>
                <a:lnTo>
                  <a:pt x="112" y="342"/>
                </a:lnTo>
                <a:lnTo>
                  <a:pt x="101" y="308"/>
                </a:lnTo>
                <a:lnTo>
                  <a:pt x="99" y="308"/>
                </a:lnTo>
                <a:lnTo>
                  <a:pt x="99" y="306"/>
                </a:lnTo>
                <a:lnTo>
                  <a:pt x="97" y="306"/>
                </a:lnTo>
                <a:lnTo>
                  <a:pt x="97" y="304"/>
                </a:lnTo>
                <a:lnTo>
                  <a:pt x="95" y="304"/>
                </a:lnTo>
                <a:lnTo>
                  <a:pt x="94" y="302"/>
                </a:lnTo>
                <a:lnTo>
                  <a:pt x="94" y="300"/>
                </a:lnTo>
                <a:lnTo>
                  <a:pt x="92" y="298"/>
                </a:lnTo>
                <a:lnTo>
                  <a:pt x="90" y="297"/>
                </a:lnTo>
                <a:lnTo>
                  <a:pt x="88" y="297"/>
                </a:lnTo>
                <a:lnTo>
                  <a:pt x="88" y="295"/>
                </a:lnTo>
                <a:lnTo>
                  <a:pt x="88" y="285"/>
                </a:lnTo>
                <a:lnTo>
                  <a:pt x="86" y="282"/>
                </a:lnTo>
                <a:lnTo>
                  <a:pt x="84" y="280"/>
                </a:lnTo>
                <a:lnTo>
                  <a:pt x="84" y="278"/>
                </a:lnTo>
                <a:lnTo>
                  <a:pt x="84" y="276"/>
                </a:lnTo>
                <a:lnTo>
                  <a:pt x="82" y="274"/>
                </a:lnTo>
                <a:lnTo>
                  <a:pt x="82" y="272"/>
                </a:lnTo>
                <a:lnTo>
                  <a:pt x="80" y="270"/>
                </a:lnTo>
                <a:lnTo>
                  <a:pt x="80" y="268"/>
                </a:lnTo>
                <a:lnTo>
                  <a:pt x="79" y="268"/>
                </a:lnTo>
                <a:lnTo>
                  <a:pt x="79" y="267"/>
                </a:lnTo>
                <a:lnTo>
                  <a:pt x="77" y="265"/>
                </a:lnTo>
                <a:lnTo>
                  <a:pt x="77" y="263"/>
                </a:lnTo>
                <a:lnTo>
                  <a:pt x="77" y="261"/>
                </a:lnTo>
                <a:lnTo>
                  <a:pt x="77" y="259"/>
                </a:lnTo>
                <a:lnTo>
                  <a:pt x="77" y="257"/>
                </a:lnTo>
                <a:lnTo>
                  <a:pt x="77" y="255"/>
                </a:lnTo>
                <a:lnTo>
                  <a:pt x="77" y="253"/>
                </a:lnTo>
                <a:lnTo>
                  <a:pt x="77" y="252"/>
                </a:lnTo>
                <a:lnTo>
                  <a:pt x="75" y="250"/>
                </a:lnTo>
                <a:lnTo>
                  <a:pt x="75" y="248"/>
                </a:lnTo>
                <a:lnTo>
                  <a:pt x="75" y="246"/>
                </a:lnTo>
                <a:lnTo>
                  <a:pt x="75" y="244"/>
                </a:lnTo>
                <a:lnTo>
                  <a:pt x="75" y="242"/>
                </a:lnTo>
                <a:lnTo>
                  <a:pt x="73" y="240"/>
                </a:lnTo>
                <a:lnTo>
                  <a:pt x="73" y="238"/>
                </a:lnTo>
                <a:lnTo>
                  <a:pt x="73" y="237"/>
                </a:lnTo>
                <a:lnTo>
                  <a:pt x="73" y="235"/>
                </a:lnTo>
                <a:lnTo>
                  <a:pt x="73" y="233"/>
                </a:lnTo>
                <a:lnTo>
                  <a:pt x="73" y="231"/>
                </a:lnTo>
                <a:lnTo>
                  <a:pt x="71" y="229"/>
                </a:lnTo>
                <a:lnTo>
                  <a:pt x="71" y="227"/>
                </a:lnTo>
                <a:lnTo>
                  <a:pt x="71" y="225"/>
                </a:lnTo>
                <a:lnTo>
                  <a:pt x="71" y="223"/>
                </a:lnTo>
                <a:lnTo>
                  <a:pt x="71" y="223"/>
                </a:lnTo>
                <a:lnTo>
                  <a:pt x="71" y="222"/>
                </a:lnTo>
                <a:lnTo>
                  <a:pt x="71" y="220"/>
                </a:lnTo>
                <a:lnTo>
                  <a:pt x="71" y="218"/>
                </a:lnTo>
                <a:lnTo>
                  <a:pt x="71" y="216"/>
                </a:lnTo>
                <a:lnTo>
                  <a:pt x="71" y="214"/>
                </a:lnTo>
                <a:lnTo>
                  <a:pt x="69" y="214"/>
                </a:lnTo>
                <a:lnTo>
                  <a:pt x="69" y="212"/>
                </a:lnTo>
                <a:lnTo>
                  <a:pt x="69" y="210"/>
                </a:lnTo>
                <a:lnTo>
                  <a:pt x="69" y="208"/>
                </a:lnTo>
                <a:lnTo>
                  <a:pt x="69" y="207"/>
                </a:lnTo>
                <a:lnTo>
                  <a:pt x="69" y="205"/>
                </a:lnTo>
                <a:lnTo>
                  <a:pt x="67" y="205"/>
                </a:lnTo>
                <a:lnTo>
                  <a:pt x="67" y="203"/>
                </a:lnTo>
                <a:lnTo>
                  <a:pt x="67" y="201"/>
                </a:lnTo>
                <a:lnTo>
                  <a:pt x="67" y="199"/>
                </a:lnTo>
                <a:lnTo>
                  <a:pt x="67" y="197"/>
                </a:lnTo>
                <a:lnTo>
                  <a:pt x="67" y="195"/>
                </a:lnTo>
                <a:lnTo>
                  <a:pt x="65" y="195"/>
                </a:lnTo>
                <a:lnTo>
                  <a:pt x="65" y="193"/>
                </a:lnTo>
                <a:lnTo>
                  <a:pt x="65" y="192"/>
                </a:lnTo>
                <a:lnTo>
                  <a:pt x="65" y="190"/>
                </a:lnTo>
                <a:lnTo>
                  <a:pt x="65" y="188"/>
                </a:lnTo>
                <a:lnTo>
                  <a:pt x="65" y="186"/>
                </a:lnTo>
                <a:lnTo>
                  <a:pt x="64" y="186"/>
                </a:lnTo>
                <a:lnTo>
                  <a:pt x="64" y="184"/>
                </a:lnTo>
                <a:lnTo>
                  <a:pt x="64" y="182"/>
                </a:lnTo>
                <a:lnTo>
                  <a:pt x="64" y="180"/>
                </a:lnTo>
                <a:lnTo>
                  <a:pt x="64" y="178"/>
                </a:lnTo>
                <a:lnTo>
                  <a:pt x="64" y="178"/>
                </a:lnTo>
                <a:lnTo>
                  <a:pt x="62" y="178"/>
                </a:lnTo>
                <a:lnTo>
                  <a:pt x="62" y="177"/>
                </a:lnTo>
                <a:lnTo>
                  <a:pt x="62" y="175"/>
                </a:lnTo>
                <a:lnTo>
                  <a:pt x="62" y="173"/>
                </a:lnTo>
                <a:lnTo>
                  <a:pt x="62" y="171"/>
                </a:lnTo>
                <a:lnTo>
                  <a:pt x="62" y="169"/>
                </a:lnTo>
                <a:lnTo>
                  <a:pt x="60" y="169"/>
                </a:lnTo>
                <a:lnTo>
                  <a:pt x="60" y="167"/>
                </a:lnTo>
                <a:lnTo>
                  <a:pt x="60" y="165"/>
                </a:lnTo>
                <a:lnTo>
                  <a:pt x="60" y="163"/>
                </a:lnTo>
                <a:lnTo>
                  <a:pt x="60" y="162"/>
                </a:lnTo>
                <a:lnTo>
                  <a:pt x="60" y="160"/>
                </a:lnTo>
                <a:lnTo>
                  <a:pt x="58" y="158"/>
                </a:lnTo>
                <a:lnTo>
                  <a:pt x="58" y="156"/>
                </a:lnTo>
                <a:lnTo>
                  <a:pt x="58" y="154"/>
                </a:lnTo>
                <a:lnTo>
                  <a:pt x="58" y="152"/>
                </a:lnTo>
                <a:lnTo>
                  <a:pt x="58" y="150"/>
                </a:lnTo>
                <a:lnTo>
                  <a:pt x="58" y="148"/>
                </a:lnTo>
                <a:lnTo>
                  <a:pt x="56" y="147"/>
                </a:lnTo>
                <a:lnTo>
                  <a:pt x="56" y="145"/>
                </a:lnTo>
                <a:lnTo>
                  <a:pt x="56" y="143"/>
                </a:lnTo>
                <a:lnTo>
                  <a:pt x="56" y="141"/>
                </a:lnTo>
                <a:lnTo>
                  <a:pt x="56" y="139"/>
                </a:lnTo>
                <a:lnTo>
                  <a:pt x="54" y="137"/>
                </a:lnTo>
                <a:lnTo>
                  <a:pt x="54" y="135"/>
                </a:lnTo>
                <a:lnTo>
                  <a:pt x="54" y="133"/>
                </a:lnTo>
                <a:lnTo>
                  <a:pt x="54" y="133"/>
                </a:lnTo>
                <a:lnTo>
                  <a:pt x="54" y="132"/>
                </a:lnTo>
                <a:lnTo>
                  <a:pt x="52" y="130"/>
                </a:lnTo>
                <a:lnTo>
                  <a:pt x="52" y="128"/>
                </a:lnTo>
                <a:lnTo>
                  <a:pt x="52" y="126"/>
                </a:lnTo>
                <a:lnTo>
                  <a:pt x="52" y="124"/>
                </a:lnTo>
                <a:lnTo>
                  <a:pt x="52" y="122"/>
                </a:lnTo>
                <a:lnTo>
                  <a:pt x="52" y="120"/>
                </a:lnTo>
                <a:lnTo>
                  <a:pt x="50" y="118"/>
                </a:lnTo>
                <a:lnTo>
                  <a:pt x="50" y="117"/>
                </a:lnTo>
                <a:lnTo>
                  <a:pt x="50" y="115"/>
                </a:lnTo>
                <a:lnTo>
                  <a:pt x="50" y="113"/>
                </a:lnTo>
                <a:lnTo>
                  <a:pt x="50" y="111"/>
                </a:lnTo>
                <a:lnTo>
                  <a:pt x="50" y="109"/>
                </a:lnTo>
                <a:lnTo>
                  <a:pt x="50" y="107"/>
                </a:lnTo>
                <a:lnTo>
                  <a:pt x="50" y="105"/>
                </a:lnTo>
                <a:lnTo>
                  <a:pt x="50" y="103"/>
                </a:lnTo>
                <a:lnTo>
                  <a:pt x="49" y="102"/>
                </a:lnTo>
                <a:lnTo>
                  <a:pt x="49" y="100"/>
                </a:lnTo>
                <a:lnTo>
                  <a:pt x="47" y="98"/>
                </a:lnTo>
                <a:lnTo>
                  <a:pt x="47" y="96"/>
                </a:lnTo>
                <a:lnTo>
                  <a:pt x="45" y="96"/>
                </a:lnTo>
                <a:lnTo>
                  <a:pt x="45" y="94"/>
                </a:lnTo>
                <a:lnTo>
                  <a:pt x="43" y="92"/>
                </a:lnTo>
                <a:lnTo>
                  <a:pt x="41" y="92"/>
                </a:lnTo>
                <a:lnTo>
                  <a:pt x="41" y="90"/>
                </a:lnTo>
                <a:lnTo>
                  <a:pt x="39" y="90"/>
                </a:lnTo>
                <a:lnTo>
                  <a:pt x="39" y="88"/>
                </a:lnTo>
                <a:lnTo>
                  <a:pt x="37" y="88"/>
                </a:lnTo>
                <a:lnTo>
                  <a:pt x="37" y="88"/>
                </a:lnTo>
                <a:lnTo>
                  <a:pt x="35" y="88"/>
                </a:lnTo>
                <a:lnTo>
                  <a:pt x="34" y="87"/>
                </a:lnTo>
                <a:lnTo>
                  <a:pt x="32" y="87"/>
                </a:lnTo>
                <a:lnTo>
                  <a:pt x="32" y="85"/>
                </a:lnTo>
                <a:lnTo>
                  <a:pt x="30" y="85"/>
                </a:lnTo>
                <a:lnTo>
                  <a:pt x="30" y="83"/>
                </a:lnTo>
                <a:lnTo>
                  <a:pt x="28" y="83"/>
                </a:lnTo>
                <a:lnTo>
                  <a:pt x="28" y="81"/>
                </a:lnTo>
                <a:lnTo>
                  <a:pt x="26" y="81"/>
                </a:lnTo>
                <a:lnTo>
                  <a:pt x="24" y="79"/>
                </a:lnTo>
                <a:lnTo>
                  <a:pt x="24" y="77"/>
                </a:lnTo>
                <a:lnTo>
                  <a:pt x="22" y="77"/>
                </a:lnTo>
                <a:lnTo>
                  <a:pt x="22" y="75"/>
                </a:lnTo>
                <a:lnTo>
                  <a:pt x="20" y="75"/>
                </a:lnTo>
                <a:lnTo>
                  <a:pt x="20" y="73"/>
                </a:lnTo>
                <a:lnTo>
                  <a:pt x="19" y="73"/>
                </a:lnTo>
                <a:lnTo>
                  <a:pt x="19" y="72"/>
                </a:lnTo>
                <a:lnTo>
                  <a:pt x="17" y="72"/>
                </a:lnTo>
                <a:lnTo>
                  <a:pt x="17" y="70"/>
                </a:lnTo>
                <a:lnTo>
                  <a:pt x="15" y="68"/>
                </a:lnTo>
                <a:lnTo>
                  <a:pt x="13" y="68"/>
                </a:lnTo>
                <a:lnTo>
                  <a:pt x="13" y="66"/>
                </a:lnTo>
                <a:lnTo>
                  <a:pt x="11" y="66"/>
                </a:lnTo>
                <a:lnTo>
                  <a:pt x="9" y="64"/>
                </a:lnTo>
                <a:lnTo>
                  <a:pt x="9" y="62"/>
                </a:lnTo>
                <a:lnTo>
                  <a:pt x="7" y="62"/>
                </a:lnTo>
                <a:lnTo>
                  <a:pt x="5" y="60"/>
                </a:lnTo>
                <a:lnTo>
                  <a:pt x="4" y="58"/>
                </a:lnTo>
                <a:lnTo>
                  <a:pt x="2" y="57"/>
                </a:lnTo>
                <a:lnTo>
                  <a:pt x="0" y="55"/>
                </a:lnTo>
                <a:lnTo>
                  <a:pt x="2" y="55"/>
                </a:lnTo>
                <a:lnTo>
                  <a:pt x="4" y="55"/>
                </a:lnTo>
                <a:lnTo>
                  <a:pt x="7" y="53"/>
                </a:lnTo>
                <a:lnTo>
                  <a:pt x="9" y="53"/>
                </a:lnTo>
                <a:lnTo>
                  <a:pt x="11" y="53"/>
                </a:lnTo>
                <a:lnTo>
                  <a:pt x="13" y="53"/>
                </a:lnTo>
                <a:lnTo>
                  <a:pt x="15" y="53"/>
                </a:lnTo>
                <a:lnTo>
                  <a:pt x="17" y="53"/>
                </a:lnTo>
                <a:lnTo>
                  <a:pt x="19" y="53"/>
                </a:lnTo>
                <a:lnTo>
                  <a:pt x="20" y="53"/>
                </a:lnTo>
                <a:lnTo>
                  <a:pt x="22" y="53"/>
                </a:lnTo>
                <a:lnTo>
                  <a:pt x="24" y="53"/>
                </a:lnTo>
                <a:lnTo>
                  <a:pt x="24" y="53"/>
                </a:lnTo>
                <a:lnTo>
                  <a:pt x="26" y="53"/>
                </a:lnTo>
                <a:lnTo>
                  <a:pt x="28" y="53"/>
                </a:lnTo>
                <a:lnTo>
                  <a:pt x="30" y="53"/>
                </a:lnTo>
                <a:lnTo>
                  <a:pt x="32" y="53"/>
                </a:lnTo>
                <a:lnTo>
                  <a:pt x="34" y="53"/>
                </a:lnTo>
                <a:lnTo>
                  <a:pt x="35" y="53"/>
                </a:lnTo>
                <a:lnTo>
                  <a:pt x="37" y="53"/>
                </a:lnTo>
                <a:lnTo>
                  <a:pt x="39" y="53"/>
                </a:lnTo>
                <a:lnTo>
                  <a:pt x="41" y="53"/>
                </a:lnTo>
                <a:lnTo>
                  <a:pt x="43" y="53"/>
                </a:lnTo>
                <a:lnTo>
                  <a:pt x="45" y="53"/>
                </a:lnTo>
                <a:lnTo>
                  <a:pt x="47" y="53"/>
                </a:lnTo>
                <a:lnTo>
                  <a:pt x="49" y="53"/>
                </a:lnTo>
                <a:lnTo>
                  <a:pt x="50" y="53"/>
                </a:lnTo>
                <a:lnTo>
                  <a:pt x="52" y="53"/>
                </a:lnTo>
                <a:lnTo>
                  <a:pt x="54" y="53"/>
                </a:lnTo>
                <a:lnTo>
                  <a:pt x="56" y="53"/>
                </a:lnTo>
                <a:lnTo>
                  <a:pt x="58" y="53"/>
                </a:lnTo>
                <a:lnTo>
                  <a:pt x="60" y="53"/>
                </a:lnTo>
                <a:lnTo>
                  <a:pt x="62" y="53"/>
                </a:lnTo>
                <a:lnTo>
                  <a:pt x="64" y="53"/>
                </a:lnTo>
                <a:lnTo>
                  <a:pt x="65" y="53"/>
                </a:lnTo>
                <a:lnTo>
                  <a:pt x="67" y="53"/>
                </a:lnTo>
                <a:lnTo>
                  <a:pt x="69" y="53"/>
                </a:lnTo>
                <a:lnTo>
                  <a:pt x="71" y="51"/>
                </a:lnTo>
                <a:lnTo>
                  <a:pt x="71" y="51"/>
                </a:lnTo>
                <a:lnTo>
                  <a:pt x="73" y="51"/>
                </a:lnTo>
                <a:lnTo>
                  <a:pt x="75" y="51"/>
                </a:lnTo>
                <a:lnTo>
                  <a:pt x="77" y="51"/>
                </a:lnTo>
                <a:lnTo>
                  <a:pt x="79" y="51"/>
                </a:lnTo>
                <a:lnTo>
                  <a:pt x="80" y="51"/>
                </a:lnTo>
                <a:lnTo>
                  <a:pt x="80" y="53"/>
                </a:lnTo>
                <a:lnTo>
                  <a:pt x="82" y="53"/>
                </a:lnTo>
                <a:lnTo>
                  <a:pt x="84" y="53"/>
                </a:lnTo>
                <a:lnTo>
                  <a:pt x="86" y="53"/>
                </a:lnTo>
                <a:lnTo>
                  <a:pt x="88" y="53"/>
                </a:lnTo>
                <a:lnTo>
                  <a:pt x="90" y="53"/>
                </a:lnTo>
                <a:lnTo>
                  <a:pt x="92" y="53"/>
                </a:lnTo>
                <a:lnTo>
                  <a:pt x="94" y="53"/>
                </a:lnTo>
                <a:lnTo>
                  <a:pt x="95" y="53"/>
                </a:lnTo>
                <a:lnTo>
                  <a:pt x="97" y="53"/>
                </a:lnTo>
                <a:lnTo>
                  <a:pt x="97" y="51"/>
                </a:lnTo>
                <a:lnTo>
                  <a:pt x="99" y="51"/>
                </a:lnTo>
                <a:lnTo>
                  <a:pt x="101" y="51"/>
                </a:lnTo>
                <a:lnTo>
                  <a:pt x="103" y="51"/>
                </a:lnTo>
                <a:lnTo>
                  <a:pt x="105" y="51"/>
                </a:lnTo>
                <a:lnTo>
                  <a:pt x="107" y="51"/>
                </a:lnTo>
                <a:lnTo>
                  <a:pt x="109" y="49"/>
                </a:lnTo>
                <a:lnTo>
                  <a:pt x="110" y="49"/>
                </a:lnTo>
                <a:lnTo>
                  <a:pt x="112" y="47"/>
                </a:lnTo>
                <a:lnTo>
                  <a:pt x="114" y="45"/>
                </a:lnTo>
                <a:lnTo>
                  <a:pt x="116" y="45"/>
                </a:lnTo>
                <a:lnTo>
                  <a:pt x="116" y="43"/>
                </a:lnTo>
                <a:lnTo>
                  <a:pt x="118" y="43"/>
                </a:lnTo>
                <a:lnTo>
                  <a:pt x="118" y="42"/>
                </a:lnTo>
                <a:lnTo>
                  <a:pt x="120" y="40"/>
                </a:lnTo>
                <a:lnTo>
                  <a:pt x="120" y="38"/>
                </a:lnTo>
                <a:lnTo>
                  <a:pt x="122" y="38"/>
                </a:lnTo>
                <a:lnTo>
                  <a:pt x="124" y="36"/>
                </a:lnTo>
                <a:lnTo>
                  <a:pt x="124" y="34"/>
                </a:lnTo>
                <a:lnTo>
                  <a:pt x="125" y="32"/>
                </a:lnTo>
                <a:lnTo>
                  <a:pt x="127" y="30"/>
                </a:lnTo>
                <a:lnTo>
                  <a:pt x="129" y="28"/>
                </a:lnTo>
                <a:lnTo>
                  <a:pt x="131" y="28"/>
                </a:lnTo>
                <a:lnTo>
                  <a:pt x="131" y="27"/>
                </a:lnTo>
                <a:lnTo>
                  <a:pt x="133" y="25"/>
                </a:lnTo>
                <a:lnTo>
                  <a:pt x="135" y="23"/>
                </a:lnTo>
                <a:lnTo>
                  <a:pt x="137" y="21"/>
                </a:lnTo>
                <a:lnTo>
                  <a:pt x="139" y="21"/>
                </a:lnTo>
                <a:lnTo>
                  <a:pt x="139" y="19"/>
                </a:lnTo>
                <a:lnTo>
                  <a:pt x="140" y="17"/>
                </a:lnTo>
                <a:lnTo>
                  <a:pt x="142" y="15"/>
                </a:lnTo>
                <a:lnTo>
                  <a:pt x="144" y="15"/>
                </a:lnTo>
                <a:lnTo>
                  <a:pt x="144" y="13"/>
                </a:lnTo>
                <a:lnTo>
                  <a:pt x="146" y="12"/>
                </a:lnTo>
                <a:lnTo>
                  <a:pt x="148" y="12"/>
                </a:lnTo>
                <a:lnTo>
                  <a:pt x="148" y="10"/>
                </a:lnTo>
                <a:lnTo>
                  <a:pt x="150" y="8"/>
                </a:lnTo>
                <a:lnTo>
                  <a:pt x="152" y="8"/>
                </a:lnTo>
                <a:lnTo>
                  <a:pt x="152" y="6"/>
                </a:lnTo>
                <a:lnTo>
                  <a:pt x="152" y="4"/>
                </a:lnTo>
                <a:lnTo>
                  <a:pt x="154" y="4"/>
                </a:lnTo>
                <a:lnTo>
                  <a:pt x="155" y="2"/>
                </a:lnTo>
                <a:lnTo>
                  <a:pt x="157" y="2"/>
                </a:lnTo>
                <a:lnTo>
                  <a:pt x="159" y="2"/>
                </a:lnTo>
                <a:lnTo>
                  <a:pt x="167" y="2"/>
                </a:lnTo>
                <a:lnTo>
                  <a:pt x="172" y="0"/>
                </a:lnTo>
                <a:lnTo>
                  <a:pt x="178" y="0"/>
                </a:lnTo>
                <a:lnTo>
                  <a:pt x="189" y="0"/>
                </a:lnTo>
                <a:lnTo>
                  <a:pt x="199" y="2"/>
                </a:lnTo>
                <a:lnTo>
                  <a:pt x="210" y="2"/>
                </a:lnTo>
                <a:lnTo>
                  <a:pt x="217" y="2"/>
                </a:lnTo>
                <a:lnTo>
                  <a:pt x="229" y="2"/>
                </a:lnTo>
                <a:lnTo>
                  <a:pt x="238" y="2"/>
                </a:lnTo>
                <a:lnTo>
                  <a:pt x="247" y="2"/>
                </a:lnTo>
                <a:lnTo>
                  <a:pt x="255" y="2"/>
                </a:lnTo>
                <a:lnTo>
                  <a:pt x="260" y="2"/>
                </a:lnTo>
                <a:lnTo>
                  <a:pt x="262" y="2"/>
                </a:lnTo>
                <a:lnTo>
                  <a:pt x="268" y="0"/>
                </a:lnTo>
                <a:lnTo>
                  <a:pt x="274" y="0"/>
                </a:lnTo>
                <a:lnTo>
                  <a:pt x="277" y="0"/>
                </a:lnTo>
                <a:lnTo>
                  <a:pt x="283" y="0"/>
                </a:lnTo>
                <a:lnTo>
                  <a:pt x="283" y="2"/>
                </a:lnTo>
                <a:lnTo>
                  <a:pt x="285" y="4"/>
                </a:lnTo>
                <a:lnTo>
                  <a:pt x="285" y="6"/>
                </a:lnTo>
                <a:lnTo>
                  <a:pt x="285" y="8"/>
                </a:lnTo>
                <a:lnTo>
                  <a:pt x="285" y="10"/>
                </a:lnTo>
                <a:lnTo>
                  <a:pt x="287" y="12"/>
                </a:lnTo>
                <a:lnTo>
                  <a:pt x="287" y="13"/>
                </a:lnTo>
                <a:lnTo>
                  <a:pt x="289" y="13"/>
                </a:lnTo>
                <a:lnTo>
                  <a:pt x="289" y="15"/>
                </a:lnTo>
                <a:lnTo>
                  <a:pt x="290" y="15"/>
                </a:lnTo>
                <a:lnTo>
                  <a:pt x="290" y="17"/>
                </a:lnTo>
                <a:lnTo>
                  <a:pt x="292" y="19"/>
                </a:lnTo>
                <a:lnTo>
                  <a:pt x="294" y="19"/>
                </a:lnTo>
                <a:lnTo>
                  <a:pt x="294" y="21"/>
                </a:lnTo>
                <a:lnTo>
                  <a:pt x="296" y="23"/>
                </a:lnTo>
                <a:lnTo>
                  <a:pt x="296" y="25"/>
                </a:lnTo>
                <a:lnTo>
                  <a:pt x="298" y="27"/>
                </a:lnTo>
                <a:lnTo>
                  <a:pt x="300" y="27"/>
                </a:lnTo>
                <a:lnTo>
                  <a:pt x="302" y="28"/>
                </a:lnTo>
                <a:lnTo>
                  <a:pt x="304" y="28"/>
                </a:lnTo>
                <a:lnTo>
                  <a:pt x="305" y="28"/>
                </a:lnTo>
                <a:lnTo>
                  <a:pt x="307" y="28"/>
                </a:lnTo>
                <a:lnTo>
                  <a:pt x="309" y="28"/>
                </a:lnTo>
                <a:lnTo>
                  <a:pt x="309" y="28"/>
                </a:lnTo>
                <a:lnTo>
                  <a:pt x="311" y="30"/>
                </a:lnTo>
                <a:lnTo>
                  <a:pt x="311" y="32"/>
                </a:lnTo>
                <a:lnTo>
                  <a:pt x="309" y="34"/>
                </a:lnTo>
                <a:lnTo>
                  <a:pt x="309" y="36"/>
                </a:lnTo>
                <a:lnTo>
                  <a:pt x="309" y="38"/>
                </a:lnTo>
                <a:lnTo>
                  <a:pt x="309" y="40"/>
                </a:lnTo>
                <a:lnTo>
                  <a:pt x="309" y="42"/>
                </a:lnTo>
                <a:lnTo>
                  <a:pt x="309" y="43"/>
                </a:lnTo>
                <a:lnTo>
                  <a:pt x="309" y="43"/>
                </a:lnTo>
                <a:lnTo>
                  <a:pt x="309" y="45"/>
                </a:lnTo>
                <a:lnTo>
                  <a:pt x="311" y="47"/>
                </a:lnTo>
                <a:lnTo>
                  <a:pt x="313" y="49"/>
                </a:lnTo>
                <a:lnTo>
                  <a:pt x="315" y="49"/>
                </a:lnTo>
                <a:lnTo>
                  <a:pt x="317" y="49"/>
                </a:lnTo>
                <a:lnTo>
                  <a:pt x="319" y="49"/>
                </a:lnTo>
                <a:lnTo>
                  <a:pt x="320" y="49"/>
                </a:lnTo>
                <a:lnTo>
                  <a:pt x="322" y="49"/>
                </a:lnTo>
                <a:lnTo>
                  <a:pt x="324" y="49"/>
                </a:lnTo>
                <a:lnTo>
                  <a:pt x="326" y="49"/>
                </a:lnTo>
                <a:lnTo>
                  <a:pt x="328" y="47"/>
                </a:lnTo>
                <a:lnTo>
                  <a:pt x="330" y="47"/>
                </a:lnTo>
                <a:lnTo>
                  <a:pt x="332" y="47"/>
                </a:lnTo>
                <a:lnTo>
                  <a:pt x="334" y="45"/>
                </a:lnTo>
                <a:lnTo>
                  <a:pt x="335" y="45"/>
                </a:lnTo>
                <a:lnTo>
                  <a:pt x="337" y="43"/>
                </a:lnTo>
                <a:lnTo>
                  <a:pt x="339" y="43"/>
                </a:lnTo>
                <a:lnTo>
                  <a:pt x="339" y="43"/>
                </a:lnTo>
                <a:lnTo>
                  <a:pt x="341" y="43"/>
                </a:lnTo>
                <a:lnTo>
                  <a:pt x="341" y="42"/>
                </a:lnTo>
                <a:lnTo>
                  <a:pt x="343" y="42"/>
                </a:lnTo>
                <a:lnTo>
                  <a:pt x="343" y="40"/>
                </a:lnTo>
                <a:lnTo>
                  <a:pt x="345" y="40"/>
                </a:lnTo>
                <a:lnTo>
                  <a:pt x="345" y="38"/>
                </a:lnTo>
                <a:lnTo>
                  <a:pt x="347" y="36"/>
                </a:lnTo>
                <a:lnTo>
                  <a:pt x="349" y="36"/>
                </a:lnTo>
                <a:lnTo>
                  <a:pt x="350" y="36"/>
                </a:lnTo>
                <a:lnTo>
                  <a:pt x="352" y="36"/>
                </a:lnTo>
                <a:lnTo>
                  <a:pt x="352" y="38"/>
                </a:lnTo>
                <a:lnTo>
                  <a:pt x="354" y="40"/>
                </a:lnTo>
                <a:lnTo>
                  <a:pt x="354" y="42"/>
                </a:lnTo>
                <a:lnTo>
                  <a:pt x="354" y="43"/>
                </a:lnTo>
                <a:lnTo>
                  <a:pt x="354" y="43"/>
                </a:lnTo>
                <a:lnTo>
                  <a:pt x="354" y="45"/>
                </a:lnTo>
                <a:lnTo>
                  <a:pt x="356" y="47"/>
                </a:lnTo>
                <a:lnTo>
                  <a:pt x="356" y="49"/>
                </a:lnTo>
                <a:lnTo>
                  <a:pt x="356" y="49"/>
                </a:lnTo>
                <a:lnTo>
                  <a:pt x="356" y="51"/>
                </a:lnTo>
                <a:lnTo>
                  <a:pt x="356" y="53"/>
                </a:lnTo>
                <a:lnTo>
                  <a:pt x="356" y="55"/>
                </a:lnTo>
                <a:lnTo>
                  <a:pt x="356" y="57"/>
                </a:lnTo>
                <a:lnTo>
                  <a:pt x="358" y="57"/>
                </a:lnTo>
                <a:lnTo>
                  <a:pt x="358" y="58"/>
                </a:lnTo>
                <a:lnTo>
                  <a:pt x="360" y="58"/>
                </a:lnTo>
                <a:lnTo>
                  <a:pt x="362" y="60"/>
                </a:lnTo>
                <a:lnTo>
                  <a:pt x="364" y="62"/>
                </a:lnTo>
                <a:lnTo>
                  <a:pt x="365" y="62"/>
                </a:lnTo>
                <a:lnTo>
                  <a:pt x="367" y="62"/>
                </a:lnTo>
                <a:lnTo>
                  <a:pt x="369" y="62"/>
                </a:lnTo>
                <a:lnTo>
                  <a:pt x="371" y="62"/>
                </a:lnTo>
                <a:lnTo>
                  <a:pt x="373" y="64"/>
                </a:lnTo>
                <a:lnTo>
                  <a:pt x="373" y="66"/>
                </a:lnTo>
                <a:lnTo>
                  <a:pt x="373" y="68"/>
                </a:lnTo>
                <a:lnTo>
                  <a:pt x="373" y="70"/>
                </a:lnTo>
                <a:lnTo>
                  <a:pt x="373" y="72"/>
                </a:lnTo>
                <a:lnTo>
                  <a:pt x="373" y="73"/>
                </a:lnTo>
                <a:lnTo>
                  <a:pt x="375" y="75"/>
                </a:lnTo>
                <a:lnTo>
                  <a:pt x="377" y="77"/>
                </a:lnTo>
                <a:lnTo>
                  <a:pt x="379" y="79"/>
                </a:lnTo>
                <a:lnTo>
                  <a:pt x="380" y="81"/>
                </a:lnTo>
                <a:lnTo>
                  <a:pt x="382" y="81"/>
                </a:lnTo>
                <a:lnTo>
                  <a:pt x="384" y="83"/>
                </a:lnTo>
                <a:lnTo>
                  <a:pt x="384" y="85"/>
                </a:lnTo>
                <a:lnTo>
                  <a:pt x="386" y="87"/>
                </a:lnTo>
                <a:lnTo>
                  <a:pt x="386" y="88"/>
                </a:lnTo>
                <a:lnTo>
                  <a:pt x="386" y="88"/>
                </a:lnTo>
                <a:lnTo>
                  <a:pt x="388" y="90"/>
                </a:lnTo>
                <a:lnTo>
                  <a:pt x="388" y="92"/>
                </a:lnTo>
                <a:lnTo>
                  <a:pt x="388" y="94"/>
                </a:lnTo>
                <a:lnTo>
                  <a:pt x="388" y="96"/>
                </a:lnTo>
                <a:lnTo>
                  <a:pt x="388" y="98"/>
                </a:lnTo>
                <a:lnTo>
                  <a:pt x="388" y="100"/>
                </a:lnTo>
                <a:lnTo>
                  <a:pt x="388" y="102"/>
                </a:lnTo>
                <a:lnTo>
                  <a:pt x="388" y="103"/>
                </a:lnTo>
                <a:lnTo>
                  <a:pt x="390" y="103"/>
                </a:lnTo>
                <a:lnTo>
                  <a:pt x="390" y="105"/>
                </a:lnTo>
                <a:lnTo>
                  <a:pt x="390" y="107"/>
                </a:lnTo>
                <a:lnTo>
                  <a:pt x="390" y="109"/>
                </a:lnTo>
                <a:lnTo>
                  <a:pt x="392" y="111"/>
                </a:lnTo>
                <a:lnTo>
                  <a:pt x="392" y="113"/>
                </a:lnTo>
                <a:lnTo>
                  <a:pt x="392" y="115"/>
                </a:lnTo>
                <a:lnTo>
                  <a:pt x="394" y="117"/>
                </a:lnTo>
                <a:lnTo>
                  <a:pt x="395" y="118"/>
                </a:lnTo>
                <a:lnTo>
                  <a:pt x="397" y="118"/>
                </a:lnTo>
                <a:lnTo>
                  <a:pt x="399" y="117"/>
                </a:lnTo>
                <a:lnTo>
                  <a:pt x="399" y="115"/>
                </a:lnTo>
                <a:lnTo>
                  <a:pt x="399" y="118"/>
                </a:lnTo>
                <a:lnTo>
                  <a:pt x="399" y="120"/>
                </a:lnTo>
                <a:lnTo>
                  <a:pt x="399" y="122"/>
                </a:lnTo>
                <a:lnTo>
                  <a:pt x="397" y="124"/>
                </a:lnTo>
                <a:lnTo>
                  <a:pt x="395" y="124"/>
                </a:lnTo>
                <a:lnTo>
                  <a:pt x="394" y="126"/>
                </a:lnTo>
                <a:lnTo>
                  <a:pt x="392" y="126"/>
                </a:lnTo>
                <a:lnTo>
                  <a:pt x="392" y="128"/>
                </a:lnTo>
                <a:lnTo>
                  <a:pt x="392" y="130"/>
                </a:lnTo>
                <a:lnTo>
                  <a:pt x="390" y="130"/>
                </a:lnTo>
                <a:lnTo>
                  <a:pt x="390" y="132"/>
                </a:lnTo>
                <a:lnTo>
                  <a:pt x="388" y="132"/>
                </a:lnTo>
                <a:lnTo>
                  <a:pt x="388" y="133"/>
                </a:lnTo>
                <a:lnTo>
                  <a:pt x="386" y="133"/>
                </a:lnTo>
                <a:lnTo>
                  <a:pt x="388" y="135"/>
                </a:lnTo>
                <a:lnTo>
                  <a:pt x="390" y="137"/>
                </a:lnTo>
                <a:lnTo>
                  <a:pt x="390" y="139"/>
                </a:lnTo>
                <a:lnTo>
                  <a:pt x="390" y="141"/>
                </a:lnTo>
                <a:lnTo>
                  <a:pt x="392" y="143"/>
                </a:lnTo>
                <a:lnTo>
                  <a:pt x="394" y="145"/>
                </a:lnTo>
                <a:lnTo>
                  <a:pt x="395" y="145"/>
                </a:lnTo>
                <a:lnTo>
                  <a:pt x="395" y="147"/>
                </a:lnTo>
                <a:lnTo>
                  <a:pt x="397" y="147"/>
                </a:lnTo>
                <a:lnTo>
                  <a:pt x="397" y="148"/>
                </a:lnTo>
                <a:lnTo>
                  <a:pt x="399" y="148"/>
                </a:lnTo>
                <a:lnTo>
                  <a:pt x="401" y="148"/>
                </a:lnTo>
                <a:lnTo>
                  <a:pt x="401" y="150"/>
                </a:lnTo>
                <a:lnTo>
                  <a:pt x="403" y="150"/>
                </a:lnTo>
                <a:lnTo>
                  <a:pt x="405" y="152"/>
                </a:lnTo>
                <a:lnTo>
                  <a:pt x="405" y="154"/>
                </a:lnTo>
                <a:lnTo>
                  <a:pt x="407" y="154"/>
                </a:lnTo>
                <a:lnTo>
                  <a:pt x="409" y="154"/>
                </a:lnTo>
                <a:lnTo>
                  <a:pt x="409" y="156"/>
                </a:lnTo>
                <a:lnTo>
                  <a:pt x="410" y="156"/>
                </a:lnTo>
                <a:lnTo>
                  <a:pt x="412" y="158"/>
                </a:lnTo>
                <a:lnTo>
                  <a:pt x="412" y="160"/>
                </a:lnTo>
                <a:lnTo>
                  <a:pt x="414" y="162"/>
                </a:lnTo>
                <a:lnTo>
                  <a:pt x="414" y="163"/>
                </a:lnTo>
                <a:lnTo>
                  <a:pt x="416" y="163"/>
                </a:lnTo>
                <a:lnTo>
                  <a:pt x="416" y="165"/>
                </a:lnTo>
                <a:lnTo>
                  <a:pt x="418" y="165"/>
                </a:lnTo>
                <a:lnTo>
                  <a:pt x="420" y="165"/>
                </a:lnTo>
                <a:lnTo>
                  <a:pt x="422" y="165"/>
                </a:lnTo>
                <a:lnTo>
                  <a:pt x="424" y="165"/>
                </a:lnTo>
                <a:lnTo>
                  <a:pt x="424" y="167"/>
                </a:lnTo>
                <a:lnTo>
                  <a:pt x="424" y="169"/>
                </a:lnTo>
                <a:lnTo>
                  <a:pt x="424" y="171"/>
                </a:lnTo>
                <a:lnTo>
                  <a:pt x="424" y="173"/>
                </a:lnTo>
                <a:lnTo>
                  <a:pt x="422" y="173"/>
                </a:lnTo>
                <a:lnTo>
                  <a:pt x="422" y="175"/>
                </a:lnTo>
                <a:lnTo>
                  <a:pt x="422" y="177"/>
                </a:lnTo>
                <a:lnTo>
                  <a:pt x="424" y="177"/>
                </a:lnTo>
                <a:lnTo>
                  <a:pt x="426" y="178"/>
                </a:lnTo>
                <a:lnTo>
                  <a:pt x="427" y="178"/>
                </a:lnTo>
                <a:lnTo>
                  <a:pt x="429" y="178"/>
                </a:lnTo>
                <a:lnTo>
                  <a:pt x="431" y="178"/>
                </a:lnTo>
                <a:lnTo>
                  <a:pt x="429" y="178"/>
                </a:lnTo>
                <a:lnTo>
                  <a:pt x="429" y="180"/>
                </a:lnTo>
                <a:lnTo>
                  <a:pt x="427" y="180"/>
                </a:lnTo>
                <a:lnTo>
                  <a:pt x="426" y="182"/>
                </a:lnTo>
                <a:lnTo>
                  <a:pt x="424" y="182"/>
                </a:lnTo>
                <a:lnTo>
                  <a:pt x="424" y="184"/>
                </a:lnTo>
                <a:lnTo>
                  <a:pt x="424" y="186"/>
                </a:lnTo>
                <a:lnTo>
                  <a:pt x="426" y="188"/>
                </a:lnTo>
                <a:lnTo>
                  <a:pt x="427" y="190"/>
                </a:lnTo>
                <a:lnTo>
                  <a:pt x="429" y="190"/>
                </a:lnTo>
                <a:lnTo>
                  <a:pt x="429" y="192"/>
                </a:lnTo>
                <a:lnTo>
                  <a:pt x="431" y="193"/>
                </a:lnTo>
                <a:lnTo>
                  <a:pt x="431" y="195"/>
                </a:lnTo>
                <a:lnTo>
                  <a:pt x="431" y="197"/>
                </a:lnTo>
                <a:lnTo>
                  <a:pt x="431" y="199"/>
                </a:lnTo>
                <a:lnTo>
                  <a:pt x="431" y="201"/>
                </a:lnTo>
                <a:lnTo>
                  <a:pt x="429" y="203"/>
                </a:lnTo>
                <a:lnTo>
                  <a:pt x="429" y="205"/>
                </a:lnTo>
                <a:lnTo>
                  <a:pt x="431" y="205"/>
                </a:lnTo>
                <a:lnTo>
                  <a:pt x="433" y="205"/>
                </a:lnTo>
                <a:lnTo>
                  <a:pt x="435" y="205"/>
                </a:lnTo>
                <a:lnTo>
                  <a:pt x="437" y="205"/>
                </a:lnTo>
                <a:lnTo>
                  <a:pt x="439" y="203"/>
                </a:lnTo>
                <a:lnTo>
                  <a:pt x="441" y="203"/>
                </a:lnTo>
                <a:lnTo>
                  <a:pt x="442" y="201"/>
                </a:lnTo>
                <a:lnTo>
                  <a:pt x="444" y="199"/>
                </a:lnTo>
                <a:lnTo>
                  <a:pt x="446" y="199"/>
                </a:lnTo>
                <a:lnTo>
                  <a:pt x="448" y="199"/>
                </a:lnTo>
                <a:lnTo>
                  <a:pt x="448" y="201"/>
                </a:lnTo>
                <a:lnTo>
                  <a:pt x="450" y="201"/>
                </a:lnTo>
                <a:lnTo>
                  <a:pt x="450" y="203"/>
                </a:lnTo>
                <a:lnTo>
                  <a:pt x="450" y="205"/>
                </a:lnTo>
                <a:lnTo>
                  <a:pt x="452" y="205"/>
                </a:lnTo>
                <a:lnTo>
                  <a:pt x="452" y="205"/>
                </a:lnTo>
                <a:lnTo>
                  <a:pt x="454" y="205"/>
                </a:lnTo>
                <a:lnTo>
                  <a:pt x="456" y="205"/>
                </a:lnTo>
                <a:lnTo>
                  <a:pt x="457" y="205"/>
                </a:lnTo>
                <a:lnTo>
                  <a:pt x="457" y="203"/>
                </a:lnTo>
                <a:lnTo>
                  <a:pt x="457" y="201"/>
                </a:lnTo>
                <a:lnTo>
                  <a:pt x="459" y="201"/>
                </a:lnTo>
                <a:lnTo>
                  <a:pt x="461" y="203"/>
                </a:lnTo>
                <a:lnTo>
                  <a:pt x="461" y="205"/>
                </a:lnTo>
                <a:lnTo>
                  <a:pt x="461" y="207"/>
                </a:lnTo>
                <a:lnTo>
                  <a:pt x="461" y="208"/>
                </a:lnTo>
                <a:lnTo>
                  <a:pt x="463" y="210"/>
                </a:lnTo>
                <a:lnTo>
                  <a:pt x="463" y="212"/>
                </a:lnTo>
                <a:lnTo>
                  <a:pt x="463" y="214"/>
                </a:lnTo>
                <a:lnTo>
                  <a:pt x="463" y="216"/>
                </a:lnTo>
                <a:lnTo>
                  <a:pt x="463" y="218"/>
                </a:lnTo>
                <a:lnTo>
                  <a:pt x="465" y="218"/>
                </a:lnTo>
                <a:lnTo>
                  <a:pt x="465" y="220"/>
                </a:lnTo>
                <a:lnTo>
                  <a:pt x="467" y="220"/>
                </a:lnTo>
                <a:lnTo>
                  <a:pt x="469" y="222"/>
                </a:lnTo>
                <a:lnTo>
                  <a:pt x="471" y="222"/>
                </a:lnTo>
                <a:lnTo>
                  <a:pt x="472" y="223"/>
                </a:lnTo>
                <a:lnTo>
                  <a:pt x="472" y="223"/>
                </a:lnTo>
                <a:lnTo>
                  <a:pt x="474" y="223"/>
                </a:lnTo>
                <a:lnTo>
                  <a:pt x="476" y="223"/>
                </a:lnTo>
                <a:lnTo>
                  <a:pt x="478" y="223"/>
                </a:lnTo>
                <a:lnTo>
                  <a:pt x="480" y="223"/>
                </a:lnTo>
                <a:lnTo>
                  <a:pt x="482" y="223"/>
                </a:lnTo>
                <a:lnTo>
                  <a:pt x="482" y="222"/>
                </a:lnTo>
                <a:lnTo>
                  <a:pt x="482" y="220"/>
                </a:lnTo>
                <a:lnTo>
                  <a:pt x="484" y="220"/>
                </a:lnTo>
                <a:lnTo>
                  <a:pt x="484" y="218"/>
                </a:lnTo>
                <a:lnTo>
                  <a:pt x="486" y="218"/>
                </a:lnTo>
                <a:lnTo>
                  <a:pt x="486" y="216"/>
                </a:lnTo>
                <a:lnTo>
                  <a:pt x="487" y="216"/>
                </a:lnTo>
                <a:lnTo>
                  <a:pt x="487" y="218"/>
                </a:lnTo>
                <a:lnTo>
                  <a:pt x="489" y="218"/>
                </a:lnTo>
                <a:lnTo>
                  <a:pt x="489" y="220"/>
                </a:lnTo>
                <a:lnTo>
                  <a:pt x="491" y="220"/>
                </a:lnTo>
                <a:lnTo>
                  <a:pt x="493" y="220"/>
                </a:lnTo>
                <a:lnTo>
                  <a:pt x="495" y="222"/>
                </a:lnTo>
                <a:lnTo>
                  <a:pt x="497" y="222"/>
                </a:lnTo>
                <a:lnTo>
                  <a:pt x="499" y="222"/>
                </a:lnTo>
                <a:lnTo>
                  <a:pt x="499" y="222"/>
                </a:lnTo>
                <a:lnTo>
                  <a:pt x="501" y="222"/>
                </a:lnTo>
                <a:lnTo>
                  <a:pt x="501" y="223"/>
                </a:lnTo>
                <a:lnTo>
                  <a:pt x="502" y="222"/>
                </a:lnTo>
                <a:lnTo>
                  <a:pt x="504" y="222"/>
                </a:lnTo>
                <a:lnTo>
                  <a:pt x="506" y="222"/>
                </a:lnTo>
                <a:lnTo>
                  <a:pt x="506" y="220"/>
                </a:lnTo>
                <a:lnTo>
                  <a:pt x="508" y="220"/>
                </a:lnTo>
                <a:lnTo>
                  <a:pt x="510" y="220"/>
                </a:lnTo>
                <a:lnTo>
                  <a:pt x="510" y="222"/>
                </a:lnTo>
                <a:lnTo>
                  <a:pt x="512" y="222"/>
                </a:lnTo>
                <a:lnTo>
                  <a:pt x="512" y="223"/>
                </a:lnTo>
                <a:lnTo>
                  <a:pt x="514" y="223"/>
                </a:lnTo>
                <a:lnTo>
                  <a:pt x="516" y="223"/>
                </a:lnTo>
                <a:lnTo>
                  <a:pt x="517" y="225"/>
                </a:lnTo>
                <a:lnTo>
                  <a:pt x="519" y="225"/>
                </a:lnTo>
                <a:lnTo>
                  <a:pt x="519" y="227"/>
                </a:lnTo>
                <a:lnTo>
                  <a:pt x="521" y="229"/>
                </a:lnTo>
                <a:lnTo>
                  <a:pt x="523" y="229"/>
                </a:lnTo>
                <a:lnTo>
                  <a:pt x="523" y="231"/>
                </a:lnTo>
                <a:lnTo>
                  <a:pt x="525" y="231"/>
                </a:lnTo>
                <a:lnTo>
                  <a:pt x="527" y="231"/>
                </a:lnTo>
                <a:lnTo>
                  <a:pt x="529" y="231"/>
                </a:lnTo>
                <a:lnTo>
                  <a:pt x="531" y="231"/>
                </a:lnTo>
                <a:lnTo>
                  <a:pt x="532" y="231"/>
                </a:lnTo>
                <a:lnTo>
                  <a:pt x="534" y="231"/>
                </a:lnTo>
                <a:lnTo>
                  <a:pt x="536" y="231"/>
                </a:lnTo>
                <a:lnTo>
                  <a:pt x="538" y="231"/>
                </a:lnTo>
                <a:lnTo>
                  <a:pt x="540" y="231"/>
                </a:lnTo>
                <a:lnTo>
                  <a:pt x="542" y="231"/>
                </a:lnTo>
                <a:lnTo>
                  <a:pt x="544" y="231"/>
                </a:lnTo>
                <a:lnTo>
                  <a:pt x="546" y="231"/>
                </a:lnTo>
                <a:lnTo>
                  <a:pt x="547" y="231"/>
                </a:lnTo>
                <a:lnTo>
                  <a:pt x="547" y="233"/>
                </a:lnTo>
                <a:lnTo>
                  <a:pt x="547" y="235"/>
                </a:lnTo>
                <a:lnTo>
                  <a:pt x="549" y="235"/>
                </a:lnTo>
                <a:lnTo>
                  <a:pt x="549" y="233"/>
                </a:lnTo>
                <a:lnTo>
                  <a:pt x="549" y="231"/>
                </a:lnTo>
                <a:lnTo>
                  <a:pt x="549" y="229"/>
                </a:lnTo>
                <a:lnTo>
                  <a:pt x="551" y="229"/>
                </a:lnTo>
                <a:lnTo>
                  <a:pt x="551" y="227"/>
                </a:lnTo>
                <a:lnTo>
                  <a:pt x="553" y="227"/>
                </a:lnTo>
                <a:lnTo>
                  <a:pt x="555" y="227"/>
                </a:lnTo>
                <a:lnTo>
                  <a:pt x="555" y="229"/>
                </a:lnTo>
                <a:lnTo>
                  <a:pt x="555" y="231"/>
                </a:lnTo>
                <a:lnTo>
                  <a:pt x="557" y="231"/>
                </a:lnTo>
                <a:lnTo>
                  <a:pt x="559" y="229"/>
                </a:lnTo>
                <a:lnTo>
                  <a:pt x="559" y="231"/>
                </a:lnTo>
                <a:lnTo>
                  <a:pt x="561" y="229"/>
                </a:lnTo>
                <a:lnTo>
                  <a:pt x="561" y="227"/>
                </a:lnTo>
                <a:lnTo>
                  <a:pt x="562" y="227"/>
                </a:lnTo>
                <a:lnTo>
                  <a:pt x="564" y="225"/>
                </a:lnTo>
                <a:lnTo>
                  <a:pt x="566" y="225"/>
                </a:lnTo>
                <a:lnTo>
                  <a:pt x="568" y="225"/>
                </a:lnTo>
                <a:lnTo>
                  <a:pt x="570" y="225"/>
                </a:lnTo>
                <a:lnTo>
                  <a:pt x="570" y="223"/>
                </a:lnTo>
                <a:lnTo>
                  <a:pt x="572" y="223"/>
                </a:lnTo>
                <a:lnTo>
                  <a:pt x="574" y="223"/>
                </a:lnTo>
                <a:lnTo>
                  <a:pt x="574" y="225"/>
                </a:lnTo>
                <a:lnTo>
                  <a:pt x="576" y="225"/>
                </a:lnTo>
                <a:lnTo>
                  <a:pt x="577" y="225"/>
                </a:lnTo>
                <a:lnTo>
                  <a:pt x="577" y="227"/>
                </a:lnTo>
                <a:lnTo>
                  <a:pt x="579" y="227"/>
                </a:lnTo>
                <a:lnTo>
                  <a:pt x="581" y="227"/>
                </a:lnTo>
                <a:lnTo>
                  <a:pt x="581" y="229"/>
                </a:lnTo>
                <a:lnTo>
                  <a:pt x="581" y="231"/>
                </a:lnTo>
                <a:lnTo>
                  <a:pt x="583" y="231"/>
                </a:lnTo>
                <a:lnTo>
                  <a:pt x="583" y="233"/>
                </a:lnTo>
                <a:lnTo>
                  <a:pt x="585" y="235"/>
                </a:lnTo>
                <a:lnTo>
                  <a:pt x="587" y="235"/>
                </a:lnTo>
                <a:lnTo>
                  <a:pt x="587" y="233"/>
                </a:lnTo>
                <a:lnTo>
                  <a:pt x="587" y="231"/>
                </a:lnTo>
                <a:lnTo>
                  <a:pt x="589" y="229"/>
                </a:lnTo>
                <a:lnTo>
                  <a:pt x="591" y="229"/>
                </a:lnTo>
                <a:lnTo>
                  <a:pt x="591" y="231"/>
                </a:lnTo>
                <a:lnTo>
                  <a:pt x="592" y="231"/>
                </a:lnTo>
                <a:lnTo>
                  <a:pt x="592" y="229"/>
                </a:lnTo>
                <a:lnTo>
                  <a:pt x="594" y="229"/>
                </a:lnTo>
                <a:lnTo>
                  <a:pt x="594" y="229"/>
                </a:lnTo>
                <a:lnTo>
                  <a:pt x="594" y="231"/>
                </a:lnTo>
                <a:lnTo>
                  <a:pt x="594" y="231"/>
                </a:lnTo>
                <a:lnTo>
                  <a:pt x="594" y="233"/>
                </a:lnTo>
                <a:lnTo>
                  <a:pt x="594" y="235"/>
                </a:lnTo>
                <a:lnTo>
                  <a:pt x="596" y="235"/>
                </a:lnTo>
                <a:lnTo>
                  <a:pt x="598" y="235"/>
                </a:lnTo>
                <a:lnTo>
                  <a:pt x="598" y="233"/>
                </a:lnTo>
                <a:lnTo>
                  <a:pt x="600" y="231"/>
                </a:lnTo>
                <a:lnTo>
                  <a:pt x="602" y="231"/>
                </a:lnTo>
                <a:lnTo>
                  <a:pt x="602" y="229"/>
                </a:lnTo>
                <a:lnTo>
                  <a:pt x="604" y="229"/>
                </a:lnTo>
                <a:lnTo>
                  <a:pt x="606" y="229"/>
                </a:lnTo>
                <a:lnTo>
                  <a:pt x="607" y="229"/>
                </a:lnTo>
                <a:lnTo>
                  <a:pt x="607" y="231"/>
                </a:lnTo>
                <a:lnTo>
                  <a:pt x="609" y="231"/>
                </a:lnTo>
                <a:lnTo>
                  <a:pt x="611" y="231"/>
                </a:lnTo>
                <a:lnTo>
                  <a:pt x="613" y="231"/>
                </a:lnTo>
                <a:lnTo>
                  <a:pt x="615" y="231"/>
                </a:lnTo>
                <a:lnTo>
                  <a:pt x="615" y="229"/>
                </a:lnTo>
                <a:lnTo>
                  <a:pt x="617" y="227"/>
                </a:lnTo>
                <a:lnTo>
                  <a:pt x="619" y="227"/>
                </a:lnTo>
                <a:lnTo>
                  <a:pt x="621" y="227"/>
                </a:lnTo>
                <a:lnTo>
                  <a:pt x="621" y="229"/>
                </a:lnTo>
                <a:lnTo>
                  <a:pt x="622" y="227"/>
                </a:lnTo>
                <a:lnTo>
                  <a:pt x="622" y="225"/>
                </a:lnTo>
                <a:lnTo>
                  <a:pt x="624" y="225"/>
                </a:lnTo>
                <a:lnTo>
                  <a:pt x="624" y="223"/>
                </a:lnTo>
                <a:lnTo>
                  <a:pt x="626" y="223"/>
                </a:lnTo>
                <a:lnTo>
                  <a:pt x="626" y="223"/>
                </a:lnTo>
                <a:lnTo>
                  <a:pt x="628" y="222"/>
                </a:lnTo>
                <a:lnTo>
                  <a:pt x="626" y="220"/>
                </a:lnTo>
                <a:lnTo>
                  <a:pt x="624" y="218"/>
                </a:lnTo>
                <a:lnTo>
                  <a:pt x="626" y="218"/>
                </a:lnTo>
                <a:lnTo>
                  <a:pt x="628" y="218"/>
                </a:lnTo>
                <a:lnTo>
                  <a:pt x="628" y="216"/>
                </a:lnTo>
                <a:lnTo>
                  <a:pt x="630" y="216"/>
                </a:lnTo>
                <a:lnTo>
                  <a:pt x="630" y="218"/>
                </a:lnTo>
                <a:lnTo>
                  <a:pt x="632" y="218"/>
                </a:lnTo>
                <a:lnTo>
                  <a:pt x="632" y="220"/>
                </a:lnTo>
                <a:lnTo>
                  <a:pt x="634" y="218"/>
                </a:lnTo>
                <a:lnTo>
                  <a:pt x="634" y="216"/>
                </a:lnTo>
                <a:lnTo>
                  <a:pt x="634" y="214"/>
                </a:lnTo>
                <a:lnTo>
                  <a:pt x="636" y="214"/>
                </a:lnTo>
                <a:lnTo>
                  <a:pt x="637" y="214"/>
                </a:lnTo>
                <a:lnTo>
                  <a:pt x="637" y="212"/>
                </a:lnTo>
                <a:lnTo>
                  <a:pt x="639" y="212"/>
                </a:lnTo>
                <a:lnTo>
                  <a:pt x="639" y="210"/>
                </a:lnTo>
                <a:lnTo>
                  <a:pt x="637" y="208"/>
                </a:lnTo>
                <a:lnTo>
                  <a:pt x="639" y="208"/>
                </a:lnTo>
                <a:lnTo>
                  <a:pt x="639" y="207"/>
                </a:lnTo>
                <a:lnTo>
                  <a:pt x="641" y="207"/>
                </a:lnTo>
                <a:lnTo>
                  <a:pt x="641" y="208"/>
                </a:lnTo>
                <a:lnTo>
                  <a:pt x="641" y="208"/>
                </a:lnTo>
                <a:lnTo>
                  <a:pt x="643" y="208"/>
                </a:lnTo>
                <a:lnTo>
                  <a:pt x="645" y="208"/>
                </a:lnTo>
                <a:lnTo>
                  <a:pt x="645" y="207"/>
                </a:lnTo>
                <a:lnTo>
                  <a:pt x="647" y="207"/>
                </a:lnTo>
                <a:lnTo>
                  <a:pt x="649" y="207"/>
                </a:lnTo>
                <a:lnTo>
                  <a:pt x="649" y="205"/>
                </a:lnTo>
                <a:lnTo>
                  <a:pt x="651" y="205"/>
                </a:lnTo>
                <a:lnTo>
                  <a:pt x="651" y="203"/>
                </a:lnTo>
                <a:lnTo>
                  <a:pt x="651" y="201"/>
                </a:lnTo>
                <a:lnTo>
                  <a:pt x="652" y="199"/>
                </a:lnTo>
                <a:lnTo>
                  <a:pt x="652" y="197"/>
                </a:lnTo>
                <a:lnTo>
                  <a:pt x="652" y="195"/>
                </a:lnTo>
                <a:lnTo>
                  <a:pt x="654" y="195"/>
                </a:lnTo>
                <a:lnTo>
                  <a:pt x="656" y="195"/>
                </a:lnTo>
                <a:lnTo>
                  <a:pt x="656" y="193"/>
                </a:lnTo>
                <a:lnTo>
                  <a:pt x="658" y="193"/>
                </a:lnTo>
                <a:lnTo>
                  <a:pt x="658" y="195"/>
                </a:lnTo>
                <a:lnTo>
                  <a:pt x="660" y="195"/>
                </a:lnTo>
                <a:lnTo>
                  <a:pt x="662" y="195"/>
                </a:lnTo>
                <a:lnTo>
                  <a:pt x="662" y="193"/>
                </a:lnTo>
                <a:lnTo>
                  <a:pt x="662" y="192"/>
                </a:lnTo>
                <a:lnTo>
                  <a:pt x="664" y="192"/>
                </a:lnTo>
                <a:lnTo>
                  <a:pt x="666" y="192"/>
                </a:lnTo>
                <a:lnTo>
                  <a:pt x="667" y="192"/>
                </a:lnTo>
                <a:lnTo>
                  <a:pt x="669" y="192"/>
                </a:lnTo>
                <a:lnTo>
                  <a:pt x="671" y="192"/>
                </a:lnTo>
                <a:lnTo>
                  <a:pt x="671" y="193"/>
                </a:lnTo>
                <a:lnTo>
                  <a:pt x="673" y="192"/>
                </a:lnTo>
                <a:lnTo>
                  <a:pt x="673" y="193"/>
                </a:lnTo>
                <a:lnTo>
                  <a:pt x="675" y="193"/>
                </a:lnTo>
                <a:lnTo>
                  <a:pt x="673" y="195"/>
                </a:lnTo>
                <a:lnTo>
                  <a:pt x="675" y="197"/>
                </a:lnTo>
                <a:lnTo>
                  <a:pt x="677" y="197"/>
                </a:lnTo>
                <a:lnTo>
                  <a:pt x="679" y="197"/>
                </a:lnTo>
                <a:lnTo>
                  <a:pt x="681" y="197"/>
                </a:lnTo>
                <a:lnTo>
                  <a:pt x="682" y="197"/>
                </a:lnTo>
                <a:lnTo>
                  <a:pt x="684" y="197"/>
                </a:lnTo>
                <a:lnTo>
                  <a:pt x="686" y="197"/>
                </a:lnTo>
                <a:lnTo>
                  <a:pt x="688" y="197"/>
                </a:lnTo>
                <a:lnTo>
                  <a:pt x="690" y="197"/>
                </a:lnTo>
                <a:lnTo>
                  <a:pt x="690" y="197"/>
                </a:lnTo>
                <a:lnTo>
                  <a:pt x="692" y="197"/>
                </a:lnTo>
                <a:lnTo>
                  <a:pt x="694" y="197"/>
                </a:lnTo>
                <a:lnTo>
                  <a:pt x="694" y="199"/>
                </a:lnTo>
                <a:lnTo>
                  <a:pt x="694" y="201"/>
                </a:lnTo>
                <a:lnTo>
                  <a:pt x="696" y="201"/>
                </a:lnTo>
                <a:lnTo>
                  <a:pt x="697" y="201"/>
                </a:lnTo>
                <a:lnTo>
                  <a:pt x="699" y="199"/>
                </a:lnTo>
                <a:lnTo>
                  <a:pt x="699" y="197"/>
                </a:lnTo>
                <a:lnTo>
                  <a:pt x="701" y="197"/>
                </a:lnTo>
                <a:lnTo>
                  <a:pt x="703" y="197"/>
                </a:lnTo>
                <a:lnTo>
                  <a:pt x="703" y="199"/>
                </a:lnTo>
                <a:lnTo>
                  <a:pt x="705" y="199"/>
                </a:lnTo>
                <a:lnTo>
                  <a:pt x="707" y="199"/>
                </a:lnTo>
                <a:lnTo>
                  <a:pt x="709" y="199"/>
                </a:lnTo>
                <a:lnTo>
                  <a:pt x="711" y="199"/>
                </a:lnTo>
                <a:lnTo>
                  <a:pt x="711" y="201"/>
                </a:lnTo>
                <a:lnTo>
                  <a:pt x="711" y="203"/>
                </a:lnTo>
                <a:lnTo>
                  <a:pt x="712" y="203"/>
                </a:lnTo>
                <a:lnTo>
                  <a:pt x="714" y="205"/>
                </a:lnTo>
                <a:lnTo>
                  <a:pt x="716" y="205"/>
                </a:lnTo>
                <a:lnTo>
                  <a:pt x="718" y="205"/>
                </a:lnTo>
                <a:lnTo>
                  <a:pt x="720" y="205"/>
                </a:lnTo>
                <a:lnTo>
                  <a:pt x="722" y="203"/>
                </a:lnTo>
                <a:lnTo>
                  <a:pt x="722" y="201"/>
                </a:lnTo>
                <a:lnTo>
                  <a:pt x="724" y="201"/>
                </a:lnTo>
                <a:lnTo>
                  <a:pt x="726" y="201"/>
                </a:lnTo>
                <a:lnTo>
                  <a:pt x="727" y="203"/>
                </a:lnTo>
                <a:lnTo>
                  <a:pt x="729" y="205"/>
                </a:lnTo>
                <a:lnTo>
                  <a:pt x="731" y="205"/>
                </a:lnTo>
                <a:lnTo>
                  <a:pt x="733" y="205"/>
                </a:lnTo>
                <a:lnTo>
                  <a:pt x="733" y="207"/>
                </a:lnTo>
                <a:lnTo>
                  <a:pt x="735" y="207"/>
                </a:lnTo>
                <a:lnTo>
                  <a:pt x="737" y="207"/>
                </a:lnTo>
                <a:lnTo>
                  <a:pt x="737" y="207"/>
                </a:lnTo>
                <a:lnTo>
                  <a:pt x="739" y="207"/>
                </a:lnTo>
                <a:lnTo>
                  <a:pt x="741" y="207"/>
                </a:lnTo>
                <a:lnTo>
                  <a:pt x="741" y="208"/>
                </a:lnTo>
                <a:lnTo>
                  <a:pt x="741" y="210"/>
                </a:lnTo>
                <a:lnTo>
                  <a:pt x="742" y="210"/>
                </a:lnTo>
                <a:lnTo>
                  <a:pt x="742" y="212"/>
                </a:lnTo>
                <a:lnTo>
                  <a:pt x="742" y="214"/>
                </a:lnTo>
                <a:lnTo>
                  <a:pt x="742" y="216"/>
                </a:lnTo>
                <a:lnTo>
                  <a:pt x="742" y="218"/>
                </a:lnTo>
                <a:lnTo>
                  <a:pt x="744" y="220"/>
                </a:lnTo>
                <a:lnTo>
                  <a:pt x="742" y="220"/>
                </a:lnTo>
                <a:lnTo>
                  <a:pt x="744" y="222"/>
                </a:lnTo>
                <a:lnTo>
                  <a:pt x="744" y="223"/>
                </a:lnTo>
                <a:lnTo>
                  <a:pt x="746" y="223"/>
                </a:lnTo>
                <a:lnTo>
                  <a:pt x="746" y="223"/>
                </a:lnTo>
                <a:lnTo>
                  <a:pt x="748" y="225"/>
                </a:lnTo>
                <a:lnTo>
                  <a:pt x="750" y="227"/>
                </a:lnTo>
                <a:lnTo>
                  <a:pt x="750" y="229"/>
                </a:lnTo>
                <a:lnTo>
                  <a:pt x="750" y="231"/>
                </a:lnTo>
                <a:lnTo>
                  <a:pt x="752" y="231"/>
                </a:lnTo>
                <a:lnTo>
                  <a:pt x="754" y="233"/>
                </a:lnTo>
                <a:lnTo>
                  <a:pt x="756" y="233"/>
                </a:lnTo>
                <a:lnTo>
                  <a:pt x="757" y="231"/>
                </a:lnTo>
                <a:lnTo>
                  <a:pt x="757" y="233"/>
                </a:lnTo>
                <a:lnTo>
                  <a:pt x="759" y="233"/>
                </a:lnTo>
                <a:lnTo>
                  <a:pt x="761" y="235"/>
                </a:lnTo>
                <a:lnTo>
                  <a:pt x="763" y="235"/>
                </a:lnTo>
                <a:lnTo>
                  <a:pt x="763" y="237"/>
                </a:lnTo>
                <a:lnTo>
                  <a:pt x="763" y="238"/>
                </a:lnTo>
                <a:lnTo>
                  <a:pt x="765" y="240"/>
                </a:lnTo>
                <a:lnTo>
                  <a:pt x="765" y="242"/>
                </a:lnTo>
                <a:lnTo>
                  <a:pt x="765" y="244"/>
                </a:lnTo>
                <a:lnTo>
                  <a:pt x="767" y="244"/>
                </a:lnTo>
                <a:lnTo>
                  <a:pt x="767" y="246"/>
                </a:lnTo>
                <a:lnTo>
                  <a:pt x="767" y="248"/>
                </a:lnTo>
                <a:lnTo>
                  <a:pt x="765" y="250"/>
                </a:lnTo>
                <a:lnTo>
                  <a:pt x="767" y="250"/>
                </a:lnTo>
                <a:lnTo>
                  <a:pt x="767" y="252"/>
                </a:lnTo>
                <a:lnTo>
                  <a:pt x="765" y="253"/>
                </a:lnTo>
                <a:lnTo>
                  <a:pt x="765" y="255"/>
                </a:lnTo>
                <a:lnTo>
                  <a:pt x="765" y="257"/>
                </a:lnTo>
                <a:lnTo>
                  <a:pt x="765" y="259"/>
                </a:lnTo>
                <a:lnTo>
                  <a:pt x="765" y="261"/>
                </a:lnTo>
                <a:lnTo>
                  <a:pt x="767" y="261"/>
                </a:lnTo>
                <a:lnTo>
                  <a:pt x="767" y="263"/>
                </a:lnTo>
                <a:lnTo>
                  <a:pt x="767" y="265"/>
                </a:lnTo>
                <a:lnTo>
                  <a:pt x="765" y="263"/>
                </a:lnTo>
                <a:lnTo>
                  <a:pt x="765" y="265"/>
                </a:lnTo>
                <a:lnTo>
                  <a:pt x="765" y="267"/>
                </a:lnTo>
                <a:lnTo>
                  <a:pt x="767" y="268"/>
                </a:lnTo>
                <a:lnTo>
                  <a:pt x="769" y="268"/>
                </a:lnTo>
                <a:lnTo>
                  <a:pt x="769" y="268"/>
                </a:lnTo>
                <a:lnTo>
                  <a:pt x="769" y="270"/>
                </a:lnTo>
                <a:lnTo>
                  <a:pt x="769" y="272"/>
                </a:lnTo>
                <a:lnTo>
                  <a:pt x="769" y="274"/>
                </a:lnTo>
                <a:lnTo>
                  <a:pt x="769" y="276"/>
                </a:lnTo>
                <a:lnTo>
                  <a:pt x="771" y="276"/>
                </a:lnTo>
                <a:lnTo>
                  <a:pt x="772" y="276"/>
                </a:lnTo>
                <a:lnTo>
                  <a:pt x="772" y="278"/>
                </a:lnTo>
                <a:lnTo>
                  <a:pt x="774" y="278"/>
                </a:lnTo>
                <a:lnTo>
                  <a:pt x="776" y="278"/>
                </a:lnTo>
                <a:lnTo>
                  <a:pt x="776" y="280"/>
                </a:lnTo>
                <a:lnTo>
                  <a:pt x="774" y="282"/>
                </a:lnTo>
                <a:lnTo>
                  <a:pt x="774" y="283"/>
                </a:lnTo>
                <a:lnTo>
                  <a:pt x="776" y="283"/>
                </a:lnTo>
                <a:lnTo>
                  <a:pt x="776" y="285"/>
                </a:lnTo>
                <a:lnTo>
                  <a:pt x="778" y="287"/>
                </a:lnTo>
                <a:lnTo>
                  <a:pt x="778" y="289"/>
                </a:lnTo>
                <a:lnTo>
                  <a:pt x="778" y="291"/>
                </a:lnTo>
                <a:lnTo>
                  <a:pt x="776" y="291"/>
                </a:lnTo>
                <a:lnTo>
                  <a:pt x="776" y="293"/>
                </a:lnTo>
                <a:lnTo>
                  <a:pt x="778" y="293"/>
                </a:lnTo>
                <a:lnTo>
                  <a:pt x="780" y="295"/>
                </a:lnTo>
                <a:lnTo>
                  <a:pt x="782" y="295"/>
                </a:lnTo>
                <a:lnTo>
                  <a:pt x="782" y="297"/>
                </a:lnTo>
                <a:lnTo>
                  <a:pt x="782" y="298"/>
                </a:lnTo>
                <a:lnTo>
                  <a:pt x="782" y="300"/>
                </a:lnTo>
                <a:lnTo>
                  <a:pt x="782" y="302"/>
                </a:lnTo>
                <a:lnTo>
                  <a:pt x="782" y="304"/>
                </a:lnTo>
                <a:lnTo>
                  <a:pt x="782" y="306"/>
                </a:lnTo>
                <a:lnTo>
                  <a:pt x="782" y="308"/>
                </a:lnTo>
                <a:lnTo>
                  <a:pt x="784" y="308"/>
                </a:lnTo>
                <a:lnTo>
                  <a:pt x="784" y="310"/>
                </a:lnTo>
                <a:lnTo>
                  <a:pt x="784" y="312"/>
                </a:lnTo>
                <a:lnTo>
                  <a:pt x="786" y="312"/>
                </a:lnTo>
                <a:lnTo>
                  <a:pt x="786" y="312"/>
                </a:lnTo>
                <a:lnTo>
                  <a:pt x="787" y="312"/>
                </a:lnTo>
                <a:lnTo>
                  <a:pt x="786" y="312"/>
                </a:lnTo>
                <a:lnTo>
                  <a:pt x="787" y="312"/>
                </a:lnTo>
                <a:lnTo>
                  <a:pt x="787" y="313"/>
                </a:lnTo>
                <a:lnTo>
                  <a:pt x="789" y="313"/>
                </a:lnTo>
                <a:lnTo>
                  <a:pt x="789" y="315"/>
                </a:lnTo>
                <a:lnTo>
                  <a:pt x="791" y="315"/>
                </a:lnTo>
                <a:lnTo>
                  <a:pt x="793" y="315"/>
                </a:lnTo>
                <a:lnTo>
                  <a:pt x="793" y="317"/>
                </a:lnTo>
                <a:lnTo>
                  <a:pt x="795" y="317"/>
                </a:lnTo>
                <a:lnTo>
                  <a:pt x="793" y="319"/>
                </a:lnTo>
                <a:lnTo>
                  <a:pt x="795" y="319"/>
                </a:lnTo>
                <a:lnTo>
                  <a:pt x="795" y="321"/>
                </a:lnTo>
                <a:lnTo>
                  <a:pt x="795" y="323"/>
                </a:lnTo>
                <a:lnTo>
                  <a:pt x="795" y="325"/>
                </a:lnTo>
                <a:lnTo>
                  <a:pt x="797" y="325"/>
                </a:lnTo>
                <a:lnTo>
                  <a:pt x="799" y="325"/>
                </a:lnTo>
                <a:lnTo>
                  <a:pt x="799" y="327"/>
                </a:lnTo>
                <a:lnTo>
                  <a:pt x="801" y="327"/>
                </a:lnTo>
                <a:lnTo>
                  <a:pt x="801" y="328"/>
                </a:lnTo>
                <a:lnTo>
                  <a:pt x="799" y="330"/>
                </a:lnTo>
                <a:lnTo>
                  <a:pt x="799" y="332"/>
                </a:lnTo>
                <a:lnTo>
                  <a:pt x="801" y="332"/>
                </a:lnTo>
                <a:lnTo>
                  <a:pt x="802" y="332"/>
                </a:lnTo>
                <a:lnTo>
                  <a:pt x="802" y="334"/>
                </a:lnTo>
                <a:lnTo>
                  <a:pt x="804" y="334"/>
                </a:lnTo>
                <a:lnTo>
                  <a:pt x="806" y="334"/>
                </a:lnTo>
                <a:lnTo>
                  <a:pt x="806" y="336"/>
                </a:lnTo>
                <a:lnTo>
                  <a:pt x="808" y="336"/>
                </a:lnTo>
                <a:lnTo>
                  <a:pt x="808" y="338"/>
                </a:lnTo>
                <a:lnTo>
                  <a:pt x="810" y="340"/>
                </a:lnTo>
                <a:lnTo>
                  <a:pt x="812" y="340"/>
                </a:lnTo>
                <a:lnTo>
                  <a:pt x="814" y="342"/>
                </a:lnTo>
                <a:lnTo>
                  <a:pt x="816" y="342"/>
                </a:lnTo>
                <a:lnTo>
                  <a:pt x="817" y="342"/>
                </a:lnTo>
                <a:lnTo>
                  <a:pt x="819" y="342"/>
                </a:lnTo>
                <a:lnTo>
                  <a:pt x="821" y="342"/>
                </a:lnTo>
                <a:lnTo>
                  <a:pt x="823" y="342"/>
                </a:lnTo>
                <a:lnTo>
                  <a:pt x="825" y="343"/>
                </a:lnTo>
                <a:lnTo>
                  <a:pt x="825" y="345"/>
                </a:lnTo>
                <a:lnTo>
                  <a:pt x="825" y="347"/>
                </a:lnTo>
                <a:lnTo>
                  <a:pt x="825" y="349"/>
                </a:lnTo>
                <a:lnTo>
                  <a:pt x="825" y="351"/>
                </a:lnTo>
                <a:lnTo>
                  <a:pt x="825" y="353"/>
                </a:lnTo>
                <a:lnTo>
                  <a:pt x="825" y="355"/>
                </a:lnTo>
                <a:lnTo>
                  <a:pt x="825" y="357"/>
                </a:lnTo>
                <a:lnTo>
                  <a:pt x="825" y="357"/>
                </a:lnTo>
                <a:lnTo>
                  <a:pt x="825" y="358"/>
                </a:lnTo>
                <a:lnTo>
                  <a:pt x="825" y="360"/>
                </a:lnTo>
                <a:lnTo>
                  <a:pt x="825" y="362"/>
                </a:lnTo>
                <a:lnTo>
                  <a:pt x="825" y="364"/>
                </a:lnTo>
                <a:lnTo>
                  <a:pt x="825" y="366"/>
                </a:lnTo>
                <a:lnTo>
                  <a:pt x="825" y="368"/>
                </a:lnTo>
                <a:lnTo>
                  <a:pt x="825" y="370"/>
                </a:lnTo>
                <a:lnTo>
                  <a:pt x="825" y="372"/>
                </a:lnTo>
                <a:lnTo>
                  <a:pt x="827" y="372"/>
                </a:lnTo>
                <a:lnTo>
                  <a:pt x="827" y="373"/>
                </a:lnTo>
                <a:lnTo>
                  <a:pt x="829" y="373"/>
                </a:lnTo>
                <a:lnTo>
                  <a:pt x="831" y="373"/>
                </a:lnTo>
                <a:lnTo>
                  <a:pt x="831" y="372"/>
                </a:lnTo>
                <a:lnTo>
                  <a:pt x="832" y="373"/>
                </a:lnTo>
                <a:lnTo>
                  <a:pt x="832" y="375"/>
                </a:lnTo>
                <a:lnTo>
                  <a:pt x="832" y="375"/>
                </a:lnTo>
                <a:lnTo>
                  <a:pt x="834" y="375"/>
                </a:lnTo>
                <a:lnTo>
                  <a:pt x="834" y="377"/>
                </a:lnTo>
                <a:lnTo>
                  <a:pt x="834" y="379"/>
                </a:lnTo>
                <a:lnTo>
                  <a:pt x="836" y="379"/>
                </a:lnTo>
                <a:lnTo>
                  <a:pt x="838" y="379"/>
                </a:lnTo>
                <a:lnTo>
                  <a:pt x="838" y="381"/>
                </a:lnTo>
                <a:lnTo>
                  <a:pt x="840" y="381"/>
                </a:lnTo>
                <a:lnTo>
                  <a:pt x="842" y="381"/>
                </a:lnTo>
                <a:lnTo>
                  <a:pt x="844" y="381"/>
                </a:lnTo>
                <a:lnTo>
                  <a:pt x="844" y="379"/>
                </a:lnTo>
                <a:lnTo>
                  <a:pt x="844" y="377"/>
                </a:lnTo>
                <a:lnTo>
                  <a:pt x="846" y="377"/>
                </a:lnTo>
                <a:lnTo>
                  <a:pt x="847" y="377"/>
                </a:lnTo>
                <a:lnTo>
                  <a:pt x="847" y="379"/>
                </a:lnTo>
                <a:lnTo>
                  <a:pt x="849" y="379"/>
                </a:lnTo>
                <a:lnTo>
                  <a:pt x="851" y="379"/>
                </a:lnTo>
                <a:lnTo>
                  <a:pt x="853" y="379"/>
                </a:lnTo>
                <a:lnTo>
                  <a:pt x="853" y="377"/>
                </a:lnTo>
                <a:lnTo>
                  <a:pt x="855" y="377"/>
                </a:lnTo>
                <a:lnTo>
                  <a:pt x="855" y="375"/>
                </a:lnTo>
                <a:lnTo>
                  <a:pt x="857" y="377"/>
                </a:lnTo>
                <a:lnTo>
                  <a:pt x="859" y="377"/>
                </a:lnTo>
                <a:lnTo>
                  <a:pt x="861" y="377"/>
                </a:lnTo>
                <a:lnTo>
                  <a:pt x="862" y="377"/>
                </a:lnTo>
                <a:lnTo>
                  <a:pt x="862" y="379"/>
                </a:lnTo>
                <a:lnTo>
                  <a:pt x="864" y="379"/>
                </a:lnTo>
                <a:lnTo>
                  <a:pt x="866" y="381"/>
                </a:lnTo>
                <a:lnTo>
                  <a:pt x="866" y="383"/>
                </a:lnTo>
                <a:lnTo>
                  <a:pt x="868" y="383"/>
                </a:lnTo>
                <a:lnTo>
                  <a:pt x="870" y="383"/>
                </a:lnTo>
                <a:lnTo>
                  <a:pt x="870" y="385"/>
                </a:lnTo>
                <a:lnTo>
                  <a:pt x="872" y="385"/>
                </a:lnTo>
                <a:lnTo>
                  <a:pt x="874" y="385"/>
                </a:lnTo>
                <a:lnTo>
                  <a:pt x="874" y="387"/>
                </a:lnTo>
                <a:lnTo>
                  <a:pt x="876" y="387"/>
                </a:lnTo>
                <a:lnTo>
                  <a:pt x="877" y="387"/>
                </a:lnTo>
                <a:lnTo>
                  <a:pt x="877" y="388"/>
                </a:lnTo>
                <a:lnTo>
                  <a:pt x="879" y="388"/>
                </a:lnTo>
                <a:lnTo>
                  <a:pt x="879" y="388"/>
                </a:lnTo>
                <a:lnTo>
                  <a:pt x="879" y="390"/>
                </a:lnTo>
                <a:lnTo>
                  <a:pt x="881" y="390"/>
                </a:lnTo>
                <a:lnTo>
                  <a:pt x="881" y="392"/>
                </a:lnTo>
                <a:lnTo>
                  <a:pt x="881" y="394"/>
                </a:lnTo>
                <a:lnTo>
                  <a:pt x="883" y="394"/>
                </a:lnTo>
                <a:lnTo>
                  <a:pt x="883" y="396"/>
                </a:lnTo>
                <a:lnTo>
                  <a:pt x="885" y="396"/>
                </a:lnTo>
                <a:lnTo>
                  <a:pt x="885" y="398"/>
                </a:lnTo>
                <a:lnTo>
                  <a:pt x="887" y="398"/>
                </a:lnTo>
                <a:lnTo>
                  <a:pt x="889" y="398"/>
                </a:lnTo>
                <a:lnTo>
                  <a:pt x="889" y="400"/>
                </a:lnTo>
                <a:lnTo>
                  <a:pt x="891" y="402"/>
                </a:lnTo>
                <a:lnTo>
                  <a:pt x="891" y="400"/>
                </a:lnTo>
                <a:lnTo>
                  <a:pt x="893" y="400"/>
                </a:lnTo>
                <a:lnTo>
                  <a:pt x="893" y="402"/>
                </a:lnTo>
                <a:lnTo>
                  <a:pt x="893" y="402"/>
                </a:lnTo>
                <a:lnTo>
                  <a:pt x="894" y="403"/>
                </a:lnTo>
                <a:lnTo>
                  <a:pt x="896" y="402"/>
                </a:lnTo>
                <a:lnTo>
                  <a:pt x="896" y="403"/>
                </a:lnTo>
                <a:lnTo>
                  <a:pt x="898" y="403"/>
                </a:lnTo>
                <a:lnTo>
                  <a:pt x="900" y="403"/>
                </a:lnTo>
                <a:lnTo>
                  <a:pt x="902" y="403"/>
                </a:lnTo>
                <a:lnTo>
                  <a:pt x="904" y="403"/>
                </a:lnTo>
                <a:lnTo>
                  <a:pt x="906" y="405"/>
                </a:lnTo>
                <a:lnTo>
                  <a:pt x="908" y="405"/>
                </a:lnTo>
                <a:lnTo>
                  <a:pt x="908" y="403"/>
                </a:lnTo>
                <a:lnTo>
                  <a:pt x="909" y="403"/>
                </a:lnTo>
                <a:lnTo>
                  <a:pt x="911" y="403"/>
                </a:lnTo>
                <a:lnTo>
                  <a:pt x="913" y="403"/>
                </a:lnTo>
                <a:lnTo>
                  <a:pt x="915" y="403"/>
                </a:lnTo>
                <a:lnTo>
                  <a:pt x="917" y="403"/>
                </a:lnTo>
                <a:lnTo>
                  <a:pt x="917" y="405"/>
                </a:lnTo>
                <a:lnTo>
                  <a:pt x="919" y="405"/>
                </a:lnTo>
                <a:lnTo>
                  <a:pt x="919" y="407"/>
                </a:lnTo>
                <a:lnTo>
                  <a:pt x="921" y="407"/>
                </a:lnTo>
                <a:lnTo>
                  <a:pt x="923" y="407"/>
                </a:lnTo>
                <a:lnTo>
                  <a:pt x="924" y="407"/>
                </a:lnTo>
                <a:lnTo>
                  <a:pt x="926" y="407"/>
                </a:lnTo>
                <a:lnTo>
                  <a:pt x="928" y="407"/>
                </a:lnTo>
                <a:lnTo>
                  <a:pt x="928" y="405"/>
                </a:lnTo>
                <a:lnTo>
                  <a:pt x="928" y="405"/>
                </a:lnTo>
                <a:lnTo>
                  <a:pt x="930" y="405"/>
                </a:lnTo>
                <a:lnTo>
                  <a:pt x="932" y="407"/>
                </a:lnTo>
                <a:lnTo>
                  <a:pt x="932" y="405"/>
                </a:lnTo>
                <a:lnTo>
                  <a:pt x="934" y="405"/>
                </a:lnTo>
                <a:lnTo>
                  <a:pt x="934" y="407"/>
                </a:lnTo>
                <a:lnTo>
                  <a:pt x="934" y="409"/>
                </a:lnTo>
                <a:lnTo>
                  <a:pt x="936" y="409"/>
                </a:lnTo>
                <a:lnTo>
                  <a:pt x="936" y="407"/>
                </a:lnTo>
                <a:lnTo>
                  <a:pt x="938" y="407"/>
                </a:lnTo>
                <a:lnTo>
                  <a:pt x="939" y="409"/>
                </a:lnTo>
                <a:lnTo>
                  <a:pt x="939" y="411"/>
                </a:lnTo>
                <a:lnTo>
                  <a:pt x="941" y="411"/>
                </a:lnTo>
                <a:lnTo>
                  <a:pt x="941" y="409"/>
                </a:lnTo>
                <a:lnTo>
                  <a:pt x="943" y="409"/>
                </a:lnTo>
                <a:lnTo>
                  <a:pt x="943" y="411"/>
                </a:lnTo>
                <a:lnTo>
                  <a:pt x="945" y="411"/>
                </a:lnTo>
                <a:lnTo>
                  <a:pt x="945" y="413"/>
                </a:lnTo>
                <a:lnTo>
                  <a:pt x="945" y="415"/>
                </a:lnTo>
                <a:lnTo>
                  <a:pt x="947" y="415"/>
                </a:lnTo>
                <a:lnTo>
                  <a:pt x="949" y="415"/>
                </a:lnTo>
                <a:lnTo>
                  <a:pt x="951" y="415"/>
                </a:lnTo>
                <a:lnTo>
                  <a:pt x="953" y="415"/>
                </a:lnTo>
                <a:lnTo>
                  <a:pt x="953" y="413"/>
                </a:lnTo>
                <a:lnTo>
                  <a:pt x="954" y="413"/>
                </a:lnTo>
                <a:lnTo>
                  <a:pt x="956" y="413"/>
                </a:lnTo>
                <a:lnTo>
                  <a:pt x="958" y="413"/>
                </a:lnTo>
                <a:lnTo>
                  <a:pt x="960" y="413"/>
                </a:lnTo>
                <a:lnTo>
                  <a:pt x="962" y="413"/>
                </a:lnTo>
                <a:lnTo>
                  <a:pt x="964" y="413"/>
                </a:lnTo>
                <a:lnTo>
                  <a:pt x="966" y="413"/>
                </a:lnTo>
                <a:lnTo>
                  <a:pt x="968" y="413"/>
                </a:lnTo>
                <a:lnTo>
                  <a:pt x="969" y="413"/>
                </a:lnTo>
                <a:lnTo>
                  <a:pt x="969" y="415"/>
                </a:lnTo>
                <a:lnTo>
                  <a:pt x="969" y="417"/>
                </a:lnTo>
                <a:lnTo>
                  <a:pt x="971" y="417"/>
                </a:lnTo>
                <a:lnTo>
                  <a:pt x="973" y="417"/>
                </a:lnTo>
                <a:lnTo>
                  <a:pt x="973" y="418"/>
                </a:lnTo>
                <a:lnTo>
                  <a:pt x="975" y="420"/>
                </a:lnTo>
                <a:lnTo>
                  <a:pt x="973" y="420"/>
                </a:lnTo>
                <a:lnTo>
                  <a:pt x="975" y="422"/>
                </a:lnTo>
                <a:lnTo>
                  <a:pt x="975" y="424"/>
                </a:lnTo>
                <a:lnTo>
                  <a:pt x="975" y="424"/>
                </a:lnTo>
                <a:lnTo>
                  <a:pt x="977" y="426"/>
                </a:lnTo>
                <a:lnTo>
                  <a:pt x="979" y="426"/>
                </a:lnTo>
                <a:lnTo>
                  <a:pt x="981" y="428"/>
                </a:lnTo>
                <a:lnTo>
                  <a:pt x="981" y="430"/>
                </a:lnTo>
                <a:lnTo>
                  <a:pt x="983" y="430"/>
                </a:lnTo>
                <a:lnTo>
                  <a:pt x="983" y="432"/>
                </a:lnTo>
                <a:lnTo>
                  <a:pt x="983" y="433"/>
                </a:lnTo>
                <a:lnTo>
                  <a:pt x="984" y="433"/>
                </a:lnTo>
                <a:lnTo>
                  <a:pt x="986" y="435"/>
                </a:lnTo>
                <a:lnTo>
                  <a:pt x="988" y="435"/>
                </a:lnTo>
                <a:lnTo>
                  <a:pt x="988" y="437"/>
                </a:lnTo>
                <a:lnTo>
                  <a:pt x="990" y="435"/>
                </a:lnTo>
                <a:lnTo>
                  <a:pt x="992" y="435"/>
                </a:lnTo>
                <a:lnTo>
                  <a:pt x="994" y="435"/>
                </a:lnTo>
                <a:lnTo>
                  <a:pt x="996" y="437"/>
                </a:lnTo>
                <a:lnTo>
                  <a:pt x="996" y="439"/>
                </a:lnTo>
                <a:lnTo>
                  <a:pt x="996" y="443"/>
                </a:lnTo>
                <a:lnTo>
                  <a:pt x="996" y="447"/>
                </a:lnTo>
                <a:lnTo>
                  <a:pt x="1003" y="454"/>
                </a:lnTo>
                <a:lnTo>
                  <a:pt x="1001" y="456"/>
                </a:lnTo>
                <a:lnTo>
                  <a:pt x="998" y="465"/>
                </a:lnTo>
                <a:lnTo>
                  <a:pt x="994" y="475"/>
                </a:lnTo>
                <a:lnTo>
                  <a:pt x="986" y="480"/>
                </a:lnTo>
                <a:lnTo>
                  <a:pt x="975" y="486"/>
                </a:lnTo>
                <a:lnTo>
                  <a:pt x="969" y="494"/>
                </a:lnTo>
                <a:lnTo>
                  <a:pt x="964" y="505"/>
                </a:lnTo>
                <a:lnTo>
                  <a:pt x="958" y="512"/>
                </a:lnTo>
                <a:lnTo>
                  <a:pt x="951" y="527"/>
                </a:lnTo>
                <a:lnTo>
                  <a:pt x="947" y="542"/>
                </a:lnTo>
                <a:lnTo>
                  <a:pt x="943" y="570"/>
                </a:lnTo>
                <a:lnTo>
                  <a:pt x="943" y="580"/>
                </a:lnTo>
                <a:lnTo>
                  <a:pt x="943" y="597"/>
                </a:lnTo>
                <a:lnTo>
                  <a:pt x="945" y="615"/>
                </a:lnTo>
                <a:lnTo>
                  <a:pt x="947" y="625"/>
                </a:lnTo>
                <a:lnTo>
                  <a:pt x="945" y="647"/>
                </a:lnTo>
                <a:lnTo>
                  <a:pt x="943" y="657"/>
                </a:lnTo>
                <a:lnTo>
                  <a:pt x="943" y="668"/>
                </a:lnTo>
                <a:lnTo>
                  <a:pt x="939" y="677"/>
                </a:lnTo>
                <a:lnTo>
                  <a:pt x="938" y="681"/>
                </a:lnTo>
                <a:lnTo>
                  <a:pt x="936" y="689"/>
                </a:lnTo>
                <a:lnTo>
                  <a:pt x="934" y="692"/>
                </a:lnTo>
                <a:lnTo>
                  <a:pt x="934" y="694"/>
                </a:lnTo>
                <a:lnTo>
                  <a:pt x="932" y="696"/>
                </a:lnTo>
                <a:lnTo>
                  <a:pt x="932" y="698"/>
                </a:lnTo>
                <a:lnTo>
                  <a:pt x="930" y="698"/>
                </a:lnTo>
                <a:lnTo>
                  <a:pt x="928" y="698"/>
                </a:lnTo>
                <a:lnTo>
                  <a:pt x="928" y="698"/>
                </a:lnTo>
                <a:lnTo>
                  <a:pt x="926" y="698"/>
                </a:lnTo>
                <a:lnTo>
                  <a:pt x="926" y="700"/>
                </a:lnTo>
                <a:lnTo>
                  <a:pt x="924" y="700"/>
                </a:lnTo>
                <a:lnTo>
                  <a:pt x="923" y="700"/>
                </a:lnTo>
                <a:lnTo>
                  <a:pt x="921" y="700"/>
                </a:lnTo>
                <a:lnTo>
                  <a:pt x="919" y="702"/>
                </a:lnTo>
                <a:lnTo>
                  <a:pt x="917" y="702"/>
                </a:lnTo>
                <a:lnTo>
                  <a:pt x="915" y="704"/>
                </a:lnTo>
                <a:lnTo>
                  <a:pt x="913" y="704"/>
                </a:lnTo>
                <a:lnTo>
                  <a:pt x="911" y="704"/>
                </a:lnTo>
                <a:lnTo>
                  <a:pt x="911" y="705"/>
                </a:lnTo>
                <a:lnTo>
                  <a:pt x="911" y="707"/>
                </a:lnTo>
                <a:lnTo>
                  <a:pt x="913" y="707"/>
                </a:lnTo>
                <a:lnTo>
                  <a:pt x="913" y="709"/>
                </a:lnTo>
                <a:lnTo>
                  <a:pt x="913" y="711"/>
                </a:lnTo>
                <a:lnTo>
                  <a:pt x="911" y="711"/>
                </a:lnTo>
                <a:lnTo>
                  <a:pt x="909" y="711"/>
                </a:lnTo>
                <a:lnTo>
                  <a:pt x="908" y="711"/>
                </a:lnTo>
                <a:lnTo>
                  <a:pt x="908" y="709"/>
                </a:lnTo>
                <a:lnTo>
                  <a:pt x="906" y="709"/>
                </a:lnTo>
                <a:lnTo>
                  <a:pt x="904" y="709"/>
                </a:lnTo>
                <a:lnTo>
                  <a:pt x="904" y="707"/>
                </a:lnTo>
                <a:lnTo>
                  <a:pt x="902" y="707"/>
                </a:lnTo>
                <a:lnTo>
                  <a:pt x="900" y="707"/>
                </a:lnTo>
                <a:lnTo>
                  <a:pt x="900" y="705"/>
                </a:lnTo>
                <a:lnTo>
                  <a:pt x="898" y="705"/>
                </a:lnTo>
                <a:lnTo>
                  <a:pt x="898" y="707"/>
                </a:lnTo>
                <a:lnTo>
                  <a:pt x="896" y="707"/>
                </a:lnTo>
                <a:lnTo>
                  <a:pt x="896" y="709"/>
                </a:lnTo>
                <a:lnTo>
                  <a:pt x="896" y="711"/>
                </a:lnTo>
                <a:lnTo>
                  <a:pt x="894" y="713"/>
                </a:lnTo>
                <a:lnTo>
                  <a:pt x="893" y="713"/>
                </a:lnTo>
                <a:lnTo>
                  <a:pt x="891" y="713"/>
                </a:lnTo>
                <a:lnTo>
                  <a:pt x="889" y="713"/>
                </a:lnTo>
                <a:lnTo>
                  <a:pt x="887" y="713"/>
                </a:lnTo>
                <a:lnTo>
                  <a:pt x="885" y="713"/>
                </a:lnTo>
                <a:lnTo>
                  <a:pt x="883" y="713"/>
                </a:lnTo>
                <a:lnTo>
                  <a:pt x="881" y="715"/>
                </a:lnTo>
                <a:lnTo>
                  <a:pt x="881" y="715"/>
                </a:lnTo>
                <a:lnTo>
                  <a:pt x="879" y="717"/>
                </a:lnTo>
                <a:lnTo>
                  <a:pt x="879" y="715"/>
                </a:lnTo>
                <a:lnTo>
                  <a:pt x="877" y="715"/>
                </a:lnTo>
                <a:lnTo>
                  <a:pt x="876" y="715"/>
                </a:lnTo>
                <a:lnTo>
                  <a:pt x="874" y="715"/>
                </a:lnTo>
                <a:lnTo>
                  <a:pt x="872" y="717"/>
                </a:lnTo>
                <a:lnTo>
                  <a:pt x="870" y="717"/>
                </a:lnTo>
                <a:lnTo>
                  <a:pt x="868" y="717"/>
                </a:lnTo>
                <a:lnTo>
                  <a:pt x="866" y="717"/>
                </a:lnTo>
                <a:lnTo>
                  <a:pt x="864" y="717"/>
                </a:lnTo>
                <a:lnTo>
                  <a:pt x="862" y="719"/>
                </a:lnTo>
                <a:lnTo>
                  <a:pt x="861" y="719"/>
                </a:lnTo>
                <a:lnTo>
                  <a:pt x="859" y="719"/>
                </a:lnTo>
                <a:lnTo>
                  <a:pt x="857" y="720"/>
                </a:lnTo>
                <a:lnTo>
                  <a:pt x="855" y="722"/>
                </a:lnTo>
                <a:lnTo>
                  <a:pt x="855" y="724"/>
                </a:lnTo>
                <a:lnTo>
                  <a:pt x="851" y="724"/>
                </a:lnTo>
                <a:lnTo>
                  <a:pt x="849" y="726"/>
                </a:lnTo>
                <a:lnTo>
                  <a:pt x="847" y="726"/>
                </a:lnTo>
                <a:lnTo>
                  <a:pt x="847" y="728"/>
                </a:lnTo>
                <a:lnTo>
                  <a:pt x="846" y="730"/>
                </a:lnTo>
                <a:lnTo>
                  <a:pt x="844" y="730"/>
                </a:lnTo>
                <a:lnTo>
                  <a:pt x="842" y="732"/>
                </a:lnTo>
                <a:lnTo>
                  <a:pt x="840" y="732"/>
                </a:lnTo>
                <a:lnTo>
                  <a:pt x="838" y="732"/>
                </a:lnTo>
                <a:lnTo>
                  <a:pt x="836" y="734"/>
                </a:lnTo>
                <a:lnTo>
                  <a:pt x="834" y="734"/>
                </a:lnTo>
                <a:lnTo>
                  <a:pt x="832" y="734"/>
                </a:lnTo>
                <a:lnTo>
                  <a:pt x="832" y="734"/>
                </a:lnTo>
                <a:lnTo>
                  <a:pt x="832" y="735"/>
                </a:lnTo>
                <a:lnTo>
                  <a:pt x="832" y="737"/>
                </a:lnTo>
                <a:lnTo>
                  <a:pt x="832" y="741"/>
                </a:lnTo>
                <a:lnTo>
                  <a:pt x="834" y="747"/>
                </a:lnTo>
                <a:lnTo>
                  <a:pt x="834" y="749"/>
                </a:lnTo>
                <a:lnTo>
                  <a:pt x="834" y="750"/>
                </a:lnTo>
                <a:lnTo>
                  <a:pt x="834" y="752"/>
                </a:lnTo>
                <a:lnTo>
                  <a:pt x="834" y="754"/>
                </a:lnTo>
                <a:lnTo>
                  <a:pt x="832" y="760"/>
                </a:lnTo>
                <a:lnTo>
                  <a:pt x="832" y="762"/>
                </a:lnTo>
                <a:lnTo>
                  <a:pt x="832" y="767"/>
                </a:lnTo>
                <a:lnTo>
                  <a:pt x="832" y="775"/>
                </a:lnTo>
                <a:lnTo>
                  <a:pt x="832" y="777"/>
                </a:lnTo>
                <a:lnTo>
                  <a:pt x="832" y="782"/>
                </a:lnTo>
                <a:lnTo>
                  <a:pt x="832" y="784"/>
                </a:lnTo>
                <a:lnTo>
                  <a:pt x="831" y="786"/>
                </a:lnTo>
                <a:lnTo>
                  <a:pt x="831" y="788"/>
                </a:lnTo>
                <a:lnTo>
                  <a:pt x="831" y="790"/>
                </a:lnTo>
                <a:lnTo>
                  <a:pt x="827" y="795"/>
                </a:lnTo>
                <a:lnTo>
                  <a:pt x="825" y="801"/>
                </a:lnTo>
                <a:lnTo>
                  <a:pt x="825" y="803"/>
                </a:lnTo>
                <a:lnTo>
                  <a:pt x="823" y="803"/>
                </a:lnTo>
                <a:lnTo>
                  <a:pt x="823" y="803"/>
                </a:lnTo>
                <a:lnTo>
                  <a:pt x="819" y="809"/>
                </a:lnTo>
                <a:lnTo>
                  <a:pt x="817" y="810"/>
                </a:lnTo>
                <a:lnTo>
                  <a:pt x="817" y="812"/>
                </a:lnTo>
                <a:lnTo>
                  <a:pt x="816" y="814"/>
                </a:lnTo>
                <a:lnTo>
                  <a:pt x="814" y="818"/>
                </a:lnTo>
                <a:lnTo>
                  <a:pt x="812" y="822"/>
                </a:lnTo>
                <a:lnTo>
                  <a:pt x="810" y="824"/>
                </a:lnTo>
                <a:lnTo>
                  <a:pt x="810" y="827"/>
                </a:lnTo>
                <a:lnTo>
                  <a:pt x="810" y="829"/>
                </a:lnTo>
                <a:lnTo>
                  <a:pt x="808" y="829"/>
                </a:lnTo>
                <a:lnTo>
                  <a:pt x="806" y="831"/>
                </a:lnTo>
                <a:lnTo>
                  <a:pt x="806" y="833"/>
                </a:lnTo>
                <a:lnTo>
                  <a:pt x="806" y="835"/>
                </a:lnTo>
                <a:lnTo>
                  <a:pt x="804" y="835"/>
                </a:lnTo>
                <a:lnTo>
                  <a:pt x="804" y="837"/>
                </a:lnTo>
                <a:lnTo>
                  <a:pt x="802" y="839"/>
                </a:lnTo>
                <a:lnTo>
                  <a:pt x="802" y="840"/>
                </a:lnTo>
                <a:lnTo>
                  <a:pt x="802" y="842"/>
                </a:lnTo>
                <a:lnTo>
                  <a:pt x="801" y="842"/>
                </a:lnTo>
                <a:lnTo>
                  <a:pt x="799" y="842"/>
                </a:lnTo>
                <a:lnTo>
                  <a:pt x="797" y="844"/>
                </a:lnTo>
                <a:lnTo>
                  <a:pt x="795" y="844"/>
                </a:lnTo>
                <a:lnTo>
                  <a:pt x="793" y="842"/>
                </a:lnTo>
                <a:lnTo>
                  <a:pt x="791" y="842"/>
                </a:lnTo>
                <a:lnTo>
                  <a:pt x="789" y="842"/>
                </a:lnTo>
                <a:lnTo>
                  <a:pt x="787" y="842"/>
                </a:lnTo>
                <a:lnTo>
                  <a:pt x="786" y="842"/>
                </a:lnTo>
                <a:lnTo>
                  <a:pt x="786" y="844"/>
                </a:lnTo>
                <a:lnTo>
                  <a:pt x="784" y="848"/>
                </a:lnTo>
                <a:lnTo>
                  <a:pt x="782" y="848"/>
                </a:lnTo>
                <a:lnTo>
                  <a:pt x="780" y="848"/>
                </a:lnTo>
                <a:lnTo>
                  <a:pt x="778" y="848"/>
                </a:lnTo>
                <a:lnTo>
                  <a:pt x="776" y="844"/>
                </a:lnTo>
                <a:lnTo>
                  <a:pt x="774" y="840"/>
                </a:lnTo>
                <a:lnTo>
                  <a:pt x="772" y="840"/>
                </a:lnTo>
                <a:lnTo>
                  <a:pt x="771" y="840"/>
                </a:lnTo>
                <a:lnTo>
                  <a:pt x="769" y="842"/>
                </a:lnTo>
                <a:lnTo>
                  <a:pt x="767" y="844"/>
                </a:lnTo>
                <a:lnTo>
                  <a:pt x="767" y="846"/>
                </a:lnTo>
                <a:lnTo>
                  <a:pt x="767" y="850"/>
                </a:lnTo>
                <a:lnTo>
                  <a:pt x="767" y="852"/>
                </a:lnTo>
                <a:lnTo>
                  <a:pt x="767" y="855"/>
                </a:lnTo>
                <a:lnTo>
                  <a:pt x="765" y="855"/>
                </a:lnTo>
                <a:lnTo>
                  <a:pt x="765" y="857"/>
                </a:lnTo>
                <a:lnTo>
                  <a:pt x="763" y="857"/>
                </a:lnTo>
                <a:lnTo>
                  <a:pt x="763" y="859"/>
                </a:lnTo>
                <a:lnTo>
                  <a:pt x="761" y="863"/>
                </a:lnTo>
                <a:lnTo>
                  <a:pt x="759" y="863"/>
                </a:lnTo>
                <a:lnTo>
                  <a:pt x="757" y="865"/>
                </a:lnTo>
                <a:lnTo>
                  <a:pt x="757" y="867"/>
                </a:lnTo>
                <a:lnTo>
                  <a:pt x="756" y="867"/>
                </a:lnTo>
                <a:lnTo>
                  <a:pt x="756" y="869"/>
                </a:lnTo>
                <a:lnTo>
                  <a:pt x="754" y="870"/>
                </a:lnTo>
                <a:lnTo>
                  <a:pt x="752" y="872"/>
                </a:lnTo>
                <a:lnTo>
                  <a:pt x="750" y="876"/>
                </a:lnTo>
                <a:lnTo>
                  <a:pt x="750" y="878"/>
                </a:lnTo>
                <a:lnTo>
                  <a:pt x="748" y="878"/>
                </a:lnTo>
                <a:lnTo>
                  <a:pt x="748" y="880"/>
                </a:lnTo>
                <a:lnTo>
                  <a:pt x="746" y="882"/>
                </a:lnTo>
                <a:lnTo>
                  <a:pt x="746" y="884"/>
                </a:lnTo>
                <a:lnTo>
                  <a:pt x="746" y="885"/>
                </a:lnTo>
                <a:lnTo>
                  <a:pt x="746" y="887"/>
                </a:lnTo>
                <a:lnTo>
                  <a:pt x="744" y="891"/>
                </a:lnTo>
                <a:lnTo>
                  <a:pt x="742" y="893"/>
                </a:lnTo>
                <a:lnTo>
                  <a:pt x="741" y="893"/>
                </a:lnTo>
                <a:lnTo>
                  <a:pt x="741" y="895"/>
                </a:lnTo>
                <a:lnTo>
                  <a:pt x="741" y="897"/>
                </a:lnTo>
                <a:lnTo>
                  <a:pt x="731" y="936"/>
                </a:lnTo>
                <a:lnTo>
                  <a:pt x="729" y="936"/>
                </a:lnTo>
                <a:lnTo>
                  <a:pt x="652" y="895"/>
                </a:lnTo>
                <a:lnTo>
                  <a:pt x="651" y="895"/>
                </a:lnTo>
                <a:lnTo>
                  <a:pt x="649" y="895"/>
                </a:lnTo>
                <a:lnTo>
                  <a:pt x="649" y="895"/>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130"/>
          <p:cNvSpPr>
            <a:spLocks/>
          </p:cNvSpPr>
          <p:nvPr/>
        </p:nvSpPr>
        <p:spPr bwMode="auto">
          <a:xfrm>
            <a:off x="2335795" y="1291796"/>
            <a:ext cx="1084262" cy="1117600"/>
          </a:xfrm>
          <a:custGeom>
            <a:avLst/>
            <a:gdLst>
              <a:gd name="T0" fmla="*/ 64 w 683"/>
              <a:gd name="T1" fmla="*/ 171 h 704"/>
              <a:gd name="T2" fmla="*/ 39 w 683"/>
              <a:gd name="T3" fmla="*/ 167 h 704"/>
              <a:gd name="T4" fmla="*/ 174 w 683"/>
              <a:gd name="T5" fmla="*/ 36 h 704"/>
              <a:gd name="T6" fmla="*/ 223 w 683"/>
              <a:gd name="T7" fmla="*/ 34 h 704"/>
              <a:gd name="T8" fmla="*/ 251 w 683"/>
              <a:gd name="T9" fmla="*/ 13 h 704"/>
              <a:gd name="T10" fmla="*/ 289 w 683"/>
              <a:gd name="T11" fmla="*/ 38 h 704"/>
              <a:gd name="T12" fmla="*/ 324 w 683"/>
              <a:gd name="T13" fmla="*/ 49 h 704"/>
              <a:gd name="T14" fmla="*/ 352 w 683"/>
              <a:gd name="T15" fmla="*/ 68 h 704"/>
              <a:gd name="T16" fmla="*/ 386 w 683"/>
              <a:gd name="T17" fmla="*/ 88 h 704"/>
              <a:gd name="T18" fmla="*/ 411 w 683"/>
              <a:gd name="T19" fmla="*/ 115 h 704"/>
              <a:gd name="T20" fmla="*/ 442 w 683"/>
              <a:gd name="T21" fmla="*/ 120 h 704"/>
              <a:gd name="T22" fmla="*/ 478 w 683"/>
              <a:gd name="T23" fmla="*/ 145 h 704"/>
              <a:gd name="T24" fmla="*/ 517 w 683"/>
              <a:gd name="T25" fmla="*/ 143 h 704"/>
              <a:gd name="T26" fmla="*/ 559 w 683"/>
              <a:gd name="T27" fmla="*/ 143 h 704"/>
              <a:gd name="T28" fmla="*/ 600 w 683"/>
              <a:gd name="T29" fmla="*/ 141 h 704"/>
              <a:gd name="T30" fmla="*/ 641 w 683"/>
              <a:gd name="T31" fmla="*/ 141 h 704"/>
              <a:gd name="T32" fmla="*/ 681 w 683"/>
              <a:gd name="T33" fmla="*/ 150 h 704"/>
              <a:gd name="T34" fmla="*/ 675 w 683"/>
              <a:gd name="T35" fmla="*/ 192 h 704"/>
              <a:gd name="T36" fmla="*/ 666 w 683"/>
              <a:gd name="T37" fmla="*/ 233 h 704"/>
              <a:gd name="T38" fmla="*/ 658 w 683"/>
              <a:gd name="T39" fmla="*/ 270 h 704"/>
              <a:gd name="T40" fmla="*/ 634 w 683"/>
              <a:gd name="T41" fmla="*/ 304 h 704"/>
              <a:gd name="T42" fmla="*/ 600 w 683"/>
              <a:gd name="T43" fmla="*/ 312 h 704"/>
              <a:gd name="T44" fmla="*/ 574 w 683"/>
              <a:gd name="T45" fmla="*/ 285 h 704"/>
              <a:gd name="T46" fmla="*/ 564 w 683"/>
              <a:gd name="T47" fmla="*/ 314 h 704"/>
              <a:gd name="T48" fmla="*/ 564 w 683"/>
              <a:gd name="T49" fmla="*/ 360 h 704"/>
              <a:gd name="T50" fmla="*/ 564 w 683"/>
              <a:gd name="T51" fmla="*/ 402 h 704"/>
              <a:gd name="T52" fmla="*/ 564 w 683"/>
              <a:gd name="T53" fmla="*/ 443 h 704"/>
              <a:gd name="T54" fmla="*/ 564 w 683"/>
              <a:gd name="T55" fmla="*/ 484 h 704"/>
              <a:gd name="T56" fmla="*/ 562 w 683"/>
              <a:gd name="T57" fmla="*/ 525 h 704"/>
              <a:gd name="T58" fmla="*/ 549 w 683"/>
              <a:gd name="T59" fmla="*/ 552 h 704"/>
              <a:gd name="T60" fmla="*/ 529 w 683"/>
              <a:gd name="T61" fmla="*/ 567 h 704"/>
              <a:gd name="T62" fmla="*/ 514 w 683"/>
              <a:gd name="T63" fmla="*/ 610 h 704"/>
              <a:gd name="T64" fmla="*/ 493 w 683"/>
              <a:gd name="T65" fmla="*/ 629 h 704"/>
              <a:gd name="T66" fmla="*/ 463 w 683"/>
              <a:gd name="T67" fmla="*/ 645 h 704"/>
              <a:gd name="T68" fmla="*/ 426 w 683"/>
              <a:gd name="T69" fmla="*/ 659 h 704"/>
              <a:gd name="T70" fmla="*/ 390 w 683"/>
              <a:gd name="T71" fmla="*/ 672 h 704"/>
              <a:gd name="T72" fmla="*/ 364 w 683"/>
              <a:gd name="T73" fmla="*/ 687 h 704"/>
              <a:gd name="T74" fmla="*/ 332 w 683"/>
              <a:gd name="T75" fmla="*/ 698 h 704"/>
              <a:gd name="T76" fmla="*/ 317 w 683"/>
              <a:gd name="T77" fmla="*/ 668 h 704"/>
              <a:gd name="T78" fmla="*/ 300 w 683"/>
              <a:gd name="T79" fmla="*/ 630 h 704"/>
              <a:gd name="T80" fmla="*/ 276 w 683"/>
              <a:gd name="T81" fmla="*/ 604 h 704"/>
              <a:gd name="T82" fmla="*/ 268 w 683"/>
              <a:gd name="T83" fmla="*/ 570 h 704"/>
              <a:gd name="T84" fmla="*/ 251 w 683"/>
              <a:gd name="T85" fmla="*/ 544 h 704"/>
              <a:gd name="T86" fmla="*/ 229 w 683"/>
              <a:gd name="T87" fmla="*/ 524 h 704"/>
              <a:gd name="T88" fmla="*/ 191 w 683"/>
              <a:gd name="T89" fmla="*/ 514 h 704"/>
              <a:gd name="T90" fmla="*/ 159 w 683"/>
              <a:gd name="T91" fmla="*/ 527 h 704"/>
              <a:gd name="T92" fmla="*/ 139 w 683"/>
              <a:gd name="T93" fmla="*/ 505 h 704"/>
              <a:gd name="T94" fmla="*/ 118 w 683"/>
              <a:gd name="T95" fmla="*/ 477 h 704"/>
              <a:gd name="T96" fmla="*/ 90 w 683"/>
              <a:gd name="T97" fmla="*/ 445 h 704"/>
              <a:gd name="T98" fmla="*/ 52 w 683"/>
              <a:gd name="T99" fmla="*/ 434 h 704"/>
              <a:gd name="T100" fmla="*/ 34 w 683"/>
              <a:gd name="T101" fmla="*/ 417 h 704"/>
              <a:gd name="T102" fmla="*/ 50 w 683"/>
              <a:gd name="T103" fmla="*/ 383 h 704"/>
              <a:gd name="T104" fmla="*/ 60 w 683"/>
              <a:gd name="T105" fmla="*/ 349 h 704"/>
              <a:gd name="T106" fmla="*/ 65 w 683"/>
              <a:gd name="T107" fmla="*/ 310 h 704"/>
              <a:gd name="T108" fmla="*/ 58 w 683"/>
              <a:gd name="T109" fmla="*/ 269 h 704"/>
              <a:gd name="T110" fmla="*/ 101 w 683"/>
              <a:gd name="T111" fmla="*/ 244 h 704"/>
              <a:gd name="T112" fmla="*/ 133 w 683"/>
              <a:gd name="T113" fmla="*/ 248 h 704"/>
              <a:gd name="T114" fmla="*/ 163 w 683"/>
              <a:gd name="T115" fmla="*/ 227 h 704"/>
              <a:gd name="T116" fmla="*/ 139 w 683"/>
              <a:gd name="T117" fmla="*/ 193 h 704"/>
              <a:gd name="T118" fmla="*/ 107 w 683"/>
              <a:gd name="T119" fmla="*/ 171 h 704"/>
              <a:gd name="T120" fmla="*/ 94 w 683"/>
              <a:gd name="T121" fmla="*/ 167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3" h="704">
                <a:moveTo>
                  <a:pt x="88" y="173"/>
                </a:moveTo>
                <a:lnTo>
                  <a:pt x="86" y="173"/>
                </a:lnTo>
                <a:lnTo>
                  <a:pt x="86" y="175"/>
                </a:lnTo>
                <a:lnTo>
                  <a:pt x="86" y="173"/>
                </a:lnTo>
                <a:lnTo>
                  <a:pt x="84" y="173"/>
                </a:lnTo>
                <a:lnTo>
                  <a:pt x="82" y="173"/>
                </a:lnTo>
                <a:lnTo>
                  <a:pt x="80" y="173"/>
                </a:lnTo>
                <a:lnTo>
                  <a:pt x="79" y="175"/>
                </a:lnTo>
                <a:lnTo>
                  <a:pt x="79" y="173"/>
                </a:lnTo>
                <a:lnTo>
                  <a:pt x="77" y="173"/>
                </a:lnTo>
                <a:lnTo>
                  <a:pt x="77" y="171"/>
                </a:lnTo>
                <a:lnTo>
                  <a:pt x="75" y="171"/>
                </a:lnTo>
                <a:lnTo>
                  <a:pt x="73" y="171"/>
                </a:lnTo>
                <a:lnTo>
                  <a:pt x="73" y="169"/>
                </a:lnTo>
                <a:lnTo>
                  <a:pt x="71" y="169"/>
                </a:lnTo>
                <a:lnTo>
                  <a:pt x="73" y="171"/>
                </a:lnTo>
                <a:lnTo>
                  <a:pt x="71" y="171"/>
                </a:lnTo>
                <a:lnTo>
                  <a:pt x="69" y="171"/>
                </a:lnTo>
                <a:lnTo>
                  <a:pt x="67" y="171"/>
                </a:lnTo>
                <a:lnTo>
                  <a:pt x="65" y="171"/>
                </a:lnTo>
                <a:lnTo>
                  <a:pt x="65" y="173"/>
                </a:lnTo>
                <a:lnTo>
                  <a:pt x="64" y="173"/>
                </a:lnTo>
                <a:lnTo>
                  <a:pt x="64" y="171"/>
                </a:lnTo>
                <a:lnTo>
                  <a:pt x="62" y="171"/>
                </a:lnTo>
                <a:lnTo>
                  <a:pt x="62" y="173"/>
                </a:lnTo>
                <a:lnTo>
                  <a:pt x="62" y="171"/>
                </a:lnTo>
                <a:lnTo>
                  <a:pt x="60" y="171"/>
                </a:lnTo>
                <a:lnTo>
                  <a:pt x="58" y="171"/>
                </a:lnTo>
                <a:lnTo>
                  <a:pt x="58" y="173"/>
                </a:lnTo>
                <a:lnTo>
                  <a:pt x="56" y="173"/>
                </a:lnTo>
                <a:lnTo>
                  <a:pt x="56" y="171"/>
                </a:lnTo>
                <a:lnTo>
                  <a:pt x="56" y="169"/>
                </a:lnTo>
                <a:lnTo>
                  <a:pt x="54" y="169"/>
                </a:lnTo>
                <a:lnTo>
                  <a:pt x="52" y="169"/>
                </a:lnTo>
                <a:lnTo>
                  <a:pt x="52" y="171"/>
                </a:lnTo>
                <a:lnTo>
                  <a:pt x="50" y="171"/>
                </a:lnTo>
                <a:lnTo>
                  <a:pt x="49" y="173"/>
                </a:lnTo>
                <a:lnTo>
                  <a:pt x="47" y="173"/>
                </a:lnTo>
                <a:lnTo>
                  <a:pt x="45" y="173"/>
                </a:lnTo>
                <a:lnTo>
                  <a:pt x="43" y="173"/>
                </a:lnTo>
                <a:lnTo>
                  <a:pt x="43" y="171"/>
                </a:lnTo>
                <a:lnTo>
                  <a:pt x="41" y="171"/>
                </a:lnTo>
                <a:lnTo>
                  <a:pt x="41" y="171"/>
                </a:lnTo>
                <a:lnTo>
                  <a:pt x="41" y="169"/>
                </a:lnTo>
                <a:lnTo>
                  <a:pt x="39" y="169"/>
                </a:lnTo>
                <a:lnTo>
                  <a:pt x="39" y="167"/>
                </a:lnTo>
                <a:lnTo>
                  <a:pt x="39" y="169"/>
                </a:lnTo>
                <a:lnTo>
                  <a:pt x="37" y="169"/>
                </a:lnTo>
                <a:lnTo>
                  <a:pt x="35" y="169"/>
                </a:lnTo>
                <a:lnTo>
                  <a:pt x="35" y="167"/>
                </a:lnTo>
                <a:lnTo>
                  <a:pt x="34" y="165"/>
                </a:lnTo>
                <a:lnTo>
                  <a:pt x="32" y="163"/>
                </a:lnTo>
                <a:lnTo>
                  <a:pt x="30" y="163"/>
                </a:lnTo>
                <a:lnTo>
                  <a:pt x="30" y="162"/>
                </a:lnTo>
                <a:lnTo>
                  <a:pt x="30" y="160"/>
                </a:lnTo>
                <a:lnTo>
                  <a:pt x="30" y="158"/>
                </a:lnTo>
                <a:lnTo>
                  <a:pt x="28" y="158"/>
                </a:lnTo>
                <a:lnTo>
                  <a:pt x="28" y="156"/>
                </a:lnTo>
                <a:lnTo>
                  <a:pt x="0" y="87"/>
                </a:lnTo>
                <a:lnTo>
                  <a:pt x="135" y="30"/>
                </a:lnTo>
                <a:lnTo>
                  <a:pt x="137" y="0"/>
                </a:lnTo>
                <a:lnTo>
                  <a:pt x="142" y="4"/>
                </a:lnTo>
                <a:lnTo>
                  <a:pt x="148" y="8"/>
                </a:lnTo>
                <a:lnTo>
                  <a:pt x="150" y="12"/>
                </a:lnTo>
                <a:lnTo>
                  <a:pt x="156" y="17"/>
                </a:lnTo>
                <a:lnTo>
                  <a:pt x="167" y="28"/>
                </a:lnTo>
                <a:lnTo>
                  <a:pt x="172" y="34"/>
                </a:lnTo>
                <a:lnTo>
                  <a:pt x="172" y="36"/>
                </a:lnTo>
                <a:lnTo>
                  <a:pt x="174" y="36"/>
                </a:lnTo>
                <a:lnTo>
                  <a:pt x="176" y="36"/>
                </a:lnTo>
                <a:lnTo>
                  <a:pt x="178" y="36"/>
                </a:lnTo>
                <a:lnTo>
                  <a:pt x="180" y="38"/>
                </a:lnTo>
                <a:lnTo>
                  <a:pt x="182" y="36"/>
                </a:lnTo>
                <a:lnTo>
                  <a:pt x="184" y="36"/>
                </a:lnTo>
                <a:lnTo>
                  <a:pt x="184" y="38"/>
                </a:lnTo>
                <a:lnTo>
                  <a:pt x="186" y="38"/>
                </a:lnTo>
                <a:lnTo>
                  <a:pt x="189" y="36"/>
                </a:lnTo>
                <a:lnTo>
                  <a:pt x="191" y="36"/>
                </a:lnTo>
                <a:lnTo>
                  <a:pt x="193" y="36"/>
                </a:lnTo>
                <a:lnTo>
                  <a:pt x="195" y="36"/>
                </a:lnTo>
                <a:lnTo>
                  <a:pt x="199" y="34"/>
                </a:lnTo>
                <a:lnTo>
                  <a:pt x="201" y="32"/>
                </a:lnTo>
                <a:lnTo>
                  <a:pt x="204" y="30"/>
                </a:lnTo>
                <a:lnTo>
                  <a:pt x="206" y="30"/>
                </a:lnTo>
                <a:lnTo>
                  <a:pt x="208" y="32"/>
                </a:lnTo>
                <a:lnTo>
                  <a:pt x="212" y="32"/>
                </a:lnTo>
                <a:lnTo>
                  <a:pt x="214" y="32"/>
                </a:lnTo>
                <a:lnTo>
                  <a:pt x="216" y="34"/>
                </a:lnTo>
                <a:lnTo>
                  <a:pt x="217" y="34"/>
                </a:lnTo>
                <a:lnTo>
                  <a:pt x="219" y="34"/>
                </a:lnTo>
                <a:lnTo>
                  <a:pt x="221" y="36"/>
                </a:lnTo>
                <a:lnTo>
                  <a:pt x="223" y="34"/>
                </a:lnTo>
                <a:lnTo>
                  <a:pt x="225" y="36"/>
                </a:lnTo>
                <a:lnTo>
                  <a:pt x="227" y="34"/>
                </a:lnTo>
                <a:lnTo>
                  <a:pt x="229" y="34"/>
                </a:lnTo>
                <a:lnTo>
                  <a:pt x="232" y="32"/>
                </a:lnTo>
                <a:lnTo>
                  <a:pt x="232" y="34"/>
                </a:lnTo>
                <a:lnTo>
                  <a:pt x="232" y="32"/>
                </a:lnTo>
                <a:lnTo>
                  <a:pt x="234" y="32"/>
                </a:lnTo>
                <a:lnTo>
                  <a:pt x="240" y="32"/>
                </a:lnTo>
                <a:lnTo>
                  <a:pt x="242" y="30"/>
                </a:lnTo>
                <a:lnTo>
                  <a:pt x="242" y="28"/>
                </a:lnTo>
                <a:lnTo>
                  <a:pt x="242" y="27"/>
                </a:lnTo>
                <a:lnTo>
                  <a:pt x="242" y="25"/>
                </a:lnTo>
                <a:lnTo>
                  <a:pt x="242" y="23"/>
                </a:lnTo>
                <a:lnTo>
                  <a:pt x="244" y="23"/>
                </a:lnTo>
                <a:lnTo>
                  <a:pt x="244" y="21"/>
                </a:lnTo>
                <a:lnTo>
                  <a:pt x="244" y="19"/>
                </a:lnTo>
                <a:lnTo>
                  <a:pt x="244" y="17"/>
                </a:lnTo>
                <a:lnTo>
                  <a:pt x="246" y="17"/>
                </a:lnTo>
                <a:lnTo>
                  <a:pt x="246" y="15"/>
                </a:lnTo>
                <a:lnTo>
                  <a:pt x="246" y="13"/>
                </a:lnTo>
                <a:lnTo>
                  <a:pt x="247" y="13"/>
                </a:lnTo>
                <a:lnTo>
                  <a:pt x="249" y="13"/>
                </a:lnTo>
                <a:lnTo>
                  <a:pt x="251" y="13"/>
                </a:lnTo>
                <a:lnTo>
                  <a:pt x="253" y="13"/>
                </a:lnTo>
                <a:lnTo>
                  <a:pt x="255" y="15"/>
                </a:lnTo>
                <a:lnTo>
                  <a:pt x="257" y="17"/>
                </a:lnTo>
                <a:lnTo>
                  <a:pt x="259" y="19"/>
                </a:lnTo>
                <a:lnTo>
                  <a:pt x="261" y="21"/>
                </a:lnTo>
                <a:lnTo>
                  <a:pt x="261" y="23"/>
                </a:lnTo>
                <a:lnTo>
                  <a:pt x="262" y="23"/>
                </a:lnTo>
                <a:lnTo>
                  <a:pt x="264" y="25"/>
                </a:lnTo>
                <a:lnTo>
                  <a:pt x="266" y="27"/>
                </a:lnTo>
                <a:lnTo>
                  <a:pt x="268" y="28"/>
                </a:lnTo>
                <a:lnTo>
                  <a:pt x="270" y="30"/>
                </a:lnTo>
                <a:lnTo>
                  <a:pt x="272" y="32"/>
                </a:lnTo>
                <a:lnTo>
                  <a:pt x="272" y="34"/>
                </a:lnTo>
                <a:lnTo>
                  <a:pt x="274" y="34"/>
                </a:lnTo>
                <a:lnTo>
                  <a:pt x="276" y="36"/>
                </a:lnTo>
                <a:lnTo>
                  <a:pt x="277" y="36"/>
                </a:lnTo>
                <a:lnTo>
                  <a:pt x="279" y="38"/>
                </a:lnTo>
                <a:lnTo>
                  <a:pt x="279" y="38"/>
                </a:lnTo>
                <a:lnTo>
                  <a:pt x="281" y="38"/>
                </a:lnTo>
                <a:lnTo>
                  <a:pt x="283" y="38"/>
                </a:lnTo>
                <a:lnTo>
                  <a:pt x="285" y="38"/>
                </a:lnTo>
                <a:lnTo>
                  <a:pt x="287" y="38"/>
                </a:lnTo>
                <a:lnTo>
                  <a:pt x="289" y="38"/>
                </a:lnTo>
                <a:lnTo>
                  <a:pt x="291" y="38"/>
                </a:lnTo>
                <a:lnTo>
                  <a:pt x="292" y="38"/>
                </a:lnTo>
                <a:lnTo>
                  <a:pt x="294" y="38"/>
                </a:lnTo>
                <a:lnTo>
                  <a:pt x="296" y="38"/>
                </a:lnTo>
                <a:lnTo>
                  <a:pt x="298" y="36"/>
                </a:lnTo>
                <a:lnTo>
                  <a:pt x="300" y="38"/>
                </a:lnTo>
                <a:lnTo>
                  <a:pt x="302" y="38"/>
                </a:lnTo>
                <a:lnTo>
                  <a:pt x="304" y="38"/>
                </a:lnTo>
                <a:lnTo>
                  <a:pt x="304" y="40"/>
                </a:lnTo>
                <a:lnTo>
                  <a:pt x="306" y="40"/>
                </a:lnTo>
                <a:lnTo>
                  <a:pt x="306" y="42"/>
                </a:lnTo>
                <a:lnTo>
                  <a:pt x="307" y="42"/>
                </a:lnTo>
                <a:lnTo>
                  <a:pt x="309" y="43"/>
                </a:lnTo>
                <a:lnTo>
                  <a:pt x="311" y="43"/>
                </a:lnTo>
                <a:lnTo>
                  <a:pt x="313" y="43"/>
                </a:lnTo>
                <a:lnTo>
                  <a:pt x="315" y="43"/>
                </a:lnTo>
                <a:lnTo>
                  <a:pt x="315" y="45"/>
                </a:lnTo>
                <a:lnTo>
                  <a:pt x="317" y="45"/>
                </a:lnTo>
                <a:lnTo>
                  <a:pt x="319" y="45"/>
                </a:lnTo>
                <a:lnTo>
                  <a:pt x="319" y="47"/>
                </a:lnTo>
                <a:lnTo>
                  <a:pt x="321" y="47"/>
                </a:lnTo>
                <a:lnTo>
                  <a:pt x="322" y="49"/>
                </a:lnTo>
                <a:lnTo>
                  <a:pt x="324" y="49"/>
                </a:lnTo>
                <a:lnTo>
                  <a:pt x="326" y="51"/>
                </a:lnTo>
                <a:lnTo>
                  <a:pt x="326" y="51"/>
                </a:lnTo>
                <a:lnTo>
                  <a:pt x="328" y="53"/>
                </a:lnTo>
                <a:lnTo>
                  <a:pt x="330" y="53"/>
                </a:lnTo>
                <a:lnTo>
                  <a:pt x="332" y="53"/>
                </a:lnTo>
                <a:lnTo>
                  <a:pt x="334" y="53"/>
                </a:lnTo>
                <a:lnTo>
                  <a:pt x="336" y="53"/>
                </a:lnTo>
                <a:lnTo>
                  <a:pt x="337" y="53"/>
                </a:lnTo>
                <a:lnTo>
                  <a:pt x="339" y="55"/>
                </a:lnTo>
                <a:lnTo>
                  <a:pt x="341" y="55"/>
                </a:lnTo>
                <a:lnTo>
                  <a:pt x="343" y="55"/>
                </a:lnTo>
                <a:lnTo>
                  <a:pt x="345" y="55"/>
                </a:lnTo>
                <a:lnTo>
                  <a:pt x="347" y="55"/>
                </a:lnTo>
                <a:lnTo>
                  <a:pt x="347" y="57"/>
                </a:lnTo>
                <a:lnTo>
                  <a:pt x="349" y="57"/>
                </a:lnTo>
                <a:lnTo>
                  <a:pt x="349" y="58"/>
                </a:lnTo>
                <a:lnTo>
                  <a:pt x="349" y="60"/>
                </a:lnTo>
                <a:lnTo>
                  <a:pt x="349" y="62"/>
                </a:lnTo>
                <a:lnTo>
                  <a:pt x="349" y="64"/>
                </a:lnTo>
                <a:lnTo>
                  <a:pt x="351" y="64"/>
                </a:lnTo>
                <a:lnTo>
                  <a:pt x="351" y="66"/>
                </a:lnTo>
                <a:lnTo>
                  <a:pt x="352" y="66"/>
                </a:lnTo>
                <a:lnTo>
                  <a:pt x="352" y="68"/>
                </a:lnTo>
                <a:lnTo>
                  <a:pt x="354" y="70"/>
                </a:lnTo>
                <a:lnTo>
                  <a:pt x="354" y="72"/>
                </a:lnTo>
                <a:lnTo>
                  <a:pt x="356" y="72"/>
                </a:lnTo>
                <a:lnTo>
                  <a:pt x="356" y="73"/>
                </a:lnTo>
                <a:lnTo>
                  <a:pt x="358" y="73"/>
                </a:lnTo>
                <a:lnTo>
                  <a:pt x="360" y="75"/>
                </a:lnTo>
                <a:lnTo>
                  <a:pt x="362" y="77"/>
                </a:lnTo>
                <a:lnTo>
                  <a:pt x="364" y="77"/>
                </a:lnTo>
                <a:lnTo>
                  <a:pt x="364" y="79"/>
                </a:lnTo>
                <a:lnTo>
                  <a:pt x="366" y="79"/>
                </a:lnTo>
                <a:lnTo>
                  <a:pt x="367" y="81"/>
                </a:lnTo>
                <a:lnTo>
                  <a:pt x="369" y="81"/>
                </a:lnTo>
                <a:lnTo>
                  <a:pt x="371" y="83"/>
                </a:lnTo>
                <a:lnTo>
                  <a:pt x="373" y="83"/>
                </a:lnTo>
                <a:lnTo>
                  <a:pt x="375" y="85"/>
                </a:lnTo>
                <a:lnTo>
                  <a:pt x="375" y="85"/>
                </a:lnTo>
                <a:lnTo>
                  <a:pt x="377" y="85"/>
                </a:lnTo>
                <a:lnTo>
                  <a:pt x="379" y="87"/>
                </a:lnTo>
                <a:lnTo>
                  <a:pt x="381" y="87"/>
                </a:lnTo>
                <a:lnTo>
                  <a:pt x="382" y="88"/>
                </a:lnTo>
                <a:lnTo>
                  <a:pt x="384" y="88"/>
                </a:lnTo>
                <a:lnTo>
                  <a:pt x="384" y="88"/>
                </a:lnTo>
                <a:lnTo>
                  <a:pt x="386" y="88"/>
                </a:lnTo>
                <a:lnTo>
                  <a:pt x="386" y="90"/>
                </a:lnTo>
                <a:lnTo>
                  <a:pt x="388" y="90"/>
                </a:lnTo>
                <a:lnTo>
                  <a:pt x="388" y="92"/>
                </a:lnTo>
                <a:lnTo>
                  <a:pt x="390" y="92"/>
                </a:lnTo>
                <a:lnTo>
                  <a:pt x="390" y="94"/>
                </a:lnTo>
                <a:lnTo>
                  <a:pt x="392" y="94"/>
                </a:lnTo>
                <a:lnTo>
                  <a:pt x="394" y="96"/>
                </a:lnTo>
                <a:lnTo>
                  <a:pt x="396" y="98"/>
                </a:lnTo>
                <a:lnTo>
                  <a:pt x="397" y="100"/>
                </a:lnTo>
                <a:lnTo>
                  <a:pt x="399" y="100"/>
                </a:lnTo>
                <a:lnTo>
                  <a:pt x="401" y="100"/>
                </a:lnTo>
                <a:lnTo>
                  <a:pt x="403" y="100"/>
                </a:lnTo>
                <a:lnTo>
                  <a:pt x="403" y="102"/>
                </a:lnTo>
                <a:lnTo>
                  <a:pt x="405" y="102"/>
                </a:lnTo>
                <a:lnTo>
                  <a:pt x="405" y="103"/>
                </a:lnTo>
                <a:lnTo>
                  <a:pt x="405" y="105"/>
                </a:lnTo>
                <a:lnTo>
                  <a:pt x="405" y="107"/>
                </a:lnTo>
                <a:lnTo>
                  <a:pt x="405" y="109"/>
                </a:lnTo>
                <a:lnTo>
                  <a:pt x="407" y="109"/>
                </a:lnTo>
                <a:lnTo>
                  <a:pt x="407" y="111"/>
                </a:lnTo>
                <a:lnTo>
                  <a:pt x="409" y="113"/>
                </a:lnTo>
                <a:lnTo>
                  <a:pt x="409" y="115"/>
                </a:lnTo>
                <a:lnTo>
                  <a:pt x="411" y="115"/>
                </a:lnTo>
                <a:lnTo>
                  <a:pt x="411" y="117"/>
                </a:lnTo>
                <a:lnTo>
                  <a:pt x="412" y="117"/>
                </a:lnTo>
                <a:lnTo>
                  <a:pt x="412" y="118"/>
                </a:lnTo>
                <a:lnTo>
                  <a:pt x="414" y="120"/>
                </a:lnTo>
                <a:lnTo>
                  <a:pt x="416" y="122"/>
                </a:lnTo>
                <a:lnTo>
                  <a:pt x="416" y="124"/>
                </a:lnTo>
                <a:lnTo>
                  <a:pt x="418" y="124"/>
                </a:lnTo>
                <a:lnTo>
                  <a:pt x="420" y="124"/>
                </a:lnTo>
                <a:lnTo>
                  <a:pt x="422" y="126"/>
                </a:lnTo>
                <a:lnTo>
                  <a:pt x="422" y="126"/>
                </a:lnTo>
                <a:lnTo>
                  <a:pt x="424" y="124"/>
                </a:lnTo>
                <a:lnTo>
                  <a:pt x="426" y="124"/>
                </a:lnTo>
                <a:lnTo>
                  <a:pt x="427" y="124"/>
                </a:lnTo>
                <a:lnTo>
                  <a:pt x="429" y="124"/>
                </a:lnTo>
                <a:lnTo>
                  <a:pt x="431" y="124"/>
                </a:lnTo>
                <a:lnTo>
                  <a:pt x="433" y="124"/>
                </a:lnTo>
                <a:lnTo>
                  <a:pt x="435" y="124"/>
                </a:lnTo>
                <a:lnTo>
                  <a:pt x="437" y="124"/>
                </a:lnTo>
                <a:lnTo>
                  <a:pt x="437" y="122"/>
                </a:lnTo>
                <a:lnTo>
                  <a:pt x="439" y="122"/>
                </a:lnTo>
                <a:lnTo>
                  <a:pt x="439" y="120"/>
                </a:lnTo>
                <a:lnTo>
                  <a:pt x="441" y="120"/>
                </a:lnTo>
                <a:lnTo>
                  <a:pt x="442" y="120"/>
                </a:lnTo>
                <a:lnTo>
                  <a:pt x="444" y="122"/>
                </a:lnTo>
                <a:lnTo>
                  <a:pt x="446" y="124"/>
                </a:lnTo>
                <a:lnTo>
                  <a:pt x="446" y="126"/>
                </a:lnTo>
                <a:lnTo>
                  <a:pt x="448" y="126"/>
                </a:lnTo>
                <a:lnTo>
                  <a:pt x="450" y="128"/>
                </a:lnTo>
                <a:lnTo>
                  <a:pt x="452" y="130"/>
                </a:lnTo>
                <a:lnTo>
                  <a:pt x="454" y="132"/>
                </a:lnTo>
                <a:lnTo>
                  <a:pt x="456" y="132"/>
                </a:lnTo>
                <a:lnTo>
                  <a:pt x="457" y="133"/>
                </a:lnTo>
                <a:lnTo>
                  <a:pt x="459" y="133"/>
                </a:lnTo>
                <a:lnTo>
                  <a:pt x="461" y="133"/>
                </a:lnTo>
                <a:lnTo>
                  <a:pt x="463" y="133"/>
                </a:lnTo>
                <a:lnTo>
                  <a:pt x="463" y="135"/>
                </a:lnTo>
                <a:lnTo>
                  <a:pt x="465" y="135"/>
                </a:lnTo>
                <a:lnTo>
                  <a:pt x="467" y="137"/>
                </a:lnTo>
                <a:lnTo>
                  <a:pt x="469" y="139"/>
                </a:lnTo>
                <a:lnTo>
                  <a:pt x="469" y="137"/>
                </a:lnTo>
                <a:lnTo>
                  <a:pt x="469" y="137"/>
                </a:lnTo>
                <a:lnTo>
                  <a:pt x="471" y="139"/>
                </a:lnTo>
                <a:lnTo>
                  <a:pt x="472" y="141"/>
                </a:lnTo>
                <a:lnTo>
                  <a:pt x="474" y="143"/>
                </a:lnTo>
                <a:lnTo>
                  <a:pt x="476" y="145"/>
                </a:lnTo>
                <a:lnTo>
                  <a:pt x="478" y="145"/>
                </a:lnTo>
                <a:lnTo>
                  <a:pt x="480" y="145"/>
                </a:lnTo>
                <a:lnTo>
                  <a:pt x="482" y="145"/>
                </a:lnTo>
                <a:lnTo>
                  <a:pt x="482" y="143"/>
                </a:lnTo>
                <a:lnTo>
                  <a:pt x="484" y="143"/>
                </a:lnTo>
                <a:lnTo>
                  <a:pt x="486" y="143"/>
                </a:lnTo>
                <a:lnTo>
                  <a:pt x="486" y="141"/>
                </a:lnTo>
                <a:lnTo>
                  <a:pt x="487" y="141"/>
                </a:lnTo>
                <a:lnTo>
                  <a:pt x="489" y="143"/>
                </a:lnTo>
                <a:lnTo>
                  <a:pt x="491" y="143"/>
                </a:lnTo>
                <a:lnTo>
                  <a:pt x="493" y="143"/>
                </a:lnTo>
                <a:lnTo>
                  <a:pt x="495" y="143"/>
                </a:lnTo>
                <a:lnTo>
                  <a:pt x="497" y="143"/>
                </a:lnTo>
                <a:lnTo>
                  <a:pt x="499" y="143"/>
                </a:lnTo>
                <a:lnTo>
                  <a:pt x="501" y="143"/>
                </a:lnTo>
                <a:lnTo>
                  <a:pt x="502" y="143"/>
                </a:lnTo>
                <a:lnTo>
                  <a:pt x="504" y="143"/>
                </a:lnTo>
                <a:lnTo>
                  <a:pt x="506" y="143"/>
                </a:lnTo>
                <a:lnTo>
                  <a:pt x="508" y="143"/>
                </a:lnTo>
                <a:lnTo>
                  <a:pt x="510" y="143"/>
                </a:lnTo>
                <a:lnTo>
                  <a:pt x="512" y="143"/>
                </a:lnTo>
                <a:lnTo>
                  <a:pt x="514" y="143"/>
                </a:lnTo>
                <a:lnTo>
                  <a:pt x="516" y="143"/>
                </a:lnTo>
                <a:lnTo>
                  <a:pt x="517" y="143"/>
                </a:lnTo>
                <a:lnTo>
                  <a:pt x="517" y="143"/>
                </a:lnTo>
                <a:lnTo>
                  <a:pt x="519" y="143"/>
                </a:lnTo>
                <a:lnTo>
                  <a:pt x="521" y="143"/>
                </a:lnTo>
                <a:lnTo>
                  <a:pt x="523" y="143"/>
                </a:lnTo>
                <a:lnTo>
                  <a:pt x="525" y="143"/>
                </a:lnTo>
                <a:lnTo>
                  <a:pt x="527" y="143"/>
                </a:lnTo>
                <a:lnTo>
                  <a:pt x="529" y="143"/>
                </a:lnTo>
                <a:lnTo>
                  <a:pt x="531" y="143"/>
                </a:lnTo>
                <a:lnTo>
                  <a:pt x="532" y="143"/>
                </a:lnTo>
                <a:lnTo>
                  <a:pt x="534" y="143"/>
                </a:lnTo>
                <a:lnTo>
                  <a:pt x="536" y="143"/>
                </a:lnTo>
                <a:lnTo>
                  <a:pt x="538" y="143"/>
                </a:lnTo>
                <a:lnTo>
                  <a:pt x="540" y="143"/>
                </a:lnTo>
                <a:lnTo>
                  <a:pt x="542" y="143"/>
                </a:lnTo>
                <a:lnTo>
                  <a:pt x="544" y="143"/>
                </a:lnTo>
                <a:lnTo>
                  <a:pt x="546" y="143"/>
                </a:lnTo>
                <a:lnTo>
                  <a:pt x="547" y="143"/>
                </a:lnTo>
                <a:lnTo>
                  <a:pt x="549" y="143"/>
                </a:lnTo>
                <a:lnTo>
                  <a:pt x="551" y="143"/>
                </a:lnTo>
                <a:lnTo>
                  <a:pt x="553" y="143"/>
                </a:lnTo>
                <a:lnTo>
                  <a:pt x="555" y="143"/>
                </a:lnTo>
                <a:lnTo>
                  <a:pt x="557" y="143"/>
                </a:lnTo>
                <a:lnTo>
                  <a:pt x="559" y="143"/>
                </a:lnTo>
                <a:lnTo>
                  <a:pt x="561" y="143"/>
                </a:lnTo>
                <a:lnTo>
                  <a:pt x="562" y="143"/>
                </a:lnTo>
                <a:lnTo>
                  <a:pt x="564" y="143"/>
                </a:lnTo>
                <a:lnTo>
                  <a:pt x="564" y="143"/>
                </a:lnTo>
                <a:lnTo>
                  <a:pt x="566" y="143"/>
                </a:lnTo>
                <a:lnTo>
                  <a:pt x="568" y="143"/>
                </a:lnTo>
                <a:lnTo>
                  <a:pt x="570" y="143"/>
                </a:lnTo>
                <a:lnTo>
                  <a:pt x="572" y="143"/>
                </a:lnTo>
                <a:lnTo>
                  <a:pt x="574" y="143"/>
                </a:lnTo>
                <a:lnTo>
                  <a:pt x="576" y="141"/>
                </a:lnTo>
                <a:lnTo>
                  <a:pt x="577" y="141"/>
                </a:lnTo>
                <a:lnTo>
                  <a:pt x="579" y="141"/>
                </a:lnTo>
                <a:lnTo>
                  <a:pt x="581" y="141"/>
                </a:lnTo>
                <a:lnTo>
                  <a:pt x="583" y="141"/>
                </a:lnTo>
                <a:lnTo>
                  <a:pt x="585" y="141"/>
                </a:lnTo>
                <a:lnTo>
                  <a:pt x="587" y="141"/>
                </a:lnTo>
                <a:lnTo>
                  <a:pt x="589" y="141"/>
                </a:lnTo>
                <a:lnTo>
                  <a:pt x="591" y="141"/>
                </a:lnTo>
                <a:lnTo>
                  <a:pt x="592" y="141"/>
                </a:lnTo>
                <a:lnTo>
                  <a:pt x="594" y="141"/>
                </a:lnTo>
                <a:lnTo>
                  <a:pt x="596" y="141"/>
                </a:lnTo>
                <a:lnTo>
                  <a:pt x="598" y="141"/>
                </a:lnTo>
                <a:lnTo>
                  <a:pt x="600" y="141"/>
                </a:lnTo>
                <a:lnTo>
                  <a:pt x="602" y="141"/>
                </a:lnTo>
                <a:lnTo>
                  <a:pt x="604" y="141"/>
                </a:lnTo>
                <a:lnTo>
                  <a:pt x="606" y="141"/>
                </a:lnTo>
                <a:lnTo>
                  <a:pt x="608" y="141"/>
                </a:lnTo>
                <a:lnTo>
                  <a:pt x="609" y="141"/>
                </a:lnTo>
                <a:lnTo>
                  <a:pt x="611" y="141"/>
                </a:lnTo>
                <a:lnTo>
                  <a:pt x="613" y="141"/>
                </a:lnTo>
                <a:lnTo>
                  <a:pt x="613" y="141"/>
                </a:lnTo>
                <a:lnTo>
                  <a:pt x="615" y="141"/>
                </a:lnTo>
                <a:lnTo>
                  <a:pt x="617" y="141"/>
                </a:lnTo>
                <a:lnTo>
                  <a:pt x="619" y="141"/>
                </a:lnTo>
                <a:lnTo>
                  <a:pt x="621" y="141"/>
                </a:lnTo>
                <a:lnTo>
                  <a:pt x="623" y="141"/>
                </a:lnTo>
                <a:lnTo>
                  <a:pt x="624" y="141"/>
                </a:lnTo>
                <a:lnTo>
                  <a:pt x="626" y="141"/>
                </a:lnTo>
                <a:lnTo>
                  <a:pt x="628" y="141"/>
                </a:lnTo>
                <a:lnTo>
                  <a:pt x="630" y="141"/>
                </a:lnTo>
                <a:lnTo>
                  <a:pt x="632" y="141"/>
                </a:lnTo>
                <a:lnTo>
                  <a:pt x="634" y="141"/>
                </a:lnTo>
                <a:lnTo>
                  <a:pt x="636" y="141"/>
                </a:lnTo>
                <a:lnTo>
                  <a:pt x="638" y="141"/>
                </a:lnTo>
                <a:lnTo>
                  <a:pt x="639" y="141"/>
                </a:lnTo>
                <a:lnTo>
                  <a:pt x="641" y="141"/>
                </a:lnTo>
                <a:lnTo>
                  <a:pt x="643" y="141"/>
                </a:lnTo>
                <a:lnTo>
                  <a:pt x="645" y="141"/>
                </a:lnTo>
                <a:lnTo>
                  <a:pt x="647" y="141"/>
                </a:lnTo>
                <a:lnTo>
                  <a:pt x="649" y="141"/>
                </a:lnTo>
                <a:lnTo>
                  <a:pt x="651" y="141"/>
                </a:lnTo>
                <a:lnTo>
                  <a:pt x="653" y="141"/>
                </a:lnTo>
                <a:lnTo>
                  <a:pt x="654" y="141"/>
                </a:lnTo>
                <a:lnTo>
                  <a:pt x="656" y="141"/>
                </a:lnTo>
                <a:lnTo>
                  <a:pt x="660" y="141"/>
                </a:lnTo>
                <a:lnTo>
                  <a:pt x="660" y="141"/>
                </a:lnTo>
                <a:lnTo>
                  <a:pt x="662" y="141"/>
                </a:lnTo>
                <a:lnTo>
                  <a:pt x="664" y="141"/>
                </a:lnTo>
                <a:lnTo>
                  <a:pt x="666" y="141"/>
                </a:lnTo>
                <a:lnTo>
                  <a:pt x="668" y="141"/>
                </a:lnTo>
                <a:lnTo>
                  <a:pt x="669" y="141"/>
                </a:lnTo>
                <a:lnTo>
                  <a:pt x="671" y="141"/>
                </a:lnTo>
                <a:lnTo>
                  <a:pt x="673" y="141"/>
                </a:lnTo>
                <a:lnTo>
                  <a:pt x="675" y="141"/>
                </a:lnTo>
                <a:lnTo>
                  <a:pt x="677" y="141"/>
                </a:lnTo>
                <a:lnTo>
                  <a:pt x="681" y="147"/>
                </a:lnTo>
                <a:lnTo>
                  <a:pt x="683" y="147"/>
                </a:lnTo>
                <a:lnTo>
                  <a:pt x="681" y="148"/>
                </a:lnTo>
                <a:lnTo>
                  <a:pt x="681" y="150"/>
                </a:lnTo>
                <a:lnTo>
                  <a:pt x="681" y="152"/>
                </a:lnTo>
                <a:lnTo>
                  <a:pt x="681" y="154"/>
                </a:lnTo>
                <a:lnTo>
                  <a:pt x="681" y="156"/>
                </a:lnTo>
                <a:lnTo>
                  <a:pt x="681" y="158"/>
                </a:lnTo>
                <a:lnTo>
                  <a:pt x="679" y="160"/>
                </a:lnTo>
                <a:lnTo>
                  <a:pt x="679" y="162"/>
                </a:lnTo>
                <a:lnTo>
                  <a:pt x="679" y="163"/>
                </a:lnTo>
                <a:lnTo>
                  <a:pt x="679" y="165"/>
                </a:lnTo>
                <a:lnTo>
                  <a:pt x="679" y="167"/>
                </a:lnTo>
                <a:lnTo>
                  <a:pt x="679" y="169"/>
                </a:lnTo>
                <a:lnTo>
                  <a:pt x="679" y="171"/>
                </a:lnTo>
                <a:lnTo>
                  <a:pt x="677" y="173"/>
                </a:lnTo>
                <a:lnTo>
                  <a:pt x="677" y="175"/>
                </a:lnTo>
                <a:lnTo>
                  <a:pt x="677" y="177"/>
                </a:lnTo>
                <a:lnTo>
                  <a:pt x="677" y="177"/>
                </a:lnTo>
                <a:lnTo>
                  <a:pt x="677" y="178"/>
                </a:lnTo>
                <a:lnTo>
                  <a:pt x="677" y="180"/>
                </a:lnTo>
                <a:lnTo>
                  <a:pt x="675" y="182"/>
                </a:lnTo>
                <a:lnTo>
                  <a:pt x="675" y="184"/>
                </a:lnTo>
                <a:lnTo>
                  <a:pt x="675" y="186"/>
                </a:lnTo>
                <a:lnTo>
                  <a:pt x="675" y="188"/>
                </a:lnTo>
                <a:lnTo>
                  <a:pt x="675" y="190"/>
                </a:lnTo>
                <a:lnTo>
                  <a:pt x="675" y="192"/>
                </a:lnTo>
                <a:lnTo>
                  <a:pt x="675" y="193"/>
                </a:lnTo>
                <a:lnTo>
                  <a:pt x="673" y="195"/>
                </a:lnTo>
                <a:lnTo>
                  <a:pt x="673" y="197"/>
                </a:lnTo>
                <a:lnTo>
                  <a:pt x="673" y="199"/>
                </a:lnTo>
                <a:lnTo>
                  <a:pt x="673" y="201"/>
                </a:lnTo>
                <a:lnTo>
                  <a:pt x="673" y="203"/>
                </a:lnTo>
                <a:lnTo>
                  <a:pt x="673" y="205"/>
                </a:lnTo>
                <a:lnTo>
                  <a:pt x="671" y="207"/>
                </a:lnTo>
                <a:lnTo>
                  <a:pt x="671" y="209"/>
                </a:lnTo>
                <a:lnTo>
                  <a:pt x="671" y="210"/>
                </a:lnTo>
                <a:lnTo>
                  <a:pt x="671" y="212"/>
                </a:lnTo>
                <a:lnTo>
                  <a:pt x="671" y="214"/>
                </a:lnTo>
                <a:lnTo>
                  <a:pt x="671" y="216"/>
                </a:lnTo>
                <a:lnTo>
                  <a:pt x="669" y="216"/>
                </a:lnTo>
                <a:lnTo>
                  <a:pt x="669" y="218"/>
                </a:lnTo>
                <a:lnTo>
                  <a:pt x="669" y="220"/>
                </a:lnTo>
                <a:lnTo>
                  <a:pt x="669" y="222"/>
                </a:lnTo>
                <a:lnTo>
                  <a:pt x="669" y="222"/>
                </a:lnTo>
                <a:lnTo>
                  <a:pt x="668" y="224"/>
                </a:lnTo>
                <a:lnTo>
                  <a:pt x="668" y="227"/>
                </a:lnTo>
                <a:lnTo>
                  <a:pt x="668" y="229"/>
                </a:lnTo>
                <a:lnTo>
                  <a:pt x="666" y="231"/>
                </a:lnTo>
                <a:lnTo>
                  <a:pt x="666" y="233"/>
                </a:lnTo>
                <a:lnTo>
                  <a:pt x="666" y="235"/>
                </a:lnTo>
                <a:lnTo>
                  <a:pt x="666" y="237"/>
                </a:lnTo>
                <a:lnTo>
                  <a:pt x="664" y="239"/>
                </a:lnTo>
                <a:lnTo>
                  <a:pt x="664" y="240"/>
                </a:lnTo>
                <a:lnTo>
                  <a:pt x="664" y="242"/>
                </a:lnTo>
                <a:lnTo>
                  <a:pt x="664" y="244"/>
                </a:lnTo>
                <a:lnTo>
                  <a:pt x="664" y="246"/>
                </a:lnTo>
                <a:lnTo>
                  <a:pt x="662" y="246"/>
                </a:lnTo>
                <a:lnTo>
                  <a:pt x="662" y="248"/>
                </a:lnTo>
                <a:lnTo>
                  <a:pt x="662" y="250"/>
                </a:lnTo>
                <a:lnTo>
                  <a:pt x="662" y="252"/>
                </a:lnTo>
                <a:lnTo>
                  <a:pt x="662" y="254"/>
                </a:lnTo>
                <a:lnTo>
                  <a:pt x="660" y="254"/>
                </a:lnTo>
                <a:lnTo>
                  <a:pt x="660" y="255"/>
                </a:lnTo>
                <a:lnTo>
                  <a:pt x="660" y="257"/>
                </a:lnTo>
                <a:lnTo>
                  <a:pt x="660" y="259"/>
                </a:lnTo>
                <a:lnTo>
                  <a:pt x="660" y="261"/>
                </a:lnTo>
                <a:lnTo>
                  <a:pt x="660" y="263"/>
                </a:lnTo>
                <a:lnTo>
                  <a:pt x="660" y="265"/>
                </a:lnTo>
                <a:lnTo>
                  <a:pt x="660" y="267"/>
                </a:lnTo>
                <a:lnTo>
                  <a:pt x="658" y="267"/>
                </a:lnTo>
                <a:lnTo>
                  <a:pt x="658" y="269"/>
                </a:lnTo>
                <a:lnTo>
                  <a:pt x="658" y="270"/>
                </a:lnTo>
                <a:lnTo>
                  <a:pt x="658" y="272"/>
                </a:lnTo>
                <a:lnTo>
                  <a:pt x="658" y="274"/>
                </a:lnTo>
                <a:lnTo>
                  <a:pt x="656" y="276"/>
                </a:lnTo>
                <a:lnTo>
                  <a:pt x="656" y="278"/>
                </a:lnTo>
                <a:lnTo>
                  <a:pt x="656" y="280"/>
                </a:lnTo>
                <a:lnTo>
                  <a:pt x="654" y="282"/>
                </a:lnTo>
                <a:lnTo>
                  <a:pt x="654" y="284"/>
                </a:lnTo>
                <a:lnTo>
                  <a:pt x="654" y="285"/>
                </a:lnTo>
                <a:lnTo>
                  <a:pt x="654" y="287"/>
                </a:lnTo>
                <a:lnTo>
                  <a:pt x="653" y="289"/>
                </a:lnTo>
                <a:lnTo>
                  <a:pt x="653" y="291"/>
                </a:lnTo>
                <a:lnTo>
                  <a:pt x="653" y="293"/>
                </a:lnTo>
                <a:lnTo>
                  <a:pt x="651" y="295"/>
                </a:lnTo>
                <a:lnTo>
                  <a:pt x="649" y="297"/>
                </a:lnTo>
                <a:lnTo>
                  <a:pt x="647" y="299"/>
                </a:lnTo>
                <a:lnTo>
                  <a:pt x="645" y="299"/>
                </a:lnTo>
                <a:lnTo>
                  <a:pt x="643" y="300"/>
                </a:lnTo>
                <a:lnTo>
                  <a:pt x="641" y="300"/>
                </a:lnTo>
                <a:lnTo>
                  <a:pt x="639" y="300"/>
                </a:lnTo>
                <a:lnTo>
                  <a:pt x="639" y="302"/>
                </a:lnTo>
                <a:lnTo>
                  <a:pt x="638" y="302"/>
                </a:lnTo>
                <a:lnTo>
                  <a:pt x="636" y="302"/>
                </a:lnTo>
                <a:lnTo>
                  <a:pt x="634" y="304"/>
                </a:lnTo>
                <a:lnTo>
                  <a:pt x="632" y="304"/>
                </a:lnTo>
                <a:lnTo>
                  <a:pt x="632" y="306"/>
                </a:lnTo>
                <a:lnTo>
                  <a:pt x="630" y="306"/>
                </a:lnTo>
                <a:lnTo>
                  <a:pt x="628" y="306"/>
                </a:lnTo>
                <a:lnTo>
                  <a:pt x="626" y="308"/>
                </a:lnTo>
                <a:lnTo>
                  <a:pt x="624" y="308"/>
                </a:lnTo>
                <a:lnTo>
                  <a:pt x="623" y="310"/>
                </a:lnTo>
                <a:lnTo>
                  <a:pt x="623" y="312"/>
                </a:lnTo>
                <a:lnTo>
                  <a:pt x="621" y="312"/>
                </a:lnTo>
                <a:lnTo>
                  <a:pt x="619" y="312"/>
                </a:lnTo>
                <a:lnTo>
                  <a:pt x="617" y="314"/>
                </a:lnTo>
                <a:lnTo>
                  <a:pt x="615" y="314"/>
                </a:lnTo>
                <a:lnTo>
                  <a:pt x="615" y="315"/>
                </a:lnTo>
                <a:lnTo>
                  <a:pt x="613" y="315"/>
                </a:lnTo>
                <a:lnTo>
                  <a:pt x="613" y="315"/>
                </a:lnTo>
                <a:lnTo>
                  <a:pt x="611" y="315"/>
                </a:lnTo>
                <a:lnTo>
                  <a:pt x="609" y="315"/>
                </a:lnTo>
                <a:lnTo>
                  <a:pt x="608" y="315"/>
                </a:lnTo>
                <a:lnTo>
                  <a:pt x="606" y="315"/>
                </a:lnTo>
                <a:lnTo>
                  <a:pt x="604" y="315"/>
                </a:lnTo>
                <a:lnTo>
                  <a:pt x="602" y="314"/>
                </a:lnTo>
                <a:lnTo>
                  <a:pt x="600" y="314"/>
                </a:lnTo>
                <a:lnTo>
                  <a:pt x="600" y="312"/>
                </a:lnTo>
                <a:lnTo>
                  <a:pt x="598" y="312"/>
                </a:lnTo>
                <a:lnTo>
                  <a:pt x="598" y="310"/>
                </a:lnTo>
                <a:lnTo>
                  <a:pt x="598" y="308"/>
                </a:lnTo>
                <a:lnTo>
                  <a:pt x="598" y="306"/>
                </a:lnTo>
                <a:lnTo>
                  <a:pt x="598" y="304"/>
                </a:lnTo>
                <a:lnTo>
                  <a:pt x="598" y="302"/>
                </a:lnTo>
                <a:lnTo>
                  <a:pt x="596" y="302"/>
                </a:lnTo>
                <a:lnTo>
                  <a:pt x="596" y="300"/>
                </a:lnTo>
                <a:lnTo>
                  <a:pt x="594" y="299"/>
                </a:lnTo>
                <a:lnTo>
                  <a:pt x="592" y="299"/>
                </a:lnTo>
                <a:lnTo>
                  <a:pt x="591" y="297"/>
                </a:lnTo>
                <a:lnTo>
                  <a:pt x="589" y="297"/>
                </a:lnTo>
                <a:lnTo>
                  <a:pt x="587" y="295"/>
                </a:lnTo>
                <a:lnTo>
                  <a:pt x="585" y="293"/>
                </a:lnTo>
                <a:lnTo>
                  <a:pt x="583" y="293"/>
                </a:lnTo>
                <a:lnTo>
                  <a:pt x="581" y="293"/>
                </a:lnTo>
                <a:lnTo>
                  <a:pt x="581" y="291"/>
                </a:lnTo>
                <a:lnTo>
                  <a:pt x="579" y="291"/>
                </a:lnTo>
                <a:lnTo>
                  <a:pt x="579" y="289"/>
                </a:lnTo>
                <a:lnTo>
                  <a:pt x="577" y="289"/>
                </a:lnTo>
                <a:lnTo>
                  <a:pt x="576" y="287"/>
                </a:lnTo>
                <a:lnTo>
                  <a:pt x="576" y="285"/>
                </a:lnTo>
                <a:lnTo>
                  <a:pt x="574" y="285"/>
                </a:lnTo>
                <a:lnTo>
                  <a:pt x="574" y="284"/>
                </a:lnTo>
                <a:lnTo>
                  <a:pt x="572" y="284"/>
                </a:lnTo>
                <a:lnTo>
                  <a:pt x="572" y="282"/>
                </a:lnTo>
                <a:lnTo>
                  <a:pt x="570" y="282"/>
                </a:lnTo>
                <a:lnTo>
                  <a:pt x="570" y="280"/>
                </a:lnTo>
                <a:lnTo>
                  <a:pt x="568" y="280"/>
                </a:lnTo>
                <a:lnTo>
                  <a:pt x="568" y="278"/>
                </a:lnTo>
                <a:lnTo>
                  <a:pt x="566" y="278"/>
                </a:lnTo>
                <a:lnTo>
                  <a:pt x="566" y="280"/>
                </a:lnTo>
                <a:lnTo>
                  <a:pt x="566" y="282"/>
                </a:lnTo>
                <a:lnTo>
                  <a:pt x="566" y="284"/>
                </a:lnTo>
                <a:lnTo>
                  <a:pt x="566" y="285"/>
                </a:lnTo>
                <a:lnTo>
                  <a:pt x="566" y="287"/>
                </a:lnTo>
                <a:lnTo>
                  <a:pt x="566" y="289"/>
                </a:lnTo>
                <a:lnTo>
                  <a:pt x="564" y="291"/>
                </a:lnTo>
                <a:lnTo>
                  <a:pt x="564" y="302"/>
                </a:lnTo>
                <a:lnTo>
                  <a:pt x="564" y="304"/>
                </a:lnTo>
                <a:lnTo>
                  <a:pt x="564" y="306"/>
                </a:lnTo>
                <a:lnTo>
                  <a:pt x="564" y="308"/>
                </a:lnTo>
                <a:lnTo>
                  <a:pt x="564" y="310"/>
                </a:lnTo>
                <a:lnTo>
                  <a:pt x="564" y="312"/>
                </a:lnTo>
                <a:lnTo>
                  <a:pt x="564" y="312"/>
                </a:lnTo>
                <a:lnTo>
                  <a:pt x="564" y="314"/>
                </a:lnTo>
                <a:lnTo>
                  <a:pt x="564" y="315"/>
                </a:lnTo>
                <a:lnTo>
                  <a:pt x="564" y="317"/>
                </a:lnTo>
                <a:lnTo>
                  <a:pt x="564" y="319"/>
                </a:lnTo>
                <a:lnTo>
                  <a:pt x="564" y="321"/>
                </a:lnTo>
                <a:lnTo>
                  <a:pt x="564" y="323"/>
                </a:lnTo>
                <a:lnTo>
                  <a:pt x="564" y="325"/>
                </a:lnTo>
                <a:lnTo>
                  <a:pt x="564" y="327"/>
                </a:lnTo>
                <a:lnTo>
                  <a:pt x="564" y="329"/>
                </a:lnTo>
                <a:lnTo>
                  <a:pt x="564" y="330"/>
                </a:lnTo>
                <a:lnTo>
                  <a:pt x="564" y="332"/>
                </a:lnTo>
                <a:lnTo>
                  <a:pt x="564" y="334"/>
                </a:lnTo>
                <a:lnTo>
                  <a:pt x="564" y="336"/>
                </a:lnTo>
                <a:lnTo>
                  <a:pt x="564" y="338"/>
                </a:lnTo>
                <a:lnTo>
                  <a:pt x="564" y="340"/>
                </a:lnTo>
                <a:lnTo>
                  <a:pt x="564" y="342"/>
                </a:lnTo>
                <a:lnTo>
                  <a:pt x="564" y="344"/>
                </a:lnTo>
                <a:lnTo>
                  <a:pt x="564" y="345"/>
                </a:lnTo>
                <a:lnTo>
                  <a:pt x="566" y="345"/>
                </a:lnTo>
                <a:lnTo>
                  <a:pt x="564" y="355"/>
                </a:lnTo>
                <a:lnTo>
                  <a:pt x="564" y="357"/>
                </a:lnTo>
                <a:lnTo>
                  <a:pt x="564" y="357"/>
                </a:lnTo>
                <a:lnTo>
                  <a:pt x="564" y="359"/>
                </a:lnTo>
                <a:lnTo>
                  <a:pt x="564" y="360"/>
                </a:lnTo>
                <a:lnTo>
                  <a:pt x="564" y="362"/>
                </a:lnTo>
                <a:lnTo>
                  <a:pt x="564" y="364"/>
                </a:lnTo>
                <a:lnTo>
                  <a:pt x="564" y="366"/>
                </a:lnTo>
                <a:lnTo>
                  <a:pt x="564" y="368"/>
                </a:lnTo>
                <a:lnTo>
                  <a:pt x="564" y="370"/>
                </a:lnTo>
                <a:lnTo>
                  <a:pt x="564" y="372"/>
                </a:lnTo>
                <a:lnTo>
                  <a:pt x="564" y="374"/>
                </a:lnTo>
                <a:lnTo>
                  <a:pt x="564" y="375"/>
                </a:lnTo>
                <a:lnTo>
                  <a:pt x="564" y="377"/>
                </a:lnTo>
                <a:lnTo>
                  <a:pt x="564" y="379"/>
                </a:lnTo>
                <a:lnTo>
                  <a:pt x="564" y="381"/>
                </a:lnTo>
                <a:lnTo>
                  <a:pt x="564" y="383"/>
                </a:lnTo>
                <a:lnTo>
                  <a:pt x="564" y="385"/>
                </a:lnTo>
                <a:lnTo>
                  <a:pt x="564" y="387"/>
                </a:lnTo>
                <a:lnTo>
                  <a:pt x="564" y="389"/>
                </a:lnTo>
                <a:lnTo>
                  <a:pt x="564" y="390"/>
                </a:lnTo>
                <a:lnTo>
                  <a:pt x="564" y="392"/>
                </a:lnTo>
                <a:lnTo>
                  <a:pt x="564" y="394"/>
                </a:lnTo>
                <a:lnTo>
                  <a:pt x="564" y="396"/>
                </a:lnTo>
                <a:lnTo>
                  <a:pt x="564" y="398"/>
                </a:lnTo>
                <a:lnTo>
                  <a:pt x="564" y="400"/>
                </a:lnTo>
                <a:lnTo>
                  <a:pt x="564" y="400"/>
                </a:lnTo>
                <a:lnTo>
                  <a:pt x="564" y="402"/>
                </a:lnTo>
                <a:lnTo>
                  <a:pt x="564" y="404"/>
                </a:lnTo>
                <a:lnTo>
                  <a:pt x="564" y="405"/>
                </a:lnTo>
                <a:lnTo>
                  <a:pt x="564" y="407"/>
                </a:lnTo>
                <a:lnTo>
                  <a:pt x="564" y="409"/>
                </a:lnTo>
                <a:lnTo>
                  <a:pt x="564" y="411"/>
                </a:lnTo>
                <a:lnTo>
                  <a:pt x="564" y="413"/>
                </a:lnTo>
                <a:lnTo>
                  <a:pt x="564" y="415"/>
                </a:lnTo>
                <a:lnTo>
                  <a:pt x="564" y="417"/>
                </a:lnTo>
                <a:lnTo>
                  <a:pt x="564" y="419"/>
                </a:lnTo>
                <a:lnTo>
                  <a:pt x="564" y="420"/>
                </a:lnTo>
                <a:lnTo>
                  <a:pt x="564" y="422"/>
                </a:lnTo>
                <a:lnTo>
                  <a:pt x="564" y="424"/>
                </a:lnTo>
                <a:lnTo>
                  <a:pt x="564" y="426"/>
                </a:lnTo>
                <a:lnTo>
                  <a:pt x="564" y="428"/>
                </a:lnTo>
                <a:lnTo>
                  <a:pt x="564" y="428"/>
                </a:lnTo>
                <a:lnTo>
                  <a:pt x="564" y="430"/>
                </a:lnTo>
                <a:lnTo>
                  <a:pt x="564" y="432"/>
                </a:lnTo>
                <a:lnTo>
                  <a:pt x="564" y="434"/>
                </a:lnTo>
                <a:lnTo>
                  <a:pt x="564" y="435"/>
                </a:lnTo>
                <a:lnTo>
                  <a:pt x="564" y="437"/>
                </a:lnTo>
                <a:lnTo>
                  <a:pt x="564" y="439"/>
                </a:lnTo>
                <a:lnTo>
                  <a:pt x="564" y="441"/>
                </a:lnTo>
                <a:lnTo>
                  <a:pt x="564" y="443"/>
                </a:lnTo>
                <a:lnTo>
                  <a:pt x="564" y="445"/>
                </a:lnTo>
                <a:lnTo>
                  <a:pt x="564" y="445"/>
                </a:lnTo>
                <a:lnTo>
                  <a:pt x="564" y="447"/>
                </a:lnTo>
                <a:lnTo>
                  <a:pt x="564" y="449"/>
                </a:lnTo>
                <a:lnTo>
                  <a:pt x="564" y="450"/>
                </a:lnTo>
                <a:lnTo>
                  <a:pt x="564" y="452"/>
                </a:lnTo>
                <a:lnTo>
                  <a:pt x="564" y="454"/>
                </a:lnTo>
                <a:lnTo>
                  <a:pt x="564" y="456"/>
                </a:lnTo>
                <a:lnTo>
                  <a:pt x="564" y="458"/>
                </a:lnTo>
                <a:lnTo>
                  <a:pt x="564" y="460"/>
                </a:lnTo>
                <a:lnTo>
                  <a:pt x="564" y="462"/>
                </a:lnTo>
                <a:lnTo>
                  <a:pt x="564" y="464"/>
                </a:lnTo>
                <a:lnTo>
                  <a:pt x="564" y="465"/>
                </a:lnTo>
                <a:lnTo>
                  <a:pt x="564" y="467"/>
                </a:lnTo>
                <a:lnTo>
                  <a:pt x="564" y="469"/>
                </a:lnTo>
                <a:lnTo>
                  <a:pt x="564" y="471"/>
                </a:lnTo>
                <a:lnTo>
                  <a:pt x="564" y="473"/>
                </a:lnTo>
                <a:lnTo>
                  <a:pt x="564" y="475"/>
                </a:lnTo>
                <a:lnTo>
                  <a:pt x="564" y="477"/>
                </a:lnTo>
                <a:lnTo>
                  <a:pt x="564" y="479"/>
                </a:lnTo>
                <a:lnTo>
                  <a:pt x="564" y="480"/>
                </a:lnTo>
                <a:lnTo>
                  <a:pt x="564" y="482"/>
                </a:lnTo>
                <a:lnTo>
                  <a:pt x="564" y="484"/>
                </a:lnTo>
                <a:lnTo>
                  <a:pt x="564" y="486"/>
                </a:lnTo>
                <a:lnTo>
                  <a:pt x="564" y="488"/>
                </a:lnTo>
                <a:lnTo>
                  <a:pt x="564" y="490"/>
                </a:lnTo>
                <a:lnTo>
                  <a:pt x="564" y="490"/>
                </a:lnTo>
                <a:lnTo>
                  <a:pt x="564" y="492"/>
                </a:lnTo>
                <a:lnTo>
                  <a:pt x="564" y="494"/>
                </a:lnTo>
                <a:lnTo>
                  <a:pt x="564" y="495"/>
                </a:lnTo>
                <a:lnTo>
                  <a:pt x="564" y="497"/>
                </a:lnTo>
                <a:lnTo>
                  <a:pt x="564" y="499"/>
                </a:lnTo>
                <a:lnTo>
                  <a:pt x="564" y="501"/>
                </a:lnTo>
                <a:lnTo>
                  <a:pt x="564" y="503"/>
                </a:lnTo>
                <a:lnTo>
                  <a:pt x="562" y="505"/>
                </a:lnTo>
                <a:lnTo>
                  <a:pt x="562" y="507"/>
                </a:lnTo>
                <a:lnTo>
                  <a:pt x="562" y="509"/>
                </a:lnTo>
                <a:lnTo>
                  <a:pt x="562" y="510"/>
                </a:lnTo>
                <a:lnTo>
                  <a:pt x="562" y="512"/>
                </a:lnTo>
                <a:lnTo>
                  <a:pt x="562" y="514"/>
                </a:lnTo>
                <a:lnTo>
                  <a:pt x="562" y="516"/>
                </a:lnTo>
                <a:lnTo>
                  <a:pt x="562" y="518"/>
                </a:lnTo>
                <a:lnTo>
                  <a:pt x="562" y="520"/>
                </a:lnTo>
                <a:lnTo>
                  <a:pt x="562" y="522"/>
                </a:lnTo>
                <a:lnTo>
                  <a:pt x="562" y="524"/>
                </a:lnTo>
                <a:lnTo>
                  <a:pt x="562" y="525"/>
                </a:lnTo>
                <a:lnTo>
                  <a:pt x="562" y="527"/>
                </a:lnTo>
                <a:lnTo>
                  <a:pt x="562" y="529"/>
                </a:lnTo>
                <a:lnTo>
                  <a:pt x="562" y="531"/>
                </a:lnTo>
                <a:lnTo>
                  <a:pt x="562" y="533"/>
                </a:lnTo>
                <a:lnTo>
                  <a:pt x="562" y="535"/>
                </a:lnTo>
                <a:lnTo>
                  <a:pt x="562" y="535"/>
                </a:lnTo>
                <a:lnTo>
                  <a:pt x="562" y="537"/>
                </a:lnTo>
                <a:lnTo>
                  <a:pt x="562" y="539"/>
                </a:lnTo>
                <a:lnTo>
                  <a:pt x="562" y="540"/>
                </a:lnTo>
                <a:lnTo>
                  <a:pt x="562" y="542"/>
                </a:lnTo>
                <a:lnTo>
                  <a:pt x="562" y="544"/>
                </a:lnTo>
                <a:lnTo>
                  <a:pt x="562" y="546"/>
                </a:lnTo>
                <a:lnTo>
                  <a:pt x="562" y="548"/>
                </a:lnTo>
                <a:lnTo>
                  <a:pt x="562" y="550"/>
                </a:lnTo>
                <a:lnTo>
                  <a:pt x="561" y="552"/>
                </a:lnTo>
                <a:lnTo>
                  <a:pt x="559" y="552"/>
                </a:lnTo>
                <a:lnTo>
                  <a:pt x="557" y="554"/>
                </a:lnTo>
                <a:lnTo>
                  <a:pt x="555" y="554"/>
                </a:lnTo>
                <a:lnTo>
                  <a:pt x="555" y="552"/>
                </a:lnTo>
                <a:lnTo>
                  <a:pt x="553" y="552"/>
                </a:lnTo>
                <a:lnTo>
                  <a:pt x="553" y="554"/>
                </a:lnTo>
                <a:lnTo>
                  <a:pt x="551" y="554"/>
                </a:lnTo>
                <a:lnTo>
                  <a:pt x="549" y="552"/>
                </a:lnTo>
                <a:lnTo>
                  <a:pt x="549" y="550"/>
                </a:lnTo>
                <a:lnTo>
                  <a:pt x="547" y="550"/>
                </a:lnTo>
                <a:lnTo>
                  <a:pt x="546" y="550"/>
                </a:lnTo>
                <a:lnTo>
                  <a:pt x="544" y="550"/>
                </a:lnTo>
                <a:lnTo>
                  <a:pt x="544" y="548"/>
                </a:lnTo>
                <a:lnTo>
                  <a:pt x="542" y="548"/>
                </a:lnTo>
                <a:lnTo>
                  <a:pt x="540" y="550"/>
                </a:lnTo>
                <a:lnTo>
                  <a:pt x="538" y="550"/>
                </a:lnTo>
                <a:lnTo>
                  <a:pt x="538" y="552"/>
                </a:lnTo>
                <a:lnTo>
                  <a:pt x="536" y="552"/>
                </a:lnTo>
                <a:lnTo>
                  <a:pt x="536" y="554"/>
                </a:lnTo>
                <a:lnTo>
                  <a:pt x="538" y="555"/>
                </a:lnTo>
                <a:lnTo>
                  <a:pt x="536" y="555"/>
                </a:lnTo>
                <a:lnTo>
                  <a:pt x="536" y="557"/>
                </a:lnTo>
                <a:lnTo>
                  <a:pt x="536" y="559"/>
                </a:lnTo>
                <a:lnTo>
                  <a:pt x="536" y="561"/>
                </a:lnTo>
                <a:lnTo>
                  <a:pt x="536" y="563"/>
                </a:lnTo>
                <a:lnTo>
                  <a:pt x="534" y="563"/>
                </a:lnTo>
                <a:lnTo>
                  <a:pt x="534" y="565"/>
                </a:lnTo>
                <a:lnTo>
                  <a:pt x="532" y="565"/>
                </a:lnTo>
                <a:lnTo>
                  <a:pt x="531" y="565"/>
                </a:lnTo>
                <a:lnTo>
                  <a:pt x="531" y="567"/>
                </a:lnTo>
                <a:lnTo>
                  <a:pt x="529" y="567"/>
                </a:lnTo>
                <a:lnTo>
                  <a:pt x="529" y="569"/>
                </a:lnTo>
                <a:lnTo>
                  <a:pt x="527" y="569"/>
                </a:lnTo>
                <a:lnTo>
                  <a:pt x="525" y="570"/>
                </a:lnTo>
                <a:lnTo>
                  <a:pt x="525" y="572"/>
                </a:lnTo>
                <a:lnTo>
                  <a:pt x="523" y="572"/>
                </a:lnTo>
                <a:lnTo>
                  <a:pt x="521" y="574"/>
                </a:lnTo>
                <a:lnTo>
                  <a:pt x="521" y="576"/>
                </a:lnTo>
                <a:lnTo>
                  <a:pt x="519" y="576"/>
                </a:lnTo>
                <a:lnTo>
                  <a:pt x="519" y="578"/>
                </a:lnTo>
                <a:lnTo>
                  <a:pt x="517" y="578"/>
                </a:lnTo>
                <a:lnTo>
                  <a:pt x="517" y="580"/>
                </a:lnTo>
                <a:lnTo>
                  <a:pt x="516" y="580"/>
                </a:lnTo>
                <a:lnTo>
                  <a:pt x="516" y="582"/>
                </a:lnTo>
                <a:lnTo>
                  <a:pt x="514" y="582"/>
                </a:lnTo>
                <a:lnTo>
                  <a:pt x="512" y="599"/>
                </a:lnTo>
                <a:lnTo>
                  <a:pt x="510" y="599"/>
                </a:lnTo>
                <a:lnTo>
                  <a:pt x="510" y="600"/>
                </a:lnTo>
                <a:lnTo>
                  <a:pt x="508" y="602"/>
                </a:lnTo>
                <a:lnTo>
                  <a:pt x="508" y="604"/>
                </a:lnTo>
                <a:lnTo>
                  <a:pt x="510" y="604"/>
                </a:lnTo>
                <a:lnTo>
                  <a:pt x="512" y="606"/>
                </a:lnTo>
                <a:lnTo>
                  <a:pt x="512" y="608"/>
                </a:lnTo>
                <a:lnTo>
                  <a:pt x="514" y="610"/>
                </a:lnTo>
                <a:lnTo>
                  <a:pt x="514" y="612"/>
                </a:lnTo>
                <a:lnTo>
                  <a:pt x="514" y="614"/>
                </a:lnTo>
                <a:lnTo>
                  <a:pt x="516" y="614"/>
                </a:lnTo>
                <a:lnTo>
                  <a:pt x="516" y="615"/>
                </a:lnTo>
                <a:lnTo>
                  <a:pt x="516" y="617"/>
                </a:lnTo>
                <a:lnTo>
                  <a:pt x="514" y="617"/>
                </a:lnTo>
                <a:lnTo>
                  <a:pt x="514" y="619"/>
                </a:lnTo>
                <a:lnTo>
                  <a:pt x="512" y="619"/>
                </a:lnTo>
                <a:lnTo>
                  <a:pt x="510" y="619"/>
                </a:lnTo>
                <a:lnTo>
                  <a:pt x="508" y="619"/>
                </a:lnTo>
                <a:lnTo>
                  <a:pt x="506" y="619"/>
                </a:lnTo>
                <a:lnTo>
                  <a:pt x="504" y="619"/>
                </a:lnTo>
                <a:lnTo>
                  <a:pt x="502" y="619"/>
                </a:lnTo>
                <a:lnTo>
                  <a:pt x="501" y="619"/>
                </a:lnTo>
                <a:lnTo>
                  <a:pt x="499" y="619"/>
                </a:lnTo>
                <a:lnTo>
                  <a:pt x="499" y="621"/>
                </a:lnTo>
                <a:lnTo>
                  <a:pt x="497" y="621"/>
                </a:lnTo>
                <a:lnTo>
                  <a:pt x="495" y="623"/>
                </a:lnTo>
                <a:lnTo>
                  <a:pt x="495" y="625"/>
                </a:lnTo>
                <a:lnTo>
                  <a:pt x="493" y="625"/>
                </a:lnTo>
                <a:lnTo>
                  <a:pt x="493" y="625"/>
                </a:lnTo>
                <a:lnTo>
                  <a:pt x="493" y="627"/>
                </a:lnTo>
                <a:lnTo>
                  <a:pt x="493" y="629"/>
                </a:lnTo>
                <a:lnTo>
                  <a:pt x="493" y="630"/>
                </a:lnTo>
                <a:lnTo>
                  <a:pt x="493" y="632"/>
                </a:lnTo>
                <a:lnTo>
                  <a:pt x="491" y="632"/>
                </a:lnTo>
                <a:lnTo>
                  <a:pt x="491" y="634"/>
                </a:lnTo>
                <a:lnTo>
                  <a:pt x="489" y="634"/>
                </a:lnTo>
                <a:lnTo>
                  <a:pt x="487" y="634"/>
                </a:lnTo>
                <a:lnTo>
                  <a:pt x="486" y="636"/>
                </a:lnTo>
                <a:lnTo>
                  <a:pt x="484" y="636"/>
                </a:lnTo>
                <a:lnTo>
                  <a:pt x="482" y="636"/>
                </a:lnTo>
                <a:lnTo>
                  <a:pt x="480" y="636"/>
                </a:lnTo>
                <a:lnTo>
                  <a:pt x="478" y="636"/>
                </a:lnTo>
                <a:lnTo>
                  <a:pt x="476" y="636"/>
                </a:lnTo>
                <a:lnTo>
                  <a:pt x="474" y="638"/>
                </a:lnTo>
                <a:lnTo>
                  <a:pt x="472" y="638"/>
                </a:lnTo>
                <a:lnTo>
                  <a:pt x="472" y="640"/>
                </a:lnTo>
                <a:lnTo>
                  <a:pt x="471" y="640"/>
                </a:lnTo>
                <a:lnTo>
                  <a:pt x="471" y="642"/>
                </a:lnTo>
                <a:lnTo>
                  <a:pt x="469" y="642"/>
                </a:lnTo>
                <a:lnTo>
                  <a:pt x="469" y="644"/>
                </a:lnTo>
                <a:lnTo>
                  <a:pt x="469" y="644"/>
                </a:lnTo>
                <a:lnTo>
                  <a:pt x="467" y="644"/>
                </a:lnTo>
                <a:lnTo>
                  <a:pt x="465" y="645"/>
                </a:lnTo>
                <a:lnTo>
                  <a:pt x="463" y="645"/>
                </a:lnTo>
                <a:lnTo>
                  <a:pt x="461" y="645"/>
                </a:lnTo>
                <a:lnTo>
                  <a:pt x="459" y="645"/>
                </a:lnTo>
                <a:lnTo>
                  <a:pt x="457" y="647"/>
                </a:lnTo>
                <a:lnTo>
                  <a:pt x="456" y="647"/>
                </a:lnTo>
                <a:lnTo>
                  <a:pt x="454" y="647"/>
                </a:lnTo>
                <a:lnTo>
                  <a:pt x="452" y="647"/>
                </a:lnTo>
                <a:lnTo>
                  <a:pt x="450" y="647"/>
                </a:lnTo>
                <a:lnTo>
                  <a:pt x="448" y="649"/>
                </a:lnTo>
                <a:lnTo>
                  <a:pt x="446" y="649"/>
                </a:lnTo>
                <a:lnTo>
                  <a:pt x="444" y="649"/>
                </a:lnTo>
                <a:lnTo>
                  <a:pt x="442" y="649"/>
                </a:lnTo>
                <a:lnTo>
                  <a:pt x="441" y="649"/>
                </a:lnTo>
                <a:lnTo>
                  <a:pt x="441" y="651"/>
                </a:lnTo>
                <a:lnTo>
                  <a:pt x="439" y="651"/>
                </a:lnTo>
                <a:lnTo>
                  <a:pt x="437" y="651"/>
                </a:lnTo>
                <a:lnTo>
                  <a:pt x="435" y="653"/>
                </a:lnTo>
                <a:lnTo>
                  <a:pt x="433" y="653"/>
                </a:lnTo>
                <a:lnTo>
                  <a:pt x="433" y="655"/>
                </a:lnTo>
                <a:lnTo>
                  <a:pt x="431" y="655"/>
                </a:lnTo>
                <a:lnTo>
                  <a:pt x="431" y="657"/>
                </a:lnTo>
                <a:lnTo>
                  <a:pt x="429" y="657"/>
                </a:lnTo>
                <a:lnTo>
                  <a:pt x="427" y="659"/>
                </a:lnTo>
                <a:lnTo>
                  <a:pt x="426" y="659"/>
                </a:lnTo>
                <a:lnTo>
                  <a:pt x="426" y="661"/>
                </a:lnTo>
                <a:lnTo>
                  <a:pt x="424" y="661"/>
                </a:lnTo>
                <a:lnTo>
                  <a:pt x="422" y="661"/>
                </a:lnTo>
                <a:lnTo>
                  <a:pt x="422" y="661"/>
                </a:lnTo>
                <a:lnTo>
                  <a:pt x="420" y="661"/>
                </a:lnTo>
                <a:lnTo>
                  <a:pt x="418" y="661"/>
                </a:lnTo>
                <a:lnTo>
                  <a:pt x="416" y="661"/>
                </a:lnTo>
                <a:lnTo>
                  <a:pt x="414" y="662"/>
                </a:lnTo>
                <a:lnTo>
                  <a:pt x="412" y="662"/>
                </a:lnTo>
                <a:lnTo>
                  <a:pt x="411" y="662"/>
                </a:lnTo>
                <a:lnTo>
                  <a:pt x="409" y="662"/>
                </a:lnTo>
                <a:lnTo>
                  <a:pt x="407" y="662"/>
                </a:lnTo>
                <a:lnTo>
                  <a:pt x="407" y="664"/>
                </a:lnTo>
                <a:lnTo>
                  <a:pt x="405" y="664"/>
                </a:lnTo>
                <a:lnTo>
                  <a:pt x="403" y="666"/>
                </a:lnTo>
                <a:lnTo>
                  <a:pt x="401" y="666"/>
                </a:lnTo>
                <a:lnTo>
                  <a:pt x="399" y="666"/>
                </a:lnTo>
                <a:lnTo>
                  <a:pt x="397" y="668"/>
                </a:lnTo>
                <a:lnTo>
                  <a:pt x="396" y="668"/>
                </a:lnTo>
                <a:lnTo>
                  <a:pt x="396" y="670"/>
                </a:lnTo>
                <a:lnTo>
                  <a:pt x="394" y="670"/>
                </a:lnTo>
                <a:lnTo>
                  <a:pt x="392" y="672"/>
                </a:lnTo>
                <a:lnTo>
                  <a:pt x="390" y="672"/>
                </a:lnTo>
                <a:lnTo>
                  <a:pt x="390" y="674"/>
                </a:lnTo>
                <a:lnTo>
                  <a:pt x="388" y="674"/>
                </a:lnTo>
                <a:lnTo>
                  <a:pt x="388" y="676"/>
                </a:lnTo>
                <a:lnTo>
                  <a:pt x="386" y="676"/>
                </a:lnTo>
                <a:lnTo>
                  <a:pt x="384" y="676"/>
                </a:lnTo>
                <a:lnTo>
                  <a:pt x="384" y="677"/>
                </a:lnTo>
                <a:lnTo>
                  <a:pt x="382" y="677"/>
                </a:lnTo>
                <a:lnTo>
                  <a:pt x="381" y="679"/>
                </a:lnTo>
                <a:lnTo>
                  <a:pt x="381" y="681"/>
                </a:lnTo>
                <a:lnTo>
                  <a:pt x="379" y="683"/>
                </a:lnTo>
                <a:lnTo>
                  <a:pt x="379" y="685"/>
                </a:lnTo>
                <a:lnTo>
                  <a:pt x="379" y="687"/>
                </a:lnTo>
                <a:lnTo>
                  <a:pt x="377" y="687"/>
                </a:lnTo>
                <a:lnTo>
                  <a:pt x="377" y="689"/>
                </a:lnTo>
                <a:lnTo>
                  <a:pt x="375" y="691"/>
                </a:lnTo>
                <a:lnTo>
                  <a:pt x="375" y="689"/>
                </a:lnTo>
                <a:lnTo>
                  <a:pt x="373" y="689"/>
                </a:lnTo>
                <a:lnTo>
                  <a:pt x="371" y="689"/>
                </a:lnTo>
                <a:lnTo>
                  <a:pt x="369" y="689"/>
                </a:lnTo>
                <a:lnTo>
                  <a:pt x="369" y="687"/>
                </a:lnTo>
                <a:lnTo>
                  <a:pt x="367" y="687"/>
                </a:lnTo>
                <a:lnTo>
                  <a:pt x="366" y="687"/>
                </a:lnTo>
                <a:lnTo>
                  <a:pt x="364" y="687"/>
                </a:lnTo>
                <a:lnTo>
                  <a:pt x="362" y="687"/>
                </a:lnTo>
                <a:lnTo>
                  <a:pt x="362" y="689"/>
                </a:lnTo>
                <a:lnTo>
                  <a:pt x="360" y="689"/>
                </a:lnTo>
                <a:lnTo>
                  <a:pt x="358" y="689"/>
                </a:lnTo>
                <a:lnTo>
                  <a:pt x="356" y="689"/>
                </a:lnTo>
                <a:lnTo>
                  <a:pt x="354" y="691"/>
                </a:lnTo>
                <a:lnTo>
                  <a:pt x="352" y="691"/>
                </a:lnTo>
                <a:lnTo>
                  <a:pt x="351" y="692"/>
                </a:lnTo>
                <a:lnTo>
                  <a:pt x="349" y="692"/>
                </a:lnTo>
                <a:lnTo>
                  <a:pt x="347" y="694"/>
                </a:lnTo>
                <a:lnTo>
                  <a:pt x="345" y="696"/>
                </a:lnTo>
                <a:lnTo>
                  <a:pt x="345" y="698"/>
                </a:lnTo>
                <a:lnTo>
                  <a:pt x="343" y="700"/>
                </a:lnTo>
                <a:lnTo>
                  <a:pt x="343" y="702"/>
                </a:lnTo>
                <a:lnTo>
                  <a:pt x="343" y="704"/>
                </a:lnTo>
                <a:lnTo>
                  <a:pt x="341" y="704"/>
                </a:lnTo>
                <a:lnTo>
                  <a:pt x="339" y="704"/>
                </a:lnTo>
                <a:lnTo>
                  <a:pt x="337" y="704"/>
                </a:lnTo>
                <a:lnTo>
                  <a:pt x="337" y="702"/>
                </a:lnTo>
                <a:lnTo>
                  <a:pt x="336" y="702"/>
                </a:lnTo>
                <a:lnTo>
                  <a:pt x="336" y="700"/>
                </a:lnTo>
                <a:lnTo>
                  <a:pt x="334" y="700"/>
                </a:lnTo>
                <a:lnTo>
                  <a:pt x="332" y="698"/>
                </a:lnTo>
                <a:lnTo>
                  <a:pt x="330" y="698"/>
                </a:lnTo>
                <a:lnTo>
                  <a:pt x="328" y="696"/>
                </a:lnTo>
                <a:lnTo>
                  <a:pt x="328" y="694"/>
                </a:lnTo>
                <a:lnTo>
                  <a:pt x="326" y="692"/>
                </a:lnTo>
                <a:lnTo>
                  <a:pt x="326" y="692"/>
                </a:lnTo>
                <a:lnTo>
                  <a:pt x="324" y="692"/>
                </a:lnTo>
                <a:lnTo>
                  <a:pt x="322" y="691"/>
                </a:lnTo>
                <a:lnTo>
                  <a:pt x="322" y="689"/>
                </a:lnTo>
                <a:lnTo>
                  <a:pt x="322" y="687"/>
                </a:lnTo>
                <a:lnTo>
                  <a:pt x="322" y="685"/>
                </a:lnTo>
                <a:lnTo>
                  <a:pt x="322" y="683"/>
                </a:lnTo>
                <a:lnTo>
                  <a:pt x="322" y="681"/>
                </a:lnTo>
                <a:lnTo>
                  <a:pt x="322" y="679"/>
                </a:lnTo>
                <a:lnTo>
                  <a:pt x="322" y="677"/>
                </a:lnTo>
                <a:lnTo>
                  <a:pt x="322" y="676"/>
                </a:lnTo>
                <a:lnTo>
                  <a:pt x="322" y="674"/>
                </a:lnTo>
                <a:lnTo>
                  <a:pt x="321" y="674"/>
                </a:lnTo>
                <a:lnTo>
                  <a:pt x="321" y="672"/>
                </a:lnTo>
                <a:lnTo>
                  <a:pt x="321" y="670"/>
                </a:lnTo>
                <a:lnTo>
                  <a:pt x="321" y="668"/>
                </a:lnTo>
                <a:lnTo>
                  <a:pt x="321" y="668"/>
                </a:lnTo>
                <a:lnTo>
                  <a:pt x="319" y="668"/>
                </a:lnTo>
                <a:lnTo>
                  <a:pt x="317" y="668"/>
                </a:lnTo>
                <a:lnTo>
                  <a:pt x="317" y="666"/>
                </a:lnTo>
                <a:lnTo>
                  <a:pt x="315" y="666"/>
                </a:lnTo>
                <a:lnTo>
                  <a:pt x="315" y="664"/>
                </a:lnTo>
                <a:lnTo>
                  <a:pt x="315" y="662"/>
                </a:lnTo>
                <a:lnTo>
                  <a:pt x="315" y="661"/>
                </a:lnTo>
                <a:lnTo>
                  <a:pt x="317" y="659"/>
                </a:lnTo>
                <a:lnTo>
                  <a:pt x="317" y="657"/>
                </a:lnTo>
                <a:lnTo>
                  <a:pt x="317" y="655"/>
                </a:lnTo>
                <a:lnTo>
                  <a:pt x="315" y="653"/>
                </a:lnTo>
                <a:lnTo>
                  <a:pt x="315" y="651"/>
                </a:lnTo>
                <a:lnTo>
                  <a:pt x="313" y="649"/>
                </a:lnTo>
                <a:lnTo>
                  <a:pt x="313" y="647"/>
                </a:lnTo>
                <a:lnTo>
                  <a:pt x="311" y="645"/>
                </a:lnTo>
                <a:lnTo>
                  <a:pt x="309" y="644"/>
                </a:lnTo>
                <a:lnTo>
                  <a:pt x="307" y="642"/>
                </a:lnTo>
                <a:lnTo>
                  <a:pt x="306" y="640"/>
                </a:lnTo>
                <a:lnTo>
                  <a:pt x="306" y="638"/>
                </a:lnTo>
                <a:lnTo>
                  <a:pt x="306" y="636"/>
                </a:lnTo>
                <a:lnTo>
                  <a:pt x="304" y="636"/>
                </a:lnTo>
                <a:lnTo>
                  <a:pt x="304" y="634"/>
                </a:lnTo>
                <a:lnTo>
                  <a:pt x="304" y="632"/>
                </a:lnTo>
                <a:lnTo>
                  <a:pt x="302" y="630"/>
                </a:lnTo>
                <a:lnTo>
                  <a:pt x="300" y="630"/>
                </a:lnTo>
                <a:lnTo>
                  <a:pt x="300" y="629"/>
                </a:lnTo>
                <a:lnTo>
                  <a:pt x="298" y="629"/>
                </a:lnTo>
                <a:lnTo>
                  <a:pt x="298" y="627"/>
                </a:lnTo>
                <a:lnTo>
                  <a:pt x="296" y="627"/>
                </a:lnTo>
                <a:lnTo>
                  <a:pt x="294" y="627"/>
                </a:lnTo>
                <a:lnTo>
                  <a:pt x="292" y="625"/>
                </a:lnTo>
                <a:lnTo>
                  <a:pt x="291" y="625"/>
                </a:lnTo>
                <a:lnTo>
                  <a:pt x="289" y="625"/>
                </a:lnTo>
                <a:lnTo>
                  <a:pt x="289" y="623"/>
                </a:lnTo>
                <a:lnTo>
                  <a:pt x="289" y="621"/>
                </a:lnTo>
                <a:lnTo>
                  <a:pt x="287" y="621"/>
                </a:lnTo>
                <a:lnTo>
                  <a:pt x="287" y="619"/>
                </a:lnTo>
                <a:lnTo>
                  <a:pt x="285" y="619"/>
                </a:lnTo>
                <a:lnTo>
                  <a:pt x="285" y="617"/>
                </a:lnTo>
                <a:lnTo>
                  <a:pt x="283" y="615"/>
                </a:lnTo>
                <a:lnTo>
                  <a:pt x="281" y="615"/>
                </a:lnTo>
                <a:lnTo>
                  <a:pt x="279" y="614"/>
                </a:lnTo>
                <a:lnTo>
                  <a:pt x="279" y="612"/>
                </a:lnTo>
                <a:lnTo>
                  <a:pt x="277" y="610"/>
                </a:lnTo>
                <a:lnTo>
                  <a:pt x="277" y="608"/>
                </a:lnTo>
                <a:lnTo>
                  <a:pt x="276" y="608"/>
                </a:lnTo>
                <a:lnTo>
                  <a:pt x="276" y="606"/>
                </a:lnTo>
                <a:lnTo>
                  <a:pt x="276" y="604"/>
                </a:lnTo>
                <a:lnTo>
                  <a:pt x="276" y="602"/>
                </a:lnTo>
                <a:lnTo>
                  <a:pt x="274" y="602"/>
                </a:lnTo>
                <a:lnTo>
                  <a:pt x="274" y="600"/>
                </a:lnTo>
                <a:lnTo>
                  <a:pt x="272" y="599"/>
                </a:lnTo>
                <a:lnTo>
                  <a:pt x="272" y="597"/>
                </a:lnTo>
                <a:lnTo>
                  <a:pt x="270" y="597"/>
                </a:lnTo>
                <a:lnTo>
                  <a:pt x="270" y="595"/>
                </a:lnTo>
                <a:lnTo>
                  <a:pt x="270" y="593"/>
                </a:lnTo>
                <a:lnTo>
                  <a:pt x="270" y="591"/>
                </a:lnTo>
                <a:lnTo>
                  <a:pt x="272" y="591"/>
                </a:lnTo>
                <a:lnTo>
                  <a:pt x="274" y="589"/>
                </a:lnTo>
                <a:lnTo>
                  <a:pt x="274" y="587"/>
                </a:lnTo>
                <a:lnTo>
                  <a:pt x="274" y="585"/>
                </a:lnTo>
                <a:lnTo>
                  <a:pt x="274" y="584"/>
                </a:lnTo>
                <a:lnTo>
                  <a:pt x="272" y="584"/>
                </a:lnTo>
                <a:lnTo>
                  <a:pt x="272" y="582"/>
                </a:lnTo>
                <a:lnTo>
                  <a:pt x="270" y="580"/>
                </a:lnTo>
                <a:lnTo>
                  <a:pt x="270" y="580"/>
                </a:lnTo>
                <a:lnTo>
                  <a:pt x="268" y="578"/>
                </a:lnTo>
                <a:lnTo>
                  <a:pt x="268" y="576"/>
                </a:lnTo>
                <a:lnTo>
                  <a:pt x="268" y="574"/>
                </a:lnTo>
                <a:lnTo>
                  <a:pt x="268" y="572"/>
                </a:lnTo>
                <a:lnTo>
                  <a:pt x="268" y="570"/>
                </a:lnTo>
                <a:lnTo>
                  <a:pt x="268" y="569"/>
                </a:lnTo>
                <a:lnTo>
                  <a:pt x="268" y="567"/>
                </a:lnTo>
                <a:lnTo>
                  <a:pt x="270" y="567"/>
                </a:lnTo>
                <a:lnTo>
                  <a:pt x="268" y="565"/>
                </a:lnTo>
                <a:lnTo>
                  <a:pt x="268" y="563"/>
                </a:lnTo>
                <a:lnTo>
                  <a:pt x="268" y="561"/>
                </a:lnTo>
                <a:lnTo>
                  <a:pt x="266" y="561"/>
                </a:lnTo>
                <a:lnTo>
                  <a:pt x="264" y="561"/>
                </a:lnTo>
                <a:lnTo>
                  <a:pt x="262" y="559"/>
                </a:lnTo>
                <a:lnTo>
                  <a:pt x="262" y="557"/>
                </a:lnTo>
                <a:lnTo>
                  <a:pt x="262" y="555"/>
                </a:lnTo>
                <a:lnTo>
                  <a:pt x="262" y="554"/>
                </a:lnTo>
                <a:lnTo>
                  <a:pt x="262" y="552"/>
                </a:lnTo>
                <a:lnTo>
                  <a:pt x="262" y="550"/>
                </a:lnTo>
                <a:lnTo>
                  <a:pt x="264" y="548"/>
                </a:lnTo>
                <a:lnTo>
                  <a:pt x="264" y="546"/>
                </a:lnTo>
                <a:lnTo>
                  <a:pt x="262" y="546"/>
                </a:lnTo>
                <a:lnTo>
                  <a:pt x="261" y="546"/>
                </a:lnTo>
                <a:lnTo>
                  <a:pt x="259" y="544"/>
                </a:lnTo>
                <a:lnTo>
                  <a:pt x="257" y="544"/>
                </a:lnTo>
                <a:lnTo>
                  <a:pt x="255" y="544"/>
                </a:lnTo>
                <a:lnTo>
                  <a:pt x="253" y="544"/>
                </a:lnTo>
                <a:lnTo>
                  <a:pt x="251" y="544"/>
                </a:lnTo>
                <a:lnTo>
                  <a:pt x="249" y="544"/>
                </a:lnTo>
                <a:lnTo>
                  <a:pt x="247" y="544"/>
                </a:lnTo>
                <a:lnTo>
                  <a:pt x="246" y="544"/>
                </a:lnTo>
                <a:lnTo>
                  <a:pt x="246" y="546"/>
                </a:lnTo>
                <a:lnTo>
                  <a:pt x="244" y="546"/>
                </a:lnTo>
                <a:lnTo>
                  <a:pt x="242" y="546"/>
                </a:lnTo>
                <a:lnTo>
                  <a:pt x="240" y="546"/>
                </a:lnTo>
                <a:lnTo>
                  <a:pt x="240" y="544"/>
                </a:lnTo>
                <a:lnTo>
                  <a:pt x="240" y="542"/>
                </a:lnTo>
                <a:lnTo>
                  <a:pt x="242" y="542"/>
                </a:lnTo>
                <a:lnTo>
                  <a:pt x="242" y="540"/>
                </a:lnTo>
                <a:lnTo>
                  <a:pt x="242" y="539"/>
                </a:lnTo>
                <a:lnTo>
                  <a:pt x="240" y="537"/>
                </a:lnTo>
                <a:lnTo>
                  <a:pt x="238" y="535"/>
                </a:lnTo>
                <a:lnTo>
                  <a:pt x="236" y="535"/>
                </a:lnTo>
                <a:lnTo>
                  <a:pt x="232" y="535"/>
                </a:lnTo>
                <a:lnTo>
                  <a:pt x="232" y="533"/>
                </a:lnTo>
                <a:lnTo>
                  <a:pt x="232" y="531"/>
                </a:lnTo>
                <a:lnTo>
                  <a:pt x="232" y="529"/>
                </a:lnTo>
                <a:lnTo>
                  <a:pt x="232" y="527"/>
                </a:lnTo>
                <a:lnTo>
                  <a:pt x="231" y="527"/>
                </a:lnTo>
                <a:lnTo>
                  <a:pt x="229" y="525"/>
                </a:lnTo>
                <a:lnTo>
                  <a:pt x="229" y="524"/>
                </a:lnTo>
                <a:lnTo>
                  <a:pt x="229" y="522"/>
                </a:lnTo>
                <a:lnTo>
                  <a:pt x="227" y="522"/>
                </a:lnTo>
                <a:lnTo>
                  <a:pt x="225" y="522"/>
                </a:lnTo>
                <a:lnTo>
                  <a:pt x="223" y="522"/>
                </a:lnTo>
                <a:lnTo>
                  <a:pt x="223" y="520"/>
                </a:lnTo>
                <a:lnTo>
                  <a:pt x="221" y="520"/>
                </a:lnTo>
                <a:lnTo>
                  <a:pt x="219" y="520"/>
                </a:lnTo>
                <a:lnTo>
                  <a:pt x="217" y="518"/>
                </a:lnTo>
                <a:lnTo>
                  <a:pt x="216" y="518"/>
                </a:lnTo>
                <a:lnTo>
                  <a:pt x="216" y="516"/>
                </a:lnTo>
                <a:lnTo>
                  <a:pt x="214" y="516"/>
                </a:lnTo>
                <a:lnTo>
                  <a:pt x="212" y="514"/>
                </a:lnTo>
                <a:lnTo>
                  <a:pt x="210" y="514"/>
                </a:lnTo>
                <a:lnTo>
                  <a:pt x="208" y="514"/>
                </a:lnTo>
                <a:lnTo>
                  <a:pt x="206" y="514"/>
                </a:lnTo>
                <a:lnTo>
                  <a:pt x="204" y="514"/>
                </a:lnTo>
                <a:lnTo>
                  <a:pt x="202" y="514"/>
                </a:lnTo>
                <a:lnTo>
                  <a:pt x="201" y="514"/>
                </a:lnTo>
                <a:lnTo>
                  <a:pt x="199" y="514"/>
                </a:lnTo>
                <a:lnTo>
                  <a:pt x="197" y="514"/>
                </a:lnTo>
                <a:lnTo>
                  <a:pt x="195" y="514"/>
                </a:lnTo>
                <a:lnTo>
                  <a:pt x="193" y="514"/>
                </a:lnTo>
                <a:lnTo>
                  <a:pt x="191" y="514"/>
                </a:lnTo>
                <a:lnTo>
                  <a:pt x="189" y="514"/>
                </a:lnTo>
                <a:lnTo>
                  <a:pt x="187" y="514"/>
                </a:lnTo>
                <a:lnTo>
                  <a:pt x="186" y="514"/>
                </a:lnTo>
                <a:lnTo>
                  <a:pt x="184" y="514"/>
                </a:lnTo>
                <a:lnTo>
                  <a:pt x="184" y="514"/>
                </a:lnTo>
                <a:lnTo>
                  <a:pt x="182" y="514"/>
                </a:lnTo>
                <a:lnTo>
                  <a:pt x="180" y="512"/>
                </a:lnTo>
                <a:lnTo>
                  <a:pt x="178" y="512"/>
                </a:lnTo>
                <a:lnTo>
                  <a:pt x="176" y="512"/>
                </a:lnTo>
                <a:lnTo>
                  <a:pt x="174" y="512"/>
                </a:lnTo>
                <a:lnTo>
                  <a:pt x="172" y="514"/>
                </a:lnTo>
                <a:lnTo>
                  <a:pt x="172" y="516"/>
                </a:lnTo>
                <a:lnTo>
                  <a:pt x="171" y="516"/>
                </a:lnTo>
                <a:lnTo>
                  <a:pt x="171" y="518"/>
                </a:lnTo>
                <a:lnTo>
                  <a:pt x="169" y="518"/>
                </a:lnTo>
                <a:lnTo>
                  <a:pt x="167" y="518"/>
                </a:lnTo>
                <a:lnTo>
                  <a:pt x="167" y="520"/>
                </a:lnTo>
                <a:lnTo>
                  <a:pt x="165" y="520"/>
                </a:lnTo>
                <a:lnTo>
                  <a:pt x="165" y="522"/>
                </a:lnTo>
                <a:lnTo>
                  <a:pt x="163" y="524"/>
                </a:lnTo>
                <a:lnTo>
                  <a:pt x="163" y="525"/>
                </a:lnTo>
                <a:lnTo>
                  <a:pt x="161" y="527"/>
                </a:lnTo>
                <a:lnTo>
                  <a:pt x="159" y="527"/>
                </a:lnTo>
                <a:lnTo>
                  <a:pt x="157" y="529"/>
                </a:lnTo>
                <a:lnTo>
                  <a:pt x="157" y="531"/>
                </a:lnTo>
                <a:lnTo>
                  <a:pt x="156" y="531"/>
                </a:lnTo>
                <a:lnTo>
                  <a:pt x="154" y="531"/>
                </a:lnTo>
                <a:lnTo>
                  <a:pt x="154" y="529"/>
                </a:lnTo>
                <a:lnTo>
                  <a:pt x="152" y="529"/>
                </a:lnTo>
                <a:lnTo>
                  <a:pt x="150" y="527"/>
                </a:lnTo>
                <a:lnTo>
                  <a:pt x="148" y="527"/>
                </a:lnTo>
                <a:lnTo>
                  <a:pt x="148" y="525"/>
                </a:lnTo>
                <a:lnTo>
                  <a:pt x="146" y="525"/>
                </a:lnTo>
                <a:lnTo>
                  <a:pt x="144" y="524"/>
                </a:lnTo>
                <a:lnTo>
                  <a:pt x="142" y="524"/>
                </a:lnTo>
                <a:lnTo>
                  <a:pt x="142" y="522"/>
                </a:lnTo>
                <a:lnTo>
                  <a:pt x="141" y="522"/>
                </a:lnTo>
                <a:lnTo>
                  <a:pt x="141" y="520"/>
                </a:lnTo>
                <a:lnTo>
                  <a:pt x="139" y="518"/>
                </a:lnTo>
                <a:lnTo>
                  <a:pt x="139" y="516"/>
                </a:lnTo>
                <a:lnTo>
                  <a:pt x="139" y="514"/>
                </a:lnTo>
                <a:lnTo>
                  <a:pt x="139" y="512"/>
                </a:lnTo>
                <a:lnTo>
                  <a:pt x="139" y="510"/>
                </a:lnTo>
                <a:lnTo>
                  <a:pt x="139" y="509"/>
                </a:lnTo>
                <a:lnTo>
                  <a:pt x="139" y="507"/>
                </a:lnTo>
                <a:lnTo>
                  <a:pt x="139" y="505"/>
                </a:lnTo>
                <a:lnTo>
                  <a:pt x="137" y="503"/>
                </a:lnTo>
                <a:lnTo>
                  <a:pt x="137" y="501"/>
                </a:lnTo>
                <a:lnTo>
                  <a:pt x="137" y="499"/>
                </a:lnTo>
                <a:lnTo>
                  <a:pt x="137" y="497"/>
                </a:lnTo>
                <a:lnTo>
                  <a:pt x="137" y="495"/>
                </a:lnTo>
                <a:lnTo>
                  <a:pt x="135" y="495"/>
                </a:lnTo>
                <a:lnTo>
                  <a:pt x="133" y="495"/>
                </a:lnTo>
                <a:lnTo>
                  <a:pt x="131" y="494"/>
                </a:lnTo>
                <a:lnTo>
                  <a:pt x="129" y="494"/>
                </a:lnTo>
                <a:lnTo>
                  <a:pt x="127" y="494"/>
                </a:lnTo>
                <a:lnTo>
                  <a:pt x="127" y="492"/>
                </a:lnTo>
                <a:lnTo>
                  <a:pt x="125" y="492"/>
                </a:lnTo>
                <a:lnTo>
                  <a:pt x="125" y="490"/>
                </a:lnTo>
                <a:lnTo>
                  <a:pt x="124" y="490"/>
                </a:lnTo>
                <a:lnTo>
                  <a:pt x="122" y="490"/>
                </a:lnTo>
                <a:lnTo>
                  <a:pt x="122" y="490"/>
                </a:lnTo>
                <a:lnTo>
                  <a:pt x="120" y="488"/>
                </a:lnTo>
                <a:lnTo>
                  <a:pt x="120" y="486"/>
                </a:lnTo>
                <a:lnTo>
                  <a:pt x="120" y="484"/>
                </a:lnTo>
                <a:lnTo>
                  <a:pt x="120" y="482"/>
                </a:lnTo>
                <a:lnTo>
                  <a:pt x="120" y="480"/>
                </a:lnTo>
                <a:lnTo>
                  <a:pt x="120" y="479"/>
                </a:lnTo>
                <a:lnTo>
                  <a:pt x="118" y="477"/>
                </a:lnTo>
                <a:lnTo>
                  <a:pt x="116" y="475"/>
                </a:lnTo>
                <a:lnTo>
                  <a:pt x="114" y="473"/>
                </a:lnTo>
                <a:lnTo>
                  <a:pt x="112" y="471"/>
                </a:lnTo>
                <a:lnTo>
                  <a:pt x="112" y="469"/>
                </a:lnTo>
                <a:lnTo>
                  <a:pt x="110" y="469"/>
                </a:lnTo>
                <a:lnTo>
                  <a:pt x="110" y="467"/>
                </a:lnTo>
                <a:lnTo>
                  <a:pt x="109" y="467"/>
                </a:lnTo>
                <a:lnTo>
                  <a:pt x="107" y="465"/>
                </a:lnTo>
                <a:lnTo>
                  <a:pt x="105" y="465"/>
                </a:lnTo>
                <a:lnTo>
                  <a:pt x="105" y="464"/>
                </a:lnTo>
                <a:lnTo>
                  <a:pt x="103" y="464"/>
                </a:lnTo>
                <a:lnTo>
                  <a:pt x="101" y="462"/>
                </a:lnTo>
                <a:lnTo>
                  <a:pt x="99" y="462"/>
                </a:lnTo>
                <a:lnTo>
                  <a:pt x="99" y="460"/>
                </a:lnTo>
                <a:lnTo>
                  <a:pt x="97" y="460"/>
                </a:lnTo>
                <a:lnTo>
                  <a:pt x="97" y="458"/>
                </a:lnTo>
                <a:lnTo>
                  <a:pt x="95" y="456"/>
                </a:lnTo>
                <a:lnTo>
                  <a:pt x="95" y="454"/>
                </a:lnTo>
                <a:lnTo>
                  <a:pt x="94" y="452"/>
                </a:lnTo>
                <a:lnTo>
                  <a:pt x="94" y="450"/>
                </a:lnTo>
                <a:lnTo>
                  <a:pt x="92" y="449"/>
                </a:lnTo>
                <a:lnTo>
                  <a:pt x="90" y="447"/>
                </a:lnTo>
                <a:lnTo>
                  <a:pt x="90" y="445"/>
                </a:lnTo>
                <a:lnTo>
                  <a:pt x="90" y="445"/>
                </a:lnTo>
                <a:lnTo>
                  <a:pt x="88" y="443"/>
                </a:lnTo>
                <a:lnTo>
                  <a:pt x="88" y="441"/>
                </a:lnTo>
                <a:lnTo>
                  <a:pt x="86" y="439"/>
                </a:lnTo>
                <a:lnTo>
                  <a:pt x="84" y="437"/>
                </a:lnTo>
                <a:lnTo>
                  <a:pt x="82" y="437"/>
                </a:lnTo>
                <a:lnTo>
                  <a:pt x="80" y="435"/>
                </a:lnTo>
                <a:lnTo>
                  <a:pt x="79" y="434"/>
                </a:lnTo>
                <a:lnTo>
                  <a:pt x="77" y="434"/>
                </a:lnTo>
                <a:lnTo>
                  <a:pt x="75" y="432"/>
                </a:lnTo>
                <a:lnTo>
                  <a:pt x="75" y="430"/>
                </a:lnTo>
                <a:lnTo>
                  <a:pt x="73" y="430"/>
                </a:lnTo>
                <a:lnTo>
                  <a:pt x="71" y="430"/>
                </a:lnTo>
                <a:lnTo>
                  <a:pt x="69" y="430"/>
                </a:lnTo>
                <a:lnTo>
                  <a:pt x="67" y="430"/>
                </a:lnTo>
                <a:lnTo>
                  <a:pt x="65" y="430"/>
                </a:lnTo>
                <a:lnTo>
                  <a:pt x="64" y="432"/>
                </a:lnTo>
                <a:lnTo>
                  <a:pt x="62" y="432"/>
                </a:lnTo>
                <a:lnTo>
                  <a:pt x="60" y="432"/>
                </a:lnTo>
                <a:lnTo>
                  <a:pt x="58" y="432"/>
                </a:lnTo>
                <a:lnTo>
                  <a:pt x="56" y="432"/>
                </a:lnTo>
                <a:lnTo>
                  <a:pt x="54" y="434"/>
                </a:lnTo>
                <a:lnTo>
                  <a:pt x="52" y="434"/>
                </a:lnTo>
                <a:lnTo>
                  <a:pt x="50" y="434"/>
                </a:lnTo>
                <a:lnTo>
                  <a:pt x="49" y="434"/>
                </a:lnTo>
                <a:lnTo>
                  <a:pt x="47" y="434"/>
                </a:lnTo>
                <a:lnTo>
                  <a:pt x="45" y="434"/>
                </a:lnTo>
                <a:lnTo>
                  <a:pt x="43" y="432"/>
                </a:lnTo>
                <a:lnTo>
                  <a:pt x="41" y="432"/>
                </a:lnTo>
                <a:lnTo>
                  <a:pt x="41" y="432"/>
                </a:lnTo>
                <a:lnTo>
                  <a:pt x="39" y="432"/>
                </a:lnTo>
                <a:lnTo>
                  <a:pt x="39" y="434"/>
                </a:lnTo>
                <a:lnTo>
                  <a:pt x="37" y="434"/>
                </a:lnTo>
                <a:lnTo>
                  <a:pt x="35" y="434"/>
                </a:lnTo>
                <a:lnTo>
                  <a:pt x="34" y="434"/>
                </a:lnTo>
                <a:lnTo>
                  <a:pt x="32" y="434"/>
                </a:lnTo>
                <a:lnTo>
                  <a:pt x="30" y="434"/>
                </a:lnTo>
                <a:lnTo>
                  <a:pt x="30" y="432"/>
                </a:lnTo>
                <a:lnTo>
                  <a:pt x="32" y="430"/>
                </a:lnTo>
                <a:lnTo>
                  <a:pt x="32" y="428"/>
                </a:lnTo>
                <a:lnTo>
                  <a:pt x="32" y="426"/>
                </a:lnTo>
                <a:lnTo>
                  <a:pt x="32" y="424"/>
                </a:lnTo>
                <a:lnTo>
                  <a:pt x="34" y="422"/>
                </a:lnTo>
                <a:lnTo>
                  <a:pt x="34" y="420"/>
                </a:lnTo>
                <a:lnTo>
                  <a:pt x="34" y="419"/>
                </a:lnTo>
                <a:lnTo>
                  <a:pt x="34" y="417"/>
                </a:lnTo>
                <a:lnTo>
                  <a:pt x="34" y="415"/>
                </a:lnTo>
                <a:lnTo>
                  <a:pt x="35" y="413"/>
                </a:lnTo>
                <a:lnTo>
                  <a:pt x="35" y="411"/>
                </a:lnTo>
                <a:lnTo>
                  <a:pt x="35" y="409"/>
                </a:lnTo>
                <a:lnTo>
                  <a:pt x="35" y="407"/>
                </a:lnTo>
                <a:lnTo>
                  <a:pt x="35" y="405"/>
                </a:lnTo>
                <a:lnTo>
                  <a:pt x="35" y="404"/>
                </a:lnTo>
                <a:lnTo>
                  <a:pt x="37" y="402"/>
                </a:lnTo>
                <a:lnTo>
                  <a:pt x="37" y="400"/>
                </a:lnTo>
                <a:lnTo>
                  <a:pt x="39" y="400"/>
                </a:lnTo>
                <a:lnTo>
                  <a:pt x="41" y="398"/>
                </a:lnTo>
                <a:lnTo>
                  <a:pt x="41" y="398"/>
                </a:lnTo>
                <a:lnTo>
                  <a:pt x="43" y="398"/>
                </a:lnTo>
                <a:lnTo>
                  <a:pt x="45" y="396"/>
                </a:lnTo>
                <a:lnTo>
                  <a:pt x="47" y="396"/>
                </a:lnTo>
                <a:lnTo>
                  <a:pt x="49" y="394"/>
                </a:lnTo>
                <a:lnTo>
                  <a:pt x="49" y="392"/>
                </a:lnTo>
                <a:lnTo>
                  <a:pt x="50" y="392"/>
                </a:lnTo>
                <a:lnTo>
                  <a:pt x="52" y="390"/>
                </a:lnTo>
                <a:lnTo>
                  <a:pt x="52" y="389"/>
                </a:lnTo>
                <a:lnTo>
                  <a:pt x="52" y="387"/>
                </a:lnTo>
                <a:lnTo>
                  <a:pt x="52" y="385"/>
                </a:lnTo>
                <a:lnTo>
                  <a:pt x="50" y="383"/>
                </a:lnTo>
                <a:lnTo>
                  <a:pt x="50" y="381"/>
                </a:lnTo>
                <a:lnTo>
                  <a:pt x="52" y="381"/>
                </a:lnTo>
                <a:lnTo>
                  <a:pt x="52" y="379"/>
                </a:lnTo>
                <a:lnTo>
                  <a:pt x="52" y="377"/>
                </a:lnTo>
                <a:lnTo>
                  <a:pt x="52" y="374"/>
                </a:lnTo>
                <a:lnTo>
                  <a:pt x="52" y="372"/>
                </a:lnTo>
                <a:lnTo>
                  <a:pt x="52" y="370"/>
                </a:lnTo>
                <a:lnTo>
                  <a:pt x="52" y="368"/>
                </a:lnTo>
                <a:lnTo>
                  <a:pt x="52" y="366"/>
                </a:lnTo>
                <a:lnTo>
                  <a:pt x="54" y="364"/>
                </a:lnTo>
                <a:lnTo>
                  <a:pt x="54" y="362"/>
                </a:lnTo>
                <a:lnTo>
                  <a:pt x="54" y="360"/>
                </a:lnTo>
                <a:lnTo>
                  <a:pt x="54" y="359"/>
                </a:lnTo>
                <a:lnTo>
                  <a:pt x="52" y="357"/>
                </a:lnTo>
                <a:lnTo>
                  <a:pt x="52" y="357"/>
                </a:lnTo>
                <a:lnTo>
                  <a:pt x="54" y="357"/>
                </a:lnTo>
                <a:lnTo>
                  <a:pt x="54" y="355"/>
                </a:lnTo>
                <a:lnTo>
                  <a:pt x="56" y="355"/>
                </a:lnTo>
                <a:lnTo>
                  <a:pt x="58" y="355"/>
                </a:lnTo>
                <a:lnTo>
                  <a:pt x="58" y="353"/>
                </a:lnTo>
                <a:lnTo>
                  <a:pt x="60" y="353"/>
                </a:lnTo>
                <a:lnTo>
                  <a:pt x="60" y="351"/>
                </a:lnTo>
                <a:lnTo>
                  <a:pt x="60" y="349"/>
                </a:lnTo>
                <a:lnTo>
                  <a:pt x="60" y="347"/>
                </a:lnTo>
                <a:lnTo>
                  <a:pt x="60" y="345"/>
                </a:lnTo>
                <a:lnTo>
                  <a:pt x="60" y="344"/>
                </a:lnTo>
                <a:lnTo>
                  <a:pt x="60" y="342"/>
                </a:lnTo>
                <a:lnTo>
                  <a:pt x="62" y="340"/>
                </a:lnTo>
                <a:lnTo>
                  <a:pt x="64" y="338"/>
                </a:lnTo>
                <a:lnTo>
                  <a:pt x="64" y="336"/>
                </a:lnTo>
                <a:lnTo>
                  <a:pt x="64" y="334"/>
                </a:lnTo>
                <a:lnTo>
                  <a:pt x="65" y="332"/>
                </a:lnTo>
                <a:lnTo>
                  <a:pt x="65" y="330"/>
                </a:lnTo>
                <a:lnTo>
                  <a:pt x="65" y="329"/>
                </a:lnTo>
                <a:lnTo>
                  <a:pt x="67" y="327"/>
                </a:lnTo>
                <a:lnTo>
                  <a:pt x="67" y="325"/>
                </a:lnTo>
                <a:lnTo>
                  <a:pt x="67" y="323"/>
                </a:lnTo>
                <a:lnTo>
                  <a:pt x="67" y="321"/>
                </a:lnTo>
                <a:lnTo>
                  <a:pt x="67" y="319"/>
                </a:lnTo>
                <a:lnTo>
                  <a:pt x="71" y="317"/>
                </a:lnTo>
                <a:lnTo>
                  <a:pt x="71" y="315"/>
                </a:lnTo>
                <a:lnTo>
                  <a:pt x="69" y="314"/>
                </a:lnTo>
                <a:lnTo>
                  <a:pt x="67" y="314"/>
                </a:lnTo>
                <a:lnTo>
                  <a:pt x="65" y="312"/>
                </a:lnTo>
                <a:lnTo>
                  <a:pt x="65" y="312"/>
                </a:lnTo>
                <a:lnTo>
                  <a:pt x="65" y="310"/>
                </a:lnTo>
                <a:lnTo>
                  <a:pt x="65" y="308"/>
                </a:lnTo>
                <a:lnTo>
                  <a:pt x="64" y="306"/>
                </a:lnTo>
                <a:lnTo>
                  <a:pt x="64" y="304"/>
                </a:lnTo>
                <a:lnTo>
                  <a:pt x="64" y="302"/>
                </a:lnTo>
                <a:lnTo>
                  <a:pt x="64" y="300"/>
                </a:lnTo>
                <a:lnTo>
                  <a:pt x="64" y="299"/>
                </a:lnTo>
                <a:lnTo>
                  <a:pt x="64" y="297"/>
                </a:lnTo>
                <a:lnTo>
                  <a:pt x="62" y="297"/>
                </a:lnTo>
                <a:lnTo>
                  <a:pt x="62" y="295"/>
                </a:lnTo>
                <a:lnTo>
                  <a:pt x="62" y="293"/>
                </a:lnTo>
                <a:lnTo>
                  <a:pt x="62" y="291"/>
                </a:lnTo>
                <a:lnTo>
                  <a:pt x="62" y="289"/>
                </a:lnTo>
                <a:lnTo>
                  <a:pt x="60" y="287"/>
                </a:lnTo>
                <a:lnTo>
                  <a:pt x="58" y="285"/>
                </a:lnTo>
                <a:lnTo>
                  <a:pt x="58" y="284"/>
                </a:lnTo>
                <a:lnTo>
                  <a:pt x="58" y="282"/>
                </a:lnTo>
                <a:lnTo>
                  <a:pt x="58" y="280"/>
                </a:lnTo>
                <a:lnTo>
                  <a:pt x="58" y="278"/>
                </a:lnTo>
                <a:lnTo>
                  <a:pt x="58" y="276"/>
                </a:lnTo>
                <a:lnTo>
                  <a:pt x="58" y="274"/>
                </a:lnTo>
                <a:lnTo>
                  <a:pt x="58" y="272"/>
                </a:lnTo>
                <a:lnTo>
                  <a:pt x="58" y="270"/>
                </a:lnTo>
                <a:lnTo>
                  <a:pt x="58" y="269"/>
                </a:lnTo>
                <a:lnTo>
                  <a:pt x="60" y="269"/>
                </a:lnTo>
                <a:lnTo>
                  <a:pt x="60" y="267"/>
                </a:lnTo>
                <a:lnTo>
                  <a:pt x="75" y="267"/>
                </a:lnTo>
                <a:lnTo>
                  <a:pt x="75" y="265"/>
                </a:lnTo>
                <a:lnTo>
                  <a:pt x="77" y="263"/>
                </a:lnTo>
                <a:lnTo>
                  <a:pt x="77" y="261"/>
                </a:lnTo>
                <a:lnTo>
                  <a:pt x="79" y="259"/>
                </a:lnTo>
                <a:lnTo>
                  <a:pt x="79" y="257"/>
                </a:lnTo>
                <a:lnTo>
                  <a:pt x="80" y="255"/>
                </a:lnTo>
                <a:lnTo>
                  <a:pt x="82" y="254"/>
                </a:lnTo>
                <a:lnTo>
                  <a:pt x="84" y="254"/>
                </a:lnTo>
                <a:lnTo>
                  <a:pt x="86" y="254"/>
                </a:lnTo>
                <a:lnTo>
                  <a:pt x="88" y="254"/>
                </a:lnTo>
                <a:lnTo>
                  <a:pt x="90" y="254"/>
                </a:lnTo>
                <a:lnTo>
                  <a:pt x="90" y="252"/>
                </a:lnTo>
                <a:lnTo>
                  <a:pt x="92" y="252"/>
                </a:lnTo>
                <a:lnTo>
                  <a:pt x="94" y="250"/>
                </a:lnTo>
                <a:lnTo>
                  <a:pt x="95" y="250"/>
                </a:lnTo>
                <a:lnTo>
                  <a:pt x="95" y="248"/>
                </a:lnTo>
                <a:lnTo>
                  <a:pt x="97" y="246"/>
                </a:lnTo>
                <a:lnTo>
                  <a:pt x="99" y="246"/>
                </a:lnTo>
                <a:lnTo>
                  <a:pt x="99" y="244"/>
                </a:lnTo>
                <a:lnTo>
                  <a:pt x="101" y="244"/>
                </a:lnTo>
                <a:lnTo>
                  <a:pt x="103" y="242"/>
                </a:lnTo>
                <a:lnTo>
                  <a:pt x="105" y="244"/>
                </a:lnTo>
                <a:lnTo>
                  <a:pt x="107" y="244"/>
                </a:lnTo>
                <a:lnTo>
                  <a:pt x="109" y="244"/>
                </a:lnTo>
                <a:lnTo>
                  <a:pt x="110" y="244"/>
                </a:lnTo>
                <a:lnTo>
                  <a:pt x="110" y="246"/>
                </a:lnTo>
                <a:lnTo>
                  <a:pt x="110" y="248"/>
                </a:lnTo>
                <a:lnTo>
                  <a:pt x="112" y="250"/>
                </a:lnTo>
                <a:lnTo>
                  <a:pt x="114" y="250"/>
                </a:lnTo>
                <a:lnTo>
                  <a:pt x="116" y="250"/>
                </a:lnTo>
                <a:lnTo>
                  <a:pt x="116" y="252"/>
                </a:lnTo>
                <a:lnTo>
                  <a:pt x="118" y="252"/>
                </a:lnTo>
                <a:lnTo>
                  <a:pt x="118" y="254"/>
                </a:lnTo>
                <a:lnTo>
                  <a:pt x="120" y="254"/>
                </a:lnTo>
                <a:lnTo>
                  <a:pt x="122" y="254"/>
                </a:lnTo>
                <a:lnTo>
                  <a:pt x="124" y="254"/>
                </a:lnTo>
                <a:lnTo>
                  <a:pt x="124" y="252"/>
                </a:lnTo>
                <a:lnTo>
                  <a:pt x="125" y="252"/>
                </a:lnTo>
                <a:lnTo>
                  <a:pt x="127" y="252"/>
                </a:lnTo>
                <a:lnTo>
                  <a:pt x="129" y="252"/>
                </a:lnTo>
                <a:lnTo>
                  <a:pt x="131" y="250"/>
                </a:lnTo>
                <a:lnTo>
                  <a:pt x="133" y="250"/>
                </a:lnTo>
                <a:lnTo>
                  <a:pt x="133" y="248"/>
                </a:lnTo>
                <a:lnTo>
                  <a:pt x="135" y="248"/>
                </a:lnTo>
                <a:lnTo>
                  <a:pt x="137" y="248"/>
                </a:lnTo>
                <a:lnTo>
                  <a:pt x="137" y="246"/>
                </a:lnTo>
                <a:lnTo>
                  <a:pt x="137" y="244"/>
                </a:lnTo>
                <a:lnTo>
                  <a:pt x="139" y="242"/>
                </a:lnTo>
                <a:lnTo>
                  <a:pt x="141" y="240"/>
                </a:lnTo>
                <a:lnTo>
                  <a:pt x="142" y="240"/>
                </a:lnTo>
                <a:lnTo>
                  <a:pt x="142" y="239"/>
                </a:lnTo>
                <a:lnTo>
                  <a:pt x="144" y="239"/>
                </a:lnTo>
                <a:lnTo>
                  <a:pt x="146" y="239"/>
                </a:lnTo>
                <a:lnTo>
                  <a:pt x="148" y="239"/>
                </a:lnTo>
                <a:lnTo>
                  <a:pt x="150" y="240"/>
                </a:lnTo>
                <a:lnTo>
                  <a:pt x="152" y="240"/>
                </a:lnTo>
                <a:lnTo>
                  <a:pt x="152" y="239"/>
                </a:lnTo>
                <a:lnTo>
                  <a:pt x="154" y="239"/>
                </a:lnTo>
                <a:lnTo>
                  <a:pt x="156" y="239"/>
                </a:lnTo>
                <a:lnTo>
                  <a:pt x="157" y="239"/>
                </a:lnTo>
                <a:lnTo>
                  <a:pt x="159" y="237"/>
                </a:lnTo>
                <a:lnTo>
                  <a:pt x="159" y="235"/>
                </a:lnTo>
                <a:lnTo>
                  <a:pt x="161" y="233"/>
                </a:lnTo>
                <a:lnTo>
                  <a:pt x="161" y="231"/>
                </a:lnTo>
                <a:lnTo>
                  <a:pt x="163" y="229"/>
                </a:lnTo>
                <a:lnTo>
                  <a:pt x="163" y="227"/>
                </a:lnTo>
                <a:lnTo>
                  <a:pt x="163" y="225"/>
                </a:lnTo>
                <a:lnTo>
                  <a:pt x="163" y="224"/>
                </a:lnTo>
                <a:lnTo>
                  <a:pt x="163" y="222"/>
                </a:lnTo>
                <a:lnTo>
                  <a:pt x="163" y="222"/>
                </a:lnTo>
                <a:lnTo>
                  <a:pt x="163" y="220"/>
                </a:lnTo>
                <a:lnTo>
                  <a:pt x="163" y="218"/>
                </a:lnTo>
                <a:lnTo>
                  <a:pt x="163" y="216"/>
                </a:lnTo>
                <a:lnTo>
                  <a:pt x="161" y="216"/>
                </a:lnTo>
                <a:lnTo>
                  <a:pt x="161" y="214"/>
                </a:lnTo>
                <a:lnTo>
                  <a:pt x="161" y="212"/>
                </a:lnTo>
                <a:lnTo>
                  <a:pt x="161" y="210"/>
                </a:lnTo>
                <a:lnTo>
                  <a:pt x="159" y="209"/>
                </a:lnTo>
                <a:lnTo>
                  <a:pt x="157" y="207"/>
                </a:lnTo>
                <a:lnTo>
                  <a:pt x="156" y="205"/>
                </a:lnTo>
                <a:lnTo>
                  <a:pt x="154" y="203"/>
                </a:lnTo>
                <a:lnTo>
                  <a:pt x="152" y="203"/>
                </a:lnTo>
                <a:lnTo>
                  <a:pt x="150" y="201"/>
                </a:lnTo>
                <a:lnTo>
                  <a:pt x="148" y="201"/>
                </a:lnTo>
                <a:lnTo>
                  <a:pt x="146" y="199"/>
                </a:lnTo>
                <a:lnTo>
                  <a:pt x="144" y="197"/>
                </a:lnTo>
                <a:lnTo>
                  <a:pt x="142" y="197"/>
                </a:lnTo>
                <a:lnTo>
                  <a:pt x="141" y="195"/>
                </a:lnTo>
                <a:lnTo>
                  <a:pt x="139" y="193"/>
                </a:lnTo>
                <a:lnTo>
                  <a:pt x="137" y="193"/>
                </a:lnTo>
                <a:lnTo>
                  <a:pt x="137" y="192"/>
                </a:lnTo>
                <a:lnTo>
                  <a:pt x="135" y="192"/>
                </a:lnTo>
                <a:lnTo>
                  <a:pt x="133" y="190"/>
                </a:lnTo>
                <a:lnTo>
                  <a:pt x="131" y="190"/>
                </a:lnTo>
                <a:lnTo>
                  <a:pt x="129" y="188"/>
                </a:lnTo>
                <a:lnTo>
                  <a:pt x="127" y="188"/>
                </a:lnTo>
                <a:lnTo>
                  <a:pt x="125" y="186"/>
                </a:lnTo>
                <a:lnTo>
                  <a:pt x="124" y="186"/>
                </a:lnTo>
                <a:lnTo>
                  <a:pt x="122" y="184"/>
                </a:lnTo>
                <a:lnTo>
                  <a:pt x="120" y="184"/>
                </a:lnTo>
                <a:lnTo>
                  <a:pt x="118" y="182"/>
                </a:lnTo>
                <a:lnTo>
                  <a:pt x="116" y="182"/>
                </a:lnTo>
                <a:lnTo>
                  <a:pt x="114" y="180"/>
                </a:lnTo>
                <a:lnTo>
                  <a:pt x="112" y="180"/>
                </a:lnTo>
                <a:lnTo>
                  <a:pt x="110" y="178"/>
                </a:lnTo>
                <a:lnTo>
                  <a:pt x="109" y="177"/>
                </a:lnTo>
                <a:lnTo>
                  <a:pt x="107" y="177"/>
                </a:lnTo>
                <a:lnTo>
                  <a:pt x="107" y="177"/>
                </a:lnTo>
                <a:lnTo>
                  <a:pt x="105" y="175"/>
                </a:lnTo>
                <a:lnTo>
                  <a:pt x="105" y="173"/>
                </a:lnTo>
                <a:lnTo>
                  <a:pt x="105" y="171"/>
                </a:lnTo>
                <a:lnTo>
                  <a:pt x="107" y="171"/>
                </a:lnTo>
                <a:lnTo>
                  <a:pt x="107" y="169"/>
                </a:lnTo>
                <a:lnTo>
                  <a:pt x="107" y="167"/>
                </a:lnTo>
                <a:lnTo>
                  <a:pt x="107" y="165"/>
                </a:lnTo>
                <a:lnTo>
                  <a:pt x="109" y="165"/>
                </a:lnTo>
                <a:lnTo>
                  <a:pt x="109" y="163"/>
                </a:lnTo>
                <a:lnTo>
                  <a:pt x="109" y="162"/>
                </a:lnTo>
                <a:lnTo>
                  <a:pt x="110" y="162"/>
                </a:lnTo>
                <a:lnTo>
                  <a:pt x="110" y="160"/>
                </a:lnTo>
                <a:lnTo>
                  <a:pt x="109" y="162"/>
                </a:lnTo>
                <a:lnTo>
                  <a:pt x="107" y="162"/>
                </a:lnTo>
                <a:lnTo>
                  <a:pt x="107" y="163"/>
                </a:lnTo>
                <a:lnTo>
                  <a:pt x="105" y="163"/>
                </a:lnTo>
                <a:lnTo>
                  <a:pt x="103" y="163"/>
                </a:lnTo>
                <a:lnTo>
                  <a:pt x="101" y="165"/>
                </a:lnTo>
                <a:lnTo>
                  <a:pt x="101" y="167"/>
                </a:lnTo>
                <a:lnTo>
                  <a:pt x="99" y="167"/>
                </a:lnTo>
                <a:lnTo>
                  <a:pt x="99" y="165"/>
                </a:lnTo>
                <a:lnTo>
                  <a:pt x="97" y="165"/>
                </a:lnTo>
                <a:lnTo>
                  <a:pt x="97" y="167"/>
                </a:lnTo>
                <a:lnTo>
                  <a:pt x="95" y="167"/>
                </a:lnTo>
                <a:lnTo>
                  <a:pt x="94" y="167"/>
                </a:lnTo>
                <a:lnTo>
                  <a:pt x="94" y="169"/>
                </a:lnTo>
                <a:lnTo>
                  <a:pt x="94" y="167"/>
                </a:lnTo>
                <a:lnTo>
                  <a:pt x="92" y="169"/>
                </a:lnTo>
                <a:lnTo>
                  <a:pt x="90" y="167"/>
                </a:lnTo>
                <a:lnTo>
                  <a:pt x="88" y="171"/>
                </a:lnTo>
                <a:lnTo>
                  <a:pt x="88" y="173"/>
                </a:lnTo>
                <a:lnTo>
                  <a:pt x="90" y="173"/>
                </a:lnTo>
                <a:lnTo>
                  <a:pt x="88" y="173"/>
                </a:lnTo>
                <a:lnTo>
                  <a:pt x="88" y="173"/>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131"/>
          <p:cNvSpPr>
            <a:spLocks/>
          </p:cNvSpPr>
          <p:nvPr/>
        </p:nvSpPr>
        <p:spPr bwMode="auto">
          <a:xfrm>
            <a:off x="1100720" y="1360058"/>
            <a:ext cx="919162" cy="1227138"/>
          </a:xfrm>
          <a:custGeom>
            <a:avLst/>
            <a:gdLst>
              <a:gd name="T0" fmla="*/ 410 w 579"/>
              <a:gd name="T1" fmla="*/ 571 h 773"/>
              <a:gd name="T2" fmla="*/ 373 w 579"/>
              <a:gd name="T3" fmla="*/ 550 h 773"/>
              <a:gd name="T4" fmla="*/ 343 w 579"/>
              <a:gd name="T5" fmla="*/ 559 h 773"/>
              <a:gd name="T6" fmla="*/ 301 w 579"/>
              <a:gd name="T7" fmla="*/ 565 h 773"/>
              <a:gd name="T8" fmla="*/ 266 w 579"/>
              <a:gd name="T9" fmla="*/ 576 h 773"/>
              <a:gd name="T10" fmla="*/ 238 w 579"/>
              <a:gd name="T11" fmla="*/ 608 h 773"/>
              <a:gd name="T12" fmla="*/ 200 w 579"/>
              <a:gd name="T13" fmla="*/ 634 h 773"/>
              <a:gd name="T14" fmla="*/ 174 w 579"/>
              <a:gd name="T15" fmla="*/ 664 h 773"/>
              <a:gd name="T16" fmla="*/ 168 w 579"/>
              <a:gd name="T17" fmla="*/ 700 h 773"/>
              <a:gd name="T18" fmla="*/ 172 w 579"/>
              <a:gd name="T19" fmla="*/ 734 h 773"/>
              <a:gd name="T20" fmla="*/ 127 w 579"/>
              <a:gd name="T21" fmla="*/ 730 h 773"/>
              <a:gd name="T22" fmla="*/ 93 w 579"/>
              <a:gd name="T23" fmla="*/ 749 h 773"/>
              <a:gd name="T24" fmla="*/ 75 w 579"/>
              <a:gd name="T25" fmla="*/ 760 h 773"/>
              <a:gd name="T26" fmla="*/ 58 w 579"/>
              <a:gd name="T27" fmla="*/ 723 h 773"/>
              <a:gd name="T28" fmla="*/ 54 w 579"/>
              <a:gd name="T29" fmla="*/ 689 h 773"/>
              <a:gd name="T30" fmla="*/ 69 w 579"/>
              <a:gd name="T31" fmla="*/ 651 h 773"/>
              <a:gd name="T32" fmla="*/ 60 w 579"/>
              <a:gd name="T33" fmla="*/ 610 h 773"/>
              <a:gd name="T34" fmla="*/ 46 w 579"/>
              <a:gd name="T35" fmla="*/ 572 h 773"/>
              <a:gd name="T36" fmla="*/ 26 w 579"/>
              <a:gd name="T37" fmla="*/ 541 h 773"/>
              <a:gd name="T38" fmla="*/ 9 w 579"/>
              <a:gd name="T39" fmla="*/ 507 h 773"/>
              <a:gd name="T40" fmla="*/ 5 w 579"/>
              <a:gd name="T41" fmla="*/ 464 h 773"/>
              <a:gd name="T42" fmla="*/ 9 w 579"/>
              <a:gd name="T43" fmla="*/ 421 h 773"/>
              <a:gd name="T44" fmla="*/ 24 w 579"/>
              <a:gd name="T45" fmla="*/ 385 h 773"/>
              <a:gd name="T46" fmla="*/ 58 w 579"/>
              <a:gd name="T47" fmla="*/ 361 h 773"/>
              <a:gd name="T48" fmla="*/ 93 w 579"/>
              <a:gd name="T49" fmla="*/ 370 h 773"/>
              <a:gd name="T50" fmla="*/ 127 w 579"/>
              <a:gd name="T51" fmla="*/ 366 h 773"/>
              <a:gd name="T52" fmla="*/ 106 w 579"/>
              <a:gd name="T53" fmla="*/ 316 h 773"/>
              <a:gd name="T54" fmla="*/ 105 w 579"/>
              <a:gd name="T55" fmla="*/ 252 h 773"/>
              <a:gd name="T56" fmla="*/ 138 w 579"/>
              <a:gd name="T57" fmla="*/ 257 h 773"/>
              <a:gd name="T58" fmla="*/ 131 w 579"/>
              <a:gd name="T59" fmla="*/ 218 h 773"/>
              <a:gd name="T60" fmla="*/ 144 w 579"/>
              <a:gd name="T61" fmla="*/ 192 h 773"/>
              <a:gd name="T62" fmla="*/ 105 w 579"/>
              <a:gd name="T63" fmla="*/ 179 h 773"/>
              <a:gd name="T64" fmla="*/ 75 w 579"/>
              <a:gd name="T65" fmla="*/ 173 h 773"/>
              <a:gd name="T66" fmla="*/ 82 w 579"/>
              <a:gd name="T67" fmla="*/ 137 h 773"/>
              <a:gd name="T68" fmla="*/ 116 w 579"/>
              <a:gd name="T69" fmla="*/ 109 h 773"/>
              <a:gd name="T70" fmla="*/ 123 w 579"/>
              <a:gd name="T71" fmla="*/ 79 h 773"/>
              <a:gd name="T72" fmla="*/ 151 w 579"/>
              <a:gd name="T73" fmla="*/ 70 h 773"/>
              <a:gd name="T74" fmla="*/ 361 w 579"/>
              <a:gd name="T75" fmla="*/ 111 h 773"/>
              <a:gd name="T76" fmla="*/ 395 w 579"/>
              <a:gd name="T77" fmla="*/ 139 h 773"/>
              <a:gd name="T78" fmla="*/ 440 w 579"/>
              <a:gd name="T79" fmla="*/ 145 h 773"/>
              <a:gd name="T80" fmla="*/ 483 w 579"/>
              <a:gd name="T81" fmla="*/ 147 h 773"/>
              <a:gd name="T82" fmla="*/ 457 w 579"/>
              <a:gd name="T83" fmla="*/ 164 h 773"/>
              <a:gd name="T84" fmla="*/ 446 w 579"/>
              <a:gd name="T85" fmla="*/ 196 h 773"/>
              <a:gd name="T86" fmla="*/ 485 w 579"/>
              <a:gd name="T87" fmla="*/ 207 h 773"/>
              <a:gd name="T88" fmla="*/ 498 w 579"/>
              <a:gd name="T89" fmla="*/ 227 h 773"/>
              <a:gd name="T90" fmla="*/ 515 w 579"/>
              <a:gd name="T91" fmla="*/ 263 h 773"/>
              <a:gd name="T92" fmla="*/ 553 w 579"/>
              <a:gd name="T93" fmla="*/ 284 h 773"/>
              <a:gd name="T94" fmla="*/ 566 w 579"/>
              <a:gd name="T95" fmla="*/ 314 h 773"/>
              <a:gd name="T96" fmla="*/ 577 w 579"/>
              <a:gd name="T97" fmla="*/ 316 h 773"/>
              <a:gd name="T98" fmla="*/ 575 w 579"/>
              <a:gd name="T99" fmla="*/ 357 h 773"/>
              <a:gd name="T100" fmla="*/ 557 w 579"/>
              <a:gd name="T101" fmla="*/ 400 h 773"/>
              <a:gd name="T102" fmla="*/ 534 w 579"/>
              <a:gd name="T103" fmla="*/ 419 h 773"/>
              <a:gd name="T104" fmla="*/ 542 w 579"/>
              <a:gd name="T105" fmla="*/ 449 h 773"/>
              <a:gd name="T106" fmla="*/ 502 w 579"/>
              <a:gd name="T107" fmla="*/ 426 h 773"/>
              <a:gd name="T108" fmla="*/ 489 w 579"/>
              <a:gd name="T109" fmla="*/ 394 h 773"/>
              <a:gd name="T110" fmla="*/ 480 w 579"/>
              <a:gd name="T111" fmla="*/ 357 h 773"/>
              <a:gd name="T112" fmla="*/ 442 w 579"/>
              <a:gd name="T113" fmla="*/ 372 h 773"/>
              <a:gd name="T114" fmla="*/ 416 w 579"/>
              <a:gd name="T115" fmla="*/ 406 h 773"/>
              <a:gd name="T116" fmla="*/ 410 w 579"/>
              <a:gd name="T117" fmla="*/ 447 h 773"/>
              <a:gd name="T118" fmla="*/ 421 w 579"/>
              <a:gd name="T119" fmla="*/ 488 h 773"/>
              <a:gd name="T120" fmla="*/ 436 w 579"/>
              <a:gd name="T121" fmla="*/ 501 h 773"/>
              <a:gd name="T122" fmla="*/ 431 w 579"/>
              <a:gd name="T123" fmla="*/ 542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9" h="773">
                <a:moveTo>
                  <a:pt x="429" y="544"/>
                </a:moveTo>
                <a:lnTo>
                  <a:pt x="427" y="544"/>
                </a:lnTo>
                <a:lnTo>
                  <a:pt x="425" y="544"/>
                </a:lnTo>
                <a:lnTo>
                  <a:pt x="423" y="544"/>
                </a:lnTo>
                <a:lnTo>
                  <a:pt x="421" y="544"/>
                </a:lnTo>
                <a:lnTo>
                  <a:pt x="420" y="546"/>
                </a:lnTo>
                <a:lnTo>
                  <a:pt x="418" y="546"/>
                </a:lnTo>
                <a:lnTo>
                  <a:pt x="418" y="544"/>
                </a:lnTo>
                <a:lnTo>
                  <a:pt x="416" y="544"/>
                </a:lnTo>
                <a:lnTo>
                  <a:pt x="414" y="544"/>
                </a:lnTo>
                <a:lnTo>
                  <a:pt x="414" y="546"/>
                </a:lnTo>
                <a:lnTo>
                  <a:pt x="414" y="548"/>
                </a:lnTo>
                <a:lnTo>
                  <a:pt x="414" y="550"/>
                </a:lnTo>
                <a:lnTo>
                  <a:pt x="414" y="552"/>
                </a:lnTo>
                <a:lnTo>
                  <a:pt x="414" y="554"/>
                </a:lnTo>
                <a:lnTo>
                  <a:pt x="412" y="554"/>
                </a:lnTo>
                <a:lnTo>
                  <a:pt x="412" y="556"/>
                </a:lnTo>
                <a:lnTo>
                  <a:pt x="412" y="557"/>
                </a:lnTo>
                <a:lnTo>
                  <a:pt x="412" y="559"/>
                </a:lnTo>
                <a:lnTo>
                  <a:pt x="412" y="561"/>
                </a:lnTo>
                <a:lnTo>
                  <a:pt x="412" y="563"/>
                </a:lnTo>
                <a:lnTo>
                  <a:pt x="412" y="565"/>
                </a:lnTo>
                <a:lnTo>
                  <a:pt x="412" y="567"/>
                </a:lnTo>
                <a:lnTo>
                  <a:pt x="410" y="569"/>
                </a:lnTo>
                <a:lnTo>
                  <a:pt x="410" y="571"/>
                </a:lnTo>
                <a:lnTo>
                  <a:pt x="408" y="571"/>
                </a:lnTo>
                <a:lnTo>
                  <a:pt x="406" y="569"/>
                </a:lnTo>
                <a:lnTo>
                  <a:pt x="405" y="569"/>
                </a:lnTo>
                <a:lnTo>
                  <a:pt x="403" y="567"/>
                </a:lnTo>
                <a:lnTo>
                  <a:pt x="401" y="565"/>
                </a:lnTo>
                <a:lnTo>
                  <a:pt x="399" y="565"/>
                </a:lnTo>
                <a:lnTo>
                  <a:pt x="397" y="565"/>
                </a:lnTo>
                <a:lnTo>
                  <a:pt x="397" y="563"/>
                </a:lnTo>
                <a:lnTo>
                  <a:pt x="395" y="563"/>
                </a:lnTo>
                <a:lnTo>
                  <a:pt x="393" y="563"/>
                </a:lnTo>
                <a:lnTo>
                  <a:pt x="393" y="561"/>
                </a:lnTo>
                <a:lnTo>
                  <a:pt x="391" y="559"/>
                </a:lnTo>
                <a:lnTo>
                  <a:pt x="391" y="559"/>
                </a:lnTo>
                <a:lnTo>
                  <a:pt x="390" y="557"/>
                </a:lnTo>
                <a:lnTo>
                  <a:pt x="388" y="557"/>
                </a:lnTo>
                <a:lnTo>
                  <a:pt x="386" y="556"/>
                </a:lnTo>
                <a:lnTo>
                  <a:pt x="384" y="556"/>
                </a:lnTo>
                <a:lnTo>
                  <a:pt x="384" y="554"/>
                </a:lnTo>
                <a:lnTo>
                  <a:pt x="382" y="554"/>
                </a:lnTo>
                <a:lnTo>
                  <a:pt x="382" y="552"/>
                </a:lnTo>
                <a:lnTo>
                  <a:pt x="380" y="552"/>
                </a:lnTo>
                <a:lnTo>
                  <a:pt x="378" y="550"/>
                </a:lnTo>
                <a:lnTo>
                  <a:pt x="376" y="550"/>
                </a:lnTo>
                <a:lnTo>
                  <a:pt x="375" y="548"/>
                </a:lnTo>
                <a:lnTo>
                  <a:pt x="373" y="550"/>
                </a:lnTo>
                <a:lnTo>
                  <a:pt x="373" y="552"/>
                </a:lnTo>
                <a:lnTo>
                  <a:pt x="373" y="554"/>
                </a:lnTo>
                <a:lnTo>
                  <a:pt x="371" y="554"/>
                </a:lnTo>
                <a:lnTo>
                  <a:pt x="371" y="556"/>
                </a:lnTo>
                <a:lnTo>
                  <a:pt x="369" y="557"/>
                </a:lnTo>
                <a:lnTo>
                  <a:pt x="367" y="559"/>
                </a:lnTo>
                <a:lnTo>
                  <a:pt x="365" y="559"/>
                </a:lnTo>
                <a:lnTo>
                  <a:pt x="363" y="561"/>
                </a:lnTo>
                <a:lnTo>
                  <a:pt x="361" y="561"/>
                </a:lnTo>
                <a:lnTo>
                  <a:pt x="360" y="561"/>
                </a:lnTo>
                <a:lnTo>
                  <a:pt x="358" y="561"/>
                </a:lnTo>
                <a:lnTo>
                  <a:pt x="356" y="561"/>
                </a:lnTo>
                <a:lnTo>
                  <a:pt x="356" y="559"/>
                </a:lnTo>
                <a:lnTo>
                  <a:pt x="354" y="559"/>
                </a:lnTo>
                <a:lnTo>
                  <a:pt x="354" y="557"/>
                </a:lnTo>
                <a:lnTo>
                  <a:pt x="352" y="556"/>
                </a:lnTo>
                <a:lnTo>
                  <a:pt x="352" y="554"/>
                </a:lnTo>
                <a:lnTo>
                  <a:pt x="350" y="552"/>
                </a:lnTo>
                <a:lnTo>
                  <a:pt x="348" y="554"/>
                </a:lnTo>
                <a:lnTo>
                  <a:pt x="346" y="554"/>
                </a:lnTo>
                <a:lnTo>
                  <a:pt x="345" y="556"/>
                </a:lnTo>
                <a:lnTo>
                  <a:pt x="345" y="557"/>
                </a:lnTo>
                <a:lnTo>
                  <a:pt x="345" y="557"/>
                </a:lnTo>
                <a:lnTo>
                  <a:pt x="345" y="559"/>
                </a:lnTo>
                <a:lnTo>
                  <a:pt x="343" y="559"/>
                </a:lnTo>
                <a:lnTo>
                  <a:pt x="341" y="561"/>
                </a:lnTo>
                <a:lnTo>
                  <a:pt x="339" y="563"/>
                </a:lnTo>
                <a:lnTo>
                  <a:pt x="337" y="563"/>
                </a:lnTo>
                <a:lnTo>
                  <a:pt x="335" y="563"/>
                </a:lnTo>
                <a:lnTo>
                  <a:pt x="333" y="565"/>
                </a:lnTo>
                <a:lnTo>
                  <a:pt x="331" y="565"/>
                </a:lnTo>
                <a:lnTo>
                  <a:pt x="331" y="567"/>
                </a:lnTo>
                <a:lnTo>
                  <a:pt x="330" y="567"/>
                </a:lnTo>
                <a:lnTo>
                  <a:pt x="328" y="567"/>
                </a:lnTo>
                <a:lnTo>
                  <a:pt x="326" y="567"/>
                </a:lnTo>
                <a:lnTo>
                  <a:pt x="326" y="569"/>
                </a:lnTo>
                <a:lnTo>
                  <a:pt x="324" y="569"/>
                </a:lnTo>
                <a:lnTo>
                  <a:pt x="322" y="567"/>
                </a:lnTo>
                <a:lnTo>
                  <a:pt x="320" y="567"/>
                </a:lnTo>
                <a:lnTo>
                  <a:pt x="318" y="567"/>
                </a:lnTo>
                <a:lnTo>
                  <a:pt x="316" y="567"/>
                </a:lnTo>
                <a:lnTo>
                  <a:pt x="316" y="565"/>
                </a:lnTo>
                <a:lnTo>
                  <a:pt x="315" y="565"/>
                </a:lnTo>
                <a:lnTo>
                  <a:pt x="313" y="563"/>
                </a:lnTo>
                <a:lnTo>
                  <a:pt x="311" y="563"/>
                </a:lnTo>
                <a:lnTo>
                  <a:pt x="309" y="563"/>
                </a:lnTo>
                <a:lnTo>
                  <a:pt x="307" y="563"/>
                </a:lnTo>
                <a:lnTo>
                  <a:pt x="305" y="565"/>
                </a:lnTo>
                <a:lnTo>
                  <a:pt x="303" y="565"/>
                </a:lnTo>
                <a:lnTo>
                  <a:pt x="301" y="565"/>
                </a:lnTo>
                <a:lnTo>
                  <a:pt x="300" y="565"/>
                </a:lnTo>
                <a:lnTo>
                  <a:pt x="300" y="563"/>
                </a:lnTo>
                <a:lnTo>
                  <a:pt x="298" y="563"/>
                </a:lnTo>
                <a:lnTo>
                  <a:pt x="296" y="563"/>
                </a:lnTo>
                <a:lnTo>
                  <a:pt x="296" y="563"/>
                </a:lnTo>
                <a:lnTo>
                  <a:pt x="294" y="563"/>
                </a:lnTo>
                <a:lnTo>
                  <a:pt x="292" y="563"/>
                </a:lnTo>
                <a:lnTo>
                  <a:pt x="290" y="563"/>
                </a:lnTo>
                <a:lnTo>
                  <a:pt x="288" y="563"/>
                </a:lnTo>
                <a:lnTo>
                  <a:pt x="286" y="563"/>
                </a:lnTo>
                <a:lnTo>
                  <a:pt x="285" y="565"/>
                </a:lnTo>
                <a:lnTo>
                  <a:pt x="283" y="565"/>
                </a:lnTo>
                <a:lnTo>
                  <a:pt x="281" y="565"/>
                </a:lnTo>
                <a:lnTo>
                  <a:pt x="279" y="565"/>
                </a:lnTo>
                <a:lnTo>
                  <a:pt x="279" y="567"/>
                </a:lnTo>
                <a:lnTo>
                  <a:pt x="277" y="567"/>
                </a:lnTo>
                <a:lnTo>
                  <a:pt x="275" y="569"/>
                </a:lnTo>
                <a:lnTo>
                  <a:pt x="273" y="569"/>
                </a:lnTo>
                <a:lnTo>
                  <a:pt x="271" y="571"/>
                </a:lnTo>
                <a:lnTo>
                  <a:pt x="270" y="571"/>
                </a:lnTo>
                <a:lnTo>
                  <a:pt x="270" y="572"/>
                </a:lnTo>
                <a:lnTo>
                  <a:pt x="268" y="572"/>
                </a:lnTo>
                <a:lnTo>
                  <a:pt x="268" y="574"/>
                </a:lnTo>
                <a:lnTo>
                  <a:pt x="266" y="574"/>
                </a:lnTo>
                <a:lnTo>
                  <a:pt x="266" y="576"/>
                </a:lnTo>
                <a:lnTo>
                  <a:pt x="264" y="578"/>
                </a:lnTo>
                <a:lnTo>
                  <a:pt x="262" y="580"/>
                </a:lnTo>
                <a:lnTo>
                  <a:pt x="260" y="580"/>
                </a:lnTo>
                <a:lnTo>
                  <a:pt x="260" y="582"/>
                </a:lnTo>
                <a:lnTo>
                  <a:pt x="258" y="582"/>
                </a:lnTo>
                <a:lnTo>
                  <a:pt x="256" y="584"/>
                </a:lnTo>
                <a:lnTo>
                  <a:pt x="255" y="586"/>
                </a:lnTo>
                <a:lnTo>
                  <a:pt x="253" y="587"/>
                </a:lnTo>
                <a:lnTo>
                  <a:pt x="253" y="589"/>
                </a:lnTo>
                <a:lnTo>
                  <a:pt x="251" y="589"/>
                </a:lnTo>
                <a:lnTo>
                  <a:pt x="251" y="591"/>
                </a:lnTo>
                <a:lnTo>
                  <a:pt x="249" y="593"/>
                </a:lnTo>
                <a:lnTo>
                  <a:pt x="249" y="595"/>
                </a:lnTo>
                <a:lnTo>
                  <a:pt x="249" y="597"/>
                </a:lnTo>
                <a:lnTo>
                  <a:pt x="247" y="599"/>
                </a:lnTo>
                <a:lnTo>
                  <a:pt x="245" y="599"/>
                </a:lnTo>
                <a:lnTo>
                  <a:pt x="245" y="601"/>
                </a:lnTo>
                <a:lnTo>
                  <a:pt x="243" y="601"/>
                </a:lnTo>
                <a:lnTo>
                  <a:pt x="243" y="602"/>
                </a:lnTo>
                <a:lnTo>
                  <a:pt x="241" y="602"/>
                </a:lnTo>
                <a:lnTo>
                  <a:pt x="241" y="604"/>
                </a:lnTo>
                <a:lnTo>
                  <a:pt x="240" y="604"/>
                </a:lnTo>
                <a:lnTo>
                  <a:pt x="240" y="606"/>
                </a:lnTo>
                <a:lnTo>
                  <a:pt x="238" y="606"/>
                </a:lnTo>
                <a:lnTo>
                  <a:pt x="238" y="608"/>
                </a:lnTo>
                <a:lnTo>
                  <a:pt x="236" y="608"/>
                </a:lnTo>
                <a:lnTo>
                  <a:pt x="236" y="610"/>
                </a:lnTo>
                <a:lnTo>
                  <a:pt x="234" y="610"/>
                </a:lnTo>
                <a:lnTo>
                  <a:pt x="234" y="612"/>
                </a:lnTo>
                <a:lnTo>
                  <a:pt x="232" y="612"/>
                </a:lnTo>
                <a:lnTo>
                  <a:pt x="232" y="614"/>
                </a:lnTo>
                <a:lnTo>
                  <a:pt x="230" y="614"/>
                </a:lnTo>
                <a:lnTo>
                  <a:pt x="228" y="616"/>
                </a:lnTo>
                <a:lnTo>
                  <a:pt x="226" y="618"/>
                </a:lnTo>
                <a:lnTo>
                  <a:pt x="225" y="619"/>
                </a:lnTo>
                <a:lnTo>
                  <a:pt x="223" y="621"/>
                </a:lnTo>
                <a:lnTo>
                  <a:pt x="221" y="623"/>
                </a:lnTo>
                <a:lnTo>
                  <a:pt x="219" y="623"/>
                </a:lnTo>
                <a:lnTo>
                  <a:pt x="219" y="625"/>
                </a:lnTo>
                <a:lnTo>
                  <a:pt x="217" y="625"/>
                </a:lnTo>
                <a:lnTo>
                  <a:pt x="215" y="625"/>
                </a:lnTo>
                <a:lnTo>
                  <a:pt x="213" y="625"/>
                </a:lnTo>
                <a:lnTo>
                  <a:pt x="211" y="627"/>
                </a:lnTo>
                <a:lnTo>
                  <a:pt x="210" y="629"/>
                </a:lnTo>
                <a:lnTo>
                  <a:pt x="208" y="629"/>
                </a:lnTo>
                <a:lnTo>
                  <a:pt x="208" y="631"/>
                </a:lnTo>
                <a:lnTo>
                  <a:pt x="206" y="631"/>
                </a:lnTo>
                <a:lnTo>
                  <a:pt x="204" y="633"/>
                </a:lnTo>
                <a:lnTo>
                  <a:pt x="202" y="633"/>
                </a:lnTo>
                <a:lnTo>
                  <a:pt x="200" y="634"/>
                </a:lnTo>
                <a:lnTo>
                  <a:pt x="200" y="636"/>
                </a:lnTo>
                <a:lnTo>
                  <a:pt x="198" y="636"/>
                </a:lnTo>
                <a:lnTo>
                  <a:pt x="198" y="638"/>
                </a:lnTo>
                <a:lnTo>
                  <a:pt x="196" y="638"/>
                </a:lnTo>
                <a:lnTo>
                  <a:pt x="196" y="640"/>
                </a:lnTo>
                <a:lnTo>
                  <a:pt x="195" y="640"/>
                </a:lnTo>
                <a:lnTo>
                  <a:pt x="193" y="642"/>
                </a:lnTo>
                <a:lnTo>
                  <a:pt x="191" y="644"/>
                </a:lnTo>
                <a:lnTo>
                  <a:pt x="189" y="644"/>
                </a:lnTo>
                <a:lnTo>
                  <a:pt x="189" y="646"/>
                </a:lnTo>
                <a:lnTo>
                  <a:pt x="187" y="646"/>
                </a:lnTo>
                <a:lnTo>
                  <a:pt x="187" y="648"/>
                </a:lnTo>
                <a:lnTo>
                  <a:pt x="185" y="648"/>
                </a:lnTo>
                <a:lnTo>
                  <a:pt x="185" y="649"/>
                </a:lnTo>
                <a:lnTo>
                  <a:pt x="183" y="649"/>
                </a:lnTo>
                <a:lnTo>
                  <a:pt x="183" y="651"/>
                </a:lnTo>
                <a:lnTo>
                  <a:pt x="181" y="651"/>
                </a:lnTo>
                <a:lnTo>
                  <a:pt x="181" y="653"/>
                </a:lnTo>
                <a:lnTo>
                  <a:pt x="180" y="655"/>
                </a:lnTo>
                <a:lnTo>
                  <a:pt x="178" y="657"/>
                </a:lnTo>
                <a:lnTo>
                  <a:pt x="178" y="659"/>
                </a:lnTo>
                <a:lnTo>
                  <a:pt x="176" y="659"/>
                </a:lnTo>
                <a:lnTo>
                  <a:pt x="176" y="661"/>
                </a:lnTo>
                <a:lnTo>
                  <a:pt x="174" y="663"/>
                </a:lnTo>
                <a:lnTo>
                  <a:pt x="174" y="664"/>
                </a:lnTo>
                <a:lnTo>
                  <a:pt x="172" y="666"/>
                </a:lnTo>
                <a:lnTo>
                  <a:pt x="172" y="668"/>
                </a:lnTo>
                <a:lnTo>
                  <a:pt x="172" y="670"/>
                </a:lnTo>
                <a:lnTo>
                  <a:pt x="172" y="670"/>
                </a:lnTo>
                <a:lnTo>
                  <a:pt x="170" y="670"/>
                </a:lnTo>
                <a:lnTo>
                  <a:pt x="170" y="672"/>
                </a:lnTo>
                <a:lnTo>
                  <a:pt x="168" y="674"/>
                </a:lnTo>
                <a:lnTo>
                  <a:pt x="168" y="676"/>
                </a:lnTo>
                <a:lnTo>
                  <a:pt x="168" y="678"/>
                </a:lnTo>
                <a:lnTo>
                  <a:pt x="166" y="679"/>
                </a:lnTo>
                <a:lnTo>
                  <a:pt x="166" y="681"/>
                </a:lnTo>
                <a:lnTo>
                  <a:pt x="166" y="683"/>
                </a:lnTo>
                <a:lnTo>
                  <a:pt x="168" y="685"/>
                </a:lnTo>
                <a:lnTo>
                  <a:pt x="166" y="687"/>
                </a:lnTo>
                <a:lnTo>
                  <a:pt x="165" y="687"/>
                </a:lnTo>
                <a:lnTo>
                  <a:pt x="163" y="689"/>
                </a:lnTo>
                <a:lnTo>
                  <a:pt x="163" y="691"/>
                </a:lnTo>
                <a:lnTo>
                  <a:pt x="161" y="691"/>
                </a:lnTo>
                <a:lnTo>
                  <a:pt x="161" y="693"/>
                </a:lnTo>
                <a:lnTo>
                  <a:pt x="161" y="694"/>
                </a:lnTo>
                <a:lnTo>
                  <a:pt x="163" y="696"/>
                </a:lnTo>
                <a:lnTo>
                  <a:pt x="163" y="698"/>
                </a:lnTo>
                <a:lnTo>
                  <a:pt x="165" y="698"/>
                </a:lnTo>
                <a:lnTo>
                  <a:pt x="166" y="700"/>
                </a:lnTo>
                <a:lnTo>
                  <a:pt x="168" y="700"/>
                </a:lnTo>
                <a:lnTo>
                  <a:pt x="170" y="700"/>
                </a:lnTo>
                <a:lnTo>
                  <a:pt x="172" y="700"/>
                </a:lnTo>
                <a:lnTo>
                  <a:pt x="174" y="702"/>
                </a:lnTo>
                <a:lnTo>
                  <a:pt x="174" y="704"/>
                </a:lnTo>
                <a:lnTo>
                  <a:pt x="174" y="706"/>
                </a:lnTo>
                <a:lnTo>
                  <a:pt x="172" y="706"/>
                </a:lnTo>
                <a:lnTo>
                  <a:pt x="174" y="708"/>
                </a:lnTo>
                <a:lnTo>
                  <a:pt x="174" y="709"/>
                </a:lnTo>
                <a:lnTo>
                  <a:pt x="176" y="711"/>
                </a:lnTo>
                <a:lnTo>
                  <a:pt x="176" y="713"/>
                </a:lnTo>
                <a:lnTo>
                  <a:pt x="176" y="715"/>
                </a:lnTo>
                <a:lnTo>
                  <a:pt x="178" y="715"/>
                </a:lnTo>
                <a:lnTo>
                  <a:pt x="178" y="717"/>
                </a:lnTo>
                <a:lnTo>
                  <a:pt x="178" y="719"/>
                </a:lnTo>
                <a:lnTo>
                  <a:pt x="180" y="721"/>
                </a:lnTo>
                <a:lnTo>
                  <a:pt x="180" y="723"/>
                </a:lnTo>
                <a:lnTo>
                  <a:pt x="180" y="724"/>
                </a:lnTo>
                <a:lnTo>
                  <a:pt x="178" y="724"/>
                </a:lnTo>
                <a:lnTo>
                  <a:pt x="178" y="726"/>
                </a:lnTo>
                <a:lnTo>
                  <a:pt x="176" y="728"/>
                </a:lnTo>
                <a:lnTo>
                  <a:pt x="176" y="730"/>
                </a:lnTo>
                <a:lnTo>
                  <a:pt x="174" y="730"/>
                </a:lnTo>
                <a:lnTo>
                  <a:pt x="174" y="732"/>
                </a:lnTo>
                <a:lnTo>
                  <a:pt x="172" y="732"/>
                </a:lnTo>
                <a:lnTo>
                  <a:pt x="172" y="734"/>
                </a:lnTo>
                <a:lnTo>
                  <a:pt x="170" y="734"/>
                </a:lnTo>
                <a:lnTo>
                  <a:pt x="166" y="734"/>
                </a:lnTo>
                <a:lnTo>
                  <a:pt x="165" y="734"/>
                </a:lnTo>
                <a:lnTo>
                  <a:pt x="163" y="734"/>
                </a:lnTo>
                <a:lnTo>
                  <a:pt x="161" y="734"/>
                </a:lnTo>
                <a:lnTo>
                  <a:pt x="159" y="734"/>
                </a:lnTo>
                <a:lnTo>
                  <a:pt x="157" y="734"/>
                </a:lnTo>
                <a:lnTo>
                  <a:pt x="155" y="732"/>
                </a:lnTo>
                <a:lnTo>
                  <a:pt x="153" y="732"/>
                </a:lnTo>
                <a:lnTo>
                  <a:pt x="153" y="732"/>
                </a:lnTo>
                <a:lnTo>
                  <a:pt x="151" y="732"/>
                </a:lnTo>
                <a:lnTo>
                  <a:pt x="150" y="732"/>
                </a:lnTo>
                <a:lnTo>
                  <a:pt x="148" y="732"/>
                </a:lnTo>
                <a:lnTo>
                  <a:pt x="146" y="732"/>
                </a:lnTo>
                <a:lnTo>
                  <a:pt x="144" y="732"/>
                </a:lnTo>
                <a:lnTo>
                  <a:pt x="142" y="732"/>
                </a:lnTo>
                <a:lnTo>
                  <a:pt x="140" y="732"/>
                </a:lnTo>
                <a:lnTo>
                  <a:pt x="140" y="730"/>
                </a:lnTo>
                <a:lnTo>
                  <a:pt x="138" y="730"/>
                </a:lnTo>
                <a:lnTo>
                  <a:pt x="136" y="730"/>
                </a:lnTo>
                <a:lnTo>
                  <a:pt x="135" y="730"/>
                </a:lnTo>
                <a:lnTo>
                  <a:pt x="133" y="730"/>
                </a:lnTo>
                <a:lnTo>
                  <a:pt x="131" y="730"/>
                </a:lnTo>
                <a:lnTo>
                  <a:pt x="129" y="730"/>
                </a:lnTo>
                <a:lnTo>
                  <a:pt x="127" y="730"/>
                </a:lnTo>
                <a:lnTo>
                  <a:pt x="125" y="730"/>
                </a:lnTo>
                <a:lnTo>
                  <a:pt x="123" y="730"/>
                </a:lnTo>
                <a:lnTo>
                  <a:pt x="121" y="730"/>
                </a:lnTo>
                <a:lnTo>
                  <a:pt x="120" y="730"/>
                </a:lnTo>
                <a:lnTo>
                  <a:pt x="118" y="730"/>
                </a:lnTo>
                <a:lnTo>
                  <a:pt x="116" y="732"/>
                </a:lnTo>
                <a:lnTo>
                  <a:pt x="114" y="732"/>
                </a:lnTo>
                <a:lnTo>
                  <a:pt x="112" y="732"/>
                </a:lnTo>
                <a:lnTo>
                  <a:pt x="110" y="732"/>
                </a:lnTo>
                <a:lnTo>
                  <a:pt x="108" y="732"/>
                </a:lnTo>
                <a:lnTo>
                  <a:pt x="106" y="734"/>
                </a:lnTo>
                <a:lnTo>
                  <a:pt x="106" y="734"/>
                </a:lnTo>
                <a:lnTo>
                  <a:pt x="105" y="734"/>
                </a:lnTo>
                <a:lnTo>
                  <a:pt x="103" y="734"/>
                </a:lnTo>
                <a:lnTo>
                  <a:pt x="101" y="736"/>
                </a:lnTo>
                <a:lnTo>
                  <a:pt x="101" y="738"/>
                </a:lnTo>
                <a:lnTo>
                  <a:pt x="99" y="738"/>
                </a:lnTo>
                <a:lnTo>
                  <a:pt x="99" y="739"/>
                </a:lnTo>
                <a:lnTo>
                  <a:pt x="99" y="741"/>
                </a:lnTo>
                <a:lnTo>
                  <a:pt x="97" y="741"/>
                </a:lnTo>
                <a:lnTo>
                  <a:pt x="97" y="743"/>
                </a:lnTo>
                <a:lnTo>
                  <a:pt x="97" y="745"/>
                </a:lnTo>
                <a:lnTo>
                  <a:pt x="95" y="747"/>
                </a:lnTo>
                <a:lnTo>
                  <a:pt x="95" y="749"/>
                </a:lnTo>
                <a:lnTo>
                  <a:pt x="93" y="749"/>
                </a:lnTo>
                <a:lnTo>
                  <a:pt x="93" y="751"/>
                </a:lnTo>
                <a:lnTo>
                  <a:pt x="93" y="753"/>
                </a:lnTo>
                <a:lnTo>
                  <a:pt x="93" y="754"/>
                </a:lnTo>
                <a:lnTo>
                  <a:pt x="91" y="754"/>
                </a:lnTo>
                <a:lnTo>
                  <a:pt x="91" y="756"/>
                </a:lnTo>
                <a:lnTo>
                  <a:pt x="91" y="758"/>
                </a:lnTo>
                <a:lnTo>
                  <a:pt x="91" y="760"/>
                </a:lnTo>
                <a:lnTo>
                  <a:pt x="90" y="760"/>
                </a:lnTo>
                <a:lnTo>
                  <a:pt x="90" y="762"/>
                </a:lnTo>
                <a:lnTo>
                  <a:pt x="90" y="764"/>
                </a:lnTo>
                <a:lnTo>
                  <a:pt x="88" y="766"/>
                </a:lnTo>
                <a:lnTo>
                  <a:pt x="88" y="768"/>
                </a:lnTo>
                <a:lnTo>
                  <a:pt x="86" y="769"/>
                </a:lnTo>
                <a:lnTo>
                  <a:pt x="86" y="771"/>
                </a:lnTo>
                <a:lnTo>
                  <a:pt x="84" y="773"/>
                </a:lnTo>
                <a:lnTo>
                  <a:pt x="82" y="773"/>
                </a:lnTo>
                <a:lnTo>
                  <a:pt x="82" y="771"/>
                </a:lnTo>
                <a:lnTo>
                  <a:pt x="82" y="769"/>
                </a:lnTo>
                <a:lnTo>
                  <a:pt x="80" y="768"/>
                </a:lnTo>
                <a:lnTo>
                  <a:pt x="80" y="766"/>
                </a:lnTo>
                <a:lnTo>
                  <a:pt x="80" y="764"/>
                </a:lnTo>
                <a:lnTo>
                  <a:pt x="78" y="762"/>
                </a:lnTo>
                <a:lnTo>
                  <a:pt x="76" y="760"/>
                </a:lnTo>
                <a:lnTo>
                  <a:pt x="75" y="760"/>
                </a:lnTo>
                <a:lnTo>
                  <a:pt x="75" y="760"/>
                </a:lnTo>
                <a:lnTo>
                  <a:pt x="73" y="760"/>
                </a:lnTo>
                <a:lnTo>
                  <a:pt x="73" y="758"/>
                </a:lnTo>
                <a:lnTo>
                  <a:pt x="73" y="756"/>
                </a:lnTo>
                <a:lnTo>
                  <a:pt x="71" y="754"/>
                </a:lnTo>
                <a:lnTo>
                  <a:pt x="69" y="753"/>
                </a:lnTo>
                <a:lnTo>
                  <a:pt x="69" y="751"/>
                </a:lnTo>
                <a:lnTo>
                  <a:pt x="67" y="749"/>
                </a:lnTo>
                <a:lnTo>
                  <a:pt x="65" y="747"/>
                </a:lnTo>
                <a:lnTo>
                  <a:pt x="63" y="745"/>
                </a:lnTo>
                <a:lnTo>
                  <a:pt x="63" y="743"/>
                </a:lnTo>
                <a:lnTo>
                  <a:pt x="61" y="741"/>
                </a:lnTo>
                <a:lnTo>
                  <a:pt x="61" y="739"/>
                </a:lnTo>
                <a:lnTo>
                  <a:pt x="61" y="738"/>
                </a:lnTo>
                <a:lnTo>
                  <a:pt x="61" y="736"/>
                </a:lnTo>
                <a:lnTo>
                  <a:pt x="63" y="734"/>
                </a:lnTo>
                <a:lnTo>
                  <a:pt x="63" y="732"/>
                </a:lnTo>
                <a:lnTo>
                  <a:pt x="63" y="730"/>
                </a:lnTo>
                <a:lnTo>
                  <a:pt x="63" y="728"/>
                </a:lnTo>
                <a:lnTo>
                  <a:pt x="61" y="728"/>
                </a:lnTo>
                <a:lnTo>
                  <a:pt x="60" y="728"/>
                </a:lnTo>
                <a:lnTo>
                  <a:pt x="58" y="728"/>
                </a:lnTo>
                <a:lnTo>
                  <a:pt x="58" y="726"/>
                </a:lnTo>
                <a:lnTo>
                  <a:pt x="58" y="726"/>
                </a:lnTo>
                <a:lnTo>
                  <a:pt x="58" y="724"/>
                </a:lnTo>
                <a:lnTo>
                  <a:pt x="58" y="723"/>
                </a:lnTo>
                <a:lnTo>
                  <a:pt x="58" y="721"/>
                </a:lnTo>
                <a:lnTo>
                  <a:pt x="58" y="719"/>
                </a:lnTo>
                <a:lnTo>
                  <a:pt x="58" y="717"/>
                </a:lnTo>
                <a:lnTo>
                  <a:pt x="58" y="717"/>
                </a:lnTo>
                <a:lnTo>
                  <a:pt x="58" y="715"/>
                </a:lnTo>
                <a:lnTo>
                  <a:pt x="58" y="715"/>
                </a:lnTo>
                <a:lnTo>
                  <a:pt x="56" y="715"/>
                </a:lnTo>
                <a:lnTo>
                  <a:pt x="58" y="713"/>
                </a:lnTo>
                <a:lnTo>
                  <a:pt x="58" y="711"/>
                </a:lnTo>
                <a:lnTo>
                  <a:pt x="58" y="709"/>
                </a:lnTo>
                <a:lnTo>
                  <a:pt x="58" y="708"/>
                </a:lnTo>
                <a:lnTo>
                  <a:pt x="56" y="708"/>
                </a:lnTo>
                <a:lnTo>
                  <a:pt x="56" y="706"/>
                </a:lnTo>
                <a:lnTo>
                  <a:pt x="56" y="704"/>
                </a:lnTo>
                <a:lnTo>
                  <a:pt x="56" y="702"/>
                </a:lnTo>
                <a:lnTo>
                  <a:pt x="54" y="702"/>
                </a:lnTo>
                <a:lnTo>
                  <a:pt x="54" y="700"/>
                </a:lnTo>
                <a:lnTo>
                  <a:pt x="52" y="700"/>
                </a:lnTo>
                <a:lnTo>
                  <a:pt x="52" y="698"/>
                </a:lnTo>
                <a:lnTo>
                  <a:pt x="52" y="696"/>
                </a:lnTo>
                <a:lnTo>
                  <a:pt x="52" y="694"/>
                </a:lnTo>
                <a:lnTo>
                  <a:pt x="52" y="693"/>
                </a:lnTo>
                <a:lnTo>
                  <a:pt x="54" y="693"/>
                </a:lnTo>
                <a:lnTo>
                  <a:pt x="54" y="691"/>
                </a:lnTo>
                <a:lnTo>
                  <a:pt x="54" y="689"/>
                </a:lnTo>
                <a:lnTo>
                  <a:pt x="54" y="687"/>
                </a:lnTo>
                <a:lnTo>
                  <a:pt x="56" y="685"/>
                </a:lnTo>
                <a:lnTo>
                  <a:pt x="56" y="683"/>
                </a:lnTo>
                <a:lnTo>
                  <a:pt x="58" y="683"/>
                </a:lnTo>
                <a:lnTo>
                  <a:pt x="58" y="681"/>
                </a:lnTo>
                <a:lnTo>
                  <a:pt x="58" y="679"/>
                </a:lnTo>
                <a:lnTo>
                  <a:pt x="58" y="678"/>
                </a:lnTo>
                <a:lnTo>
                  <a:pt x="58" y="676"/>
                </a:lnTo>
                <a:lnTo>
                  <a:pt x="58" y="674"/>
                </a:lnTo>
                <a:lnTo>
                  <a:pt x="58" y="672"/>
                </a:lnTo>
                <a:lnTo>
                  <a:pt x="58" y="670"/>
                </a:lnTo>
                <a:lnTo>
                  <a:pt x="58" y="670"/>
                </a:lnTo>
                <a:lnTo>
                  <a:pt x="58" y="668"/>
                </a:lnTo>
                <a:lnTo>
                  <a:pt x="60" y="668"/>
                </a:lnTo>
                <a:lnTo>
                  <a:pt x="61" y="666"/>
                </a:lnTo>
                <a:lnTo>
                  <a:pt x="61" y="664"/>
                </a:lnTo>
                <a:lnTo>
                  <a:pt x="60" y="664"/>
                </a:lnTo>
                <a:lnTo>
                  <a:pt x="61" y="663"/>
                </a:lnTo>
                <a:lnTo>
                  <a:pt x="61" y="661"/>
                </a:lnTo>
                <a:lnTo>
                  <a:pt x="63" y="661"/>
                </a:lnTo>
                <a:lnTo>
                  <a:pt x="65" y="659"/>
                </a:lnTo>
                <a:lnTo>
                  <a:pt x="67" y="657"/>
                </a:lnTo>
                <a:lnTo>
                  <a:pt x="67" y="655"/>
                </a:lnTo>
                <a:lnTo>
                  <a:pt x="69" y="653"/>
                </a:lnTo>
                <a:lnTo>
                  <a:pt x="69" y="651"/>
                </a:lnTo>
                <a:lnTo>
                  <a:pt x="67" y="649"/>
                </a:lnTo>
                <a:lnTo>
                  <a:pt x="67" y="648"/>
                </a:lnTo>
                <a:lnTo>
                  <a:pt x="67" y="646"/>
                </a:lnTo>
                <a:lnTo>
                  <a:pt x="67" y="644"/>
                </a:lnTo>
                <a:lnTo>
                  <a:pt x="69" y="642"/>
                </a:lnTo>
                <a:lnTo>
                  <a:pt x="69" y="640"/>
                </a:lnTo>
                <a:lnTo>
                  <a:pt x="67" y="640"/>
                </a:lnTo>
                <a:lnTo>
                  <a:pt x="67" y="638"/>
                </a:lnTo>
                <a:lnTo>
                  <a:pt x="67" y="636"/>
                </a:lnTo>
                <a:lnTo>
                  <a:pt x="69" y="634"/>
                </a:lnTo>
                <a:lnTo>
                  <a:pt x="69" y="633"/>
                </a:lnTo>
                <a:lnTo>
                  <a:pt x="67" y="631"/>
                </a:lnTo>
                <a:lnTo>
                  <a:pt x="67" y="629"/>
                </a:lnTo>
                <a:lnTo>
                  <a:pt x="65" y="627"/>
                </a:lnTo>
                <a:lnTo>
                  <a:pt x="65" y="625"/>
                </a:lnTo>
                <a:lnTo>
                  <a:pt x="63" y="625"/>
                </a:lnTo>
                <a:lnTo>
                  <a:pt x="63" y="625"/>
                </a:lnTo>
                <a:lnTo>
                  <a:pt x="63" y="623"/>
                </a:lnTo>
                <a:lnTo>
                  <a:pt x="63" y="621"/>
                </a:lnTo>
                <a:lnTo>
                  <a:pt x="63" y="619"/>
                </a:lnTo>
                <a:lnTo>
                  <a:pt x="63" y="618"/>
                </a:lnTo>
                <a:lnTo>
                  <a:pt x="61" y="616"/>
                </a:lnTo>
                <a:lnTo>
                  <a:pt x="61" y="614"/>
                </a:lnTo>
                <a:lnTo>
                  <a:pt x="60" y="612"/>
                </a:lnTo>
                <a:lnTo>
                  <a:pt x="60" y="610"/>
                </a:lnTo>
                <a:lnTo>
                  <a:pt x="60" y="608"/>
                </a:lnTo>
                <a:lnTo>
                  <a:pt x="60" y="606"/>
                </a:lnTo>
                <a:lnTo>
                  <a:pt x="60" y="604"/>
                </a:lnTo>
                <a:lnTo>
                  <a:pt x="60" y="602"/>
                </a:lnTo>
                <a:lnTo>
                  <a:pt x="58" y="602"/>
                </a:lnTo>
                <a:lnTo>
                  <a:pt x="58" y="601"/>
                </a:lnTo>
                <a:lnTo>
                  <a:pt x="60" y="599"/>
                </a:lnTo>
                <a:lnTo>
                  <a:pt x="58" y="597"/>
                </a:lnTo>
                <a:lnTo>
                  <a:pt x="60" y="595"/>
                </a:lnTo>
                <a:lnTo>
                  <a:pt x="58" y="595"/>
                </a:lnTo>
                <a:lnTo>
                  <a:pt x="58" y="593"/>
                </a:lnTo>
                <a:lnTo>
                  <a:pt x="58" y="593"/>
                </a:lnTo>
                <a:lnTo>
                  <a:pt x="58" y="591"/>
                </a:lnTo>
                <a:lnTo>
                  <a:pt x="58" y="589"/>
                </a:lnTo>
                <a:lnTo>
                  <a:pt x="58" y="587"/>
                </a:lnTo>
                <a:lnTo>
                  <a:pt x="58" y="586"/>
                </a:lnTo>
                <a:lnTo>
                  <a:pt x="58" y="584"/>
                </a:lnTo>
                <a:lnTo>
                  <a:pt x="56" y="582"/>
                </a:lnTo>
                <a:lnTo>
                  <a:pt x="54" y="582"/>
                </a:lnTo>
                <a:lnTo>
                  <a:pt x="52" y="580"/>
                </a:lnTo>
                <a:lnTo>
                  <a:pt x="50" y="578"/>
                </a:lnTo>
                <a:lnTo>
                  <a:pt x="50" y="576"/>
                </a:lnTo>
                <a:lnTo>
                  <a:pt x="50" y="574"/>
                </a:lnTo>
                <a:lnTo>
                  <a:pt x="48" y="572"/>
                </a:lnTo>
                <a:lnTo>
                  <a:pt x="46" y="572"/>
                </a:lnTo>
                <a:lnTo>
                  <a:pt x="46" y="571"/>
                </a:lnTo>
                <a:lnTo>
                  <a:pt x="46" y="569"/>
                </a:lnTo>
                <a:lnTo>
                  <a:pt x="46" y="567"/>
                </a:lnTo>
                <a:lnTo>
                  <a:pt x="46" y="565"/>
                </a:lnTo>
                <a:lnTo>
                  <a:pt x="46" y="563"/>
                </a:lnTo>
                <a:lnTo>
                  <a:pt x="46" y="561"/>
                </a:lnTo>
                <a:lnTo>
                  <a:pt x="45" y="561"/>
                </a:lnTo>
                <a:lnTo>
                  <a:pt x="45" y="559"/>
                </a:lnTo>
                <a:lnTo>
                  <a:pt x="43" y="559"/>
                </a:lnTo>
                <a:lnTo>
                  <a:pt x="43" y="557"/>
                </a:lnTo>
                <a:lnTo>
                  <a:pt x="41" y="556"/>
                </a:lnTo>
                <a:lnTo>
                  <a:pt x="39" y="556"/>
                </a:lnTo>
                <a:lnTo>
                  <a:pt x="39" y="554"/>
                </a:lnTo>
                <a:lnTo>
                  <a:pt x="37" y="554"/>
                </a:lnTo>
                <a:lnTo>
                  <a:pt x="37" y="552"/>
                </a:lnTo>
                <a:lnTo>
                  <a:pt x="35" y="552"/>
                </a:lnTo>
                <a:lnTo>
                  <a:pt x="33" y="550"/>
                </a:lnTo>
                <a:lnTo>
                  <a:pt x="33" y="548"/>
                </a:lnTo>
                <a:lnTo>
                  <a:pt x="31" y="548"/>
                </a:lnTo>
                <a:lnTo>
                  <a:pt x="31" y="546"/>
                </a:lnTo>
                <a:lnTo>
                  <a:pt x="30" y="546"/>
                </a:lnTo>
                <a:lnTo>
                  <a:pt x="28" y="544"/>
                </a:lnTo>
                <a:lnTo>
                  <a:pt x="28" y="542"/>
                </a:lnTo>
                <a:lnTo>
                  <a:pt x="26" y="542"/>
                </a:lnTo>
                <a:lnTo>
                  <a:pt x="26" y="541"/>
                </a:lnTo>
                <a:lnTo>
                  <a:pt x="24" y="541"/>
                </a:lnTo>
                <a:lnTo>
                  <a:pt x="22" y="541"/>
                </a:lnTo>
                <a:lnTo>
                  <a:pt x="22" y="539"/>
                </a:lnTo>
                <a:lnTo>
                  <a:pt x="20" y="537"/>
                </a:lnTo>
                <a:lnTo>
                  <a:pt x="18" y="537"/>
                </a:lnTo>
                <a:lnTo>
                  <a:pt x="18" y="537"/>
                </a:lnTo>
                <a:lnTo>
                  <a:pt x="18" y="535"/>
                </a:lnTo>
                <a:lnTo>
                  <a:pt x="16" y="535"/>
                </a:lnTo>
                <a:lnTo>
                  <a:pt x="16" y="533"/>
                </a:lnTo>
                <a:lnTo>
                  <a:pt x="15" y="533"/>
                </a:lnTo>
                <a:lnTo>
                  <a:pt x="15" y="531"/>
                </a:lnTo>
                <a:lnTo>
                  <a:pt x="13" y="529"/>
                </a:lnTo>
                <a:lnTo>
                  <a:pt x="13" y="527"/>
                </a:lnTo>
                <a:lnTo>
                  <a:pt x="13" y="526"/>
                </a:lnTo>
                <a:lnTo>
                  <a:pt x="13" y="524"/>
                </a:lnTo>
                <a:lnTo>
                  <a:pt x="13" y="522"/>
                </a:lnTo>
                <a:lnTo>
                  <a:pt x="13" y="520"/>
                </a:lnTo>
                <a:lnTo>
                  <a:pt x="11" y="518"/>
                </a:lnTo>
                <a:lnTo>
                  <a:pt x="11" y="516"/>
                </a:lnTo>
                <a:lnTo>
                  <a:pt x="11" y="514"/>
                </a:lnTo>
                <a:lnTo>
                  <a:pt x="11" y="514"/>
                </a:lnTo>
                <a:lnTo>
                  <a:pt x="11" y="512"/>
                </a:lnTo>
                <a:lnTo>
                  <a:pt x="9" y="511"/>
                </a:lnTo>
                <a:lnTo>
                  <a:pt x="9" y="509"/>
                </a:lnTo>
                <a:lnTo>
                  <a:pt x="9" y="507"/>
                </a:lnTo>
                <a:lnTo>
                  <a:pt x="11" y="505"/>
                </a:lnTo>
                <a:lnTo>
                  <a:pt x="11" y="503"/>
                </a:lnTo>
                <a:lnTo>
                  <a:pt x="11" y="501"/>
                </a:lnTo>
                <a:lnTo>
                  <a:pt x="11" y="499"/>
                </a:lnTo>
                <a:lnTo>
                  <a:pt x="9" y="497"/>
                </a:lnTo>
                <a:lnTo>
                  <a:pt x="11" y="496"/>
                </a:lnTo>
                <a:lnTo>
                  <a:pt x="11" y="494"/>
                </a:lnTo>
                <a:lnTo>
                  <a:pt x="11" y="492"/>
                </a:lnTo>
                <a:lnTo>
                  <a:pt x="11" y="492"/>
                </a:lnTo>
                <a:lnTo>
                  <a:pt x="9" y="490"/>
                </a:lnTo>
                <a:lnTo>
                  <a:pt x="9" y="488"/>
                </a:lnTo>
                <a:lnTo>
                  <a:pt x="9" y="486"/>
                </a:lnTo>
                <a:lnTo>
                  <a:pt x="9" y="484"/>
                </a:lnTo>
                <a:lnTo>
                  <a:pt x="9" y="482"/>
                </a:lnTo>
                <a:lnTo>
                  <a:pt x="11" y="481"/>
                </a:lnTo>
                <a:lnTo>
                  <a:pt x="11" y="479"/>
                </a:lnTo>
                <a:lnTo>
                  <a:pt x="9" y="477"/>
                </a:lnTo>
                <a:lnTo>
                  <a:pt x="9" y="475"/>
                </a:lnTo>
                <a:lnTo>
                  <a:pt x="7" y="473"/>
                </a:lnTo>
                <a:lnTo>
                  <a:pt x="7" y="471"/>
                </a:lnTo>
                <a:lnTo>
                  <a:pt x="5" y="471"/>
                </a:lnTo>
                <a:lnTo>
                  <a:pt x="5" y="469"/>
                </a:lnTo>
                <a:lnTo>
                  <a:pt x="5" y="467"/>
                </a:lnTo>
                <a:lnTo>
                  <a:pt x="5" y="466"/>
                </a:lnTo>
                <a:lnTo>
                  <a:pt x="5" y="464"/>
                </a:lnTo>
                <a:lnTo>
                  <a:pt x="7" y="464"/>
                </a:lnTo>
                <a:lnTo>
                  <a:pt x="7" y="462"/>
                </a:lnTo>
                <a:lnTo>
                  <a:pt x="7" y="460"/>
                </a:lnTo>
                <a:lnTo>
                  <a:pt x="7" y="458"/>
                </a:lnTo>
                <a:lnTo>
                  <a:pt x="9" y="458"/>
                </a:lnTo>
                <a:lnTo>
                  <a:pt x="9" y="456"/>
                </a:lnTo>
                <a:lnTo>
                  <a:pt x="9" y="454"/>
                </a:lnTo>
                <a:lnTo>
                  <a:pt x="9" y="452"/>
                </a:lnTo>
                <a:lnTo>
                  <a:pt x="7" y="451"/>
                </a:lnTo>
                <a:lnTo>
                  <a:pt x="7" y="449"/>
                </a:lnTo>
                <a:lnTo>
                  <a:pt x="5" y="447"/>
                </a:lnTo>
                <a:lnTo>
                  <a:pt x="5" y="447"/>
                </a:lnTo>
                <a:lnTo>
                  <a:pt x="3" y="445"/>
                </a:lnTo>
                <a:lnTo>
                  <a:pt x="1" y="443"/>
                </a:lnTo>
                <a:lnTo>
                  <a:pt x="1" y="441"/>
                </a:lnTo>
                <a:lnTo>
                  <a:pt x="0" y="439"/>
                </a:lnTo>
                <a:lnTo>
                  <a:pt x="1" y="436"/>
                </a:lnTo>
                <a:lnTo>
                  <a:pt x="1" y="434"/>
                </a:lnTo>
                <a:lnTo>
                  <a:pt x="3" y="430"/>
                </a:lnTo>
                <a:lnTo>
                  <a:pt x="3" y="428"/>
                </a:lnTo>
                <a:lnTo>
                  <a:pt x="3" y="426"/>
                </a:lnTo>
                <a:lnTo>
                  <a:pt x="3" y="424"/>
                </a:lnTo>
                <a:lnTo>
                  <a:pt x="5" y="422"/>
                </a:lnTo>
                <a:lnTo>
                  <a:pt x="7" y="421"/>
                </a:lnTo>
                <a:lnTo>
                  <a:pt x="9" y="421"/>
                </a:lnTo>
                <a:lnTo>
                  <a:pt x="9" y="419"/>
                </a:lnTo>
                <a:lnTo>
                  <a:pt x="11" y="419"/>
                </a:lnTo>
                <a:lnTo>
                  <a:pt x="11" y="417"/>
                </a:lnTo>
                <a:lnTo>
                  <a:pt x="11" y="415"/>
                </a:lnTo>
                <a:lnTo>
                  <a:pt x="13" y="413"/>
                </a:lnTo>
                <a:lnTo>
                  <a:pt x="11" y="409"/>
                </a:lnTo>
                <a:lnTo>
                  <a:pt x="11" y="406"/>
                </a:lnTo>
                <a:lnTo>
                  <a:pt x="11" y="404"/>
                </a:lnTo>
                <a:lnTo>
                  <a:pt x="9" y="402"/>
                </a:lnTo>
                <a:lnTo>
                  <a:pt x="9" y="402"/>
                </a:lnTo>
                <a:lnTo>
                  <a:pt x="9" y="400"/>
                </a:lnTo>
                <a:lnTo>
                  <a:pt x="7" y="398"/>
                </a:lnTo>
                <a:lnTo>
                  <a:pt x="7" y="396"/>
                </a:lnTo>
                <a:lnTo>
                  <a:pt x="7" y="394"/>
                </a:lnTo>
                <a:lnTo>
                  <a:pt x="9" y="394"/>
                </a:lnTo>
                <a:lnTo>
                  <a:pt x="11" y="392"/>
                </a:lnTo>
                <a:lnTo>
                  <a:pt x="11" y="392"/>
                </a:lnTo>
                <a:lnTo>
                  <a:pt x="13" y="392"/>
                </a:lnTo>
                <a:lnTo>
                  <a:pt x="13" y="391"/>
                </a:lnTo>
                <a:lnTo>
                  <a:pt x="15" y="391"/>
                </a:lnTo>
                <a:lnTo>
                  <a:pt x="16" y="391"/>
                </a:lnTo>
                <a:lnTo>
                  <a:pt x="18" y="389"/>
                </a:lnTo>
                <a:lnTo>
                  <a:pt x="20" y="389"/>
                </a:lnTo>
                <a:lnTo>
                  <a:pt x="22" y="387"/>
                </a:lnTo>
                <a:lnTo>
                  <a:pt x="24" y="385"/>
                </a:lnTo>
                <a:lnTo>
                  <a:pt x="26" y="385"/>
                </a:lnTo>
                <a:lnTo>
                  <a:pt x="26" y="383"/>
                </a:lnTo>
                <a:lnTo>
                  <a:pt x="28" y="383"/>
                </a:lnTo>
                <a:lnTo>
                  <a:pt x="28" y="381"/>
                </a:lnTo>
                <a:lnTo>
                  <a:pt x="30" y="381"/>
                </a:lnTo>
                <a:lnTo>
                  <a:pt x="31" y="379"/>
                </a:lnTo>
                <a:lnTo>
                  <a:pt x="33" y="377"/>
                </a:lnTo>
                <a:lnTo>
                  <a:pt x="35" y="377"/>
                </a:lnTo>
                <a:lnTo>
                  <a:pt x="35" y="376"/>
                </a:lnTo>
                <a:lnTo>
                  <a:pt x="37" y="376"/>
                </a:lnTo>
                <a:lnTo>
                  <a:pt x="37" y="374"/>
                </a:lnTo>
                <a:lnTo>
                  <a:pt x="39" y="374"/>
                </a:lnTo>
                <a:lnTo>
                  <a:pt x="41" y="372"/>
                </a:lnTo>
                <a:lnTo>
                  <a:pt x="43" y="370"/>
                </a:lnTo>
                <a:lnTo>
                  <a:pt x="45" y="370"/>
                </a:lnTo>
                <a:lnTo>
                  <a:pt x="45" y="368"/>
                </a:lnTo>
                <a:lnTo>
                  <a:pt x="45" y="366"/>
                </a:lnTo>
                <a:lnTo>
                  <a:pt x="46" y="366"/>
                </a:lnTo>
                <a:lnTo>
                  <a:pt x="48" y="364"/>
                </a:lnTo>
                <a:lnTo>
                  <a:pt x="50" y="364"/>
                </a:lnTo>
                <a:lnTo>
                  <a:pt x="52" y="362"/>
                </a:lnTo>
                <a:lnTo>
                  <a:pt x="54" y="362"/>
                </a:lnTo>
                <a:lnTo>
                  <a:pt x="56" y="362"/>
                </a:lnTo>
                <a:lnTo>
                  <a:pt x="58" y="361"/>
                </a:lnTo>
                <a:lnTo>
                  <a:pt x="58" y="361"/>
                </a:lnTo>
                <a:lnTo>
                  <a:pt x="60" y="361"/>
                </a:lnTo>
                <a:lnTo>
                  <a:pt x="61" y="361"/>
                </a:lnTo>
                <a:lnTo>
                  <a:pt x="63" y="361"/>
                </a:lnTo>
                <a:lnTo>
                  <a:pt x="65" y="361"/>
                </a:lnTo>
                <a:lnTo>
                  <a:pt x="67" y="359"/>
                </a:lnTo>
                <a:lnTo>
                  <a:pt x="69" y="359"/>
                </a:lnTo>
                <a:lnTo>
                  <a:pt x="71" y="359"/>
                </a:lnTo>
                <a:lnTo>
                  <a:pt x="73" y="357"/>
                </a:lnTo>
                <a:lnTo>
                  <a:pt x="75" y="357"/>
                </a:lnTo>
                <a:lnTo>
                  <a:pt x="76" y="357"/>
                </a:lnTo>
                <a:lnTo>
                  <a:pt x="76" y="359"/>
                </a:lnTo>
                <a:lnTo>
                  <a:pt x="78" y="359"/>
                </a:lnTo>
                <a:lnTo>
                  <a:pt x="80" y="359"/>
                </a:lnTo>
                <a:lnTo>
                  <a:pt x="82" y="359"/>
                </a:lnTo>
                <a:lnTo>
                  <a:pt x="82" y="361"/>
                </a:lnTo>
                <a:lnTo>
                  <a:pt x="84" y="361"/>
                </a:lnTo>
                <a:lnTo>
                  <a:pt x="86" y="361"/>
                </a:lnTo>
                <a:lnTo>
                  <a:pt x="86" y="362"/>
                </a:lnTo>
                <a:lnTo>
                  <a:pt x="88" y="362"/>
                </a:lnTo>
                <a:lnTo>
                  <a:pt x="90" y="364"/>
                </a:lnTo>
                <a:lnTo>
                  <a:pt x="91" y="364"/>
                </a:lnTo>
                <a:lnTo>
                  <a:pt x="91" y="366"/>
                </a:lnTo>
                <a:lnTo>
                  <a:pt x="91" y="368"/>
                </a:lnTo>
                <a:lnTo>
                  <a:pt x="91" y="370"/>
                </a:lnTo>
                <a:lnTo>
                  <a:pt x="93" y="370"/>
                </a:lnTo>
                <a:lnTo>
                  <a:pt x="91" y="374"/>
                </a:lnTo>
                <a:lnTo>
                  <a:pt x="91" y="376"/>
                </a:lnTo>
                <a:lnTo>
                  <a:pt x="93" y="376"/>
                </a:lnTo>
                <a:lnTo>
                  <a:pt x="95" y="377"/>
                </a:lnTo>
                <a:lnTo>
                  <a:pt x="97" y="379"/>
                </a:lnTo>
                <a:lnTo>
                  <a:pt x="99" y="381"/>
                </a:lnTo>
                <a:lnTo>
                  <a:pt x="103" y="383"/>
                </a:lnTo>
                <a:lnTo>
                  <a:pt x="105" y="385"/>
                </a:lnTo>
                <a:lnTo>
                  <a:pt x="106" y="387"/>
                </a:lnTo>
                <a:lnTo>
                  <a:pt x="106" y="389"/>
                </a:lnTo>
                <a:lnTo>
                  <a:pt x="106" y="389"/>
                </a:lnTo>
                <a:lnTo>
                  <a:pt x="108" y="387"/>
                </a:lnTo>
                <a:lnTo>
                  <a:pt x="110" y="387"/>
                </a:lnTo>
                <a:lnTo>
                  <a:pt x="110" y="385"/>
                </a:lnTo>
                <a:lnTo>
                  <a:pt x="114" y="374"/>
                </a:lnTo>
                <a:lnTo>
                  <a:pt x="116" y="372"/>
                </a:lnTo>
                <a:lnTo>
                  <a:pt x="116" y="370"/>
                </a:lnTo>
                <a:lnTo>
                  <a:pt x="116" y="368"/>
                </a:lnTo>
                <a:lnTo>
                  <a:pt x="118" y="364"/>
                </a:lnTo>
                <a:lnTo>
                  <a:pt x="118" y="362"/>
                </a:lnTo>
                <a:lnTo>
                  <a:pt x="120" y="362"/>
                </a:lnTo>
                <a:lnTo>
                  <a:pt x="121" y="364"/>
                </a:lnTo>
                <a:lnTo>
                  <a:pt x="123" y="364"/>
                </a:lnTo>
                <a:lnTo>
                  <a:pt x="125" y="366"/>
                </a:lnTo>
                <a:lnTo>
                  <a:pt x="127" y="366"/>
                </a:lnTo>
                <a:lnTo>
                  <a:pt x="129" y="368"/>
                </a:lnTo>
                <a:lnTo>
                  <a:pt x="131" y="366"/>
                </a:lnTo>
                <a:lnTo>
                  <a:pt x="131" y="362"/>
                </a:lnTo>
                <a:lnTo>
                  <a:pt x="133" y="361"/>
                </a:lnTo>
                <a:lnTo>
                  <a:pt x="133" y="359"/>
                </a:lnTo>
                <a:lnTo>
                  <a:pt x="133" y="357"/>
                </a:lnTo>
                <a:lnTo>
                  <a:pt x="135" y="357"/>
                </a:lnTo>
                <a:lnTo>
                  <a:pt x="135" y="353"/>
                </a:lnTo>
                <a:lnTo>
                  <a:pt x="135" y="347"/>
                </a:lnTo>
                <a:lnTo>
                  <a:pt x="135" y="346"/>
                </a:lnTo>
                <a:lnTo>
                  <a:pt x="135" y="340"/>
                </a:lnTo>
                <a:lnTo>
                  <a:pt x="136" y="336"/>
                </a:lnTo>
                <a:lnTo>
                  <a:pt x="136" y="334"/>
                </a:lnTo>
                <a:lnTo>
                  <a:pt x="138" y="329"/>
                </a:lnTo>
                <a:lnTo>
                  <a:pt x="138" y="327"/>
                </a:lnTo>
                <a:lnTo>
                  <a:pt x="136" y="327"/>
                </a:lnTo>
                <a:lnTo>
                  <a:pt x="135" y="327"/>
                </a:lnTo>
                <a:lnTo>
                  <a:pt x="133" y="325"/>
                </a:lnTo>
                <a:lnTo>
                  <a:pt x="127" y="325"/>
                </a:lnTo>
                <a:lnTo>
                  <a:pt x="125" y="325"/>
                </a:lnTo>
                <a:lnTo>
                  <a:pt x="120" y="323"/>
                </a:lnTo>
                <a:lnTo>
                  <a:pt x="118" y="323"/>
                </a:lnTo>
                <a:lnTo>
                  <a:pt x="114" y="319"/>
                </a:lnTo>
                <a:lnTo>
                  <a:pt x="110" y="317"/>
                </a:lnTo>
                <a:lnTo>
                  <a:pt x="106" y="316"/>
                </a:lnTo>
                <a:lnTo>
                  <a:pt x="105" y="316"/>
                </a:lnTo>
                <a:lnTo>
                  <a:pt x="103" y="314"/>
                </a:lnTo>
                <a:lnTo>
                  <a:pt x="99" y="312"/>
                </a:lnTo>
                <a:lnTo>
                  <a:pt x="99" y="302"/>
                </a:lnTo>
                <a:lnTo>
                  <a:pt x="99" y="301"/>
                </a:lnTo>
                <a:lnTo>
                  <a:pt x="99" y="299"/>
                </a:lnTo>
                <a:lnTo>
                  <a:pt x="99" y="297"/>
                </a:lnTo>
                <a:lnTo>
                  <a:pt x="106" y="284"/>
                </a:lnTo>
                <a:lnTo>
                  <a:pt x="106" y="282"/>
                </a:lnTo>
                <a:lnTo>
                  <a:pt x="105" y="280"/>
                </a:lnTo>
                <a:lnTo>
                  <a:pt x="103" y="278"/>
                </a:lnTo>
                <a:lnTo>
                  <a:pt x="103" y="276"/>
                </a:lnTo>
                <a:lnTo>
                  <a:pt x="103" y="274"/>
                </a:lnTo>
                <a:lnTo>
                  <a:pt x="101" y="272"/>
                </a:lnTo>
                <a:lnTo>
                  <a:pt x="101" y="271"/>
                </a:lnTo>
                <a:lnTo>
                  <a:pt x="99" y="269"/>
                </a:lnTo>
                <a:lnTo>
                  <a:pt x="99" y="269"/>
                </a:lnTo>
                <a:lnTo>
                  <a:pt x="101" y="265"/>
                </a:lnTo>
                <a:lnTo>
                  <a:pt x="101" y="263"/>
                </a:lnTo>
                <a:lnTo>
                  <a:pt x="101" y="261"/>
                </a:lnTo>
                <a:lnTo>
                  <a:pt x="101" y="259"/>
                </a:lnTo>
                <a:lnTo>
                  <a:pt x="103" y="257"/>
                </a:lnTo>
                <a:lnTo>
                  <a:pt x="105" y="256"/>
                </a:lnTo>
                <a:lnTo>
                  <a:pt x="105" y="254"/>
                </a:lnTo>
                <a:lnTo>
                  <a:pt x="105" y="252"/>
                </a:lnTo>
                <a:lnTo>
                  <a:pt x="106" y="250"/>
                </a:lnTo>
                <a:lnTo>
                  <a:pt x="106" y="248"/>
                </a:lnTo>
                <a:lnTo>
                  <a:pt x="106" y="248"/>
                </a:lnTo>
                <a:lnTo>
                  <a:pt x="108" y="248"/>
                </a:lnTo>
                <a:lnTo>
                  <a:pt x="110" y="246"/>
                </a:lnTo>
                <a:lnTo>
                  <a:pt x="120" y="250"/>
                </a:lnTo>
                <a:lnTo>
                  <a:pt x="121" y="252"/>
                </a:lnTo>
                <a:lnTo>
                  <a:pt x="121" y="254"/>
                </a:lnTo>
                <a:lnTo>
                  <a:pt x="123" y="254"/>
                </a:lnTo>
                <a:lnTo>
                  <a:pt x="123" y="256"/>
                </a:lnTo>
                <a:lnTo>
                  <a:pt x="125" y="257"/>
                </a:lnTo>
                <a:lnTo>
                  <a:pt x="127" y="259"/>
                </a:lnTo>
                <a:lnTo>
                  <a:pt x="129" y="259"/>
                </a:lnTo>
                <a:lnTo>
                  <a:pt x="131" y="259"/>
                </a:lnTo>
                <a:lnTo>
                  <a:pt x="131" y="261"/>
                </a:lnTo>
                <a:lnTo>
                  <a:pt x="133" y="261"/>
                </a:lnTo>
                <a:lnTo>
                  <a:pt x="135" y="263"/>
                </a:lnTo>
                <a:lnTo>
                  <a:pt x="136" y="263"/>
                </a:lnTo>
                <a:lnTo>
                  <a:pt x="138" y="265"/>
                </a:lnTo>
                <a:lnTo>
                  <a:pt x="140" y="265"/>
                </a:lnTo>
                <a:lnTo>
                  <a:pt x="140" y="263"/>
                </a:lnTo>
                <a:lnTo>
                  <a:pt x="140" y="261"/>
                </a:lnTo>
                <a:lnTo>
                  <a:pt x="138" y="261"/>
                </a:lnTo>
                <a:lnTo>
                  <a:pt x="138" y="259"/>
                </a:lnTo>
                <a:lnTo>
                  <a:pt x="138" y="257"/>
                </a:lnTo>
                <a:lnTo>
                  <a:pt x="138" y="256"/>
                </a:lnTo>
                <a:lnTo>
                  <a:pt x="138" y="254"/>
                </a:lnTo>
                <a:lnTo>
                  <a:pt x="140" y="252"/>
                </a:lnTo>
                <a:lnTo>
                  <a:pt x="140" y="250"/>
                </a:lnTo>
                <a:lnTo>
                  <a:pt x="142" y="248"/>
                </a:lnTo>
                <a:lnTo>
                  <a:pt x="142" y="246"/>
                </a:lnTo>
                <a:lnTo>
                  <a:pt x="142" y="244"/>
                </a:lnTo>
                <a:lnTo>
                  <a:pt x="142" y="242"/>
                </a:lnTo>
                <a:lnTo>
                  <a:pt x="144" y="241"/>
                </a:lnTo>
                <a:lnTo>
                  <a:pt x="146" y="239"/>
                </a:lnTo>
                <a:lnTo>
                  <a:pt x="146" y="237"/>
                </a:lnTo>
                <a:lnTo>
                  <a:pt x="144" y="235"/>
                </a:lnTo>
                <a:lnTo>
                  <a:pt x="144" y="233"/>
                </a:lnTo>
                <a:lnTo>
                  <a:pt x="142" y="231"/>
                </a:lnTo>
                <a:lnTo>
                  <a:pt x="140" y="231"/>
                </a:lnTo>
                <a:lnTo>
                  <a:pt x="138" y="231"/>
                </a:lnTo>
                <a:lnTo>
                  <a:pt x="136" y="229"/>
                </a:lnTo>
                <a:lnTo>
                  <a:pt x="135" y="227"/>
                </a:lnTo>
                <a:lnTo>
                  <a:pt x="135" y="226"/>
                </a:lnTo>
                <a:lnTo>
                  <a:pt x="133" y="224"/>
                </a:lnTo>
                <a:lnTo>
                  <a:pt x="133" y="224"/>
                </a:lnTo>
                <a:lnTo>
                  <a:pt x="133" y="222"/>
                </a:lnTo>
                <a:lnTo>
                  <a:pt x="133" y="220"/>
                </a:lnTo>
                <a:lnTo>
                  <a:pt x="133" y="218"/>
                </a:lnTo>
                <a:lnTo>
                  <a:pt x="131" y="218"/>
                </a:lnTo>
                <a:lnTo>
                  <a:pt x="131" y="216"/>
                </a:lnTo>
                <a:lnTo>
                  <a:pt x="129" y="216"/>
                </a:lnTo>
                <a:lnTo>
                  <a:pt x="127" y="214"/>
                </a:lnTo>
                <a:lnTo>
                  <a:pt x="125" y="212"/>
                </a:lnTo>
                <a:lnTo>
                  <a:pt x="125" y="211"/>
                </a:lnTo>
                <a:lnTo>
                  <a:pt x="123" y="209"/>
                </a:lnTo>
                <a:lnTo>
                  <a:pt x="123" y="207"/>
                </a:lnTo>
                <a:lnTo>
                  <a:pt x="121" y="207"/>
                </a:lnTo>
                <a:lnTo>
                  <a:pt x="121" y="205"/>
                </a:lnTo>
                <a:lnTo>
                  <a:pt x="121" y="203"/>
                </a:lnTo>
                <a:lnTo>
                  <a:pt x="121" y="201"/>
                </a:lnTo>
                <a:lnTo>
                  <a:pt x="120" y="199"/>
                </a:lnTo>
                <a:lnTo>
                  <a:pt x="120" y="197"/>
                </a:lnTo>
                <a:lnTo>
                  <a:pt x="121" y="196"/>
                </a:lnTo>
                <a:lnTo>
                  <a:pt x="123" y="196"/>
                </a:lnTo>
                <a:lnTo>
                  <a:pt x="125" y="194"/>
                </a:lnTo>
                <a:lnTo>
                  <a:pt x="129" y="194"/>
                </a:lnTo>
                <a:lnTo>
                  <a:pt x="131" y="194"/>
                </a:lnTo>
                <a:lnTo>
                  <a:pt x="133" y="194"/>
                </a:lnTo>
                <a:lnTo>
                  <a:pt x="138" y="196"/>
                </a:lnTo>
                <a:lnTo>
                  <a:pt x="140" y="197"/>
                </a:lnTo>
                <a:lnTo>
                  <a:pt x="142" y="196"/>
                </a:lnTo>
                <a:lnTo>
                  <a:pt x="144" y="196"/>
                </a:lnTo>
                <a:lnTo>
                  <a:pt x="144" y="194"/>
                </a:lnTo>
                <a:lnTo>
                  <a:pt x="144" y="192"/>
                </a:lnTo>
                <a:lnTo>
                  <a:pt x="144" y="190"/>
                </a:lnTo>
                <a:lnTo>
                  <a:pt x="142" y="188"/>
                </a:lnTo>
                <a:lnTo>
                  <a:pt x="140" y="186"/>
                </a:lnTo>
                <a:lnTo>
                  <a:pt x="138" y="184"/>
                </a:lnTo>
                <a:lnTo>
                  <a:pt x="138" y="182"/>
                </a:lnTo>
                <a:lnTo>
                  <a:pt x="138" y="181"/>
                </a:lnTo>
                <a:lnTo>
                  <a:pt x="138" y="179"/>
                </a:lnTo>
                <a:lnTo>
                  <a:pt x="136" y="179"/>
                </a:lnTo>
                <a:lnTo>
                  <a:pt x="135" y="179"/>
                </a:lnTo>
                <a:lnTo>
                  <a:pt x="133" y="179"/>
                </a:lnTo>
                <a:lnTo>
                  <a:pt x="131" y="179"/>
                </a:lnTo>
                <a:lnTo>
                  <a:pt x="129" y="179"/>
                </a:lnTo>
                <a:lnTo>
                  <a:pt x="127" y="179"/>
                </a:lnTo>
                <a:lnTo>
                  <a:pt x="125" y="179"/>
                </a:lnTo>
                <a:lnTo>
                  <a:pt x="123" y="181"/>
                </a:lnTo>
                <a:lnTo>
                  <a:pt x="120" y="182"/>
                </a:lnTo>
                <a:lnTo>
                  <a:pt x="118" y="182"/>
                </a:lnTo>
                <a:lnTo>
                  <a:pt x="116" y="182"/>
                </a:lnTo>
                <a:lnTo>
                  <a:pt x="114" y="182"/>
                </a:lnTo>
                <a:lnTo>
                  <a:pt x="110" y="179"/>
                </a:lnTo>
                <a:lnTo>
                  <a:pt x="108" y="179"/>
                </a:lnTo>
                <a:lnTo>
                  <a:pt x="108" y="177"/>
                </a:lnTo>
                <a:lnTo>
                  <a:pt x="106" y="177"/>
                </a:lnTo>
                <a:lnTo>
                  <a:pt x="106" y="177"/>
                </a:lnTo>
                <a:lnTo>
                  <a:pt x="105" y="179"/>
                </a:lnTo>
                <a:lnTo>
                  <a:pt x="105" y="179"/>
                </a:lnTo>
                <a:lnTo>
                  <a:pt x="103" y="181"/>
                </a:lnTo>
                <a:lnTo>
                  <a:pt x="103" y="182"/>
                </a:lnTo>
                <a:lnTo>
                  <a:pt x="101" y="182"/>
                </a:lnTo>
                <a:lnTo>
                  <a:pt x="99" y="181"/>
                </a:lnTo>
                <a:lnTo>
                  <a:pt x="97" y="181"/>
                </a:lnTo>
                <a:lnTo>
                  <a:pt x="95" y="179"/>
                </a:lnTo>
                <a:lnTo>
                  <a:pt x="93" y="179"/>
                </a:lnTo>
                <a:lnTo>
                  <a:pt x="95" y="179"/>
                </a:lnTo>
                <a:lnTo>
                  <a:pt x="95" y="177"/>
                </a:lnTo>
                <a:lnTo>
                  <a:pt x="95" y="175"/>
                </a:lnTo>
                <a:lnTo>
                  <a:pt x="95" y="173"/>
                </a:lnTo>
                <a:lnTo>
                  <a:pt x="95" y="171"/>
                </a:lnTo>
                <a:lnTo>
                  <a:pt x="95" y="169"/>
                </a:lnTo>
                <a:lnTo>
                  <a:pt x="93" y="167"/>
                </a:lnTo>
                <a:lnTo>
                  <a:pt x="91" y="167"/>
                </a:lnTo>
                <a:lnTo>
                  <a:pt x="88" y="167"/>
                </a:lnTo>
                <a:lnTo>
                  <a:pt x="86" y="167"/>
                </a:lnTo>
                <a:lnTo>
                  <a:pt x="84" y="169"/>
                </a:lnTo>
                <a:lnTo>
                  <a:pt x="82" y="169"/>
                </a:lnTo>
                <a:lnTo>
                  <a:pt x="80" y="169"/>
                </a:lnTo>
                <a:lnTo>
                  <a:pt x="78" y="169"/>
                </a:lnTo>
                <a:lnTo>
                  <a:pt x="76" y="171"/>
                </a:lnTo>
                <a:lnTo>
                  <a:pt x="75" y="171"/>
                </a:lnTo>
                <a:lnTo>
                  <a:pt x="75" y="173"/>
                </a:lnTo>
                <a:lnTo>
                  <a:pt x="73" y="173"/>
                </a:lnTo>
                <a:lnTo>
                  <a:pt x="73" y="175"/>
                </a:lnTo>
                <a:lnTo>
                  <a:pt x="71" y="175"/>
                </a:lnTo>
                <a:lnTo>
                  <a:pt x="69" y="175"/>
                </a:lnTo>
                <a:lnTo>
                  <a:pt x="69" y="173"/>
                </a:lnTo>
                <a:lnTo>
                  <a:pt x="69" y="171"/>
                </a:lnTo>
                <a:lnTo>
                  <a:pt x="71" y="169"/>
                </a:lnTo>
                <a:lnTo>
                  <a:pt x="73" y="167"/>
                </a:lnTo>
                <a:lnTo>
                  <a:pt x="73" y="166"/>
                </a:lnTo>
                <a:lnTo>
                  <a:pt x="75" y="164"/>
                </a:lnTo>
                <a:lnTo>
                  <a:pt x="75" y="162"/>
                </a:lnTo>
                <a:lnTo>
                  <a:pt x="76" y="162"/>
                </a:lnTo>
                <a:lnTo>
                  <a:pt x="78" y="160"/>
                </a:lnTo>
                <a:lnTo>
                  <a:pt x="80" y="158"/>
                </a:lnTo>
                <a:lnTo>
                  <a:pt x="82" y="158"/>
                </a:lnTo>
                <a:lnTo>
                  <a:pt x="82" y="156"/>
                </a:lnTo>
                <a:lnTo>
                  <a:pt x="80" y="154"/>
                </a:lnTo>
                <a:lnTo>
                  <a:pt x="80" y="152"/>
                </a:lnTo>
                <a:lnTo>
                  <a:pt x="78" y="149"/>
                </a:lnTo>
                <a:lnTo>
                  <a:pt x="76" y="149"/>
                </a:lnTo>
                <a:lnTo>
                  <a:pt x="76" y="147"/>
                </a:lnTo>
                <a:lnTo>
                  <a:pt x="76" y="145"/>
                </a:lnTo>
                <a:lnTo>
                  <a:pt x="78" y="143"/>
                </a:lnTo>
                <a:lnTo>
                  <a:pt x="78" y="141"/>
                </a:lnTo>
                <a:lnTo>
                  <a:pt x="82" y="137"/>
                </a:lnTo>
                <a:lnTo>
                  <a:pt x="82" y="135"/>
                </a:lnTo>
                <a:lnTo>
                  <a:pt x="84" y="134"/>
                </a:lnTo>
                <a:lnTo>
                  <a:pt x="86" y="134"/>
                </a:lnTo>
                <a:lnTo>
                  <a:pt x="88" y="130"/>
                </a:lnTo>
                <a:lnTo>
                  <a:pt x="90" y="130"/>
                </a:lnTo>
                <a:lnTo>
                  <a:pt x="90" y="128"/>
                </a:lnTo>
                <a:lnTo>
                  <a:pt x="90" y="126"/>
                </a:lnTo>
                <a:lnTo>
                  <a:pt x="91" y="124"/>
                </a:lnTo>
                <a:lnTo>
                  <a:pt x="91" y="122"/>
                </a:lnTo>
                <a:lnTo>
                  <a:pt x="93" y="120"/>
                </a:lnTo>
                <a:lnTo>
                  <a:pt x="93" y="119"/>
                </a:lnTo>
                <a:lnTo>
                  <a:pt x="93" y="117"/>
                </a:lnTo>
                <a:lnTo>
                  <a:pt x="95" y="115"/>
                </a:lnTo>
                <a:lnTo>
                  <a:pt x="95" y="113"/>
                </a:lnTo>
                <a:lnTo>
                  <a:pt x="95" y="111"/>
                </a:lnTo>
                <a:lnTo>
                  <a:pt x="97" y="109"/>
                </a:lnTo>
                <a:lnTo>
                  <a:pt x="99" y="107"/>
                </a:lnTo>
                <a:lnTo>
                  <a:pt x="103" y="109"/>
                </a:lnTo>
                <a:lnTo>
                  <a:pt x="105" y="109"/>
                </a:lnTo>
                <a:lnTo>
                  <a:pt x="106" y="109"/>
                </a:lnTo>
                <a:lnTo>
                  <a:pt x="106" y="109"/>
                </a:lnTo>
                <a:lnTo>
                  <a:pt x="108" y="109"/>
                </a:lnTo>
                <a:lnTo>
                  <a:pt x="110" y="109"/>
                </a:lnTo>
                <a:lnTo>
                  <a:pt x="112" y="109"/>
                </a:lnTo>
                <a:lnTo>
                  <a:pt x="116" y="109"/>
                </a:lnTo>
                <a:lnTo>
                  <a:pt x="120" y="111"/>
                </a:lnTo>
                <a:lnTo>
                  <a:pt x="123" y="111"/>
                </a:lnTo>
                <a:lnTo>
                  <a:pt x="125" y="111"/>
                </a:lnTo>
                <a:lnTo>
                  <a:pt x="127" y="113"/>
                </a:lnTo>
                <a:lnTo>
                  <a:pt x="131" y="113"/>
                </a:lnTo>
                <a:lnTo>
                  <a:pt x="133" y="113"/>
                </a:lnTo>
                <a:lnTo>
                  <a:pt x="135" y="113"/>
                </a:lnTo>
                <a:lnTo>
                  <a:pt x="135" y="109"/>
                </a:lnTo>
                <a:lnTo>
                  <a:pt x="136" y="105"/>
                </a:lnTo>
                <a:lnTo>
                  <a:pt x="138" y="98"/>
                </a:lnTo>
                <a:lnTo>
                  <a:pt x="136" y="98"/>
                </a:lnTo>
                <a:lnTo>
                  <a:pt x="135" y="98"/>
                </a:lnTo>
                <a:lnTo>
                  <a:pt x="135" y="96"/>
                </a:lnTo>
                <a:lnTo>
                  <a:pt x="133" y="94"/>
                </a:lnTo>
                <a:lnTo>
                  <a:pt x="133" y="92"/>
                </a:lnTo>
                <a:lnTo>
                  <a:pt x="131" y="90"/>
                </a:lnTo>
                <a:lnTo>
                  <a:pt x="131" y="90"/>
                </a:lnTo>
                <a:lnTo>
                  <a:pt x="129" y="90"/>
                </a:lnTo>
                <a:lnTo>
                  <a:pt x="129" y="89"/>
                </a:lnTo>
                <a:lnTo>
                  <a:pt x="127" y="87"/>
                </a:lnTo>
                <a:lnTo>
                  <a:pt x="127" y="85"/>
                </a:lnTo>
                <a:lnTo>
                  <a:pt x="125" y="83"/>
                </a:lnTo>
                <a:lnTo>
                  <a:pt x="125" y="81"/>
                </a:lnTo>
                <a:lnTo>
                  <a:pt x="123" y="81"/>
                </a:lnTo>
                <a:lnTo>
                  <a:pt x="123" y="79"/>
                </a:lnTo>
                <a:lnTo>
                  <a:pt x="121" y="77"/>
                </a:lnTo>
                <a:lnTo>
                  <a:pt x="121" y="75"/>
                </a:lnTo>
                <a:lnTo>
                  <a:pt x="120" y="74"/>
                </a:lnTo>
                <a:lnTo>
                  <a:pt x="120" y="72"/>
                </a:lnTo>
                <a:lnTo>
                  <a:pt x="120" y="70"/>
                </a:lnTo>
                <a:lnTo>
                  <a:pt x="118" y="70"/>
                </a:lnTo>
                <a:lnTo>
                  <a:pt x="118" y="68"/>
                </a:lnTo>
                <a:lnTo>
                  <a:pt x="120" y="70"/>
                </a:lnTo>
                <a:lnTo>
                  <a:pt x="121" y="70"/>
                </a:lnTo>
                <a:lnTo>
                  <a:pt x="123" y="70"/>
                </a:lnTo>
                <a:lnTo>
                  <a:pt x="125" y="70"/>
                </a:lnTo>
                <a:lnTo>
                  <a:pt x="125" y="72"/>
                </a:lnTo>
                <a:lnTo>
                  <a:pt x="127" y="72"/>
                </a:lnTo>
                <a:lnTo>
                  <a:pt x="129" y="72"/>
                </a:lnTo>
                <a:lnTo>
                  <a:pt x="131" y="72"/>
                </a:lnTo>
                <a:lnTo>
                  <a:pt x="133" y="72"/>
                </a:lnTo>
                <a:lnTo>
                  <a:pt x="135" y="70"/>
                </a:lnTo>
                <a:lnTo>
                  <a:pt x="136" y="70"/>
                </a:lnTo>
                <a:lnTo>
                  <a:pt x="138" y="70"/>
                </a:lnTo>
                <a:lnTo>
                  <a:pt x="140" y="70"/>
                </a:lnTo>
                <a:lnTo>
                  <a:pt x="142" y="70"/>
                </a:lnTo>
                <a:lnTo>
                  <a:pt x="144" y="70"/>
                </a:lnTo>
                <a:lnTo>
                  <a:pt x="146" y="70"/>
                </a:lnTo>
                <a:lnTo>
                  <a:pt x="150" y="70"/>
                </a:lnTo>
                <a:lnTo>
                  <a:pt x="151" y="70"/>
                </a:lnTo>
                <a:lnTo>
                  <a:pt x="153" y="70"/>
                </a:lnTo>
                <a:lnTo>
                  <a:pt x="153" y="68"/>
                </a:lnTo>
                <a:lnTo>
                  <a:pt x="153" y="66"/>
                </a:lnTo>
                <a:lnTo>
                  <a:pt x="153" y="64"/>
                </a:lnTo>
                <a:lnTo>
                  <a:pt x="153" y="64"/>
                </a:lnTo>
                <a:lnTo>
                  <a:pt x="153" y="62"/>
                </a:lnTo>
                <a:lnTo>
                  <a:pt x="153" y="60"/>
                </a:lnTo>
                <a:lnTo>
                  <a:pt x="153" y="59"/>
                </a:lnTo>
                <a:lnTo>
                  <a:pt x="155" y="57"/>
                </a:lnTo>
                <a:lnTo>
                  <a:pt x="155" y="55"/>
                </a:lnTo>
                <a:lnTo>
                  <a:pt x="155" y="53"/>
                </a:lnTo>
                <a:lnTo>
                  <a:pt x="157" y="53"/>
                </a:lnTo>
                <a:lnTo>
                  <a:pt x="157" y="51"/>
                </a:lnTo>
                <a:lnTo>
                  <a:pt x="159" y="51"/>
                </a:lnTo>
                <a:lnTo>
                  <a:pt x="202" y="0"/>
                </a:lnTo>
                <a:lnTo>
                  <a:pt x="346" y="111"/>
                </a:lnTo>
                <a:lnTo>
                  <a:pt x="348" y="111"/>
                </a:lnTo>
                <a:lnTo>
                  <a:pt x="350" y="111"/>
                </a:lnTo>
                <a:lnTo>
                  <a:pt x="352" y="109"/>
                </a:lnTo>
                <a:lnTo>
                  <a:pt x="354" y="109"/>
                </a:lnTo>
                <a:lnTo>
                  <a:pt x="356" y="109"/>
                </a:lnTo>
                <a:lnTo>
                  <a:pt x="356" y="111"/>
                </a:lnTo>
                <a:lnTo>
                  <a:pt x="358" y="111"/>
                </a:lnTo>
                <a:lnTo>
                  <a:pt x="360" y="111"/>
                </a:lnTo>
                <a:lnTo>
                  <a:pt x="361" y="111"/>
                </a:lnTo>
                <a:lnTo>
                  <a:pt x="363" y="111"/>
                </a:lnTo>
                <a:lnTo>
                  <a:pt x="365" y="113"/>
                </a:lnTo>
                <a:lnTo>
                  <a:pt x="367" y="115"/>
                </a:lnTo>
                <a:lnTo>
                  <a:pt x="369" y="115"/>
                </a:lnTo>
                <a:lnTo>
                  <a:pt x="371" y="117"/>
                </a:lnTo>
                <a:lnTo>
                  <a:pt x="373" y="119"/>
                </a:lnTo>
                <a:lnTo>
                  <a:pt x="373" y="120"/>
                </a:lnTo>
                <a:lnTo>
                  <a:pt x="373" y="122"/>
                </a:lnTo>
                <a:lnTo>
                  <a:pt x="375" y="124"/>
                </a:lnTo>
                <a:lnTo>
                  <a:pt x="375" y="126"/>
                </a:lnTo>
                <a:lnTo>
                  <a:pt x="376" y="126"/>
                </a:lnTo>
                <a:lnTo>
                  <a:pt x="378" y="126"/>
                </a:lnTo>
                <a:lnTo>
                  <a:pt x="378" y="128"/>
                </a:lnTo>
                <a:lnTo>
                  <a:pt x="380" y="130"/>
                </a:lnTo>
                <a:lnTo>
                  <a:pt x="380" y="132"/>
                </a:lnTo>
                <a:lnTo>
                  <a:pt x="382" y="134"/>
                </a:lnTo>
                <a:lnTo>
                  <a:pt x="384" y="134"/>
                </a:lnTo>
                <a:lnTo>
                  <a:pt x="386" y="135"/>
                </a:lnTo>
                <a:lnTo>
                  <a:pt x="388" y="135"/>
                </a:lnTo>
                <a:lnTo>
                  <a:pt x="388" y="137"/>
                </a:lnTo>
                <a:lnTo>
                  <a:pt x="390" y="137"/>
                </a:lnTo>
                <a:lnTo>
                  <a:pt x="391" y="139"/>
                </a:lnTo>
                <a:lnTo>
                  <a:pt x="391" y="139"/>
                </a:lnTo>
                <a:lnTo>
                  <a:pt x="393" y="139"/>
                </a:lnTo>
                <a:lnTo>
                  <a:pt x="395" y="139"/>
                </a:lnTo>
                <a:lnTo>
                  <a:pt x="397" y="139"/>
                </a:lnTo>
                <a:lnTo>
                  <a:pt x="399" y="139"/>
                </a:lnTo>
                <a:lnTo>
                  <a:pt x="401" y="139"/>
                </a:lnTo>
                <a:lnTo>
                  <a:pt x="403" y="139"/>
                </a:lnTo>
                <a:lnTo>
                  <a:pt x="405" y="141"/>
                </a:lnTo>
                <a:lnTo>
                  <a:pt x="406" y="141"/>
                </a:lnTo>
                <a:lnTo>
                  <a:pt x="408" y="141"/>
                </a:lnTo>
                <a:lnTo>
                  <a:pt x="410" y="141"/>
                </a:lnTo>
                <a:lnTo>
                  <a:pt x="412" y="141"/>
                </a:lnTo>
                <a:lnTo>
                  <a:pt x="414" y="141"/>
                </a:lnTo>
                <a:lnTo>
                  <a:pt x="416" y="141"/>
                </a:lnTo>
                <a:lnTo>
                  <a:pt x="418" y="141"/>
                </a:lnTo>
                <a:lnTo>
                  <a:pt x="420" y="141"/>
                </a:lnTo>
                <a:lnTo>
                  <a:pt x="421" y="143"/>
                </a:lnTo>
                <a:lnTo>
                  <a:pt x="423" y="143"/>
                </a:lnTo>
                <a:lnTo>
                  <a:pt x="425" y="143"/>
                </a:lnTo>
                <a:lnTo>
                  <a:pt x="427" y="143"/>
                </a:lnTo>
                <a:lnTo>
                  <a:pt x="429" y="143"/>
                </a:lnTo>
                <a:lnTo>
                  <a:pt x="431" y="143"/>
                </a:lnTo>
                <a:lnTo>
                  <a:pt x="433" y="143"/>
                </a:lnTo>
                <a:lnTo>
                  <a:pt x="435" y="143"/>
                </a:lnTo>
                <a:lnTo>
                  <a:pt x="436" y="145"/>
                </a:lnTo>
                <a:lnTo>
                  <a:pt x="438" y="145"/>
                </a:lnTo>
                <a:lnTo>
                  <a:pt x="438" y="145"/>
                </a:lnTo>
                <a:lnTo>
                  <a:pt x="440" y="145"/>
                </a:lnTo>
                <a:lnTo>
                  <a:pt x="442" y="145"/>
                </a:lnTo>
                <a:lnTo>
                  <a:pt x="444" y="145"/>
                </a:lnTo>
                <a:lnTo>
                  <a:pt x="446" y="145"/>
                </a:lnTo>
                <a:lnTo>
                  <a:pt x="448" y="145"/>
                </a:lnTo>
                <a:lnTo>
                  <a:pt x="450" y="145"/>
                </a:lnTo>
                <a:lnTo>
                  <a:pt x="452" y="145"/>
                </a:lnTo>
                <a:lnTo>
                  <a:pt x="453" y="145"/>
                </a:lnTo>
                <a:lnTo>
                  <a:pt x="455" y="145"/>
                </a:lnTo>
                <a:lnTo>
                  <a:pt x="457" y="145"/>
                </a:lnTo>
                <a:lnTo>
                  <a:pt x="457" y="147"/>
                </a:lnTo>
                <a:lnTo>
                  <a:pt x="459" y="147"/>
                </a:lnTo>
                <a:lnTo>
                  <a:pt x="461" y="147"/>
                </a:lnTo>
                <a:lnTo>
                  <a:pt x="463" y="149"/>
                </a:lnTo>
                <a:lnTo>
                  <a:pt x="465" y="149"/>
                </a:lnTo>
                <a:lnTo>
                  <a:pt x="467" y="149"/>
                </a:lnTo>
                <a:lnTo>
                  <a:pt x="468" y="149"/>
                </a:lnTo>
                <a:lnTo>
                  <a:pt x="470" y="150"/>
                </a:lnTo>
                <a:lnTo>
                  <a:pt x="472" y="150"/>
                </a:lnTo>
                <a:lnTo>
                  <a:pt x="474" y="150"/>
                </a:lnTo>
                <a:lnTo>
                  <a:pt x="474" y="149"/>
                </a:lnTo>
                <a:lnTo>
                  <a:pt x="476" y="149"/>
                </a:lnTo>
                <a:lnTo>
                  <a:pt x="478" y="149"/>
                </a:lnTo>
                <a:lnTo>
                  <a:pt x="480" y="147"/>
                </a:lnTo>
                <a:lnTo>
                  <a:pt x="482" y="147"/>
                </a:lnTo>
                <a:lnTo>
                  <a:pt x="483" y="147"/>
                </a:lnTo>
                <a:lnTo>
                  <a:pt x="483" y="149"/>
                </a:lnTo>
                <a:lnTo>
                  <a:pt x="482" y="150"/>
                </a:lnTo>
                <a:lnTo>
                  <a:pt x="482" y="152"/>
                </a:lnTo>
                <a:lnTo>
                  <a:pt x="482" y="154"/>
                </a:lnTo>
                <a:lnTo>
                  <a:pt x="482" y="156"/>
                </a:lnTo>
                <a:lnTo>
                  <a:pt x="480" y="158"/>
                </a:lnTo>
                <a:lnTo>
                  <a:pt x="480" y="160"/>
                </a:lnTo>
                <a:lnTo>
                  <a:pt x="478" y="160"/>
                </a:lnTo>
                <a:lnTo>
                  <a:pt x="476" y="160"/>
                </a:lnTo>
                <a:lnTo>
                  <a:pt x="474" y="160"/>
                </a:lnTo>
                <a:lnTo>
                  <a:pt x="474" y="162"/>
                </a:lnTo>
                <a:lnTo>
                  <a:pt x="472" y="162"/>
                </a:lnTo>
                <a:lnTo>
                  <a:pt x="472" y="164"/>
                </a:lnTo>
                <a:lnTo>
                  <a:pt x="470" y="164"/>
                </a:lnTo>
                <a:lnTo>
                  <a:pt x="470" y="166"/>
                </a:lnTo>
                <a:lnTo>
                  <a:pt x="468" y="166"/>
                </a:lnTo>
                <a:lnTo>
                  <a:pt x="468" y="167"/>
                </a:lnTo>
                <a:lnTo>
                  <a:pt x="467" y="167"/>
                </a:lnTo>
                <a:lnTo>
                  <a:pt x="465" y="167"/>
                </a:lnTo>
                <a:lnTo>
                  <a:pt x="463" y="167"/>
                </a:lnTo>
                <a:lnTo>
                  <a:pt x="461" y="166"/>
                </a:lnTo>
                <a:lnTo>
                  <a:pt x="461" y="164"/>
                </a:lnTo>
                <a:lnTo>
                  <a:pt x="459" y="164"/>
                </a:lnTo>
                <a:lnTo>
                  <a:pt x="459" y="162"/>
                </a:lnTo>
                <a:lnTo>
                  <a:pt x="457" y="164"/>
                </a:lnTo>
                <a:lnTo>
                  <a:pt x="455" y="166"/>
                </a:lnTo>
                <a:lnTo>
                  <a:pt x="455" y="167"/>
                </a:lnTo>
                <a:lnTo>
                  <a:pt x="453" y="167"/>
                </a:lnTo>
                <a:lnTo>
                  <a:pt x="452" y="167"/>
                </a:lnTo>
                <a:lnTo>
                  <a:pt x="450" y="167"/>
                </a:lnTo>
                <a:lnTo>
                  <a:pt x="448" y="167"/>
                </a:lnTo>
                <a:lnTo>
                  <a:pt x="446" y="167"/>
                </a:lnTo>
                <a:lnTo>
                  <a:pt x="444" y="169"/>
                </a:lnTo>
                <a:lnTo>
                  <a:pt x="444" y="171"/>
                </a:lnTo>
                <a:lnTo>
                  <a:pt x="444" y="173"/>
                </a:lnTo>
                <a:lnTo>
                  <a:pt x="444" y="175"/>
                </a:lnTo>
                <a:lnTo>
                  <a:pt x="444" y="177"/>
                </a:lnTo>
                <a:lnTo>
                  <a:pt x="442" y="179"/>
                </a:lnTo>
                <a:lnTo>
                  <a:pt x="440" y="179"/>
                </a:lnTo>
                <a:lnTo>
                  <a:pt x="440" y="181"/>
                </a:lnTo>
                <a:lnTo>
                  <a:pt x="440" y="182"/>
                </a:lnTo>
                <a:lnTo>
                  <a:pt x="440" y="184"/>
                </a:lnTo>
                <a:lnTo>
                  <a:pt x="440" y="186"/>
                </a:lnTo>
                <a:lnTo>
                  <a:pt x="438" y="188"/>
                </a:lnTo>
                <a:lnTo>
                  <a:pt x="440" y="190"/>
                </a:lnTo>
                <a:lnTo>
                  <a:pt x="442" y="190"/>
                </a:lnTo>
                <a:lnTo>
                  <a:pt x="442" y="192"/>
                </a:lnTo>
                <a:lnTo>
                  <a:pt x="444" y="192"/>
                </a:lnTo>
                <a:lnTo>
                  <a:pt x="444" y="194"/>
                </a:lnTo>
                <a:lnTo>
                  <a:pt x="446" y="196"/>
                </a:lnTo>
                <a:lnTo>
                  <a:pt x="446" y="197"/>
                </a:lnTo>
                <a:lnTo>
                  <a:pt x="448" y="199"/>
                </a:lnTo>
                <a:lnTo>
                  <a:pt x="448" y="201"/>
                </a:lnTo>
                <a:lnTo>
                  <a:pt x="450" y="201"/>
                </a:lnTo>
                <a:lnTo>
                  <a:pt x="450" y="203"/>
                </a:lnTo>
                <a:lnTo>
                  <a:pt x="452" y="203"/>
                </a:lnTo>
                <a:lnTo>
                  <a:pt x="453" y="203"/>
                </a:lnTo>
                <a:lnTo>
                  <a:pt x="455" y="203"/>
                </a:lnTo>
                <a:lnTo>
                  <a:pt x="457" y="203"/>
                </a:lnTo>
                <a:lnTo>
                  <a:pt x="459" y="203"/>
                </a:lnTo>
                <a:lnTo>
                  <a:pt x="461" y="203"/>
                </a:lnTo>
                <a:lnTo>
                  <a:pt x="463" y="203"/>
                </a:lnTo>
                <a:lnTo>
                  <a:pt x="465" y="203"/>
                </a:lnTo>
                <a:lnTo>
                  <a:pt x="467" y="203"/>
                </a:lnTo>
                <a:lnTo>
                  <a:pt x="468" y="203"/>
                </a:lnTo>
                <a:lnTo>
                  <a:pt x="470" y="203"/>
                </a:lnTo>
                <a:lnTo>
                  <a:pt x="470" y="205"/>
                </a:lnTo>
                <a:lnTo>
                  <a:pt x="472" y="205"/>
                </a:lnTo>
                <a:lnTo>
                  <a:pt x="474" y="205"/>
                </a:lnTo>
                <a:lnTo>
                  <a:pt x="476" y="205"/>
                </a:lnTo>
                <a:lnTo>
                  <a:pt x="478" y="205"/>
                </a:lnTo>
                <a:lnTo>
                  <a:pt x="480" y="205"/>
                </a:lnTo>
                <a:lnTo>
                  <a:pt x="482" y="207"/>
                </a:lnTo>
                <a:lnTo>
                  <a:pt x="483" y="207"/>
                </a:lnTo>
                <a:lnTo>
                  <a:pt x="485" y="207"/>
                </a:lnTo>
                <a:lnTo>
                  <a:pt x="487" y="207"/>
                </a:lnTo>
                <a:lnTo>
                  <a:pt x="487" y="207"/>
                </a:lnTo>
                <a:lnTo>
                  <a:pt x="489" y="207"/>
                </a:lnTo>
                <a:lnTo>
                  <a:pt x="491" y="207"/>
                </a:lnTo>
                <a:lnTo>
                  <a:pt x="493" y="209"/>
                </a:lnTo>
                <a:lnTo>
                  <a:pt x="495" y="209"/>
                </a:lnTo>
                <a:lnTo>
                  <a:pt x="497" y="209"/>
                </a:lnTo>
                <a:lnTo>
                  <a:pt x="498" y="211"/>
                </a:lnTo>
                <a:lnTo>
                  <a:pt x="497" y="211"/>
                </a:lnTo>
                <a:lnTo>
                  <a:pt x="497" y="212"/>
                </a:lnTo>
                <a:lnTo>
                  <a:pt x="495" y="212"/>
                </a:lnTo>
                <a:lnTo>
                  <a:pt x="493" y="214"/>
                </a:lnTo>
                <a:lnTo>
                  <a:pt x="491" y="214"/>
                </a:lnTo>
                <a:lnTo>
                  <a:pt x="489" y="216"/>
                </a:lnTo>
                <a:lnTo>
                  <a:pt x="489" y="218"/>
                </a:lnTo>
                <a:lnTo>
                  <a:pt x="489" y="220"/>
                </a:lnTo>
                <a:lnTo>
                  <a:pt x="489" y="222"/>
                </a:lnTo>
                <a:lnTo>
                  <a:pt x="491" y="224"/>
                </a:lnTo>
                <a:lnTo>
                  <a:pt x="493" y="224"/>
                </a:lnTo>
                <a:lnTo>
                  <a:pt x="495" y="224"/>
                </a:lnTo>
                <a:lnTo>
                  <a:pt x="495" y="224"/>
                </a:lnTo>
                <a:lnTo>
                  <a:pt x="497" y="224"/>
                </a:lnTo>
                <a:lnTo>
                  <a:pt x="497" y="226"/>
                </a:lnTo>
                <a:lnTo>
                  <a:pt x="498" y="226"/>
                </a:lnTo>
                <a:lnTo>
                  <a:pt x="498" y="227"/>
                </a:lnTo>
                <a:lnTo>
                  <a:pt x="500" y="229"/>
                </a:lnTo>
                <a:lnTo>
                  <a:pt x="500" y="231"/>
                </a:lnTo>
                <a:lnTo>
                  <a:pt x="502" y="233"/>
                </a:lnTo>
                <a:lnTo>
                  <a:pt x="502" y="235"/>
                </a:lnTo>
                <a:lnTo>
                  <a:pt x="502" y="237"/>
                </a:lnTo>
                <a:lnTo>
                  <a:pt x="504" y="239"/>
                </a:lnTo>
                <a:lnTo>
                  <a:pt x="504" y="241"/>
                </a:lnTo>
                <a:lnTo>
                  <a:pt x="504" y="242"/>
                </a:lnTo>
                <a:lnTo>
                  <a:pt x="504" y="244"/>
                </a:lnTo>
                <a:lnTo>
                  <a:pt x="504" y="246"/>
                </a:lnTo>
                <a:lnTo>
                  <a:pt x="504" y="248"/>
                </a:lnTo>
                <a:lnTo>
                  <a:pt x="502" y="250"/>
                </a:lnTo>
                <a:lnTo>
                  <a:pt x="502" y="252"/>
                </a:lnTo>
                <a:lnTo>
                  <a:pt x="502" y="254"/>
                </a:lnTo>
                <a:lnTo>
                  <a:pt x="500" y="256"/>
                </a:lnTo>
                <a:lnTo>
                  <a:pt x="500" y="259"/>
                </a:lnTo>
                <a:lnTo>
                  <a:pt x="502" y="259"/>
                </a:lnTo>
                <a:lnTo>
                  <a:pt x="504" y="259"/>
                </a:lnTo>
                <a:lnTo>
                  <a:pt x="506" y="259"/>
                </a:lnTo>
                <a:lnTo>
                  <a:pt x="508" y="261"/>
                </a:lnTo>
                <a:lnTo>
                  <a:pt x="510" y="261"/>
                </a:lnTo>
                <a:lnTo>
                  <a:pt x="512" y="261"/>
                </a:lnTo>
                <a:lnTo>
                  <a:pt x="513" y="261"/>
                </a:lnTo>
                <a:lnTo>
                  <a:pt x="515" y="261"/>
                </a:lnTo>
                <a:lnTo>
                  <a:pt x="515" y="263"/>
                </a:lnTo>
                <a:lnTo>
                  <a:pt x="517" y="263"/>
                </a:lnTo>
                <a:lnTo>
                  <a:pt x="517" y="265"/>
                </a:lnTo>
                <a:lnTo>
                  <a:pt x="519" y="265"/>
                </a:lnTo>
                <a:lnTo>
                  <a:pt x="521" y="267"/>
                </a:lnTo>
                <a:lnTo>
                  <a:pt x="523" y="267"/>
                </a:lnTo>
                <a:lnTo>
                  <a:pt x="525" y="269"/>
                </a:lnTo>
                <a:lnTo>
                  <a:pt x="527" y="269"/>
                </a:lnTo>
                <a:lnTo>
                  <a:pt x="528" y="269"/>
                </a:lnTo>
                <a:lnTo>
                  <a:pt x="530" y="269"/>
                </a:lnTo>
                <a:lnTo>
                  <a:pt x="532" y="271"/>
                </a:lnTo>
                <a:lnTo>
                  <a:pt x="532" y="272"/>
                </a:lnTo>
                <a:lnTo>
                  <a:pt x="534" y="272"/>
                </a:lnTo>
                <a:lnTo>
                  <a:pt x="534" y="274"/>
                </a:lnTo>
                <a:lnTo>
                  <a:pt x="536" y="274"/>
                </a:lnTo>
                <a:lnTo>
                  <a:pt x="536" y="276"/>
                </a:lnTo>
                <a:lnTo>
                  <a:pt x="538" y="276"/>
                </a:lnTo>
                <a:lnTo>
                  <a:pt x="540" y="278"/>
                </a:lnTo>
                <a:lnTo>
                  <a:pt x="542" y="278"/>
                </a:lnTo>
                <a:lnTo>
                  <a:pt x="543" y="280"/>
                </a:lnTo>
                <a:lnTo>
                  <a:pt x="545" y="280"/>
                </a:lnTo>
                <a:lnTo>
                  <a:pt x="545" y="282"/>
                </a:lnTo>
                <a:lnTo>
                  <a:pt x="547" y="282"/>
                </a:lnTo>
                <a:lnTo>
                  <a:pt x="549" y="284"/>
                </a:lnTo>
                <a:lnTo>
                  <a:pt x="551" y="284"/>
                </a:lnTo>
                <a:lnTo>
                  <a:pt x="553" y="284"/>
                </a:lnTo>
                <a:lnTo>
                  <a:pt x="555" y="284"/>
                </a:lnTo>
                <a:lnTo>
                  <a:pt x="557" y="284"/>
                </a:lnTo>
                <a:lnTo>
                  <a:pt x="558" y="284"/>
                </a:lnTo>
                <a:lnTo>
                  <a:pt x="560" y="284"/>
                </a:lnTo>
                <a:lnTo>
                  <a:pt x="562" y="284"/>
                </a:lnTo>
                <a:lnTo>
                  <a:pt x="564" y="286"/>
                </a:lnTo>
                <a:lnTo>
                  <a:pt x="566" y="286"/>
                </a:lnTo>
                <a:lnTo>
                  <a:pt x="566" y="287"/>
                </a:lnTo>
                <a:lnTo>
                  <a:pt x="566" y="289"/>
                </a:lnTo>
                <a:lnTo>
                  <a:pt x="566" y="291"/>
                </a:lnTo>
                <a:lnTo>
                  <a:pt x="564" y="291"/>
                </a:lnTo>
                <a:lnTo>
                  <a:pt x="564" y="293"/>
                </a:lnTo>
                <a:lnTo>
                  <a:pt x="564" y="295"/>
                </a:lnTo>
                <a:lnTo>
                  <a:pt x="564" y="297"/>
                </a:lnTo>
                <a:lnTo>
                  <a:pt x="566" y="297"/>
                </a:lnTo>
                <a:lnTo>
                  <a:pt x="566" y="299"/>
                </a:lnTo>
                <a:lnTo>
                  <a:pt x="566" y="301"/>
                </a:lnTo>
                <a:lnTo>
                  <a:pt x="568" y="301"/>
                </a:lnTo>
                <a:lnTo>
                  <a:pt x="568" y="302"/>
                </a:lnTo>
                <a:lnTo>
                  <a:pt x="568" y="304"/>
                </a:lnTo>
                <a:lnTo>
                  <a:pt x="568" y="306"/>
                </a:lnTo>
                <a:lnTo>
                  <a:pt x="568" y="308"/>
                </a:lnTo>
                <a:lnTo>
                  <a:pt x="568" y="310"/>
                </a:lnTo>
                <a:lnTo>
                  <a:pt x="566" y="312"/>
                </a:lnTo>
                <a:lnTo>
                  <a:pt x="566" y="314"/>
                </a:lnTo>
                <a:lnTo>
                  <a:pt x="566" y="314"/>
                </a:lnTo>
                <a:lnTo>
                  <a:pt x="566" y="316"/>
                </a:lnTo>
                <a:lnTo>
                  <a:pt x="566" y="317"/>
                </a:lnTo>
                <a:lnTo>
                  <a:pt x="568" y="317"/>
                </a:lnTo>
                <a:lnTo>
                  <a:pt x="568" y="319"/>
                </a:lnTo>
                <a:lnTo>
                  <a:pt x="568" y="321"/>
                </a:lnTo>
                <a:lnTo>
                  <a:pt x="570" y="321"/>
                </a:lnTo>
                <a:lnTo>
                  <a:pt x="572" y="319"/>
                </a:lnTo>
                <a:lnTo>
                  <a:pt x="572" y="317"/>
                </a:lnTo>
                <a:lnTo>
                  <a:pt x="572" y="316"/>
                </a:lnTo>
                <a:lnTo>
                  <a:pt x="573" y="314"/>
                </a:lnTo>
                <a:lnTo>
                  <a:pt x="573" y="314"/>
                </a:lnTo>
                <a:lnTo>
                  <a:pt x="575" y="312"/>
                </a:lnTo>
                <a:lnTo>
                  <a:pt x="575" y="310"/>
                </a:lnTo>
                <a:lnTo>
                  <a:pt x="577" y="310"/>
                </a:lnTo>
                <a:lnTo>
                  <a:pt x="577" y="308"/>
                </a:lnTo>
                <a:lnTo>
                  <a:pt x="577" y="306"/>
                </a:lnTo>
                <a:lnTo>
                  <a:pt x="579" y="306"/>
                </a:lnTo>
                <a:lnTo>
                  <a:pt x="579" y="308"/>
                </a:lnTo>
                <a:lnTo>
                  <a:pt x="579" y="310"/>
                </a:lnTo>
                <a:lnTo>
                  <a:pt x="579" y="312"/>
                </a:lnTo>
                <a:lnTo>
                  <a:pt x="579" y="314"/>
                </a:lnTo>
                <a:lnTo>
                  <a:pt x="579" y="314"/>
                </a:lnTo>
                <a:lnTo>
                  <a:pt x="577" y="314"/>
                </a:lnTo>
                <a:lnTo>
                  <a:pt x="577" y="316"/>
                </a:lnTo>
                <a:lnTo>
                  <a:pt x="577" y="317"/>
                </a:lnTo>
                <a:lnTo>
                  <a:pt x="575" y="317"/>
                </a:lnTo>
                <a:lnTo>
                  <a:pt x="575" y="319"/>
                </a:lnTo>
                <a:lnTo>
                  <a:pt x="573" y="319"/>
                </a:lnTo>
                <a:lnTo>
                  <a:pt x="573" y="321"/>
                </a:lnTo>
                <a:lnTo>
                  <a:pt x="573" y="323"/>
                </a:lnTo>
                <a:lnTo>
                  <a:pt x="572" y="325"/>
                </a:lnTo>
                <a:lnTo>
                  <a:pt x="573" y="327"/>
                </a:lnTo>
                <a:lnTo>
                  <a:pt x="573" y="329"/>
                </a:lnTo>
                <a:lnTo>
                  <a:pt x="573" y="331"/>
                </a:lnTo>
                <a:lnTo>
                  <a:pt x="575" y="332"/>
                </a:lnTo>
                <a:lnTo>
                  <a:pt x="575" y="334"/>
                </a:lnTo>
                <a:lnTo>
                  <a:pt x="575" y="336"/>
                </a:lnTo>
                <a:lnTo>
                  <a:pt x="575" y="338"/>
                </a:lnTo>
                <a:lnTo>
                  <a:pt x="577" y="340"/>
                </a:lnTo>
                <a:lnTo>
                  <a:pt x="577" y="342"/>
                </a:lnTo>
                <a:lnTo>
                  <a:pt x="579" y="344"/>
                </a:lnTo>
                <a:lnTo>
                  <a:pt x="579" y="346"/>
                </a:lnTo>
                <a:lnTo>
                  <a:pt x="579" y="347"/>
                </a:lnTo>
                <a:lnTo>
                  <a:pt x="579" y="349"/>
                </a:lnTo>
                <a:lnTo>
                  <a:pt x="577" y="351"/>
                </a:lnTo>
                <a:lnTo>
                  <a:pt x="577" y="353"/>
                </a:lnTo>
                <a:lnTo>
                  <a:pt x="575" y="355"/>
                </a:lnTo>
                <a:lnTo>
                  <a:pt x="575" y="357"/>
                </a:lnTo>
                <a:lnTo>
                  <a:pt x="575" y="357"/>
                </a:lnTo>
                <a:lnTo>
                  <a:pt x="575" y="359"/>
                </a:lnTo>
                <a:lnTo>
                  <a:pt x="577" y="361"/>
                </a:lnTo>
                <a:lnTo>
                  <a:pt x="577" y="362"/>
                </a:lnTo>
                <a:lnTo>
                  <a:pt x="577" y="364"/>
                </a:lnTo>
                <a:lnTo>
                  <a:pt x="575" y="366"/>
                </a:lnTo>
                <a:lnTo>
                  <a:pt x="575" y="368"/>
                </a:lnTo>
                <a:lnTo>
                  <a:pt x="575" y="370"/>
                </a:lnTo>
                <a:lnTo>
                  <a:pt x="575" y="372"/>
                </a:lnTo>
                <a:lnTo>
                  <a:pt x="575" y="374"/>
                </a:lnTo>
                <a:lnTo>
                  <a:pt x="573" y="376"/>
                </a:lnTo>
                <a:lnTo>
                  <a:pt x="573" y="377"/>
                </a:lnTo>
                <a:lnTo>
                  <a:pt x="572" y="377"/>
                </a:lnTo>
                <a:lnTo>
                  <a:pt x="570" y="379"/>
                </a:lnTo>
                <a:lnTo>
                  <a:pt x="570" y="381"/>
                </a:lnTo>
                <a:lnTo>
                  <a:pt x="568" y="383"/>
                </a:lnTo>
                <a:lnTo>
                  <a:pt x="568" y="385"/>
                </a:lnTo>
                <a:lnTo>
                  <a:pt x="568" y="387"/>
                </a:lnTo>
                <a:lnTo>
                  <a:pt x="566" y="387"/>
                </a:lnTo>
                <a:lnTo>
                  <a:pt x="566" y="389"/>
                </a:lnTo>
                <a:lnTo>
                  <a:pt x="566" y="391"/>
                </a:lnTo>
                <a:lnTo>
                  <a:pt x="564" y="392"/>
                </a:lnTo>
                <a:lnTo>
                  <a:pt x="562" y="394"/>
                </a:lnTo>
                <a:lnTo>
                  <a:pt x="560" y="396"/>
                </a:lnTo>
                <a:lnTo>
                  <a:pt x="558" y="398"/>
                </a:lnTo>
                <a:lnTo>
                  <a:pt x="557" y="400"/>
                </a:lnTo>
                <a:lnTo>
                  <a:pt x="555" y="402"/>
                </a:lnTo>
                <a:lnTo>
                  <a:pt x="553" y="402"/>
                </a:lnTo>
                <a:lnTo>
                  <a:pt x="551" y="402"/>
                </a:lnTo>
                <a:lnTo>
                  <a:pt x="549" y="402"/>
                </a:lnTo>
                <a:lnTo>
                  <a:pt x="547" y="402"/>
                </a:lnTo>
                <a:lnTo>
                  <a:pt x="545" y="400"/>
                </a:lnTo>
                <a:lnTo>
                  <a:pt x="543" y="400"/>
                </a:lnTo>
                <a:lnTo>
                  <a:pt x="542" y="398"/>
                </a:lnTo>
                <a:lnTo>
                  <a:pt x="540" y="398"/>
                </a:lnTo>
                <a:lnTo>
                  <a:pt x="538" y="398"/>
                </a:lnTo>
                <a:lnTo>
                  <a:pt x="536" y="398"/>
                </a:lnTo>
                <a:lnTo>
                  <a:pt x="536" y="400"/>
                </a:lnTo>
                <a:lnTo>
                  <a:pt x="536" y="402"/>
                </a:lnTo>
                <a:lnTo>
                  <a:pt x="538" y="402"/>
                </a:lnTo>
                <a:lnTo>
                  <a:pt x="538" y="404"/>
                </a:lnTo>
                <a:lnTo>
                  <a:pt x="538" y="406"/>
                </a:lnTo>
                <a:lnTo>
                  <a:pt x="536" y="406"/>
                </a:lnTo>
                <a:lnTo>
                  <a:pt x="536" y="407"/>
                </a:lnTo>
                <a:lnTo>
                  <a:pt x="536" y="409"/>
                </a:lnTo>
                <a:lnTo>
                  <a:pt x="536" y="411"/>
                </a:lnTo>
                <a:lnTo>
                  <a:pt x="536" y="413"/>
                </a:lnTo>
                <a:lnTo>
                  <a:pt x="536" y="415"/>
                </a:lnTo>
                <a:lnTo>
                  <a:pt x="534" y="415"/>
                </a:lnTo>
                <a:lnTo>
                  <a:pt x="534" y="417"/>
                </a:lnTo>
                <a:lnTo>
                  <a:pt x="534" y="419"/>
                </a:lnTo>
                <a:lnTo>
                  <a:pt x="534" y="421"/>
                </a:lnTo>
                <a:lnTo>
                  <a:pt x="534" y="422"/>
                </a:lnTo>
                <a:lnTo>
                  <a:pt x="534" y="424"/>
                </a:lnTo>
                <a:lnTo>
                  <a:pt x="532" y="426"/>
                </a:lnTo>
                <a:lnTo>
                  <a:pt x="532" y="428"/>
                </a:lnTo>
                <a:lnTo>
                  <a:pt x="532" y="430"/>
                </a:lnTo>
                <a:lnTo>
                  <a:pt x="532" y="432"/>
                </a:lnTo>
                <a:lnTo>
                  <a:pt x="532" y="434"/>
                </a:lnTo>
                <a:lnTo>
                  <a:pt x="532" y="436"/>
                </a:lnTo>
                <a:lnTo>
                  <a:pt x="534" y="436"/>
                </a:lnTo>
                <a:lnTo>
                  <a:pt x="534" y="436"/>
                </a:lnTo>
                <a:lnTo>
                  <a:pt x="536" y="436"/>
                </a:lnTo>
                <a:lnTo>
                  <a:pt x="538" y="436"/>
                </a:lnTo>
                <a:lnTo>
                  <a:pt x="540" y="436"/>
                </a:lnTo>
                <a:lnTo>
                  <a:pt x="540" y="434"/>
                </a:lnTo>
                <a:lnTo>
                  <a:pt x="542" y="434"/>
                </a:lnTo>
                <a:lnTo>
                  <a:pt x="543" y="436"/>
                </a:lnTo>
                <a:lnTo>
                  <a:pt x="542" y="437"/>
                </a:lnTo>
                <a:lnTo>
                  <a:pt x="542" y="439"/>
                </a:lnTo>
                <a:lnTo>
                  <a:pt x="542" y="441"/>
                </a:lnTo>
                <a:lnTo>
                  <a:pt x="542" y="443"/>
                </a:lnTo>
                <a:lnTo>
                  <a:pt x="540" y="445"/>
                </a:lnTo>
                <a:lnTo>
                  <a:pt x="542" y="447"/>
                </a:lnTo>
                <a:lnTo>
                  <a:pt x="542" y="447"/>
                </a:lnTo>
                <a:lnTo>
                  <a:pt x="542" y="449"/>
                </a:lnTo>
                <a:lnTo>
                  <a:pt x="540" y="449"/>
                </a:lnTo>
                <a:lnTo>
                  <a:pt x="538" y="449"/>
                </a:lnTo>
                <a:lnTo>
                  <a:pt x="536" y="449"/>
                </a:lnTo>
                <a:lnTo>
                  <a:pt x="534" y="447"/>
                </a:lnTo>
                <a:lnTo>
                  <a:pt x="534" y="447"/>
                </a:lnTo>
                <a:lnTo>
                  <a:pt x="532" y="447"/>
                </a:lnTo>
                <a:lnTo>
                  <a:pt x="530" y="447"/>
                </a:lnTo>
                <a:lnTo>
                  <a:pt x="528" y="447"/>
                </a:lnTo>
                <a:lnTo>
                  <a:pt x="528" y="445"/>
                </a:lnTo>
                <a:lnTo>
                  <a:pt x="527" y="445"/>
                </a:lnTo>
                <a:lnTo>
                  <a:pt x="525" y="443"/>
                </a:lnTo>
                <a:lnTo>
                  <a:pt x="523" y="441"/>
                </a:lnTo>
                <a:lnTo>
                  <a:pt x="521" y="441"/>
                </a:lnTo>
                <a:lnTo>
                  <a:pt x="519" y="439"/>
                </a:lnTo>
                <a:lnTo>
                  <a:pt x="517" y="439"/>
                </a:lnTo>
                <a:lnTo>
                  <a:pt x="515" y="437"/>
                </a:lnTo>
                <a:lnTo>
                  <a:pt x="513" y="436"/>
                </a:lnTo>
                <a:lnTo>
                  <a:pt x="512" y="436"/>
                </a:lnTo>
                <a:lnTo>
                  <a:pt x="512" y="434"/>
                </a:lnTo>
                <a:lnTo>
                  <a:pt x="510" y="434"/>
                </a:lnTo>
                <a:lnTo>
                  <a:pt x="510" y="432"/>
                </a:lnTo>
                <a:lnTo>
                  <a:pt x="508" y="432"/>
                </a:lnTo>
                <a:lnTo>
                  <a:pt x="506" y="430"/>
                </a:lnTo>
                <a:lnTo>
                  <a:pt x="504" y="428"/>
                </a:lnTo>
                <a:lnTo>
                  <a:pt x="502" y="426"/>
                </a:lnTo>
                <a:lnTo>
                  <a:pt x="500" y="426"/>
                </a:lnTo>
                <a:lnTo>
                  <a:pt x="498" y="426"/>
                </a:lnTo>
                <a:lnTo>
                  <a:pt x="497" y="426"/>
                </a:lnTo>
                <a:lnTo>
                  <a:pt x="495" y="426"/>
                </a:lnTo>
                <a:lnTo>
                  <a:pt x="495" y="424"/>
                </a:lnTo>
                <a:lnTo>
                  <a:pt x="493" y="424"/>
                </a:lnTo>
                <a:lnTo>
                  <a:pt x="491" y="424"/>
                </a:lnTo>
                <a:lnTo>
                  <a:pt x="489" y="422"/>
                </a:lnTo>
                <a:lnTo>
                  <a:pt x="487" y="421"/>
                </a:lnTo>
                <a:lnTo>
                  <a:pt x="487" y="419"/>
                </a:lnTo>
                <a:lnTo>
                  <a:pt x="485" y="417"/>
                </a:lnTo>
                <a:lnTo>
                  <a:pt x="485" y="415"/>
                </a:lnTo>
                <a:lnTo>
                  <a:pt x="485" y="413"/>
                </a:lnTo>
                <a:lnTo>
                  <a:pt x="485" y="411"/>
                </a:lnTo>
                <a:lnTo>
                  <a:pt x="487" y="409"/>
                </a:lnTo>
                <a:lnTo>
                  <a:pt x="487" y="407"/>
                </a:lnTo>
                <a:lnTo>
                  <a:pt x="487" y="406"/>
                </a:lnTo>
                <a:lnTo>
                  <a:pt x="487" y="404"/>
                </a:lnTo>
                <a:lnTo>
                  <a:pt x="487" y="402"/>
                </a:lnTo>
                <a:lnTo>
                  <a:pt x="487" y="402"/>
                </a:lnTo>
                <a:lnTo>
                  <a:pt x="487" y="400"/>
                </a:lnTo>
                <a:lnTo>
                  <a:pt x="489" y="400"/>
                </a:lnTo>
                <a:lnTo>
                  <a:pt x="489" y="398"/>
                </a:lnTo>
                <a:lnTo>
                  <a:pt x="489" y="396"/>
                </a:lnTo>
                <a:lnTo>
                  <a:pt x="489" y="394"/>
                </a:lnTo>
                <a:lnTo>
                  <a:pt x="491" y="394"/>
                </a:lnTo>
                <a:lnTo>
                  <a:pt x="491" y="392"/>
                </a:lnTo>
                <a:lnTo>
                  <a:pt x="489" y="391"/>
                </a:lnTo>
                <a:lnTo>
                  <a:pt x="489" y="389"/>
                </a:lnTo>
                <a:lnTo>
                  <a:pt x="489" y="387"/>
                </a:lnTo>
                <a:lnTo>
                  <a:pt x="489" y="385"/>
                </a:lnTo>
                <a:lnTo>
                  <a:pt x="489" y="383"/>
                </a:lnTo>
                <a:lnTo>
                  <a:pt x="489" y="381"/>
                </a:lnTo>
                <a:lnTo>
                  <a:pt x="487" y="379"/>
                </a:lnTo>
                <a:lnTo>
                  <a:pt x="487" y="377"/>
                </a:lnTo>
                <a:lnTo>
                  <a:pt x="487" y="376"/>
                </a:lnTo>
                <a:lnTo>
                  <a:pt x="487" y="374"/>
                </a:lnTo>
                <a:lnTo>
                  <a:pt x="487" y="372"/>
                </a:lnTo>
                <a:lnTo>
                  <a:pt x="487" y="370"/>
                </a:lnTo>
                <a:lnTo>
                  <a:pt x="487" y="368"/>
                </a:lnTo>
                <a:lnTo>
                  <a:pt x="485" y="366"/>
                </a:lnTo>
                <a:lnTo>
                  <a:pt x="485" y="364"/>
                </a:lnTo>
                <a:lnTo>
                  <a:pt x="485" y="362"/>
                </a:lnTo>
                <a:lnTo>
                  <a:pt x="485" y="361"/>
                </a:lnTo>
                <a:lnTo>
                  <a:pt x="485" y="359"/>
                </a:lnTo>
                <a:lnTo>
                  <a:pt x="485" y="357"/>
                </a:lnTo>
                <a:lnTo>
                  <a:pt x="483" y="357"/>
                </a:lnTo>
                <a:lnTo>
                  <a:pt x="483" y="357"/>
                </a:lnTo>
                <a:lnTo>
                  <a:pt x="482" y="357"/>
                </a:lnTo>
                <a:lnTo>
                  <a:pt x="480" y="357"/>
                </a:lnTo>
                <a:lnTo>
                  <a:pt x="478" y="355"/>
                </a:lnTo>
                <a:lnTo>
                  <a:pt x="476" y="355"/>
                </a:lnTo>
                <a:lnTo>
                  <a:pt x="474" y="357"/>
                </a:lnTo>
                <a:lnTo>
                  <a:pt x="474" y="355"/>
                </a:lnTo>
                <a:lnTo>
                  <a:pt x="472" y="355"/>
                </a:lnTo>
                <a:lnTo>
                  <a:pt x="470" y="357"/>
                </a:lnTo>
                <a:lnTo>
                  <a:pt x="468" y="357"/>
                </a:lnTo>
                <a:lnTo>
                  <a:pt x="468" y="357"/>
                </a:lnTo>
                <a:lnTo>
                  <a:pt x="467" y="357"/>
                </a:lnTo>
                <a:lnTo>
                  <a:pt x="465" y="359"/>
                </a:lnTo>
                <a:lnTo>
                  <a:pt x="463" y="361"/>
                </a:lnTo>
                <a:lnTo>
                  <a:pt x="461" y="361"/>
                </a:lnTo>
                <a:lnTo>
                  <a:pt x="461" y="362"/>
                </a:lnTo>
                <a:lnTo>
                  <a:pt x="459" y="362"/>
                </a:lnTo>
                <a:lnTo>
                  <a:pt x="457" y="362"/>
                </a:lnTo>
                <a:lnTo>
                  <a:pt x="455" y="362"/>
                </a:lnTo>
                <a:lnTo>
                  <a:pt x="453" y="362"/>
                </a:lnTo>
                <a:lnTo>
                  <a:pt x="452" y="362"/>
                </a:lnTo>
                <a:lnTo>
                  <a:pt x="450" y="362"/>
                </a:lnTo>
                <a:lnTo>
                  <a:pt x="448" y="364"/>
                </a:lnTo>
                <a:lnTo>
                  <a:pt x="446" y="366"/>
                </a:lnTo>
                <a:lnTo>
                  <a:pt x="446" y="368"/>
                </a:lnTo>
                <a:lnTo>
                  <a:pt x="444" y="368"/>
                </a:lnTo>
                <a:lnTo>
                  <a:pt x="444" y="370"/>
                </a:lnTo>
                <a:lnTo>
                  <a:pt x="442" y="372"/>
                </a:lnTo>
                <a:lnTo>
                  <a:pt x="440" y="374"/>
                </a:lnTo>
                <a:lnTo>
                  <a:pt x="438" y="376"/>
                </a:lnTo>
                <a:lnTo>
                  <a:pt x="438" y="376"/>
                </a:lnTo>
                <a:lnTo>
                  <a:pt x="436" y="376"/>
                </a:lnTo>
                <a:lnTo>
                  <a:pt x="435" y="376"/>
                </a:lnTo>
                <a:lnTo>
                  <a:pt x="433" y="376"/>
                </a:lnTo>
                <a:lnTo>
                  <a:pt x="431" y="377"/>
                </a:lnTo>
                <a:lnTo>
                  <a:pt x="429" y="379"/>
                </a:lnTo>
                <a:lnTo>
                  <a:pt x="429" y="381"/>
                </a:lnTo>
                <a:lnTo>
                  <a:pt x="427" y="381"/>
                </a:lnTo>
                <a:lnTo>
                  <a:pt x="427" y="383"/>
                </a:lnTo>
                <a:lnTo>
                  <a:pt x="425" y="383"/>
                </a:lnTo>
                <a:lnTo>
                  <a:pt x="425" y="385"/>
                </a:lnTo>
                <a:lnTo>
                  <a:pt x="425" y="387"/>
                </a:lnTo>
                <a:lnTo>
                  <a:pt x="423" y="389"/>
                </a:lnTo>
                <a:lnTo>
                  <a:pt x="423" y="391"/>
                </a:lnTo>
                <a:lnTo>
                  <a:pt x="423" y="392"/>
                </a:lnTo>
                <a:lnTo>
                  <a:pt x="423" y="394"/>
                </a:lnTo>
                <a:lnTo>
                  <a:pt x="421" y="396"/>
                </a:lnTo>
                <a:lnTo>
                  <a:pt x="421" y="398"/>
                </a:lnTo>
                <a:lnTo>
                  <a:pt x="420" y="400"/>
                </a:lnTo>
                <a:lnTo>
                  <a:pt x="420" y="402"/>
                </a:lnTo>
                <a:lnTo>
                  <a:pt x="418" y="404"/>
                </a:lnTo>
                <a:lnTo>
                  <a:pt x="418" y="406"/>
                </a:lnTo>
                <a:lnTo>
                  <a:pt x="416" y="406"/>
                </a:lnTo>
                <a:lnTo>
                  <a:pt x="416" y="407"/>
                </a:lnTo>
                <a:lnTo>
                  <a:pt x="414" y="407"/>
                </a:lnTo>
                <a:lnTo>
                  <a:pt x="414" y="409"/>
                </a:lnTo>
                <a:lnTo>
                  <a:pt x="414" y="411"/>
                </a:lnTo>
                <a:lnTo>
                  <a:pt x="412" y="411"/>
                </a:lnTo>
                <a:lnTo>
                  <a:pt x="412" y="413"/>
                </a:lnTo>
                <a:lnTo>
                  <a:pt x="410" y="415"/>
                </a:lnTo>
                <a:lnTo>
                  <a:pt x="410" y="417"/>
                </a:lnTo>
                <a:lnTo>
                  <a:pt x="408" y="419"/>
                </a:lnTo>
                <a:lnTo>
                  <a:pt x="408" y="421"/>
                </a:lnTo>
                <a:lnTo>
                  <a:pt x="406" y="422"/>
                </a:lnTo>
                <a:lnTo>
                  <a:pt x="406" y="424"/>
                </a:lnTo>
                <a:lnTo>
                  <a:pt x="406" y="426"/>
                </a:lnTo>
                <a:lnTo>
                  <a:pt x="406" y="428"/>
                </a:lnTo>
                <a:lnTo>
                  <a:pt x="406" y="430"/>
                </a:lnTo>
                <a:lnTo>
                  <a:pt x="406" y="432"/>
                </a:lnTo>
                <a:lnTo>
                  <a:pt x="406" y="434"/>
                </a:lnTo>
                <a:lnTo>
                  <a:pt x="406" y="436"/>
                </a:lnTo>
                <a:lnTo>
                  <a:pt x="406" y="437"/>
                </a:lnTo>
                <a:lnTo>
                  <a:pt x="408" y="439"/>
                </a:lnTo>
                <a:lnTo>
                  <a:pt x="408" y="441"/>
                </a:lnTo>
                <a:lnTo>
                  <a:pt x="408" y="443"/>
                </a:lnTo>
                <a:lnTo>
                  <a:pt x="408" y="445"/>
                </a:lnTo>
                <a:lnTo>
                  <a:pt x="410" y="447"/>
                </a:lnTo>
                <a:lnTo>
                  <a:pt x="410" y="447"/>
                </a:lnTo>
                <a:lnTo>
                  <a:pt x="412" y="447"/>
                </a:lnTo>
                <a:lnTo>
                  <a:pt x="412" y="449"/>
                </a:lnTo>
                <a:lnTo>
                  <a:pt x="412" y="451"/>
                </a:lnTo>
                <a:lnTo>
                  <a:pt x="412" y="452"/>
                </a:lnTo>
                <a:lnTo>
                  <a:pt x="414" y="454"/>
                </a:lnTo>
                <a:lnTo>
                  <a:pt x="414" y="456"/>
                </a:lnTo>
                <a:lnTo>
                  <a:pt x="416" y="458"/>
                </a:lnTo>
                <a:lnTo>
                  <a:pt x="416" y="460"/>
                </a:lnTo>
                <a:lnTo>
                  <a:pt x="414" y="462"/>
                </a:lnTo>
                <a:lnTo>
                  <a:pt x="414" y="464"/>
                </a:lnTo>
                <a:lnTo>
                  <a:pt x="414" y="466"/>
                </a:lnTo>
                <a:lnTo>
                  <a:pt x="414" y="467"/>
                </a:lnTo>
                <a:lnTo>
                  <a:pt x="414" y="469"/>
                </a:lnTo>
                <a:lnTo>
                  <a:pt x="414" y="471"/>
                </a:lnTo>
                <a:lnTo>
                  <a:pt x="416" y="473"/>
                </a:lnTo>
                <a:lnTo>
                  <a:pt x="416" y="475"/>
                </a:lnTo>
                <a:lnTo>
                  <a:pt x="418" y="475"/>
                </a:lnTo>
                <a:lnTo>
                  <a:pt x="420" y="477"/>
                </a:lnTo>
                <a:lnTo>
                  <a:pt x="420" y="479"/>
                </a:lnTo>
                <a:lnTo>
                  <a:pt x="421" y="481"/>
                </a:lnTo>
                <a:lnTo>
                  <a:pt x="423" y="482"/>
                </a:lnTo>
                <a:lnTo>
                  <a:pt x="423" y="484"/>
                </a:lnTo>
                <a:lnTo>
                  <a:pt x="425" y="484"/>
                </a:lnTo>
                <a:lnTo>
                  <a:pt x="423" y="486"/>
                </a:lnTo>
                <a:lnTo>
                  <a:pt x="421" y="488"/>
                </a:lnTo>
                <a:lnTo>
                  <a:pt x="420" y="490"/>
                </a:lnTo>
                <a:lnTo>
                  <a:pt x="418" y="492"/>
                </a:lnTo>
                <a:lnTo>
                  <a:pt x="416" y="492"/>
                </a:lnTo>
                <a:lnTo>
                  <a:pt x="416" y="494"/>
                </a:lnTo>
                <a:lnTo>
                  <a:pt x="416" y="496"/>
                </a:lnTo>
                <a:lnTo>
                  <a:pt x="416" y="497"/>
                </a:lnTo>
                <a:lnTo>
                  <a:pt x="418" y="497"/>
                </a:lnTo>
                <a:lnTo>
                  <a:pt x="418" y="499"/>
                </a:lnTo>
                <a:lnTo>
                  <a:pt x="420" y="499"/>
                </a:lnTo>
                <a:lnTo>
                  <a:pt x="421" y="501"/>
                </a:lnTo>
                <a:lnTo>
                  <a:pt x="423" y="501"/>
                </a:lnTo>
                <a:lnTo>
                  <a:pt x="425" y="499"/>
                </a:lnTo>
                <a:lnTo>
                  <a:pt x="427" y="499"/>
                </a:lnTo>
                <a:lnTo>
                  <a:pt x="429" y="499"/>
                </a:lnTo>
                <a:lnTo>
                  <a:pt x="431" y="497"/>
                </a:lnTo>
                <a:lnTo>
                  <a:pt x="433" y="497"/>
                </a:lnTo>
                <a:lnTo>
                  <a:pt x="435" y="497"/>
                </a:lnTo>
                <a:lnTo>
                  <a:pt x="436" y="497"/>
                </a:lnTo>
                <a:lnTo>
                  <a:pt x="438" y="497"/>
                </a:lnTo>
                <a:lnTo>
                  <a:pt x="438" y="497"/>
                </a:lnTo>
                <a:lnTo>
                  <a:pt x="440" y="497"/>
                </a:lnTo>
                <a:lnTo>
                  <a:pt x="438" y="497"/>
                </a:lnTo>
                <a:lnTo>
                  <a:pt x="438" y="499"/>
                </a:lnTo>
                <a:lnTo>
                  <a:pt x="438" y="499"/>
                </a:lnTo>
                <a:lnTo>
                  <a:pt x="436" y="501"/>
                </a:lnTo>
                <a:lnTo>
                  <a:pt x="436" y="503"/>
                </a:lnTo>
                <a:lnTo>
                  <a:pt x="435" y="505"/>
                </a:lnTo>
                <a:lnTo>
                  <a:pt x="435" y="507"/>
                </a:lnTo>
                <a:lnTo>
                  <a:pt x="435" y="509"/>
                </a:lnTo>
                <a:lnTo>
                  <a:pt x="433" y="511"/>
                </a:lnTo>
                <a:lnTo>
                  <a:pt x="433" y="512"/>
                </a:lnTo>
                <a:lnTo>
                  <a:pt x="433" y="514"/>
                </a:lnTo>
                <a:lnTo>
                  <a:pt x="431" y="516"/>
                </a:lnTo>
                <a:lnTo>
                  <a:pt x="431" y="518"/>
                </a:lnTo>
                <a:lnTo>
                  <a:pt x="431" y="520"/>
                </a:lnTo>
                <a:lnTo>
                  <a:pt x="433" y="522"/>
                </a:lnTo>
                <a:lnTo>
                  <a:pt x="433" y="524"/>
                </a:lnTo>
                <a:lnTo>
                  <a:pt x="435" y="526"/>
                </a:lnTo>
                <a:lnTo>
                  <a:pt x="435" y="527"/>
                </a:lnTo>
                <a:lnTo>
                  <a:pt x="436" y="527"/>
                </a:lnTo>
                <a:lnTo>
                  <a:pt x="436" y="529"/>
                </a:lnTo>
                <a:lnTo>
                  <a:pt x="436" y="531"/>
                </a:lnTo>
                <a:lnTo>
                  <a:pt x="436" y="533"/>
                </a:lnTo>
                <a:lnTo>
                  <a:pt x="436" y="535"/>
                </a:lnTo>
                <a:lnTo>
                  <a:pt x="436" y="537"/>
                </a:lnTo>
                <a:lnTo>
                  <a:pt x="435" y="537"/>
                </a:lnTo>
                <a:lnTo>
                  <a:pt x="435" y="539"/>
                </a:lnTo>
                <a:lnTo>
                  <a:pt x="435" y="541"/>
                </a:lnTo>
                <a:lnTo>
                  <a:pt x="433" y="542"/>
                </a:lnTo>
                <a:lnTo>
                  <a:pt x="431" y="542"/>
                </a:lnTo>
                <a:lnTo>
                  <a:pt x="431" y="544"/>
                </a:lnTo>
                <a:lnTo>
                  <a:pt x="429" y="544"/>
                </a:lnTo>
                <a:lnTo>
                  <a:pt x="429" y="544"/>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132"/>
          <p:cNvSpPr>
            <a:spLocks/>
          </p:cNvSpPr>
          <p:nvPr/>
        </p:nvSpPr>
        <p:spPr bwMode="auto">
          <a:xfrm>
            <a:off x="5693357" y="3369833"/>
            <a:ext cx="119062" cy="182563"/>
          </a:xfrm>
          <a:custGeom>
            <a:avLst/>
            <a:gdLst>
              <a:gd name="T0" fmla="*/ 51 w 75"/>
              <a:gd name="T1" fmla="*/ 10 h 115"/>
              <a:gd name="T2" fmla="*/ 57 w 75"/>
              <a:gd name="T3" fmla="*/ 19 h 115"/>
              <a:gd name="T4" fmla="*/ 60 w 75"/>
              <a:gd name="T5" fmla="*/ 25 h 115"/>
              <a:gd name="T6" fmla="*/ 64 w 75"/>
              <a:gd name="T7" fmla="*/ 30 h 115"/>
              <a:gd name="T8" fmla="*/ 64 w 75"/>
              <a:gd name="T9" fmla="*/ 34 h 115"/>
              <a:gd name="T10" fmla="*/ 66 w 75"/>
              <a:gd name="T11" fmla="*/ 40 h 115"/>
              <a:gd name="T12" fmla="*/ 66 w 75"/>
              <a:gd name="T13" fmla="*/ 42 h 115"/>
              <a:gd name="T14" fmla="*/ 64 w 75"/>
              <a:gd name="T15" fmla="*/ 47 h 115"/>
              <a:gd name="T16" fmla="*/ 64 w 75"/>
              <a:gd name="T17" fmla="*/ 53 h 115"/>
              <a:gd name="T18" fmla="*/ 62 w 75"/>
              <a:gd name="T19" fmla="*/ 60 h 115"/>
              <a:gd name="T20" fmla="*/ 64 w 75"/>
              <a:gd name="T21" fmla="*/ 70 h 115"/>
              <a:gd name="T22" fmla="*/ 64 w 75"/>
              <a:gd name="T23" fmla="*/ 75 h 115"/>
              <a:gd name="T24" fmla="*/ 66 w 75"/>
              <a:gd name="T25" fmla="*/ 77 h 115"/>
              <a:gd name="T26" fmla="*/ 68 w 75"/>
              <a:gd name="T27" fmla="*/ 83 h 115"/>
              <a:gd name="T28" fmla="*/ 68 w 75"/>
              <a:gd name="T29" fmla="*/ 90 h 115"/>
              <a:gd name="T30" fmla="*/ 70 w 75"/>
              <a:gd name="T31" fmla="*/ 94 h 115"/>
              <a:gd name="T32" fmla="*/ 74 w 75"/>
              <a:gd name="T33" fmla="*/ 104 h 115"/>
              <a:gd name="T34" fmla="*/ 75 w 75"/>
              <a:gd name="T35" fmla="*/ 105 h 115"/>
              <a:gd name="T36" fmla="*/ 70 w 75"/>
              <a:gd name="T37" fmla="*/ 111 h 115"/>
              <a:gd name="T38" fmla="*/ 68 w 75"/>
              <a:gd name="T39" fmla="*/ 113 h 115"/>
              <a:gd name="T40" fmla="*/ 57 w 75"/>
              <a:gd name="T41" fmla="*/ 113 h 115"/>
              <a:gd name="T42" fmla="*/ 47 w 75"/>
              <a:gd name="T43" fmla="*/ 111 h 115"/>
              <a:gd name="T44" fmla="*/ 25 w 75"/>
              <a:gd name="T45" fmla="*/ 113 h 115"/>
              <a:gd name="T46" fmla="*/ 15 w 75"/>
              <a:gd name="T47" fmla="*/ 115 h 115"/>
              <a:gd name="T48" fmla="*/ 10 w 75"/>
              <a:gd name="T49" fmla="*/ 113 h 115"/>
              <a:gd name="T50" fmla="*/ 4 w 75"/>
              <a:gd name="T51" fmla="*/ 111 h 115"/>
              <a:gd name="T52" fmla="*/ 2 w 75"/>
              <a:gd name="T53" fmla="*/ 104 h 115"/>
              <a:gd name="T54" fmla="*/ 0 w 75"/>
              <a:gd name="T55" fmla="*/ 100 h 115"/>
              <a:gd name="T56" fmla="*/ 0 w 75"/>
              <a:gd name="T57" fmla="*/ 92 h 115"/>
              <a:gd name="T58" fmla="*/ 0 w 75"/>
              <a:gd name="T59" fmla="*/ 85 h 115"/>
              <a:gd name="T60" fmla="*/ 0 w 75"/>
              <a:gd name="T61" fmla="*/ 79 h 115"/>
              <a:gd name="T62" fmla="*/ 0 w 75"/>
              <a:gd name="T63" fmla="*/ 75 h 115"/>
              <a:gd name="T64" fmla="*/ 0 w 75"/>
              <a:gd name="T65" fmla="*/ 68 h 115"/>
              <a:gd name="T66" fmla="*/ 6 w 75"/>
              <a:gd name="T67" fmla="*/ 66 h 115"/>
              <a:gd name="T68" fmla="*/ 8 w 75"/>
              <a:gd name="T69" fmla="*/ 70 h 115"/>
              <a:gd name="T70" fmla="*/ 8 w 75"/>
              <a:gd name="T71" fmla="*/ 75 h 115"/>
              <a:gd name="T72" fmla="*/ 10 w 75"/>
              <a:gd name="T73" fmla="*/ 77 h 115"/>
              <a:gd name="T74" fmla="*/ 10 w 75"/>
              <a:gd name="T75" fmla="*/ 77 h 115"/>
              <a:gd name="T76" fmla="*/ 8 w 75"/>
              <a:gd name="T77" fmla="*/ 75 h 115"/>
              <a:gd name="T78" fmla="*/ 12 w 75"/>
              <a:gd name="T79" fmla="*/ 72 h 115"/>
              <a:gd name="T80" fmla="*/ 12 w 75"/>
              <a:gd name="T81" fmla="*/ 70 h 115"/>
              <a:gd name="T82" fmla="*/ 14 w 75"/>
              <a:gd name="T83" fmla="*/ 64 h 115"/>
              <a:gd name="T84" fmla="*/ 15 w 75"/>
              <a:gd name="T85" fmla="*/ 62 h 115"/>
              <a:gd name="T86" fmla="*/ 21 w 75"/>
              <a:gd name="T87" fmla="*/ 57 h 115"/>
              <a:gd name="T88" fmla="*/ 29 w 75"/>
              <a:gd name="T89" fmla="*/ 55 h 115"/>
              <a:gd name="T90" fmla="*/ 30 w 75"/>
              <a:gd name="T91" fmla="*/ 53 h 115"/>
              <a:gd name="T92" fmla="*/ 34 w 75"/>
              <a:gd name="T93" fmla="*/ 51 h 115"/>
              <a:gd name="T94" fmla="*/ 34 w 75"/>
              <a:gd name="T95" fmla="*/ 47 h 115"/>
              <a:gd name="T96" fmla="*/ 36 w 75"/>
              <a:gd name="T97" fmla="*/ 44 h 115"/>
              <a:gd name="T98" fmla="*/ 38 w 75"/>
              <a:gd name="T99" fmla="*/ 40 h 115"/>
              <a:gd name="T100" fmla="*/ 40 w 75"/>
              <a:gd name="T101" fmla="*/ 30 h 115"/>
              <a:gd name="T102" fmla="*/ 40 w 75"/>
              <a:gd name="T103" fmla="*/ 27 h 115"/>
              <a:gd name="T104" fmla="*/ 40 w 75"/>
              <a:gd name="T105" fmla="*/ 21 h 115"/>
              <a:gd name="T106" fmla="*/ 38 w 75"/>
              <a:gd name="T107" fmla="*/ 14 h 115"/>
              <a:gd name="T108" fmla="*/ 40 w 75"/>
              <a:gd name="T109" fmla="*/ 6 h 115"/>
              <a:gd name="T110" fmla="*/ 40 w 75"/>
              <a:gd name="T111" fmla="*/ 2 h 115"/>
              <a:gd name="T112" fmla="*/ 47 w 75"/>
              <a:gd name="T113" fmla="*/ 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 h="115">
                <a:moveTo>
                  <a:pt x="47" y="4"/>
                </a:moveTo>
                <a:lnTo>
                  <a:pt x="49" y="6"/>
                </a:lnTo>
                <a:lnTo>
                  <a:pt x="49" y="6"/>
                </a:lnTo>
                <a:lnTo>
                  <a:pt x="51" y="8"/>
                </a:lnTo>
                <a:lnTo>
                  <a:pt x="51" y="10"/>
                </a:lnTo>
                <a:lnTo>
                  <a:pt x="53" y="12"/>
                </a:lnTo>
                <a:lnTo>
                  <a:pt x="53" y="12"/>
                </a:lnTo>
                <a:lnTo>
                  <a:pt x="55" y="14"/>
                </a:lnTo>
                <a:lnTo>
                  <a:pt x="57" y="15"/>
                </a:lnTo>
                <a:lnTo>
                  <a:pt x="57" y="19"/>
                </a:lnTo>
                <a:lnTo>
                  <a:pt x="59" y="21"/>
                </a:lnTo>
                <a:lnTo>
                  <a:pt x="59" y="21"/>
                </a:lnTo>
                <a:lnTo>
                  <a:pt x="59" y="21"/>
                </a:lnTo>
                <a:lnTo>
                  <a:pt x="60" y="23"/>
                </a:lnTo>
                <a:lnTo>
                  <a:pt x="60" y="25"/>
                </a:lnTo>
                <a:lnTo>
                  <a:pt x="62" y="25"/>
                </a:lnTo>
                <a:lnTo>
                  <a:pt x="62" y="27"/>
                </a:lnTo>
                <a:lnTo>
                  <a:pt x="62" y="27"/>
                </a:lnTo>
                <a:lnTo>
                  <a:pt x="62" y="27"/>
                </a:lnTo>
                <a:lnTo>
                  <a:pt x="64" y="30"/>
                </a:lnTo>
                <a:lnTo>
                  <a:pt x="64" y="30"/>
                </a:lnTo>
                <a:lnTo>
                  <a:pt x="64" y="30"/>
                </a:lnTo>
                <a:lnTo>
                  <a:pt x="64" y="30"/>
                </a:lnTo>
                <a:lnTo>
                  <a:pt x="64" y="30"/>
                </a:lnTo>
                <a:lnTo>
                  <a:pt x="64" y="34"/>
                </a:lnTo>
                <a:lnTo>
                  <a:pt x="64" y="34"/>
                </a:lnTo>
                <a:lnTo>
                  <a:pt x="64" y="36"/>
                </a:lnTo>
                <a:lnTo>
                  <a:pt x="64" y="36"/>
                </a:lnTo>
                <a:lnTo>
                  <a:pt x="64" y="38"/>
                </a:lnTo>
                <a:lnTo>
                  <a:pt x="66" y="40"/>
                </a:lnTo>
                <a:lnTo>
                  <a:pt x="66" y="40"/>
                </a:lnTo>
                <a:lnTo>
                  <a:pt x="66" y="40"/>
                </a:lnTo>
                <a:lnTo>
                  <a:pt x="66" y="42"/>
                </a:lnTo>
                <a:lnTo>
                  <a:pt x="66" y="42"/>
                </a:lnTo>
                <a:lnTo>
                  <a:pt x="66" y="42"/>
                </a:lnTo>
                <a:lnTo>
                  <a:pt x="64" y="44"/>
                </a:lnTo>
                <a:lnTo>
                  <a:pt x="64" y="44"/>
                </a:lnTo>
                <a:lnTo>
                  <a:pt x="64" y="45"/>
                </a:lnTo>
                <a:lnTo>
                  <a:pt x="64" y="45"/>
                </a:lnTo>
                <a:lnTo>
                  <a:pt x="64" y="47"/>
                </a:lnTo>
                <a:lnTo>
                  <a:pt x="64" y="47"/>
                </a:lnTo>
                <a:lnTo>
                  <a:pt x="64" y="47"/>
                </a:lnTo>
                <a:lnTo>
                  <a:pt x="64" y="51"/>
                </a:lnTo>
                <a:lnTo>
                  <a:pt x="64" y="51"/>
                </a:lnTo>
                <a:lnTo>
                  <a:pt x="64" y="53"/>
                </a:lnTo>
                <a:lnTo>
                  <a:pt x="64" y="53"/>
                </a:lnTo>
                <a:lnTo>
                  <a:pt x="62" y="57"/>
                </a:lnTo>
                <a:lnTo>
                  <a:pt x="62" y="57"/>
                </a:lnTo>
                <a:lnTo>
                  <a:pt x="62" y="60"/>
                </a:lnTo>
                <a:lnTo>
                  <a:pt x="62" y="60"/>
                </a:lnTo>
                <a:lnTo>
                  <a:pt x="62" y="64"/>
                </a:lnTo>
                <a:lnTo>
                  <a:pt x="64" y="64"/>
                </a:lnTo>
                <a:lnTo>
                  <a:pt x="64" y="68"/>
                </a:lnTo>
                <a:lnTo>
                  <a:pt x="64" y="68"/>
                </a:lnTo>
                <a:lnTo>
                  <a:pt x="64" y="70"/>
                </a:lnTo>
                <a:lnTo>
                  <a:pt x="64" y="72"/>
                </a:lnTo>
                <a:lnTo>
                  <a:pt x="64" y="74"/>
                </a:lnTo>
                <a:lnTo>
                  <a:pt x="64" y="74"/>
                </a:lnTo>
                <a:lnTo>
                  <a:pt x="64" y="75"/>
                </a:lnTo>
                <a:lnTo>
                  <a:pt x="64" y="75"/>
                </a:lnTo>
                <a:lnTo>
                  <a:pt x="64" y="75"/>
                </a:lnTo>
                <a:lnTo>
                  <a:pt x="66" y="75"/>
                </a:lnTo>
                <a:lnTo>
                  <a:pt x="66" y="75"/>
                </a:lnTo>
                <a:lnTo>
                  <a:pt x="66" y="75"/>
                </a:lnTo>
                <a:lnTo>
                  <a:pt x="66" y="77"/>
                </a:lnTo>
                <a:lnTo>
                  <a:pt x="66" y="77"/>
                </a:lnTo>
                <a:lnTo>
                  <a:pt x="66" y="79"/>
                </a:lnTo>
                <a:lnTo>
                  <a:pt x="66" y="81"/>
                </a:lnTo>
                <a:lnTo>
                  <a:pt x="66" y="81"/>
                </a:lnTo>
                <a:lnTo>
                  <a:pt x="68" y="83"/>
                </a:lnTo>
                <a:lnTo>
                  <a:pt x="68" y="85"/>
                </a:lnTo>
                <a:lnTo>
                  <a:pt x="68" y="87"/>
                </a:lnTo>
                <a:lnTo>
                  <a:pt x="68" y="89"/>
                </a:lnTo>
                <a:lnTo>
                  <a:pt x="68" y="89"/>
                </a:lnTo>
                <a:lnTo>
                  <a:pt x="68" y="90"/>
                </a:lnTo>
                <a:lnTo>
                  <a:pt x="68" y="92"/>
                </a:lnTo>
                <a:lnTo>
                  <a:pt x="68" y="94"/>
                </a:lnTo>
                <a:lnTo>
                  <a:pt x="70" y="94"/>
                </a:lnTo>
                <a:lnTo>
                  <a:pt x="70" y="94"/>
                </a:lnTo>
                <a:lnTo>
                  <a:pt x="70" y="94"/>
                </a:lnTo>
                <a:lnTo>
                  <a:pt x="70" y="96"/>
                </a:lnTo>
                <a:lnTo>
                  <a:pt x="70" y="98"/>
                </a:lnTo>
                <a:lnTo>
                  <a:pt x="70" y="98"/>
                </a:lnTo>
                <a:lnTo>
                  <a:pt x="72" y="100"/>
                </a:lnTo>
                <a:lnTo>
                  <a:pt x="74" y="104"/>
                </a:lnTo>
                <a:lnTo>
                  <a:pt x="74" y="104"/>
                </a:lnTo>
                <a:lnTo>
                  <a:pt x="74" y="104"/>
                </a:lnTo>
                <a:lnTo>
                  <a:pt x="74" y="105"/>
                </a:lnTo>
                <a:lnTo>
                  <a:pt x="74" y="105"/>
                </a:lnTo>
                <a:lnTo>
                  <a:pt x="75" y="105"/>
                </a:lnTo>
                <a:lnTo>
                  <a:pt x="75" y="105"/>
                </a:lnTo>
                <a:lnTo>
                  <a:pt x="75" y="107"/>
                </a:lnTo>
                <a:lnTo>
                  <a:pt x="75" y="107"/>
                </a:lnTo>
                <a:lnTo>
                  <a:pt x="74" y="109"/>
                </a:lnTo>
                <a:lnTo>
                  <a:pt x="70" y="111"/>
                </a:lnTo>
                <a:lnTo>
                  <a:pt x="70" y="111"/>
                </a:lnTo>
                <a:lnTo>
                  <a:pt x="68" y="113"/>
                </a:lnTo>
                <a:lnTo>
                  <a:pt x="68" y="113"/>
                </a:lnTo>
                <a:lnTo>
                  <a:pt x="68" y="113"/>
                </a:lnTo>
                <a:lnTo>
                  <a:pt x="68" y="113"/>
                </a:lnTo>
                <a:lnTo>
                  <a:pt x="66" y="113"/>
                </a:lnTo>
                <a:lnTo>
                  <a:pt x="64" y="113"/>
                </a:lnTo>
                <a:lnTo>
                  <a:pt x="64" y="113"/>
                </a:lnTo>
                <a:lnTo>
                  <a:pt x="60" y="113"/>
                </a:lnTo>
                <a:lnTo>
                  <a:pt x="57" y="113"/>
                </a:lnTo>
                <a:lnTo>
                  <a:pt x="55" y="113"/>
                </a:lnTo>
                <a:lnTo>
                  <a:pt x="53" y="113"/>
                </a:lnTo>
                <a:lnTo>
                  <a:pt x="53" y="113"/>
                </a:lnTo>
                <a:lnTo>
                  <a:pt x="51" y="111"/>
                </a:lnTo>
                <a:lnTo>
                  <a:pt x="47" y="111"/>
                </a:lnTo>
                <a:lnTo>
                  <a:pt x="44" y="113"/>
                </a:lnTo>
                <a:lnTo>
                  <a:pt x="42" y="113"/>
                </a:lnTo>
                <a:lnTo>
                  <a:pt x="36" y="113"/>
                </a:lnTo>
                <a:lnTo>
                  <a:pt x="34" y="113"/>
                </a:lnTo>
                <a:lnTo>
                  <a:pt x="25" y="113"/>
                </a:lnTo>
                <a:lnTo>
                  <a:pt x="23" y="115"/>
                </a:lnTo>
                <a:lnTo>
                  <a:pt x="19" y="115"/>
                </a:lnTo>
                <a:lnTo>
                  <a:pt x="19" y="115"/>
                </a:lnTo>
                <a:lnTo>
                  <a:pt x="17" y="115"/>
                </a:lnTo>
                <a:lnTo>
                  <a:pt x="15" y="115"/>
                </a:lnTo>
                <a:lnTo>
                  <a:pt x="15" y="113"/>
                </a:lnTo>
                <a:lnTo>
                  <a:pt x="14" y="113"/>
                </a:lnTo>
                <a:lnTo>
                  <a:pt x="14" y="113"/>
                </a:lnTo>
                <a:lnTo>
                  <a:pt x="12" y="113"/>
                </a:lnTo>
                <a:lnTo>
                  <a:pt x="10" y="113"/>
                </a:lnTo>
                <a:lnTo>
                  <a:pt x="8" y="113"/>
                </a:lnTo>
                <a:lnTo>
                  <a:pt x="6" y="113"/>
                </a:lnTo>
                <a:lnTo>
                  <a:pt x="6" y="111"/>
                </a:lnTo>
                <a:lnTo>
                  <a:pt x="4" y="111"/>
                </a:lnTo>
                <a:lnTo>
                  <a:pt x="4" y="111"/>
                </a:lnTo>
                <a:lnTo>
                  <a:pt x="4" y="109"/>
                </a:lnTo>
                <a:lnTo>
                  <a:pt x="4" y="109"/>
                </a:lnTo>
                <a:lnTo>
                  <a:pt x="4" y="107"/>
                </a:lnTo>
                <a:lnTo>
                  <a:pt x="2" y="105"/>
                </a:lnTo>
                <a:lnTo>
                  <a:pt x="2" y="104"/>
                </a:lnTo>
                <a:lnTo>
                  <a:pt x="2" y="104"/>
                </a:lnTo>
                <a:lnTo>
                  <a:pt x="2" y="102"/>
                </a:lnTo>
                <a:lnTo>
                  <a:pt x="0" y="100"/>
                </a:lnTo>
                <a:lnTo>
                  <a:pt x="0" y="100"/>
                </a:lnTo>
                <a:lnTo>
                  <a:pt x="0" y="100"/>
                </a:lnTo>
                <a:lnTo>
                  <a:pt x="0" y="98"/>
                </a:lnTo>
                <a:lnTo>
                  <a:pt x="0" y="94"/>
                </a:lnTo>
                <a:lnTo>
                  <a:pt x="0" y="94"/>
                </a:lnTo>
                <a:lnTo>
                  <a:pt x="0" y="94"/>
                </a:lnTo>
                <a:lnTo>
                  <a:pt x="0" y="92"/>
                </a:lnTo>
                <a:lnTo>
                  <a:pt x="0" y="89"/>
                </a:lnTo>
                <a:lnTo>
                  <a:pt x="0" y="89"/>
                </a:lnTo>
                <a:lnTo>
                  <a:pt x="0" y="89"/>
                </a:lnTo>
                <a:lnTo>
                  <a:pt x="0" y="87"/>
                </a:lnTo>
                <a:lnTo>
                  <a:pt x="0" y="85"/>
                </a:lnTo>
                <a:lnTo>
                  <a:pt x="0" y="85"/>
                </a:lnTo>
                <a:lnTo>
                  <a:pt x="0" y="83"/>
                </a:lnTo>
                <a:lnTo>
                  <a:pt x="0" y="81"/>
                </a:lnTo>
                <a:lnTo>
                  <a:pt x="0" y="81"/>
                </a:lnTo>
                <a:lnTo>
                  <a:pt x="0" y="79"/>
                </a:lnTo>
                <a:lnTo>
                  <a:pt x="2" y="77"/>
                </a:lnTo>
                <a:lnTo>
                  <a:pt x="2" y="75"/>
                </a:lnTo>
                <a:lnTo>
                  <a:pt x="2" y="75"/>
                </a:lnTo>
                <a:lnTo>
                  <a:pt x="2" y="75"/>
                </a:lnTo>
                <a:lnTo>
                  <a:pt x="0" y="75"/>
                </a:lnTo>
                <a:lnTo>
                  <a:pt x="0" y="74"/>
                </a:lnTo>
                <a:lnTo>
                  <a:pt x="0" y="72"/>
                </a:lnTo>
                <a:lnTo>
                  <a:pt x="0" y="72"/>
                </a:lnTo>
                <a:lnTo>
                  <a:pt x="0" y="70"/>
                </a:lnTo>
                <a:lnTo>
                  <a:pt x="0" y="68"/>
                </a:lnTo>
                <a:lnTo>
                  <a:pt x="2" y="68"/>
                </a:lnTo>
                <a:lnTo>
                  <a:pt x="2" y="68"/>
                </a:lnTo>
                <a:lnTo>
                  <a:pt x="4" y="64"/>
                </a:lnTo>
                <a:lnTo>
                  <a:pt x="4" y="64"/>
                </a:lnTo>
                <a:lnTo>
                  <a:pt x="6" y="66"/>
                </a:lnTo>
                <a:lnTo>
                  <a:pt x="6" y="66"/>
                </a:lnTo>
                <a:lnTo>
                  <a:pt x="6" y="66"/>
                </a:lnTo>
                <a:lnTo>
                  <a:pt x="6" y="68"/>
                </a:lnTo>
                <a:lnTo>
                  <a:pt x="8" y="68"/>
                </a:lnTo>
                <a:lnTo>
                  <a:pt x="8" y="70"/>
                </a:lnTo>
                <a:lnTo>
                  <a:pt x="6" y="70"/>
                </a:lnTo>
                <a:lnTo>
                  <a:pt x="6" y="72"/>
                </a:lnTo>
                <a:lnTo>
                  <a:pt x="8" y="74"/>
                </a:lnTo>
                <a:lnTo>
                  <a:pt x="8" y="74"/>
                </a:lnTo>
                <a:lnTo>
                  <a:pt x="8" y="75"/>
                </a:lnTo>
                <a:lnTo>
                  <a:pt x="8" y="75"/>
                </a:lnTo>
                <a:lnTo>
                  <a:pt x="8" y="75"/>
                </a:lnTo>
                <a:lnTo>
                  <a:pt x="8" y="77"/>
                </a:lnTo>
                <a:lnTo>
                  <a:pt x="8" y="77"/>
                </a:lnTo>
                <a:lnTo>
                  <a:pt x="10" y="77"/>
                </a:lnTo>
                <a:lnTo>
                  <a:pt x="8" y="79"/>
                </a:lnTo>
                <a:lnTo>
                  <a:pt x="10" y="79"/>
                </a:lnTo>
                <a:lnTo>
                  <a:pt x="10" y="79"/>
                </a:lnTo>
                <a:lnTo>
                  <a:pt x="10" y="79"/>
                </a:lnTo>
                <a:lnTo>
                  <a:pt x="10" y="77"/>
                </a:lnTo>
                <a:lnTo>
                  <a:pt x="10" y="75"/>
                </a:lnTo>
                <a:lnTo>
                  <a:pt x="10" y="75"/>
                </a:lnTo>
                <a:lnTo>
                  <a:pt x="10" y="75"/>
                </a:lnTo>
                <a:lnTo>
                  <a:pt x="10" y="75"/>
                </a:lnTo>
                <a:lnTo>
                  <a:pt x="8" y="75"/>
                </a:lnTo>
                <a:lnTo>
                  <a:pt x="8" y="74"/>
                </a:lnTo>
                <a:lnTo>
                  <a:pt x="10" y="72"/>
                </a:lnTo>
                <a:lnTo>
                  <a:pt x="10" y="72"/>
                </a:lnTo>
                <a:lnTo>
                  <a:pt x="10" y="72"/>
                </a:lnTo>
                <a:lnTo>
                  <a:pt x="12" y="72"/>
                </a:lnTo>
                <a:lnTo>
                  <a:pt x="12" y="72"/>
                </a:lnTo>
                <a:lnTo>
                  <a:pt x="12" y="72"/>
                </a:lnTo>
                <a:lnTo>
                  <a:pt x="12" y="72"/>
                </a:lnTo>
                <a:lnTo>
                  <a:pt x="12" y="70"/>
                </a:lnTo>
                <a:lnTo>
                  <a:pt x="12" y="70"/>
                </a:lnTo>
                <a:lnTo>
                  <a:pt x="12" y="70"/>
                </a:lnTo>
                <a:lnTo>
                  <a:pt x="14" y="68"/>
                </a:lnTo>
                <a:lnTo>
                  <a:pt x="14" y="68"/>
                </a:lnTo>
                <a:lnTo>
                  <a:pt x="14" y="66"/>
                </a:lnTo>
                <a:lnTo>
                  <a:pt x="14" y="64"/>
                </a:lnTo>
                <a:lnTo>
                  <a:pt x="14" y="64"/>
                </a:lnTo>
                <a:lnTo>
                  <a:pt x="14" y="64"/>
                </a:lnTo>
                <a:lnTo>
                  <a:pt x="14" y="62"/>
                </a:lnTo>
                <a:lnTo>
                  <a:pt x="15" y="62"/>
                </a:lnTo>
                <a:lnTo>
                  <a:pt x="15" y="62"/>
                </a:lnTo>
                <a:lnTo>
                  <a:pt x="19" y="59"/>
                </a:lnTo>
                <a:lnTo>
                  <a:pt x="19" y="59"/>
                </a:lnTo>
                <a:lnTo>
                  <a:pt x="19" y="59"/>
                </a:lnTo>
                <a:lnTo>
                  <a:pt x="21" y="59"/>
                </a:lnTo>
                <a:lnTo>
                  <a:pt x="21" y="57"/>
                </a:lnTo>
                <a:lnTo>
                  <a:pt x="23" y="57"/>
                </a:lnTo>
                <a:lnTo>
                  <a:pt x="27" y="55"/>
                </a:lnTo>
                <a:lnTo>
                  <a:pt x="27" y="55"/>
                </a:lnTo>
                <a:lnTo>
                  <a:pt x="27" y="55"/>
                </a:lnTo>
                <a:lnTo>
                  <a:pt x="29" y="55"/>
                </a:lnTo>
                <a:lnTo>
                  <a:pt x="29" y="55"/>
                </a:lnTo>
                <a:lnTo>
                  <a:pt x="29" y="55"/>
                </a:lnTo>
                <a:lnTo>
                  <a:pt x="30" y="55"/>
                </a:lnTo>
                <a:lnTo>
                  <a:pt x="30" y="53"/>
                </a:lnTo>
                <a:lnTo>
                  <a:pt x="30" y="53"/>
                </a:lnTo>
                <a:lnTo>
                  <a:pt x="30" y="53"/>
                </a:lnTo>
                <a:lnTo>
                  <a:pt x="32" y="53"/>
                </a:lnTo>
                <a:lnTo>
                  <a:pt x="34" y="51"/>
                </a:lnTo>
                <a:lnTo>
                  <a:pt x="34" y="51"/>
                </a:lnTo>
                <a:lnTo>
                  <a:pt x="34" y="51"/>
                </a:lnTo>
                <a:lnTo>
                  <a:pt x="34" y="49"/>
                </a:lnTo>
                <a:lnTo>
                  <a:pt x="34" y="49"/>
                </a:lnTo>
                <a:lnTo>
                  <a:pt x="34" y="47"/>
                </a:lnTo>
                <a:lnTo>
                  <a:pt x="34" y="47"/>
                </a:lnTo>
                <a:lnTo>
                  <a:pt x="34" y="47"/>
                </a:lnTo>
                <a:lnTo>
                  <a:pt x="34" y="47"/>
                </a:lnTo>
                <a:lnTo>
                  <a:pt x="34" y="45"/>
                </a:lnTo>
                <a:lnTo>
                  <a:pt x="36" y="44"/>
                </a:lnTo>
                <a:lnTo>
                  <a:pt x="36" y="44"/>
                </a:lnTo>
                <a:lnTo>
                  <a:pt x="36" y="44"/>
                </a:lnTo>
                <a:lnTo>
                  <a:pt x="36" y="42"/>
                </a:lnTo>
                <a:lnTo>
                  <a:pt x="36" y="40"/>
                </a:lnTo>
                <a:lnTo>
                  <a:pt x="36" y="40"/>
                </a:lnTo>
                <a:lnTo>
                  <a:pt x="38" y="40"/>
                </a:lnTo>
                <a:lnTo>
                  <a:pt x="38" y="40"/>
                </a:lnTo>
                <a:lnTo>
                  <a:pt x="38" y="38"/>
                </a:lnTo>
                <a:lnTo>
                  <a:pt x="40" y="36"/>
                </a:lnTo>
                <a:lnTo>
                  <a:pt x="40" y="34"/>
                </a:lnTo>
                <a:lnTo>
                  <a:pt x="40" y="34"/>
                </a:lnTo>
                <a:lnTo>
                  <a:pt x="40" y="30"/>
                </a:lnTo>
                <a:lnTo>
                  <a:pt x="40" y="30"/>
                </a:lnTo>
                <a:lnTo>
                  <a:pt x="40" y="29"/>
                </a:lnTo>
                <a:lnTo>
                  <a:pt x="42" y="29"/>
                </a:lnTo>
                <a:lnTo>
                  <a:pt x="42" y="27"/>
                </a:lnTo>
                <a:lnTo>
                  <a:pt x="40" y="27"/>
                </a:lnTo>
                <a:lnTo>
                  <a:pt x="40" y="25"/>
                </a:lnTo>
                <a:lnTo>
                  <a:pt x="40" y="25"/>
                </a:lnTo>
                <a:lnTo>
                  <a:pt x="38" y="23"/>
                </a:lnTo>
                <a:lnTo>
                  <a:pt x="38" y="21"/>
                </a:lnTo>
                <a:lnTo>
                  <a:pt x="40" y="21"/>
                </a:lnTo>
                <a:lnTo>
                  <a:pt x="38" y="17"/>
                </a:lnTo>
                <a:lnTo>
                  <a:pt x="40" y="17"/>
                </a:lnTo>
                <a:lnTo>
                  <a:pt x="38" y="15"/>
                </a:lnTo>
                <a:lnTo>
                  <a:pt x="38" y="15"/>
                </a:lnTo>
                <a:lnTo>
                  <a:pt x="38" y="14"/>
                </a:lnTo>
                <a:lnTo>
                  <a:pt x="38" y="14"/>
                </a:lnTo>
                <a:lnTo>
                  <a:pt x="38" y="8"/>
                </a:lnTo>
                <a:lnTo>
                  <a:pt x="38" y="8"/>
                </a:lnTo>
                <a:lnTo>
                  <a:pt x="38" y="6"/>
                </a:lnTo>
                <a:lnTo>
                  <a:pt x="40" y="6"/>
                </a:lnTo>
                <a:lnTo>
                  <a:pt x="40" y="4"/>
                </a:lnTo>
                <a:lnTo>
                  <a:pt x="40" y="4"/>
                </a:lnTo>
                <a:lnTo>
                  <a:pt x="40" y="4"/>
                </a:lnTo>
                <a:lnTo>
                  <a:pt x="40" y="2"/>
                </a:lnTo>
                <a:lnTo>
                  <a:pt x="40" y="2"/>
                </a:lnTo>
                <a:lnTo>
                  <a:pt x="42" y="0"/>
                </a:lnTo>
                <a:lnTo>
                  <a:pt x="44" y="0"/>
                </a:lnTo>
                <a:lnTo>
                  <a:pt x="44" y="2"/>
                </a:lnTo>
                <a:lnTo>
                  <a:pt x="45" y="2"/>
                </a:lnTo>
                <a:lnTo>
                  <a:pt x="47" y="2"/>
                </a:lnTo>
                <a:lnTo>
                  <a:pt x="47" y="4"/>
                </a:lnTo>
                <a:lnTo>
                  <a:pt x="47" y="4"/>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133"/>
          <p:cNvSpPr>
            <a:spLocks noEditPoints="1"/>
          </p:cNvSpPr>
          <p:nvPr/>
        </p:nvSpPr>
        <p:spPr bwMode="auto">
          <a:xfrm>
            <a:off x="5740982" y="3539696"/>
            <a:ext cx="182562" cy="265113"/>
          </a:xfrm>
          <a:custGeom>
            <a:avLst/>
            <a:gdLst>
              <a:gd name="T0" fmla="*/ 62 w 115"/>
              <a:gd name="T1" fmla="*/ 58 h 167"/>
              <a:gd name="T2" fmla="*/ 51 w 115"/>
              <a:gd name="T3" fmla="*/ 10 h 167"/>
              <a:gd name="T4" fmla="*/ 49 w 115"/>
              <a:gd name="T5" fmla="*/ 6 h 167"/>
              <a:gd name="T6" fmla="*/ 55 w 115"/>
              <a:gd name="T7" fmla="*/ 15 h 167"/>
              <a:gd name="T8" fmla="*/ 60 w 115"/>
              <a:gd name="T9" fmla="*/ 19 h 167"/>
              <a:gd name="T10" fmla="*/ 59 w 115"/>
              <a:gd name="T11" fmla="*/ 38 h 167"/>
              <a:gd name="T12" fmla="*/ 60 w 115"/>
              <a:gd name="T13" fmla="*/ 47 h 167"/>
              <a:gd name="T14" fmla="*/ 60 w 115"/>
              <a:gd name="T15" fmla="*/ 57 h 167"/>
              <a:gd name="T16" fmla="*/ 55 w 115"/>
              <a:gd name="T17" fmla="*/ 64 h 167"/>
              <a:gd name="T18" fmla="*/ 64 w 115"/>
              <a:gd name="T19" fmla="*/ 60 h 167"/>
              <a:gd name="T20" fmla="*/ 70 w 115"/>
              <a:gd name="T21" fmla="*/ 68 h 167"/>
              <a:gd name="T22" fmla="*/ 72 w 115"/>
              <a:gd name="T23" fmla="*/ 62 h 167"/>
              <a:gd name="T24" fmla="*/ 75 w 115"/>
              <a:gd name="T25" fmla="*/ 57 h 167"/>
              <a:gd name="T26" fmla="*/ 81 w 115"/>
              <a:gd name="T27" fmla="*/ 62 h 167"/>
              <a:gd name="T28" fmla="*/ 87 w 115"/>
              <a:gd name="T29" fmla="*/ 66 h 167"/>
              <a:gd name="T30" fmla="*/ 87 w 115"/>
              <a:gd name="T31" fmla="*/ 60 h 167"/>
              <a:gd name="T32" fmla="*/ 85 w 115"/>
              <a:gd name="T33" fmla="*/ 49 h 167"/>
              <a:gd name="T34" fmla="*/ 83 w 115"/>
              <a:gd name="T35" fmla="*/ 43 h 167"/>
              <a:gd name="T36" fmla="*/ 85 w 115"/>
              <a:gd name="T37" fmla="*/ 40 h 167"/>
              <a:gd name="T38" fmla="*/ 90 w 115"/>
              <a:gd name="T39" fmla="*/ 49 h 167"/>
              <a:gd name="T40" fmla="*/ 96 w 115"/>
              <a:gd name="T41" fmla="*/ 58 h 167"/>
              <a:gd name="T42" fmla="*/ 98 w 115"/>
              <a:gd name="T43" fmla="*/ 70 h 167"/>
              <a:gd name="T44" fmla="*/ 98 w 115"/>
              <a:gd name="T45" fmla="*/ 83 h 167"/>
              <a:gd name="T46" fmla="*/ 100 w 115"/>
              <a:gd name="T47" fmla="*/ 102 h 167"/>
              <a:gd name="T48" fmla="*/ 104 w 115"/>
              <a:gd name="T49" fmla="*/ 115 h 167"/>
              <a:gd name="T50" fmla="*/ 109 w 115"/>
              <a:gd name="T51" fmla="*/ 128 h 167"/>
              <a:gd name="T52" fmla="*/ 113 w 115"/>
              <a:gd name="T53" fmla="*/ 137 h 167"/>
              <a:gd name="T54" fmla="*/ 109 w 115"/>
              <a:gd name="T55" fmla="*/ 149 h 167"/>
              <a:gd name="T56" fmla="*/ 102 w 115"/>
              <a:gd name="T57" fmla="*/ 158 h 167"/>
              <a:gd name="T58" fmla="*/ 85 w 115"/>
              <a:gd name="T59" fmla="*/ 167 h 167"/>
              <a:gd name="T60" fmla="*/ 72 w 115"/>
              <a:gd name="T61" fmla="*/ 156 h 167"/>
              <a:gd name="T62" fmla="*/ 64 w 115"/>
              <a:gd name="T63" fmla="*/ 141 h 167"/>
              <a:gd name="T64" fmla="*/ 60 w 115"/>
              <a:gd name="T65" fmla="*/ 126 h 167"/>
              <a:gd name="T66" fmla="*/ 57 w 115"/>
              <a:gd name="T67" fmla="*/ 113 h 167"/>
              <a:gd name="T68" fmla="*/ 53 w 115"/>
              <a:gd name="T69" fmla="*/ 102 h 167"/>
              <a:gd name="T70" fmla="*/ 45 w 115"/>
              <a:gd name="T71" fmla="*/ 105 h 167"/>
              <a:gd name="T72" fmla="*/ 44 w 115"/>
              <a:gd name="T73" fmla="*/ 105 h 167"/>
              <a:gd name="T74" fmla="*/ 51 w 115"/>
              <a:gd name="T75" fmla="*/ 117 h 167"/>
              <a:gd name="T76" fmla="*/ 55 w 115"/>
              <a:gd name="T77" fmla="*/ 128 h 167"/>
              <a:gd name="T78" fmla="*/ 51 w 115"/>
              <a:gd name="T79" fmla="*/ 135 h 167"/>
              <a:gd name="T80" fmla="*/ 44 w 115"/>
              <a:gd name="T81" fmla="*/ 128 h 167"/>
              <a:gd name="T82" fmla="*/ 40 w 115"/>
              <a:gd name="T83" fmla="*/ 115 h 167"/>
              <a:gd name="T84" fmla="*/ 40 w 115"/>
              <a:gd name="T85" fmla="*/ 109 h 167"/>
              <a:gd name="T86" fmla="*/ 38 w 115"/>
              <a:gd name="T87" fmla="*/ 109 h 167"/>
              <a:gd name="T88" fmla="*/ 30 w 115"/>
              <a:gd name="T89" fmla="*/ 103 h 167"/>
              <a:gd name="T90" fmla="*/ 27 w 115"/>
              <a:gd name="T91" fmla="*/ 92 h 167"/>
              <a:gd name="T92" fmla="*/ 17 w 115"/>
              <a:gd name="T93" fmla="*/ 83 h 167"/>
              <a:gd name="T94" fmla="*/ 12 w 115"/>
              <a:gd name="T95" fmla="*/ 70 h 167"/>
              <a:gd name="T96" fmla="*/ 4 w 115"/>
              <a:gd name="T97" fmla="*/ 60 h 167"/>
              <a:gd name="T98" fmla="*/ 2 w 115"/>
              <a:gd name="T99" fmla="*/ 47 h 167"/>
              <a:gd name="T100" fmla="*/ 2 w 115"/>
              <a:gd name="T101" fmla="*/ 36 h 167"/>
              <a:gd name="T102" fmla="*/ 4 w 115"/>
              <a:gd name="T103" fmla="*/ 28 h 167"/>
              <a:gd name="T104" fmla="*/ 4 w 115"/>
              <a:gd name="T105" fmla="*/ 12 h 167"/>
              <a:gd name="T106" fmla="*/ 12 w 115"/>
              <a:gd name="T107" fmla="*/ 6 h 167"/>
              <a:gd name="T108" fmla="*/ 30 w 115"/>
              <a:gd name="T109" fmla="*/ 6 h 167"/>
              <a:gd name="T110" fmla="*/ 45 w 115"/>
              <a:gd name="T11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 h="167">
                <a:moveTo>
                  <a:pt x="70" y="64"/>
                </a:moveTo>
                <a:lnTo>
                  <a:pt x="70" y="62"/>
                </a:lnTo>
                <a:lnTo>
                  <a:pt x="70" y="64"/>
                </a:lnTo>
                <a:lnTo>
                  <a:pt x="70" y="64"/>
                </a:lnTo>
                <a:close/>
                <a:moveTo>
                  <a:pt x="62" y="58"/>
                </a:moveTo>
                <a:lnTo>
                  <a:pt x="62" y="57"/>
                </a:lnTo>
                <a:lnTo>
                  <a:pt x="62" y="58"/>
                </a:lnTo>
                <a:lnTo>
                  <a:pt x="62" y="58"/>
                </a:lnTo>
                <a:close/>
                <a:moveTo>
                  <a:pt x="83" y="49"/>
                </a:moveTo>
                <a:lnTo>
                  <a:pt x="81" y="49"/>
                </a:lnTo>
                <a:lnTo>
                  <a:pt x="83" y="49"/>
                </a:lnTo>
                <a:lnTo>
                  <a:pt x="83" y="49"/>
                </a:lnTo>
                <a:close/>
                <a:moveTo>
                  <a:pt x="51" y="12"/>
                </a:moveTo>
                <a:lnTo>
                  <a:pt x="51" y="10"/>
                </a:lnTo>
                <a:lnTo>
                  <a:pt x="51" y="12"/>
                </a:lnTo>
                <a:lnTo>
                  <a:pt x="51" y="12"/>
                </a:lnTo>
                <a:close/>
                <a:moveTo>
                  <a:pt x="45" y="0"/>
                </a:moveTo>
                <a:lnTo>
                  <a:pt x="47" y="2"/>
                </a:lnTo>
                <a:lnTo>
                  <a:pt x="49" y="2"/>
                </a:lnTo>
                <a:lnTo>
                  <a:pt x="49" y="4"/>
                </a:lnTo>
                <a:lnTo>
                  <a:pt x="49" y="6"/>
                </a:lnTo>
                <a:lnTo>
                  <a:pt x="51" y="6"/>
                </a:lnTo>
                <a:lnTo>
                  <a:pt x="51" y="8"/>
                </a:lnTo>
                <a:lnTo>
                  <a:pt x="51" y="10"/>
                </a:lnTo>
                <a:lnTo>
                  <a:pt x="51" y="12"/>
                </a:lnTo>
                <a:lnTo>
                  <a:pt x="51" y="12"/>
                </a:lnTo>
                <a:lnTo>
                  <a:pt x="53" y="13"/>
                </a:lnTo>
                <a:lnTo>
                  <a:pt x="55" y="15"/>
                </a:lnTo>
                <a:lnTo>
                  <a:pt x="55" y="13"/>
                </a:lnTo>
                <a:lnTo>
                  <a:pt x="57" y="13"/>
                </a:lnTo>
                <a:lnTo>
                  <a:pt x="57" y="15"/>
                </a:lnTo>
                <a:lnTo>
                  <a:pt x="59" y="15"/>
                </a:lnTo>
                <a:lnTo>
                  <a:pt x="59" y="17"/>
                </a:lnTo>
                <a:lnTo>
                  <a:pt x="60" y="17"/>
                </a:lnTo>
                <a:lnTo>
                  <a:pt x="60" y="19"/>
                </a:lnTo>
                <a:lnTo>
                  <a:pt x="59" y="23"/>
                </a:lnTo>
                <a:lnTo>
                  <a:pt x="59" y="25"/>
                </a:lnTo>
                <a:lnTo>
                  <a:pt x="59" y="30"/>
                </a:lnTo>
                <a:lnTo>
                  <a:pt x="59" y="32"/>
                </a:lnTo>
                <a:lnTo>
                  <a:pt x="59" y="34"/>
                </a:lnTo>
                <a:lnTo>
                  <a:pt x="59" y="36"/>
                </a:lnTo>
                <a:lnTo>
                  <a:pt x="59" y="38"/>
                </a:lnTo>
                <a:lnTo>
                  <a:pt x="59" y="42"/>
                </a:lnTo>
                <a:lnTo>
                  <a:pt x="57" y="42"/>
                </a:lnTo>
                <a:lnTo>
                  <a:pt x="57" y="43"/>
                </a:lnTo>
                <a:lnTo>
                  <a:pt x="59" y="43"/>
                </a:lnTo>
                <a:lnTo>
                  <a:pt x="59" y="45"/>
                </a:lnTo>
                <a:lnTo>
                  <a:pt x="59" y="47"/>
                </a:lnTo>
                <a:lnTo>
                  <a:pt x="60" y="47"/>
                </a:lnTo>
                <a:lnTo>
                  <a:pt x="60" y="49"/>
                </a:lnTo>
                <a:lnTo>
                  <a:pt x="62" y="51"/>
                </a:lnTo>
                <a:lnTo>
                  <a:pt x="62" y="53"/>
                </a:lnTo>
                <a:lnTo>
                  <a:pt x="62" y="55"/>
                </a:lnTo>
                <a:lnTo>
                  <a:pt x="62" y="57"/>
                </a:lnTo>
                <a:lnTo>
                  <a:pt x="62" y="57"/>
                </a:lnTo>
                <a:lnTo>
                  <a:pt x="60" y="57"/>
                </a:lnTo>
                <a:lnTo>
                  <a:pt x="59" y="57"/>
                </a:lnTo>
                <a:lnTo>
                  <a:pt x="57" y="58"/>
                </a:lnTo>
                <a:lnTo>
                  <a:pt x="53" y="62"/>
                </a:lnTo>
                <a:lnTo>
                  <a:pt x="53" y="64"/>
                </a:lnTo>
                <a:lnTo>
                  <a:pt x="51" y="64"/>
                </a:lnTo>
                <a:lnTo>
                  <a:pt x="53" y="64"/>
                </a:lnTo>
                <a:lnTo>
                  <a:pt x="55" y="64"/>
                </a:lnTo>
                <a:lnTo>
                  <a:pt x="55" y="62"/>
                </a:lnTo>
                <a:lnTo>
                  <a:pt x="55" y="64"/>
                </a:lnTo>
                <a:lnTo>
                  <a:pt x="59" y="62"/>
                </a:lnTo>
                <a:lnTo>
                  <a:pt x="60" y="60"/>
                </a:lnTo>
                <a:lnTo>
                  <a:pt x="62" y="60"/>
                </a:lnTo>
                <a:lnTo>
                  <a:pt x="62" y="58"/>
                </a:lnTo>
                <a:lnTo>
                  <a:pt x="64" y="60"/>
                </a:lnTo>
                <a:lnTo>
                  <a:pt x="64" y="58"/>
                </a:lnTo>
                <a:lnTo>
                  <a:pt x="66" y="60"/>
                </a:lnTo>
                <a:lnTo>
                  <a:pt x="66" y="62"/>
                </a:lnTo>
                <a:lnTo>
                  <a:pt x="68" y="64"/>
                </a:lnTo>
                <a:lnTo>
                  <a:pt x="68" y="66"/>
                </a:lnTo>
                <a:lnTo>
                  <a:pt x="68" y="68"/>
                </a:lnTo>
                <a:lnTo>
                  <a:pt x="70" y="68"/>
                </a:lnTo>
                <a:lnTo>
                  <a:pt x="70" y="66"/>
                </a:lnTo>
                <a:lnTo>
                  <a:pt x="68" y="66"/>
                </a:lnTo>
                <a:lnTo>
                  <a:pt x="68" y="64"/>
                </a:lnTo>
                <a:lnTo>
                  <a:pt x="70" y="64"/>
                </a:lnTo>
                <a:lnTo>
                  <a:pt x="72" y="64"/>
                </a:lnTo>
                <a:lnTo>
                  <a:pt x="70" y="62"/>
                </a:lnTo>
                <a:lnTo>
                  <a:pt x="72" y="62"/>
                </a:lnTo>
                <a:lnTo>
                  <a:pt x="70" y="62"/>
                </a:lnTo>
                <a:lnTo>
                  <a:pt x="72" y="60"/>
                </a:lnTo>
                <a:lnTo>
                  <a:pt x="74" y="58"/>
                </a:lnTo>
                <a:lnTo>
                  <a:pt x="74" y="60"/>
                </a:lnTo>
                <a:lnTo>
                  <a:pt x="75" y="58"/>
                </a:lnTo>
                <a:lnTo>
                  <a:pt x="75" y="57"/>
                </a:lnTo>
                <a:lnTo>
                  <a:pt x="75" y="57"/>
                </a:lnTo>
                <a:lnTo>
                  <a:pt x="77" y="57"/>
                </a:lnTo>
                <a:lnTo>
                  <a:pt x="77" y="60"/>
                </a:lnTo>
                <a:lnTo>
                  <a:pt x="77" y="62"/>
                </a:lnTo>
                <a:lnTo>
                  <a:pt x="79" y="62"/>
                </a:lnTo>
                <a:lnTo>
                  <a:pt x="79" y="64"/>
                </a:lnTo>
                <a:lnTo>
                  <a:pt x="81" y="64"/>
                </a:lnTo>
                <a:lnTo>
                  <a:pt x="81" y="62"/>
                </a:lnTo>
                <a:lnTo>
                  <a:pt x="83" y="62"/>
                </a:lnTo>
                <a:lnTo>
                  <a:pt x="83" y="60"/>
                </a:lnTo>
                <a:lnTo>
                  <a:pt x="85" y="60"/>
                </a:lnTo>
                <a:lnTo>
                  <a:pt x="85" y="62"/>
                </a:lnTo>
                <a:lnTo>
                  <a:pt x="85" y="62"/>
                </a:lnTo>
                <a:lnTo>
                  <a:pt x="87" y="64"/>
                </a:lnTo>
                <a:lnTo>
                  <a:pt x="87" y="66"/>
                </a:lnTo>
                <a:lnTo>
                  <a:pt x="85" y="66"/>
                </a:lnTo>
                <a:lnTo>
                  <a:pt x="87" y="66"/>
                </a:lnTo>
                <a:lnTo>
                  <a:pt x="87" y="64"/>
                </a:lnTo>
                <a:lnTo>
                  <a:pt x="87" y="62"/>
                </a:lnTo>
                <a:lnTo>
                  <a:pt x="85" y="62"/>
                </a:lnTo>
                <a:lnTo>
                  <a:pt x="85" y="60"/>
                </a:lnTo>
                <a:lnTo>
                  <a:pt x="87" y="60"/>
                </a:lnTo>
                <a:lnTo>
                  <a:pt x="87" y="58"/>
                </a:lnTo>
                <a:lnTo>
                  <a:pt x="85" y="57"/>
                </a:lnTo>
                <a:lnTo>
                  <a:pt x="85" y="57"/>
                </a:lnTo>
                <a:lnTo>
                  <a:pt x="85" y="55"/>
                </a:lnTo>
                <a:lnTo>
                  <a:pt x="85" y="53"/>
                </a:lnTo>
                <a:lnTo>
                  <a:pt x="85" y="51"/>
                </a:lnTo>
                <a:lnTo>
                  <a:pt x="85" y="49"/>
                </a:lnTo>
                <a:lnTo>
                  <a:pt x="83" y="49"/>
                </a:lnTo>
                <a:lnTo>
                  <a:pt x="83" y="47"/>
                </a:lnTo>
                <a:lnTo>
                  <a:pt x="81" y="47"/>
                </a:lnTo>
                <a:lnTo>
                  <a:pt x="81" y="49"/>
                </a:lnTo>
                <a:lnTo>
                  <a:pt x="81" y="47"/>
                </a:lnTo>
                <a:lnTo>
                  <a:pt x="81" y="45"/>
                </a:lnTo>
                <a:lnTo>
                  <a:pt x="83" y="43"/>
                </a:lnTo>
                <a:lnTo>
                  <a:pt x="83" y="42"/>
                </a:lnTo>
                <a:lnTo>
                  <a:pt x="81" y="42"/>
                </a:lnTo>
                <a:lnTo>
                  <a:pt x="81" y="40"/>
                </a:lnTo>
                <a:lnTo>
                  <a:pt x="83" y="40"/>
                </a:lnTo>
                <a:lnTo>
                  <a:pt x="85" y="38"/>
                </a:lnTo>
                <a:lnTo>
                  <a:pt x="85" y="40"/>
                </a:lnTo>
                <a:lnTo>
                  <a:pt x="85" y="40"/>
                </a:lnTo>
                <a:lnTo>
                  <a:pt x="87" y="40"/>
                </a:lnTo>
                <a:lnTo>
                  <a:pt x="87" y="42"/>
                </a:lnTo>
                <a:lnTo>
                  <a:pt x="89" y="42"/>
                </a:lnTo>
                <a:lnTo>
                  <a:pt x="89" y="43"/>
                </a:lnTo>
                <a:lnTo>
                  <a:pt x="89" y="45"/>
                </a:lnTo>
                <a:lnTo>
                  <a:pt x="90" y="47"/>
                </a:lnTo>
                <a:lnTo>
                  <a:pt x="90" y="49"/>
                </a:lnTo>
                <a:lnTo>
                  <a:pt x="90" y="51"/>
                </a:lnTo>
                <a:lnTo>
                  <a:pt x="92" y="53"/>
                </a:lnTo>
                <a:lnTo>
                  <a:pt x="92" y="55"/>
                </a:lnTo>
                <a:lnTo>
                  <a:pt x="94" y="57"/>
                </a:lnTo>
                <a:lnTo>
                  <a:pt x="94" y="57"/>
                </a:lnTo>
                <a:lnTo>
                  <a:pt x="94" y="58"/>
                </a:lnTo>
                <a:lnTo>
                  <a:pt x="96" y="58"/>
                </a:lnTo>
                <a:lnTo>
                  <a:pt x="96" y="60"/>
                </a:lnTo>
                <a:lnTo>
                  <a:pt x="98" y="60"/>
                </a:lnTo>
                <a:lnTo>
                  <a:pt x="98" y="62"/>
                </a:lnTo>
                <a:lnTo>
                  <a:pt x="98" y="66"/>
                </a:lnTo>
                <a:lnTo>
                  <a:pt x="98" y="70"/>
                </a:lnTo>
                <a:lnTo>
                  <a:pt x="96" y="70"/>
                </a:lnTo>
                <a:lnTo>
                  <a:pt x="98" y="70"/>
                </a:lnTo>
                <a:lnTo>
                  <a:pt x="96" y="72"/>
                </a:lnTo>
                <a:lnTo>
                  <a:pt x="96" y="73"/>
                </a:lnTo>
                <a:lnTo>
                  <a:pt x="96" y="77"/>
                </a:lnTo>
                <a:lnTo>
                  <a:pt x="96" y="79"/>
                </a:lnTo>
                <a:lnTo>
                  <a:pt x="96" y="81"/>
                </a:lnTo>
                <a:lnTo>
                  <a:pt x="96" y="83"/>
                </a:lnTo>
                <a:lnTo>
                  <a:pt x="98" y="83"/>
                </a:lnTo>
                <a:lnTo>
                  <a:pt x="98" y="85"/>
                </a:lnTo>
                <a:lnTo>
                  <a:pt x="98" y="87"/>
                </a:lnTo>
                <a:lnTo>
                  <a:pt x="98" y="92"/>
                </a:lnTo>
                <a:lnTo>
                  <a:pt x="98" y="98"/>
                </a:lnTo>
                <a:lnTo>
                  <a:pt x="100" y="100"/>
                </a:lnTo>
                <a:lnTo>
                  <a:pt x="100" y="102"/>
                </a:lnTo>
                <a:lnTo>
                  <a:pt x="100" y="102"/>
                </a:lnTo>
                <a:lnTo>
                  <a:pt x="100" y="103"/>
                </a:lnTo>
                <a:lnTo>
                  <a:pt x="102" y="105"/>
                </a:lnTo>
                <a:lnTo>
                  <a:pt x="102" y="107"/>
                </a:lnTo>
                <a:lnTo>
                  <a:pt x="102" y="111"/>
                </a:lnTo>
                <a:lnTo>
                  <a:pt x="104" y="111"/>
                </a:lnTo>
                <a:lnTo>
                  <a:pt x="104" y="113"/>
                </a:lnTo>
                <a:lnTo>
                  <a:pt x="104" y="115"/>
                </a:lnTo>
                <a:lnTo>
                  <a:pt x="105" y="117"/>
                </a:lnTo>
                <a:lnTo>
                  <a:pt x="105" y="118"/>
                </a:lnTo>
                <a:lnTo>
                  <a:pt x="107" y="120"/>
                </a:lnTo>
                <a:lnTo>
                  <a:pt x="107" y="122"/>
                </a:lnTo>
                <a:lnTo>
                  <a:pt x="109" y="124"/>
                </a:lnTo>
                <a:lnTo>
                  <a:pt x="109" y="126"/>
                </a:lnTo>
                <a:lnTo>
                  <a:pt x="109" y="128"/>
                </a:lnTo>
                <a:lnTo>
                  <a:pt x="111" y="128"/>
                </a:lnTo>
                <a:lnTo>
                  <a:pt x="111" y="130"/>
                </a:lnTo>
                <a:lnTo>
                  <a:pt x="113" y="132"/>
                </a:lnTo>
                <a:lnTo>
                  <a:pt x="115" y="133"/>
                </a:lnTo>
                <a:lnTo>
                  <a:pt x="115" y="135"/>
                </a:lnTo>
                <a:lnTo>
                  <a:pt x="113" y="135"/>
                </a:lnTo>
                <a:lnTo>
                  <a:pt x="113" y="137"/>
                </a:lnTo>
                <a:lnTo>
                  <a:pt x="113" y="139"/>
                </a:lnTo>
                <a:lnTo>
                  <a:pt x="113" y="141"/>
                </a:lnTo>
                <a:lnTo>
                  <a:pt x="113" y="143"/>
                </a:lnTo>
                <a:lnTo>
                  <a:pt x="111" y="143"/>
                </a:lnTo>
                <a:lnTo>
                  <a:pt x="111" y="145"/>
                </a:lnTo>
                <a:lnTo>
                  <a:pt x="109" y="147"/>
                </a:lnTo>
                <a:lnTo>
                  <a:pt x="109" y="149"/>
                </a:lnTo>
                <a:lnTo>
                  <a:pt x="109" y="150"/>
                </a:lnTo>
                <a:lnTo>
                  <a:pt x="107" y="150"/>
                </a:lnTo>
                <a:lnTo>
                  <a:pt x="107" y="152"/>
                </a:lnTo>
                <a:lnTo>
                  <a:pt x="105" y="154"/>
                </a:lnTo>
                <a:lnTo>
                  <a:pt x="104" y="156"/>
                </a:lnTo>
                <a:lnTo>
                  <a:pt x="104" y="158"/>
                </a:lnTo>
                <a:lnTo>
                  <a:pt x="102" y="158"/>
                </a:lnTo>
                <a:lnTo>
                  <a:pt x="100" y="160"/>
                </a:lnTo>
                <a:lnTo>
                  <a:pt x="96" y="164"/>
                </a:lnTo>
                <a:lnTo>
                  <a:pt x="94" y="164"/>
                </a:lnTo>
                <a:lnTo>
                  <a:pt x="90" y="165"/>
                </a:lnTo>
                <a:lnTo>
                  <a:pt x="89" y="167"/>
                </a:lnTo>
                <a:lnTo>
                  <a:pt x="87" y="167"/>
                </a:lnTo>
                <a:lnTo>
                  <a:pt x="85" y="167"/>
                </a:lnTo>
                <a:lnTo>
                  <a:pt x="85" y="165"/>
                </a:lnTo>
                <a:lnTo>
                  <a:pt x="83" y="167"/>
                </a:lnTo>
                <a:lnTo>
                  <a:pt x="81" y="165"/>
                </a:lnTo>
                <a:lnTo>
                  <a:pt x="79" y="164"/>
                </a:lnTo>
                <a:lnTo>
                  <a:pt x="77" y="162"/>
                </a:lnTo>
                <a:lnTo>
                  <a:pt x="75" y="158"/>
                </a:lnTo>
                <a:lnTo>
                  <a:pt x="72" y="156"/>
                </a:lnTo>
                <a:lnTo>
                  <a:pt x="72" y="152"/>
                </a:lnTo>
                <a:lnTo>
                  <a:pt x="70" y="150"/>
                </a:lnTo>
                <a:lnTo>
                  <a:pt x="70" y="149"/>
                </a:lnTo>
                <a:lnTo>
                  <a:pt x="68" y="147"/>
                </a:lnTo>
                <a:lnTo>
                  <a:pt x="68" y="147"/>
                </a:lnTo>
                <a:lnTo>
                  <a:pt x="68" y="145"/>
                </a:lnTo>
                <a:lnTo>
                  <a:pt x="64" y="141"/>
                </a:lnTo>
                <a:lnTo>
                  <a:pt x="64" y="139"/>
                </a:lnTo>
                <a:lnTo>
                  <a:pt x="62" y="137"/>
                </a:lnTo>
                <a:lnTo>
                  <a:pt x="62" y="135"/>
                </a:lnTo>
                <a:lnTo>
                  <a:pt x="62" y="133"/>
                </a:lnTo>
                <a:lnTo>
                  <a:pt x="60" y="132"/>
                </a:lnTo>
                <a:lnTo>
                  <a:pt x="60" y="130"/>
                </a:lnTo>
                <a:lnTo>
                  <a:pt x="60" y="126"/>
                </a:lnTo>
                <a:lnTo>
                  <a:pt x="60" y="124"/>
                </a:lnTo>
                <a:lnTo>
                  <a:pt x="60" y="122"/>
                </a:lnTo>
                <a:lnTo>
                  <a:pt x="59" y="120"/>
                </a:lnTo>
                <a:lnTo>
                  <a:pt x="59" y="118"/>
                </a:lnTo>
                <a:lnTo>
                  <a:pt x="59" y="117"/>
                </a:lnTo>
                <a:lnTo>
                  <a:pt x="57" y="115"/>
                </a:lnTo>
                <a:lnTo>
                  <a:pt x="57" y="113"/>
                </a:lnTo>
                <a:lnTo>
                  <a:pt x="55" y="111"/>
                </a:lnTo>
                <a:lnTo>
                  <a:pt x="53" y="109"/>
                </a:lnTo>
                <a:lnTo>
                  <a:pt x="53" y="107"/>
                </a:lnTo>
                <a:lnTo>
                  <a:pt x="53" y="105"/>
                </a:lnTo>
                <a:lnTo>
                  <a:pt x="55" y="103"/>
                </a:lnTo>
                <a:lnTo>
                  <a:pt x="55" y="102"/>
                </a:lnTo>
                <a:lnTo>
                  <a:pt x="53" y="102"/>
                </a:lnTo>
                <a:lnTo>
                  <a:pt x="51" y="103"/>
                </a:lnTo>
                <a:lnTo>
                  <a:pt x="51" y="105"/>
                </a:lnTo>
                <a:lnTo>
                  <a:pt x="51" y="107"/>
                </a:lnTo>
                <a:lnTo>
                  <a:pt x="49" y="107"/>
                </a:lnTo>
                <a:lnTo>
                  <a:pt x="47" y="107"/>
                </a:lnTo>
                <a:lnTo>
                  <a:pt x="45" y="107"/>
                </a:lnTo>
                <a:lnTo>
                  <a:pt x="45" y="105"/>
                </a:lnTo>
                <a:lnTo>
                  <a:pt x="44" y="105"/>
                </a:lnTo>
                <a:lnTo>
                  <a:pt x="44" y="103"/>
                </a:lnTo>
                <a:lnTo>
                  <a:pt x="42" y="103"/>
                </a:lnTo>
                <a:lnTo>
                  <a:pt x="42" y="105"/>
                </a:lnTo>
                <a:lnTo>
                  <a:pt x="44" y="105"/>
                </a:lnTo>
                <a:lnTo>
                  <a:pt x="42" y="105"/>
                </a:lnTo>
                <a:lnTo>
                  <a:pt x="44" y="105"/>
                </a:lnTo>
                <a:lnTo>
                  <a:pt x="44" y="107"/>
                </a:lnTo>
                <a:lnTo>
                  <a:pt x="45" y="107"/>
                </a:lnTo>
                <a:lnTo>
                  <a:pt x="45" y="109"/>
                </a:lnTo>
                <a:lnTo>
                  <a:pt x="47" y="111"/>
                </a:lnTo>
                <a:lnTo>
                  <a:pt x="49" y="113"/>
                </a:lnTo>
                <a:lnTo>
                  <a:pt x="49" y="115"/>
                </a:lnTo>
                <a:lnTo>
                  <a:pt x="51" y="117"/>
                </a:lnTo>
                <a:lnTo>
                  <a:pt x="53" y="117"/>
                </a:lnTo>
                <a:lnTo>
                  <a:pt x="53" y="118"/>
                </a:lnTo>
                <a:lnTo>
                  <a:pt x="53" y="120"/>
                </a:lnTo>
                <a:lnTo>
                  <a:pt x="55" y="122"/>
                </a:lnTo>
                <a:lnTo>
                  <a:pt x="55" y="124"/>
                </a:lnTo>
                <a:lnTo>
                  <a:pt x="55" y="126"/>
                </a:lnTo>
                <a:lnTo>
                  <a:pt x="55" y="128"/>
                </a:lnTo>
                <a:lnTo>
                  <a:pt x="53" y="128"/>
                </a:lnTo>
                <a:lnTo>
                  <a:pt x="53" y="130"/>
                </a:lnTo>
                <a:lnTo>
                  <a:pt x="51" y="132"/>
                </a:lnTo>
                <a:lnTo>
                  <a:pt x="53" y="132"/>
                </a:lnTo>
                <a:lnTo>
                  <a:pt x="53" y="133"/>
                </a:lnTo>
                <a:lnTo>
                  <a:pt x="51" y="133"/>
                </a:lnTo>
                <a:lnTo>
                  <a:pt x="51" y="135"/>
                </a:lnTo>
                <a:lnTo>
                  <a:pt x="49" y="135"/>
                </a:lnTo>
                <a:lnTo>
                  <a:pt x="49" y="133"/>
                </a:lnTo>
                <a:lnTo>
                  <a:pt x="49" y="132"/>
                </a:lnTo>
                <a:lnTo>
                  <a:pt x="47" y="130"/>
                </a:lnTo>
                <a:lnTo>
                  <a:pt x="47" y="128"/>
                </a:lnTo>
                <a:lnTo>
                  <a:pt x="45" y="126"/>
                </a:lnTo>
                <a:lnTo>
                  <a:pt x="44" y="128"/>
                </a:lnTo>
                <a:lnTo>
                  <a:pt x="42" y="126"/>
                </a:lnTo>
                <a:lnTo>
                  <a:pt x="42" y="124"/>
                </a:lnTo>
                <a:lnTo>
                  <a:pt x="42" y="122"/>
                </a:lnTo>
                <a:lnTo>
                  <a:pt x="44" y="120"/>
                </a:lnTo>
                <a:lnTo>
                  <a:pt x="44" y="118"/>
                </a:lnTo>
                <a:lnTo>
                  <a:pt x="42" y="117"/>
                </a:lnTo>
                <a:lnTo>
                  <a:pt x="40" y="115"/>
                </a:lnTo>
                <a:lnTo>
                  <a:pt x="42" y="113"/>
                </a:lnTo>
                <a:lnTo>
                  <a:pt x="42" y="111"/>
                </a:lnTo>
                <a:lnTo>
                  <a:pt x="42" y="109"/>
                </a:lnTo>
                <a:lnTo>
                  <a:pt x="40" y="111"/>
                </a:lnTo>
                <a:lnTo>
                  <a:pt x="40" y="109"/>
                </a:lnTo>
                <a:lnTo>
                  <a:pt x="40" y="107"/>
                </a:lnTo>
                <a:lnTo>
                  <a:pt x="40" y="109"/>
                </a:lnTo>
                <a:lnTo>
                  <a:pt x="40" y="111"/>
                </a:lnTo>
                <a:lnTo>
                  <a:pt x="40" y="113"/>
                </a:lnTo>
                <a:lnTo>
                  <a:pt x="40" y="115"/>
                </a:lnTo>
                <a:lnTo>
                  <a:pt x="38" y="115"/>
                </a:lnTo>
                <a:lnTo>
                  <a:pt x="38" y="113"/>
                </a:lnTo>
                <a:lnTo>
                  <a:pt x="38" y="111"/>
                </a:lnTo>
                <a:lnTo>
                  <a:pt x="38" y="109"/>
                </a:lnTo>
                <a:lnTo>
                  <a:pt x="38" y="107"/>
                </a:lnTo>
                <a:lnTo>
                  <a:pt x="36" y="105"/>
                </a:lnTo>
                <a:lnTo>
                  <a:pt x="32" y="102"/>
                </a:lnTo>
                <a:lnTo>
                  <a:pt x="32" y="102"/>
                </a:lnTo>
                <a:lnTo>
                  <a:pt x="32" y="102"/>
                </a:lnTo>
                <a:lnTo>
                  <a:pt x="32" y="105"/>
                </a:lnTo>
                <a:lnTo>
                  <a:pt x="30" y="103"/>
                </a:lnTo>
                <a:lnTo>
                  <a:pt x="30" y="102"/>
                </a:lnTo>
                <a:lnTo>
                  <a:pt x="29" y="102"/>
                </a:lnTo>
                <a:lnTo>
                  <a:pt x="27" y="100"/>
                </a:lnTo>
                <a:lnTo>
                  <a:pt x="27" y="98"/>
                </a:lnTo>
                <a:lnTo>
                  <a:pt x="27" y="96"/>
                </a:lnTo>
                <a:lnTo>
                  <a:pt x="27" y="94"/>
                </a:lnTo>
                <a:lnTo>
                  <a:pt x="27" y="92"/>
                </a:lnTo>
                <a:lnTo>
                  <a:pt x="25" y="90"/>
                </a:lnTo>
                <a:lnTo>
                  <a:pt x="23" y="87"/>
                </a:lnTo>
                <a:lnTo>
                  <a:pt x="21" y="87"/>
                </a:lnTo>
                <a:lnTo>
                  <a:pt x="21" y="85"/>
                </a:lnTo>
                <a:lnTo>
                  <a:pt x="19" y="85"/>
                </a:lnTo>
                <a:lnTo>
                  <a:pt x="19" y="83"/>
                </a:lnTo>
                <a:lnTo>
                  <a:pt x="17" y="83"/>
                </a:lnTo>
                <a:lnTo>
                  <a:pt x="17" y="81"/>
                </a:lnTo>
                <a:lnTo>
                  <a:pt x="15" y="79"/>
                </a:lnTo>
                <a:lnTo>
                  <a:pt x="17" y="77"/>
                </a:lnTo>
                <a:lnTo>
                  <a:pt x="17" y="75"/>
                </a:lnTo>
                <a:lnTo>
                  <a:pt x="15" y="73"/>
                </a:lnTo>
                <a:lnTo>
                  <a:pt x="14" y="72"/>
                </a:lnTo>
                <a:lnTo>
                  <a:pt x="12" y="70"/>
                </a:lnTo>
                <a:lnTo>
                  <a:pt x="10" y="70"/>
                </a:lnTo>
                <a:lnTo>
                  <a:pt x="10" y="68"/>
                </a:lnTo>
                <a:lnTo>
                  <a:pt x="8" y="66"/>
                </a:lnTo>
                <a:lnTo>
                  <a:pt x="8" y="62"/>
                </a:lnTo>
                <a:lnTo>
                  <a:pt x="4" y="60"/>
                </a:lnTo>
                <a:lnTo>
                  <a:pt x="4" y="62"/>
                </a:lnTo>
                <a:lnTo>
                  <a:pt x="4" y="60"/>
                </a:lnTo>
                <a:lnTo>
                  <a:pt x="2" y="57"/>
                </a:lnTo>
                <a:lnTo>
                  <a:pt x="2" y="57"/>
                </a:lnTo>
                <a:lnTo>
                  <a:pt x="4" y="55"/>
                </a:lnTo>
                <a:lnTo>
                  <a:pt x="4" y="53"/>
                </a:lnTo>
                <a:lnTo>
                  <a:pt x="2" y="51"/>
                </a:lnTo>
                <a:lnTo>
                  <a:pt x="2" y="49"/>
                </a:lnTo>
                <a:lnTo>
                  <a:pt x="2" y="47"/>
                </a:lnTo>
                <a:lnTo>
                  <a:pt x="0" y="45"/>
                </a:lnTo>
                <a:lnTo>
                  <a:pt x="2" y="45"/>
                </a:lnTo>
                <a:lnTo>
                  <a:pt x="2" y="43"/>
                </a:lnTo>
                <a:lnTo>
                  <a:pt x="2" y="42"/>
                </a:lnTo>
                <a:lnTo>
                  <a:pt x="2" y="40"/>
                </a:lnTo>
                <a:lnTo>
                  <a:pt x="2" y="38"/>
                </a:lnTo>
                <a:lnTo>
                  <a:pt x="2" y="36"/>
                </a:lnTo>
                <a:lnTo>
                  <a:pt x="0" y="36"/>
                </a:lnTo>
                <a:lnTo>
                  <a:pt x="0" y="34"/>
                </a:lnTo>
                <a:lnTo>
                  <a:pt x="2" y="34"/>
                </a:lnTo>
                <a:lnTo>
                  <a:pt x="4" y="34"/>
                </a:lnTo>
                <a:lnTo>
                  <a:pt x="4" y="32"/>
                </a:lnTo>
                <a:lnTo>
                  <a:pt x="4" y="30"/>
                </a:lnTo>
                <a:lnTo>
                  <a:pt x="4" y="28"/>
                </a:lnTo>
                <a:lnTo>
                  <a:pt x="4" y="27"/>
                </a:lnTo>
                <a:lnTo>
                  <a:pt x="6" y="23"/>
                </a:lnTo>
                <a:lnTo>
                  <a:pt x="6" y="21"/>
                </a:lnTo>
                <a:lnTo>
                  <a:pt x="6" y="19"/>
                </a:lnTo>
                <a:lnTo>
                  <a:pt x="6" y="15"/>
                </a:lnTo>
                <a:lnTo>
                  <a:pt x="6" y="13"/>
                </a:lnTo>
                <a:lnTo>
                  <a:pt x="4" y="12"/>
                </a:lnTo>
                <a:lnTo>
                  <a:pt x="2" y="12"/>
                </a:lnTo>
                <a:lnTo>
                  <a:pt x="4" y="12"/>
                </a:lnTo>
                <a:lnTo>
                  <a:pt x="4" y="10"/>
                </a:lnTo>
                <a:lnTo>
                  <a:pt x="4" y="8"/>
                </a:lnTo>
                <a:lnTo>
                  <a:pt x="4" y="6"/>
                </a:lnTo>
                <a:lnTo>
                  <a:pt x="6" y="6"/>
                </a:lnTo>
                <a:lnTo>
                  <a:pt x="12" y="6"/>
                </a:lnTo>
                <a:lnTo>
                  <a:pt x="14" y="6"/>
                </a:lnTo>
                <a:lnTo>
                  <a:pt x="17" y="4"/>
                </a:lnTo>
                <a:lnTo>
                  <a:pt x="21" y="4"/>
                </a:lnTo>
                <a:lnTo>
                  <a:pt x="23" y="6"/>
                </a:lnTo>
                <a:lnTo>
                  <a:pt x="25" y="6"/>
                </a:lnTo>
                <a:lnTo>
                  <a:pt x="27" y="6"/>
                </a:lnTo>
                <a:lnTo>
                  <a:pt x="30" y="6"/>
                </a:lnTo>
                <a:lnTo>
                  <a:pt x="34" y="6"/>
                </a:lnTo>
                <a:lnTo>
                  <a:pt x="36" y="6"/>
                </a:lnTo>
                <a:lnTo>
                  <a:pt x="38" y="6"/>
                </a:lnTo>
                <a:lnTo>
                  <a:pt x="38" y="6"/>
                </a:lnTo>
                <a:lnTo>
                  <a:pt x="40" y="4"/>
                </a:lnTo>
                <a:lnTo>
                  <a:pt x="44" y="2"/>
                </a:lnTo>
                <a:lnTo>
                  <a:pt x="45" y="0"/>
                </a:lnTo>
                <a:lnTo>
                  <a:pt x="45" y="0"/>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134"/>
          <p:cNvSpPr>
            <a:spLocks/>
          </p:cNvSpPr>
          <p:nvPr/>
        </p:nvSpPr>
        <p:spPr bwMode="auto">
          <a:xfrm>
            <a:off x="5693357" y="3549221"/>
            <a:ext cx="74612" cy="166688"/>
          </a:xfrm>
          <a:custGeom>
            <a:avLst/>
            <a:gdLst>
              <a:gd name="T0" fmla="*/ 17 w 47"/>
              <a:gd name="T1" fmla="*/ 2 h 105"/>
              <a:gd name="T2" fmla="*/ 25 w 47"/>
              <a:gd name="T3" fmla="*/ 0 h 105"/>
              <a:gd name="T4" fmla="*/ 34 w 47"/>
              <a:gd name="T5" fmla="*/ 4 h 105"/>
              <a:gd name="T6" fmla="*/ 36 w 47"/>
              <a:gd name="T7" fmla="*/ 7 h 105"/>
              <a:gd name="T8" fmla="*/ 36 w 47"/>
              <a:gd name="T9" fmla="*/ 17 h 105"/>
              <a:gd name="T10" fmla="*/ 34 w 47"/>
              <a:gd name="T11" fmla="*/ 22 h 105"/>
              <a:gd name="T12" fmla="*/ 34 w 47"/>
              <a:gd name="T13" fmla="*/ 24 h 105"/>
              <a:gd name="T14" fmla="*/ 34 w 47"/>
              <a:gd name="T15" fmla="*/ 28 h 105"/>
              <a:gd name="T16" fmla="*/ 30 w 47"/>
              <a:gd name="T17" fmla="*/ 28 h 105"/>
              <a:gd name="T18" fmla="*/ 32 w 47"/>
              <a:gd name="T19" fmla="*/ 30 h 105"/>
              <a:gd name="T20" fmla="*/ 32 w 47"/>
              <a:gd name="T21" fmla="*/ 34 h 105"/>
              <a:gd name="T22" fmla="*/ 32 w 47"/>
              <a:gd name="T23" fmla="*/ 36 h 105"/>
              <a:gd name="T24" fmla="*/ 32 w 47"/>
              <a:gd name="T25" fmla="*/ 37 h 105"/>
              <a:gd name="T26" fmla="*/ 30 w 47"/>
              <a:gd name="T27" fmla="*/ 39 h 105"/>
              <a:gd name="T28" fmla="*/ 32 w 47"/>
              <a:gd name="T29" fmla="*/ 43 h 105"/>
              <a:gd name="T30" fmla="*/ 32 w 47"/>
              <a:gd name="T31" fmla="*/ 45 h 105"/>
              <a:gd name="T32" fmla="*/ 32 w 47"/>
              <a:gd name="T33" fmla="*/ 51 h 105"/>
              <a:gd name="T34" fmla="*/ 34 w 47"/>
              <a:gd name="T35" fmla="*/ 54 h 105"/>
              <a:gd name="T36" fmla="*/ 40 w 47"/>
              <a:gd name="T37" fmla="*/ 62 h 105"/>
              <a:gd name="T38" fmla="*/ 44 w 47"/>
              <a:gd name="T39" fmla="*/ 66 h 105"/>
              <a:gd name="T40" fmla="*/ 47 w 47"/>
              <a:gd name="T41" fmla="*/ 69 h 105"/>
              <a:gd name="T42" fmla="*/ 45 w 47"/>
              <a:gd name="T43" fmla="*/ 73 h 105"/>
              <a:gd name="T44" fmla="*/ 40 w 47"/>
              <a:gd name="T45" fmla="*/ 73 h 105"/>
              <a:gd name="T46" fmla="*/ 42 w 47"/>
              <a:gd name="T47" fmla="*/ 79 h 105"/>
              <a:gd name="T48" fmla="*/ 44 w 47"/>
              <a:gd name="T49" fmla="*/ 82 h 105"/>
              <a:gd name="T50" fmla="*/ 44 w 47"/>
              <a:gd name="T51" fmla="*/ 86 h 105"/>
              <a:gd name="T52" fmla="*/ 44 w 47"/>
              <a:gd name="T53" fmla="*/ 82 h 105"/>
              <a:gd name="T54" fmla="*/ 38 w 47"/>
              <a:gd name="T55" fmla="*/ 81 h 105"/>
              <a:gd name="T56" fmla="*/ 36 w 47"/>
              <a:gd name="T57" fmla="*/ 84 h 105"/>
              <a:gd name="T58" fmla="*/ 36 w 47"/>
              <a:gd name="T59" fmla="*/ 88 h 105"/>
              <a:gd name="T60" fmla="*/ 38 w 47"/>
              <a:gd name="T61" fmla="*/ 94 h 105"/>
              <a:gd name="T62" fmla="*/ 42 w 47"/>
              <a:gd name="T63" fmla="*/ 97 h 105"/>
              <a:gd name="T64" fmla="*/ 42 w 47"/>
              <a:gd name="T65" fmla="*/ 103 h 105"/>
              <a:gd name="T66" fmla="*/ 40 w 47"/>
              <a:gd name="T67" fmla="*/ 103 h 105"/>
              <a:gd name="T68" fmla="*/ 36 w 47"/>
              <a:gd name="T69" fmla="*/ 103 h 105"/>
              <a:gd name="T70" fmla="*/ 29 w 47"/>
              <a:gd name="T71" fmla="*/ 99 h 105"/>
              <a:gd name="T72" fmla="*/ 27 w 47"/>
              <a:gd name="T73" fmla="*/ 96 h 105"/>
              <a:gd name="T74" fmla="*/ 25 w 47"/>
              <a:gd name="T75" fmla="*/ 92 h 105"/>
              <a:gd name="T76" fmla="*/ 23 w 47"/>
              <a:gd name="T77" fmla="*/ 90 h 105"/>
              <a:gd name="T78" fmla="*/ 19 w 47"/>
              <a:gd name="T79" fmla="*/ 84 h 105"/>
              <a:gd name="T80" fmla="*/ 17 w 47"/>
              <a:gd name="T81" fmla="*/ 81 h 105"/>
              <a:gd name="T82" fmla="*/ 14 w 47"/>
              <a:gd name="T83" fmla="*/ 81 h 105"/>
              <a:gd name="T84" fmla="*/ 12 w 47"/>
              <a:gd name="T85" fmla="*/ 77 h 105"/>
              <a:gd name="T86" fmla="*/ 10 w 47"/>
              <a:gd name="T87" fmla="*/ 73 h 105"/>
              <a:gd name="T88" fmla="*/ 10 w 47"/>
              <a:gd name="T89" fmla="*/ 71 h 105"/>
              <a:gd name="T90" fmla="*/ 8 w 47"/>
              <a:gd name="T91" fmla="*/ 67 h 105"/>
              <a:gd name="T92" fmla="*/ 8 w 47"/>
              <a:gd name="T93" fmla="*/ 66 h 105"/>
              <a:gd name="T94" fmla="*/ 8 w 47"/>
              <a:gd name="T95" fmla="*/ 62 h 105"/>
              <a:gd name="T96" fmla="*/ 10 w 47"/>
              <a:gd name="T97" fmla="*/ 60 h 105"/>
              <a:gd name="T98" fmla="*/ 8 w 47"/>
              <a:gd name="T99" fmla="*/ 54 h 105"/>
              <a:gd name="T100" fmla="*/ 0 w 47"/>
              <a:gd name="T101" fmla="*/ 49 h 105"/>
              <a:gd name="T102" fmla="*/ 6 w 47"/>
              <a:gd name="T103" fmla="*/ 45 h 105"/>
              <a:gd name="T104" fmla="*/ 8 w 47"/>
              <a:gd name="T105" fmla="*/ 43 h 105"/>
              <a:gd name="T106" fmla="*/ 8 w 47"/>
              <a:gd name="T107" fmla="*/ 41 h 105"/>
              <a:gd name="T108" fmla="*/ 12 w 47"/>
              <a:gd name="T109" fmla="*/ 34 h 105"/>
              <a:gd name="T110" fmla="*/ 10 w 47"/>
              <a:gd name="T111" fmla="*/ 32 h 105"/>
              <a:gd name="T112" fmla="*/ 12 w 47"/>
              <a:gd name="T113" fmla="*/ 22 h 105"/>
              <a:gd name="T114" fmla="*/ 12 w 47"/>
              <a:gd name="T115" fmla="*/ 19 h 105"/>
              <a:gd name="T116" fmla="*/ 10 w 47"/>
              <a:gd name="T117" fmla="*/ 13 h 105"/>
              <a:gd name="T118" fmla="*/ 8 w 47"/>
              <a:gd name="T119" fmla="*/ 7 h 105"/>
              <a:gd name="T120" fmla="*/ 8 w 47"/>
              <a:gd name="T121" fmla="*/ 6 h 105"/>
              <a:gd name="T122" fmla="*/ 8 w 47"/>
              <a:gd name="T123" fmla="*/ 0 h 105"/>
              <a:gd name="T124" fmla="*/ 14 w 47"/>
              <a:gd name="T12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 h="105">
                <a:moveTo>
                  <a:pt x="14" y="0"/>
                </a:moveTo>
                <a:lnTo>
                  <a:pt x="15" y="0"/>
                </a:lnTo>
                <a:lnTo>
                  <a:pt x="15" y="2"/>
                </a:lnTo>
                <a:lnTo>
                  <a:pt x="17" y="2"/>
                </a:lnTo>
                <a:lnTo>
                  <a:pt x="19" y="2"/>
                </a:lnTo>
                <a:lnTo>
                  <a:pt x="19" y="2"/>
                </a:lnTo>
                <a:lnTo>
                  <a:pt x="23" y="2"/>
                </a:lnTo>
                <a:lnTo>
                  <a:pt x="25" y="0"/>
                </a:lnTo>
                <a:lnTo>
                  <a:pt x="34" y="0"/>
                </a:lnTo>
                <a:lnTo>
                  <a:pt x="34" y="2"/>
                </a:lnTo>
                <a:lnTo>
                  <a:pt x="34" y="2"/>
                </a:lnTo>
                <a:lnTo>
                  <a:pt x="34" y="4"/>
                </a:lnTo>
                <a:lnTo>
                  <a:pt x="34" y="6"/>
                </a:lnTo>
                <a:lnTo>
                  <a:pt x="32" y="6"/>
                </a:lnTo>
                <a:lnTo>
                  <a:pt x="34" y="6"/>
                </a:lnTo>
                <a:lnTo>
                  <a:pt x="36" y="7"/>
                </a:lnTo>
                <a:lnTo>
                  <a:pt x="36" y="9"/>
                </a:lnTo>
                <a:lnTo>
                  <a:pt x="36" y="13"/>
                </a:lnTo>
                <a:lnTo>
                  <a:pt x="36" y="15"/>
                </a:lnTo>
                <a:lnTo>
                  <a:pt x="36" y="17"/>
                </a:lnTo>
                <a:lnTo>
                  <a:pt x="34" y="21"/>
                </a:lnTo>
                <a:lnTo>
                  <a:pt x="34" y="21"/>
                </a:lnTo>
                <a:lnTo>
                  <a:pt x="34" y="22"/>
                </a:lnTo>
                <a:lnTo>
                  <a:pt x="34" y="22"/>
                </a:lnTo>
                <a:lnTo>
                  <a:pt x="34" y="22"/>
                </a:lnTo>
                <a:lnTo>
                  <a:pt x="34" y="22"/>
                </a:lnTo>
                <a:lnTo>
                  <a:pt x="34" y="24"/>
                </a:lnTo>
                <a:lnTo>
                  <a:pt x="34" y="24"/>
                </a:lnTo>
                <a:lnTo>
                  <a:pt x="34" y="24"/>
                </a:lnTo>
                <a:lnTo>
                  <a:pt x="34" y="26"/>
                </a:lnTo>
                <a:lnTo>
                  <a:pt x="34" y="26"/>
                </a:lnTo>
                <a:lnTo>
                  <a:pt x="34" y="28"/>
                </a:lnTo>
                <a:lnTo>
                  <a:pt x="32" y="28"/>
                </a:lnTo>
                <a:lnTo>
                  <a:pt x="32" y="28"/>
                </a:lnTo>
                <a:lnTo>
                  <a:pt x="30" y="28"/>
                </a:lnTo>
                <a:lnTo>
                  <a:pt x="30" y="28"/>
                </a:lnTo>
                <a:lnTo>
                  <a:pt x="30" y="28"/>
                </a:lnTo>
                <a:lnTo>
                  <a:pt x="30" y="28"/>
                </a:lnTo>
                <a:lnTo>
                  <a:pt x="30" y="30"/>
                </a:lnTo>
                <a:lnTo>
                  <a:pt x="32" y="30"/>
                </a:lnTo>
                <a:lnTo>
                  <a:pt x="32" y="30"/>
                </a:lnTo>
                <a:lnTo>
                  <a:pt x="32" y="32"/>
                </a:lnTo>
                <a:lnTo>
                  <a:pt x="32" y="34"/>
                </a:lnTo>
                <a:lnTo>
                  <a:pt x="32" y="34"/>
                </a:lnTo>
                <a:lnTo>
                  <a:pt x="32" y="34"/>
                </a:lnTo>
                <a:lnTo>
                  <a:pt x="32" y="34"/>
                </a:lnTo>
                <a:lnTo>
                  <a:pt x="32" y="34"/>
                </a:lnTo>
                <a:lnTo>
                  <a:pt x="32" y="36"/>
                </a:lnTo>
                <a:lnTo>
                  <a:pt x="32" y="36"/>
                </a:lnTo>
                <a:lnTo>
                  <a:pt x="32" y="37"/>
                </a:lnTo>
                <a:lnTo>
                  <a:pt x="32" y="37"/>
                </a:lnTo>
                <a:lnTo>
                  <a:pt x="32" y="37"/>
                </a:lnTo>
                <a:lnTo>
                  <a:pt x="32" y="39"/>
                </a:lnTo>
                <a:lnTo>
                  <a:pt x="32" y="39"/>
                </a:lnTo>
                <a:lnTo>
                  <a:pt x="32" y="39"/>
                </a:lnTo>
                <a:lnTo>
                  <a:pt x="30" y="39"/>
                </a:lnTo>
                <a:lnTo>
                  <a:pt x="32" y="41"/>
                </a:lnTo>
                <a:lnTo>
                  <a:pt x="32" y="41"/>
                </a:lnTo>
                <a:lnTo>
                  <a:pt x="32" y="43"/>
                </a:lnTo>
                <a:lnTo>
                  <a:pt x="32" y="43"/>
                </a:lnTo>
                <a:lnTo>
                  <a:pt x="32" y="43"/>
                </a:lnTo>
                <a:lnTo>
                  <a:pt x="32" y="45"/>
                </a:lnTo>
                <a:lnTo>
                  <a:pt x="32" y="45"/>
                </a:lnTo>
                <a:lnTo>
                  <a:pt x="32" y="45"/>
                </a:lnTo>
                <a:lnTo>
                  <a:pt x="34" y="47"/>
                </a:lnTo>
                <a:lnTo>
                  <a:pt x="34" y="49"/>
                </a:lnTo>
                <a:lnTo>
                  <a:pt x="32" y="51"/>
                </a:lnTo>
                <a:lnTo>
                  <a:pt x="32" y="51"/>
                </a:lnTo>
                <a:lnTo>
                  <a:pt x="32" y="51"/>
                </a:lnTo>
                <a:lnTo>
                  <a:pt x="34" y="54"/>
                </a:lnTo>
                <a:lnTo>
                  <a:pt x="34" y="56"/>
                </a:lnTo>
                <a:lnTo>
                  <a:pt x="34" y="54"/>
                </a:lnTo>
                <a:lnTo>
                  <a:pt x="34" y="54"/>
                </a:lnTo>
                <a:lnTo>
                  <a:pt x="38" y="56"/>
                </a:lnTo>
                <a:lnTo>
                  <a:pt x="38" y="60"/>
                </a:lnTo>
                <a:lnTo>
                  <a:pt x="40" y="62"/>
                </a:lnTo>
                <a:lnTo>
                  <a:pt x="40" y="64"/>
                </a:lnTo>
                <a:lnTo>
                  <a:pt x="42" y="64"/>
                </a:lnTo>
                <a:lnTo>
                  <a:pt x="42" y="64"/>
                </a:lnTo>
                <a:lnTo>
                  <a:pt x="44" y="66"/>
                </a:lnTo>
                <a:lnTo>
                  <a:pt x="44" y="66"/>
                </a:lnTo>
                <a:lnTo>
                  <a:pt x="45" y="67"/>
                </a:lnTo>
                <a:lnTo>
                  <a:pt x="47" y="69"/>
                </a:lnTo>
                <a:lnTo>
                  <a:pt x="47" y="69"/>
                </a:lnTo>
                <a:lnTo>
                  <a:pt x="47" y="71"/>
                </a:lnTo>
                <a:lnTo>
                  <a:pt x="47" y="71"/>
                </a:lnTo>
                <a:lnTo>
                  <a:pt x="45" y="73"/>
                </a:lnTo>
                <a:lnTo>
                  <a:pt x="45" y="73"/>
                </a:lnTo>
                <a:lnTo>
                  <a:pt x="44" y="75"/>
                </a:lnTo>
                <a:lnTo>
                  <a:pt x="42" y="75"/>
                </a:lnTo>
                <a:lnTo>
                  <a:pt x="40" y="73"/>
                </a:lnTo>
                <a:lnTo>
                  <a:pt x="40" y="73"/>
                </a:lnTo>
                <a:lnTo>
                  <a:pt x="40" y="75"/>
                </a:lnTo>
                <a:lnTo>
                  <a:pt x="40" y="75"/>
                </a:lnTo>
                <a:lnTo>
                  <a:pt x="40" y="77"/>
                </a:lnTo>
                <a:lnTo>
                  <a:pt x="42" y="79"/>
                </a:lnTo>
                <a:lnTo>
                  <a:pt x="42" y="79"/>
                </a:lnTo>
                <a:lnTo>
                  <a:pt x="44" y="81"/>
                </a:lnTo>
                <a:lnTo>
                  <a:pt x="44" y="82"/>
                </a:lnTo>
                <a:lnTo>
                  <a:pt x="44" y="82"/>
                </a:lnTo>
                <a:lnTo>
                  <a:pt x="44" y="84"/>
                </a:lnTo>
                <a:lnTo>
                  <a:pt x="44" y="86"/>
                </a:lnTo>
                <a:lnTo>
                  <a:pt x="44" y="86"/>
                </a:lnTo>
                <a:lnTo>
                  <a:pt x="44" y="86"/>
                </a:lnTo>
                <a:lnTo>
                  <a:pt x="44" y="86"/>
                </a:lnTo>
                <a:lnTo>
                  <a:pt x="44" y="86"/>
                </a:lnTo>
                <a:lnTo>
                  <a:pt x="44" y="84"/>
                </a:lnTo>
                <a:lnTo>
                  <a:pt x="44" y="82"/>
                </a:lnTo>
                <a:lnTo>
                  <a:pt x="40" y="82"/>
                </a:lnTo>
                <a:lnTo>
                  <a:pt x="38" y="82"/>
                </a:lnTo>
                <a:lnTo>
                  <a:pt x="38" y="81"/>
                </a:lnTo>
                <a:lnTo>
                  <a:pt x="38" y="81"/>
                </a:lnTo>
                <a:lnTo>
                  <a:pt x="36" y="81"/>
                </a:lnTo>
                <a:lnTo>
                  <a:pt x="34" y="81"/>
                </a:lnTo>
                <a:lnTo>
                  <a:pt x="36" y="84"/>
                </a:lnTo>
                <a:lnTo>
                  <a:pt x="36" y="84"/>
                </a:lnTo>
                <a:lnTo>
                  <a:pt x="36" y="84"/>
                </a:lnTo>
                <a:lnTo>
                  <a:pt x="36" y="86"/>
                </a:lnTo>
                <a:lnTo>
                  <a:pt x="36" y="86"/>
                </a:lnTo>
                <a:lnTo>
                  <a:pt x="36" y="88"/>
                </a:lnTo>
                <a:lnTo>
                  <a:pt x="36" y="88"/>
                </a:lnTo>
                <a:lnTo>
                  <a:pt x="38" y="90"/>
                </a:lnTo>
                <a:lnTo>
                  <a:pt x="38" y="92"/>
                </a:lnTo>
                <a:lnTo>
                  <a:pt x="38" y="94"/>
                </a:lnTo>
                <a:lnTo>
                  <a:pt x="40" y="96"/>
                </a:lnTo>
                <a:lnTo>
                  <a:pt x="42" y="96"/>
                </a:lnTo>
                <a:lnTo>
                  <a:pt x="42" y="96"/>
                </a:lnTo>
                <a:lnTo>
                  <a:pt x="42" y="97"/>
                </a:lnTo>
                <a:lnTo>
                  <a:pt x="42" y="99"/>
                </a:lnTo>
                <a:lnTo>
                  <a:pt x="42" y="99"/>
                </a:lnTo>
                <a:lnTo>
                  <a:pt x="42" y="101"/>
                </a:lnTo>
                <a:lnTo>
                  <a:pt x="42" y="103"/>
                </a:lnTo>
                <a:lnTo>
                  <a:pt x="42" y="103"/>
                </a:lnTo>
                <a:lnTo>
                  <a:pt x="42" y="103"/>
                </a:lnTo>
                <a:lnTo>
                  <a:pt x="40" y="105"/>
                </a:lnTo>
                <a:lnTo>
                  <a:pt x="40" y="103"/>
                </a:lnTo>
                <a:lnTo>
                  <a:pt x="40" y="103"/>
                </a:lnTo>
                <a:lnTo>
                  <a:pt x="38" y="103"/>
                </a:lnTo>
                <a:lnTo>
                  <a:pt x="38" y="103"/>
                </a:lnTo>
                <a:lnTo>
                  <a:pt x="36" y="103"/>
                </a:lnTo>
                <a:lnTo>
                  <a:pt x="36" y="103"/>
                </a:lnTo>
                <a:lnTo>
                  <a:pt x="34" y="103"/>
                </a:lnTo>
                <a:lnTo>
                  <a:pt x="34" y="103"/>
                </a:lnTo>
                <a:lnTo>
                  <a:pt x="29" y="99"/>
                </a:lnTo>
                <a:lnTo>
                  <a:pt x="29" y="97"/>
                </a:lnTo>
                <a:lnTo>
                  <a:pt x="29" y="97"/>
                </a:lnTo>
                <a:lnTo>
                  <a:pt x="27" y="96"/>
                </a:lnTo>
                <a:lnTo>
                  <a:pt x="27" y="96"/>
                </a:lnTo>
                <a:lnTo>
                  <a:pt x="27" y="96"/>
                </a:lnTo>
                <a:lnTo>
                  <a:pt x="25" y="94"/>
                </a:lnTo>
                <a:lnTo>
                  <a:pt x="25" y="94"/>
                </a:lnTo>
                <a:lnTo>
                  <a:pt x="25" y="92"/>
                </a:lnTo>
                <a:lnTo>
                  <a:pt x="25" y="90"/>
                </a:lnTo>
                <a:lnTo>
                  <a:pt x="23" y="90"/>
                </a:lnTo>
                <a:lnTo>
                  <a:pt x="23" y="90"/>
                </a:lnTo>
                <a:lnTo>
                  <a:pt x="23" y="90"/>
                </a:lnTo>
                <a:lnTo>
                  <a:pt x="23" y="88"/>
                </a:lnTo>
                <a:lnTo>
                  <a:pt x="23" y="86"/>
                </a:lnTo>
                <a:lnTo>
                  <a:pt x="21" y="86"/>
                </a:lnTo>
                <a:lnTo>
                  <a:pt x="19" y="84"/>
                </a:lnTo>
                <a:lnTo>
                  <a:pt x="19" y="84"/>
                </a:lnTo>
                <a:lnTo>
                  <a:pt x="19" y="84"/>
                </a:lnTo>
                <a:lnTo>
                  <a:pt x="17" y="82"/>
                </a:lnTo>
                <a:lnTo>
                  <a:pt x="17" y="81"/>
                </a:lnTo>
                <a:lnTo>
                  <a:pt x="17" y="81"/>
                </a:lnTo>
                <a:lnTo>
                  <a:pt x="15" y="81"/>
                </a:lnTo>
                <a:lnTo>
                  <a:pt x="15" y="81"/>
                </a:lnTo>
                <a:lnTo>
                  <a:pt x="14" y="81"/>
                </a:lnTo>
                <a:lnTo>
                  <a:pt x="14" y="81"/>
                </a:lnTo>
                <a:lnTo>
                  <a:pt x="12" y="81"/>
                </a:lnTo>
                <a:lnTo>
                  <a:pt x="12" y="79"/>
                </a:lnTo>
                <a:lnTo>
                  <a:pt x="12" y="77"/>
                </a:lnTo>
                <a:lnTo>
                  <a:pt x="12" y="77"/>
                </a:lnTo>
                <a:lnTo>
                  <a:pt x="12" y="75"/>
                </a:lnTo>
                <a:lnTo>
                  <a:pt x="12" y="75"/>
                </a:lnTo>
                <a:lnTo>
                  <a:pt x="10" y="73"/>
                </a:lnTo>
                <a:lnTo>
                  <a:pt x="10" y="73"/>
                </a:lnTo>
                <a:lnTo>
                  <a:pt x="10" y="71"/>
                </a:lnTo>
                <a:lnTo>
                  <a:pt x="10" y="71"/>
                </a:lnTo>
                <a:lnTo>
                  <a:pt x="10" y="71"/>
                </a:lnTo>
                <a:lnTo>
                  <a:pt x="10" y="69"/>
                </a:lnTo>
                <a:lnTo>
                  <a:pt x="8" y="69"/>
                </a:lnTo>
                <a:lnTo>
                  <a:pt x="8" y="69"/>
                </a:lnTo>
                <a:lnTo>
                  <a:pt x="8" y="67"/>
                </a:lnTo>
                <a:lnTo>
                  <a:pt x="8" y="67"/>
                </a:lnTo>
                <a:lnTo>
                  <a:pt x="8" y="66"/>
                </a:lnTo>
                <a:lnTo>
                  <a:pt x="8" y="66"/>
                </a:lnTo>
                <a:lnTo>
                  <a:pt x="8" y="66"/>
                </a:lnTo>
                <a:lnTo>
                  <a:pt x="8" y="66"/>
                </a:lnTo>
                <a:lnTo>
                  <a:pt x="6" y="64"/>
                </a:lnTo>
                <a:lnTo>
                  <a:pt x="6" y="62"/>
                </a:lnTo>
                <a:lnTo>
                  <a:pt x="8" y="62"/>
                </a:lnTo>
                <a:lnTo>
                  <a:pt x="8" y="62"/>
                </a:lnTo>
                <a:lnTo>
                  <a:pt x="8" y="60"/>
                </a:lnTo>
                <a:lnTo>
                  <a:pt x="8" y="60"/>
                </a:lnTo>
                <a:lnTo>
                  <a:pt x="10" y="60"/>
                </a:lnTo>
                <a:lnTo>
                  <a:pt x="10" y="56"/>
                </a:lnTo>
                <a:lnTo>
                  <a:pt x="8" y="56"/>
                </a:lnTo>
                <a:lnTo>
                  <a:pt x="8" y="56"/>
                </a:lnTo>
                <a:lnTo>
                  <a:pt x="8" y="54"/>
                </a:lnTo>
                <a:lnTo>
                  <a:pt x="6" y="52"/>
                </a:lnTo>
                <a:lnTo>
                  <a:pt x="6" y="52"/>
                </a:lnTo>
                <a:lnTo>
                  <a:pt x="0" y="49"/>
                </a:lnTo>
                <a:lnTo>
                  <a:pt x="0" y="49"/>
                </a:lnTo>
                <a:lnTo>
                  <a:pt x="0" y="47"/>
                </a:lnTo>
                <a:lnTo>
                  <a:pt x="2" y="47"/>
                </a:lnTo>
                <a:lnTo>
                  <a:pt x="4" y="45"/>
                </a:lnTo>
                <a:lnTo>
                  <a:pt x="6" y="45"/>
                </a:lnTo>
                <a:lnTo>
                  <a:pt x="6" y="45"/>
                </a:lnTo>
                <a:lnTo>
                  <a:pt x="6" y="45"/>
                </a:lnTo>
                <a:lnTo>
                  <a:pt x="8" y="45"/>
                </a:lnTo>
                <a:lnTo>
                  <a:pt x="8" y="43"/>
                </a:lnTo>
                <a:lnTo>
                  <a:pt x="8" y="45"/>
                </a:lnTo>
                <a:lnTo>
                  <a:pt x="6" y="43"/>
                </a:lnTo>
                <a:lnTo>
                  <a:pt x="8" y="41"/>
                </a:lnTo>
                <a:lnTo>
                  <a:pt x="8" y="41"/>
                </a:lnTo>
                <a:lnTo>
                  <a:pt x="10" y="39"/>
                </a:lnTo>
                <a:lnTo>
                  <a:pt x="10" y="37"/>
                </a:lnTo>
                <a:lnTo>
                  <a:pt x="12" y="36"/>
                </a:lnTo>
                <a:lnTo>
                  <a:pt x="12" y="34"/>
                </a:lnTo>
                <a:lnTo>
                  <a:pt x="12" y="34"/>
                </a:lnTo>
                <a:lnTo>
                  <a:pt x="10" y="32"/>
                </a:lnTo>
                <a:lnTo>
                  <a:pt x="10" y="32"/>
                </a:lnTo>
                <a:lnTo>
                  <a:pt x="10" y="32"/>
                </a:lnTo>
                <a:lnTo>
                  <a:pt x="10" y="30"/>
                </a:lnTo>
                <a:lnTo>
                  <a:pt x="12" y="26"/>
                </a:lnTo>
                <a:lnTo>
                  <a:pt x="12" y="24"/>
                </a:lnTo>
                <a:lnTo>
                  <a:pt x="12" y="22"/>
                </a:lnTo>
                <a:lnTo>
                  <a:pt x="12" y="21"/>
                </a:lnTo>
                <a:lnTo>
                  <a:pt x="12" y="21"/>
                </a:lnTo>
                <a:lnTo>
                  <a:pt x="12" y="19"/>
                </a:lnTo>
                <a:lnTo>
                  <a:pt x="12" y="19"/>
                </a:lnTo>
                <a:lnTo>
                  <a:pt x="12" y="17"/>
                </a:lnTo>
                <a:lnTo>
                  <a:pt x="12" y="17"/>
                </a:lnTo>
                <a:lnTo>
                  <a:pt x="12" y="15"/>
                </a:lnTo>
                <a:lnTo>
                  <a:pt x="10" y="13"/>
                </a:lnTo>
                <a:lnTo>
                  <a:pt x="8" y="9"/>
                </a:lnTo>
                <a:lnTo>
                  <a:pt x="8" y="9"/>
                </a:lnTo>
                <a:lnTo>
                  <a:pt x="8" y="7"/>
                </a:lnTo>
                <a:lnTo>
                  <a:pt x="8" y="7"/>
                </a:lnTo>
                <a:lnTo>
                  <a:pt x="8" y="6"/>
                </a:lnTo>
                <a:lnTo>
                  <a:pt x="8" y="6"/>
                </a:lnTo>
                <a:lnTo>
                  <a:pt x="8" y="6"/>
                </a:lnTo>
                <a:lnTo>
                  <a:pt x="8" y="6"/>
                </a:lnTo>
                <a:lnTo>
                  <a:pt x="8" y="4"/>
                </a:lnTo>
                <a:lnTo>
                  <a:pt x="8" y="4"/>
                </a:lnTo>
                <a:lnTo>
                  <a:pt x="8" y="2"/>
                </a:lnTo>
                <a:lnTo>
                  <a:pt x="8" y="0"/>
                </a:lnTo>
                <a:lnTo>
                  <a:pt x="10" y="0"/>
                </a:lnTo>
                <a:lnTo>
                  <a:pt x="12" y="0"/>
                </a:lnTo>
                <a:lnTo>
                  <a:pt x="14" y="0"/>
                </a:lnTo>
                <a:lnTo>
                  <a:pt x="14" y="0"/>
                </a:lnTo>
                <a:lnTo>
                  <a:pt x="14" y="0"/>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135"/>
          <p:cNvSpPr>
            <a:spLocks noEditPoints="1"/>
          </p:cNvSpPr>
          <p:nvPr/>
        </p:nvSpPr>
        <p:spPr bwMode="auto">
          <a:xfrm>
            <a:off x="5974345" y="2879296"/>
            <a:ext cx="119062" cy="193675"/>
          </a:xfrm>
          <a:custGeom>
            <a:avLst/>
            <a:gdLst>
              <a:gd name="T0" fmla="*/ 73 w 75"/>
              <a:gd name="T1" fmla="*/ 73 h 122"/>
              <a:gd name="T2" fmla="*/ 71 w 75"/>
              <a:gd name="T3" fmla="*/ 84 h 122"/>
              <a:gd name="T4" fmla="*/ 62 w 75"/>
              <a:gd name="T5" fmla="*/ 84 h 122"/>
              <a:gd name="T6" fmla="*/ 65 w 75"/>
              <a:gd name="T7" fmla="*/ 77 h 122"/>
              <a:gd name="T8" fmla="*/ 63 w 75"/>
              <a:gd name="T9" fmla="*/ 71 h 122"/>
              <a:gd name="T10" fmla="*/ 69 w 75"/>
              <a:gd name="T11" fmla="*/ 66 h 122"/>
              <a:gd name="T12" fmla="*/ 47 w 75"/>
              <a:gd name="T13" fmla="*/ 28 h 122"/>
              <a:gd name="T14" fmla="*/ 47 w 75"/>
              <a:gd name="T15" fmla="*/ 24 h 122"/>
              <a:gd name="T16" fmla="*/ 26 w 75"/>
              <a:gd name="T17" fmla="*/ 17 h 122"/>
              <a:gd name="T18" fmla="*/ 35 w 75"/>
              <a:gd name="T19" fmla="*/ 24 h 122"/>
              <a:gd name="T20" fmla="*/ 45 w 75"/>
              <a:gd name="T21" fmla="*/ 32 h 122"/>
              <a:gd name="T22" fmla="*/ 50 w 75"/>
              <a:gd name="T23" fmla="*/ 39 h 122"/>
              <a:gd name="T24" fmla="*/ 56 w 75"/>
              <a:gd name="T25" fmla="*/ 43 h 122"/>
              <a:gd name="T26" fmla="*/ 52 w 75"/>
              <a:gd name="T27" fmla="*/ 34 h 122"/>
              <a:gd name="T28" fmla="*/ 50 w 75"/>
              <a:gd name="T29" fmla="*/ 22 h 122"/>
              <a:gd name="T30" fmla="*/ 60 w 75"/>
              <a:gd name="T31" fmla="*/ 24 h 122"/>
              <a:gd name="T32" fmla="*/ 62 w 75"/>
              <a:gd name="T33" fmla="*/ 17 h 122"/>
              <a:gd name="T34" fmla="*/ 62 w 75"/>
              <a:gd name="T35" fmla="*/ 28 h 122"/>
              <a:gd name="T36" fmla="*/ 63 w 75"/>
              <a:gd name="T37" fmla="*/ 28 h 122"/>
              <a:gd name="T38" fmla="*/ 67 w 75"/>
              <a:gd name="T39" fmla="*/ 15 h 122"/>
              <a:gd name="T40" fmla="*/ 73 w 75"/>
              <a:gd name="T41" fmla="*/ 13 h 122"/>
              <a:gd name="T42" fmla="*/ 73 w 75"/>
              <a:gd name="T43" fmla="*/ 34 h 122"/>
              <a:gd name="T44" fmla="*/ 73 w 75"/>
              <a:gd name="T45" fmla="*/ 43 h 122"/>
              <a:gd name="T46" fmla="*/ 71 w 75"/>
              <a:gd name="T47" fmla="*/ 54 h 122"/>
              <a:gd name="T48" fmla="*/ 63 w 75"/>
              <a:gd name="T49" fmla="*/ 56 h 122"/>
              <a:gd name="T50" fmla="*/ 62 w 75"/>
              <a:gd name="T51" fmla="*/ 56 h 122"/>
              <a:gd name="T52" fmla="*/ 60 w 75"/>
              <a:gd name="T53" fmla="*/ 67 h 122"/>
              <a:gd name="T54" fmla="*/ 60 w 75"/>
              <a:gd name="T55" fmla="*/ 75 h 122"/>
              <a:gd name="T56" fmla="*/ 56 w 75"/>
              <a:gd name="T57" fmla="*/ 86 h 122"/>
              <a:gd name="T58" fmla="*/ 56 w 75"/>
              <a:gd name="T59" fmla="*/ 94 h 122"/>
              <a:gd name="T60" fmla="*/ 63 w 75"/>
              <a:gd name="T61" fmla="*/ 96 h 122"/>
              <a:gd name="T62" fmla="*/ 69 w 75"/>
              <a:gd name="T63" fmla="*/ 88 h 122"/>
              <a:gd name="T64" fmla="*/ 69 w 75"/>
              <a:gd name="T65" fmla="*/ 101 h 122"/>
              <a:gd name="T66" fmla="*/ 67 w 75"/>
              <a:gd name="T67" fmla="*/ 113 h 122"/>
              <a:gd name="T68" fmla="*/ 67 w 75"/>
              <a:gd name="T69" fmla="*/ 116 h 122"/>
              <a:gd name="T70" fmla="*/ 54 w 75"/>
              <a:gd name="T71" fmla="*/ 116 h 122"/>
              <a:gd name="T72" fmla="*/ 45 w 75"/>
              <a:gd name="T73" fmla="*/ 120 h 122"/>
              <a:gd name="T74" fmla="*/ 43 w 75"/>
              <a:gd name="T75" fmla="*/ 116 h 122"/>
              <a:gd name="T76" fmla="*/ 39 w 75"/>
              <a:gd name="T77" fmla="*/ 105 h 122"/>
              <a:gd name="T78" fmla="*/ 28 w 75"/>
              <a:gd name="T79" fmla="*/ 107 h 122"/>
              <a:gd name="T80" fmla="*/ 22 w 75"/>
              <a:gd name="T81" fmla="*/ 107 h 122"/>
              <a:gd name="T82" fmla="*/ 17 w 75"/>
              <a:gd name="T83" fmla="*/ 105 h 122"/>
              <a:gd name="T84" fmla="*/ 13 w 75"/>
              <a:gd name="T85" fmla="*/ 101 h 122"/>
              <a:gd name="T86" fmla="*/ 7 w 75"/>
              <a:gd name="T87" fmla="*/ 94 h 122"/>
              <a:gd name="T88" fmla="*/ 7 w 75"/>
              <a:gd name="T89" fmla="*/ 86 h 122"/>
              <a:gd name="T90" fmla="*/ 11 w 75"/>
              <a:gd name="T91" fmla="*/ 75 h 122"/>
              <a:gd name="T92" fmla="*/ 15 w 75"/>
              <a:gd name="T93" fmla="*/ 75 h 122"/>
              <a:gd name="T94" fmla="*/ 15 w 75"/>
              <a:gd name="T95" fmla="*/ 71 h 122"/>
              <a:gd name="T96" fmla="*/ 5 w 75"/>
              <a:gd name="T97" fmla="*/ 67 h 122"/>
              <a:gd name="T98" fmla="*/ 5 w 75"/>
              <a:gd name="T99" fmla="*/ 62 h 122"/>
              <a:gd name="T100" fmla="*/ 9 w 75"/>
              <a:gd name="T101" fmla="*/ 54 h 122"/>
              <a:gd name="T102" fmla="*/ 2 w 75"/>
              <a:gd name="T103" fmla="*/ 49 h 122"/>
              <a:gd name="T104" fmla="*/ 5 w 75"/>
              <a:gd name="T105" fmla="*/ 41 h 122"/>
              <a:gd name="T106" fmla="*/ 11 w 75"/>
              <a:gd name="T107" fmla="*/ 39 h 122"/>
              <a:gd name="T108" fmla="*/ 3 w 75"/>
              <a:gd name="T109" fmla="*/ 32 h 122"/>
              <a:gd name="T110" fmla="*/ 0 w 75"/>
              <a:gd name="T111" fmla="*/ 32 h 122"/>
              <a:gd name="T112" fmla="*/ 0 w 75"/>
              <a:gd name="T113" fmla="*/ 21 h 122"/>
              <a:gd name="T114" fmla="*/ 2 w 75"/>
              <a:gd name="T115" fmla="*/ 2 h 122"/>
              <a:gd name="T116" fmla="*/ 7 w 75"/>
              <a:gd name="T117"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122">
                <a:moveTo>
                  <a:pt x="69" y="69"/>
                </a:moveTo>
                <a:lnTo>
                  <a:pt x="69" y="67"/>
                </a:lnTo>
                <a:lnTo>
                  <a:pt x="69" y="69"/>
                </a:lnTo>
                <a:lnTo>
                  <a:pt x="71" y="71"/>
                </a:lnTo>
                <a:lnTo>
                  <a:pt x="73" y="71"/>
                </a:lnTo>
                <a:lnTo>
                  <a:pt x="73" y="71"/>
                </a:lnTo>
                <a:lnTo>
                  <a:pt x="73" y="73"/>
                </a:lnTo>
                <a:lnTo>
                  <a:pt x="73" y="75"/>
                </a:lnTo>
                <a:lnTo>
                  <a:pt x="73" y="77"/>
                </a:lnTo>
                <a:lnTo>
                  <a:pt x="73" y="79"/>
                </a:lnTo>
                <a:lnTo>
                  <a:pt x="73" y="81"/>
                </a:lnTo>
                <a:lnTo>
                  <a:pt x="71" y="81"/>
                </a:lnTo>
                <a:lnTo>
                  <a:pt x="71" y="82"/>
                </a:lnTo>
                <a:lnTo>
                  <a:pt x="71" y="84"/>
                </a:lnTo>
                <a:lnTo>
                  <a:pt x="71" y="86"/>
                </a:lnTo>
                <a:lnTo>
                  <a:pt x="69" y="86"/>
                </a:lnTo>
                <a:lnTo>
                  <a:pt x="67" y="86"/>
                </a:lnTo>
                <a:lnTo>
                  <a:pt x="65" y="86"/>
                </a:lnTo>
                <a:lnTo>
                  <a:pt x="65" y="84"/>
                </a:lnTo>
                <a:lnTo>
                  <a:pt x="63" y="86"/>
                </a:lnTo>
                <a:lnTo>
                  <a:pt x="62" y="84"/>
                </a:lnTo>
                <a:lnTo>
                  <a:pt x="60" y="86"/>
                </a:lnTo>
                <a:lnTo>
                  <a:pt x="60" y="84"/>
                </a:lnTo>
                <a:lnTo>
                  <a:pt x="60" y="82"/>
                </a:lnTo>
                <a:lnTo>
                  <a:pt x="62" y="81"/>
                </a:lnTo>
                <a:lnTo>
                  <a:pt x="63" y="81"/>
                </a:lnTo>
                <a:lnTo>
                  <a:pt x="65" y="79"/>
                </a:lnTo>
                <a:lnTo>
                  <a:pt x="65" y="77"/>
                </a:lnTo>
                <a:lnTo>
                  <a:pt x="69" y="75"/>
                </a:lnTo>
                <a:lnTo>
                  <a:pt x="67" y="73"/>
                </a:lnTo>
                <a:lnTo>
                  <a:pt x="67" y="71"/>
                </a:lnTo>
                <a:lnTo>
                  <a:pt x="65" y="71"/>
                </a:lnTo>
                <a:lnTo>
                  <a:pt x="67" y="71"/>
                </a:lnTo>
                <a:lnTo>
                  <a:pt x="65" y="71"/>
                </a:lnTo>
                <a:lnTo>
                  <a:pt x="63" y="71"/>
                </a:lnTo>
                <a:lnTo>
                  <a:pt x="63" y="69"/>
                </a:lnTo>
                <a:lnTo>
                  <a:pt x="65" y="67"/>
                </a:lnTo>
                <a:lnTo>
                  <a:pt x="65" y="66"/>
                </a:lnTo>
                <a:lnTo>
                  <a:pt x="67" y="66"/>
                </a:lnTo>
                <a:lnTo>
                  <a:pt x="69" y="62"/>
                </a:lnTo>
                <a:lnTo>
                  <a:pt x="69" y="64"/>
                </a:lnTo>
                <a:lnTo>
                  <a:pt x="69" y="66"/>
                </a:lnTo>
                <a:lnTo>
                  <a:pt x="69" y="67"/>
                </a:lnTo>
                <a:lnTo>
                  <a:pt x="69" y="69"/>
                </a:lnTo>
                <a:lnTo>
                  <a:pt x="69" y="69"/>
                </a:lnTo>
                <a:close/>
                <a:moveTo>
                  <a:pt x="47" y="28"/>
                </a:moveTo>
                <a:lnTo>
                  <a:pt x="47" y="26"/>
                </a:lnTo>
                <a:lnTo>
                  <a:pt x="47" y="28"/>
                </a:lnTo>
                <a:lnTo>
                  <a:pt x="47" y="28"/>
                </a:lnTo>
                <a:close/>
                <a:moveTo>
                  <a:pt x="47" y="24"/>
                </a:moveTo>
                <a:lnTo>
                  <a:pt x="47" y="26"/>
                </a:lnTo>
                <a:lnTo>
                  <a:pt x="45" y="26"/>
                </a:lnTo>
                <a:lnTo>
                  <a:pt x="45" y="26"/>
                </a:lnTo>
                <a:lnTo>
                  <a:pt x="43" y="24"/>
                </a:lnTo>
                <a:lnTo>
                  <a:pt x="45" y="24"/>
                </a:lnTo>
                <a:lnTo>
                  <a:pt x="47" y="24"/>
                </a:lnTo>
                <a:lnTo>
                  <a:pt x="47" y="24"/>
                </a:lnTo>
                <a:close/>
                <a:moveTo>
                  <a:pt x="15" y="17"/>
                </a:moveTo>
                <a:lnTo>
                  <a:pt x="17" y="17"/>
                </a:lnTo>
                <a:lnTo>
                  <a:pt x="18" y="15"/>
                </a:lnTo>
                <a:lnTo>
                  <a:pt x="22" y="15"/>
                </a:lnTo>
                <a:lnTo>
                  <a:pt x="26" y="15"/>
                </a:lnTo>
                <a:lnTo>
                  <a:pt x="26" y="17"/>
                </a:lnTo>
                <a:lnTo>
                  <a:pt x="28" y="17"/>
                </a:lnTo>
                <a:lnTo>
                  <a:pt x="30" y="19"/>
                </a:lnTo>
                <a:lnTo>
                  <a:pt x="32" y="21"/>
                </a:lnTo>
                <a:lnTo>
                  <a:pt x="32" y="22"/>
                </a:lnTo>
                <a:lnTo>
                  <a:pt x="33" y="24"/>
                </a:lnTo>
                <a:lnTo>
                  <a:pt x="33" y="24"/>
                </a:lnTo>
                <a:lnTo>
                  <a:pt x="35" y="24"/>
                </a:lnTo>
                <a:lnTo>
                  <a:pt x="37" y="22"/>
                </a:lnTo>
                <a:lnTo>
                  <a:pt x="39" y="22"/>
                </a:lnTo>
                <a:lnTo>
                  <a:pt x="39" y="24"/>
                </a:lnTo>
                <a:lnTo>
                  <a:pt x="41" y="24"/>
                </a:lnTo>
                <a:lnTo>
                  <a:pt x="41" y="26"/>
                </a:lnTo>
                <a:lnTo>
                  <a:pt x="43" y="30"/>
                </a:lnTo>
                <a:lnTo>
                  <a:pt x="45" y="32"/>
                </a:lnTo>
                <a:lnTo>
                  <a:pt x="45" y="34"/>
                </a:lnTo>
                <a:lnTo>
                  <a:pt x="47" y="34"/>
                </a:lnTo>
                <a:lnTo>
                  <a:pt x="47" y="36"/>
                </a:lnTo>
                <a:lnTo>
                  <a:pt x="48" y="36"/>
                </a:lnTo>
                <a:lnTo>
                  <a:pt x="50" y="36"/>
                </a:lnTo>
                <a:lnTo>
                  <a:pt x="50" y="37"/>
                </a:lnTo>
                <a:lnTo>
                  <a:pt x="50" y="39"/>
                </a:lnTo>
                <a:lnTo>
                  <a:pt x="48" y="39"/>
                </a:lnTo>
                <a:lnTo>
                  <a:pt x="48" y="41"/>
                </a:lnTo>
                <a:lnTo>
                  <a:pt x="50" y="41"/>
                </a:lnTo>
                <a:lnTo>
                  <a:pt x="50" y="43"/>
                </a:lnTo>
                <a:lnTo>
                  <a:pt x="52" y="43"/>
                </a:lnTo>
                <a:lnTo>
                  <a:pt x="54" y="43"/>
                </a:lnTo>
                <a:lnTo>
                  <a:pt x="56" y="43"/>
                </a:lnTo>
                <a:lnTo>
                  <a:pt x="56" y="41"/>
                </a:lnTo>
                <a:lnTo>
                  <a:pt x="54" y="41"/>
                </a:lnTo>
                <a:lnTo>
                  <a:pt x="52" y="41"/>
                </a:lnTo>
                <a:lnTo>
                  <a:pt x="52" y="39"/>
                </a:lnTo>
                <a:lnTo>
                  <a:pt x="50" y="37"/>
                </a:lnTo>
                <a:lnTo>
                  <a:pt x="50" y="34"/>
                </a:lnTo>
                <a:lnTo>
                  <a:pt x="52" y="34"/>
                </a:lnTo>
                <a:lnTo>
                  <a:pt x="52" y="32"/>
                </a:lnTo>
                <a:lnTo>
                  <a:pt x="50" y="30"/>
                </a:lnTo>
                <a:lnTo>
                  <a:pt x="50" y="28"/>
                </a:lnTo>
                <a:lnTo>
                  <a:pt x="48" y="26"/>
                </a:lnTo>
                <a:lnTo>
                  <a:pt x="48" y="26"/>
                </a:lnTo>
                <a:lnTo>
                  <a:pt x="50" y="24"/>
                </a:lnTo>
                <a:lnTo>
                  <a:pt x="50" y="22"/>
                </a:lnTo>
                <a:lnTo>
                  <a:pt x="52" y="24"/>
                </a:lnTo>
                <a:lnTo>
                  <a:pt x="54" y="24"/>
                </a:lnTo>
                <a:lnTo>
                  <a:pt x="56" y="26"/>
                </a:lnTo>
                <a:lnTo>
                  <a:pt x="58" y="26"/>
                </a:lnTo>
                <a:lnTo>
                  <a:pt x="58" y="26"/>
                </a:lnTo>
                <a:lnTo>
                  <a:pt x="60" y="26"/>
                </a:lnTo>
                <a:lnTo>
                  <a:pt x="60" y="24"/>
                </a:lnTo>
                <a:lnTo>
                  <a:pt x="58" y="24"/>
                </a:lnTo>
                <a:lnTo>
                  <a:pt x="58" y="22"/>
                </a:lnTo>
                <a:lnTo>
                  <a:pt x="60" y="22"/>
                </a:lnTo>
                <a:lnTo>
                  <a:pt x="60" y="21"/>
                </a:lnTo>
                <a:lnTo>
                  <a:pt x="60" y="19"/>
                </a:lnTo>
                <a:lnTo>
                  <a:pt x="60" y="17"/>
                </a:lnTo>
                <a:lnTo>
                  <a:pt x="62" y="17"/>
                </a:lnTo>
                <a:lnTo>
                  <a:pt x="62" y="19"/>
                </a:lnTo>
                <a:lnTo>
                  <a:pt x="62" y="21"/>
                </a:lnTo>
                <a:lnTo>
                  <a:pt x="62" y="22"/>
                </a:lnTo>
                <a:lnTo>
                  <a:pt x="60" y="22"/>
                </a:lnTo>
                <a:lnTo>
                  <a:pt x="62" y="24"/>
                </a:lnTo>
                <a:lnTo>
                  <a:pt x="62" y="26"/>
                </a:lnTo>
                <a:lnTo>
                  <a:pt x="62" y="28"/>
                </a:lnTo>
                <a:lnTo>
                  <a:pt x="62" y="30"/>
                </a:lnTo>
                <a:lnTo>
                  <a:pt x="60" y="30"/>
                </a:lnTo>
                <a:lnTo>
                  <a:pt x="62" y="30"/>
                </a:lnTo>
                <a:lnTo>
                  <a:pt x="62" y="32"/>
                </a:lnTo>
                <a:lnTo>
                  <a:pt x="63" y="32"/>
                </a:lnTo>
                <a:lnTo>
                  <a:pt x="63" y="30"/>
                </a:lnTo>
                <a:lnTo>
                  <a:pt x="63" y="28"/>
                </a:lnTo>
                <a:lnTo>
                  <a:pt x="63" y="26"/>
                </a:lnTo>
                <a:lnTo>
                  <a:pt x="63" y="24"/>
                </a:lnTo>
                <a:lnTo>
                  <a:pt x="63" y="21"/>
                </a:lnTo>
                <a:lnTo>
                  <a:pt x="65" y="21"/>
                </a:lnTo>
                <a:lnTo>
                  <a:pt x="67" y="19"/>
                </a:lnTo>
                <a:lnTo>
                  <a:pt x="67" y="17"/>
                </a:lnTo>
                <a:lnTo>
                  <a:pt x="67" y="15"/>
                </a:lnTo>
                <a:lnTo>
                  <a:pt x="67" y="11"/>
                </a:lnTo>
                <a:lnTo>
                  <a:pt x="67" y="9"/>
                </a:lnTo>
                <a:lnTo>
                  <a:pt x="69" y="7"/>
                </a:lnTo>
                <a:lnTo>
                  <a:pt x="69" y="9"/>
                </a:lnTo>
                <a:lnTo>
                  <a:pt x="71" y="9"/>
                </a:lnTo>
                <a:lnTo>
                  <a:pt x="71" y="11"/>
                </a:lnTo>
                <a:lnTo>
                  <a:pt x="73" y="13"/>
                </a:lnTo>
                <a:lnTo>
                  <a:pt x="73" y="15"/>
                </a:lnTo>
                <a:lnTo>
                  <a:pt x="73" y="17"/>
                </a:lnTo>
                <a:lnTo>
                  <a:pt x="73" y="19"/>
                </a:lnTo>
                <a:lnTo>
                  <a:pt x="73" y="21"/>
                </a:lnTo>
                <a:lnTo>
                  <a:pt x="73" y="24"/>
                </a:lnTo>
                <a:lnTo>
                  <a:pt x="73" y="26"/>
                </a:lnTo>
                <a:lnTo>
                  <a:pt x="73" y="34"/>
                </a:lnTo>
                <a:lnTo>
                  <a:pt x="73" y="36"/>
                </a:lnTo>
                <a:lnTo>
                  <a:pt x="73" y="37"/>
                </a:lnTo>
                <a:lnTo>
                  <a:pt x="73" y="39"/>
                </a:lnTo>
                <a:lnTo>
                  <a:pt x="73" y="41"/>
                </a:lnTo>
                <a:lnTo>
                  <a:pt x="75" y="41"/>
                </a:lnTo>
                <a:lnTo>
                  <a:pt x="75" y="43"/>
                </a:lnTo>
                <a:lnTo>
                  <a:pt x="73" y="43"/>
                </a:lnTo>
                <a:lnTo>
                  <a:pt x="73" y="45"/>
                </a:lnTo>
                <a:lnTo>
                  <a:pt x="73" y="47"/>
                </a:lnTo>
                <a:lnTo>
                  <a:pt x="73" y="49"/>
                </a:lnTo>
                <a:lnTo>
                  <a:pt x="73" y="51"/>
                </a:lnTo>
                <a:lnTo>
                  <a:pt x="73" y="52"/>
                </a:lnTo>
                <a:lnTo>
                  <a:pt x="73" y="54"/>
                </a:lnTo>
                <a:lnTo>
                  <a:pt x="71" y="54"/>
                </a:lnTo>
                <a:lnTo>
                  <a:pt x="71" y="56"/>
                </a:lnTo>
                <a:lnTo>
                  <a:pt x="71" y="58"/>
                </a:lnTo>
                <a:lnTo>
                  <a:pt x="69" y="58"/>
                </a:lnTo>
                <a:lnTo>
                  <a:pt x="67" y="58"/>
                </a:lnTo>
                <a:lnTo>
                  <a:pt x="65" y="54"/>
                </a:lnTo>
                <a:lnTo>
                  <a:pt x="63" y="54"/>
                </a:lnTo>
                <a:lnTo>
                  <a:pt x="63" y="56"/>
                </a:lnTo>
                <a:lnTo>
                  <a:pt x="65" y="56"/>
                </a:lnTo>
                <a:lnTo>
                  <a:pt x="65" y="58"/>
                </a:lnTo>
                <a:lnTo>
                  <a:pt x="65" y="60"/>
                </a:lnTo>
                <a:lnTo>
                  <a:pt x="63" y="62"/>
                </a:lnTo>
                <a:lnTo>
                  <a:pt x="62" y="60"/>
                </a:lnTo>
                <a:lnTo>
                  <a:pt x="62" y="58"/>
                </a:lnTo>
                <a:lnTo>
                  <a:pt x="62" y="56"/>
                </a:lnTo>
                <a:lnTo>
                  <a:pt x="60" y="56"/>
                </a:lnTo>
                <a:lnTo>
                  <a:pt x="62" y="58"/>
                </a:lnTo>
                <a:lnTo>
                  <a:pt x="62" y="60"/>
                </a:lnTo>
                <a:lnTo>
                  <a:pt x="62" y="62"/>
                </a:lnTo>
                <a:lnTo>
                  <a:pt x="60" y="64"/>
                </a:lnTo>
                <a:lnTo>
                  <a:pt x="60" y="66"/>
                </a:lnTo>
                <a:lnTo>
                  <a:pt x="60" y="67"/>
                </a:lnTo>
                <a:lnTo>
                  <a:pt x="58" y="69"/>
                </a:lnTo>
                <a:lnTo>
                  <a:pt x="58" y="71"/>
                </a:lnTo>
                <a:lnTo>
                  <a:pt x="60" y="71"/>
                </a:lnTo>
                <a:lnTo>
                  <a:pt x="58" y="71"/>
                </a:lnTo>
                <a:lnTo>
                  <a:pt x="60" y="71"/>
                </a:lnTo>
                <a:lnTo>
                  <a:pt x="60" y="73"/>
                </a:lnTo>
                <a:lnTo>
                  <a:pt x="60" y="75"/>
                </a:lnTo>
                <a:lnTo>
                  <a:pt x="62" y="77"/>
                </a:lnTo>
                <a:lnTo>
                  <a:pt x="60" y="79"/>
                </a:lnTo>
                <a:lnTo>
                  <a:pt x="58" y="79"/>
                </a:lnTo>
                <a:lnTo>
                  <a:pt x="58" y="81"/>
                </a:lnTo>
                <a:lnTo>
                  <a:pt x="58" y="82"/>
                </a:lnTo>
                <a:lnTo>
                  <a:pt x="56" y="84"/>
                </a:lnTo>
                <a:lnTo>
                  <a:pt x="56" y="86"/>
                </a:lnTo>
                <a:lnTo>
                  <a:pt x="58" y="86"/>
                </a:lnTo>
                <a:lnTo>
                  <a:pt x="58" y="88"/>
                </a:lnTo>
                <a:lnTo>
                  <a:pt x="60" y="88"/>
                </a:lnTo>
                <a:lnTo>
                  <a:pt x="58" y="90"/>
                </a:lnTo>
                <a:lnTo>
                  <a:pt x="58" y="92"/>
                </a:lnTo>
                <a:lnTo>
                  <a:pt x="58" y="94"/>
                </a:lnTo>
                <a:lnTo>
                  <a:pt x="56" y="94"/>
                </a:lnTo>
                <a:lnTo>
                  <a:pt x="56" y="96"/>
                </a:lnTo>
                <a:lnTo>
                  <a:pt x="56" y="97"/>
                </a:lnTo>
                <a:lnTo>
                  <a:pt x="58" y="99"/>
                </a:lnTo>
                <a:lnTo>
                  <a:pt x="60" y="99"/>
                </a:lnTo>
                <a:lnTo>
                  <a:pt x="63" y="97"/>
                </a:lnTo>
                <a:lnTo>
                  <a:pt x="65" y="97"/>
                </a:lnTo>
                <a:lnTo>
                  <a:pt x="63" y="96"/>
                </a:lnTo>
                <a:lnTo>
                  <a:pt x="63" y="94"/>
                </a:lnTo>
                <a:lnTo>
                  <a:pt x="63" y="92"/>
                </a:lnTo>
                <a:lnTo>
                  <a:pt x="63" y="88"/>
                </a:lnTo>
                <a:lnTo>
                  <a:pt x="63" y="86"/>
                </a:lnTo>
                <a:lnTo>
                  <a:pt x="65" y="86"/>
                </a:lnTo>
                <a:lnTo>
                  <a:pt x="67" y="88"/>
                </a:lnTo>
                <a:lnTo>
                  <a:pt x="69" y="88"/>
                </a:lnTo>
                <a:lnTo>
                  <a:pt x="71" y="88"/>
                </a:lnTo>
                <a:lnTo>
                  <a:pt x="71" y="90"/>
                </a:lnTo>
                <a:lnTo>
                  <a:pt x="71" y="92"/>
                </a:lnTo>
                <a:lnTo>
                  <a:pt x="71" y="94"/>
                </a:lnTo>
                <a:lnTo>
                  <a:pt x="71" y="97"/>
                </a:lnTo>
                <a:lnTo>
                  <a:pt x="71" y="99"/>
                </a:lnTo>
                <a:lnTo>
                  <a:pt x="69" y="101"/>
                </a:lnTo>
                <a:lnTo>
                  <a:pt x="69" y="103"/>
                </a:lnTo>
                <a:lnTo>
                  <a:pt x="69" y="105"/>
                </a:lnTo>
                <a:lnTo>
                  <a:pt x="69" y="107"/>
                </a:lnTo>
                <a:lnTo>
                  <a:pt x="69" y="109"/>
                </a:lnTo>
                <a:lnTo>
                  <a:pt x="69" y="111"/>
                </a:lnTo>
                <a:lnTo>
                  <a:pt x="67" y="111"/>
                </a:lnTo>
                <a:lnTo>
                  <a:pt x="67" y="113"/>
                </a:lnTo>
                <a:lnTo>
                  <a:pt x="65" y="113"/>
                </a:lnTo>
                <a:lnTo>
                  <a:pt x="67" y="113"/>
                </a:lnTo>
                <a:lnTo>
                  <a:pt x="69" y="113"/>
                </a:lnTo>
                <a:lnTo>
                  <a:pt x="69" y="114"/>
                </a:lnTo>
                <a:lnTo>
                  <a:pt x="69" y="116"/>
                </a:lnTo>
                <a:lnTo>
                  <a:pt x="69" y="116"/>
                </a:lnTo>
                <a:lnTo>
                  <a:pt x="67" y="116"/>
                </a:lnTo>
                <a:lnTo>
                  <a:pt x="65" y="116"/>
                </a:lnTo>
                <a:lnTo>
                  <a:pt x="63" y="116"/>
                </a:lnTo>
                <a:lnTo>
                  <a:pt x="62" y="116"/>
                </a:lnTo>
                <a:lnTo>
                  <a:pt x="60" y="116"/>
                </a:lnTo>
                <a:lnTo>
                  <a:pt x="58" y="116"/>
                </a:lnTo>
                <a:lnTo>
                  <a:pt x="56" y="116"/>
                </a:lnTo>
                <a:lnTo>
                  <a:pt x="54" y="116"/>
                </a:lnTo>
                <a:lnTo>
                  <a:pt x="54" y="118"/>
                </a:lnTo>
                <a:lnTo>
                  <a:pt x="52" y="118"/>
                </a:lnTo>
                <a:lnTo>
                  <a:pt x="52" y="120"/>
                </a:lnTo>
                <a:lnTo>
                  <a:pt x="50" y="120"/>
                </a:lnTo>
                <a:lnTo>
                  <a:pt x="48" y="120"/>
                </a:lnTo>
                <a:lnTo>
                  <a:pt x="47" y="120"/>
                </a:lnTo>
                <a:lnTo>
                  <a:pt x="45" y="120"/>
                </a:lnTo>
                <a:lnTo>
                  <a:pt x="45" y="122"/>
                </a:lnTo>
                <a:lnTo>
                  <a:pt x="43" y="122"/>
                </a:lnTo>
                <a:lnTo>
                  <a:pt x="41" y="122"/>
                </a:lnTo>
                <a:lnTo>
                  <a:pt x="41" y="120"/>
                </a:lnTo>
                <a:lnTo>
                  <a:pt x="41" y="118"/>
                </a:lnTo>
                <a:lnTo>
                  <a:pt x="43" y="116"/>
                </a:lnTo>
                <a:lnTo>
                  <a:pt x="43" y="116"/>
                </a:lnTo>
                <a:lnTo>
                  <a:pt x="43" y="114"/>
                </a:lnTo>
                <a:lnTo>
                  <a:pt x="43" y="113"/>
                </a:lnTo>
                <a:lnTo>
                  <a:pt x="43" y="111"/>
                </a:lnTo>
                <a:lnTo>
                  <a:pt x="43" y="109"/>
                </a:lnTo>
                <a:lnTo>
                  <a:pt x="43" y="107"/>
                </a:lnTo>
                <a:lnTo>
                  <a:pt x="39" y="107"/>
                </a:lnTo>
                <a:lnTo>
                  <a:pt x="39" y="105"/>
                </a:lnTo>
                <a:lnTo>
                  <a:pt x="37" y="105"/>
                </a:lnTo>
                <a:lnTo>
                  <a:pt x="35" y="105"/>
                </a:lnTo>
                <a:lnTo>
                  <a:pt x="33" y="105"/>
                </a:lnTo>
                <a:lnTo>
                  <a:pt x="33" y="107"/>
                </a:lnTo>
                <a:lnTo>
                  <a:pt x="32" y="107"/>
                </a:lnTo>
                <a:lnTo>
                  <a:pt x="30" y="107"/>
                </a:lnTo>
                <a:lnTo>
                  <a:pt x="28" y="107"/>
                </a:lnTo>
                <a:lnTo>
                  <a:pt x="28" y="105"/>
                </a:lnTo>
                <a:lnTo>
                  <a:pt x="26" y="105"/>
                </a:lnTo>
                <a:lnTo>
                  <a:pt x="26" y="103"/>
                </a:lnTo>
                <a:lnTo>
                  <a:pt x="28" y="103"/>
                </a:lnTo>
                <a:lnTo>
                  <a:pt x="26" y="103"/>
                </a:lnTo>
                <a:lnTo>
                  <a:pt x="24" y="105"/>
                </a:lnTo>
                <a:lnTo>
                  <a:pt x="22" y="107"/>
                </a:lnTo>
                <a:lnTo>
                  <a:pt x="20" y="109"/>
                </a:lnTo>
                <a:lnTo>
                  <a:pt x="18" y="111"/>
                </a:lnTo>
                <a:lnTo>
                  <a:pt x="17" y="113"/>
                </a:lnTo>
                <a:lnTo>
                  <a:pt x="15" y="111"/>
                </a:lnTo>
                <a:lnTo>
                  <a:pt x="17" y="109"/>
                </a:lnTo>
                <a:lnTo>
                  <a:pt x="17" y="107"/>
                </a:lnTo>
                <a:lnTo>
                  <a:pt x="17" y="105"/>
                </a:lnTo>
                <a:lnTo>
                  <a:pt x="18" y="105"/>
                </a:lnTo>
                <a:lnTo>
                  <a:pt x="18" y="103"/>
                </a:lnTo>
                <a:lnTo>
                  <a:pt x="18" y="101"/>
                </a:lnTo>
                <a:lnTo>
                  <a:pt x="17" y="101"/>
                </a:lnTo>
                <a:lnTo>
                  <a:pt x="17" y="103"/>
                </a:lnTo>
                <a:lnTo>
                  <a:pt x="15" y="103"/>
                </a:lnTo>
                <a:lnTo>
                  <a:pt x="13" y="101"/>
                </a:lnTo>
                <a:lnTo>
                  <a:pt x="13" y="97"/>
                </a:lnTo>
                <a:lnTo>
                  <a:pt x="11" y="97"/>
                </a:lnTo>
                <a:lnTo>
                  <a:pt x="7" y="97"/>
                </a:lnTo>
                <a:lnTo>
                  <a:pt x="5" y="97"/>
                </a:lnTo>
                <a:lnTo>
                  <a:pt x="5" y="96"/>
                </a:lnTo>
                <a:lnTo>
                  <a:pt x="5" y="94"/>
                </a:lnTo>
                <a:lnTo>
                  <a:pt x="7" y="94"/>
                </a:lnTo>
                <a:lnTo>
                  <a:pt x="7" y="92"/>
                </a:lnTo>
                <a:lnTo>
                  <a:pt x="9" y="92"/>
                </a:lnTo>
                <a:lnTo>
                  <a:pt x="11" y="90"/>
                </a:lnTo>
                <a:lnTo>
                  <a:pt x="9" y="90"/>
                </a:lnTo>
                <a:lnTo>
                  <a:pt x="9" y="88"/>
                </a:lnTo>
                <a:lnTo>
                  <a:pt x="7" y="88"/>
                </a:lnTo>
                <a:lnTo>
                  <a:pt x="7" y="86"/>
                </a:lnTo>
                <a:lnTo>
                  <a:pt x="5" y="86"/>
                </a:lnTo>
                <a:lnTo>
                  <a:pt x="5" y="84"/>
                </a:lnTo>
                <a:lnTo>
                  <a:pt x="9" y="81"/>
                </a:lnTo>
                <a:lnTo>
                  <a:pt x="9" y="79"/>
                </a:lnTo>
                <a:lnTo>
                  <a:pt x="9" y="77"/>
                </a:lnTo>
                <a:lnTo>
                  <a:pt x="11" y="77"/>
                </a:lnTo>
                <a:lnTo>
                  <a:pt x="11" y="75"/>
                </a:lnTo>
                <a:lnTo>
                  <a:pt x="11" y="73"/>
                </a:lnTo>
                <a:lnTo>
                  <a:pt x="13" y="73"/>
                </a:lnTo>
                <a:lnTo>
                  <a:pt x="13" y="75"/>
                </a:lnTo>
                <a:lnTo>
                  <a:pt x="15" y="73"/>
                </a:lnTo>
                <a:lnTo>
                  <a:pt x="17" y="73"/>
                </a:lnTo>
                <a:lnTo>
                  <a:pt x="17" y="75"/>
                </a:lnTo>
                <a:lnTo>
                  <a:pt x="15" y="75"/>
                </a:lnTo>
                <a:lnTo>
                  <a:pt x="17" y="75"/>
                </a:lnTo>
                <a:lnTo>
                  <a:pt x="18" y="73"/>
                </a:lnTo>
                <a:lnTo>
                  <a:pt x="17" y="73"/>
                </a:lnTo>
                <a:lnTo>
                  <a:pt x="18" y="71"/>
                </a:lnTo>
                <a:lnTo>
                  <a:pt x="17" y="71"/>
                </a:lnTo>
                <a:lnTo>
                  <a:pt x="15" y="69"/>
                </a:lnTo>
                <a:lnTo>
                  <a:pt x="15" y="71"/>
                </a:lnTo>
                <a:lnTo>
                  <a:pt x="13" y="71"/>
                </a:lnTo>
                <a:lnTo>
                  <a:pt x="13" y="69"/>
                </a:lnTo>
                <a:lnTo>
                  <a:pt x="11" y="69"/>
                </a:lnTo>
                <a:lnTo>
                  <a:pt x="9" y="67"/>
                </a:lnTo>
                <a:lnTo>
                  <a:pt x="9" y="69"/>
                </a:lnTo>
                <a:lnTo>
                  <a:pt x="7" y="67"/>
                </a:lnTo>
                <a:lnTo>
                  <a:pt x="5" y="67"/>
                </a:lnTo>
                <a:lnTo>
                  <a:pt x="3" y="67"/>
                </a:lnTo>
                <a:lnTo>
                  <a:pt x="2" y="66"/>
                </a:lnTo>
                <a:lnTo>
                  <a:pt x="0" y="66"/>
                </a:lnTo>
                <a:lnTo>
                  <a:pt x="2" y="64"/>
                </a:lnTo>
                <a:lnTo>
                  <a:pt x="3" y="66"/>
                </a:lnTo>
                <a:lnTo>
                  <a:pt x="3" y="64"/>
                </a:lnTo>
                <a:lnTo>
                  <a:pt x="5" y="62"/>
                </a:lnTo>
                <a:lnTo>
                  <a:pt x="5" y="60"/>
                </a:lnTo>
                <a:lnTo>
                  <a:pt x="7" y="62"/>
                </a:lnTo>
                <a:lnTo>
                  <a:pt x="9" y="60"/>
                </a:lnTo>
                <a:lnTo>
                  <a:pt x="7" y="58"/>
                </a:lnTo>
                <a:lnTo>
                  <a:pt x="9" y="58"/>
                </a:lnTo>
                <a:lnTo>
                  <a:pt x="9" y="56"/>
                </a:lnTo>
                <a:lnTo>
                  <a:pt x="9" y="54"/>
                </a:lnTo>
                <a:lnTo>
                  <a:pt x="7" y="52"/>
                </a:lnTo>
                <a:lnTo>
                  <a:pt x="5" y="52"/>
                </a:lnTo>
                <a:lnTo>
                  <a:pt x="3" y="52"/>
                </a:lnTo>
                <a:lnTo>
                  <a:pt x="5" y="51"/>
                </a:lnTo>
                <a:lnTo>
                  <a:pt x="3" y="51"/>
                </a:lnTo>
                <a:lnTo>
                  <a:pt x="2" y="51"/>
                </a:lnTo>
                <a:lnTo>
                  <a:pt x="2" y="49"/>
                </a:lnTo>
                <a:lnTo>
                  <a:pt x="2" y="47"/>
                </a:lnTo>
                <a:lnTo>
                  <a:pt x="2" y="45"/>
                </a:lnTo>
                <a:lnTo>
                  <a:pt x="0" y="43"/>
                </a:lnTo>
                <a:lnTo>
                  <a:pt x="2" y="43"/>
                </a:lnTo>
                <a:lnTo>
                  <a:pt x="3" y="41"/>
                </a:lnTo>
                <a:lnTo>
                  <a:pt x="5" y="43"/>
                </a:lnTo>
                <a:lnTo>
                  <a:pt x="5" y="41"/>
                </a:lnTo>
                <a:lnTo>
                  <a:pt x="5" y="39"/>
                </a:lnTo>
                <a:lnTo>
                  <a:pt x="7" y="39"/>
                </a:lnTo>
                <a:lnTo>
                  <a:pt x="9" y="41"/>
                </a:lnTo>
                <a:lnTo>
                  <a:pt x="11" y="41"/>
                </a:lnTo>
                <a:lnTo>
                  <a:pt x="13" y="41"/>
                </a:lnTo>
                <a:lnTo>
                  <a:pt x="13" y="39"/>
                </a:lnTo>
                <a:lnTo>
                  <a:pt x="11" y="39"/>
                </a:lnTo>
                <a:lnTo>
                  <a:pt x="9" y="37"/>
                </a:lnTo>
                <a:lnTo>
                  <a:pt x="7" y="37"/>
                </a:lnTo>
                <a:lnTo>
                  <a:pt x="7" y="36"/>
                </a:lnTo>
                <a:lnTo>
                  <a:pt x="5" y="36"/>
                </a:lnTo>
                <a:lnTo>
                  <a:pt x="5" y="34"/>
                </a:lnTo>
                <a:lnTo>
                  <a:pt x="5" y="32"/>
                </a:lnTo>
                <a:lnTo>
                  <a:pt x="3" y="32"/>
                </a:lnTo>
                <a:lnTo>
                  <a:pt x="3" y="30"/>
                </a:lnTo>
                <a:lnTo>
                  <a:pt x="3" y="28"/>
                </a:lnTo>
                <a:lnTo>
                  <a:pt x="2" y="28"/>
                </a:lnTo>
                <a:lnTo>
                  <a:pt x="3" y="32"/>
                </a:lnTo>
                <a:lnTo>
                  <a:pt x="3" y="34"/>
                </a:lnTo>
                <a:lnTo>
                  <a:pt x="2" y="32"/>
                </a:lnTo>
                <a:lnTo>
                  <a:pt x="0" y="32"/>
                </a:lnTo>
                <a:lnTo>
                  <a:pt x="0" y="30"/>
                </a:lnTo>
                <a:lnTo>
                  <a:pt x="0" y="28"/>
                </a:lnTo>
                <a:lnTo>
                  <a:pt x="0" y="26"/>
                </a:lnTo>
                <a:lnTo>
                  <a:pt x="0" y="26"/>
                </a:lnTo>
                <a:lnTo>
                  <a:pt x="0" y="24"/>
                </a:lnTo>
                <a:lnTo>
                  <a:pt x="0" y="22"/>
                </a:lnTo>
                <a:lnTo>
                  <a:pt x="0" y="21"/>
                </a:lnTo>
                <a:lnTo>
                  <a:pt x="0" y="15"/>
                </a:lnTo>
                <a:lnTo>
                  <a:pt x="2" y="15"/>
                </a:lnTo>
                <a:lnTo>
                  <a:pt x="2" y="11"/>
                </a:lnTo>
                <a:lnTo>
                  <a:pt x="2" y="9"/>
                </a:lnTo>
                <a:lnTo>
                  <a:pt x="2" y="7"/>
                </a:lnTo>
                <a:lnTo>
                  <a:pt x="2" y="6"/>
                </a:lnTo>
                <a:lnTo>
                  <a:pt x="2" y="2"/>
                </a:lnTo>
                <a:lnTo>
                  <a:pt x="2" y="0"/>
                </a:lnTo>
                <a:lnTo>
                  <a:pt x="3" y="0"/>
                </a:lnTo>
                <a:lnTo>
                  <a:pt x="3" y="2"/>
                </a:lnTo>
                <a:lnTo>
                  <a:pt x="3" y="6"/>
                </a:lnTo>
                <a:lnTo>
                  <a:pt x="5" y="7"/>
                </a:lnTo>
                <a:lnTo>
                  <a:pt x="5" y="9"/>
                </a:lnTo>
                <a:lnTo>
                  <a:pt x="7" y="11"/>
                </a:lnTo>
                <a:lnTo>
                  <a:pt x="7" y="15"/>
                </a:lnTo>
                <a:lnTo>
                  <a:pt x="9" y="15"/>
                </a:lnTo>
                <a:lnTo>
                  <a:pt x="11" y="17"/>
                </a:lnTo>
                <a:lnTo>
                  <a:pt x="15" y="17"/>
                </a:lnTo>
                <a:lnTo>
                  <a:pt x="15" y="17"/>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136"/>
          <p:cNvSpPr>
            <a:spLocks noEditPoints="1"/>
          </p:cNvSpPr>
          <p:nvPr/>
        </p:nvSpPr>
        <p:spPr bwMode="auto">
          <a:xfrm>
            <a:off x="5953707" y="3045983"/>
            <a:ext cx="130175" cy="180975"/>
          </a:xfrm>
          <a:custGeom>
            <a:avLst/>
            <a:gdLst>
              <a:gd name="T0" fmla="*/ 1 w 82"/>
              <a:gd name="T1" fmla="*/ 79 h 114"/>
              <a:gd name="T2" fmla="*/ 52 w 82"/>
              <a:gd name="T3" fmla="*/ 2 h 114"/>
              <a:gd name="T4" fmla="*/ 56 w 82"/>
              <a:gd name="T5" fmla="*/ 11 h 114"/>
              <a:gd name="T6" fmla="*/ 60 w 82"/>
              <a:gd name="T7" fmla="*/ 15 h 114"/>
              <a:gd name="T8" fmla="*/ 69 w 82"/>
              <a:gd name="T9" fmla="*/ 11 h 114"/>
              <a:gd name="T10" fmla="*/ 82 w 82"/>
              <a:gd name="T11" fmla="*/ 11 h 114"/>
              <a:gd name="T12" fmla="*/ 80 w 82"/>
              <a:gd name="T13" fmla="*/ 23 h 114"/>
              <a:gd name="T14" fmla="*/ 78 w 82"/>
              <a:gd name="T15" fmla="*/ 36 h 114"/>
              <a:gd name="T16" fmla="*/ 76 w 82"/>
              <a:gd name="T17" fmla="*/ 39 h 114"/>
              <a:gd name="T18" fmla="*/ 65 w 82"/>
              <a:gd name="T19" fmla="*/ 45 h 114"/>
              <a:gd name="T20" fmla="*/ 75 w 82"/>
              <a:gd name="T21" fmla="*/ 45 h 114"/>
              <a:gd name="T22" fmla="*/ 71 w 82"/>
              <a:gd name="T23" fmla="*/ 54 h 114"/>
              <a:gd name="T24" fmla="*/ 67 w 82"/>
              <a:gd name="T25" fmla="*/ 60 h 114"/>
              <a:gd name="T26" fmla="*/ 61 w 82"/>
              <a:gd name="T27" fmla="*/ 60 h 114"/>
              <a:gd name="T28" fmla="*/ 61 w 82"/>
              <a:gd name="T29" fmla="*/ 66 h 114"/>
              <a:gd name="T30" fmla="*/ 67 w 82"/>
              <a:gd name="T31" fmla="*/ 71 h 114"/>
              <a:gd name="T32" fmla="*/ 63 w 82"/>
              <a:gd name="T33" fmla="*/ 77 h 114"/>
              <a:gd name="T34" fmla="*/ 60 w 82"/>
              <a:gd name="T35" fmla="*/ 79 h 114"/>
              <a:gd name="T36" fmla="*/ 60 w 82"/>
              <a:gd name="T37" fmla="*/ 83 h 114"/>
              <a:gd name="T38" fmla="*/ 54 w 82"/>
              <a:gd name="T39" fmla="*/ 96 h 114"/>
              <a:gd name="T40" fmla="*/ 46 w 82"/>
              <a:gd name="T41" fmla="*/ 103 h 114"/>
              <a:gd name="T42" fmla="*/ 41 w 82"/>
              <a:gd name="T43" fmla="*/ 107 h 114"/>
              <a:gd name="T44" fmla="*/ 37 w 82"/>
              <a:gd name="T45" fmla="*/ 114 h 114"/>
              <a:gd name="T46" fmla="*/ 33 w 82"/>
              <a:gd name="T47" fmla="*/ 105 h 114"/>
              <a:gd name="T48" fmla="*/ 39 w 82"/>
              <a:gd name="T49" fmla="*/ 103 h 114"/>
              <a:gd name="T50" fmla="*/ 31 w 82"/>
              <a:gd name="T51" fmla="*/ 99 h 114"/>
              <a:gd name="T52" fmla="*/ 31 w 82"/>
              <a:gd name="T53" fmla="*/ 101 h 114"/>
              <a:gd name="T54" fmla="*/ 30 w 82"/>
              <a:gd name="T55" fmla="*/ 109 h 114"/>
              <a:gd name="T56" fmla="*/ 20 w 82"/>
              <a:gd name="T57" fmla="*/ 101 h 114"/>
              <a:gd name="T58" fmla="*/ 9 w 82"/>
              <a:gd name="T59" fmla="*/ 99 h 114"/>
              <a:gd name="T60" fmla="*/ 1 w 82"/>
              <a:gd name="T61" fmla="*/ 96 h 114"/>
              <a:gd name="T62" fmla="*/ 0 w 82"/>
              <a:gd name="T63" fmla="*/ 86 h 114"/>
              <a:gd name="T64" fmla="*/ 1 w 82"/>
              <a:gd name="T65" fmla="*/ 77 h 114"/>
              <a:gd name="T66" fmla="*/ 3 w 82"/>
              <a:gd name="T67" fmla="*/ 68 h 114"/>
              <a:gd name="T68" fmla="*/ 9 w 82"/>
              <a:gd name="T69" fmla="*/ 66 h 114"/>
              <a:gd name="T70" fmla="*/ 18 w 82"/>
              <a:gd name="T71" fmla="*/ 68 h 114"/>
              <a:gd name="T72" fmla="*/ 18 w 82"/>
              <a:gd name="T73" fmla="*/ 62 h 114"/>
              <a:gd name="T74" fmla="*/ 15 w 82"/>
              <a:gd name="T75" fmla="*/ 60 h 114"/>
              <a:gd name="T76" fmla="*/ 11 w 82"/>
              <a:gd name="T77" fmla="*/ 54 h 114"/>
              <a:gd name="T78" fmla="*/ 16 w 82"/>
              <a:gd name="T79" fmla="*/ 51 h 114"/>
              <a:gd name="T80" fmla="*/ 26 w 82"/>
              <a:gd name="T81" fmla="*/ 47 h 114"/>
              <a:gd name="T82" fmla="*/ 24 w 82"/>
              <a:gd name="T83" fmla="*/ 47 h 114"/>
              <a:gd name="T84" fmla="*/ 20 w 82"/>
              <a:gd name="T85" fmla="*/ 39 h 114"/>
              <a:gd name="T86" fmla="*/ 26 w 82"/>
              <a:gd name="T87" fmla="*/ 39 h 114"/>
              <a:gd name="T88" fmla="*/ 31 w 82"/>
              <a:gd name="T89" fmla="*/ 36 h 114"/>
              <a:gd name="T90" fmla="*/ 37 w 82"/>
              <a:gd name="T91" fmla="*/ 36 h 114"/>
              <a:gd name="T92" fmla="*/ 43 w 82"/>
              <a:gd name="T93" fmla="*/ 38 h 114"/>
              <a:gd name="T94" fmla="*/ 43 w 82"/>
              <a:gd name="T95" fmla="*/ 34 h 114"/>
              <a:gd name="T96" fmla="*/ 50 w 82"/>
              <a:gd name="T97" fmla="*/ 34 h 114"/>
              <a:gd name="T98" fmla="*/ 41 w 82"/>
              <a:gd name="T99" fmla="*/ 32 h 114"/>
              <a:gd name="T100" fmla="*/ 37 w 82"/>
              <a:gd name="T101" fmla="*/ 28 h 114"/>
              <a:gd name="T102" fmla="*/ 30 w 82"/>
              <a:gd name="T103" fmla="*/ 24 h 114"/>
              <a:gd name="T104" fmla="*/ 18 w 82"/>
              <a:gd name="T105" fmla="*/ 23 h 114"/>
              <a:gd name="T106" fmla="*/ 5 w 82"/>
              <a:gd name="T107" fmla="*/ 19 h 114"/>
              <a:gd name="T108" fmla="*/ 11 w 82"/>
              <a:gd name="T109" fmla="*/ 17 h 114"/>
              <a:gd name="T110" fmla="*/ 20 w 82"/>
              <a:gd name="T111" fmla="*/ 19 h 114"/>
              <a:gd name="T112" fmla="*/ 30 w 82"/>
              <a:gd name="T113" fmla="*/ 19 h 114"/>
              <a:gd name="T114" fmla="*/ 35 w 82"/>
              <a:gd name="T115" fmla="*/ 17 h 114"/>
              <a:gd name="T116" fmla="*/ 37 w 82"/>
              <a:gd name="T117" fmla="*/ 11 h 114"/>
              <a:gd name="T118" fmla="*/ 43 w 82"/>
              <a:gd name="T119" fmla="*/ 8 h 114"/>
              <a:gd name="T120" fmla="*/ 39 w 82"/>
              <a:gd name="T121" fmla="*/ 4 h 114"/>
              <a:gd name="T122" fmla="*/ 48 w 82"/>
              <a:gd name="T12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 h="114">
                <a:moveTo>
                  <a:pt x="37" y="105"/>
                </a:moveTo>
                <a:lnTo>
                  <a:pt x="35" y="103"/>
                </a:lnTo>
                <a:lnTo>
                  <a:pt x="37" y="103"/>
                </a:lnTo>
                <a:lnTo>
                  <a:pt x="39" y="103"/>
                </a:lnTo>
                <a:lnTo>
                  <a:pt x="37" y="105"/>
                </a:lnTo>
                <a:lnTo>
                  <a:pt x="37" y="105"/>
                </a:lnTo>
                <a:close/>
                <a:moveTo>
                  <a:pt x="1" y="79"/>
                </a:moveTo>
                <a:lnTo>
                  <a:pt x="1" y="77"/>
                </a:lnTo>
                <a:lnTo>
                  <a:pt x="1" y="79"/>
                </a:lnTo>
                <a:lnTo>
                  <a:pt x="1" y="79"/>
                </a:lnTo>
                <a:close/>
                <a:moveTo>
                  <a:pt x="48" y="0"/>
                </a:moveTo>
                <a:lnTo>
                  <a:pt x="50" y="0"/>
                </a:lnTo>
                <a:lnTo>
                  <a:pt x="52" y="0"/>
                </a:lnTo>
                <a:lnTo>
                  <a:pt x="52" y="2"/>
                </a:lnTo>
                <a:lnTo>
                  <a:pt x="56" y="2"/>
                </a:lnTo>
                <a:lnTo>
                  <a:pt x="56" y="4"/>
                </a:lnTo>
                <a:lnTo>
                  <a:pt x="56" y="6"/>
                </a:lnTo>
                <a:lnTo>
                  <a:pt x="56" y="8"/>
                </a:lnTo>
                <a:lnTo>
                  <a:pt x="56" y="9"/>
                </a:lnTo>
                <a:lnTo>
                  <a:pt x="56" y="11"/>
                </a:lnTo>
                <a:lnTo>
                  <a:pt x="56" y="11"/>
                </a:lnTo>
                <a:lnTo>
                  <a:pt x="54" y="13"/>
                </a:lnTo>
                <a:lnTo>
                  <a:pt x="54" y="15"/>
                </a:lnTo>
                <a:lnTo>
                  <a:pt x="54" y="17"/>
                </a:lnTo>
                <a:lnTo>
                  <a:pt x="56" y="17"/>
                </a:lnTo>
                <a:lnTo>
                  <a:pt x="58" y="17"/>
                </a:lnTo>
                <a:lnTo>
                  <a:pt x="58" y="15"/>
                </a:lnTo>
                <a:lnTo>
                  <a:pt x="60" y="15"/>
                </a:lnTo>
                <a:lnTo>
                  <a:pt x="61" y="15"/>
                </a:lnTo>
                <a:lnTo>
                  <a:pt x="63" y="15"/>
                </a:lnTo>
                <a:lnTo>
                  <a:pt x="65" y="15"/>
                </a:lnTo>
                <a:lnTo>
                  <a:pt x="65" y="13"/>
                </a:lnTo>
                <a:lnTo>
                  <a:pt x="67" y="13"/>
                </a:lnTo>
                <a:lnTo>
                  <a:pt x="67" y="11"/>
                </a:lnTo>
                <a:lnTo>
                  <a:pt x="69" y="11"/>
                </a:lnTo>
                <a:lnTo>
                  <a:pt x="71" y="11"/>
                </a:lnTo>
                <a:lnTo>
                  <a:pt x="73" y="11"/>
                </a:lnTo>
                <a:lnTo>
                  <a:pt x="75" y="11"/>
                </a:lnTo>
                <a:lnTo>
                  <a:pt x="76" y="11"/>
                </a:lnTo>
                <a:lnTo>
                  <a:pt x="78" y="11"/>
                </a:lnTo>
                <a:lnTo>
                  <a:pt x="80" y="11"/>
                </a:lnTo>
                <a:lnTo>
                  <a:pt x="82" y="11"/>
                </a:lnTo>
                <a:lnTo>
                  <a:pt x="82" y="13"/>
                </a:lnTo>
                <a:lnTo>
                  <a:pt x="82" y="15"/>
                </a:lnTo>
                <a:lnTo>
                  <a:pt x="82" y="17"/>
                </a:lnTo>
                <a:lnTo>
                  <a:pt x="82" y="19"/>
                </a:lnTo>
                <a:lnTo>
                  <a:pt x="82" y="21"/>
                </a:lnTo>
                <a:lnTo>
                  <a:pt x="80" y="21"/>
                </a:lnTo>
                <a:lnTo>
                  <a:pt x="80" y="23"/>
                </a:lnTo>
                <a:lnTo>
                  <a:pt x="82" y="24"/>
                </a:lnTo>
                <a:lnTo>
                  <a:pt x="82" y="28"/>
                </a:lnTo>
                <a:lnTo>
                  <a:pt x="80" y="28"/>
                </a:lnTo>
                <a:lnTo>
                  <a:pt x="80" y="30"/>
                </a:lnTo>
                <a:lnTo>
                  <a:pt x="80" y="32"/>
                </a:lnTo>
                <a:lnTo>
                  <a:pt x="80" y="34"/>
                </a:lnTo>
                <a:lnTo>
                  <a:pt x="78" y="36"/>
                </a:lnTo>
                <a:lnTo>
                  <a:pt x="76" y="36"/>
                </a:lnTo>
                <a:lnTo>
                  <a:pt x="76" y="38"/>
                </a:lnTo>
                <a:lnTo>
                  <a:pt x="75" y="36"/>
                </a:lnTo>
                <a:lnTo>
                  <a:pt x="73" y="38"/>
                </a:lnTo>
                <a:lnTo>
                  <a:pt x="75" y="38"/>
                </a:lnTo>
                <a:lnTo>
                  <a:pt x="76" y="38"/>
                </a:lnTo>
                <a:lnTo>
                  <a:pt x="76" y="39"/>
                </a:lnTo>
                <a:lnTo>
                  <a:pt x="76" y="41"/>
                </a:lnTo>
                <a:lnTo>
                  <a:pt x="75" y="43"/>
                </a:lnTo>
                <a:lnTo>
                  <a:pt x="73" y="41"/>
                </a:lnTo>
                <a:lnTo>
                  <a:pt x="71" y="43"/>
                </a:lnTo>
                <a:lnTo>
                  <a:pt x="67" y="43"/>
                </a:lnTo>
                <a:lnTo>
                  <a:pt x="65" y="43"/>
                </a:lnTo>
                <a:lnTo>
                  <a:pt x="65" y="45"/>
                </a:lnTo>
                <a:lnTo>
                  <a:pt x="71" y="45"/>
                </a:lnTo>
                <a:lnTo>
                  <a:pt x="71" y="43"/>
                </a:lnTo>
                <a:lnTo>
                  <a:pt x="73" y="43"/>
                </a:lnTo>
                <a:lnTo>
                  <a:pt x="75" y="43"/>
                </a:lnTo>
                <a:lnTo>
                  <a:pt x="76" y="43"/>
                </a:lnTo>
                <a:lnTo>
                  <a:pt x="76" y="45"/>
                </a:lnTo>
                <a:lnTo>
                  <a:pt x="75" y="45"/>
                </a:lnTo>
                <a:lnTo>
                  <a:pt x="75" y="47"/>
                </a:lnTo>
                <a:lnTo>
                  <a:pt x="75" y="49"/>
                </a:lnTo>
                <a:lnTo>
                  <a:pt x="73" y="51"/>
                </a:lnTo>
                <a:lnTo>
                  <a:pt x="73" y="53"/>
                </a:lnTo>
                <a:lnTo>
                  <a:pt x="73" y="54"/>
                </a:lnTo>
                <a:lnTo>
                  <a:pt x="71" y="54"/>
                </a:lnTo>
                <a:lnTo>
                  <a:pt x="71" y="54"/>
                </a:lnTo>
                <a:lnTo>
                  <a:pt x="71" y="56"/>
                </a:lnTo>
                <a:lnTo>
                  <a:pt x="69" y="54"/>
                </a:lnTo>
                <a:lnTo>
                  <a:pt x="69" y="56"/>
                </a:lnTo>
                <a:lnTo>
                  <a:pt x="69" y="58"/>
                </a:lnTo>
                <a:lnTo>
                  <a:pt x="69" y="60"/>
                </a:lnTo>
                <a:lnTo>
                  <a:pt x="67" y="62"/>
                </a:lnTo>
                <a:lnTo>
                  <a:pt x="67" y="60"/>
                </a:lnTo>
                <a:lnTo>
                  <a:pt x="65" y="60"/>
                </a:lnTo>
                <a:lnTo>
                  <a:pt x="65" y="62"/>
                </a:lnTo>
                <a:lnTo>
                  <a:pt x="65" y="64"/>
                </a:lnTo>
                <a:lnTo>
                  <a:pt x="63" y="64"/>
                </a:lnTo>
                <a:lnTo>
                  <a:pt x="63" y="62"/>
                </a:lnTo>
                <a:lnTo>
                  <a:pt x="63" y="60"/>
                </a:lnTo>
                <a:lnTo>
                  <a:pt x="61" y="60"/>
                </a:lnTo>
                <a:lnTo>
                  <a:pt x="63" y="60"/>
                </a:lnTo>
                <a:lnTo>
                  <a:pt x="63" y="62"/>
                </a:lnTo>
                <a:lnTo>
                  <a:pt x="63" y="64"/>
                </a:lnTo>
                <a:lnTo>
                  <a:pt x="61" y="64"/>
                </a:lnTo>
                <a:lnTo>
                  <a:pt x="63" y="64"/>
                </a:lnTo>
                <a:lnTo>
                  <a:pt x="63" y="66"/>
                </a:lnTo>
                <a:lnTo>
                  <a:pt x="61" y="66"/>
                </a:lnTo>
                <a:lnTo>
                  <a:pt x="61" y="68"/>
                </a:lnTo>
                <a:lnTo>
                  <a:pt x="63" y="68"/>
                </a:lnTo>
                <a:lnTo>
                  <a:pt x="65" y="68"/>
                </a:lnTo>
                <a:lnTo>
                  <a:pt x="63" y="68"/>
                </a:lnTo>
                <a:lnTo>
                  <a:pt x="65" y="69"/>
                </a:lnTo>
                <a:lnTo>
                  <a:pt x="67" y="69"/>
                </a:lnTo>
                <a:lnTo>
                  <a:pt x="67" y="71"/>
                </a:lnTo>
                <a:lnTo>
                  <a:pt x="65" y="71"/>
                </a:lnTo>
                <a:lnTo>
                  <a:pt x="65" y="69"/>
                </a:lnTo>
                <a:lnTo>
                  <a:pt x="65" y="71"/>
                </a:lnTo>
                <a:lnTo>
                  <a:pt x="67" y="71"/>
                </a:lnTo>
                <a:lnTo>
                  <a:pt x="67" y="73"/>
                </a:lnTo>
                <a:lnTo>
                  <a:pt x="65" y="75"/>
                </a:lnTo>
                <a:lnTo>
                  <a:pt x="63" y="77"/>
                </a:lnTo>
                <a:lnTo>
                  <a:pt x="65" y="77"/>
                </a:lnTo>
                <a:lnTo>
                  <a:pt x="63" y="77"/>
                </a:lnTo>
                <a:lnTo>
                  <a:pt x="63" y="79"/>
                </a:lnTo>
                <a:lnTo>
                  <a:pt x="61" y="79"/>
                </a:lnTo>
                <a:lnTo>
                  <a:pt x="61" y="77"/>
                </a:lnTo>
                <a:lnTo>
                  <a:pt x="61" y="79"/>
                </a:lnTo>
                <a:lnTo>
                  <a:pt x="60" y="79"/>
                </a:lnTo>
                <a:lnTo>
                  <a:pt x="58" y="81"/>
                </a:lnTo>
                <a:lnTo>
                  <a:pt x="58" y="83"/>
                </a:lnTo>
                <a:lnTo>
                  <a:pt x="60" y="83"/>
                </a:lnTo>
                <a:lnTo>
                  <a:pt x="60" y="81"/>
                </a:lnTo>
                <a:lnTo>
                  <a:pt x="61" y="81"/>
                </a:lnTo>
                <a:lnTo>
                  <a:pt x="61" y="83"/>
                </a:lnTo>
                <a:lnTo>
                  <a:pt x="60" y="83"/>
                </a:lnTo>
                <a:lnTo>
                  <a:pt x="61" y="84"/>
                </a:lnTo>
                <a:lnTo>
                  <a:pt x="60" y="86"/>
                </a:lnTo>
                <a:lnTo>
                  <a:pt x="61" y="86"/>
                </a:lnTo>
                <a:lnTo>
                  <a:pt x="60" y="88"/>
                </a:lnTo>
                <a:lnTo>
                  <a:pt x="58" y="92"/>
                </a:lnTo>
                <a:lnTo>
                  <a:pt x="56" y="94"/>
                </a:lnTo>
                <a:lnTo>
                  <a:pt x="54" y="96"/>
                </a:lnTo>
                <a:lnTo>
                  <a:pt x="54" y="98"/>
                </a:lnTo>
                <a:lnTo>
                  <a:pt x="52" y="98"/>
                </a:lnTo>
                <a:lnTo>
                  <a:pt x="52" y="99"/>
                </a:lnTo>
                <a:lnTo>
                  <a:pt x="48" y="99"/>
                </a:lnTo>
                <a:lnTo>
                  <a:pt x="48" y="101"/>
                </a:lnTo>
                <a:lnTo>
                  <a:pt x="46" y="101"/>
                </a:lnTo>
                <a:lnTo>
                  <a:pt x="46" y="103"/>
                </a:lnTo>
                <a:lnTo>
                  <a:pt x="46" y="103"/>
                </a:lnTo>
                <a:lnTo>
                  <a:pt x="45" y="103"/>
                </a:lnTo>
                <a:lnTo>
                  <a:pt x="43" y="103"/>
                </a:lnTo>
                <a:lnTo>
                  <a:pt x="45" y="105"/>
                </a:lnTo>
                <a:lnTo>
                  <a:pt x="43" y="107"/>
                </a:lnTo>
                <a:lnTo>
                  <a:pt x="41" y="105"/>
                </a:lnTo>
                <a:lnTo>
                  <a:pt x="41" y="107"/>
                </a:lnTo>
                <a:lnTo>
                  <a:pt x="39" y="109"/>
                </a:lnTo>
                <a:lnTo>
                  <a:pt x="37" y="109"/>
                </a:lnTo>
                <a:lnTo>
                  <a:pt x="37" y="111"/>
                </a:lnTo>
                <a:lnTo>
                  <a:pt x="37" y="113"/>
                </a:lnTo>
                <a:lnTo>
                  <a:pt x="39" y="113"/>
                </a:lnTo>
                <a:lnTo>
                  <a:pt x="39" y="114"/>
                </a:lnTo>
                <a:lnTo>
                  <a:pt x="37" y="114"/>
                </a:lnTo>
                <a:lnTo>
                  <a:pt x="35" y="114"/>
                </a:lnTo>
                <a:lnTo>
                  <a:pt x="35" y="113"/>
                </a:lnTo>
                <a:lnTo>
                  <a:pt x="37" y="113"/>
                </a:lnTo>
                <a:lnTo>
                  <a:pt x="35" y="113"/>
                </a:lnTo>
                <a:lnTo>
                  <a:pt x="35" y="109"/>
                </a:lnTo>
                <a:lnTo>
                  <a:pt x="35" y="107"/>
                </a:lnTo>
                <a:lnTo>
                  <a:pt x="33" y="105"/>
                </a:lnTo>
                <a:lnTo>
                  <a:pt x="35" y="105"/>
                </a:lnTo>
                <a:lnTo>
                  <a:pt x="35" y="107"/>
                </a:lnTo>
                <a:lnTo>
                  <a:pt x="35" y="105"/>
                </a:lnTo>
                <a:lnTo>
                  <a:pt x="37" y="107"/>
                </a:lnTo>
                <a:lnTo>
                  <a:pt x="37" y="105"/>
                </a:lnTo>
                <a:lnTo>
                  <a:pt x="39" y="105"/>
                </a:lnTo>
                <a:lnTo>
                  <a:pt x="39" y="103"/>
                </a:lnTo>
                <a:lnTo>
                  <a:pt x="37" y="101"/>
                </a:lnTo>
                <a:lnTo>
                  <a:pt x="35" y="103"/>
                </a:lnTo>
                <a:lnTo>
                  <a:pt x="35" y="101"/>
                </a:lnTo>
                <a:lnTo>
                  <a:pt x="37" y="101"/>
                </a:lnTo>
                <a:lnTo>
                  <a:pt x="35" y="99"/>
                </a:lnTo>
                <a:lnTo>
                  <a:pt x="33" y="99"/>
                </a:lnTo>
                <a:lnTo>
                  <a:pt x="31" y="99"/>
                </a:lnTo>
                <a:lnTo>
                  <a:pt x="33" y="99"/>
                </a:lnTo>
                <a:lnTo>
                  <a:pt x="33" y="101"/>
                </a:lnTo>
                <a:lnTo>
                  <a:pt x="31" y="99"/>
                </a:lnTo>
                <a:lnTo>
                  <a:pt x="30" y="99"/>
                </a:lnTo>
                <a:lnTo>
                  <a:pt x="28" y="101"/>
                </a:lnTo>
                <a:lnTo>
                  <a:pt x="30" y="101"/>
                </a:lnTo>
                <a:lnTo>
                  <a:pt x="31" y="101"/>
                </a:lnTo>
                <a:lnTo>
                  <a:pt x="31" y="103"/>
                </a:lnTo>
                <a:lnTo>
                  <a:pt x="33" y="105"/>
                </a:lnTo>
                <a:lnTo>
                  <a:pt x="31" y="107"/>
                </a:lnTo>
                <a:lnTo>
                  <a:pt x="30" y="107"/>
                </a:lnTo>
                <a:lnTo>
                  <a:pt x="31" y="107"/>
                </a:lnTo>
                <a:lnTo>
                  <a:pt x="31" y="109"/>
                </a:lnTo>
                <a:lnTo>
                  <a:pt x="30" y="109"/>
                </a:lnTo>
                <a:lnTo>
                  <a:pt x="28" y="109"/>
                </a:lnTo>
                <a:lnTo>
                  <a:pt x="28" y="107"/>
                </a:lnTo>
                <a:lnTo>
                  <a:pt x="28" y="105"/>
                </a:lnTo>
                <a:lnTo>
                  <a:pt x="26" y="103"/>
                </a:lnTo>
                <a:lnTo>
                  <a:pt x="24" y="103"/>
                </a:lnTo>
                <a:lnTo>
                  <a:pt x="22" y="103"/>
                </a:lnTo>
                <a:lnTo>
                  <a:pt x="20" y="101"/>
                </a:lnTo>
                <a:lnTo>
                  <a:pt x="20" y="99"/>
                </a:lnTo>
                <a:lnTo>
                  <a:pt x="18" y="99"/>
                </a:lnTo>
                <a:lnTo>
                  <a:pt x="16" y="99"/>
                </a:lnTo>
                <a:lnTo>
                  <a:pt x="15" y="99"/>
                </a:lnTo>
                <a:lnTo>
                  <a:pt x="13" y="99"/>
                </a:lnTo>
                <a:lnTo>
                  <a:pt x="11" y="99"/>
                </a:lnTo>
                <a:lnTo>
                  <a:pt x="9" y="99"/>
                </a:lnTo>
                <a:lnTo>
                  <a:pt x="7" y="101"/>
                </a:lnTo>
                <a:lnTo>
                  <a:pt x="3" y="101"/>
                </a:lnTo>
                <a:lnTo>
                  <a:pt x="3" y="99"/>
                </a:lnTo>
                <a:lnTo>
                  <a:pt x="1" y="99"/>
                </a:lnTo>
                <a:lnTo>
                  <a:pt x="1" y="99"/>
                </a:lnTo>
                <a:lnTo>
                  <a:pt x="1" y="98"/>
                </a:lnTo>
                <a:lnTo>
                  <a:pt x="1" y="96"/>
                </a:lnTo>
                <a:lnTo>
                  <a:pt x="1" y="94"/>
                </a:lnTo>
                <a:lnTo>
                  <a:pt x="1" y="92"/>
                </a:lnTo>
                <a:lnTo>
                  <a:pt x="0" y="92"/>
                </a:lnTo>
                <a:lnTo>
                  <a:pt x="0" y="90"/>
                </a:lnTo>
                <a:lnTo>
                  <a:pt x="1" y="88"/>
                </a:lnTo>
                <a:lnTo>
                  <a:pt x="0" y="88"/>
                </a:lnTo>
                <a:lnTo>
                  <a:pt x="0" y="86"/>
                </a:lnTo>
                <a:lnTo>
                  <a:pt x="1" y="86"/>
                </a:lnTo>
                <a:lnTo>
                  <a:pt x="3" y="84"/>
                </a:lnTo>
                <a:lnTo>
                  <a:pt x="3" y="83"/>
                </a:lnTo>
                <a:lnTo>
                  <a:pt x="3" y="81"/>
                </a:lnTo>
                <a:lnTo>
                  <a:pt x="3" y="79"/>
                </a:lnTo>
                <a:lnTo>
                  <a:pt x="1" y="79"/>
                </a:lnTo>
                <a:lnTo>
                  <a:pt x="1" y="77"/>
                </a:lnTo>
                <a:lnTo>
                  <a:pt x="3" y="75"/>
                </a:lnTo>
                <a:lnTo>
                  <a:pt x="3" y="73"/>
                </a:lnTo>
                <a:lnTo>
                  <a:pt x="5" y="73"/>
                </a:lnTo>
                <a:lnTo>
                  <a:pt x="5" y="71"/>
                </a:lnTo>
                <a:lnTo>
                  <a:pt x="3" y="71"/>
                </a:lnTo>
                <a:lnTo>
                  <a:pt x="3" y="69"/>
                </a:lnTo>
                <a:lnTo>
                  <a:pt x="3" y="68"/>
                </a:lnTo>
                <a:lnTo>
                  <a:pt x="3" y="66"/>
                </a:lnTo>
                <a:lnTo>
                  <a:pt x="5" y="66"/>
                </a:lnTo>
                <a:lnTo>
                  <a:pt x="7" y="64"/>
                </a:lnTo>
                <a:lnTo>
                  <a:pt x="7" y="62"/>
                </a:lnTo>
                <a:lnTo>
                  <a:pt x="9" y="62"/>
                </a:lnTo>
                <a:lnTo>
                  <a:pt x="9" y="64"/>
                </a:lnTo>
                <a:lnTo>
                  <a:pt x="9" y="66"/>
                </a:lnTo>
                <a:lnTo>
                  <a:pt x="11" y="66"/>
                </a:lnTo>
                <a:lnTo>
                  <a:pt x="13" y="66"/>
                </a:lnTo>
                <a:lnTo>
                  <a:pt x="13" y="64"/>
                </a:lnTo>
                <a:lnTo>
                  <a:pt x="15" y="64"/>
                </a:lnTo>
                <a:lnTo>
                  <a:pt x="16" y="66"/>
                </a:lnTo>
                <a:lnTo>
                  <a:pt x="18" y="66"/>
                </a:lnTo>
                <a:lnTo>
                  <a:pt x="18" y="68"/>
                </a:lnTo>
                <a:lnTo>
                  <a:pt x="20" y="68"/>
                </a:lnTo>
                <a:lnTo>
                  <a:pt x="22" y="68"/>
                </a:lnTo>
                <a:lnTo>
                  <a:pt x="22" y="66"/>
                </a:lnTo>
                <a:lnTo>
                  <a:pt x="20" y="66"/>
                </a:lnTo>
                <a:lnTo>
                  <a:pt x="18" y="66"/>
                </a:lnTo>
                <a:lnTo>
                  <a:pt x="18" y="64"/>
                </a:lnTo>
                <a:lnTo>
                  <a:pt x="18" y="62"/>
                </a:lnTo>
                <a:lnTo>
                  <a:pt x="16" y="62"/>
                </a:lnTo>
                <a:lnTo>
                  <a:pt x="18" y="60"/>
                </a:lnTo>
                <a:lnTo>
                  <a:pt x="16" y="60"/>
                </a:lnTo>
                <a:lnTo>
                  <a:pt x="16" y="58"/>
                </a:lnTo>
                <a:lnTo>
                  <a:pt x="16" y="60"/>
                </a:lnTo>
                <a:lnTo>
                  <a:pt x="15" y="58"/>
                </a:lnTo>
                <a:lnTo>
                  <a:pt x="15" y="60"/>
                </a:lnTo>
                <a:lnTo>
                  <a:pt x="15" y="58"/>
                </a:lnTo>
                <a:lnTo>
                  <a:pt x="15" y="56"/>
                </a:lnTo>
                <a:lnTo>
                  <a:pt x="16" y="56"/>
                </a:lnTo>
                <a:lnTo>
                  <a:pt x="16" y="54"/>
                </a:lnTo>
                <a:lnTo>
                  <a:pt x="15" y="56"/>
                </a:lnTo>
                <a:lnTo>
                  <a:pt x="13" y="54"/>
                </a:lnTo>
                <a:lnTo>
                  <a:pt x="11" y="54"/>
                </a:lnTo>
                <a:lnTo>
                  <a:pt x="9" y="51"/>
                </a:lnTo>
                <a:lnTo>
                  <a:pt x="7" y="51"/>
                </a:lnTo>
                <a:lnTo>
                  <a:pt x="9" y="49"/>
                </a:lnTo>
                <a:lnTo>
                  <a:pt x="11" y="47"/>
                </a:lnTo>
                <a:lnTo>
                  <a:pt x="13" y="47"/>
                </a:lnTo>
                <a:lnTo>
                  <a:pt x="15" y="49"/>
                </a:lnTo>
                <a:lnTo>
                  <a:pt x="16" y="51"/>
                </a:lnTo>
                <a:lnTo>
                  <a:pt x="18" y="49"/>
                </a:lnTo>
                <a:lnTo>
                  <a:pt x="20" y="49"/>
                </a:lnTo>
                <a:lnTo>
                  <a:pt x="20" y="47"/>
                </a:lnTo>
                <a:lnTo>
                  <a:pt x="22" y="47"/>
                </a:lnTo>
                <a:lnTo>
                  <a:pt x="22" y="49"/>
                </a:lnTo>
                <a:lnTo>
                  <a:pt x="24" y="47"/>
                </a:lnTo>
                <a:lnTo>
                  <a:pt x="26" y="47"/>
                </a:lnTo>
                <a:lnTo>
                  <a:pt x="26" y="49"/>
                </a:lnTo>
                <a:lnTo>
                  <a:pt x="28" y="49"/>
                </a:lnTo>
                <a:lnTo>
                  <a:pt x="28" y="47"/>
                </a:lnTo>
                <a:lnTo>
                  <a:pt x="28" y="45"/>
                </a:lnTo>
                <a:lnTo>
                  <a:pt x="26" y="45"/>
                </a:lnTo>
                <a:lnTo>
                  <a:pt x="26" y="47"/>
                </a:lnTo>
                <a:lnTo>
                  <a:pt x="24" y="47"/>
                </a:lnTo>
                <a:lnTo>
                  <a:pt x="24" y="45"/>
                </a:lnTo>
                <a:lnTo>
                  <a:pt x="24" y="47"/>
                </a:lnTo>
                <a:lnTo>
                  <a:pt x="22" y="45"/>
                </a:lnTo>
                <a:lnTo>
                  <a:pt x="22" y="43"/>
                </a:lnTo>
                <a:lnTo>
                  <a:pt x="20" y="43"/>
                </a:lnTo>
                <a:lnTo>
                  <a:pt x="20" y="41"/>
                </a:lnTo>
                <a:lnTo>
                  <a:pt x="20" y="39"/>
                </a:lnTo>
                <a:lnTo>
                  <a:pt x="20" y="38"/>
                </a:lnTo>
                <a:lnTo>
                  <a:pt x="20" y="36"/>
                </a:lnTo>
                <a:lnTo>
                  <a:pt x="22" y="36"/>
                </a:lnTo>
                <a:lnTo>
                  <a:pt x="22" y="38"/>
                </a:lnTo>
                <a:lnTo>
                  <a:pt x="24" y="38"/>
                </a:lnTo>
                <a:lnTo>
                  <a:pt x="26" y="38"/>
                </a:lnTo>
                <a:lnTo>
                  <a:pt x="26" y="39"/>
                </a:lnTo>
                <a:lnTo>
                  <a:pt x="28" y="39"/>
                </a:lnTo>
                <a:lnTo>
                  <a:pt x="28" y="38"/>
                </a:lnTo>
                <a:lnTo>
                  <a:pt x="30" y="38"/>
                </a:lnTo>
                <a:lnTo>
                  <a:pt x="31" y="39"/>
                </a:lnTo>
                <a:lnTo>
                  <a:pt x="31" y="38"/>
                </a:lnTo>
                <a:lnTo>
                  <a:pt x="30" y="36"/>
                </a:lnTo>
                <a:lnTo>
                  <a:pt x="31" y="36"/>
                </a:lnTo>
                <a:lnTo>
                  <a:pt x="31" y="34"/>
                </a:lnTo>
                <a:lnTo>
                  <a:pt x="33" y="34"/>
                </a:lnTo>
                <a:lnTo>
                  <a:pt x="33" y="32"/>
                </a:lnTo>
                <a:lnTo>
                  <a:pt x="35" y="32"/>
                </a:lnTo>
                <a:lnTo>
                  <a:pt x="35" y="34"/>
                </a:lnTo>
                <a:lnTo>
                  <a:pt x="37" y="34"/>
                </a:lnTo>
                <a:lnTo>
                  <a:pt x="37" y="36"/>
                </a:lnTo>
                <a:lnTo>
                  <a:pt x="37" y="34"/>
                </a:lnTo>
                <a:lnTo>
                  <a:pt x="39" y="32"/>
                </a:lnTo>
                <a:lnTo>
                  <a:pt x="39" y="34"/>
                </a:lnTo>
                <a:lnTo>
                  <a:pt x="41" y="34"/>
                </a:lnTo>
                <a:lnTo>
                  <a:pt x="43" y="36"/>
                </a:lnTo>
                <a:lnTo>
                  <a:pt x="45" y="36"/>
                </a:lnTo>
                <a:lnTo>
                  <a:pt x="43" y="38"/>
                </a:lnTo>
                <a:lnTo>
                  <a:pt x="45" y="38"/>
                </a:lnTo>
                <a:lnTo>
                  <a:pt x="45" y="36"/>
                </a:lnTo>
                <a:lnTo>
                  <a:pt x="46" y="38"/>
                </a:lnTo>
                <a:lnTo>
                  <a:pt x="46" y="36"/>
                </a:lnTo>
                <a:lnTo>
                  <a:pt x="45" y="36"/>
                </a:lnTo>
                <a:lnTo>
                  <a:pt x="43" y="36"/>
                </a:lnTo>
                <a:lnTo>
                  <a:pt x="43" y="34"/>
                </a:lnTo>
                <a:lnTo>
                  <a:pt x="45" y="34"/>
                </a:lnTo>
                <a:lnTo>
                  <a:pt x="46" y="34"/>
                </a:lnTo>
                <a:lnTo>
                  <a:pt x="46" y="32"/>
                </a:lnTo>
                <a:lnTo>
                  <a:pt x="46" y="34"/>
                </a:lnTo>
                <a:lnTo>
                  <a:pt x="46" y="36"/>
                </a:lnTo>
                <a:lnTo>
                  <a:pt x="48" y="36"/>
                </a:lnTo>
                <a:lnTo>
                  <a:pt x="50" y="34"/>
                </a:lnTo>
                <a:lnTo>
                  <a:pt x="46" y="34"/>
                </a:lnTo>
                <a:lnTo>
                  <a:pt x="46" y="32"/>
                </a:lnTo>
                <a:lnTo>
                  <a:pt x="46" y="32"/>
                </a:lnTo>
                <a:lnTo>
                  <a:pt x="45" y="32"/>
                </a:lnTo>
                <a:lnTo>
                  <a:pt x="43" y="32"/>
                </a:lnTo>
                <a:lnTo>
                  <a:pt x="43" y="30"/>
                </a:lnTo>
                <a:lnTo>
                  <a:pt x="41" y="32"/>
                </a:lnTo>
                <a:lnTo>
                  <a:pt x="41" y="30"/>
                </a:lnTo>
                <a:lnTo>
                  <a:pt x="39" y="30"/>
                </a:lnTo>
                <a:lnTo>
                  <a:pt x="37" y="30"/>
                </a:lnTo>
                <a:lnTo>
                  <a:pt x="39" y="28"/>
                </a:lnTo>
                <a:lnTo>
                  <a:pt x="39" y="26"/>
                </a:lnTo>
                <a:lnTo>
                  <a:pt x="39" y="28"/>
                </a:lnTo>
                <a:lnTo>
                  <a:pt x="37" y="28"/>
                </a:lnTo>
                <a:lnTo>
                  <a:pt x="35" y="30"/>
                </a:lnTo>
                <a:lnTo>
                  <a:pt x="35" y="28"/>
                </a:lnTo>
                <a:lnTo>
                  <a:pt x="33" y="28"/>
                </a:lnTo>
                <a:lnTo>
                  <a:pt x="31" y="28"/>
                </a:lnTo>
                <a:lnTo>
                  <a:pt x="31" y="26"/>
                </a:lnTo>
                <a:lnTo>
                  <a:pt x="30" y="26"/>
                </a:lnTo>
                <a:lnTo>
                  <a:pt x="30" y="24"/>
                </a:lnTo>
                <a:lnTo>
                  <a:pt x="28" y="24"/>
                </a:lnTo>
                <a:lnTo>
                  <a:pt x="26" y="23"/>
                </a:lnTo>
                <a:lnTo>
                  <a:pt x="24" y="23"/>
                </a:lnTo>
                <a:lnTo>
                  <a:pt x="22" y="21"/>
                </a:lnTo>
                <a:lnTo>
                  <a:pt x="20" y="21"/>
                </a:lnTo>
                <a:lnTo>
                  <a:pt x="20" y="23"/>
                </a:lnTo>
                <a:lnTo>
                  <a:pt x="18" y="23"/>
                </a:lnTo>
                <a:lnTo>
                  <a:pt x="16" y="23"/>
                </a:lnTo>
                <a:lnTo>
                  <a:pt x="15" y="23"/>
                </a:lnTo>
                <a:lnTo>
                  <a:pt x="13" y="23"/>
                </a:lnTo>
                <a:lnTo>
                  <a:pt x="11" y="21"/>
                </a:lnTo>
                <a:lnTo>
                  <a:pt x="9" y="19"/>
                </a:lnTo>
                <a:lnTo>
                  <a:pt x="7" y="19"/>
                </a:lnTo>
                <a:lnTo>
                  <a:pt x="5" y="19"/>
                </a:lnTo>
                <a:lnTo>
                  <a:pt x="5" y="15"/>
                </a:lnTo>
                <a:lnTo>
                  <a:pt x="5" y="13"/>
                </a:lnTo>
                <a:lnTo>
                  <a:pt x="5" y="11"/>
                </a:lnTo>
                <a:lnTo>
                  <a:pt x="7" y="11"/>
                </a:lnTo>
                <a:lnTo>
                  <a:pt x="11" y="13"/>
                </a:lnTo>
                <a:lnTo>
                  <a:pt x="11" y="15"/>
                </a:lnTo>
                <a:lnTo>
                  <a:pt x="11" y="17"/>
                </a:lnTo>
                <a:lnTo>
                  <a:pt x="11" y="19"/>
                </a:lnTo>
                <a:lnTo>
                  <a:pt x="13" y="19"/>
                </a:lnTo>
                <a:lnTo>
                  <a:pt x="15" y="21"/>
                </a:lnTo>
                <a:lnTo>
                  <a:pt x="16" y="21"/>
                </a:lnTo>
                <a:lnTo>
                  <a:pt x="18" y="21"/>
                </a:lnTo>
                <a:lnTo>
                  <a:pt x="18" y="19"/>
                </a:lnTo>
                <a:lnTo>
                  <a:pt x="20" y="19"/>
                </a:lnTo>
                <a:lnTo>
                  <a:pt x="20" y="17"/>
                </a:lnTo>
                <a:lnTo>
                  <a:pt x="20" y="19"/>
                </a:lnTo>
                <a:lnTo>
                  <a:pt x="22" y="19"/>
                </a:lnTo>
                <a:lnTo>
                  <a:pt x="24" y="19"/>
                </a:lnTo>
                <a:lnTo>
                  <a:pt x="26" y="19"/>
                </a:lnTo>
                <a:lnTo>
                  <a:pt x="28" y="19"/>
                </a:lnTo>
                <a:lnTo>
                  <a:pt x="30" y="19"/>
                </a:lnTo>
                <a:lnTo>
                  <a:pt x="31" y="19"/>
                </a:lnTo>
                <a:lnTo>
                  <a:pt x="30" y="19"/>
                </a:lnTo>
                <a:lnTo>
                  <a:pt x="31" y="21"/>
                </a:lnTo>
                <a:lnTo>
                  <a:pt x="31" y="19"/>
                </a:lnTo>
                <a:lnTo>
                  <a:pt x="31" y="17"/>
                </a:lnTo>
                <a:lnTo>
                  <a:pt x="33" y="15"/>
                </a:lnTo>
                <a:lnTo>
                  <a:pt x="35" y="17"/>
                </a:lnTo>
                <a:lnTo>
                  <a:pt x="37" y="17"/>
                </a:lnTo>
                <a:lnTo>
                  <a:pt x="37" y="19"/>
                </a:lnTo>
                <a:lnTo>
                  <a:pt x="39" y="19"/>
                </a:lnTo>
                <a:lnTo>
                  <a:pt x="39" y="17"/>
                </a:lnTo>
                <a:lnTo>
                  <a:pt x="39" y="15"/>
                </a:lnTo>
                <a:lnTo>
                  <a:pt x="39" y="13"/>
                </a:lnTo>
                <a:lnTo>
                  <a:pt x="37" y="11"/>
                </a:lnTo>
                <a:lnTo>
                  <a:pt x="37" y="11"/>
                </a:lnTo>
                <a:lnTo>
                  <a:pt x="41" y="11"/>
                </a:lnTo>
                <a:lnTo>
                  <a:pt x="43" y="11"/>
                </a:lnTo>
                <a:lnTo>
                  <a:pt x="43" y="9"/>
                </a:lnTo>
                <a:lnTo>
                  <a:pt x="45" y="9"/>
                </a:lnTo>
                <a:lnTo>
                  <a:pt x="43" y="9"/>
                </a:lnTo>
                <a:lnTo>
                  <a:pt x="43" y="8"/>
                </a:lnTo>
                <a:lnTo>
                  <a:pt x="41" y="8"/>
                </a:lnTo>
                <a:lnTo>
                  <a:pt x="39" y="8"/>
                </a:lnTo>
                <a:lnTo>
                  <a:pt x="39" y="9"/>
                </a:lnTo>
                <a:lnTo>
                  <a:pt x="37" y="8"/>
                </a:lnTo>
                <a:lnTo>
                  <a:pt x="39" y="8"/>
                </a:lnTo>
                <a:lnTo>
                  <a:pt x="39" y="6"/>
                </a:lnTo>
                <a:lnTo>
                  <a:pt x="39" y="4"/>
                </a:lnTo>
                <a:lnTo>
                  <a:pt x="41" y="4"/>
                </a:lnTo>
                <a:lnTo>
                  <a:pt x="41" y="2"/>
                </a:lnTo>
                <a:lnTo>
                  <a:pt x="43" y="2"/>
                </a:lnTo>
                <a:lnTo>
                  <a:pt x="45" y="2"/>
                </a:lnTo>
                <a:lnTo>
                  <a:pt x="46" y="2"/>
                </a:lnTo>
                <a:lnTo>
                  <a:pt x="46" y="0"/>
                </a:lnTo>
                <a:lnTo>
                  <a:pt x="48" y="0"/>
                </a:lnTo>
                <a:lnTo>
                  <a:pt x="48" y="0"/>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137"/>
          <p:cNvSpPr>
            <a:spLocks/>
          </p:cNvSpPr>
          <p:nvPr/>
        </p:nvSpPr>
        <p:spPr bwMode="auto">
          <a:xfrm>
            <a:off x="1567445" y="4817633"/>
            <a:ext cx="969962" cy="788988"/>
          </a:xfrm>
          <a:custGeom>
            <a:avLst/>
            <a:gdLst>
              <a:gd name="T0" fmla="*/ 229 w 611"/>
              <a:gd name="T1" fmla="*/ 99 h 497"/>
              <a:gd name="T2" fmla="*/ 377 w 611"/>
              <a:gd name="T3" fmla="*/ 180 h 497"/>
              <a:gd name="T4" fmla="*/ 441 w 611"/>
              <a:gd name="T5" fmla="*/ 251 h 497"/>
              <a:gd name="T6" fmla="*/ 443 w 611"/>
              <a:gd name="T7" fmla="*/ 323 h 497"/>
              <a:gd name="T8" fmla="*/ 411 w 611"/>
              <a:gd name="T9" fmla="*/ 377 h 497"/>
              <a:gd name="T10" fmla="*/ 482 w 611"/>
              <a:gd name="T11" fmla="*/ 369 h 497"/>
              <a:gd name="T12" fmla="*/ 510 w 611"/>
              <a:gd name="T13" fmla="*/ 390 h 497"/>
              <a:gd name="T14" fmla="*/ 519 w 611"/>
              <a:gd name="T15" fmla="*/ 332 h 497"/>
              <a:gd name="T16" fmla="*/ 525 w 611"/>
              <a:gd name="T17" fmla="*/ 360 h 497"/>
              <a:gd name="T18" fmla="*/ 561 w 611"/>
              <a:gd name="T19" fmla="*/ 398 h 497"/>
              <a:gd name="T20" fmla="*/ 591 w 611"/>
              <a:gd name="T21" fmla="*/ 435 h 497"/>
              <a:gd name="T22" fmla="*/ 608 w 611"/>
              <a:gd name="T23" fmla="*/ 463 h 497"/>
              <a:gd name="T24" fmla="*/ 594 w 611"/>
              <a:gd name="T25" fmla="*/ 493 h 497"/>
              <a:gd name="T26" fmla="*/ 574 w 611"/>
              <a:gd name="T27" fmla="*/ 484 h 497"/>
              <a:gd name="T28" fmla="*/ 557 w 611"/>
              <a:gd name="T29" fmla="*/ 491 h 497"/>
              <a:gd name="T30" fmla="*/ 536 w 611"/>
              <a:gd name="T31" fmla="*/ 497 h 497"/>
              <a:gd name="T32" fmla="*/ 516 w 611"/>
              <a:gd name="T33" fmla="*/ 491 h 497"/>
              <a:gd name="T34" fmla="*/ 508 w 611"/>
              <a:gd name="T35" fmla="*/ 471 h 497"/>
              <a:gd name="T36" fmla="*/ 491 w 611"/>
              <a:gd name="T37" fmla="*/ 459 h 497"/>
              <a:gd name="T38" fmla="*/ 473 w 611"/>
              <a:gd name="T39" fmla="*/ 448 h 497"/>
              <a:gd name="T40" fmla="*/ 407 w 611"/>
              <a:gd name="T41" fmla="*/ 446 h 497"/>
              <a:gd name="T42" fmla="*/ 362 w 611"/>
              <a:gd name="T43" fmla="*/ 405 h 497"/>
              <a:gd name="T44" fmla="*/ 321 w 611"/>
              <a:gd name="T45" fmla="*/ 413 h 497"/>
              <a:gd name="T46" fmla="*/ 298 w 611"/>
              <a:gd name="T47" fmla="*/ 403 h 497"/>
              <a:gd name="T48" fmla="*/ 281 w 611"/>
              <a:gd name="T49" fmla="*/ 394 h 497"/>
              <a:gd name="T50" fmla="*/ 270 w 611"/>
              <a:gd name="T51" fmla="*/ 375 h 497"/>
              <a:gd name="T52" fmla="*/ 246 w 611"/>
              <a:gd name="T53" fmla="*/ 373 h 497"/>
              <a:gd name="T54" fmla="*/ 225 w 611"/>
              <a:gd name="T55" fmla="*/ 369 h 497"/>
              <a:gd name="T56" fmla="*/ 206 w 611"/>
              <a:gd name="T57" fmla="*/ 366 h 497"/>
              <a:gd name="T58" fmla="*/ 189 w 611"/>
              <a:gd name="T59" fmla="*/ 360 h 497"/>
              <a:gd name="T60" fmla="*/ 180 w 611"/>
              <a:gd name="T61" fmla="*/ 339 h 497"/>
              <a:gd name="T62" fmla="*/ 163 w 611"/>
              <a:gd name="T63" fmla="*/ 326 h 497"/>
              <a:gd name="T64" fmla="*/ 144 w 611"/>
              <a:gd name="T65" fmla="*/ 321 h 497"/>
              <a:gd name="T66" fmla="*/ 120 w 611"/>
              <a:gd name="T67" fmla="*/ 321 h 497"/>
              <a:gd name="T68" fmla="*/ 96 w 611"/>
              <a:gd name="T69" fmla="*/ 321 h 497"/>
              <a:gd name="T70" fmla="*/ 75 w 611"/>
              <a:gd name="T71" fmla="*/ 313 h 497"/>
              <a:gd name="T72" fmla="*/ 60 w 611"/>
              <a:gd name="T73" fmla="*/ 298 h 497"/>
              <a:gd name="T74" fmla="*/ 51 w 611"/>
              <a:gd name="T75" fmla="*/ 279 h 497"/>
              <a:gd name="T76" fmla="*/ 60 w 611"/>
              <a:gd name="T77" fmla="*/ 268 h 497"/>
              <a:gd name="T78" fmla="*/ 52 w 611"/>
              <a:gd name="T79" fmla="*/ 253 h 497"/>
              <a:gd name="T80" fmla="*/ 39 w 611"/>
              <a:gd name="T81" fmla="*/ 240 h 497"/>
              <a:gd name="T82" fmla="*/ 24 w 611"/>
              <a:gd name="T83" fmla="*/ 227 h 497"/>
              <a:gd name="T84" fmla="*/ 22 w 611"/>
              <a:gd name="T85" fmla="*/ 210 h 497"/>
              <a:gd name="T86" fmla="*/ 2 w 611"/>
              <a:gd name="T87" fmla="*/ 189 h 497"/>
              <a:gd name="T88" fmla="*/ 21 w 611"/>
              <a:gd name="T89" fmla="*/ 180 h 497"/>
              <a:gd name="T90" fmla="*/ 51 w 611"/>
              <a:gd name="T91" fmla="*/ 165 h 497"/>
              <a:gd name="T92" fmla="*/ 73 w 611"/>
              <a:gd name="T93" fmla="*/ 152 h 497"/>
              <a:gd name="T94" fmla="*/ 86 w 611"/>
              <a:gd name="T95" fmla="*/ 142 h 497"/>
              <a:gd name="T96" fmla="*/ 97 w 611"/>
              <a:gd name="T97" fmla="*/ 126 h 497"/>
              <a:gd name="T98" fmla="*/ 103 w 611"/>
              <a:gd name="T99" fmla="*/ 112 h 497"/>
              <a:gd name="T100" fmla="*/ 109 w 611"/>
              <a:gd name="T101" fmla="*/ 101 h 497"/>
              <a:gd name="T102" fmla="*/ 107 w 611"/>
              <a:gd name="T103" fmla="*/ 90 h 497"/>
              <a:gd name="T104" fmla="*/ 101 w 611"/>
              <a:gd name="T105" fmla="*/ 81 h 497"/>
              <a:gd name="T106" fmla="*/ 99 w 611"/>
              <a:gd name="T107" fmla="*/ 62 h 497"/>
              <a:gd name="T108" fmla="*/ 99 w 611"/>
              <a:gd name="T109" fmla="*/ 47 h 497"/>
              <a:gd name="T110" fmla="*/ 107 w 611"/>
              <a:gd name="T111" fmla="*/ 36 h 497"/>
              <a:gd name="T112" fmla="*/ 109 w 611"/>
              <a:gd name="T113" fmla="*/ 26 h 497"/>
              <a:gd name="T114" fmla="*/ 127 w 611"/>
              <a:gd name="T115" fmla="*/ 22 h 497"/>
              <a:gd name="T116" fmla="*/ 144 w 611"/>
              <a:gd name="T117" fmla="*/ 15 h 497"/>
              <a:gd name="T118" fmla="*/ 156 w 611"/>
              <a:gd name="T119" fmla="*/ 4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1" h="497">
                <a:moveTo>
                  <a:pt x="163" y="0"/>
                </a:moveTo>
                <a:lnTo>
                  <a:pt x="161" y="11"/>
                </a:lnTo>
                <a:lnTo>
                  <a:pt x="171" y="24"/>
                </a:lnTo>
                <a:lnTo>
                  <a:pt x="186" y="36"/>
                </a:lnTo>
                <a:lnTo>
                  <a:pt x="199" y="41"/>
                </a:lnTo>
                <a:lnTo>
                  <a:pt x="212" y="54"/>
                </a:lnTo>
                <a:lnTo>
                  <a:pt x="219" y="60"/>
                </a:lnTo>
                <a:lnTo>
                  <a:pt x="218" y="67"/>
                </a:lnTo>
                <a:lnTo>
                  <a:pt x="225" y="75"/>
                </a:lnTo>
                <a:lnTo>
                  <a:pt x="240" y="82"/>
                </a:lnTo>
                <a:lnTo>
                  <a:pt x="229" y="99"/>
                </a:lnTo>
                <a:lnTo>
                  <a:pt x="223" y="114"/>
                </a:lnTo>
                <a:lnTo>
                  <a:pt x="221" y="126"/>
                </a:lnTo>
                <a:lnTo>
                  <a:pt x="234" y="133"/>
                </a:lnTo>
                <a:lnTo>
                  <a:pt x="246" y="141"/>
                </a:lnTo>
                <a:lnTo>
                  <a:pt x="272" y="154"/>
                </a:lnTo>
                <a:lnTo>
                  <a:pt x="294" y="161"/>
                </a:lnTo>
                <a:lnTo>
                  <a:pt x="319" y="157"/>
                </a:lnTo>
                <a:lnTo>
                  <a:pt x="336" y="156"/>
                </a:lnTo>
                <a:lnTo>
                  <a:pt x="354" y="163"/>
                </a:lnTo>
                <a:lnTo>
                  <a:pt x="366" y="169"/>
                </a:lnTo>
                <a:lnTo>
                  <a:pt x="377" y="180"/>
                </a:lnTo>
                <a:lnTo>
                  <a:pt x="384" y="187"/>
                </a:lnTo>
                <a:lnTo>
                  <a:pt x="398" y="197"/>
                </a:lnTo>
                <a:lnTo>
                  <a:pt x="413" y="206"/>
                </a:lnTo>
                <a:lnTo>
                  <a:pt x="424" y="210"/>
                </a:lnTo>
                <a:lnTo>
                  <a:pt x="426" y="216"/>
                </a:lnTo>
                <a:lnTo>
                  <a:pt x="429" y="227"/>
                </a:lnTo>
                <a:lnTo>
                  <a:pt x="439" y="232"/>
                </a:lnTo>
                <a:lnTo>
                  <a:pt x="439" y="236"/>
                </a:lnTo>
                <a:lnTo>
                  <a:pt x="437" y="240"/>
                </a:lnTo>
                <a:lnTo>
                  <a:pt x="439" y="244"/>
                </a:lnTo>
                <a:lnTo>
                  <a:pt x="441" y="251"/>
                </a:lnTo>
                <a:lnTo>
                  <a:pt x="443" y="261"/>
                </a:lnTo>
                <a:lnTo>
                  <a:pt x="439" y="266"/>
                </a:lnTo>
                <a:lnTo>
                  <a:pt x="441" y="270"/>
                </a:lnTo>
                <a:lnTo>
                  <a:pt x="441" y="276"/>
                </a:lnTo>
                <a:lnTo>
                  <a:pt x="439" y="281"/>
                </a:lnTo>
                <a:lnTo>
                  <a:pt x="441" y="289"/>
                </a:lnTo>
                <a:lnTo>
                  <a:pt x="444" y="298"/>
                </a:lnTo>
                <a:lnTo>
                  <a:pt x="444" y="306"/>
                </a:lnTo>
                <a:lnTo>
                  <a:pt x="439" y="315"/>
                </a:lnTo>
                <a:lnTo>
                  <a:pt x="437" y="321"/>
                </a:lnTo>
                <a:lnTo>
                  <a:pt x="443" y="323"/>
                </a:lnTo>
                <a:lnTo>
                  <a:pt x="458" y="328"/>
                </a:lnTo>
                <a:lnTo>
                  <a:pt x="456" y="334"/>
                </a:lnTo>
                <a:lnTo>
                  <a:pt x="452" y="341"/>
                </a:lnTo>
                <a:lnTo>
                  <a:pt x="429" y="343"/>
                </a:lnTo>
                <a:lnTo>
                  <a:pt x="422" y="347"/>
                </a:lnTo>
                <a:lnTo>
                  <a:pt x="420" y="354"/>
                </a:lnTo>
                <a:lnTo>
                  <a:pt x="416" y="360"/>
                </a:lnTo>
                <a:lnTo>
                  <a:pt x="409" y="360"/>
                </a:lnTo>
                <a:lnTo>
                  <a:pt x="407" y="366"/>
                </a:lnTo>
                <a:lnTo>
                  <a:pt x="405" y="369"/>
                </a:lnTo>
                <a:lnTo>
                  <a:pt x="411" y="377"/>
                </a:lnTo>
                <a:lnTo>
                  <a:pt x="418" y="379"/>
                </a:lnTo>
                <a:lnTo>
                  <a:pt x="433" y="379"/>
                </a:lnTo>
                <a:lnTo>
                  <a:pt x="441" y="377"/>
                </a:lnTo>
                <a:lnTo>
                  <a:pt x="444" y="371"/>
                </a:lnTo>
                <a:lnTo>
                  <a:pt x="446" y="369"/>
                </a:lnTo>
                <a:lnTo>
                  <a:pt x="454" y="364"/>
                </a:lnTo>
                <a:lnTo>
                  <a:pt x="459" y="360"/>
                </a:lnTo>
                <a:lnTo>
                  <a:pt x="463" y="358"/>
                </a:lnTo>
                <a:lnTo>
                  <a:pt x="469" y="358"/>
                </a:lnTo>
                <a:lnTo>
                  <a:pt x="478" y="360"/>
                </a:lnTo>
                <a:lnTo>
                  <a:pt x="482" y="369"/>
                </a:lnTo>
                <a:lnTo>
                  <a:pt x="484" y="373"/>
                </a:lnTo>
                <a:lnTo>
                  <a:pt x="488" y="375"/>
                </a:lnTo>
                <a:lnTo>
                  <a:pt x="491" y="373"/>
                </a:lnTo>
                <a:lnTo>
                  <a:pt x="495" y="375"/>
                </a:lnTo>
                <a:lnTo>
                  <a:pt x="497" y="379"/>
                </a:lnTo>
                <a:lnTo>
                  <a:pt x="499" y="383"/>
                </a:lnTo>
                <a:lnTo>
                  <a:pt x="501" y="386"/>
                </a:lnTo>
                <a:lnTo>
                  <a:pt x="501" y="390"/>
                </a:lnTo>
                <a:lnTo>
                  <a:pt x="506" y="390"/>
                </a:lnTo>
                <a:lnTo>
                  <a:pt x="508" y="390"/>
                </a:lnTo>
                <a:lnTo>
                  <a:pt x="510" y="390"/>
                </a:lnTo>
                <a:lnTo>
                  <a:pt x="512" y="394"/>
                </a:lnTo>
                <a:lnTo>
                  <a:pt x="514" y="394"/>
                </a:lnTo>
                <a:lnTo>
                  <a:pt x="516" y="388"/>
                </a:lnTo>
                <a:lnTo>
                  <a:pt x="519" y="379"/>
                </a:lnTo>
                <a:lnTo>
                  <a:pt x="519" y="373"/>
                </a:lnTo>
                <a:lnTo>
                  <a:pt x="519" y="369"/>
                </a:lnTo>
                <a:lnTo>
                  <a:pt x="519" y="366"/>
                </a:lnTo>
                <a:lnTo>
                  <a:pt x="519" y="360"/>
                </a:lnTo>
                <a:lnTo>
                  <a:pt x="518" y="349"/>
                </a:lnTo>
                <a:lnTo>
                  <a:pt x="519" y="341"/>
                </a:lnTo>
                <a:lnTo>
                  <a:pt x="519" y="332"/>
                </a:lnTo>
                <a:lnTo>
                  <a:pt x="521" y="328"/>
                </a:lnTo>
                <a:lnTo>
                  <a:pt x="523" y="330"/>
                </a:lnTo>
                <a:lnTo>
                  <a:pt x="525" y="332"/>
                </a:lnTo>
                <a:lnTo>
                  <a:pt x="525" y="336"/>
                </a:lnTo>
                <a:lnTo>
                  <a:pt x="525" y="339"/>
                </a:lnTo>
                <a:lnTo>
                  <a:pt x="525" y="345"/>
                </a:lnTo>
                <a:lnTo>
                  <a:pt x="529" y="347"/>
                </a:lnTo>
                <a:lnTo>
                  <a:pt x="529" y="351"/>
                </a:lnTo>
                <a:lnTo>
                  <a:pt x="529" y="354"/>
                </a:lnTo>
                <a:lnTo>
                  <a:pt x="527" y="358"/>
                </a:lnTo>
                <a:lnTo>
                  <a:pt x="525" y="360"/>
                </a:lnTo>
                <a:lnTo>
                  <a:pt x="529" y="369"/>
                </a:lnTo>
                <a:lnTo>
                  <a:pt x="536" y="383"/>
                </a:lnTo>
                <a:lnTo>
                  <a:pt x="538" y="383"/>
                </a:lnTo>
                <a:lnTo>
                  <a:pt x="546" y="384"/>
                </a:lnTo>
                <a:lnTo>
                  <a:pt x="546" y="386"/>
                </a:lnTo>
                <a:lnTo>
                  <a:pt x="548" y="392"/>
                </a:lnTo>
                <a:lnTo>
                  <a:pt x="549" y="390"/>
                </a:lnTo>
                <a:lnTo>
                  <a:pt x="553" y="390"/>
                </a:lnTo>
                <a:lnTo>
                  <a:pt x="557" y="394"/>
                </a:lnTo>
                <a:lnTo>
                  <a:pt x="559" y="396"/>
                </a:lnTo>
                <a:lnTo>
                  <a:pt x="561" y="398"/>
                </a:lnTo>
                <a:lnTo>
                  <a:pt x="564" y="399"/>
                </a:lnTo>
                <a:lnTo>
                  <a:pt x="566" y="403"/>
                </a:lnTo>
                <a:lnTo>
                  <a:pt x="570" y="405"/>
                </a:lnTo>
                <a:lnTo>
                  <a:pt x="574" y="407"/>
                </a:lnTo>
                <a:lnTo>
                  <a:pt x="574" y="411"/>
                </a:lnTo>
                <a:lnTo>
                  <a:pt x="578" y="413"/>
                </a:lnTo>
                <a:lnTo>
                  <a:pt x="581" y="418"/>
                </a:lnTo>
                <a:lnTo>
                  <a:pt x="583" y="424"/>
                </a:lnTo>
                <a:lnTo>
                  <a:pt x="585" y="428"/>
                </a:lnTo>
                <a:lnTo>
                  <a:pt x="587" y="433"/>
                </a:lnTo>
                <a:lnTo>
                  <a:pt x="591" y="435"/>
                </a:lnTo>
                <a:lnTo>
                  <a:pt x="593" y="435"/>
                </a:lnTo>
                <a:lnTo>
                  <a:pt x="594" y="435"/>
                </a:lnTo>
                <a:lnTo>
                  <a:pt x="598" y="435"/>
                </a:lnTo>
                <a:lnTo>
                  <a:pt x="602" y="435"/>
                </a:lnTo>
                <a:lnTo>
                  <a:pt x="604" y="439"/>
                </a:lnTo>
                <a:lnTo>
                  <a:pt x="606" y="448"/>
                </a:lnTo>
                <a:lnTo>
                  <a:pt x="608" y="452"/>
                </a:lnTo>
                <a:lnTo>
                  <a:pt x="611" y="456"/>
                </a:lnTo>
                <a:lnTo>
                  <a:pt x="608" y="456"/>
                </a:lnTo>
                <a:lnTo>
                  <a:pt x="608" y="458"/>
                </a:lnTo>
                <a:lnTo>
                  <a:pt x="608" y="463"/>
                </a:lnTo>
                <a:lnTo>
                  <a:pt x="611" y="467"/>
                </a:lnTo>
                <a:lnTo>
                  <a:pt x="609" y="469"/>
                </a:lnTo>
                <a:lnTo>
                  <a:pt x="604" y="471"/>
                </a:lnTo>
                <a:lnTo>
                  <a:pt x="604" y="478"/>
                </a:lnTo>
                <a:lnTo>
                  <a:pt x="604" y="482"/>
                </a:lnTo>
                <a:lnTo>
                  <a:pt x="606" y="484"/>
                </a:lnTo>
                <a:lnTo>
                  <a:pt x="604" y="493"/>
                </a:lnTo>
                <a:lnTo>
                  <a:pt x="602" y="493"/>
                </a:lnTo>
                <a:lnTo>
                  <a:pt x="600" y="493"/>
                </a:lnTo>
                <a:lnTo>
                  <a:pt x="596" y="493"/>
                </a:lnTo>
                <a:lnTo>
                  <a:pt x="594" y="493"/>
                </a:lnTo>
                <a:lnTo>
                  <a:pt x="593" y="491"/>
                </a:lnTo>
                <a:lnTo>
                  <a:pt x="591" y="491"/>
                </a:lnTo>
                <a:lnTo>
                  <a:pt x="589" y="489"/>
                </a:lnTo>
                <a:lnTo>
                  <a:pt x="587" y="489"/>
                </a:lnTo>
                <a:lnTo>
                  <a:pt x="585" y="488"/>
                </a:lnTo>
                <a:lnTo>
                  <a:pt x="583" y="488"/>
                </a:lnTo>
                <a:lnTo>
                  <a:pt x="581" y="488"/>
                </a:lnTo>
                <a:lnTo>
                  <a:pt x="579" y="486"/>
                </a:lnTo>
                <a:lnTo>
                  <a:pt x="578" y="486"/>
                </a:lnTo>
                <a:lnTo>
                  <a:pt x="576" y="486"/>
                </a:lnTo>
                <a:lnTo>
                  <a:pt x="574" y="484"/>
                </a:lnTo>
                <a:lnTo>
                  <a:pt x="574" y="484"/>
                </a:lnTo>
                <a:lnTo>
                  <a:pt x="572" y="484"/>
                </a:lnTo>
                <a:lnTo>
                  <a:pt x="570" y="484"/>
                </a:lnTo>
                <a:lnTo>
                  <a:pt x="568" y="486"/>
                </a:lnTo>
                <a:lnTo>
                  <a:pt x="566" y="486"/>
                </a:lnTo>
                <a:lnTo>
                  <a:pt x="564" y="488"/>
                </a:lnTo>
                <a:lnTo>
                  <a:pt x="563" y="488"/>
                </a:lnTo>
                <a:lnTo>
                  <a:pt x="561" y="488"/>
                </a:lnTo>
                <a:lnTo>
                  <a:pt x="559" y="488"/>
                </a:lnTo>
                <a:lnTo>
                  <a:pt x="559" y="489"/>
                </a:lnTo>
                <a:lnTo>
                  <a:pt x="557" y="491"/>
                </a:lnTo>
                <a:lnTo>
                  <a:pt x="555" y="493"/>
                </a:lnTo>
                <a:lnTo>
                  <a:pt x="553" y="495"/>
                </a:lnTo>
                <a:lnTo>
                  <a:pt x="551" y="495"/>
                </a:lnTo>
                <a:lnTo>
                  <a:pt x="549" y="497"/>
                </a:lnTo>
                <a:lnTo>
                  <a:pt x="548" y="497"/>
                </a:lnTo>
                <a:lnTo>
                  <a:pt x="546" y="497"/>
                </a:lnTo>
                <a:lnTo>
                  <a:pt x="544" y="497"/>
                </a:lnTo>
                <a:lnTo>
                  <a:pt x="542" y="497"/>
                </a:lnTo>
                <a:lnTo>
                  <a:pt x="540" y="497"/>
                </a:lnTo>
                <a:lnTo>
                  <a:pt x="538" y="497"/>
                </a:lnTo>
                <a:lnTo>
                  <a:pt x="536" y="497"/>
                </a:lnTo>
                <a:lnTo>
                  <a:pt x="534" y="497"/>
                </a:lnTo>
                <a:lnTo>
                  <a:pt x="531" y="497"/>
                </a:lnTo>
                <a:lnTo>
                  <a:pt x="529" y="497"/>
                </a:lnTo>
                <a:lnTo>
                  <a:pt x="527" y="497"/>
                </a:lnTo>
                <a:lnTo>
                  <a:pt x="525" y="495"/>
                </a:lnTo>
                <a:lnTo>
                  <a:pt x="525" y="495"/>
                </a:lnTo>
                <a:lnTo>
                  <a:pt x="523" y="495"/>
                </a:lnTo>
                <a:lnTo>
                  <a:pt x="521" y="495"/>
                </a:lnTo>
                <a:lnTo>
                  <a:pt x="519" y="495"/>
                </a:lnTo>
                <a:lnTo>
                  <a:pt x="518" y="493"/>
                </a:lnTo>
                <a:lnTo>
                  <a:pt x="516" y="491"/>
                </a:lnTo>
                <a:lnTo>
                  <a:pt x="516" y="489"/>
                </a:lnTo>
                <a:lnTo>
                  <a:pt x="516" y="488"/>
                </a:lnTo>
                <a:lnTo>
                  <a:pt x="514" y="486"/>
                </a:lnTo>
                <a:lnTo>
                  <a:pt x="514" y="484"/>
                </a:lnTo>
                <a:lnTo>
                  <a:pt x="514" y="482"/>
                </a:lnTo>
                <a:lnTo>
                  <a:pt x="512" y="480"/>
                </a:lnTo>
                <a:lnTo>
                  <a:pt x="512" y="478"/>
                </a:lnTo>
                <a:lnTo>
                  <a:pt x="510" y="476"/>
                </a:lnTo>
                <a:lnTo>
                  <a:pt x="510" y="474"/>
                </a:lnTo>
                <a:lnTo>
                  <a:pt x="508" y="474"/>
                </a:lnTo>
                <a:lnTo>
                  <a:pt x="508" y="471"/>
                </a:lnTo>
                <a:lnTo>
                  <a:pt x="506" y="469"/>
                </a:lnTo>
                <a:lnTo>
                  <a:pt x="504" y="467"/>
                </a:lnTo>
                <a:lnTo>
                  <a:pt x="504" y="465"/>
                </a:lnTo>
                <a:lnTo>
                  <a:pt x="503" y="465"/>
                </a:lnTo>
                <a:lnTo>
                  <a:pt x="501" y="463"/>
                </a:lnTo>
                <a:lnTo>
                  <a:pt x="499" y="463"/>
                </a:lnTo>
                <a:lnTo>
                  <a:pt x="497" y="463"/>
                </a:lnTo>
                <a:lnTo>
                  <a:pt x="495" y="461"/>
                </a:lnTo>
                <a:lnTo>
                  <a:pt x="493" y="461"/>
                </a:lnTo>
                <a:lnTo>
                  <a:pt x="493" y="459"/>
                </a:lnTo>
                <a:lnTo>
                  <a:pt x="491" y="459"/>
                </a:lnTo>
                <a:lnTo>
                  <a:pt x="489" y="458"/>
                </a:lnTo>
                <a:lnTo>
                  <a:pt x="488" y="458"/>
                </a:lnTo>
                <a:lnTo>
                  <a:pt x="486" y="458"/>
                </a:lnTo>
                <a:lnTo>
                  <a:pt x="484" y="458"/>
                </a:lnTo>
                <a:lnTo>
                  <a:pt x="482" y="456"/>
                </a:lnTo>
                <a:lnTo>
                  <a:pt x="480" y="454"/>
                </a:lnTo>
                <a:lnTo>
                  <a:pt x="480" y="452"/>
                </a:lnTo>
                <a:lnTo>
                  <a:pt x="478" y="452"/>
                </a:lnTo>
                <a:lnTo>
                  <a:pt x="478" y="450"/>
                </a:lnTo>
                <a:lnTo>
                  <a:pt x="476" y="450"/>
                </a:lnTo>
                <a:lnTo>
                  <a:pt x="473" y="448"/>
                </a:lnTo>
                <a:lnTo>
                  <a:pt x="471" y="448"/>
                </a:lnTo>
                <a:lnTo>
                  <a:pt x="469" y="448"/>
                </a:lnTo>
                <a:lnTo>
                  <a:pt x="467" y="448"/>
                </a:lnTo>
                <a:lnTo>
                  <a:pt x="461" y="454"/>
                </a:lnTo>
                <a:lnTo>
                  <a:pt x="458" y="452"/>
                </a:lnTo>
                <a:lnTo>
                  <a:pt x="452" y="448"/>
                </a:lnTo>
                <a:lnTo>
                  <a:pt x="443" y="452"/>
                </a:lnTo>
                <a:lnTo>
                  <a:pt x="437" y="458"/>
                </a:lnTo>
                <a:lnTo>
                  <a:pt x="429" y="452"/>
                </a:lnTo>
                <a:lnTo>
                  <a:pt x="416" y="452"/>
                </a:lnTo>
                <a:lnTo>
                  <a:pt x="407" y="446"/>
                </a:lnTo>
                <a:lnTo>
                  <a:pt x="403" y="441"/>
                </a:lnTo>
                <a:lnTo>
                  <a:pt x="398" y="439"/>
                </a:lnTo>
                <a:lnTo>
                  <a:pt x="396" y="435"/>
                </a:lnTo>
                <a:lnTo>
                  <a:pt x="392" y="435"/>
                </a:lnTo>
                <a:lnTo>
                  <a:pt x="390" y="431"/>
                </a:lnTo>
                <a:lnTo>
                  <a:pt x="384" y="431"/>
                </a:lnTo>
                <a:lnTo>
                  <a:pt x="379" y="422"/>
                </a:lnTo>
                <a:lnTo>
                  <a:pt x="377" y="420"/>
                </a:lnTo>
                <a:lnTo>
                  <a:pt x="371" y="416"/>
                </a:lnTo>
                <a:lnTo>
                  <a:pt x="366" y="409"/>
                </a:lnTo>
                <a:lnTo>
                  <a:pt x="362" y="405"/>
                </a:lnTo>
                <a:lnTo>
                  <a:pt x="347" y="416"/>
                </a:lnTo>
                <a:lnTo>
                  <a:pt x="336" y="416"/>
                </a:lnTo>
                <a:lnTo>
                  <a:pt x="336" y="414"/>
                </a:lnTo>
                <a:lnTo>
                  <a:pt x="334" y="414"/>
                </a:lnTo>
                <a:lnTo>
                  <a:pt x="334" y="413"/>
                </a:lnTo>
                <a:lnTo>
                  <a:pt x="332" y="413"/>
                </a:lnTo>
                <a:lnTo>
                  <a:pt x="330" y="413"/>
                </a:lnTo>
                <a:lnTo>
                  <a:pt x="326" y="413"/>
                </a:lnTo>
                <a:lnTo>
                  <a:pt x="324" y="413"/>
                </a:lnTo>
                <a:lnTo>
                  <a:pt x="323" y="413"/>
                </a:lnTo>
                <a:lnTo>
                  <a:pt x="321" y="413"/>
                </a:lnTo>
                <a:lnTo>
                  <a:pt x="319" y="411"/>
                </a:lnTo>
                <a:lnTo>
                  <a:pt x="317" y="409"/>
                </a:lnTo>
                <a:lnTo>
                  <a:pt x="313" y="409"/>
                </a:lnTo>
                <a:lnTo>
                  <a:pt x="311" y="409"/>
                </a:lnTo>
                <a:lnTo>
                  <a:pt x="309" y="409"/>
                </a:lnTo>
                <a:lnTo>
                  <a:pt x="308" y="409"/>
                </a:lnTo>
                <a:lnTo>
                  <a:pt x="304" y="407"/>
                </a:lnTo>
                <a:lnTo>
                  <a:pt x="302" y="407"/>
                </a:lnTo>
                <a:lnTo>
                  <a:pt x="302" y="405"/>
                </a:lnTo>
                <a:lnTo>
                  <a:pt x="300" y="405"/>
                </a:lnTo>
                <a:lnTo>
                  <a:pt x="298" y="403"/>
                </a:lnTo>
                <a:lnTo>
                  <a:pt x="298" y="401"/>
                </a:lnTo>
                <a:lnTo>
                  <a:pt x="296" y="401"/>
                </a:lnTo>
                <a:lnTo>
                  <a:pt x="294" y="399"/>
                </a:lnTo>
                <a:lnTo>
                  <a:pt x="294" y="398"/>
                </a:lnTo>
                <a:lnTo>
                  <a:pt x="293" y="396"/>
                </a:lnTo>
                <a:lnTo>
                  <a:pt x="291" y="396"/>
                </a:lnTo>
                <a:lnTo>
                  <a:pt x="289" y="394"/>
                </a:lnTo>
                <a:lnTo>
                  <a:pt x="287" y="394"/>
                </a:lnTo>
                <a:lnTo>
                  <a:pt x="287" y="394"/>
                </a:lnTo>
                <a:lnTo>
                  <a:pt x="283" y="394"/>
                </a:lnTo>
                <a:lnTo>
                  <a:pt x="281" y="394"/>
                </a:lnTo>
                <a:lnTo>
                  <a:pt x="279" y="394"/>
                </a:lnTo>
                <a:lnTo>
                  <a:pt x="278" y="392"/>
                </a:lnTo>
                <a:lnTo>
                  <a:pt x="276" y="392"/>
                </a:lnTo>
                <a:lnTo>
                  <a:pt x="276" y="388"/>
                </a:lnTo>
                <a:lnTo>
                  <a:pt x="276" y="386"/>
                </a:lnTo>
                <a:lnTo>
                  <a:pt x="276" y="384"/>
                </a:lnTo>
                <a:lnTo>
                  <a:pt x="274" y="383"/>
                </a:lnTo>
                <a:lnTo>
                  <a:pt x="274" y="381"/>
                </a:lnTo>
                <a:lnTo>
                  <a:pt x="274" y="379"/>
                </a:lnTo>
                <a:lnTo>
                  <a:pt x="272" y="377"/>
                </a:lnTo>
                <a:lnTo>
                  <a:pt x="270" y="375"/>
                </a:lnTo>
                <a:lnTo>
                  <a:pt x="270" y="373"/>
                </a:lnTo>
                <a:lnTo>
                  <a:pt x="268" y="373"/>
                </a:lnTo>
                <a:lnTo>
                  <a:pt x="266" y="373"/>
                </a:lnTo>
                <a:lnTo>
                  <a:pt x="264" y="373"/>
                </a:lnTo>
                <a:lnTo>
                  <a:pt x="261" y="373"/>
                </a:lnTo>
                <a:lnTo>
                  <a:pt x="259" y="373"/>
                </a:lnTo>
                <a:lnTo>
                  <a:pt x="257" y="373"/>
                </a:lnTo>
                <a:lnTo>
                  <a:pt x="253" y="373"/>
                </a:lnTo>
                <a:lnTo>
                  <a:pt x="251" y="373"/>
                </a:lnTo>
                <a:lnTo>
                  <a:pt x="249" y="373"/>
                </a:lnTo>
                <a:lnTo>
                  <a:pt x="246" y="373"/>
                </a:lnTo>
                <a:lnTo>
                  <a:pt x="244" y="373"/>
                </a:lnTo>
                <a:lnTo>
                  <a:pt x="242" y="371"/>
                </a:lnTo>
                <a:lnTo>
                  <a:pt x="240" y="371"/>
                </a:lnTo>
                <a:lnTo>
                  <a:pt x="238" y="371"/>
                </a:lnTo>
                <a:lnTo>
                  <a:pt x="236" y="371"/>
                </a:lnTo>
                <a:lnTo>
                  <a:pt x="234" y="371"/>
                </a:lnTo>
                <a:lnTo>
                  <a:pt x="231" y="371"/>
                </a:lnTo>
                <a:lnTo>
                  <a:pt x="229" y="371"/>
                </a:lnTo>
                <a:lnTo>
                  <a:pt x="227" y="369"/>
                </a:lnTo>
                <a:lnTo>
                  <a:pt x="225" y="369"/>
                </a:lnTo>
                <a:lnTo>
                  <a:pt x="225" y="369"/>
                </a:lnTo>
                <a:lnTo>
                  <a:pt x="225" y="368"/>
                </a:lnTo>
                <a:lnTo>
                  <a:pt x="223" y="366"/>
                </a:lnTo>
                <a:lnTo>
                  <a:pt x="221" y="368"/>
                </a:lnTo>
                <a:lnTo>
                  <a:pt x="219" y="368"/>
                </a:lnTo>
                <a:lnTo>
                  <a:pt x="218" y="369"/>
                </a:lnTo>
                <a:lnTo>
                  <a:pt x="216" y="369"/>
                </a:lnTo>
                <a:lnTo>
                  <a:pt x="214" y="369"/>
                </a:lnTo>
                <a:lnTo>
                  <a:pt x="212" y="368"/>
                </a:lnTo>
                <a:lnTo>
                  <a:pt x="210" y="368"/>
                </a:lnTo>
                <a:lnTo>
                  <a:pt x="208" y="368"/>
                </a:lnTo>
                <a:lnTo>
                  <a:pt x="206" y="366"/>
                </a:lnTo>
                <a:lnTo>
                  <a:pt x="204" y="368"/>
                </a:lnTo>
                <a:lnTo>
                  <a:pt x="203" y="368"/>
                </a:lnTo>
                <a:lnTo>
                  <a:pt x="201" y="368"/>
                </a:lnTo>
                <a:lnTo>
                  <a:pt x="199" y="369"/>
                </a:lnTo>
                <a:lnTo>
                  <a:pt x="197" y="369"/>
                </a:lnTo>
                <a:lnTo>
                  <a:pt x="195" y="368"/>
                </a:lnTo>
                <a:lnTo>
                  <a:pt x="193" y="368"/>
                </a:lnTo>
                <a:lnTo>
                  <a:pt x="193" y="366"/>
                </a:lnTo>
                <a:lnTo>
                  <a:pt x="191" y="364"/>
                </a:lnTo>
                <a:lnTo>
                  <a:pt x="189" y="362"/>
                </a:lnTo>
                <a:lnTo>
                  <a:pt x="189" y="360"/>
                </a:lnTo>
                <a:lnTo>
                  <a:pt x="188" y="358"/>
                </a:lnTo>
                <a:lnTo>
                  <a:pt x="188" y="356"/>
                </a:lnTo>
                <a:lnTo>
                  <a:pt x="186" y="354"/>
                </a:lnTo>
                <a:lnTo>
                  <a:pt x="184" y="354"/>
                </a:lnTo>
                <a:lnTo>
                  <a:pt x="184" y="353"/>
                </a:lnTo>
                <a:lnTo>
                  <a:pt x="182" y="351"/>
                </a:lnTo>
                <a:lnTo>
                  <a:pt x="182" y="349"/>
                </a:lnTo>
                <a:lnTo>
                  <a:pt x="182" y="347"/>
                </a:lnTo>
                <a:lnTo>
                  <a:pt x="180" y="345"/>
                </a:lnTo>
                <a:lnTo>
                  <a:pt x="180" y="341"/>
                </a:lnTo>
                <a:lnTo>
                  <a:pt x="180" y="339"/>
                </a:lnTo>
                <a:lnTo>
                  <a:pt x="180" y="338"/>
                </a:lnTo>
                <a:lnTo>
                  <a:pt x="178" y="336"/>
                </a:lnTo>
                <a:lnTo>
                  <a:pt x="176" y="336"/>
                </a:lnTo>
                <a:lnTo>
                  <a:pt x="176" y="334"/>
                </a:lnTo>
                <a:lnTo>
                  <a:pt x="174" y="332"/>
                </a:lnTo>
                <a:lnTo>
                  <a:pt x="173" y="332"/>
                </a:lnTo>
                <a:lnTo>
                  <a:pt x="171" y="330"/>
                </a:lnTo>
                <a:lnTo>
                  <a:pt x="167" y="328"/>
                </a:lnTo>
                <a:lnTo>
                  <a:pt x="165" y="328"/>
                </a:lnTo>
                <a:lnTo>
                  <a:pt x="165" y="326"/>
                </a:lnTo>
                <a:lnTo>
                  <a:pt x="163" y="326"/>
                </a:lnTo>
                <a:lnTo>
                  <a:pt x="161" y="324"/>
                </a:lnTo>
                <a:lnTo>
                  <a:pt x="159" y="324"/>
                </a:lnTo>
                <a:lnTo>
                  <a:pt x="158" y="324"/>
                </a:lnTo>
                <a:lnTo>
                  <a:pt x="158" y="323"/>
                </a:lnTo>
                <a:lnTo>
                  <a:pt x="156" y="323"/>
                </a:lnTo>
                <a:lnTo>
                  <a:pt x="154" y="321"/>
                </a:lnTo>
                <a:lnTo>
                  <a:pt x="152" y="319"/>
                </a:lnTo>
                <a:lnTo>
                  <a:pt x="150" y="319"/>
                </a:lnTo>
                <a:lnTo>
                  <a:pt x="148" y="319"/>
                </a:lnTo>
                <a:lnTo>
                  <a:pt x="146" y="319"/>
                </a:lnTo>
                <a:lnTo>
                  <a:pt x="144" y="321"/>
                </a:lnTo>
                <a:lnTo>
                  <a:pt x="144" y="321"/>
                </a:lnTo>
                <a:lnTo>
                  <a:pt x="142" y="321"/>
                </a:lnTo>
                <a:lnTo>
                  <a:pt x="141" y="323"/>
                </a:lnTo>
                <a:lnTo>
                  <a:pt x="139" y="323"/>
                </a:lnTo>
                <a:lnTo>
                  <a:pt x="135" y="323"/>
                </a:lnTo>
                <a:lnTo>
                  <a:pt x="133" y="323"/>
                </a:lnTo>
                <a:lnTo>
                  <a:pt x="131" y="321"/>
                </a:lnTo>
                <a:lnTo>
                  <a:pt x="127" y="321"/>
                </a:lnTo>
                <a:lnTo>
                  <a:pt x="126" y="321"/>
                </a:lnTo>
                <a:lnTo>
                  <a:pt x="124" y="321"/>
                </a:lnTo>
                <a:lnTo>
                  <a:pt x="120" y="321"/>
                </a:lnTo>
                <a:lnTo>
                  <a:pt x="118" y="321"/>
                </a:lnTo>
                <a:lnTo>
                  <a:pt x="116" y="321"/>
                </a:lnTo>
                <a:lnTo>
                  <a:pt x="112" y="321"/>
                </a:lnTo>
                <a:lnTo>
                  <a:pt x="111" y="321"/>
                </a:lnTo>
                <a:lnTo>
                  <a:pt x="109" y="321"/>
                </a:lnTo>
                <a:lnTo>
                  <a:pt x="105" y="321"/>
                </a:lnTo>
                <a:lnTo>
                  <a:pt x="103" y="321"/>
                </a:lnTo>
                <a:lnTo>
                  <a:pt x="101" y="321"/>
                </a:lnTo>
                <a:lnTo>
                  <a:pt x="97" y="321"/>
                </a:lnTo>
                <a:lnTo>
                  <a:pt x="97" y="321"/>
                </a:lnTo>
                <a:lnTo>
                  <a:pt x="96" y="321"/>
                </a:lnTo>
                <a:lnTo>
                  <a:pt x="92" y="321"/>
                </a:lnTo>
                <a:lnTo>
                  <a:pt x="90" y="321"/>
                </a:lnTo>
                <a:lnTo>
                  <a:pt x="88" y="319"/>
                </a:lnTo>
                <a:lnTo>
                  <a:pt x="86" y="319"/>
                </a:lnTo>
                <a:lnTo>
                  <a:pt x="84" y="319"/>
                </a:lnTo>
                <a:lnTo>
                  <a:pt x="82" y="317"/>
                </a:lnTo>
                <a:lnTo>
                  <a:pt x="81" y="317"/>
                </a:lnTo>
                <a:lnTo>
                  <a:pt x="79" y="317"/>
                </a:lnTo>
                <a:lnTo>
                  <a:pt x="79" y="315"/>
                </a:lnTo>
                <a:lnTo>
                  <a:pt x="77" y="313"/>
                </a:lnTo>
                <a:lnTo>
                  <a:pt x="75" y="313"/>
                </a:lnTo>
                <a:lnTo>
                  <a:pt x="75" y="311"/>
                </a:lnTo>
                <a:lnTo>
                  <a:pt x="73" y="309"/>
                </a:lnTo>
                <a:lnTo>
                  <a:pt x="71" y="308"/>
                </a:lnTo>
                <a:lnTo>
                  <a:pt x="69" y="308"/>
                </a:lnTo>
                <a:lnTo>
                  <a:pt x="69" y="306"/>
                </a:lnTo>
                <a:lnTo>
                  <a:pt x="67" y="306"/>
                </a:lnTo>
                <a:lnTo>
                  <a:pt x="66" y="304"/>
                </a:lnTo>
                <a:lnTo>
                  <a:pt x="66" y="302"/>
                </a:lnTo>
                <a:lnTo>
                  <a:pt x="64" y="300"/>
                </a:lnTo>
                <a:lnTo>
                  <a:pt x="62" y="300"/>
                </a:lnTo>
                <a:lnTo>
                  <a:pt x="60" y="298"/>
                </a:lnTo>
                <a:lnTo>
                  <a:pt x="60" y="296"/>
                </a:lnTo>
                <a:lnTo>
                  <a:pt x="58" y="296"/>
                </a:lnTo>
                <a:lnTo>
                  <a:pt x="56" y="294"/>
                </a:lnTo>
                <a:lnTo>
                  <a:pt x="54" y="294"/>
                </a:lnTo>
                <a:lnTo>
                  <a:pt x="52" y="294"/>
                </a:lnTo>
                <a:lnTo>
                  <a:pt x="51" y="287"/>
                </a:lnTo>
                <a:lnTo>
                  <a:pt x="51" y="285"/>
                </a:lnTo>
                <a:lnTo>
                  <a:pt x="51" y="283"/>
                </a:lnTo>
                <a:lnTo>
                  <a:pt x="51" y="281"/>
                </a:lnTo>
                <a:lnTo>
                  <a:pt x="51" y="279"/>
                </a:lnTo>
                <a:lnTo>
                  <a:pt x="51" y="279"/>
                </a:lnTo>
                <a:lnTo>
                  <a:pt x="51" y="278"/>
                </a:lnTo>
                <a:lnTo>
                  <a:pt x="51" y="276"/>
                </a:lnTo>
                <a:lnTo>
                  <a:pt x="51" y="274"/>
                </a:lnTo>
                <a:lnTo>
                  <a:pt x="51" y="272"/>
                </a:lnTo>
                <a:lnTo>
                  <a:pt x="51" y="272"/>
                </a:lnTo>
                <a:lnTo>
                  <a:pt x="51" y="270"/>
                </a:lnTo>
                <a:lnTo>
                  <a:pt x="52" y="270"/>
                </a:lnTo>
                <a:lnTo>
                  <a:pt x="54" y="270"/>
                </a:lnTo>
                <a:lnTo>
                  <a:pt x="56" y="270"/>
                </a:lnTo>
                <a:lnTo>
                  <a:pt x="58" y="270"/>
                </a:lnTo>
                <a:lnTo>
                  <a:pt x="60" y="268"/>
                </a:lnTo>
                <a:lnTo>
                  <a:pt x="60" y="266"/>
                </a:lnTo>
                <a:lnTo>
                  <a:pt x="60" y="264"/>
                </a:lnTo>
                <a:lnTo>
                  <a:pt x="58" y="264"/>
                </a:lnTo>
                <a:lnTo>
                  <a:pt x="58" y="263"/>
                </a:lnTo>
                <a:lnTo>
                  <a:pt x="58" y="261"/>
                </a:lnTo>
                <a:lnTo>
                  <a:pt x="56" y="261"/>
                </a:lnTo>
                <a:lnTo>
                  <a:pt x="56" y="259"/>
                </a:lnTo>
                <a:lnTo>
                  <a:pt x="56" y="257"/>
                </a:lnTo>
                <a:lnTo>
                  <a:pt x="54" y="257"/>
                </a:lnTo>
                <a:lnTo>
                  <a:pt x="54" y="255"/>
                </a:lnTo>
                <a:lnTo>
                  <a:pt x="52" y="253"/>
                </a:lnTo>
                <a:lnTo>
                  <a:pt x="51" y="251"/>
                </a:lnTo>
                <a:lnTo>
                  <a:pt x="51" y="251"/>
                </a:lnTo>
                <a:lnTo>
                  <a:pt x="51" y="249"/>
                </a:lnTo>
                <a:lnTo>
                  <a:pt x="49" y="249"/>
                </a:lnTo>
                <a:lnTo>
                  <a:pt x="49" y="248"/>
                </a:lnTo>
                <a:lnTo>
                  <a:pt x="47" y="248"/>
                </a:lnTo>
                <a:lnTo>
                  <a:pt x="47" y="246"/>
                </a:lnTo>
                <a:lnTo>
                  <a:pt x="45" y="246"/>
                </a:lnTo>
                <a:lnTo>
                  <a:pt x="43" y="244"/>
                </a:lnTo>
                <a:lnTo>
                  <a:pt x="41" y="242"/>
                </a:lnTo>
                <a:lnTo>
                  <a:pt x="39" y="240"/>
                </a:lnTo>
                <a:lnTo>
                  <a:pt x="37" y="240"/>
                </a:lnTo>
                <a:lnTo>
                  <a:pt x="37" y="238"/>
                </a:lnTo>
                <a:lnTo>
                  <a:pt x="36" y="238"/>
                </a:lnTo>
                <a:lnTo>
                  <a:pt x="36" y="236"/>
                </a:lnTo>
                <a:lnTo>
                  <a:pt x="34" y="236"/>
                </a:lnTo>
                <a:lnTo>
                  <a:pt x="32" y="234"/>
                </a:lnTo>
                <a:lnTo>
                  <a:pt x="30" y="234"/>
                </a:lnTo>
                <a:lnTo>
                  <a:pt x="28" y="232"/>
                </a:lnTo>
                <a:lnTo>
                  <a:pt x="26" y="231"/>
                </a:lnTo>
                <a:lnTo>
                  <a:pt x="24" y="229"/>
                </a:lnTo>
                <a:lnTo>
                  <a:pt x="24" y="227"/>
                </a:lnTo>
                <a:lnTo>
                  <a:pt x="26" y="225"/>
                </a:lnTo>
                <a:lnTo>
                  <a:pt x="28" y="225"/>
                </a:lnTo>
                <a:lnTo>
                  <a:pt x="30" y="223"/>
                </a:lnTo>
                <a:lnTo>
                  <a:pt x="32" y="221"/>
                </a:lnTo>
                <a:lnTo>
                  <a:pt x="34" y="219"/>
                </a:lnTo>
                <a:lnTo>
                  <a:pt x="32" y="217"/>
                </a:lnTo>
                <a:lnTo>
                  <a:pt x="30" y="216"/>
                </a:lnTo>
                <a:lnTo>
                  <a:pt x="30" y="214"/>
                </a:lnTo>
                <a:lnTo>
                  <a:pt x="28" y="212"/>
                </a:lnTo>
                <a:lnTo>
                  <a:pt x="24" y="210"/>
                </a:lnTo>
                <a:lnTo>
                  <a:pt x="22" y="210"/>
                </a:lnTo>
                <a:lnTo>
                  <a:pt x="21" y="208"/>
                </a:lnTo>
                <a:lnTo>
                  <a:pt x="17" y="206"/>
                </a:lnTo>
                <a:lnTo>
                  <a:pt x="15" y="202"/>
                </a:lnTo>
                <a:lnTo>
                  <a:pt x="13" y="201"/>
                </a:lnTo>
                <a:lnTo>
                  <a:pt x="11" y="199"/>
                </a:lnTo>
                <a:lnTo>
                  <a:pt x="7" y="197"/>
                </a:lnTo>
                <a:lnTo>
                  <a:pt x="2" y="193"/>
                </a:lnTo>
                <a:lnTo>
                  <a:pt x="2" y="191"/>
                </a:lnTo>
                <a:lnTo>
                  <a:pt x="2" y="189"/>
                </a:lnTo>
                <a:lnTo>
                  <a:pt x="0" y="189"/>
                </a:lnTo>
                <a:lnTo>
                  <a:pt x="2" y="189"/>
                </a:lnTo>
                <a:lnTo>
                  <a:pt x="2" y="187"/>
                </a:lnTo>
                <a:lnTo>
                  <a:pt x="2" y="186"/>
                </a:lnTo>
                <a:lnTo>
                  <a:pt x="4" y="184"/>
                </a:lnTo>
                <a:lnTo>
                  <a:pt x="6" y="180"/>
                </a:lnTo>
                <a:lnTo>
                  <a:pt x="7" y="178"/>
                </a:lnTo>
                <a:lnTo>
                  <a:pt x="9" y="178"/>
                </a:lnTo>
                <a:lnTo>
                  <a:pt x="11" y="180"/>
                </a:lnTo>
                <a:lnTo>
                  <a:pt x="13" y="180"/>
                </a:lnTo>
                <a:lnTo>
                  <a:pt x="15" y="180"/>
                </a:lnTo>
                <a:lnTo>
                  <a:pt x="17" y="180"/>
                </a:lnTo>
                <a:lnTo>
                  <a:pt x="21" y="180"/>
                </a:lnTo>
                <a:lnTo>
                  <a:pt x="22" y="178"/>
                </a:lnTo>
                <a:lnTo>
                  <a:pt x="24" y="178"/>
                </a:lnTo>
                <a:lnTo>
                  <a:pt x="26" y="176"/>
                </a:lnTo>
                <a:lnTo>
                  <a:pt x="28" y="172"/>
                </a:lnTo>
                <a:lnTo>
                  <a:pt x="30" y="172"/>
                </a:lnTo>
                <a:lnTo>
                  <a:pt x="34" y="171"/>
                </a:lnTo>
                <a:lnTo>
                  <a:pt x="36" y="169"/>
                </a:lnTo>
                <a:lnTo>
                  <a:pt x="41" y="169"/>
                </a:lnTo>
                <a:lnTo>
                  <a:pt x="45" y="167"/>
                </a:lnTo>
                <a:lnTo>
                  <a:pt x="47" y="167"/>
                </a:lnTo>
                <a:lnTo>
                  <a:pt x="51" y="165"/>
                </a:lnTo>
                <a:lnTo>
                  <a:pt x="51" y="165"/>
                </a:lnTo>
                <a:lnTo>
                  <a:pt x="54" y="163"/>
                </a:lnTo>
                <a:lnTo>
                  <a:pt x="58" y="163"/>
                </a:lnTo>
                <a:lnTo>
                  <a:pt x="62" y="161"/>
                </a:lnTo>
                <a:lnTo>
                  <a:pt x="64" y="159"/>
                </a:lnTo>
                <a:lnTo>
                  <a:pt x="67" y="159"/>
                </a:lnTo>
                <a:lnTo>
                  <a:pt x="67" y="157"/>
                </a:lnTo>
                <a:lnTo>
                  <a:pt x="69" y="157"/>
                </a:lnTo>
                <a:lnTo>
                  <a:pt x="71" y="156"/>
                </a:lnTo>
                <a:lnTo>
                  <a:pt x="73" y="154"/>
                </a:lnTo>
                <a:lnTo>
                  <a:pt x="73" y="152"/>
                </a:lnTo>
                <a:lnTo>
                  <a:pt x="73" y="150"/>
                </a:lnTo>
                <a:lnTo>
                  <a:pt x="75" y="150"/>
                </a:lnTo>
                <a:lnTo>
                  <a:pt x="77" y="148"/>
                </a:lnTo>
                <a:lnTo>
                  <a:pt x="79" y="148"/>
                </a:lnTo>
                <a:lnTo>
                  <a:pt x="81" y="146"/>
                </a:lnTo>
                <a:lnTo>
                  <a:pt x="81" y="144"/>
                </a:lnTo>
                <a:lnTo>
                  <a:pt x="82" y="144"/>
                </a:lnTo>
                <a:lnTo>
                  <a:pt x="82" y="144"/>
                </a:lnTo>
                <a:lnTo>
                  <a:pt x="82" y="142"/>
                </a:lnTo>
                <a:lnTo>
                  <a:pt x="82" y="141"/>
                </a:lnTo>
                <a:lnTo>
                  <a:pt x="86" y="142"/>
                </a:lnTo>
                <a:lnTo>
                  <a:pt x="88" y="141"/>
                </a:lnTo>
                <a:lnTo>
                  <a:pt x="88" y="139"/>
                </a:lnTo>
                <a:lnTo>
                  <a:pt x="90" y="137"/>
                </a:lnTo>
                <a:lnTo>
                  <a:pt x="90" y="135"/>
                </a:lnTo>
                <a:lnTo>
                  <a:pt x="92" y="133"/>
                </a:lnTo>
                <a:lnTo>
                  <a:pt x="94" y="133"/>
                </a:lnTo>
                <a:lnTo>
                  <a:pt x="94" y="131"/>
                </a:lnTo>
                <a:lnTo>
                  <a:pt x="94" y="129"/>
                </a:lnTo>
                <a:lnTo>
                  <a:pt x="96" y="129"/>
                </a:lnTo>
                <a:lnTo>
                  <a:pt x="96" y="127"/>
                </a:lnTo>
                <a:lnTo>
                  <a:pt x="97" y="126"/>
                </a:lnTo>
                <a:lnTo>
                  <a:pt x="97" y="126"/>
                </a:lnTo>
                <a:lnTo>
                  <a:pt x="97" y="124"/>
                </a:lnTo>
                <a:lnTo>
                  <a:pt x="97" y="122"/>
                </a:lnTo>
                <a:lnTo>
                  <a:pt x="99" y="122"/>
                </a:lnTo>
                <a:lnTo>
                  <a:pt x="101" y="122"/>
                </a:lnTo>
                <a:lnTo>
                  <a:pt x="101" y="120"/>
                </a:lnTo>
                <a:lnTo>
                  <a:pt x="103" y="120"/>
                </a:lnTo>
                <a:lnTo>
                  <a:pt x="103" y="118"/>
                </a:lnTo>
                <a:lnTo>
                  <a:pt x="105" y="116"/>
                </a:lnTo>
                <a:lnTo>
                  <a:pt x="105" y="114"/>
                </a:lnTo>
                <a:lnTo>
                  <a:pt x="103" y="112"/>
                </a:lnTo>
                <a:lnTo>
                  <a:pt x="105" y="111"/>
                </a:lnTo>
                <a:lnTo>
                  <a:pt x="105" y="109"/>
                </a:lnTo>
                <a:lnTo>
                  <a:pt x="107" y="109"/>
                </a:lnTo>
                <a:lnTo>
                  <a:pt x="107" y="107"/>
                </a:lnTo>
                <a:lnTo>
                  <a:pt x="105" y="107"/>
                </a:lnTo>
                <a:lnTo>
                  <a:pt x="105" y="105"/>
                </a:lnTo>
                <a:lnTo>
                  <a:pt x="107" y="105"/>
                </a:lnTo>
                <a:lnTo>
                  <a:pt x="107" y="103"/>
                </a:lnTo>
                <a:lnTo>
                  <a:pt x="107" y="101"/>
                </a:lnTo>
                <a:lnTo>
                  <a:pt x="107" y="101"/>
                </a:lnTo>
                <a:lnTo>
                  <a:pt x="109" y="101"/>
                </a:lnTo>
                <a:lnTo>
                  <a:pt x="109" y="99"/>
                </a:lnTo>
                <a:lnTo>
                  <a:pt x="111" y="99"/>
                </a:lnTo>
                <a:lnTo>
                  <a:pt x="112" y="97"/>
                </a:lnTo>
                <a:lnTo>
                  <a:pt x="112" y="96"/>
                </a:lnTo>
                <a:lnTo>
                  <a:pt x="111" y="96"/>
                </a:lnTo>
                <a:lnTo>
                  <a:pt x="109" y="96"/>
                </a:lnTo>
                <a:lnTo>
                  <a:pt x="107" y="96"/>
                </a:lnTo>
                <a:lnTo>
                  <a:pt x="109" y="94"/>
                </a:lnTo>
                <a:lnTo>
                  <a:pt x="109" y="92"/>
                </a:lnTo>
                <a:lnTo>
                  <a:pt x="107" y="92"/>
                </a:lnTo>
                <a:lnTo>
                  <a:pt x="107" y="90"/>
                </a:lnTo>
                <a:lnTo>
                  <a:pt x="105" y="90"/>
                </a:lnTo>
                <a:lnTo>
                  <a:pt x="105" y="88"/>
                </a:lnTo>
                <a:lnTo>
                  <a:pt x="103" y="88"/>
                </a:lnTo>
                <a:lnTo>
                  <a:pt x="103" y="86"/>
                </a:lnTo>
                <a:lnTo>
                  <a:pt x="105" y="84"/>
                </a:lnTo>
                <a:lnTo>
                  <a:pt x="105" y="82"/>
                </a:lnTo>
                <a:lnTo>
                  <a:pt x="105" y="81"/>
                </a:lnTo>
                <a:lnTo>
                  <a:pt x="105" y="79"/>
                </a:lnTo>
                <a:lnTo>
                  <a:pt x="103" y="81"/>
                </a:lnTo>
                <a:lnTo>
                  <a:pt x="101" y="82"/>
                </a:lnTo>
                <a:lnTo>
                  <a:pt x="101" y="81"/>
                </a:lnTo>
                <a:lnTo>
                  <a:pt x="101" y="79"/>
                </a:lnTo>
                <a:lnTo>
                  <a:pt x="101" y="77"/>
                </a:lnTo>
                <a:lnTo>
                  <a:pt x="99" y="75"/>
                </a:lnTo>
                <a:lnTo>
                  <a:pt x="99" y="77"/>
                </a:lnTo>
                <a:lnTo>
                  <a:pt x="97" y="77"/>
                </a:lnTo>
                <a:lnTo>
                  <a:pt x="97" y="75"/>
                </a:lnTo>
                <a:lnTo>
                  <a:pt x="96" y="69"/>
                </a:lnTo>
                <a:lnTo>
                  <a:pt x="97" y="67"/>
                </a:lnTo>
                <a:lnTo>
                  <a:pt x="97" y="66"/>
                </a:lnTo>
                <a:lnTo>
                  <a:pt x="99" y="64"/>
                </a:lnTo>
                <a:lnTo>
                  <a:pt x="99" y="62"/>
                </a:lnTo>
                <a:lnTo>
                  <a:pt x="99" y="60"/>
                </a:lnTo>
                <a:lnTo>
                  <a:pt x="99" y="58"/>
                </a:lnTo>
                <a:lnTo>
                  <a:pt x="99" y="56"/>
                </a:lnTo>
                <a:lnTo>
                  <a:pt x="99" y="56"/>
                </a:lnTo>
                <a:lnTo>
                  <a:pt x="97" y="56"/>
                </a:lnTo>
                <a:lnTo>
                  <a:pt x="97" y="54"/>
                </a:lnTo>
                <a:lnTo>
                  <a:pt x="97" y="54"/>
                </a:lnTo>
                <a:lnTo>
                  <a:pt x="96" y="52"/>
                </a:lnTo>
                <a:lnTo>
                  <a:pt x="97" y="51"/>
                </a:lnTo>
                <a:lnTo>
                  <a:pt x="97" y="49"/>
                </a:lnTo>
                <a:lnTo>
                  <a:pt x="99" y="47"/>
                </a:lnTo>
                <a:lnTo>
                  <a:pt x="99" y="45"/>
                </a:lnTo>
                <a:lnTo>
                  <a:pt x="99" y="43"/>
                </a:lnTo>
                <a:lnTo>
                  <a:pt x="101" y="43"/>
                </a:lnTo>
                <a:lnTo>
                  <a:pt x="103" y="43"/>
                </a:lnTo>
                <a:lnTo>
                  <a:pt x="103" y="41"/>
                </a:lnTo>
                <a:lnTo>
                  <a:pt x="103" y="39"/>
                </a:lnTo>
                <a:lnTo>
                  <a:pt x="103" y="37"/>
                </a:lnTo>
                <a:lnTo>
                  <a:pt x="103" y="36"/>
                </a:lnTo>
                <a:lnTo>
                  <a:pt x="105" y="37"/>
                </a:lnTo>
                <a:lnTo>
                  <a:pt x="107" y="37"/>
                </a:lnTo>
                <a:lnTo>
                  <a:pt x="107" y="36"/>
                </a:lnTo>
                <a:lnTo>
                  <a:pt x="107" y="34"/>
                </a:lnTo>
                <a:lnTo>
                  <a:pt x="107" y="32"/>
                </a:lnTo>
                <a:lnTo>
                  <a:pt x="109" y="32"/>
                </a:lnTo>
                <a:lnTo>
                  <a:pt x="109" y="34"/>
                </a:lnTo>
                <a:lnTo>
                  <a:pt x="111" y="34"/>
                </a:lnTo>
                <a:lnTo>
                  <a:pt x="112" y="34"/>
                </a:lnTo>
                <a:lnTo>
                  <a:pt x="112" y="32"/>
                </a:lnTo>
                <a:lnTo>
                  <a:pt x="111" y="32"/>
                </a:lnTo>
                <a:lnTo>
                  <a:pt x="111" y="30"/>
                </a:lnTo>
                <a:lnTo>
                  <a:pt x="109" y="28"/>
                </a:lnTo>
                <a:lnTo>
                  <a:pt x="109" y="26"/>
                </a:lnTo>
                <a:lnTo>
                  <a:pt x="111" y="24"/>
                </a:lnTo>
                <a:lnTo>
                  <a:pt x="112" y="24"/>
                </a:lnTo>
                <a:lnTo>
                  <a:pt x="114" y="22"/>
                </a:lnTo>
                <a:lnTo>
                  <a:pt x="116" y="22"/>
                </a:lnTo>
                <a:lnTo>
                  <a:pt x="118" y="22"/>
                </a:lnTo>
                <a:lnTo>
                  <a:pt x="120" y="22"/>
                </a:lnTo>
                <a:lnTo>
                  <a:pt x="120" y="24"/>
                </a:lnTo>
                <a:lnTo>
                  <a:pt x="122" y="24"/>
                </a:lnTo>
                <a:lnTo>
                  <a:pt x="124" y="24"/>
                </a:lnTo>
                <a:lnTo>
                  <a:pt x="126" y="24"/>
                </a:lnTo>
                <a:lnTo>
                  <a:pt x="127" y="22"/>
                </a:lnTo>
                <a:lnTo>
                  <a:pt x="129" y="24"/>
                </a:lnTo>
                <a:lnTo>
                  <a:pt x="131" y="26"/>
                </a:lnTo>
                <a:lnTo>
                  <a:pt x="133" y="26"/>
                </a:lnTo>
                <a:lnTo>
                  <a:pt x="135" y="26"/>
                </a:lnTo>
                <a:lnTo>
                  <a:pt x="137" y="24"/>
                </a:lnTo>
                <a:lnTo>
                  <a:pt x="139" y="24"/>
                </a:lnTo>
                <a:lnTo>
                  <a:pt x="141" y="22"/>
                </a:lnTo>
                <a:lnTo>
                  <a:pt x="142" y="21"/>
                </a:lnTo>
                <a:lnTo>
                  <a:pt x="144" y="19"/>
                </a:lnTo>
                <a:lnTo>
                  <a:pt x="144" y="17"/>
                </a:lnTo>
                <a:lnTo>
                  <a:pt x="144" y="15"/>
                </a:lnTo>
                <a:lnTo>
                  <a:pt x="146" y="15"/>
                </a:lnTo>
                <a:lnTo>
                  <a:pt x="146" y="13"/>
                </a:lnTo>
                <a:lnTo>
                  <a:pt x="146" y="11"/>
                </a:lnTo>
                <a:lnTo>
                  <a:pt x="148" y="11"/>
                </a:lnTo>
                <a:lnTo>
                  <a:pt x="148" y="11"/>
                </a:lnTo>
                <a:lnTo>
                  <a:pt x="150" y="9"/>
                </a:lnTo>
                <a:lnTo>
                  <a:pt x="152" y="7"/>
                </a:lnTo>
                <a:lnTo>
                  <a:pt x="152" y="6"/>
                </a:lnTo>
                <a:lnTo>
                  <a:pt x="154" y="6"/>
                </a:lnTo>
                <a:lnTo>
                  <a:pt x="154" y="4"/>
                </a:lnTo>
                <a:lnTo>
                  <a:pt x="156" y="4"/>
                </a:lnTo>
                <a:lnTo>
                  <a:pt x="156" y="2"/>
                </a:lnTo>
                <a:lnTo>
                  <a:pt x="158" y="0"/>
                </a:lnTo>
                <a:lnTo>
                  <a:pt x="159" y="0"/>
                </a:lnTo>
                <a:lnTo>
                  <a:pt x="161" y="0"/>
                </a:lnTo>
                <a:lnTo>
                  <a:pt x="163" y="0"/>
                </a:lnTo>
                <a:lnTo>
                  <a:pt x="163" y="0"/>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2" name="TextBox 141"/>
          <p:cNvSpPr txBox="1"/>
          <p:nvPr/>
        </p:nvSpPr>
        <p:spPr>
          <a:xfrm>
            <a:off x="940382" y="648858"/>
            <a:ext cx="847725" cy="584775"/>
          </a:xfrm>
          <a:prstGeom prst="rect">
            <a:avLst/>
          </a:prstGeom>
          <a:noFill/>
        </p:spPr>
        <p:txBody>
          <a:bodyPr wrap="square" rtlCol="0">
            <a:spAutoFit/>
          </a:bodyPr>
          <a:lstStyle/>
          <a:p>
            <a:pPr algn="ctr"/>
            <a:r>
              <a:rPr lang="en-US" sz="1600" dirty="0" err="1" smtClean="0">
                <a:solidFill>
                  <a:schemeClr val="bg1"/>
                </a:solidFill>
              </a:rPr>
              <a:t>Kagera</a:t>
            </a:r>
            <a:endParaRPr lang="en-US" sz="1600" dirty="0" smtClean="0">
              <a:solidFill>
                <a:schemeClr val="bg1"/>
              </a:solidFill>
            </a:endParaRPr>
          </a:p>
          <a:p>
            <a:pPr algn="ctr"/>
            <a:r>
              <a:rPr lang="en-US" sz="1600" dirty="0" smtClean="0">
                <a:solidFill>
                  <a:schemeClr val="bg1"/>
                </a:solidFill>
              </a:rPr>
              <a:t>80%</a:t>
            </a:r>
            <a:endParaRPr lang="en-US" sz="1600" dirty="0">
              <a:solidFill>
                <a:schemeClr val="bg1"/>
              </a:solidFill>
            </a:endParaRPr>
          </a:p>
        </p:txBody>
      </p:sp>
      <p:sp>
        <p:nvSpPr>
          <p:cNvPr id="143" name="TextBox 142"/>
          <p:cNvSpPr txBox="1"/>
          <p:nvPr/>
        </p:nvSpPr>
        <p:spPr>
          <a:xfrm>
            <a:off x="2427870" y="779671"/>
            <a:ext cx="847725" cy="584775"/>
          </a:xfrm>
          <a:prstGeom prst="rect">
            <a:avLst/>
          </a:prstGeom>
          <a:noFill/>
        </p:spPr>
        <p:txBody>
          <a:bodyPr wrap="square" rtlCol="0">
            <a:spAutoFit/>
          </a:bodyPr>
          <a:lstStyle/>
          <a:p>
            <a:pPr algn="ctr"/>
            <a:r>
              <a:rPr lang="en-US" sz="1600" dirty="0" smtClean="0">
                <a:solidFill>
                  <a:schemeClr val="bg1"/>
                </a:solidFill>
              </a:rPr>
              <a:t>Mara</a:t>
            </a:r>
          </a:p>
          <a:p>
            <a:pPr algn="ctr"/>
            <a:r>
              <a:rPr lang="en-US" sz="1600" dirty="0" smtClean="0">
                <a:solidFill>
                  <a:schemeClr val="bg1"/>
                </a:solidFill>
              </a:rPr>
              <a:t>88%</a:t>
            </a:r>
            <a:endParaRPr lang="en-US" sz="1600" dirty="0">
              <a:solidFill>
                <a:schemeClr val="bg1"/>
              </a:solidFill>
            </a:endParaRPr>
          </a:p>
        </p:txBody>
      </p:sp>
      <p:sp>
        <p:nvSpPr>
          <p:cNvPr id="144" name="TextBox 143"/>
          <p:cNvSpPr txBox="1"/>
          <p:nvPr/>
        </p:nvSpPr>
        <p:spPr>
          <a:xfrm>
            <a:off x="260933" y="2448974"/>
            <a:ext cx="1049337" cy="584775"/>
          </a:xfrm>
          <a:prstGeom prst="rect">
            <a:avLst/>
          </a:prstGeom>
          <a:noFill/>
        </p:spPr>
        <p:txBody>
          <a:bodyPr wrap="square" rtlCol="0">
            <a:spAutoFit/>
          </a:bodyPr>
          <a:lstStyle/>
          <a:p>
            <a:pPr algn="ctr"/>
            <a:r>
              <a:rPr lang="en-US" sz="1600" dirty="0" err="1" smtClean="0">
                <a:solidFill>
                  <a:schemeClr val="bg1"/>
                </a:solidFill>
              </a:rPr>
              <a:t>Kigoma</a:t>
            </a:r>
            <a:endParaRPr lang="en-US" sz="1600" dirty="0" smtClean="0">
              <a:solidFill>
                <a:schemeClr val="bg1"/>
              </a:solidFill>
            </a:endParaRPr>
          </a:p>
          <a:p>
            <a:pPr algn="ctr"/>
            <a:r>
              <a:rPr lang="en-US" sz="1600" dirty="0" smtClean="0">
                <a:solidFill>
                  <a:schemeClr val="bg1"/>
                </a:solidFill>
              </a:rPr>
              <a:t>76%</a:t>
            </a:r>
            <a:endParaRPr lang="en-US" sz="1600" dirty="0">
              <a:solidFill>
                <a:schemeClr val="bg1"/>
              </a:solidFill>
            </a:endParaRPr>
          </a:p>
        </p:txBody>
      </p:sp>
      <p:sp>
        <p:nvSpPr>
          <p:cNvPr id="145" name="TextBox 144"/>
          <p:cNvSpPr txBox="1"/>
          <p:nvPr/>
        </p:nvSpPr>
        <p:spPr>
          <a:xfrm>
            <a:off x="3377990" y="1563942"/>
            <a:ext cx="1049337" cy="584775"/>
          </a:xfrm>
          <a:prstGeom prst="rect">
            <a:avLst/>
          </a:prstGeom>
          <a:noFill/>
        </p:spPr>
        <p:txBody>
          <a:bodyPr wrap="square" rtlCol="0">
            <a:spAutoFit/>
          </a:bodyPr>
          <a:lstStyle/>
          <a:p>
            <a:pPr algn="ctr"/>
            <a:r>
              <a:rPr lang="en-US" sz="1600" dirty="0" smtClean="0">
                <a:solidFill>
                  <a:schemeClr val="bg1"/>
                </a:solidFill>
              </a:rPr>
              <a:t>Arusha</a:t>
            </a:r>
          </a:p>
          <a:p>
            <a:pPr algn="ctr"/>
            <a:r>
              <a:rPr lang="en-US" sz="1600" dirty="0" smtClean="0">
                <a:solidFill>
                  <a:schemeClr val="bg1"/>
                </a:solidFill>
              </a:rPr>
              <a:t>68%</a:t>
            </a:r>
            <a:endParaRPr lang="en-US" sz="1600" dirty="0">
              <a:solidFill>
                <a:schemeClr val="bg1"/>
              </a:solidFill>
            </a:endParaRPr>
          </a:p>
        </p:txBody>
      </p:sp>
      <p:sp>
        <p:nvSpPr>
          <p:cNvPr id="146" name="TextBox 145"/>
          <p:cNvSpPr txBox="1"/>
          <p:nvPr/>
        </p:nvSpPr>
        <p:spPr>
          <a:xfrm>
            <a:off x="2464382" y="1422438"/>
            <a:ext cx="1049337" cy="584775"/>
          </a:xfrm>
          <a:prstGeom prst="rect">
            <a:avLst/>
          </a:prstGeom>
          <a:noFill/>
        </p:spPr>
        <p:txBody>
          <a:bodyPr wrap="square" rtlCol="0">
            <a:spAutoFit/>
          </a:bodyPr>
          <a:lstStyle/>
          <a:p>
            <a:pPr algn="ctr"/>
            <a:r>
              <a:rPr lang="en-US" sz="1600" dirty="0" err="1" smtClean="0">
                <a:solidFill>
                  <a:schemeClr val="bg1"/>
                </a:solidFill>
              </a:rPr>
              <a:t>Simiyu</a:t>
            </a:r>
            <a:endParaRPr lang="en-US" sz="1600" dirty="0" smtClean="0">
              <a:solidFill>
                <a:schemeClr val="bg1"/>
              </a:solidFill>
            </a:endParaRPr>
          </a:p>
          <a:p>
            <a:pPr algn="ctr"/>
            <a:r>
              <a:rPr lang="en-US" sz="1600" dirty="0" smtClean="0">
                <a:solidFill>
                  <a:schemeClr val="bg1"/>
                </a:solidFill>
              </a:rPr>
              <a:t>81%</a:t>
            </a:r>
            <a:endParaRPr lang="en-US" sz="1600" dirty="0">
              <a:solidFill>
                <a:schemeClr val="bg1"/>
              </a:solidFill>
            </a:endParaRPr>
          </a:p>
        </p:txBody>
      </p:sp>
      <p:sp>
        <p:nvSpPr>
          <p:cNvPr id="147" name="TextBox 146"/>
          <p:cNvSpPr txBox="1"/>
          <p:nvPr/>
        </p:nvSpPr>
        <p:spPr>
          <a:xfrm>
            <a:off x="1427349" y="1070698"/>
            <a:ext cx="1049337" cy="584775"/>
          </a:xfrm>
          <a:prstGeom prst="rect">
            <a:avLst/>
          </a:prstGeom>
          <a:noFill/>
        </p:spPr>
        <p:txBody>
          <a:bodyPr wrap="square" rtlCol="0">
            <a:spAutoFit/>
          </a:bodyPr>
          <a:lstStyle/>
          <a:p>
            <a:pPr algn="ctr"/>
            <a:r>
              <a:rPr lang="en-US" sz="1600" dirty="0" smtClean="0">
                <a:solidFill>
                  <a:schemeClr val="bg1"/>
                </a:solidFill>
              </a:rPr>
              <a:t>Mwanza</a:t>
            </a:r>
          </a:p>
          <a:p>
            <a:pPr algn="ctr"/>
            <a:r>
              <a:rPr lang="en-US" sz="1600" dirty="0" smtClean="0">
                <a:solidFill>
                  <a:schemeClr val="bg1"/>
                </a:solidFill>
              </a:rPr>
              <a:t>84%</a:t>
            </a:r>
            <a:endParaRPr lang="en-US" sz="1600" dirty="0">
              <a:solidFill>
                <a:schemeClr val="bg1"/>
              </a:solidFill>
            </a:endParaRPr>
          </a:p>
        </p:txBody>
      </p:sp>
      <p:sp>
        <p:nvSpPr>
          <p:cNvPr id="148" name="TextBox 147"/>
          <p:cNvSpPr txBox="1"/>
          <p:nvPr/>
        </p:nvSpPr>
        <p:spPr>
          <a:xfrm>
            <a:off x="1054683" y="1633109"/>
            <a:ext cx="1049337" cy="584775"/>
          </a:xfrm>
          <a:prstGeom prst="rect">
            <a:avLst/>
          </a:prstGeom>
          <a:noFill/>
        </p:spPr>
        <p:txBody>
          <a:bodyPr wrap="square" rtlCol="0">
            <a:spAutoFit/>
          </a:bodyPr>
          <a:lstStyle/>
          <a:p>
            <a:pPr algn="ctr"/>
            <a:r>
              <a:rPr lang="en-US" sz="1600" dirty="0" err="1" smtClean="0">
                <a:solidFill>
                  <a:schemeClr val="bg1"/>
                </a:solidFill>
              </a:rPr>
              <a:t>Geita</a:t>
            </a:r>
            <a:endParaRPr lang="en-US" sz="1600" dirty="0" smtClean="0">
              <a:solidFill>
                <a:schemeClr val="bg1"/>
              </a:solidFill>
            </a:endParaRPr>
          </a:p>
          <a:p>
            <a:pPr algn="ctr"/>
            <a:r>
              <a:rPr lang="en-US" sz="1600" dirty="0" smtClean="0">
                <a:solidFill>
                  <a:schemeClr val="bg1"/>
                </a:solidFill>
              </a:rPr>
              <a:t>77%</a:t>
            </a:r>
            <a:endParaRPr lang="en-US" sz="1600" dirty="0">
              <a:solidFill>
                <a:schemeClr val="bg1"/>
              </a:solidFill>
            </a:endParaRPr>
          </a:p>
        </p:txBody>
      </p:sp>
      <p:sp>
        <p:nvSpPr>
          <p:cNvPr id="149" name="TextBox 148"/>
          <p:cNvSpPr txBox="1"/>
          <p:nvPr/>
        </p:nvSpPr>
        <p:spPr>
          <a:xfrm>
            <a:off x="1664680" y="2040878"/>
            <a:ext cx="1234279" cy="584775"/>
          </a:xfrm>
          <a:prstGeom prst="rect">
            <a:avLst/>
          </a:prstGeom>
          <a:noFill/>
        </p:spPr>
        <p:txBody>
          <a:bodyPr wrap="square" rtlCol="0">
            <a:spAutoFit/>
          </a:bodyPr>
          <a:lstStyle/>
          <a:p>
            <a:pPr algn="ctr"/>
            <a:r>
              <a:rPr lang="en-US" sz="1600" dirty="0" err="1" smtClean="0">
                <a:solidFill>
                  <a:schemeClr val="bg1"/>
                </a:solidFill>
              </a:rPr>
              <a:t>Shinyanga</a:t>
            </a:r>
            <a:endParaRPr lang="en-US" sz="1600" dirty="0" smtClean="0">
              <a:solidFill>
                <a:schemeClr val="bg1"/>
              </a:solidFill>
            </a:endParaRPr>
          </a:p>
          <a:p>
            <a:pPr algn="ctr"/>
            <a:r>
              <a:rPr lang="en-US" sz="1600" dirty="0" smtClean="0">
                <a:solidFill>
                  <a:schemeClr val="bg1"/>
                </a:solidFill>
              </a:rPr>
              <a:t>68%</a:t>
            </a:r>
            <a:endParaRPr lang="en-US" sz="1600" dirty="0">
              <a:solidFill>
                <a:schemeClr val="bg1"/>
              </a:solidFill>
            </a:endParaRPr>
          </a:p>
        </p:txBody>
      </p:sp>
      <p:sp>
        <p:nvSpPr>
          <p:cNvPr id="150" name="TextBox 149"/>
          <p:cNvSpPr txBox="1"/>
          <p:nvPr/>
        </p:nvSpPr>
        <p:spPr>
          <a:xfrm>
            <a:off x="1313051" y="2697993"/>
            <a:ext cx="1234279" cy="584775"/>
          </a:xfrm>
          <a:prstGeom prst="rect">
            <a:avLst/>
          </a:prstGeom>
          <a:noFill/>
        </p:spPr>
        <p:txBody>
          <a:bodyPr wrap="square" rtlCol="0">
            <a:spAutoFit/>
          </a:bodyPr>
          <a:lstStyle/>
          <a:p>
            <a:pPr algn="ctr"/>
            <a:r>
              <a:rPr lang="en-US" sz="1600" dirty="0" err="1" smtClean="0">
                <a:solidFill>
                  <a:schemeClr val="bg1"/>
                </a:solidFill>
              </a:rPr>
              <a:t>Tabora</a:t>
            </a:r>
            <a:endParaRPr lang="en-US" sz="1600" dirty="0" smtClean="0">
              <a:solidFill>
                <a:schemeClr val="bg1"/>
              </a:solidFill>
            </a:endParaRPr>
          </a:p>
          <a:p>
            <a:pPr algn="ctr"/>
            <a:r>
              <a:rPr lang="en-US" sz="1600" dirty="0" smtClean="0">
                <a:solidFill>
                  <a:schemeClr val="bg1"/>
                </a:solidFill>
              </a:rPr>
              <a:t>72%</a:t>
            </a:r>
            <a:endParaRPr lang="en-US" sz="1600" dirty="0">
              <a:solidFill>
                <a:schemeClr val="bg1"/>
              </a:solidFill>
            </a:endParaRPr>
          </a:p>
        </p:txBody>
      </p:sp>
      <p:sp>
        <p:nvSpPr>
          <p:cNvPr id="151" name="TextBox 150"/>
          <p:cNvSpPr txBox="1"/>
          <p:nvPr/>
        </p:nvSpPr>
        <p:spPr>
          <a:xfrm>
            <a:off x="548670" y="3401584"/>
            <a:ext cx="1234279" cy="584775"/>
          </a:xfrm>
          <a:prstGeom prst="rect">
            <a:avLst/>
          </a:prstGeom>
          <a:noFill/>
        </p:spPr>
        <p:txBody>
          <a:bodyPr wrap="square" rtlCol="0">
            <a:spAutoFit/>
          </a:bodyPr>
          <a:lstStyle/>
          <a:p>
            <a:pPr algn="ctr"/>
            <a:r>
              <a:rPr lang="en-US" sz="1600" dirty="0" err="1" smtClean="0">
                <a:solidFill>
                  <a:schemeClr val="bg1"/>
                </a:solidFill>
              </a:rPr>
              <a:t>Katavi</a:t>
            </a:r>
            <a:endParaRPr lang="en-US" sz="1600" dirty="0" smtClean="0">
              <a:solidFill>
                <a:schemeClr val="bg1"/>
              </a:solidFill>
            </a:endParaRPr>
          </a:p>
          <a:p>
            <a:pPr algn="ctr"/>
            <a:r>
              <a:rPr lang="en-US" sz="1600" dirty="0" smtClean="0">
                <a:solidFill>
                  <a:schemeClr val="bg1"/>
                </a:solidFill>
              </a:rPr>
              <a:t>66%</a:t>
            </a:r>
            <a:endParaRPr lang="en-US" sz="1600" dirty="0">
              <a:solidFill>
                <a:schemeClr val="bg1"/>
              </a:solidFill>
            </a:endParaRPr>
          </a:p>
        </p:txBody>
      </p:sp>
      <p:sp>
        <p:nvSpPr>
          <p:cNvPr id="152" name="TextBox 151"/>
          <p:cNvSpPr txBox="1"/>
          <p:nvPr/>
        </p:nvSpPr>
        <p:spPr>
          <a:xfrm>
            <a:off x="579623" y="4368838"/>
            <a:ext cx="1234279" cy="584775"/>
          </a:xfrm>
          <a:prstGeom prst="rect">
            <a:avLst/>
          </a:prstGeom>
          <a:noFill/>
        </p:spPr>
        <p:txBody>
          <a:bodyPr wrap="square" rtlCol="0">
            <a:spAutoFit/>
          </a:bodyPr>
          <a:lstStyle/>
          <a:p>
            <a:pPr algn="ctr"/>
            <a:r>
              <a:rPr lang="en-US" sz="1600" dirty="0" err="1" smtClean="0">
                <a:solidFill>
                  <a:schemeClr val="bg1"/>
                </a:solidFill>
              </a:rPr>
              <a:t>Rukwa</a:t>
            </a:r>
            <a:endParaRPr lang="en-US" sz="1600" dirty="0" smtClean="0">
              <a:solidFill>
                <a:schemeClr val="bg1"/>
              </a:solidFill>
            </a:endParaRPr>
          </a:p>
          <a:p>
            <a:pPr algn="ctr"/>
            <a:r>
              <a:rPr lang="en-US" sz="1600" dirty="0" smtClean="0">
                <a:solidFill>
                  <a:schemeClr val="bg1"/>
                </a:solidFill>
              </a:rPr>
              <a:t>65%</a:t>
            </a:r>
            <a:endParaRPr lang="en-US" sz="1600" dirty="0">
              <a:solidFill>
                <a:schemeClr val="bg1"/>
              </a:solidFill>
            </a:endParaRPr>
          </a:p>
        </p:txBody>
      </p:sp>
      <p:sp>
        <p:nvSpPr>
          <p:cNvPr id="153" name="TextBox 152"/>
          <p:cNvSpPr txBox="1"/>
          <p:nvPr/>
        </p:nvSpPr>
        <p:spPr>
          <a:xfrm>
            <a:off x="3338306" y="6059743"/>
            <a:ext cx="1234279" cy="584775"/>
          </a:xfrm>
          <a:prstGeom prst="rect">
            <a:avLst/>
          </a:prstGeom>
          <a:noFill/>
        </p:spPr>
        <p:txBody>
          <a:bodyPr wrap="square" rtlCol="0">
            <a:spAutoFit/>
          </a:bodyPr>
          <a:lstStyle/>
          <a:p>
            <a:pPr algn="ctr"/>
            <a:r>
              <a:rPr lang="en-US" sz="1600" dirty="0" smtClean="0">
                <a:solidFill>
                  <a:schemeClr val="bg1"/>
                </a:solidFill>
              </a:rPr>
              <a:t>Ruvuma</a:t>
            </a:r>
          </a:p>
          <a:p>
            <a:pPr algn="ctr"/>
            <a:r>
              <a:rPr lang="en-US" sz="1600" dirty="0" smtClean="0">
                <a:solidFill>
                  <a:schemeClr val="bg1"/>
                </a:solidFill>
              </a:rPr>
              <a:t>77%</a:t>
            </a:r>
            <a:endParaRPr lang="en-US" sz="1600" dirty="0">
              <a:solidFill>
                <a:schemeClr val="bg1"/>
              </a:solidFill>
            </a:endParaRPr>
          </a:p>
        </p:txBody>
      </p:sp>
      <p:sp>
        <p:nvSpPr>
          <p:cNvPr id="154" name="TextBox 153"/>
          <p:cNvSpPr txBox="1"/>
          <p:nvPr/>
        </p:nvSpPr>
        <p:spPr>
          <a:xfrm>
            <a:off x="1576178" y="4222102"/>
            <a:ext cx="1234279" cy="584775"/>
          </a:xfrm>
          <a:prstGeom prst="rect">
            <a:avLst/>
          </a:prstGeom>
          <a:noFill/>
        </p:spPr>
        <p:txBody>
          <a:bodyPr wrap="square" rtlCol="0">
            <a:spAutoFit/>
          </a:bodyPr>
          <a:lstStyle/>
          <a:p>
            <a:pPr algn="ctr"/>
            <a:r>
              <a:rPr lang="en-US" sz="1600" dirty="0" smtClean="0">
                <a:solidFill>
                  <a:schemeClr val="bg1"/>
                </a:solidFill>
              </a:rPr>
              <a:t>Mbeya</a:t>
            </a:r>
          </a:p>
          <a:p>
            <a:pPr algn="ctr"/>
            <a:r>
              <a:rPr lang="en-US" sz="1600" dirty="0" smtClean="0">
                <a:solidFill>
                  <a:schemeClr val="bg1"/>
                </a:solidFill>
              </a:rPr>
              <a:t>74%</a:t>
            </a:r>
            <a:endParaRPr lang="en-US" sz="1600" dirty="0">
              <a:solidFill>
                <a:schemeClr val="bg1"/>
              </a:solidFill>
            </a:endParaRPr>
          </a:p>
        </p:txBody>
      </p:sp>
      <p:sp>
        <p:nvSpPr>
          <p:cNvPr id="155" name="TextBox 154"/>
          <p:cNvSpPr txBox="1"/>
          <p:nvPr/>
        </p:nvSpPr>
        <p:spPr>
          <a:xfrm>
            <a:off x="858234" y="5382566"/>
            <a:ext cx="1234279" cy="584775"/>
          </a:xfrm>
          <a:prstGeom prst="rect">
            <a:avLst/>
          </a:prstGeom>
          <a:noFill/>
        </p:spPr>
        <p:txBody>
          <a:bodyPr wrap="square" rtlCol="0">
            <a:spAutoFit/>
          </a:bodyPr>
          <a:lstStyle/>
          <a:p>
            <a:pPr algn="ctr"/>
            <a:r>
              <a:rPr lang="en-US" sz="1600" dirty="0" err="1" smtClean="0"/>
              <a:t>Songwe</a:t>
            </a:r>
            <a:endParaRPr lang="en-US" sz="1600" dirty="0" smtClean="0"/>
          </a:p>
          <a:p>
            <a:pPr algn="ctr"/>
            <a:r>
              <a:rPr lang="en-US" sz="1600" dirty="0" smtClean="0"/>
              <a:t>76%</a:t>
            </a:r>
            <a:endParaRPr lang="en-US" sz="1600" dirty="0"/>
          </a:p>
        </p:txBody>
      </p:sp>
      <p:cxnSp>
        <p:nvCxnSpPr>
          <p:cNvPr id="161" name="Straight Connector 160"/>
          <p:cNvCxnSpPr/>
          <p:nvPr/>
        </p:nvCxnSpPr>
        <p:spPr>
          <a:xfrm flipV="1">
            <a:off x="1782949" y="5212127"/>
            <a:ext cx="163908" cy="255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TextBox 161"/>
          <p:cNvSpPr txBox="1"/>
          <p:nvPr/>
        </p:nvSpPr>
        <p:spPr>
          <a:xfrm>
            <a:off x="2619165" y="3326412"/>
            <a:ext cx="895347" cy="584775"/>
          </a:xfrm>
          <a:prstGeom prst="rect">
            <a:avLst/>
          </a:prstGeom>
          <a:noFill/>
        </p:spPr>
        <p:txBody>
          <a:bodyPr wrap="square" rtlCol="0">
            <a:spAutoFit/>
          </a:bodyPr>
          <a:lstStyle/>
          <a:p>
            <a:pPr algn="ctr"/>
            <a:r>
              <a:rPr lang="en-US" sz="1600" dirty="0" err="1" smtClean="0">
                <a:solidFill>
                  <a:schemeClr val="bg1"/>
                </a:solidFill>
              </a:rPr>
              <a:t>Singida</a:t>
            </a:r>
            <a:endParaRPr lang="en-US" sz="1600" dirty="0" smtClean="0">
              <a:solidFill>
                <a:schemeClr val="bg1"/>
              </a:solidFill>
            </a:endParaRPr>
          </a:p>
          <a:p>
            <a:pPr algn="ctr"/>
            <a:r>
              <a:rPr lang="en-US" sz="1600" dirty="0" smtClean="0">
                <a:solidFill>
                  <a:schemeClr val="bg1"/>
                </a:solidFill>
              </a:rPr>
              <a:t>67%</a:t>
            </a:r>
            <a:endParaRPr lang="en-US" sz="1600" dirty="0">
              <a:solidFill>
                <a:schemeClr val="bg1"/>
              </a:solidFill>
            </a:endParaRPr>
          </a:p>
        </p:txBody>
      </p:sp>
      <p:sp>
        <p:nvSpPr>
          <p:cNvPr id="163" name="TextBox 162"/>
          <p:cNvSpPr txBox="1"/>
          <p:nvPr/>
        </p:nvSpPr>
        <p:spPr>
          <a:xfrm>
            <a:off x="3974094" y="2591960"/>
            <a:ext cx="1035051" cy="584775"/>
          </a:xfrm>
          <a:prstGeom prst="rect">
            <a:avLst/>
          </a:prstGeom>
          <a:noFill/>
        </p:spPr>
        <p:txBody>
          <a:bodyPr wrap="square" rtlCol="0">
            <a:spAutoFit/>
          </a:bodyPr>
          <a:lstStyle/>
          <a:p>
            <a:pPr algn="ctr"/>
            <a:r>
              <a:rPr lang="en-US" sz="1600" dirty="0" err="1" smtClean="0">
                <a:solidFill>
                  <a:schemeClr val="bg1"/>
                </a:solidFill>
              </a:rPr>
              <a:t>Manyara</a:t>
            </a:r>
            <a:endParaRPr lang="en-US" sz="1600" dirty="0" smtClean="0">
              <a:solidFill>
                <a:schemeClr val="bg1"/>
              </a:solidFill>
            </a:endParaRPr>
          </a:p>
          <a:p>
            <a:pPr algn="ctr"/>
            <a:r>
              <a:rPr lang="en-US" sz="1600" dirty="0" smtClean="0">
                <a:solidFill>
                  <a:schemeClr val="bg1"/>
                </a:solidFill>
              </a:rPr>
              <a:t>75%</a:t>
            </a:r>
            <a:endParaRPr lang="en-US" sz="1600" dirty="0">
              <a:solidFill>
                <a:schemeClr val="bg1"/>
              </a:solidFill>
            </a:endParaRPr>
          </a:p>
        </p:txBody>
      </p:sp>
      <p:sp>
        <p:nvSpPr>
          <p:cNvPr id="164" name="TextBox 163"/>
          <p:cNvSpPr txBox="1"/>
          <p:nvPr/>
        </p:nvSpPr>
        <p:spPr>
          <a:xfrm>
            <a:off x="4360734" y="1344333"/>
            <a:ext cx="1281113" cy="584775"/>
          </a:xfrm>
          <a:prstGeom prst="rect">
            <a:avLst/>
          </a:prstGeom>
          <a:noFill/>
        </p:spPr>
        <p:txBody>
          <a:bodyPr wrap="square" rtlCol="0">
            <a:spAutoFit/>
          </a:bodyPr>
          <a:lstStyle/>
          <a:p>
            <a:pPr algn="ctr"/>
            <a:r>
              <a:rPr lang="en-US" sz="1600" dirty="0" smtClean="0"/>
              <a:t>Kilimanjaro</a:t>
            </a:r>
          </a:p>
          <a:p>
            <a:pPr algn="ctr"/>
            <a:r>
              <a:rPr lang="en-US" sz="1600" dirty="0" smtClean="0"/>
              <a:t>81%</a:t>
            </a:r>
            <a:endParaRPr lang="en-US" sz="1600" dirty="0"/>
          </a:p>
        </p:txBody>
      </p:sp>
      <p:cxnSp>
        <p:nvCxnSpPr>
          <p:cNvPr id="170" name="Straight Connector 169"/>
          <p:cNvCxnSpPr>
            <a:endCxn id="164" idx="2"/>
          </p:cNvCxnSpPr>
          <p:nvPr/>
        </p:nvCxnSpPr>
        <p:spPr>
          <a:xfrm flipV="1">
            <a:off x="4893257" y="1929108"/>
            <a:ext cx="108034" cy="4802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TextBox 170"/>
          <p:cNvSpPr txBox="1"/>
          <p:nvPr/>
        </p:nvSpPr>
        <p:spPr>
          <a:xfrm>
            <a:off x="3366083" y="3449051"/>
            <a:ext cx="1047353" cy="584775"/>
          </a:xfrm>
          <a:prstGeom prst="rect">
            <a:avLst/>
          </a:prstGeom>
          <a:noFill/>
        </p:spPr>
        <p:txBody>
          <a:bodyPr wrap="square" rtlCol="0">
            <a:spAutoFit/>
          </a:bodyPr>
          <a:lstStyle/>
          <a:p>
            <a:pPr algn="ctr"/>
            <a:r>
              <a:rPr lang="en-US" sz="1600" dirty="0" smtClean="0">
                <a:solidFill>
                  <a:schemeClr val="bg1"/>
                </a:solidFill>
              </a:rPr>
              <a:t>Dodoma</a:t>
            </a:r>
          </a:p>
          <a:p>
            <a:pPr algn="ctr"/>
            <a:r>
              <a:rPr lang="en-US" sz="1600" dirty="0" smtClean="0">
                <a:solidFill>
                  <a:schemeClr val="bg1"/>
                </a:solidFill>
              </a:rPr>
              <a:t>78%</a:t>
            </a:r>
            <a:endParaRPr lang="en-US" sz="1600" dirty="0">
              <a:solidFill>
                <a:schemeClr val="bg1"/>
              </a:solidFill>
            </a:endParaRPr>
          </a:p>
        </p:txBody>
      </p:sp>
      <p:sp>
        <p:nvSpPr>
          <p:cNvPr id="172" name="TextBox 171"/>
          <p:cNvSpPr txBox="1"/>
          <p:nvPr/>
        </p:nvSpPr>
        <p:spPr>
          <a:xfrm>
            <a:off x="4825589" y="2876915"/>
            <a:ext cx="756643" cy="584775"/>
          </a:xfrm>
          <a:prstGeom prst="rect">
            <a:avLst/>
          </a:prstGeom>
          <a:noFill/>
        </p:spPr>
        <p:txBody>
          <a:bodyPr wrap="square" rtlCol="0">
            <a:spAutoFit/>
          </a:bodyPr>
          <a:lstStyle/>
          <a:p>
            <a:pPr algn="ctr"/>
            <a:r>
              <a:rPr lang="en-US" sz="1600" dirty="0" err="1" smtClean="0">
                <a:solidFill>
                  <a:schemeClr val="bg1"/>
                </a:solidFill>
              </a:rPr>
              <a:t>Tanga</a:t>
            </a:r>
            <a:endParaRPr lang="en-US" sz="1600" dirty="0" smtClean="0">
              <a:solidFill>
                <a:schemeClr val="bg1"/>
              </a:solidFill>
            </a:endParaRPr>
          </a:p>
          <a:p>
            <a:pPr algn="ctr"/>
            <a:r>
              <a:rPr lang="en-US" sz="1600" dirty="0" smtClean="0">
                <a:solidFill>
                  <a:schemeClr val="bg1"/>
                </a:solidFill>
              </a:rPr>
              <a:t>88%</a:t>
            </a:r>
            <a:endParaRPr lang="en-US" sz="1600" dirty="0">
              <a:solidFill>
                <a:schemeClr val="bg1"/>
              </a:solidFill>
            </a:endParaRPr>
          </a:p>
        </p:txBody>
      </p:sp>
      <p:sp>
        <p:nvSpPr>
          <p:cNvPr id="173" name="TextBox 172"/>
          <p:cNvSpPr txBox="1"/>
          <p:nvPr/>
        </p:nvSpPr>
        <p:spPr>
          <a:xfrm>
            <a:off x="2934288" y="4115632"/>
            <a:ext cx="1234279" cy="584775"/>
          </a:xfrm>
          <a:prstGeom prst="rect">
            <a:avLst/>
          </a:prstGeom>
          <a:noFill/>
        </p:spPr>
        <p:txBody>
          <a:bodyPr wrap="square" rtlCol="0">
            <a:spAutoFit/>
          </a:bodyPr>
          <a:lstStyle/>
          <a:p>
            <a:pPr algn="ctr"/>
            <a:r>
              <a:rPr lang="en-US" sz="1600" dirty="0" smtClean="0">
                <a:solidFill>
                  <a:schemeClr val="bg1"/>
                </a:solidFill>
              </a:rPr>
              <a:t>Iringa</a:t>
            </a:r>
          </a:p>
          <a:p>
            <a:pPr algn="ctr"/>
            <a:r>
              <a:rPr lang="en-US" sz="1600" dirty="0" smtClean="0">
                <a:solidFill>
                  <a:schemeClr val="bg1"/>
                </a:solidFill>
              </a:rPr>
              <a:t>66%</a:t>
            </a:r>
            <a:endParaRPr lang="en-US" sz="1600" dirty="0">
              <a:solidFill>
                <a:schemeClr val="bg1"/>
              </a:solidFill>
            </a:endParaRPr>
          </a:p>
        </p:txBody>
      </p:sp>
      <p:sp>
        <p:nvSpPr>
          <p:cNvPr id="174" name="TextBox 173"/>
          <p:cNvSpPr txBox="1"/>
          <p:nvPr/>
        </p:nvSpPr>
        <p:spPr>
          <a:xfrm>
            <a:off x="4098715" y="3839408"/>
            <a:ext cx="1234279" cy="584775"/>
          </a:xfrm>
          <a:prstGeom prst="rect">
            <a:avLst/>
          </a:prstGeom>
          <a:noFill/>
        </p:spPr>
        <p:txBody>
          <a:bodyPr wrap="square" rtlCol="0">
            <a:spAutoFit/>
          </a:bodyPr>
          <a:lstStyle/>
          <a:p>
            <a:pPr algn="ctr"/>
            <a:r>
              <a:rPr lang="en-US" sz="1600" dirty="0" err="1" smtClean="0">
                <a:solidFill>
                  <a:schemeClr val="bg1"/>
                </a:solidFill>
              </a:rPr>
              <a:t>Morogoro</a:t>
            </a:r>
            <a:endParaRPr lang="en-US" sz="1600" dirty="0" smtClean="0">
              <a:solidFill>
                <a:schemeClr val="bg1"/>
              </a:solidFill>
            </a:endParaRPr>
          </a:p>
          <a:p>
            <a:pPr algn="ctr"/>
            <a:r>
              <a:rPr lang="en-US" sz="1600" dirty="0" smtClean="0">
                <a:solidFill>
                  <a:schemeClr val="bg1"/>
                </a:solidFill>
              </a:rPr>
              <a:t>88%</a:t>
            </a:r>
            <a:endParaRPr lang="en-US" sz="1600" dirty="0">
              <a:solidFill>
                <a:schemeClr val="bg1"/>
              </a:solidFill>
            </a:endParaRPr>
          </a:p>
        </p:txBody>
      </p:sp>
      <p:sp>
        <p:nvSpPr>
          <p:cNvPr id="175" name="TextBox 174"/>
          <p:cNvSpPr txBox="1"/>
          <p:nvPr/>
        </p:nvSpPr>
        <p:spPr>
          <a:xfrm>
            <a:off x="4910821" y="5151833"/>
            <a:ext cx="707822" cy="584775"/>
          </a:xfrm>
          <a:prstGeom prst="rect">
            <a:avLst/>
          </a:prstGeom>
          <a:noFill/>
        </p:spPr>
        <p:txBody>
          <a:bodyPr wrap="square" rtlCol="0">
            <a:spAutoFit/>
          </a:bodyPr>
          <a:lstStyle/>
          <a:p>
            <a:pPr algn="ctr"/>
            <a:r>
              <a:rPr lang="en-US" sz="1600" dirty="0" err="1" smtClean="0">
                <a:solidFill>
                  <a:schemeClr val="bg1"/>
                </a:solidFill>
              </a:rPr>
              <a:t>Lindi</a:t>
            </a:r>
            <a:endParaRPr lang="en-US" sz="1600" dirty="0" smtClean="0">
              <a:solidFill>
                <a:schemeClr val="bg1"/>
              </a:solidFill>
            </a:endParaRPr>
          </a:p>
          <a:p>
            <a:pPr algn="ctr"/>
            <a:r>
              <a:rPr lang="en-US" sz="1600" dirty="0" smtClean="0">
                <a:solidFill>
                  <a:schemeClr val="bg1"/>
                </a:solidFill>
              </a:rPr>
              <a:t>82%</a:t>
            </a:r>
            <a:endParaRPr lang="en-US" sz="1600" dirty="0">
              <a:solidFill>
                <a:schemeClr val="bg1"/>
              </a:solidFill>
            </a:endParaRPr>
          </a:p>
        </p:txBody>
      </p:sp>
      <p:sp>
        <p:nvSpPr>
          <p:cNvPr id="176" name="TextBox 175"/>
          <p:cNvSpPr txBox="1"/>
          <p:nvPr/>
        </p:nvSpPr>
        <p:spPr>
          <a:xfrm>
            <a:off x="2694570" y="5144440"/>
            <a:ext cx="936526" cy="584775"/>
          </a:xfrm>
          <a:prstGeom prst="rect">
            <a:avLst/>
          </a:prstGeom>
          <a:noFill/>
        </p:spPr>
        <p:txBody>
          <a:bodyPr wrap="square" rtlCol="0">
            <a:spAutoFit/>
          </a:bodyPr>
          <a:lstStyle/>
          <a:p>
            <a:pPr algn="ctr"/>
            <a:r>
              <a:rPr lang="en-US" sz="1600" dirty="0" err="1" smtClean="0">
                <a:solidFill>
                  <a:schemeClr val="bg1"/>
                </a:solidFill>
              </a:rPr>
              <a:t>Njombe</a:t>
            </a:r>
            <a:endParaRPr lang="en-US" sz="1600" dirty="0" smtClean="0">
              <a:solidFill>
                <a:schemeClr val="bg1"/>
              </a:solidFill>
            </a:endParaRPr>
          </a:p>
          <a:p>
            <a:pPr algn="ctr"/>
            <a:r>
              <a:rPr lang="en-US" sz="1600" dirty="0" smtClean="0">
                <a:solidFill>
                  <a:schemeClr val="bg1"/>
                </a:solidFill>
              </a:rPr>
              <a:t>58%</a:t>
            </a:r>
            <a:endParaRPr lang="en-US" sz="1600" dirty="0">
              <a:solidFill>
                <a:schemeClr val="bg1"/>
              </a:solidFill>
            </a:endParaRPr>
          </a:p>
        </p:txBody>
      </p:sp>
      <p:sp>
        <p:nvSpPr>
          <p:cNvPr id="177" name="TextBox 176"/>
          <p:cNvSpPr txBox="1"/>
          <p:nvPr/>
        </p:nvSpPr>
        <p:spPr>
          <a:xfrm>
            <a:off x="5674413" y="6338541"/>
            <a:ext cx="936526" cy="584775"/>
          </a:xfrm>
          <a:prstGeom prst="rect">
            <a:avLst/>
          </a:prstGeom>
          <a:noFill/>
        </p:spPr>
        <p:txBody>
          <a:bodyPr wrap="square" rtlCol="0">
            <a:spAutoFit/>
          </a:bodyPr>
          <a:lstStyle/>
          <a:p>
            <a:pPr algn="ctr"/>
            <a:r>
              <a:rPr lang="en-US" sz="1600" dirty="0" err="1" smtClean="0"/>
              <a:t>Mtwara</a:t>
            </a:r>
            <a:endParaRPr lang="en-US" sz="1600" dirty="0" smtClean="0"/>
          </a:p>
          <a:p>
            <a:pPr algn="ctr"/>
            <a:r>
              <a:rPr lang="en-US" sz="1600" dirty="0" smtClean="0"/>
              <a:t>79%</a:t>
            </a:r>
            <a:endParaRPr lang="en-US" sz="1600" dirty="0"/>
          </a:p>
        </p:txBody>
      </p:sp>
      <p:cxnSp>
        <p:nvCxnSpPr>
          <p:cNvPr id="186" name="Straight Connector 185"/>
          <p:cNvCxnSpPr/>
          <p:nvPr/>
        </p:nvCxnSpPr>
        <p:spPr>
          <a:xfrm>
            <a:off x="5502063" y="6379734"/>
            <a:ext cx="191294" cy="211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7" name="TextBox 186"/>
          <p:cNvSpPr txBox="1"/>
          <p:nvPr/>
        </p:nvSpPr>
        <p:spPr>
          <a:xfrm>
            <a:off x="5061579" y="4352208"/>
            <a:ext cx="764871" cy="584775"/>
          </a:xfrm>
          <a:prstGeom prst="rect">
            <a:avLst/>
          </a:prstGeom>
          <a:noFill/>
        </p:spPr>
        <p:txBody>
          <a:bodyPr wrap="square" rtlCol="0">
            <a:spAutoFit/>
          </a:bodyPr>
          <a:lstStyle/>
          <a:p>
            <a:pPr algn="ctr"/>
            <a:r>
              <a:rPr lang="en-US" sz="1600" dirty="0" err="1" smtClean="0">
                <a:solidFill>
                  <a:schemeClr val="bg1"/>
                </a:solidFill>
              </a:rPr>
              <a:t>Pwani</a:t>
            </a:r>
            <a:endParaRPr lang="en-US" sz="1600" dirty="0" smtClean="0">
              <a:solidFill>
                <a:schemeClr val="bg1"/>
              </a:solidFill>
            </a:endParaRPr>
          </a:p>
          <a:p>
            <a:pPr algn="ctr"/>
            <a:r>
              <a:rPr lang="en-US" sz="1600" dirty="0" smtClean="0">
                <a:solidFill>
                  <a:schemeClr val="bg1"/>
                </a:solidFill>
              </a:rPr>
              <a:t>89%</a:t>
            </a:r>
            <a:endParaRPr lang="en-US" sz="1600" dirty="0">
              <a:solidFill>
                <a:schemeClr val="bg1"/>
              </a:solidFill>
            </a:endParaRPr>
          </a:p>
        </p:txBody>
      </p:sp>
      <p:sp>
        <p:nvSpPr>
          <p:cNvPr id="188" name="TextBox 187"/>
          <p:cNvSpPr txBox="1"/>
          <p:nvPr/>
        </p:nvSpPr>
        <p:spPr>
          <a:xfrm>
            <a:off x="5543594" y="1748464"/>
            <a:ext cx="957091" cy="830997"/>
          </a:xfrm>
          <a:prstGeom prst="rect">
            <a:avLst/>
          </a:prstGeom>
          <a:noFill/>
        </p:spPr>
        <p:txBody>
          <a:bodyPr wrap="square" rtlCol="0">
            <a:spAutoFit/>
          </a:bodyPr>
          <a:lstStyle/>
          <a:p>
            <a:pPr algn="ctr"/>
            <a:r>
              <a:rPr lang="en-US" sz="1600" dirty="0" err="1" smtClean="0"/>
              <a:t>Kaskazini</a:t>
            </a:r>
            <a:r>
              <a:rPr lang="en-US" sz="1600" dirty="0" smtClean="0"/>
              <a:t> Pemba</a:t>
            </a:r>
          </a:p>
          <a:p>
            <a:pPr algn="ctr"/>
            <a:r>
              <a:rPr lang="en-US" sz="1600" dirty="0" smtClean="0"/>
              <a:t>78%</a:t>
            </a:r>
            <a:endParaRPr lang="en-US" sz="1600" dirty="0"/>
          </a:p>
        </p:txBody>
      </p:sp>
      <p:cxnSp>
        <p:nvCxnSpPr>
          <p:cNvPr id="190" name="Straight Connector 189"/>
          <p:cNvCxnSpPr/>
          <p:nvPr/>
        </p:nvCxnSpPr>
        <p:spPr>
          <a:xfrm flipH="1">
            <a:off x="6047370" y="2562503"/>
            <a:ext cx="1586" cy="3924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a:endCxn id="140" idx="7"/>
          </p:cNvCxnSpPr>
          <p:nvPr/>
        </p:nvCxnSpPr>
        <p:spPr>
          <a:xfrm flipH="1">
            <a:off x="6077532" y="2750813"/>
            <a:ext cx="297333" cy="352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 name="TextBox 193"/>
          <p:cNvSpPr txBox="1"/>
          <p:nvPr/>
        </p:nvSpPr>
        <p:spPr>
          <a:xfrm>
            <a:off x="6135623" y="3951013"/>
            <a:ext cx="1551994" cy="584775"/>
          </a:xfrm>
          <a:prstGeom prst="rect">
            <a:avLst/>
          </a:prstGeom>
          <a:noFill/>
        </p:spPr>
        <p:txBody>
          <a:bodyPr wrap="square" rtlCol="0">
            <a:spAutoFit/>
          </a:bodyPr>
          <a:lstStyle/>
          <a:p>
            <a:pPr algn="ctr"/>
            <a:r>
              <a:rPr lang="en-US" sz="1600" dirty="0" err="1" smtClean="0"/>
              <a:t>Mjini</a:t>
            </a:r>
            <a:r>
              <a:rPr lang="en-US" sz="1600" dirty="0" smtClean="0"/>
              <a:t> </a:t>
            </a:r>
            <a:r>
              <a:rPr lang="en-US" sz="1600" dirty="0" err="1" smtClean="0"/>
              <a:t>Magharibi</a:t>
            </a:r>
            <a:endParaRPr lang="en-US" sz="1600" dirty="0" smtClean="0"/>
          </a:p>
          <a:p>
            <a:pPr algn="ctr"/>
            <a:r>
              <a:rPr lang="en-US" sz="1600" dirty="0" smtClean="0"/>
              <a:t>73%</a:t>
            </a:r>
            <a:endParaRPr lang="en-US" sz="1600" dirty="0"/>
          </a:p>
        </p:txBody>
      </p:sp>
      <p:cxnSp>
        <p:nvCxnSpPr>
          <p:cNvPr id="204" name="Straight Connector 203"/>
          <p:cNvCxnSpPr>
            <a:endCxn id="136" idx="9"/>
          </p:cNvCxnSpPr>
          <p:nvPr/>
        </p:nvCxnSpPr>
        <p:spPr>
          <a:xfrm flipH="1">
            <a:off x="5791782" y="3247149"/>
            <a:ext cx="891138" cy="2179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a:endCxn id="137" idx="24"/>
          </p:cNvCxnSpPr>
          <p:nvPr/>
        </p:nvCxnSpPr>
        <p:spPr>
          <a:xfrm flipH="1">
            <a:off x="5906082" y="3720825"/>
            <a:ext cx="1587917" cy="14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a:endCxn id="138" idx="31"/>
          </p:cNvCxnSpPr>
          <p:nvPr/>
        </p:nvCxnSpPr>
        <p:spPr>
          <a:xfrm flipH="1" flipV="1">
            <a:off x="5760032" y="3703209"/>
            <a:ext cx="475227" cy="428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3778832" y="777987"/>
            <a:ext cx="5377867" cy="369332"/>
          </a:xfrm>
          <a:prstGeom prst="rect">
            <a:avLst/>
          </a:prstGeom>
          <a:noFill/>
        </p:spPr>
        <p:txBody>
          <a:bodyPr wrap="square" rtlCol="0">
            <a:spAutoFit/>
          </a:bodyPr>
          <a:lstStyle/>
          <a:p>
            <a:pPr algn="ctr"/>
            <a:r>
              <a:rPr lang="en-US" i="1" dirty="0" smtClean="0">
                <a:solidFill>
                  <a:prstClr val="black"/>
                </a:solidFill>
              </a:rPr>
              <a:t>Percent of households with at least one ITN</a:t>
            </a:r>
            <a:endParaRPr lang="en-US" i="1" dirty="0">
              <a:solidFill>
                <a:prstClr val="black"/>
              </a:solidFill>
            </a:endParaRPr>
          </a:p>
        </p:txBody>
      </p:sp>
      <p:sp>
        <p:nvSpPr>
          <p:cNvPr id="70" name="TextBox 69"/>
          <p:cNvSpPr txBox="1"/>
          <p:nvPr/>
        </p:nvSpPr>
        <p:spPr>
          <a:xfrm>
            <a:off x="7194818" y="1348925"/>
            <a:ext cx="1774372" cy="1077218"/>
          </a:xfrm>
          <a:prstGeom prst="rect">
            <a:avLst/>
          </a:prstGeom>
          <a:noFill/>
        </p:spPr>
        <p:txBody>
          <a:bodyPr wrap="square" rtlCol="0">
            <a:spAutoFit/>
          </a:bodyPr>
          <a:lstStyle/>
          <a:p>
            <a:pPr algn="ctr"/>
            <a:r>
              <a:rPr lang="en-US" sz="3200" b="1" dirty="0" smtClean="0">
                <a:solidFill>
                  <a:prstClr val="black"/>
                </a:solidFill>
              </a:rPr>
              <a:t>Tanzania </a:t>
            </a:r>
          </a:p>
          <a:p>
            <a:pPr algn="ctr"/>
            <a:r>
              <a:rPr lang="en-US" sz="3200" b="1" dirty="0" smtClean="0">
                <a:solidFill>
                  <a:prstClr val="black"/>
                </a:solidFill>
              </a:rPr>
              <a:t>78%</a:t>
            </a:r>
            <a:endParaRPr lang="en-US" sz="3200" b="1" dirty="0">
              <a:solidFill>
                <a:prstClr val="black"/>
              </a:solidFill>
            </a:endParaRPr>
          </a:p>
        </p:txBody>
      </p:sp>
      <p:sp>
        <p:nvSpPr>
          <p:cNvPr id="76" name="TextBox 75"/>
          <p:cNvSpPr txBox="1"/>
          <p:nvPr/>
        </p:nvSpPr>
        <p:spPr>
          <a:xfrm>
            <a:off x="6165567" y="2234147"/>
            <a:ext cx="957091" cy="830997"/>
          </a:xfrm>
          <a:prstGeom prst="rect">
            <a:avLst/>
          </a:prstGeom>
          <a:noFill/>
        </p:spPr>
        <p:txBody>
          <a:bodyPr wrap="square" rtlCol="0">
            <a:spAutoFit/>
          </a:bodyPr>
          <a:lstStyle/>
          <a:p>
            <a:pPr algn="ctr"/>
            <a:r>
              <a:rPr lang="en-US" sz="1600" dirty="0" err="1" smtClean="0"/>
              <a:t>Kusini</a:t>
            </a:r>
            <a:r>
              <a:rPr lang="en-US" sz="1600" dirty="0" smtClean="0"/>
              <a:t> Pemba</a:t>
            </a:r>
          </a:p>
          <a:p>
            <a:pPr algn="ctr"/>
            <a:r>
              <a:rPr lang="en-US" sz="1600" dirty="0" smtClean="0"/>
              <a:t>90%</a:t>
            </a:r>
            <a:endParaRPr lang="en-US" sz="1600" dirty="0"/>
          </a:p>
        </p:txBody>
      </p:sp>
      <p:sp>
        <p:nvSpPr>
          <p:cNvPr id="83" name="TextBox 82"/>
          <p:cNvSpPr txBox="1"/>
          <p:nvPr/>
        </p:nvSpPr>
        <p:spPr>
          <a:xfrm>
            <a:off x="6500685" y="4774057"/>
            <a:ext cx="1419303" cy="584775"/>
          </a:xfrm>
          <a:prstGeom prst="rect">
            <a:avLst/>
          </a:prstGeom>
          <a:noFill/>
        </p:spPr>
        <p:txBody>
          <a:bodyPr wrap="square" rtlCol="0">
            <a:spAutoFit/>
          </a:bodyPr>
          <a:lstStyle/>
          <a:p>
            <a:pPr algn="ctr"/>
            <a:r>
              <a:rPr lang="en-US" sz="1600" dirty="0" smtClean="0"/>
              <a:t>Dar </a:t>
            </a:r>
            <a:r>
              <a:rPr lang="en-US" sz="1600" dirty="0" err="1" smtClean="0"/>
              <a:t>es</a:t>
            </a:r>
            <a:r>
              <a:rPr lang="en-US" sz="1600" dirty="0" smtClean="0"/>
              <a:t> Salaam</a:t>
            </a:r>
          </a:p>
          <a:p>
            <a:pPr algn="ctr"/>
            <a:r>
              <a:rPr lang="en-US" sz="1600" dirty="0" smtClean="0"/>
              <a:t>79%</a:t>
            </a:r>
            <a:endParaRPr lang="en-US" sz="1600" dirty="0"/>
          </a:p>
        </p:txBody>
      </p:sp>
      <p:sp>
        <p:nvSpPr>
          <p:cNvPr id="65" name="Rectangle 64"/>
          <p:cNvSpPr/>
          <p:nvPr/>
        </p:nvSpPr>
        <p:spPr>
          <a:xfrm>
            <a:off x="6467774" y="3029105"/>
            <a:ext cx="1906631" cy="584775"/>
          </a:xfrm>
          <a:prstGeom prst="rect">
            <a:avLst/>
          </a:prstGeom>
        </p:spPr>
        <p:txBody>
          <a:bodyPr wrap="square">
            <a:spAutoFit/>
          </a:bodyPr>
          <a:lstStyle/>
          <a:p>
            <a:pPr algn="ctr"/>
            <a:r>
              <a:rPr lang="en-US" sz="1600" dirty="0" err="1"/>
              <a:t>Kaskazini</a:t>
            </a:r>
            <a:r>
              <a:rPr lang="en-US" sz="1600" dirty="0"/>
              <a:t> </a:t>
            </a:r>
            <a:r>
              <a:rPr lang="en-US" sz="1600" dirty="0" err="1"/>
              <a:t>Unguja</a:t>
            </a:r>
            <a:endParaRPr lang="en-US" sz="1600" dirty="0"/>
          </a:p>
          <a:p>
            <a:pPr algn="ctr"/>
            <a:r>
              <a:rPr lang="en-US" sz="1600" dirty="0"/>
              <a:t>82%</a:t>
            </a:r>
          </a:p>
        </p:txBody>
      </p:sp>
      <p:sp>
        <p:nvSpPr>
          <p:cNvPr id="66" name="Rectangle 65"/>
          <p:cNvSpPr/>
          <p:nvPr/>
        </p:nvSpPr>
        <p:spPr>
          <a:xfrm>
            <a:off x="7421089" y="3530857"/>
            <a:ext cx="1349826" cy="584775"/>
          </a:xfrm>
          <a:prstGeom prst="rect">
            <a:avLst/>
          </a:prstGeom>
        </p:spPr>
        <p:txBody>
          <a:bodyPr wrap="square">
            <a:spAutoFit/>
          </a:bodyPr>
          <a:lstStyle/>
          <a:p>
            <a:pPr algn="ctr"/>
            <a:r>
              <a:rPr lang="en-US" sz="1600" dirty="0" err="1" smtClean="0"/>
              <a:t>Kusini</a:t>
            </a:r>
            <a:r>
              <a:rPr lang="en-US" sz="1600" dirty="0" smtClean="0"/>
              <a:t> </a:t>
            </a:r>
            <a:r>
              <a:rPr lang="en-US" sz="1600" dirty="0" err="1"/>
              <a:t>Unguja</a:t>
            </a:r>
            <a:endParaRPr lang="en-US" sz="1600" dirty="0"/>
          </a:p>
          <a:p>
            <a:pPr algn="ctr"/>
            <a:r>
              <a:rPr lang="en-US" sz="1600" dirty="0"/>
              <a:t>86%</a:t>
            </a:r>
          </a:p>
        </p:txBody>
      </p:sp>
      <p:cxnSp>
        <p:nvCxnSpPr>
          <p:cNvPr id="108" name="Straight Connector 107"/>
          <p:cNvCxnSpPr/>
          <p:nvPr/>
        </p:nvCxnSpPr>
        <p:spPr>
          <a:xfrm flipH="1" flipV="1">
            <a:off x="5847710" y="4096659"/>
            <a:ext cx="967262" cy="6944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8694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ITN Ownership</a:t>
            </a:r>
            <a:endParaRPr lang="en-GB" noProof="0" dirty="0"/>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1480661309"/>
              </p:ext>
            </p:extLst>
          </p:nvPr>
        </p:nvGraphicFramePr>
        <p:xfrm>
          <a:off x="0" y="1606550"/>
          <a:ext cx="9143999"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87221" y="952212"/>
            <a:ext cx="9144000" cy="369332"/>
          </a:xfrm>
          <a:prstGeom prst="rect">
            <a:avLst/>
          </a:prstGeom>
          <a:noFill/>
        </p:spPr>
        <p:txBody>
          <a:bodyPr wrap="square" rtlCol="0">
            <a:spAutoFit/>
          </a:bodyPr>
          <a:lstStyle/>
          <a:p>
            <a:pPr algn="ctr"/>
            <a:r>
              <a:rPr lang="en-US" i="1" dirty="0" smtClean="0">
                <a:solidFill>
                  <a:prstClr val="black"/>
                </a:solidFill>
              </a:rPr>
              <a:t>Percent of households</a:t>
            </a:r>
            <a:endParaRPr lang="en-US" i="1" dirty="0">
              <a:solidFill>
                <a:prstClr val="black"/>
              </a:solidFill>
            </a:endParaRPr>
          </a:p>
        </p:txBody>
      </p:sp>
      <p:sp>
        <p:nvSpPr>
          <p:cNvPr id="4" name="TextBox 3"/>
          <p:cNvSpPr txBox="1"/>
          <p:nvPr/>
        </p:nvSpPr>
        <p:spPr>
          <a:xfrm>
            <a:off x="5049982" y="2288143"/>
            <a:ext cx="2358736" cy="369332"/>
          </a:xfrm>
          <a:prstGeom prst="rect">
            <a:avLst/>
          </a:prstGeom>
          <a:noFill/>
        </p:spPr>
        <p:txBody>
          <a:bodyPr wrap="square" rtlCol="0">
            <a:spAutoFit/>
          </a:bodyPr>
          <a:lstStyle/>
          <a:p>
            <a:r>
              <a:rPr lang="en-US" b="1" dirty="0" smtClean="0">
                <a:solidFill>
                  <a:schemeClr val="accent5"/>
                </a:solidFill>
              </a:rPr>
              <a:t>1+ ITN</a:t>
            </a:r>
            <a:endParaRPr lang="en-US" b="1" dirty="0">
              <a:solidFill>
                <a:schemeClr val="accent5"/>
              </a:solidFill>
            </a:endParaRPr>
          </a:p>
        </p:txBody>
      </p:sp>
      <p:sp>
        <p:nvSpPr>
          <p:cNvPr id="8" name="TextBox 7"/>
          <p:cNvSpPr txBox="1"/>
          <p:nvPr/>
        </p:nvSpPr>
        <p:spPr>
          <a:xfrm>
            <a:off x="4282538" y="4496336"/>
            <a:ext cx="2902527" cy="369332"/>
          </a:xfrm>
          <a:prstGeom prst="rect">
            <a:avLst/>
          </a:prstGeom>
          <a:noFill/>
        </p:spPr>
        <p:txBody>
          <a:bodyPr wrap="square" rtlCol="0">
            <a:spAutoFit/>
          </a:bodyPr>
          <a:lstStyle/>
          <a:p>
            <a:r>
              <a:rPr lang="en-US" b="1" dirty="0" smtClean="0">
                <a:solidFill>
                  <a:schemeClr val="accent1"/>
                </a:solidFill>
              </a:rPr>
              <a:t>1+ ITN for every 2 people</a:t>
            </a:r>
            <a:endParaRPr lang="en-US" b="1" dirty="0">
              <a:solidFill>
                <a:schemeClr val="accent1"/>
              </a:solidFill>
            </a:endParaRPr>
          </a:p>
        </p:txBody>
      </p:sp>
      <p:sp>
        <p:nvSpPr>
          <p:cNvPr id="9" name="TextBox 8"/>
          <p:cNvSpPr txBox="1"/>
          <p:nvPr/>
        </p:nvSpPr>
        <p:spPr>
          <a:xfrm>
            <a:off x="18256" y="6365557"/>
            <a:ext cx="9144000" cy="492443"/>
          </a:xfrm>
          <a:prstGeom prst="rect">
            <a:avLst/>
          </a:prstGeom>
          <a:noFill/>
        </p:spPr>
        <p:txBody>
          <a:bodyPr wrap="square" rtlCol="0">
            <a:spAutoFit/>
          </a:bodyPr>
          <a:lstStyle/>
          <a:p>
            <a:r>
              <a:rPr lang="en-GB" sz="1300" i="1" dirty="0">
                <a:solidFill>
                  <a:prstClr val="black"/>
                </a:solidFill>
              </a:rPr>
              <a:t>*An insecticide-treated net (ITN) is a factory-treated net that does not require any further treatment. The definition of an ITN in </a:t>
            </a:r>
            <a:r>
              <a:rPr lang="en-GB" sz="1300" i="1" dirty="0" smtClean="0">
                <a:solidFill>
                  <a:prstClr val="black"/>
                </a:solidFill>
              </a:rPr>
              <a:t>the 2010 TDHS, 2011-12 THMIS, and 2015-16 TDHS-MIS </a:t>
            </a:r>
            <a:r>
              <a:rPr lang="en-GB" sz="1300" i="1" dirty="0">
                <a:solidFill>
                  <a:prstClr val="black"/>
                </a:solidFill>
              </a:rPr>
              <a:t>included nets that had been soaked with insecticides within the past 12 months. </a:t>
            </a:r>
          </a:p>
        </p:txBody>
      </p:sp>
    </p:spTree>
    <p:extLst>
      <p:ext uri="{BB962C8B-B14F-4D97-AF65-F5344CB8AC3E}">
        <p14:creationId xmlns:p14="http://schemas.microsoft.com/office/powerpoint/2010/main" val="6092761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03481349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81309"/>
            <a:ext cx="9144000" cy="369332"/>
          </a:xfrm>
          <a:prstGeom prst="rect">
            <a:avLst/>
          </a:prstGeom>
          <a:noFill/>
        </p:spPr>
        <p:txBody>
          <a:bodyPr wrap="square" rtlCol="0">
            <a:spAutoFit/>
          </a:bodyPr>
          <a:lstStyle/>
          <a:p>
            <a:pPr algn="ctr"/>
            <a:r>
              <a:rPr lang="en-US" i="1" dirty="0" smtClean="0">
                <a:solidFill>
                  <a:prstClr val="black"/>
                </a:solidFill>
              </a:rPr>
              <a:t>Percent distribution of mosquito nets by source of net</a:t>
            </a:r>
            <a:endParaRPr lang="en-US" i="1" dirty="0">
              <a:solidFill>
                <a:prstClr val="black"/>
              </a:solidFill>
            </a:endParaRPr>
          </a:p>
        </p:txBody>
      </p:sp>
      <p:sp>
        <p:nvSpPr>
          <p:cNvPr id="9" name="Title 8"/>
          <p:cNvSpPr>
            <a:spLocks noGrp="1"/>
          </p:cNvSpPr>
          <p:nvPr>
            <p:ph type="title"/>
          </p:nvPr>
        </p:nvSpPr>
        <p:spPr/>
        <p:txBody>
          <a:bodyPr/>
          <a:lstStyle/>
          <a:p>
            <a:r>
              <a:rPr lang="en-US" dirty="0" smtClean="0"/>
              <a:t>Source of Mosquito Net</a:t>
            </a:r>
            <a:endParaRPr lang="en-US" dirty="0"/>
          </a:p>
        </p:txBody>
      </p:sp>
    </p:spTree>
    <p:extLst>
      <p:ext uri="{BB962C8B-B14F-4D97-AF65-F5344CB8AC3E}">
        <p14:creationId xmlns:p14="http://schemas.microsoft.com/office/powerpoint/2010/main" val="10514924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165979430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81309"/>
            <a:ext cx="9144000" cy="369332"/>
          </a:xfrm>
          <a:prstGeom prst="rect">
            <a:avLst/>
          </a:prstGeom>
          <a:noFill/>
        </p:spPr>
        <p:txBody>
          <a:bodyPr wrap="square" rtlCol="0">
            <a:spAutoFit/>
          </a:bodyPr>
          <a:lstStyle/>
          <a:p>
            <a:pPr algn="ctr"/>
            <a:r>
              <a:rPr lang="en-US" i="1" dirty="0" smtClean="0">
                <a:solidFill>
                  <a:prstClr val="black"/>
                </a:solidFill>
              </a:rPr>
              <a:t>Percent distribution of mosquito nets by whether obtained for free or bought</a:t>
            </a:r>
            <a:endParaRPr lang="en-US" i="1" dirty="0">
              <a:solidFill>
                <a:prstClr val="black"/>
              </a:solidFill>
            </a:endParaRPr>
          </a:p>
        </p:txBody>
      </p:sp>
      <p:sp>
        <p:nvSpPr>
          <p:cNvPr id="9" name="Title 8"/>
          <p:cNvSpPr>
            <a:spLocks noGrp="1"/>
          </p:cNvSpPr>
          <p:nvPr>
            <p:ph type="title"/>
          </p:nvPr>
        </p:nvSpPr>
        <p:spPr/>
        <p:txBody>
          <a:bodyPr/>
          <a:lstStyle/>
          <a:p>
            <a:r>
              <a:rPr lang="en-US" dirty="0" smtClean="0"/>
              <a:t>Cost of Mosquito Net</a:t>
            </a:r>
            <a:endParaRPr lang="en-US" dirty="0"/>
          </a:p>
        </p:txBody>
      </p:sp>
    </p:spTree>
    <p:extLst>
      <p:ext uri="{BB962C8B-B14F-4D97-AF65-F5344CB8AC3E}">
        <p14:creationId xmlns:p14="http://schemas.microsoft.com/office/powerpoint/2010/main" val="25331902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Household Ownership of ITNs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90584513"/>
              </p:ext>
            </p:extLst>
          </p:nvPr>
        </p:nvGraphicFramePr>
        <p:xfrm>
          <a:off x="461963" y="1606550"/>
          <a:ext cx="86820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solidFill>
                  <a:prstClr val="black"/>
                </a:solidFill>
              </a:rPr>
              <a:t>Percent distribution of households</a:t>
            </a:r>
            <a:endParaRPr lang="en-US" i="1" dirty="0">
              <a:solidFill>
                <a:prstClr val="black"/>
              </a:solidFill>
            </a:endParaRPr>
          </a:p>
        </p:txBody>
      </p:sp>
    </p:spTree>
    <p:extLst>
      <p:ext uri="{BB962C8B-B14F-4D97-AF65-F5344CB8AC3E}">
        <p14:creationId xmlns:p14="http://schemas.microsoft.com/office/powerpoint/2010/main" val="29225157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ITN Access and Use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10825978"/>
              </p:ext>
            </p:extLst>
          </p:nvPr>
        </p:nvGraphicFramePr>
        <p:xfrm>
          <a:off x="18256" y="1620982"/>
          <a:ext cx="9125743"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21434"/>
            <a:ext cx="9144000" cy="646331"/>
          </a:xfrm>
          <a:prstGeom prst="rect">
            <a:avLst/>
          </a:prstGeom>
          <a:noFill/>
        </p:spPr>
        <p:txBody>
          <a:bodyPr wrap="square" rtlCol="0">
            <a:spAutoFit/>
          </a:bodyPr>
          <a:lstStyle/>
          <a:p>
            <a:pPr algn="ctr"/>
            <a:r>
              <a:rPr lang="en-US" i="1" dirty="0" smtClean="0">
                <a:solidFill>
                  <a:prstClr val="black"/>
                </a:solidFill>
              </a:rPr>
              <a:t>Percent of household population with access to an ITN and who slept under </a:t>
            </a:r>
          </a:p>
          <a:p>
            <a:pPr algn="ctr"/>
            <a:r>
              <a:rPr lang="en-US" i="1" dirty="0" smtClean="0">
                <a:solidFill>
                  <a:prstClr val="black"/>
                </a:solidFill>
              </a:rPr>
              <a:t>and ITN the night before the survey</a:t>
            </a:r>
            <a:endParaRPr lang="en-US" i="1" dirty="0">
              <a:solidFill>
                <a:prstClr val="black"/>
              </a:solidFill>
            </a:endParaRPr>
          </a:p>
        </p:txBody>
      </p:sp>
    </p:spTree>
    <p:extLst>
      <p:ext uri="{BB962C8B-B14F-4D97-AF65-F5344CB8AC3E}">
        <p14:creationId xmlns:p14="http://schemas.microsoft.com/office/powerpoint/2010/main" val="36934312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ITN Access and Use</a:t>
            </a:r>
            <a:endParaRPr lang="en-GB" noProof="0" dirty="0"/>
          </a:p>
        </p:txBody>
      </p:sp>
      <p:sp>
        <p:nvSpPr>
          <p:cNvPr id="4" name="TextBox 3"/>
          <p:cNvSpPr txBox="1"/>
          <p:nvPr/>
        </p:nvSpPr>
        <p:spPr>
          <a:xfrm>
            <a:off x="18256" y="1056243"/>
            <a:ext cx="9144000" cy="646331"/>
          </a:xfrm>
          <a:prstGeom prst="rect">
            <a:avLst/>
          </a:prstGeom>
          <a:noFill/>
        </p:spPr>
        <p:txBody>
          <a:bodyPr wrap="square" rtlCol="0">
            <a:spAutoFit/>
          </a:bodyPr>
          <a:lstStyle/>
          <a:p>
            <a:pPr algn="ctr"/>
            <a:r>
              <a:rPr lang="en-US" i="1" dirty="0" smtClean="0">
                <a:solidFill>
                  <a:prstClr val="black"/>
                </a:solidFill>
              </a:rPr>
              <a:t>Percent of household population with access to an ITN and who slept under </a:t>
            </a:r>
          </a:p>
          <a:p>
            <a:pPr algn="ctr"/>
            <a:r>
              <a:rPr lang="en-US" i="1" dirty="0" smtClean="0">
                <a:solidFill>
                  <a:prstClr val="black"/>
                </a:solidFill>
              </a:rPr>
              <a:t>an ITN the night before the survey</a:t>
            </a:r>
            <a:endParaRPr lang="en-US" i="1" dirty="0">
              <a:solidFill>
                <a:prstClr val="black"/>
              </a:solidFill>
            </a:endParaRPr>
          </a:p>
        </p:txBody>
      </p:sp>
      <p:sp>
        <p:nvSpPr>
          <p:cNvPr id="9" name="TextBox 8"/>
          <p:cNvSpPr txBox="1"/>
          <p:nvPr/>
        </p:nvSpPr>
        <p:spPr>
          <a:xfrm>
            <a:off x="570087" y="3570554"/>
            <a:ext cx="1828800" cy="369332"/>
          </a:xfrm>
          <a:prstGeom prst="rect">
            <a:avLst/>
          </a:prstGeom>
          <a:noFill/>
        </p:spPr>
        <p:txBody>
          <a:bodyPr wrap="square" rtlCol="0">
            <a:spAutoFit/>
          </a:bodyPr>
          <a:lstStyle/>
          <a:p>
            <a:r>
              <a:rPr lang="en-US" b="1" dirty="0" smtClean="0">
                <a:solidFill>
                  <a:schemeClr val="accent5"/>
                </a:solidFill>
              </a:rPr>
              <a:t>Access to an ITN</a:t>
            </a:r>
            <a:endParaRPr lang="en-US" b="1" dirty="0">
              <a:solidFill>
                <a:schemeClr val="accent5"/>
              </a:solidFill>
            </a:endParaRPr>
          </a:p>
        </p:txBody>
      </p:sp>
      <p:sp>
        <p:nvSpPr>
          <p:cNvPr id="10" name="TextBox 9"/>
          <p:cNvSpPr txBox="1"/>
          <p:nvPr/>
        </p:nvSpPr>
        <p:spPr>
          <a:xfrm>
            <a:off x="5156657" y="4513051"/>
            <a:ext cx="2082687" cy="369332"/>
          </a:xfrm>
          <a:prstGeom prst="rect">
            <a:avLst/>
          </a:prstGeom>
          <a:noFill/>
        </p:spPr>
        <p:txBody>
          <a:bodyPr wrap="square" rtlCol="0">
            <a:spAutoFit/>
          </a:bodyPr>
          <a:lstStyle/>
          <a:p>
            <a:r>
              <a:rPr lang="en-US" b="1" dirty="0" smtClean="0">
                <a:solidFill>
                  <a:schemeClr val="accent1"/>
                </a:solidFill>
              </a:rPr>
              <a:t>Slept under an ITN</a:t>
            </a:r>
            <a:endParaRPr lang="en-US" b="1" dirty="0">
              <a:solidFill>
                <a:schemeClr val="accent1"/>
              </a:solidFill>
            </a:endParaRPr>
          </a:p>
        </p:txBody>
      </p:sp>
      <p:graphicFrame>
        <p:nvGraphicFramePr>
          <p:cNvPr id="13" name="Content Placeholder 11"/>
          <p:cNvGraphicFramePr>
            <a:graphicFrameLocks noGrp="1"/>
          </p:cNvGraphicFramePr>
          <p:nvPr>
            <p:ph idx="1"/>
            <p:extLst>
              <p:ext uri="{D42A27DB-BD31-4B8C-83A1-F6EECF244321}">
                <p14:modId xmlns:p14="http://schemas.microsoft.com/office/powerpoint/2010/main" val="648355260"/>
              </p:ext>
            </p:extLst>
          </p:nvPr>
        </p:nvGraphicFramePr>
        <p:xfrm>
          <a:off x="0" y="1606549"/>
          <a:ext cx="9162255"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6365557"/>
            <a:ext cx="9144000" cy="492443"/>
          </a:xfrm>
          <a:prstGeom prst="rect">
            <a:avLst/>
          </a:prstGeom>
          <a:noFill/>
        </p:spPr>
        <p:txBody>
          <a:bodyPr wrap="square" rtlCol="0">
            <a:spAutoFit/>
          </a:bodyPr>
          <a:lstStyle/>
          <a:p>
            <a:r>
              <a:rPr lang="en-GB" sz="1300" i="1" dirty="0">
                <a:solidFill>
                  <a:prstClr val="black"/>
                </a:solidFill>
              </a:rPr>
              <a:t>*An insecticide-treated net (ITN) is a factory-treated net that does not require any further treatment. The definition of an ITN in </a:t>
            </a:r>
            <a:r>
              <a:rPr lang="en-GB" sz="1300" i="1" dirty="0" smtClean="0">
                <a:solidFill>
                  <a:prstClr val="black"/>
                </a:solidFill>
              </a:rPr>
              <a:t>the 2010 TDHS, 2011-12 THMIS, and 2015-16 TDHS-MIS </a:t>
            </a:r>
            <a:r>
              <a:rPr lang="en-GB" sz="1300" i="1" dirty="0">
                <a:solidFill>
                  <a:prstClr val="black"/>
                </a:solidFill>
              </a:rPr>
              <a:t>included nets that had been soaked with insecticides within the past 12 months. </a:t>
            </a:r>
          </a:p>
        </p:txBody>
      </p:sp>
    </p:spTree>
    <p:extLst>
      <p:ext uri="{BB962C8B-B14F-4D97-AF65-F5344CB8AC3E}">
        <p14:creationId xmlns:p14="http://schemas.microsoft.com/office/powerpoint/2010/main" val="962949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The Survey</a:t>
            </a:r>
            <a:endParaRPr lang="en-GB" noProof="0" dirty="0"/>
          </a:p>
        </p:txBody>
      </p:sp>
      <p:sp>
        <p:nvSpPr>
          <p:cNvPr id="3" name="Content Placeholder 2"/>
          <p:cNvSpPr>
            <a:spLocks noGrp="1"/>
          </p:cNvSpPr>
          <p:nvPr>
            <p:ph idx="1"/>
          </p:nvPr>
        </p:nvSpPr>
        <p:spPr/>
        <p:txBody>
          <a:bodyPr>
            <a:normAutofit lnSpcReduction="10000"/>
          </a:bodyPr>
          <a:lstStyle/>
          <a:p>
            <a:pPr>
              <a:spcBef>
                <a:spcPts val="0"/>
              </a:spcBef>
              <a:spcAft>
                <a:spcPts val="1800"/>
              </a:spcAft>
            </a:pPr>
            <a:r>
              <a:rPr lang="en-GB" sz="3200" noProof="0" dirty="0" smtClean="0"/>
              <a:t>The 2017 </a:t>
            </a:r>
            <a:r>
              <a:rPr lang="en-GB" sz="3200" dirty="0"/>
              <a:t>T</a:t>
            </a:r>
            <a:r>
              <a:rPr lang="en-GB" sz="3200" noProof="0" dirty="0" smtClean="0"/>
              <a:t>MIS is a follow-up to the 2015-16 Tanzania Demographic and Health Survey and Malaria Indicator Survey (TDHS-MIS) and provides updated demographic and health indicators covered in the 2007-08 Tanzania HIV/AIDS and Malaria Indicator Survey (THMIS), the 2010 TDHS, and the 2011-12 THMIS.</a:t>
            </a:r>
          </a:p>
          <a:p>
            <a:pPr>
              <a:spcBef>
                <a:spcPts val="0"/>
              </a:spcBef>
              <a:spcAft>
                <a:spcPts val="1800"/>
              </a:spcAft>
            </a:pPr>
            <a:r>
              <a:rPr lang="en-GB" sz="3200" noProof="0" dirty="0" smtClean="0"/>
              <a:t>It is designed to provide estimates at the national level, urban and rural areas, Tanzania Mainland and Zanzibar, for 9 zones, and for the 31 regions.</a:t>
            </a:r>
            <a:endParaRPr lang="en-GB" sz="3200" noProof="0" dirty="0"/>
          </a:p>
        </p:txBody>
      </p:sp>
    </p:spTree>
    <p:extLst>
      <p:ext uri="{BB962C8B-B14F-4D97-AF65-F5344CB8AC3E}">
        <p14:creationId xmlns:p14="http://schemas.microsoft.com/office/powerpoint/2010/main" val="14431896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Most Common Reasons for Not Using a Mosquito Net</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776554202"/>
              </p:ext>
            </p:extLst>
          </p:nvPr>
        </p:nvGraphicFramePr>
        <p:xfrm>
          <a:off x="0" y="1748740"/>
          <a:ext cx="9144000" cy="51092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410"/>
            <a:ext cx="9144000" cy="646331"/>
          </a:xfrm>
          <a:prstGeom prst="rect">
            <a:avLst/>
          </a:prstGeom>
          <a:noFill/>
        </p:spPr>
        <p:txBody>
          <a:bodyPr wrap="square" rtlCol="0">
            <a:spAutoFit/>
          </a:bodyPr>
          <a:lstStyle/>
          <a:p>
            <a:pPr algn="ctr"/>
            <a:r>
              <a:rPr lang="en-US" i="1" dirty="0">
                <a:solidFill>
                  <a:prstClr val="black"/>
                </a:solidFill>
              </a:rPr>
              <a:t>Among mosquito nets not used the night before the survey, </a:t>
            </a:r>
          </a:p>
          <a:p>
            <a:pPr algn="ctr"/>
            <a:r>
              <a:rPr lang="en-US" i="1" dirty="0">
                <a:solidFill>
                  <a:prstClr val="black"/>
                </a:solidFill>
              </a:rPr>
              <a:t>percent by reason given for not using the net</a:t>
            </a:r>
          </a:p>
        </p:txBody>
      </p:sp>
    </p:spTree>
    <p:extLst>
      <p:ext uri="{BB962C8B-B14F-4D97-AF65-F5344CB8AC3E}">
        <p14:creationId xmlns:p14="http://schemas.microsoft.com/office/powerpoint/2010/main" val="19712813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Use of ITNs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71201457"/>
              </p:ext>
            </p:extLst>
          </p:nvPr>
        </p:nvGraphicFramePr>
        <p:xfrm>
          <a:off x="0" y="1979572"/>
          <a:ext cx="9143999"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4564630" cy="923330"/>
          </a:xfrm>
          <a:prstGeom prst="rect">
            <a:avLst/>
          </a:prstGeom>
          <a:noFill/>
        </p:spPr>
        <p:txBody>
          <a:bodyPr wrap="square" rtlCol="0">
            <a:spAutoFit/>
          </a:bodyPr>
          <a:lstStyle/>
          <a:p>
            <a:pPr algn="ctr"/>
            <a:r>
              <a:rPr lang="en-US" i="1" dirty="0" smtClean="0">
                <a:solidFill>
                  <a:prstClr val="black"/>
                </a:solidFill>
              </a:rPr>
              <a:t>Percent who slept under an ITN </a:t>
            </a:r>
          </a:p>
          <a:p>
            <a:pPr algn="ctr"/>
            <a:r>
              <a:rPr lang="en-US" i="1" dirty="0" smtClean="0">
                <a:solidFill>
                  <a:prstClr val="black"/>
                </a:solidFill>
              </a:rPr>
              <a:t>the night before the survey among </a:t>
            </a:r>
          </a:p>
          <a:p>
            <a:pPr algn="ctr"/>
            <a:r>
              <a:rPr lang="en-US" b="1" i="1" dirty="0" smtClean="0">
                <a:solidFill>
                  <a:prstClr val="black"/>
                </a:solidFill>
              </a:rPr>
              <a:t>all households</a:t>
            </a:r>
            <a:endParaRPr lang="en-US" b="1" i="1" dirty="0">
              <a:solidFill>
                <a:prstClr val="black"/>
              </a:solidFill>
            </a:endParaRPr>
          </a:p>
        </p:txBody>
      </p:sp>
      <p:sp>
        <p:nvSpPr>
          <p:cNvPr id="9" name="TextBox 8"/>
          <p:cNvSpPr txBox="1"/>
          <p:nvPr/>
        </p:nvSpPr>
        <p:spPr>
          <a:xfrm>
            <a:off x="4601142" y="1056243"/>
            <a:ext cx="4564630" cy="923330"/>
          </a:xfrm>
          <a:prstGeom prst="rect">
            <a:avLst/>
          </a:prstGeom>
          <a:noFill/>
        </p:spPr>
        <p:txBody>
          <a:bodyPr wrap="square" rtlCol="0">
            <a:spAutoFit/>
          </a:bodyPr>
          <a:lstStyle/>
          <a:p>
            <a:pPr algn="ctr"/>
            <a:r>
              <a:rPr lang="en-US" i="1" dirty="0" smtClean="0">
                <a:solidFill>
                  <a:prstClr val="black"/>
                </a:solidFill>
              </a:rPr>
              <a:t>Percent who slept under an ITN </a:t>
            </a:r>
          </a:p>
          <a:p>
            <a:pPr algn="ctr"/>
            <a:r>
              <a:rPr lang="en-US" i="1" dirty="0" smtClean="0">
                <a:solidFill>
                  <a:prstClr val="black"/>
                </a:solidFill>
              </a:rPr>
              <a:t>the night before the survey among </a:t>
            </a:r>
          </a:p>
          <a:p>
            <a:pPr algn="ctr"/>
            <a:r>
              <a:rPr lang="en-US" b="1" i="1" dirty="0" smtClean="0">
                <a:solidFill>
                  <a:prstClr val="black"/>
                </a:solidFill>
              </a:rPr>
              <a:t>households with at least one ITN</a:t>
            </a:r>
            <a:endParaRPr lang="en-US" b="1" i="1" dirty="0">
              <a:solidFill>
                <a:prstClr val="black"/>
              </a:solidFill>
            </a:endParaRPr>
          </a:p>
        </p:txBody>
      </p:sp>
      <p:cxnSp>
        <p:nvCxnSpPr>
          <p:cNvPr id="11" name="Straight Connector 10"/>
          <p:cNvCxnSpPr/>
          <p:nvPr/>
        </p:nvCxnSpPr>
        <p:spPr>
          <a:xfrm>
            <a:off x="391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63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0382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427870" y="14325"/>
            <a:ext cx="6716130" cy="831055"/>
          </a:xfrm>
        </p:spPr>
        <p:txBody>
          <a:bodyPr>
            <a:noAutofit/>
          </a:bodyPr>
          <a:lstStyle/>
          <a:p>
            <a:pPr algn="r"/>
            <a:r>
              <a:rPr lang="en-GB" sz="3600" noProof="0" dirty="0" smtClean="0"/>
              <a:t>Children’s Use of ITNs by Region</a:t>
            </a:r>
            <a:endParaRPr lang="en-GB" sz="3600" noProof="0" dirty="0"/>
          </a:p>
        </p:txBody>
      </p:sp>
      <p:sp>
        <p:nvSpPr>
          <p:cNvPr id="111" name="Freeform 107"/>
          <p:cNvSpPr>
            <a:spLocks/>
          </p:cNvSpPr>
          <p:nvPr/>
        </p:nvSpPr>
        <p:spPr bwMode="auto">
          <a:xfrm>
            <a:off x="3318457" y="2491946"/>
            <a:ext cx="1044575" cy="1822450"/>
          </a:xfrm>
          <a:custGeom>
            <a:avLst/>
            <a:gdLst>
              <a:gd name="T0" fmla="*/ 654 w 658"/>
              <a:gd name="T1" fmla="*/ 784 h 1148"/>
              <a:gd name="T2" fmla="*/ 615 w 658"/>
              <a:gd name="T3" fmla="*/ 839 h 1148"/>
              <a:gd name="T4" fmla="*/ 589 w 658"/>
              <a:gd name="T5" fmla="*/ 891 h 1148"/>
              <a:gd name="T6" fmla="*/ 576 w 658"/>
              <a:gd name="T7" fmla="*/ 930 h 1148"/>
              <a:gd name="T8" fmla="*/ 577 w 658"/>
              <a:gd name="T9" fmla="*/ 974 h 1148"/>
              <a:gd name="T10" fmla="*/ 577 w 658"/>
              <a:gd name="T11" fmla="*/ 1017 h 1148"/>
              <a:gd name="T12" fmla="*/ 544 w 658"/>
              <a:gd name="T13" fmla="*/ 1039 h 1148"/>
              <a:gd name="T14" fmla="*/ 525 w 658"/>
              <a:gd name="T15" fmla="*/ 1082 h 1148"/>
              <a:gd name="T16" fmla="*/ 534 w 658"/>
              <a:gd name="T17" fmla="*/ 1127 h 1148"/>
              <a:gd name="T18" fmla="*/ 497 w 658"/>
              <a:gd name="T19" fmla="*/ 1135 h 1148"/>
              <a:gd name="T20" fmla="*/ 461 w 658"/>
              <a:gd name="T21" fmla="*/ 1127 h 1148"/>
              <a:gd name="T22" fmla="*/ 442 w 658"/>
              <a:gd name="T23" fmla="*/ 1092 h 1148"/>
              <a:gd name="T24" fmla="*/ 410 w 658"/>
              <a:gd name="T25" fmla="*/ 1069 h 1148"/>
              <a:gd name="T26" fmla="*/ 373 w 658"/>
              <a:gd name="T27" fmla="*/ 1064 h 1148"/>
              <a:gd name="T28" fmla="*/ 326 w 658"/>
              <a:gd name="T29" fmla="*/ 1056 h 1148"/>
              <a:gd name="T30" fmla="*/ 287 w 658"/>
              <a:gd name="T31" fmla="*/ 1041 h 1148"/>
              <a:gd name="T32" fmla="*/ 249 w 658"/>
              <a:gd name="T33" fmla="*/ 1041 h 1148"/>
              <a:gd name="T34" fmla="*/ 214 w 658"/>
              <a:gd name="T35" fmla="*/ 1028 h 1148"/>
              <a:gd name="T36" fmla="*/ 172 w 658"/>
              <a:gd name="T37" fmla="*/ 1015 h 1148"/>
              <a:gd name="T38" fmla="*/ 131 w 658"/>
              <a:gd name="T39" fmla="*/ 989 h 1148"/>
              <a:gd name="T40" fmla="*/ 84 w 658"/>
              <a:gd name="T41" fmla="*/ 1002 h 1148"/>
              <a:gd name="T42" fmla="*/ 45 w 658"/>
              <a:gd name="T43" fmla="*/ 1007 h 1148"/>
              <a:gd name="T44" fmla="*/ 11 w 658"/>
              <a:gd name="T45" fmla="*/ 985 h 1148"/>
              <a:gd name="T46" fmla="*/ 9 w 658"/>
              <a:gd name="T47" fmla="*/ 942 h 1148"/>
              <a:gd name="T48" fmla="*/ 13 w 658"/>
              <a:gd name="T49" fmla="*/ 914 h 1148"/>
              <a:gd name="T50" fmla="*/ 54 w 658"/>
              <a:gd name="T51" fmla="*/ 908 h 1148"/>
              <a:gd name="T52" fmla="*/ 58 w 658"/>
              <a:gd name="T53" fmla="*/ 863 h 1148"/>
              <a:gd name="T54" fmla="*/ 54 w 658"/>
              <a:gd name="T55" fmla="*/ 822 h 1148"/>
              <a:gd name="T56" fmla="*/ 67 w 658"/>
              <a:gd name="T57" fmla="*/ 782 h 1148"/>
              <a:gd name="T58" fmla="*/ 50 w 658"/>
              <a:gd name="T59" fmla="*/ 743 h 1148"/>
              <a:gd name="T60" fmla="*/ 54 w 658"/>
              <a:gd name="T61" fmla="*/ 698 h 1148"/>
              <a:gd name="T62" fmla="*/ 60 w 658"/>
              <a:gd name="T63" fmla="*/ 655 h 1148"/>
              <a:gd name="T64" fmla="*/ 69 w 658"/>
              <a:gd name="T65" fmla="*/ 615 h 1148"/>
              <a:gd name="T66" fmla="*/ 86 w 658"/>
              <a:gd name="T67" fmla="*/ 583 h 1148"/>
              <a:gd name="T68" fmla="*/ 105 w 658"/>
              <a:gd name="T69" fmla="*/ 546 h 1148"/>
              <a:gd name="T70" fmla="*/ 84 w 658"/>
              <a:gd name="T71" fmla="*/ 514 h 1148"/>
              <a:gd name="T72" fmla="*/ 60 w 658"/>
              <a:gd name="T73" fmla="*/ 484 h 1148"/>
              <a:gd name="T74" fmla="*/ 39 w 658"/>
              <a:gd name="T75" fmla="*/ 448 h 1148"/>
              <a:gd name="T76" fmla="*/ 24 w 658"/>
              <a:gd name="T77" fmla="*/ 405 h 1148"/>
              <a:gd name="T78" fmla="*/ 15 w 658"/>
              <a:gd name="T79" fmla="*/ 362 h 1148"/>
              <a:gd name="T80" fmla="*/ 17 w 658"/>
              <a:gd name="T81" fmla="*/ 332 h 1148"/>
              <a:gd name="T82" fmla="*/ 52 w 658"/>
              <a:gd name="T83" fmla="*/ 306 h 1148"/>
              <a:gd name="T84" fmla="*/ 99 w 658"/>
              <a:gd name="T85" fmla="*/ 268 h 1148"/>
              <a:gd name="T86" fmla="*/ 122 w 658"/>
              <a:gd name="T87" fmla="*/ 244 h 1148"/>
              <a:gd name="T88" fmla="*/ 165 w 658"/>
              <a:gd name="T89" fmla="*/ 244 h 1148"/>
              <a:gd name="T90" fmla="*/ 208 w 658"/>
              <a:gd name="T91" fmla="*/ 171 h 1148"/>
              <a:gd name="T92" fmla="*/ 214 w 658"/>
              <a:gd name="T93" fmla="*/ 109 h 1148"/>
              <a:gd name="T94" fmla="*/ 242 w 658"/>
              <a:gd name="T95" fmla="*/ 94 h 1148"/>
              <a:gd name="T96" fmla="*/ 277 w 658"/>
              <a:gd name="T97" fmla="*/ 64 h 1148"/>
              <a:gd name="T98" fmla="*/ 311 w 658"/>
              <a:gd name="T99" fmla="*/ 58 h 1148"/>
              <a:gd name="T100" fmla="*/ 347 w 658"/>
              <a:gd name="T101" fmla="*/ 38 h 1148"/>
              <a:gd name="T102" fmla="*/ 433 w 658"/>
              <a:gd name="T103" fmla="*/ 4 h 1148"/>
              <a:gd name="T104" fmla="*/ 456 w 658"/>
              <a:gd name="T105" fmla="*/ 92 h 1148"/>
              <a:gd name="T106" fmla="*/ 469 w 658"/>
              <a:gd name="T107" fmla="*/ 158 h 1148"/>
              <a:gd name="T108" fmla="*/ 472 w 658"/>
              <a:gd name="T109" fmla="*/ 208 h 1148"/>
              <a:gd name="T110" fmla="*/ 471 w 658"/>
              <a:gd name="T111" fmla="*/ 257 h 1148"/>
              <a:gd name="T112" fmla="*/ 465 w 658"/>
              <a:gd name="T113" fmla="*/ 302 h 1148"/>
              <a:gd name="T114" fmla="*/ 454 w 658"/>
              <a:gd name="T115" fmla="*/ 353 h 1148"/>
              <a:gd name="T116" fmla="*/ 431 w 658"/>
              <a:gd name="T117" fmla="*/ 396 h 1148"/>
              <a:gd name="T118" fmla="*/ 427 w 658"/>
              <a:gd name="T119" fmla="*/ 443 h 1148"/>
              <a:gd name="T120" fmla="*/ 489 w 658"/>
              <a:gd name="T121" fmla="*/ 512 h 1148"/>
              <a:gd name="T122" fmla="*/ 574 w 658"/>
              <a:gd name="T123" fmla="*/ 597 h 1148"/>
              <a:gd name="T124" fmla="*/ 645 w 658"/>
              <a:gd name="T125" fmla="*/ 672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8" h="1148">
                <a:moveTo>
                  <a:pt x="647" y="702"/>
                </a:moveTo>
                <a:lnTo>
                  <a:pt x="647" y="703"/>
                </a:lnTo>
                <a:lnTo>
                  <a:pt x="647" y="707"/>
                </a:lnTo>
                <a:lnTo>
                  <a:pt x="649" y="715"/>
                </a:lnTo>
                <a:lnTo>
                  <a:pt x="649" y="720"/>
                </a:lnTo>
                <a:lnTo>
                  <a:pt x="649" y="722"/>
                </a:lnTo>
                <a:lnTo>
                  <a:pt x="649" y="728"/>
                </a:lnTo>
                <a:lnTo>
                  <a:pt x="649" y="730"/>
                </a:lnTo>
                <a:lnTo>
                  <a:pt x="649" y="732"/>
                </a:lnTo>
                <a:lnTo>
                  <a:pt x="651" y="735"/>
                </a:lnTo>
                <a:lnTo>
                  <a:pt x="651" y="737"/>
                </a:lnTo>
                <a:lnTo>
                  <a:pt x="651" y="741"/>
                </a:lnTo>
                <a:lnTo>
                  <a:pt x="652" y="745"/>
                </a:lnTo>
                <a:lnTo>
                  <a:pt x="652" y="747"/>
                </a:lnTo>
                <a:lnTo>
                  <a:pt x="652" y="748"/>
                </a:lnTo>
                <a:lnTo>
                  <a:pt x="652" y="752"/>
                </a:lnTo>
                <a:lnTo>
                  <a:pt x="654" y="756"/>
                </a:lnTo>
                <a:lnTo>
                  <a:pt x="654" y="758"/>
                </a:lnTo>
                <a:lnTo>
                  <a:pt x="654" y="760"/>
                </a:lnTo>
                <a:lnTo>
                  <a:pt x="654" y="762"/>
                </a:lnTo>
                <a:lnTo>
                  <a:pt x="654" y="763"/>
                </a:lnTo>
                <a:lnTo>
                  <a:pt x="654" y="769"/>
                </a:lnTo>
                <a:lnTo>
                  <a:pt x="654" y="775"/>
                </a:lnTo>
                <a:lnTo>
                  <a:pt x="654" y="777"/>
                </a:lnTo>
                <a:lnTo>
                  <a:pt x="656" y="782"/>
                </a:lnTo>
                <a:lnTo>
                  <a:pt x="654" y="784"/>
                </a:lnTo>
                <a:lnTo>
                  <a:pt x="654" y="786"/>
                </a:lnTo>
                <a:lnTo>
                  <a:pt x="654" y="790"/>
                </a:lnTo>
                <a:lnTo>
                  <a:pt x="652" y="792"/>
                </a:lnTo>
                <a:lnTo>
                  <a:pt x="652" y="795"/>
                </a:lnTo>
                <a:lnTo>
                  <a:pt x="651" y="797"/>
                </a:lnTo>
                <a:lnTo>
                  <a:pt x="649" y="801"/>
                </a:lnTo>
                <a:lnTo>
                  <a:pt x="647" y="803"/>
                </a:lnTo>
                <a:lnTo>
                  <a:pt x="645" y="803"/>
                </a:lnTo>
                <a:lnTo>
                  <a:pt x="643" y="805"/>
                </a:lnTo>
                <a:lnTo>
                  <a:pt x="641" y="807"/>
                </a:lnTo>
                <a:lnTo>
                  <a:pt x="637" y="807"/>
                </a:lnTo>
                <a:lnTo>
                  <a:pt x="634" y="807"/>
                </a:lnTo>
                <a:lnTo>
                  <a:pt x="630" y="807"/>
                </a:lnTo>
                <a:lnTo>
                  <a:pt x="628" y="807"/>
                </a:lnTo>
                <a:lnTo>
                  <a:pt x="628" y="809"/>
                </a:lnTo>
                <a:lnTo>
                  <a:pt x="626" y="809"/>
                </a:lnTo>
                <a:lnTo>
                  <a:pt x="624" y="810"/>
                </a:lnTo>
                <a:lnTo>
                  <a:pt x="622" y="812"/>
                </a:lnTo>
                <a:lnTo>
                  <a:pt x="621" y="812"/>
                </a:lnTo>
                <a:lnTo>
                  <a:pt x="619" y="814"/>
                </a:lnTo>
                <a:lnTo>
                  <a:pt x="617" y="814"/>
                </a:lnTo>
                <a:lnTo>
                  <a:pt x="617" y="816"/>
                </a:lnTo>
                <a:lnTo>
                  <a:pt x="617" y="818"/>
                </a:lnTo>
                <a:lnTo>
                  <a:pt x="617" y="825"/>
                </a:lnTo>
                <a:lnTo>
                  <a:pt x="617" y="835"/>
                </a:lnTo>
                <a:lnTo>
                  <a:pt x="615" y="839"/>
                </a:lnTo>
                <a:lnTo>
                  <a:pt x="615" y="842"/>
                </a:lnTo>
                <a:lnTo>
                  <a:pt x="613" y="848"/>
                </a:lnTo>
                <a:lnTo>
                  <a:pt x="613" y="852"/>
                </a:lnTo>
                <a:lnTo>
                  <a:pt x="611" y="854"/>
                </a:lnTo>
                <a:lnTo>
                  <a:pt x="611" y="857"/>
                </a:lnTo>
                <a:lnTo>
                  <a:pt x="609" y="859"/>
                </a:lnTo>
                <a:lnTo>
                  <a:pt x="607" y="863"/>
                </a:lnTo>
                <a:lnTo>
                  <a:pt x="606" y="865"/>
                </a:lnTo>
                <a:lnTo>
                  <a:pt x="606" y="867"/>
                </a:lnTo>
                <a:lnTo>
                  <a:pt x="598" y="882"/>
                </a:lnTo>
                <a:lnTo>
                  <a:pt x="598" y="884"/>
                </a:lnTo>
                <a:lnTo>
                  <a:pt x="596" y="884"/>
                </a:lnTo>
                <a:lnTo>
                  <a:pt x="594" y="884"/>
                </a:lnTo>
                <a:lnTo>
                  <a:pt x="592" y="882"/>
                </a:lnTo>
                <a:lnTo>
                  <a:pt x="591" y="882"/>
                </a:lnTo>
                <a:lnTo>
                  <a:pt x="589" y="882"/>
                </a:lnTo>
                <a:lnTo>
                  <a:pt x="587" y="880"/>
                </a:lnTo>
                <a:lnTo>
                  <a:pt x="585" y="880"/>
                </a:lnTo>
                <a:lnTo>
                  <a:pt x="585" y="882"/>
                </a:lnTo>
                <a:lnTo>
                  <a:pt x="585" y="884"/>
                </a:lnTo>
                <a:lnTo>
                  <a:pt x="587" y="884"/>
                </a:lnTo>
                <a:lnTo>
                  <a:pt x="587" y="885"/>
                </a:lnTo>
                <a:lnTo>
                  <a:pt x="587" y="887"/>
                </a:lnTo>
                <a:lnTo>
                  <a:pt x="589" y="887"/>
                </a:lnTo>
                <a:lnTo>
                  <a:pt x="589" y="889"/>
                </a:lnTo>
                <a:lnTo>
                  <a:pt x="589" y="891"/>
                </a:lnTo>
                <a:lnTo>
                  <a:pt x="591" y="893"/>
                </a:lnTo>
                <a:lnTo>
                  <a:pt x="591" y="895"/>
                </a:lnTo>
                <a:lnTo>
                  <a:pt x="591" y="895"/>
                </a:lnTo>
                <a:lnTo>
                  <a:pt x="592" y="895"/>
                </a:lnTo>
                <a:lnTo>
                  <a:pt x="592" y="897"/>
                </a:lnTo>
                <a:lnTo>
                  <a:pt x="591" y="899"/>
                </a:lnTo>
                <a:lnTo>
                  <a:pt x="591" y="900"/>
                </a:lnTo>
                <a:lnTo>
                  <a:pt x="589" y="902"/>
                </a:lnTo>
                <a:lnTo>
                  <a:pt x="587" y="904"/>
                </a:lnTo>
                <a:lnTo>
                  <a:pt x="587" y="906"/>
                </a:lnTo>
                <a:lnTo>
                  <a:pt x="585" y="908"/>
                </a:lnTo>
                <a:lnTo>
                  <a:pt x="585" y="910"/>
                </a:lnTo>
                <a:lnTo>
                  <a:pt x="583" y="910"/>
                </a:lnTo>
                <a:lnTo>
                  <a:pt x="583" y="912"/>
                </a:lnTo>
                <a:lnTo>
                  <a:pt x="581" y="914"/>
                </a:lnTo>
                <a:lnTo>
                  <a:pt x="581" y="915"/>
                </a:lnTo>
                <a:lnTo>
                  <a:pt x="579" y="915"/>
                </a:lnTo>
                <a:lnTo>
                  <a:pt x="579" y="917"/>
                </a:lnTo>
                <a:lnTo>
                  <a:pt x="579" y="919"/>
                </a:lnTo>
                <a:lnTo>
                  <a:pt x="577" y="919"/>
                </a:lnTo>
                <a:lnTo>
                  <a:pt x="577" y="921"/>
                </a:lnTo>
                <a:lnTo>
                  <a:pt x="576" y="923"/>
                </a:lnTo>
                <a:lnTo>
                  <a:pt x="576" y="925"/>
                </a:lnTo>
                <a:lnTo>
                  <a:pt x="576" y="927"/>
                </a:lnTo>
                <a:lnTo>
                  <a:pt x="576" y="929"/>
                </a:lnTo>
                <a:lnTo>
                  <a:pt x="576" y="930"/>
                </a:lnTo>
                <a:lnTo>
                  <a:pt x="577" y="930"/>
                </a:lnTo>
                <a:lnTo>
                  <a:pt x="577" y="932"/>
                </a:lnTo>
                <a:lnTo>
                  <a:pt x="577" y="934"/>
                </a:lnTo>
                <a:lnTo>
                  <a:pt x="577" y="936"/>
                </a:lnTo>
                <a:lnTo>
                  <a:pt x="577" y="938"/>
                </a:lnTo>
                <a:lnTo>
                  <a:pt x="576" y="940"/>
                </a:lnTo>
                <a:lnTo>
                  <a:pt x="576" y="940"/>
                </a:lnTo>
                <a:lnTo>
                  <a:pt x="576" y="942"/>
                </a:lnTo>
                <a:lnTo>
                  <a:pt x="576" y="944"/>
                </a:lnTo>
                <a:lnTo>
                  <a:pt x="576" y="945"/>
                </a:lnTo>
                <a:lnTo>
                  <a:pt x="577" y="947"/>
                </a:lnTo>
                <a:lnTo>
                  <a:pt x="577" y="949"/>
                </a:lnTo>
                <a:lnTo>
                  <a:pt x="577" y="951"/>
                </a:lnTo>
                <a:lnTo>
                  <a:pt x="577" y="953"/>
                </a:lnTo>
                <a:lnTo>
                  <a:pt x="577" y="955"/>
                </a:lnTo>
                <a:lnTo>
                  <a:pt x="576" y="955"/>
                </a:lnTo>
                <a:lnTo>
                  <a:pt x="576" y="957"/>
                </a:lnTo>
                <a:lnTo>
                  <a:pt x="576" y="959"/>
                </a:lnTo>
                <a:lnTo>
                  <a:pt x="576" y="960"/>
                </a:lnTo>
                <a:lnTo>
                  <a:pt x="577" y="962"/>
                </a:lnTo>
                <a:lnTo>
                  <a:pt x="577" y="964"/>
                </a:lnTo>
                <a:lnTo>
                  <a:pt x="577" y="966"/>
                </a:lnTo>
                <a:lnTo>
                  <a:pt x="577" y="968"/>
                </a:lnTo>
                <a:lnTo>
                  <a:pt x="577" y="970"/>
                </a:lnTo>
                <a:lnTo>
                  <a:pt x="577" y="972"/>
                </a:lnTo>
                <a:lnTo>
                  <a:pt x="577" y="974"/>
                </a:lnTo>
                <a:lnTo>
                  <a:pt x="577" y="975"/>
                </a:lnTo>
                <a:lnTo>
                  <a:pt x="577" y="977"/>
                </a:lnTo>
                <a:lnTo>
                  <a:pt x="577" y="979"/>
                </a:lnTo>
                <a:lnTo>
                  <a:pt x="576" y="979"/>
                </a:lnTo>
                <a:lnTo>
                  <a:pt x="576" y="981"/>
                </a:lnTo>
                <a:lnTo>
                  <a:pt x="576" y="983"/>
                </a:lnTo>
                <a:lnTo>
                  <a:pt x="576" y="985"/>
                </a:lnTo>
                <a:lnTo>
                  <a:pt x="576" y="985"/>
                </a:lnTo>
                <a:lnTo>
                  <a:pt x="576" y="987"/>
                </a:lnTo>
                <a:lnTo>
                  <a:pt x="576" y="989"/>
                </a:lnTo>
                <a:lnTo>
                  <a:pt x="577" y="990"/>
                </a:lnTo>
                <a:lnTo>
                  <a:pt x="577" y="992"/>
                </a:lnTo>
                <a:lnTo>
                  <a:pt x="579" y="994"/>
                </a:lnTo>
                <a:lnTo>
                  <a:pt x="577" y="996"/>
                </a:lnTo>
                <a:lnTo>
                  <a:pt x="577" y="998"/>
                </a:lnTo>
                <a:lnTo>
                  <a:pt x="577" y="1000"/>
                </a:lnTo>
                <a:lnTo>
                  <a:pt x="577" y="1002"/>
                </a:lnTo>
                <a:lnTo>
                  <a:pt x="577" y="1004"/>
                </a:lnTo>
                <a:lnTo>
                  <a:pt x="577" y="1005"/>
                </a:lnTo>
                <a:lnTo>
                  <a:pt x="579" y="1007"/>
                </a:lnTo>
                <a:lnTo>
                  <a:pt x="579" y="1009"/>
                </a:lnTo>
                <a:lnTo>
                  <a:pt x="579" y="1011"/>
                </a:lnTo>
                <a:lnTo>
                  <a:pt x="579" y="1013"/>
                </a:lnTo>
                <a:lnTo>
                  <a:pt x="577" y="1013"/>
                </a:lnTo>
                <a:lnTo>
                  <a:pt x="577" y="1015"/>
                </a:lnTo>
                <a:lnTo>
                  <a:pt x="577" y="1017"/>
                </a:lnTo>
                <a:lnTo>
                  <a:pt x="577" y="1019"/>
                </a:lnTo>
                <a:lnTo>
                  <a:pt x="577" y="1020"/>
                </a:lnTo>
                <a:lnTo>
                  <a:pt x="576" y="1020"/>
                </a:lnTo>
                <a:lnTo>
                  <a:pt x="576" y="1022"/>
                </a:lnTo>
                <a:lnTo>
                  <a:pt x="574" y="1020"/>
                </a:lnTo>
                <a:lnTo>
                  <a:pt x="572" y="1022"/>
                </a:lnTo>
                <a:lnTo>
                  <a:pt x="570" y="1022"/>
                </a:lnTo>
                <a:lnTo>
                  <a:pt x="568" y="1022"/>
                </a:lnTo>
                <a:lnTo>
                  <a:pt x="566" y="1022"/>
                </a:lnTo>
                <a:lnTo>
                  <a:pt x="564" y="1024"/>
                </a:lnTo>
                <a:lnTo>
                  <a:pt x="564" y="1024"/>
                </a:lnTo>
                <a:lnTo>
                  <a:pt x="562" y="1026"/>
                </a:lnTo>
                <a:lnTo>
                  <a:pt x="561" y="1026"/>
                </a:lnTo>
                <a:lnTo>
                  <a:pt x="559" y="1028"/>
                </a:lnTo>
                <a:lnTo>
                  <a:pt x="557" y="1030"/>
                </a:lnTo>
                <a:lnTo>
                  <a:pt x="555" y="1030"/>
                </a:lnTo>
                <a:lnTo>
                  <a:pt x="553" y="1030"/>
                </a:lnTo>
                <a:lnTo>
                  <a:pt x="551" y="1030"/>
                </a:lnTo>
                <a:lnTo>
                  <a:pt x="549" y="1030"/>
                </a:lnTo>
                <a:lnTo>
                  <a:pt x="549" y="1032"/>
                </a:lnTo>
                <a:lnTo>
                  <a:pt x="547" y="1034"/>
                </a:lnTo>
                <a:lnTo>
                  <a:pt x="547" y="1035"/>
                </a:lnTo>
                <a:lnTo>
                  <a:pt x="546" y="1035"/>
                </a:lnTo>
                <a:lnTo>
                  <a:pt x="546" y="1037"/>
                </a:lnTo>
                <a:lnTo>
                  <a:pt x="546" y="1039"/>
                </a:lnTo>
                <a:lnTo>
                  <a:pt x="544" y="1039"/>
                </a:lnTo>
                <a:lnTo>
                  <a:pt x="542" y="1041"/>
                </a:lnTo>
                <a:lnTo>
                  <a:pt x="542" y="1043"/>
                </a:lnTo>
                <a:lnTo>
                  <a:pt x="542" y="1045"/>
                </a:lnTo>
                <a:lnTo>
                  <a:pt x="540" y="1047"/>
                </a:lnTo>
                <a:lnTo>
                  <a:pt x="540" y="1049"/>
                </a:lnTo>
                <a:lnTo>
                  <a:pt x="538" y="1050"/>
                </a:lnTo>
                <a:lnTo>
                  <a:pt x="538" y="1052"/>
                </a:lnTo>
                <a:lnTo>
                  <a:pt x="538" y="1054"/>
                </a:lnTo>
                <a:lnTo>
                  <a:pt x="536" y="1056"/>
                </a:lnTo>
                <a:lnTo>
                  <a:pt x="538" y="1058"/>
                </a:lnTo>
                <a:lnTo>
                  <a:pt x="536" y="1060"/>
                </a:lnTo>
                <a:lnTo>
                  <a:pt x="536" y="1062"/>
                </a:lnTo>
                <a:lnTo>
                  <a:pt x="534" y="1062"/>
                </a:lnTo>
                <a:lnTo>
                  <a:pt x="534" y="1064"/>
                </a:lnTo>
                <a:lnTo>
                  <a:pt x="532" y="1065"/>
                </a:lnTo>
                <a:lnTo>
                  <a:pt x="532" y="1067"/>
                </a:lnTo>
                <a:lnTo>
                  <a:pt x="531" y="1067"/>
                </a:lnTo>
                <a:lnTo>
                  <a:pt x="531" y="1069"/>
                </a:lnTo>
                <a:lnTo>
                  <a:pt x="529" y="1071"/>
                </a:lnTo>
                <a:lnTo>
                  <a:pt x="529" y="1073"/>
                </a:lnTo>
                <a:lnTo>
                  <a:pt x="529" y="1075"/>
                </a:lnTo>
                <a:lnTo>
                  <a:pt x="529" y="1075"/>
                </a:lnTo>
                <a:lnTo>
                  <a:pt x="527" y="1077"/>
                </a:lnTo>
                <a:lnTo>
                  <a:pt x="527" y="1079"/>
                </a:lnTo>
                <a:lnTo>
                  <a:pt x="527" y="1080"/>
                </a:lnTo>
                <a:lnTo>
                  <a:pt x="525" y="1082"/>
                </a:lnTo>
                <a:lnTo>
                  <a:pt x="527" y="1084"/>
                </a:lnTo>
                <a:lnTo>
                  <a:pt x="527" y="1086"/>
                </a:lnTo>
                <a:lnTo>
                  <a:pt x="527" y="1088"/>
                </a:lnTo>
                <a:lnTo>
                  <a:pt x="527" y="1090"/>
                </a:lnTo>
                <a:lnTo>
                  <a:pt x="527" y="1092"/>
                </a:lnTo>
                <a:lnTo>
                  <a:pt x="527" y="1094"/>
                </a:lnTo>
                <a:lnTo>
                  <a:pt x="527" y="1095"/>
                </a:lnTo>
                <a:lnTo>
                  <a:pt x="527" y="1097"/>
                </a:lnTo>
                <a:lnTo>
                  <a:pt x="527" y="1099"/>
                </a:lnTo>
                <a:lnTo>
                  <a:pt x="529" y="1099"/>
                </a:lnTo>
                <a:lnTo>
                  <a:pt x="529" y="1101"/>
                </a:lnTo>
                <a:lnTo>
                  <a:pt x="531" y="1103"/>
                </a:lnTo>
                <a:lnTo>
                  <a:pt x="531" y="1105"/>
                </a:lnTo>
                <a:lnTo>
                  <a:pt x="529" y="1107"/>
                </a:lnTo>
                <a:lnTo>
                  <a:pt x="531" y="1109"/>
                </a:lnTo>
                <a:lnTo>
                  <a:pt x="531" y="1110"/>
                </a:lnTo>
                <a:lnTo>
                  <a:pt x="532" y="1112"/>
                </a:lnTo>
                <a:lnTo>
                  <a:pt x="532" y="1114"/>
                </a:lnTo>
                <a:lnTo>
                  <a:pt x="534" y="1116"/>
                </a:lnTo>
                <a:lnTo>
                  <a:pt x="534" y="1118"/>
                </a:lnTo>
                <a:lnTo>
                  <a:pt x="534" y="1118"/>
                </a:lnTo>
                <a:lnTo>
                  <a:pt x="534" y="1120"/>
                </a:lnTo>
                <a:lnTo>
                  <a:pt x="534" y="1122"/>
                </a:lnTo>
                <a:lnTo>
                  <a:pt x="534" y="1124"/>
                </a:lnTo>
                <a:lnTo>
                  <a:pt x="534" y="1125"/>
                </a:lnTo>
                <a:lnTo>
                  <a:pt x="534" y="1127"/>
                </a:lnTo>
                <a:lnTo>
                  <a:pt x="534" y="1129"/>
                </a:lnTo>
                <a:lnTo>
                  <a:pt x="534" y="1131"/>
                </a:lnTo>
                <a:lnTo>
                  <a:pt x="534" y="1133"/>
                </a:lnTo>
                <a:lnTo>
                  <a:pt x="532" y="1135"/>
                </a:lnTo>
                <a:lnTo>
                  <a:pt x="532" y="1137"/>
                </a:lnTo>
                <a:lnTo>
                  <a:pt x="531" y="1137"/>
                </a:lnTo>
                <a:lnTo>
                  <a:pt x="531" y="1139"/>
                </a:lnTo>
                <a:lnTo>
                  <a:pt x="529" y="1140"/>
                </a:lnTo>
                <a:lnTo>
                  <a:pt x="527" y="1140"/>
                </a:lnTo>
                <a:lnTo>
                  <a:pt x="523" y="1144"/>
                </a:lnTo>
                <a:lnTo>
                  <a:pt x="517" y="1148"/>
                </a:lnTo>
                <a:lnTo>
                  <a:pt x="517" y="1146"/>
                </a:lnTo>
                <a:lnTo>
                  <a:pt x="517" y="1146"/>
                </a:lnTo>
                <a:lnTo>
                  <a:pt x="517" y="1144"/>
                </a:lnTo>
                <a:lnTo>
                  <a:pt x="516" y="1142"/>
                </a:lnTo>
                <a:lnTo>
                  <a:pt x="514" y="1142"/>
                </a:lnTo>
                <a:lnTo>
                  <a:pt x="512" y="1140"/>
                </a:lnTo>
                <a:lnTo>
                  <a:pt x="508" y="1140"/>
                </a:lnTo>
                <a:lnTo>
                  <a:pt x="508" y="1139"/>
                </a:lnTo>
                <a:lnTo>
                  <a:pt x="506" y="1139"/>
                </a:lnTo>
                <a:lnTo>
                  <a:pt x="504" y="1139"/>
                </a:lnTo>
                <a:lnTo>
                  <a:pt x="502" y="1139"/>
                </a:lnTo>
                <a:lnTo>
                  <a:pt x="501" y="1137"/>
                </a:lnTo>
                <a:lnTo>
                  <a:pt x="501" y="1135"/>
                </a:lnTo>
                <a:lnTo>
                  <a:pt x="499" y="1135"/>
                </a:lnTo>
                <a:lnTo>
                  <a:pt x="497" y="1135"/>
                </a:lnTo>
                <a:lnTo>
                  <a:pt x="495" y="1133"/>
                </a:lnTo>
                <a:lnTo>
                  <a:pt x="493" y="1133"/>
                </a:lnTo>
                <a:lnTo>
                  <a:pt x="489" y="1131"/>
                </a:lnTo>
                <a:lnTo>
                  <a:pt x="489" y="1129"/>
                </a:lnTo>
                <a:lnTo>
                  <a:pt x="487" y="1127"/>
                </a:lnTo>
                <a:lnTo>
                  <a:pt x="486" y="1129"/>
                </a:lnTo>
                <a:lnTo>
                  <a:pt x="484" y="1131"/>
                </a:lnTo>
                <a:lnTo>
                  <a:pt x="482" y="1131"/>
                </a:lnTo>
                <a:lnTo>
                  <a:pt x="480" y="1131"/>
                </a:lnTo>
                <a:lnTo>
                  <a:pt x="478" y="1131"/>
                </a:lnTo>
                <a:lnTo>
                  <a:pt x="478" y="1133"/>
                </a:lnTo>
                <a:lnTo>
                  <a:pt x="476" y="1133"/>
                </a:lnTo>
                <a:lnTo>
                  <a:pt x="474" y="1135"/>
                </a:lnTo>
                <a:lnTo>
                  <a:pt x="472" y="1135"/>
                </a:lnTo>
                <a:lnTo>
                  <a:pt x="471" y="1135"/>
                </a:lnTo>
                <a:lnTo>
                  <a:pt x="469" y="1135"/>
                </a:lnTo>
                <a:lnTo>
                  <a:pt x="469" y="1135"/>
                </a:lnTo>
                <a:lnTo>
                  <a:pt x="467" y="1137"/>
                </a:lnTo>
                <a:lnTo>
                  <a:pt x="465" y="1137"/>
                </a:lnTo>
                <a:lnTo>
                  <a:pt x="463" y="1135"/>
                </a:lnTo>
                <a:lnTo>
                  <a:pt x="463" y="1133"/>
                </a:lnTo>
                <a:lnTo>
                  <a:pt x="461" y="1133"/>
                </a:lnTo>
                <a:lnTo>
                  <a:pt x="461" y="1131"/>
                </a:lnTo>
                <a:lnTo>
                  <a:pt x="459" y="1131"/>
                </a:lnTo>
                <a:lnTo>
                  <a:pt x="459" y="1129"/>
                </a:lnTo>
                <a:lnTo>
                  <a:pt x="461" y="1127"/>
                </a:lnTo>
                <a:lnTo>
                  <a:pt x="461" y="1125"/>
                </a:lnTo>
                <a:lnTo>
                  <a:pt x="459" y="1124"/>
                </a:lnTo>
                <a:lnTo>
                  <a:pt x="461" y="1122"/>
                </a:lnTo>
                <a:lnTo>
                  <a:pt x="461" y="1120"/>
                </a:lnTo>
                <a:lnTo>
                  <a:pt x="461" y="1118"/>
                </a:lnTo>
                <a:lnTo>
                  <a:pt x="461" y="1118"/>
                </a:lnTo>
                <a:lnTo>
                  <a:pt x="461" y="1116"/>
                </a:lnTo>
                <a:lnTo>
                  <a:pt x="459" y="1114"/>
                </a:lnTo>
                <a:lnTo>
                  <a:pt x="459" y="1112"/>
                </a:lnTo>
                <a:lnTo>
                  <a:pt x="457" y="1112"/>
                </a:lnTo>
                <a:lnTo>
                  <a:pt x="457" y="1110"/>
                </a:lnTo>
                <a:lnTo>
                  <a:pt x="457" y="1109"/>
                </a:lnTo>
                <a:lnTo>
                  <a:pt x="456" y="1109"/>
                </a:lnTo>
                <a:lnTo>
                  <a:pt x="456" y="1107"/>
                </a:lnTo>
                <a:lnTo>
                  <a:pt x="454" y="1107"/>
                </a:lnTo>
                <a:lnTo>
                  <a:pt x="454" y="1105"/>
                </a:lnTo>
                <a:lnTo>
                  <a:pt x="454" y="1103"/>
                </a:lnTo>
                <a:lnTo>
                  <a:pt x="452" y="1103"/>
                </a:lnTo>
                <a:lnTo>
                  <a:pt x="450" y="1103"/>
                </a:lnTo>
                <a:lnTo>
                  <a:pt x="450" y="1101"/>
                </a:lnTo>
                <a:lnTo>
                  <a:pt x="448" y="1101"/>
                </a:lnTo>
                <a:lnTo>
                  <a:pt x="446" y="1099"/>
                </a:lnTo>
                <a:lnTo>
                  <a:pt x="444" y="1097"/>
                </a:lnTo>
                <a:lnTo>
                  <a:pt x="444" y="1095"/>
                </a:lnTo>
                <a:lnTo>
                  <a:pt x="444" y="1094"/>
                </a:lnTo>
                <a:lnTo>
                  <a:pt x="442" y="1092"/>
                </a:lnTo>
                <a:lnTo>
                  <a:pt x="441" y="1092"/>
                </a:lnTo>
                <a:lnTo>
                  <a:pt x="441" y="1090"/>
                </a:lnTo>
                <a:lnTo>
                  <a:pt x="439" y="1088"/>
                </a:lnTo>
                <a:lnTo>
                  <a:pt x="439" y="1086"/>
                </a:lnTo>
                <a:lnTo>
                  <a:pt x="439" y="1084"/>
                </a:lnTo>
                <a:lnTo>
                  <a:pt x="437" y="1082"/>
                </a:lnTo>
                <a:lnTo>
                  <a:pt x="437" y="1080"/>
                </a:lnTo>
                <a:lnTo>
                  <a:pt x="437" y="1079"/>
                </a:lnTo>
                <a:lnTo>
                  <a:pt x="435" y="1079"/>
                </a:lnTo>
                <a:lnTo>
                  <a:pt x="435" y="1077"/>
                </a:lnTo>
                <a:lnTo>
                  <a:pt x="433" y="1077"/>
                </a:lnTo>
                <a:lnTo>
                  <a:pt x="431" y="1077"/>
                </a:lnTo>
                <a:lnTo>
                  <a:pt x="429" y="1077"/>
                </a:lnTo>
                <a:lnTo>
                  <a:pt x="427" y="1075"/>
                </a:lnTo>
                <a:lnTo>
                  <a:pt x="425" y="1075"/>
                </a:lnTo>
                <a:lnTo>
                  <a:pt x="424" y="1075"/>
                </a:lnTo>
                <a:lnTo>
                  <a:pt x="422" y="1075"/>
                </a:lnTo>
                <a:lnTo>
                  <a:pt x="422" y="1077"/>
                </a:lnTo>
                <a:lnTo>
                  <a:pt x="420" y="1075"/>
                </a:lnTo>
                <a:lnTo>
                  <a:pt x="418" y="1075"/>
                </a:lnTo>
                <a:lnTo>
                  <a:pt x="418" y="1075"/>
                </a:lnTo>
                <a:lnTo>
                  <a:pt x="416" y="1073"/>
                </a:lnTo>
                <a:lnTo>
                  <a:pt x="414" y="1071"/>
                </a:lnTo>
                <a:lnTo>
                  <a:pt x="414" y="1069"/>
                </a:lnTo>
                <a:lnTo>
                  <a:pt x="412" y="1069"/>
                </a:lnTo>
                <a:lnTo>
                  <a:pt x="410" y="1069"/>
                </a:lnTo>
                <a:lnTo>
                  <a:pt x="409" y="1071"/>
                </a:lnTo>
                <a:lnTo>
                  <a:pt x="407" y="1071"/>
                </a:lnTo>
                <a:lnTo>
                  <a:pt x="405" y="1071"/>
                </a:lnTo>
                <a:lnTo>
                  <a:pt x="403" y="1071"/>
                </a:lnTo>
                <a:lnTo>
                  <a:pt x="403" y="1069"/>
                </a:lnTo>
                <a:lnTo>
                  <a:pt x="401" y="1069"/>
                </a:lnTo>
                <a:lnTo>
                  <a:pt x="399" y="1069"/>
                </a:lnTo>
                <a:lnTo>
                  <a:pt x="399" y="1067"/>
                </a:lnTo>
                <a:lnTo>
                  <a:pt x="397" y="1067"/>
                </a:lnTo>
                <a:lnTo>
                  <a:pt x="397" y="1065"/>
                </a:lnTo>
                <a:lnTo>
                  <a:pt x="397" y="1064"/>
                </a:lnTo>
                <a:lnTo>
                  <a:pt x="395" y="1064"/>
                </a:lnTo>
                <a:lnTo>
                  <a:pt x="394" y="1064"/>
                </a:lnTo>
                <a:lnTo>
                  <a:pt x="392" y="1064"/>
                </a:lnTo>
                <a:lnTo>
                  <a:pt x="390" y="1064"/>
                </a:lnTo>
                <a:lnTo>
                  <a:pt x="388" y="1062"/>
                </a:lnTo>
                <a:lnTo>
                  <a:pt x="386" y="1062"/>
                </a:lnTo>
                <a:lnTo>
                  <a:pt x="384" y="1062"/>
                </a:lnTo>
                <a:lnTo>
                  <a:pt x="382" y="1062"/>
                </a:lnTo>
                <a:lnTo>
                  <a:pt x="380" y="1062"/>
                </a:lnTo>
                <a:lnTo>
                  <a:pt x="379" y="1062"/>
                </a:lnTo>
                <a:lnTo>
                  <a:pt x="377" y="1060"/>
                </a:lnTo>
                <a:lnTo>
                  <a:pt x="375" y="1060"/>
                </a:lnTo>
                <a:lnTo>
                  <a:pt x="375" y="1062"/>
                </a:lnTo>
                <a:lnTo>
                  <a:pt x="373" y="1062"/>
                </a:lnTo>
                <a:lnTo>
                  <a:pt x="373" y="1064"/>
                </a:lnTo>
                <a:lnTo>
                  <a:pt x="371" y="1062"/>
                </a:lnTo>
                <a:lnTo>
                  <a:pt x="369" y="1062"/>
                </a:lnTo>
                <a:lnTo>
                  <a:pt x="367" y="1060"/>
                </a:lnTo>
                <a:lnTo>
                  <a:pt x="365" y="1060"/>
                </a:lnTo>
                <a:lnTo>
                  <a:pt x="365" y="1058"/>
                </a:lnTo>
                <a:lnTo>
                  <a:pt x="364" y="1058"/>
                </a:lnTo>
                <a:lnTo>
                  <a:pt x="362" y="1058"/>
                </a:lnTo>
                <a:lnTo>
                  <a:pt x="360" y="1058"/>
                </a:lnTo>
                <a:lnTo>
                  <a:pt x="358" y="1058"/>
                </a:lnTo>
                <a:lnTo>
                  <a:pt x="356" y="1058"/>
                </a:lnTo>
                <a:lnTo>
                  <a:pt x="354" y="1060"/>
                </a:lnTo>
                <a:lnTo>
                  <a:pt x="352" y="1060"/>
                </a:lnTo>
                <a:lnTo>
                  <a:pt x="350" y="1060"/>
                </a:lnTo>
                <a:lnTo>
                  <a:pt x="349" y="1060"/>
                </a:lnTo>
                <a:lnTo>
                  <a:pt x="347" y="1062"/>
                </a:lnTo>
                <a:lnTo>
                  <a:pt x="345" y="1062"/>
                </a:lnTo>
                <a:lnTo>
                  <a:pt x="343" y="1062"/>
                </a:lnTo>
                <a:lnTo>
                  <a:pt x="341" y="1060"/>
                </a:lnTo>
                <a:lnTo>
                  <a:pt x="339" y="1060"/>
                </a:lnTo>
                <a:lnTo>
                  <a:pt x="337" y="1060"/>
                </a:lnTo>
                <a:lnTo>
                  <a:pt x="335" y="1058"/>
                </a:lnTo>
                <a:lnTo>
                  <a:pt x="334" y="1058"/>
                </a:lnTo>
                <a:lnTo>
                  <a:pt x="332" y="1058"/>
                </a:lnTo>
                <a:lnTo>
                  <a:pt x="330" y="1056"/>
                </a:lnTo>
                <a:lnTo>
                  <a:pt x="328" y="1056"/>
                </a:lnTo>
                <a:lnTo>
                  <a:pt x="326" y="1056"/>
                </a:lnTo>
                <a:lnTo>
                  <a:pt x="326" y="1056"/>
                </a:lnTo>
                <a:lnTo>
                  <a:pt x="324" y="1056"/>
                </a:lnTo>
                <a:lnTo>
                  <a:pt x="322" y="1056"/>
                </a:lnTo>
                <a:lnTo>
                  <a:pt x="320" y="1054"/>
                </a:lnTo>
                <a:lnTo>
                  <a:pt x="319" y="1052"/>
                </a:lnTo>
                <a:lnTo>
                  <a:pt x="317" y="1052"/>
                </a:lnTo>
                <a:lnTo>
                  <a:pt x="317" y="1050"/>
                </a:lnTo>
                <a:lnTo>
                  <a:pt x="315" y="1050"/>
                </a:lnTo>
                <a:lnTo>
                  <a:pt x="313" y="1050"/>
                </a:lnTo>
                <a:lnTo>
                  <a:pt x="311" y="1050"/>
                </a:lnTo>
                <a:lnTo>
                  <a:pt x="309" y="1050"/>
                </a:lnTo>
                <a:lnTo>
                  <a:pt x="307" y="1049"/>
                </a:lnTo>
                <a:lnTo>
                  <a:pt x="305" y="1049"/>
                </a:lnTo>
                <a:lnTo>
                  <a:pt x="304" y="1049"/>
                </a:lnTo>
                <a:lnTo>
                  <a:pt x="302" y="1049"/>
                </a:lnTo>
                <a:lnTo>
                  <a:pt x="300" y="1047"/>
                </a:lnTo>
                <a:lnTo>
                  <a:pt x="298" y="1045"/>
                </a:lnTo>
                <a:lnTo>
                  <a:pt x="296" y="1045"/>
                </a:lnTo>
                <a:lnTo>
                  <a:pt x="294" y="1045"/>
                </a:lnTo>
                <a:lnTo>
                  <a:pt x="294" y="1047"/>
                </a:lnTo>
                <a:lnTo>
                  <a:pt x="292" y="1047"/>
                </a:lnTo>
                <a:lnTo>
                  <a:pt x="290" y="1047"/>
                </a:lnTo>
                <a:lnTo>
                  <a:pt x="290" y="1045"/>
                </a:lnTo>
                <a:lnTo>
                  <a:pt x="289" y="1045"/>
                </a:lnTo>
                <a:lnTo>
                  <a:pt x="287" y="1043"/>
                </a:lnTo>
                <a:lnTo>
                  <a:pt x="287" y="1041"/>
                </a:lnTo>
                <a:lnTo>
                  <a:pt x="285" y="1041"/>
                </a:lnTo>
                <a:lnTo>
                  <a:pt x="283" y="1041"/>
                </a:lnTo>
                <a:lnTo>
                  <a:pt x="281" y="1041"/>
                </a:lnTo>
                <a:lnTo>
                  <a:pt x="281" y="1039"/>
                </a:lnTo>
                <a:lnTo>
                  <a:pt x="279" y="1039"/>
                </a:lnTo>
                <a:lnTo>
                  <a:pt x="279" y="1039"/>
                </a:lnTo>
                <a:lnTo>
                  <a:pt x="277" y="1039"/>
                </a:lnTo>
                <a:lnTo>
                  <a:pt x="275" y="1037"/>
                </a:lnTo>
                <a:lnTo>
                  <a:pt x="274" y="1039"/>
                </a:lnTo>
                <a:lnTo>
                  <a:pt x="272" y="1039"/>
                </a:lnTo>
                <a:lnTo>
                  <a:pt x="272" y="1041"/>
                </a:lnTo>
                <a:lnTo>
                  <a:pt x="270" y="1041"/>
                </a:lnTo>
                <a:lnTo>
                  <a:pt x="268" y="1041"/>
                </a:lnTo>
                <a:lnTo>
                  <a:pt x="266" y="1041"/>
                </a:lnTo>
                <a:lnTo>
                  <a:pt x="266" y="1043"/>
                </a:lnTo>
                <a:lnTo>
                  <a:pt x="264" y="1041"/>
                </a:lnTo>
                <a:lnTo>
                  <a:pt x="262" y="1039"/>
                </a:lnTo>
                <a:lnTo>
                  <a:pt x="262" y="1041"/>
                </a:lnTo>
                <a:lnTo>
                  <a:pt x="260" y="1041"/>
                </a:lnTo>
                <a:lnTo>
                  <a:pt x="259" y="1041"/>
                </a:lnTo>
                <a:lnTo>
                  <a:pt x="257" y="1041"/>
                </a:lnTo>
                <a:lnTo>
                  <a:pt x="255" y="1041"/>
                </a:lnTo>
                <a:lnTo>
                  <a:pt x="255" y="1039"/>
                </a:lnTo>
                <a:lnTo>
                  <a:pt x="253" y="1039"/>
                </a:lnTo>
                <a:lnTo>
                  <a:pt x="251" y="1039"/>
                </a:lnTo>
                <a:lnTo>
                  <a:pt x="249" y="1041"/>
                </a:lnTo>
                <a:lnTo>
                  <a:pt x="247" y="1041"/>
                </a:lnTo>
                <a:lnTo>
                  <a:pt x="247" y="1039"/>
                </a:lnTo>
                <a:lnTo>
                  <a:pt x="245" y="1041"/>
                </a:lnTo>
                <a:lnTo>
                  <a:pt x="245" y="1039"/>
                </a:lnTo>
                <a:lnTo>
                  <a:pt x="244" y="1039"/>
                </a:lnTo>
                <a:lnTo>
                  <a:pt x="242" y="1041"/>
                </a:lnTo>
                <a:lnTo>
                  <a:pt x="240" y="1041"/>
                </a:lnTo>
                <a:lnTo>
                  <a:pt x="240" y="1039"/>
                </a:lnTo>
                <a:lnTo>
                  <a:pt x="238" y="1039"/>
                </a:lnTo>
                <a:lnTo>
                  <a:pt x="236" y="1041"/>
                </a:lnTo>
                <a:lnTo>
                  <a:pt x="236" y="1039"/>
                </a:lnTo>
                <a:lnTo>
                  <a:pt x="234" y="1037"/>
                </a:lnTo>
                <a:lnTo>
                  <a:pt x="232" y="1037"/>
                </a:lnTo>
                <a:lnTo>
                  <a:pt x="230" y="1037"/>
                </a:lnTo>
                <a:lnTo>
                  <a:pt x="230" y="1035"/>
                </a:lnTo>
                <a:lnTo>
                  <a:pt x="230" y="1035"/>
                </a:lnTo>
                <a:lnTo>
                  <a:pt x="229" y="1035"/>
                </a:lnTo>
                <a:lnTo>
                  <a:pt x="227" y="1034"/>
                </a:lnTo>
                <a:lnTo>
                  <a:pt x="225" y="1032"/>
                </a:lnTo>
                <a:lnTo>
                  <a:pt x="223" y="1030"/>
                </a:lnTo>
                <a:lnTo>
                  <a:pt x="221" y="1030"/>
                </a:lnTo>
                <a:lnTo>
                  <a:pt x="219" y="1028"/>
                </a:lnTo>
                <a:lnTo>
                  <a:pt x="219" y="1026"/>
                </a:lnTo>
                <a:lnTo>
                  <a:pt x="217" y="1028"/>
                </a:lnTo>
                <a:lnTo>
                  <a:pt x="215" y="1028"/>
                </a:lnTo>
                <a:lnTo>
                  <a:pt x="214" y="1028"/>
                </a:lnTo>
                <a:lnTo>
                  <a:pt x="212" y="1026"/>
                </a:lnTo>
                <a:lnTo>
                  <a:pt x="210" y="1026"/>
                </a:lnTo>
                <a:lnTo>
                  <a:pt x="208" y="1026"/>
                </a:lnTo>
                <a:lnTo>
                  <a:pt x="206" y="1026"/>
                </a:lnTo>
                <a:lnTo>
                  <a:pt x="206" y="1024"/>
                </a:lnTo>
                <a:lnTo>
                  <a:pt x="204" y="1024"/>
                </a:lnTo>
                <a:lnTo>
                  <a:pt x="202" y="1024"/>
                </a:lnTo>
                <a:lnTo>
                  <a:pt x="200" y="1024"/>
                </a:lnTo>
                <a:lnTo>
                  <a:pt x="199" y="1022"/>
                </a:lnTo>
                <a:lnTo>
                  <a:pt x="197" y="1022"/>
                </a:lnTo>
                <a:lnTo>
                  <a:pt x="197" y="1020"/>
                </a:lnTo>
                <a:lnTo>
                  <a:pt x="195" y="1020"/>
                </a:lnTo>
                <a:lnTo>
                  <a:pt x="195" y="1019"/>
                </a:lnTo>
                <a:lnTo>
                  <a:pt x="193" y="1019"/>
                </a:lnTo>
                <a:lnTo>
                  <a:pt x="191" y="1017"/>
                </a:lnTo>
                <a:lnTo>
                  <a:pt x="189" y="1017"/>
                </a:lnTo>
                <a:lnTo>
                  <a:pt x="187" y="1017"/>
                </a:lnTo>
                <a:lnTo>
                  <a:pt x="185" y="1019"/>
                </a:lnTo>
                <a:lnTo>
                  <a:pt x="184" y="1019"/>
                </a:lnTo>
                <a:lnTo>
                  <a:pt x="184" y="1019"/>
                </a:lnTo>
                <a:lnTo>
                  <a:pt x="182" y="1020"/>
                </a:lnTo>
                <a:lnTo>
                  <a:pt x="180" y="1020"/>
                </a:lnTo>
                <a:lnTo>
                  <a:pt x="178" y="1019"/>
                </a:lnTo>
                <a:lnTo>
                  <a:pt x="178" y="1017"/>
                </a:lnTo>
                <a:lnTo>
                  <a:pt x="176" y="1015"/>
                </a:lnTo>
                <a:lnTo>
                  <a:pt x="172" y="1015"/>
                </a:lnTo>
                <a:lnTo>
                  <a:pt x="170" y="1013"/>
                </a:lnTo>
                <a:lnTo>
                  <a:pt x="170" y="1011"/>
                </a:lnTo>
                <a:lnTo>
                  <a:pt x="172" y="1009"/>
                </a:lnTo>
                <a:lnTo>
                  <a:pt x="174" y="1007"/>
                </a:lnTo>
                <a:lnTo>
                  <a:pt x="172" y="1005"/>
                </a:lnTo>
                <a:lnTo>
                  <a:pt x="170" y="1004"/>
                </a:lnTo>
                <a:lnTo>
                  <a:pt x="169" y="1004"/>
                </a:lnTo>
                <a:lnTo>
                  <a:pt x="167" y="1002"/>
                </a:lnTo>
                <a:lnTo>
                  <a:pt x="165" y="1000"/>
                </a:lnTo>
                <a:lnTo>
                  <a:pt x="163" y="998"/>
                </a:lnTo>
                <a:lnTo>
                  <a:pt x="161" y="996"/>
                </a:lnTo>
                <a:lnTo>
                  <a:pt x="159" y="996"/>
                </a:lnTo>
                <a:lnTo>
                  <a:pt x="155" y="994"/>
                </a:lnTo>
                <a:lnTo>
                  <a:pt x="154" y="996"/>
                </a:lnTo>
                <a:lnTo>
                  <a:pt x="152" y="996"/>
                </a:lnTo>
                <a:lnTo>
                  <a:pt x="150" y="996"/>
                </a:lnTo>
                <a:lnTo>
                  <a:pt x="150" y="994"/>
                </a:lnTo>
                <a:lnTo>
                  <a:pt x="148" y="992"/>
                </a:lnTo>
                <a:lnTo>
                  <a:pt x="146" y="992"/>
                </a:lnTo>
                <a:lnTo>
                  <a:pt x="144" y="990"/>
                </a:lnTo>
                <a:lnTo>
                  <a:pt x="140" y="989"/>
                </a:lnTo>
                <a:lnTo>
                  <a:pt x="140" y="990"/>
                </a:lnTo>
                <a:lnTo>
                  <a:pt x="139" y="990"/>
                </a:lnTo>
                <a:lnTo>
                  <a:pt x="137" y="990"/>
                </a:lnTo>
                <a:lnTo>
                  <a:pt x="135" y="989"/>
                </a:lnTo>
                <a:lnTo>
                  <a:pt x="131" y="989"/>
                </a:lnTo>
                <a:lnTo>
                  <a:pt x="129" y="989"/>
                </a:lnTo>
                <a:lnTo>
                  <a:pt x="127" y="989"/>
                </a:lnTo>
                <a:lnTo>
                  <a:pt x="125" y="990"/>
                </a:lnTo>
                <a:lnTo>
                  <a:pt x="122" y="990"/>
                </a:lnTo>
                <a:lnTo>
                  <a:pt x="120" y="990"/>
                </a:lnTo>
                <a:lnTo>
                  <a:pt x="118" y="990"/>
                </a:lnTo>
                <a:lnTo>
                  <a:pt x="118" y="992"/>
                </a:lnTo>
                <a:lnTo>
                  <a:pt x="114" y="992"/>
                </a:lnTo>
                <a:lnTo>
                  <a:pt x="112" y="992"/>
                </a:lnTo>
                <a:lnTo>
                  <a:pt x="110" y="990"/>
                </a:lnTo>
                <a:lnTo>
                  <a:pt x="109" y="990"/>
                </a:lnTo>
                <a:lnTo>
                  <a:pt x="105" y="990"/>
                </a:lnTo>
                <a:lnTo>
                  <a:pt x="101" y="990"/>
                </a:lnTo>
                <a:lnTo>
                  <a:pt x="97" y="992"/>
                </a:lnTo>
                <a:lnTo>
                  <a:pt x="94" y="990"/>
                </a:lnTo>
                <a:lnTo>
                  <a:pt x="92" y="990"/>
                </a:lnTo>
                <a:lnTo>
                  <a:pt x="92" y="992"/>
                </a:lnTo>
                <a:lnTo>
                  <a:pt x="90" y="992"/>
                </a:lnTo>
                <a:lnTo>
                  <a:pt x="90" y="994"/>
                </a:lnTo>
                <a:lnTo>
                  <a:pt x="88" y="994"/>
                </a:lnTo>
                <a:lnTo>
                  <a:pt x="88" y="996"/>
                </a:lnTo>
                <a:lnTo>
                  <a:pt x="88" y="998"/>
                </a:lnTo>
                <a:lnTo>
                  <a:pt x="88" y="1000"/>
                </a:lnTo>
                <a:lnTo>
                  <a:pt x="86" y="1000"/>
                </a:lnTo>
                <a:lnTo>
                  <a:pt x="86" y="1002"/>
                </a:lnTo>
                <a:lnTo>
                  <a:pt x="84" y="1002"/>
                </a:lnTo>
                <a:lnTo>
                  <a:pt x="82" y="1004"/>
                </a:lnTo>
                <a:lnTo>
                  <a:pt x="82" y="1005"/>
                </a:lnTo>
                <a:lnTo>
                  <a:pt x="80" y="1005"/>
                </a:lnTo>
                <a:lnTo>
                  <a:pt x="80" y="1007"/>
                </a:lnTo>
                <a:lnTo>
                  <a:pt x="79" y="1007"/>
                </a:lnTo>
                <a:lnTo>
                  <a:pt x="77" y="1007"/>
                </a:lnTo>
                <a:lnTo>
                  <a:pt x="75" y="1009"/>
                </a:lnTo>
                <a:lnTo>
                  <a:pt x="75" y="1011"/>
                </a:lnTo>
                <a:lnTo>
                  <a:pt x="73" y="1013"/>
                </a:lnTo>
                <a:lnTo>
                  <a:pt x="71" y="1013"/>
                </a:lnTo>
                <a:lnTo>
                  <a:pt x="69" y="1013"/>
                </a:lnTo>
                <a:lnTo>
                  <a:pt x="67" y="1013"/>
                </a:lnTo>
                <a:lnTo>
                  <a:pt x="65" y="1011"/>
                </a:lnTo>
                <a:lnTo>
                  <a:pt x="64" y="1011"/>
                </a:lnTo>
                <a:lnTo>
                  <a:pt x="62" y="1011"/>
                </a:lnTo>
                <a:lnTo>
                  <a:pt x="60" y="1011"/>
                </a:lnTo>
                <a:lnTo>
                  <a:pt x="58" y="1011"/>
                </a:lnTo>
                <a:lnTo>
                  <a:pt x="56" y="1011"/>
                </a:lnTo>
                <a:lnTo>
                  <a:pt x="54" y="1011"/>
                </a:lnTo>
                <a:lnTo>
                  <a:pt x="54" y="1009"/>
                </a:lnTo>
                <a:lnTo>
                  <a:pt x="52" y="1009"/>
                </a:lnTo>
                <a:lnTo>
                  <a:pt x="50" y="1009"/>
                </a:lnTo>
                <a:lnTo>
                  <a:pt x="49" y="1009"/>
                </a:lnTo>
                <a:lnTo>
                  <a:pt x="47" y="1009"/>
                </a:lnTo>
                <a:lnTo>
                  <a:pt x="45" y="1009"/>
                </a:lnTo>
                <a:lnTo>
                  <a:pt x="45" y="1007"/>
                </a:lnTo>
                <a:lnTo>
                  <a:pt x="43" y="1007"/>
                </a:lnTo>
                <a:lnTo>
                  <a:pt x="41" y="1005"/>
                </a:lnTo>
                <a:lnTo>
                  <a:pt x="41" y="1005"/>
                </a:lnTo>
                <a:lnTo>
                  <a:pt x="41" y="1004"/>
                </a:lnTo>
                <a:lnTo>
                  <a:pt x="39" y="1004"/>
                </a:lnTo>
                <a:lnTo>
                  <a:pt x="39" y="1002"/>
                </a:lnTo>
                <a:lnTo>
                  <a:pt x="37" y="1002"/>
                </a:lnTo>
                <a:lnTo>
                  <a:pt x="37" y="1000"/>
                </a:lnTo>
                <a:lnTo>
                  <a:pt x="35" y="1000"/>
                </a:lnTo>
                <a:lnTo>
                  <a:pt x="34" y="1000"/>
                </a:lnTo>
                <a:lnTo>
                  <a:pt x="34" y="998"/>
                </a:lnTo>
                <a:lnTo>
                  <a:pt x="32" y="998"/>
                </a:lnTo>
                <a:lnTo>
                  <a:pt x="30" y="998"/>
                </a:lnTo>
                <a:lnTo>
                  <a:pt x="28" y="996"/>
                </a:lnTo>
                <a:lnTo>
                  <a:pt x="26" y="994"/>
                </a:lnTo>
                <a:lnTo>
                  <a:pt x="24" y="994"/>
                </a:lnTo>
                <a:lnTo>
                  <a:pt x="24" y="992"/>
                </a:lnTo>
                <a:lnTo>
                  <a:pt x="22" y="992"/>
                </a:lnTo>
                <a:lnTo>
                  <a:pt x="20" y="992"/>
                </a:lnTo>
                <a:lnTo>
                  <a:pt x="20" y="990"/>
                </a:lnTo>
                <a:lnTo>
                  <a:pt x="19" y="990"/>
                </a:lnTo>
                <a:lnTo>
                  <a:pt x="17" y="990"/>
                </a:lnTo>
                <a:lnTo>
                  <a:pt x="17" y="989"/>
                </a:lnTo>
                <a:lnTo>
                  <a:pt x="15" y="989"/>
                </a:lnTo>
                <a:lnTo>
                  <a:pt x="13" y="987"/>
                </a:lnTo>
                <a:lnTo>
                  <a:pt x="11" y="985"/>
                </a:lnTo>
                <a:lnTo>
                  <a:pt x="11" y="985"/>
                </a:lnTo>
                <a:lnTo>
                  <a:pt x="11" y="983"/>
                </a:lnTo>
                <a:lnTo>
                  <a:pt x="11" y="981"/>
                </a:lnTo>
                <a:lnTo>
                  <a:pt x="13" y="981"/>
                </a:lnTo>
                <a:lnTo>
                  <a:pt x="11" y="979"/>
                </a:lnTo>
                <a:lnTo>
                  <a:pt x="13" y="977"/>
                </a:lnTo>
                <a:lnTo>
                  <a:pt x="13" y="975"/>
                </a:lnTo>
                <a:lnTo>
                  <a:pt x="13" y="974"/>
                </a:lnTo>
                <a:lnTo>
                  <a:pt x="13" y="972"/>
                </a:lnTo>
                <a:lnTo>
                  <a:pt x="13" y="970"/>
                </a:lnTo>
                <a:lnTo>
                  <a:pt x="13" y="968"/>
                </a:lnTo>
                <a:lnTo>
                  <a:pt x="13" y="966"/>
                </a:lnTo>
                <a:lnTo>
                  <a:pt x="13" y="964"/>
                </a:lnTo>
                <a:lnTo>
                  <a:pt x="13" y="962"/>
                </a:lnTo>
                <a:lnTo>
                  <a:pt x="13" y="960"/>
                </a:lnTo>
                <a:lnTo>
                  <a:pt x="13" y="959"/>
                </a:lnTo>
                <a:lnTo>
                  <a:pt x="11" y="957"/>
                </a:lnTo>
                <a:lnTo>
                  <a:pt x="11" y="955"/>
                </a:lnTo>
                <a:lnTo>
                  <a:pt x="11" y="953"/>
                </a:lnTo>
                <a:lnTo>
                  <a:pt x="11" y="951"/>
                </a:lnTo>
                <a:lnTo>
                  <a:pt x="11" y="949"/>
                </a:lnTo>
                <a:lnTo>
                  <a:pt x="11" y="947"/>
                </a:lnTo>
                <a:lnTo>
                  <a:pt x="11" y="945"/>
                </a:lnTo>
                <a:lnTo>
                  <a:pt x="11" y="944"/>
                </a:lnTo>
                <a:lnTo>
                  <a:pt x="11" y="942"/>
                </a:lnTo>
                <a:lnTo>
                  <a:pt x="9" y="942"/>
                </a:lnTo>
                <a:lnTo>
                  <a:pt x="9" y="940"/>
                </a:lnTo>
                <a:lnTo>
                  <a:pt x="9" y="940"/>
                </a:lnTo>
                <a:lnTo>
                  <a:pt x="9" y="938"/>
                </a:lnTo>
                <a:lnTo>
                  <a:pt x="7" y="936"/>
                </a:lnTo>
                <a:lnTo>
                  <a:pt x="7" y="934"/>
                </a:lnTo>
                <a:lnTo>
                  <a:pt x="7" y="932"/>
                </a:lnTo>
                <a:lnTo>
                  <a:pt x="7" y="930"/>
                </a:lnTo>
                <a:lnTo>
                  <a:pt x="7" y="929"/>
                </a:lnTo>
                <a:lnTo>
                  <a:pt x="5" y="929"/>
                </a:lnTo>
                <a:lnTo>
                  <a:pt x="5" y="927"/>
                </a:lnTo>
                <a:lnTo>
                  <a:pt x="5" y="925"/>
                </a:lnTo>
                <a:lnTo>
                  <a:pt x="4" y="923"/>
                </a:lnTo>
                <a:lnTo>
                  <a:pt x="4" y="921"/>
                </a:lnTo>
                <a:lnTo>
                  <a:pt x="4" y="919"/>
                </a:lnTo>
                <a:lnTo>
                  <a:pt x="2" y="917"/>
                </a:lnTo>
                <a:lnTo>
                  <a:pt x="2" y="915"/>
                </a:lnTo>
                <a:lnTo>
                  <a:pt x="2" y="914"/>
                </a:lnTo>
                <a:lnTo>
                  <a:pt x="0" y="912"/>
                </a:lnTo>
                <a:lnTo>
                  <a:pt x="2" y="912"/>
                </a:lnTo>
                <a:lnTo>
                  <a:pt x="4" y="912"/>
                </a:lnTo>
                <a:lnTo>
                  <a:pt x="5" y="912"/>
                </a:lnTo>
                <a:lnTo>
                  <a:pt x="7" y="912"/>
                </a:lnTo>
                <a:lnTo>
                  <a:pt x="9" y="912"/>
                </a:lnTo>
                <a:lnTo>
                  <a:pt x="11" y="912"/>
                </a:lnTo>
                <a:lnTo>
                  <a:pt x="13" y="912"/>
                </a:lnTo>
                <a:lnTo>
                  <a:pt x="13" y="914"/>
                </a:lnTo>
                <a:lnTo>
                  <a:pt x="15" y="914"/>
                </a:lnTo>
                <a:lnTo>
                  <a:pt x="17" y="914"/>
                </a:lnTo>
                <a:lnTo>
                  <a:pt x="19" y="914"/>
                </a:lnTo>
                <a:lnTo>
                  <a:pt x="20" y="914"/>
                </a:lnTo>
                <a:lnTo>
                  <a:pt x="22" y="914"/>
                </a:lnTo>
                <a:lnTo>
                  <a:pt x="22" y="915"/>
                </a:lnTo>
                <a:lnTo>
                  <a:pt x="24" y="915"/>
                </a:lnTo>
                <a:lnTo>
                  <a:pt x="26" y="915"/>
                </a:lnTo>
                <a:lnTo>
                  <a:pt x="28" y="915"/>
                </a:lnTo>
                <a:lnTo>
                  <a:pt x="30" y="915"/>
                </a:lnTo>
                <a:lnTo>
                  <a:pt x="32" y="915"/>
                </a:lnTo>
                <a:lnTo>
                  <a:pt x="34" y="915"/>
                </a:lnTo>
                <a:lnTo>
                  <a:pt x="35" y="915"/>
                </a:lnTo>
                <a:lnTo>
                  <a:pt x="37" y="915"/>
                </a:lnTo>
                <a:lnTo>
                  <a:pt x="39" y="915"/>
                </a:lnTo>
                <a:lnTo>
                  <a:pt x="41" y="915"/>
                </a:lnTo>
                <a:lnTo>
                  <a:pt x="41" y="915"/>
                </a:lnTo>
                <a:lnTo>
                  <a:pt x="43" y="915"/>
                </a:lnTo>
                <a:lnTo>
                  <a:pt x="45" y="915"/>
                </a:lnTo>
                <a:lnTo>
                  <a:pt x="47" y="915"/>
                </a:lnTo>
                <a:lnTo>
                  <a:pt x="47" y="914"/>
                </a:lnTo>
                <a:lnTo>
                  <a:pt x="49" y="914"/>
                </a:lnTo>
                <a:lnTo>
                  <a:pt x="50" y="912"/>
                </a:lnTo>
                <a:lnTo>
                  <a:pt x="52" y="910"/>
                </a:lnTo>
                <a:lnTo>
                  <a:pt x="54" y="910"/>
                </a:lnTo>
                <a:lnTo>
                  <a:pt x="54" y="908"/>
                </a:lnTo>
                <a:lnTo>
                  <a:pt x="56" y="906"/>
                </a:lnTo>
                <a:lnTo>
                  <a:pt x="56" y="904"/>
                </a:lnTo>
                <a:lnTo>
                  <a:pt x="58" y="902"/>
                </a:lnTo>
                <a:lnTo>
                  <a:pt x="58" y="900"/>
                </a:lnTo>
                <a:lnTo>
                  <a:pt x="60" y="899"/>
                </a:lnTo>
                <a:lnTo>
                  <a:pt x="60" y="897"/>
                </a:lnTo>
                <a:lnTo>
                  <a:pt x="60" y="895"/>
                </a:lnTo>
                <a:lnTo>
                  <a:pt x="60" y="895"/>
                </a:lnTo>
                <a:lnTo>
                  <a:pt x="58" y="893"/>
                </a:lnTo>
                <a:lnTo>
                  <a:pt x="58" y="891"/>
                </a:lnTo>
                <a:lnTo>
                  <a:pt x="58" y="889"/>
                </a:lnTo>
                <a:lnTo>
                  <a:pt x="58" y="887"/>
                </a:lnTo>
                <a:lnTo>
                  <a:pt x="58" y="885"/>
                </a:lnTo>
                <a:lnTo>
                  <a:pt x="58" y="884"/>
                </a:lnTo>
                <a:lnTo>
                  <a:pt x="58" y="882"/>
                </a:lnTo>
                <a:lnTo>
                  <a:pt x="58" y="880"/>
                </a:lnTo>
                <a:lnTo>
                  <a:pt x="58" y="878"/>
                </a:lnTo>
                <a:lnTo>
                  <a:pt x="58" y="876"/>
                </a:lnTo>
                <a:lnTo>
                  <a:pt x="56" y="874"/>
                </a:lnTo>
                <a:lnTo>
                  <a:pt x="56" y="872"/>
                </a:lnTo>
                <a:lnTo>
                  <a:pt x="56" y="870"/>
                </a:lnTo>
                <a:lnTo>
                  <a:pt x="56" y="869"/>
                </a:lnTo>
                <a:lnTo>
                  <a:pt x="58" y="867"/>
                </a:lnTo>
                <a:lnTo>
                  <a:pt x="58" y="865"/>
                </a:lnTo>
                <a:lnTo>
                  <a:pt x="56" y="865"/>
                </a:lnTo>
                <a:lnTo>
                  <a:pt x="58" y="863"/>
                </a:lnTo>
                <a:lnTo>
                  <a:pt x="58" y="861"/>
                </a:lnTo>
                <a:lnTo>
                  <a:pt x="58" y="859"/>
                </a:lnTo>
                <a:lnTo>
                  <a:pt x="58" y="857"/>
                </a:lnTo>
                <a:lnTo>
                  <a:pt x="58" y="855"/>
                </a:lnTo>
                <a:lnTo>
                  <a:pt x="58" y="854"/>
                </a:lnTo>
                <a:lnTo>
                  <a:pt x="58" y="852"/>
                </a:lnTo>
                <a:lnTo>
                  <a:pt x="58" y="852"/>
                </a:lnTo>
                <a:lnTo>
                  <a:pt x="58" y="850"/>
                </a:lnTo>
                <a:lnTo>
                  <a:pt x="58" y="848"/>
                </a:lnTo>
                <a:lnTo>
                  <a:pt x="56" y="846"/>
                </a:lnTo>
                <a:lnTo>
                  <a:pt x="56" y="844"/>
                </a:lnTo>
                <a:lnTo>
                  <a:pt x="58" y="844"/>
                </a:lnTo>
                <a:lnTo>
                  <a:pt x="58" y="842"/>
                </a:lnTo>
                <a:lnTo>
                  <a:pt x="58" y="840"/>
                </a:lnTo>
                <a:lnTo>
                  <a:pt x="56" y="840"/>
                </a:lnTo>
                <a:lnTo>
                  <a:pt x="56" y="839"/>
                </a:lnTo>
                <a:lnTo>
                  <a:pt x="56" y="837"/>
                </a:lnTo>
                <a:lnTo>
                  <a:pt x="56" y="835"/>
                </a:lnTo>
                <a:lnTo>
                  <a:pt x="56" y="833"/>
                </a:lnTo>
                <a:lnTo>
                  <a:pt x="56" y="831"/>
                </a:lnTo>
                <a:lnTo>
                  <a:pt x="56" y="829"/>
                </a:lnTo>
                <a:lnTo>
                  <a:pt x="56" y="827"/>
                </a:lnTo>
                <a:lnTo>
                  <a:pt x="56" y="825"/>
                </a:lnTo>
                <a:lnTo>
                  <a:pt x="56" y="824"/>
                </a:lnTo>
                <a:lnTo>
                  <a:pt x="54" y="824"/>
                </a:lnTo>
                <a:lnTo>
                  <a:pt x="54" y="822"/>
                </a:lnTo>
                <a:lnTo>
                  <a:pt x="54" y="820"/>
                </a:lnTo>
                <a:lnTo>
                  <a:pt x="54" y="818"/>
                </a:lnTo>
                <a:lnTo>
                  <a:pt x="54" y="816"/>
                </a:lnTo>
                <a:lnTo>
                  <a:pt x="54" y="814"/>
                </a:lnTo>
                <a:lnTo>
                  <a:pt x="54" y="812"/>
                </a:lnTo>
                <a:lnTo>
                  <a:pt x="54" y="810"/>
                </a:lnTo>
                <a:lnTo>
                  <a:pt x="54" y="809"/>
                </a:lnTo>
                <a:lnTo>
                  <a:pt x="54" y="807"/>
                </a:lnTo>
                <a:lnTo>
                  <a:pt x="54" y="807"/>
                </a:lnTo>
                <a:lnTo>
                  <a:pt x="54" y="805"/>
                </a:lnTo>
                <a:lnTo>
                  <a:pt x="54" y="803"/>
                </a:lnTo>
                <a:lnTo>
                  <a:pt x="54" y="801"/>
                </a:lnTo>
                <a:lnTo>
                  <a:pt x="54" y="799"/>
                </a:lnTo>
                <a:lnTo>
                  <a:pt x="54" y="797"/>
                </a:lnTo>
                <a:lnTo>
                  <a:pt x="56" y="795"/>
                </a:lnTo>
                <a:lnTo>
                  <a:pt x="56" y="793"/>
                </a:lnTo>
                <a:lnTo>
                  <a:pt x="58" y="792"/>
                </a:lnTo>
                <a:lnTo>
                  <a:pt x="60" y="790"/>
                </a:lnTo>
                <a:lnTo>
                  <a:pt x="62" y="788"/>
                </a:lnTo>
                <a:lnTo>
                  <a:pt x="64" y="788"/>
                </a:lnTo>
                <a:lnTo>
                  <a:pt x="65" y="786"/>
                </a:lnTo>
                <a:lnTo>
                  <a:pt x="67" y="786"/>
                </a:lnTo>
                <a:lnTo>
                  <a:pt x="69" y="786"/>
                </a:lnTo>
                <a:lnTo>
                  <a:pt x="69" y="784"/>
                </a:lnTo>
                <a:lnTo>
                  <a:pt x="67" y="784"/>
                </a:lnTo>
                <a:lnTo>
                  <a:pt x="67" y="782"/>
                </a:lnTo>
                <a:lnTo>
                  <a:pt x="65" y="780"/>
                </a:lnTo>
                <a:lnTo>
                  <a:pt x="65" y="778"/>
                </a:lnTo>
                <a:lnTo>
                  <a:pt x="65" y="777"/>
                </a:lnTo>
                <a:lnTo>
                  <a:pt x="64" y="775"/>
                </a:lnTo>
                <a:lnTo>
                  <a:pt x="64" y="773"/>
                </a:lnTo>
                <a:lnTo>
                  <a:pt x="64" y="771"/>
                </a:lnTo>
                <a:lnTo>
                  <a:pt x="64" y="769"/>
                </a:lnTo>
                <a:lnTo>
                  <a:pt x="64" y="767"/>
                </a:lnTo>
                <a:lnTo>
                  <a:pt x="64" y="765"/>
                </a:lnTo>
                <a:lnTo>
                  <a:pt x="64" y="763"/>
                </a:lnTo>
                <a:lnTo>
                  <a:pt x="64" y="762"/>
                </a:lnTo>
                <a:lnTo>
                  <a:pt x="64" y="762"/>
                </a:lnTo>
                <a:lnTo>
                  <a:pt x="64" y="760"/>
                </a:lnTo>
                <a:lnTo>
                  <a:pt x="62" y="760"/>
                </a:lnTo>
                <a:lnTo>
                  <a:pt x="62" y="758"/>
                </a:lnTo>
                <a:lnTo>
                  <a:pt x="62" y="756"/>
                </a:lnTo>
                <a:lnTo>
                  <a:pt x="60" y="754"/>
                </a:lnTo>
                <a:lnTo>
                  <a:pt x="60" y="752"/>
                </a:lnTo>
                <a:lnTo>
                  <a:pt x="58" y="752"/>
                </a:lnTo>
                <a:lnTo>
                  <a:pt x="58" y="750"/>
                </a:lnTo>
                <a:lnTo>
                  <a:pt x="56" y="748"/>
                </a:lnTo>
                <a:lnTo>
                  <a:pt x="54" y="748"/>
                </a:lnTo>
                <a:lnTo>
                  <a:pt x="54" y="747"/>
                </a:lnTo>
                <a:lnTo>
                  <a:pt x="52" y="747"/>
                </a:lnTo>
                <a:lnTo>
                  <a:pt x="52" y="745"/>
                </a:lnTo>
                <a:lnTo>
                  <a:pt x="50" y="743"/>
                </a:lnTo>
                <a:lnTo>
                  <a:pt x="49" y="741"/>
                </a:lnTo>
                <a:lnTo>
                  <a:pt x="49" y="739"/>
                </a:lnTo>
                <a:lnTo>
                  <a:pt x="47" y="737"/>
                </a:lnTo>
                <a:lnTo>
                  <a:pt x="47" y="735"/>
                </a:lnTo>
                <a:lnTo>
                  <a:pt x="47" y="733"/>
                </a:lnTo>
                <a:lnTo>
                  <a:pt x="47" y="732"/>
                </a:lnTo>
                <a:lnTo>
                  <a:pt x="47" y="730"/>
                </a:lnTo>
                <a:lnTo>
                  <a:pt x="47" y="728"/>
                </a:lnTo>
                <a:lnTo>
                  <a:pt x="47" y="726"/>
                </a:lnTo>
                <a:lnTo>
                  <a:pt x="47" y="724"/>
                </a:lnTo>
                <a:lnTo>
                  <a:pt x="49" y="724"/>
                </a:lnTo>
                <a:lnTo>
                  <a:pt x="49" y="722"/>
                </a:lnTo>
                <a:lnTo>
                  <a:pt x="49" y="720"/>
                </a:lnTo>
                <a:lnTo>
                  <a:pt x="49" y="718"/>
                </a:lnTo>
                <a:lnTo>
                  <a:pt x="49" y="717"/>
                </a:lnTo>
                <a:lnTo>
                  <a:pt x="50" y="717"/>
                </a:lnTo>
                <a:lnTo>
                  <a:pt x="50" y="715"/>
                </a:lnTo>
                <a:lnTo>
                  <a:pt x="50" y="713"/>
                </a:lnTo>
                <a:lnTo>
                  <a:pt x="50" y="711"/>
                </a:lnTo>
                <a:lnTo>
                  <a:pt x="52" y="709"/>
                </a:lnTo>
                <a:lnTo>
                  <a:pt x="52" y="707"/>
                </a:lnTo>
                <a:lnTo>
                  <a:pt x="52" y="705"/>
                </a:lnTo>
                <a:lnTo>
                  <a:pt x="52" y="703"/>
                </a:lnTo>
                <a:lnTo>
                  <a:pt x="52" y="702"/>
                </a:lnTo>
                <a:lnTo>
                  <a:pt x="52" y="700"/>
                </a:lnTo>
                <a:lnTo>
                  <a:pt x="54" y="698"/>
                </a:lnTo>
                <a:lnTo>
                  <a:pt x="54" y="696"/>
                </a:lnTo>
                <a:lnTo>
                  <a:pt x="54" y="694"/>
                </a:lnTo>
                <a:lnTo>
                  <a:pt x="54" y="692"/>
                </a:lnTo>
                <a:lnTo>
                  <a:pt x="54" y="690"/>
                </a:lnTo>
                <a:lnTo>
                  <a:pt x="54" y="688"/>
                </a:lnTo>
                <a:lnTo>
                  <a:pt x="56" y="688"/>
                </a:lnTo>
                <a:lnTo>
                  <a:pt x="56" y="687"/>
                </a:lnTo>
                <a:lnTo>
                  <a:pt x="56" y="685"/>
                </a:lnTo>
                <a:lnTo>
                  <a:pt x="56" y="683"/>
                </a:lnTo>
                <a:lnTo>
                  <a:pt x="56" y="681"/>
                </a:lnTo>
                <a:lnTo>
                  <a:pt x="58" y="679"/>
                </a:lnTo>
                <a:lnTo>
                  <a:pt x="58" y="677"/>
                </a:lnTo>
                <a:lnTo>
                  <a:pt x="58" y="675"/>
                </a:lnTo>
                <a:lnTo>
                  <a:pt x="58" y="673"/>
                </a:lnTo>
                <a:lnTo>
                  <a:pt x="58" y="672"/>
                </a:lnTo>
                <a:lnTo>
                  <a:pt x="58" y="672"/>
                </a:lnTo>
                <a:lnTo>
                  <a:pt x="60" y="670"/>
                </a:lnTo>
                <a:lnTo>
                  <a:pt x="60" y="668"/>
                </a:lnTo>
                <a:lnTo>
                  <a:pt x="60" y="666"/>
                </a:lnTo>
                <a:lnTo>
                  <a:pt x="60" y="664"/>
                </a:lnTo>
                <a:lnTo>
                  <a:pt x="62" y="664"/>
                </a:lnTo>
                <a:lnTo>
                  <a:pt x="60" y="662"/>
                </a:lnTo>
                <a:lnTo>
                  <a:pt x="60" y="660"/>
                </a:lnTo>
                <a:lnTo>
                  <a:pt x="60" y="658"/>
                </a:lnTo>
                <a:lnTo>
                  <a:pt x="60" y="657"/>
                </a:lnTo>
                <a:lnTo>
                  <a:pt x="60" y="655"/>
                </a:lnTo>
                <a:lnTo>
                  <a:pt x="58" y="653"/>
                </a:lnTo>
                <a:lnTo>
                  <a:pt x="58" y="651"/>
                </a:lnTo>
                <a:lnTo>
                  <a:pt x="58" y="649"/>
                </a:lnTo>
                <a:lnTo>
                  <a:pt x="58" y="647"/>
                </a:lnTo>
                <a:lnTo>
                  <a:pt x="58" y="645"/>
                </a:lnTo>
                <a:lnTo>
                  <a:pt x="58" y="643"/>
                </a:lnTo>
                <a:lnTo>
                  <a:pt x="58" y="642"/>
                </a:lnTo>
                <a:lnTo>
                  <a:pt x="58" y="640"/>
                </a:lnTo>
                <a:lnTo>
                  <a:pt x="60" y="640"/>
                </a:lnTo>
                <a:lnTo>
                  <a:pt x="60" y="638"/>
                </a:lnTo>
                <a:lnTo>
                  <a:pt x="62" y="636"/>
                </a:lnTo>
                <a:lnTo>
                  <a:pt x="62" y="634"/>
                </a:lnTo>
                <a:lnTo>
                  <a:pt x="60" y="632"/>
                </a:lnTo>
                <a:lnTo>
                  <a:pt x="60" y="630"/>
                </a:lnTo>
                <a:lnTo>
                  <a:pt x="60" y="628"/>
                </a:lnTo>
                <a:lnTo>
                  <a:pt x="60" y="628"/>
                </a:lnTo>
                <a:lnTo>
                  <a:pt x="62" y="627"/>
                </a:lnTo>
                <a:lnTo>
                  <a:pt x="62" y="625"/>
                </a:lnTo>
                <a:lnTo>
                  <a:pt x="64" y="625"/>
                </a:lnTo>
                <a:lnTo>
                  <a:pt x="64" y="623"/>
                </a:lnTo>
                <a:lnTo>
                  <a:pt x="65" y="621"/>
                </a:lnTo>
                <a:lnTo>
                  <a:pt x="65" y="619"/>
                </a:lnTo>
                <a:lnTo>
                  <a:pt x="67" y="619"/>
                </a:lnTo>
                <a:lnTo>
                  <a:pt x="67" y="617"/>
                </a:lnTo>
                <a:lnTo>
                  <a:pt x="69" y="617"/>
                </a:lnTo>
                <a:lnTo>
                  <a:pt x="69" y="615"/>
                </a:lnTo>
                <a:lnTo>
                  <a:pt x="69" y="613"/>
                </a:lnTo>
                <a:lnTo>
                  <a:pt x="69" y="612"/>
                </a:lnTo>
                <a:lnTo>
                  <a:pt x="71" y="612"/>
                </a:lnTo>
                <a:lnTo>
                  <a:pt x="71" y="610"/>
                </a:lnTo>
                <a:lnTo>
                  <a:pt x="71" y="608"/>
                </a:lnTo>
                <a:lnTo>
                  <a:pt x="73" y="608"/>
                </a:lnTo>
                <a:lnTo>
                  <a:pt x="73" y="606"/>
                </a:lnTo>
                <a:lnTo>
                  <a:pt x="75" y="604"/>
                </a:lnTo>
                <a:lnTo>
                  <a:pt x="75" y="602"/>
                </a:lnTo>
                <a:lnTo>
                  <a:pt x="75" y="600"/>
                </a:lnTo>
                <a:lnTo>
                  <a:pt x="75" y="598"/>
                </a:lnTo>
                <a:lnTo>
                  <a:pt x="75" y="597"/>
                </a:lnTo>
                <a:lnTo>
                  <a:pt x="77" y="595"/>
                </a:lnTo>
                <a:lnTo>
                  <a:pt x="77" y="593"/>
                </a:lnTo>
                <a:lnTo>
                  <a:pt x="79" y="593"/>
                </a:lnTo>
                <a:lnTo>
                  <a:pt x="80" y="593"/>
                </a:lnTo>
                <a:lnTo>
                  <a:pt x="82" y="593"/>
                </a:lnTo>
                <a:lnTo>
                  <a:pt x="84" y="593"/>
                </a:lnTo>
                <a:lnTo>
                  <a:pt x="86" y="593"/>
                </a:lnTo>
                <a:lnTo>
                  <a:pt x="88" y="591"/>
                </a:lnTo>
                <a:lnTo>
                  <a:pt x="88" y="589"/>
                </a:lnTo>
                <a:lnTo>
                  <a:pt x="88" y="587"/>
                </a:lnTo>
                <a:lnTo>
                  <a:pt x="86" y="587"/>
                </a:lnTo>
                <a:lnTo>
                  <a:pt x="86" y="585"/>
                </a:lnTo>
                <a:lnTo>
                  <a:pt x="86" y="583"/>
                </a:lnTo>
                <a:lnTo>
                  <a:pt x="86" y="583"/>
                </a:lnTo>
                <a:lnTo>
                  <a:pt x="86" y="582"/>
                </a:lnTo>
                <a:lnTo>
                  <a:pt x="86" y="580"/>
                </a:lnTo>
                <a:lnTo>
                  <a:pt x="86" y="578"/>
                </a:lnTo>
                <a:lnTo>
                  <a:pt x="86" y="576"/>
                </a:lnTo>
                <a:lnTo>
                  <a:pt x="84" y="574"/>
                </a:lnTo>
                <a:lnTo>
                  <a:pt x="84" y="572"/>
                </a:lnTo>
                <a:lnTo>
                  <a:pt x="84" y="570"/>
                </a:lnTo>
                <a:lnTo>
                  <a:pt x="84" y="568"/>
                </a:lnTo>
                <a:lnTo>
                  <a:pt x="84" y="567"/>
                </a:lnTo>
                <a:lnTo>
                  <a:pt x="86" y="567"/>
                </a:lnTo>
                <a:lnTo>
                  <a:pt x="88" y="565"/>
                </a:lnTo>
                <a:lnTo>
                  <a:pt x="88" y="563"/>
                </a:lnTo>
                <a:lnTo>
                  <a:pt x="88" y="561"/>
                </a:lnTo>
                <a:lnTo>
                  <a:pt x="90" y="559"/>
                </a:lnTo>
                <a:lnTo>
                  <a:pt x="94" y="559"/>
                </a:lnTo>
                <a:lnTo>
                  <a:pt x="95" y="559"/>
                </a:lnTo>
                <a:lnTo>
                  <a:pt x="95" y="557"/>
                </a:lnTo>
                <a:lnTo>
                  <a:pt x="95" y="555"/>
                </a:lnTo>
                <a:lnTo>
                  <a:pt x="97" y="555"/>
                </a:lnTo>
                <a:lnTo>
                  <a:pt x="99" y="555"/>
                </a:lnTo>
                <a:lnTo>
                  <a:pt x="99" y="553"/>
                </a:lnTo>
                <a:lnTo>
                  <a:pt x="101" y="553"/>
                </a:lnTo>
                <a:lnTo>
                  <a:pt x="103" y="552"/>
                </a:lnTo>
                <a:lnTo>
                  <a:pt x="105" y="550"/>
                </a:lnTo>
                <a:lnTo>
                  <a:pt x="105" y="548"/>
                </a:lnTo>
                <a:lnTo>
                  <a:pt x="105" y="546"/>
                </a:lnTo>
                <a:lnTo>
                  <a:pt x="107" y="544"/>
                </a:lnTo>
                <a:lnTo>
                  <a:pt x="107" y="542"/>
                </a:lnTo>
                <a:lnTo>
                  <a:pt x="109" y="542"/>
                </a:lnTo>
                <a:lnTo>
                  <a:pt x="107" y="542"/>
                </a:lnTo>
                <a:lnTo>
                  <a:pt x="107" y="540"/>
                </a:lnTo>
                <a:lnTo>
                  <a:pt x="105" y="538"/>
                </a:lnTo>
                <a:lnTo>
                  <a:pt x="103" y="538"/>
                </a:lnTo>
                <a:lnTo>
                  <a:pt x="103" y="538"/>
                </a:lnTo>
                <a:lnTo>
                  <a:pt x="101" y="538"/>
                </a:lnTo>
                <a:lnTo>
                  <a:pt x="101" y="537"/>
                </a:lnTo>
                <a:lnTo>
                  <a:pt x="99" y="537"/>
                </a:lnTo>
                <a:lnTo>
                  <a:pt x="99" y="535"/>
                </a:lnTo>
                <a:lnTo>
                  <a:pt x="97" y="535"/>
                </a:lnTo>
                <a:lnTo>
                  <a:pt x="97" y="533"/>
                </a:lnTo>
                <a:lnTo>
                  <a:pt x="95" y="531"/>
                </a:lnTo>
                <a:lnTo>
                  <a:pt x="94" y="529"/>
                </a:lnTo>
                <a:lnTo>
                  <a:pt x="94" y="527"/>
                </a:lnTo>
                <a:lnTo>
                  <a:pt x="92" y="525"/>
                </a:lnTo>
                <a:lnTo>
                  <a:pt x="90" y="523"/>
                </a:lnTo>
                <a:lnTo>
                  <a:pt x="90" y="522"/>
                </a:lnTo>
                <a:lnTo>
                  <a:pt x="88" y="522"/>
                </a:lnTo>
                <a:lnTo>
                  <a:pt x="88" y="520"/>
                </a:lnTo>
                <a:lnTo>
                  <a:pt x="88" y="520"/>
                </a:lnTo>
                <a:lnTo>
                  <a:pt x="88" y="518"/>
                </a:lnTo>
                <a:lnTo>
                  <a:pt x="86" y="516"/>
                </a:lnTo>
                <a:lnTo>
                  <a:pt x="84" y="514"/>
                </a:lnTo>
                <a:lnTo>
                  <a:pt x="84" y="512"/>
                </a:lnTo>
                <a:lnTo>
                  <a:pt x="82" y="512"/>
                </a:lnTo>
                <a:lnTo>
                  <a:pt x="82" y="510"/>
                </a:lnTo>
                <a:lnTo>
                  <a:pt x="80" y="508"/>
                </a:lnTo>
                <a:lnTo>
                  <a:pt x="80" y="507"/>
                </a:lnTo>
                <a:lnTo>
                  <a:pt x="79" y="505"/>
                </a:lnTo>
                <a:lnTo>
                  <a:pt x="79" y="503"/>
                </a:lnTo>
                <a:lnTo>
                  <a:pt x="80" y="501"/>
                </a:lnTo>
                <a:lnTo>
                  <a:pt x="80" y="499"/>
                </a:lnTo>
                <a:lnTo>
                  <a:pt x="80" y="497"/>
                </a:lnTo>
                <a:lnTo>
                  <a:pt x="82" y="495"/>
                </a:lnTo>
                <a:lnTo>
                  <a:pt x="80" y="495"/>
                </a:lnTo>
                <a:lnTo>
                  <a:pt x="80" y="493"/>
                </a:lnTo>
                <a:lnTo>
                  <a:pt x="79" y="493"/>
                </a:lnTo>
                <a:lnTo>
                  <a:pt x="77" y="493"/>
                </a:lnTo>
                <a:lnTo>
                  <a:pt x="75" y="493"/>
                </a:lnTo>
                <a:lnTo>
                  <a:pt x="73" y="493"/>
                </a:lnTo>
                <a:lnTo>
                  <a:pt x="71" y="493"/>
                </a:lnTo>
                <a:lnTo>
                  <a:pt x="71" y="492"/>
                </a:lnTo>
                <a:lnTo>
                  <a:pt x="71" y="490"/>
                </a:lnTo>
                <a:lnTo>
                  <a:pt x="69" y="488"/>
                </a:lnTo>
                <a:lnTo>
                  <a:pt x="67" y="488"/>
                </a:lnTo>
                <a:lnTo>
                  <a:pt x="65" y="486"/>
                </a:lnTo>
                <a:lnTo>
                  <a:pt x="64" y="486"/>
                </a:lnTo>
                <a:lnTo>
                  <a:pt x="62" y="484"/>
                </a:lnTo>
                <a:lnTo>
                  <a:pt x="60" y="484"/>
                </a:lnTo>
                <a:lnTo>
                  <a:pt x="60" y="482"/>
                </a:lnTo>
                <a:lnTo>
                  <a:pt x="58" y="482"/>
                </a:lnTo>
                <a:lnTo>
                  <a:pt x="56" y="480"/>
                </a:lnTo>
                <a:lnTo>
                  <a:pt x="56" y="478"/>
                </a:lnTo>
                <a:lnTo>
                  <a:pt x="54" y="477"/>
                </a:lnTo>
                <a:lnTo>
                  <a:pt x="54" y="475"/>
                </a:lnTo>
                <a:lnTo>
                  <a:pt x="54" y="473"/>
                </a:lnTo>
                <a:lnTo>
                  <a:pt x="54" y="471"/>
                </a:lnTo>
                <a:lnTo>
                  <a:pt x="54" y="469"/>
                </a:lnTo>
                <a:lnTo>
                  <a:pt x="52" y="469"/>
                </a:lnTo>
                <a:lnTo>
                  <a:pt x="54" y="467"/>
                </a:lnTo>
                <a:lnTo>
                  <a:pt x="52" y="465"/>
                </a:lnTo>
                <a:lnTo>
                  <a:pt x="52" y="463"/>
                </a:lnTo>
                <a:lnTo>
                  <a:pt x="50" y="462"/>
                </a:lnTo>
                <a:lnTo>
                  <a:pt x="50" y="460"/>
                </a:lnTo>
                <a:lnTo>
                  <a:pt x="49" y="460"/>
                </a:lnTo>
                <a:lnTo>
                  <a:pt x="49" y="458"/>
                </a:lnTo>
                <a:lnTo>
                  <a:pt x="47" y="456"/>
                </a:lnTo>
                <a:lnTo>
                  <a:pt x="45" y="456"/>
                </a:lnTo>
                <a:lnTo>
                  <a:pt x="45" y="454"/>
                </a:lnTo>
                <a:lnTo>
                  <a:pt x="43" y="454"/>
                </a:lnTo>
                <a:lnTo>
                  <a:pt x="43" y="452"/>
                </a:lnTo>
                <a:lnTo>
                  <a:pt x="41" y="450"/>
                </a:lnTo>
                <a:lnTo>
                  <a:pt x="41" y="450"/>
                </a:lnTo>
                <a:lnTo>
                  <a:pt x="39" y="450"/>
                </a:lnTo>
                <a:lnTo>
                  <a:pt x="39" y="448"/>
                </a:lnTo>
                <a:lnTo>
                  <a:pt x="39" y="448"/>
                </a:lnTo>
                <a:lnTo>
                  <a:pt x="37" y="447"/>
                </a:lnTo>
                <a:lnTo>
                  <a:pt x="37" y="445"/>
                </a:lnTo>
                <a:lnTo>
                  <a:pt x="35" y="443"/>
                </a:lnTo>
                <a:lnTo>
                  <a:pt x="34" y="443"/>
                </a:lnTo>
                <a:lnTo>
                  <a:pt x="34" y="441"/>
                </a:lnTo>
                <a:lnTo>
                  <a:pt x="32" y="439"/>
                </a:lnTo>
                <a:lnTo>
                  <a:pt x="32" y="437"/>
                </a:lnTo>
                <a:lnTo>
                  <a:pt x="32" y="435"/>
                </a:lnTo>
                <a:lnTo>
                  <a:pt x="32" y="433"/>
                </a:lnTo>
                <a:lnTo>
                  <a:pt x="30" y="432"/>
                </a:lnTo>
                <a:lnTo>
                  <a:pt x="30" y="430"/>
                </a:lnTo>
                <a:lnTo>
                  <a:pt x="28" y="428"/>
                </a:lnTo>
                <a:lnTo>
                  <a:pt x="28" y="426"/>
                </a:lnTo>
                <a:lnTo>
                  <a:pt x="30" y="424"/>
                </a:lnTo>
                <a:lnTo>
                  <a:pt x="28" y="424"/>
                </a:lnTo>
                <a:lnTo>
                  <a:pt x="28" y="422"/>
                </a:lnTo>
                <a:lnTo>
                  <a:pt x="28" y="420"/>
                </a:lnTo>
                <a:lnTo>
                  <a:pt x="30" y="418"/>
                </a:lnTo>
                <a:lnTo>
                  <a:pt x="30" y="417"/>
                </a:lnTo>
                <a:lnTo>
                  <a:pt x="28" y="415"/>
                </a:lnTo>
                <a:lnTo>
                  <a:pt x="26" y="413"/>
                </a:lnTo>
                <a:lnTo>
                  <a:pt x="24" y="411"/>
                </a:lnTo>
                <a:lnTo>
                  <a:pt x="24" y="409"/>
                </a:lnTo>
                <a:lnTo>
                  <a:pt x="24" y="407"/>
                </a:lnTo>
                <a:lnTo>
                  <a:pt x="24" y="405"/>
                </a:lnTo>
                <a:lnTo>
                  <a:pt x="22" y="403"/>
                </a:lnTo>
                <a:lnTo>
                  <a:pt x="24" y="403"/>
                </a:lnTo>
                <a:lnTo>
                  <a:pt x="22" y="402"/>
                </a:lnTo>
                <a:lnTo>
                  <a:pt x="20" y="400"/>
                </a:lnTo>
                <a:lnTo>
                  <a:pt x="20" y="398"/>
                </a:lnTo>
                <a:lnTo>
                  <a:pt x="19" y="396"/>
                </a:lnTo>
                <a:lnTo>
                  <a:pt x="17" y="394"/>
                </a:lnTo>
                <a:lnTo>
                  <a:pt x="17" y="392"/>
                </a:lnTo>
                <a:lnTo>
                  <a:pt x="15" y="390"/>
                </a:lnTo>
                <a:lnTo>
                  <a:pt x="15" y="388"/>
                </a:lnTo>
                <a:lnTo>
                  <a:pt x="15" y="387"/>
                </a:lnTo>
                <a:lnTo>
                  <a:pt x="15" y="385"/>
                </a:lnTo>
                <a:lnTo>
                  <a:pt x="15" y="383"/>
                </a:lnTo>
                <a:lnTo>
                  <a:pt x="15" y="381"/>
                </a:lnTo>
                <a:lnTo>
                  <a:pt x="17" y="381"/>
                </a:lnTo>
                <a:lnTo>
                  <a:pt x="17" y="379"/>
                </a:lnTo>
                <a:lnTo>
                  <a:pt x="17" y="377"/>
                </a:lnTo>
                <a:lnTo>
                  <a:pt x="17" y="375"/>
                </a:lnTo>
                <a:lnTo>
                  <a:pt x="17" y="373"/>
                </a:lnTo>
                <a:lnTo>
                  <a:pt x="17" y="372"/>
                </a:lnTo>
                <a:lnTo>
                  <a:pt x="17" y="370"/>
                </a:lnTo>
                <a:lnTo>
                  <a:pt x="17" y="368"/>
                </a:lnTo>
                <a:lnTo>
                  <a:pt x="15" y="368"/>
                </a:lnTo>
                <a:lnTo>
                  <a:pt x="15" y="366"/>
                </a:lnTo>
                <a:lnTo>
                  <a:pt x="15" y="364"/>
                </a:lnTo>
                <a:lnTo>
                  <a:pt x="15" y="362"/>
                </a:lnTo>
                <a:lnTo>
                  <a:pt x="15" y="360"/>
                </a:lnTo>
                <a:lnTo>
                  <a:pt x="17" y="360"/>
                </a:lnTo>
                <a:lnTo>
                  <a:pt x="17" y="360"/>
                </a:lnTo>
                <a:lnTo>
                  <a:pt x="17" y="358"/>
                </a:lnTo>
                <a:lnTo>
                  <a:pt x="17" y="357"/>
                </a:lnTo>
                <a:lnTo>
                  <a:pt x="15" y="357"/>
                </a:lnTo>
                <a:lnTo>
                  <a:pt x="13" y="355"/>
                </a:lnTo>
                <a:lnTo>
                  <a:pt x="11" y="355"/>
                </a:lnTo>
                <a:lnTo>
                  <a:pt x="9" y="353"/>
                </a:lnTo>
                <a:lnTo>
                  <a:pt x="9" y="351"/>
                </a:lnTo>
                <a:lnTo>
                  <a:pt x="7" y="349"/>
                </a:lnTo>
                <a:lnTo>
                  <a:pt x="7" y="347"/>
                </a:lnTo>
                <a:lnTo>
                  <a:pt x="7" y="345"/>
                </a:lnTo>
                <a:lnTo>
                  <a:pt x="7" y="343"/>
                </a:lnTo>
                <a:lnTo>
                  <a:pt x="7" y="341"/>
                </a:lnTo>
                <a:lnTo>
                  <a:pt x="5" y="341"/>
                </a:lnTo>
                <a:lnTo>
                  <a:pt x="5" y="340"/>
                </a:lnTo>
                <a:lnTo>
                  <a:pt x="7" y="338"/>
                </a:lnTo>
                <a:lnTo>
                  <a:pt x="9" y="338"/>
                </a:lnTo>
                <a:lnTo>
                  <a:pt x="9" y="336"/>
                </a:lnTo>
                <a:lnTo>
                  <a:pt x="11" y="336"/>
                </a:lnTo>
                <a:lnTo>
                  <a:pt x="13" y="336"/>
                </a:lnTo>
                <a:lnTo>
                  <a:pt x="13" y="334"/>
                </a:lnTo>
                <a:lnTo>
                  <a:pt x="15" y="334"/>
                </a:lnTo>
                <a:lnTo>
                  <a:pt x="15" y="332"/>
                </a:lnTo>
                <a:lnTo>
                  <a:pt x="17" y="332"/>
                </a:lnTo>
                <a:lnTo>
                  <a:pt x="19" y="330"/>
                </a:lnTo>
                <a:lnTo>
                  <a:pt x="19" y="328"/>
                </a:lnTo>
                <a:lnTo>
                  <a:pt x="20" y="328"/>
                </a:lnTo>
                <a:lnTo>
                  <a:pt x="22" y="326"/>
                </a:lnTo>
                <a:lnTo>
                  <a:pt x="24" y="325"/>
                </a:lnTo>
                <a:lnTo>
                  <a:pt x="26" y="323"/>
                </a:lnTo>
                <a:lnTo>
                  <a:pt x="28" y="323"/>
                </a:lnTo>
                <a:lnTo>
                  <a:pt x="28" y="321"/>
                </a:lnTo>
                <a:lnTo>
                  <a:pt x="30" y="321"/>
                </a:lnTo>
                <a:lnTo>
                  <a:pt x="32" y="319"/>
                </a:lnTo>
                <a:lnTo>
                  <a:pt x="34" y="317"/>
                </a:lnTo>
                <a:lnTo>
                  <a:pt x="35" y="315"/>
                </a:lnTo>
                <a:lnTo>
                  <a:pt x="37" y="315"/>
                </a:lnTo>
                <a:lnTo>
                  <a:pt x="39" y="315"/>
                </a:lnTo>
                <a:lnTo>
                  <a:pt x="39" y="313"/>
                </a:lnTo>
                <a:lnTo>
                  <a:pt x="41" y="313"/>
                </a:lnTo>
                <a:lnTo>
                  <a:pt x="41" y="311"/>
                </a:lnTo>
                <a:lnTo>
                  <a:pt x="41" y="310"/>
                </a:lnTo>
                <a:lnTo>
                  <a:pt x="43" y="311"/>
                </a:lnTo>
                <a:lnTo>
                  <a:pt x="43" y="310"/>
                </a:lnTo>
                <a:lnTo>
                  <a:pt x="45" y="310"/>
                </a:lnTo>
                <a:lnTo>
                  <a:pt x="45" y="308"/>
                </a:lnTo>
                <a:lnTo>
                  <a:pt x="47" y="308"/>
                </a:lnTo>
                <a:lnTo>
                  <a:pt x="49" y="306"/>
                </a:lnTo>
                <a:lnTo>
                  <a:pt x="50" y="306"/>
                </a:lnTo>
                <a:lnTo>
                  <a:pt x="52" y="306"/>
                </a:lnTo>
                <a:lnTo>
                  <a:pt x="52" y="304"/>
                </a:lnTo>
                <a:lnTo>
                  <a:pt x="54" y="304"/>
                </a:lnTo>
                <a:lnTo>
                  <a:pt x="56" y="304"/>
                </a:lnTo>
                <a:lnTo>
                  <a:pt x="56" y="302"/>
                </a:lnTo>
                <a:lnTo>
                  <a:pt x="58" y="302"/>
                </a:lnTo>
                <a:lnTo>
                  <a:pt x="60" y="302"/>
                </a:lnTo>
                <a:lnTo>
                  <a:pt x="62" y="300"/>
                </a:lnTo>
                <a:lnTo>
                  <a:pt x="64" y="300"/>
                </a:lnTo>
                <a:lnTo>
                  <a:pt x="64" y="298"/>
                </a:lnTo>
                <a:lnTo>
                  <a:pt x="65" y="298"/>
                </a:lnTo>
                <a:lnTo>
                  <a:pt x="65" y="296"/>
                </a:lnTo>
                <a:lnTo>
                  <a:pt x="67" y="296"/>
                </a:lnTo>
                <a:lnTo>
                  <a:pt x="69" y="296"/>
                </a:lnTo>
                <a:lnTo>
                  <a:pt x="71" y="295"/>
                </a:lnTo>
                <a:lnTo>
                  <a:pt x="73" y="293"/>
                </a:lnTo>
                <a:lnTo>
                  <a:pt x="77" y="289"/>
                </a:lnTo>
                <a:lnTo>
                  <a:pt x="84" y="285"/>
                </a:lnTo>
                <a:lnTo>
                  <a:pt x="88" y="281"/>
                </a:lnTo>
                <a:lnTo>
                  <a:pt x="94" y="278"/>
                </a:lnTo>
                <a:lnTo>
                  <a:pt x="94" y="276"/>
                </a:lnTo>
                <a:lnTo>
                  <a:pt x="97" y="276"/>
                </a:lnTo>
                <a:lnTo>
                  <a:pt x="97" y="274"/>
                </a:lnTo>
                <a:lnTo>
                  <a:pt x="97" y="272"/>
                </a:lnTo>
                <a:lnTo>
                  <a:pt x="97" y="270"/>
                </a:lnTo>
                <a:lnTo>
                  <a:pt x="99" y="270"/>
                </a:lnTo>
                <a:lnTo>
                  <a:pt x="99" y="268"/>
                </a:lnTo>
                <a:lnTo>
                  <a:pt x="101" y="266"/>
                </a:lnTo>
                <a:lnTo>
                  <a:pt x="101" y="265"/>
                </a:lnTo>
                <a:lnTo>
                  <a:pt x="103" y="265"/>
                </a:lnTo>
                <a:lnTo>
                  <a:pt x="103" y="263"/>
                </a:lnTo>
                <a:lnTo>
                  <a:pt x="105" y="263"/>
                </a:lnTo>
                <a:lnTo>
                  <a:pt x="105" y="261"/>
                </a:lnTo>
                <a:lnTo>
                  <a:pt x="105" y="259"/>
                </a:lnTo>
                <a:lnTo>
                  <a:pt x="105" y="257"/>
                </a:lnTo>
                <a:lnTo>
                  <a:pt x="107" y="255"/>
                </a:lnTo>
                <a:lnTo>
                  <a:pt x="107" y="253"/>
                </a:lnTo>
                <a:lnTo>
                  <a:pt x="107" y="251"/>
                </a:lnTo>
                <a:lnTo>
                  <a:pt x="107" y="250"/>
                </a:lnTo>
                <a:lnTo>
                  <a:pt x="109" y="248"/>
                </a:lnTo>
                <a:lnTo>
                  <a:pt x="109" y="246"/>
                </a:lnTo>
                <a:lnTo>
                  <a:pt x="109" y="244"/>
                </a:lnTo>
                <a:lnTo>
                  <a:pt x="107" y="244"/>
                </a:lnTo>
                <a:lnTo>
                  <a:pt x="107" y="242"/>
                </a:lnTo>
                <a:lnTo>
                  <a:pt x="107" y="240"/>
                </a:lnTo>
                <a:lnTo>
                  <a:pt x="109" y="240"/>
                </a:lnTo>
                <a:lnTo>
                  <a:pt x="110" y="240"/>
                </a:lnTo>
                <a:lnTo>
                  <a:pt x="112" y="240"/>
                </a:lnTo>
                <a:lnTo>
                  <a:pt x="114" y="242"/>
                </a:lnTo>
                <a:lnTo>
                  <a:pt x="116" y="244"/>
                </a:lnTo>
                <a:lnTo>
                  <a:pt x="118" y="244"/>
                </a:lnTo>
                <a:lnTo>
                  <a:pt x="120" y="244"/>
                </a:lnTo>
                <a:lnTo>
                  <a:pt x="122" y="244"/>
                </a:lnTo>
                <a:lnTo>
                  <a:pt x="125" y="244"/>
                </a:lnTo>
                <a:lnTo>
                  <a:pt x="127" y="244"/>
                </a:lnTo>
                <a:lnTo>
                  <a:pt x="129" y="242"/>
                </a:lnTo>
                <a:lnTo>
                  <a:pt x="129" y="244"/>
                </a:lnTo>
                <a:lnTo>
                  <a:pt x="131" y="244"/>
                </a:lnTo>
                <a:lnTo>
                  <a:pt x="133" y="246"/>
                </a:lnTo>
                <a:lnTo>
                  <a:pt x="135" y="246"/>
                </a:lnTo>
                <a:lnTo>
                  <a:pt x="137" y="246"/>
                </a:lnTo>
                <a:lnTo>
                  <a:pt x="137" y="244"/>
                </a:lnTo>
                <a:lnTo>
                  <a:pt x="137" y="244"/>
                </a:lnTo>
                <a:lnTo>
                  <a:pt x="139" y="242"/>
                </a:lnTo>
                <a:lnTo>
                  <a:pt x="140" y="242"/>
                </a:lnTo>
                <a:lnTo>
                  <a:pt x="142" y="242"/>
                </a:lnTo>
                <a:lnTo>
                  <a:pt x="144" y="242"/>
                </a:lnTo>
                <a:lnTo>
                  <a:pt x="146" y="244"/>
                </a:lnTo>
                <a:lnTo>
                  <a:pt x="148" y="244"/>
                </a:lnTo>
                <a:lnTo>
                  <a:pt x="150" y="244"/>
                </a:lnTo>
                <a:lnTo>
                  <a:pt x="152" y="244"/>
                </a:lnTo>
                <a:lnTo>
                  <a:pt x="154" y="244"/>
                </a:lnTo>
                <a:lnTo>
                  <a:pt x="155" y="244"/>
                </a:lnTo>
                <a:lnTo>
                  <a:pt x="157" y="244"/>
                </a:lnTo>
                <a:lnTo>
                  <a:pt x="159" y="244"/>
                </a:lnTo>
                <a:lnTo>
                  <a:pt x="161" y="244"/>
                </a:lnTo>
                <a:lnTo>
                  <a:pt x="163" y="244"/>
                </a:lnTo>
                <a:lnTo>
                  <a:pt x="163" y="246"/>
                </a:lnTo>
                <a:lnTo>
                  <a:pt x="165" y="244"/>
                </a:lnTo>
                <a:lnTo>
                  <a:pt x="167" y="244"/>
                </a:lnTo>
                <a:lnTo>
                  <a:pt x="169" y="244"/>
                </a:lnTo>
                <a:lnTo>
                  <a:pt x="174" y="233"/>
                </a:lnTo>
                <a:lnTo>
                  <a:pt x="176" y="227"/>
                </a:lnTo>
                <a:lnTo>
                  <a:pt x="178" y="225"/>
                </a:lnTo>
                <a:lnTo>
                  <a:pt x="182" y="220"/>
                </a:lnTo>
                <a:lnTo>
                  <a:pt x="184" y="214"/>
                </a:lnTo>
                <a:lnTo>
                  <a:pt x="185" y="208"/>
                </a:lnTo>
                <a:lnTo>
                  <a:pt x="187" y="203"/>
                </a:lnTo>
                <a:lnTo>
                  <a:pt x="189" y="197"/>
                </a:lnTo>
                <a:lnTo>
                  <a:pt x="191" y="197"/>
                </a:lnTo>
                <a:lnTo>
                  <a:pt x="193" y="195"/>
                </a:lnTo>
                <a:lnTo>
                  <a:pt x="193" y="193"/>
                </a:lnTo>
                <a:lnTo>
                  <a:pt x="193" y="191"/>
                </a:lnTo>
                <a:lnTo>
                  <a:pt x="195" y="190"/>
                </a:lnTo>
                <a:lnTo>
                  <a:pt x="195" y="188"/>
                </a:lnTo>
                <a:lnTo>
                  <a:pt x="197" y="186"/>
                </a:lnTo>
                <a:lnTo>
                  <a:pt x="197" y="184"/>
                </a:lnTo>
                <a:lnTo>
                  <a:pt x="199" y="184"/>
                </a:lnTo>
                <a:lnTo>
                  <a:pt x="199" y="182"/>
                </a:lnTo>
                <a:lnTo>
                  <a:pt x="199" y="180"/>
                </a:lnTo>
                <a:lnTo>
                  <a:pt x="200" y="180"/>
                </a:lnTo>
                <a:lnTo>
                  <a:pt x="200" y="178"/>
                </a:lnTo>
                <a:lnTo>
                  <a:pt x="202" y="176"/>
                </a:lnTo>
                <a:lnTo>
                  <a:pt x="204" y="178"/>
                </a:lnTo>
                <a:lnTo>
                  <a:pt x="208" y="171"/>
                </a:lnTo>
                <a:lnTo>
                  <a:pt x="210" y="167"/>
                </a:lnTo>
                <a:lnTo>
                  <a:pt x="212" y="161"/>
                </a:lnTo>
                <a:lnTo>
                  <a:pt x="215" y="158"/>
                </a:lnTo>
                <a:lnTo>
                  <a:pt x="217" y="152"/>
                </a:lnTo>
                <a:lnTo>
                  <a:pt x="221" y="145"/>
                </a:lnTo>
                <a:lnTo>
                  <a:pt x="221" y="143"/>
                </a:lnTo>
                <a:lnTo>
                  <a:pt x="223" y="141"/>
                </a:lnTo>
                <a:lnTo>
                  <a:pt x="225" y="139"/>
                </a:lnTo>
                <a:lnTo>
                  <a:pt x="225" y="137"/>
                </a:lnTo>
                <a:lnTo>
                  <a:pt x="225" y="135"/>
                </a:lnTo>
                <a:lnTo>
                  <a:pt x="223" y="135"/>
                </a:lnTo>
                <a:lnTo>
                  <a:pt x="223" y="133"/>
                </a:lnTo>
                <a:lnTo>
                  <a:pt x="223" y="131"/>
                </a:lnTo>
                <a:lnTo>
                  <a:pt x="221" y="130"/>
                </a:lnTo>
                <a:lnTo>
                  <a:pt x="219" y="130"/>
                </a:lnTo>
                <a:lnTo>
                  <a:pt x="217" y="128"/>
                </a:lnTo>
                <a:lnTo>
                  <a:pt x="217" y="126"/>
                </a:lnTo>
                <a:lnTo>
                  <a:pt x="215" y="124"/>
                </a:lnTo>
                <a:lnTo>
                  <a:pt x="215" y="122"/>
                </a:lnTo>
                <a:lnTo>
                  <a:pt x="215" y="120"/>
                </a:lnTo>
                <a:lnTo>
                  <a:pt x="214" y="116"/>
                </a:lnTo>
                <a:lnTo>
                  <a:pt x="214" y="115"/>
                </a:lnTo>
                <a:lnTo>
                  <a:pt x="214" y="113"/>
                </a:lnTo>
                <a:lnTo>
                  <a:pt x="212" y="111"/>
                </a:lnTo>
                <a:lnTo>
                  <a:pt x="214" y="111"/>
                </a:lnTo>
                <a:lnTo>
                  <a:pt x="214" y="109"/>
                </a:lnTo>
                <a:lnTo>
                  <a:pt x="215" y="103"/>
                </a:lnTo>
                <a:lnTo>
                  <a:pt x="217" y="103"/>
                </a:lnTo>
                <a:lnTo>
                  <a:pt x="219" y="103"/>
                </a:lnTo>
                <a:lnTo>
                  <a:pt x="219" y="105"/>
                </a:lnTo>
                <a:lnTo>
                  <a:pt x="219" y="107"/>
                </a:lnTo>
                <a:lnTo>
                  <a:pt x="219" y="109"/>
                </a:lnTo>
                <a:lnTo>
                  <a:pt x="217" y="109"/>
                </a:lnTo>
                <a:lnTo>
                  <a:pt x="219" y="111"/>
                </a:lnTo>
                <a:lnTo>
                  <a:pt x="221" y="109"/>
                </a:lnTo>
                <a:lnTo>
                  <a:pt x="223" y="109"/>
                </a:lnTo>
                <a:lnTo>
                  <a:pt x="225" y="107"/>
                </a:lnTo>
                <a:lnTo>
                  <a:pt x="227" y="107"/>
                </a:lnTo>
                <a:lnTo>
                  <a:pt x="229" y="107"/>
                </a:lnTo>
                <a:lnTo>
                  <a:pt x="229" y="105"/>
                </a:lnTo>
                <a:lnTo>
                  <a:pt x="230" y="105"/>
                </a:lnTo>
                <a:lnTo>
                  <a:pt x="230" y="103"/>
                </a:lnTo>
                <a:lnTo>
                  <a:pt x="230" y="103"/>
                </a:lnTo>
                <a:lnTo>
                  <a:pt x="232" y="101"/>
                </a:lnTo>
                <a:lnTo>
                  <a:pt x="234" y="101"/>
                </a:lnTo>
                <a:lnTo>
                  <a:pt x="234" y="100"/>
                </a:lnTo>
                <a:lnTo>
                  <a:pt x="236" y="100"/>
                </a:lnTo>
                <a:lnTo>
                  <a:pt x="236" y="98"/>
                </a:lnTo>
                <a:lnTo>
                  <a:pt x="238" y="98"/>
                </a:lnTo>
                <a:lnTo>
                  <a:pt x="240" y="98"/>
                </a:lnTo>
                <a:lnTo>
                  <a:pt x="240" y="96"/>
                </a:lnTo>
                <a:lnTo>
                  <a:pt x="242" y="94"/>
                </a:lnTo>
                <a:lnTo>
                  <a:pt x="244" y="94"/>
                </a:lnTo>
                <a:lnTo>
                  <a:pt x="245" y="94"/>
                </a:lnTo>
                <a:lnTo>
                  <a:pt x="245" y="92"/>
                </a:lnTo>
                <a:lnTo>
                  <a:pt x="247" y="92"/>
                </a:lnTo>
                <a:lnTo>
                  <a:pt x="247" y="92"/>
                </a:lnTo>
                <a:lnTo>
                  <a:pt x="249" y="92"/>
                </a:lnTo>
                <a:lnTo>
                  <a:pt x="251" y="90"/>
                </a:lnTo>
                <a:lnTo>
                  <a:pt x="253" y="88"/>
                </a:lnTo>
                <a:lnTo>
                  <a:pt x="253" y="86"/>
                </a:lnTo>
                <a:lnTo>
                  <a:pt x="255" y="86"/>
                </a:lnTo>
                <a:lnTo>
                  <a:pt x="257" y="85"/>
                </a:lnTo>
                <a:lnTo>
                  <a:pt x="259" y="85"/>
                </a:lnTo>
                <a:lnTo>
                  <a:pt x="260" y="83"/>
                </a:lnTo>
                <a:lnTo>
                  <a:pt x="260" y="81"/>
                </a:lnTo>
                <a:lnTo>
                  <a:pt x="262" y="83"/>
                </a:lnTo>
                <a:lnTo>
                  <a:pt x="264" y="81"/>
                </a:lnTo>
                <a:lnTo>
                  <a:pt x="266" y="81"/>
                </a:lnTo>
                <a:lnTo>
                  <a:pt x="268" y="79"/>
                </a:lnTo>
                <a:lnTo>
                  <a:pt x="270" y="77"/>
                </a:lnTo>
                <a:lnTo>
                  <a:pt x="272" y="75"/>
                </a:lnTo>
                <a:lnTo>
                  <a:pt x="272" y="73"/>
                </a:lnTo>
                <a:lnTo>
                  <a:pt x="274" y="71"/>
                </a:lnTo>
                <a:lnTo>
                  <a:pt x="274" y="70"/>
                </a:lnTo>
                <a:lnTo>
                  <a:pt x="275" y="68"/>
                </a:lnTo>
                <a:lnTo>
                  <a:pt x="277" y="66"/>
                </a:lnTo>
                <a:lnTo>
                  <a:pt x="277" y="64"/>
                </a:lnTo>
                <a:lnTo>
                  <a:pt x="279" y="64"/>
                </a:lnTo>
                <a:lnTo>
                  <a:pt x="279" y="62"/>
                </a:lnTo>
                <a:lnTo>
                  <a:pt x="281" y="62"/>
                </a:lnTo>
                <a:lnTo>
                  <a:pt x="283" y="64"/>
                </a:lnTo>
                <a:lnTo>
                  <a:pt x="285" y="64"/>
                </a:lnTo>
                <a:lnTo>
                  <a:pt x="287" y="64"/>
                </a:lnTo>
                <a:lnTo>
                  <a:pt x="289" y="66"/>
                </a:lnTo>
                <a:lnTo>
                  <a:pt x="289" y="68"/>
                </a:lnTo>
                <a:lnTo>
                  <a:pt x="290" y="68"/>
                </a:lnTo>
                <a:lnTo>
                  <a:pt x="290" y="70"/>
                </a:lnTo>
                <a:lnTo>
                  <a:pt x="292" y="70"/>
                </a:lnTo>
                <a:lnTo>
                  <a:pt x="294" y="70"/>
                </a:lnTo>
                <a:lnTo>
                  <a:pt x="296" y="70"/>
                </a:lnTo>
                <a:lnTo>
                  <a:pt x="298" y="70"/>
                </a:lnTo>
                <a:lnTo>
                  <a:pt x="300" y="70"/>
                </a:lnTo>
                <a:lnTo>
                  <a:pt x="298" y="68"/>
                </a:lnTo>
                <a:lnTo>
                  <a:pt x="298" y="66"/>
                </a:lnTo>
                <a:lnTo>
                  <a:pt x="300" y="64"/>
                </a:lnTo>
                <a:lnTo>
                  <a:pt x="302" y="64"/>
                </a:lnTo>
                <a:lnTo>
                  <a:pt x="304" y="64"/>
                </a:lnTo>
                <a:lnTo>
                  <a:pt x="304" y="62"/>
                </a:lnTo>
                <a:lnTo>
                  <a:pt x="304" y="60"/>
                </a:lnTo>
                <a:lnTo>
                  <a:pt x="305" y="60"/>
                </a:lnTo>
                <a:lnTo>
                  <a:pt x="307" y="58"/>
                </a:lnTo>
                <a:lnTo>
                  <a:pt x="309" y="58"/>
                </a:lnTo>
                <a:lnTo>
                  <a:pt x="311" y="58"/>
                </a:lnTo>
                <a:lnTo>
                  <a:pt x="311" y="56"/>
                </a:lnTo>
                <a:lnTo>
                  <a:pt x="313" y="58"/>
                </a:lnTo>
                <a:lnTo>
                  <a:pt x="315" y="56"/>
                </a:lnTo>
                <a:lnTo>
                  <a:pt x="317" y="56"/>
                </a:lnTo>
                <a:lnTo>
                  <a:pt x="320" y="58"/>
                </a:lnTo>
                <a:lnTo>
                  <a:pt x="322" y="58"/>
                </a:lnTo>
                <a:lnTo>
                  <a:pt x="326" y="60"/>
                </a:lnTo>
                <a:lnTo>
                  <a:pt x="330" y="60"/>
                </a:lnTo>
                <a:lnTo>
                  <a:pt x="334" y="62"/>
                </a:lnTo>
                <a:lnTo>
                  <a:pt x="334" y="60"/>
                </a:lnTo>
                <a:lnTo>
                  <a:pt x="334" y="56"/>
                </a:lnTo>
                <a:lnTo>
                  <a:pt x="334" y="53"/>
                </a:lnTo>
                <a:lnTo>
                  <a:pt x="334" y="51"/>
                </a:lnTo>
                <a:lnTo>
                  <a:pt x="334" y="49"/>
                </a:lnTo>
                <a:lnTo>
                  <a:pt x="334" y="47"/>
                </a:lnTo>
                <a:lnTo>
                  <a:pt x="334" y="45"/>
                </a:lnTo>
                <a:lnTo>
                  <a:pt x="334" y="41"/>
                </a:lnTo>
                <a:lnTo>
                  <a:pt x="335" y="41"/>
                </a:lnTo>
                <a:lnTo>
                  <a:pt x="337" y="41"/>
                </a:lnTo>
                <a:lnTo>
                  <a:pt x="339" y="40"/>
                </a:lnTo>
                <a:lnTo>
                  <a:pt x="341" y="40"/>
                </a:lnTo>
                <a:lnTo>
                  <a:pt x="341" y="38"/>
                </a:lnTo>
                <a:lnTo>
                  <a:pt x="343" y="38"/>
                </a:lnTo>
                <a:lnTo>
                  <a:pt x="343" y="40"/>
                </a:lnTo>
                <a:lnTo>
                  <a:pt x="345" y="40"/>
                </a:lnTo>
                <a:lnTo>
                  <a:pt x="347" y="38"/>
                </a:lnTo>
                <a:lnTo>
                  <a:pt x="347" y="36"/>
                </a:lnTo>
                <a:lnTo>
                  <a:pt x="349" y="36"/>
                </a:lnTo>
                <a:lnTo>
                  <a:pt x="350" y="34"/>
                </a:lnTo>
                <a:lnTo>
                  <a:pt x="352" y="32"/>
                </a:lnTo>
                <a:lnTo>
                  <a:pt x="354" y="32"/>
                </a:lnTo>
                <a:lnTo>
                  <a:pt x="354" y="30"/>
                </a:lnTo>
                <a:lnTo>
                  <a:pt x="356" y="30"/>
                </a:lnTo>
                <a:lnTo>
                  <a:pt x="356" y="28"/>
                </a:lnTo>
                <a:lnTo>
                  <a:pt x="358" y="28"/>
                </a:lnTo>
                <a:lnTo>
                  <a:pt x="360" y="26"/>
                </a:lnTo>
                <a:lnTo>
                  <a:pt x="362" y="25"/>
                </a:lnTo>
                <a:lnTo>
                  <a:pt x="362" y="23"/>
                </a:lnTo>
                <a:lnTo>
                  <a:pt x="382" y="21"/>
                </a:lnTo>
                <a:lnTo>
                  <a:pt x="399" y="15"/>
                </a:lnTo>
                <a:lnTo>
                  <a:pt x="405" y="11"/>
                </a:lnTo>
                <a:lnTo>
                  <a:pt x="407" y="13"/>
                </a:lnTo>
                <a:lnTo>
                  <a:pt x="409" y="13"/>
                </a:lnTo>
                <a:lnTo>
                  <a:pt x="410" y="11"/>
                </a:lnTo>
                <a:lnTo>
                  <a:pt x="412" y="11"/>
                </a:lnTo>
                <a:lnTo>
                  <a:pt x="416" y="10"/>
                </a:lnTo>
                <a:lnTo>
                  <a:pt x="418" y="10"/>
                </a:lnTo>
                <a:lnTo>
                  <a:pt x="422" y="8"/>
                </a:lnTo>
                <a:lnTo>
                  <a:pt x="424" y="8"/>
                </a:lnTo>
                <a:lnTo>
                  <a:pt x="425" y="6"/>
                </a:lnTo>
                <a:lnTo>
                  <a:pt x="429" y="6"/>
                </a:lnTo>
                <a:lnTo>
                  <a:pt x="433" y="4"/>
                </a:lnTo>
                <a:lnTo>
                  <a:pt x="435" y="4"/>
                </a:lnTo>
                <a:lnTo>
                  <a:pt x="439" y="2"/>
                </a:lnTo>
                <a:lnTo>
                  <a:pt x="441" y="2"/>
                </a:lnTo>
                <a:lnTo>
                  <a:pt x="442" y="2"/>
                </a:lnTo>
                <a:lnTo>
                  <a:pt x="444" y="2"/>
                </a:lnTo>
                <a:lnTo>
                  <a:pt x="446" y="2"/>
                </a:lnTo>
                <a:lnTo>
                  <a:pt x="448" y="2"/>
                </a:lnTo>
                <a:lnTo>
                  <a:pt x="450" y="0"/>
                </a:lnTo>
                <a:lnTo>
                  <a:pt x="452" y="0"/>
                </a:lnTo>
                <a:lnTo>
                  <a:pt x="454" y="2"/>
                </a:lnTo>
                <a:lnTo>
                  <a:pt x="454" y="2"/>
                </a:lnTo>
                <a:lnTo>
                  <a:pt x="454" y="6"/>
                </a:lnTo>
                <a:lnTo>
                  <a:pt x="454" y="8"/>
                </a:lnTo>
                <a:lnTo>
                  <a:pt x="454" y="11"/>
                </a:lnTo>
                <a:lnTo>
                  <a:pt x="454" y="15"/>
                </a:lnTo>
                <a:lnTo>
                  <a:pt x="454" y="17"/>
                </a:lnTo>
                <a:lnTo>
                  <a:pt x="454" y="19"/>
                </a:lnTo>
                <a:lnTo>
                  <a:pt x="454" y="23"/>
                </a:lnTo>
                <a:lnTo>
                  <a:pt x="456" y="36"/>
                </a:lnTo>
                <a:lnTo>
                  <a:pt x="456" y="45"/>
                </a:lnTo>
                <a:lnTo>
                  <a:pt x="456" y="55"/>
                </a:lnTo>
                <a:lnTo>
                  <a:pt x="456" y="62"/>
                </a:lnTo>
                <a:lnTo>
                  <a:pt x="456" y="71"/>
                </a:lnTo>
                <a:lnTo>
                  <a:pt x="456" y="75"/>
                </a:lnTo>
                <a:lnTo>
                  <a:pt x="456" y="92"/>
                </a:lnTo>
                <a:lnTo>
                  <a:pt x="456" y="92"/>
                </a:lnTo>
                <a:lnTo>
                  <a:pt x="456" y="94"/>
                </a:lnTo>
                <a:lnTo>
                  <a:pt x="456" y="96"/>
                </a:lnTo>
                <a:lnTo>
                  <a:pt x="456" y="98"/>
                </a:lnTo>
                <a:lnTo>
                  <a:pt x="456" y="100"/>
                </a:lnTo>
                <a:lnTo>
                  <a:pt x="456" y="103"/>
                </a:lnTo>
                <a:lnTo>
                  <a:pt x="456" y="105"/>
                </a:lnTo>
                <a:lnTo>
                  <a:pt x="456" y="107"/>
                </a:lnTo>
                <a:lnTo>
                  <a:pt x="456" y="109"/>
                </a:lnTo>
                <a:lnTo>
                  <a:pt x="456" y="111"/>
                </a:lnTo>
                <a:lnTo>
                  <a:pt x="456" y="113"/>
                </a:lnTo>
                <a:lnTo>
                  <a:pt x="457" y="116"/>
                </a:lnTo>
                <a:lnTo>
                  <a:pt x="457" y="118"/>
                </a:lnTo>
                <a:lnTo>
                  <a:pt x="457" y="122"/>
                </a:lnTo>
                <a:lnTo>
                  <a:pt x="457" y="124"/>
                </a:lnTo>
                <a:lnTo>
                  <a:pt x="459" y="128"/>
                </a:lnTo>
                <a:lnTo>
                  <a:pt x="459" y="130"/>
                </a:lnTo>
                <a:lnTo>
                  <a:pt x="461" y="133"/>
                </a:lnTo>
                <a:lnTo>
                  <a:pt x="461" y="135"/>
                </a:lnTo>
                <a:lnTo>
                  <a:pt x="463" y="137"/>
                </a:lnTo>
                <a:lnTo>
                  <a:pt x="463" y="139"/>
                </a:lnTo>
                <a:lnTo>
                  <a:pt x="465" y="143"/>
                </a:lnTo>
                <a:lnTo>
                  <a:pt x="467" y="148"/>
                </a:lnTo>
                <a:lnTo>
                  <a:pt x="467" y="150"/>
                </a:lnTo>
                <a:lnTo>
                  <a:pt x="469" y="152"/>
                </a:lnTo>
                <a:lnTo>
                  <a:pt x="469" y="156"/>
                </a:lnTo>
                <a:lnTo>
                  <a:pt x="469" y="158"/>
                </a:lnTo>
                <a:lnTo>
                  <a:pt x="469" y="161"/>
                </a:lnTo>
                <a:lnTo>
                  <a:pt x="471" y="163"/>
                </a:lnTo>
                <a:lnTo>
                  <a:pt x="472" y="165"/>
                </a:lnTo>
                <a:lnTo>
                  <a:pt x="472" y="167"/>
                </a:lnTo>
                <a:lnTo>
                  <a:pt x="472" y="169"/>
                </a:lnTo>
                <a:lnTo>
                  <a:pt x="474" y="171"/>
                </a:lnTo>
                <a:lnTo>
                  <a:pt x="474" y="173"/>
                </a:lnTo>
                <a:lnTo>
                  <a:pt x="474" y="175"/>
                </a:lnTo>
                <a:lnTo>
                  <a:pt x="474" y="176"/>
                </a:lnTo>
                <a:lnTo>
                  <a:pt x="474" y="178"/>
                </a:lnTo>
                <a:lnTo>
                  <a:pt x="474" y="180"/>
                </a:lnTo>
                <a:lnTo>
                  <a:pt x="474" y="180"/>
                </a:lnTo>
                <a:lnTo>
                  <a:pt x="474" y="184"/>
                </a:lnTo>
                <a:lnTo>
                  <a:pt x="474" y="186"/>
                </a:lnTo>
                <a:lnTo>
                  <a:pt x="474" y="188"/>
                </a:lnTo>
                <a:lnTo>
                  <a:pt x="474" y="190"/>
                </a:lnTo>
                <a:lnTo>
                  <a:pt x="474" y="193"/>
                </a:lnTo>
                <a:lnTo>
                  <a:pt x="474" y="195"/>
                </a:lnTo>
                <a:lnTo>
                  <a:pt x="474" y="197"/>
                </a:lnTo>
                <a:lnTo>
                  <a:pt x="474" y="199"/>
                </a:lnTo>
                <a:lnTo>
                  <a:pt x="474" y="201"/>
                </a:lnTo>
                <a:lnTo>
                  <a:pt x="472" y="201"/>
                </a:lnTo>
                <a:lnTo>
                  <a:pt x="472" y="203"/>
                </a:lnTo>
                <a:lnTo>
                  <a:pt x="472" y="205"/>
                </a:lnTo>
                <a:lnTo>
                  <a:pt x="472" y="206"/>
                </a:lnTo>
                <a:lnTo>
                  <a:pt x="472" y="208"/>
                </a:lnTo>
                <a:lnTo>
                  <a:pt x="472" y="210"/>
                </a:lnTo>
                <a:lnTo>
                  <a:pt x="472" y="212"/>
                </a:lnTo>
                <a:lnTo>
                  <a:pt x="472" y="214"/>
                </a:lnTo>
                <a:lnTo>
                  <a:pt x="472" y="216"/>
                </a:lnTo>
                <a:lnTo>
                  <a:pt x="472" y="218"/>
                </a:lnTo>
                <a:lnTo>
                  <a:pt x="472" y="220"/>
                </a:lnTo>
                <a:lnTo>
                  <a:pt x="472" y="221"/>
                </a:lnTo>
                <a:lnTo>
                  <a:pt x="472" y="223"/>
                </a:lnTo>
                <a:lnTo>
                  <a:pt x="472" y="225"/>
                </a:lnTo>
                <a:lnTo>
                  <a:pt x="472" y="227"/>
                </a:lnTo>
                <a:lnTo>
                  <a:pt x="472" y="229"/>
                </a:lnTo>
                <a:lnTo>
                  <a:pt x="472" y="231"/>
                </a:lnTo>
                <a:lnTo>
                  <a:pt x="472" y="233"/>
                </a:lnTo>
                <a:lnTo>
                  <a:pt x="472" y="235"/>
                </a:lnTo>
                <a:lnTo>
                  <a:pt x="472" y="236"/>
                </a:lnTo>
                <a:lnTo>
                  <a:pt x="472" y="238"/>
                </a:lnTo>
                <a:lnTo>
                  <a:pt x="472" y="240"/>
                </a:lnTo>
                <a:lnTo>
                  <a:pt x="472" y="242"/>
                </a:lnTo>
                <a:lnTo>
                  <a:pt x="472" y="244"/>
                </a:lnTo>
                <a:lnTo>
                  <a:pt x="471" y="246"/>
                </a:lnTo>
                <a:lnTo>
                  <a:pt x="471" y="248"/>
                </a:lnTo>
                <a:lnTo>
                  <a:pt x="471" y="250"/>
                </a:lnTo>
                <a:lnTo>
                  <a:pt x="471" y="251"/>
                </a:lnTo>
                <a:lnTo>
                  <a:pt x="471" y="253"/>
                </a:lnTo>
                <a:lnTo>
                  <a:pt x="471" y="255"/>
                </a:lnTo>
                <a:lnTo>
                  <a:pt x="471" y="257"/>
                </a:lnTo>
                <a:lnTo>
                  <a:pt x="471" y="259"/>
                </a:lnTo>
                <a:lnTo>
                  <a:pt x="471" y="261"/>
                </a:lnTo>
                <a:lnTo>
                  <a:pt x="469" y="261"/>
                </a:lnTo>
                <a:lnTo>
                  <a:pt x="469" y="263"/>
                </a:lnTo>
                <a:lnTo>
                  <a:pt x="469" y="265"/>
                </a:lnTo>
                <a:lnTo>
                  <a:pt x="469" y="266"/>
                </a:lnTo>
                <a:lnTo>
                  <a:pt x="469" y="268"/>
                </a:lnTo>
                <a:lnTo>
                  <a:pt x="469" y="270"/>
                </a:lnTo>
                <a:lnTo>
                  <a:pt x="469" y="270"/>
                </a:lnTo>
                <a:lnTo>
                  <a:pt x="469" y="272"/>
                </a:lnTo>
                <a:lnTo>
                  <a:pt x="469" y="274"/>
                </a:lnTo>
                <a:lnTo>
                  <a:pt x="469" y="276"/>
                </a:lnTo>
                <a:lnTo>
                  <a:pt x="469" y="278"/>
                </a:lnTo>
                <a:lnTo>
                  <a:pt x="469" y="280"/>
                </a:lnTo>
                <a:lnTo>
                  <a:pt x="469" y="281"/>
                </a:lnTo>
                <a:lnTo>
                  <a:pt x="469" y="283"/>
                </a:lnTo>
                <a:lnTo>
                  <a:pt x="469" y="285"/>
                </a:lnTo>
                <a:lnTo>
                  <a:pt x="467" y="287"/>
                </a:lnTo>
                <a:lnTo>
                  <a:pt x="467" y="289"/>
                </a:lnTo>
                <a:lnTo>
                  <a:pt x="467" y="291"/>
                </a:lnTo>
                <a:lnTo>
                  <a:pt x="467" y="293"/>
                </a:lnTo>
                <a:lnTo>
                  <a:pt x="467" y="295"/>
                </a:lnTo>
                <a:lnTo>
                  <a:pt x="467" y="296"/>
                </a:lnTo>
                <a:lnTo>
                  <a:pt x="465" y="298"/>
                </a:lnTo>
                <a:lnTo>
                  <a:pt x="465" y="300"/>
                </a:lnTo>
                <a:lnTo>
                  <a:pt x="465" y="302"/>
                </a:lnTo>
                <a:lnTo>
                  <a:pt x="465" y="304"/>
                </a:lnTo>
                <a:lnTo>
                  <a:pt x="465" y="306"/>
                </a:lnTo>
                <a:lnTo>
                  <a:pt x="463" y="308"/>
                </a:lnTo>
                <a:lnTo>
                  <a:pt x="463" y="310"/>
                </a:lnTo>
                <a:lnTo>
                  <a:pt x="463" y="311"/>
                </a:lnTo>
                <a:lnTo>
                  <a:pt x="463" y="313"/>
                </a:lnTo>
                <a:lnTo>
                  <a:pt x="461" y="315"/>
                </a:lnTo>
                <a:lnTo>
                  <a:pt x="461" y="317"/>
                </a:lnTo>
                <a:lnTo>
                  <a:pt x="461" y="319"/>
                </a:lnTo>
                <a:lnTo>
                  <a:pt x="461" y="321"/>
                </a:lnTo>
                <a:lnTo>
                  <a:pt x="459" y="325"/>
                </a:lnTo>
                <a:lnTo>
                  <a:pt x="459" y="326"/>
                </a:lnTo>
                <a:lnTo>
                  <a:pt x="459" y="328"/>
                </a:lnTo>
                <a:lnTo>
                  <a:pt x="459" y="330"/>
                </a:lnTo>
                <a:lnTo>
                  <a:pt x="457" y="332"/>
                </a:lnTo>
                <a:lnTo>
                  <a:pt x="457" y="334"/>
                </a:lnTo>
                <a:lnTo>
                  <a:pt x="457" y="336"/>
                </a:lnTo>
                <a:lnTo>
                  <a:pt x="457" y="338"/>
                </a:lnTo>
                <a:lnTo>
                  <a:pt x="457" y="340"/>
                </a:lnTo>
                <a:lnTo>
                  <a:pt x="456" y="343"/>
                </a:lnTo>
                <a:lnTo>
                  <a:pt x="456" y="345"/>
                </a:lnTo>
                <a:lnTo>
                  <a:pt x="456" y="347"/>
                </a:lnTo>
                <a:lnTo>
                  <a:pt x="456" y="349"/>
                </a:lnTo>
                <a:lnTo>
                  <a:pt x="456" y="351"/>
                </a:lnTo>
                <a:lnTo>
                  <a:pt x="454" y="351"/>
                </a:lnTo>
                <a:lnTo>
                  <a:pt x="454" y="353"/>
                </a:lnTo>
                <a:lnTo>
                  <a:pt x="454" y="355"/>
                </a:lnTo>
                <a:lnTo>
                  <a:pt x="452" y="357"/>
                </a:lnTo>
                <a:lnTo>
                  <a:pt x="452" y="358"/>
                </a:lnTo>
                <a:lnTo>
                  <a:pt x="452" y="360"/>
                </a:lnTo>
                <a:lnTo>
                  <a:pt x="450" y="360"/>
                </a:lnTo>
                <a:lnTo>
                  <a:pt x="450" y="362"/>
                </a:lnTo>
                <a:lnTo>
                  <a:pt x="450" y="364"/>
                </a:lnTo>
                <a:lnTo>
                  <a:pt x="448" y="366"/>
                </a:lnTo>
                <a:lnTo>
                  <a:pt x="448" y="368"/>
                </a:lnTo>
                <a:lnTo>
                  <a:pt x="448" y="370"/>
                </a:lnTo>
                <a:lnTo>
                  <a:pt x="446" y="372"/>
                </a:lnTo>
                <a:lnTo>
                  <a:pt x="444" y="372"/>
                </a:lnTo>
                <a:lnTo>
                  <a:pt x="444" y="373"/>
                </a:lnTo>
                <a:lnTo>
                  <a:pt x="442" y="373"/>
                </a:lnTo>
                <a:lnTo>
                  <a:pt x="441" y="375"/>
                </a:lnTo>
                <a:lnTo>
                  <a:pt x="441" y="377"/>
                </a:lnTo>
                <a:lnTo>
                  <a:pt x="439" y="377"/>
                </a:lnTo>
                <a:lnTo>
                  <a:pt x="437" y="379"/>
                </a:lnTo>
                <a:lnTo>
                  <a:pt x="437" y="381"/>
                </a:lnTo>
                <a:lnTo>
                  <a:pt x="435" y="381"/>
                </a:lnTo>
                <a:lnTo>
                  <a:pt x="435" y="383"/>
                </a:lnTo>
                <a:lnTo>
                  <a:pt x="433" y="387"/>
                </a:lnTo>
                <a:lnTo>
                  <a:pt x="433" y="388"/>
                </a:lnTo>
                <a:lnTo>
                  <a:pt x="431" y="390"/>
                </a:lnTo>
                <a:lnTo>
                  <a:pt x="431" y="394"/>
                </a:lnTo>
                <a:lnTo>
                  <a:pt x="431" y="396"/>
                </a:lnTo>
                <a:lnTo>
                  <a:pt x="431" y="398"/>
                </a:lnTo>
                <a:lnTo>
                  <a:pt x="431" y="400"/>
                </a:lnTo>
                <a:lnTo>
                  <a:pt x="431" y="402"/>
                </a:lnTo>
                <a:lnTo>
                  <a:pt x="431" y="403"/>
                </a:lnTo>
                <a:lnTo>
                  <a:pt x="431" y="403"/>
                </a:lnTo>
                <a:lnTo>
                  <a:pt x="431" y="405"/>
                </a:lnTo>
                <a:lnTo>
                  <a:pt x="433" y="407"/>
                </a:lnTo>
                <a:lnTo>
                  <a:pt x="433" y="409"/>
                </a:lnTo>
                <a:lnTo>
                  <a:pt x="433" y="411"/>
                </a:lnTo>
                <a:lnTo>
                  <a:pt x="433" y="413"/>
                </a:lnTo>
                <a:lnTo>
                  <a:pt x="433" y="415"/>
                </a:lnTo>
                <a:lnTo>
                  <a:pt x="433" y="417"/>
                </a:lnTo>
                <a:lnTo>
                  <a:pt x="433" y="418"/>
                </a:lnTo>
                <a:lnTo>
                  <a:pt x="433" y="422"/>
                </a:lnTo>
                <a:lnTo>
                  <a:pt x="433" y="424"/>
                </a:lnTo>
                <a:lnTo>
                  <a:pt x="433" y="426"/>
                </a:lnTo>
                <a:lnTo>
                  <a:pt x="435" y="428"/>
                </a:lnTo>
                <a:lnTo>
                  <a:pt x="433" y="430"/>
                </a:lnTo>
                <a:lnTo>
                  <a:pt x="433" y="432"/>
                </a:lnTo>
                <a:lnTo>
                  <a:pt x="433" y="433"/>
                </a:lnTo>
                <a:lnTo>
                  <a:pt x="435" y="435"/>
                </a:lnTo>
                <a:lnTo>
                  <a:pt x="433" y="437"/>
                </a:lnTo>
                <a:lnTo>
                  <a:pt x="431" y="439"/>
                </a:lnTo>
                <a:lnTo>
                  <a:pt x="429" y="441"/>
                </a:lnTo>
                <a:lnTo>
                  <a:pt x="427" y="441"/>
                </a:lnTo>
                <a:lnTo>
                  <a:pt x="427" y="443"/>
                </a:lnTo>
                <a:lnTo>
                  <a:pt x="425" y="443"/>
                </a:lnTo>
                <a:lnTo>
                  <a:pt x="425" y="447"/>
                </a:lnTo>
                <a:lnTo>
                  <a:pt x="425" y="448"/>
                </a:lnTo>
                <a:lnTo>
                  <a:pt x="427" y="448"/>
                </a:lnTo>
                <a:lnTo>
                  <a:pt x="429" y="450"/>
                </a:lnTo>
                <a:lnTo>
                  <a:pt x="433" y="456"/>
                </a:lnTo>
                <a:lnTo>
                  <a:pt x="435" y="460"/>
                </a:lnTo>
                <a:lnTo>
                  <a:pt x="437" y="462"/>
                </a:lnTo>
                <a:lnTo>
                  <a:pt x="439" y="465"/>
                </a:lnTo>
                <a:lnTo>
                  <a:pt x="442" y="469"/>
                </a:lnTo>
                <a:lnTo>
                  <a:pt x="448" y="475"/>
                </a:lnTo>
                <a:lnTo>
                  <a:pt x="450" y="477"/>
                </a:lnTo>
                <a:lnTo>
                  <a:pt x="452" y="477"/>
                </a:lnTo>
                <a:lnTo>
                  <a:pt x="454" y="480"/>
                </a:lnTo>
                <a:lnTo>
                  <a:pt x="456" y="482"/>
                </a:lnTo>
                <a:lnTo>
                  <a:pt x="459" y="484"/>
                </a:lnTo>
                <a:lnTo>
                  <a:pt x="467" y="490"/>
                </a:lnTo>
                <a:lnTo>
                  <a:pt x="469" y="492"/>
                </a:lnTo>
                <a:lnTo>
                  <a:pt x="469" y="492"/>
                </a:lnTo>
                <a:lnTo>
                  <a:pt x="476" y="495"/>
                </a:lnTo>
                <a:lnTo>
                  <a:pt x="480" y="499"/>
                </a:lnTo>
                <a:lnTo>
                  <a:pt x="482" y="501"/>
                </a:lnTo>
                <a:lnTo>
                  <a:pt x="486" y="507"/>
                </a:lnTo>
                <a:lnTo>
                  <a:pt x="487" y="508"/>
                </a:lnTo>
                <a:lnTo>
                  <a:pt x="487" y="512"/>
                </a:lnTo>
                <a:lnTo>
                  <a:pt x="489" y="512"/>
                </a:lnTo>
                <a:lnTo>
                  <a:pt x="491" y="520"/>
                </a:lnTo>
                <a:lnTo>
                  <a:pt x="491" y="522"/>
                </a:lnTo>
                <a:lnTo>
                  <a:pt x="493" y="523"/>
                </a:lnTo>
                <a:lnTo>
                  <a:pt x="495" y="527"/>
                </a:lnTo>
                <a:lnTo>
                  <a:pt x="497" y="529"/>
                </a:lnTo>
                <a:lnTo>
                  <a:pt x="504" y="537"/>
                </a:lnTo>
                <a:lnTo>
                  <a:pt x="508" y="540"/>
                </a:lnTo>
                <a:lnTo>
                  <a:pt x="510" y="540"/>
                </a:lnTo>
                <a:lnTo>
                  <a:pt x="517" y="550"/>
                </a:lnTo>
                <a:lnTo>
                  <a:pt x="523" y="552"/>
                </a:lnTo>
                <a:lnTo>
                  <a:pt x="525" y="553"/>
                </a:lnTo>
                <a:lnTo>
                  <a:pt x="529" y="553"/>
                </a:lnTo>
                <a:lnTo>
                  <a:pt x="534" y="557"/>
                </a:lnTo>
                <a:lnTo>
                  <a:pt x="538" y="559"/>
                </a:lnTo>
                <a:lnTo>
                  <a:pt x="540" y="559"/>
                </a:lnTo>
                <a:lnTo>
                  <a:pt x="542" y="561"/>
                </a:lnTo>
                <a:lnTo>
                  <a:pt x="547" y="561"/>
                </a:lnTo>
                <a:lnTo>
                  <a:pt x="553" y="565"/>
                </a:lnTo>
                <a:lnTo>
                  <a:pt x="555" y="565"/>
                </a:lnTo>
                <a:lnTo>
                  <a:pt x="557" y="565"/>
                </a:lnTo>
                <a:lnTo>
                  <a:pt x="557" y="567"/>
                </a:lnTo>
                <a:lnTo>
                  <a:pt x="559" y="568"/>
                </a:lnTo>
                <a:lnTo>
                  <a:pt x="564" y="578"/>
                </a:lnTo>
                <a:lnTo>
                  <a:pt x="564" y="580"/>
                </a:lnTo>
                <a:lnTo>
                  <a:pt x="568" y="589"/>
                </a:lnTo>
                <a:lnTo>
                  <a:pt x="574" y="597"/>
                </a:lnTo>
                <a:lnTo>
                  <a:pt x="576" y="602"/>
                </a:lnTo>
                <a:lnTo>
                  <a:pt x="583" y="613"/>
                </a:lnTo>
                <a:lnTo>
                  <a:pt x="587" y="619"/>
                </a:lnTo>
                <a:lnTo>
                  <a:pt x="589" y="623"/>
                </a:lnTo>
                <a:lnTo>
                  <a:pt x="591" y="625"/>
                </a:lnTo>
                <a:lnTo>
                  <a:pt x="594" y="628"/>
                </a:lnTo>
                <a:lnTo>
                  <a:pt x="596" y="632"/>
                </a:lnTo>
                <a:lnTo>
                  <a:pt x="598" y="632"/>
                </a:lnTo>
                <a:lnTo>
                  <a:pt x="600" y="634"/>
                </a:lnTo>
                <a:lnTo>
                  <a:pt x="602" y="636"/>
                </a:lnTo>
                <a:lnTo>
                  <a:pt x="611" y="640"/>
                </a:lnTo>
                <a:lnTo>
                  <a:pt x="611" y="640"/>
                </a:lnTo>
                <a:lnTo>
                  <a:pt x="615" y="642"/>
                </a:lnTo>
                <a:lnTo>
                  <a:pt x="617" y="643"/>
                </a:lnTo>
                <a:lnTo>
                  <a:pt x="621" y="645"/>
                </a:lnTo>
                <a:lnTo>
                  <a:pt x="622" y="645"/>
                </a:lnTo>
                <a:lnTo>
                  <a:pt x="630" y="649"/>
                </a:lnTo>
                <a:lnTo>
                  <a:pt x="634" y="649"/>
                </a:lnTo>
                <a:lnTo>
                  <a:pt x="637" y="651"/>
                </a:lnTo>
                <a:lnTo>
                  <a:pt x="639" y="651"/>
                </a:lnTo>
                <a:lnTo>
                  <a:pt x="643" y="653"/>
                </a:lnTo>
                <a:lnTo>
                  <a:pt x="652" y="655"/>
                </a:lnTo>
                <a:lnTo>
                  <a:pt x="656" y="655"/>
                </a:lnTo>
                <a:lnTo>
                  <a:pt x="658" y="655"/>
                </a:lnTo>
                <a:lnTo>
                  <a:pt x="645" y="670"/>
                </a:lnTo>
                <a:lnTo>
                  <a:pt x="645" y="672"/>
                </a:lnTo>
                <a:lnTo>
                  <a:pt x="645" y="673"/>
                </a:lnTo>
                <a:lnTo>
                  <a:pt x="645" y="677"/>
                </a:lnTo>
                <a:lnTo>
                  <a:pt x="645" y="681"/>
                </a:lnTo>
                <a:lnTo>
                  <a:pt x="645" y="685"/>
                </a:lnTo>
                <a:lnTo>
                  <a:pt x="645" y="690"/>
                </a:lnTo>
                <a:lnTo>
                  <a:pt x="647" y="696"/>
                </a:lnTo>
                <a:lnTo>
                  <a:pt x="647" y="702"/>
                </a:lnTo>
                <a:lnTo>
                  <a:pt x="647" y="702"/>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108"/>
          <p:cNvSpPr>
            <a:spLocks/>
          </p:cNvSpPr>
          <p:nvPr/>
        </p:nvSpPr>
        <p:spPr bwMode="auto">
          <a:xfrm>
            <a:off x="3142245" y="1063196"/>
            <a:ext cx="1543050" cy="1414463"/>
          </a:xfrm>
          <a:custGeom>
            <a:avLst/>
            <a:gdLst>
              <a:gd name="T0" fmla="*/ 175 w 972"/>
              <a:gd name="T1" fmla="*/ 124 h 891"/>
              <a:gd name="T2" fmla="*/ 176 w 972"/>
              <a:gd name="T3" fmla="*/ 73 h 891"/>
              <a:gd name="T4" fmla="*/ 182 w 972"/>
              <a:gd name="T5" fmla="*/ 26 h 891"/>
              <a:gd name="T6" fmla="*/ 220 w 972"/>
              <a:gd name="T7" fmla="*/ 19 h 891"/>
              <a:gd name="T8" fmla="*/ 293 w 972"/>
              <a:gd name="T9" fmla="*/ 58 h 891"/>
              <a:gd name="T10" fmla="*/ 362 w 972"/>
              <a:gd name="T11" fmla="*/ 97 h 891"/>
              <a:gd name="T12" fmla="*/ 431 w 972"/>
              <a:gd name="T13" fmla="*/ 137 h 891"/>
              <a:gd name="T14" fmla="*/ 493 w 972"/>
              <a:gd name="T15" fmla="*/ 172 h 891"/>
              <a:gd name="T16" fmla="*/ 567 w 972"/>
              <a:gd name="T17" fmla="*/ 212 h 891"/>
              <a:gd name="T18" fmla="*/ 703 w 972"/>
              <a:gd name="T19" fmla="*/ 289 h 891"/>
              <a:gd name="T20" fmla="*/ 823 w 972"/>
              <a:gd name="T21" fmla="*/ 354 h 891"/>
              <a:gd name="T22" fmla="*/ 958 w 972"/>
              <a:gd name="T23" fmla="*/ 429 h 891"/>
              <a:gd name="T24" fmla="*/ 932 w 972"/>
              <a:gd name="T25" fmla="*/ 429 h 891"/>
              <a:gd name="T26" fmla="*/ 889 w 972"/>
              <a:gd name="T27" fmla="*/ 422 h 891"/>
              <a:gd name="T28" fmla="*/ 852 w 972"/>
              <a:gd name="T29" fmla="*/ 433 h 891"/>
              <a:gd name="T30" fmla="*/ 816 w 972"/>
              <a:gd name="T31" fmla="*/ 461 h 891"/>
              <a:gd name="T32" fmla="*/ 778 w 972"/>
              <a:gd name="T33" fmla="*/ 478 h 891"/>
              <a:gd name="T34" fmla="*/ 780 w 972"/>
              <a:gd name="T35" fmla="*/ 525 h 891"/>
              <a:gd name="T36" fmla="*/ 812 w 972"/>
              <a:gd name="T37" fmla="*/ 548 h 891"/>
              <a:gd name="T38" fmla="*/ 838 w 972"/>
              <a:gd name="T39" fmla="*/ 579 h 891"/>
              <a:gd name="T40" fmla="*/ 840 w 972"/>
              <a:gd name="T41" fmla="*/ 626 h 891"/>
              <a:gd name="T42" fmla="*/ 818 w 972"/>
              <a:gd name="T43" fmla="*/ 662 h 891"/>
              <a:gd name="T44" fmla="*/ 777 w 972"/>
              <a:gd name="T45" fmla="*/ 679 h 891"/>
              <a:gd name="T46" fmla="*/ 745 w 972"/>
              <a:gd name="T47" fmla="*/ 709 h 891"/>
              <a:gd name="T48" fmla="*/ 715 w 972"/>
              <a:gd name="T49" fmla="*/ 684 h 891"/>
              <a:gd name="T50" fmla="*/ 681 w 972"/>
              <a:gd name="T51" fmla="*/ 703 h 891"/>
              <a:gd name="T52" fmla="*/ 651 w 972"/>
              <a:gd name="T53" fmla="*/ 729 h 891"/>
              <a:gd name="T54" fmla="*/ 613 w 972"/>
              <a:gd name="T55" fmla="*/ 761 h 891"/>
              <a:gd name="T56" fmla="*/ 574 w 972"/>
              <a:gd name="T57" fmla="*/ 756 h 891"/>
              <a:gd name="T58" fmla="*/ 570 w 972"/>
              <a:gd name="T59" fmla="*/ 795 h 891"/>
              <a:gd name="T60" fmla="*/ 585 w 972"/>
              <a:gd name="T61" fmla="*/ 842 h 891"/>
              <a:gd name="T62" fmla="*/ 525 w 972"/>
              <a:gd name="T63" fmla="*/ 840 h 891"/>
              <a:gd name="T64" fmla="*/ 491 w 972"/>
              <a:gd name="T65" fmla="*/ 799 h 891"/>
              <a:gd name="T66" fmla="*/ 469 w 972"/>
              <a:gd name="T67" fmla="*/ 761 h 891"/>
              <a:gd name="T68" fmla="*/ 441 w 972"/>
              <a:gd name="T69" fmla="*/ 718 h 891"/>
              <a:gd name="T70" fmla="*/ 409 w 972"/>
              <a:gd name="T71" fmla="*/ 711 h 891"/>
              <a:gd name="T72" fmla="*/ 373 w 972"/>
              <a:gd name="T73" fmla="*/ 756 h 891"/>
              <a:gd name="T74" fmla="*/ 355 w 972"/>
              <a:gd name="T75" fmla="*/ 671 h 891"/>
              <a:gd name="T76" fmla="*/ 351 w 972"/>
              <a:gd name="T77" fmla="*/ 716 h 891"/>
              <a:gd name="T78" fmla="*/ 326 w 972"/>
              <a:gd name="T79" fmla="*/ 746 h 891"/>
              <a:gd name="T80" fmla="*/ 298 w 972"/>
              <a:gd name="T81" fmla="*/ 720 h 891"/>
              <a:gd name="T82" fmla="*/ 251 w 972"/>
              <a:gd name="T83" fmla="*/ 699 h 891"/>
              <a:gd name="T84" fmla="*/ 214 w 972"/>
              <a:gd name="T85" fmla="*/ 716 h 891"/>
              <a:gd name="T86" fmla="*/ 160 w 972"/>
              <a:gd name="T87" fmla="*/ 737 h 891"/>
              <a:gd name="T88" fmla="*/ 118 w 972"/>
              <a:gd name="T89" fmla="*/ 767 h 891"/>
              <a:gd name="T90" fmla="*/ 75 w 972"/>
              <a:gd name="T91" fmla="*/ 791 h 891"/>
              <a:gd name="T92" fmla="*/ 32 w 972"/>
              <a:gd name="T93" fmla="*/ 782 h 891"/>
              <a:gd name="T94" fmla="*/ 4 w 972"/>
              <a:gd name="T95" fmla="*/ 752 h 891"/>
              <a:gd name="T96" fmla="*/ 28 w 972"/>
              <a:gd name="T97" fmla="*/ 707 h 891"/>
              <a:gd name="T98" fmla="*/ 54 w 972"/>
              <a:gd name="T99" fmla="*/ 690 h 891"/>
              <a:gd name="T100" fmla="*/ 56 w 972"/>
              <a:gd name="T101" fmla="*/ 639 h 891"/>
              <a:gd name="T102" fmla="*/ 56 w 972"/>
              <a:gd name="T103" fmla="*/ 589 h 891"/>
              <a:gd name="T104" fmla="*/ 56 w 972"/>
              <a:gd name="T105" fmla="*/ 542 h 891"/>
              <a:gd name="T106" fmla="*/ 56 w 972"/>
              <a:gd name="T107" fmla="*/ 486 h 891"/>
              <a:gd name="T108" fmla="*/ 58 w 972"/>
              <a:gd name="T109" fmla="*/ 426 h 891"/>
              <a:gd name="T110" fmla="*/ 90 w 972"/>
              <a:gd name="T111" fmla="*/ 448 h 891"/>
              <a:gd name="T112" fmla="*/ 126 w 972"/>
              <a:gd name="T113" fmla="*/ 448 h 891"/>
              <a:gd name="T114" fmla="*/ 152 w 972"/>
              <a:gd name="T115" fmla="*/ 407 h 891"/>
              <a:gd name="T116" fmla="*/ 163 w 972"/>
              <a:gd name="T117" fmla="*/ 360 h 891"/>
              <a:gd name="T118" fmla="*/ 171 w 972"/>
              <a:gd name="T119" fmla="*/ 309 h 891"/>
              <a:gd name="T120" fmla="*/ 205 w 972"/>
              <a:gd name="T121" fmla="*/ 231 h 891"/>
              <a:gd name="T122" fmla="*/ 220 w 972"/>
              <a:gd name="T123" fmla="*/ 184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2" h="891">
                <a:moveTo>
                  <a:pt x="184" y="167"/>
                </a:moveTo>
                <a:lnTo>
                  <a:pt x="182" y="167"/>
                </a:lnTo>
                <a:lnTo>
                  <a:pt x="182" y="165"/>
                </a:lnTo>
                <a:lnTo>
                  <a:pt x="180" y="165"/>
                </a:lnTo>
                <a:lnTo>
                  <a:pt x="178" y="165"/>
                </a:lnTo>
                <a:lnTo>
                  <a:pt x="178" y="163"/>
                </a:lnTo>
                <a:lnTo>
                  <a:pt x="176" y="161"/>
                </a:lnTo>
                <a:lnTo>
                  <a:pt x="178" y="159"/>
                </a:lnTo>
                <a:lnTo>
                  <a:pt x="178" y="157"/>
                </a:lnTo>
                <a:lnTo>
                  <a:pt x="176" y="156"/>
                </a:lnTo>
                <a:lnTo>
                  <a:pt x="176" y="154"/>
                </a:lnTo>
                <a:lnTo>
                  <a:pt x="176" y="152"/>
                </a:lnTo>
                <a:lnTo>
                  <a:pt x="176" y="150"/>
                </a:lnTo>
                <a:lnTo>
                  <a:pt x="176" y="148"/>
                </a:lnTo>
                <a:lnTo>
                  <a:pt x="176" y="146"/>
                </a:lnTo>
                <a:lnTo>
                  <a:pt x="176" y="144"/>
                </a:lnTo>
                <a:lnTo>
                  <a:pt x="176" y="142"/>
                </a:lnTo>
                <a:lnTo>
                  <a:pt x="176" y="142"/>
                </a:lnTo>
                <a:lnTo>
                  <a:pt x="176" y="141"/>
                </a:lnTo>
                <a:lnTo>
                  <a:pt x="176" y="139"/>
                </a:lnTo>
                <a:lnTo>
                  <a:pt x="176" y="137"/>
                </a:lnTo>
                <a:lnTo>
                  <a:pt x="176" y="135"/>
                </a:lnTo>
                <a:lnTo>
                  <a:pt x="176" y="133"/>
                </a:lnTo>
                <a:lnTo>
                  <a:pt x="176" y="131"/>
                </a:lnTo>
                <a:lnTo>
                  <a:pt x="175" y="129"/>
                </a:lnTo>
                <a:lnTo>
                  <a:pt x="175" y="127"/>
                </a:lnTo>
                <a:lnTo>
                  <a:pt x="175" y="126"/>
                </a:lnTo>
                <a:lnTo>
                  <a:pt x="175" y="124"/>
                </a:lnTo>
                <a:lnTo>
                  <a:pt x="175" y="122"/>
                </a:lnTo>
                <a:lnTo>
                  <a:pt x="175" y="120"/>
                </a:lnTo>
                <a:lnTo>
                  <a:pt x="175" y="118"/>
                </a:lnTo>
                <a:lnTo>
                  <a:pt x="175" y="116"/>
                </a:lnTo>
                <a:lnTo>
                  <a:pt x="175" y="114"/>
                </a:lnTo>
                <a:lnTo>
                  <a:pt x="175" y="112"/>
                </a:lnTo>
                <a:lnTo>
                  <a:pt x="175" y="111"/>
                </a:lnTo>
                <a:lnTo>
                  <a:pt x="175" y="109"/>
                </a:lnTo>
                <a:lnTo>
                  <a:pt x="175" y="107"/>
                </a:lnTo>
                <a:lnTo>
                  <a:pt x="175" y="105"/>
                </a:lnTo>
                <a:lnTo>
                  <a:pt x="175" y="103"/>
                </a:lnTo>
                <a:lnTo>
                  <a:pt x="175" y="101"/>
                </a:lnTo>
                <a:lnTo>
                  <a:pt x="175" y="99"/>
                </a:lnTo>
                <a:lnTo>
                  <a:pt x="175" y="97"/>
                </a:lnTo>
                <a:lnTo>
                  <a:pt x="175" y="97"/>
                </a:lnTo>
                <a:lnTo>
                  <a:pt x="175" y="96"/>
                </a:lnTo>
                <a:lnTo>
                  <a:pt x="175" y="94"/>
                </a:lnTo>
                <a:lnTo>
                  <a:pt x="175" y="92"/>
                </a:lnTo>
                <a:lnTo>
                  <a:pt x="175" y="90"/>
                </a:lnTo>
                <a:lnTo>
                  <a:pt x="175" y="88"/>
                </a:lnTo>
                <a:lnTo>
                  <a:pt x="175" y="86"/>
                </a:lnTo>
                <a:lnTo>
                  <a:pt x="176" y="84"/>
                </a:lnTo>
                <a:lnTo>
                  <a:pt x="176" y="82"/>
                </a:lnTo>
                <a:lnTo>
                  <a:pt x="176" y="81"/>
                </a:lnTo>
                <a:lnTo>
                  <a:pt x="176" y="79"/>
                </a:lnTo>
                <a:lnTo>
                  <a:pt x="176" y="77"/>
                </a:lnTo>
                <a:lnTo>
                  <a:pt x="176" y="75"/>
                </a:lnTo>
                <a:lnTo>
                  <a:pt x="176" y="73"/>
                </a:lnTo>
                <a:lnTo>
                  <a:pt x="176" y="71"/>
                </a:lnTo>
                <a:lnTo>
                  <a:pt x="178" y="71"/>
                </a:lnTo>
                <a:lnTo>
                  <a:pt x="178" y="69"/>
                </a:lnTo>
                <a:lnTo>
                  <a:pt x="178" y="67"/>
                </a:lnTo>
                <a:lnTo>
                  <a:pt x="178" y="66"/>
                </a:lnTo>
                <a:lnTo>
                  <a:pt x="178" y="64"/>
                </a:lnTo>
                <a:lnTo>
                  <a:pt x="178" y="62"/>
                </a:lnTo>
                <a:lnTo>
                  <a:pt x="178" y="60"/>
                </a:lnTo>
                <a:lnTo>
                  <a:pt x="178" y="58"/>
                </a:lnTo>
                <a:lnTo>
                  <a:pt x="178" y="56"/>
                </a:lnTo>
                <a:lnTo>
                  <a:pt x="178" y="54"/>
                </a:lnTo>
                <a:lnTo>
                  <a:pt x="180" y="54"/>
                </a:lnTo>
                <a:lnTo>
                  <a:pt x="180" y="52"/>
                </a:lnTo>
                <a:lnTo>
                  <a:pt x="180" y="52"/>
                </a:lnTo>
                <a:lnTo>
                  <a:pt x="180" y="51"/>
                </a:lnTo>
                <a:lnTo>
                  <a:pt x="180" y="49"/>
                </a:lnTo>
                <a:lnTo>
                  <a:pt x="180" y="47"/>
                </a:lnTo>
                <a:lnTo>
                  <a:pt x="180" y="45"/>
                </a:lnTo>
                <a:lnTo>
                  <a:pt x="180" y="43"/>
                </a:lnTo>
                <a:lnTo>
                  <a:pt x="182" y="41"/>
                </a:lnTo>
                <a:lnTo>
                  <a:pt x="182" y="39"/>
                </a:lnTo>
                <a:lnTo>
                  <a:pt x="182" y="37"/>
                </a:lnTo>
                <a:lnTo>
                  <a:pt x="182" y="36"/>
                </a:lnTo>
                <a:lnTo>
                  <a:pt x="182" y="34"/>
                </a:lnTo>
                <a:lnTo>
                  <a:pt x="182" y="32"/>
                </a:lnTo>
                <a:lnTo>
                  <a:pt x="182" y="30"/>
                </a:lnTo>
                <a:lnTo>
                  <a:pt x="182" y="28"/>
                </a:lnTo>
                <a:lnTo>
                  <a:pt x="182" y="26"/>
                </a:lnTo>
                <a:lnTo>
                  <a:pt x="182" y="24"/>
                </a:lnTo>
                <a:lnTo>
                  <a:pt x="184" y="24"/>
                </a:lnTo>
                <a:lnTo>
                  <a:pt x="184" y="22"/>
                </a:lnTo>
                <a:lnTo>
                  <a:pt x="184" y="21"/>
                </a:lnTo>
                <a:lnTo>
                  <a:pt x="184" y="19"/>
                </a:lnTo>
                <a:lnTo>
                  <a:pt x="184" y="17"/>
                </a:lnTo>
                <a:lnTo>
                  <a:pt x="184" y="15"/>
                </a:lnTo>
                <a:lnTo>
                  <a:pt x="184" y="13"/>
                </a:lnTo>
                <a:lnTo>
                  <a:pt x="184" y="11"/>
                </a:lnTo>
                <a:lnTo>
                  <a:pt x="184" y="9"/>
                </a:lnTo>
                <a:lnTo>
                  <a:pt x="184" y="9"/>
                </a:lnTo>
                <a:lnTo>
                  <a:pt x="184" y="7"/>
                </a:lnTo>
                <a:lnTo>
                  <a:pt x="184" y="0"/>
                </a:lnTo>
                <a:lnTo>
                  <a:pt x="186" y="0"/>
                </a:lnTo>
                <a:lnTo>
                  <a:pt x="188" y="2"/>
                </a:lnTo>
                <a:lnTo>
                  <a:pt x="191" y="4"/>
                </a:lnTo>
                <a:lnTo>
                  <a:pt x="193" y="6"/>
                </a:lnTo>
                <a:lnTo>
                  <a:pt x="195" y="6"/>
                </a:lnTo>
                <a:lnTo>
                  <a:pt x="199" y="7"/>
                </a:lnTo>
                <a:lnTo>
                  <a:pt x="199" y="9"/>
                </a:lnTo>
                <a:lnTo>
                  <a:pt x="203" y="9"/>
                </a:lnTo>
                <a:lnTo>
                  <a:pt x="205" y="11"/>
                </a:lnTo>
                <a:lnTo>
                  <a:pt x="206" y="11"/>
                </a:lnTo>
                <a:lnTo>
                  <a:pt x="210" y="13"/>
                </a:lnTo>
                <a:lnTo>
                  <a:pt x="212" y="15"/>
                </a:lnTo>
                <a:lnTo>
                  <a:pt x="216" y="17"/>
                </a:lnTo>
                <a:lnTo>
                  <a:pt x="218" y="17"/>
                </a:lnTo>
                <a:lnTo>
                  <a:pt x="220" y="19"/>
                </a:lnTo>
                <a:lnTo>
                  <a:pt x="223" y="21"/>
                </a:lnTo>
                <a:lnTo>
                  <a:pt x="225" y="22"/>
                </a:lnTo>
                <a:lnTo>
                  <a:pt x="229" y="24"/>
                </a:lnTo>
                <a:lnTo>
                  <a:pt x="231" y="24"/>
                </a:lnTo>
                <a:lnTo>
                  <a:pt x="233" y="26"/>
                </a:lnTo>
                <a:lnTo>
                  <a:pt x="236" y="28"/>
                </a:lnTo>
                <a:lnTo>
                  <a:pt x="238" y="30"/>
                </a:lnTo>
                <a:lnTo>
                  <a:pt x="242" y="32"/>
                </a:lnTo>
                <a:lnTo>
                  <a:pt x="244" y="32"/>
                </a:lnTo>
                <a:lnTo>
                  <a:pt x="246" y="34"/>
                </a:lnTo>
                <a:lnTo>
                  <a:pt x="248" y="36"/>
                </a:lnTo>
                <a:lnTo>
                  <a:pt x="250" y="37"/>
                </a:lnTo>
                <a:lnTo>
                  <a:pt x="253" y="37"/>
                </a:lnTo>
                <a:lnTo>
                  <a:pt x="255" y="39"/>
                </a:lnTo>
                <a:lnTo>
                  <a:pt x="257" y="41"/>
                </a:lnTo>
                <a:lnTo>
                  <a:pt x="261" y="43"/>
                </a:lnTo>
                <a:lnTo>
                  <a:pt x="263" y="45"/>
                </a:lnTo>
                <a:lnTo>
                  <a:pt x="266" y="45"/>
                </a:lnTo>
                <a:lnTo>
                  <a:pt x="268" y="47"/>
                </a:lnTo>
                <a:lnTo>
                  <a:pt x="270" y="49"/>
                </a:lnTo>
                <a:lnTo>
                  <a:pt x="274" y="51"/>
                </a:lnTo>
                <a:lnTo>
                  <a:pt x="276" y="51"/>
                </a:lnTo>
                <a:lnTo>
                  <a:pt x="280" y="52"/>
                </a:lnTo>
                <a:lnTo>
                  <a:pt x="281" y="52"/>
                </a:lnTo>
                <a:lnTo>
                  <a:pt x="283" y="54"/>
                </a:lnTo>
                <a:lnTo>
                  <a:pt x="287" y="56"/>
                </a:lnTo>
                <a:lnTo>
                  <a:pt x="289" y="56"/>
                </a:lnTo>
                <a:lnTo>
                  <a:pt x="293" y="58"/>
                </a:lnTo>
                <a:lnTo>
                  <a:pt x="295" y="60"/>
                </a:lnTo>
                <a:lnTo>
                  <a:pt x="295" y="62"/>
                </a:lnTo>
                <a:lnTo>
                  <a:pt x="298" y="64"/>
                </a:lnTo>
                <a:lnTo>
                  <a:pt x="300" y="64"/>
                </a:lnTo>
                <a:lnTo>
                  <a:pt x="304" y="66"/>
                </a:lnTo>
                <a:lnTo>
                  <a:pt x="306" y="67"/>
                </a:lnTo>
                <a:lnTo>
                  <a:pt x="308" y="69"/>
                </a:lnTo>
                <a:lnTo>
                  <a:pt x="311" y="69"/>
                </a:lnTo>
                <a:lnTo>
                  <a:pt x="313" y="71"/>
                </a:lnTo>
                <a:lnTo>
                  <a:pt x="317" y="73"/>
                </a:lnTo>
                <a:lnTo>
                  <a:pt x="319" y="75"/>
                </a:lnTo>
                <a:lnTo>
                  <a:pt x="321" y="77"/>
                </a:lnTo>
                <a:lnTo>
                  <a:pt x="325" y="77"/>
                </a:lnTo>
                <a:lnTo>
                  <a:pt x="326" y="79"/>
                </a:lnTo>
                <a:lnTo>
                  <a:pt x="330" y="81"/>
                </a:lnTo>
                <a:lnTo>
                  <a:pt x="332" y="82"/>
                </a:lnTo>
                <a:lnTo>
                  <a:pt x="334" y="82"/>
                </a:lnTo>
                <a:lnTo>
                  <a:pt x="338" y="84"/>
                </a:lnTo>
                <a:lnTo>
                  <a:pt x="340" y="86"/>
                </a:lnTo>
                <a:lnTo>
                  <a:pt x="341" y="88"/>
                </a:lnTo>
                <a:lnTo>
                  <a:pt x="343" y="88"/>
                </a:lnTo>
                <a:lnTo>
                  <a:pt x="345" y="90"/>
                </a:lnTo>
                <a:lnTo>
                  <a:pt x="349" y="92"/>
                </a:lnTo>
                <a:lnTo>
                  <a:pt x="351" y="94"/>
                </a:lnTo>
                <a:lnTo>
                  <a:pt x="355" y="96"/>
                </a:lnTo>
                <a:lnTo>
                  <a:pt x="356" y="96"/>
                </a:lnTo>
                <a:lnTo>
                  <a:pt x="358" y="97"/>
                </a:lnTo>
                <a:lnTo>
                  <a:pt x="362" y="97"/>
                </a:lnTo>
                <a:lnTo>
                  <a:pt x="364" y="99"/>
                </a:lnTo>
                <a:lnTo>
                  <a:pt x="368" y="101"/>
                </a:lnTo>
                <a:lnTo>
                  <a:pt x="370" y="101"/>
                </a:lnTo>
                <a:lnTo>
                  <a:pt x="371" y="103"/>
                </a:lnTo>
                <a:lnTo>
                  <a:pt x="375" y="105"/>
                </a:lnTo>
                <a:lnTo>
                  <a:pt x="377" y="107"/>
                </a:lnTo>
                <a:lnTo>
                  <a:pt x="381" y="107"/>
                </a:lnTo>
                <a:lnTo>
                  <a:pt x="381" y="109"/>
                </a:lnTo>
                <a:lnTo>
                  <a:pt x="383" y="109"/>
                </a:lnTo>
                <a:lnTo>
                  <a:pt x="385" y="111"/>
                </a:lnTo>
                <a:lnTo>
                  <a:pt x="388" y="112"/>
                </a:lnTo>
                <a:lnTo>
                  <a:pt x="390" y="112"/>
                </a:lnTo>
                <a:lnTo>
                  <a:pt x="392" y="114"/>
                </a:lnTo>
                <a:lnTo>
                  <a:pt x="394" y="116"/>
                </a:lnTo>
                <a:lnTo>
                  <a:pt x="396" y="118"/>
                </a:lnTo>
                <a:lnTo>
                  <a:pt x="400" y="120"/>
                </a:lnTo>
                <a:lnTo>
                  <a:pt x="401" y="120"/>
                </a:lnTo>
                <a:lnTo>
                  <a:pt x="405" y="122"/>
                </a:lnTo>
                <a:lnTo>
                  <a:pt x="407" y="124"/>
                </a:lnTo>
                <a:lnTo>
                  <a:pt x="409" y="126"/>
                </a:lnTo>
                <a:lnTo>
                  <a:pt x="413" y="127"/>
                </a:lnTo>
                <a:lnTo>
                  <a:pt x="415" y="127"/>
                </a:lnTo>
                <a:lnTo>
                  <a:pt x="418" y="129"/>
                </a:lnTo>
                <a:lnTo>
                  <a:pt x="420" y="131"/>
                </a:lnTo>
                <a:lnTo>
                  <a:pt x="422" y="133"/>
                </a:lnTo>
                <a:lnTo>
                  <a:pt x="426" y="135"/>
                </a:lnTo>
                <a:lnTo>
                  <a:pt x="428" y="135"/>
                </a:lnTo>
                <a:lnTo>
                  <a:pt x="431" y="137"/>
                </a:lnTo>
                <a:lnTo>
                  <a:pt x="433" y="139"/>
                </a:lnTo>
                <a:lnTo>
                  <a:pt x="435" y="141"/>
                </a:lnTo>
                <a:lnTo>
                  <a:pt x="437" y="141"/>
                </a:lnTo>
                <a:lnTo>
                  <a:pt x="439" y="142"/>
                </a:lnTo>
                <a:lnTo>
                  <a:pt x="443" y="142"/>
                </a:lnTo>
                <a:lnTo>
                  <a:pt x="445" y="144"/>
                </a:lnTo>
                <a:lnTo>
                  <a:pt x="446" y="146"/>
                </a:lnTo>
                <a:lnTo>
                  <a:pt x="450" y="146"/>
                </a:lnTo>
                <a:lnTo>
                  <a:pt x="452" y="148"/>
                </a:lnTo>
                <a:lnTo>
                  <a:pt x="456" y="150"/>
                </a:lnTo>
                <a:lnTo>
                  <a:pt x="458" y="152"/>
                </a:lnTo>
                <a:lnTo>
                  <a:pt x="460" y="152"/>
                </a:lnTo>
                <a:lnTo>
                  <a:pt x="461" y="154"/>
                </a:lnTo>
                <a:lnTo>
                  <a:pt x="463" y="154"/>
                </a:lnTo>
                <a:lnTo>
                  <a:pt x="465" y="156"/>
                </a:lnTo>
                <a:lnTo>
                  <a:pt x="467" y="157"/>
                </a:lnTo>
                <a:lnTo>
                  <a:pt x="469" y="157"/>
                </a:lnTo>
                <a:lnTo>
                  <a:pt x="471" y="157"/>
                </a:lnTo>
                <a:lnTo>
                  <a:pt x="473" y="159"/>
                </a:lnTo>
                <a:lnTo>
                  <a:pt x="476" y="161"/>
                </a:lnTo>
                <a:lnTo>
                  <a:pt x="478" y="163"/>
                </a:lnTo>
                <a:lnTo>
                  <a:pt x="480" y="163"/>
                </a:lnTo>
                <a:lnTo>
                  <a:pt x="482" y="165"/>
                </a:lnTo>
                <a:lnTo>
                  <a:pt x="484" y="165"/>
                </a:lnTo>
                <a:lnTo>
                  <a:pt x="486" y="167"/>
                </a:lnTo>
                <a:lnTo>
                  <a:pt x="488" y="169"/>
                </a:lnTo>
                <a:lnTo>
                  <a:pt x="490" y="171"/>
                </a:lnTo>
                <a:lnTo>
                  <a:pt x="493" y="172"/>
                </a:lnTo>
                <a:lnTo>
                  <a:pt x="495" y="172"/>
                </a:lnTo>
                <a:lnTo>
                  <a:pt x="497" y="174"/>
                </a:lnTo>
                <a:lnTo>
                  <a:pt x="501" y="176"/>
                </a:lnTo>
                <a:lnTo>
                  <a:pt x="503" y="178"/>
                </a:lnTo>
                <a:lnTo>
                  <a:pt x="506" y="178"/>
                </a:lnTo>
                <a:lnTo>
                  <a:pt x="508" y="180"/>
                </a:lnTo>
                <a:lnTo>
                  <a:pt x="510" y="182"/>
                </a:lnTo>
                <a:lnTo>
                  <a:pt x="514" y="184"/>
                </a:lnTo>
                <a:lnTo>
                  <a:pt x="516" y="184"/>
                </a:lnTo>
                <a:lnTo>
                  <a:pt x="520" y="186"/>
                </a:lnTo>
                <a:lnTo>
                  <a:pt x="521" y="187"/>
                </a:lnTo>
                <a:lnTo>
                  <a:pt x="523" y="187"/>
                </a:lnTo>
                <a:lnTo>
                  <a:pt x="527" y="189"/>
                </a:lnTo>
                <a:lnTo>
                  <a:pt x="529" y="189"/>
                </a:lnTo>
                <a:lnTo>
                  <a:pt x="533" y="191"/>
                </a:lnTo>
                <a:lnTo>
                  <a:pt x="533" y="193"/>
                </a:lnTo>
                <a:lnTo>
                  <a:pt x="535" y="195"/>
                </a:lnTo>
                <a:lnTo>
                  <a:pt x="538" y="197"/>
                </a:lnTo>
                <a:lnTo>
                  <a:pt x="540" y="197"/>
                </a:lnTo>
                <a:lnTo>
                  <a:pt x="544" y="199"/>
                </a:lnTo>
                <a:lnTo>
                  <a:pt x="546" y="201"/>
                </a:lnTo>
                <a:lnTo>
                  <a:pt x="548" y="202"/>
                </a:lnTo>
                <a:lnTo>
                  <a:pt x="552" y="202"/>
                </a:lnTo>
                <a:lnTo>
                  <a:pt x="553" y="204"/>
                </a:lnTo>
                <a:lnTo>
                  <a:pt x="557" y="206"/>
                </a:lnTo>
                <a:lnTo>
                  <a:pt x="559" y="208"/>
                </a:lnTo>
                <a:lnTo>
                  <a:pt x="563" y="210"/>
                </a:lnTo>
                <a:lnTo>
                  <a:pt x="567" y="212"/>
                </a:lnTo>
                <a:lnTo>
                  <a:pt x="574" y="217"/>
                </a:lnTo>
                <a:lnTo>
                  <a:pt x="580" y="219"/>
                </a:lnTo>
                <a:lnTo>
                  <a:pt x="583" y="223"/>
                </a:lnTo>
                <a:lnTo>
                  <a:pt x="587" y="227"/>
                </a:lnTo>
                <a:lnTo>
                  <a:pt x="593" y="229"/>
                </a:lnTo>
                <a:lnTo>
                  <a:pt x="598" y="232"/>
                </a:lnTo>
                <a:lnTo>
                  <a:pt x="604" y="232"/>
                </a:lnTo>
                <a:lnTo>
                  <a:pt x="608" y="234"/>
                </a:lnTo>
                <a:lnTo>
                  <a:pt x="613" y="238"/>
                </a:lnTo>
                <a:lnTo>
                  <a:pt x="619" y="242"/>
                </a:lnTo>
                <a:lnTo>
                  <a:pt x="625" y="244"/>
                </a:lnTo>
                <a:lnTo>
                  <a:pt x="628" y="247"/>
                </a:lnTo>
                <a:lnTo>
                  <a:pt x="632" y="249"/>
                </a:lnTo>
                <a:lnTo>
                  <a:pt x="636" y="251"/>
                </a:lnTo>
                <a:lnTo>
                  <a:pt x="638" y="253"/>
                </a:lnTo>
                <a:lnTo>
                  <a:pt x="643" y="255"/>
                </a:lnTo>
                <a:lnTo>
                  <a:pt x="649" y="259"/>
                </a:lnTo>
                <a:lnTo>
                  <a:pt x="653" y="261"/>
                </a:lnTo>
                <a:lnTo>
                  <a:pt x="658" y="264"/>
                </a:lnTo>
                <a:lnTo>
                  <a:pt x="664" y="266"/>
                </a:lnTo>
                <a:lnTo>
                  <a:pt x="670" y="270"/>
                </a:lnTo>
                <a:lnTo>
                  <a:pt x="673" y="274"/>
                </a:lnTo>
                <a:lnTo>
                  <a:pt x="677" y="276"/>
                </a:lnTo>
                <a:lnTo>
                  <a:pt x="683" y="277"/>
                </a:lnTo>
                <a:lnTo>
                  <a:pt x="688" y="279"/>
                </a:lnTo>
                <a:lnTo>
                  <a:pt x="694" y="283"/>
                </a:lnTo>
                <a:lnTo>
                  <a:pt x="698" y="285"/>
                </a:lnTo>
                <a:lnTo>
                  <a:pt x="703" y="289"/>
                </a:lnTo>
                <a:lnTo>
                  <a:pt x="705" y="289"/>
                </a:lnTo>
                <a:lnTo>
                  <a:pt x="709" y="291"/>
                </a:lnTo>
                <a:lnTo>
                  <a:pt x="715" y="294"/>
                </a:lnTo>
                <a:lnTo>
                  <a:pt x="718" y="296"/>
                </a:lnTo>
                <a:lnTo>
                  <a:pt x="722" y="300"/>
                </a:lnTo>
                <a:lnTo>
                  <a:pt x="728" y="302"/>
                </a:lnTo>
                <a:lnTo>
                  <a:pt x="733" y="306"/>
                </a:lnTo>
                <a:lnTo>
                  <a:pt x="737" y="307"/>
                </a:lnTo>
                <a:lnTo>
                  <a:pt x="739" y="307"/>
                </a:lnTo>
                <a:lnTo>
                  <a:pt x="743" y="311"/>
                </a:lnTo>
                <a:lnTo>
                  <a:pt x="748" y="313"/>
                </a:lnTo>
                <a:lnTo>
                  <a:pt x="754" y="317"/>
                </a:lnTo>
                <a:lnTo>
                  <a:pt x="760" y="321"/>
                </a:lnTo>
                <a:lnTo>
                  <a:pt x="763" y="321"/>
                </a:lnTo>
                <a:lnTo>
                  <a:pt x="769" y="324"/>
                </a:lnTo>
                <a:lnTo>
                  <a:pt x="773" y="326"/>
                </a:lnTo>
                <a:lnTo>
                  <a:pt x="778" y="330"/>
                </a:lnTo>
                <a:lnTo>
                  <a:pt x="782" y="332"/>
                </a:lnTo>
                <a:lnTo>
                  <a:pt x="788" y="336"/>
                </a:lnTo>
                <a:lnTo>
                  <a:pt x="793" y="337"/>
                </a:lnTo>
                <a:lnTo>
                  <a:pt x="799" y="341"/>
                </a:lnTo>
                <a:lnTo>
                  <a:pt x="805" y="343"/>
                </a:lnTo>
                <a:lnTo>
                  <a:pt x="808" y="347"/>
                </a:lnTo>
                <a:lnTo>
                  <a:pt x="814" y="349"/>
                </a:lnTo>
                <a:lnTo>
                  <a:pt x="818" y="353"/>
                </a:lnTo>
                <a:lnTo>
                  <a:pt x="818" y="353"/>
                </a:lnTo>
                <a:lnTo>
                  <a:pt x="822" y="354"/>
                </a:lnTo>
                <a:lnTo>
                  <a:pt x="823" y="354"/>
                </a:lnTo>
                <a:lnTo>
                  <a:pt x="827" y="358"/>
                </a:lnTo>
                <a:lnTo>
                  <a:pt x="831" y="360"/>
                </a:lnTo>
                <a:lnTo>
                  <a:pt x="833" y="362"/>
                </a:lnTo>
                <a:lnTo>
                  <a:pt x="838" y="364"/>
                </a:lnTo>
                <a:lnTo>
                  <a:pt x="844" y="366"/>
                </a:lnTo>
                <a:lnTo>
                  <a:pt x="848" y="368"/>
                </a:lnTo>
                <a:lnTo>
                  <a:pt x="853" y="371"/>
                </a:lnTo>
                <a:lnTo>
                  <a:pt x="859" y="373"/>
                </a:lnTo>
                <a:lnTo>
                  <a:pt x="865" y="377"/>
                </a:lnTo>
                <a:lnTo>
                  <a:pt x="868" y="379"/>
                </a:lnTo>
                <a:lnTo>
                  <a:pt x="872" y="383"/>
                </a:lnTo>
                <a:lnTo>
                  <a:pt x="878" y="384"/>
                </a:lnTo>
                <a:lnTo>
                  <a:pt x="883" y="388"/>
                </a:lnTo>
                <a:lnTo>
                  <a:pt x="889" y="390"/>
                </a:lnTo>
                <a:lnTo>
                  <a:pt x="893" y="394"/>
                </a:lnTo>
                <a:lnTo>
                  <a:pt x="898" y="396"/>
                </a:lnTo>
                <a:lnTo>
                  <a:pt x="904" y="399"/>
                </a:lnTo>
                <a:lnTo>
                  <a:pt x="910" y="401"/>
                </a:lnTo>
                <a:lnTo>
                  <a:pt x="913" y="405"/>
                </a:lnTo>
                <a:lnTo>
                  <a:pt x="917" y="409"/>
                </a:lnTo>
                <a:lnTo>
                  <a:pt x="923" y="411"/>
                </a:lnTo>
                <a:lnTo>
                  <a:pt x="928" y="413"/>
                </a:lnTo>
                <a:lnTo>
                  <a:pt x="932" y="414"/>
                </a:lnTo>
                <a:lnTo>
                  <a:pt x="938" y="418"/>
                </a:lnTo>
                <a:lnTo>
                  <a:pt x="943" y="420"/>
                </a:lnTo>
                <a:lnTo>
                  <a:pt x="949" y="424"/>
                </a:lnTo>
                <a:lnTo>
                  <a:pt x="955" y="426"/>
                </a:lnTo>
                <a:lnTo>
                  <a:pt x="958" y="429"/>
                </a:lnTo>
                <a:lnTo>
                  <a:pt x="962" y="431"/>
                </a:lnTo>
                <a:lnTo>
                  <a:pt x="968" y="435"/>
                </a:lnTo>
                <a:lnTo>
                  <a:pt x="972" y="437"/>
                </a:lnTo>
                <a:lnTo>
                  <a:pt x="966" y="443"/>
                </a:lnTo>
                <a:lnTo>
                  <a:pt x="964" y="443"/>
                </a:lnTo>
                <a:lnTo>
                  <a:pt x="962" y="443"/>
                </a:lnTo>
                <a:lnTo>
                  <a:pt x="960" y="443"/>
                </a:lnTo>
                <a:lnTo>
                  <a:pt x="960" y="443"/>
                </a:lnTo>
                <a:lnTo>
                  <a:pt x="958" y="441"/>
                </a:lnTo>
                <a:lnTo>
                  <a:pt x="957" y="441"/>
                </a:lnTo>
                <a:lnTo>
                  <a:pt x="955" y="441"/>
                </a:lnTo>
                <a:lnTo>
                  <a:pt x="953" y="441"/>
                </a:lnTo>
                <a:lnTo>
                  <a:pt x="951" y="441"/>
                </a:lnTo>
                <a:lnTo>
                  <a:pt x="951" y="439"/>
                </a:lnTo>
                <a:lnTo>
                  <a:pt x="949" y="439"/>
                </a:lnTo>
                <a:lnTo>
                  <a:pt x="949" y="437"/>
                </a:lnTo>
                <a:lnTo>
                  <a:pt x="947" y="437"/>
                </a:lnTo>
                <a:lnTo>
                  <a:pt x="947" y="435"/>
                </a:lnTo>
                <a:lnTo>
                  <a:pt x="945" y="435"/>
                </a:lnTo>
                <a:lnTo>
                  <a:pt x="945" y="433"/>
                </a:lnTo>
                <a:lnTo>
                  <a:pt x="943" y="433"/>
                </a:lnTo>
                <a:lnTo>
                  <a:pt x="942" y="433"/>
                </a:lnTo>
                <a:lnTo>
                  <a:pt x="940" y="431"/>
                </a:lnTo>
                <a:lnTo>
                  <a:pt x="938" y="431"/>
                </a:lnTo>
                <a:lnTo>
                  <a:pt x="936" y="431"/>
                </a:lnTo>
                <a:lnTo>
                  <a:pt x="934" y="431"/>
                </a:lnTo>
                <a:lnTo>
                  <a:pt x="934" y="429"/>
                </a:lnTo>
                <a:lnTo>
                  <a:pt x="932" y="429"/>
                </a:lnTo>
                <a:lnTo>
                  <a:pt x="930" y="429"/>
                </a:lnTo>
                <a:lnTo>
                  <a:pt x="928" y="429"/>
                </a:lnTo>
                <a:lnTo>
                  <a:pt x="927" y="428"/>
                </a:lnTo>
                <a:lnTo>
                  <a:pt x="925" y="428"/>
                </a:lnTo>
                <a:lnTo>
                  <a:pt x="923" y="428"/>
                </a:lnTo>
                <a:lnTo>
                  <a:pt x="923" y="426"/>
                </a:lnTo>
                <a:lnTo>
                  <a:pt x="921" y="426"/>
                </a:lnTo>
                <a:lnTo>
                  <a:pt x="921" y="424"/>
                </a:lnTo>
                <a:lnTo>
                  <a:pt x="919" y="424"/>
                </a:lnTo>
                <a:lnTo>
                  <a:pt x="919" y="422"/>
                </a:lnTo>
                <a:lnTo>
                  <a:pt x="917" y="422"/>
                </a:lnTo>
                <a:lnTo>
                  <a:pt x="917" y="420"/>
                </a:lnTo>
                <a:lnTo>
                  <a:pt x="915" y="420"/>
                </a:lnTo>
                <a:lnTo>
                  <a:pt x="913" y="420"/>
                </a:lnTo>
                <a:lnTo>
                  <a:pt x="913" y="420"/>
                </a:lnTo>
                <a:lnTo>
                  <a:pt x="912" y="418"/>
                </a:lnTo>
                <a:lnTo>
                  <a:pt x="910" y="418"/>
                </a:lnTo>
                <a:lnTo>
                  <a:pt x="908" y="416"/>
                </a:lnTo>
                <a:lnTo>
                  <a:pt x="906" y="418"/>
                </a:lnTo>
                <a:lnTo>
                  <a:pt x="904" y="418"/>
                </a:lnTo>
                <a:lnTo>
                  <a:pt x="902" y="418"/>
                </a:lnTo>
                <a:lnTo>
                  <a:pt x="900" y="418"/>
                </a:lnTo>
                <a:lnTo>
                  <a:pt x="898" y="418"/>
                </a:lnTo>
                <a:lnTo>
                  <a:pt x="897" y="418"/>
                </a:lnTo>
                <a:lnTo>
                  <a:pt x="895" y="420"/>
                </a:lnTo>
                <a:lnTo>
                  <a:pt x="893" y="420"/>
                </a:lnTo>
                <a:lnTo>
                  <a:pt x="891" y="420"/>
                </a:lnTo>
                <a:lnTo>
                  <a:pt x="889" y="422"/>
                </a:lnTo>
                <a:lnTo>
                  <a:pt x="887" y="420"/>
                </a:lnTo>
                <a:lnTo>
                  <a:pt x="889" y="418"/>
                </a:lnTo>
                <a:lnTo>
                  <a:pt x="889" y="416"/>
                </a:lnTo>
                <a:lnTo>
                  <a:pt x="887" y="416"/>
                </a:lnTo>
                <a:lnTo>
                  <a:pt x="885" y="416"/>
                </a:lnTo>
                <a:lnTo>
                  <a:pt x="883" y="416"/>
                </a:lnTo>
                <a:lnTo>
                  <a:pt x="882" y="416"/>
                </a:lnTo>
                <a:lnTo>
                  <a:pt x="880" y="416"/>
                </a:lnTo>
                <a:lnTo>
                  <a:pt x="878" y="416"/>
                </a:lnTo>
                <a:lnTo>
                  <a:pt x="876" y="416"/>
                </a:lnTo>
                <a:lnTo>
                  <a:pt x="874" y="416"/>
                </a:lnTo>
                <a:lnTo>
                  <a:pt x="872" y="416"/>
                </a:lnTo>
                <a:lnTo>
                  <a:pt x="870" y="418"/>
                </a:lnTo>
                <a:lnTo>
                  <a:pt x="870" y="420"/>
                </a:lnTo>
                <a:lnTo>
                  <a:pt x="868" y="420"/>
                </a:lnTo>
                <a:lnTo>
                  <a:pt x="867" y="422"/>
                </a:lnTo>
                <a:lnTo>
                  <a:pt x="865" y="422"/>
                </a:lnTo>
                <a:lnTo>
                  <a:pt x="865" y="422"/>
                </a:lnTo>
                <a:lnTo>
                  <a:pt x="863" y="422"/>
                </a:lnTo>
                <a:lnTo>
                  <a:pt x="861" y="422"/>
                </a:lnTo>
                <a:lnTo>
                  <a:pt x="859" y="422"/>
                </a:lnTo>
                <a:lnTo>
                  <a:pt x="857" y="424"/>
                </a:lnTo>
                <a:lnTo>
                  <a:pt x="855" y="426"/>
                </a:lnTo>
                <a:lnTo>
                  <a:pt x="853" y="428"/>
                </a:lnTo>
                <a:lnTo>
                  <a:pt x="853" y="429"/>
                </a:lnTo>
                <a:lnTo>
                  <a:pt x="852" y="429"/>
                </a:lnTo>
                <a:lnTo>
                  <a:pt x="852" y="431"/>
                </a:lnTo>
                <a:lnTo>
                  <a:pt x="852" y="433"/>
                </a:lnTo>
                <a:lnTo>
                  <a:pt x="850" y="433"/>
                </a:lnTo>
                <a:lnTo>
                  <a:pt x="848" y="435"/>
                </a:lnTo>
                <a:lnTo>
                  <a:pt x="848" y="437"/>
                </a:lnTo>
                <a:lnTo>
                  <a:pt x="846" y="439"/>
                </a:lnTo>
                <a:lnTo>
                  <a:pt x="844" y="441"/>
                </a:lnTo>
                <a:lnTo>
                  <a:pt x="842" y="443"/>
                </a:lnTo>
                <a:lnTo>
                  <a:pt x="840" y="443"/>
                </a:lnTo>
                <a:lnTo>
                  <a:pt x="838" y="443"/>
                </a:lnTo>
                <a:lnTo>
                  <a:pt x="837" y="441"/>
                </a:lnTo>
                <a:lnTo>
                  <a:pt x="835" y="443"/>
                </a:lnTo>
                <a:lnTo>
                  <a:pt x="835" y="444"/>
                </a:lnTo>
                <a:lnTo>
                  <a:pt x="833" y="446"/>
                </a:lnTo>
                <a:lnTo>
                  <a:pt x="833" y="448"/>
                </a:lnTo>
                <a:lnTo>
                  <a:pt x="831" y="448"/>
                </a:lnTo>
                <a:lnTo>
                  <a:pt x="831" y="450"/>
                </a:lnTo>
                <a:lnTo>
                  <a:pt x="829" y="452"/>
                </a:lnTo>
                <a:lnTo>
                  <a:pt x="827" y="452"/>
                </a:lnTo>
                <a:lnTo>
                  <a:pt x="827" y="454"/>
                </a:lnTo>
                <a:lnTo>
                  <a:pt x="825" y="454"/>
                </a:lnTo>
                <a:lnTo>
                  <a:pt x="825" y="456"/>
                </a:lnTo>
                <a:lnTo>
                  <a:pt x="823" y="456"/>
                </a:lnTo>
                <a:lnTo>
                  <a:pt x="823" y="456"/>
                </a:lnTo>
                <a:lnTo>
                  <a:pt x="822" y="456"/>
                </a:lnTo>
                <a:lnTo>
                  <a:pt x="822" y="458"/>
                </a:lnTo>
                <a:lnTo>
                  <a:pt x="820" y="458"/>
                </a:lnTo>
                <a:lnTo>
                  <a:pt x="818" y="459"/>
                </a:lnTo>
                <a:lnTo>
                  <a:pt x="818" y="459"/>
                </a:lnTo>
                <a:lnTo>
                  <a:pt x="816" y="461"/>
                </a:lnTo>
                <a:lnTo>
                  <a:pt x="814" y="461"/>
                </a:lnTo>
                <a:lnTo>
                  <a:pt x="812" y="463"/>
                </a:lnTo>
                <a:lnTo>
                  <a:pt x="810" y="463"/>
                </a:lnTo>
                <a:lnTo>
                  <a:pt x="808" y="461"/>
                </a:lnTo>
                <a:lnTo>
                  <a:pt x="808" y="463"/>
                </a:lnTo>
                <a:lnTo>
                  <a:pt x="807" y="463"/>
                </a:lnTo>
                <a:lnTo>
                  <a:pt x="805" y="463"/>
                </a:lnTo>
                <a:lnTo>
                  <a:pt x="803" y="463"/>
                </a:lnTo>
                <a:lnTo>
                  <a:pt x="801" y="463"/>
                </a:lnTo>
                <a:lnTo>
                  <a:pt x="799" y="463"/>
                </a:lnTo>
                <a:lnTo>
                  <a:pt x="797" y="463"/>
                </a:lnTo>
                <a:lnTo>
                  <a:pt x="795" y="463"/>
                </a:lnTo>
                <a:lnTo>
                  <a:pt x="793" y="465"/>
                </a:lnTo>
                <a:lnTo>
                  <a:pt x="792" y="465"/>
                </a:lnTo>
                <a:lnTo>
                  <a:pt x="790" y="465"/>
                </a:lnTo>
                <a:lnTo>
                  <a:pt x="788" y="465"/>
                </a:lnTo>
                <a:lnTo>
                  <a:pt x="786" y="465"/>
                </a:lnTo>
                <a:lnTo>
                  <a:pt x="786" y="467"/>
                </a:lnTo>
                <a:lnTo>
                  <a:pt x="784" y="467"/>
                </a:lnTo>
                <a:lnTo>
                  <a:pt x="784" y="469"/>
                </a:lnTo>
                <a:lnTo>
                  <a:pt x="782" y="469"/>
                </a:lnTo>
                <a:lnTo>
                  <a:pt x="782" y="471"/>
                </a:lnTo>
                <a:lnTo>
                  <a:pt x="782" y="473"/>
                </a:lnTo>
                <a:lnTo>
                  <a:pt x="780" y="473"/>
                </a:lnTo>
                <a:lnTo>
                  <a:pt x="780" y="474"/>
                </a:lnTo>
                <a:lnTo>
                  <a:pt x="780" y="476"/>
                </a:lnTo>
                <a:lnTo>
                  <a:pt x="778" y="476"/>
                </a:lnTo>
                <a:lnTo>
                  <a:pt x="778" y="478"/>
                </a:lnTo>
                <a:lnTo>
                  <a:pt x="777" y="480"/>
                </a:lnTo>
                <a:lnTo>
                  <a:pt x="777" y="482"/>
                </a:lnTo>
                <a:lnTo>
                  <a:pt x="777" y="484"/>
                </a:lnTo>
                <a:lnTo>
                  <a:pt x="775" y="484"/>
                </a:lnTo>
                <a:lnTo>
                  <a:pt x="777" y="486"/>
                </a:lnTo>
                <a:lnTo>
                  <a:pt x="777" y="488"/>
                </a:lnTo>
                <a:lnTo>
                  <a:pt x="778" y="488"/>
                </a:lnTo>
                <a:lnTo>
                  <a:pt x="778" y="489"/>
                </a:lnTo>
                <a:lnTo>
                  <a:pt x="777" y="491"/>
                </a:lnTo>
                <a:lnTo>
                  <a:pt x="777" y="493"/>
                </a:lnTo>
                <a:lnTo>
                  <a:pt x="777" y="495"/>
                </a:lnTo>
                <a:lnTo>
                  <a:pt x="777" y="497"/>
                </a:lnTo>
                <a:lnTo>
                  <a:pt x="777" y="499"/>
                </a:lnTo>
                <a:lnTo>
                  <a:pt x="777" y="501"/>
                </a:lnTo>
                <a:lnTo>
                  <a:pt x="778" y="501"/>
                </a:lnTo>
                <a:lnTo>
                  <a:pt x="777" y="503"/>
                </a:lnTo>
                <a:lnTo>
                  <a:pt x="777" y="504"/>
                </a:lnTo>
                <a:lnTo>
                  <a:pt x="777" y="506"/>
                </a:lnTo>
                <a:lnTo>
                  <a:pt x="777" y="508"/>
                </a:lnTo>
                <a:lnTo>
                  <a:pt x="777" y="510"/>
                </a:lnTo>
                <a:lnTo>
                  <a:pt x="777" y="512"/>
                </a:lnTo>
                <a:lnTo>
                  <a:pt x="778" y="514"/>
                </a:lnTo>
                <a:lnTo>
                  <a:pt x="780" y="516"/>
                </a:lnTo>
                <a:lnTo>
                  <a:pt x="778" y="518"/>
                </a:lnTo>
                <a:lnTo>
                  <a:pt x="778" y="519"/>
                </a:lnTo>
                <a:lnTo>
                  <a:pt x="778" y="521"/>
                </a:lnTo>
                <a:lnTo>
                  <a:pt x="778" y="523"/>
                </a:lnTo>
                <a:lnTo>
                  <a:pt x="780" y="525"/>
                </a:lnTo>
                <a:lnTo>
                  <a:pt x="778" y="527"/>
                </a:lnTo>
                <a:lnTo>
                  <a:pt x="778" y="529"/>
                </a:lnTo>
                <a:lnTo>
                  <a:pt x="778" y="531"/>
                </a:lnTo>
                <a:lnTo>
                  <a:pt x="780" y="531"/>
                </a:lnTo>
                <a:lnTo>
                  <a:pt x="782" y="533"/>
                </a:lnTo>
                <a:lnTo>
                  <a:pt x="784" y="533"/>
                </a:lnTo>
                <a:lnTo>
                  <a:pt x="784" y="534"/>
                </a:lnTo>
                <a:lnTo>
                  <a:pt x="786" y="534"/>
                </a:lnTo>
                <a:lnTo>
                  <a:pt x="788" y="534"/>
                </a:lnTo>
                <a:lnTo>
                  <a:pt x="788" y="536"/>
                </a:lnTo>
                <a:lnTo>
                  <a:pt x="790" y="536"/>
                </a:lnTo>
                <a:lnTo>
                  <a:pt x="790" y="538"/>
                </a:lnTo>
                <a:lnTo>
                  <a:pt x="792" y="538"/>
                </a:lnTo>
                <a:lnTo>
                  <a:pt x="793" y="540"/>
                </a:lnTo>
                <a:lnTo>
                  <a:pt x="795" y="540"/>
                </a:lnTo>
                <a:lnTo>
                  <a:pt x="797" y="540"/>
                </a:lnTo>
                <a:lnTo>
                  <a:pt x="799" y="540"/>
                </a:lnTo>
                <a:lnTo>
                  <a:pt x="799" y="542"/>
                </a:lnTo>
                <a:lnTo>
                  <a:pt x="801" y="542"/>
                </a:lnTo>
                <a:lnTo>
                  <a:pt x="801" y="544"/>
                </a:lnTo>
                <a:lnTo>
                  <a:pt x="803" y="544"/>
                </a:lnTo>
                <a:lnTo>
                  <a:pt x="805" y="544"/>
                </a:lnTo>
                <a:lnTo>
                  <a:pt x="807" y="544"/>
                </a:lnTo>
                <a:lnTo>
                  <a:pt x="807" y="546"/>
                </a:lnTo>
                <a:lnTo>
                  <a:pt x="808" y="546"/>
                </a:lnTo>
                <a:lnTo>
                  <a:pt x="810" y="546"/>
                </a:lnTo>
                <a:lnTo>
                  <a:pt x="810" y="548"/>
                </a:lnTo>
                <a:lnTo>
                  <a:pt x="812" y="548"/>
                </a:lnTo>
                <a:lnTo>
                  <a:pt x="814" y="548"/>
                </a:lnTo>
                <a:lnTo>
                  <a:pt x="814" y="549"/>
                </a:lnTo>
                <a:lnTo>
                  <a:pt x="816" y="549"/>
                </a:lnTo>
                <a:lnTo>
                  <a:pt x="818" y="551"/>
                </a:lnTo>
                <a:lnTo>
                  <a:pt x="818" y="551"/>
                </a:lnTo>
                <a:lnTo>
                  <a:pt x="818" y="553"/>
                </a:lnTo>
                <a:lnTo>
                  <a:pt x="820" y="553"/>
                </a:lnTo>
                <a:lnTo>
                  <a:pt x="820" y="555"/>
                </a:lnTo>
                <a:lnTo>
                  <a:pt x="822" y="555"/>
                </a:lnTo>
                <a:lnTo>
                  <a:pt x="823" y="555"/>
                </a:lnTo>
                <a:lnTo>
                  <a:pt x="823" y="557"/>
                </a:lnTo>
                <a:lnTo>
                  <a:pt x="825" y="557"/>
                </a:lnTo>
                <a:lnTo>
                  <a:pt x="827" y="559"/>
                </a:lnTo>
                <a:lnTo>
                  <a:pt x="829" y="561"/>
                </a:lnTo>
                <a:lnTo>
                  <a:pt x="831" y="563"/>
                </a:lnTo>
                <a:lnTo>
                  <a:pt x="831" y="564"/>
                </a:lnTo>
                <a:lnTo>
                  <a:pt x="833" y="564"/>
                </a:lnTo>
                <a:lnTo>
                  <a:pt x="833" y="566"/>
                </a:lnTo>
                <a:lnTo>
                  <a:pt x="835" y="566"/>
                </a:lnTo>
                <a:lnTo>
                  <a:pt x="837" y="568"/>
                </a:lnTo>
                <a:lnTo>
                  <a:pt x="838" y="568"/>
                </a:lnTo>
                <a:lnTo>
                  <a:pt x="838" y="570"/>
                </a:lnTo>
                <a:lnTo>
                  <a:pt x="840" y="570"/>
                </a:lnTo>
                <a:lnTo>
                  <a:pt x="840" y="572"/>
                </a:lnTo>
                <a:lnTo>
                  <a:pt x="838" y="574"/>
                </a:lnTo>
                <a:lnTo>
                  <a:pt x="838" y="576"/>
                </a:lnTo>
                <a:lnTo>
                  <a:pt x="838" y="578"/>
                </a:lnTo>
                <a:lnTo>
                  <a:pt x="838" y="579"/>
                </a:lnTo>
                <a:lnTo>
                  <a:pt x="838" y="581"/>
                </a:lnTo>
                <a:lnTo>
                  <a:pt x="840" y="581"/>
                </a:lnTo>
                <a:lnTo>
                  <a:pt x="840" y="583"/>
                </a:lnTo>
                <a:lnTo>
                  <a:pt x="840" y="585"/>
                </a:lnTo>
                <a:lnTo>
                  <a:pt x="838" y="587"/>
                </a:lnTo>
                <a:lnTo>
                  <a:pt x="838" y="589"/>
                </a:lnTo>
                <a:lnTo>
                  <a:pt x="838" y="589"/>
                </a:lnTo>
                <a:lnTo>
                  <a:pt x="838" y="591"/>
                </a:lnTo>
                <a:lnTo>
                  <a:pt x="838" y="593"/>
                </a:lnTo>
                <a:lnTo>
                  <a:pt x="838" y="594"/>
                </a:lnTo>
                <a:lnTo>
                  <a:pt x="838" y="596"/>
                </a:lnTo>
                <a:lnTo>
                  <a:pt x="838" y="598"/>
                </a:lnTo>
                <a:lnTo>
                  <a:pt x="838" y="600"/>
                </a:lnTo>
                <a:lnTo>
                  <a:pt x="838" y="602"/>
                </a:lnTo>
                <a:lnTo>
                  <a:pt x="840" y="602"/>
                </a:lnTo>
                <a:lnTo>
                  <a:pt x="840" y="604"/>
                </a:lnTo>
                <a:lnTo>
                  <a:pt x="840" y="606"/>
                </a:lnTo>
                <a:lnTo>
                  <a:pt x="840" y="608"/>
                </a:lnTo>
                <a:lnTo>
                  <a:pt x="840" y="609"/>
                </a:lnTo>
                <a:lnTo>
                  <a:pt x="840" y="611"/>
                </a:lnTo>
                <a:lnTo>
                  <a:pt x="840" y="613"/>
                </a:lnTo>
                <a:lnTo>
                  <a:pt x="840" y="615"/>
                </a:lnTo>
                <a:lnTo>
                  <a:pt x="840" y="617"/>
                </a:lnTo>
                <a:lnTo>
                  <a:pt x="840" y="619"/>
                </a:lnTo>
                <a:lnTo>
                  <a:pt x="840" y="621"/>
                </a:lnTo>
                <a:lnTo>
                  <a:pt x="840" y="623"/>
                </a:lnTo>
                <a:lnTo>
                  <a:pt x="840" y="624"/>
                </a:lnTo>
                <a:lnTo>
                  <a:pt x="840" y="626"/>
                </a:lnTo>
                <a:lnTo>
                  <a:pt x="840" y="628"/>
                </a:lnTo>
                <a:lnTo>
                  <a:pt x="840" y="630"/>
                </a:lnTo>
                <a:lnTo>
                  <a:pt x="840" y="632"/>
                </a:lnTo>
                <a:lnTo>
                  <a:pt x="840" y="634"/>
                </a:lnTo>
                <a:lnTo>
                  <a:pt x="840" y="634"/>
                </a:lnTo>
                <a:lnTo>
                  <a:pt x="840" y="636"/>
                </a:lnTo>
                <a:lnTo>
                  <a:pt x="840" y="638"/>
                </a:lnTo>
                <a:lnTo>
                  <a:pt x="840" y="639"/>
                </a:lnTo>
                <a:lnTo>
                  <a:pt x="840" y="641"/>
                </a:lnTo>
                <a:lnTo>
                  <a:pt x="840" y="643"/>
                </a:lnTo>
                <a:lnTo>
                  <a:pt x="840" y="645"/>
                </a:lnTo>
                <a:lnTo>
                  <a:pt x="840" y="647"/>
                </a:lnTo>
                <a:lnTo>
                  <a:pt x="840" y="649"/>
                </a:lnTo>
                <a:lnTo>
                  <a:pt x="838" y="649"/>
                </a:lnTo>
                <a:lnTo>
                  <a:pt x="837" y="649"/>
                </a:lnTo>
                <a:lnTo>
                  <a:pt x="835" y="651"/>
                </a:lnTo>
                <a:lnTo>
                  <a:pt x="833" y="651"/>
                </a:lnTo>
                <a:lnTo>
                  <a:pt x="831" y="651"/>
                </a:lnTo>
                <a:lnTo>
                  <a:pt x="829" y="651"/>
                </a:lnTo>
                <a:lnTo>
                  <a:pt x="827" y="651"/>
                </a:lnTo>
                <a:lnTo>
                  <a:pt x="825" y="651"/>
                </a:lnTo>
                <a:lnTo>
                  <a:pt x="823" y="653"/>
                </a:lnTo>
                <a:lnTo>
                  <a:pt x="822" y="654"/>
                </a:lnTo>
                <a:lnTo>
                  <a:pt x="820" y="656"/>
                </a:lnTo>
                <a:lnTo>
                  <a:pt x="820" y="658"/>
                </a:lnTo>
                <a:lnTo>
                  <a:pt x="818" y="660"/>
                </a:lnTo>
                <a:lnTo>
                  <a:pt x="818" y="660"/>
                </a:lnTo>
                <a:lnTo>
                  <a:pt x="818" y="662"/>
                </a:lnTo>
                <a:lnTo>
                  <a:pt x="816" y="662"/>
                </a:lnTo>
                <a:lnTo>
                  <a:pt x="816" y="664"/>
                </a:lnTo>
                <a:lnTo>
                  <a:pt x="814" y="664"/>
                </a:lnTo>
                <a:lnTo>
                  <a:pt x="812" y="666"/>
                </a:lnTo>
                <a:lnTo>
                  <a:pt x="810" y="668"/>
                </a:lnTo>
                <a:lnTo>
                  <a:pt x="810" y="669"/>
                </a:lnTo>
                <a:lnTo>
                  <a:pt x="808" y="671"/>
                </a:lnTo>
                <a:lnTo>
                  <a:pt x="808" y="673"/>
                </a:lnTo>
                <a:lnTo>
                  <a:pt x="807" y="673"/>
                </a:lnTo>
                <a:lnTo>
                  <a:pt x="807" y="675"/>
                </a:lnTo>
                <a:lnTo>
                  <a:pt x="805" y="675"/>
                </a:lnTo>
                <a:lnTo>
                  <a:pt x="805" y="677"/>
                </a:lnTo>
                <a:lnTo>
                  <a:pt x="805" y="679"/>
                </a:lnTo>
                <a:lnTo>
                  <a:pt x="803" y="679"/>
                </a:lnTo>
                <a:lnTo>
                  <a:pt x="801" y="679"/>
                </a:lnTo>
                <a:lnTo>
                  <a:pt x="799" y="679"/>
                </a:lnTo>
                <a:lnTo>
                  <a:pt x="797" y="679"/>
                </a:lnTo>
                <a:lnTo>
                  <a:pt x="795" y="679"/>
                </a:lnTo>
                <a:lnTo>
                  <a:pt x="793" y="679"/>
                </a:lnTo>
                <a:lnTo>
                  <a:pt x="792" y="677"/>
                </a:lnTo>
                <a:lnTo>
                  <a:pt x="790" y="677"/>
                </a:lnTo>
                <a:lnTo>
                  <a:pt x="788" y="679"/>
                </a:lnTo>
                <a:lnTo>
                  <a:pt x="786" y="679"/>
                </a:lnTo>
                <a:lnTo>
                  <a:pt x="784" y="679"/>
                </a:lnTo>
                <a:lnTo>
                  <a:pt x="782" y="679"/>
                </a:lnTo>
                <a:lnTo>
                  <a:pt x="780" y="679"/>
                </a:lnTo>
                <a:lnTo>
                  <a:pt x="778" y="679"/>
                </a:lnTo>
                <a:lnTo>
                  <a:pt x="777" y="679"/>
                </a:lnTo>
                <a:lnTo>
                  <a:pt x="775" y="679"/>
                </a:lnTo>
                <a:lnTo>
                  <a:pt x="773" y="679"/>
                </a:lnTo>
                <a:lnTo>
                  <a:pt x="771" y="679"/>
                </a:lnTo>
                <a:lnTo>
                  <a:pt x="771" y="679"/>
                </a:lnTo>
                <a:lnTo>
                  <a:pt x="771" y="679"/>
                </a:lnTo>
                <a:lnTo>
                  <a:pt x="771" y="681"/>
                </a:lnTo>
                <a:lnTo>
                  <a:pt x="769" y="683"/>
                </a:lnTo>
                <a:lnTo>
                  <a:pt x="769" y="684"/>
                </a:lnTo>
                <a:lnTo>
                  <a:pt x="767" y="686"/>
                </a:lnTo>
                <a:lnTo>
                  <a:pt x="767" y="688"/>
                </a:lnTo>
                <a:lnTo>
                  <a:pt x="765" y="690"/>
                </a:lnTo>
                <a:lnTo>
                  <a:pt x="765" y="692"/>
                </a:lnTo>
                <a:lnTo>
                  <a:pt x="763" y="692"/>
                </a:lnTo>
                <a:lnTo>
                  <a:pt x="763" y="694"/>
                </a:lnTo>
                <a:lnTo>
                  <a:pt x="762" y="696"/>
                </a:lnTo>
                <a:lnTo>
                  <a:pt x="762" y="698"/>
                </a:lnTo>
                <a:lnTo>
                  <a:pt x="760" y="699"/>
                </a:lnTo>
                <a:lnTo>
                  <a:pt x="758" y="701"/>
                </a:lnTo>
                <a:lnTo>
                  <a:pt x="756" y="701"/>
                </a:lnTo>
                <a:lnTo>
                  <a:pt x="756" y="703"/>
                </a:lnTo>
                <a:lnTo>
                  <a:pt x="754" y="703"/>
                </a:lnTo>
                <a:lnTo>
                  <a:pt x="754" y="705"/>
                </a:lnTo>
                <a:lnTo>
                  <a:pt x="752" y="705"/>
                </a:lnTo>
                <a:lnTo>
                  <a:pt x="750" y="705"/>
                </a:lnTo>
                <a:lnTo>
                  <a:pt x="748" y="705"/>
                </a:lnTo>
                <a:lnTo>
                  <a:pt x="748" y="707"/>
                </a:lnTo>
                <a:lnTo>
                  <a:pt x="747" y="707"/>
                </a:lnTo>
                <a:lnTo>
                  <a:pt x="745" y="709"/>
                </a:lnTo>
                <a:lnTo>
                  <a:pt x="743" y="709"/>
                </a:lnTo>
                <a:lnTo>
                  <a:pt x="743" y="707"/>
                </a:lnTo>
                <a:lnTo>
                  <a:pt x="743" y="705"/>
                </a:lnTo>
                <a:lnTo>
                  <a:pt x="743" y="703"/>
                </a:lnTo>
                <a:lnTo>
                  <a:pt x="743" y="701"/>
                </a:lnTo>
                <a:lnTo>
                  <a:pt x="743" y="699"/>
                </a:lnTo>
                <a:lnTo>
                  <a:pt x="743" y="698"/>
                </a:lnTo>
                <a:lnTo>
                  <a:pt x="743" y="696"/>
                </a:lnTo>
                <a:lnTo>
                  <a:pt x="741" y="696"/>
                </a:lnTo>
                <a:lnTo>
                  <a:pt x="739" y="694"/>
                </a:lnTo>
                <a:lnTo>
                  <a:pt x="737" y="692"/>
                </a:lnTo>
                <a:lnTo>
                  <a:pt x="737" y="690"/>
                </a:lnTo>
                <a:lnTo>
                  <a:pt x="737" y="688"/>
                </a:lnTo>
                <a:lnTo>
                  <a:pt x="737" y="686"/>
                </a:lnTo>
                <a:lnTo>
                  <a:pt x="735" y="686"/>
                </a:lnTo>
                <a:lnTo>
                  <a:pt x="733" y="686"/>
                </a:lnTo>
                <a:lnTo>
                  <a:pt x="732" y="686"/>
                </a:lnTo>
                <a:lnTo>
                  <a:pt x="730" y="686"/>
                </a:lnTo>
                <a:lnTo>
                  <a:pt x="728" y="686"/>
                </a:lnTo>
                <a:lnTo>
                  <a:pt x="728" y="684"/>
                </a:lnTo>
                <a:lnTo>
                  <a:pt x="726" y="683"/>
                </a:lnTo>
                <a:lnTo>
                  <a:pt x="724" y="684"/>
                </a:lnTo>
                <a:lnTo>
                  <a:pt x="722" y="684"/>
                </a:lnTo>
                <a:lnTo>
                  <a:pt x="722" y="684"/>
                </a:lnTo>
                <a:lnTo>
                  <a:pt x="720" y="684"/>
                </a:lnTo>
                <a:lnTo>
                  <a:pt x="718" y="686"/>
                </a:lnTo>
                <a:lnTo>
                  <a:pt x="717" y="686"/>
                </a:lnTo>
                <a:lnTo>
                  <a:pt x="715" y="684"/>
                </a:lnTo>
                <a:lnTo>
                  <a:pt x="713" y="683"/>
                </a:lnTo>
                <a:lnTo>
                  <a:pt x="711" y="684"/>
                </a:lnTo>
                <a:lnTo>
                  <a:pt x="709" y="684"/>
                </a:lnTo>
                <a:lnTo>
                  <a:pt x="709" y="686"/>
                </a:lnTo>
                <a:lnTo>
                  <a:pt x="707" y="686"/>
                </a:lnTo>
                <a:lnTo>
                  <a:pt x="705" y="686"/>
                </a:lnTo>
                <a:lnTo>
                  <a:pt x="705" y="684"/>
                </a:lnTo>
                <a:lnTo>
                  <a:pt x="703" y="684"/>
                </a:lnTo>
                <a:lnTo>
                  <a:pt x="702" y="684"/>
                </a:lnTo>
                <a:lnTo>
                  <a:pt x="700" y="684"/>
                </a:lnTo>
                <a:lnTo>
                  <a:pt x="698" y="684"/>
                </a:lnTo>
                <a:lnTo>
                  <a:pt x="698" y="686"/>
                </a:lnTo>
                <a:lnTo>
                  <a:pt x="696" y="686"/>
                </a:lnTo>
                <a:lnTo>
                  <a:pt x="696" y="688"/>
                </a:lnTo>
                <a:lnTo>
                  <a:pt x="696" y="690"/>
                </a:lnTo>
                <a:lnTo>
                  <a:pt x="694" y="692"/>
                </a:lnTo>
                <a:lnTo>
                  <a:pt x="696" y="692"/>
                </a:lnTo>
                <a:lnTo>
                  <a:pt x="696" y="694"/>
                </a:lnTo>
                <a:lnTo>
                  <a:pt x="696" y="696"/>
                </a:lnTo>
                <a:lnTo>
                  <a:pt x="694" y="698"/>
                </a:lnTo>
                <a:lnTo>
                  <a:pt x="692" y="698"/>
                </a:lnTo>
                <a:lnTo>
                  <a:pt x="690" y="699"/>
                </a:lnTo>
                <a:lnTo>
                  <a:pt x="688" y="699"/>
                </a:lnTo>
                <a:lnTo>
                  <a:pt x="687" y="699"/>
                </a:lnTo>
                <a:lnTo>
                  <a:pt x="685" y="701"/>
                </a:lnTo>
                <a:lnTo>
                  <a:pt x="683" y="701"/>
                </a:lnTo>
                <a:lnTo>
                  <a:pt x="683" y="703"/>
                </a:lnTo>
                <a:lnTo>
                  <a:pt x="681" y="703"/>
                </a:lnTo>
                <a:lnTo>
                  <a:pt x="679" y="703"/>
                </a:lnTo>
                <a:lnTo>
                  <a:pt x="677" y="705"/>
                </a:lnTo>
                <a:lnTo>
                  <a:pt x="677" y="707"/>
                </a:lnTo>
                <a:lnTo>
                  <a:pt x="677" y="709"/>
                </a:lnTo>
                <a:lnTo>
                  <a:pt x="675" y="709"/>
                </a:lnTo>
                <a:lnTo>
                  <a:pt x="675" y="709"/>
                </a:lnTo>
                <a:lnTo>
                  <a:pt x="675" y="707"/>
                </a:lnTo>
                <a:lnTo>
                  <a:pt x="673" y="707"/>
                </a:lnTo>
                <a:lnTo>
                  <a:pt x="672" y="707"/>
                </a:lnTo>
                <a:lnTo>
                  <a:pt x="670" y="709"/>
                </a:lnTo>
                <a:lnTo>
                  <a:pt x="668" y="709"/>
                </a:lnTo>
                <a:lnTo>
                  <a:pt x="666" y="709"/>
                </a:lnTo>
                <a:lnTo>
                  <a:pt x="666" y="711"/>
                </a:lnTo>
                <a:lnTo>
                  <a:pt x="664" y="711"/>
                </a:lnTo>
                <a:lnTo>
                  <a:pt x="664" y="713"/>
                </a:lnTo>
                <a:lnTo>
                  <a:pt x="662" y="713"/>
                </a:lnTo>
                <a:lnTo>
                  <a:pt x="662" y="714"/>
                </a:lnTo>
                <a:lnTo>
                  <a:pt x="662" y="716"/>
                </a:lnTo>
                <a:lnTo>
                  <a:pt x="660" y="718"/>
                </a:lnTo>
                <a:lnTo>
                  <a:pt x="660" y="720"/>
                </a:lnTo>
                <a:lnTo>
                  <a:pt x="658" y="722"/>
                </a:lnTo>
                <a:lnTo>
                  <a:pt x="658" y="724"/>
                </a:lnTo>
                <a:lnTo>
                  <a:pt x="657" y="724"/>
                </a:lnTo>
                <a:lnTo>
                  <a:pt x="657" y="724"/>
                </a:lnTo>
                <a:lnTo>
                  <a:pt x="657" y="726"/>
                </a:lnTo>
                <a:lnTo>
                  <a:pt x="655" y="728"/>
                </a:lnTo>
                <a:lnTo>
                  <a:pt x="653" y="729"/>
                </a:lnTo>
                <a:lnTo>
                  <a:pt x="651" y="729"/>
                </a:lnTo>
                <a:lnTo>
                  <a:pt x="651" y="731"/>
                </a:lnTo>
                <a:lnTo>
                  <a:pt x="651" y="733"/>
                </a:lnTo>
                <a:lnTo>
                  <a:pt x="649" y="733"/>
                </a:lnTo>
                <a:lnTo>
                  <a:pt x="647" y="735"/>
                </a:lnTo>
                <a:lnTo>
                  <a:pt x="645" y="737"/>
                </a:lnTo>
                <a:lnTo>
                  <a:pt x="643" y="739"/>
                </a:lnTo>
                <a:lnTo>
                  <a:pt x="642" y="739"/>
                </a:lnTo>
                <a:lnTo>
                  <a:pt x="640" y="741"/>
                </a:lnTo>
                <a:lnTo>
                  <a:pt x="638" y="743"/>
                </a:lnTo>
                <a:lnTo>
                  <a:pt x="636" y="744"/>
                </a:lnTo>
                <a:lnTo>
                  <a:pt x="634" y="744"/>
                </a:lnTo>
                <a:lnTo>
                  <a:pt x="634" y="746"/>
                </a:lnTo>
                <a:lnTo>
                  <a:pt x="632" y="746"/>
                </a:lnTo>
                <a:lnTo>
                  <a:pt x="632" y="748"/>
                </a:lnTo>
                <a:lnTo>
                  <a:pt x="632" y="750"/>
                </a:lnTo>
                <a:lnTo>
                  <a:pt x="632" y="752"/>
                </a:lnTo>
                <a:lnTo>
                  <a:pt x="630" y="752"/>
                </a:lnTo>
                <a:lnTo>
                  <a:pt x="628" y="754"/>
                </a:lnTo>
                <a:lnTo>
                  <a:pt x="628" y="754"/>
                </a:lnTo>
                <a:lnTo>
                  <a:pt x="627" y="756"/>
                </a:lnTo>
                <a:lnTo>
                  <a:pt x="625" y="758"/>
                </a:lnTo>
                <a:lnTo>
                  <a:pt x="623" y="759"/>
                </a:lnTo>
                <a:lnTo>
                  <a:pt x="621" y="759"/>
                </a:lnTo>
                <a:lnTo>
                  <a:pt x="619" y="758"/>
                </a:lnTo>
                <a:lnTo>
                  <a:pt x="619" y="759"/>
                </a:lnTo>
                <a:lnTo>
                  <a:pt x="617" y="759"/>
                </a:lnTo>
                <a:lnTo>
                  <a:pt x="615" y="759"/>
                </a:lnTo>
                <a:lnTo>
                  <a:pt x="613" y="761"/>
                </a:lnTo>
                <a:lnTo>
                  <a:pt x="612" y="761"/>
                </a:lnTo>
                <a:lnTo>
                  <a:pt x="610" y="761"/>
                </a:lnTo>
                <a:lnTo>
                  <a:pt x="610" y="759"/>
                </a:lnTo>
                <a:lnTo>
                  <a:pt x="608" y="759"/>
                </a:lnTo>
                <a:lnTo>
                  <a:pt x="606" y="761"/>
                </a:lnTo>
                <a:lnTo>
                  <a:pt x="604" y="761"/>
                </a:lnTo>
                <a:lnTo>
                  <a:pt x="602" y="761"/>
                </a:lnTo>
                <a:lnTo>
                  <a:pt x="600" y="761"/>
                </a:lnTo>
                <a:lnTo>
                  <a:pt x="598" y="761"/>
                </a:lnTo>
                <a:lnTo>
                  <a:pt x="597" y="761"/>
                </a:lnTo>
                <a:lnTo>
                  <a:pt x="595" y="761"/>
                </a:lnTo>
                <a:lnTo>
                  <a:pt x="593" y="759"/>
                </a:lnTo>
                <a:lnTo>
                  <a:pt x="593" y="761"/>
                </a:lnTo>
                <a:lnTo>
                  <a:pt x="591" y="761"/>
                </a:lnTo>
                <a:lnTo>
                  <a:pt x="591" y="763"/>
                </a:lnTo>
                <a:lnTo>
                  <a:pt x="589" y="763"/>
                </a:lnTo>
                <a:lnTo>
                  <a:pt x="587" y="763"/>
                </a:lnTo>
                <a:lnTo>
                  <a:pt x="587" y="761"/>
                </a:lnTo>
                <a:lnTo>
                  <a:pt x="587" y="759"/>
                </a:lnTo>
                <a:lnTo>
                  <a:pt x="585" y="759"/>
                </a:lnTo>
                <a:lnTo>
                  <a:pt x="585" y="758"/>
                </a:lnTo>
                <a:lnTo>
                  <a:pt x="583" y="756"/>
                </a:lnTo>
                <a:lnTo>
                  <a:pt x="582" y="756"/>
                </a:lnTo>
                <a:lnTo>
                  <a:pt x="580" y="756"/>
                </a:lnTo>
                <a:lnTo>
                  <a:pt x="580" y="756"/>
                </a:lnTo>
                <a:lnTo>
                  <a:pt x="578" y="756"/>
                </a:lnTo>
                <a:lnTo>
                  <a:pt x="576" y="756"/>
                </a:lnTo>
                <a:lnTo>
                  <a:pt x="574" y="756"/>
                </a:lnTo>
                <a:lnTo>
                  <a:pt x="572" y="756"/>
                </a:lnTo>
                <a:lnTo>
                  <a:pt x="572" y="758"/>
                </a:lnTo>
                <a:lnTo>
                  <a:pt x="570" y="758"/>
                </a:lnTo>
                <a:lnTo>
                  <a:pt x="568" y="758"/>
                </a:lnTo>
                <a:lnTo>
                  <a:pt x="567" y="758"/>
                </a:lnTo>
                <a:lnTo>
                  <a:pt x="568" y="759"/>
                </a:lnTo>
                <a:lnTo>
                  <a:pt x="570" y="759"/>
                </a:lnTo>
                <a:lnTo>
                  <a:pt x="570" y="761"/>
                </a:lnTo>
                <a:lnTo>
                  <a:pt x="572" y="763"/>
                </a:lnTo>
                <a:lnTo>
                  <a:pt x="574" y="765"/>
                </a:lnTo>
                <a:lnTo>
                  <a:pt x="574" y="767"/>
                </a:lnTo>
                <a:lnTo>
                  <a:pt x="574" y="769"/>
                </a:lnTo>
                <a:lnTo>
                  <a:pt x="574" y="769"/>
                </a:lnTo>
                <a:lnTo>
                  <a:pt x="572" y="771"/>
                </a:lnTo>
                <a:lnTo>
                  <a:pt x="572" y="773"/>
                </a:lnTo>
                <a:lnTo>
                  <a:pt x="572" y="774"/>
                </a:lnTo>
                <a:lnTo>
                  <a:pt x="570" y="774"/>
                </a:lnTo>
                <a:lnTo>
                  <a:pt x="570" y="776"/>
                </a:lnTo>
                <a:lnTo>
                  <a:pt x="570" y="778"/>
                </a:lnTo>
                <a:lnTo>
                  <a:pt x="570" y="780"/>
                </a:lnTo>
                <a:lnTo>
                  <a:pt x="570" y="782"/>
                </a:lnTo>
                <a:lnTo>
                  <a:pt x="570" y="784"/>
                </a:lnTo>
                <a:lnTo>
                  <a:pt x="570" y="786"/>
                </a:lnTo>
                <a:lnTo>
                  <a:pt x="570" y="788"/>
                </a:lnTo>
                <a:lnTo>
                  <a:pt x="570" y="789"/>
                </a:lnTo>
                <a:lnTo>
                  <a:pt x="570" y="791"/>
                </a:lnTo>
                <a:lnTo>
                  <a:pt x="570" y="793"/>
                </a:lnTo>
                <a:lnTo>
                  <a:pt x="570" y="795"/>
                </a:lnTo>
                <a:lnTo>
                  <a:pt x="570" y="797"/>
                </a:lnTo>
                <a:lnTo>
                  <a:pt x="570" y="799"/>
                </a:lnTo>
                <a:lnTo>
                  <a:pt x="572" y="801"/>
                </a:lnTo>
                <a:lnTo>
                  <a:pt x="572" y="803"/>
                </a:lnTo>
                <a:lnTo>
                  <a:pt x="572" y="805"/>
                </a:lnTo>
                <a:lnTo>
                  <a:pt x="572" y="806"/>
                </a:lnTo>
                <a:lnTo>
                  <a:pt x="572" y="808"/>
                </a:lnTo>
                <a:lnTo>
                  <a:pt x="572" y="810"/>
                </a:lnTo>
                <a:lnTo>
                  <a:pt x="572" y="812"/>
                </a:lnTo>
                <a:lnTo>
                  <a:pt x="572" y="812"/>
                </a:lnTo>
                <a:lnTo>
                  <a:pt x="574" y="814"/>
                </a:lnTo>
                <a:lnTo>
                  <a:pt x="574" y="816"/>
                </a:lnTo>
                <a:lnTo>
                  <a:pt x="574" y="818"/>
                </a:lnTo>
                <a:lnTo>
                  <a:pt x="574" y="820"/>
                </a:lnTo>
                <a:lnTo>
                  <a:pt x="574" y="821"/>
                </a:lnTo>
                <a:lnTo>
                  <a:pt x="574" y="823"/>
                </a:lnTo>
                <a:lnTo>
                  <a:pt x="574" y="825"/>
                </a:lnTo>
                <a:lnTo>
                  <a:pt x="574" y="827"/>
                </a:lnTo>
                <a:lnTo>
                  <a:pt x="574" y="829"/>
                </a:lnTo>
                <a:lnTo>
                  <a:pt x="574" y="831"/>
                </a:lnTo>
                <a:lnTo>
                  <a:pt x="576" y="833"/>
                </a:lnTo>
                <a:lnTo>
                  <a:pt x="578" y="835"/>
                </a:lnTo>
                <a:lnTo>
                  <a:pt x="580" y="836"/>
                </a:lnTo>
                <a:lnTo>
                  <a:pt x="580" y="838"/>
                </a:lnTo>
                <a:lnTo>
                  <a:pt x="582" y="838"/>
                </a:lnTo>
                <a:lnTo>
                  <a:pt x="582" y="840"/>
                </a:lnTo>
                <a:lnTo>
                  <a:pt x="583" y="840"/>
                </a:lnTo>
                <a:lnTo>
                  <a:pt x="585" y="842"/>
                </a:lnTo>
                <a:lnTo>
                  <a:pt x="583" y="844"/>
                </a:lnTo>
                <a:lnTo>
                  <a:pt x="583" y="846"/>
                </a:lnTo>
                <a:lnTo>
                  <a:pt x="583" y="848"/>
                </a:lnTo>
                <a:lnTo>
                  <a:pt x="583" y="850"/>
                </a:lnTo>
                <a:lnTo>
                  <a:pt x="583" y="851"/>
                </a:lnTo>
                <a:lnTo>
                  <a:pt x="582" y="853"/>
                </a:lnTo>
                <a:lnTo>
                  <a:pt x="582" y="855"/>
                </a:lnTo>
                <a:lnTo>
                  <a:pt x="582" y="857"/>
                </a:lnTo>
                <a:lnTo>
                  <a:pt x="582" y="857"/>
                </a:lnTo>
                <a:lnTo>
                  <a:pt x="582" y="859"/>
                </a:lnTo>
                <a:lnTo>
                  <a:pt x="580" y="859"/>
                </a:lnTo>
                <a:lnTo>
                  <a:pt x="580" y="861"/>
                </a:lnTo>
                <a:lnTo>
                  <a:pt x="580" y="863"/>
                </a:lnTo>
                <a:lnTo>
                  <a:pt x="580" y="865"/>
                </a:lnTo>
                <a:lnTo>
                  <a:pt x="580" y="866"/>
                </a:lnTo>
                <a:lnTo>
                  <a:pt x="580" y="868"/>
                </a:lnTo>
                <a:lnTo>
                  <a:pt x="582" y="868"/>
                </a:lnTo>
                <a:lnTo>
                  <a:pt x="580" y="878"/>
                </a:lnTo>
                <a:lnTo>
                  <a:pt x="580" y="883"/>
                </a:lnTo>
                <a:lnTo>
                  <a:pt x="574" y="891"/>
                </a:lnTo>
                <a:lnTo>
                  <a:pt x="565" y="891"/>
                </a:lnTo>
                <a:lnTo>
                  <a:pt x="559" y="889"/>
                </a:lnTo>
                <a:lnTo>
                  <a:pt x="548" y="874"/>
                </a:lnTo>
                <a:lnTo>
                  <a:pt x="542" y="868"/>
                </a:lnTo>
                <a:lnTo>
                  <a:pt x="535" y="857"/>
                </a:lnTo>
                <a:lnTo>
                  <a:pt x="531" y="848"/>
                </a:lnTo>
                <a:lnTo>
                  <a:pt x="529" y="848"/>
                </a:lnTo>
                <a:lnTo>
                  <a:pt x="525" y="840"/>
                </a:lnTo>
                <a:lnTo>
                  <a:pt x="520" y="833"/>
                </a:lnTo>
                <a:lnTo>
                  <a:pt x="516" y="831"/>
                </a:lnTo>
                <a:lnTo>
                  <a:pt x="514" y="829"/>
                </a:lnTo>
                <a:lnTo>
                  <a:pt x="514" y="827"/>
                </a:lnTo>
                <a:lnTo>
                  <a:pt x="512" y="825"/>
                </a:lnTo>
                <a:lnTo>
                  <a:pt x="512" y="823"/>
                </a:lnTo>
                <a:lnTo>
                  <a:pt x="510" y="823"/>
                </a:lnTo>
                <a:lnTo>
                  <a:pt x="510" y="821"/>
                </a:lnTo>
                <a:lnTo>
                  <a:pt x="508" y="821"/>
                </a:lnTo>
                <a:lnTo>
                  <a:pt x="508" y="820"/>
                </a:lnTo>
                <a:lnTo>
                  <a:pt x="506" y="818"/>
                </a:lnTo>
                <a:lnTo>
                  <a:pt x="506" y="816"/>
                </a:lnTo>
                <a:lnTo>
                  <a:pt x="505" y="816"/>
                </a:lnTo>
                <a:lnTo>
                  <a:pt x="505" y="814"/>
                </a:lnTo>
                <a:lnTo>
                  <a:pt x="505" y="812"/>
                </a:lnTo>
                <a:lnTo>
                  <a:pt x="503" y="812"/>
                </a:lnTo>
                <a:lnTo>
                  <a:pt x="503" y="812"/>
                </a:lnTo>
                <a:lnTo>
                  <a:pt x="501" y="812"/>
                </a:lnTo>
                <a:lnTo>
                  <a:pt x="501" y="810"/>
                </a:lnTo>
                <a:lnTo>
                  <a:pt x="499" y="808"/>
                </a:lnTo>
                <a:lnTo>
                  <a:pt x="499" y="806"/>
                </a:lnTo>
                <a:lnTo>
                  <a:pt x="497" y="806"/>
                </a:lnTo>
                <a:lnTo>
                  <a:pt x="497" y="805"/>
                </a:lnTo>
                <a:lnTo>
                  <a:pt x="495" y="803"/>
                </a:lnTo>
                <a:lnTo>
                  <a:pt x="495" y="801"/>
                </a:lnTo>
                <a:lnTo>
                  <a:pt x="493" y="801"/>
                </a:lnTo>
                <a:lnTo>
                  <a:pt x="493" y="799"/>
                </a:lnTo>
                <a:lnTo>
                  <a:pt x="491" y="799"/>
                </a:lnTo>
                <a:lnTo>
                  <a:pt x="491" y="797"/>
                </a:lnTo>
                <a:lnTo>
                  <a:pt x="491" y="795"/>
                </a:lnTo>
                <a:lnTo>
                  <a:pt x="490" y="795"/>
                </a:lnTo>
                <a:lnTo>
                  <a:pt x="490" y="793"/>
                </a:lnTo>
                <a:lnTo>
                  <a:pt x="488" y="791"/>
                </a:lnTo>
                <a:lnTo>
                  <a:pt x="488" y="789"/>
                </a:lnTo>
                <a:lnTo>
                  <a:pt x="486" y="789"/>
                </a:lnTo>
                <a:lnTo>
                  <a:pt x="486" y="788"/>
                </a:lnTo>
                <a:lnTo>
                  <a:pt x="486" y="788"/>
                </a:lnTo>
                <a:lnTo>
                  <a:pt x="486" y="786"/>
                </a:lnTo>
                <a:lnTo>
                  <a:pt x="486" y="784"/>
                </a:lnTo>
                <a:lnTo>
                  <a:pt x="484" y="784"/>
                </a:lnTo>
                <a:lnTo>
                  <a:pt x="484" y="782"/>
                </a:lnTo>
                <a:lnTo>
                  <a:pt x="482" y="780"/>
                </a:lnTo>
                <a:lnTo>
                  <a:pt x="482" y="778"/>
                </a:lnTo>
                <a:lnTo>
                  <a:pt x="480" y="778"/>
                </a:lnTo>
                <a:lnTo>
                  <a:pt x="480" y="776"/>
                </a:lnTo>
                <a:lnTo>
                  <a:pt x="478" y="774"/>
                </a:lnTo>
                <a:lnTo>
                  <a:pt x="476" y="773"/>
                </a:lnTo>
                <a:lnTo>
                  <a:pt x="476" y="771"/>
                </a:lnTo>
                <a:lnTo>
                  <a:pt x="475" y="769"/>
                </a:lnTo>
                <a:lnTo>
                  <a:pt x="475" y="769"/>
                </a:lnTo>
                <a:lnTo>
                  <a:pt x="473" y="769"/>
                </a:lnTo>
                <a:lnTo>
                  <a:pt x="473" y="767"/>
                </a:lnTo>
                <a:lnTo>
                  <a:pt x="471" y="765"/>
                </a:lnTo>
                <a:lnTo>
                  <a:pt x="471" y="763"/>
                </a:lnTo>
                <a:lnTo>
                  <a:pt x="469" y="763"/>
                </a:lnTo>
                <a:lnTo>
                  <a:pt x="469" y="761"/>
                </a:lnTo>
                <a:lnTo>
                  <a:pt x="469" y="759"/>
                </a:lnTo>
                <a:lnTo>
                  <a:pt x="467" y="758"/>
                </a:lnTo>
                <a:lnTo>
                  <a:pt x="465" y="756"/>
                </a:lnTo>
                <a:lnTo>
                  <a:pt x="465" y="754"/>
                </a:lnTo>
                <a:lnTo>
                  <a:pt x="463" y="754"/>
                </a:lnTo>
                <a:lnTo>
                  <a:pt x="463" y="752"/>
                </a:lnTo>
                <a:lnTo>
                  <a:pt x="461" y="750"/>
                </a:lnTo>
                <a:lnTo>
                  <a:pt x="460" y="748"/>
                </a:lnTo>
                <a:lnTo>
                  <a:pt x="460" y="746"/>
                </a:lnTo>
                <a:lnTo>
                  <a:pt x="458" y="744"/>
                </a:lnTo>
                <a:lnTo>
                  <a:pt x="458" y="743"/>
                </a:lnTo>
                <a:lnTo>
                  <a:pt x="456" y="741"/>
                </a:lnTo>
                <a:lnTo>
                  <a:pt x="456" y="739"/>
                </a:lnTo>
                <a:lnTo>
                  <a:pt x="454" y="739"/>
                </a:lnTo>
                <a:lnTo>
                  <a:pt x="454" y="737"/>
                </a:lnTo>
                <a:lnTo>
                  <a:pt x="452" y="735"/>
                </a:lnTo>
                <a:lnTo>
                  <a:pt x="452" y="733"/>
                </a:lnTo>
                <a:lnTo>
                  <a:pt x="450" y="733"/>
                </a:lnTo>
                <a:lnTo>
                  <a:pt x="450" y="731"/>
                </a:lnTo>
                <a:lnTo>
                  <a:pt x="448" y="729"/>
                </a:lnTo>
                <a:lnTo>
                  <a:pt x="448" y="728"/>
                </a:lnTo>
                <a:lnTo>
                  <a:pt x="446" y="728"/>
                </a:lnTo>
                <a:lnTo>
                  <a:pt x="446" y="726"/>
                </a:lnTo>
                <a:lnTo>
                  <a:pt x="445" y="724"/>
                </a:lnTo>
                <a:lnTo>
                  <a:pt x="445" y="724"/>
                </a:lnTo>
                <a:lnTo>
                  <a:pt x="443" y="722"/>
                </a:lnTo>
                <a:lnTo>
                  <a:pt x="443" y="720"/>
                </a:lnTo>
                <a:lnTo>
                  <a:pt x="441" y="718"/>
                </a:lnTo>
                <a:lnTo>
                  <a:pt x="441" y="716"/>
                </a:lnTo>
                <a:lnTo>
                  <a:pt x="439" y="714"/>
                </a:lnTo>
                <a:lnTo>
                  <a:pt x="441" y="713"/>
                </a:lnTo>
                <a:lnTo>
                  <a:pt x="441" y="711"/>
                </a:lnTo>
                <a:lnTo>
                  <a:pt x="437" y="711"/>
                </a:lnTo>
                <a:lnTo>
                  <a:pt x="437" y="709"/>
                </a:lnTo>
                <a:lnTo>
                  <a:pt x="437" y="707"/>
                </a:lnTo>
                <a:lnTo>
                  <a:pt x="437" y="707"/>
                </a:lnTo>
                <a:lnTo>
                  <a:pt x="437" y="705"/>
                </a:lnTo>
                <a:lnTo>
                  <a:pt x="437" y="703"/>
                </a:lnTo>
                <a:lnTo>
                  <a:pt x="435" y="701"/>
                </a:lnTo>
                <a:lnTo>
                  <a:pt x="435" y="699"/>
                </a:lnTo>
                <a:lnTo>
                  <a:pt x="433" y="699"/>
                </a:lnTo>
                <a:lnTo>
                  <a:pt x="431" y="699"/>
                </a:lnTo>
                <a:lnTo>
                  <a:pt x="430" y="699"/>
                </a:lnTo>
                <a:lnTo>
                  <a:pt x="428" y="699"/>
                </a:lnTo>
                <a:lnTo>
                  <a:pt x="426" y="701"/>
                </a:lnTo>
                <a:lnTo>
                  <a:pt x="424" y="701"/>
                </a:lnTo>
                <a:lnTo>
                  <a:pt x="424" y="703"/>
                </a:lnTo>
                <a:lnTo>
                  <a:pt x="422" y="705"/>
                </a:lnTo>
                <a:lnTo>
                  <a:pt x="420" y="705"/>
                </a:lnTo>
                <a:lnTo>
                  <a:pt x="418" y="705"/>
                </a:lnTo>
                <a:lnTo>
                  <a:pt x="416" y="707"/>
                </a:lnTo>
                <a:lnTo>
                  <a:pt x="415" y="709"/>
                </a:lnTo>
                <a:lnTo>
                  <a:pt x="413" y="711"/>
                </a:lnTo>
                <a:lnTo>
                  <a:pt x="413" y="709"/>
                </a:lnTo>
                <a:lnTo>
                  <a:pt x="411" y="711"/>
                </a:lnTo>
                <a:lnTo>
                  <a:pt x="409" y="711"/>
                </a:lnTo>
                <a:lnTo>
                  <a:pt x="409" y="713"/>
                </a:lnTo>
                <a:lnTo>
                  <a:pt x="407" y="714"/>
                </a:lnTo>
                <a:lnTo>
                  <a:pt x="407" y="716"/>
                </a:lnTo>
                <a:lnTo>
                  <a:pt x="405" y="720"/>
                </a:lnTo>
                <a:lnTo>
                  <a:pt x="403" y="722"/>
                </a:lnTo>
                <a:lnTo>
                  <a:pt x="403" y="724"/>
                </a:lnTo>
                <a:lnTo>
                  <a:pt x="401" y="724"/>
                </a:lnTo>
                <a:lnTo>
                  <a:pt x="400" y="724"/>
                </a:lnTo>
                <a:lnTo>
                  <a:pt x="400" y="726"/>
                </a:lnTo>
                <a:lnTo>
                  <a:pt x="398" y="728"/>
                </a:lnTo>
                <a:lnTo>
                  <a:pt x="396" y="731"/>
                </a:lnTo>
                <a:lnTo>
                  <a:pt x="394" y="733"/>
                </a:lnTo>
                <a:lnTo>
                  <a:pt x="392" y="733"/>
                </a:lnTo>
                <a:lnTo>
                  <a:pt x="392" y="735"/>
                </a:lnTo>
                <a:lnTo>
                  <a:pt x="390" y="737"/>
                </a:lnTo>
                <a:lnTo>
                  <a:pt x="390" y="741"/>
                </a:lnTo>
                <a:lnTo>
                  <a:pt x="388" y="743"/>
                </a:lnTo>
                <a:lnTo>
                  <a:pt x="388" y="744"/>
                </a:lnTo>
                <a:lnTo>
                  <a:pt x="386" y="744"/>
                </a:lnTo>
                <a:lnTo>
                  <a:pt x="385" y="746"/>
                </a:lnTo>
                <a:lnTo>
                  <a:pt x="383" y="746"/>
                </a:lnTo>
                <a:lnTo>
                  <a:pt x="381" y="748"/>
                </a:lnTo>
                <a:lnTo>
                  <a:pt x="379" y="750"/>
                </a:lnTo>
                <a:lnTo>
                  <a:pt x="377" y="752"/>
                </a:lnTo>
                <a:lnTo>
                  <a:pt x="377" y="754"/>
                </a:lnTo>
                <a:lnTo>
                  <a:pt x="375" y="754"/>
                </a:lnTo>
                <a:lnTo>
                  <a:pt x="373" y="754"/>
                </a:lnTo>
                <a:lnTo>
                  <a:pt x="373" y="756"/>
                </a:lnTo>
                <a:lnTo>
                  <a:pt x="373" y="758"/>
                </a:lnTo>
                <a:lnTo>
                  <a:pt x="373" y="759"/>
                </a:lnTo>
                <a:lnTo>
                  <a:pt x="373" y="761"/>
                </a:lnTo>
                <a:lnTo>
                  <a:pt x="373" y="763"/>
                </a:lnTo>
                <a:lnTo>
                  <a:pt x="373" y="765"/>
                </a:lnTo>
                <a:lnTo>
                  <a:pt x="373" y="767"/>
                </a:lnTo>
                <a:lnTo>
                  <a:pt x="371" y="769"/>
                </a:lnTo>
                <a:lnTo>
                  <a:pt x="371" y="769"/>
                </a:lnTo>
                <a:lnTo>
                  <a:pt x="371" y="771"/>
                </a:lnTo>
                <a:lnTo>
                  <a:pt x="371" y="773"/>
                </a:lnTo>
                <a:lnTo>
                  <a:pt x="366" y="771"/>
                </a:lnTo>
                <a:lnTo>
                  <a:pt x="355" y="756"/>
                </a:lnTo>
                <a:lnTo>
                  <a:pt x="356" y="741"/>
                </a:lnTo>
                <a:lnTo>
                  <a:pt x="356" y="737"/>
                </a:lnTo>
                <a:lnTo>
                  <a:pt x="360" y="726"/>
                </a:lnTo>
                <a:lnTo>
                  <a:pt x="358" y="714"/>
                </a:lnTo>
                <a:lnTo>
                  <a:pt x="360" y="703"/>
                </a:lnTo>
                <a:lnTo>
                  <a:pt x="370" y="694"/>
                </a:lnTo>
                <a:lnTo>
                  <a:pt x="371" y="679"/>
                </a:lnTo>
                <a:lnTo>
                  <a:pt x="373" y="677"/>
                </a:lnTo>
                <a:lnTo>
                  <a:pt x="364" y="675"/>
                </a:lnTo>
                <a:lnTo>
                  <a:pt x="364" y="677"/>
                </a:lnTo>
                <a:lnTo>
                  <a:pt x="362" y="677"/>
                </a:lnTo>
                <a:lnTo>
                  <a:pt x="360" y="677"/>
                </a:lnTo>
                <a:lnTo>
                  <a:pt x="358" y="675"/>
                </a:lnTo>
                <a:lnTo>
                  <a:pt x="356" y="675"/>
                </a:lnTo>
                <a:lnTo>
                  <a:pt x="356" y="673"/>
                </a:lnTo>
                <a:lnTo>
                  <a:pt x="355" y="671"/>
                </a:lnTo>
                <a:lnTo>
                  <a:pt x="353" y="671"/>
                </a:lnTo>
                <a:lnTo>
                  <a:pt x="353" y="673"/>
                </a:lnTo>
                <a:lnTo>
                  <a:pt x="353" y="675"/>
                </a:lnTo>
                <a:lnTo>
                  <a:pt x="351" y="677"/>
                </a:lnTo>
                <a:lnTo>
                  <a:pt x="351" y="679"/>
                </a:lnTo>
                <a:lnTo>
                  <a:pt x="351" y="679"/>
                </a:lnTo>
                <a:lnTo>
                  <a:pt x="353" y="679"/>
                </a:lnTo>
                <a:lnTo>
                  <a:pt x="353" y="681"/>
                </a:lnTo>
                <a:lnTo>
                  <a:pt x="353" y="683"/>
                </a:lnTo>
                <a:lnTo>
                  <a:pt x="355" y="684"/>
                </a:lnTo>
                <a:lnTo>
                  <a:pt x="355" y="686"/>
                </a:lnTo>
                <a:lnTo>
                  <a:pt x="356" y="688"/>
                </a:lnTo>
                <a:lnTo>
                  <a:pt x="356" y="690"/>
                </a:lnTo>
                <a:lnTo>
                  <a:pt x="356" y="692"/>
                </a:lnTo>
                <a:lnTo>
                  <a:pt x="358" y="694"/>
                </a:lnTo>
                <a:lnTo>
                  <a:pt x="358" y="696"/>
                </a:lnTo>
                <a:lnTo>
                  <a:pt x="356" y="698"/>
                </a:lnTo>
                <a:lnTo>
                  <a:pt x="356" y="699"/>
                </a:lnTo>
                <a:lnTo>
                  <a:pt x="356" y="701"/>
                </a:lnTo>
                <a:lnTo>
                  <a:pt x="355" y="703"/>
                </a:lnTo>
                <a:lnTo>
                  <a:pt x="355" y="705"/>
                </a:lnTo>
                <a:lnTo>
                  <a:pt x="353" y="707"/>
                </a:lnTo>
                <a:lnTo>
                  <a:pt x="353" y="709"/>
                </a:lnTo>
                <a:lnTo>
                  <a:pt x="351" y="709"/>
                </a:lnTo>
                <a:lnTo>
                  <a:pt x="351" y="711"/>
                </a:lnTo>
                <a:lnTo>
                  <a:pt x="351" y="713"/>
                </a:lnTo>
                <a:lnTo>
                  <a:pt x="351" y="714"/>
                </a:lnTo>
                <a:lnTo>
                  <a:pt x="351" y="716"/>
                </a:lnTo>
                <a:lnTo>
                  <a:pt x="353" y="716"/>
                </a:lnTo>
                <a:lnTo>
                  <a:pt x="353" y="718"/>
                </a:lnTo>
                <a:lnTo>
                  <a:pt x="353" y="720"/>
                </a:lnTo>
                <a:lnTo>
                  <a:pt x="351" y="722"/>
                </a:lnTo>
                <a:lnTo>
                  <a:pt x="351" y="724"/>
                </a:lnTo>
                <a:lnTo>
                  <a:pt x="351" y="724"/>
                </a:lnTo>
                <a:lnTo>
                  <a:pt x="351" y="726"/>
                </a:lnTo>
                <a:lnTo>
                  <a:pt x="349" y="728"/>
                </a:lnTo>
                <a:lnTo>
                  <a:pt x="349" y="729"/>
                </a:lnTo>
                <a:lnTo>
                  <a:pt x="347" y="731"/>
                </a:lnTo>
                <a:lnTo>
                  <a:pt x="345" y="733"/>
                </a:lnTo>
                <a:lnTo>
                  <a:pt x="345" y="735"/>
                </a:lnTo>
                <a:lnTo>
                  <a:pt x="343" y="735"/>
                </a:lnTo>
                <a:lnTo>
                  <a:pt x="343" y="737"/>
                </a:lnTo>
                <a:lnTo>
                  <a:pt x="343" y="739"/>
                </a:lnTo>
                <a:lnTo>
                  <a:pt x="341" y="739"/>
                </a:lnTo>
                <a:lnTo>
                  <a:pt x="341" y="741"/>
                </a:lnTo>
                <a:lnTo>
                  <a:pt x="341" y="741"/>
                </a:lnTo>
                <a:lnTo>
                  <a:pt x="341" y="743"/>
                </a:lnTo>
                <a:lnTo>
                  <a:pt x="340" y="744"/>
                </a:lnTo>
                <a:lnTo>
                  <a:pt x="338" y="744"/>
                </a:lnTo>
                <a:lnTo>
                  <a:pt x="336" y="744"/>
                </a:lnTo>
                <a:lnTo>
                  <a:pt x="334" y="744"/>
                </a:lnTo>
                <a:lnTo>
                  <a:pt x="332" y="744"/>
                </a:lnTo>
                <a:lnTo>
                  <a:pt x="332" y="746"/>
                </a:lnTo>
                <a:lnTo>
                  <a:pt x="330" y="746"/>
                </a:lnTo>
                <a:lnTo>
                  <a:pt x="328" y="746"/>
                </a:lnTo>
                <a:lnTo>
                  <a:pt x="326" y="746"/>
                </a:lnTo>
                <a:lnTo>
                  <a:pt x="325" y="746"/>
                </a:lnTo>
                <a:lnTo>
                  <a:pt x="323" y="746"/>
                </a:lnTo>
                <a:lnTo>
                  <a:pt x="321" y="746"/>
                </a:lnTo>
                <a:lnTo>
                  <a:pt x="319" y="746"/>
                </a:lnTo>
                <a:lnTo>
                  <a:pt x="317" y="746"/>
                </a:lnTo>
                <a:lnTo>
                  <a:pt x="315" y="746"/>
                </a:lnTo>
                <a:lnTo>
                  <a:pt x="313" y="746"/>
                </a:lnTo>
                <a:lnTo>
                  <a:pt x="311" y="746"/>
                </a:lnTo>
                <a:lnTo>
                  <a:pt x="310" y="746"/>
                </a:lnTo>
                <a:lnTo>
                  <a:pt x="308" y="746"/>
                </a:lnTo>
                <a:lnTo>
                  <a:pt x="306" y="746"/>
                </a:lnTo>
                <a:lnTo>
                  <a:pt x="306" y="744"/>
                </a:lnTo>
                <a:lnTo>
                  <a:pt x="304" y="743"/>
                </a:lnTo>
                <a:lnTo>
                  <a:pt x="304" y="741"/>
                </a:lnTo>
                <a:lnTo>
                  <a:pt x="304" y="739"/>
                </a:lnTo>
                <a:lnTo>
                  <a:pt x="304" y="737"/>
                </a:lnTo>
                <a:lnTo>
                  <a:pt x="304" y="735"/>
                </a:lnTo>
                <a:lnTo>
                  <a:pt x="304" y="733"/>
                </a:lnTo>
                <a:lnTo>
                  <a:pt x="302" y="733"/>
                </a:lnTo>
                <a:lnTo>
                  <a:pt x="302" y="731"/>
                </a:lnTo>
                <a:lnTo>
                  <a:pt x="302" y="729"/>
                </a:lnTo>
                <a:lnTo>
                  <a:pt x="302" y="728"/>
                </a:lnTo>
                <a:lnTo>
                  <a:pt x="302" y="726"/>
                </a:lnTo>
                <a:lnTo>
                  <a:pt x="302" y="724"/>
                </a:lnTo>
                <a:lnTo>
                  <a:pt x="300" y="724"/>
                </a:lnTo>
                <a:lnTo>
                  <a:pt x="300" y="724"/>
                </a:lnTo>
                <a:lnTo>
                  <a:pt x="300" y="722"/>
                </a:lnTo>
                <a:lnTo>
                  <a:pt x="298" y="720"/>
                </a:lnTo>
                <a:lnTo>
                  <a:pt x="296" y="720"/>
                </a:lnTo>
                <a:lnTo>
                  <a:pt x="295" y="720"/>
                </a:lnTo>
                <a:lnTo>
                  <a:pt x="295" y="718"/>
                </a:lnTo>
                <a:lnTo>
                  <a:pt x="293" y="718"/>
                </a:lnTo>
                <a:lnTo>
                  <a:pt x="291" y="716"/>
                </a:lnTo>
                <a:lnTo>
                  <a:pt x="289" y="714"/>
                </a:lnTo>
                <a:lnTo>
                  <a:pt x="289" y="713"/>
                </a:lnTo>
                <a:lnTo>
                  <a:pt x="287" y="711"/>
                </a:lnTo>
                <a:lnTo>
                  <a:pt x="285" y="709"/>
                </a:lnTo>
                <a:lnTo>
                  <a:pt x="283" y="709"/>
                </a:lnTo>
                <a:lnTo>
                  <a:pt x="281" y="709"/>
                </a:lnTo>
                <a:lnTo>
                  <a:pt x="280" y="709"/>
                </a:lnTo>
                <a:lnTo>
                  <a:pt x="278" y="709"/>
                </a:lnTo>
                <a:lnTo>
                  <a:pt x="276" y="709"/>
                </a:lnTo>
                <a:lnTo>
                  <a:pt x="274" y="709"/>
                </a:lnTo>
                <a:lnTo>
                  <a:pt x="272" y="709"/>
                </a:lnTo>
                <a:lnTo>
                  <a:pt x="270" y="709"/>
                </a:lnTo>
                <a:lnTo>
                  <a:pt x="268" y="709"/>
                </a:lnTo>
                <a:lnTo>
                  <a:pt x="268" y="707"/>
                </a:lnTo>
                <a:lnTo>
                  <a:pt x="266" y="707"/>
                </a:lnTo>
                <a:lnTo>
                  <a:pt x="265" y="707"/>
                </a:lnTo>
                <a:lnTo>
                  <a:pt x="263" y="705"/>
                </a:lnTo>
                <a:lnTo>
                  <a:pt x="261" y="705"/>
                </a:lnTo>
                <a:lnTo>
                  <a:pt x="259" y="703"/>
                </a:lnTo>
                <a:lnTo>
                  <a:pt x="257" y="703"/>
                </a:lnTo>
                <a:lnTo>
                  <a:pt x="255" y="701"/>
                </a:lnTo>
                <a:lnTo>
                  <a:pt x="253" y="701"/>
                </a:lnTo>
                <a:lnTo>
                  <a:pt x="251" y="699"/>
                </a:lnTo>
                <a:lnTo>
                  <a:pt x="250" y="699"/>
                </a:lnTo>
                <a:lnTo>
                  <a:pt x="248" y="698"/>
                </a:lnTo>
                <a:lnTo>
                  <a:pt x="248" y="698"/>
                </a:lnTo>
                <a:lnTo>
                  <a:pt x="248" y="696"/>
                </a:lnTo>
                <a:lnTo>
                  <a:pt x="246" y="696"/>
                </a:lnTo>
                <a:lnTo>
                  <a:pt x="244" y="694"/>
                </a:lnTo>
                <a:lnTo>
                  <a:pt x="242" y="692"/>
                </a:lnTo>
                <a:lnTo>
                  <a:pt x="240" y="692"/>
                </a:lnTo>
                <a:lnTo>
                  <a:pt x="238" y="694"/>
                </a:lnTo>
                <a:lnTo>
                  <a:pt x="236" y="694"/>
                </a:lnTo>
                <a:lnTo>
                  <a:pt x="236" y="696"/>
                </a:lnTo>
                <a:lnTo>
                  <a:pt x="235" y="696"/>
                </a:lnTo>
                <a:lnTo>
                  <a:pt x="233" y="696"/>
                </a:lnTo>
                <a:lnTo>
                  <a:pt x="231" y="698"/>
                </a:lnTo>
                <a:lnTo>
                  <a:pt x="229" y="698"/>
                </a:lnTo>
                <a:lnTo>
                  <a:pt x="227" y="698"/>
                </a:lnTo>
                <a:lnTo>
                  <a:pt x="225" y="699"/>
                </a:lnTo>
                <a:lnTo>
                  <a:pt x="223" y="699"/>
                </a:lnTo>
                <a:lnTo>
                  <a:pt x="221" y="701"/>
                </a:lnTo>
                <a:lnTo>
                  <a:pt x="220" y="701"/>
                </a:lnTo>
                <a:lnTo>
                  <a:pt x="220" y="703"/>
                </a:lnTo>
                <a:lnTo>
                  <a:pt x="220" y="705"/>
                </a:lnTo>
                <a:lnTo>
                  <a:pt x="218" y="707"/>
                </a:lnTo>
                <a:lnTo>
                  <a:pt x="218" y="709"/>
                </a:lnTo>
                <a:lnTo>
                  <a:pt x="216" y="711"/>
                </a:lnTo>
                <a:lnTo>
                  <a:pt x="216" y="713"/>
                </a:lnTo>
                <a:lnTo>
                  <a:pt x="216" y="714"/>
                </a:lnTo>
                <a:lnTo>
                  <a:pt x="214" y="716"/>
                </a:lnTo>
                <a:lnTo>
                  <a:pt x="214" y="718"/>
                </a:lnTo>
                <a:lnTo>
                  <a:pt x="212" y="718"/>
                </a:lnTo>
                <a:lnTo>
                  <a:pt x="210" y="720"/>
                </a:lnTo>
                <a:lnTo>
                  <a:pt x="208" y="720"/>
                </a:lnTo>
                <a:lnTo>
                  <a:pt x="206" y="722"/>
                </a:lnTo>
                <a:lnTo>
                  <a:pt x="205" y="722"/>
                </a:lnTo>
                <a:lnTo>
                  <a:pt x="203" y="722"/>
                </a:lnTo>
                <a:lnTo>
                  <a:pt x="201" y="724"/>
                </a:lnTo>
                <a:lnTo>
                  <a:pt x="199" y="724"/>
                </a:lnTo>
                <a:lnTo>
                  <a:pt x="199" y="724"/>
                </a:lnTo>
                <a:lnTo>
                  <a:pt x="197" y="724"/>
                </a:lnTo>
                <a:lnTo>
                  <a:pt x="195" y="724"/>
                </a:lnTo>
                <a:lnTo>
                  <a:pt x="193" y="724"/>
                </a:lnTo>
                <a:lnTo>
                  <a:pt x="191" y="726"/>
                </a:lnTo>
                <a:lnTo>
                  <a:pt x="190" y="726"/>
                </a:lnTo>
                <a:lnTo>
                  <a:pt x="188" y="728"/>
                </a:lnTo>
                <a:lnTo>
                  <a:pt x="186" y="728"/>
                </a:lnTo>
                <a:lnTo>
                  <a:pt x="186" y="729"/>
                </a:lnTo>
                <a:lnTo>
                  <a:pt x="171" y="744"/>
                </a:lnTo>
                <a:lnTo>
                  <a:pt x="171" y="743"/>
                </a:lnTo>
                <a:lnTo>
                  <a:pt x="171" y="741"/>
                </a:lnTo>
                <a:lnTo>
                  <a:pt x="169" y="739"/>
                </a:lnTo>
                <a:lnTo>
                  <a:pt x="167" y="739"/>
                </a:lnTo>
                <a:lnTo>
                  <a:pt x="165" y="737"/>
                </a:lnTo>
                <a:lnTo>
                  <a:pt x="163" y="737"/>
                </a:lnTo>
                <a:lnTo>
                  <a:pt x="161" y="735"/>
                </a:lnTo>
                <a:lnTo>
                  <a:pt x="160" y="735"/>
                </a:lnTo>
                <a:lnTo>
                  <a:pt x="160" y="737"/>
                </a:lnTo>
                <a:lnTo>
                  <a:pt x="158" y="737"/>
                </a:lnTo>
                <a:lnTo>
                  <a:pt x="156" y="737"/>
                </a:lnTo>
                <a:lnTo>
                  <a:pt x="156" y="739"/>
                </a:lnTo>
                <a:lnTo>
                  <a:pt x="154" y="739"/>
                </a:lnTo>
                <a:lnTo>
                  <a:pt x="152" y="741"/>
                </a:lnTo>
                <a:lnTo>
                  <a:pt x="152" y="741"/>
                </a:lnTo>
                <a:lnTo>
                  <a:pt x="152" y="743"/>
                </a:lnTo>
                <a:lnTo>
                  <a:pt x="150" y="743"/>
                </a:lnTo>
                <a:lnTo>
                  <a:pt x="148" y="744"/>
                </a:lnTo>
                <a:lnTo>
                  <a:pt x="146" y="744"/>
                </a:lnTo>
                <a:lnTo>
                  <a:pt x="146" y="746"/>
                </a:lnTo>
                <a:lnTo>
                  <a:pt x="145" y="746"/>
                </a:lnTo>
                <a:lnTo>
                  <a:pt x="143" y="748"/>
                </a:lnTo>
                <a:lnTo>
                  <a:pt x="141" y="748"/>
                </a:lnTo>
                <a:lnTo>
                  <a:pt x="139" y="750"/>
                </a:lnTo>
                <a:lnTo>
                  <a:pt x="137" y="750"/>
                </a:lnTo>
                <a:lnTo>
                  <a:pt x="135" y="752"/>
                </a:lnTo>
                <a:lnTo>
                  <a:pt x="133" y="754"/>
                </a:lnTo>
                <a:lnTo>
                  <a:pt x="131" y="756"/>
                </a:lnTo>
                <a:lnTo>
                  <a:pt x="130" y="756"/>
                </a:lnTo>
                <a:lnTo>
                  <a:pt x="128" y="758"/>
                </a:lnTo>
                <a:lnTo>
                  <a:pt x="126" y="759"/>
                </a:lnTo>
                <a:lnTo>
                  <a:pt x="124" y="759"/>
                </a:lnTo>
                <a:lnTo>
                  <a:pt x="122" y="761"/>
                </a:lnTo>
                <a:lnTo>
                  <a:pt x="120" y="761"/>
                </a:lnTo>
                <a:lnTo>
                  <a:pt x="120" y="763"/>
                </a:lnTo>
                <a:lnTo>
                  <a:pt x="118" y="765"/>
                </a:lnTo>
                <a:lnTo>
                  <a:pt x="118" y="767"/>
                </a:lnTo>
                <a:lnTo>
                  <a:pt x="120" y="769"/>
                </a:lnTo>
                <a:lnTo>
                  <a:pt x="120" y="769"/>
                </a:lnTo>
                <a:lnTo>
                  <a:pt x="120" y="771"/>
                </a:lnTo>
                <a:lnTo>
                  <a:pt x="118" y="773"/>
                </a:lnTo>
                <a:lnTo>
                  <a:pt x="116" y="773"/>
                </a:lnTo>
                <a:lnTo>
                  <a:pt x="115" y="773"/>
                </a:lnTo>
                <a:lnTo>
                  <a:pt x="113" y="774"/>
                </a:lnTo>
                <a:lnTo>
                  <a:pt x="111" y="774"/>
                </a:lnTo>
                <a:lnTo>
                  <a:pt x="109" y="774"/>
                </a:lnTo>
                <a:lnTo>
                  <a:pt x="107" y="776"/>
                </a:lnTo>
                <a:lnTo>
                  <a:pt x="105" y="776"/>
                </a:lnTo>
                <a:lnTo>
                  <a:pt x="105" y="776"/>
                </a:lnTo>
                <a:lnTo>
                  <a:pt x="103" y="776"/>
                </a:lnTo>
                <a:lnTo>
                  <a:pt x="101" y="778"/>
                </a:lnTo>
                <a:lnTo>
                  <a:pt x="100" y="778"/>
                </a:lnTo>
                <a:lnTo>
                  <a:pt x="98" y="778"/>
                </a:lnTo>
                <a:lnTo>
                  <a:pt x="96" y="778"/>
                </a:lnTo>
                <a:lnTo>
                  <a:pt x="94" y="780"/>
                </a:lnTo>
                <a:lnTo>
                  <a:pt x="92" y="780"/>
                </a:lnTo>
                <a:lnTo>
                  <a:pt x="90" y="780"/>
                </a:lnTo>
                <a:lnTo>
                  <a:pt x="90" y="782"/>
                </a:lnTo>
                <a:lnTo>
                  <a:pt x="88" y="782"/>
                </a:lnTo>
                <a:lnTo>
                  <a:pt x="88" y="784"/>
                </a:lnTo>
                <a:lnTo>
                  <a:pt x="83" y="788"/>
                </a:lnTo>
                <a:lnTo>
                  <a:pt x="81" y="788"/>
                </a:lnTo>
                <a:lnTo>
                  <a:pt x="79" y="789"/>
                </a:lnTo>
                <a:lnTo>
                  <a:pt x="77" y="789"/>
                </a:lnTo>
                <a:lnTo>
                  <a:pt x="75" y="791"/>
                </a:lnTo>
                <a:lnTo>
                  <a:pt x="73" y="791"/>
                </a:lnTo>
                <a:lnTo>
                  <a:pt x="71" y="793"/>
                </a:lnTo>
                <a:lnTo>
                  <a:pt x="69" y="793"/>
                </a:lnTo>
                <a:lnTo>
                  <a:pt x="68" y="793"/>
                </a:lnTo>
                <a:lnTo>
                  <a:pt x="68" y="795"/>
                </a:lnTo>
                <a:lnTo>
                  <a:pt x="66" y="795"/>
                </a:lnTo>
                <a:lnTo>
                  <a:pt x="64" y="795"/>
                </a:lnTo>
                <a:lnTo>
                  <a:pt x="62" y="795"/>
                </a:lnTo>
                <a:lnTo>
                  <a:pt x="62" y="797"/>
                </a:lnTo>
                <a:lnTo>
                  <a:pt x="60" y="797"/>
                </a:lnTo>
                <a:lnTo>
                  <a:pt x="58" y="797"/>
                </a:lnTo>
                <a:lnTo>
                  <a:pt x="56" y="797"/>
                </a:lnTo>
                <a:lnTo>
                  <a:pt x="56" y="799"/>
                </a:lnTo>
                <a:lnTo>
                  <a:pt x="56" y="801"/>
                </a:lnTo>
                <a:lnTo>
                  <a:pt x="54" y="799"/>
                </a:lnTo>
                <a:lnTo>
                  <a:pt x="53" y="799"/>
                </a:lnTo>
                <a:lnTo>
                  <a:pt x="51" y="797"/>
                </a:lnTo>
                <a:lnTo>
                  <a:pt x="49" y="795"/>
                </a:lnTo>
                <a:lnTo>
                  <a:pt x="47" y="793"/>
                </a:lnTo>
                <a:lnTo>
                  <a:pt x="45" y="791"/>
                </a:lnTo>
                <a:lnTo>
                  <a:pt x="43" y="789"/>
                </a:lnTo>
                <a:lnTo>
                  <a:pt x="41" y="789"/>
                </a:lnTo>
                <a:lnTo>
                  <a:pt x="41" y="788"/>
                </a:lnTo>
                <a:lnTo>
                  <a:pt x="39" y="788"/>
                </a:lnTo>
                <a:lnTo>
                  <a:pt x="38" y="786"/>
                </a:lnTo>
                <a:lnTo>
                  <a:pt x="36" y="784"/>
                </a:lnTo>
                <a:lnTo>
                  <a:pt x="34" y="782"/>
                </a:lnTo>
                <a:lnTo>
                  <a:pt x="32" y="782"/>
                </a:lnTo>
                <a:lnTo>
                  <a:pt x="32" y="780"/>
                </a:lnTo>
                <a:lnTo>
                  <a:pt x="30" y="778"/>
                </a:lnTo>
                <a:lnTo>
                  <a:pt x="28" y="778"/>
                </a:lnTo>
                <a:lnTo>
                  <a:pt x="28" y="776"/>
                </a:lnTo>
                <a:lnTo>
                  <a:pt x="26" y="776"/>
                </a:lnTo>
                <a:lnTo>
                  <a:pt x="26" y="774"/>
                </a:lnTo>
                <a:lnTo>
                  <a:pt x="24" y="774"/>
                </a:lnTo>
                <a:lnTo>
                  <a:pt x="23" y="773"/>
                </a:lnTo>
                <a:lnTo>
                  <a:pt x="21" y="771"/>
                </a:lnTo>
                <a:lnTo>
                  <a:pt x="19" y="771"/>
                </a:lnTo>
                <a:lnTo>
                  <a:pt x="19" y="769"/>
                </a:lnTo>
                <a:lnTo>
                  <a:pt x="17" y="769"/>
                </a:lnTo>
                <a:lnTo>
                  <a:pt x="17" y="769"/>
                </a:lnTo>
                <a:lnTo>
                  <a:pt x="15" y="769"/>
                </a:lnTo>
                <a:lnTo>
                  <a:pt x="15" y="767"/>
                </a:lnTo>
                <a:lnTo>
                  <a:pt x="13" y="767"/>
                </a:lnTo>
                <a:lnTo>
                  <a:pt x="11" y="767"/>
                </a:lnTo>
                <a:lnTo>
                  <a:pt x="11" y="765"/>
                </a:lnTo>
                <a:lnTo>
                  <a:pt x="9" y="763"/>
                </a:lnTo>
                <a:lnTo>
                  <a:pt x="9" y="763"/>
                </a:lnTo>
                <a:lnTo>
                  <a:pt x="9" y="761"/>
                </a:lnTo>
                <a:lnTo>
                  <a:pt x="8" y="761"/>
                </a:lnTo>
                <a:lnTo>
                  <a:pt x="8" y="759"/>
                </a:lnTo>
                <a:lnTo>
                  <a:pt x="8" y="758"/>
                </a:lnTo>
                <a:lnTo>
                  <a:pt x="6" y="758"/>
                </a:lnTo>
                <a:lnTo>
                  <a:pt x="6" y="756"/>
                </a:lnTo>
                <a:lnTo>
                  <a:pt x="6" y="754"/>
                </a:lnTo>
                <a:lnTo>
                  <a:pt x="4" y="752"/>
                </a:lnTo>
                <a:lnTo>
                  <a:pt x="4" y="750"/>
                </a:lnTo>
                <a:lnTo>
                  <a:pt x="2" y="748"/>
                </a:lnTo>
                <a:lnTo>
                  <a:pt x="0" y="748"/>
                </a:lnTo>
                <a:lnTo>
                  <a:pt x="0" y="746"/>
                </a:lnTo>
                <a:lnTo>
                  <a:pt x="2" y="744"/>
                </a:lnTo>
                <a:lnTo>
                  <a:pt x="2" y="743"/>
                </a:lnTo>
                <a:lnTo>
                  <a:pt x="4" y="743"/>
                </a:lnTo>
                <a:lnTo>
                  <a:pt x="6" y="726"/>
                </a:lnTo>
                <a:lnTo>
                  <a:pt x="8" y="726"/>
                </a:lnTo>
                <a:lnTo>
                  <a:pt x="8" y="724"/>
                </a:lnTo>
                <a:lnTo>
                  <a:pt x="9" y="724"/>
                </a:lnTo>
                <a:lnTo>
                  <a:pt x="9" y="722"/>
                </a:lnTo>
                <a:lnTo>
                  <a:pt x="11" y="722"/>
                </a:lnTo>
                <a:lnTo>
                  <a:pt x="11" y="720"/>
                </a:lnTo>
                <a:lnTo>
                  <a:pt x="13" y="720"/>
                </a:lnTo>
                <a:lnTo>
                  <a:pt x="13" y="718"/>
                </a:lnTo>
                <a:lnTo>
                  <a:pt x="15" y="716"/>
                </a:lnTo>
                <a:lnTo>
                  <a:pt x="17" y="716"/>
                </a:lnTo>
                <a:lnTo>
                  <a:pt x="17" y="714"/>
                </a:lnTo>
                <a:lnTo>
                  <a:pt x="19" y="713"/>
                </a:lnTo>
                <a:lnTo>
                  <a:pt x="21" y="713"/>
                </a:lnTo>
                <a:lnTo>
                  <a:pt x="21" y="711"/>
                </a:lnTo>
                <a:lnTo>
                  <a:pt x="23" y="711"/>
                </a:lnTo>
                <a:lnTo>
                  <a:pt x="23" y="709"/>
                </a:lnTo>
                <a:lnTo>
                  <a:pt x="24" y="709"/>
                </a:lnTo>
                <a:lnTo>
                  <a:pt x="26" y="709"/>
                </a:lnTo>
                <a:lnTo>
                  <a:pt x="26" y="707"/>
                </a:lnTo>
                <a:lnTo>
                  <a:pt x="28" y="707"/>
                </a:lnTo>
                <a:lnTo>
                  <a:pt x="28" y="705"/>
                </a:lnTo>
                <a:lnTo>
                  <a:pt x="28" y="703"/>
                </a:lnTo>
                <a:lnTo>
                  <a:pt x="28" y="701"/>
                </a:lnTo>
                <a:lnTo>
                  <a:pt x="28" y="699"/>
                </a:lnTo>
                <a:lnTo>
                  <a:pt x="30" y="699"/>
                </a:lnTo>
                <a:lnTo>
                  <a:pt x="28" y="698"/>
                </a:lnTo>
                <a:lnTo>
                  <a:pt x="28" y="696"/>
                </a:lnTo>
                <a:lnTo>
                  <a:pt x="30" y="696"/>
                </a:lnTo>
                <a:lnTo>
                  <a:pt x="30" y="694"/>
                </a:lnTo>
                <a:lnTo>
                  <a:pt x="32" y="694"/>
                </a:lnTo>
                <a:lnTo>
                  <a:pt x="34" y="692"/>
                </a:lnTo>
                <a:lnTo>
                  <a:pt x="36" y="692"/>
                </a:lnTo>
                <a:lnTo>
                  <a:pt x="36" y="694"/>
                </a:lnTo>
                <a:lnTo>
                  <a:pt x="38" y="694"/>
                </a:lnTo>
                <a:lnTo>
                  <a:pt x="39" y="694"/>
                </a:lnTo>
                <a:lnTo>
                  <a:pt x="41" y="694"/>
                </a:lnTo>
                <a:lnTo>
                  <a:pt x="41" y="696"/>
                </a:lnTo>
                <a:lnTo>
                  <a:pt x="43" y="698"/>
                </a:lnTo>
                <a:lnTo>
                  <a:pt x="45" y="698"/>
                </a:lnTo>
                <a:lnTo>
                  <a:pt x="45" y="696"/>
                </a:lnTo>
                <a:lnTo>
                  <a:pt x="47" y="696"/>
                </a:lnTo>
                <a:lnTo>
                  <a:pt x="47" y="698"/>
                </a:lnTo>
                <a:lnTo>
                  <a:pt x="49" y="698"/>
                </a:lnTo>
                <a:lnTo>
                  <a:pt x="51" y="696"/>
                </a:lnTo>
                <a:lnTo>
                  <a:pt x="53" y="696"/>
                </a:lnTo>
                <a:lnTo>
                  <a:pt x="54" y="694"/>
                </a:lnTo>
                <a:lnTo>
                  <a:pt x="54" y="692"/>
                </a:lnTo>
                <a:lnTo>
                  <a:pt x="54" y="690"/>
                </a:lnTo>
                <a:lnTo>
                  <a:pt x="54" y="688"/>
                </a:lnTo>
                <a:lnTo>
                  <a:pt x="54" y="686"/>
                </a:lnTo>
                <a:lnTo>
                  <a:pt x="54" y="684"/>
                </a:lnTo>
                <a:lnTo>
                  <a:pt x="54" y="683"/>
                </a:lnTo>
                <a:lnTo>
                  <a:pt x="54" y="681"/>
                </a:lnTo>
                <a:lnTo>
                  <a:pt x="54" y="679"/>
                </a:lnTo>
                <a:lnTo>
                  <a:pt x="54" y="679"/>
                </a:lnTo>
                <a:lnTo>
                  <a:pt x="54" y="677"/>
                </a:lnTo>
                <a:lnTo>
                  <a:pt x="54" y="675"/>
                </a:lnTo>
                <a:lnTo>
                  <a:pt x="54" y="673"/>
                </a:lnTo>
                <a:lnTo>
                  <a:pt x="54" y="671"/>
                </a:lnTo>
                <a:lnTo>
                  <a:pt x="54" y="669"/>
                </a:lnTo>
                <a:lnTo>
                  <a:pt x="54" y="668"/>
                </a:lnTo>
                <a:lnTo>
                  <a:pt x="54" y="666"/>
                </a:lnTo>
                <a:lnTo>
                  <a:pt x="54" y="664"/>
                </a:lnTo>
                <a:lnTo>
                  <a:pt x="54" y="662"/>
                </a:lnTo>
                <a:lnTo>
                  <a:pt x="54" y="660"/>
                </a:lnTo>
                <a:lnTo>
                  <a:pt x="54" y="658"/>
                </a:lnTo>
                <a:lnTo>
                  <a:pt x="54" y="656"/>
                </a:lnTo>
                <a:lnTo>
                  <a:pt x="54" y="654"/>
                </a:lnTo>
                <a:lnTo>
                  <a:pt x="54" y="653"/>
                </a:lnTo>
                <a:lnTo>
                  <a:pt x="54" y="651"/>
                </a:lnTo>
                <a:lnTo>
                  <a:pt x="54" y="649"/>
                </a:lnTo>
                <a:lnTo>
                  <a:pt x="56" y="647"/>
                </a:lnTo>
                <a:lnTo>
                  <a:pt x="56" y="645"/>
                </a:lnTo>
                <a:lnTo>
                  <a:pt x="56" y="643"/>
                </a:lnTo>
                <a:lnTo>
                  <a:pt x="56" y="641"/>
                </a:lnTo>
                <a:lnTo>
                  <a:pt x="56" y="639"/>
                </a:lnTo>
                <a:lnTo>
                  <a:pt x="56" y="638"/>
                </a:lnTo>
                <a:lnTo>
                  <a:pt x="56" y="636"/>
                </a:lnTo>
                <a:lnTo>
                  <a:pt x="56" y="634"/>
                </a:lnTo>
                <a:lnTo>
                  <a:pt x="56" y="634"/>
                </a:lnTo>
                <a:lnTo>
                  <a:pt x="56" y="632"/>
                </a:lnTo>
                <a:lnTo>
                  <a:pt x="56" y="630"/>
                </a:lnTo>
                <a:lnTo>
                  <a:pt x="56" y="628"/>
                </a:lnTo>
                <a:lnTo>
                  <a:pt x="56" y="626"/>
                </a:lnTo>
                <a:lnTo>
                  <a:pt x="56" y="624"/>
                </a:lnTo>
                <a:lnTo>
                  <a:pt x="56" y="623"/>
                </a:lnTo>
                <a:lnTo>
                  <a:pt x="56" y="621"/>
                </a:lnTo>
                <a:lnTo>
                  <a:pt x="56" y="619"/>
                </a:lnTo>
                <a:lnTo>
                  <a:pt x="56" y="617"/>
                </a:lnTo>
                <a:lnTo>
                  <a:pt x="56" y="615"/>
                </a:lnTo>
                <a:lnTo>
                  <a:pt x="56" y="613"/>
                </a:lnTo>
                <a:lnTo>
                  <a:pt x="56" y="611"/>
                </a:lnTo>
                <a:lnTo>
                  <a:pt x="56" y="609"/>
                </a:lnTo>
                <a:lnTo>
                  <a:pt x="56" y="608"/>
                </a:lnTo>
                <a:lnTo>
                  <a:pt x="56" y="606"/>
                </a:lnTo>
                <a:lnTo>
                  <a:pt x="56" y="604"/>
                </a:lnTo>
                <a:lnTo>
                  <a:pt x="56" y="602"/>
                </a:lnTo>
                <a:lnTo>
                  <a:pt x="56" y="600"/>
                </a:lnTo>
                <a:lnTo>
                  <a:pt x="56" y="598"/>
                </a:lnTo>
                <a:lnTo>
                  <a:pt x="56" y="596"/>
                </a:lnTo>
                <a:lnTo>
                  <a:pt x="56" y="594"/>
                </a:lnTo>
                <a:lnTo>
                  <a:pt x="56" y="593"/>
                </a:lnTo>
                <a:lnTo>
                  <a:pt x="56" y="591"/>
                </a:lnTo>
                <a:lnTo>
                  <a:pt x="56" y="589"/>
                </a:lnTo>
                <a:lnTo>
                  <a:pt x="56" y="589"/>
                </a:lnTo>
                <a:lnTo>
                  <a:pt x="56" y="587"/>
                </a:lnTo>
                <a:lnTo>
                  <a:pt x="56" y="585"/>
                </a:lnTo>
                <a:lnTo>
                  <a:pt x="56" y="583"/>
                </a:lnTo>
                <a:lnTo>
                  <a:pt x="56" y="581"/>
                </a:lnTo>
                <a:lnTo>
                  <a:pt x="56" y="579"/>
                </a:lnTo>
                <a:lnTo>
                  <a:pt x="56" y="578"/>
                </a:lnTo>
                <a:lnTo>
                  <a:pt x="56" y="576"/>
                </a:lnTo>
                <a:lnTo>
                  <a:pt x="56" y="574"/>
                </a:lnTo>
                <a:lnTo>
                  <a:pt x="56" y="572"/>
                </a:lnTo>
                <a:lnTo>
                  <a:pt x="56" y="572"/>
                </a:lnTo>
                <a:lnTo>
                  <a:pt x="56" y="570"/>
                </a:lnTo>
                <a:lnTo>
                  <a:pt x="56" y="568"/>
                </a:lnTo>
                <a:lnTo>
                  <a:pt x="56" y="566"/>
                </a:lnTo>
                <a:lnTo>
                  <a:pt x="56" y="564"/>
                </a:lnTo>
                <a:lnTo>
                  <a:pt x="56" y="563"/>
                </a:lnTo>
                <a:lnTo>
                  <a:pt x="56" y="561"/>
                </a:lnTo>
                <a:lnTo>
                  <a:pt x="56" y="559"/>
                </a:lnTo>
                <a:lnTo>
                  <a:pt x="56" y="557"/>
                </a:lnTo>
                <a:lnTo>
                  <a:pt x="56" y="555"/>
                </a:lnTo>
                <a:lnTo>
                  <a:pt x="56" y="553"/>
                </a:lnTo>
                <a:lnTo>
                  <a:pt x="56" y="551"/>
                </a:lnTo>
                <a:lnTo>
                  <a:pt x="56" y="549"/>
                </a:lnTo>
                <a:lnTo>
                  <a:pt x="56" y="548"/>
                </a:lnTo>
                <a:lnTo>
                  <a:pt x="56" y="546"/>
                </a:lnTo>
                <a:lnTo>
                  <a:pt x="56" y="544"/>
                </a:lnTo>
                <a:lnTo>
                  <a:pt x="56" y="544"/>
                </a:lnTo>
                <a:lnTo>
                  <a:pt x="56" y="542"/>
                </a:lnTo>
                <a:lnTo>
                  <a:pt x="56" y="540"/>
                </a:lnTo>
                <a:lnTo>
                  <a:pt x="56" y="538"/>
                </a:lnTo>
                <a:lnTo>
                  <a:pt x="56" y="536"/>
                </a:lnTo>
                <a:lnTo>
                  <a:pt x="56" y="534"/>
                </a:lnTo>
                <a:lnTo>
                  <a:pt x="56" y="533"/>
                </a:lnTo>
                <a:lnTo>
                  <a:pt x="56" y="531"/>
                </a:lnTo>
                <a:lnTo>
                  <a:pt x="56" y="529"/>
                </a:lnTo>
                <a:lnTo>
                  <a:pt x="56" y="527"/>
                </a:lnTo>
                <a:lnTo>
                  <a:pt x="56" y="525"/>
                </a:lnTo>
                <a:lnTo>
                  <a:pt x="56" y="523"/>
                </a:lnTo>
                <a:lnTo>
                  <a:pt x="56" y="521"/>
                </a:lnTo>
                <a:lnTo>
                  <a:pt x="56" y="519"/>
                </a:lnTo>
                <a:lnTo>
                  <a:pt x="56" y="518"/>
                </a:lnTo>
                <a:lnTo>
                  <a:pt x="56" y="516"/>
                </a:lnTo>
                <a:lnTo>
                  <a:pt x="56" y="514"/>
                </a:lnTo>
                <a:lnTo>
                  <a:pt x="56" y="512"/>
                </a:lnTo>
                <a:lnTo>
                  <a:pt x="56" y="510"/>
                </a:lnTo>
                <a:lnTo>
                  <a:pt x="56" y="508"/>
                </a:lnTo>
                <a:lnTo>
                  <a:pt x="56" y="506"/>
                </a:lnTo>
                <a:lnTo>
                  <a:pt x="56" y="504"/>
                </a:lnTo>
                <a:lnTo>
                  <a:pt x="56" y="503"/>
                </a:lnTo>
                <a:lnTo>
                  <a:pt x="56" y="501"/>
                </a:lnTo>
                <a:lnTo>
                  <a:pt x="56" y="501"/>
                </a:lnTo>
                <a:lnTo>
                  <a:pt x="56" y="499"/>
                </a:lnTo>
                <a:lnTo>
                  <a:pt x="58" y="489"/>
                </a:lnTo>
                <a:lnTo>
                  <a:pt x="56" y="489"/>
                </a:lnTo>
                <a:lnTo>
                  <a:pt x="56" y="488"/>
                </a:lnTo>
                <a:lnTo>
                  <a:pt x="56" y="486"/>
                </a:lnTo>
                <a:lnTo>
                  <a:pt x="56" y="484"/>
                </a:lnTo>
                <a:lnTo>
                  <a:pt x="56" y="482"/>
                </a:lnTo>
                <a:lnTo>
                  <a:pt x="56" y="480"/>
                </a:lnTo>
                <a:lnTo>
                  <a:pt x="56" y="478"/>
                </a:lnTo>
                <a:lnTo>
                  <a:pt x="56" y="476"/>
                </a:lnTo>
                <a:lnTo>
                  <a:pt x="56" y="474"/>
                </a:lnTo>
                <a:lnTo>
                  <a:pt x="56" y="473"/>
                </a:lnTo>
                <a:lnTo>
                  <a:pt x="56" y="471"/>
                </a:lnTo>
                <a:lnTo>
                  <a:pt x="56" y="469"/>
                </a:lnTo>
                <a:lnTo>
                  <a:pt x="56" y="467"/>
                </a:lnTo>
                <a:lnTo>
                  <a:pt x="56" y="465"/>
                </a:lnTo>
                <a:lnTo>
                  <a:pt x="56" y="463"/>
                </a:lnTo>
                <a:lnTo>
                  <a:pt x="56" y="461"/>
                </a:lnTo>
                <a:lnTo>
                  <a:pt x="56" y="459"/>
                </a:lnTo>
                <a:lnTo>
                  <a:pt x="56" y="458"/>
                </a:lnTo>
                <a:lnTo>
                  <a:pt x="56" y="456"/>
                </a:lnTo>
                <a:lnTo>
                  <a:pt x="56" y="456"/>
                </a:lnTo>
                <a:lnTo>
                  <a:pt x="56" y="454"/>
                </a:lnTo>
                <a:lnTo>
                  <a:pt x="56" y="452"/>
                </a:lnTo>
                <a:lnTo>
                  <a:pt x="56" y="450"/>
                </a:lnTo>
                <a:lnTo>
                  <a:pt x="56" y="448"/>
                </a:lnTo>
                <a:lnTo>
                  <a:pt x="56" y="446"/>
                </a:lnTo>
                <a:lnTo>
                  <a:pt x="56" y="435"/>
                </a:lnTo>
                <a:lnTo>
                  <a:pt x="58" y="433"/>
                </a:lnTo>
                <a:lnTo>
                  <a:pt x="58" y="431"/>
                </a:lnTo>
                <a:lnTo>
                  <a:pt x="58" y="429"/>
                </a:lnTo>
                <a:lnTo>
                  <a:pt x="58" y="428"/>
                </a:lnTo>
                <a:lnTo>
                  <a:pt x="58" y="426"/>
                </a:lnTo>
                <a:lnTo>
                  <a:pt x="58" y="424"/>
                </a:lnTo>
                <a:lnTo>
                  <a:pt x="58" y="422"/>
                </a:lnTo>
                <a:lnTo>
                  <a:pt x="60" y="422"/>
                </a:lnTo>
                <a:lnTo>
                  <a:pt x="60" y="424"/>
                </a:lnTo>
                <a:lnTo>
                  <a:pt x="62" y="424"/>
                </a:lnTo>
                <a:lnTo>
                  <a:pt x="62" y="426"/>
                </a:lnTo>
                <a:lnTo>
                  <a:pt x="64" y="426"/>
                </a:lnTo>
                <a:lnTo>
                  <a:pt x="64" y="428"/>
                </a:lnTo>
                <a:lnTo>
                  <a:pt x="66" y="428"/>
                </a:lnTo>
                <a:lnTo>
                  <a:pt x="66" y="429"/>
                </a:lnTo>
                <a:lnTo>
                  <a:pt x="68" y="429"/>
                </a:lnTo>
                <a:lnTo>
                  <a:pt x="68" y="431"/>
                </a:lnTo>
                <a:lnTo>
                  <a:pt x="69" y="433"/>
                </a:lnTo>
                <a:lnTo>
                  <a:pt x="71" y="433"/>
                </a:lnTo>
                <a:lnTo>
                  <a:pt x="71" y="435"/>
                </a:lnTo>
                <a:lnTo>
                  <a:pt x="73" y="435"/>
                </a:lnTo>
                <a:lnTo>
                  <a:pt x="73" y="437"/>
                </a:lnTo>
                <a:lnTo>
                  <a:pt x="75" y="437"/>
                </a:lnTo>
                <a:lnTo>
                  <a:pt x="77" y="437"/>
                </a:lnTo>
                <a:lnTo>
                  <a:pt x="79" y="439"/>
                </a:lnTo>
                <a:lnTo>
                  <a:pt x="81" y="441"/>
                </a:lnTo>
                <a:lnTo>
                  <a:pt x="83" y="441"/>
                </a:lnTo>
                <a:lnTo>
                  <a:pt x="84" y="443"/>
                </a:lnTo>
                <a:lnTo>
                  <a:pt x="86" y="443"/>
                </a:lnTo>
                <a:lnTo>
                  <a:pt x="88" y="444"/>
                </a:lnTo>
                <a:lnTo>
                  <a:pt x="88" y="446"/>
                </a:lnTo>
                <a:lnTo>
                  <a:pt x="90" y="446"/>
                </a:lnTo>
                <a:lnTo>
                  <a:pt x="90" y="448"/>
                </a:lnTo>
                <a:lnTo>
                  <a:pt x="90" y="450"/>
                </a:lnTo>
                <a:lnTo>
                  <a:pt x="90" y="452"/>
                </a:lnTo>
                <a:lnTo>
                  <a:pt x="90" y="454"/>
                </a:lnTo>
                <a:lnTo>
                  <a:pt x="90" y="456"/>
                </a:lnTo>
                <a:lnTo>
                  <a:pt x="92" y="456"/>
                </a:lnTo>
                <a:lnTo>
                  <a:pt x="92" y="458"/>
                </a:lnTo>
                <a:lnTo>
                  <a:pt x="94" y="458"/>
                </a:lnTo>
                <a:lnTo>
                  <a:pt x="96" y="459"/>
                </a:lnTo>
                <a:lnTo>
                  <a:pt x="98" y="459"/>
                </a:lnTo>
                <a:lnTo>
                  <a:pt x="100" y="459"/>
                </a:lnTo>
                <a:lnTo>
                  <a:pt x="101" y="459"/>
                </a:lnTo>
                <a:lnTo>
                  <a:pt x="103" y="459"/>
                </a:lnTo>
                <a:lnTo>
                  <a:pt x="105" y="459"/>
                </a:lnTo>
                <a:lnTo>
                  <a:pt x="105" y="459"/>
                </a:lnTo>
                <a:lnTo>
                  <a:pt x="107" y="459"/>
                </a:lnTo>
                <a:lnTo>
                  <a:pt x="107" y="458"/>
                </a:lnTo>
                <a:lnTo>
                  <a:pt x="109" y="458"/>
                </a:lnTo>
                <a:lnTo>
                  <a:pt x="111" y="456"/>
                </a:lnTo>
                <a:lnTo>
                  <a:pt x="113" y="456"/>
                </a:lnTo>
                <a:lnTo>
                  <a:pt x="115" y="456"/>
                </a:lnTo>
                <a:lnTo>
                  <a:pt x="115" y="454"/>
                </a:lnTo>
                <a:lnTo>
                  <a:pt x="116" y="452"/>
                </a:lnTo>
                <a:lnTo>
                  <a:pt x="118" y="452"/>
                </a:lnTo>
                <a:lnTo>
                  <a:pt x="120" y="450"/>
                </a:lnTo>
                <a:lnTo>
                  <a:pt x="122" y="450"/>
                </a:lnTo>
                <a:lnTo>
                  <a:pt x="124" y="450"/>
                </a:lnTo>
                <a:lnTo>
                  <a:pt x="124" y="448"/>
                </a:lnTo>
                <a:lnTo>
                  <a:pt x="126" y="448"/>
                </a:lnTo>
                <a:lnTo>
                  <a:pt x="128" y="446"/>
                </a:lnTo>
                <a:lnTo>
                  <a:pt x="130" y="446"/>
                </a:lnTo>
                <a:lnTo>
                  <a:pt x="131" y="446"/>
                </a:lnTo>
                <a:lnTo>
                  <a:pt x="131" y="444"/>
                </a:lnTo>
                <a:lnTo>
                  <a:pt x="133" y="444"/>
                </a:lnTo>
                <a:lnTo>
                  <a:pt x="135" y="444"/>
                </a:lnTo>
                <a:lnTo>
                  <a:pt x="137" y="443"/>
                </a:lnTo>
                <a:lnTo>
                  <a:pt x="139" y="443"/>
                </a:lnTo>
                <a:lnTo>
                  <a:pt x="141" y="441"/>
                </a:lnTo>
                <a:lnTo>
                  <a:pt x="143" y="439"/>
                </a:lnTo>
                <a:lnTo>
                  <a:pt x="145" y="437"/>
                </a:lnTo>
                <a:lnTo>
                  <a:pt x="145" y="435"/>
                </a:lnTo>
                <a:lnTo>
                  <a:pt x="145" y="433"/>
                </a:lnTo>
                <a:lnTo>
                  <a:pt x="146" y="431"/>
                </a:lnTo>
                <a:lnTo>
                  <a:pt x="146" y="429"/>
                </a:lnTo>
                <a:lnTo>
                  <a:pt x="146" y="428"/>
                </a:lnTo>
                <a:lnTo>
                  <a:pt x="146" y="426"/>
                </a:lnTo>
                <a:lnTo>
                  <a:pt x="148" y="424"/>
                </a:lnTo>
                <a:lnTo>
                  <a:pt x="148" y="422"/>
                </a:lnTo>
                <a:lnTo>
                  <a:pt x="148" y="420"/>
                </a:lnTo>
                <a:lnTo>
                  <a:pt x="150" y="418"/>
                </a:lnTo>
                <a:lnTo>
                  <a:pt x="150" y="416"/>
                </a:lnTo>
                <a:lnTo>
                  <a:pt x="150" y="414"/>
                </a:lnTo>
                <a:lnTo>
                  <a:pt x="150" y="413"/>
                </a:lnTo>
                <a:lnTo>
                  <a:pt x="150" y="411"/>
                </a:lnTo>
                <a:lnTo>
                  <a:pt x="152" y="411"/>
                </a:lnTo>
                <a:lnTo>
                  <a:pt x="152" y="409"/>
                </a:lnTo>
                <a:lnTo>
                  <a:pt x="152" y="407"/>
                </a:lnTo>
                <a:lnTo>
                  <a:pt x="152" y="405"/>
                </a:lnTo>
                <a:lnTo>
                  <a:pt x="152" y="403"/>
                </a:lnTo>
                <a:lnTo>
                  <a:pt x="152" y="401"/>
                </a:lnTo>
                <a:lnTo>
                  <a:pt x="152" y="399"/>
                </a:lnTo>
                <a:lnTo>
                  <a:pt x="152" y="398"/>
                </a:lnTo>
                <a:lnTo>
                  <a:pt x="154" y="398"/>
                </a:lnTo>
                <a:lnTo>
                  <a:pt x="154" y="396"/>
                </a:lnTo>
                <a:lnTo>
                  <a:pt x="154" y="394"/>
                </a:lnTo>
                <a:lnTo>
                  <a:pt x="154" y="392"/>
                </a:lnTo>
                <a:lnTo>
                  <a:pt x="154" y="390"/>
                </a:lnTo>
                <a:lnTo>
                  <a:pt x="156" y="390"/>
                </a:lnTo>
                <a:lnTo>
                  <a:pt x="156" y="388"/>
                </a:lnTo>
                <a:lnTo>
                  <a:pt x="156" y="386"/>
                </a:lnTo>
                <a:lnTo>
                  <a:pt x="156" y="384"/>
                </a:lnTo>
                <a:lnTo>
                  <a:pt x="156" y="383"/>
                </a:lnTo>
                <a:lnTo>
                  <a:pt x="158" y="381"/>
                </a:lnTo>
                <a:lnTo>
                  <a:pt x="158" y="379"/>
                </a:lnTo>
                <a:lnTo>
                  <a:pt x="158" y="377"/>
                </a:lnTo>
                <a:lnTo>
                  <a:pt x="158" y="375"/>
                </a:lnTo>
                <a:lnTo>
                  <a:pt x="160" y="373"/>
                </a:lnTo>
                <a:lnTo>
                  <a:pt x="160" y="371"/>
                </a:lnTo>
                <a:lnTo>
                  <a:pt x="160" y="368"/>
                </a:lnTo>
                <a:lnTo>
                  <a:pt x="161" y="366"/>
                </a:lnTo>
                <a:lnTo>
                  <a:pt x="161" y="366"/>
                </a:lnTo>
                <a:lnTo>
                  <a:pt x="161" y="364"/>
                </a:lnTo>
                <a:lnTo>
                  <a:pt x="161" y="362"/>
                </a:lnTo>
                <a:lnTo>
                  <a:pt x="161" y="360"/>
                </a:lnTo>
                <a:lnTo>
                  <a:pt x="163" y="360"/>
                </a:lnTo>
                <a:lnTo>
                  <a:pt x="163" y="358"/>
                </a:lnTo>
                <a:lnTo>
                  <a:pt x="163" y="356"/>
                </a:lnTo>
                <a:lnTo>
                  <a:pt x="163" y="354"/>
                </a:lnTo>
                <a:lnTo>
                  <a:pt x="163" y="353"/>
                </a:lnTo>
                <a:lnTo>
                  <a:pt x="163" y="351"/>
                </a:lnTo>
                <a:lnTo>
                  <a:pt x="165" y="349"/>
                </a:lnTo>
                <a:lnTo>
                  <a:pt x="165" y="347"/>
                </a:lnTo>
                <a:lnTo>
                  <a:pt x="165" y="345"/>
                </a:lnTo>
                <a:lnTo>
                  <a:pt x="165" y="343"/>
                </a:lnTo>
                <a:lnTo>
                  <a:pt x="165" y="341"/>
                </a:lnTo>
                <a:lnTo>
                  <a:pt x="165" y="339"/>
                </a:lnTo>
                <a:lnTo>
                  <a:pt x="167" y="337"/>
                </a:lnTo>
                <a:lnTo>
                  <a:pt x="167" y="336"/>
                </a:lnTo>
                <a:lnTo>
                  <a:pt x="167" y="334"/>
                </a:lnTo>
                <a:lnTo>
                  <a:pt x="167" y="332"/>
                </a:lnTo>
                <a:lnTo>
                  <a:pt x="167" y="330"/>
                </a:lnTo>
                <a:lnTo>
                  <a:pt x="167" y="328"/>
                </a:lnTo>
                <a:lnTo>
                  <a:pt x="167" y="326"/>
                </a:lnTo>
                <a:lnTo>
                  <a:pt x="169" y="324"/>
                </a:lnTo>
                <a:lnTo>
                  <a:pt x="169" y="322"/>
                </a:lnTo>
                <a:lnTo>
                  <a:pt x="169" y="321"/>
                </a:lnTo>
                <a:lnTo>
                  <a:pt x="169" y="321"/>
                </a:lnTo>
                <a:lnTo>
                  <a:pt x="169" y="319"/>
                </a:lnTo>
                <a:lnTo>
                  <a:pt x="169" y="317"/>
                </a:lnTo>
                <a:lnTo>
                  <a:pt x="171" y="315"/>
                </a:lnTo>
                <a:lnTo>
                  <a:pt x="171" y="313"/>
                </a:lnTo>
                <a:lnTo>
                  <a:pt x="171" y="311"/>
                </a:lnTo>
                <a:lnTo>
                  <a:pt x="171" y="309"/>
                </a:lnTo>
                <a:lnTo>
                  <a:pt x="171" y="307"/>
                </a:lnTo>
                <a:lnTo>
                  <a:pt x="171" y="306"/>
                </a:lnTo>
                <a:lnTo>
                  <a:pt x="171" y="304"/>
                </a:lnTo>
                <a:lnTo>
                  <a:pt x="173" y="302"/>
                </a:lnTo>
                <a:lnTo>
                  <a:pt x="173" y="300"/>
                </a:lnTo>
                <a:lnTo>
                  <a:pt x="173" y="298"/>
                </a:lnTo>
                <a:lnTo>
                  <a:pt x="173" y="296"/>
                </a:lnTo>
                <a:lnTo>
                  <a:pt x="173" y="294"/>
                </a:lnTo>
                <a:lnTo>
                  <a:pt x="173" y="292"/>
                </a:lnTo>
                <a:lnTo>
                  <a:pt x="175" y="291"/>
                </a:lnTo>
                <a:lnTo>
                  <a:pt x="173" y="291"/>
                </a:lnTo>
                <a:lnTo>
                  <a:pt x="169" y="285"/>
                </a:lnTo>
                <a:lnTo>
                  <a:pt x="186" y="240"/>
                </a:lnTo>
                <a:lnTo>
                  <a:pt x="188" y="240"/>
                </a:lnTo>
                <a:lnTo>
                  <a:pt x="190" y="240"/>
                </a:lnTo>
                <a:lnTo>
                  <a:pt x="191" y="240"/>
                </a:lnTo>
                <a:lnTo>
                  <a:pt x="193" y="240"/>
                </a:lnTo>
                <a:lnTo>
                  <a:pt x="195" y="240"/>
                </a:lnTo>
                <a:lnTo>
                  <a:pt x="197" y="240"/>
                </a:lnTo>
                <a:lnTo>
                  <a:pt x="197" y="238"/>
                </a:lnTo>
                <a:lnTo>
                  <a:pt x="199" y="238"/>
                </a:lnTo>
                <a:lnTo>
                  <a:pt x="199" y="238"/>
                </a:lnTo>
                <a:lnTo>
                  <a:pt x="201" y="238"/>
                </a:lnTo>
                <a:lnTo>
                  <a:pt x="203" y="236"/>
                </a:lnTo>
                <a:lnTo>
                  <a:pt x="203" y="234"/>
                </a:lnTo>
                <a:lnTo>
                  <a:pt x="203" y="232"/>
                </a:lnTo>
                <a:lnTo>
                  <a:pt x="205" y="232"/>
                </a:lnTo>
                <a:lnTo>
                  <a:pt x="205" y="231"/>
                </a:lnTo>
                <a:lnTo>
                  <a:pt x="206" y="229"/>
                </a:lnTo>
                <a:lnTo>
                  <a:pt x="206" y="227"/>
                </a:lnTo>
                <a:lnTo>
                  <a:pt x="206" y="225"/>
                </a:lnTo>
                <a:lnTo>
                  <a:pt x="208" y="225"/>
                </a:lnTo>
                <a:lnTo>
                  <a:pt x="208" y="223"/>
                </a:lnTo>
                <a:lnTo>
                  <a:pt x="208" y="221"/>
                </a:lnTo>
                <a:lnTo>
                  <a:pt x="208" y="219"/>
                </a:lnTo>
                <a:lnTo>
                  <a:pt x="210" y="217"/>
                </a:lnTo>
                <a:lnTo>
                  <a:pt x="210" y="216"/>
                </a:lnTo>
                <a:lnTo>
                  <a:pt x="212" y="214"/>
                </a:lnTo>
                <a:lnTo>
                  <a:pt x="212" y="212"/>
                </a:lnTo>
                <a:lnTo>
                  <a:pt x="212" y="210"/>
                </a:lnTo>
                <a:lnTo>
                  <a:pt x="214" y="210"/>
                </a:lnTo>
                <a:lnTo>
                  <a:pt x="214" y="208"/>
                </a:lnTo>
                <a:lnTo>
                  <a:pt x="214" y="206"/>
                </a:lnTo>
                <a:lnTo>
                  <a:pt x="216" y="204"/>
                </a:lnTo>
                <a:lnTo>
                  <a:pt x="216" y="202"/>
                </a:lnTo>
                <a:lnTo>
                  <a:pt x="216" y="201"/>
                </a:lnTo>
                <a:lnTo>
                  <a:pt x="218" y="199"/>
                </a:lnTo>
                <a:lnTo>
                  <a:pt x="218" y="197"/>
                </a:lnTo>
                <a:lnTo>
                  <a:pt x="218" y="195"/>
                </a:lnTo>
                <a:lnTo>
                  <a:pt x="218" y="193"/>
                </a:lnTo>
                <a:lnTo>
                  <a:pt x="218" y="191"/>
                </a:lnTo>
                <a:lnTo>
                  <a:pt x="220" y="189"/>
                </a:lnTo>
                <a:lnTo>
                  <a:pt x="220" y="187"/>
                </a:lnTo>
                <a:lnTo>
                  <a:pt x="220" y="187"/>
                </a:lnTo>
                <a:lnTo>
                  <a:pt x="220" y="186"/>
                </a:lnTo>
                <a:lnTo>
                  <a:pt x="220" y="184"/>
                </a:lnTo>
                <a:lnTo>
                  <a:pt x="221" y="182"/>
                </a:lnTo>
                <a:lnTo>
                  <a:pt x="221" y="180"/>
                </a:lnTo>
                <a:lnTo>
                  <a:pt x="221" y="178"/>
                </a:lnTo>
                <a:lnTo>
                  <a:pt x="220" y="178"/>
                </a:lnTo>
                <a:lnTo>
                  <a:pt x="218" y="178"/>
                </a:lnTo>
                <a:lnTo>
                  <a:pt x="216" y="178"/>
                </a:lnTo>
                <a:lnTo>
                  <a:pt x="214" y="176"/>
                </a:lnTo>
                <a:lnTo>
                  <a:pt x="212" y="176"/>
                </a:lnTo>
                <a:lnTo>
                  <a:pt x="210" y="176"/>
                </a:lnTo>
                <a:lnTo>
                  <a:pt x="208" y="174"/>
                </a:lnTo>
                <a:lnTo>
                  <a:pt x="206" y="174"/>
                </a:lnTo>
                <a:lnTo>
                  <a:pt x="205" y="174"/>
                </a:lnTo>
                <a:lnTo>
                  <a:pt x="203" y="174"/>
                </a:lnTo>
                <a:lnTo>
                  <a:pt x="201" y="172"/>
                </a:lnTo>
                <a:lnTo>
                  <a:pt x="199" y="172"/>
                </a:lnTo>
                <a:lnTo>
                  <a:pt x="199" y="172"/>
                </a:lnTo>
                <a:lnTo>
                  <a:pt x="197" y="171"/>
                </a:lnTo>
                <a:lnTo>
                  <a:pt x="195" y="171"/>
                </a:lnTo>
                <a:lnTo>
                  <a:pt x="193" y="171"/>
                </a:lnTo>
                <a:lnTo>
                  <a:pt x="191" y="169"/>
                </a:lnTo>
                <a:lnTo>
                  <a:pt x="190" y="169"/>
                </a:lnTo>
                <a:lnTo>
                  <a:pt x="188" y="169"/>
                </a:lnTo>
                <a:lnTo>
                  <a:pt x="186" y="167"/>
                </a:lnTo>
                <a:lnTo>
                  <a:pt x="184" y="167"/>
                </a:lnTo>
                <a:lnTo>
                  <a:pt x="184" y="167"/>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109"/>
          <p:cNvSpPr>
            <a:spLocks/>
          </p:cNvSpPr>
          <p:nvPr/>
        </p:nvSpPr>
        <p:spPr bwMode="auto">
          <a:xfrm>
            <a:off x="4372557" y="1723596"/>
            <a:ext cx="892175" cy="1030288"/>
          </a:xfrm>
          <a:custGeom>
            <a:avLst/>
            <a:gdLst>
              <a:gd name="T0" fmla="*/ 131 w 562"/>
              <a:gd name="T1" fmla="*/ 231 h 649"/>
              <a:gd name="T2" fmla="*/ 110 w 562"/>
              <a:gd name="T3" fmla="*/ 218 h 649"/>
              <a:gd name="T4" fmla="*/ 90 w 562"/>
              <a:gd name="T5" fmla="*/ 229 h 649"/>
              <a:gd name="T6" fmla="*/ 65 w 562"/>
              <a:gd name="T7" fmla="*/ 229 h 649"/>
              <a:gd name="T8" fmla="*/ 65 w 562"/>
              <a:gd name="T9" fmla="*/ 199 h 649"/>
              <a:gd name="T10" fmla="*/ 63 w 562"/>
              <a:gd name="T11" fmla="*/ 171 h 649"/>
              <a:gd name="T12" fmla="*/ 56 w 562"/>
              <a:gd name="T13" fmla="*/ 148 h 649"/>
              <a:gd name="T14" fmla="*/ 35 w 562"/>
              <a:gd name="T15" fmla="*/ 132 h 649"/>
              <a:gd name="T16" fmla="*/ 13 w 562"/>
              <a:gd name="T17" fmla="*/ 120 h 649"/>
              <a:gd name="T18" fmla="*/ 2 w 562"/>
              <a:gd name="T19" fmla="*/ 96 h 649"/>
              <a:gd name="T20" fmla="*/ 0 w 562"/>
              <a:gd name="T21" fmla="*/ 68 h 649"/>
              <a:gd name="T22" fmla="*/ 15 w 562"/>
              <a:gd name="T23" fmla="*/ 49 h 649"/>
              <a:gd name="T24" fmla="*/ 43 w 562"/>
              <a:gd name="T25" fmla="*/ 43 h 649"/>
              <a:gd name="T26" fmla="*/ 62 w 562"/>
              <a:gd name="T27" fmla="*/ 25 h 649"/>
              <a:gd name="T28" fmla="*/ 86 w 562"/>
              <a:gd name="T29" fmla="*/ 6 h 649"/>
              <a:gd name="T30" fmla="*/ 114 w 562"/>
              <a:gd name="T31" fmla="*/ 0 h 649"/>
              <a:gd name="T32" fmla="*/ 138 w 562"/>
              <a:gd name="T33" fmla="*/ 4 h 649"/>
              <a:gd name="T34" fmla="*/ 161 w 562"/>
              <a:gd name="T35" fmla="*/ 15 h 649"/>
              <a:gd name="T36" fmla="*/ 185 w 562"/>
              <a:gd name="T37" fmla="*/ 27 h 649"/>
              <a:gd name="T38" fmla="*/ 251 w 562"/>
              <a:gd name="T39" fmla="*/ 47 h 649"/>
              <a:gd name="T40" fmla="*/ 290 w 562"/>
              <a:gd name="T41" fmla="*/ 102 h 649"/>
              <a:gd name="T42" fmla="*/ 292 w 562"/>
              <a:gd name="T43" fmla="*/ 171 h 649"/>
              <a:gd name="T44" fmla="*/ 270 w 562"/>
              <a:gd name="T45" fmla="*/ 193 h 649"/>
              <a:gd name="T46" fmla="*/ 266 w 562"/>
              <a:gd name="T47" fmla="*/ 218 h 649"/>
              <a:gd name="T48" fmla="*/ 272 w 562"/>
              <a:gd name="T49" fmla="*/ 238 h 649"/>
              <a:gd name="T50" fmla="*/ 305 w 562"/>
              <a:gd name="T51" fmla="*/ 244 h 649"/>
              <a:gd name="T52" fmla="*/ 319 w 562"/>
              <a:gd name="T53" fmla="*/ 272 h 649"/>
              <a:gd name="T54" fmla="*/ 362 w 562"/>
              <a:gd name="T55" fmla="*/ 313 h 649"/>
              <a:gd name="T56" fmla="*/ 440 w 562"/>
              <a:gd name="T57" fmla="*/ 372 h 649"/>
              <a:gd name="T58" fmla="*/ 519 w 562"/>
              <a:gd name="T59" fmla="*/ 428 h 649"/>
              <a:gd name="T60" fmla="*/ 545 w 562"/>
              <a:gd name="T61" fmla="*/ 471 h 649"/>
              <a:gd name="T62" fmla="*/ 530 w 562"/>
              <a:gd name="T63" fmla="*/ 492 h 649"/>
              <a:gd name="T64" fmla="*/ 514 w 562"/>
              <a:gd name="T65" fmla="*/ 518 h 649"/>
              <a:gd name="T66" fmla="*/ 497 w 562"/>
              <a:gd name="T67" fmla="*/ 542 h 649"/>
              <a:gd name="T68" fmla="*/ 480 w 562"/>
              <a:gd name="T69" fmla="*/ 567 h 649"/>
              <a:gd name="T70" fmla="*/ 465 w 562"/>
              <a:gd name="T71" fmla="*/ 589 h 649"/>
              <a:gd name="T72" fmla="*/ 448 w 562"/>
              <a:gd name="T73" fmla="*/ 612 h 649"/>
              <a:gd name="T74" fmla="*/ 431 w 562"/>
              <a:gd name="T75" fmla="*/ 634 h 649"/>
              <a:gd name="T76" fmla="*/ 410 w 562"/>
              <a:gd name="T77" fmla="*/ 644 h 649"/>
              <a:gd name="T78" fmla="*/ 390 w 562"/>
              <a:gd name="T79" fmla="*/ 630 h 649"/>
              <a:gd name="T80" fmla="*/ 369 w 562"/>
              <a:gd name="T81" fmla="*/ 625 h 649"/>
              <a:gd name="T82" fmla="*/ 343 w 562"/>
              <a:gd name="T83" fmla="*/ 625 h 649"/>
              <a:gd name="T84" fmla="*/ 317 w 562"/>
              <a:gd name="T85" fmla="*/ 629 h 649"/>
              <a:gd name="T86" fmla="*/ 298 w 562"/>
              <a:gd name="T87" fmla="*/ 614 h 649"/>
              <a:gd name="T88" fmla="*/ 277 w 562"/>
              <a:gd name="T89" fmla="*/ 599 h 649"/>
              <a:gd name="T90" fmla="*/ 249 w 562"/>
              <a:gd name="T91" fmla="*/ 585 h 649"/>
              <a:gd name="T92" fmla="*/ 228 w 562"/>
              <a:gd name="T93" fmla="*/ 569 h 649"/>
              <a:gd name="T94" fmla="*/ 221 w 562"/>
              <a:gd name="T95" fmla="*/ 542 h 649"/>
              <a:gd name="T96" fmla="*/ 225 w 562"/>
              <a:gd name="T97" fmla="*/ 516 h 649"/>
              <a:gd name="T98" fmla="*/ 223 w 562"/>
              <a:gd name="T99" fmla="*/ 486 h 649"/>
              <a:gd name="T100" fmla="*/ 228 w 562"/>
              <a:gd name="T101" fmla="*/ 462 h 649"/>
              <a:gd name="T102" fmla="*/ 225 w 562"/>
              <a:gd name="T103" fmla="*/ 439 h 649"/>
              <a:gd name="T104" fmla="*/ 213 w 562"/>
              <a:gd name="T105" fmla="*/ 420 h 649"/>
              <a:gd name="T106" fmla="*/ 210 w 562"/>
              <a:gd name="T107" fmla="*/ 394 h 649"/>
              <a:gd name="T108" fmla="*/ 206 w 562"/>
              <a:gd name="T109" fmla="*/ 370 h 649"/>
              <a:gd name="T110" fmla="*/ 208 w 562"/>
              <a:gd name="T111" fmla="*/ 343 h 649"/>
              <a:gd name="T112" fmla="*/ 213 w 562"/>
              <a:gd name="T113" fmla="*/ 325 h 649"/>
              <a:gd name="T114" fmla="*/ 202 w 562"/>
              <a:gd name="T115" fmla="*/ 297 h 649"/>
              <a:gd name="T116" fmla="*/ 213 w 562"/>
              <a:gd name="T117" fmla="*/ 268 h 649"/>
              <a:gd name="T118" fmla="*/ 210 w 562"/>
              <a:gd name="T119" fmla="*/ 265 h 649"/>
              <a:gd name="T120" fmla="*/ 191 w 562"/>
              <a:gd name="T121" fmla="*/ 283 h 649"/>
              <a:gd name="T122" fmla="*/ 170 w 562"/>
              <a:gd name="T123" fmla="*/ 285 h 649"/>
              <a:gd name="T124" fmla="*/ 155 w 562"/>
              <a:gd name="T125" fmla="*/ 261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2" h="649">
                <a:moveTo>
                  <a:pt x="152" y="244"/>
                </a:moveTo>
                <a:lnTo>
                  <a:pt x="152" y="242"/>
                </a:lnTo>
                <a:lnTo>
                  <a:pt x="152" y="240"/>
                </a:lnTo>
                <a:lnTo>
                  <a:pt x="153" y="238"/>
                </a:lnTo>
                <a:lnTo>
                  <a:pt x="152" y="238"/>
                </a:lnTo>
                <a:lnTo>
                  <a:pt x="152" y="237"/>
                </a:lnTo>
                <a:lnTo>
                  <a:pt x="150" y="235"/>
                </a:lnTo>
                <a:lnTo>
                  <a:pt x="146" y="235"/>
                </a:lnTo>
                <a:lnTo>
                  <a:pt x="144" y="235"/>
                </a:lnTo>
                <a:lnTo>
                  <a:pt x="142" y="233"/>
                </a:lnTo>
                <a:lnTo>
                  <a:pt x="140" y="233"/>
                </a:lnTo>
                <a:lnTo>
                  <a:pt x="138" y="233"/>
                </a:lnTo>
                <a:lnTo>
                  <a:pt x="138" y="233"/>
                </a:lnTo>
                <a:lnTo>
                  <a:pt x="137" y="233"/>
                </a:lnTo>
                <a:lnTo>
                  <a:pt x="135" y="233"/>
                </a:lnTo>
                <a:lnTo>
                  <a:pt x="133" y="233"/>
                </a:lnTo>
                <a:lnTo>
                  <a:pt x="131" y="231"/>
                </a:lnTo>
                <a:lnTo>
                  <a:pt x="127" y="231"/>
                </a:lnTo>
                <a:lnTo>
                  <a:pt x="125" y="229"/>
                </a:lnTo>
                <a:lnTo>
                  <a:pt x="125" y="227"/>
                </a:lnTo>
                <a:lnTo>
                  <a:pt x="123" y="227"/>
                </a:lnTo>
                <a:lnTo>
                  <a:pt x="123" y="225"/>
                </a:lnTo>
                <a:lnTo>
                  <a:pt x="123" y="223"/>
                </a:lnTo>
                <a:lnTo>
                  <a:pt x="122" y="223"/>
                </a:lnTo>
                <a:lnTo>
                  <a:pt x="120" y="222"/>
                </a:lnTo>
                <a:lnTo>
                  <a:pt x="120" y="220"/>
                </a:lnTo>
                <a:lnTo>
                  <a:pt x="120" y="218"/>
                </a:lnTo>
                <a:lnTo>
                  <a:pt x="118" y="218"/>
                </a:lnTo>
                <a:lnTo>
                  <a:pt x="116" y="218"/>
                </a:lnTo>
                <a:lnTo>
                  <a:pt x="116" y="218"/>
                </a:lnTo>
                <a:lnTo>
                  <a:pt x="114" y="218"/>
                </a:lnTo>
                <a:lnTo>
                  <a:pt x="114" y="218"/>
                </a:lnTo>
                <a:lnTo>
                  <a:pt x="112" y="218"/>
                </a:lnTo>
                <a:lnTo>
                  <a:pt x="110" y="218"/>
                </a:lnTo>
                <a:lnTo>
                  <a:pt x="110" y="220"/>
                </a:lnTo>
                <a:lnTo>
                  <a:pt x="108" y="220"/>
                </a:lnTo>
                <a:lnTo>
                  <a:pt x="107" y="220"/>
                </a:lnTo>
                <a:lnTo>
                  <a:pt x="107" y="218"/>
                </a:lnTo>
                <a:lnTo>
                  <a:pt x="105" y="218"/>
                </a:lnTo>
                <a:lnTo>
                  <a:pt x="103" y="218"/>
                </a:lnTo>
                <a:lnTo>
                  <a:pt x="101" y="220"/>
                </a:lnTo>
                <a:lnTo>
                  <a:pt x="101" y="222"/>
                </a:lnTo>
                <a:lnTo>
                  <a:pt x="99" y="222"/>
                </a:lnTo>
                <a:lnTo>
                  <a:pt x="97" y="222"/>
                </a:lnTo>
                <a:lnTo>
                  <a:pt x="97" y="223"/>
                </a:lnTo>
                <a:lnTo>
                  <a:pt x="95" y="225"/>
                </a:lnTo>
                <a:lnTo>
                  <a:pt x="95" y="227"/>
                </a:lnTo>
                <a:lnTo>
                  <a:pt x="93" y="229"/>
                </a:lnTo>
                <a:lnTo>
                  <a:pt x="92" y="231"/>
                </a:lnTo>
                <a:lnTo>
                  <a:pt x="90" y="229"/>
                </a:lnTo>
                <a:lnTo>
                  <a:pt x="90" y="229"/>
                </a:lnTo>
                <a:lnTo>
                  <a:pt x="88" y="229"/>
                </a:lnTo>
                <a:lnTo>
                  <a:pt x="88" y="227"/>
                </a:lnTo>
                <a:lnTo>
                  <a:pt x="86" y="229"/>
                </a:lnTo>
                <a:lnTo>
                  <a:pt x="84" y="229"/>
                </a:lnTo>
                <a:lnTo>
                  <a:pt x="84" y="227"/>
                </a:lnTo>
                <a:lnTo>
                  <a:pt x="82" y="227"/>
                </a:lnTo>
                <a:lnTo>
                  <a:pt x="80" y="227"/>
                </a:lnTo>
                <a:lnTo>
                  <a:pt x="78" y="229"/>
                </a:lnTo>
                <a:lnTo>
                  <a:pt x="78" y="231"/>
                </a:lnTo>
                <a:lnTo>
                  <a:pt x="77" y="231"/>
                </a:lnTo>
                <a:lnTo>
                  <a:pt x="75" y="231"/>
                </a:lnTo>
                <a:lnTo>
                  <a:pt x="73" y="231"/>
                </a:lnTo>
                <a:lnTo>
                  <a:pt x="71" y="231"/>
                </a:lnTo>
                <a:lnTo>
                  <a:pt x="69" y="231"/>
                </a:lnTo>
                <a:lnTo>
                  <a:pt x="67" y="231"/>
                </a:lnTo>
                <a:lnTo>
                  <a:pt x="65" y="231"/>
                </a:lnTo>
                <a:lnTo>
                  <a:pt x="65" y="229"/>
                </a:lnTo>
                <a:lnTo>
                  <a:pt x="65" y="227"/>
                </a:lnTo>
                <a:lnTo>
                  <a:pt x="65" y="225"/>
                </a:lnTo>
                <a:lnTo>
                  <a:pt x="65" y="223"/>
                </a:lnTo>
                <a:lnTo>
                  <a:pt x="65" y="222"/>
                </a:lnTo>
                <a:lnTo>
                  <a:pt x="65" y="220"/>
                </a:lnTo>
                <a:lnTo>
                  <a:pt x="65" y="218"/>
                </a:lnTo>
                <a:lnTo>
                  <a:pt x="65" y="218"/>
                </a:lnTo>
                <a:lnTo>
                  <a:pt x="65" y="216"/>
                </a:lnTo>
                <a:lnTo>
                  <a:pt x="65" y="214"/>
                </a:lnTo>
                <a:lnTo>
                  <a:pt x="65" y="212"/>
                </a:lnTo>
                <a:lnTo>
                  <a:pt x="65" y="210"/>
                </a:lnTo>
                <a:lnTo>
                  <a:pt x="65" y="208"/>
                </a:lnTo>
                <a:lnTo>
                  <a:pt x="65" y="207"/>
                </a:lnTo>
                <a:lnTo>
                  <a:pt x="65" y="205"/>
                </a:lnTo>
                <a:lnTo>
                  <a:pt x="65" y="203"/>
                </a:lnTo>
                <a:lnTo>
                  <a:pt x="65" y="201"/>
                </a:lnTo>
                <a:lnTo>
                  <a:pt x="65" y="199"/>
                </a:lnTo>
                <a:lnTo>
                  <a:pt x="65" y="197"/>
                </a:lnTo>
                <a:lnTo>
                  <a:pt x="65" y="195"/>
                </a:lnTo>
                <a:lnTo>
                  <a:pt x="65" y="193"/>
                </a:lnTo>
                <a:lnTo>
                  <a:pt x="65" y="192"/>
                </a:lnTo>
                <a:lnTo>
                  <a:pt x="65" y="190"/>
                </a:lnTo>
                <a:lnTo>
                  <a:pt x="65" y="188"/>
                </a:lnTo>
                <a:lnTo>
                  <a:pt x="65" y="186"/>
                </a:lnTo>
                <a:lnTo>
                  <a:pt x="63" y="186"/>
                </a:lnTo>
                <a:lnTo>
                  <a:pt x="63" y="184"/>
                </a:lnTo>
                <a:lnTo>
                  <a:pt x="63" y="182"/>
                </a:lnTo>
                <a:lnTo>
                  <a:pt x="63" y="180"/>
                </a:lnTo>
                <a:lnTo>
                  <a:pt x="63" y="178"/>
                </a:lnTo>
                <a:lnTo>
                  <a:pt x="63" y="177"/>
                </a:lnTo>
                <a:lnTo>
                  <a:pt x="63" y="175"/>
                </a:lnTo>
                <a:lnTo>
                  <a:pt x="63" y="173"/>
                </a:lnTo>
                <a:lnTo>
                  <a:pt x="63" y="173"/>
                </a:lnTo>
                <a:lnTo>
                  <a:pt x="63" y="171"/>
                </a:lnTo>
                <a:lnTo>
                  <a:pt x="65" y="169"/>
                </a:lnTo>
                <a:lnTo>
                  <a:pt x="65" y="167"/>
                </a:lnTo>
                <a:lnTo>
                  <a:pt x="65" y="165"/>
                </a:lnTo>
                <a:lnTo>
                  <a:pt x="63" y="165"/>
                </a:lnTo>
                <a:lnTo>
                  <a:pt x="63" y="163"/>
                </a:lnTo>
                <a:lnTo>
                  <a:pt x="63" y="162"/>
                </a:lnTo>
                <a:lnTo>
                  <a:pt x="63" y="160"/>
                </a:lnTo>
                <a:lnTo>
                  <a:pt x="63" y="158"/>
                </a:lnTo>
                <a:lnTo>
                  <a:pt x="65" y="156"/>
                </a:lnTo>
                <a:lnTo>
                  <a:pt x="65" y="154"/>
                </a:lnTo>
                <a:lnTo>
                  <a:pt x="63" y="154"/>
                </a:lnTo>
                <a:lnTo>
                  <a:pt x="63" y="152"/>
                </a:lnTo>
                <a:lnTo>
                  <a:pt x="62" y="152"/>
                </a:lnTo>
                <a:lnTo>
                  <a:pt x="60" y="150"/>
                </a:lnTo>
                <a:lnTo>
                  <a:pt x="58" y="150"/>
                </a:lnTo>
                <a:lnTo>
                  <a:pt x="58" y="148"/>
                </a:lnTo>
                <a:lnTo>
                  <a:pt x="56" y="148"/>
                </a:lnTo>
                <a:lnTo>
                  <a:pt x="56" y="147"/>
                </a:lnTo>
                <a:lnTo>
                  <a:pt x="54" y="145"/>
                </a:lnTo>
                <a:lnTo>
                  <a:pt x="52" y="143"/>
                </a:lnTo>
                <a:lnTo>
                  <a:pt x="50" y="141"/>
                </a:lnTo>
                <a:lnTo>
                  <a:pt x="48" y="141"/>
                </a:lnTo>
                <a:lnTo>
                  <a:pt x="48" y="139"/>
                </a:lnTo>
                <a:lnTo>
                  <a:pt x="47" y="139"/>
                </a:lnTo>
                <a:lnTo>
                  <a:pt x="45" y="139"/>
                </a:lnTo>
                <a:lnTo>
                  <a:pt x="45" y="137"/>
                </a:lnTo>
                <a:lnTo>
                  <a:pt x="43" y="137"/>
                </a:lnTo>
                <a:lnTo>
                  <a:pt x="43" y="135"/>
                </a:lnTo>
                <a:lnTo>
                  <a:pt x="43" y="135"/>
                </a:lnTo>
                <a:lnTo>
                  <a:pt x="41" y="133"/>
                </a:lnTo>
                <a:lnTo>
                  <a:pt x="39" y="133"/>
                </a:lnTo>
                <a:lnTo>
                  <a:pt x="39" y="132"/>
                </a:lnTo>
                <a:lnTo>
                  <a:pt x="37" y="132"/>
                </a:lnTo>
                <a:lnTo>
                  <a:pt x="35" y="132"/>
                </a:lnTo>
                <a:lnTo>
                  <a:pt x="35" y="130"/>
                </a:lnTo>
                <a:lnTo>
                  <a:pt x="33" y="130"/>
                </a:lnTo>
                <a:lnTo>
                  <a:pt x="32" y="130"/>
                </a:lnTo>
                <a:lnTo>
                  <a:pt x="32" y="128"/>
                </a:lnTo>
                <a:lnTo>
                  <a:pt x="30" y="128"/>
                </a:lnTo>
                <a:lnTo>
                  <a:pt x="28" y="128"/>
                </a:lnTo>
                <a:lnTo>
                  <a:pt x="26" y="128"/>
                </a:lnTo>
                <a:lnTo>
                  <a:pt x="26" y="126"/>
                </a:lnTo>
                <a:lnTo>
                  <a:pt x="24" y="126"/>
                </a:lnTo>
                <a:lnTo>
                  <a:pt x="24" y="124"/>
                </a:lnTo>
                <a:lnTo>
                  <a:pt x="22" y="124"/>
                </a:lnTo>
                <a:lnTo>
                  <a:pt x="20" y="124"/>
                </a:lnTo>
                <a:lnTo>
                  <a:pt x="18" y="124"/>
                </a:lnTo>
                <a:lnTo>
                  <a:pt x="17" y="122"/>
                </a:lnTo>
                <a:lnTo>
                  <a:pt x="15" y="122"/>
                </a:lnTo>
                <a:lnTo>
                  <a:pt x="15" y="120"/>
                </a:lnTo>
                <a:lnTo>
                  <a:pt x="13" y="120"/>
                </a:lnTo>
                <a:lnTo>
                  <a:pt x="13" y="118"/>
                </a:lnTo>
                <a:lnTo>
                  <a:pt x="11" y="118"/>
                </a:lnTo>
                <a:lnTo>
                  <a:pt x="9" y="118"/>
                </a:lnTo>
                <a:lnTo>
                  <a:pt x="9" y="117"/>
                </a:lnTo>
                <a:lnTo>
                  <a:pt x="7" y="117"/>
                </a:lnTo>
                <a:lnTo>
                  <a:pt x="5" y="115"/>
                </a:lnTo>
                <a:lnTo>
                  <a:pt x="3" y="115"/>
                </a:lnTo>
                <a:lnTo>
                  <a:pt x="3" y="113"/>
                </a:lnTo>
                <a:lnTo>
                  <a:pt x="3" y="111"/>
                </a:lnTo>
                <a:lnTo>
                  <a:pt x="5" y="109"/>
                </a:lnTo>
                <a:lnTo>
                  <a:pt x="3" y="107"/>
                </a:lnTo>
                <a:lnTo>
                  <a:pt x="3" y="105"/>
                </a:lnTo>
                <a:lnTo>
                  <a:pt x="3" y="103"/>
                </a:lnTo>
                <a:lnTo>
                  <a:pt x="3" y="102"/>
                </a:lnTo>
                <a:lnTo>
                  <a:pt x="5" y="100"/>
                </a:lnTo>
                <a:lnTo>
                  <a:pt x="3" y="98"/>
                </a:lnTo>
                <a:lnTo>
                  <a:pt x="2" y="96"/>
                </a:lnTo>
                <a:lnTo>
                  <a:pt x="2" y="94"/>
                </a:lnTo>
                <a:lnTo>
                  <a:pt x="2" y="92"/>
                </a:lnTo>
                <a:lnTo>
                  <a:pt x="2" y="90"/>
                </a:lnTo>
                <a:lnTo>
                  <a:pt x="2" y="88"/>
                </a:lnTo>
                <a:lnTo>
                  <a:pt x="2" y="87"/>
                </a:lnTo>
                <a:lnTo>
                  <a:pt x="3" y="85"/>
                </a:lnTo>
                <a:lnTo>
                  <a:pt x="2" y="85"/>
                </a:lnTo>
                <a:lnTo>
                  <a:pt x="2" y="83"/>
                </a:lnTo>
                <a:lnTo>
                  <a:pt x="2" y="81"/>
                </a:lnTo>
                <a:lnTo>
                  <a:pt x="2" y="79"/>
                </a:lnTo>
                <a:lnTo>
                  <a:pt x="2" y="77"/>
                </a:lnTo>
                <a:lnTo>
                  <a:pt x="2" y="75"/>
                </a:lnTo>
                <a:lnTo>
                  <a:pt x="3" y="73"/>
                </a:lnTo>
                <a:lnTo>
                  <a:pt x="3" y="72"/>
                </a:lnTo>
                <a:lnTo>
                  <a:pt x="2" y="72"/>
                </a:lnTo>
                <a:lnTo>
                  <a:pt x="2" y="70"/>
                </a:lnTo>
                <a:lnTo>
                  <a:pt x="0" y="68"/>
                </a:lnTo>
                <a:lnTo>
                  <a:pt x="2" y="68"/>
                </a:lnTo>
                <a:lnTo>
                  <a:pt x="2" y="66"/>
                </a:lnTo>
                <a:lnTo>
                  <a:pt x="2" y="64"/>
                </a:lnTo>
                <a:lnTo>
                  <a:pt x="3" y="62"/>
                </a:lnTo>
                <a:lnTo>
                  <a:pt x="3" y="60"/>
                </a:lnTo>
                <a:lnTo>
                  <a:pt x="5" y="60"/>
                </a:lnTo>
                <a:lnTo>
                  <a:pt x="5" y="58"/>
                </a:lnTo>
                <a:lnTo>
                  <a:pt x="5" y="57"/>
                </a:lnTo>
                <a:lnTo>
                  <a:pt x="7" y="57"/>
                </a:lnTo>
                <a:lnTo>
                  <a:pt x="7" y="55"/>
                </a:lnTo>
                <a:lnTo>
                  <a:pt x="7" y="53"/>
                </a:lnTo>
                <a:lnTo>
                  <a:pt x="9" y="53"/>
                </a:lnTo>
                <a:lnTo>
                  <a:pt x="9" y="51"/>
                </a:lnTo>
                <a:lnTo>
                  <a:pt x="11" y="51"/>
                </a:lnTo>
                <a:lnTo>
                  <a:pt x="11" y="49"/>
                </a:lnTo>
                <a:lnTo>
                  <a:pt x="13" y="49"/>
                </a:lnTo>
                <a:lnTo>
                  <a:pt x="15" y="49"/>
                </a:lnTo>
                <a:lnTo>
                  <a:pt x="17" y="49"/>
                </a:lnTo>
                <a:lnTo>
                  <a:pt x="18" y="49"/>
                </a:lnTo>
                <a:lnTo>
                  <a:pt x="20" y="47"/>
                </a:lnTo>
                <a:lnTo>
                  <a:pt x="22" y="47"/>
                </a:lnTo>
                <a:lnTo>
                  <a:pt x="24" y="47"/>
                </a:lnTo>
                <a:lnTo>
                  <a:pt x="26" y="47"/>
                </a:lnTo>
                <a:lnTo>
                  <a:pt x="28" y="47"/>
                </a:lnTo>
                <a:lnTo>
                  <a:pt x="30" y="47"/>
                </a:lnTo>
                <a:lnTo>
                  <a:pt x="32" y="47"/>
                </a:lnTo>
                <a:lnTo>
                  <a:pt x="33" y="47"/>
                </a:lnTo>
                <a:lnTo>
                  <a:pt x="33" y="45"/>
                </a:lnTo>
                <a:lnTo>
                  <a:pt x="35" y="47"/>
                </a:lnTo>
                <a:lnTo>
                  <a:pt x="37" y="47"/>
                </a:lnTo>
                <a:lnTo>
                  <a:pt x="39" y="45"/>
                </a:lnTo>
                <a:lnTo>
                  <a:pt x="41" y="45"/>
                </a:lnTo>
                <a:lnTo>
                  <a:pt x="43" y="43"/>
                </a:lnTo>
                <a:lnTo>
                  <a:pt x="43" y="43"/>
                </a:lnTo>
                <a:lnTo>
                  <a:pt x="45" y="42"/>
                </a:lnTo>
                <a:lnTo>
                  <a:pt x="47" y="42"/>
                </a:lnTo>
                <a:lnTo>
                  <a:pt x="47" y="40"/>
                </a:lnTo>
                <a:lnTo>
                  <a:pt x="48" y="40"/>
                </a:lnTo>
                <a:lnTo>
                  <a:pt x="48" y="40"/>
                </a:lnTo>
                <a:lnTo>
                  <a:pt x="50" y="40"/>
                </a:lnTo>
                <a:lnTo>
                  <a:pt x="50" y="38"/>
                </a:lnTo>
                <a:lnTo>
                  <a:pt x="52" y="38"/>
                </a:lnTo>
                <a:lnTo>
                  <a:pt x="52" y="36"/>
                </a:lnTo>
                <a:lnTo>
                  <a:pt x="54" y="36"/>
                </a:lnTo>
                <a:lnTo>
                  <a:pt x="56" y="34"/>
                </a:lnTo>
                <a:lnTo>
                  <a:pt x="56" y="32"/>
                </a:lnTo>
                <a:lnTo>
                  <a:pt x="58" y="32"/>
                </a:lnTo>
                <a:lnTo>
                  <a:pt x="58" y="30"/>
                </a:lnTo>
                <a:lnTo>
                  <a:pt x="60" y="28"/>
                </a:lnTo>
                <a:lnTo>
                  <a:pt x="60" y="27"/>
                </a:lnTo>
                <a:lnTo>
                  <a:pt x="62" y="25"/>
                </a:lnTo>
                <a:lnTo>
                  <a:pt x="63" y="27"/>
                </a:lnTo>
                <a:lnTo>
                  <a:pt x="65" y="27"/>
                </a:lnTo>
                <a:lnTo>
                  <a:pt x="67" y="27"/>
                </a:lnTo>
                <a:lnTo>
                  <a:pt x="69" y="25"/>
                </a:lnTo>
                <a:lnTo>
                  <a:pt x="71" y="23"/>
                </a:lnTo>
                <a:lnTo>
                  <a:pt x="73" y="21"/>
                </a:lnTo>
                <a:lnTo>
                  <a:pt x="73" y="19"/>
                </a:lnTo>
                <a:lnTo>
                  <a:pt x="75" y="17"/>
                </a:lnTo>
                <a:lnTo>
                  <a:pt x="77" y="17"/>
                </a:lnTo>
                <a:lnTo>
                  <a:pt x="77" y="15"/>
                </a:lnTo>
                <a:lnTo>
                  <a:pt x="77" y="13"/>
                </a:lnTo>
                <a:lnTo>
                  <a:pt x="78" y="13"/>
                </a:lnTo>
                <a:lnTo>
                  <a:pt x="78" y="12"/>
                </a:lnTo>
                <a:lnTo>
                  <a:pt x="80" y="10"/>
                </a:lnTo>
                <a:lnTo>
                  <a:pt x="82" y="8"/>
                </a:lnTo>
                <a:lnTo>
                  <a:pt x="84" y="6"/>
                </a:lnTo>
                <a:lnTo>
                  <a:pt x="86" y="6"/>
                </a:lnTo>
                <a:lnTo>
                  <a:pt x="88" y="6"/>
                </a:lnTo>
                <a:lnTo>
                  <a:pt x="90" y="6"/>
                </a:lnTo>
                <a:lnTo>
                  <a:pt x="90" y="6"/>
                </a:lnTo>
                <a:lnTo>
                  <a:pt x="92" y="6"/>
                </a:lnTo>
                <a:lnTo>
                  <a:pt x="93" y="4"/>
                </a:lnTo>
                <a:lnTo>
                  <a:pt x="95" y="4"/>
                </a:lnTo>
                <a:lnTo>
                  <a:pt x="95" y="2"/>
                </a:lnTo>
                <a:lnTo>
                  <a:pt x="97" y="0"/>
                </a:lnTo>
                <a:lnTo>
                  <a:pt x="99" y="0"/>
                </a:lnTo>
                <a:lnTo>
                  <a:pt x="101" y="0"/>
                </a:lnTo>
                <a:lnTo>
                  <a:pt x="103" y="0"/>
                </a:lnTo>
                <a:lnTo>
                  <a:pt x="105" y="0"/>
                </a:lnTo>
                <a:lnTo>
                  <a:pt x="107" y="0"/>
                </a:lnTo>
                <a:lnTo>
                  <a:pt x="108" y="0"/>
                </a:lnTo>
                <a:lnTo>
                  <a:pt x="110" y="0"/>
                </a:lnTo>
                <a:lnTo>
                  <a:pt x="112" y="0"/>
                </a:lnTo>
                <a:lnTo>
                  <a:pt x="114" y="0"/>
                </a:lnTo>
                <a:lnTo>
                  <a:pt x="114" y="2"/>
                </a:lnTo>
                <a:lnTo>
                  <a:pt x="112" y="4"/>
                </a:lnTo>
                <a:lnTo>
                  <a:pt x="114" y="6"/>
                </a:lnTo>
                <a:lnTo>
                  <a:pt x="116" y="4"/>
                </a:lnTo>
                <a:lnTo>
                  <a:pt x="118" y="4"/>
                </a:lnTo>
                <a:lnTo>
                  <a:pt x="120" y="4"/>
                </a:lnTo>
                <a:lnTo>
                  <a:pt x="122" y="2"/>
                </a:lnTo>
                <a:lnTo>
                  <a:pt x="123" y="2"/>
                </a:lnTo>
                <a:lnTo>
                  <a:pt x="125" y="2"/>
                </a:lnTo>
                <a:lnTo>
                  <a:pt x="127" y="2"/>
                </a:lnTo>
                <a:lnTo>
                  <a:pt x="129" y="2"/>
                </a:lnTo>
                <a:lnTo>
                  <a:pt x="131" y="2"/>
                </a:lnTo>
                <a:lnTo>
                  <a:pt x="133" y="0"/>
                </a:lnTo>
                <a:lnTo>
                  <a:pt x="135" y="2"/>
                </a:lnTo>
                <a:lnTo>
                  <a:pt x="137" y="2"/>
                </a:lnTo>
                <a:lnTo>
                  <a:pt x="138" y="4"/>
                </a:lnTo>
                <a:lnTo>
                  <a:pt x="138" y="4"/>
                </a:lnTo>
                <a:lnTo>
                  <a:pt x="140" y="4"/>
                </a:lnTo>
                <a:lnTo>
                  <a:pt x="142" y="4"/>
                </a:lnTo>
                <a:lnTo>
                  <a:pt x="142" y="6"/>
                </a:lnTo>
                <a:lnTo>
                  <a:pt x="144" y="6"/>
                </a:lnTo>
                <a:lnTo>
                  <a:pt x="144" y="8"/>
                </a:lnTo>
                <a:lnTo>
                  <a:pt x="146" y="8"/>
                </a:lnTo>
                <a:lnTo>
                  <a:pt x="146" y="10"/>
                </a:lnTo>
                <a:lnTo>
                  <a:pt x="148" y="10"/>
                </a:lnTo>
                <a:lnTo>
                  <a:pt x="148" y="12"/>
                </a:lnTo>
                <a:lnTo>
                  <a:pt x="150" y="12"/>
                </a:lnTo>
                <a:lnTo>
                  <a:pt x="152" y="12"/>
                </a:lnTo>
                <a:lnTo>
                  <a:pt x="153" y="13"/>
                </a:lnTo>
                <a:lnTo>
                  <a:pt x="155" y="13"/>
                </a:lnTo>
                <a:lnTo>
                  <a:pt x="157" y="13"/>
                </a:lnTo>
                <a:lnTo>
                  <a:pt x="159" y="13"/>
                </a:lnTo>
                <a:lnTo>
                  <a:pt x="159" y="15"/>
                </a:lnTo>
                <a:lnTo>
                  <a:pt x="161" y="15"/>
                </a:lnTo>
                <a:lnTo>
                  <a:pt x="163" y="15"/>
                </a:lnTo>
                <a:lnTo>
                  <a:pt x="165" y="15"/>
                </a:lnTo>
                <a:lnTo>
                  <a:pt x="167" y="17"/>
                </a:lnTo>
                <a:lnTo>
                  <a:pt x="168" y="17"/>
                </a:lnTo>
                <a:lnTo>
                  <a:pt x="170" y="17"/>
                </a:lnTo>
                <a:lnTo>
                  <a:pt x="170" y="19"/>
                </a:lnTo>
                <a:lnTo>
                  <a:pt x="172" y="19"/>
                </a:lnTo>
                <a:lnTo>
                  <a:pt x="172" y="21"/>
                </a:lnTo>
                <a:lnTo>
                  <a:pt x="174" y="21"/>
                </a:lnTo>
                <a:lnTo>
                  <a:pt x="174" y="23"/>
                </a:lnTo>
                <a:lnTo>
                  <a:pt x="176" y="23"/>
                </a:lnTo>
                <a:lnTo>
                  <a:pt x="176" y="25"/>
                </a:lnTo>
                <a:lnTo>
                  <a:pt x="178" y="25"/>
                </a:lnTo>
                <a:lnTo>
                  <a:pt x="180" y="25"/>
                </a:lnTo>
                <a:lnTo>
                  <a:pt x="182" y="25"/>
                </a:lnTo>
                <a:lnTo>
                  <a:pt x="183" y="25"/>
                </a:lnTo>
                <a:lnTo>
                  <a:pt x="185" y="27"/>
                </a:lnTo>
                <a:lnTo>
                  <a:pt x="185" y="27"/>
                </a:lnTo>
                <a:lnTo>
                  <a:pt x="187" y="27"/>
                </a:lnTo>
                <a:lnTo>
                  <a:pt x="189" y="27"/>
                </a:lnTo>
                <a:lnTo>
                  <a:pt x="191" y="27"/>
                </a:lnTo>
                <a:lnTo>
                  <a:pt x="197" y="21"/>
                </a:lnTo>
                <a:lnTo>
                  <a:pt x="200" y="23"/>
                </a:lnTo>
                <a:lnTo>
                  <a:pt x="206" y="25"/>
                </a:lnTo>
                <a:lnTo>
                  <a:pt x="212" y="27"/>
                </a:lnTo>
                <a:lnTo>
                  <a:pt x="217" y="28"/>
                </a:lnTo>
                <a:lnTo>
                  <a:pt x="223" y="32"/>
                </a:lnTo>
                <a:lnTo>
                  <a:pt x="225" y="32"/>
                </a:lnTo>
                <a:lnTo>
                  <a:pt x="227" y="34"/>
                </a:lnTo>
                <a:lnTo>
                  <a:pt x="232" y="36"/>
                </a:lnTo>
                <a:lnTo>
                  <a:pt x="236" y="40"/>
                </a:lnTo>
                <a:lnTo>
                  <a:pt x="242" y="42"/>
                </a:lnTo>
                <a:lnTo>
                  <a:pt x="245" y="43"/>
                </a:lnTo>
                <a:lnTo>
                  <a:pt x="251" y="47"/>
                </a:lnTo>
                <a:lnTo>
                  <a:pt x="253" y="47"/>
                </a:lnTo>
                <a:lnTo>
                  <a:pt x="257" y="51"/>
                </a:lnTo>
                <a:lnTo>
                  <a:pt x="260" y="53"/>
                </a:lnTo>
                <a:lnTo>
                  <a:pt x="262" y="55"/>
                </a:lnTo>
                <a:lnTo>
                  <a:pt x="266" y="57"/>
                </a:lnTo>
                <a:lnTo>
                  <a:pt x="272" y="60"/>
                </a:lnTo>
                <a:lnTo>
                  <a:pt x="275" y="64"/>
                </a:lnTo>
                <a:lnTo>
                  <a:pt x="279" y="66"/>
                </a:lnTo>
                <a:lnTo>
                  <a:pt x="281" y="68"/>
                </a:lnTo>
                <a:lnTo>
                  <a:pt x="285" y="72"/>
                </a:lnTo>
                <a:lnTo>
                  <a:pt x="287" y="73"/>
                </a:lnTo>
                <a:lnTo>
                  <a:pt x="287" y="79"/>
                </a:lnTo>
                <a:lnTo>
                  <a:pt x="289" y="83"/>
                </a:lnTo>
                <a:lnTo>
                  <a:pt x="289" y="87"/>
                </a:lnTo>
                <a:lnTo>
                  <a:pt x="289" y="92"/>
                </a:lnTo>
                <a:lnTo>
                  <a:pt x="290" y="96"/>
                </a:lnTo>
                <a:lnTo>
                  <a:pt x="290" y="102"/>
                </a:lnTo>
                <a:lnTo>
                  <a:pt x="292" y="107"/>
                </a:lnTo>
                <a:lnTo>
                  <a:pt x="292" y="113"/>
                </a:lnTo>
                <a:lnTo>
                  <a:pt x="294" y="117"/>
                </a:lnTo>
                <a:lnTo>
                  <a:pt x="294" y="122"/>
                </a:lnTo>
                <a:lnTo>
                  <a:pt x="296" y="128"/>
                </a:lnTo>
                <a:lnTo>
                  <a:pt x="296" y="130"/>
                </a:lnTo>
                <a:lnTo>
                  <a:pt x="298" y="135"/>
                </a:lnTo>
                <a:lnTo>
                  <a:pt x="298" y="141"/>
                </a:lnTo>
                <a:lnTo>
                  <a:pt x="300" y="147"/>
                </a:lnTo>
                <a:lnTo>
                  <a:pt x="300" y="150"/>
                </a:lnTo>
                <a:lnTo>
                  <a:pt x="302" y="156"/>
                </a:lnTo>
                <a:lnTo>
                  <a:pt x="302" y="162"/>
                </a:lnTo>
                <a:lnTo>
                  <a:pt x="302" y="163"/>
                </a:lnTo>
                <a:lnTo>
                  <a:pt x="304" y="165"/>
                </a:lnTo>
                <a:lnTo>
                  <a:pt x="304" y="167"/>
                </a:lnTo>
                <a:lnTo>
                  <a:pt x="292" y="169"/>
                </a:lnTo>
                <a:lnTo>
                  <a:pt x="292" y="171"/>
                </a:lnTo>
                <a:lnTo>
                  <a:pt x="292" y="173"/>
                </a:lnTo>
                <a:lnTo>
                  <a:pt x="292" y="177"/>
                </a:lnTo>
                <a:lnTo>
                  <a:pt x="292" y="182"/>
                </a:lnTo>
                <a:lnTo>
                  <a:pt x="290" y="180"/>
                </a:lnTo>
                <a:lnTo>
                  <a:pt x="289" y="180"/>
                </a:lnTo>
                <a:lnTo>
                  <a:pt x="287" y="180"/>
                </a:lnTo>
                <a:lnTo>
                  <a:pt x="285" y="180"/>
                </a:lnTo>
                <a:lnTo>
                  <a:pt x="283" y="182"/>
                </a:lnTo>
                <a:lnTo>
                  <a:pt x="281" y="182"/>
                </a:lnTo>
                <a:lnTo>
                  <a:pt x="281" y="184"/>
                </a:lnTo>
                <a:lnTo>
                  <a:pt x="281" y="186"/>
                </a:lnTo>
                <a:lnTo>
                  <a:pt x="279" y="188"/>
                </a:lnTo>
                <a:lnTo>
                  <a:pt x="277" y="188"/>
                </a:lnTo>
                <a:lnTo>
                  <a:pt x="275" y="190"/>
                </a:lnTo>
                <a:lnTo>
                  <a:pt x="274" y="192"/>
                </a:lnTo>
                <a:lnTo>
                  <a:pt x="272" y="192"/>
                </a:lnTo>
                <a:lnTo>
                  <a:pt x="270" y="193"/>
                </a:lnTo>
                <a:lnTo>
                  <a:pt x="268" y="193"/>
                </a:lnTo>
                <a:lnTo>
                  <a:pt x="268" y="195"/>
                </a:lnTo>
                <a:lnTo>
                  <a:pt x="266" y="197"/>
                </a:lnTo>
                <a:lnTo>
                  <a:pt x="264" y="197"/>
                </a:lnTo>
                <a:lnTo>
                  <a:pt x="264" y="199"/>
                </a:lnTo>
                <a:lnTo>
                  <a:pt x="262" y="201"/>
                </a:lnTo>
                <a:lnTo>
                  <a:pt x="262" y="203"/>
                </a:lnTo>
                <a:lnTo>
                  <a:pt x="260" y="205"/>
                </a:lnTo>
                <a:lnTo>
                  <a:pt x="260" y="207"/>
                </a:lnTo>
                <a:lnTo>
                  <a:pt x="260" y="208"/>
                </a:lnTo>
                <a:lnTo>
                  <a:pt x="260" y="210"/>
                </a:lnTo>
                <a:lnTo>
                  <a:pt x="260" y="212"/>
                </a:lnTo>
                <a:lnTo>
                  <a:pt x="260" y="216"/>
                </a:lnTo>
                <a:lnTo>
                  <a:pt x="260" y="218"/>
                </a:lnTo>
                <a:lnTo>
                  <a:pt x="262" y="218"/>
                </a:lnTo>
                <a:lnTo>
                  <a:pt x="264" y="218"/>
                </a:lnTo>
                <a:lnTo>
                  <a:pt x="266" y="218"/>
                </a:lnTo>
                <a:lnTo>
                  <a:pt x="268" y="218"/>
                </a:lnTo>
                <a:lnTo>
                  <a:pt x="270" y="218"/>
                </a:lnTo>
                <a:lnTo>
                  <a:pt x="270" y="218"/>
                </a:lnTo>
                <a:lnTo>
                  <a:pt x="270" y="220"/>
                </a:lnTo>
                <a:lnTo>
                  <a:pt x="270" y="222"/>
                </a:lnTo>
                <a:lnTo>
                  <a:pt x="268" y="223"/>
                </a:lnTo>
                <a:lnTo>
                  <a:pt x="268" y="225"/>
                </a:lnTo>
                <a:lnTo>
                  <a:pt x="266" y="225"/>
                </a:lnTo>
                <a:lnTo>
                  <a:pt x="266" y="227"/>
                </a:lnTo>
                <a:lnTo>
                  <a:pt x="264" y="229"/>
                </a:lnTo>
                <a:lnTo>
                  <a:pt x="264" y="231"/>
                </a:lnTo>
                <a:lnTo>
                  <a:pt x="264" y="235"/>
                </a:lnTo>
                <a:lnTo>
                  <a:pt x="264" y="237"/>
                </a:lnTo>
                <a:lnTo>
                  <a:pt x="266" y="237"/>
                </a:lnTo>
                <a:lnTo>
                  <a:pt x="268" y="238"/>
                </a:lnTo>
                <a:lnTo>
                  <a:pt x="270" y="238"/>
                </a:lnTo>
                <a:lnTo>
                  <a:pt x="272" y="238"/>
                </a:lnTo>
                <a:lnTo>
                  <a:pt x="274" y="238"/>
                </a:lnTo>
                <a:lnTo>
                  <a:pt x="277" y="238"/>
                </a:lnTo>
                <a:lnTo>
                  <a:pt x="279" y="238"/>
                </a:lnTo>
                <a:lnTo>
                  <a:pt x="281" y="238"/>
                </a:lnTo>
                <a:lnTo>
                  <a:pt x="281" y="237"/>
                </a:lnTo>
                <a:lnTo>
                  <a:pt x="283" y="237"/>
                </a:lnTo>
                <a:lnTo>
                  <a:pt x="285" y="235"/>
                </a:lnTo>
                <a:lnTo>
                  <a:pt x="287" y="235"/>
                </a:lnTo>
                <a:lnTo>
                  <a:pt x="289" y="237"/>
                </a:lnTo>
                <a:lnTo>
                  <a:pt x="290" y="238"/>
                </a:lnTo>
                <a:lnTo>
                  <a:pt x="292" y="240"/>
                </a:lnTo>
                <a:lnTo>
                  <a:pt x="294" y="242"/>
                </a:lnTo>
                <a:lnTo>
                  <a:pt x="296" y="242"/>
                </a:lnTo>
                <a:lnTo>
                  <a:pt x="300" y="244"/>
                </a:lnTo>
                <a:lnTo>
                  <a:pt x="302" y="244"/>
                </a:lnTo>
                <a:lnTo>
                  <a:pt x="304" y="244"/>
                </a:lnTo>
                <a:lnTo>
                  <a:pt x="305" y="244"/>
                </a:lnTo>
                <a:lnTo>
                  <a:pt x="307" y="244"/>
                </a:lnTo>
                <a:lnTo>
                  <a:pt x="309" y="246"/>
                </a:lnTo>
                <a:lnTo>
                  <a:pt x="311" y="246"/>
                </a:lnTo>
                <a:lnTo>
                  <a:pt x="311" y="248"/>
                </a:lnTo>
                <a:lnTo>
                  <a:pt x="313" y="250"/>
                </a:lnTo>
                <a:lnTo>
                  <a:pt x="315" y="252"/>
                </a:lnTo>
                <a:lnTo>
                  <a:pt x="315" y="253"/>
                </a:lnTo>
                <a:lnTo>
                  <a:pt x="315" y="255"/>
                </a:lnTo>
                <a:lnTo>
                  <a:pt x="315" y="257"/>
                </a:lnTo>
                <a:lnTo>
                  <a:pt x="315" y="261"/>
                </a:lnTo>
                <a:lnTo>
                  <a:pt x="317" y="263"/>
                </a:lnTo>
                <a:lnTo>
                  <a:pt x="317" y="263"/>
                </a:lnTo>
                <a:lnTo>
                  <a:pt x="317" y="265"/>
                </a:lnTo>
                <a:lnTo>
                  <a:pt x="319" y="267"/>
                </a:lnTo>
                <a:lnTo>
                  <a:pt x="319" y="268"/>
                </a:lnTo>
                <a:lnTo>
                  <a:pt x="319" y="270"/>
                </a:lnTo>
                <a:lnTo>
                  <a:pt x="319" y="272"/>
                </a:lnTo>
                <a:lnTo>
                  <a:pt x="320" y="276"/>
                </a:lnTo>
                <a:lnTo>
                  <a:pt x="320" y="278"/>
                </a:lnTo>
                <a:lnTo>
                  <a:pt x="322" y="278"/>
                </a:lnTo>
                <a:lnTo>
                  <a:pt x="322" y="280"/>
                </a:lnTo>
                <a:lnTo>
                  <a:pt x="324" y="282"/>
                </a:lnTo>
                <a:lnTo>
                  <a:pt x="324" y="283"/>
                </a:lnTo>
                <a:lnTo>
                  <a:pt x="326" y="283"/>
                </a:lnTo>
                <a:lnTo>
                  <a:pt x="326" y="287"/>
                </a:lnTo>
                <a:lnTo>
                  <a:pt x="326" y="289"/>
                </a:lnTo>
                <a:lnTo>
                  <a:pt x="328" y="289"/>
                </a:lnTo>
                <a:lnTo>
                  <a:pt x="330" y="293"/>
                </a:lnTo>
                <a:lnTo>
                  <a:pt x="335" y="297"/>
                </a:lnTo>
                <a:lnTo>
                  <a:pt x="341" y="300"/>
                </a:lnTo>
                <a:lnTo>
                  <a:pt x="345" y="304"/>
                </a:lnTo>
                <a:lnTo>
                  <a:pt x="350" y="308"/>
                </a:lnTo>
                <a:lnTo>
                  <a:pt x="356" y="310"/>
                </a:lnTo>
                <a:lnTo>
                  <a:pt x="362" y="313"/>
                </a:lnTo>
                <a:lnTo>
                  <a:pt x="367" y="317"/>
                </a:lnTo>
                <a:lnTo>
                  <a:pt x="371" y="321"/>
                </a:lnTo>
                <a:lnTo>
                  <a:pt x="377" y="325"/>
                </a:lnTo>
                <a:lnTo>
                  <a:pt x="380" y="328"/>
                </a:lnTo>
                <a:lnTo>
                  <a:pt x="386" y="332"/>
                </a:lnTo>
                <a:lnTo>
                  <a:pt x="390" y="336"/>
                </a:lnTo>
                <a:lnTo>
                  <a:pt x="395" y="340"/>
                </a:lnTo>
                <a:lnTo>
                  <a:pt x="401" y="343"/>
                </a:lnTo>
                <a:lnTo>
                  <a:pt x="405" y="345"/>
                </a:lnTo>
                <a:lnTo>
                  <a:pt x="407" y="347"/>
                </a:lnTo>
                <a:lnTo>
                  <a:pt x="410" y="351"/>
                </a:lnTo>
                <a:lnTo>
                  <a:pt x="416" y="353"/>
                </a:lnTo>
                <a:lnTo>
                  <a:pt x="422" y="357"/>
                </a:lnTo>
                <a:lnTo>
                  <a:pt x="425" y="360"/>
                </a:lnTo>
                <a:lnTo>
                  <a:pt x="431" y="364"/>
                </a:lnTo>
                <a:lnTo>
                  <a:pt x="435" y="368"/>
                </a:lnTo>
                <a:lnTo>
                  <a:pt x="440" y="372"/>
                </a:lnTo>
                <a:lnTo>
                  <a:pt x="446" y="375"/>
                </a:lnTo>
                <a:lnTo>
                  <a:pt x="452" y="379"/>
                </a:lnTo>
                <a:lnTo>
                  <a:pt x="455" y="383"/>
                </a:lnTo>
                <a:lnTo>
                  <a:pt x="461" y="387"/>
                </a:lnTo>
                <a:lnTo>
                  <a:pt x="467" y="390"/>
                </a:lnTo>
                <a:lnTo>
                  <a:pt x="470" y="394"/>
                </a:lnTo>
                <a:lnTo>
                  <a:pt x="474" y="396"/>
                </a:lnTo>
                <a:lnTo>
                  <a:pt x="480" y="400"/>
                </a:lnTo>
                <a:lnTo>
                  <a:pt x="485" y="404"/>
                </a:lnTo>
                <a:lnTo>
                  <a:pt x="491" y="407"/>
                </a:lnTo>
                <a:lnTo>
                  <a:pt x="497" y="411"/>
                </a:lnTo>
                <a:lnTo>
                  <a:pt x="500" y="413"/>
                </a:lnTo>
                <a:lnTo>
                  <a:pt x="502" y="415"/>
                </a:lnTo>
                <a:lnTo>
                  <a:pt x="506" y="419"/>
                </a:lnTo>
                <a:lnTo>
                  <a:pt x="512" y="422"/>
                </a:lnTo>
                <a:lnTo>
                  <a:pt x="517" y="426"/>
                </a:lnTo>
                <a:lnTo>
                  <a:pt x="519" y="428"/>
                </a:lnTo>
                <a:lnTo>
                  <a:pt x="525" y="432"/>
                </a:lnTo>
                <a:lnTo>
                  <a:pt x="530" y="435"/>
                </a:lnTo>
                <a:lnTo>
                  <a:pt x="536" y="439"/>
                </a:lnTo>
                <a:lnTo>
                  <a:pt x="540" y="441"/>
                </a:lnTo>
                <a:lnTo>
                  <a:pt x="545" y="445"/>
                </a:lnTo>
                <a:lnTo>
                  <a:pt x="551" y="449"/>
                </a:lnTo>
                <a:lnTo>
                  <a:pt x="557" y="452"/>
                </a:lnTo>
                <a:lnTo>
                  <a:pt x="560" y="456"/>
                </a:lnTo>
                <a:lnTo>
                  <a:pt x="562" y="458"/>
                </a:lnTo>
                <a:lnTo>
                  <a:pt x="553" y="462"/>
                </a:lnTo>
                <a:lnTo>
                  <a:pt x="551" y="464"/>
                </a:lnTo>
                <a:lnTo>
                  <a:pt x="551" y="465"/>
                </a:lnTo>
                <a:lnTo>
                  <a:pt x="549" y="465"/>
                </a:lnTo>
                <a:lnTo>
                  <a:pt x="549" y="467"/>
                </a:lnTo>
                <a:lnTo>
                  <a:pt x="547" y="469"/>
                </a:lnTo>
                <a:lnTo>
                  <a:pt x="547" y="471"/>
                </a:lnTo>
                <a:lnTo>
                  <a:pt x="545" y="471"/>
                </a:lnTo>
                <a:lnTo>
                  <a:pt x="545" y="473"/>
                </a:lnTo>
                <a:lnTo>
                  <a:pt x="544" y="475"/>
                </a:lnTo>
                <a:lnTo>
                  <a:pt x="544" y="477"/>
                </a:lnTo>
                <a:lnTo>
                  <a:pt x="542" y="477"/>
                </a:lnTo>
                <a:lnTo>
                  <a:pt x="542" y="479"/>
                </a:lnTo>
                <a:lnTo>
                  <a:pt x="540" y="479"/>
                </a:lnTo>
                <a:lnTo>
                  <a:pt x="540" y="480"/>
                </a:lnTo>
                <a:lnTo>
                  <a:pt x="540" y="482"/>
                </a:lnTo>
                <a:lnTo>
                  <a:pt x="538" y="482"/>
                </a:lnTo>
                <a:lnTo>
                  <a:pt x="538" y="484"/>
                </a:lnTo>
                <a:lnTo>
                  <a:pt x="536" y="486"/>
                </a:lnTo>
                <a:lnTo>
                  <a:pt x="534" y="486"/>
                </a:lnTo>
                <a:lnTo>
                  <a:pt x="534" y="488"/>
                </a:lnTo>
                <a:lnTo>
                  <a:pt x="532" y="488"/>
                </a:lnTo>
                <a:lnTo>
                  <a:pt x="532" y="490"/>
                </a:lnTo>
                <a:lnTo>
                  <a:pt x="532" y="492"/>
                </a:lnTo>
                <a:lnTo>
                  <a:pt x="530" y="492"/>
                </a:lnTo>
                <a:lnTo>
                  <a:pt x="530" y="494"/>
                </a:lnTo>
                <a:lnTo>
                  <a:pt x="529" y="495"/>
                </a:lnTo>
                <a:lnTo>
                  <a:pt x="527" y="497"/>
                </a:lnTo>
                <a:lnTo>
                  <a:pt x="527" y="499"/>
                </a:lnTo>
                <a:lnTo>
                  <a:pt x="525" y="501"/>
                </a:lnTo>
                <a:lnTo>
                  <a:pt x="523" y="503"/>
                </a:lnTo>
                <a:lnTo>
                  <a:pt x="523" y="505"/>
                </a:lnTo>
                <a:lnTo>
                  <a:pt x="521" y="505"/>
                </a:lnTo>
                <a:lnTo>
                  <a:pt x="521" y="507"/>
                </a:lnTo>
                <a:lnTo>
                  <a:pt x="519" y="509"/>
                </a:lnTo>
                <a:lnTo>
                  <a:pt x="519" y="510"/>
                </a:lnTo>
                <a:lnTo>
                  <a:pt x="519" y="510"/>
                </a:lnTo>
                <a:lnTo>
                  <a:pt x="519" y="512"/>
                </a:lnTo>
                <a:lnTo>
                  <a:pt x="517" y="514"/>
                </a:lnTo>
                <a:lnTo>
                  <a:pt x="515" y="516"/>
                </a:lnTo>
                <a:lnTo>
                  <a:pt x="515" y="518"/>
                </a:lnTo>
                <a:lnTo>
                  <a:pt x="514" y="518"/>
                </a:lnTo>
                <a:lnTo>
                  <a:pt x="514" y="520"/>
                </a:lnTo>
                <a:lnTo>
                  <a:pt x="512" y="522"/>
                </a:lnTo>
                <a:lnTo>
                  <a:pt x="512" y="524"/>
                </a:lnTo>
                <a:lnTo>
                  <a:pt x="510" y="525"/>
                </a:lnTo>
                <a:lnTo>
                  <a:pt x="508" y="527"/>
                </a:lnTo>
                <a:lnTo>
                  <a:pt x="508" y="529"/>
                </a:lnTo>
                <a:lnTo>
                  <a:pt x="506" y="529"/>
                </a:lnTo>
                <a:lnTo>
                  <a:pt x="506" y="531"/>
                </a:lnTo>
                <a:lnTo>
                  <a:pt x="504" y="531"/>
                </a:lnTo>
                <a:lnTo>
                  <a:pt x="504" y="533"/>
                </a:lnTo>
                <a:lnTo>
                  <a:pt x="502" y="533"/>
                </a:lnTo>
                <a:lnTo>
                  <a:pt x="502" y="535"/>
                </a:lnTo>
                <a:lnTo>
                  <a:pt x="500" y="537"/>
                </a:lnTo>
                <a:lnTo>
                  <a:pt x="500" y="539"/>
                </a:lnTo>
                <a:lnTo>
                  <a:pt x="499" y="539"/>
                </a:lnTo>
                <a:lnTo>
                  <a:pt x="499" y="540"/>
                </a:lnTo>
                <a:lnTo>
                  <a:pt x="497" y="542"/>
                </a:lnTo>
                <a:lnTo>
                  <a:pt x="495" y="544"/>
                </a:lnTo>
                <a:lnTo>
                  <a:pt x="495" y="546"/>
                </a:lnTo>
                <a:lnTo>
                  <a:pt x="493" y="546"/>
                </a:lnTo>
                <a:lnTo>
                  <a:pt x="493" y="548"/>
                </a:lnTo>
                <a:lnTo>
                  <a:pt x="491" y="550"/>
                </a:lnTo>
                <a:lnTo>
                  <a:pt x="491" y="552"/>
                </a:lnTo>
                <a:lnTo>
                  <a:pt x="489" y="552"/>
                </a:lnTo>
                <a:lnTo>
                  <a:pt x="489" y="554"/>
                </a:lnTo>
                <a:lnTo>
                  <a:pt x="487" y="555"/>
                </a:lnTo>
                <a:lnTo>
                  <a:pt x="487" y="557"/>
                </a:lnTo>
                <a:lnTo>
                  <a:pt x="485" y="557"/>
                </a:lnTo>
                <a:lnTo>
                  <a:pt x="485" y="559"/>
                </a:lnTo>
                <a:lnTo>
                  <a:pt x="484" y="561"/>
                </a:lnTo>
                <a:lnTo>
                  <a:pt x="484" y="563"/>
                </a:lnTo>
                <a:lnTo>
                  <a:pt x="482" y="563"/>
                </a:lnTo>
                <a:lnTo>
                  <a:pt x="482" y="565"/>
                </a:lnTo>
                <a:lnTo>
                  <a:pt x="480" y="567"/>
                </a:lnTo>
                <a:lnTo>
                  <a:pt x="480" y="569"/>
                </a:lnTo>
                <a:lnTo>
                  <a:pt x="478" y="569"/>
                </a:lnTo>
                <a:lnTo>
                  <a:pt x="478" y="570"/>
                </a:lnTo>
                <a:lnTo>
                  <a:pt x="476" y="572"/>
                </a:lnTo>
                <a:lnTo>
                  <a:pt x="474" y="574"/>
                </a:lnTo>
                <a:lnTo>
                  <a:pt x="474" y="576"/>
                </a:lnTo>
                <a:lnTo>
                  <a:pt x="472" y="576"/>
                </a:lnTo>
                <a:lnTo>
                  <a:pt x="472" y="578"/>
                </a:lnTo>
                <a:lnTo>
                  <a:pt x="470" y="578"/>
                </a:lnTo>
                <a:lnTo>
                  <a:pt x="470" y="580"/>
                </a:lnTo>
                <a:lnTo>
                  <a:pt x="470" y="580"/>
                </a:lnTo>
                <a:lnTo>
                  <a:pt x="470" y="582"/>
                </a:lnTo>
                <a:lnTo>
                  <a:pt x="469" y="584"/>
                </a:lnTo>
                <a:lnTo>
                  <a:pt x="469" y="585"/>
                </a:lnTo>
                <a:lnTo>
                  <a:pt x="467" y="585"/>
                </a:lnTo>
                <a:lnTo>
                  <a:pt x="467" y="587"/>
                </a:lnTo>
                <a:lnTo>
                  <a:pt x="465" y="589"/>
                </a:lnTo>
                <a:lnTo>
                  <a:pt x="463" y="591"/>
                </a:lnTo>
                <a:lnTo>
                  <a:pt x="463" y="593"/>
                </a:lnTo>
                <a:lnTo>
                  <a:pt x="461" y="593"/>
                </a:lnTo>
                <a:lnTo>
                  <a:pt x="461" y="595"/>
                </a:lnTo>
                <a:lnTo>
                  <a:pt x="459" y="595"/>
                </a:lnTo>
                <a:lnTo>
                  <a:pt x="459" y="597"/>
                </a:lnTo>
                <a:lnTo>
                  <a:pt x="457" y="597"/>
                </a:lnTo>
                <a:lnTo>
                  <a:pt x="455" y="599"/>
                </a:lnTo>
                <a:lnTo>
                  <a:pt x="455" y="600"/>
                </a:lnTo>
                <a:lnTo>
                  <a:pt x="454" y="600"/>
                </a:lnTo>
                <a:lnTo>
                  <a:pt x="454" y="602"/>
                </a:lnTo>
                <a:lnTo>
                  <a:pt x="452" y="604"/>
                </a:lnTo>
                <a:lnTo>
                  <a:pt x="450" y="606"/>
                </a:lnTo>
                <a:lnTo>
                  <a:pt x="450" y="608"/>
                </a:lnTo>
                <a:lnTo>
                  <a:pt x="448" y="608"/>
                </a:lnTo>
                <a:lnTo>
                  <a:pt x="448" y="610"/>
                </a:lnTo>
                <a:lnTo>
                  <a:pt x="448" y="612"/>
                </a:lnTo>
                <a:lnTo>
                  <a:pt x="446" y="612"/>
                </a:lnTo>
                <a:lnTo>
                  <a:pt x="446" y="614"/>
                </a:lnTo>
                <a:lnTo>
                  <a:pt x="444" y="615"/>
                </a:lnTo>
                <a:lnTo>
                  <a:pt x="442" y="617"/>
                </a:lnTo>
                <a:lnTo>
                  <a:pt x="442" y="619"/>
                </a:lnTo>
                <a:lnTo>
                  <a:pt x="440" y="619"/>
                </a:lnTo>
                <a:lnTo>
                  <a:pt x="440" y="619"/>
                </a:lnTo>
                <a:lnTo>
                  <a:pt x="439" y="621"/>
                </a:lnTo>
                <a:lnTo>
                  <a:pt x="437" y="623"/>
                </a:lnTo>
                <a:lnTo>
                  <a:pt x="437" y="625"/>
                </a:lnTo>
                <a:lnTo>
                  <a:pt x="435" y="627"/>
                </a:lnTo>
                <a:lnTo>
                  <a:pt x="435" y="629"/>
                </a:lnTo>
                <a:lnTo>
                  <a:pt x="435" y="630"/>
                </a:lnTo>
                <a:lnTo>
                  <a:pt x="433" y="630"/>
                </a:lnTo>
                <a:lnTo>
                  <a:pt x="433" y="632"/>
                </a:lnTo>
                <a:lnTo>
                  <a:pt x="431" y="632"/>
                </a:lnTo>
                <a:lnTo>
                  <a:pt x="431" y="634"/>
                </a:lnTo>
                <a:lnTo>
                  <a:pt x="431" y="636"/>
                </a:lnTo>
                <a:lnTo>
                  <a:pt x="429" y="636"/>
                </a:lnTo>
                <a:lnTo>
                  <a:pt x="429" y="638"/>
                </a:lnTo>
                <a:lnTo>
                  <a:pt x="427" y="640"/>
                </a:lnTo>
                <a:lnTo>
                  <a:pt x="425" y="640"/>
                </a:lnTo>
                <a:lnTo>
                  <a:pt x="424" y="642"/>
                </a:lnTo>
                <a:lnTo>
                  <a:pt x="424" y="644"/>
                </a:lnTo>
                <a:lnTo>
                  <a:pt x="422" y="644"/>
                </a:lnTo>
                <a:lnTo>
                  <a:pt x="422" y="645"/>
                </a:lnTo>
                <a:lnTo>
                  <a:pt x="420" y="645"/>
                </a:lnTo>
                <a:lnTo>
                  <a:pt x="418" y="647"/>
                </a:lnTo>
                <a:lnTo>
                  <a:pt x="416" y="649"/>
                </a:lnTo>
                <a:lnTo>
                  <a:pt x="414" y="649"/>
                </a:lnTo>
                <a:lnTo>
                  <a:pt x="412" y="649"/>
                </a:lnTo>
                <a:lnTo>
                  <a:pt x="412" y="647"/>
                </a:lnTo>
                <a:lnTo>
                  <a:pt x="412" y="645"/>
                </a:lnTo>
                <a:lnTo>
                  <a:pt x="410" y="644"/>
                </a:lnTo>
                <a:lnTo>
                  <a:pt x="410" y="642"/>
                </a:lnTo>
                <a:lnTo>
                  <a:pt x="409" y="642"/>
                </a:lnTo>
                <a:lnTo>
                  <a:pt x="407" y="642"/>
                </a:lnTo>
                <a:lnTo>
                  <a:pt x="407" y="644"/>
                </a:lnTo>
                <a:lnTo>
                  <a:pt x="405" y="642"/>
                </a:lnTo>
                <a:lnTo>
                  <a:pt x="405" y="640"/>
                </a:lnTo>
                <a:lnTo>
                  <a:pt x="405" y="638"/>
                </a:lnTo>
                <a:lnTo>
                  <a:pt x="403" y="638"/>
                </a:lnTo>
                <a:lnTo>
                  <a:pt x="403" y="636"/>
                </a:lnTo>
                <a:lnTo>
                  <a:pt x="401" y="636"/>
                </a:lnTo>
                <a:lnTo>
                  <a:pt x="401" y="634"/>
                </a:lnTo>
                <a:lnTo>
                  <a:pt x="399" y="634"/>
                </a:lnTo>
                <a:lnTo>
                  <a:pt x="397" y="634"/>
                </a:lnTo>
                <a:lnTo>
                  <a:pt x="395" y="632"/>
                </a:lnTo>
                <a:lnTo>
                  <a:pt x="394" y="632"/>
                </a:lnTo>
                <a:lnTo>
                  <a:pt x="392" y="630"/>
                </a:lnTo>
                <a:lnTo>
                  <a:pt x="390" y="630"/>
                </a:lnTo>
                <a:lnTo>
                  <a:pt x="390" y="632"/>
                </a:lnTo>
                <a:lnTo>
                  <a:pt x="388" y="632"/>
                </a:lnTo>
                <a:lnTo>
                  <a:pt x="386" y="632"/>
                </a:lnTo>
                <a:lnTo>
                  <a:pt x="386" y="630"/>
                </a:lnTo>
                <a:lnTo>
                  <a:pt x="384" y="630"/>
                </a:lnTo>
                <a:lnTo>
                  <a:pt x="382" y="632"/>
                </a:lnTo>
                <a:lnTo>
                  <a:pt x="380" y="632"/>
                </a:lnTo>
                <a:lnTo>
                  <a:pt x="379" y="630"/>
                </a:lnTo>
                <a:lnTo>
                  <a:pt x="380" y="629"/>
                </a:lnTo>
                <a:lnTo>
                  <a:pt x="380" y="627"/>
                </a:lnTo>
                <a:lnTo>
                  <a:pt x="380" y="625"/>
                </a:lnTo>
                <a:lnTo>
                  <a:pt x="379" y="625"/>
                </a:lnTo>
                <a:lnTo>
                  <a:pt x="377" y="625"/>
                </a:lnTo>
                <a:lnTo>
                  <a:pt x="375" y="625"/>
                </a:lnTo>
                <a:lnTo>
                  <a:pt x="373" y="627"/>
                </a:lnTo>
                <a:lnTo>
                  <a:pt x="371" y="627"/>
                </a:lnTo>
                <a:lnTo>
                  <a:pt x="369" y="625"/>
                </a:lnTo>
                <a:lnTo>
                  <a:pt x="367" y="625"/>
                </a:lnTo>
                <a:lnTo>
                  <a:pt x="365" y="625"/>
                </a:lnTo>
                <a:lnTo>
                  <a:pt x="364" y="625"/>
                </a:lnTo>
                <a:lnTo>
                  <a:pt x="362" y="625"/>
                </a:lnTo>
                <a:lnTo>
                  <a:pt x="362" y="627"/>
                </a:lnTo>
                <a:lnTo>
                  <a:pt x="360" y="627"/>
                </a:lnTo>
                <a:lnTo>
                  <a:pt x="358" y="625"/>
                </a:lnTo>
                <a:lnTo>
                  <a:pt x="356" y="625"/>
                </a:lnTo>
                <a:lnTo>
                  <a:pt x="354" y="623"/>
                </a:lnTo>
                <a:lnTo>
                  <a:pt x="352" y="625"/>
                </a:lnTo>
                <a:lnTo>
                  <a:pt x="350" y="625"/>
                </a:lnTo>
                <a:lnTo>
                  <a:pt x="350" y="623"/>
                </a:lnTo>
                <a:lnTo>
                  <a:pt x="349" y="621"/>
                </a:lnTo>
                <a:lnTo>
                  <a:pt x="347" y="623"/>
                </a:lnTo>
                <a:lnTo>
                  <a:pt x="345" y="623"/>
                </a:lnTo>
                <a:lnTo>
                  <a:pt x="343" y="623"/>
                </a:lnTo>
                <a:lnTo>
                  <a:pt x="343" y="625"/>
                </a:lnTo>
                <a:lnTo>
                  <a:pt x="341" y="625"/>
                </a:lnTo>
                <a:lnTo>
                  <a:pt x="339" y="625"/>
                </a:lnTo>
                <a:lnTo>
                  <a:pt x="337" y="627"/>
                </a:lnTo>
                <a:lnTo>
                  <a:pt x="335" y="629"/>
                </a:lnTo>
                <a:lnTo>
                  <a:pt x="335" y="630"/>
                </a:lnTo>
                <a:lnTo>
                  <a:pt x="334" y="630"/>
                </a:lnTo>
                <a:lnTo>
                  <a:pt x="332" y="630"/>
                </a:lnTo>
                <a:lnTo>
                  <a:pt x="330" y="632"/>
                </a:lnTo>
                <a:lnTo>
                  <a:pt x="328" y="632"/>
                </a:lnTo>
                <a:lnTo>
                  <a:pt x="328" y="634"/>
                </a:lnTo>
                <a:lnTo>
                  <a:pt x="326" y="634"/>
                </a:lnTo>
                <a:lnTo>
                  <a:pt x="324" y="632"/>
                </a:lnTo>
                <a:lnTo>
                  <a:pt x="322" y="632"/>
                </a:lnTo>
                <a:lnTo>
                  <a:pt x="320" y="630"/>
                </a:lnTo>
                <a:lnTo>
                  <a:pt x="320" y="629"/>
                </a:lnTo>
                <a:lnTo>
                  <a:pt x="319" y="629"/>
                </a:lnTo>
                <a:lnTo>
                  <a:pt x="317" y="629"/>
                </a:lnTo>
                <a:lnTo>
                  <a:pt x="317" y="627"/>
                </a:lnTo>
                <a:lnTo>
                  <a:pt x="315" y="627"/>
                </a:lnTo>
                <a:lnTo>
                  <a:pt x="313" y="625"/>
                </a:lnTo>
                <a:lnTo>
                  <a:pt x="313" y="623"/>
                </a:lnTo>
                <a:lnTo>
                  <a:pt x="311" y="621"/>
                </a:lnTo>
                <a:lnTo>
                  <a:pt x="309" y="621"/>
                </a:lnTo>
                <a:lnTo>
                  <a:pt x="309" y="619"/>
                </a:lnTo>
                <a:lnTo>
                  <a:pt x="307" y="619"/>
                </a:lnTo>
                <a:lnTo>
                  <a:pt x="305" y="619"/>
                </a:lnTo>
                <a:lnTo>
                  <a:pt x="304" y="619"/>
                </a:lnTo>
                <a:lnTo>
                  <a:pt x="304" y="619"/>
                </a:lnTo>
                <a:lnTo>
                  <a:pt x="302" y="617"/>
                </a:lnTo>
                <a:lnTo>
                  <a:pt x="302" y="615"/>
                </a:lnTo>
                <a:lnTo>
                  <a:pt x="300" y="617"/>
                </a:lnTo>
                <a:lnTo>
                  <a:pt x="300" y="615"/>
                </a:lnTo>
                <a:lnTo>
                  <a:pt x="298" y="615"/>
                </a:lnTo>
                <a:lnTo>
                  <a:pt x="298" y="614"/>
                </a:lnTo>
                <a:lnTo>
                  <a:pt x="296" y="614"/>
                </a:lnTo>
                <a:lnTo>
                  <a:pt x="294" y="612"/>
                </a:lnTo>
                <a:lnTo>
                  <a:pt x="292" y="612"/>
                </a:lnTo>
                <a:lnTo>
                  <a:pt x="290" y="610"/>
                </a:lnTo>
                <a:lnTo>
                  <a:pt x="290" y="608"/>
                </a:lnTo>
                <a:lnTo>
                  <a:pt x="290" y="606"/>
                </a:lnTo>
                <a:lnTo>
                  <a:pt x="290" y="604"/>
                </a:lnTo>
                <a:lnTo>
                  <a:pt x="289" y="604"/>
                </a:lnTo>
                <a:lnTo>
                  <a:pt x="287" y="604"/>
                </a:lnTo>
                <a:lnTo>
                  <a:pt x="287" y="602"/>
                </a:lnTo>
                <a:lnTo>
                  <a:pt x="285" y="602"/>
                </a:lnTo>
                <a:lnTo>
                  <a:pt x="283" y="600"/>
                </a:lnTo>
                <a:lnTo>
                  <a:pt x="281" y="600"/>
                </a:lnTo>
                <a:lnTo>
                  <a:pt x="281" y="600"/>
                </a:lnTo>
                <a:lnTo>
                  <a:pt x="281" y="599"/>
                </a:lnTo>
                <a:lnTo>
                  <a:pt x="279" y="599"/>
                </a:lnTo>
                <a:lnTo>
                  <a:pt x="277" y="599"/>
                </a:lnTo>
                <a:lnTo>
                  <a:pt x="275" y="599"/>
                </a:lnTo>
                <a:lnTo>
                  <a:pt x="274" y="599"/>
                </a:lnTo>
                <a:lnTo>
                  <a:pt x="270" y="599"/>
                </a:lnTo>
                <a:lnTo>
                  <a:pt x="268" y="597"/>
                </a:lnTo>
                <a:lnTo>
                  <a:pt x="266" y="597"/>
                </a:lnTo>
                <a:lnTo>
                  <a:pt x="264" y="597"/>
                </a:lnTo>
                <a:lnTo>
                  <a:pt x="262" y="597"/>
                </a:lnTo>
                <a:lnTo>
                  <a:pt x="262" y="595"/>
                </a:lnTo>
                <a:lnTo>
                  <a:pt x="260" y="595"/>
                </a:lnTo>
                <a:lnTo>
                  <a:pt x="259" y="595"/>
                </a:lnTo>
                <a:lnTo>
                  <a:pt x="257" y="595"/>
                </a:lnTo>
                <a:lnTo>
                  <a:pt x="257" y="593"/>
                </a:lnTo>
                <a:lnTo>
                  <a:pt x="255" y="591"/>
                </a:lnTo>
                <a:lnTo>
                  <a:pt x="253" y="589"/>
                </a:lnTo>
                <a:lnTo>
                  <a:pt x="251" y="587"/>
                </a:lnTo>
                <a:lnTo>
                  <a:pt x="249" y="587"/>
                </a:lnTo>
                <a:lnTo>
                  <a:pt x="249" y="585"/>
                </a:lnTo>
                <a:lnTo>
                  <a:pt x="247" y="585"/>
                </a:lnTo>
                <a:lnTo>
                  <a:pt x="247" y="584"/>
                </a:lnTo>
                <a:lnTo>
                  <a:pt x="245" y="584"/>
                </a:lnTo>
                <a:lnTo>
                  <a:pt x="244" y="584"/>
                </a:lnTo>
                <a:lnTo>
                  <a:pt x="242" y="584"/>
                </a:lnTo>
                <a:lnTo>
                  <a:pt x="240" y="582"/>
                </a:lnTo>
                <a:lnTo>
                  <a:pt x="240" y="580"/>
                </a:lnTo>
                <a:lnTo>
                  <a:pt x="238" y="580"/>
                </a:lnTo>
                <a:lnTo>
                  <a:pt x="236" y="578"/>
                </a:lnTo>
                <a:lnTo>
                  <a:pt x="234" y="576"/>
                </a:lnTo>
                <a:lnTo>
                  <a:pt x="234" y="576"/>
                </a:lnTo>
                <a:lnTo>
                  <a:pt x="234" y="574"/>
                </a:lnTo>
                <a:lnTo>
                  <a:pt x="232" y="574"/>
                </a:lnTo>
                <a:lnTo>
                  <a:pt x="232" y="572"/>
                </a:lnTo>
                <a:lnTo>
                  <a:pt x="232" y="570"/>
                </a:lnTo>
                <a:lnTo>
                  <a:pt x="230" y="570"/>
                </a:lnTo>
                <a:lnTo>
                  <a:pt x="228" y="569"/>
                </a:lnTo>
                <a:lnTo>
                  <a:pt x="228" y="567"/>
                </a:lnTo>
                <a:lnTo>
                  <a:pt x="227" y="565"/>
                </a:lnTo>
                <a:lnTo>
                  <a:pt x="227" y="563"/>
                </a:lnTo>
                <a:lnTo>
                  <a:pt x="227" y="561"/>
                </a:lnTo>
                <a:lnTo>
                  <a:pt x="225" y="561"/>
                </a:lnTo>
                <a:lnTo>
                  <a:pt x="225" y="559"/>
                </a:lnTo>
                <a:lnTo>
                  <a:pt x="225" y="557"/>
                </a:lnTo>
                <a:lnTo>
                  <a:pt x="223" y="557"/>
                </a:lnTo>
                <a:lnTo>
                  <a:pt x="223" y="555"/>
                </a:lnTo>
                <a:lnTo>
                  <a:pt x="223" y="554"/>
                </a:lnTo>
                <a:lnTo>
                  <a:pt x="221" y="552"/>
                </a:lnTo>
                <a:lnTo>
                  <a:pt x="223" y="550"/>
                </a:lnTo>
                <a:lnTo>
                  <a:pt x="223" y="548"/>
                </a:lnTo>
                <a:lnTo>
                  <a:pt x="221" y="548"/>
                </a:lnTo>
                <a:lnTo>
                  <a:pt x="221" y="546"/>
                </a:lnTo>
                <a:lnTo>
                  <a:pt x="221" y="544"/>
                </a:lnTo>
                <a:lnTo>
                  <a:pt x="221" y="542"/>
                </a:lnTo>
                <a:lnTo>
                  <a:pt x="223" y="542"/>
                </a:lnTo>
                <a:lnTo>
                  <a:pt x="225" y="540"/>
                </a:lnTo>
                <a:lnTo>
                  <a:pt x="225" y="539"/>
                </a:lnTo>
                <a:lnTo>
                  <a:pt x="225" y="537"/>
                </a:lnTo>
                <a:lnTo>
                  <a:pt x="225" y="535"/>
                </a:lnTo>
                <a:lnTo>
                  <a:pt x="225" y="533"/>
                </a:lnTo>
                <a:lnTo>
                  <a:pt x="223" y="531"/>
                </a:lnTo>
                <a:lnTo>
                  <a:pt x="223" y="531"/>
                </a:lnTo>
                <a:lnTo>
                  <a:pt x="223" y="529"/>
                </a:lnTo>
                <a:lnTo>
                  <a:pt x="223" y="527"/>
                </a:lnTo>
                <a:lnTo>
                  <a:pt x="225" y="527"/>
                </a:lnTo>
                <a:lnTo>
                  <a:pt x="225" y="525"/>
                </a:lnTo>
                <a:lnTo>
                  <a:pt x="225" y="524"/>
                </a:lnTo>
                <a:lnTo>
                  <a:pt x="225" y="522"/>
                </a:lnTo>
                <a:lnTo>
                  <a:pt x="225" y="520"/>
                </a:lnTo>
                <a:lnTo>
                  <a:pt x="225" y="518"/>
                </a:lnTo>
                <a:lnTo>
                  <a:pt x="225" y="516"/>
                </a:lnTo>
                <a:lnTo>
                  <a:pt x="225" y="514"/>
                </a:lnTo>
                <a:lnTo>
                  <a:pt x="225" y="512"/>
                </a:lnTo>
                <a:lnTo>
                  <a:pt x="225" y="510"/>
                </a:lnTo>
                <a:lnTo>
                  <a:pt x="225" y="509"/>
                </a:lnTo>
                <a:lnTo>
                  <a:pt x="225" y="507"/>
                </a:lnTo>
                <a:lnTo>
                  <a:pt x="225" y="505"/>
                </a:lnTo>
                <a:lnTo>
                  <a:pt x="225" y="503"/>
                </a:lnTo>
                <a:lnTo>
                  <a:pt x="225" y="501"/>
                </a:lnTo>
                <a:lnTo>
                  <a:pt x="223" y="499"/>
                </a:lnTo>
                <a:lnTo>
                  <a:pt x="223" y="497"/>
                </a:lnTo>
                <a:lnTo>
                  <a:pt x="223" y="495"/>
                </a:lnTo>
                <a:lnTo>
                  <a:pt x="223" y="494"/>
                </a:lnTo>
                <a:lnTo>
                  <a:pt x="223" y="492"/>
                </a:lnTo>
                <a:lnTo>
                  <a:pt x="223" y="490"/>
                </a:lnTo>
                <a:lnTo>
                  <a:pt x="223" y="488"/>
                </a:lnTo>
                <a:lnTo>
                  <a:pt x="223" y="486"/>
                </a:lnTo>
                <a:lnTo>
                  <a:pt x="223" y="486"/>
                </a:lnTo>
                <a:lnTo>
                  <a:pt x="225" y="486"/>
                </a:lnTo>
                <a:lnTo>
                  <a:pt x="225" y="484"/>
                </a:lnTo>
                <a:lnTo>
                  <a:pt x="225" y="482"/>
                </a:lnTo>
                <a:lnTo>
                  <a:pt x="225" y="480"/>
                </a:lnTo>
                <a:lnTo>
                  <a:pt x="223" y="480"/>
                </a:lnTo>
                <a:lnTo>
                  <a:pt x="223" y="479"/>
                </a:lnTo>
                <a:lnTo>
                  <a:pt x="223" y="477"/>
                </a:lnTo>
                <a:lnTo>
                  <a:pt x="225" y="477"/>
                </a:lnTo>
                <a:lnTo>
                  <a:pt x="225" y="475"/>
                </a:lnTo>
                <a:lnTo>
                  <a:pt x="227" y="475"/>
                </a:lnTo>
                <a:lnTo>
                  <a:pt x="227" y="473"/>
                </a:lnTo>
                <a:lnTo>
                  <a:pt x="227" y="471"/>
                </a:lnTo>
                <a:lnTo>
                  <a:pt x="227" y="469"/>
                </a:lnTo>
                <a:lnTo>
                  <a:pt x="228" y="467"/>
                </a:lnTo>
                <a:lnTo>
                  <a:pt x="228" y="465"/>
                </a:lnTo>
                <a:lnTo>
                  <a:pt x="230" y="464"/>
                </a:lnTo>
                <a:lnTo>
                  <a:pt x="228" y="462"/>
                </a:lnTo>
                <a:lnTo>
                  <a:pt x="228" y="460"/>
                </a:lnTo>
                <a:lnTo>
                  <a:pt x="228" y="458"/>
                </a:lnTo>
                <a:lnTo>
                  <a:pt x="228" y="456"/>
                </a:lnTo>
                <a:lnTo>
                  <a:pt x="230" y="454"/>
                </a:lnTo>
                <a:lnTo>
                  <a:pt x="228" y="454"/>
                </a:lnTo>
                <a:lnTo>
                  <a:pt x="228" y="452"/>
                </a:lnTo>
                <a:lnTo>
                  <a:pt x="227" y="450"/>
                </a:lnTo>
                <a:lnTo>
                  <a:pt x="228" y="450"/>
                </a:lnTo>
                <a:lnTo>
                  <a:pt x="228" y="449"/>
                </a:lnTo>
                <a:lnTo>
                  <a:pt x="227" y="447"/>
                </a:lnTo>
                <a:lnTo>
                  <a:pt x="227" y="445"/>
                </a:lnTo>
                <a:lnTo>
                  <a:pt x="228" y="445"/>
                </a:lnTo>
                <a:lnTo>
                  <a:pt x="228" y="443"/>
                </a:lnTo>
                <a:lnTo>
                  <a:pt x="227" y="443"/>
                </a:lnTo>
                <a:lnTo>
                  <a:pt x="227" y="441"/>
                </a:lnTo>
                <a:lnTo>
                  <a:pt x="225" y="441"/>
                </a:lnTo>
                <a:lnTo>
                  <a:pt x="225" y="439"/>
                </a:lnTo>
                <a:lnTo>
                  <a:pt x="223" y="439"/>
                </a:lnTo>
                <a:lnTo>
                  <a:pt x="223" y="437"/>
                </a:lnTo>
                <a:lnTo>
                  <a:pt x="221" y="437"/>
                </a:lnTo>
                <a:lnTo>
                  <a:pt x="221" y="435"/>
                </a:lnTo>
                <a:lnTo>
                  <a:pt x="221" y="434"/>
                </a:lnTo>
                <a:lnTo>
                  <a:pt x="221" y="432"/>
                </a:lnTo>
                <a:lnTo>
                  <a:pt x="223" y="430"/>
                </a:lnTo>
                <a:lnTo>
                  <a:pt x="221" y="430"/>
                </a:lnTo>
                <a:lnTo>
                  <a:pt x="221" y="428"/>
                </a:lnTo>
                <a:lnTo>
                  <a:pt x="221" y="426"/>
                </a:lnTo>
                <a:lnTo>
                  <a:pt x="221" y="424"/>
                </a:lnTo>
                <a:lnTo>
                  <a:pt x="219" y="424"/>
                </a:lnTo>
                <a:lnTo>
                  <a:pt x="219" y="422"/>
                </a:lnTo>
                <a:lnTo>
                  <a:pt x="217" y="422"/>
                </a:lnTo>
                <a:lnTo>
                  <a:pt x="215" y="422"/>
                </a:lnTo>
                <a:lnTo>
                  <a:pt x="215" y="420"/>
                </a:lnTo>
                <a:lnTo>
                  <a:pt x="213" y="420"/>
                </a:lnTo>
                <a:lnTo>
                  <a:pt x="213" y="419"/>
                </a:lnTo>
                <a:lnTo>
                  <a:pt x="213" y="417"/>
                </a:lnTo>
                <a:lnTo>
                  <a:pt x="213" y="415"/>
                </a:lnTo>
                <a:lnTo>
                  <a:pt x="213" y="413"/>
                </a:lnTo>
                <a:lnTo>
                  <a:pt x="212" y="411"/>
                </a:lnTo>
                <a:lnTo>
                  <a:pt x="212" y="409"/>
                </a:lnTo>
                <a:lnTo>
                  <a:pt x="212" y="407"/>
                </a:lnTo>
                <a:lnTo>
                  <a:pt x="210" y="407"/>
                </a:lnTo>
                <a:lnTo>
                  <a:pt x="210" y="405"/>
                </a:lnTo>
                <a:lnTo>
                  <a:pt x="212" y="404"/>
                </a:lnTo>
                <a:lnTo>
                  <a:pt x="210" y="402"/>
                </a:lnTo>
                <a:lnTo>
                  <a:pt x="210" y="400"/>
                </a:lnTo>
                <a:lnTo>
                  <a:pt x="210" y="398"/>
                </a:lnTo>
                <a:lnTo>
                  <a:pt x="210" y="396"/>
                </a:lnTo>
                <a:lnTo>
                  <a:pt x="212" y="396"/>
                </a:lnTo>
                <a:lnTo>
                  <a:pt x="212" y="394"/>
                </a:lnTo>
                <a:lnTo>
                  <a:pt x="210" y="394"/>
                </a:lnTo>
                <a:lnTo>
                  <a:pt x="210" y="392"/>
                </a:lnTo>
                <a:lnTo>
                  <a:pt x="210" y="390"/>
                </a:lnTo>
                <a:lnTo>
                  <a:pt x="212" y="390"/>
                </a:lnTo>
                <a:lnTo>
                  <a:pt x="212" y="389"/>
                </a:lnTo>
                <a:lnTo>
                  <a:pt x="212" y="387"/>
                </a:lnTo>
                <a:lnTo>
                  <a:pt x="212" y="385"/>
                </a:lnTo>
                <a:lnTo>
                  <a:pt x="212" y="383"/>
                </a:lnTo>
                <a:lnTo>
                  <a:pt x="210" y="383"/>
                </a:lnTo>
                <a:lnTo>
                  <a:pt x="210" y="381"/>
                </a:lnTo>
                <a:lnTo>
                  <a:pt x="210" y="379"/>
                </a:lnTo>
                <a:lnTo>
                  <a:pt x="210" y="377"/>
                </a:lnTo>
                <a:lnTo>
                  <a:pt x="210" y="375"/>
                </a:lnTo>
                <a:lnTo>
                  <a:pt x="208" y="373"/>
                </a:lnTo>
                <a:lnTo>
                  <a:pt x="206" y="375"/>
                </a:lnTo>
                <a:lnTo>
                  <a:pt x="206" y="373"/>
                </a:lnTo>
                <a:lnTo>
                  <a:pt x="206" y="372"/>
                </a:lnTo>
                <a:lnTo>
                  <a:pt x="206" y="370"/>
                </a:lnTo>
                <a:lnTo>
                  <a:pt x="206" y="368"/>
                </a:lnTo>
                <a:lnTo>
                  <a:pt x="206" y="366"/>
                </a:lnTo>
                <a:lnTo>
                  <a:pt x="208" y="366"/>
                </a:lnTo>
                <a:lnTo>
                  <a:pt x="208" y="364"/>
                </a:lnTo>
                <a:lnTo>
                  <a:pt x="208" y="362"/>
                </a:lnTo>
                <a:lnTo>
                  <a:pt x="210" y="360"/>
                </a:lnTo>
                <a:lnTo>
                  <a:pt x="208" y="360"/>
                </a:lnTo>
                <a:lnTo>
                  <a:pt x="208" y="358"/>
                </a:lnTo>
                <a:lnTo>
                  <a:pt x="210" y="357"/>
                </a:lnTo>
                <a:lnTo>
                  <a:pt x="210" y="355"/>
                </a:lnTo>
                <a:lnTo>
                  <a:pt x="212" y="353"/>
                </a:lnTo>
                <a:lnTo>
                  <a:pt x="212" y="353"/>
                </a:lnTo>
                <a:lnTo>
                  <a:pt x="212" y="351"/>
                </a:lnTo>
                <a:lnTo>
                  <a:pt x="212" y="349"/>
                </a:lnTo>
                <a:lnTo>
                  <a:pt x="210" y="347"/>
                </a:lnTo>
                <a:lnTo>
                  <a:pt x="210" y="345"/>
                </a:lnTo>
                <a:lnTo>
                  <a:pt x="208" y="343"/>
                </a:lnTo>
                <a:lnTo>
                  <a:pt x="208" y="342"/>
                </a:lnTo>
                <a:lnTo>
                  <a:pt x="206" y="342"/>
                </a:lnTo>
                <a:lnTo>
                  <a:pt x="204" y="340"/>
                </a:lnTo>
                <a:lnTo>
                  <a:pt x="204" y="338"/>
                </a:lnTo>
                <a:lnTo>
                  <a:pt x="202" y="336"/>
                </a:lnTo>
                <a:lnTo>
                  <a:pt x="202" y="334"/>
                </a:lnTo>
                <a:lnTo>
                  <a:pt x="200" y="332"/>
                </a:lnTo>
                <a:lnTo>
                  <a:pt x="200" y="330"/>
                </a:lnTo>
                <a:lnTo>
                  <a:pt x="202" y="328"/>
                </a:lnTo>
                <a:lnTo>
                  <a:pt x="202" y="327"/>
                </a:lnTo>
                <a:lnTo>
                  <a:pt x="202" y="325"/>
                </a:lnTo>
                <a:lnTo>
                  <a:pt x="204" y="325"/>
                </a:lnTo>
                <a:lnTo>
                  <a:pt x="206" y="325"/>
                </a:lnTo>
                <a:lnTo>
                  <a:pt x="208" y="325"/>
                </a:lnTo>
                <a:lnTo>
                  <a:pt x="210" y="325"/>
                </a:lnTo>
                <a:lnTo>
                  <a:pt x="212" y="325"/>
                </a:lnTo>
                <a:lnTo>
                  <a:pt x="213" y="325"/>
                </a:lnTo>
                <a:lnTo>
                  <a:pt x="215" y="325"/>
                </a:lnTo>
                <a:lnTo>
                  <a:pt x="215" y="323"/>
                </a:lnTo>
                <a:lnTo>
                  <a:pt x="213" y="321"/>
                </a:lnTo>
                <a:lnTo>
                  <a:pt x="212" y="319"/>
                </a:lnTo>
                <a:lnTo>
                  <a:pt x="210" y="317"/>
                </a:lnTo>
                <a:lnTo>
                  <a:pt x="208" y="315"/>
                </a:lnTo>
                <a:lnTo>
                  <a:pt x="208" y="313"/>
                </a:lnTo>
                <a:lnTo>
                  <a:pt x="206" y="312"/>
                </a:lnTo>
                <a:lnTo>
                  <a:pt x="206" y="310"/>
                </a:lnTo>
                <a:lnTo>
                  <a:pt x="204" y="308"/>
                </a:lnTo>
                <a:lnTo>
                  <a:pt x="204" y="308"/>
                </a:lnTo>
                <a:lnTo>
                  <a:pt x="204" y="306"/>
                </a:lnTo>
                <a:lnTo>
                  <a:pt x="202" y="304"/>
                </a:lnTo>
                <a:lnTo>
                  <a:pt x="202" y="302"/>
                </a:lnTo>
                <a:lnTo>
                  <a:pt x="202" y="300"/>
                </a:lnTo>
                <a:lnTo>
                  <a:pt x="202" y="298"/>
                </a:lnTo>
                <a:lnTo>
                  <a:pt x="202" y="297"/>
                </a:lnTo>
                <a:lnTo>
                  <a:pt x="202" y="295"/>
                </a:lnTo>
                <a:lnTo>
                  <a:pt x="202" y="293"/>
                </a:lnTo>
                <a:lnTo>
                  <a:pt x="204" y="291"/>
                </a:lnTo>
                <a:lnTo>
                  <a:pt x="204" y="289"/>
                </a:lnTo>
                <a:lnTo>
                  <a:pt x="204" y="287"/>
                </a:lnTo>
                <a:lnTo>
                  <a:pt x="204" y="285"/>
                </a:lnTo>
                <a:lnTo>
                  <a:pt x="206" y="283"/>
                </a:lnTo>
                <a:lnTo>
                  <a:pt x="206" y="282"/>
                </a:lnTo>
                <a:lnTo>
                  <a:pt x="208" y="280"/>
                </a:lnTo>
                <a:lnTo>
                  <a:pt x="208" y="278"/>
                </a:lnTo>
                <a:lnTo>
                  <a:pt x="210" y="278"/>
                </a:lnTo>
                <a:lnTo>
                  <a:pt x="210" y="276"/>
                </a:lnTo>
                <a:lnTo>
                  <a:pt x="212" y="274"/>
                </a:lnTo>
                <a:lnTo>
                  <a:pt x="212" y="272"/>
                </a:lnTo>
                <a:lnTo>
                  <a:pt x="212" y="270"/>
                </a:lnTo>
                <a:lnTo>
                  <a:pt x="213" y="270"/>
                </a:lnTo>
                <a:lnTo>
                  <a:pt x="213" y="268"/>
                </a:lnTo>
                <a:lnTo>
                  <a:pt x="213" y="267"/>
                </a:lnTo>
                <a:lnTo>
                  <a:pt x="215" y="267"/>
                </a:lnTo>
                <a:lnTo>
                  <a:pt x="215" y="265"/>
                </a:lnTo>
                <a:lnTo>
                  <a:pt x="215" y="263"/>
                </a:lnTo>
                <a:lnTo>
                  <a:pt x="215" y="263"/>
                </a:lnTo>
                <a:lnTo>
                  <a:pt x="215" y="261"/>
                </a:lnTo>
                <a:lnTo>
                  <a:pt x="215" y="259"/>
                </a:lnTo>
                <a:lnTo>
                  <a:pt x="215" y="257"/>
                </a:lnTo>
                <a:lnTo>
                  <a:pt x="215" y="255"/>
                </a:lnTo>
                <a:lnTo>
                  <a:pt x="213" y="255"/>
                </a:lnTo>
                <a:lnTo>
                  <a:pt x="212" y="257"/>
                </a:lnTo>
                <a:lnTo>
                  <a:pt x="210" y="259"/>
                </a:lnTo>
                <a:lnTo>
                  <a:pt x="210" y="261"/>
                </a:lnTo>
                <a:lnTo>
                  <a:pt x="210" y="263"/>
                </a:lnTo>
                <a:lnTo>
                  <a:pt x="210" y="263"/>
                </a:lnTo>
                <a:lnTo>
                  <a:pt x="212" y="263"/>
                </a:lnTo>
                <a:lnTo>
                  <a:pt x="210" y="265"/>
                </a:lnTo>
                <a:lnTo>
                  <a:pt x="208" y="267"/>
                </a:lnTo>
                <a:lnTo>
                  <a:pt x="208" y="268"/>
                </a:lnTo>
                <a:lnTo>
                  <a:pt x="206" y="268"/>
                </a:lnTo>
                <a:lnTo>
                  <a:pt x="206" y="270"/>
                </a:lnTo>
                <a:lnTo>
                  <a:pt x="204" y="272"/>
                </a:lnTo>
                <a:lnTo>
                  <a:pt x="202" y="274"/>
                </a:lnTo>
                <a:lnTo>
                  <a:pt x="200" y="274"/>
                </a:lnTo>
                <a:lnTo>
                  <a:pt x="198" y="274"/>
                </a:lnTo>
                <a:lnTo>
                  <a:pt x="197" y="274"/>
                </a:lnTo>
                <a:lnTo>
                  <a:pt x="195" y="276"/>
                </a:lnTo>
                <a:lnTo>
                  <a:pt x="193" y="278"/>
                </a:lnTo>
                <a:lnTo>
                  <a:pt x="193" y="280"/>
                </a:lnTo>
                <a:lnTo>
                  <a:pt x="195" y="282"/>
                </a:lnTo>
                <a:lnTo>
                  <a:pt x="193" y="282"/>
                </a:lnTo>
                <a:lnTo>
                  <a:pt x="191" y="282"/>
                </a:lnTo>
                <a:lnTo>
                  <a:pt x="189" y="282"/>
                </a:lnTo>
                <a:lnTo>
                  <a:pt x="191" y="283"/>
                </a:lnTo>
                <a:lnTo>
                  <a:pt x="191" y="285"/>
                </a:lnTo>
                <a:lnTo>
                  <a:pt x="189" y="285"/>
                </a:lnTo>
                <a:lnTo>
                  <a:pt x="189" y="287"/>
                </a:lnTo>
                <a:lnTo>
                  <a:pt x="189" y="289"/>
                </a:lnTo>
                <a:lnTo>
                  <a:pt x="187" y="289"/>
                </a:lnTo>
                <a:lnTo>
                  <a:pt x="185" y="289"/>
                </a:lnTo>
                <a:lnTo>
                  <a:pt x="185" y="289"/>
                </a:lnTo>
                <a:lnTo>
                  <a:pt x="183" y="289"/>
                </a:lnTo>
                <a:lnTo>
                  <a:pt x="182" y="291"/>
                </a:lnTo>
                <a:lnTo>
                  <a:pt x="182" y="293"/>
                </a:lnTo>
                <a:lnTo>
                  <a:pt x="180" y="291"/>
                </a:lnTo>
                <a:lnTo>
                  <a:pt x="178" y="289"/>
                </a:lnTo>
                <a:lnTo>
                  <a:pt x="176" y="289"/>
                </a:lnTo>
                <a:lnTo>
                  <a:pt x="174" y="287"/>
                </a:lnTo>
                <a:lnTo>
                  <a:pt x="172" y="287"/>
                </a:lnTo>
                <a:lnTo>
                  <a:pt x="170" y="287"/>
                </a:lnTo>
                <a:lnTo>
                  <a:pt x="170" y="285"/>
                </a:lnTo>
                <a:lnTo>
                  <a:pt x="170" y="283"/>
                </a:lnTo>
                <a:lnTo>
                  <a:pt x="168" y="283"/>
                </a:lnTo>
                <a:lnTo>
                  <a:pt x="168" y="282"/>
                </a:lnTo>
                <a:lnTo>
                  <a:pt x="167" y="282"/>
                </a:lnTo>
                <a:lnTo>
                  <a:pt x="167" y="280"/>
                </a:lnTo>
                <a:lnTo>
                  <a:pt x="165" y="278"/>
                </a:lnTo>
                <a:lnTo>
                  <a:pt x="165" y="276"/>
                </a:lnTo>
                <a:lnTo>
                  <a:pt x="163" y="274"/>
                </a:lnTo>
                <a:lnTo>
                  <a:pt x="163" y="272"/>
                </a:lnTo>
                <a:lnTo>
                  <a:pt x="163" y="270"/>
                </a:lnTo>
                <a:lnTo>
                  <a:pt x="163" y="268"/>
                </a:lnTo>
                <a:lnTo>
                  <a:pt x="161" y="267"/>
                </a:lnTo>
                <a:lnTo>
                  <a:pt x="161" y="265"/>
                </a:lnTo>
                <a:lnTo>
                  <a:pt x="159" y="265"/>
                </a:lnTo>
                <a:lnTo>
                  <a:pt x="157" y="263"/>
                </a:lnTo>
                <a:lnTo>
                  <a:pt x="155" y="263"/>
                </a:lnTo>
                <a:lnTo>
                  <a:pt x="155" y="261"/>
                </a:lnTo>
                <a:lnTo>
                  <a:pt x="155" y="259"/>
                </a:lnTo>
                <a:lnTo>
                  <a:pt x="153" y="257"/>
                </a:lnTo>
                <a:lnTo>
                  <a:pt x="153" y="255"/>
                </a:lnTo>
                <a:lnTo>
                  <a:pt x="153" y="253"/>
                </a:lnTo>
                <a:lnTo>
                  <a:pt x="152" y="252"/>
                </a:lnTo>
                <a:lnTo>
                  <a:pt x="152" y="250"/>
                </a:lnTo>
                <a:lnTo>
                  <a:pt x="150" y="248"/>
                </a:lnTo>
                <a:lnTo>
                  <a:pt x="150" y="246"/>
                </a:lnTo>
                <a:lnTo>
                  <a:pt x="150" y="244"/>
                </a:lnTo>
                <a:lnTo>
                  <a:pt x="152" y="244"/>
                </a:lnTo>
                <a:lnTo>
                  <a:pt x="152" y="244"/>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10"/>
          <p:cNvSpPr>
            <a:spLocks noEditPoints="1"/>
          </p:cNvSpPr>
          <p:nvPr/>
        </p:nvSpPr>
        <p:spPr bwMode="auto">
          <a:xfrm>
            <a:off x="4475745" y="2450671"/>
            <a:ext cx="1241425" cy="1149350"/>
          </a:xfrm>
          <a:custGeom>
            <a:avLst/>
            <a:gdLst>
              <a:gd name="T0" fmla="*/ 779 w 782"/>
              <a:gd name="T1" fmla="*/ 202 h 724"/>
              <a:gd name="T2" fmla="*/ 777 w 782"/>
              <a:gd name="T3" fmla="*/ 234 h 724"/>
              <a:gd name="T4" fmla="*/ 760 w 782"/>
              <a:gd name="T5" fmla="*/ 240 h 724"/>
              <a:gd name="T6" fmla="*/ 781 w 782"/>
              <a:gd name="T7" fmla="*/ 255 h 724"/>
              <a:gd name="T8" fmla="*/ 769 w 782"/>
              <a:gd name="T9" fmla="*/ 289 h 724"/>
              <a:gd name="T10" fmla="*/ 764 w 782"/>
              <a:gd name="T11" fmla="*/ 274 h 724"/>
              <a:gd name="T12" fmla="*/ 754 w 782"/>
              <a:gd name="T13" fmla="*/ 279 h 724"/>
              <a:gd name="T14" fmla="*/ 751 w 782"/>
              <a:gd name="T15" fmla="*/ 298 h 724"/>
              <a:gd name="T16" fmla="*/ 756 w 782"/>
              <a:gd name="T17" fmla="*/ 319 h 724"/>
              <a:gd name="T18" fmla="*/ 747 w 782"/>
              <a:gd name="T19" fmla="*/ 328 h 724"/>
              <a:gd name="T20" fmla="*/ 739 w 782"/>
              <a:gd name="T21" fmla="*/ 343 h 724"/>
              <a:gd name="T22" fmla="*/ 751 w 782"/>
              <a:gd name="T23" fmla="*/ 364 h 724"/>
              <a:gd name="T24" fmla="*/ 734 w 782"/>
              <a:gd name="T25" fmla="*/ 390 h 724"/>
              <a:gd name="T26" fmla="*/ 726 w 782"/>
              <a:gd name="T27" fmla="*/ 418 h 724"/>
              <a:gd name="T28" fmla="*/ 713 w 782"/>
              <a:gd name="T29" fmla="*/ 458 h 724"/>
              <a:gd name="T30" fmla="*/ 691 w 782"/>
              <a:gd name="T31" fmla="*/ 474 h 724"/>
              <a:gd name="T32" fmla="*/ 700 w 782"/>
              <a:gd name="T33" fmla="*/ 480 h 724"/>
              <a:gd name="T34" fmla="*/ 691 w 782"/>
              <a:gd name="T35" fmla="*/ 518 h 724"/>
              <a:gd name="T36" fmla="*/ 670 w 782"/>
              <a:gd name="T37" fmla="*/ 546 h 724"/>
              <a:gd name="T38" fmla="*/ 662 w 782"/>
              <a:gd name="T39" fmla="*/ 566 h 724"/>
              <a:gd name="T40" fmla="*/ 644 w 782"/>
              <a:gd name="T41" fmla="*/ 608 h 724"/>
              <a:gd name="T42" fmla="*/ 634 w 782"/>
              <a:gd name="T43" fmla="*/ 641 h 724"/>
              <a:gd name="T44" fmla="*/ 617 w 782"/>
              <a:gd name="T45" fmla="*/ 664 h 724"/>
              <a:gd name="T46" fmla="*/ 580 w 782"/>
              <a:gd name="T47" fmla="*/ 666 h 724"/>
              <a:gd name="T48" fmla="*/ 552 w 782"/>
              <a:gd name="T49" fmla="*/ 683 h 724"/>
              <a:gd name="T50" fmla="*/ 524 w 782"/>
              <a:gd name="T51" fmla="*/ 688 h 724"/>
              <a:gd name="T52" fmla="*/ 494 w 782"/>
              <a:gd name="T53" fmla="*/ 684 h 724"/>
              <a:gd name="T54" fmla="*/ 464 w 782"/>
              <a:gd name="T55" fmla="*/ 671 h 724"/>
              <a:gd name="T56" fmla="*/ 435 w 782"/>
              <a:gd name="T57" fmla="*/ 656 h 724"/>
              <a:gd name="T58" fmla="*/ 411 w 782"/>
              <a:gd name="T59" fmla="*/ 638 h 724"/>
              <a:gd name="T60" fmla="*/ 383 w 782"/>
              <a:gd name="T61" fmla="*/ 630 h 724"/>
              <a:gd name="T62" fmla="*/ 349 w 782"/>
              <a:gd name="T63" fmla="*/ 632 h 724"/>
              <a:gd name="T64" fmla="*/ 319 w 782"/>
              <a:gd name="T65" fmla="*/ 628 h 724"/>
              <a:gd name="T66" fmla="*/ 282 w 782"/>
              <a:gd name="T67" fmla="*/ 639 h 724"/>
              <a:gd name="T68" fmla="*/ 237 w 782"/>
              <a:gd name="T69" fmla="*/ 662 h 724"/>
              <a:gd name="T70" fmla="*/ 169 w 782"/>
              <a:gd name="T71" fmla="*/ 619 h 724"/>
              <a:gd name="T72" fmla="*/ 117 w 782"/>
              <a:gd name="T73" fmla="*/ 609 h 724"/>
              <a:gd name="T74" fmla="*/ 107 w 782"/>
              <a:gd name="T75" fmla="*/ 643 h 724"/>
              <a:gd name="T76" fmla="*/ 88 w 782"/>
              <a:gd name="T77" fmla="*/ 666 h 724"/>
              <a:gd name="T78" fmla="*/ 68 w 782"/>
              <a:gd name="T79" fmla="*/ 688 h 724"/>
              <a:gd name="T80" fmla="*/ 34 w 782"/>
              <a:gd name="T81" fmla="*/ 718 h 724"/>
              <a:gd name="T82" fmla="*/ 23 w 782"/>
              <a:gd name="T83" fmla="*/ 683 h 724"/>
              <a:gd name="T84" fmla="*/ 4 w 782"/>
              <a:gd name="T85" fmla="*/ 660 h 724"/>
              <a:gd name="T86" fmla="*/ 49 w 782"/>
              <a:gd name="T87" fmla="*/ 598 h 724"/>
              <a:gd name="T88" fmla="*/ 94 w 782"/>
              <a:gd name="T89" fmla="*/ 491 h 724"/>
              <a:gd name="T90" fmla="*/ 126 w 782"/>
              <a:gd name="T91" fmla="*/ 386 h 724"/>
              <a:gd name="T92" fmla="*/ 152 w 782"/>
              <a:gd name="T93" fmla="*/ 354 h 724"/>
              <a:gd name="T94" fmla="*/ 179 w 782"/>
              <a:gd name="T95" fmla="*/ 324 h 724"/>
              <a:gd name="T96" fmla="*/ 207 w 782"/>
              <a:gd name="T97" fmla="*/ 311 h 724"/>
              <a:gd name="T98" fmla="*/ 274 w 782"/>
              <a:gd name="T99" fmla="*/ 315 h 724"/>
              <a:gd name="T100" fmla="*/ 323 w 782"/>
              <a:gd name="T101" fmla="*/ 307 h 724"/>
              <a:gd name="T102" fmla="*/ 344 w 782"/>
              <a:gd name="T103" fmla="*/ 283 h 724"/>
              <a:gd name="T104" fmla="*/ 329 w 782"/>
              <a:gd name="T105" fmla="*/ 225 h 724"/>
              <a:gd name="T106" fmla="*/ 366 w 782"/>
              <a:gd name="T107" fmla="*/ 178 h 724"/>
              <a:gd name="T108" fmla="*/ 385 w 782"/>
              <a:gd name="T109" fmla="*/ 148 h 724"/>
              <a:gd name="T110" fmla="*/ 407 w 782"/>
              <a:gd name="T111" fmla="*/ 120 h 724"/>
              <a:gd name="T112" fmla="*/ 428 w 782"/>
              <a:gd name="T113" fmla="*/ 88 h 724"/>
              <a:gd name="T114" fmla="*/ 450 w 782"/>
              <a:gd name="T115" fmla="*/ 58 h 724"/>
              <a:gd name="T116" fmla="*/ 473 w 782"/>
              <a:gd name="T117" fmla="*/ 26 h 724"/>
              <a:gd name="T118" fmla="*/ 516 w 782"/>
              <a:gd name="T119" fmla="*/ 13 h 724"/>
              <a:gd name="T120" fmla="*/ 625 w 782"/>
              <a:gd name="T121" fmla="*/ 92 h 724"/>
              <a:gd name="T122" fmla="*/ 726 w 782"/>
              <a:gd name="T123" fmla="*/ 163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2" h="724">
                <a:moveTo>
                  <a:pt x="664" y="579"/>
                </a:moveTo>
                <a:lnTo>
                  <a:pt x="662" y="581"/>
                </a:lnTo>
                <a:lnTo>
                  <a:pt x="662" y="579"/>
                </a:lnTo>
                <a:lnTo>
                  <a:pt x="664" y="579"/>
                </a:lnTo>
                <a:lnTo>
                  <a:pt x="664" y="579"/>
                </a:lnTo>
                <a:close/>
                <a:moveTo>
                  <a:pt x="709" y="469"/>
                </a:moveTo>
                <a:lnTo>
                  <a:pt x="709" y="467"/>
                </a:lnTo>
                <a:lnTo>
                  <a:pt x="709" y="469"/>
                </a:lnTo>
                <a:lnTo>
                  <a:pt x="709" y="469"/>
                </a:lnTo>
                <a:close/>
                <a:moveTo>
                  <a:pt x="739" y="330"/>
                </a:moveTo>
                <a:lnTo>
                  <a:pt x="739" y="332"/>
                </a:lnTo>
                <a:lnTo>
                  <a:pt x="737" y="330"/>
                </a:lnTo>
                <a:lnTo>
                  <a:pt x="739" y="330"/>
                </a:lnTo>
                <a:lnTo>
                  <a:pt x="739" y="330"/>
                </a:lnTo>
                <a:close/>
                <a:moveTo>
                  <a:pt x="760" y="189"/>
                </a:moveTo>
                <a:lnTo>
                  <a:pt x="766" y="193"/>
                </a:lnTo>
                <a:lnTo>
                  <a:pt x="771" y="195"/>
                </a:lnTo>
                <a:lnTo>
                  <a:pt x="775" y="201"/>
                </a:lnTo>
                <a:lnTo>
                  <a:pt x="782" y="202"/>
                </a:lnTo>
                <a:lnTo>
                  <a:pt x="782" y="204"/>
                </a:lnTo>
                <a:lnTo>
                  <a:pt x="781" y="204"/>
                </a:lnTo>
                <a:lnTo>
                  <a:pt x="779" y="202"/>
                </a:lnTo>
                <a:lnTo>
                  <a:pt x="777" y="202"/>
                </a:lnTo>
                <a:lnTo>
                  <a:pt x="777" y="204"/>
                </a:lnTo>
                <a:lnTo>
                  <a:pt x="775" y="204"/>
                </a:lnTo>
                <a:lnTo>
                  <a:pt x="779" y="204"/>
                </a:lnTo>
                <a:lnTo>
                  <a:pt x="779" y="206"/>
                </a:lnTo>
                <a:lnTo>
                  <a:pt x="777" y="206"/>
                </a:lnTo>
                <a:lnTo>
                  <a:pt x="777" y="206"/>
                </a:lnTo>
                <a:lnTo>
                  <a:pt x="779" y="208"/>
                </a:lnTo>
                <a:lnTo>
                  <a:pt x="777" y="208"/>
                </a:lnTo>
                <a:lnTo>
                  <a:pt x="777" y="210"/>
                </a:lnTo>
                <a:lnTo>
                  <a:pt x="777" y="212"/>
                </a:lnTo>
                <a:lnTo>
                  <a:pt x="777" y="214"/>
                </a:lnTo>
                <a:lnTo>
                  <a:pt x="779" y="216"/>
                </a:lnTo>
                <a:lnTo>
                  <a:pt x="779" y="217"/>
                </a:lnTo>
                <a:lnTo>
                  <a:pt x="779" y="219"/>
                </a:lnTo>
                <a:lnTo>
                  <a:pt x="779" y="221"/>
                </a:lnTo>
                <a:lnTo>
                  <a:pt x="779" y="227"/>
                </a:lnTo>
                <a:lnTo>
                  <a:pt x="779" y="229"/>
                </a:lnTo>
                <a:lnTo>
                  <a:pt x="779" y="231"/>
                </a:lnTo>
                <a:lnTo>
                  <a:pt x="779" y="232"/>
                </a:lnTo>
                <a:lnTo>
                  <a:pt x="779" y="234"/>
                </a:lnTo>
                <a:lnTo>
                  <a:pt x="777" y="234"/>
                </a:lnTo>
                <a:lnTo>
                  <a:pt x="777" y="236"/>
                </a:lnTo>
                <a:lnTo>
                  <a:pt x="775" y="236"/>
                </a:lnTo>
                <a:lnTo>
                  <a:pt x="773" y="236"/>
                </a:lnTo>
                <a:lnTo>
                  <a:pt x="771" y="234"/>
                </a:lnTo>
                <a:lnTo>
                  <a:pt x="771" y="232"/>
                </a:lnTo>
                <a:lnTo>
                  <a:pt x="769" y="231"/>
                </a:lnTo>
                <a:lnTo>
                  <a:pt x="769" y="229"/>
                </a:lnTo>
                <a:lnTo>
                  <a:pt x="769" y="227"/>
                </a:lnTo>
                <a:lnTo>
                  <a:pt x="769" y="223"/>
                </a:lnTo>
                <a:lnTo>
                  <a:pt x="769" y="221"/>
                </a:lnTo>
                <a:lnTo>
                  <a:pt x="767" y="221"/>
                </a:lnTo>
                <a:lnTo>
                  <a:pt x="767" y="223"/>
                </a:lnTo>
                <a:lnTo>
                  <a:pt x="767" y="229"/>
                </a:lnTo>
                <a:lnTo>
                  <a:pt x="769" y="231"/>
                </a:lnTo>
                <a:lnTo>
                  <a:pt x="769" y="232"/>
                </a:lnTo>
                <a:lnTo>
                  <a:pt x="767" y="232"/>
                </a:lnTo>
                <a:lnTo>
                  <a:pt x="766" y="234"/>
                </a:lnTo>
                <a:lnTo>
                  <a:pt x="764" y="236"/>
                </a:lnTo>
                <a:lnTo>
                  <a:pt x="764" y="238"/>
                </a:lnTo>
                <a:lnTo>
                  <a:pt x="762" y="238"/>
                </a:lnTo>
                <a:lnTo>
                  <a:pt x="760" y="238"/>
                </a:lnTo>
                <a:lnTo>
                  <a:pt x="760" y="240"/>
                </a:lnTo>
                <a:lnTo>
                  <a:pt x="762" y="240"/>
                </a:lnTo>
                <a:lnTo>
                  <a:pt x="762" y="238"/>
                </a:lnTo>
                <a:lnTo>
                  <a:pt x="764" y="240"/>
                </a:lnTo>
                <a:lnTo>
                  <a:pt x="766" y="242"/>
                </a:lnTo>
                <a:lnTo>
                  <a:pt x="766" y="244"/>
                </a:lnTo>
                <a:lnTo>
                  <a:pt x="767" y="244"/>
                </a:lnTo>
                <a:lnTo>
                  <a:pt x="767" y="246"/>
                </a:lnTo>
                <a:lnTo>
                  <a:pt x="769" y="246"/>
                </a:lnTo>
                <a:lnTo>
                  <a:pt x="769" y="244"/>
                </a:lnTo>
                <a:lnTo>
                  <a:pt x="771" y="244"/>
                </a:lnTo>
                <a:lnTo>
                  <a:pt x="771" y="246"/>
                </a:lnTo>
                <a:lnTo>
                  <a:pt x="773" y="247"/>
                </a:lnTo>
                <a:lnTo>
                  <a:pt x="773" y="246"/>
                </a:lnTo>
                <a:lnTo>
                  <a:pt x="775" y="244"/>
                </a:lnTo>
                <a:lnTo>
                  <a:pt x="779" y="244"/>
                </a:lnTo>
                <a:lnTo>
                  <a:pt x="781" y="246"/>
                </a:lnTo>
                <a:lnTo>
                  <a:pt x="781" y="247"/>
                </a:lnTo>
                <a:lnTo>
                  <a:pt x="781" y="249"/>
                </a:lnTo>
                <a:lnTo>
                  <a:pt x="781" y="251"/>
                </a:lnTo>
                <a:lnTo>
                  <a:pt x="781" y="251"/>
                </a:lnTo>
                <a:lnTo>
                  <a:pt x="781" y="253"/>
                </a:lnTo>
                <a:lnTo>
                  <a:pt x="781" y="255"/>
                </a:lnTo>
                <a:lnTo>
                  <a:pt x="779" y="255"/>
                </a:lnTo>
                <a:lnTo>
                  <a:pt x="779" y="253"/>
                </a:lnTo>
                <a:lnTo>
                  <a:pt x="777" y="255"/>
                </a:lnTo>
                <a:lnTo>
                  <a:pt x="777" y="257"/>
                </a:lnTo>
                <a:lnTo>
                  <a:pt x="779" y="259"/>
                </a:lnTo>
                <a:lnTo>
                  <a:pt x="779" y="261"/>
                </a:lnTo>
                <a:lnTo>
                  <a:pt x="781" y="261"/>
                </a:lnTo>
                <a:lnTo>
                  <a:pt x="781" y="264"/>
                </a:lnTo>
                <a:lnTo>
                  <a:pt x="779" y="266"/>
                </a:lnTo>
                <a:lnTo>
                  <a:pt x="777" y="268"/>
                </a:lnTo>
                <a:lnTo>
                  <a:pt x="775" y="270"/>
                </a:lnTo>
                <a:lnTo>
                  <a:pt x="775" y="272"/>
                </a:lnTo>
                <a:lnTo>
                  <a:pt x="777" y="272"/>
                </a:lnTo>
                <a:lnTo>
                  <a:pt x="775" y="274"/>
                </a:lnTo>
                <a:lnTo>
                  <a:pt x="773" y="276"/>
                </a:lnTo>
                <a:lnTo>
                  <a:pt x="773" y="277"/>
                </a:lnTo>
                <a:lnTo>
                  <a:pt x="771" y="279"/>
                </a:lnTo>
                <a:lnTo>
                  <a:pt x="771" y="281"/>
                </a:lnTo>
                <a:lnTo>
                  <a:pt x="771" y="283"/>
                </a:lnTo>
                <a:lnTo>
                  <a:pt x="769" y="283"/>
                </a:lnTo>
                <a:lnTo>
                  <a:pt x="767" y="287"/>
                </a:lnTo>
                <a:lnTo>
                  <a:pt x="769" y="289"/>
                </a:lnTo>
                <a:lnTo>
                  <a:pt x="767" y="291"/>
                </a:lnTo>
                <a:lnTo>
                  <a:pt x="767" y="292"/>
                </a:lnTo>
                <a:lnTo>
                  <a:pt x="766" y="294"/>
                </a:lnTo>
                <a:lnTo>
                  <a:pt x="766" y="296"/>
                </a:lnTo>
                <a:lnTo>
                  <a:pt x="766" y="296"/>
                </a:lnTo>
                <a:lnTo>
                  <a:pt x="764" y="296"/>
                </a:lnTo>
                <a:lnTo>
                  <a:pt x="764" y="296"/>
                </a:lnTo>
                <a:lnTo>
                  <a:pt x="762" y="294"/>
                </a:lnTo>
                <a:lnTo>
                  <a:pt x="764" y="292"/>
                </a:lnTo>
                <a:lnTo>
                  <a:pt x="762" y="292"/>
                </a:lnTo>
                <a:lnTo>
                  <a:pt x="760" y="292"/>
                </a:lnTo>
                <a:lnTo>
                  <a:pt x="760" y="291"/>
                </a:lnTo>
                <a:lnTo>
                  <a:pt x="758" y="289"/>
                </a:lnTo>
                <a:lnTo>
                  <a:pt x="758" y="285"/>
                </a:lnTo>
                <a:lnTo>
                  <a:pt x="758" y="283"/>
                </a:lnTo>
                <a:lnTo>
                  <a:pt x="760" y="283"/>
                </a:lnTo>
                <a:lnTo>
                  <a:pt x="760" y="281"/>
                </a:lnTo>
                <a:lnTo>
                  <a:pt x="762" y="279"/>
                </a:lnTo>
                <a:lnTo>
                  <a:pt x="760" y="279"/>
                </a:lnTo>
                <a:lnTo>
                  <a:pt x="762" y="277"/>
                </a:lnTo>
                <a:lnTo>
                  <a:pt x="762" y="276"/>
                </a:lnTo>
                <a:lnTo>
                  <a:pt x="764" y="274"/>
                </a:lnTo>
                <a:lnTo>
                  <a:pt x="762" y="274"/>
                </a:lnTo>
                <a:lnTo>
                  <a:pt x="762" y="272"/>
                </a:lnTo>
                <a:lnTo>
                  <a:pt x="764" y="272"/>
                </a:lnTo>
                <a:lnTo>
                  <a:pt x="764" y="270"/>
                </a:lnTo>
                <a:lnTo>
                  <a:pt x="764" y="268"/>
                </a:lnTo>
                <a:lnTo>
                  <a:pt x="766" y="266"/>
                </a:lnTo>
                <a:lnTo>
                  <a:pt x="764" y="264"/>
                </a:lnTo>
                <a:lnTo>
                  <a:pt x="764" y="266"/>
                </a:lnTo>
                <a:lnTo>
                  <a:pt x="762" y="266"/>
                </a:lnTo>
                <a:lnTo>
                  <a:pt x="762" y="268"/>
                </a:lnTo>
                <a:lnTo>
                  <a:pt x="762" y="266"/>
                </a:lnTo>
                <a:lnTo>
                  <a:pt x="762" y="264"/>
                </a:lnTo>
                <a:lnTo>
                  <a:pt x="760" y="264"/>
                </a:lnTo>
                <a:lnTo>
                  <a:pt x="760" y="268"/>
                </a:lnTo>
                <a:lnTo>
                  <a:pt x="758" y="270"/>
                </a:lnTo>
                <a:lnTo>
                  <a:pt x="756" y="272"/>
                </a:lnTo>
                <a:lnTo>
                  <a:pt x="756" y="274"/>
                </a:lnTo>
                <a:lnTo>
                  <a:pt x="754" y="274"/>
                </a:lnTo>
                <a:lnTo>
                  <a:pt x="754" y="276"/>
                </a:lnTo>
                <a:lnTo>
                  <a:pt x="754" y="277"/>
                </a:lnTo>
                <a:lnTo>
                  <a:pt x="752" y="277"/>
                </a:lnTo>
                <a:lnTo>
                  <a:pt x="754" y="279"/>
                </a:lnTo>
                <a:lnTo>
                  <a:pt x="752" y="281"/>
                </a:lnTo>
                <a:lnTo>
                  <a:pt x="754" y="281"/>
                </a:lnTo>
                <a:lnTo>
                  <a:pt x="754" y="283"/>
                </a:lnTo>
                <a:lnTo>
                  <a:pt x="752" y="285"/>
                </a:lnTo>
                <a:lnTo>
                  <a:pt x="751" y="287"/>
                </a:lnTo>
                <a:lnTo>
                  <a:pt x="751" y="289"/>
                </a:lnTo>
                <a:lnTo>
                  <a:pt x="751" y="291"/>
                </a:lnTo>
                <a:lnTo>
                  <a:pt x="749" y="291"/>
                </a:lnTo>
                <a:lnTo>
                  <a:pt x="747" y="291"/>
                </a:lnTo>
                <a:lnTo>
                  <a:pt x="745" y="289"/>
                </a:lnTo>
                <a:lnTo>
                  <a:pt x="743" y="289"/>
                </a:lnTo>
                <a:lnTo>
                  <a:pt x="741" y="289"/>
                </a:lnTo>
                <a:lnTo>
                  <a:pt x="739" y="289"/>
                </a:lnTo>
                <a:lnTo>
                  <a:pt x="739" y="291"/>
                </a:lnTo>
                <a:lnTo>
                  <a:pt x="741" y="291"/>
                </a:lnTo>
                <a:lnTo>
                  <a:pt x="743" y="292"/>
                </a:lnTo>
                <a:lnTo>
                  <a:pt x="745" y="292"/>
                </a:lnTo>
                <a:lnTo>
                  <a:pt x="745" y="294"/>
                </a:lnTo>
                <a:lnTo>
                  <a:pt x="747" y="296"/>
                </a:lnTo>
                <a:lnTo>
                  <a:pt x="749" y="296"/>
                </a:lnTo>
                <a:lnTo>
                  <a:pt x="751" y="296"/>
                </a:lnTo>
                <a:lnTo>
                  <a:pt x="751" y="298"/>
                </a:lnTo>
                <a:lnTo>
                  <a:pt x="751" y="300"/>
                </a:lnTo>
                <a:lnTo>
                  <a:pt x="751" y="304"/>
                </a:lnTo>
                <a:lnTo>
                  <a:pt x="752" y="304"/>
                </a:lnTo>
                <a:lnTo>
                  <a:pt x="752" y="306"/>
                </a:lnTo>
                <a:lnTo>
                  <a:pt x="752" y="309"/>
                </a:lnTo>
                <a:lnTo>
                  <a:pt x="751" y="309"/>
                </a:lnTo>
                <a:lnTo>
                  <a:pt x="749" y="309"/>
                </a:lnTo>
                <a:lnTo>
                  <a:pt x="749" y="311"/>
                </a:lnTo>
                <a:lnTo>
                  <a:pt x="747" y="311"/>
                </a:lnTo>
                <a:lnTo>
                  <a:pt x="749" y="313"/>
                </a:lnTo>
                <a:lnTo>
                  <a:pt x="747" y="315"/>
                </a:lnTo>
                <a:lnTo>
                  <a:pt x="747" y="313"/>
                </a:lnTo>
                <a:lnTo>
                  <a:pt x="745" y="311"/>
                </a:lnTo>
                <a:lnTo>
                  <a:pt x="745" y="313"/>
                </a:lnTo>
                <a:lnTo>
                  <a:pt x="745" y="315"/>
                </a:lnTo>
                <a:lnTo>
                  <a:pt x="747" y="315"/>
                </a:lnTo>
                <a:lnTo>
                  <a:pt x="749" y="315"/>
                </a:lnTo>
                <a:lnTo>
                  <a:pt x="749" y="317"/>
                </a:lnTo>
                <a:lnTo>
                  <a:pt x="751" y="317"/>
                </a:lnTo>
                <a:lnTo>
                  <a:pt x="752" y="317"/>
                </a:lnTo>
                <a:lnTo>
                  <a:pt x="754" y="319"/>
                </a:lnTo>
                <a:lnTo>
                  <a:pt x="756" y="319"/>
                </a:lnTo>
                <a:lnTo>
                  <a:pt x="758" y="319"/>
                </a:lnTo>
                <a:lnTo>
                  <a:pt x="760" y="319"/>
                </a:lnTo>
                <a:lnTo>
                  <a:pt x="760" y="321"/>
                </a:lnTo>
                <a:lnTo>
                  <a:pt x="762" y="321"/>
                </a:lnTo>
                <a:lnTo>
                  <a:pt x="762" y="322"/>
                </a:lnTo>
                <a:lnTo>
                  <a:pt x="760" y="324"/>
                </a:lnTo>
                <a:lnTo>
                  <a:pt x="762" y="324"/>
                </a:lnTo>
                <a:lnTo>
                  <a:pt x="762" y="326"/>
                </a:lnTo>
                <a:lnTo>
                  <a:pt x="760" y="326"/>
                </a:lnTo>
                <a:lnTo>
                  <a:pt x="760" y="324"/>
                </a:lnTo>
                <a:lnTo>
                  <a:pt x="760" y="322"/>
                </a:lnTo>
                <a:lnTo>
                  <a:pt x="760" y="324"/>
                </a:lnTo>
                <a:lnTo>
                  <a:pt x="758" y="322"/>
                </a:lnTo>
                <a:lnTo>
                  <a:pt x="758" y="321"/>
                </a:lnTo>
                <a:lnTo>
                  <a:pt x="756" y="321"/>
                </a:lnTo>
                <a:lnTo>
                  <a:pt x="752" y="321"/>
                </a:lnTo>
                <a:lnTo>
                  <a:pt x="752" y="322"/>
                </a:lnTo>
                <a:lnTo>
                  <a:pt x="752" y="324"/>
                </a:lnTo>
                <a:lnTo>
                  <a:pt x="751" y="324"/>
                </a:lnTo>
                <a:lnTo>
                  <a:pt x="749" y="328"/>
                </a:lnTo>
                <a:lnTo>
                  <a:pt x="747" y="330"/>
                </a:lnTo>
                <a:lnTo>
                  <a:pt x="747" y="328"/>
                </a:lnTo>
                <a:lnTo>
                  <a:pt x="745" y="328"/>
                </a:lnTo>
                <a:lnTo>
                  <a:pt x="743" y="328"/>
                </a:lnTo>
                <a:lnTo>
                  <a:pt x="741" y="328"/>
                </a:lnTo>
                <a:lnTo>
                  <a:pt x="739" y="328"/>
                </a:lnTo>
                <a:lnTo>
                  <a:pt x="739" y="328"/>
                </a:lnTo>
                <a:lnTo>
                  <a:pt x="737" y="328"/>
                </a:lnTo>
                <a:lnTo>
                  <a:pt x="736" y="330"/>
                </a:lnTo>
                <a:lnTo>
                  <a:pt x="737" y="332"/>
                </a:lnTo>
                <a:lnTo>
                  <a:pt x="739" y="332"/>
                </a:lnTo>
                <a:lnTo>
                  <a:pt x="739" y="334"/>
                </a:lnTo>
                <a:lnTo>
                  <a:pt x="739" y="336"/>
                </a:lnTo>
                <a:lnTo>
                  <a:pt x="737" y="336"/>
                </a:lnTo>
                <a:lnTo>
                  <a:pt x="737" y="334"/>
                </a:lnTo>
                <a:lnTo>
                  <a:pt x="737" y="336"/>
                </a:lnTo>
                <a:lnTo>
                  <a:pt x="737" y="337"/>
                </a:lnTo>
                <a:lnTo>
                  <a:pt x="736" y="337"/>
                </a:lnTo>
                <a:lnTo>
                  <a:pt x="736" y="339"/>
                </a:lnTo>
                <a:lnTo>
                  <a:pt x="734" y="341"/>
                </a:lnTo>
                <a:lnTo>
                  <a:pt x="734" y="341"/>
                </a:lnTo>
                <a:lnTo>
                  <a:pt x="736" y="341"/>
                </a:lnTo>
                <a:lnTo>
                  <a:pt x="737" y="343"/>
                </a:lnTo>
                <a:lnTo>
                  <a:pt x="739" y="343"/>
                </a:lnTo>
                <a:lnTo>
                  <a:pt x="739" y="341"/>
                </a:lnTo>
                <a:lnTo>
                  <a:pt x="739" y="341"/>
                </a:lnTo>
                <a:lnTo>
                  <a:pt x="741" y="341"/>
                </a:lnTo>
                <a:lnTo>
                  <a:pt x="743" y="341"/>
                </a:lnTo>
                <a:lnTo>
                  <a:pt x="743" y="339"/>
                </a:lnTo>
                <a:lnTo>
                  <a:pt x="745" y="339"/>
                </a:lnTo>
                <a:lnTo>
                  <a:pt x="747" y="339"/>
                </a:lnTo>
                <a:lnTo>
                  <a:pt x="747" y="341"/>
                </a:lnTo>
                <a:lnTo>
                  <a:pt x="747" y="341"/>
                </a:lnTo>
                <a:lnTo>
                  <a:pt x="747" y="343"/>
                </a:lnTo>
                <a:lnTo>
                  <a:pt x="749" y="345"/>
                </a:lnTo>
                <a:lnTo>
                  <a:pt x="749" y="347"/>
                </a:lnTo>
                <a:lnTo>
                  <a:pt x="749" y="349"/>
                </a:lnTo>
                <a:lnTo>
                  <a:pt x="749" y="351"/>
                </a:lnTo>
                <a:lnTo>
                  <a:pt x="749" y="352"/>
                </a:lnTo>
                <a:lnTo>
                  <a:pt x="749" y="354"/>
                </a:lnTo>
                <a:lnTo>
                  <a:pt x="751" y="356"/>
                </a:lnTo>
                <a:lnTo>
                  <a:pt x="751" y="358"/>
                </a:lnTo>
                <a:lnTo>
                  <a:pt x="751" y="360"/>
                </a:lnTo>
                <a:lnTo>
                  <a:pt x="752" y="360"/>
                </a:lnTo>
                <a:lnTo>
                  <a:pt x="752" y="362"/>
                </a:lnTo>
                <a:lnTo>
                  <a:pt x="751" y="364"/>
                </a:lnTo>
                <a:lnTo>
                  <a:pt x="749" y="364"/>
                </a:lnTo>
                <a:lnTo>
                  <a:pt x="747" y="364"/>
                </a:lnTo>
                <a:lnTo>
                  <a:pt x="747" y="362"/>
                </a:lnTo>
                <a:lnTo>
                  <a:pt x="745" y="364"/>
                </a:lnTo>
                <a:lnTo>
                  <a:pt x="743" y="362"/>
                </a:lnTo>
                <a:lnTo>
                  <a:pt x="741" y="364"/>
                </a:lnTo>
                <a:lnTo>
                  <a:pt x="739" y="367"/>
                </a:lnTo>
                <a:lnTo>
                  <a:pt x="739" y="369"/>
                </a:lnTo>
                <a:lnTo>
                  <a:pt x="739" y="371"/>
                </a:lnTo>
                <a:lnTo>
                  <a:pt x="739" y="373"/>
                </a:lnTo>
                <a:lnTo>
                  <a:pt x="739" y="375"/>
                </a:lnTo>
                <a:lnTo>
                  <a:pt x="739" y="377"/>
                </a:lnTo>
                <a:lnTo>
                  <a:pt x="739" y="379"/>
                </a:lnTo>
                <a:lnTo>
                  <a:pt x="739" y="381"/>
                </a:lnTo>
                <a:lnTo>
                  <a:pt x="741" y="383"/>
                </a:lnTo>
                <a:lnTo>
                  <a:pt x="739" y="383"/>
                </a:lnTo>
                <a:lnTo>
                  <a:pt x="739" y="384"/>
                </a:lnTo>
                <a:lnTo>
                  <a:pt x="737" y="384"/>
                </a:lnTo>
                <a:lnTo>
                  <a:pt x="737" y="386"/>
                </a:lnTo>
                <a:lnTo>
                  <a:pt x="736" y="386"/>
                </a:lnTo>
                <a:lnTo>
                  <a:pt x="734" y="388"/>
                </a:lnTo>
                <a:lnTo>
                  <a:pt x="734" y="390"/>
                </a:lnTo>
                <a:lnTo>
                  <a:pt x="732" y="390"/>
                </a:lnTo>
                <a:lnTo>
                  <a:pt x="730" y="392"/>
                </a:lnTo>
                <a:lnTo>
                  <a:pt x="730" y="394"/>
                </a:lnTo>
                <a:lnTo>
                  <a:pt x="728" y="394"/>
                </a:lnTo>
                <a:lnTo>
                  <a:pt x="726" y="394"/>
                </a:lnTo>
                <a:lnTo>
                  <a:pt x="724" y="396"/>
                </a:lnTo>
                <a:lnTo>
                  <a:pt x="726" y="398"/>
                </a:lnTo>
                <a:lnTo>
                  <a:pt x="724" y="401"/>
                </a:lnTo>
                <a:lnTo>
                  <a:pt x="726" y="399"/>
                </a:lnTo>
                <a:lnTo>
                  <a:pt x="726" y="398"/>
                </a:lnTo>
                <a:lnTo>
                  <a:pt x="728" y="398"/>
                </a:lnTo>
                <a:lnTo>
                  <a:pt x="730" y="398"/>
                </a:lnTo>
                <a:lnTo>
                  <a:pt x="732" y="399"/>
                </a:lnTo>
                <a:lnTo>
                  <a:pt x="734" y="399"/>
                </a:lnTo>
                <a:lnTo>
                  <a:pt x="736" y="399"/>
                </a:lnTo>
                <a:lnTo>
                  <a:pt x="734" y="403"/>
                </a:lnTo>
                <a:lnTo>
                  <a:pt x="732" y="405"/>
                </a:lnTo>
                <a:lnTo>
                  <a:pt x="732" y="407"/>
                </a:lnTo>
                <a:lnTo>
                  <a:pt x="728" y="413"/>
                </a:lnTo>
                <a:lnTo>
                  <a:pt x="728" y="414"/>
                </a:lnTo>
                <a:lnTo>
                  <a:pt x="728" y="416"/>
                </a:lnTo>
                <a:lnTo>
                  <a:pt x="726" y="418"/>
                </a:lnTo>
                <a:lnTo>
                  <a:pt x="726" y="420"/>
                </a:lnTo>
                <a:lnTo>
                  <a:pt x="726" y="422"/>
                </a:lnTo>
                <a:lnTo>
                  <a:pt x="726" y="424"/>
                </a:lnTo>
                <a:lnTo>
                  <a:pt x="726" y="426"/>
                </a:lnTo>
                <a:lnTo>
                  <a:pt x="724" y="428"/>
                </a:lnTo>
                <a:lnTo>
                  <a:pt x="724" y="429"/>
                </a:lnTo>
                <a:lnTo>
                  <a:pt x="724" y="429"/>
                </a:lnTo>
                <a:lnTo>
                  <a:pt x="722" y="431"/>
                </a:lnTo>
                <a:lnTo>
                  <a:pt x="722" y="433"/>
                </a:lnTo>
                <a:lnTo>
                  <a:pt x="721" y="437"/>
                </a:lnTo>
                <a:lnTo>
                  <a:pt x="719" y="437"/>
                </a:lnTo>
                <a:lnTo>
                  <a:pt x="719" y="439"/>
                </a:lnTo>
                <a:lnTo>
                  <a:pt x="719" y="441"/>
                </a:lnTo>
                <a:lnTo>
                  <a:pt x="719" y="443"/>
                </a:lnTo>
                <a:lnTo>
                  <a:pt x="719" y="444"/>
                </a:lnTo>
                <a:lnTo>
                  <a:pt x="719" y="446"/>
                </a:lnTo>
                <a:lnTo>
                  <a:pt x="717" y="446"/>
                </a:lnTo>
                <a:lnTo>
                  <a:pt x="717" y="448"/>
                </a:lnTo>
                <a:lnTo>
                  <a:pt x="715" y="450"/>
                </a:lnTo>
                <a:lnTo>
                  <a:pt x="715" y="452"/>
                </a:lnTo>
                <a:lnTo>
                  <a:pt x="715" y="454"/>
                </a:lnTo>
                <a:lnTo>
                  <a:pt x="713" y="458"/>
                </a:lnTo>
                <a:lnTo>
                  <a:pt x="711" y="459"/>
                </a:lnTo>
                <a:lnTo>
                  <a:pt x="711" y="461"/>
                </a:lnTo>
                <a:lnTo>
                  <a:pt x="711" y="463"/>
                </a:lnTo>
                <a:lnTo>
                  <a:pt x="709" y="463"/>
                </a:lnTo>
                <a:lnTo>
                  <a:pt x="709" y="467"/>
                </a:lnTo>
                <a:lnTo>
                  <a:pt x="707" y="467"/>
                </a:lnTo>
                <a:lnTo>
                  <a:pt x="707" y="469"/>
                </a:lnTo>
                <a:lnTo>
                  <a:pt x="707" y="467"/>
                </a:lnTo>
                <a:lnTo>
                  <a:pt x="706" y="469"/>
                </a:lnTo>
                <a:lnTo>
                  <a:pt x="706" y="467"/>
                </a:lnTo>
                <a:lnTo>
                  <a:pt x="704" y="467"/>
                </a:lnTo>
                <a:lnTo>
                  <a:pt x="702" y="467"/>
                </a:lnTo>
                <a:lnTo>
                  <a:pt x="700" y="469"/>
                </a:lnTo>
                <a:lnTo>
                  <a:pt x="700" y="467"/>
                </a:lnTo>
                <a:lnTo>
                  <a:pt x="698" y="467"/>
                </a:lnTo>
                <a:lnTo>
                  <a:pt x="698" y="469"/>
                </a:lnTo>
                <a:lnTo>
                  <a:pt x="696" y="469"/>
                </a:lnTo>
                <a:lnTo>
                  <a:pt x="696" y="471"/>
                </a:lnTo>
                <a:lnTo>
                  <a:pt x="694" y="473"/>
                </a:lnTo>
                <a:lnTo>
                  <a:pt x="694" y="474"/>
                </a:lnTo>
                <a:lnTo>
                  <a:pt x="692" y="474"/>
                </a:lnTo>
                <a:lnTo>
                  <a:pt x="691" y="474"/>
                </a:lnTo>
                <a:lnTo>
                  <a:pt x="691" y="473"/>
                </a:lnTo>
                <a:lnTo>
                  <a:pt x="689" y="473"/>
                </a:lnTo>
                <a:lnTo>
                  <a:pt x="687" y="473"/>
                </a:lnTo>
                <a:lnTo>
                  <a:pt x="685" y="473"/>
                </a:lnTo>
                <a:lnTo>
                  <a:pt x="683" y="473"/>
                </a:lnTo>
                <a:lnTo>
                  <a:pt x="683" y="469"/>
                </a:lnTo>
                <a:lnTo>
                  <a:pt x="683" y="467"/>
                </a:lnTo>
                <a:lnTo>
                  <a:pt x="681" y="467"/>
                </a:lnTo>
                <a:lnTo>
                  <a:pt x="681" y="469"/>
                </a:lnTo>
                <a:lnTo>
                  <a:pt x="683" y="471"/>
                </a:lnTo>
                <a:lnTo>
                  <a:pt x="683" y="473"/>
                </a:lnTo>
                <a:lnTo>
                  <a:pt x="685" y="474"/>
                </a:lnTo>
                <a:lnTo>
                  <a:pt x="687" y="474"/>
                </a:lnTo>
                <a:lnTo>
                  <a:pt x="689" y="474"/>
                </a:lnTo>
                <a:lnTo>
                  <a:pt x="692" y="474"/>
                </a:lnTo>
                <a:lnTo>
                  <a:pt x="692" y="474"/>
                </a:lnTo>
                <a:lnTo>
                  <a:pt x="694" y="474"/>
                </a:lnTo>
                <a:lnTo>
                  <a:pt x="696" y="476"/>
                </a:lnTo>
                <a:lnTo>
                  <a:pt x="698" y="478"/>
                </a:lnTo>
                <a:lnTo>
                  <a:pt x="700" y="480"/>
                </a:lnTo>
                <a:lnTo>
                  <a:pt x="700" y="478"/>
                </a:lnTo>
                <a:lnTo>
                  <a:pt x="700" y="480"/>
                </a:lnTo>
                <a:lnTo>
                  <a:pt x="700" y="482"/>
                </a:lnTo>
                <a:lnTo>
                  <a:pt x="700" y="484"/>
                </a:lnTo>
                <a:lnTo>
                  <a:pt x="700" y="486"/>
                </a:lnTo>
                <a:lnTo>
                  <a:pt x="700" y="488"/>
                </a:lnTo>
                <a:lnTo>
                  <a:pt x="700" y="491"/>
                </a:lnTo>
                <a:lnTo>
                  <a:pt x="698" y="491"/>
                </a:lnTo>
                <a:lnTo>
                  <a:pt x="698" y="493"/>
                </a:lnTo>
                <a:lnTo>
                  <a:pt x="698" y="495"/>
                </a:lnTo>
                <a:lnTo>
                  <a:pt x="698" y="497"/>
                </a:lnTo>
                <a:lnTo>
                  <a:pt x="696" y="497"/>
                </a:lnTo>
                <a:lnTo>
                  <a:pt x="694" y="497"/>
                </a:lnTo>
                <a:lnTo>
                  <a:pt x="694" y="499"/>
                </a:lnTo>
                <a:lnTo>
                  <a:pt x="694" y="501"/>
                </a:lnTo>
                <a:lnTo>
                  <a:pt x="694" y="503"/>
                </a:lnTo>
                <a:lnTo>
                  <a:pt x="692" y="506"/>
                </a:lnTo>
                <a:lnTo>
                  <a:pt x="692" y="508"/>
                </a:lnTo>
                <a:lnTo>
                  <a:pt x="692" y="508"/>
                </a:lnTo>
                <a:lnTo>
                  <a:pt x="691" y="510"/>
                </a:lnTo>
                <a:lnTo>
                  <a:pt x="691" y="512"/>
                </a:lnTo>
                <a:lnTo>
                  <a:pt x="691" y="514"/>
                </a:lnTo>
                <a:lnTo>
                  <a:pt x="691" y="516"/>
                </a:lnTo>
                <a:lnTo>
                  <a:pt x="691" y="518"/>
                </a:lnTo>
                <a:lnTo>
                  <a:pt x="691" y="519"/>
                </a:lnTo>
                <a:lnTo>
                  <a:pt x="689" y="519"/>
                </a:lnTo>
                <a:lnTo>
                  <a:pt x="687" y="519"/>
                </a:lnTo>
                <a:lnTo>
                  <a:pt x="687" y="521"/>
                </a:lnTo>
                <a:lnTo>
                  <a:pt x="683" y="523"/>
                </a:lnTo>
                <a:lnTo>
                  <a:pt x="683" y="525"/>
                </a:lnTo>
                <a:lnTo>
                  <a:pt x="681" y="527"/>
                </a:lnTo>
                <a:lnTo>
                  <a:pt x="681" y="529"/>
                </a:lnTo>
                <a:lnTo>
                  <a:pt x="681" y="531"/>
                </a:lnTo>
                <a:lnTo>
                  <a:pt x="681" y="533"/>
                </a:lnTo>
                <a:lnTo>
                  <a:pt x="679" y="533"/>
                </a:lnTo>
                <a:lnTo>
                  <a:pt x="679" y="534"/>
                </a:lnTo>
                <a:lnTo>
                  <a:pt x="679" y="536"/>
                </a:lnTo>
                <a:lnTo>
                  <a:pt x="679" y="538"/>
                </a:lnTo>
                <a:lnTo>
                  <a:pt x="677" y="538"/>
                </a:lnTo>
                <a:lnTo>
                  <a:pt x="677" y="540"/>
                </a:lnTo>
                <a:lnTo>
                  <a:pt x="677" y="542"/>
                </a:lnTo>
                <a:lnTo>
                  <a:pt x="676" y="542"/>
                </a:lnTo>
                <a:lnTo>
                  <a:pt x="674" y="544"/>
                </a:lnTo>
                <a:lnTo>
                  <a:pt x="672" y="544"/>
                </a:lnTo>
                <a:lnTo>
                  <a:pt x="672" y="546"/>
                </a:lnTo>
                <a:lnTo>
                  <a:pt x="670" y="546"/>
                </a:lnTo>
                <a:lnTo>
                  <a:pt x="670" y="549"/>
                </a:lnTo>
                <a:lnTo>
                  <a:pt x="670" y="551"/>
                </a:lnTo>
                <a:lnTo>
                  <a:pt x="668" y="551"/>
                </a:lnTo>
                <a:lnTo>
                  <a:pt x="666" y="549"/>
                </a:lnTo>
                <a:lnTo>
                  <a:pt x="664" y="549"/>
                </a:lnTo>
                <a:lnTo>
                  <a:pt x="662" y="549"/>
                </a:lnTo>
                <a:lnTo>
                  <a:pt x="662" y="551"/>
                </a:lnTo>
                <a:lnTo>
                  <a:pt x="662" y="553"/>
                </a:lnTo>
                <a:lnTo>
                  <a:pt x="662" y="555"/>
                </a:lnTo>
                <a:lnTo>
                  <a:pt x="664" y="555"/>
                </a:lnTo>
                <a:lnTo>
                  <a:pt x="664" y="553"/>
                </a:lnTo>
                <a:lnTo>
                  <a:pt x="664" y="551"/>
                </a:lnTo>
                <a:lnTo>
                  <a:pt x="666" y="551"/>
                </a:lnTo>
                <a:lnTo>
                  <a:pt x="668" y="553"/>
                </a:lnTo>
                <a:lnTo>
                  <a:pt x="668" y="555"/>
                </a:lnTo>
                <a:lnTo>
                  <a:pt x="666" y="555"/>
                </a:lnTo>
                <a:lnTo>
                  <a:pt x="666" y="557"/>
                </a:lnTo>
                <a:lnTo>
                  <a:pt x="664" y="559"/>
                </a:lnTo>
                <a:lnTo>
                  <a:pt x="662" y="561"/>
                </a:lnTo>
                <a:lnTo>
                  <a:pt x="662" y="563"/>
                </a:lnTo>
                <a:lnTo>
                  <a:pt x="662" y="564"/>
                </a:lnTo>
                <a:lnTo>
                  <a:pt x="662" y="566"/>
                </a:lnTo>
                <a:lnTo>
                  <a:pt x="662" y="568"/>
                </a:lnTo>
                <a:lnTo>
                  <a:pt x="664" y="570"/>
                </a:lnTo>
                <a:lnTo>
                  <a:pt x="664" y="572"/>
                </a:lnTo>
                <a:lnTo>
                  <a:pt x="664" y="574"/>
                </a:lnTo>
                <a:lnTo>
                  <a:pt x="662" y="576"/>
                </a:lnTo>
                <a:lnTo>
                  <a:pt x="662" y="578"/>
                </a:lnTo>
                <a:lnTo>
                  <a:pt x="661" y="579"/>
                </a:lnTo>
                <a:lnTo>
                  <a:pt x="661" y="581"/>
                </a:lnTo>
                <a:lnTo>
                  <a:pt x="659" y="583"/>
                </a:lnTo>
                <a:lnTo>
                  <a:pt x="659" y="585"/>
                </a:lnTo>
                <a:lnTo>
                  <a:pt x="655" y="587"/>
                </a:lnTo>
                <a:lnTo>
                  <a:pt x="655" y="591"/>
                </a:lnTo>
                <a:lnTo>
                  <a:pt x="653" y="591"/>
                </a:lnTo>
                <a:lnTo>
                  <a:pt x="653" y="593"/>
                </a:lnTo>
                <a:lnTo>
                  <a:pt x="653" y="594"/>
                </a:lnTo>
                <a:lnTo>
                  <a:pt x="649" y="596"/>
                </a:lnTo>
                <a:lnTo>
                  <a:pt x="649" y="598"/>
                </a:lnTo>
                <a:lnTo>
                  <a:pt x="649" y="600"/>
                </a:lnTo>
                <a:lnTo>
                  <a:pt x="647" y="600"/>
                </a:lnTo>
                <a:lnTo>
                  <a:pt x="647" y="602"/>
                </a:lnTo>
                <a:lnTo>
                  <a:pt x="647" y="604"/>
                </a:lnTo>
                <a:lnTo>
                  <a:pt x="644" y="608"/>
                </a:lnTo>
                <a:lnTo>
                  <a:pt x="644" y="609"/>
                </a:lnTo>
                <a:lnTo>
                  <a:pt x="644" y="609"/>
                </a:lnTo>
                <a:lnTo>
                  <a:pt x="644" y="609"/>
                </a:lnTo>
                <a:lnTo>
                  <a:pt x="644" y="611"/>
                </a:lnTo>
                <a:lnTo>
                  <a:pt x="644" y="613"/>
                </a:lnTo>
                <a:lnTo>
                  <a:pt x="644" y="615"/>
                </a:lnTo>
                <a:lnTo>
                  <a:pt x="642" y="615"/>
                </a:lnTo>
                <a:lnTo>
                  <a:pt x="642" y="617"/>
                </a:lnTo>
                <a:lnTo>
                  <a:pt x="640" y="619"/>
                </a:lnTo>
                <a:lnTo>
                  <a:pt x="640" y="621"/>
                </a:lnTo>
                <a:lnTo>
                  <a:pt x="640" y="623"/>
                </a:lnTo>
                <a:lnTo>
                  <a:pt x="638" y="624"/>
                </a:lnTo>
                <a:lnTo>
                  <a:pt x="636" y="626"/>
                </a:lnTo>
                <a:lnTo>
                  <a:pt x="636" y="630"/>
                </a:lnTo>
                <a:lnTo>
                  <a:pt x="636" y="632"/>
                </a:lnTo>
                <a:lnTo>
                  <a:pt x="636" y="634"/>
                </a:lnTo>
                <a:lnTo>
                  <a:pt x="636" y="638"/>
                </a:lnTo>
                <a:lnTo>
                  <a:pt x="636" y="639"/>
                </a:lnTo>
                <a:lnTo>
                  <a:pt x="638" y="639"/>
                </a:lnTo>
                <a:lnTo>
                  <a:pt x="638" y="641"/>
                </a:lnTo>
                <a:lnTo>
                  <a:pt x="636" y="641"/>
                </a:lnTo>
                <a:lnTo>
                  <a:pt x="634" y="641"/>
                </a:lnTo>
                <a:lnTo>
                  <a:pt x="634" y="643"/>
                </a:lnTo>
                <a:lnTo>
                  <a:pt x="636" y="641"/>
                </a:lnTo>
                <a:lnTo>
                  <a:pt x="638" y="643"/>
                </a:lnTo>
                <a:lnTo>
                  <a:pt x="638" y="645"/>
                </a:lnTo>
                <a:lnTo>
                  <a:pt x="638" y="647"/>
                </a:lnTo>
                <a:lnTo>
                  <a:pt x="638" y="649"/>
                </a:lnTo>
                <a:lnTo>
                  <a:pt x="638" y="651"/>
                </a:lnTo>
                <a:lnTo>
                  <a:pt x="638" y="653"/>
                </a:lnTo>
                <a:lnTo>
                  <a:pt x="636" y="653"/>
                </a:lnTo>
                <a:lnTo>
                  <a:pt x="636" y="654"/>
                </a:lnTo>
                <a:lnTo>
                  <a:pt x="636" y="656"/>
                </a:lnTo>
                <a:lnTo>
                  <a:pt x="634" y="658"/>
                </a:lnTo>
                <a:lnTo>
                  <a:pt x="634" y="656"/>
                </a:lnTo>
                <a:lnTo>
                  <a:pt x="632" y="658"/>
                </a:lnTo>
                <a:lnTo>
                  <a:pt x="632" y="660"/>
                </a:lnTo>
                <a:lnTo>
                  <a:pt x="630" y="666"/>
                </a:lnTo>
                <a:lnTo>
                  <a:pt x="629" y="666"/>
                </a:lnTo>
                <a:lnTo>
                  <a:pt x="629" y="668"/>
                </a:lnTo>
                <a:lnTo>
                  <a:pt x="621" y="666"/>
                </a:lnTo>
                <a:lnTo>
                  <a:pt x="619" y="666"/>
                </a:lnTo>
                <a:lnTo>
                  <a:pt x="619" y="664"/>
                </a:lnTo>
                <a:lnTo>
                  <a:pt x="617" y="664"/>
                </a:lnTo>
                <a:lnTo>
                  <a:pt x="615" y="664"/>
                </a:lnTo>
                <a:lnTo>
                  <a:pt x="614" y="664"/>
                </a:lnTo>
                <a:lnTo>
                  <a:pt x="612" y="664"/>
                </a:lnTo>
                <a:lnTo>
                  <a:pt x="610" y="662"/>
                </a:lnTo>
                <a:lnTo>
                  <a:pt x="608" y="662"/>
                </a:lnTo>
                <a:lnTo>
                  <a:pt x="606" y="662"/>
                </a:lnTo>
                <a:lnTo>
                  <a:pt x="604" y="662"/>
                </a:lnTo>
                <a:lnTo>
                  <a:pt x="602" y="662"/>
                </a:lnTo>
                <a:lnTo>
                  <a:pt x="600" y="662"/>
                </a:lnTo>
                <a:lnTo>
                  <a:pt x="599" y="662"/>
                </a:lnTo>
                <a:lnTo>
                  <a:pt x="597" y="662"/>
                </a:lnTo>
                <a:lnTo>
                  <a:pt x="597" y="664"/>
                </a:lnTo>
                <a:lnTo>
                  <a:pt x="595" y="666"/>
                </a:lnTo>
                <a:lnTo>
                  <a:pt x="595" y="668"/>
                </a:lnTo>
                <a:lnTo>
                  <a:pt x="593" y="668"/>
                </a:lnTo>
                <a:lnTo>
                  <a:pt x="591" y="669"/>
                </a:lnTo>
                <a:lnTo>
                  <a:pt x="589" y="669"/>
                </a:lnTo>
                <a:lnTo>
                  <a:pt x="587" y="669"/>
                </a:lnTo>
                <a:lnTo>
                  <a:pt x="585" y="668"/>
                </a:lnTo>
                <a:lnTo>
                  <a:pt x="584" y="668"/>
                </a:lnTo>
                <a:lnTo>
                  <a:pt x="582" y="666"/>
                </a:lnTo>
                <a:lnTo>
                  <a:pt x="580" y="666"/>
                </a:lnTo>
                <a:lnTo>
                  <a:pt x="580" y="668"/>
                </a:lnTo>
                <a:lnTo>
                  <a:pt x="578" y="668"/>
                </a:lnTo>
                <a:lnTo>
                  <a:pt x="576" y="668"/>
                </a:lnTo>
                <a:lnTo>
                  <a:pt x="576" y="669"/>
                </a:lnTo>
                <a:lnTo>
                  <a:pt x="574" y="669"/>
                </a:lnTo>
                <a:lnTo>
                  <a:pt x="572" y="669"/>
                </a:lnTo>
                <a:lnTo>
                  <a:pt x="572" y="671"/>
                </a:lnTo>
                <a:lnTo>
                  <a:pt x="572" y="673"/>
                </a:lnTo>
                <a:lnTo>
                  <a:pt x="570" y="675"/>
                </a:lnTo>
                <a:lnTo>
                  <a:pt x="569" y="677"/>
                </a:lnTo>
                <a:lnTo>
                  <a:pt x="567" y="679"/>
                </a:lnTo>
                <a:lnTo>
                  <a:pt x="565" y="679"/>
                </a:lnTo>
                <a:lnTo>
                  <a:pt x="563" y="679"/>
                </a:lnTo>
                <a:lnTo>
                  <a:pt x="561" y="679"/>
                </a:lnTo>
                <a:lnTo>
                  <a:pt x="559" y="677"/>
                </a:lnTo>
                <a:lnTo>
                  <a:pt x="557" y="677"/>
                </a:lnTo>
                <a:lnTo>
                  <a:pt x="555" y="677"/>
                </a:lnTo>
                <a:lnTo>
                  <a:pt x="555" y="679"/>
                </a:lnTo>
                <a:lnTo>
                  <a:pt x="554" y="679"/>
                </a:lnTo>
                <a:lnTo>
                  <a:pt x="554" y="681"/>
                </a:lnTo>
                <a:lnTo>
                  <a:pt x="552" y="681"/>
                </a:lnTo>
                <a:lnTo>
                  <a:pt x="552" y="683"/>
                </a:lnTo>
                <a:lnTo>
                  <a:pt x="550" y="683"/>
                </a:lnTo>
                <a:lnTo>
                  <a:pt x="550" y="684"/>
                </a:lnTo>
                <a:lnTo>
                  <a:pt x="548" y="684"/>
                </a:lnTo>
                <a:lnTo>
                  <a:pt x="548" y="686"/>
                </a:lnTo>
                <a:lnTo>
                  <a:pt x="548" y="686"/>
                </a:lnTo>
                <a:lnTo>
                  <a:pt x="546" y="688"/>
                </a:lnTo>
                <a:lnTo>
                  <a:pt x="544" y="690"/>
                </a:lnTo>
                <a:lnTo>
                  <a:pt x="542" y="688"/>
                </a:lnTo>
                <a:lnTo>
                  <a:pt x="542" y="686"/>
                </a:lnTo>
                <a:lnTo>
                  <a:pt x="540" y="684"/>
                </a:lnTo>
                <a:lnTo>
                  <a:pt x="539" y="683"/>
                </a:lnTo>
                <a:lnTo>
                  <a:pt x="537" y="683"/>
                </a:lnTo>
                <a:lnTo>
                  <a:pt x="537" y="684"/>
                </a:lnTo>
                <a:lnTo>
                  <a:pt x="535" y="684"/>
                </a:lnTo>
                <a:lnTo>
                  <a:pt x="535" y="686"/>
                </a:lnTo>
                <a:lnTo>
                  <a:pt x="533" y="686"/>
                </a:lnTo>
                <a:lnTo>
                  <a:pt x="533" y="688"/>
                </a:lnTo>
                <a:lnTo>
                  <a:pt x="531" y="688"/>
                </a:lnTo>
                <a:lnTo>
                  <a:pt x="529" y="688"/>
                </a:lnTo>
                <a:lnTo>
                  <a:pt x="527" y="688"/>
                </a:lnTo>
                <a:lnTo>
                  <a:pt x="525" y="688"/>
                </a:lnTo>
                <a:lnTo>
                  <a:pt x="524" y="688"/>
                </a:lnTo>
                <a:lnTo>
                  <a:pt x="524" y="686"/>
                </a:lnTo>
                <a:lnTo>
                  <a:pt x="522" y="686"/>
                </a:lnTo>
                <a:lnTo>
                  <a:pt x="520" y="686"/>
                </a:lnTo>
                <a:lnTo>
                  <a:pt x="520" y="684"/>
                </a:lnTo>
                <a:lnTo>
                  <a:pt x="518" y="684"/>
                </a:lnTo>
                <a:lnTo>
                  <a:pt x="516" y="683"/>
                </a:lnTo>
                <a:lnTo>
                  <a:pt x="514" y="684"/>
                </a:lnTo>
                <a:lnTo>
                  <a:pt x="512" y="684"/>
                </a:lnTo>
                <a:lnTo>
                  <a:pt x="512" y="686"/>
                </a:lnTo>
                <a:lnTo>
                  <a:pt x="510" y="686"/>
                </a:lnTo>
                <a:lnTo>
                  <a:pt x="510" y="688"/>
                </a:lnTo>
                <a:lnTo>
                  <a:pt x="509" y="690"/>
                </a:lnTo>
                <a:lnTo>
                  <a:pt x="507" y="690"/>
                </a:lnTo>
                <a:lnTo>
                  <a:pt x="505" y="690"/>
                </a:lnTo>
                <a:lnTo>
                  <a:pt x="503" y="688"/>
                </a:lnTo>
                <a:lnTo>
                  <a:pt x="501" y="686"/>
                </a:lnTo>
                <a:lnTo>
                  <a:pt x="501" y="686"/>
                </a:lnTo>
                <a:lnTo>
                  <a:pt x="499" y="688"/>
                </a:lnTo>
                <a:lnTo>
                  <a:pt x="497" y="688"/>
                </a:lnTo>
                <a:lnTo>
                  <a:pt x="495" y="688"/>
                </a:lnTo>
                <a:lnTo>
                  <a:pt x="494" y="686"/>
                </a:lnTo>
                <a:lnTo>
                  <a:pt x="494" y="684"/>
                </a:lnTo>
                <a:lnTo>
                  <a:pt x="492" y="683"/>
                </a:lnTo>
                <a:lnTo>
                  <a:pt x="492" y="681"/>
                </a:lnTo>
                <a:lnTo>
                  <a:pt x="490" y="679"/>
                </a:lnTo>
                <a:lnTo>
                  <a:pt x="490" y="677"/>
                </a:lnTo>
                <a:lnTo>
                  <a:pt x="488" y="677"/>
                </a:lnTo>
                <a:lnTo>
                  <a:pt x="488" y="675"/>
                </a:lnTo>
                <a:lnTo>
                  <a:pt x="486" y="675"/>
                </a:lnTo>
                <a:lnTo>
                  <a:pt x="484" y="675"/>
                </a:lnTo>
                <a:lnTo>
                  <a:pt x="482" y="677"/>
                </a:lnTo>
                <a:lnTo>
                  <a:pt x="480" y="677"/>
                </a:lnTo>
                <a:lnTo>
                  <a:pt x="479" y="679"/>
                </a:lnTo>
                <a:lnTo>
                  <a:pt x="477" y="679"/>
                </a:lnTo>
                <a:lnTo>
                  <a:pt x="475" y="677"/>
                </a:lnTo>
                <a:lnTo>
                  <a:pt x="473" y="677"/>
                </a:lnTo>
                <a:lnTo>
                  <a:pt x="471" y="679"/>
                </a:lnTo>
                <a:lnTo>
                  <a:pt x="469" y="679"/>
                </a:lnTo>
                <a:lnTo>
                  <a:pt x="467" y="679"/>
                </a:lnTo>
                <a:lnTo>
                  <a:pt x="465" y="679"/>
                </a:lnTo>
                <a:lnTo>
                  <a:pt x="464" y="677"/>
                </a:lnTo>
                <a:lnTo>
                  <a:pt x="464" y="675"/>
                </a:lnTo>
                <a:lnTo>
                  <a:pt x="464" y="673"/>
                </a:lnTo>
                <a:lnTo>
                  <a:pt x="464" y="671"/>
                </a:lnTo>
                <a:lnTo>
                  <a:pt x="464" y="669"/>
                </a:lnTo>
                <a:lnTo>
                  <a:pt x="462" y="669"/>
                </a:lnTo>
                <a:lnTo>
                  <a:pt x="462" y="668"/>
                </a:lnTo>
                <a:lnTo>
                  <a:pt x="460" y="668"/>
                </a:lnTo>
                <a:lnTo>
                  <a:pt x="460" y="666"/>
                </a:lnTo>
                <a:lnTo>
                  <a:pt x="458" y="664"/>
                </a:lnTo>
                <a:lnTo>
                  <a:pt x="458" y="662"/>
                </a:lnTo>
                <a:lnTo>
                  <a:pt x="456" y="662"/>
                </a:lnTo>
                <a:lnTo>
                  <a:pt x="456" y="660"/>
                </a:lnTo>
                <a:lnTo>
                  <a:pt x="454" y="658"/>
                </a:lnTo>
                <a:lnTo>
                  <a:pt x="454" y="658"/>
                </a:lnTo>
                <a:lnTo>
                  <a:pt x="452" y="658"/>
                </a:lnTo>
                <a:lnTo>
                  <a:pt x="450" y="658"/>
                </a:lnTo>
                <a:lnTo>
                  <a:pt x="450" y="656"/>
                </a:lnTo>
                <a:lnTo>
                  <a:pt x="449" y="654"/>
                </a:lnTo>
                <a:lnTo>
                  <a:pt x="447" y="654"/>
                </a:lnTo>
                <a:lnTo>
                  <a:pt x="445" y="654"/>
                </a:lnTo>
                <a:lnTo>
                  <a:pt x="443" y="654"/>
                </a:lnTo>
                <a:lnTo>
                  <a:pt x="441" y="654"/>
                </a:lnTo>
                <a:lnTo>
                  <a:pt x="439" y="654"/>
                </a:lnTo>
                <a:lnTo>
                  <a:pt x="437" y="656"/>
                </a:lnTo>
                <a:lnTo>
                  <a:pt x="435" y="656"/>
                </a:lnTo>
                <a:lnTo>
                  <a:pt x="434" y="656"/>
                </a:lnTo>
                <a:lnTo>
                  <a:pt x="432" y="656"/>
                </a:lnTo>
                <a:lnTo>
                  <a:pt x="430" y="656"/>
                </a:lnTo>
                <a:lnTo>
                  <a:pt x="430" y="654"/>
                </a:lnTo>
                <a:lnTo>
                  <a:pt x="428" y="654"/>
                </a:lnTo>
                <a:lnTo>
                  <a:pt x="426" y="654"/>
                </a:lnTo>
                <a:lnTo>
                  <a:pt x="426" y="653"/>
                </a:lnTo>
                <a:lnTo>
                  <a:pt x="424" y="653"/>
                </a:lnTo>
                <a:lnTo>
                  <a:pt x="422" y="653"/>
                </a:lnTo>
                <a:lnTo>
                  <a:pt x="422" y="651"/>
                </a:lnTo>
                <a:lnTo>
                  <a:pt x="422" y="649"/>
                </a:lnTo>
                <a:lnTo>
                  <a:pt x="420" y="649"/>
                </a:lnTo>
                <a:lnTo>
                  <a:pt x="420" y="647"/>
                </a:lnTo>
                <a:lnTo>
                  <a:pt x="419" y="645"/>
                </a:lnTo>
                <a:lnTo>
                  <a:pt x="417" y="643"/>
                </a:lnTo>
                <a:lnTo>
                  <a:pt x="415" y="643"/>
                </a:lnTo>
                <a:lnTo>
                  <a:pt x="413" y="643"/>
                </a:lnTo>
                <a:lnTo>
                  <a:pt x="411" y="643"/>
                </a:lnTo>
                <a:lnTo>
                  <a:pt x="411" y="641"/>
                </a:lnTo>
                <a:lnTo>
                  <a:pt x="413" y="639"/>
                </a:lnTo>
                <a:lnTo>
                  <a:pt x="413" y="638"/>
                </a:lnTo>
                <a:lnTo>
                  <a:pt x="411" y="638"/>
                </a:lnTo>
                <a:lnTo>
                  <a:pt x="411" y="636"/>
                </a:lnTo>
                <a:lnTo>
                  <a:pt x="409" y="636"/>
                </a:lnTo>
                <a:lnTo>
                  <a:pt x="407" y="636"/>
                </a:lnTo>
                <a:lnTo>
                  <a:pt x="405" y="634"/>
                </a:lnTo>
                <a:lnTo>
                  <a:pt x="405" y="634"/>
                </a:lnTo>
                <a:lnTo>
                  <a:pt x="404" y="634"/>
                </a:lnTo>
                <a:lnTo>
                  <a:pt x="402" y="634"/>
                </a:lnTo>
                <a:lnTo>
                  <a:pt x="404" y="632"/>
                </a:lnTo>
                <a:lnTo>
                  <a:pt x="402" y="630"/>
                </a:lnTo>
                <a:lnTo>
                  <a:pt x="400" y="630"/>
                </a:lnTo>
                <a:lnTo>
                  <a:pt x="398" y="630"/>
                </a:lnTo>
                <a:lnTo>
                  <a:pt x="396" y="628"/>
                </a:lnTo>
                <a:lnTo>
                  <a:pt x="394" y="628"/>
                </a:lnTo>
                <a:lnTo>
                  <a:pt x="392" y="628"/>
                </a:lnTo>
                <a:lnTo>
                  <a:pt x="390" y="628"/>
                </a:lnTo>
                <a:lnTo>
                  <a:pt x="390" y="630"/>
                </a:lnTo>
                <a:lnTo>
                  <a:pt x="389" y="630"/>
                </a:lnTo>
                <a:lnTo>
                  <a:pt x="389" y="632"/>
                </a:lnTo>
                <a:lnTo>
                  <a:pt x="387" y="632"/>
                </a:lnTo>
                <a:lnTo>
                  <a:pt x="387" y="630"/>
                </a:lnTo>
                <a:lnTo>
                  <a:pt x="385" y="630"/>
                </a:lnTo>
                <a:lnTo>
                  <a:pt x="383" y="630"/>
                </a:lnTo>
                <a:lnTo>
                  <a:pt x="381" y="630"/>
                </a:lnTo>
                <a:lnTo>
                  <a:pt x="379" y="630"/>
                </a:lnTo>
                <a:lnTo>
                  <a:pt x="377" y="628"/>
                </a:lnTo>
                <a:lnTo>
                  <a:pt x="375" y="630"/>
                </a:lnTo>
                <a:lnTo>
                  <a:pt x="374" y="630"/>
                </a:lnTo>
                <a:lnTo>
                  <a:pt x="372" y="628"/>
                </a:lnTo>
                <a:lnTo>
                  <a:pt x="370" y="628"/>
                </a:lnTo>
                <a:lnTo>
                  <a:pt x="366" y="626"/>
                </a:lnTo>
                <a:lnTo>
                  <a:pt x="364" y="626"/>
                </a:lnTo>
                <a:lnTo>
                  <a:pt x="364" y="628"/>
                </a:lnTo>
                <a:lnTo>
                  <a:pt x="362" y="628"/>
                </a:lnTo>
                <a:lnTo>
                  <a:pt x="362" y="630"/>
                </a:lnTo>
                <a:lnTo>
                  <a:pt x="360" y="630"/>
                </a:lnTo>
                <a:lnTo>
                  <a:pt x="360" y="632"/>
                </a:lnTo>
                <a:lnTo>
                  <a:pt x="359" y="632"/>
                </a:lnTo>
                <a:lnTo>
                  <a:pt x="359" y="632"/>
                </a:lnTo>
                <a:lnTo>
                  <a:pt x="357" y="630"/>
                </a:lnTo>
                <a:lnTo>
                  <a:pt x="355" y="630"/>
                </a:lnTo>
                <a:lnTo>
                  <a:pt x="353" y="630"/>
                </a:lnTo>
                <a:lnTo>
                  <a:pt x="351" y="630"/>
                </a:lnTo>
                <a:lnTo>
                  <a:pt x="349" y="630"/>
                </a:lnTo>
                <a:lnTo>
                  <a:pt x="349" y="632"/>
                </a:lnTo>
                <a:lnTo>
                  <a:pt x="347" y="632"/>
                </a:lnTo>
                <a:lnTo>
                  <a:pt x="347" y="634"/>
                </a:lnTo>
                <a:lnTo>
                  <a:pt x="345" y="634"/>
                </a:lnTo>
                <a:lnTo>
                  <a:pt x="344" y="634"/>
                </a:lnTo>
                <a:lnTo>
                  <a:pt x="342" y="634"/>
                </a:lnTo>
                <a:lnTo>
                  <a:pt x="342" y="636"/>
                </a:lnTo>
                <a:lnTo>
                  <a:pt x="340" y="636"/>
                </a:lnTo>
                <a:lnTo>
                  <a:pt x="338" y="636"/>
                </a:lnTo>
                <a:lnTo>
                  <a:pt x="338" y="634"/>
                </a:lnTo>
                <a:lnTo>
                  <a:pt x="338" y="632"/>
                </a:lnTo>
                <a:lnTo>
                  <a:pt x="336" y="632"/>
                </a:lnTo>
                <a:lnTo>
                  <a:pt x="336" y="630"/>
                </a:lnTo>
                <a:lnTo>
                  <a:pt x="334" y="630"/>
                </a:lnTo>
                <a:lnTo>
                  <a:pt x="334" y="628"/>
                </a:lnTo>
                <a:lnTo>
                  <a:pt x="332" y="628"/>
                </a:lnTo>
                <a:lnTo>
                  <a:pt x="330" y="626"/>
                </a:lnTo>
                <a:lnTo>
                  <a:pt x="329" y="626"/>
                </a:lnTo>
                <a:lnTo>
                  <a:pt x="327" y="626"/>
                </a:lnTo>
                <a:lnTo>
                  <a:pt x="325" y="626"/>
                </a:lnTo>
                <a:lnTo>
                  <a:pt x="323" y="628"/>
                </a:lnTo>
                <a:lnTo>
                  <a:pt x="321" y="628"/>
                </a:lnTo>
                <a:lnTo>
                  <a:pt x="319" y="628"/>
                </a:lnTo>
                <a:lnTo>
                  <a:pt x="317" y="628"/>
                </a:lnTo>
                <a:lnTo>
                  <a:pt x="315" y="630"/>
                </a:lnTo>
                <a:lnTo>
                  <a:pt x="314" y="630"/>
                </a:lnTo>
                <a:lnTo>
                  <a:pt x="312" y="630"/>
                </a:lnTo>
                <a:lnTo>
                  <a:pt x="312" y="632"/>
                </a:lnTo>
                <a:lnTo>
                  <a:pt x="310" y="632"/>
                </a:lnTo>
                <a:lnTo>
                  <a:pt x="308" y="632"/>
                </a:lnTo>
                <a:lnTo>
                  <a:pt x="306" y="632"/>
                </a:lnTo>
                <a:lnTo>
                  <a:pt x="306" y="634"/>
                </a:lnTo>
                <a:lnTo>
                  <a:pt x="304" y="634"/>
                </a:lnTo>
                <a:lnTo>
                  <a:pt x="302" y="634"/>
                </a:lnTo>
                <a:lnTo>
                  <a:pt x="300" y="634"/>
                </a:lnTo>
                <a:lnTo>
                  <a:pt x="299" y="634"/>
                </a:lnTo>
                <a:lnTo>
                  <a:pt x="297" y="636"/>
                </a:lnTo>
                <a:lnTo>
                  <a:pt x="295" y="636"/>
                </a:lnTo>
                <a:lnTo>
                  <a:pt x="293" y="636"/>
                </a:lnTo>
                <a:lnTo>
                  <a:pt x="291" y="636"/>
                </a:lnTo>
                <a:lnTo>
                  <a:pt x="289" y="638"/>
                </a:lnTo>
                <a:lnTo>
                  <a:pt x="287" y="638"/>
                </a:lnTo>
                <a:lnTo>
                  <a:pt x="285" y="638"/>
                </a:lnTo>
                <a:lnTo>
                  <a:pt x="284" y="639"/>
                </a:lnTo>
                <a:lnTo>
                  <a:pt x="282" y="639"/>
                </a:lnTo>
                <a:lnTo>
                  <a:pt x="280" y="639"/>
                </a:lnTo>
                <a:lnTo>
                  <a:pt x="278" y="639"/>
                </a:lnTo>
                <a:lnTo>
                  <a:pt x="276" y="641"/>
                </a:lnTo>
                <a:lnTo>
                  <a:pt x="274" y="641"/>
                </a:lnTo>
                <a:lnTo>
                  <a:pt x="272" y="641"/>
                </a:lnTo>
                <a:lnTo>
                  <a:pt x="270" y="641"/>
                </a:lnTo>
                <a:lnTo>
                  <a:pt x="269" y="641"/>
                </a:lnTo>
                <a:lnTo>
                  <a:pt x="267" y="643"/>
                </a:lnTo>
                <a:lnTo>
                  <a:pt x="267" y="647"/>
                </a:lnTo>
                <a:lnTo>
                  <a:pt x="261" y="649"/>
                </a:lnTo>
                <a:lnTo>
                  <a:pt x="257" y="649"/>
                </a:lnTo>
                <a:lnTo>
                  <a:pt x="254" y="645"/>
                </a:lnTo>
                <a:lnTo>
                  <a:pt x="248" y="643"/>
                </a:lnTo>
                <a:lnTo>
                  <a:pt x="248" y="645"/>
                </a:lnTo>
                <a:lnTo>
                  <a:pt x="248" y="651"/>
                </a:lnTo>
                <a:lnTo>
                  <a:pt x="248" y="654"/>
                </a:lnTo>
                <a:lnTo>
                  <a:pt x="250" y="658"/>
                </a:lnTo>
                <a:lnTo>
                  <a:pt x="248" y="662"/>
                </a:lnTo>
                <a:lnTo>
                  <a:pt x="246" y="664"/>
                </a:lnTo>
                <a:lnTo>
                  <a:pt x="242" y="664"/>
                </a:lnTo>
                <a:lnTo>
                  <a:pt x="239" y="664"/>
                </a:lnTo>
                <a:lnTo>
                  <a:pt x="237" y="662"/>
                </a:lnTo>
                <a:lnTo>
                  <a:pt x="231" y="662"/>
                </a:lnTo>
                <a:lnTo>
                  <a:pt x="224" y="662"/>
                </a:lnTo>
                <a:lnTo>
                  <a:pt x="220" y="662"/>
                </a:lnTo>
                <a:lnTo>
                  <a:pt x="216" y="662"/>
                </a:lnTo>
                <a:lnTo>
                  <a:pt x="212" y="664"/>
                </a:lnTo>
                <a:lnTo>
                  <a:pt x="210" y="666"/>
                </a:lnTo>
                <a:lnTo>
                  <a:pt x="209" y="669"/>
                </a:lnTo>
                <a:lnTo>
                  <a:pt x="209" y="671"/>
                </a:lnTo>
                <a:lnTo>
                  <a:pt x="209" y="673"/>
                </a:lnTo>
                <a:lnTo>
                  <a:pt x="205" y="675"/>
                </a:lnTo>
                <a:lnTo>
                  <a:pt x="203" y="675"/>
                </a:lnTo>
                <a:lnTo>
                  <a:pt x="201" y="675"/>
                </a:lnTo>
                <a:lnTo>
                  <a:pt x="199" y="673"/>
                </a:lnTo>
                <a:lnTo>
                  <a:pt x="195" y="664"/>
                </a:lnTo>
                <a:lnTo>
                  <a:pt x="192" y="656"/>
                </a:lnTo>
                <a:lnTo>
                  <a:pt x="188" y="653"/>
                </a:lnTo>
                <a:lnTo>
                  <a:pt x="180" y="649"/>
                </a:lnTo>
                <a:lnTo>
                  <a:pt x="175" y="645"/>
                </a:lnTo>
                <a:lnTo>
                  <a:pt x="171" y="639"/>
                </a:lnTo>
                <a:lnTo>
                  <a:pt x="169" y="630"/>
                </a:lnTo>
                <a:lnTo>
                  <a:pt x="169" y="623"/>
                </a:lnTo>
                <a:lnTo>
                  <a:pt x="169" y="619"/>
                </a:lnTo>
                <a:lnTo>
                  <a:pt x="167" y="617"/>
                </a:lnTo>
                <a:lnTo>
                  <a:pt x="162" y="615"/>
                </a:lnTo>
                <a:lnTo>
                  <a:pt x="158" y="617"/>
                </a:lnTo>
                <a:lnTo>
                  <a:pt x="156" y="619"/>
                </a:lnTo>
                <a:lnTo>
                  <a:pt x="152" y="617"/>
                </a:lnTo>
                <a:lnTo>
                  <a:pt x="148" y="615"/>
                </a:lnTo>
                <a:lnTo>
                  <a:pt x="147" y="615"/>
                </a:lnTo>
                <a:lnTo>
                  <a:pt x="145" y="613"/>
                </a:lnTo>
                <a:lnTo>
                  <a:pt x="141" y="611"/>
                </a:lnTo>
                <a:lnTo>
                  <a:pt x="139" y="613"/>
                </a:lnTo>
                <a:lnTo>
                  <a:pt x="133" y="613"/>
                </a:lnTo>
                <a:lnTo>
                  <a:pt x="132" y="609"/>
                </a:lnTo>
                <a:lnTo>
                  <a:pt x="130" y="608"/>
                </a:lnTo>
                <a:lnTo>
                  <a:pt x="128" y="608"/>
                </a:lnTo>
                <a:lnTo>
                  <a:pt x="126" y="608"/>
                </a:lnTo>
                <a:lnTo>
                  <a:pt x="124" y="606"/>
                </a:lnTo>
                <a:lnTo>
                  <a:pt x="120" y="606"/>
                </a:lnTo>
                <a:lnTo>
                  <a:pt x="118" y="604"/>
                </a:lnTo>
                <a:lnTo>
                  <a:pt x="117" y="604"/>
                </a:lnTo>
                <a:lnTo>
                  <a:pt x="117" y="606"/>
                </a:lnTo>
                <a:lnTo>
                  <a:pt x="117" y="608"/>
                </a:lnTo>
                <a:lnTo>
                  <a:pt x="117" y="609"/>
                </a:lnTo>
                <a:lnTo>
                  <a:pt x="115" y="609"/>
                </a:lnTo>
                <a:lnTo>
                  <a:pt x="115" y="609"/>
                </a:lnTo>
                <a:lnTo>
                  <a:pt x="115" y="611"/>
                </a:lnTo>
                <a:lnTo>
                  <a:pt x="115" y="613"/>
                </a:lnTo>
                <a:lnTo>
                  <a:pt x="115" y="615"/>
                </a:lnTo>
                <a:lnTo>
                  <a:pt x="115" y="617"/>
                </a:lnTo>
                <a:lnTo>
                  <a:pt x="113" y="619"/>
                </a:lnTo>
                <a:lnTo>
                  <a:pt x="113" y="621"/>
                </a:lnTo>
                <a:lnTo>
                  <a:pt x="113" y="623"/>
                </a:lnTo>
                <a:lnTo>
                  <a:pt x="113" y="624"/>
                </a:lnTo>
                <a:lnTo>
                  <a:pt x="113" y="626"/>
                </a:lnTo>
                <a:lnTo>
                  <a:pt x="113" y="628"/>
                </a:lnTo>
                <a:lnTo>
                  <a:pt x="113" y="630"/>
                </a:lnTo>
                <a:lnTo>
                  <a:pt x="113" y="632"/>
                </a:lnTo>
                <a:lnTo>
                  <a:pt x="111" y="634"/>
                </a:lnTo>
                <a:lnTo>
                  <a:pt x="111" y="636"/>
                </a:lnTo>
                <a:lnTo>
                  <a:pt x="111" y="638"/>
                </a:lnTo>
                <a:lnTo>
                  <a:pt x="111" y="639"/>
                </a:lnTo>
                <a:lnTo>
                  <a:pt x="109" y="639"/>
                </a:lnTo>
                <a:lnTo>
                  <a:pt x="109" y="641"/>
                </a:lnTo>
                <a:lnTo>
                  <a:pt x="109" y="643"/>
                </a:lnTo>
                <a:lnTo>
                  <a:pt x="107" y="643"/>
                </a:lnTo>
                <a:lnTo>
                  <a:pt x="109" y="645"/>
                </a:lnTo>
                <a:lnTo>
                  <a:pt x="107" y="647"/>
                </a:lnTo>
                <a:lnTo>
                  <a:pt x="107" y="649"/>
                </a:lnTo>
                <a:lnTo>
                  <a:pt x="107" y="651"/>
                </a:lnTo>
                <a:lnTo>
                  <a:pt x="107" y="653"/>
                </a:lnTo>
                <a:lnTo>
                  <a:pt x="107" y="654"/>
                </a:lnTo>
                <a:lnTo>
                  <a:pt x="107" y="654"/>
                </a:lnTo>
                <a:lnTo>
                  <a:pt x="107" y="656"/>
                </a:lnTo>
                <a:lnTo>
                  <a:pt x="107" y="658"/>
                </a:lnTo>
                <a:lnTo>
                  <a:pt x="107" y="660"/>
                </a:lnTo>
                <a:lnTo>
                  <a:pt x="105" y="660"/>
                </a:lnTo>
                <a:lnTo>
                  <a:pt x="105" y="662"/>
                </a:lnTo>
                <a:lnTo>
                  <a:pt x="105" y="664"/>
                </a:lnTo>
                <a:lnTo>
                  <a:pt x="103" y="666"/>
                </a:lnTo>
                <a:lnTo>
                  <a:pt x="102" y="666"/>
                </a:lnTo>
                <a:lnTo>
                  <a:pt x="100" y="666"/>
                </a:lnTo>
                <a:lnTo>
                  <a:pt x="98" y="666"/>
                </a:lnTo>
                <a:lnTo>
                  <a:pt x="96" y="666"/>
                </a:lnTo>
                <a:lnTo>
                  <a:pt x="94" y="666"/>
                </a:lnTo>
                <a:lnTo>
                  <a:pt x="92" y="666"/>
                </a:lnTo>
                <a:lnTo>
                  <a:pt x="90" y="666"/>
                </a:lnTo>
                <a:lnTo>
                  <a:pt x="88" y="666"/>
                </a:lnTo>
                <a:lnTo>
                  <a:pt x="87" y="666"/>
                </a:lnTo>
                <a:lnTo>
                  <a:pt x="85" y="666"/>
                </a:lnTo>
                <a:lnTo>
                  <a:pt x="83" y="666"/>
                </a:lnTo>
                <a:lnTo>
                  <a:pt x="83" y="668"/>
                </a:lnTo>
                <a:lnTo>
                  <a:pt x="83" y="669"/>
                </a:lnTo>
                <a:lnTo>
                  <a:pt x="83" y="671"/>
                </a:lnTo>
                <a:lnTo>
                  <a:pt x="83" y="673"/>
                </a:lnTo>
                <a:lnTo>
                  <a:pt x="83" y="675"/>
                </a:lnTo>
                <a:lnTo>
                  <a:pt x="81" y="675"/>
                </a:lnTo>
                <a:lnTo>
                  <a:pt x="79" y="677"/>
                </a:lnTo>
                <a:lnTo>
                  <a:pt x="77" y="677"/>
                </a:lnTo>
                <a:lnTo>
                  <a:pt x="75" y="677"/>
                </a:lnTo>
                <a:lnTo>
                  <a:pt x="75" y="679"/>
                </a:lnTo>
                <a:lnTo>
                  <a:pt x="73" y="681"/>
                </a:lnTo>
                <a:lnTo>
                  <a:pt x="73" y="681"/>
                </a:lnTo>
                <a:lnTo>
                  <a:pt x="73" y="683"/>
                </a:lnTo>
                <a:lnTo>
                  <a:pt x="72" y="683"/>
                </a:lnTo>
                <a:lnTo>
                  <a:pt x="72" y="684"/>
                </a:lnTo>
                <a:lnTo>
                  <a:pt x="70" y="684"/>
                </a:lnTo>
                <a:lnTo>
                  <a:pt x="70" y="686"/>
                </a:lnTo>
                <a:lnTo>
                  <a:pt x="68" y="686"/>
                </a:lnTo>
                <a:lnTo>
                  <a:pt x="68" y="688"/>
                </a:lnTo>
                <a:lnTo>
                  <a:pt x="66" y="688"/>
                </a:lnTo>
                <a:lnTo>
                  <a:pt x="66" y="690"/>
                </a:lnTo>
                <a:lnTo>
                  <a:pt x="64" y="690"/>
                </a:lnTo>
                <a:lnTo>
                  <a:pt x="64" y="692"/>
                </a:lnTo>
                <a:lnTo>
                  <a:pt x="62" y="692"/>
                </a:lnTo>
                <a:lnTo>
                  <a:pt x="60" y="694"/>
                </a:lnTo>
                <a:lnTo>
                  <a:pt x="58" y="696"/>
                </a:lnTo>
                <a:lnTo>
                  <a:pt x="57" y="696"/>
                </a:lnTo>
                <a:lnTo>
                  <a:pt x="57" y="698"/>
                </a:lnTo>
                <a:lnTo>
                  <a:pt x="55" y="698"/>
                </a:lnTo>
                <a:lnTo>
                  <a:pt x="55" y="698"/>
                </a:lnTo>
                <a:lnTo>
                  <a:pt x="53" y="698"/>
                </a:lnTo>
                <a:lnTo>
                  <a:pt x="53" y="699"/>
                </a:lnTo>
                <a:lnTo>
                  <a:pt x="51" y="699"/>
                </a:lnTo>
                <a:lnTo>
                  <a:pt x="49" y="701"/>
                </a:lnTo>
                <a:lnTo>
                  <a:pt x="47" y="716"/>
                </a:lnTo>
                <a:lnTo>
                  <a:pt x="45" y="720"/>
                </a:lnTo>
                <a:lnTo>
                  <a:pt x="43" y="720"/>
                </a:lnTo>
                <a:lnTo>
                  <a:pt x="42" y="722"/>
                </a:lnTo>
                <a:lnTo>
                  <a:pt x="40" y="724"/>
                </a:lnTo>
                <a:lnTo>
                  <a:pt x="40" y="722"/>
                </a:lnTo>
                <a:lnTo>
                  <a:pt x="34" y="718"/>
                </a:lnTo>
                <a:lnTo>
                  <a:pt x="32" y="716"/>
                </a:lnTo>
                <a:lnTo>
                  <a:pt x="30" y="714"/>
                </a:lnTo>
                <a:lnTo>
                  <a:pt x="27" y="713"/>
                </a:lnTo>
                <a:lnTo>
                  <a:pt x="25" y="709"/>
                </a:lnTo>
                <a:lnTo>
                  <a:pt x="25" y="707"/>
                </a:lnTo>
                <a:lnTo>
                  <a:pt x="21" y="705"/>
                </a:lnTo>
                <a:lnTo>
                  <a:pt x="19" y="703"/>
                </a:lnTo>
                <a:lnTo>
                  <a:pt x="21" y="703"/>
                </a:lnTo>
                <a:lnTo>
                  <a:pt x="23" y="701"/>
                </a:lnTo>
                <a:lnTo>
                  <a:pt x="21" y="699"/>
                </a:lnTo>
                <a:lnTo>
                  <a:pt x="21" y="698"/>
                </a:lnTo>
                <a:lnTo>
                  <a:pt x="21" y="699"/>
                </a:lnTo>
                <a:lnTo>
                  <a:pt x="19" y="698"/>
                </a:lnTo>
                <a:lnTo>
                  <a:pt x="17" y="698"/>
                </a:lnTo>
                <a:lnTo>
                  <a:pt x="15" y="696"/>
                </a:lnTo>
                <a:lnTo>
                  <a:pt x="15" y="694"/>
                </a:lnTo>
                <a:lnTo>
                  <a:pt x="17" y="694"/>
                </a:lnTo>
                <a:lnTo>
                  <a:pt x="17" y="690"/>
                </a:lnTo>
                <a:lnTo>
                  <a:pt x="19" y="688"/>
                </a:lnTo>
                <a:lnTo>
                  <a:pt x="21" y="686"/>
                </a:lnTo>
                <a:lnTo>
                  <a:pt x="23" y="684"/>
                </a:lnTo>
                <a:lnTo>
                  <a:pt x="23" y="683"/>
                </a:lnTo>
                <a:lnTo>
                  <a:pt x="28" y="679"/>
                </a:lnTo>
                <a:lnTo>
                  <a:pt x="27" y="679"/>
                </a:lnTo>
                <a:lnTo>
                  <a:pt x="25" y="677"/>
                </a:lnTo>
                <a:lnTo>
                  <a:pt x="25" y="677"/>
                </a:lnTo>
                <a:lnTo>
                  <a:pt x="23" y="677"/>
                </a:lnTo>
                <a:lnTo>
                  <a:pt x="21" y="677"/>
                </a:lnTo>
                <a:lnTo>
                  <a:pt x="19" y="677"/>
                </a:lnTo>
                <a:lnTo>
                  <a:pt x="17" y="677"/>
                </a:lnTo>
                <a:lnTo>
                  <a:pt x="15" y="675"/>
                </a:lnTo>
                <a:lnTo>
                  <a:pt x="13" y="675"/>
                </a:lnTo>
                <a:lnTo>
                  <a:pt x="12" y="675"/>
                </a:lnTo>
                <a:lnTo>
                  <a:pt x="10" y="675"/>
                </a:lnTo>
                <a:lnTo>
                  <a:pt x="8" y="675"/>
                </a:lnTo>
                <a:lnTo>
                  <a:pt x="6" y="675"/>
                </a:lnTo>
                <a:lnTo>
                  <a:pt x="4" y="673"/>
                </a:lnTo>
                <a:lnTo>
                  <a:pt x="4" y="671"/>
                </a:lnTo>
                <a:lnTo>
                  <a:pt x="6" y="669"/>
                </a:lnTo>
                <a:lnTo>
                  <a:pt x="6" y="668"/>
                </a:lnTo>
                <a:lnTo>
                  <a:pt x="6" y="666"/>
                </a:lnTo>
                <a:lnTo>
                  <a:pt x="4" y="664"/>
                </a:lnTo>
                <a:lnTo>
                  <a:pt x="4" y="662"/>
                </a:lnTo>
                <a:lnTo>
                  <a:pt x="4" y="660"/>
                </a:lnTo>
                <a:lnTo>
                  <a:pt x="4" y="658"/>
                </a:lnTo>
                <a:lnTo>
                  <a:pt x="4" y="656"/>
                </a:lnTo>
                <a:lnTo>
                  <a:pt x="6" y="656"/>
                </a:lnTo>
                <a:lnTo>
                  <a:pt x="4" y="654"/>
                </a:lnTo>
                <a:lnTo>
                  <a:pt x="4" y="654"/>
                </a:lnTo>
                <a:lnTo>
                  <a:pt x="2" y="653"/>
                </a:lnTo>
                <a:lnTo>
                  <a:pt x="2" y="651"/>
                </a:lnTo>
                <a:lnTo>
                  <a:pt x="2" y="649"/>
                </a:lnTo>
                <a:lnTo>
                  <a:pt x="2" y="647"/>
                </a:lnTo>
                <a:lnTo>
                  <a:pt x="0" y="647"/>
                </a:lnTo>
                <a:lnTo>
                  <a:pt x="0" y="645"/>
                </a:lnTo>
                <a:lnTo>
                  <a:pt x="0" y="643"/>
                </a:lnTo>
                <a:lnTo>
                  <a:pt x="0" y="641"/>
                </a:lnTo>
                <a:lnTo>
                  <a:pt x="0" y="639"/>
                </a:lnTo>
                <a:lnTo>
                  <a:pt x="0" y="638"/>
                </a:lnTo>
                <a:lnTo>
                  <a:pt x="0" y="636"/>
                </a:lnTo>
                <a:lnTo>
                  <a:pt x="0" y="632"/>
                </a:lnTo>
                <a:lnTo>
                  <a:pt x="28" y="611"/>
                </a:lnTo>
                <a:lnTo>
                  <a:pt x="38" y="608"/>
                </a:lnTo>
                <a:lnTo>
                  <a:pt x="38" y="606"/>
                </a:lnTo>
                <a:lnTo>
                  <a:pt x="47" y="600"/>
                </a:lnTo>
                <a:lnTo>
                  <a:pt x="49" y="598"/>
                </a:lnTo>
                <a:lnTo>
                  <a:pt x="51" y="596"/>
                </a:lnTo>
                <a:lnTo>
                  <a:pt x="53" y="594"/>
                </a:lnTo>
                <a:lnTo>
                  <a:pt x="55" y="585"/>
                </a:lnTo>
                <a:lnTo>
                  <a:pt x="55" y="581"/>
                </a:lnTo>
                <a:lnTo>
                  <a:pt x="55" y="578"/>
                </a:lnTo>
                <a:lnTo>
                  <a:pt x="57" y="566"/>
                </a:lnTo>
                <a:lnTo>
                  <a:pt x="58" y="559"/>
                </a:lnTo>
                <a:lnTo>
                  <a:pt x="60" y="551"/>
                </a:lnTo>
                <a:lnTo>
                  <a:pt x="62" y="548"/>
                </a:lnTo>
                <a:lnTo>
                  <a:pt x="64" y="540"/>
                </a:lnTo>
                <a:lnTo>
                  <a:pt x="66" y="533"/>
                </a:lnTo>
                <a:lnTo>
                  <a:pt x="68" y="531"/>
                </a:lnTo>
                <a:lnTo>
                  <a:pt x="70" y="521"/>
                </a:lnTo>
                <a:lnTo>
                  <a:pt x="72" y="519"/>
                </a:lnTo>
                <a:lnTo>
                  <a:pt x="73" y="518"/>
                </a:lnTo>
                <a:lnTo>
                  <a:pt x="77" y="512"/>
                </a:lnTo>
                <a:lnTo>
                  <a:pt x="79" y="510"/>
                </a:lnTo>
                <a:lnTo>
                  <a:pt x="83" y="504"/>
                </a:lnTo>
                <a:lnTo>
                  <a:pt x="87" y="499"/>
                </a:lnTo>
                <a:lnTo>
                  <a:pt x="88" y="497"/>
                </a:lnTo>
                <a:lnTo>
                  <a:pt x="92" y="493"/>
                </a:lnTo>
                <a:lnTo>
                  <a:pt x="94" y="491"/>
                </a:lnTo>
                <a:lnTo>
                  <a:pt x="96" y="489"/>
                </a:lnTo>
                <a:lnTo>
                  <a:pt x="100" y="484"/>
                </a:lnTo>
                <a:lnTo>
                  <a:pt x="102" y="480"/>
                </a:lnTo>
                <a:lnTo>
                  <a:pt x="105" y="469"/>
                </a:lnTo>
                <a:lnTo>
                  <a:pt x="107" y="463"/>
                </a:lnTo>
                <a:lnTo>
                  <a:pt x="109" y="459"/>
                </a:lnTo>
                <a:lnTo>
                  <a:pt x="118" y="426"/>
                </a:lnTo>
                <a:lnTo>
                  <a:pt x="118" y="422"/>
                </a:lnTo>
                <a:lnTo>
                  <a:pt x="120" y="420"/>
                </a:lnTo>
                <a:lnTo>
                  <a:pt x="120" y="413"/>
                </a:lnTo>
                <a:lnTo>
                  <a:pt x="120" y="411"/>
                </a:lnTo>
                <a:lnTo>
                  <a:pt x="118" y="407"/>
                </a:lnTo>
                <a:lnTo>
                  <a:pt x="113" y="399"/>
                </a:lnTo>
                <a:lnTo>
                  <a:pt x="117" y="396"/>
                </a:lnTo>
                <a:lnTo>
                  <a:pt x="118" y="394"/>
                </a:lnTo>
                <a:lnTo>
                  <a:pt x="120" y="392"/>
                </a:lnTo>
                <a:lnTo>
                  <a:pt x="120" y="390"/>
                </a:lnTo>
                <a:lnTo>
                  <a:pt x="122" y="388"/>
                </a:lnTo>
                <a:lnTo>
                  <a:pt x="122" y="386"/>
                </a:lnTo>
                <a:lnTo>
                  <a:pt x="124" y="386"/>
                </a:lnTo>
                <a:lnTo>
                  <a:pt x="124" y="386"/>
                </a:lnTo>
                <a:lnTo>
                  <a:pt x="126" y="386"/>
                </a:lnTo>
                <a:lnTo>
                  <a:pt x="126" y="384"/>
                </a:lnTo>
                <a:lnTo>
                  <a:pt x="128" y="383"/>
                </a:lnTo>
                <a:lnTo>
                  <a:pt x="128" y="381"/>
                </a:lnTo>
                <a:lnTo>
                  <a:pt x="130" y="381"/>
                </a:lnTo>
                <a:lnTo>
                  <a:pt x="132" y="379"/>
                </a:lnTo>
                <a:lnTo>
                  <a:pt x="132" y="377"/>
                </a:lnTo>
                <a:lnTo>
                  <a:pt x="133" y="375"/>
                </a:lnTo>
                <a:lnTo>
                  <a:pt x="135" y="373"/>
                </a:lnTo>
                <a:lnTo>
                  <a:pt x="137" y="371"/>
                </a:lnTo>
                <a:lnTo>
                  <a:pt x="139" y="369"/>
                </a:lnTo>
                <a:lnTo>
                  <a:pt x="139" y="367"/>
                </a:lnTo>
                <a:lnTo>
                  <a:pt x="141" y="367"/>
                </a:lnTo>
                <a:lnTo>
                  <a:pt x="141" y="366"/>
                </a:lnTo>
                <a:lnTo>
                  <a:pt x="143" y="364"/>
                </a:lnTo>
                <a:lnTo>
                  <a:pt x="145" y="364"/>
                </a:lnTo>
                <a:lnTo>
                  <a:pt x="145" y="362"/>
                </a:lnTo>
                <a:lnTo>
                  <a:pt x="147" y="360"/>
                </a:lnTo>
                <a:lnTo>
                  <a:pt x="148" y="358"/>
                </a:lnTo>
                <a:lnTo>
                  <a:pt x="148" y="356"/>
                </a:lnTo>
                <a:lnTo>
                  <a:pt x="150" y="356"/>
                </a:lnTo>
                <a:lnTo>
                  <a:pt x="150" y="354"/>
                </a:lnTo>
                <a:lnTo>
                  <a:pt x="152" y="354"/>
                </a:lnTo>
                <a:lnTo>
                  <a:pt x="154" y="352"/>
                </a:lnTo>
                <a:lnTo>
                  <a:pt x="156" y="351"/>
                </a:lnTo>
                <a:lnTo>
                  <a:pt x="158" y="349"/>
                </a:lnTo>
                <a:lnTo>
                  <a:pt x="158" y="347"/>
                </a:lnTo>
                <a:lnTo>
                  <a:pt x="160" y="347"/>
                </a:lnTo>
                <a:lnTo>
                  <a:pt x="160" y="345"/>
                </a:lnTo>
                <a:lnTo>
                  <a:pt x="162" y="343"/>
                </a:lnTo>
                <a:lnTo>
                  <a:pt x="162" y="341"/>
                </a:lnTo>
                <a:lnTo>
                  <a:pt x="163" y="341"/>
                </a:lnTo>
                <a:lnTo>
                  <a:pt x="165" y="341"/>
                </a:lnTo>
                <a:lnTo>
                  <a:pt x="167" y="339"/>
                </a:lnTo>
                <a:lnTo>
                  <a:pt x="169" y="337"/>
                </a:lnTo>
                <a:lnTo>
                  <a:pt x="169" y="336"/>
                </a:lnTo>
                <a:lnTo>
                  <a:pt x="169" y="336"/>
                </a:lnTo>
                <a:lnTo>
                  <a:pt x="171" y="334"/>
                </a:lnTo>
                <a:lnTo>
                  <a:pt x="171" y="332"/>
                </a:lnTo>
                <a:lnTo>
                  <a:pt x="173" y="332"/>
                </a:lnTo>
                <a:lnTo>
                  <a:pt x="173" y="330"/>
                </a:lnTo>
                <a:lnTo>
                  <a:pt x="175" y="330"/>
                </a:lnTo>
                <a:lnTo>
                  <a:pt x="175" y="328"/>
                </a:lnTo>
                <a:lnTo>
                  <a:pt x="177" y="326"/>
                </a:lnTo>
                <a:lnTo>
                  <a:pt x="179" y="324"/>
                </a:lnTo>
                <a:lnTo>
                  <a:pt x="179" y="322"/>
                </a:lnTo>
                <a:lnTo>
                  <a:pt x="180" y="322"/>
                </a:lnTo>
                <a:lnTo>
                  <a:pt x="180" y="321"/>
                </a:lnTo>
                <a:lnTo>
                  <a:pt x="182" y="321"/>
                </a:lnTo>
                <a:lnTo>
                  <a:pt x="182" y="319"/>
                </a:lnTo>
                <a:lnTo>
                  <a:pt x="184" y="317"/>
                </a:lnTo>
                <a:lnTo>
                  <a:pt x="186" y="317"/>
                </a:lnTo>
                <a:lnTo>
                  <a:pt x="186" y="315"/>
                </a:lnTo>
                <a:lnTo>
                  <a:pt x="188" y="315"/>
                </a:lnTo>
                <a:lnTo>
                  <a:pt x="188" y="313"/>
                </a:lnTo>
                <a:lnTo>
                  <a:pt x="190" y="313"/>
                </a:lnTo>
                <a:lnTo>
                  <a:pt x="190" y="311"/>
                </a:lnTo>
                <a:lnTo>
                  <a:pt x="192" y="311"/>
                </a:lnTo>
                <a:lnTo>
                  <a:pt x="192" y="309"/>
                </a:lnTo>
                <a:lnTo>
                  <a:pt x="194" y="309"/>
                </a:lnTo>
                <a:lnTo>
                  <a:pt x="195" y="309"/>
                </a:lnTo>
                <a:lnTo>
                  <a:pt x="197" y="309"/>
                </a:lnTo>
                <a:lnTo>
                  <a:pt x="199" y="309"/>
                </a:lnTo>
                <a:lnTo>
                  <a:pt x="201" y="309"/>
                </a:lnTo>
                <a:lnTo>
                  <a:pt x="203" y="311"/>
                </a:lnTo>
                <a:lnTo>
                  <a:pt x="205" y="311"/>
                </a:lnTo>
                <a:lnTo>
                  <a:pt x="207" y="311"/>
                </a:lnTo>
                <a:lnTo>
                  <a:pt x="209" y="311"/>
                </a:lnTo>
                <a:lnTo>
                  <a:pt x="209" y="313"/>
                </a:lnTo>
                <a:lnTo>
                  <a:pt x="210" y="313"/>
                </a:lnTo>
                <a:lnTo>
                  <a:pt x="212" y="313"/>
                </a:lnTo>
                <a:lnTo>
                  <a:pt x="214" y="313"/>
                </a:lnTo>
                <a:lnTo>
                  <a:pt x="216" y="313"/>
                </a:lnTo>
                <a:lnTo>
                  <a:pt x="216" y="315"/>
                </a:lnTo>
                <a:lnTo>
                  <a:pt x="218" y="315"/>
                </a:lnTo>
                <a:lnTo>
                  <a:pt x="220" y="315"/>
                </a:lnTo>
                <a:lnTo>
                  <a:pt x="222" y="315"/>
                </a:lnTo>
                <a:lnTo>
                  <a:pt x="224" y="315"/>
                </a:lnTo>
                <a:lnTo>
                  <a:pt x="225" y="315"/>
                </a:lnTo>
                <a:lnTo>
                  <a:pt x="225" y="317"/>
                </a:lnTo>
                <a:lnTo>
                  <a:pt x="227" y="317"/>
                </a:lnTo>
                <a:lnTo>
                  <a:pt x="229" y="317"/>
                </a:lnTo>
                <a:lnTo>
                  <a:pt x="231" y="317"/>
                </a:lnTo>
                <a:lnTo>
                  <a:pt x="231" y="321"/>
                </a:lnTo>
                <a:lnTo>
                  <a:pt x="237" y="322"/>
                </a:lnTo>
                <a:lnTo>
                  <a:pt x="244" y="322"/>
                </a:lnTo>
                <a:lnTo>
                  <a:pt x="257" y="321"/>
                </a:lnTo>
                <a:lnTo>
                  <a:pt x="269" y="317"/>
                </a:lnTo>
                <a:lnTo>
                  <a:pt x="274" y="315"/>
                </a:lnTo>
                <a:lnTo>
                  <a:pt x="280" y="315"/>
                </a:lnTo>
                <a:lnTo>
                  <a:pt x="295" y="309"/>
                </a:lnTo>
                <a:lnTo>
                  <a:pt x="297" y="309"/>
                </a:lnTo>
                <a:lnTo>
                  <a:pt x="299" y="309"/>
                </a:lnTo>
                <a:lnTo>
                  <a:pt x="300" y="311"/>
                </a:lnTo>
                <a:lnTo>
                  <a:pt x="302" y="311"/>
                </a:lnTo>
                <a:lnTo>
                  <a:pt x="302" y="309"/>
                </a:lnTo>
                <a:lnTo>
                  <a:pt x="304" y="309"/>
                </a:lnTo>
                <a:lnTo>
                  <a:pt x="304" y="307"/>
                </a:lnTo>
                <a:lnTo>
                  <a:pt x="306" y="307"/>
                </a:lnTo>
                <a:lnTo>
                  <a:pt x="308" y="307"/>
                </a:lnTo>
                <a:lnTo>
                  <a:pt x="308" y="306"/>
                </a:lnTo>
                <a:lnTo>
                  <a:pt x="310" y="306"/>
                </a:lnTo>
                <a:lnTo>
                  <a:pt x="312" y="307"/>
                </a:lnTo>
                <a:lnTo>
                  <a:pt x="314" y="306"/>
                </a:lnTo>
                <a:lnTo>
                  <a:pt x="314" y="304"/>
                </a:lnTo>
                <a:lnTo>
                  <a:pt x="315" y="306"/>
                </a:lnTo>
                <a:lnTo>
                  <a:pt x="317" y="304"/>
                </a:lnTo>
                <a:lnTo>
                  <a:pt x="319" y="306"/>
                </a:lnTo>
                <a:lnTo>
                  <a:pt x="321" y="306"/>
                </a:lnTo>
                <a:lnTo>
                  <a:pt x="323" y="306"/>
                </a:lnTo>
                <a:lnTo>
                  <a:pt x="323" y="307"/>
                </a:lnTo>
                <a:lnTo>
                  <a:pt x="325" y="307"/>
                </a:lnTo>
                <a:lnTo>
                  <a:pt x="325" y="309"/>
                </a:lnTo>
                <a:lnTo>
                  <a:pt x="332" y="315"/>
                </a:lnTo>
                <a:lnTo>
                  <a:pt x="340" y="319"/>
                </a:lnTo>
                <a:lnTo>
                  <a:pt x="351" y="319"/>
                </a:lnTo>
                <a:lnTo>
                  <a:pt x="357" y="319"/>
                </a:lnTo>
                <a:lnTo>
                  <a:pt x="359" y="319"/>
                </a:lnTo>
                <a:lnTo>
                  <a:pt x="360" y="317"/>
                </a:lnTo>
                <a:lnTo>
                  <a:pt x="359" y="315"/>
                </a:lnTo>
                <a:lnTo>
                  <a:pt x="359" y="313"/>
                </a:lnTo>
                <a:lnTo>
                  <a:pt x="359" y="311"/>
                </a:lnTo>
                <a:lnTo>
                  <a:pt x="357" y="309"/>
                </a:lnTo>
                <a:lnTo>
                  <a:pt x="357" y="307"/>
                </a:lnTo>
                <a:lnTo>
                  <a:pt x="357" y="306"/>
                </a:lnTo>
                <a:lnTo>
                  <a:pt x="355" y="304"/>
                </a:lnTo>
                <a:lnTo>
                  <a:pt x="353" y="302"/>
                </a:lnTo>
                <a:lnTo>
                  <a:pt x="353" y="300"/>
                </a:lnTo>
                <a:lnTo>
                  <a:pt x="351" y="298"/>
                </a:lnTo>
                <a:lnTo>
                  <a:pt x="349" y="296"/>
                </a:lnTo>
                <a:lnTo>
                  <a:pt x="345" y="291"/>
                </a:lnTo>
                <a:lnTo>
                  <a:pt x="344" y="285"/>
                </a:lnTo>
                <a:lnTo>
                  <a:pt x="344" y="283"/>
                </a:lnTo>
                <a:lnTo>
                  <a:pt x="344" y="281"/>
                </a:lnTo>
                <a:lnTo>
                  <a:pt x="342" y="279"/>
                </a:lnTo>
                <a:lnTo>
                  <a:pt x="344" y="277"/>
                </a:lnTo>
                <a:lnTo>
                  <a:pt x="342" y="276"/>
                </a:lnTo>
                <a:lnTo>
                  <a:pt x="342" y="274"/>
                </a:lnTo>
                <a:lnTo>
                  <a:pt x="342" y="272"/>
                </a:lnTo>
                <a:lnTo>
                  <a:pt x="342" y="270"/>
                </a:lnTo>
                <a:lnTo>
                  <a:pt x="332" y="264"/>
                </a:lnTo>
                <a:lnTo>
                  <a:pt x="330" y="261"/>
                </a:lnTo>
                <a:lnTo>
                  <a:pt x="330" y="255"/>
                </a:lnTo>
                <a:lnTo>
                  <a:pt x="329" y="251"/>
                </a:lnTo>
                <a:lnTo>
                  <a:pt x="330" y="247"/>
                </a:lnTo>
                <a:lnTo>
                  <a:pt x="330" y="246"/>
                </a:lnTo>
                <a:lnTo>
                  <a:pt x="330" y="244"/>
                </a:lnTo>
                <a:lnTo>
                  <a:pt x="330" y="242"/>
                </a:lnTo>
                <a:lnTo>
                  <a:pt x="330" y="240"/>
                </a:lnTo>
                <a:lnTo>
                  <a:pt x="330" y="238"/>
                </a:lnTo>
                <a:lnTo>
                  <a:pt x="329" y="236"/>
                </a:lnTo>
                <a:lnTo>
                  <a:pt x="329" y="234"/>
                </a:lnTo>
                <a:lnTo>
                  <a:pt x="329" y="231"/>
                </a:lnTo>
                <a:lnTo>
                  <a:pt x="329" y="229"/>
                </a:lnTo>
                <a:lnTo>
                  <a:pt x="329" y="225"/>
                </a:lnTo>
                <a:lnTo>
                  <a:pt x="330" y="219"/>
                </a:lnTo>
                <a:lnTo>
                  <a:pt x="330" y="217"/>
                </a:lnTo>
                <a:lnTo>
                  <a:pt x="330" y="212"/>
                </a:lnTo>
                <a:lnTo>
                  <a:pt x="332" y="210"/>
                </a:lnTo>
                <a:lnTo>
                  <a:pt x="332" y="208"/>
                </a:lnTo>
                <a:lnTo>
                  <a:pt x="334" y="204"/>
                </a:lnTo>
                <a:lnTo>
                  <a:pt x="338" y="197"/>
                </a:lnTo>
                <a:lnTo>
                  <a:pt x="344" y="193"/>
                </a:lnTo>
                <a:lnTo>
                  <a:pt x="347" y="191"/>
                </a:lnTo>
                <a:lnTo>
                  <a:pt x="349" y="191"/>
                </a:lnTo>
                <a:lnTo>
                  <a:pt x="351" y="191"/>
                </a:lnTo>
                <a:lnTo>
                  <a:pt x="353" y="189"/>
                </a:lnTo>
                <a:lnTo>
                  <a:pt x="355" y="187"/>
                </a:lnTo>
                <a:lnTo>
                  <a:pt x="357" y="187"/>
                </a:lnTo>
                <a:lnTo>
                  <a:pt x="357" y="186"/>
                </a:lnTo>
                <a:lnTo>
                  <a:pt x="359" y="186"/>
                </a:lnTo>
                <a:lnTo>
                  <a:pt x="359" y="184"/>
                </a:lnTo>
                <a:lnTo>
                  <a:pt x="360" y="182"/>
                </a:lnTo>
                <a:lnTo>
                  <a:pt x="362" y="182"/>
                </a:lnTo>
                <a:lnTo>
                  <a:pt x="364" y="180"/>
                </a:lnTo>
                <a:lnTo>
                  <a:pt x="364" y="178"/>
                </a:lnTo>
                <a:lnTo>
                  <a:pt x="366" y="178"/>
                </a:lnTo>
                <a:lnTo>
                  <a:pt x="366" y="176"/>
                </a:lnTo>
                <a:lnTo>
                  <a:pt x="366" y="174"/>
                </a:lnTo>
                <a:lnTo>
                  <a:pt x="368" y="174"/>
                </a:lnTo>
                <a:lnTo>
                  <a:pt x="368" y="172"/>
                </a:lnTo>
                <a:lnTo>
                  <a:pt x="370" y="172"/>
                </a:lnTo>
                <a:lnTo>
                  <a:pt x="370" y="171"/>
                </a:lnTo>
                <a:lnTo>
                  <a:pt x="370" y="169"/>
                </a:lnTo>
                <a:lnTo>
                  <a:pt x="372" y="167"/>
                </a:lnTo>
                <a:lnTo>
                  <a:pt x="372" y="165"/>
                </a:lnTo>
                <a:lnTo>
                  <a:pt x="374" y="163"/>
                </a:lnTo>
                <a:lnTo>
                  <a:pt x="375" y="161"/>
                </a:lnTo>
                <a:lnTo>
                  <a:pt x="375" y="161"/>
                </a:lnTo>
                <a:lnTo>
                  <a:pt x="377" y="161"/>
                </a:lnTo>
                <a:lnTo>
                  <a:pt x="377" y="159"/>
                </a:lnTo>
                <a:lnTo>
                  <a:pt x="379" y="157"/>
                </a:lnTo>
                <a:lnTo>
                  <a:pt x="381" y="156"/>
                </a:lnTo>
                <a:lnTo>
                  <a:pt x="381" y="154"/>
                </a:lnTo>
                <a:lnTo>
                  <a:pt x="383" y="154"/>
                </a:lnTo>
                <a:lnTo>
                  <a:pt x="383" y="152"/>
                </a:lnTo>
                <a:lnTo>
                  <a:pt x="383" y="150"/>
                </a:lnTo>
                <a:lnTo>
                  <a:pt x="385" y="150"/>
                </a:lnTo>
                <a:lnTo>
                  <a:pt x="385" y="148"/>
                </a:lnTo>
                <a:lnTo>
                  <a:pt x="387" y="146"/>
                </a:lnTo>
                <a:lnTo>
                  <a:pt x="389" y="144"/>
                </a:lnTo>
                <a:lnTo>
                  <a:pt x="389" y="142"/>
                </a:lnTo>
                <a:lnTo>
                  <a:pt x="390" y="142"/>
                </a:lnTo>
                <a:lnTo>
                  <a:pt x="390" y="141"/>
                </a:lnTo>
                <a:lnTo>
                  <a:pt x="392" y="139"/>
                </a:lnTo>
                <a:lnTo>
                  <a:pt x="394" y="139"/>
                </a:lnTo>
                <a:lnTo>
                  <a:pt x="394" y="137"/>
                </a:lnTo>
                <a:lnTo>
                  <a:pt x="396" y="137"/>
                </a:lnTo>
                <a:lnTo>
                  <a:pt x="396" y="135"/>
                </a:lnTo>
                <a:lnTo>
                  <a:pt x="398" y="135"/>
                </a:lnTo>
                <a:lnTo>
                  <a:pt x="398" y="133"/>
                </a:lnTo>
                <a:lnTo>
                  <a:pt x="400" y="131"/>
                </a:lnTo>
                <a:lnTo>
                  <a:pt x="402" y="129"/>
                </a:lnTo>
                <a:lnTo>
                  <a:pt x="402" y="127"/>
                </a:lnTo>
                <a:lnTo>
                  <a:pt x="404" y="127"/>
                </a:lnTo>
                <a:lnTo>
                  <a:pt x="404" y="126"/>
                </a:lnTo>
                <a:lnTo>
                  <a:pt x="405" y="124"/>
                </a:lnTo>
                <a:lnTo>
                  <a:pt x="405" y="122"/>
                </a:lnTo>
                <a:lnTo>
                  <a:pt x="405" y="122"/>
                </a:lnTo>
                <a:lnTo>
                  <a:pt x="405" y="120"/>
                </a:lnTo>
                <a:lnTo>
                  <a:pt x="407" y="120"/>
                </a:lnTo>
                <a:lnTo>
                  <a:pt x="407" y="118"/>
                </a:lnTo>
                <a:lnTo>
                  <a:pt x="409" y="118"/>
                </a:lnTo>
                <a:lnTo>
                  <a:pt x="409" y="116"/>
                </a:lnTo>
                <a:lnTo>
                  <a:pt x="411" y="114"/>
                </a:lnTo>
                <a:lnTo>
                  <a:pt x="413" y="112"/>
                </a:lnTo>
                <a:lnTo>
                  <a:pt x="413" y="111"/>
                </a:lnTo>
                <a:lnTo>
                  <a:pt x="415" y="111"/>
                </a:lnTo>
                <a:lnTo>
                  <a:pt x="415" y="109"/>
                </a:lnTo>
                <a:lnTo>
                  <a:pt x="417" y="107"/>
                </a:lnTo>
                <a:lnTo>
                  <a:pt x="417" y="105"/>
                </a:lnTo>
                <a:lnTo>
                  <a:pt x="419" y="105"/>
                </a:lnTo>
                <a:lnTo>
                  <a:pt x="419" y="103"/>
                </a:lnTo>
                <a:lnTo>
                  <a:pt x="420" y="101"/>
                </a:lnTo>
                <a:lnTo>
                  <a:pt x="420" y="99"/>
                </a:lnTo>
                <a:lnTo>
                  <a:pt x="422" y="99"/>
                </a:lnTo>
                <a:lnTo>
                  <a:pt x="422" y="97"/>
                </a:lnTo>
                <a:lnTo>
                  <a:pt x="424" y="96"/>
                </a:lnTo>
                <a:lnTo>
                  <a:pt x="424" y="94"/>
                </a:lnTo>
                <a:lnTo>
                  <a:pt x="426" y="94"/>
                </a:lnTo>
                <a:lnTo>
                  <a:pt x="426" y="92"/>
                </a:lnTo>
                <a:lnTo>
                  <a:pt x="428" y="90"/>
                </a:lnTo>
                <a:lnTo>
                  <a:pt x="428" y="88"/>
                </a:lnTo>
                <a:lnTo>
                  <a:pt x="430" y="88"/>
                </a:lnTo>
                <a:lnTo>
                  <a:pt x="430" y="86"/>
                </a:lnTo>
                <a:lnTo>
                  <a:pt x="432" y="84"/>
                </a:lnTo>
                <a:lnTo>
                  <a:pt x="434" y="82"/>
                </a:lnTo>
                <a:lnTo>
                  <a:pt x="434" y="81"/>
                </a:lnTo>
                <a:lnTo>
                  <a:pt x="435" y="81"/>
                </a:lnTo>
                <a:lnTo>
                  <a:pt x="435" y="79"/>
                </a:lnTo>
                <a:lnTo>
                  <a:pt x="437" y="77"/>
                </a:lnTo>
                <a:lnTo>
                  <a:pt x="437" y="75"/>
                </a:lnTo>
                <a:lnTo>
                  <a:pt x="439" y="75"/>
                </a:lnTo>
                <a:lnTo>
                  <a:pt x="439" y="73"/>
                </a:lnTo>
                <a:lnTo>
                  <a:pt x="441" y="73"/>
                </a:lnTo>
                <a:lnTo>
                  <a:pt x="441" y="71"/>
                </a:lnTo>
                <a:lnTo>
                  <a:pt x="443" y="71"/>
                </a:lnTo>
                <a:lnTo>
                  <a:pt x="443" y="69"/>
                </a:lnTo>
                <a:lnTo>
                  <a:pt x="445" y="67"/>
                </a:lnTo>
                <a:lnTo>
                  <a:pt x="447" y="66"/>
                </a:lnTo>
                <a:lnTo>
                  <a:pt x="447" y="64"/>
                </a:lnTo>
                <a:lnTo>
                  <a:pt x="449" y="62"/>
                </a:lnTo>
                <a:lnTo>
                  <a:pt x="449" y="60"/>
                </a:lnTo>
                <a:lnTo>
                  <a:pt x="450" y="60"/>
                </a:lnTo>
                <a:lnTo>
                  <a:pt x="450" y="58"/>
                </a:lnTo>
                <a:lnTo>
                  <a:pt x="452" y="56"/>
                </a:lnTo>
                <a:lnTo>
                  <a:pt x="454" y="54"/>
                </a:lnTo>
                <a:lnTo>
                  <a:pt x="454" y="52"/>
                </a:lnTo>
                <a:lnTo>
                  <a:pt x="454" y="52"/>
                </a:lnTo>
                <a:lnTo>
                  <a:pt x="454" y="51"/>
                </a:lnTo>
                <a:lnTo>
                  <a:pt x="456" y="49"/>
                </a:lnTo>
                <a:lnTo>
                  <a:pt x="456" y="47"/>
                </a:lnTo>
                <a:lnTo>
                  <a:pt x="458" y="47"/>
                </a:lnTo>
                <a:lnTo>
                  <a:pt x="458" y="45"/>
                </a:lnTo>
                <a:lnTo>
                  <a:pt x="460" y="43"/>
                </a:lnTo>
                <a:lnTo>
                  <a:pt x="462" y="41"/>
                </a:lnTo>
                <a:lnTo>
                  <a:pt x="462" y="39"/>
                </a:lnTo>
                <a:lnTo>
                  <a:pt x="464" y="37"/>
                </a:lnTo>
                <a:lnTo>
                  <a:pt x="465" y="36"/>
                </a:lnTo>
                <a:lnTo>
                  <a:pt x="465" y="34"/>
                </a:lnTo>
                <a:lnTo>
                  <a:pt x="467" y="34"/>
                </a:lnTo>
                <a:lnTo>
                  <a:pt x="467" y="32"/>
                </a:lnTo>
                <a:lnTo>
                  <a:pt x="467" y="30"/>
                </a:lnTo>
                <a:lnTo>
                  <a:pt x="469" y="30"/>
                </a:lnTo>
                <a:lnTo>
                  <a:pt x="469" y="28"/>
                </a:lnTo>
                <a:lnTo>
                  <a:pt x="471" y="28"/>
                </a:lnTo>
                <a:lnTo>
                  <a:pt x="473" y="26"/>
                </a:lnTo>
                <a:lnTo>
                  <a:pt x="473" y="24"/>
                </a:lnTo>
                <a:lnTo>
                  <a:pt x="475" y="24"/>
                </a:lnTo>
                <a:lnTo>
                  <a:pt x="475" y="22"/>
                </a:lnTo>
                <a:lnTo>
                  <a:pt x="475" y="21"/>
                </a:lnTo>
                <a:lnTo>
                  <a:pt x="477" y="21"/>
                </a:lnTo>
                <a:lnTo>
                  <a:pt x="477" y="19"/>
                </a:lnTo>
                <a:lnTo>
                  <a:pt x="479" y="19"/>
                </a:lnTo>
                <a:lnTo>
                  <a:pt x="479" y="17"/>
                </a:lnTo>
                <a:lnTo>
                  <a:pt x="480" y="15"/>
                </a:lnTo>
                <a:lnTo>
                  <a:pt x="480" y="13"/>
                </a:lnTo>
                <a:lnTo>
                  <a:pt x="482" y="13"/>
                </a:lnTo>
                <a:lnTo>
                  <a:pt x="482" y="11"/>
                </a:lnTo>
                <a:lnTo>
                  <a:pt x="484" y="9"/>
                </a:lnTo>
                <a:lnTo>
                  <a:pt x="484" y="7"/>
                </a:lnTo>
                <a:lnTo>
                  <a:pt x="486" y="7"/>
                </a:lnTo>
                <a:lnTo>
                  <a:pt x="486" y="6"/>
                </a:lnTo>
                <a:lnTo>
                  <a:pt x="488" y="4"/>
                </a:lnTo>
                <a:lnTo>
                  <a:pt x="497" y="0"/>
                </a:lnTo>
                <a:lnTo>
                  <a:pt x="501" y="2"/>
                </a:lnTo>
                <a:lnTo>
                  <a:pt x="505" y="6"/>
                </a:lnTo>
                <a:lnTo>
                  <a:pt x="510" y="9"/>
                </a:lnTo>
                <a:lnTo>
                  <a:pt x="516" y="13"/>
                </a:lnTo>
                <a:lnTo>
                  <a:pt x="520" y="17"/>
                </a:lnTo>
                <a:lnTo>
                  <a:pt x="525" y="21"/>
                </a:lnTo>
                <a:lnTo>
                  <a:pt x="531" y="24"/>
                </a:lnTo>
                <a:lnTo>
                  <a:pt x="537" y="28"/>
                </a:lnTo>
                <a:lnTo>
                  <a:pt x="540" y="30"/>
                </a:lnTo>
                <a:lnTo>
                  <a:pt x="546" y="34"/>
                </a:lnTo>
                <a:lnTo>
                  <a:pt x="550" y="37"/>
                </a:lnTo>
                <a:lnTo>
                  <a:pt x="555" y="41"/>
                </a:lnTo>
                <a:lnTo>
                  <a:pt x="559" y="45"/>
                </a:lnTo>
                <a:lnTo>
                  <a:pt x="565" y="49"/>
                </a:lnTo>
                <a:lnTo>
                  <a:pt x="570" y="52"/>
                </a:lnTo>
                <a:lnTo>
                  <a:pt x="576" y="56"/>
                </a:lnTo>
                <a:lnTo>
                  <a:pt x="580" y="60"/>
                </a:lnTo>
                <a:lnTo>
                  <a:pt x="585" y="64"/>
                </a:lnTo>
                <a:lnTo>
                  <a:pt x="591" y="67"/>
                </a:lnTo>
                <a:lnTo>
                  <a:pt x="597" y="71"/>
                </a:lnTo>
                <a:lnTo>
                  <a:pt x="600" y="73"/>
                </a:lnTo>
                <a:lnTo>
                  <a:pt x="604" y="77"/>
                </a:lnTo>
                <a:lnTo>
                  <a:pt x="610" y="81"/>
                </a:lnTo>
                <a:lnTo>
                  <a:pt x="615" y="84"/>
                </a:lnTo>
                <a:lnTo>
                  <a:pt x="621" y="88"/>
                </a:lnTo>
                <a:lnTo>
                  <a:pt x="625" y="92"/>
                </a:lnTo>
                <a:lnTo>
                  <a:pt x="630" y="96"/>
                </a:lnTo>
                <a:lnTo>
                  <a:pt x="636" y="99"/>
                </a:lnTo>
                <a:lnTo>
                  <a:pt x="642" y="103"/>
                </a:lnTo>
                <a:lnTo>
                  <a:pt x="644" y="107"/>
                </a:lnTo>
                <a:lnTo>
                  <a:pt x="649" y="111"/>
                </a:lnTo>
                <a:lnTo>
                  <a:pt x="655" y="114"/>
                </a:lnTo>
                <a:lnTo>
                  <a:pt x="661" y="118"/>
                </a:lnTo>
                <a:lnTo>
                  <a:pt x="666" y="120"/>
                </a:lnTo>
                <a:lnTo>
                  <a:pt x="670" y="124"/>
                </a:lnTo>
                <a:lnTo>
                  <a:pt x="676" y="127"/>
                </a:lnTo>
                <a:lnTo>
                  <a:pt x="681" y="131"/>
                </a:lnTo>
                <a:lnTo>
                  <a:pt x="685" y="135"/>
                </a:lnTo>
                <a:lnTo>
                  <a:pt x="691" y="139"/>
                </a:lnTo>
                <a:lnTo>
                  <a:pt x="694" y="142"/>
                </a:lnTo>
                <a:lnTo>
                  <a:pt x="700" y="146"/>
                </a:lnTo>
                <a:lnTo>
                  <a:pt x="702" y="146"/>
                </a:lnTo>
                <a:lnTo>
                  <a:pt x="706" y="150"/>
                </a:lnTo>
                <a:lnTo>
                  <a:pt x="709" y="154"/>
                </a:lnTo>
                <a:lnTo>
                  <a:pt x="715" y="157"/>
                </a:lnTo>
                <a:lnTo>
                  <a:pt x="719" y="159"/>
                </a:lnTo>
                <a:lnTo>
                  <a:pt x="721" y="161"/>
                </a:lnTo>
                <a:lnTo>
                  <a:pt x="726" y="163"/>
                </a:lnTo>
                <a:lnTo>
                  <a:pt x="730" y="167"/>
                </a:lnTo>
                <a:lnTo>
                  <a:pt x="736" y="171"/>
                </a:lnTo>
                <a:lnTo>
                  <a:pt x="739" y="174"/>
                </a:lnTo>
                <a:lnTo>
                  <a:pt x="745" y="178"/>
                </a:lnTo>
                <a:lnTo>
                  <a:pt x="751" y="182"/>
                </a:lnTo>
                <a:lnTo>
                  <a:pt x="754" y="186"/>
                </a:lnTo>
                <a:lnTo>
                  <a:pt x="760" y="189"/>
                </a:lnTo>
                <a:lnTo>
                  <a:pt x="760" y="189"/>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111"/>
          <p:cNvSpPr>
            <a:spLocks/>
          </p:cNvSpPr>
          <p:nvPr/>
        </p:nvSpPr>
        <p:spPr bwMode="auto">
          <a:xfrm>
            <a:off x="3475620" y="3409521"/>
            <a:ext cx="1836737" cy="2397125"/>
          </a:xfrm>
          <a:custGeom>
            <a:avLst/>
            <a:gdLst>
              <a:gd name="T0" fmla="*/ 968 w 1157"/>
              <a:gd name="T1" fmla="*/ 287 h 1510"/>
              <a:gd name="T2" fmla="*/ 1011 w 1157"/>
              <a:gd name="T3" fmla="*/ 317 h 1510"/>
              <a:gd name="T4" fmla="*/ 1067 w 1157"/>
              <a:gd name="T5" fmla="*/ 322 h 1510"/>
              <a:gd name="T6" fmla="*/ 1073 w 1157"/>
              <a:gd name="T7" fmla="*/ 377 h 1510"/>
              <a:gd name="T8" fmla="*/ 1131 w 1157"/>
              <a:gd name="T9" fmla="*/ 422 h 1510"/>
              <a:gd name="T10" fmla="*/ 1150 w 1157"/>
              <a:gd name="T11" fmla="*/ 461 h 1510"/>
              <a:gd name="T12" fmla="*/ 1122 w 1157"/>
              <a:gd name="T13" fmla="*/ 506 h 1510"/>
              <a:gd name="T14" fmla="*/ 1080 w 1157"/>
              <a:gd name="T15" fmla="*/ 534 h 1510"/>
              <a:gd name="T16" fmla="*/ 1094 w 1157"/>
              <a:gd name="T17" fmla="*/ 598 h 1510"/>
              <a:gd name="T18" fmla="*/ 1058 w 1157"/>
              <a:gd name="T19" fmla="*/ 632 h 1510"/>
              <a:gd name="T20" fmla="*/ 936 w 1157"/>
              <a:gd name="T21" fmla="*/ 651 h 1510"/>
              <a:gd name="T22" fmla="*/ 869 w 1157"/>
              <a:gd name="T23" fmla="*/ 810 h 1510"/>
              <a:gd name="T24" fmla="*/ 822 w 1157"/>
              <a:gd name="T25" fmla="*/ 876 h 1510"/>
              <a:gd name="T26" fmla="*/ 769 w 1157"/>
              <a:gd name="T27" fmla="*/ 939 h 1510"/>
              <a:gd name="T28" fmla="*/ 735 w 1157"/>
              <a:gd name="T29" fmla="*/ 994 h 1510"/>
              <a:gd name="T30" fmla="*/ 728 w 1157"/>
              <a:gd name="T31" fmla="*/ 1063 h 1510"/>
              <a:gd name="T32" fmla="*/ 718 w 1157"/>
              <a:gd name="T33" fmla="*/ 1121 h 1510"/>
              <a:gd name="T34" fmla="*/ 735 w 1157"/>
              <a:gd name="T35" fmla="*/ 1174 h 1510"/>
              <a:gd name="T36" fmla="*/ 720 w 1157"/>
              <a:gd name="T37" fmla="*/ 1215 h 1510"/>
              <a:gd name="T38" fmla="*/ 702 w 1157"/>
              <a:gd name="T39" fmla="*/ 1249 h 1510"/>
              <a:gd name="T40" fmla="*/ 567 w 1157"/>
              <a:gd name="T41" fmla="*/ 1412 h 1510"/>
              <a:gd name="T42" fmla="*/ 465 w 1157"/>
              <a:gd name="T43" fmla="*/ 1498 h 1510"/>
              <a:gd name="T44" fmla="*/ 441 w 1157"/>
              <a:gd name="T45" fmla="*/ 1463 h 1510"/>
              <a:gd name="T46" fmla="*/ 424 w 1157"/>
              <a:gd name="T47" fmla="*/ 1390 h 1510"/>
              <a:gd name="T48" fmla="*/ 415 w 1157"/>
              <a:gd name="T49" fmla="*/ 1378 h 1510"/>
              <a:gd name="T50" fmla="*/ 364 w 1157"/>
              <a:gd name="T51" fmla="*/ 1427 h 1510"/>
              <a:gd name="T52" fmla="*/ 304 w 1157"/>
              <a:gd name="T53" fmla="*/ 1433 h 1510"/>
              <a:gd name="T54" fmla="*/ 263 w 1157"/>
              <a:gd name="T55" fmla="*/ 1421 h 1510"/>
              <a:gd name="T56" fmla="*/ 180 w 1157"/>
              <a:gd name="T57" fmla="*/ 1451 h 1510"/>
              <a:gd name="T58" fmla="*/ 165 w 1157"/>
              <a:gd name="T59" fmla="*/ 1412 h 1510"/>
              <a:gd name="T60" fmla="*/ 223 w 1157"/>
              <a:gd name="T61" fmla="*/ 1309 h 1510"/>
              <a:gd name="T62" fmla="*/ 208 w 1157"/>
              <a:gd name="T63" fmla="*/ 1230 h 1510"/>
              <a:gd name="T64" fmla="*/ 156 w 1157"/>
              <a:gd name="T65" fmla="*/ 1279 h 1510"/>
              <a:gd name="T66" fmla="*/ 120 w 1157"/>
              <a:gd name="T67" fmla="*/ 1241 h 1510"/>
              <a:gd name="T68" fmla="*/ 66 w 1157"/>
              <a:gd name="T69" fmla="*/ 1202 h 1510"/>
              <a:gd name="T70" fmla="*/ 28 w 1157"/>
              <a:gd name="T71" fmla="*/ 1155 h 1510"/>
              <a:gd name="T72" fmla="*/ 0 w 1157"/>
              <a:gd name="T73" fmla="*/ 1112 h 1510"/>
              <a:gd name="T74" fmla="*/ 96 w 1157"/>
              <a:gd name="T75" fmla="*/ 1059 h 1510"/>
              <a:gd name="T76" fmla="*/ 137 w 1157"/>
              <a:gd name="T77" fmla="*/ 1052 h 1510"/>
              <a:gd name="T78" fmla="*/ 223 w 1157"/>
              <a:gd name="T79" fmla="*/ 954 h 1510"/>
              <a:gd name="T80" fmla="*/ 263 w 1157"/>
              <a:gd name="T81" fmla="*/ 904 h 1510"/>
              <a:gd name="T82" fmla="*/ 334 w 1157"/>
              <a:gd name="T83" fmla="*/ 870 h 1510"/>
              <a:gd name="T84" fmla="*/ 358 w 1157"/>
              <a:gd name="T85" fmla="*/ 821 h 1510"/>
              <a:gd name="T86" fmla="*/ 426 w 1157"/>
              <a:gd name="T87" fmla="*/ 776 h 1510"/>
              <a:gd name="T88" fmla="*/ 550 w 1157"/>
              <a:gd name="T89" fmla="*/ 726 h 1510"/>
              <a:gd name="T90" fmla="*/ 561 w 1157"/>
              <a:gd name="T91" fmla="*/ 669 h 1510"/>
              <a:gd name="T92" fmla="*/ 508 w 1157"/>
              <a:gd name="T93" fmla="*/ 643 h 1510"/>
              <a:gd name="T94" fmla="*/ 443 w 1157"/>
              <a:gd name="T95" fmla="*/ 621 h 1510"/>
              <a:gd name="T96" fmla="*/ 432 w 1157"/>
              <a:gd name="T97" fmla="*/ 561 h 1510"/>
              <a:gd name="T98" fmla="*/ 430 w 1157"/>
              <a:gd name="T99" fmla="*/ 493 h 1510"/>
              <a:gd name="T100" fmla="*/ 475 w 1157"/>
              <a:gd name="T101" fmla="*/ 442 h 1510"/>
              <a:gd name="T102" fmla="*/ 477 w 1157"/>
              <a:gd name="T103" fmla="*/ 379 h 1510"/>
              <a:gd name="T104" fmla="*/ 492 w 1157"/>
              <a:gd name="T105" fmla="*/ 317 h 1510"/>
              <a:gd name="T106" fmla="*/ 529 w 1157"/>
              <a:gd name="T107" fmla="*/ 231 h 1510"/>
              <a:gd name="T108" fmla="*/ 548 w 1157"/>
              <a:gd name="T109" fmla="*/ 124 h 1510"/>
              <a:gd name="T110" fmla="*/ 634 w 1157"/>
              <a:gd name="T111" fmla="*/ 54 h 1510"/>
              <a:gd name="T112" fmla="*/ 655 w 1157"/>
              <a:gd name="T113" fmla="*/ 103 h 1510"/>
              <a:gd name="T114" fmla="*/ 711 w 1157"/>
              <a:gd name="T115" fmla="*/ 71 h 1510"/>
              <a:gd name="T116" fmla="*/ 743 w 1157"/>
              <a:gd name="T117" fmla="*/ 26 h 1510"/>
              <a:gd name="T118" fmla="*/ 810 w 1157"/>
              <a:gd name="T119" fmla="*/ 45 h 1510"/>
              <a:gd name="T120" fmla="*/ 910 w 1157"/>
              <a:gd name="T121" fmla="*/ 49 h 1510"/>
              <a:gd name="T122" fmla="*/ 940 w 1157"/>
              <a:gd name="T123" fmla="*/ 101 h 1510"/>
              <a:gd name="T124" fmla="*/ 983 w 1157"/>
              <a:gd name="T125" fmla="*/ 150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7" h="1510">
                <a:moveTo>
                  <a:pt x="981" y="152"/>
                </a:moveTo>
                <a:lnTo>
                  <a:pt x="979" y="152"/>
                </a:lnTo>
                <a:lnTo>
                  <a:pt x="977" y="152"/>
                </a:lnTo>
                <a:lnTo>
                  <a:pt x="975" y="150"/>
                </a:lnTo>
                <a:lnTo>
                  <a:pt x="974" y="152"/>
                </a:lnTo>
                <a:lnTo>
                  <a:pt x="974" y="154"/>
                </a:lnTo>
                <a:lnTo>
                  <a:pt x="975" y="154"/>
                </a:lnTo>
                <a:lnTo>
                  <a:pt x="975" y="155"/>
                </a:lnTo>
                <a:lnTo>
                  <a:pt x="977" y="155"/>
                </a:lnTo>
                <a:lnTo>
                  <a:pt x="977" y="157"/>
                </a:lnTo>
                <a:lnTo>
                  <a:pt x="979" y="157"/>
                </a:lnTo>
                <a:lnTo>
                  <a:pt x="981" y="157"/>
                </a:lnTo>
                <a:lnTo>
                  <a:pt x="983" y="157"/>
                </a:lnTo>
                <a:lnTo>
                  <a:pt x="985" y="159"/>
                </a:lnTo>
                <a:lnTo>
                  <a:pt x="987" y="159"/>
                </a:lnTo>
                <a:lnTo>
                  <a:pt x="989" y="161"/>
                </a:lnTo>
                <a:lnTo>
                  <a:pt x="989" y="161"/>
                </a:lnTo>
                <a:lnTo>
                  <a:pt x="989" y="165"/>
                </a:lnTo>
                <a:lnTo>
                  <a:pt x="989" y="170"/>
                </a:lnTo>
                <a:lnTo>
                  <a:pt x="989" y="184"/>
                </a:lnTo>
                <a:lnTo>
                  <a:pt x="990" y="191"/>
                </a:lnTo>
                <a:lnTo>
                  <a:pt x="990" y="204"/>
                </a:lnTo>
                <a:lnTo>
                  <a:pt x="989" y="219"/>
                </a:lnTo>
                <a:lnTo>
                  <a:pt x="989" y="227"/>
                </a:lnTo>
                <a:lnTo>
                  <a:pt x="987" y="240"/>
                </a:lnTo>
                <a:lnTo>
                  <a:pt x="985" y="244"/>
                </a:lnTo>
                <a:lnTo>
                  <a:pt x="981" y="264"/>
                </a:lnTo>
                <a:lnTo>
                  <a:pt x="977" y="274"/>
                </a:lnTo>
                <a:lnTo>
                  <a:pt x="975" y="274"/>
                </a:lnTo>
                <a:lnTo>
                  <a:pt x="974" y="274"/>
                </a:lnTo>
                <a:lnTo>
                  <a:pt x="972" y="274"/>
                </a:lnTo>
                <a:lnTo>
                  <a:pt x="970" y="274"/>
                </a:lnTo>
                <a:lnTo>
                  <a:pt x="970" y="276"/>
                </a:lnTo>
                <a:lnTo>
                  <a:pt x="970" y="277"/>
                </a:lnTo>
                <a:lnTo>
                  <a:pt x="970" y="279"/>
                </a:lnTo>
                <a:lnTo>
                  <a:pt x="970" y="281"/>
                </a:lnTo>
                <a:lnTo>
                  <a:pt x="966" y="287"/>
                </a:lnTo>
                <a:lnTo>
                  <a:pt x="968" y="287"/>
                </a:lnTo>
                <a:lnTo>
                  <a:pt x="968" y="289"/>
                </a:lnTo>
                <a:lnTo>
                  <a:pt x="968" y="287"/>
                </a:lnTo>
                <a:lnTo>
                  <a:pt x="966" y="287"/>
                </a:lnTo>
                <a:lnTo>
                  <a:pt x="966" y="289"/>
                </a:lnTo>
                <a:lnTo>
                  <a:pt x="968" y="289"/>
                </a:lnTo>
                <a:lnTo>
                  <a:pt x="968" y="291"/>
                </a:lnTo>
                <a:lnTo>
                  <a:pt x="968" y="292"/>
                </a:lnTo>
                <a:lnTo>
                  <a:pt x="970" y="292"/>
                </a:lnTo>
                <a:lnTo>
                  <a:pt x="968" y="292"/>
                </a:lnTo>
                <a:lnTo>
                  <a:pt x="968" y="294"/>
                </a:lnTo>
                <a:lnTo>
                  <a:pt x="970" y="294"/>
                </a:lnTo>
                <a:lnTo>
                  <a:pt x="972" y="294"/>
                </a:lnTo>
                <a:lnTo>
                  <a:pt x="974" y="296"/>
                </a:lnTo>
                <a:lnTo>
                  <a:pt x="974" y="298"/>
                </a:lnTo>
                <a:lnTo>
                  <a:pt x="975" y="298"/>
                </a:lnTo>
                <a:lnTo>
                  <a:pt x="975" y="300"/>
                </a:lnTo>
                <a:lnTo>
                  <a:pt x="975" y="302"/>
                </a:lnTo>
                <a:lnTo>
                  <a:pt x="975" y="304"/>
                </a:lnTo>
                <a:lnTo>
                  <a:pt x="977" y="304"/>
                </a:lnTo>
                <a:lnTo>
                  <a:pt x="975" y="306"/>
                </a:lnTo>
                <a:lnTo>
                  <a:pt x="977" y="306"/>
                </a:lnTo>
                <a:lnTo>
                  <a:pt x="979" y="307"/>
                </a:lnTo>
                <a:lnTo>
                  <a:pt x="981" y="313"/>
                </a:lnTo>
                <a:lnTo>
                  <a:pt x="983" y="313"/>
                </a:lnTo>
                <a:lnTo>
                  <a:pt x="985" y="313"/>
                </a:lnTo>
                <a:lnTo>
                  <a:pt x="985" y="311"/>
                </a:lnTo>
                <a:lnTo>
                  <a:pt x="987" y="311"/>
                </a:lnTo>
                <a:lnTo>
                  <a:pt x="989" y="311"/>
                </a:lnTo>
                <a:lnTo>
                  <a:pt x="989" y="309"/>
                </a:lnTo>
                <a:lnTo>
                  <a:pt x="990" y="309"/>
                </a:lnTo>
                <a:lnTo>
                  <a:pt x="992" y="311"/>
                </a:lnTo>
                <a:lnTo>
                  <a:pt x="994" y="311"/>
                </a:lnTo>
                <a:lnTo>
                  <a:pt x="994" y="313"/>
                </a:lnTo>
                <a:lnTo>
                  <a:pt x="996" y="315"/>
                </a:lnTo>
                <a:lnTo>
                  <a:pt x="998" y="317"/>
                </a:lnTo>
                <a:lnTo>
                  <a:pt x="1000" y="317"/>
                </a:lnTo>
                <a:lnTo>
                  <a:pt x="1004" y="317"/>
                </a:lnTo>
                <a:lnTo>
                  <a:pt x="1007" y="317"/>
                </a:lnTo>
                <a:lnTo>
                  <a:pt x="1007" y="317"/>
                </a:lnTo>
                <a:lnTo>
                  <a:pt x="1007" y="317"/>
                </a:lnTo>
                <a:lnTo>
                  <a:pt x="1009" y="317"/>
                </a:lnTo>
                <a:lnTo>
                  <a:pt x="1011" y="317"/>
                </a:lnTo>
                <a:lnTo>
                  <a:pt x="1013" y="319"/>
                </a:lnTo>
                <a:lnTo>
                  <a:pt x="1015" y="319"/>
                </a:lnTo>
                <a:lnTo>
                  <a:pt x="1015" y="317"/>
                </a:lnTo>
                <a:lnTo>
                  <a:pt x="1017" y="317"/>
                </a:lnTo>
                <a:lnTo>
                  <a:pt x="1017" y="319"/>
                </a:lnTo>
                <a:lnTo>
                  <a:pt x="1019" y="321"/>
                </a:lnTo>
                <a:lnTo>
                  <a:pt x="1020" y="321"/>
                </a:lnTo>
                <a:lnTo>
                  <a:pt x="1020" y="322"/>
                </a:lnTo>
                <a:lnTo>
                  <a:pt x="1022" y="322"/>
                </a:lnTo>
                <a:lnTo>
                  <a:pt x="1024" y="322"/>
                </a:lnTo>
                <a:lnTo>
                  <a:pt x="1028" y="324"/>
                </a:lnTo>
                <a:lnTo>
                  <a:pt x="1028" y="326"/>
                </a:lnTo>
                <a:lnTo>
                  <a:pt x="1030" y="326"/>
                </a:lnTo>
                <a:lnTo>
                  <a:pt x="1032" y="326"/>
                </a:lnTo>
                <a:lnTo>
                  <a:pt x="1032" y="328"/>
                </a:lnTo>
                <a:lnTo>
                  <a:pt x="1034" y="328"/>
                </a:lnTo>
                <a:lnTo>
                  <a:pt x="1035" y="328"/>
                </a:lnTo>
                <a:lnTo>
                  <a:pt x="1035" y="328"/>
                </a:lnTo>
                <a:lnTo>
                  <a:pt x="1035" y="330"/>
                </a:lnTo>
                <a:lnTo>
                  <a:pt x="1037" y="330"/>
                </a:lnTo>
                <a:lnTo>
                  <a:pt x="1039" y="330"/>
                </a:lnTo>
                <a:lnTo>
                  <a:pt x="1041" y="330"/>
                </a:lnTo>
                <a:lnTo>
                  <a:pt x="1043" y="330"/>
                </a:lnTo>
                <a:lnTo>
                  <a:pt x="1045" y="332"/>
                </a:lnTo>
                <a:lnTo>
                  <a:pt x="1047" y="332"/>
                </a:lnTo>
                <a:lnTo>
                  <a:pt x="1049" y="332"/>
                </a:lnTo>
                <a:lnTo>
                  <a:pt x="1050" y="332"/>
                </a:lnTo>
                <a:lnTo>
                  <a:pt x="1050" y="330"/>
                </a:lnTo>
                <a:lnTo>
                  <a:pt x="1052" y="330"/>
                </a:lnTo>
                <a:lnTo>
                  <a:pt x="1054" y="330"/>
                </a:lnTo>
                <a:lnTo>
                  <a:pt x="1056" y="330"/>
                </a:lnTo>
                <a:lnTo>
                  <a:pt x="1058" y="330"/>
                </a:lnTo>
                <a:lnTo>
                  <a:pt x="1060" y="330"/>
                </a:lnTo>
                <a:lnTo>
                  <a:pt x="1062" y="330"/>
                </a:lnTo>
                <a:lnTo>
                  <a:pt x="1062" y="328"/>
                </a:lnTo>
                <a:lnTo>
                  <a:pt x="1064" y="328"/>
                </a:lnTo>
                <a:lnTo>
                  <a:pt x="1064" y="326"/>
                </a:lnTo>
                <a:lnTo>
                  <a:pt x="1065" y="326"/>
                </a:lnTo>
                <a:lnTo>
                  <a:pt x="1065" y="324"/>
                </a:lnTo>
                <a:lnTo>
                  <a:pt x="1067" y="322"/>
                </a:lnTo>
                <a:lnTo>
                  <a:pt x="1067" y="324"/>
                </a:lnTo>
                <a:lnTo>
                  <a:pt x="1069" y="324"/>
                </a:lnTo>
                <a:lnTo>
                  <a:pt x="1069" y="326"/>
                </a:lnTo>
                <a:lnTo>
                  <a:pt x="1071" y="324"/>
                </a:lnTo>
                <a:lnTo>
                  <a:pt x="1073" y="324"/>
                </a:lnTo>
                <a:lnTo>
                  <a:pt x="1075" y="324"/>
                </a:lnTo>
                <a:lnTo>
                  <a:pt x="1077" y="324"/>
                </a:lnTo>
                <a:lnTo>
                  <a:pt x="1079" y="324"/>
                </a:lnTo>
                <a:lnTo>
                  <a:pt x="1080" y="324"/>
                </a:lnTo>
                <a:lnTo>
                  <a:pt x="1082" y="324"/>
                </a:lnTo>
                <a:lnTo>
                  <a:pt x="1082" y="326"/>
                </a:lnTo>
                <a:lnTo>
                  <a:pt x="1082" y="330"/>
                </a:lnTo>
                <a:lnTo>
                  <a:pt x="1082" y="332"/>
                </a:lnTo>
                <a:lnTo>
                  <a:pt x="1082" y="334"/>
                </a:lnTo>
                <a:lnTo>
                  <a:pt x="1082" y="336"/>
                </a:lnTo>
                <a:lnTo>
                  <a:pt x="1082" y="337"/>
                </a:lnTo>
                <a:lnTo>
                  <a:pt x="1082" y="339"/>
                </a:lnTo>
                <a:lnTo>
                  <a:pt x="1082" y="343"/>
                </a:lnTo>
                <a:lnTo>
                  <a:pt x="1082" y="345"/>
                </a:lnTo>
                <a:lnTo>
                  <a:pt x="1084" y="347"/>
                </a:lnTo>
                <a:lnTo>
                  <a:pt x="1084" y="349"/>
                </a:lnTo>
                <a:lnTo>
                  <a:pt x="1084" y="352"/>
                </a:lnTo>
                <a:lnTo>
                  <a:pt x="1086" y="354"/>
                </a:lnTo>
                <a:lnTo>
                  <a:pt x="1086" y="356"/>
                </a:lnTo>
                <a:lnTo>
                  <a:pt x="1086" y="360"/>
                </a:lnTo>
                <a:lnTo>
                  <a:pt x="1086" y="362"/>
                </a:lnTo>
                <a:lnTo>
                  <a:pt x="1086" y="364"/>
                </a:lnTo>
                <a:lnTo>
                  <a:pt x="1086" y="366"/>
                </a:lnTo>
                <a:lnTo>
                  <a:pt x="1086" y="367"/>
                </a:lnTo>
                <a:lnTo>
                  <a:pt x="1084" y="369"/>
                </a:lnTo>
                <a:lnTo>
                  <a:pt x="1084" y="369"/>
                </a:lnTo>
                <a:lnTo>
                  <a:pt x="1082" y="369"/>
                </a:lnTo>
                <a:lnTo>
                  <a:pt x="1082" y="371"/>
                </a:lnTo>
                <a:lnTo>
                  <a:pt x="1080" y="371"/>
                </a:lnTo>
                <a:lnTo>
                  <a:pt x="1079" y="371"/>
                </a:lnTo>
                <a:lnTo>
                  <a:pt x="1073" y="369"/>
                </a:lnTo>
                <a:lnTo>
                  <a:pt x="1073" y="371"/>
                </a:lnTo>
                <a:lnTo>
                  <a:pt x="1073" y="373"/>
                </a:lnTo>
                <a:lnTo>
                  <a:pt x="1073" y="375"/>
                </a:lnTo>
                <a:lnTo>
                  <a:pt x="1073" y="377"/>
                </a:lnTo>
                <a:lnTo>
                  <a:pt x="1073" y="379"/>
                </a:lnTo>
                <a:lnTo>
                  <a:pt x="1073" y="386"/>
                </a:lnTo>
                <a:lnTo>
                  <a:pt x="1073" y="388"/>
                </a:lnTo>
                <a:lnTo>
                  <a:pt x="1075" y="392"/>
                </a:lnTo>
                <a:lnTo>
                  <a:pt x="1073" y="394"/>
                </a:lnTo>
                <a:lnTo>
                  <a:pt x="1073" y="396"/>
                </a:lnTo>
                <a:lnTo>
                  <a:pt x="1073" y="397"/>
                </a:lnTo>
                <a:lnTo>
                  <a:pt x="1075" y="399"/>
                </a:lnTo>
                <a:lnTo>
                  <a:pt x="1075" y="401"/>
                </a:lnTo>
                <a:lnTo>
                  <a:pt x="1077" y="401"/>
                </a:lnTo>
                <a:lnTo>
                  <a:pt x="1077" y="403"/>
                </a:lnTo>
                <a:lnTo>
                  <a:pt x="1079" y="405"/>
                </a:lnTo>
                <a:lnTo>
                  <a:pt x="1079" y="407"/>
                </a:lnTo>
                <a:lnTo>
                  <a:pt x="1079" y="411"/>
                </a:lnTo>
                <a:lnTo>
                  <a:pt x="1080" y="412"/>
                </a:lnTo>
                <a:lnTo>
                  <a:pt x="1080" y="414"/>
                </a:lnTo>
                <a:lnTo>
                  <a:pt x="1084" y="414"/>
                </a:lnTo>
                <a:lnTo>
                  <a:pt x="1086" y="416"/>
                </a:lnTo>
                <a:lnTo>
                  <a:pt x="1088" y="416"/>
                </a:lnTo>
                <a:lnTo>
                  <a:pt x="1090" y="416"/>
                </a:lnTo>
                <a:lnTo>
                  <a:pt x="1092" y="416"/>
                </a:lnTo>
                <a:lnTo>
                  <a:pt x="1094" y="416"/>
                </a:lnTo>
                <a:lnTo>
                  <a:pt x="1095" y="414"/>
                </a:lnTo>
                <a:lnTo>
                  <a:pt x="1097" y="414"/>
                </a:lnTo>
                <a:lnTo>
                  <a:pt x="1099" y="416"/>
                </a:lnTo>
                <a:lnTo>
                  <a:pt x="1101" y="418"/>
                </a:lnTo>
                <a:lnTo>
                  <a:pt x="1105" y="420"/>
                </a:lnTo>
                <a:lnTo>
                  <a:pt x="1107" y="422"/>
                </a:lnTo>
                <a:lnTo>
                  <a:pt x="1107" y="424"/>
                </a:lnTo>
                <a:lnTo>
                  <a:pt x="1109" y="426"/>
                </a:lnTo>
                <a:lnTo>
                  <a:pt x="1109" y="427"/>
                </a:lnTo>
                <a:lnTo>
                  <a:pt x="1110" y="427"/>
                </a:lnTo>
                <a:lnTo>
                  <a:pt x="1114" y="426"/>
                </a:lnTo>
                <a:lnTo>
                  <a:pt x="1116" y="424"/>
                </a:lnTo>
                <a:lnTo>
                  <a:pt x="1118" y="422"/>
                </a:lnTo>
                <a:lnTo>
                  <a:pt x="1120" y="422"/>
                </a:lnTo>
                <a:lnTo>
                  <a:pt x="1122" y="422"/>
                </a:lnTo>
                <a:lnTo>
                  <a:pt x="1127" y="420"/>
                </a:lnTo>
                <a:lnTo>
                  <a:pt x="1129" y="420"/>
                </a:lnTo>
                <a:lnTo>
                  <a:pt x="1131" y="422"/>
                </a:lnTo>
                <a:lnTo>
                  <a:pt x="1131" y="424"/>
                </a:lnTo>
                <a:lnTo>
                  <a:pt x="1131" y="424"/>
                </a:lnTo>
                <a:lnTo>
                  <a:pt x="1131" y="426"/>
                </a:lnTo>
                <a:lnTo>
                  <a:pt x="1133" y="426"/>
                </a:lnTo>
                <a:lnTo>
                  <a:pt x="1133" y="427"/>
                </a:lnTo>
                <a:lnTo>
                  <a:pt x="1135" y="427"/>
                </a:lnTo>
                <a:lnTo>
                  <a:pt x="1137" y="427"/>
                </a:lnTo>
                <a:lnTo>
                  <a:pt x="1137" y="426"/>
                </a:lnTo>
                <a:lnTo>
                  <a:pt x="1139" y="426"/>
                </a:lnTo>
                <a:lnTo>
                  <a:pt x="1140" y="426"/>
                </a:lnTo>
                <a:lnTo>
                  <a:pt x="1142" y="426"/>
                </a:lnTo>
                <a:lnTo>
                  <a:pt x="1144" y="426"/>
                </a:lnTo>
                <a:lnTo>
                  <a:pt x="1146" y="426"/>
                </a:lnTo>
                <a:lnTo>
                  <a:pt x="1148" y="427"/>
                </a:lnTo>
                <a:lnTo>
                  <a:pt x="1150" y="427"/>
                </a:lnTo>
                <a:lnTo>
                  <a:pt x="1152" y="427"/>
                </a:lnTo>
                <a:lnTo>
                  <a:pt x="1150" y="427"/>
                </a:lnTo>
                <a:lnTo>
                  <a:pt x="1150" y="429"/>
                </a:lnTo>
                <a:lnTo>
                  <a:pt x="1150" y="431"/>
                </a:lnTo>
                <a:lnTo>
                  <a:pt x="1150" y="433"/>
                </a:lnTo>
                <a:lnTo>
                  <a:pt x="1150" y="435"/>
                </a:lnTo>
                <a:lnTo>
                  <a:pt x="1150" y="437"/>
                </a:lnTo>
                <a:lnTo>
                  <a:pt x="1150" y="439"/>
                </a:lnTo>
                <a:lnTo>
                  <a:pt x="1150" y="441"/>
                </a:lnTo>
                <a:lnTo>
                  <a:pt x="1150" y="442"/>
                </a:lnTo>
                <a:lnTo>
                  <a:pt x="1150" y="444"/>
                </a:lnTo>
                <a:lnTo>
                  <a:pt x="1150" y="446"/>
                </a:lnTo>
                <a:lnTo>
                  <a:pt x="1152" y="448"/>
                </a:lnTo>
                <a:lnTo>
                  <a:pt x="1154" y="448"/>
                </a:lnTo>
                <a:lnTo>
                  <a:pt x="1154" y="450"/>
                </a:lnTo>
                <a:lnTo>
                  <a:pt x="1155" y="452"/>
                </a:lnTo>
                <a:lnTo>
                  <a:pt x="1157" y="452"/>
                </a:lnTo>
                <a:lnTo>
                  <a:pt x="1155" y="452"/>
                </a:lnTo>
                <a:lnTo>
                  <a:pt x="1155" y="454"/>
                </a:lnTo>
                <a:lnTo>
                  <a:pt x="1155" y="456"/>
                </a:lnTo>
                <a:lnTo>
                  <a:pt x="1154" y="456"/>
                </a:lnTo>
                <a:lnTo>
                  <a:pt x="1152" y="457"/>
                </a:lnTo>
                <a:lnTo>
                  <a:pt x="1152" y="459"/>
                </a:lnTo>
                <a:lnTo>
                  <a:pt x="1152" y="461"/>
                </a:lnTo>
                <a:lnTo>
                  <a:pt x="1150" y="461"/>
                </a:lnTo>
                <a:lnTo>
                  <a:pt x="1150" y="463"/>
                </a:lnTo>
                <a:lnTo>
                  <a:pt x="1150" y="465"/>
                </a:lnTo>
                <a:lnTo>
                  <a:pt x="1148" y="467"/>
                </a:lnTo>
                <a:lnTo>
                  <a:pt x="1148" y="469"/>
                </a:lnTo>
                <a:lnTo>
                  <a:pt x="1148" y="471"/>
                </a:lnTo>
                <a:lnTo>
                  <a:pt x="1146" y="471"/>
                </a:lnTo>
                <a:lnTo>
                  <a:pt x="1144" y="471"/>
                </a:lnTo>
                <a:lnTo>
                  <a:pt x="1144" y="472"/>
                </a:lnTo>
                <a:lnTo>
                  <a:pt x="1144" y="474"/>
                </a:lnTo>
                <a:lnTo>
                  <a:pt x="1144" y="476"/>
                </a:lnTo>
                <a:lnTo>
                  <a:pt x="1144" y="478"/>
                </a:lnTo>
                <a:lnTo>
                  <a:pt x="1142" y="478"/>
                </a:lnTo>
                <a:lnTo>
                  <a:pt x="1142" y="480"/>
                </a:lnTo>
                <a:lnTo>
                  <a:pt x="1140" y="480"/>
                </a:lnTo>
                <a:lnTo>
                  <a:pt x="1140" y="482"/>
                </a:lnTo>
                <a:lnTo>
                  <a:pt x="1139" y="482"/>
                </a:lnTo>
                <a:lnTo>
                  <a:pt x="1137" y="482"/>
                </a:lnTo>
                <a:lnTo>
                  <a:pt x="1135" y="484"/>
                </a:lnTo>
                <a:lnTo>
                  <a:pt x="1135" y="486"/>
                </a:lnTo>
                <a:lnTo>
                  <a:pt x="1133" y="486"/>
                </a:lnTo>
                <a:lnTo>
                  <a:pt x="1135" y="487"/>
                </a:lnTo>
                <a:lnTo>
                  <a:pt x="1133" y="487"/>
                </a:lnTo>
                <a:lnTo>
                  <a:pt x="1133" y="489"/>
                </a:lnTo>
                <a:lnTo>
                  <a:pt x="1133" y="491"/>
                </a:lnTo>
                <a:lnTo>
                  <a:pt x="1133" y="493"/>
                </a:lnTo>
                <a:lnTo>
                  <a:pt x="1131" y="493"/>
                </a:lnTo>
                <a:lnTo>
                  <a:pt x="1131" y="493"/>
                </a:lnTo>
                <a:lnTo>
                  <a:pt x="1129" y="495"/>
                </a:lnTo>
                <a:lnTo>
                  <a:pt x="1129" y="497"/>
                </a:lnTo>
                <a:lnTo>
                  <a:pt x="1131" y="497"/>
                </a:lnTo>
                <a:lnTo>
                  <a:pt x="1131" y="497"/>
                </a:lnTo>
                <a:lnTo>
                  <a:pt x="1131" y="499"/>
                </a:lnTo>
                <a:lnTo>
                  <a:pt x="1129" y="501"/>
                </a:lnTo>
                <a:lnTo>
                  <a:pt x="1129" y="502"/>
                </a:lnTo>
                <a:lnTo>
                  <a:pt x="1127" y="502"/>
                </a:lnTo>
                <a:lnTo>
                  <a:pt x="1127" y="504"/>
                </a:lnTo>
                <a:lnTo>
                  <a:pt x="1125" y="504"/>
                </a:lnTo>
                <a:lnTo>
                  <a:pt x="1125" y="506"/>
                </a:lnTo>
                <a:lnTo>
                  <a:pt x="1124" y="506"/>
                </a:lnTo>
                <a:lnTo>
                  <a:pt x="1122" y="506"/>
                </a:lnTo>
                <a:lnTo>
                  <a:pt x="1120" y="506"/>
                </a:lnTo>
                <a:lnTo>
                  <a:pt x="1118" y="506"/>
                </a:lnTo>
                <a:lnTo>
                  <a:pt x="1116" y="506"/>
                </a:lnTo>
                <a:lnTo>
                  <a:pt x="1116" y="508"/>
                </a:lnTo>
                <a:lnTo>
                  <a:pt x="1114" y="508"/>
                </a:lnTo>
                <a:lnTo>
                  <a:pt x="1112" y="506"/>
                </a:lnTo>
                <a:lnTo>
                  <a:pt x="1112" y="504"/>
                </a:lnTo>
                <a:lnTo>
                  <a:pt x="1114" y="502"/>
                </a:lnTo>
                <a:lnTo>
                  <a:pt x="1112" y="504"/>
                </a:lnTo>
                <a:lnTo>
                  <a:pt x="1110" y="502"/>
                </a:lnTo>
                <a:lnTo>
                  <a:pt x="1109" y="502"/>
                </a:lnTo>
                <a:lnTo>
                  <a:pt x="1109" y="504"/>
                </a:lnTo>
                <a:lnTo>
                  <a:pt x="1107" y="506"/>
                </a:lnTo>
                <a:lnTo>
                  <a:pt x="1105" y="508"/>
                </a:lnTo>
                <a:lnTo>
                  <a:pt x="1105" y="510"/>
                </a:lnTo>
                <a:lnTo>
                  <a:pt x="1103" y="510"/>
                </a:lnTo>
                <a:lnTo>
                  <a:pt x="1101" y="512"/>
                </a:lnTo>
                <a:lnTo>
                  <a:pt x="1101" y="510"/>
                </a:lnTo>
                <a:lnTo>
                  <a:pt x="1099" y="512"/>
                </a:lnTo>
                <a:lnTo>
                  <a:pt x="1097" y="512"/>
                </a:lnTo>
                <a:lnTo>
                  <a:pt x="1097" y="514"/>
                </a:lnTo>
                <a:lnTo>
                  <a:pt x="1097" y="516"/>
                </a:lnTo>
                <a:lnTo>
                  <a:pt x="1095" y="516"/>
                </a:lnTo>
                <a:lnTo>
                  <a:pt x="1095" y="514"/>
                </a:lnTo>
                <a:lnTo>
                  <a:pt x="1094" y="514"/>
                </a:lnTo>
                <a:lnTo>
                  <a:pt x="1094" y="516"/>
                </a:lnTo>
                <a:lnTo>
                  <a:pt x="1094" y="517"/>
                </a:lnTo>
                <a:lnTo>
                  <a:pt x="1092" y="519"/>
                </a:lnTo>
                <a:lnTo>
                  <a:pt x="1090" y="521"/>
                </a:lnTo>
                <a:lnTo>
                  <a:pt x="1090" y="523"/>
                </a:lnTo>
                <a:lnTo>
                  <a:pt x="1088" y="523"/>
                </a:lnTo>
                <a:lnTo>
                  <a:pt x="1088" y="525"/>
                </a:lnTo>
                <a:lnTo>
                  <a:pt x="1086" y="527"/>
                </a:lnTo>
                <a:lnTo>
                  <a:pt x="1084" y="529"/>
                </a:lnTo>
                <a:lnTo>
                  <a:pt x="1084" y="531"/>
                </a:lnTo>
                <a:lnTo>
                  <a:pt x="1084" y="531"/>
                </a:lnTo>
                <a:lnTo>
                  <a:pt x="1084" y="532"/>
                </a:lnTo>
                <a:lnTo>
                  <a:pt x="1084" y="534"/>
                </a:lnTo>
                <a:lnTo>
                  <a:pt x="1082" y="536"/>
                </a:lnTo>
                <a:lnTo>
                  <a:pt x="1080" y="534"/>
                </a:lnTo>
                <a:lnTo>
                  <a:pt x="1080" y="536"/>
                </a:lnTo>
                <a:lnTo>
                  <a:pt x="1079" y="538"/>
                </a:lnTo>
                <a:lnTo>
                  <a:pt x="1079" y="540"/>
                </a:lnTo>
                <a:lnTo>
                  <a:pt x="1079" y="540"/>
                </a:lnTo>
                <a:lnTo>
                  <a:pt x="1077" y="540"/>
                </a:lnTo>
                <a:lnTo>
                  <a:pt x="1077" y="542"/>
                </a:lnTo>
                <a:lnTo>
                  <a:pt x="1077" y="544"/>
                </a:lnTo>
                <a:lnTo>
                  <a:pt x="1077" y="546"/>
                </a:lnTo>
                <a:lnTo>
                  <a:pt x="1079" y="547"/>
                </a:lnTo>
                <a:lnTo>
                  <a:pt x="1079" y="549"/>
                </a:lnTo>
                <a:lnTo>
                  <a:pt x="1079" y="551"/>
                </a:lnTo>
                <a:lnTo>
                  <a:pt x="1079" y="553"/>
                </a:lnTo>
                <a:lnTo>
                  <a:pt x="1080" y="553"/>
                </a:lnTo>
                <a:lnTo>
                  <a:pt x="1080" y="555"/>
                </a:lnTo>
                <a:lnTo>
                  <a:pt x="1080" y="557"/>
                </a:lnTo>
                <a:lnTo>
                  <a:pt x="1082" y="559"/>
                </a:lnTo>
                <a:lnTo>
                  <a:pt x="1082" y="561"/>
                </a:lnTo>
                <a:lnTo>
                  <a:pt x="1082" y="562"/>
                </a:lnTo>
                <a:lnTo>
                  <a:pt x="1082" y="564"/>
                </a:lnTo>
                <a:lnTo>
                  <a:pt x="1084" y="564"/>
                </a:lnTo>
                <a:lnTo>
                  <a:pt x="1084" y="566"/>
                </a:lnTo>
                <a:lnTo>
                  <a:pt x="1084" y="568"/>
                </a:lnTo>
                <a:lnTo>
                  <a:pt x="1084" y="570"/>
                </a:lnTo>
                <a:lnTo>
                  <a:pt x="1086" y="572"/>
                </a:lnTo>
                <a:lnTo>
                  <a:pt x="1086" y="574"/>
                </a:lnTo>
                <a:lnTo>
                  <a:pt x="1086" y="576"/>
                </a:lnTo>
                <a:lnTo>
                  <a:pt x="1086" y="577"/>
                </a:lnTo>
                <a:lnTo>
                  <a:pt x="1088" y="579"/>
                </a:lnTo>
                <a:lnTo>
                  <a:pt x="1088" y="581"/>
                </a:lnTo>
                <a:lnTo>
                  <a:pt x="1088" y="583"/>
                </a:lnTo>
                <a:lnTo>
                  <a:pt x="1090" y="585"/>
                </a:lnTo>
                <a:lnTo>
                  <a:pt x="1090" y="585"/>
                </a:lnTo>
                <a:lnTo>
                  <a:pt x="1090" y="587"/>
                </a:lnTo>
                <a:lnTo>
                  <a:pt x="1090" y="589"/>
                </a:lnTo>
                <a:lnTo>
                  <a:pt x="1092" y="589"/>
                </a:lnTo>
                <a:lnTo>
                  <a:pt x="1092" y="591"/>
                </a:lnTo>
                <a:lnTo>
                  <a:pt x="1092" y="592"/>
                </a:lnTo>
                <a:lnTo>
                  <a:pt x="1094" y="594"/>
                </a:lnTo>
                <a:lnTo>
                  <a:pt x="1094" y="596"/>
                </a:lnTo>
                <a:lnTo>
                  <a:pt x="1094" y="598"/>
                </a:lnTo>
                <a:lnTo>
                  <a:pt x="1095" y="600"/>
                </a:lnTo>
                <a:lnTo>
                  <a:pt x="1095" y="602"/>
                </a:lnTo>
                <a:lnTo>
                  <a:pt x="1097" y="604"/>
                </a:lnTo>
                <a:lnTo>
                  <a:pt x="1097" y="606"/>
                </a:lnTo>
                <a:lnTo>
                  <a:pt x="1099" y="606"/>
                </a:lnTo>
                <a:lnTo>
                  <a:pt x="1099" y="607"/>
                </a:lnTo>
                <a:lnTo>
                  <a:pt x="1101" y="609"/>
                </a:lnTo>
                <a:lnTo>
                  <a:pt x="1101" y="611"/>
                </a:lnTo>
                <a:lnTo>
                  <a:pt x="1101" y="613"/>
                </a:lnTo>
                <a:lnTo>
                  <a:pt x="1103" y="613"/>
                </a:lnTo>
                <a:lnTo>
                  <a:pt x="1103" y="615"/>
                </a:lnTo>
                <a:lnTo>
                  <a:pt x="1105" y="617"/>
                </a:lnTo>
                <a:lnTo>
                  <a:pt x="1105" y="619"/>
                </a:lnTo>
                <a:lnTo>
                  <a:pt x="1105" y="621"/>
                </a:lnTo>
                <a:lnTo>
                  <a:pt x="1105" y="622"/>
                </a:lnTo>
                <a:lnTo>
                  <a:pt x="1105" y="624"/>
                </a:lnTo>
                <a:lnTo>
                  <a:pt x="1105" y="626"/>
                </a:lnTo>
                <a:lnTo>
                  <a:pt x="1107" y="626"/>
                </a:lnTo>
                <a:lnTo>
                  <a:pt x="1105" y="628"/>
                </a:lnTo>
                <a:lnTo>
                  <a:pt x="1105" y="630"/>
                </a:lnTo>
                <a:lnTo>
                  <a:pt x="1103" y="630"/>
                </a:lnTo>
                <a:lnTo>
                  <a:pt x="1101" y="630"/>
                </a:lnTo>
                <a:lnTo>
                  <a:pt x="1099" y="630"/>
                </a:lnTo>
                <a:lnTo>
                  <a:pt x="1097" y="630"/>
                </a:lnTo>
                <a:lnTo>
                  <a:pt x="1095" y="630"/>
                </a:lnTo>
                <a:lnTo>
                  <a:pt x="1092" y="630"/>
                </a:lnTo>
                <a:lnTo>
                  <a:pt x="1090" y="630"/>
                </a:lnTo>
                <a:lnTo>
                  <a:pt x="1088" y="630"/>
                </a:lnTo>
                <a:lnTo>
                  <a:pt x="1084" y="630"/>
                </a:lnTo>
                <a:lnTo>
                  <a:pt x="1084" y="630"/>
                </a:lnTo>
                <a:lnTo>
                  <a:pt x="1082" y="630"/>
                </a:lnTo>
                <a:lnTo>
                  <a:pt x="1080" y="630"/>
                </a:lnTo>
                <a:lnTo>
                  <a:pt x="1079" y="630"/>
                </a:lnTo>
                <a:lnTo>
                  <a:pt x="1075" y="630"/>
                </a:lnTo>
                <a:lnTo>
                  <a:pt x="1069" y="632"/>
                </a:lnTo>
                <a:lnTo>
                  <a:pt x="1067" y="634"/>
                </a:lnTo>
                <a:lnTo>
                  <a:pt x="1065" y="634"/>
                </a:lnTo>
                <a:lnTo>
                  <a:pt x="1062" y="632"/>
                </a:lnTo>
                <a:lnTo>
                  <a:pt x="1060" y="632"/>
                </a:lnTo>
                <a:lnTo>
                  <a:pt x="1058" y="632"/>
                </a:lnTo>
                <a:lnTo>
                  <a:pt x="1056" y="632"/>
                </a:lnTo>
                <a:lnTo>
                  <a:pt x="1054" y="634"/>
                </a:lnTo>
                <a:lnTo>
                  <a:pt x="1052" y="634"/>
                </a:lnTo>
                <a:lnTo>
                  <a:pt x="1050" y="634"/>
                </a:lnTo>
                <a:lnTo>
                  <a:pt x="1047" y="634"/>
                </a:lnTo>
                <a:lnTo>
                  <a:pt x="1045" y="634"/>
                </a:lnTo>
                <a:lnTo>
                  <a:pt x="1041" y="636"/>
                </a:lnTo>
                <a:lnTo>
                  <a:pt x="1037" y="637"/>
                </a:lnTo>
                <a:lnTo>
                  <a:pt x="1035" y="637"/>
                </a:lnTo>
                <a:lnTo>
                  <a:pt x="1035" y="639"/>
                </a:lnTo>
                <a:lnTo>
                  <a:pt x="1034" y="639"/>
                </a:lnTo>
                <a:lnTo>
                  <a:pt x="1032" y="639"/>
                </a:lnTo>
                <a:lnTo>
                  <a:pt x="1030" y="639"/>
                </a:lnTo>
                <a:lnTo>
                  <a:pt x="1028" y="641"/>
                </a:lnTo>
                <a:lnTo>
                  <a:pt x="1026" y="641"/>
                </a:lnTo>
                <a:lnTo>
                  <a:pt x="1024" y="641"/>
                </a:lnTo>
                <a:lnTo>
                  <a:pt x="1022" y="641"/>
                </a:lnTo>
                <a:lnTo>
                  <a:pt x="1020" y="643"/>
                </a:lnTo>
                <a:lnTo>
                  <a:pt x="1019" y="643"/>
                </a:lnTo>
                <a:lnTo>
                  <a:pt x="1017" y="645"/>
                </a:lnTo>
                <a:lnTo>
                  <a:pt x="1015" y="645"/>
                </a:lnTo>
                <a:lnTo>
                  <a:pt x="1013" y="645"/>
                </a:lnTo>
                <a:lnTo>
                  <a:pt x="1011" y="645"/>
                </a:lnTo>
                <a:lnTo>
                  <a:pt x="1005" y="645"/>
                </a:lnTo>
                <a:lnTo>
                  <a:pt x="1000" y="645"/>
                </a:lnTo>
                <a:lnTo>
                  <a:pt x="996" y="643"/>
                </a:lnTo>
                <a:lnTo>
                  <a:pt x="996" y="641"/>
                </a:lnTo>
                <a:lnTo>
                  <a:pt x="994" y="641"/>
                </a:lnTo>
                <a:lnTo>
                  <a:pt x="992" y="639"/>
                </a:lnTo>
                <a:lnTo>
                  <a:pt x="990" y="639"/>
                </a:lnTo>
                <a:lnTo>
                  <a:pt x="989" y="641"/>
                </a:lnTo>
                <a:lnTo>
                  <a:pt x="983" y="639"/>
                </a:lnTo>
                <a:lnTo>
                  <a:pt x="979" y="641"/>
                </a:lnTo>
                <a:lnTo>
                  <a:pt x="977" y="641"/>
                </a:lnTo>
                <a:lnTo>
                  <a:pt x="974" y="641"/>
                </a:lnTo>
                <a:lnTo>
                  <a:pt x="972" y="641"/>
                </a:lnTo>
                <a:lnTo>
                  <a:pt x="970" y="639"/>
                </a:lnTo>
                <a:lnTo>
                  <a:pt x="949" y="647"/>
                </a:lnTo>
                <a:lnTo>
                  <a:pt x="942" y="649"/>
                </a:lnTo>
                <a:lnTo>
                  <a:pt x="936" y="651"/>
                </a:lnTo>
                <a:lnTo>
                  <a:pt x="930" y="654"/>
                </a:lnTo>
                <a:lnTo>
                  <a:pt x="927" y="656"/>
                </a:lnTo>
                <a:lnTo>
                  <a:pt x="925" y="660"/>
                </a:lnTo>
                <a:lnTo>
                  <a:pt x="923" y="664"/>
                </a:lnTo>
                <a:lnTo>
                  <a:pt x="921" y="669"/>
                </a:lnTo>
                <a:lnTo>
                  <a:pt x="921" y="675"/>
                </a:lnTo>
                <a:lnTo>
                  <a:pt x="921" y="679"/>
                </a:lnTo>
                <a:lnTo>
                  <a:pt x="921" y="684"/>
                </a:lnTo>
                <a:lnTo>
                  <a:pt x="921" y="688"/>
                </a:lnTo>
                <a:lnTo>
                  <a:pt x="921" y="692"/>
                </a:lnTo>
                <a:lnTo>
                  <a:pt x="921" y="696"/>
                </a:lnTo>
                <a:lnTo>
                  <a:pt x="921" y="698"/>
                </a:lnTo>
                <a:lnTo>
                  <a:pt x="921" y="699"/>
                </a:lnTo>
                <a:lnTo>
                  <a:pt x="921" y="705"/>
                </a:lnTo>
                <a:lnTo>
                  <a:pt x="904" y="750"/>
                </a:lnTo>
                <a:lnTo>
                  <a:pt x="902" y="752"/>
                </a:lnTo>
                <a:lnTo>
                  <a:pt x="902" y="756"/>
                </a:lnTo>
                <a:lnTo>
                  <a:pt x="899" y="758"/>
                </a:lnTo>
                <a:lnTo>
                  <a:pt x="899" y="761"/>
                </a:lnTo>
                <a:lnTo>
                  <a:pt x="895" y="769"/>
                </a:lnTo>
                <a:lnTo>
                  <a:pt x="893" y="773"/>
                </a:lnTo>
                <a:lnTo>
                  <a:pt x="897" y="776"/>
                </a:lnTo>
                <a:lnTo>
                  <a:pt x="899" y="778"/>
                </a:lnTo>
                <a:lnTo>
                  <a:pt x="899" y="780"/>
                </a:lnTo>
                <a:lnTo>
                  <a:pt x="897" y="786"/>
                </a:lnTo>
                <a:lnTo>
                  <a:pt x="893" y="788"/>
                </a:lnTo>
                <a:lnTo>
                  <a:pt x="893" y="793"/>
                </a:lnTo>
                <a:lnTo>
                  <a:pt x="889" y="801"/>
                </a:lnTo>
                <a:lnTo>
                  <a:pt x="885" y="803"/>
                </a:lnTo>
                <a:lnTo>
                  <a:pt x="884" y="803"/>
                </a:lnTo>
                <a:lnTo>
                  <a:pt x="884" y="804"/>
                </a:lnTo>
                <a:lnTo>
                  <a:pt x="882" y="804"/>
                </a:lnTo>
                <a:lnTo>
                  <a:pt x="880" y="804"/>
                </a:lnTo>
                <a:lnTo>
                  <a:pt x="878" y="806"/>
                </a:lnTo>
                <a:lnTo>
                  <a:pt x="876" y="806"/>
                </a:lnTo>
                <a:lnTo>
                  <a:pt x="874" y="808"/>
                </a:lnTo>
                <a:lnTo>
                  <a:pt x="872" y="808"/>
                </a:lnTo>
                <a:lnTo>
                  <a:pt x="872" y="808"/>
                </a:lnTo>
                <a:lnTo>
                  <a:pt x="870" y="808"/>
                </a:lnTo>
                <a:lnTo>
                  <a:pt x="869" y="810"/>
                </a:lnTo>
                <a:lnTo>
                  <a:pt x="867" y="810"/>
                </a:lnTo>
                <a:lnTo>
                  <a:pt x="865" y="812"/>
                </a:lnTo>
                <a:lnTo>
                  <a:pt x="865" y="814"/>
                </a:lnTo>
                <a:lnTo>
                  <a:pt x="865" y="816"/>
                </a:lnTo>
                <a:lnTo>
                  <a:pt x="865" y="818"/>
                </a:lnTo>
                <a:lnTo>
                  <a:pt x="863" y="818"/>
                </a:lnTo>
                <a:lnTo>
                  <a:pt x="861" y="819"/>
                </a:lnTo>
                <a:lnTo>
                  <a:pt x="859" y="819"/>
                </a:lnTo>
                <a:lnTo>
                  <a:pt x="857" y="821"/>
                </a:lnTo>
                <a:lnTo>
                  <a:pt x="857" y="823"/>
                </a:lnTo>
                <a:lnTo>
                  <a:pt x="857" y="825"/>
                </a:lnTo>
                <a:lnTo>
                  <a:pt x="857" y="827"/>
                </a:lnTo>
                <a:lnTo>
                  <a:pt x="855" y="829"/>
                </a:lnTo>
                <a:lnTo>
                  <a:pt x="855" y="831"/>
                </a:lnTo>
                <a:lnTo>
                  <a:pt x="854" y="833"/>
                </a:lnTo>
                <a:lnTo>
                  <a:pt x="854" y="834"/>
                </a:lnTo>
                <a:lnTo>
                  <a:pt x="852" y="838"/>
                </a:lnTo>
                <a:lnTo>
                  <a:pt x="850" y="840"/>
                </a:lnTo>
                <a:lnTo>
                  <a:pt x="848" y="842"/>
                </a:lnTo>
                <a:lnTo>
                  <a:pt x="848" y="844"/>
                </a:lnTo>
                <a:lnTo>
                  <a:pt x="848" y="846"/>
                </a:lnTo>
                <a:lnTo>
                  <a:pt x="846" y="848"/>
                </a:lnTo>
                <a:lnTo>
                  <a:pt x="846" y="849"/>
                </a:lnTo>
                <a:lnTo>
                  <a:pt x="846" y="851"/>
                </a:lnTo>
                <a:lnTo>
                  <a:pt x="844" y="851"/>
                </a:lnTo>
                <a:lnTo>
                  <a:pt x="842" y="853"/>
                </a:lnTo>
                <a:lnTo>
                  <a:pt x="840" y="853"/>
                </a:lnTo>
                <a:lnTo>
                  <a:pt x="840" y="855"/>
                </a:lnTo>
                <a:lnTo>
                  <a:pt x="840" y="857"/>
                </a:lnTo>
                <a:lnTo>
                  <a:pt x="839" y="859"/>
                </a:lnTo>
                <a:lnTo>
                  <a:pt x="839" y="861"/>
                </a:lnTo>
                <a:lnTo>
                  <a:pt x="837" y="863"/>
                </a:lnTo>
                <a:lnTo>
                  <a:pt x="837" y="864"/>
                </a:lnTo>
                <a:lnTo>
                  <a:pt x="835" y="866"/>
                </a:lnTo>
                <a:lnTo>
                  <a:pt x="833" y="868"/>
                </a:lnTo>
                <a:lnTo>
                  <a:pt x="833" y="870"/>
                </a:lnTo>
                <a:lnTo>
                  <a:pt x="831" y="872"/>
                </a:lnTo>
                <a:lnTo>
                  <a:pt x="827" y="872"/>
                </a:lnTo>
                <a:lnTo>
                  <a:pt x="825" y="874"/>
                </a:lnTo>
                <a:lnTo>
                  <a:pt x="822" y="876"/>
                </a:lnTo>
                <a:lnTo>
                  <a:pt x="818" y="878"/>
                </a:lnTo>
                <a:lnTo>
                  <a:pt x="816" y="879"/>
                </a:lnTo>
                <a:lnTo>
                  <a:pt x="816" y="881"/>
                </a:lnTo>
                <a:lnTo>
                  <a:pt x="814" y="881"/>
                </a:lnTo>
                <a:lnTo>
                  <a:pt x="812" y="883"/>
                </a:lnTo>
                <a:lnTo>
                  <a:pt x="810" y="885"/>
                </a:lnTo>
                <a:lnTo>
                  <a:pt x="810" y="887"/>
                </a:lnTo>
                <a:lnTo>
                  <a:pt x="809" y="887"/>
                </a:lnTo>
                <a:lnTo>
                  <a:pt x="809" y="889"/>
                </a:lnTo>
                <a:lnTo>
                  <a:pt x="807" y="891"/>
                </a:lnTo>
                <a:lnTo>
                  <a:pt x="805" y="891"/>
                </a:lnTo>
                <a:lnTo>
                  <a:pt x="805" y="893"/>
                </a:lnTo>
                <a:lnTo>
                  <a:pt x="803" y="893"/>
                </a:lnTo>
                <a:lnTo>
                  <a:pt x="803" y="894"/>
                </a:lnTo>
                <a:lnTo>
                  <a:pt x="803" y="896"/>
                </a:lnTo>
                <a:lnTo>
                  <a:pt x="801" y="898"/>
                </a:lnTo>
                <a:lnTo>
                  <a:pt x="799" y="900"/>
                </a:lnTo>
                <a:lnTo>
                  <a:pt x="799" y="902"/>
                </a:lnTo>
                <a:lnTo>
                  <a:pt x="799" y="904"/>
                </a:lnTo>
                <a:lnTo>
                  <a:pt x="799" y="906"/>
                </a:lnTo>
                <a:lnTo>
                  <a:pt x="797" y="908"/>
                </a:lnTo>
                <a:lnTo>
                  <a:pt x="799" y="909"/>
                </a:lnTo>
                <a:lnTo>
                  <a:pt x="799" y="911"/>
                </a:lnTo>
                <a:lnTo>
                  <a:pt x="797" y="913"/>
                </a:lnTo>
                <a:lnTo>
                  <a:pt x="795" y="915"/>
                </a:lnTo>
                <a:lnTo>
                  <a:pt x="793" y="915"/>
                </a:lnTo>
                <a:lnTo>
                  <a:pt x="793" y="917"/>
                </a:lnTo>
                <a:lnTo>
                  <a:pt x="792" y="919"/>
                </a:lnTo>
                <a:lnTo>
                  <a:pt x="792" y="921"/>
                </a:lnTo>
                <a:lnTo>
                  <a:pt x="792" y="923"/>
                </a:lnTo>
                <a:lnTo>
                  <a:pt x="790" y="924"/>
                </a:lnTo>
                <a:lnTo>
                  <a:pt x="788" y="924"/>
                </a:lnTo>
                <a:lnTo>
                  <a:pt x="786" y="926"/>
                </a:lnTo>
                <a:lnTo>
                  <a:pt x="784" y="928"/>
                </a:lnTo>
                <a:lnTo>
                  <a:pt x="782" y="928"/>
                </a:lnTo>
                <a:lnTo>
                  <a:pt x="780" y="928"/>
                </a:lnTo>
                <a:lnTo>
                  <a:pt x="778" y="930"/>
                </a:lnTo>
                <a:lnTo>
                  <a:pt x="775" y="932"/>
                </a:lnTo>
                <a:lnTo>
                  <a:pt x="773" y="936"/>
                </a:lnTo>
                <a:lnTo>
                  <a:pt x="769" y="939"/>
                </a:lnTo>
                <a:lnTo>
                  <a:pt x="767" y="943"/>
                </a:lnTo>
                <a:lnTo>
                  <a:pt x="767" y="943"/>
                </a:lnTo>
                <a:lnTo>
                  <a:pt x="765" y="943"/>
                </a:lnTo>
                <a:lnTo>
                  <a:pt x="765" y="945"/>
                </a:lnTo>
                <a:lnTo>
                  <a:pt x="763" y="945"/>
                </a:lnTo>
                <a:lnTo>
                  <a:pt x="762" y="947"/>
                </a:lnTo>
                <a:lnTo>
                  <a:pt x="762" y="949"/>
                </a:lnTo>
                <a:lnTo>
                  <a:pt x="762" y="951"/>
                </a:lnTo>
                <a:lnTo>
                  <a:pt x="762" y="953"/>
                </a:lnTo>
                <a:lnTo>
                  <a:pt x="762" y="954"/>
                </a:lnTo>
                <a:lnTo>
                  <a:pt x="762" y="956"/>
                </a:lnTo>
                <a:lnTo>
                  <a:pt x="762" y="958"/>
                </a:lnTo>
                <a:lnTo>
                  <a:pt x="760" y="960"/>
                </a:lnTo>
                <a:lnTo>
                  <a:pt x="756" y="960"/>
                </a:lnTo>
                <a:lnTo>
                  <a:pt x="754" y="962"/>
                </a:lnTo>
                <a:lnTo>
                  <a:pt x="752" y="962"/>
                </a:lnTo>
                <a:lnTo>
                  <a:pt x="750" y="964"/>
                </a:lnTo>
                <a:lnTo>
                  <a:pt x="750" y="966"/>
                </a:lnTo>
                <a:lnTo>
                  <a:pt x="750" y="968"/>
                </a:lnTo>
                <a:lnTo>
                  <a:pt x="750" y="969"/>
                </a:lnTo>
                <a:lnTo>
                  <a:pt x="748" y="971"/>
                </a:lnTo>
                <a:lnTo>
                  <a:pt x="747" y="973"/>
                </a:lnTo>
                <a:lnTo>
                  <a:pt x="745" y="973"/>
                </a:lnTo>
                <a:lnTo>
                  <a:pt x="743" y="973"/>
                </a:lnTo>
                <a:lnTo>
                  <a:pt x="743" y="975"/>
                </a:lnTo>
                <a:lnTo>
                  <a:pt x="743" y="977"/>
                </a:lnTo>
                <a:lnTo>
                  <a:pt x="741" y="979"/>
                </a:lnTo>
                <a:lnTo>
                  <a:pt x="739" y="981"/>
                </a:lnTo>
                <a:lnTo>
                  <a:pt x="737" y="981"/>
                </a:lnTo>
                <a:lnTo>
                  <a:pt x="735" y="981"/>
                </a:lnTo>
                <a:lnTo>
                  <a:pt x="735" y="983"/>
                </a:lnTo>
                <a:lnTo>
                  <a:pt x="733" y="983"/>
                </a:lnTo>
                <a:lnTo>
                  <a:pt x="733" y="984"/>
                </a:lnTo>
                <a:lnTo>
                  <a:pt x="732" y="986"/>
                </a:lnTo>
                <a:lnTo>
                  <a:pt x="732" y="988"/>
                </a:lnTo>
                <a:lnTo>
                  <a:pt x="732" y="988"/>
                </a:lnTo>
                <a:lnTo>
                  <a:pt x="733" y="990"/>
                </a:lnTo>
                <a:lnTo>
                  <a:pt x="733" y="992"/>
                </a:lnTo>
                <a:lnTo>
                  <a:pt x="735" y="992"/>
                </a:lnTo>
                <a:lnTo>
                  <a:pt x="735" y="994"/>
                </a:lnTo>
                <a:lnTo>
                  <a:pt x="735" y="996"/>
                </a:lnTo>
                <a:lnTo>
                  <a:pt x="735" y="998"/>
                </a:lnTo>
                <a:lnTo>
                  <a:pt x="735" y="999"/>
                </a:lnTo>
                <a:lnTo>
                  <a:pt x="737" y="1001"/>
                </a:lnTo>
                <a:lnTo>
                  <a:pt x="737" y="1003"/>
                </a:lnTo>
                <a:lnTo>
                  <a:pt x="739" y="1007"/>
                </a:lnTo>
                <a:lnTo>
                  <a:pt x="739" y="1009"/>
                </a:lnTo>
                <a:lnTo>
                  <a:pt x="741" y="1011"/>
                </a:lnTo>
                <a:lnTo>
                  <a:pt x="739" y="1013"/>
                </a:lnTo>
                <a:lnTo>
                  <a:pt x="739" y="1014"/>
                </a:lnTo>
                <a:lnTo>
                  <a:pt x="741" y="1016"/>
                </a:lnTo>
                <a:lnTo>
                  <a:pt x="743" y="1016"/>
                </a:lnTo>
                <a:lnTo>
                  <a:pt x="743" y="1018"/>
                </a:lnTo>
                <a:lnTo>
                  <a:pt x="743" y="1020"/>
                </a:lnTo>
                <a:lnTo>
                  <a:pt x="743" y="1022"/>
                </a:lnTo>
                <a:lnTo>
                  <a:pt x="743" y="1024"/>
                </a:lnTo>
                <a:lnTo>
                  <a:pt x="743" y="1026"/>
                </a:lnTo>
                <a:lnTo>
                  <a:pt x="743" y="1028"/>
                </a:lnTo>
                <a:lnTo>
                  <a:pt x="743" y="1029"/>
                </a:lnTo>
                <a:lnTo>
                  <a:pt x="741" y="1031"/>
                </a:lnTo>
                <a:lnTo>
                  <a:pt x="741" y="1031"/>
                </a:lnTo>
                <a:lnTo>
                  <a:pt x="739" y="1033"/>
                </a:lnTo>
                <a:lnTo>
                  <a:pt x="737" y="1035"/>
                </a:lnTo>
                <a:lnTo>
                  <a:pt x="737" y="1037"/>
                </a:lnTo>
                <a:lnTo>
                  <a:pt x="735" y="1037"/>
                </a:lnTo>
                <a:lnTo>
                  <a:pt x="735" y="1039"/>
                </a:lnTo>
                <a:lnTo>
                  <a:pt x="733" y="1041"/>
                </a:lnTo>
                <a:lnTo>
                  <a:pt x="733" y="1043"/>
                </a:lnTo>
                <a:lnTo>
                  <a:pt x="733" y="1044"/>
                </a:lnTo>
                <a:lnTo>
                  <a:pt x="732" y="1046"/>
                </a:lnTo>
                <a:lnTo>
                  <a:pt x="733" y="1048"/>
                </a:lnTo>
                <a:lnTo>
                  <a:pt x="733" y="1050"/>
                </a:lnTo>
                <a:lnTo>
                  <a:pt x="733" y="1052"/>
                </a:lnTo>
                <a:lnTo>
                  <a:pt x="732" y="1054"/>
                </a:lnTo>
                <a:lnTo>
                  <a:pt x="732" y="1056"/>
                </a:lnTo>
                <a:lnTo>
                  <a:pt x="732" y="1058"/>
                </a:lnTo>
                <a:lnTo>
                  <a:pt x="732" y="1059"/>
                </a:lnTo>
                <a:lnTo>
                  <a:pt x="730" y="1059"/>
                </a:lnTo>
                <a:lnTo>
                  <a:pt x="728" y="1061"/>
                </a:lnTo>
                <a:lnTo>
                  <a:pt x="728" y="1063"/>
                </a:lnTo>
                <a:lnTo>
                  <a:pt x="728" y="1065"/>
                </a:lnTo>
                <a:lnTo>
                  <a:pt x="728" y="1067"/>
                </a:lnTo>
                <a:lnTo>
                  <a:pt x="726" y="1069"/>
                </a:lnTo>
                <a:lnTo>
                  <a:pt x="724" y="1071"/>
                </a:lnTo>
                <a:lnTo>
                  <a:pt x="722" y="1071"/>
                </a:lnTo>
                <a:lnTo>
                  <a:pt x="722" y="1073"/>
                </a:lnTo>
                <a:lnTo>
                  <a:pt x="722" y="1074"/>
                </a:lnTo>
                <a:lnTo>
                  <a:pt x="724" y="1076"/>
                </a:lnTo>
                <a:lnTo>
                  <a:pt x="722" y="1076"/>
                </a:lnTo>
                <a:lnTo>
                  <a:pt x="722" y="1078"/>
                </a:lnTo>
                <a:lnTo>
                  <a:pt x="720" y="1078"/>
                </a:lnTo>
                <a:lnTo>
                  <a:pt x="720" y="1080"/>
                </a:lnTo>
                <a:lnTo>
                  <a:pt x="720" y="1084"/>
                </a:lnTo>
                <a:lnTo>
                  <a:pt x="720" y="1086"/>
                </a:lnTo>
                <a:lnTo>
                  <a:pt x="717" y="1088"/>
                </a:lnTo>
                <a:lnTo>
                  <a:pt x="715" y="1088"/>
                </a:lnTo>
                <a:lnTo>
                  <a:pt x="713" y="1089"/>
                </a:lnTo>
                <a:lnTo>
                  <a:pt x="713" y="1091"/>
                </a:lnTo>
                <a:lnTo>
                  <a:pt x="713" y="1093"/>
                </a:lnTo>
                <a:lnTo>
                  <a:pt x="715" y="1093"/>
                </a:lnTo>
                <a:lnTo>
                  <a:pt x="715" y="1095"/>
                </a:lnTo>
                <a:lnTo>
                  <a:pt x="715" y="1097"/>
                </a:lnTo>
                <a:lnTo>
                  <a:pt x="713" y="1097"/>
                </a:lnTo>
                <a:lnTo>
                  <a:pt x="713" y="1099"/>
                </a:lnTo>
                <a:lnTo>
                  <a:pt x="711" y="1099"/>
                </a:lnTo>
                <a:lnTo>
                  <a:pt x="709" y="1101"/>
                </a:lnTo>
                <a:lnTo>
                  <a:pt x="709" y="1103"/>
                </a:lnTo>
                <a:lnTo>
                  <a:pt x="709" y="1104"/>
                </a:lnTo>
                <a:lnTo>
                  <a:pt x="711" y="1106"/>
                </a:lnTo>
                <a:lnTo>
                  <a:pt x="711" y="1108"/>
                </a:lnTo>
                <a:lnTo>
                  <a:pt x="713" y="1108"/>
                </a:lnTo>
                <a:lnTo>
                  <a:pt x="715" y="1110"/>
                </a:lnTo>
                <a:lnTo>
                  <a:pt x="715" y="1112"/>
                </a:lnTo>
                <a:lnTo>
                  <a:pt x="713" y="1114"/>
                </a:lnTo>
                <a:lnTo>
                  <a:pt x="713" y="1116"/>
                </a:lnTo>
                <a:lnTo>
                  <a:pt x="713" y="1118"/>
                </a:lnTo>
                <a:lnTo>
                  <a:pt x="715" y="1118"/>
                </a:lnTo>
                <a:lnTo>
                  <a:pt x="715" y="1119"/>
                </a:lnTo>
                <a:lnTo>
                  <a:pt x="717" y="1121"/>
                </a:lnTo>
                <a:lnTo>
                  <a:pt x="718" y="1121"/>
                </a:lnTo>
                <a:lnTo>
                  <a:pt x="720" y="1121"/>
                </a:lnTo>
                <a:lnTo>
                  <a:pt x="720" y="1123"/>
                </a:lnTo>
                <a:lnTo>
                  <a:pt x="720" y="1125"/>
                </a:lnTo>
                <a:lnTo>
                  <a:pt x="720" y="1127"/>
                </a:lnTo>
                <a:lnTo>
                  <a:pt x="720" y="1129"/>
                </a:lnTo>
                <a:lnTo>
                  <a:pt x="722" y="1129"/>
                </a:lnTo>
                <a:lnTo>
                  <a:pt x="722" y="1131"/>
                </a:lnTo>
                <a:lnTo>
                  <a:pt x="722" y="1133"/>
                </a:lnTo>
                <a:lnTo>
                  <a:pt x="722" y="1135"/>
                </a:lnTo>
                <a:lnTo>
                  <a:pt x="720" y="1136"/>
                </a:lnTo>
                <a:lnTo>
                  <a:pt x="718" y="1138"/>
                </a:lnTo>
                <a:lnTo>
                  <a:pt x="718" y="1140"/>
                </a:lnTo>
                <a:lnTo>
                  <a:pt x="718" y="1142"/>
                </a:lnTo>
                <a:lnTo>
                  <a:pt x="720" y="1144"/>
                </a:lnTo>
                <a:lnTo>
                  <a:pt x="722" y="1144"/>
                </a:lnTo>
                <a:lnTo>
                  <a:pt x="724" y="1144"/>
                </a:lnTo>
                <a:lnTo>
                  <a:pt x="726" y="1144"/>
                </a:lnTo>
                <a:lnTo>
                  <a:pt x="728" y="1146"/>
                </a:lnTo>
                <a:lnTo>
                  <a:pt x="730" y="1146"/>
                </a:lnTo>
                <a:lnTo>
                  <a:pt x="730" y="1148"/>
                </a:lnTo>
                <a:lnTo>
                  <a:pt x="732" y="1148"/>
                </a:lnTo>
                <a:lnTo>
                  <a:pt x="732" y="1150"/>
                </a:lnTo>
                <a:lnTo>
                  <a:pt x="733" y="1151"/>
                </a:lnTo>
                <a:lnTo>
                  <a:pt x="735" y="1153"/>
                </a:lnTo>
                <a:lnTo>
                  <a:pt x="735" y="1155"/>
                </a:lnTo>
                <a:lnTo>
                  <a:pt x="735" y="1157"/>
                </a:lnTo>
                <a:lnTo>
                  <a:pt x="735" y="1159"/>
                </a:lnTo>
                <a:lnTo>
                  <a:pt x="735" y="1161"/>
                </a:lnTo>
                <a:lnTo>
                  <a:pt x="735" y="1163"/>
                </a:lnTo>
                <a:lnTo>
                  <a:pt x="733" y="1165"/>
                </a:lnTo>
                <a:lnTo>
                  <a:pt x="732" y="1165"/>
                </a:lnTo>
                <a:lnTo>
                  <a:pt x="730" y="1165"/>
                </a:lnTo>
                <a:lnTo>
                  <a:pt x="728" y="1165"/>
                </a:lnTo>
                <a:lnTo>
                  <a:pt x="728" y="1166"/>
                </a:lnTo>
                <a:lnTo>
                  <a:pt x="728" y="1166"/>
                </a:lnTo>
                <a:lnTo>
                  <a:pt x="732" y="1168"/>
                </a:lnTo>
                <a:lnTo>
                  <a:pt x="732" y="1170"/>
                </a:lnTo>
                <a:lnTo>
                  <a:pt x="733" y="1172"/>
                </a:lnTo>
                <a:lnTo>
                  <a:pt x="735" y="1172"/>
                </a:lnTo>
                <a:lnTo>
                  <a:pt x="735" y="1174"/>
                </a:lnTo>
                <a:lnTo>
                  <a:pt x="733" y="1176"/>
                </a:lnTo>
                <a:lnTo>
                  <a:pt x="732" y="1178"/>
                </a:lnTo>
                <a:lnTo>
                  <a:pt x="730" y="1176"/>
                </a:lnTo>
                <a:lnTo>
                  <a:pt x="728" y="1178"/>
                </a:lnTo>
                <a:lnTo>
                  <a:pt x="728" y="1181"/>
                </a:lnTo>
                <a:lnTo>
                  <a:pt x="730" y="1181"/>
                </a:lnTo>
                <a:lnTo>
                  <a:pt x="730" y="1183"/>
                </a:lnTo>
                <a:lnTo>
                  <a:pt x="730" y="1187"/>
                </a:lnTo>
                <a:lnTo>
                  <a:pt x="730" y="1189"/>
                </a:lnTo>
                <a:lnTo>
                  <a:pt x="730" y="1191"/>
                </a:lnTo>
                <a:lnTo>
                  <a:pt x="730" y="1193"/>
                </a:lnTo>
                <a:lnTo>
                  <a:pt x="733" y="1195"/>
                </a:lnTo>
                <a:lnTo>
                  <a:pt x="737" y="1196"/>
                </a:lnTo>
                <a:lnTo>
                  <a:pt x="739" y="1198"/>
                </a:lnTo>
                <a:lnTo>
                  <a:pt x="741" y="1200"/>
                </a:lnTo>
                <a:lnTo>
                  <a:pt x="743" y="1200"/>
                </a:lnTo>
                <a:lnTo>
                  <a:pt x="745" y="1200"/>
                </a:lnTo>
                <a:lnTo>
                  <a:pt x="745" y="1202"/>
                </a:lnTo>
                <a:lnTo>
                  <a:pt x="745" y="1204"/>
                </a:lnTo>
                <a:lnTo>
                  <a:pt x="747" y="1206"/>
                </a:lnTo>
                <a:lnTo>
                  <a:pt x="747" y="1208"/>
                </a:lnTo>
                <a:lnTo>
                  <a:pt x="745" y="1208"/>
                </a:lnTo>
                <a:lnTo>
                  <a:pt x="743" y="1208"/>
                </a:lnTo>
                <a:lnTo>
                  <a:pt x="741" y="1208"/>
                </a:lnTo>
                <a:lnTo>
                  <a:pt x="739" y="1208"/>
                </a:lnTo>
                <a:lnTo>
                  <a:pt x="737" y="1210"/>
                </a:lnTo>
                <a:lnTo>
                  <a:pt x="737" y="1211"/>
                </a:lnTo>
                <a:lnTo>
                  <a:pt x="737" y="1211"/>
                </a:lnTo>
                <a:lnTo>
                  <a:pt x="737" y="1213"/>
                </a:lnTo>
                <a:lnTo>
                  <a:pt x="735" y="1211"/>
                </a:lnTo>
                <a:lnTo>
                  <a:pt x="735" y="1211"/>
                </a:lnTo>
                <a:lnTo>
                  <a:pt x="733" y="1211"/>
                </a:lnTo>
                <a:lnTo>
                  <a:pt x="732" y="1211"/>
                </a:lnTo>
                <a:lnTo>
                  <a:pt x="730" y="1211"/>
                </a:lnTo>
                <a:lnTo>
                  <a:pt x="728" y="1211"/>
                </a:lnTo>
                <a:lnTo>
                  <a:pt x="728" y="1213"/>
                </a:lnTo>
                <a:lnTo>
                  <a:pt x="726" y="1213"/>
                </a:lnTo>
                <a:lnTo>
                  <a:pt x="724" y="1213"/>
                </a:lnTo>
                <a:lnTo>
                  <a:pt x="722" y="1215"/>
                </a:lnTo>
                <a:lnTo>
                  <a:pt x="720" y="1215"/>
                </a:lnTo>
                <a:lnTo>
                  <a:pt x="720" y="1213"/>
                </a:lnTo>
                <a:lnTo>
                  <a:pt x="718" y="1211"/>
                </a:lnTo>
                <a:lnTo>
                  <a:pt x="717" y="1211"/>
                </a:lnTo>
                <a:lnTo>
                  <a:pt x="717" y="1213"/>
                </a:lnTo>
                <a:lnTo>
                  <a:pt x="717" y="1215"/>
                </a:lnTo>
                <a:lnTo>
                  <a:pt x="717" y="1217"/>
                </a:lnTo>
                <a:lnTo>
                  <a:pt x="715" y="1219"/>
                </a:lnTo>
                <a:lnTo>
                  <a:pt x="715" y="1221"/>
                </a:lnTo>
                <a:lnTo>
                  <a:pt x="713" y="1223"/>
                </a:lnTo>
                <a:lnTo>
                  <a:pt x="713" y="1225"/>
                </a:lnTo>
                <a:lnTo>
                  <a:pt x="715" y="1226"/>
                </a:lnTo>
                <a:lnTo>
                  <a:pt x="713" y="1228"/>
                </a:lnTo>
                <a:lnTo>
                  <a:pt x="711" y="1228"/>
                </a:lnTo>
                <a:lnTo>
                  <a:pt x="709" y="1226"/>
                </a:lnTo>
                <a:lnTo>
                  <a:pt x="709" y="1228"/>
                </a:lnTo>
                <a:lnTo>
                  <a:pt x="709" y="1230"/>
                </a:lnTo>
                <a:lnTo>
                  <a:pt x="709" y="1232"/>
                </a:lnTo>
                <a:lnTo>
                  <a:pt x="707" y="1234"/>
                </a:lnTo>
                <a:lnTo>
                  <a:pt x="707" y="1232"/>
                </a:lnTo>
                <a:lnTo>
                  <a:pt x="705" y="1230"/>
                </a:lnTo>
                <a:lnTo>
                  <a:pt x="703" y="1230"/>
                </a:lnTo>
                <a:lnTo>
                  <a:pt x="703" y="1228"/>
                </a:lnTo>
                <a:lnTo>
                  <a:pt x="703" y="1230"/>
                </a:lnTo>
                <a:lnTo>
                  <a:pt x="702" y="1230"/>
                </a:lnTo>
                <a:lnTo>
                  <a:pt x="700" y="1230"/>
                </a:lnTo>
                <a:lnTo>
                  <a:pt x="702" y="1232"/>
                </a:lnTo>
                <a:lnTo>
                  <a:pt x="703" y="1232"/>
                </a:lnTo>
                <a:lnTo>
                  <a:pt x="703" y="1234"/>
                </a:lnTo>
                <a:lnTo>
                  <a:pt x="705" y="1234"/>
                </a:lnTo>
                <a:lnTo>
                  <a:pt x="705" y="1236"/>
                </a:lnTo>
                <a:lnTo>
                  <a:pt x="707" y="1238"/>
                </a:lnTo>
                <a:lnTo>
                  <a:pt x="707" y="1240"/>
                </a:lnTo>
                <a:lnTo>
                  <a:pt x="705" y="1241"/>
                </a:lnTo>
                <a:lnTo>
                  <a:pt x="705" y="1243"/>
                </a:lnTo>
                <a:lnTo>
                  <a:pt x="705" y="1245"/>
                </a:lnTo>
                <a:lnTo>
                  <a:pt x="707" y="1247"/>
                </a:lnTo>
                <a:lnTo>
                  <a:pt x="705" y="1247"/>
                </a:lnTo>
                <a:lnTo>
                  <a:pt x="703" y="1247"/>
                </a:lnTo>
                <a:lnTo>
                  <a:pt x="703" y="1247"/>
                </a:lnTo>
                <a:lnTo>
                  <a:pt x="702" y="1249"/>
                </a:lnTo>
                <a:lnTo>
                  <a:pt x="702" y="1251"/>
                </a:lnTo>
                <a:lnTo>
                  <a:pt x="700" y="1251"/>
                </a:lnTo>
                <a:lnTo>
                  <a:pt x="700" y="1253"/>
                </a:lnTo>
                <a:lnTo>
                  <a:pt x="700" y="1256"/>
                </a:lnTo>
                <a:lnTo>
                  <a:pt x="698" y="1256"/>
                </a:lnTo>
                <a:lnTo>
                  <a:pt x="696" y="1264"/>
                </a:lnTo>
                <a:lnTo>
                  <a:pt x="692" y="1264"/>
                </a:lnTo>
                <a:lnTo>
                  <a:pt x="690" y="1266"/>
                </a:lnTo>
                <a:lnTo>
                  <a:pt x="692" y="1271"/>
                </a:lnTo>
                <a:lnTo>
                  <a:pt x="685" y="1271"/>
                </a:lnTo>
                <a:lnTo>
                  <a:pt x="687" y="1279"/>
                </a:lnTo>
                <a:lnTo>
                  <a:pt x="679" y="1283"/>
                </a:lnTo>
                <a:lnTo>
                  <a:pt x="681" y="1286"/>
                </a:lnTo>
                <a:lnTo>
                  <a:pt x="675" y="1290"/>
                </a:lnTo>
                <a:lnTo>
                  <a:pt x="677" y="1300"/>
                </a:lnTo>
                <a:lnTo>
                  <a:pt x="677" y="1301"/>
                </a:lnTo>
                <a:lnTo>
                  <a:pt x="672" y="1315"/>
                </a:lnTo>
                <a:lnTo>
                  <a:pt x="672" y="1330"/>
                </a:lnTo>
                <a:lnTo>
                  <a:pt x="668" y="1333"/>
                </a:lnTo>
                <a:lnTo>
                  <a:pt x="658" y="1361"/>
                </a:lnTo>
                <a:lnTo>
                  <a:pt x="653" y="1365"/>
                </a:lnTo>
                <a:lnTo>
                  <a:pt x="643" y="1369"/>
                </a:lnTo>
                <a:lnTo>
                  <a:pt x="628" y="1373"/>
                </a:lnTo>
                <a:lnTo>
                  <a:pt x="615" y="1378"/>
                </a:lnTo>
                <a:lnTo>
                  <a:pt x="608" y="1388"/>
                </a:lnTo>
                <a:lnTo>
                  <a:pt x="608" y="1390"/>
                </a:lnTo>
                <a:lnTo>
                  <a:pt x="608" y="1390"/>
                </a:lnTo>
                <a:lnTo>
                  <a:pt x="606" y="1390"/>
                </a:lnTo>
                <a:lnTo>
                  <a:pt x="604" y="1390"/>
                </a:lnTo>
                <a:lnTo>
                  <a:pt x="600" y="1393"/>
                </a:lnTo>
                <a:lnTo>
                  <a:pt x="597" y="1395"/>
                </a:lnTo>
                <a:lnTo>
                  <a:pt x="595" y="1397"/>
                </a:lnTo>
                <a:lnTo>
                  <a:pt x="589" y="1399"/>
                </a:lnTo>
                <a:lnTo>
                  <a:pt x="585" y="1401"/>
                </a:lnTo>
                <a:lnTo>
                  <a:pt x="582" y="1401"/>
                </a:lnTo>
                <a:lnTo>
                  <a:pt x="576" y="1406"/>
                </a:lnTo>
                <a:lnTo>
                  <a:pt x="574" y="1408"/>
                </a:lnTo>
                <a:lnTo>
                  <a:pt x="572" y="1410"/>
                </a:lnTo>
                <a:lnTo>
                  <a:pt x="568" y="1410"/>
                </a:lnTo>
                <a:lnTo>
                  <a:pt x="567" y="1412"/>
                </a:lnTo>
                <a:lnTo>
                  <a:pt x="563" y="1416"/>
                </a:lnTo>
                <a:lnTo>
                  <a:pt x="561" y="1418"/>
                </a:lnTo>
                <a:lnTo>
                  <a:pt x="557" y="1421"/>
                </a:lnTo>
                <a:lnTo>
                  <a:pt x="553" y="1423"/>
                </a:lnTo>
                <a:lnTo>
                  <a:pt x="550" y="1425"/>
                </a:lnTo>
                <a:lnTo>
                  <a:pt x="548" y="1427"/>
                </a:lnTo>
                <a:lnTo>
                  <a:pt x="544" y="1429"/>
                </a:lnTo>
                <a:lnTo>
                  <a:pt x="542" y="1429"/>
                </a:lnTo>
                <a:lnTo>
                  <a:pt x="542" y="1431"/>
                </a:lnTo>
                <a:lnTo>
                  <a:pt x="540" y="1431"/>
                </a:lnTo>
                <a:lnTo>
                  <a:pt x="538" y="1433"/>
                </a:lnTo>
                <a:lnTo>
                  <a:pt x="538" y="1435"/>
                </a:lnTo>
                <a:lnTo>
                  <a:pt x="537" y="1438"/>
                </a:lnTo>
                <a:lnTo>
                  <a:pt x="535" y="1442"/>
                </a:lnTo>
                <a:lnTo>
                  <a:pt x="533" y="1446"/>
                </a:lnTo>
                <a:lnTo>
                  <a:pt x="529" y="1448"/>
                </a:lnTo>
                <a:lnTo>
                  <a:pt x="527" y="1450"/>
                </a:lnTo>
                <a:lnTo>
                  <a:pt x="525" y="1453"/>
                </a:lnTo>
                <a:lnTo>
                  <a:pt x="523" y="1455"/>
                </a:lnTo>
                <a:lnTo>
                  <a:pt x="522" y="1457"/>
                </a:lnTo>
                <a:lnTo>
                  <a:pt x="518" y="1461"/>
                </a:lnTo>
                <a:lnTo>
                  <a:pt x="514" y="1463"/>
                </a:lnTo>
                <a:lnTo>
                  <a:pt x="512" y="1465"/>
                </a:lnTo>
                <a:lnTo>
                  <a:pt x="512" y="1466"/>
                </a:lnTo>
                <a:lnTo>
                  <a:pt x="508" y="1470"/>
                </a:lnTo>
                <a:lnTo>
                  <a:pt x="507" y="1472"/>
                </a:lnTo>
                <a:lnTo>
                  <a:pt x="503" y="1474"/>
                </a:lnTo>
                <a:lnTo>
                  <a:pt x="501" y="1476"/>
                </a:lnTo>
                <a:lnTo>
                  <a:pt x="497" y="1478"/>
                </a:lnTo>
                <a:lnTo>
                  <a:pt x="495" y="1480"/>
                </a:lnTo>
                <a:lnTo>
                  <a:pt x="492" y="1481"/>
                </a:lnTo>
                <a:lnTo>
                  <a:pt x="490" y="1483"/>
                </a:lnTo>
                <a:lnTo>
                  <a:pt x="486" y="1485"/>
                </a:lnTo>
                <a:lnTo>
                  <a:pt x="484" y="1487"/>
                </a:lnTo>
                <a:lnTo>
                  <a:pt x="480" y="1489"/>
                </a:lnTo>
                <a:lnTo>
                  <a:pt x="478" y="1491"/>
                </a:lnTo>
                <a:lnTo>
                  <a:pt x="475" y="1493"/>
                </a:lnTo>
                <a:lnTo>
                  <a:pt x="471" y="1495"/>
                </a:lnTo>
                <a:lnTo>
                  <a:pt x="469" y="1496"/>
                </a:lnTo>
                <a:lnTo>
                  <a:pt x="465" y="1498"/>
                </a:lnTo>
                <a:lnTo>
                  <a:pt x="465" y="1500"/>
                </a:lnTo>
                <a:lnTo>
                  <a:pt x="462" y="1502"/>
                </a:lnTo>
                <a:lnTo>
                  <a:pt x="460" y="1504"/>
                </a:lnTo>
                <a:lnTo>
                  <a:pt x="458" y="1504"/>
                </a:lnTo>
                <a:lnTo>
                  <a:pt x="454" y="1506"/>
                </a:lnTo>
                <a:lnTo>
                  <a:pt x="452" y="1506"/>
                </a:lnTo>
                <a:lnTo>
                  <a:pt x="448" y="1508"/>
                </a:lnTo>
                <a:lnTo>
                  <a:pt x="447" y="1508"/>
                </a:lnTo>
                <a:lnTo>
                  <a:pt x="443" y="1508"/>
                </a:lnTo>
                <a:lnTo>
                  <a:pt x="441" y="1510"/>
                </a:lnTo>
                <a:lnTo>
                  <a:pt x="439" y="1510"/>
                </a:lnTo>
                <a:lnTo>
                  <a:pt x="437" y="1510"/>
                </a:lnTo>
                <a:lnTo>
                  <a:pt x="433" y="1510"/>
                </a:lnTo>
                <a:lnTo>
                  <a:pt x="430" y="1510"/>
                </a:lnTo>
                <a:lnTo>
                  <a:pt x="428" y="1508"/>
                </a:lnTo>
                <a:lnTo>
                  <a:pt x="426" y="1508"/>
                </a:lnTo>
                <a:lnTo>
                  <a:pt x="424" y="1508"/>
                </a:lnTo>
                <a:lnTo>
                  <a:pt x="422" y="1506"/>
                </a:lnTo>
                <a:lnTo>
                  <a:pt x="420" y="1506"/>
                </a:lnTo>
                <a:lnTo>
                  <a:pt x="418" y="1504"/>
                </a:lnTo>
                <a:lnTo>
                  <a:pt x="418" y="1502"/>
                </a:lnTo>
                <a:lnTo>
                  <a:pt x="418" y="1500"/>
                </a:lnTo>
                <a:lnTo>
                  <a:pt x="418" y="1498"/>
                </a:lnTo>
                <a:lnTo>
                  <a:pt x="418" y="1496"/>
                </a:lnTo>
                <a:lnTo>
                  <a:pt x="418" y="1495"/>
                </a:lnTo>
                <a:lnTo>
                  <a:pt x="418" y="1493"/>
                </a:lnTo>
                <a:lnTo>
                  <a:pt x="418" y="1491"/>
                </a:lnTo>
                <a:lnTo>
                  <a:pt x="418" y="1489"/>
                </a:lnTo>
                <a:lnTo>
                  <a:pt x="418" y="1487"/>
                </a:lnTo>
                <a:lnTo>
                  <a:pt x="422" y="1483"/>
                </a:lnTo>
                <a:lnTo>
                  <a:pt x="422" y="1481"/>
                </a:lnTo>
                <a:lnTo>
                  <a:pt x="424" y="1480"/>
                </a:lnTo>
                <a:lnTo>
                  <a:pt x="426" y="1480"/>
                </a:lnTo>
                <a:lnTo>
                  <a:pt x="428" y="1478"/>
                </a:lnTo>
                <a:lnTo>
                  <a:pt x="430" y="1476"/>
                </a:lnTo>
                <a:lnTo>
                  <a:pt x="432" y="1474"/>
                </a:lnTo>
                <a:lnTo>
                  <a:pt x="435" y="1468"/>
                </a:lnTo>
                <a:lnTo>
                  <a:pt x="437" y="1466"/>
                </a:lnTo>
                <a:lnTo>
                  <a:pt x="439" y="1465"/>
                </a:lnTo>
                <a:lnTo>
                  <a:pt x="441" y="1463"/>
                </a:lnTo>
                <a:lnTo>
                  <a:pt x="441" y="1461"/>
                </a:lnTo>
                <a:lnTo>
                  <a:pt x="443" y="1459"/>
                </a:lnTo>
                <a:lnTo>
                  <a:pt x="445" y="1457"/>
                </a:lnTo>
                <a:lnTo>
                  <a:pt x="445" y="1455"/>
                </a:lnTo>
                <a:lnTo>
                  <a:pt x="447" y="1453"/>
                </a:lnTo>
                <a:lnTo>
                  <a:pt x="447" y="1450"/>
                </a:lnTo>
                <a:lnTo>
                  <a:pt x="448" y="1448"/>
                </a:lnTo>
                <a:lnTo>
                  <a:pt x="450" y="1442"/>
                </a:lnTo>
                <a:lnTo>
                  <a:pt x="450" y="1438"/>
                </a:lnTo>
                <a:lnTo>
                  <a:pt x="450" y="1436"/>
                </a:lnTo>
                <a:lnTo>
                  <a:pt x="450" y="1435"/>
                </a:lnTo>
                <a:lnTo>
                  <a:pt x="450" y="1431"/>
                </a:lnTo>
                <a:lnTo>
                  <a:pt x="450" y="1429"/>
                </a:lnTo>
                <a:lnTo>
                  <a:pt x="448" y="1425"/>
                </a:lnTo>
                <a:lnTo>
                  <a:pt x="448" y="1423"/>
                </a:lnTo>
                <a:lnTo>
                  <a:pt x="447" y="1423"/>
                </a:lnTo>
                <a:lnTo>
                  <a:pt x="447" y="1421"/>
                </a:lnTo>
                <a:lnTo>
                  <a:pt x="445" y="1418"/>
                </a:lnTo>
                <a:lnTo>
                  <a:pt x="443" y="1416"/>
                </a:lnTo>
                <a:lnTo>
                  <a:pt x="443" y="1414"/>
                </a:lnTo>
                <a:lnTo>
                  <a:pt x="441" y="1416"/>
                </a:lnTo>
                <a:lnTo>
                  <a:pt x="439" y="1414"/>
                </a:lnTo>
                <a:lnTo>
                  <a:pt x="437" y="1412"/>
                </a:lnTo>
                <a:lnTo>
                  <a:pt x="437" y="1410"/>
                </a:lnTo>
                <a:lnTo>
                  <a:pt x="435" y="1410"/>
                </a:lnTo>
                <a:lnTo>
                  <a:pt x="433" y="1408"/>
                </a:lnTo>
                <a:lnTo>
                  <a:pt x="433" y="1406"/>
                </a:lnTo>
                <a:lnTo>
                  <a:pt x="432" y="1406"/>
                </a:lnTo>
                <a:lnTo>
                  <a:pt x="430" y="1406"/>
                </a:lnTo>
                <a:lnTo>
                  <a:pt x="430" y="1405"/>
                </a:lnTo>
                <a:lnTo>
                  <a:pt x="428" y="1405"/>
                </a:lnTo>
                <a:lnTo>
                  <a:pt x="428" y="1403"/>
                </a:lnTo>
                <a:lnTo>
                  <a:pt x="428" y="1401"/>
                </a:lnTo>
                <a:lnTo>
                  <a:pt x="428" y="1399"/>
                </a:lnTo>
                <a:lnTo>
                  <a:pt x="426" y="1397"/>
                </a:lnTo>
                <a:lnTo>
                  <a:pt x="426" y="1395"/>
                </a:lnTo>
                <a:lnTo>
                  <a:pt x="424" y="1395"/>
                </a:lnTo>
                <a:lnTo>
                  <a:pt x="424" y="1393"/>
                </a:lnTo>
                <a:lnTo>
                  <a:pt x="424" y="1390"/>
                </a:lnTo>
                <a:lnTo>
                  <a:pt x="424" y="1390"/>
                </a:lnTo>
                <a:lnTo>
                  <a:pt x="424" y="1388"/>
                </a:lnTo>
                <a:lnTo>
                  <a:pt x="424" y="1386"/>
                </a:lnTo>
                <a:lnTo>
                  <a:pt x="424" y="1382"/>
                </a:lnTo>
                <a:lnTo>
                  <a:pt x="424" y="1380"/>
                </a:lnTo>
                <a:lnTo>
                  <a:pt x="424" y="1378"/>
                </a:lnTo>
                <a:lnTo>
                  <a:pt x="424" y="1376"/>
                </a:lnTo>
                <a:lnTo>
                  <a:pt x="424" y="1375"/>
                </a:lnTo>
                <a:lnTo>
                  <a:pt x="424" y="1373"/>
                </a:lnTo>
                <a:lnTo>
                  <a:pt x="424" y="1371"/>
                </a:lnTo>
                <a:lnTo>
                  <a:pt x="422" y="1369"/>
                </a:lnTo>
                <a:lnTo>
                  <a:pt x="422" y="1367"/>
                </a:lnTo>
                <a:lnTo>
                  <a:pt x="422" y="1363"/>
                </a:lnTo>
                <a:lnTo>
                  <a:pt x="420" y="1363"/>
                </a:lnTo>
                <a:lnTo>
                  <a:pt x="420" y="1361"/>
                </a:lnTo>
                <a:lnTo>
                  <a:pt x="420" y="1360"/>
                </a:lnTo>
                <a:lnTo>
                  <a:pt x="418" y="1360"/>
                </a:lnTo>
                <a:lnTo>
                  <a:pt x="418" y="1358"/>
                </a:lnTo>
                <a:lnTo>
                  <a:pt x="417" y="1358"/>
                </a:lnTo>
                <a:lnTo>
                  <a:pt x="417" y="1360"/>
                </a:lnTo>
                <a:lnTo>
                  <a:pt x="415" y="1361"/>
                </a:lnTo>
                <a:lnTo>
                  <a:pt x="417" y="1363"/>
                </a:lnTo>
                <a:lnTo>
                  <a:pt x="418" y="1365"/>
                </a:lnTo>
                <a:lnTo>
                  <a:pt x="418" y="1367"/>
                </a:lnTo>
                <a:lnTo>
                  <a:pt x="418" y="1369"/>
                </a:lnTo>
                <a:lnTo>
                  <a:pt x="417" y="1369"/>
                </a:lnTo>
                <a:lnTo>
                  <a:pt x="415" y="1367"/>
                </a:lnTo>
                <a:lnTo>
                  <a:pt x="415" y="1365"/>
                </a:lnTo>
                <a:lnTo>
                  <a:pt x="413" y="1363"/>
                </a:lnTo>
                <a:lnTo>
                  <a:pt x="411" y="1363"/>
                </a:lnTo>
                <a:lnTo>
                  <a:pt x="411" y="1365"/>
                </a:lnTo>
                <a:lnTo>
                  <a:pt x="415" y="1367"/>
                </a:lnTo>
                <a:lnTo>
                  <a:pt x="415" y="1369"/>
                </a:lnTo>
                <a:lnTo>
                  <a:pt x="415" y="1371"/>
                </a:lnTo>
                <a:lnTo>
                  <a:pt x="413" y="1373"/>
                </a:lnTo>
                <a:lnTo>
                  <a:pt x="411" y="1373"/>
                </a:lnTo>
                <a:lnTo>
                  <a:pt x="411" y="1375"/>
                </a:lnTo>
                <a:lnTo>
                  <a:pt x="411" y="1376"/>
                </a:lnTo>
                <a:lnTo>
                  <a:pt x="409" y="1378"/>
                </a:lnTo>
                <a:lnTo>
                  <a:pt x="411" y="1378"/>
                </a:lnTo>
                <a:lnTo>
                  <a:pt x="415" y="1378"/>
                </a:lnTo>
                <a:lnTo>
                  <a:pt x="415" y="1380"/>
                </a:lnTo>
                <a:lnTo>
                  <a:pt x="413" y="1380"/>
                </a:lnTo>
                <a:lnTo>
                  <a:pt x="411" y="1380"/>
                </a:lnTo>
                <a:lnTo>
                  <a:pt x="409" y="1382"/>
                </a:lnTo>
                <a:lnTo>
                  <a:pt x="409" y="1384"/>
                </a:lnTo>
                <a:lnTo>
                  <a:pt x="409" y="1386"/>
                </a:lnTo>
                <a:lnTo>
                  <a:pt x="409" y="1388"/>
                </a:lnTo>
                <a:lnTo>
                  <a:pt x="409" y="1390"/>
                </a:lnTo>
                <a:lnTo>
                  <a:pt x="409" y="1390"/>
                </a:lnTo>
                <a:lnTo>
                  <a:pt x="407" y="1390"/>
                </a:lnTo>
                <a:lnTo>
                  <a:pt x="403" y="1391"/>
                </a:lnTo>
                <a:lnTo>
                  <a:pt x="403" y="1393"/>
                </a:lnTo>
                <a:lnTo>
                  <a:pt x="403" y="1395"/>
                </a:lnTo>
                <a:lnTo>
                  <a:pt x="402" y="1395"/>
                </a:lnTo>
                <a:lnTo>
                  <a:pt x="388" y="1410"/>
                </a:lnTo>
                <a:lnTo>
                  <a:pt x="390" y="1412"/>
                </a:lnTo>
                <a:lnTo>
                  <a:pt x="388" y="1412"/>
                </a:lnTo>
                <a:lnTo>
                  <a:pt x="387" y="1412"/>
                </a:lnTo>
                <a:lnTo>
                  <a:pt x="387" y="1414"/>
                </a:lnTo>
                <a:lnTo>
                  <a:pt x="387" y="1416"/>
                </a:lnTo>
                <a:lnTo>
                  <a:pt x="385" y="1418"/>
                </a:lnTo>
                <a:lnTo>
                  <a:pt x="383" y="1418"/>
                </a:lnTo>
                <a:lnTo>
                  <a:pt x="383" y="1420"/>
                </a:lnTo>
                <a:lnTo>
                  <a:pt x="383" y="1421"/>
                </a:lnTo>
                <a:lnTo>
                  <a:pt x="383" y="1423"/>
                </a:lnTo>
                <a:lnTo>
                  <a:pt x="383" y="1425"/>
                </a:lnTo>
                <a:lnTo>
                  <a:pt x="381" y="1423"/>
                </a:lnTo>
                <a:lnTo>
                  <a:pt x="379" y="1423"/>
                </a:lnTo>
                <a:lnTo>
                  <a:pt x="379" y="1421"/>
                </a:lnTo>
                <a:lnTo>
                  <a:pt x="377" y="1421"/>
                </a:lnTo>
                <a:lnTo>
                  <a:pt x="375" y="1421"/>
                </a:lnTo>
                <a:lnTo>
                  <a:pt x="373" y="1423"/>
                </a:lnTo>
                <a:lnTo>
                  <a:pt x="372" y="1423"/>
                </a:lnTo>
                <a:lnTo>
                  <a:pt x="372" y="1421"/>
                </a:lnTo>
                <a:lnTo>
                  <a:pt x="370" y="1421"/>
                </a:lnTo>
                <a:lnTo>
                  <a:pt x="370" y="1423"/>
                </a:lnTo>
                <a:lnTo>
                  <a:pt x="370" y="1421"/>
                </a:lnTo>
                <a:lnTo>
                  <a:pt x="368" y="1423"/>
                </a:lnTo>
                <a:lnTo>
                  <a:pt x="366" y="1425"/>
                </a:lnTo>
                <a:lnTo>
                  <a:pt x="364" y="1427"/>
                </a:lnTo>
                <a:lnTo>
                  <a:pt x="362" y="1425"/>
                </a:lnTo>
                <a:lnTo>
                  <a:pt x="360" y="1425"/>
                </a:lnTo>
                <a:lnTo>
                  <a:pt x="358" y="1427"/>
                </a:lnTo>
                <a:lnTo>
                  <a:pt x="358" y="1429"/>
                </a:lnTo>
                <a:lnTo>
                  <a:pt x="357" y="1429"/>
                </a:lnTo>
                <a:lnTo>
                  <a:pt x="355" y="1429"/>
                </a:lnTo>
                <a:lnTo>
                  <a:pt x="353" y="1427"/>
                </a:lnTo>
                <a:lnTo>
                  <a:pt x="351" y="1425"/>
                </a:lnTo>
                <a:lnTo>
                  <a:pt x="349" y="1425"/>
                </a:lnTo>
                <a:lnTo>
                  <a:pt x="347" y="1427"/>
                </a:lnTo>
                <a:lnTo>
                  <a:pt x="345" y="1425"/>
                </a:lnTo>
                <a:lnTo>
                  <a:pt x="343" y="1425"/>
                </a:lnTo>
                <a:lnTo>
                  <a:pt x="342" y="1425"/>
                </a:lnTo>
                <a:lnTo>
                  <a:pt x="340" y="1425"/>
                </a:lnTo>
                <a:lnTo>
                  <a:pt x="338" y="1425"/>
                </a:lnTo>
                <a:lnTo>
                  <a:pt x="336" y="1425"/>
                </a:lnTo>
                <a:lnTo>
                  <a:pt x="334" y="1425"/>
                </a:lnTo>
                <a:lnTo>
                  <a:pt x="334" y="1423"/>
                </a:lnTo>
                <a:lnTo>
                  <a:pt x="332" y="1425"/>
                </a:lnTo>
                <a:lnTo>
                  <a:pt x="330" y="1425"/>
                </a:lnTo>
                <a:lnTo>
                  <a:pt x="328" y="1425"/>
                </a:lnTo>
                <a:lnTo>
                  <a:pt x="326" y="1425"/>
                </a:lnTo>
                <a:lnTo>
                  <a:pt x="325" y="1425"/>
                </a:lnTo>
                <a:lnTo>
                  <a:pt x="323" y="1425"/>
                </a:lnTo>
                <a:lnTo>
                  <a:pt x="323" y="1427"/>
                </a:lnTo>
                <a:lnTo>
                  <a:pt x="321" y="1425"/>
                </a:lnTo>
                <a:lnTo>
                  <a:pt x="319" y="1427"/>
                </a:lnTo>
                <a:lnTo>
                  <a:pt x="319" y="1425"/>
                </a:lnTo>
                <a:lnTo>
                  <a:pt x="317" y="1425"/>
                </a:lnTo>
                <a:lnTo>
                  <a:pt x="315" y="1423"/>
                </a:lnTo>
                <a:lnTo>
                  <a:pt x="315" y="1425"/>
                </a:lnTo>
                <a:lnTo>
                  <a:pt x="313" y="1425"/>
                </a:lnTo>
                <a:lnTo>
                  <a:pt x="313" y="1423"/>
                </a:lnTo>
                <a:lnTo>
                  <a:pt x="313" y="1425"/>
                </a:lnTo>
                <a:lnTo>
                  <a:pt x="311" y="1427"/>
                </a:lnTo>
                <a:lnTo>
                  <a:pt x="310" y="1427"/>
                </a:lnTo>
                <a:lnTo>
                  <a:pt x="308" y="1427"/>
                </a:lnTo>
                <a:lnTo>
                  <a:pt x="306" y="1429"/>
                </a:lnTo>
                <a:lnTo>
                  <a:pt x="304" y="1431"/>
                </a:lnTo>
                <a:lnTo>
                  <a:pt x="304" y="1433"/>
                </a:lnTo>
                <a:lnTo>
                  <a:pt x="302" y="1431"/>
                </a:lnTo>
                <a:lnTo>
                  <a:pt x="300" y="1433"/>
                </a:lnTo>
                <a:lnTo>
                  <a:pt x="300" y="1431"/>
                </a:lnTo>
                <a:lnTo>
                  <a:pt x="298" y="1431"/>
                </a:lnTo>
                <a:lnTo>
                  <a:pt x="296" y="1431"/>
                </a:lnTo>
                <a:lnTo>
                  <a:pt x="295" y="1431"/>
                </a:lnTo>
                <a:lnTo>
                  <a:pt x="293" y="1431"/>
                </a:lnTo>
                <a:lnTo>
                  <a:pt x="291" y="1431"/>
                </a:lnTo>
                <a:lnTo>
                  <a:pt x="289" y="1431"/>
                </a:lnTo>
                <a:lnTo>
                  <a:pt x="287" y="1431"/>
                </a:lnTo>
                <a:lnTo>
                  <a:pt x="287" y="1429"/>
                </a:lnTo>
                <a:lnTo>
                  <a:pt x="285" y="1429"/>
                </a:lnTo>
                <a:lnTo>
                  <a:pt x="285" y="1427"/>
                </a:lnTo>
                <a:lnTo>
                  <a:pt x="283" y="1429"/>
                </a:lnTo>
                <a:lnTo>
                  <a:pt x="283" y="1427"/>
                </a:lnTo>
                <a:lnTo>
                  <a:pt x="283" y="1425"/>
                </a:lnTo>
                <a:lnTo>
                  <a:pt x="283" y="1423"/>
                </a:lnTo>
                <a:lnTo>
                  <a:pt x="281" y="1423"/>
                </a:lnTo>
                <a:lnTo>
                  <a:pt x="281" y="1421"/>
                </a:lnTo>
                <a:lnTo>
                  <a:pt x="280" y="1423"/>
                </a:lnTo>
                <a:lnTo>
                  <a:pt x="278" y="1423"/>
                </a:lnTo>
                <a:lnTo>
                  <a:pt x="276" y="1423"/>
                </a:lnTo>
                <a:lnTo>
                  <a:pt x="276" y="1421"/>
                </a:lnTo>
                <a:lnTo>
                  <a:pt x="276" y="1420"/>
                </a:lnTo>
                <a:lnTo>
                  <a:pt x="276" y="1420"/>
                </a:lnTo>
                <a:lnTo>
                  <a:pt x="276" y="1418"/>
                </a:lnTo>
                <a:lnTo>
                  <a:pt x="276" y="1416"/>
                </a:lnTo>
                <a:lnTo>
                  <a:pt x="276" y="1414"/>
                </a:lnTo>
                <a:lnTo>
                  <a:pt x="276" y="1412"/>
                </a:lnTo>
                <a:lnTo>
                  <a:pt x="276" y="1414"/>
                </a:lnTo>
                <a:lnTo>
                  <a:pt x="274" y="1414"/>
                </a:lnTo>
                <a:lnTo>
                  <a:pt x="272" y="1414"/>
                </a:lnTo>
                <a:lnTo>
                  <a:pt x="270" y="1414"/>
                </a:lnTo>
                <a:lnTo>
                  <a:pt x="270" y="1416"/>
                </a:lnTo>
                <a:lnTo>
                  <a:pt x="268" y="1416"/>
                </a:lnTo>
                <a:lnTo>
                  <a:pt x="268" y="1418"/>
                </a:lnTo>
                <a:lnTo>
                  <a:pt x="266" y="1418"/>
                </a:lnTo>
                <a:lnTo>
                  <a:pt x="265" y="1420"/>
                </a:lnTo>
                <a:lnTo>
                  <a:pt x="265" y="1421"/>
                </a:lnTo>
                <a:lnTo>
                  <a:pt x="263" y="1421"/>
                </a:lnTo>
                <a:lnTo>
                  <a:pt x="261" y="1421"/>
                </a:lnTo>
                <a:lnTo>
                  <a:pt x="259" y="1421"/>
                </a:lnTo>
                <a:lnTo>
                  <a:pt x="259" y="1423"/>
                </a:lnTo>
                <a:lnTo>
                  <a:pt x="257" y="1423"/>
                </a:lnTo>
                <a:lnTo>
                  <a:pt x="255" y="1425"/>
                </a:lnTo>
                <a:lnTo>
                  <a:pt x="253" y="1427"/>
                </a:lnTo>
                <a:lnTo>
                  <a:pt x="251" y="1429"/>
                </a:lnTo>
                <a:lnTo>
                  <a:pt x="246" y="1431"/>
                </a:lnTo>
                <a:lnTo>
                  <a:pt x="244" y="1435"/>
                </a:lnTo>
                <a:lnTo>
                  <a:pt x="244" y="1436"/>
                </a:lnTo>
                <a:lnTo>
                  <a:pt x="242" y="1438"/>
                </a:lnTo>
                <a:lnTo>
                  <a:pt x="242" y="1440"/>
                </a:lnTo>
                <a:lnTo>
                  <a:pt x="240" y="1442"/>
                </a:lnTo>
                <a:lnTo>
                  <a:pt x="240" y="1444"/>
                </a:lnTo>
                <a:lnTo>
                  <a:pt x="240" y="1446"/>
                </a:lnTo>
                <a:lnTo>
                  <a:pt x="240" y="1450"/>
                </a:lnTo>
                <a:lnTo>
                  <a:pt x="240" y="1451"/>
                </a:lnTo>
                <a:lnTo>
                  <a:pt x="240" y="1455"/>
                </a:lnTo>
                <a:lnTo>
                  <a:pt x="238" y="1455"/>
                </a:lnTo>
                <a:lnTo>
                  <a:pt x="236" y="1455"/>
                </a:lnTo>
                <a:lnTo>
                  <a:pt x="235" y="1453"/>
                </a:lnTo>
                <a:lnTo>
                  <a:pt x="233" y="1453"/>
                </a:lnTo>
                <a:lnTo>
                  <a:pt x="231" y="1451"/>
                </a:lnTo>
                <a:lnTo>
                  <a:pt x="227" y="1451"/>
                </a:lnTo>
                <a:lnTo>
                  <a:pt x="223" y="1451"/>
                </a:lnTo>
                <a:lnTo>
                  <a:pt x="220" y="1451"/>
                </a:lnTo>
                <a:lnTo>
                  <a:pt x="218" y="1451"/>
                </a:lnTo>
                <a:lnTo>
                  <a:pt x="212" y="1451"/>
                </a:lnTo>
                <a:lnTo>
                  <a:pt x="210" y="1451"/>
                </a:lnTo>
                <a:lnTo>
                  <a:pt x="206" y="1451"/>
                </a:lnTo>
                <a:lnTo>
                  <a:pt x="205" y="1451"/>
                </a:lnTo>
                <a:lnTo>
                  <a:pt x="199" y="1451"/>
                </a:lnTo>
                <a:lnTo>
                  <a:pt x="193" y="1451"/>
                </a:lnTo>
                <a:lnTo>
                  <a:pt x="191" y="1451"/>
                </a:lnTo>
                <a:lnTo>
                  <a:pt x="190" y="1451"/>
                </a:lnTo>
                <a:lnTo>
                  <a:pt x="188" y="1451"/>
                </a:lnTo>
                <a:lnTo>
                  <a:pt x="186" y="1451"/>
                </a:lnTo>
                <a:lnTo>
                  <a:pt x="184" y="1450"/>
                </a:lnTo>
                <a:lnTo>
                  <a:pt x="182" y="1450"/>
                </a:lnTo>
                <a:lnTo>
                  <a:pt x="180" y="1451"/>
                </a:lnTo>
                <a:lnTo>
                  <a:pt x="180" y="1451"/>
                </a:lnTo>
                <a:lnTo>
                  <a:pt x="178" y="1451"/>
                </a:lnTo>
                <a:lnTo>
                  <a:pt x="176" y="1451"/>
                </a:lnTo>
                <a:lnTo>
                  <a:pt x="175" y="1451"/>
                </a:lnTo>
                <a:lnTo>
                  <a:pt x="173" y="1451"/>
                </a:lnTo>
                <a:lnTo>
                  <a:pt x="171" y="1451"/>
                </a:lnTo>
                <a:lnTo>
                  <a:pt x="169" y="1451"/>
                </a:lnTo>
                <a:lnTo>
                  <a:pt x="167" y="1451"/>
                </a:lnTo>
                <a:lnTo>
                  <a:pt x="163" y="1450"/>
                </a:lnTo>
                <a:lnTo>
                  <a:pt x="161" y="1450"/>
                </a:lnTo>
                <a:lnTo>
                  <a:pt x="160" y="1451"/>
                </a:lnTo>
                <a:lnTo>
                  <a:pt x="158" y="1451"/>
                </a:lnTo>
                <a:lnTo>
                  <a:pt x="154" y="1453"/>
                </a:lnTo>
                <a:lnTo>
                  <a:pt x="152" y="1451"/>
                </a:lnTo>
                <a:lnTo>
                  <a:pt x="150" y="1450"/>
                </a:lnTo>
                <a:lnTo>
                  <a:pt x="150" y="1448"/>
                </a:lnTo>
                <a:lnTo>
                  <a:pt x="148" y="1446"/>
                </a:lnTo>
                <a:lnTo>
                  <a:pt x="146" y="1444"/>
                </a:lnTo>
                <a:lnTo>
                  <a:pt x="145" y="1442"/>
                </a:lnTo>
                <a:lnTo>
                  <a:pt x="145" y="1440"/>
                </a:lnTo>
                <a:lnTo>
                  <a:pt x="143" y="1438"/>
                </a:lnTo>
                <a:lnTo>
                  <a:pt x="141" y="1438"/>
                </a:lnTo>
                <a:lnTo>
                  <a:pt x="141" y="1436"/>
                </a:lnTo>
                <a:lnTo>
                  <a:pt x="139" y="1436"/>
                </a:lnTo>
                <a:lnTo>
                  <a:pt x="137" y="1435"/>
                </a:lnTo>
                <a:lnTo>
                  <a:pt x="139" y="1435"/>
                </a:lnTo>
                <a:lnTo>
                  <a:pt x="139" y="1435"/>
                </a:lnTo>
                <a:lnTo>
                  <a:pt x="141" y="1435"/>
                </a:lnTo>
                <a:lnTo>
                  <a:pt x="141" y="1433"/>
                </a:lnTo>
                <a:lnTo>
                  <a:pt x="143" y="1433"/>
                </a:lnTo>
                <a:lnTo>
                  <a:pt x="143" y="1431"/>
                </a:lnTo>
                <a:lnTo>
                  <a:pt x="143" y="1425"/>
                </a:lnTo>
                <a:lnTo>
                  <a:pt x="145" y="1421"/>
                </a:lnTo>
                <a:lnTo>
                  <a:pt x="146" y="1420"/>
                </a:lnTo>
                <a:lnTo>
                  <a:pt x="148" y="1416"/>
                </a:lnTo>
                <a:lnTo>
                  <a:pt x="148" y="1414"/>
                </a:lnTo>
                <a:lnTo>
                  <a:pt x="150" y="1414"/>
                </a:lnTo>
                <a:lnTo>
                  <a:pt x="160" y="1414"/>
                </a:lnTo>
                <a:lnTo>
                  <a:pt x="163" y="1412"/>
                </a:lnTo>
                <a:lnTo>
                  <a:pt x="165" y="1412"/>
                </a:lnTo>
                <a:lnTo>
                  <a:pt x="167" y="1408"/>
                </a:lnTo>
                <a:lnTo>
                  <a:pt x="169" y="1403"/>
                </a:lnTo>
                <a:lnTo>
                  <a:pt x="171" y="1397"/>
                </a:lnTo>
                <a:lnTo>
                  <a:pt x="173" y="1397"/>
                </a:lnTo>
                <a:lnTo>
                  <a:pt x="176" y="1391"/>
                </a:lnTo>
                <a:lnTo>
                  <a:pt x="178" y="1390"/>
                </a:lnTo>
                <a:lnTo>
                  <a:pt x="180" y="1390"/>
                </a:lnTo>
                <a:lnTo>
                  <a:pt x="182" y="1390"/>
                </a:lnTo>
                <a:lnTo>
                  <a:pt x="182" y="1388"/>
                </a:lnTo>
                <a:lnTo>
                  <a:pt x="182" y="1386"/>
                </a:lnTo>
                <a:lnTo>
                  <a:pt x="182" y="1382"/>
                </a:lnTo>
                <a:lnTo>
                  <a:pt x="184" y="1380"/>
                </a:lnTo>
                <a:lnTo>
                  <a:pt x="186" y="1373"/>
                </a:lnTo>
                <a:lnTo>
                  <a:pt x="191" y="1371"/>
                </a:lnTo>
                <a:lnTo>
                  <a:pt x="193" y="1369"/>
                </a:lnTo>
                <a:lnTo>
                  <a:pt x="195" y="1367"/>
                </a:lnTo>
                <a:lnTo>
                  <a:pt x="197" y="1365"/>
                </a:lnTo>
                <a:lnTo>
                  <a:pt x="197" y="1363"/>
                </a:lnTo>
                <a:lnTo>
                  <a:pt x="199" y="1360"/>
                </a:lnTo>
                <a:lnTo>
                  <a:pt x="199" y="1358"/>
                </a:lnTo>
                <a:lnTo>
                  <a:pt x="195" y="1354"/>
                </a:lnTo>
                <a:lnTo>
                  <a:pt x="193" y="1352"/>
                </a:lnTo>
                <a:lnTo>
                  <a:pt x="193" y="1348"/>
                </a:lnTo>
                <a:lnTo>
                  <a:pt x="193" y="1345"/>
                </a:lnTo>
                <a:lnTo>
                  <a:pt x="193" y="1345"/>
                </a:lnTo>
                <a:lnTo>
                  <a:pt x="195" y="1343"/>
                </a:lnTo>
                <a:lnTo>
                  <a:pt x="199" y="1341"/>
                </a:lnTo>
                <a:lnTo>
                  <a:pt x="199" y="1337"/>
                </a:lnTo>
                <a:lnTo>
                  <a:pt x="201" y="1335"/>
                </a:lnTo>
                <a:lnTo>
                  <a:pt x="201" y="1333"/>
                </a:lnTo>
                <a:lnTo>
                  <a:pt x="201" y="1331"/>
                </a:lnTo>
                <a:lnTo>
                  <a:pt x="203" y="1330"/>
                </a:lnTo>
                <a:lnTo>
                  <a:pt x="203" y="1326"/>
                </a:lnTo>
                <a:lnTo>
                  <a:pt x="206" y="1326"/>
                </a:lnTo>
                <a:lnTo>
                  <a:pt x="210" y="1322"/>
                </a:lnTo>
                <a:lnTo>
                  <a:pt x="212" y="1320"/>
                </a:lnTo>
                <a:lnTo>
                  <a:pt x="218" y="1320"/>
                </a:lnTo>
                <a:lnTo>
                  <a:pt x="220" y="1316"/>
                </a:lnTo>
                <a:lnTo>
                  <a:pt x="221" y="1313"/>
                </a:lnTo>
                <a:lnTo>
                  <a:pt x="223" y="1309"/>
                </a:lnTo>
                <a:lnTo>
                  <a:pt x="223" y="1307"/>
                </a:lnTo>
                <a:lnTo>
                  <a:pt x="223" y="1303"/>
                </a:lnTo>
                <a:lnTo>
                  <a:pt x="223" y="1300"/>
                </a:lnTo>
                <a:lnTo>
                  <a:pt x="221" y="1294"/>
                </a:lnTo>
                <a:lnTo>
                  <a:pt x="218" y="1290"/>
                </a:lnTo>
                <a:lnTo>
                  <a:pt x="216" y="1286"/>
                </a:lnTo>
                <a:lnTo>
                  <a:pt x="214" y="1283"/>
                </a:lnTo>
                <a:lnTo>
                  <a:pt x="212" y="1279"/>
                </a:lnTo>
                <a:lnTo>
                  <a:pt x="212" y="1275"/>
                </a:lnTo>
                <a:lnTo>
                  <a:pt x="212" y="1273"/>
                </a:lnTo>
                <a:lnTo>
                  <a:pt x="212" y="1271"/>
                </a:lnTo>
                <a:lnTo>
                  <a:pt x="212" y="1270"/>
                </a:lnTo>
                <a:lnTo>
                  <a:pt x="212" y="1268"/>
                </a:lnTo>
                <a:lnTo>
                  <a:pt x="210" y="1266"/>
                </a:lnTo>
                <a:lnTo>
                  <a:pt x="210" y="1264"/>
                </a:lnTo>
                <a:lnTo>
                  <a:pt x="210" y="1262"/>
                </a:lnTo>
                <a:lnTo>
                  <a:pt x="212" y="1262"/>
                </a:lnTo>
                <a:lnTo>
                  <a:pt x="212" y="1258"/>
                </a:lnTo>
                <a:lnTo>
                  <a:pt x="210" y="1256"/>
                </a:lnTo>
                <a:lnTo>
                  <a:pt x="210" y="1256"/>
                </a:lnTo>
                <a:lnTo>
                  <a:pt x="210" y="1255"/>
                </a:lnTo>
                <a:lnTo>
                  <a:pt x="210" y="1253"/>
                </a:lnTo>
                <a:lnTo>
                  <a:pt x="210" y="1251"/>
                </a:lnTo>
                <a:lnTo>
                  <a:pt x="210" y="1249"/>
                </a:lnTo>
                <a:lnTo>
                  <a:pt x="208" y="1247"/>
                </a:lnTo>
                <a:lnTo>
                  <a:pt x="208" y="1245"/>
                </a:lnTo>
                <a:lnTo>
                  <a:pt x="208" y="1243"/>
                </a:lnTo>
                <a:lnTo>
                  <a:pt x="208" y="1241"/>
                </a:lnTo>
                <a:lnTo>
                  <a:pt x="206" y="1241"/>
                </a:lnTo>
                <a:lnTo>
                  <a:pt x="208" y="1240"/>
                </a:lnTo>
                <a:lnTo>
                  <a:pt x="208" y="1238"/>
                </a:lnTo>
                <a:lnTo>
                  <a:pt x="208" y="1236"/>
                </a:lnTo>
                <a:lnTo>
                  <a:pt x="206" y="1236"/>
                </a:lnTo>
                <a:lnTo>
                  <a:pt x="208" y="1234"/>
                </a:lnTo>
                <a:lnTo>
                  <a:pt x="210" y="1234"/>
                </a:lnTo>
                <a:lnTo>
                  <a:pt x="210" y="1232"/>
                </a:lnTo>
                <a:lnTo>
                  <a:pt x="210" y="1226"/>
                </a:lnTo>
                <a:lnTo>
                  <a:pt x="210" y="1228"/>
                </a:lnTo>
                <a:lnTo>
                  <a:pt x="208" y="1228"/>
                </a:lnTo>
                <a:lnTo>
                  <a:pt x="208" y="1230"/>
                </a:lnTo>
                <a:lnTo>
                  <a:pt x="206" y="1230"/>
                </a:lnTo>
                <a:lnTo>
                  <a:pt x="205" y="1230"/>
                </a:lnTo>
                <a:lnTo>
                  <a:pt x="203" y="1232"/>
                </a:lnTo>
                <a:lnTo>
                  <a:pt x="201" y="1234"/>
                </a:lnTo>
                <a:lnTo>
                  <a:pt x="199" y="1234"/>
                </a:lnTo>
                <a:lnTo>
                  <a:pt x="199" y="1236"/>
                </a:lnTo>
                <a:lnTo>
                  <a:pt x="199" y="1238"/>
                </a:lnTo>
                <a:lnTo>
                  <a:pt x="197" y="1238"/>
                </a:lnTo>
                <a:lnTo>
                  <a:pt x="197" y="1240"/>
                </a:lnTo>
                <a:lnTo>
                  <a:pt x="195" y="1241"/>
                </a:lnTo>
                <a:lnTo>
                  <a:pt x="195" y="1243"/>
                </a:lnTo>
                <a:lnTo>
                  <a:pt x="195" y="1245"/>
                </a:lnTo>
                <a:lnTo>
                  <a:pt x="193" y="1245"/>
                </a:lnTo>
                <a:lnTo>
                  <a:pt x="191" y="1247"/>
                </a:lnTo>
                <a:lnTo>
                  <a:pt x="190" y="1249"/>
                </a:lnTo>
                <a:lnTo>
                  <a:pt x="190" y="1251"/>
                </a:lnTo>
                <a:lnTo>
                  <a:pt x="188" y="1253"/>
                </a:lnTo>
                <a:lnTo>
                  <a:pt x="188" y="1255"/>
                </a:lnTo>
                <a:lnTo>
                  <a:pt x="186" y="1255"/>
                </a:lnTo>
                <a:lnTo>
                  <a:pt x="184" y="1256"/>
                </a:lnTo>
                <a:lnTo>
                  <a:pt x="182" y="1256"/>
                </a:lnTo>
                <a:lnTo>
                  <a:pt x="180" y="1258"/>
                </a:lnTo>
                <a:lnTo>
                  <a:pt x="180" y="1260"/>
                </a:lnTo>
                <a:lnTo>
                  <a:pt x="178" y="1262"/>
                </a:lnTo>
                <a:lnTo>
                  <a:pt x="176" y="1262"/>
                </a:lnTo>
                <a:lnTo>
                  <a:pt x="175" y="1264"/>
                </a:lnTo>
                <a:lnTo>
                  <a:pt x="175" y="1266"/>
                </a:lnTo>
                <a:lnTo>
                  <a:pt x="173" y="1266"/>
                </a:lnTo>
                <a:lnTo>
                  <a:pt x="173" y="1268"/>
                </a:lnTo>
                <a:lnTo>
                  <a:pt x="171" y="1268"/>
                </a:lnTo>
                <a:lnTo>
                  <a:pt x="169" y="1270"/>
                </a:lnTo>
                <a:lnTo>
                  <a:pt x="167" y="1271"/>
                </a:lnTo>
                <a:lnTo>
                  <a:pt x="165" y="1273"/>
                </a:lnTo>
                <a:lnTo>
                  <a:pt x="163" y="1273"/>
                </a:lnTo>
                <a:lnTo>
                  <a:pt x="163" y="1275"/>
                </a:lnTo>
                <a:lnTo>
                  <a:pt x="161" y="1275"/>
                </a:lnTo>
                <a:lnTo>
                  <a:pt x="161" y="1277"/>
                </a:lnTo>
                <a:lnTo>
                  <a:pt x="160" y="1277"/>
                </a:lnTo>
                <a:lnTo>
                  <a:pt x="158" y="1279"/>
                </a:lnTo>
                <a:lnTo>
                  <a:pt x="156" y="1279"/>
                </a:lnTo>
                <a:lnTo>
                  <a:pt x="156" y="1281"/>
                </a:lnTo>
                <a:lnTo>
                  <a:pt x="154" y="1281"/>
                </a:lnTo>
                <a:lnTo>
                  <a:pt x="152" y="1281"/>
                </a:lnTo>
                <a:lnTo>
                  <a:pt x="150" y="1281"/>
                </a:lnTo>
                <a:lnTo>
                  <a:pt x="148" y="1281"/>
                </a:lnTo>
                <a:lnTo>
                  <a:pt x="146" y="1281"/>
                </a:lnTo>
                <a:lnTo>
                  <a:pt x="145" y="1281"/>
                </a:lnTo>
                <a:lnTo>
                  <a:pt x="143" y="1281"/>
                </a:lnTo>
                <a:lnTo>
                  <a:pt x="141" y="1281"/>
                </a:lnTo>
                <a:lnTo>
                  <a:pt x="139" y="1281"/>
                </a:lnTo>
                <a:lnTo>
                  <a:pt x="137" y="1281"/>
                </a:lnTo>
                <a:lnTo>
                  <a:pt x="137" y="1283"/>
                </a:lnTo>
                <a:lnTo>
                  <a:pt x="135" y="1283"/>
                </a:lnTo>
                <a:lnTo>
                  <a:pt x="135" y="1281"/>
                </a:lnTo>
                <a:lnTo>
                  <a:pt x="135" y="1279"/>
                </a:lnTo>
                <a:lnTo>
                  <a:pt x="133" y="1279"/>
                </a:lnTo>
                <a:lnTo>
                  <a:pt x="133" y="1277"/>
                </a:lnTo>
                <a:lnTo>
                  <a:pt x="135" y="1275"/>
                </a:lnTo>
                <a:lnTo>
                  <a:pt x="135" y="1273"/>
                </a:lnTo>
                <a:lnTo>
                  <a:pt x="135" y="1271"/>
                </a:lnTo>
                <a:lnTo>
                  <a:pt x="135" y="1270"/>
                </a:lnTo>
                <a:lnTo>
                  <a:pt x="135" y="1268"/>
                </a:lnTo>
                <a:lnTo>
                  <a:pt x="135" y="1266"/>
                </a:lnTo>
                <a:lnTo>
                  <a:pt x="135" y="1264"/>
                </a:lnTo>
                <a:lnTo>
                  <a:pt x="135" y="1262"/>
                </a:lnTo>
                <a:lnTo>
                  <a:pt x="135" y="1260"/>
                </a:lnTo>
                <a:lnTo>
                  <a:pt x="135" y="1258"/>
                </a:lnTo>
                <a:lnTo>
                  <a:pt x="135" y="1256"/>
                </a:lnTo>
                <a:lnTo>
                  <a:pt x="133" y="1256"/>
                </a:lnTo>
                <a:lnTo>
                  <a:pt x="133" y="1255"/>
                </a:lnTo>
                <a:lnTo>
                  <a:pt x="131" y="1253"/>
                </a:lnTo>
                <a:lnTo>
                  <a:pt x="131" y="1251"/>
                </a:lnTo>
                <a:lnTo>
                  <a:pt x="131" y="1249"/>
                </a:lnTo>
                <a:lnTo>
                  <a:pt x="130" y="1249"/>
                </a:lnTo>
                <a:lnTo>
                  <a:pt x="130" y="1247"/>
                </a:lnTo>
                <a:lnTo>
                  <a:pt x="128" y="1247"/>
                </a:lnTo>
                <a:lnTo>
                  <a:pt x="126" y="1245"/>
                </a:lnTo>
                <a:lnTo>
                  <a:pt x="124" y="1243"/>
                </a:lnTo>
                <a:lnTo>
                  <a:pt x="122" y="1241"/>
                </a:lnTo>
                <a:lnTo>
                  <a:pt x="120" y="1241"/>
                </a:lnTo>
                <a:lnTo>
                  <a:pt x="120" y="1240"/>
                </a:lnTo>
                <a:lnTo>
                  <a:pt x="118" y="1240"/>
                </a:lnTo>
                <a:lnTo>
                  <a:pt x="116" y="1238"/>
                </a:lnTo>
                <a:lnTo>
                  <a:pt x="115" y="1238"/>
                </a:lnTo>
                <a:lnTo>
                  <a:pt x="115" y="1236"/>
                </a:lnTo>
                <a:lnTo>
                  <a:pt x="113" y="1236"/>
                </a:lnTo>
                <a:lnTo>
                  <a:pt x="111" y="1236"/>
                </a:lnTo>
                <a:lnTo>
                  <a:pt x="111" y="1234"/>
                </a:lnTo>
                <a:lnTo>
                  <a:pt x="109" y="1234"/>
                </a:lnTo>
                <a:lnTo>
                  <a:pt x="107" y="1232"/>
                </a:lnTo>
                <a:lnTo>
                  <a:pt x="105" y="1230"/>
                </a:lnTo>
                <a:lnTo>
                  <a:pt x="103" y="1228"/>
                </a:lnTo>
                <a:lnTo>
                  <a:pt x="101" y="1228"/>
                </a:lnTo>
                <a:lnTo>
                  <a:pt x="101" y="1226"/>
                </a:lnTo>
                <a:lnTo>
                  <a:pt x="100" y="1226"/>
                </a:lnTo>
                <a:lnTo>
                  <a:pt x="100" y="1225"/>
                </a:lnTo>
                <a:lnTo>
                  <a:pt x="98" y="1225"/>
                </a:lnTo>
                <a:lnTo>
                  <a:pt x="98" y="1223"/>
                </a:lnTo>
                <a:lnTo>
                  <a:pt x="96" y="1223"/>
                </a:lnTo>
                <a:lnTo>
                  <a:pt x="94" y="1221"/>
                </a:lnTo>
                <a:lnTo>
                  <a:pt x="92" y="1219"/>
                </a:lnTo>
                <a:lnTo>
                  <a:pt x="90" y="1219"/>
                </a:lnTo>
                <a:lnTo>
                  <a:pt x="90" y="1217"/>
                </a:lnTo>
                <a:lnTo>
                  <a:pt x="88" y="1217"/>
                </a:lnTo>
                <a:lnTo>
                  <a:pt x="86" y="1215"/>
                </a:lnTo>
                <a:lnTo>
                  <a:pt x="86" y="1213"/>
                </a:lnTo>
                <a:lnTo>
                  <a:pt x="85" y="1213"/>
                </a:lnTo>
                <a:lnTo>
                  <a:pt x="85" y="1211"/>
                </a:lnTo>
                <a:lnTo>
                  <a:pt x="83" y="1211"/>
                </a:lnTo>
                <a:lnTo>
                  <a:pt x="81" y="1211"/>
                </a:lnTo>
                <a:lnTo>
                  <a:pt x="81" y="1210"/>
                </a:lnTo>
                <a:lnTo>
                  <a:pt x="79" y="1210"/>
                </a:lnTo>
                <a:lnTo>
                  <a:pt x="77" y="1210"/>
                </a:lnTo>
                <a:lnTo>
                  <a:pt x="75" y="1208"/>
                </a:lnTo>
                <a:lnTo>
                  <a:pt x="73" y="1208"/>
                </a:lnTo>
                <a:lnTo>
                  <a:pt x="73" y="1206"/>
                </a:lnTo>
                <a:lnTo>
                  <a:pt x="71" y="1206"/>
                </a:lnTo>
                <a:lnTo>
                  <a:pt x="70" y="1204"/>
                </a:lnTo>
                <a:lnTo>
                  <a:pt x="68" y="1204"/>
                </a:lnTo>
                <a:lnTo>
                  <a:pt x="66" y="1202"/>
                </a:lnTo>
                <a:lnTo>
                  <a:pt x="64" y="1200"/>
                </a:lnTo>
                <a:lnTo>
                  <a:pt x="64" y="1198"/>
                </a:lnTo>
                <a:lnTo>
                  <a:pt x="62" y="1198"/>
                </a:lnTo>
                <a:lnTo>
                  <a:pt x="62" y="1196"/>
                </a:lnTo>
                <a:lnTo>
                  <a:pt x="60" y="1196"/>
                </a:lnTo>
                <a:lnTo>
                  <a:pt x="60" y="1195"/>
                </a:lnTo>
                <a:lnTo>
                  <a:pt x="60" y="1193"/>
                </a:lnTo>
                <a:lnTo>
                  <a:pt x="58" y="1193"/>
                </a:lnTo>
                <a:lnTo>
                  <a:pt x="58" y="1191"/>
                </a:lnTo>
                <a:lnTo>
                  <a:pt x="56" y="1189"/>
                </a:lnTo>
                <a:lnTo>
                  <a:pt x="55" y="1187"/>
                </a:lnTo>
                <a:lnTo>
                  <a:pt x="55" y="1185"/>
                </a:lnTo>
                <a:lnTo>
                  <a:pt x="55" y="1183"/>
                </a:lnTo>
                <a:lnTo>
                  <a:pt x="53" y="1183"/>
                </a:lnTo>
                <a:lnTo>
                  <a:pt x="53" y="1181"/>
                </a:lnTo>
                <a:lnTo>
                  <a:pt x="51" y="1180"/>
                </a:lnTo>
                <a:lnTo>
                  <a:pt x="49" y="1178"/>
                </a:lnTo>
                <a:lnTo>
                  <a:pt x="49" y="1176"/>
                </a:lnTo>
                <a:lnTo>
                  <a:pt x="47" y="1174"/>
                </a:lnTo>
                <a:lnTo>
                  <a:pt x="47" y="1172"/>
                </a:lnTo>
                <a:lnTo>
                  <a:pt x="45" y="1172"/>
                </a:lnTo>
                <a:lnTo>
                  <a:pt x="45" y="1170"/>
                </a:lnTo>
                <a:lnTo>
                  <a:pt x="43" y="1168"/>
                </a:lnTo>
                <a:lnTo>
                  <a:pt x="43" y="1166"/>
                </a:lnTo>
                <a:lnTo>
                  <a:pt x="41" y="1166"/>
                </a:lnTo>
                <a:lnTo>
                  <a:pt x="41" y="1166"/>
                </a:lnTo>
                <a:lnTo>
                  <a:pt x="40" y="1165"/>
                </a:lnTo>
                <a:lnTo>
                  <a:pt x="40" y="1163"/>
                </a:lnTo>
                <a:lnTo>
                  <a:pt x="38" y="1163"/>
                </a:lnTo>
                <a:lnTo>
                  <a:pt x="38" y="1161"/>
                </a:lnTo>
                <a:lnTo>
                  <a:pt x="38" y="1159"/>
                </a:lnTo>
                <a:lnTo>
                  <a:pt x="38" y="1157"/>
                </a:lnTo>
                <a:lnTo>
                  <a:pt x="36" y="1157"/>
                </a:lnTo>
                <a:lnTo>
                  <a:pt x="36" y="1155"/>
                </a:lnTo>
                <a:lnTo>
                  <a:pt x="36" y="1153"/>
                </a:lnTo>
                <a:lnTo>
                  <a:pt x="34" y="1151"/>
                </a:lnTo>
                <a:lnTo>
                  <a:pt x="32" y="1153"/>
                </a:lnTo>
                <a:lnTo>
                  <a:pt x="30" y="1153"/>
                </a:lnTo>
                <a:lnTo>
                  <a:pt x="30" y="1155"/>
                </a:lnTo>
                <a:lnTo>
                  <a:pt x="28" y="1155"/>
                </a:lnTo>
                <a:lnTo>
                  <a:pt x="28" y="1157"/>
                </a:lnTo>
                <a:lnTo>
                  <a:pt x="26" y="1157"/>
                </a:lnTo>
                <a:lnTo>
                  <a:pt x="25" y="1159"/>
                </a:lnTo>
                <a:lnTo>
                  <a:pt x="23" y="1161"/>
                </a:lnTo>
                <a:lnTo>
                  <a:pt x="21" y="1161"/>
                </a:lnTo>
                <a:lnTo>
                  <a:pt x="21" y="1163"/>
                </a:lnTo>
                <a:lnTo>
                  <a:pt x="19" y="1163"/>
                </a:lnTo>
                <a:lnTo>
                  <a:pt x="17" y="1165"/>
                </a:lnTo>
                <a:lnTo>
                  <a:pt x="15" y="1165"/>
                </a:lnTo>
                <a:lnTo>
                  <a:pt x="15" y="1166"/>
                </a:lnTo>
                <a:lnTo>
                  <a:pt x="15" y="1165"/>
                </a:lnTo>
                <a:lnTo>
                  <a:pt x="15" y="1163"/>
                </a:lnTo>
                <a:lnTo>
                  <a:pt x="13" y="1159"/>
                </a:lnTo>
                <a:lnTo>
                  <a:pt x="13" y="1155"/>
                </a:lnTo>
                <a:lnTo>
                  <a:pt x="13" y="1153"/>
                </a:lnTo>
                <a:lnTo>
                  <a:pt x="11" y="1151"/>
                </a:lnTo>
                <a:lnTo>
                  <a:pt x="11" y="1150"/>
                </a:lnTo>
                <a:lnTo>
                  <a:pt x="11" y="1146"/>
                </a:lnTo>
                <a:lnTo>
                  <a:pt x="11" y="1142"/>
                </a:lnTo>
                <a:lnTo>
                  <a:pt x="11" y="1138"/>
                </a:lnTo>
                <a:lnTo>
                  <a:pt x="11" y="1136"/>
                </a:lnTo>
                <a:lnTo>
                  <a:pt x="11" y="1135"/>
                </a:lnTo>
                <a:lnTo>
                  <a:pt x="11" y="1133"/>
                </a:lnTo>
                <a:lnTo>
                  <a:pt x="11" y="1131"/>
                </a:lnTo>
                <a:lnTo>
                  <a:pt x="13" y="1129"/>
                </a:lnTo>
                <a:lnTo>
                  <a:pt x="13" y="1127"/>
                </a:lnTo>
                <a:lnTo>
                  <a:pt x="13" y="1125"/>
                </a:lnTo>
                <a:lnTo>
                  <a:pt x="11" y="1123"/>
                </a:lnTo>
                <a:lnTo>
                  <a:pt x="10" y="1121"/>
                </a:lnTo>
                <a:lnTo>
                  <a:pt x="10" y="1121"/>
                </a:lnTo>
                <a:lnTo>
                  <a:pt x="11" y="1121"/>
                </a:lnTo>
                <a:lnTo>
                  <a:pt x="13" y="1119"/>
                </a:lnTo>
                <a:lnTo>
                  <a:pt x="13" y="1118"/>
                </a:lnTo>
                <a:lnTo>
                  <a:pt x="11" y="1116"/>
                </a:lnTo>
                <a:lnTo>
                  <a:pt x="10" y="1116"/>
                </a:lnTo>
                <a:lnTo>
                  <a:pt x="8" y="1116"/>
                </a:lnTo>
                <a:lnTo>
                  <a:pt x="6" y="1114"/>
                </a:lnTo>
                <a:lnTo>
                  <a:pt x="4" y="1114"/>
                </a:lnTo>
                <a:lnTo>
                  <a:pt x="2" y="1114"/>
                </a:lnTo>
                <a:lnTo>
                  <a:pt x="0" y="1112"/>
                </a:lnTo>
                <a:lnTo>
                  <a:pt x="0" y="1110"/>
                </a:lnTo>
                <a:lnTo>
                  <a:pt x="2" y="1108"/>
                </a:lnTo>
                <a:lnTo>
                  <a:pt x="4" y="1106"/>
                </a:lnTo>
                <a:lnTo>
                  <a:pt x="8" y="1103"/>
                </a:lnTo>
                <a:lnTo>
                  <a:pt x="11" y="1097"/>
                </a:lnTo>
                <a:lnTo>
                  <a:pt x="13" y="1091"/>
                </a:lnTo>
                <a:lnTo>
                  <a:pt x="11" y="1088"/>
                </a:lnTo>
                <a:lnTo>
                  <a:pt x="11" y="1084"/>
                </a:lnTo>
                <a:lnTo>
                  <a:pt x="13" y="1080"/>
                </a:lnTo>
                <a:lnTo>
                  <a:pt x="11" y="1076"/>
                </a:lnTo>
                <a:lnTo>
                  <a:pt x="10" y="1074"/>
                </a:lnTo>
                <a:lnTo>
                  <a:pt x="4" y="1069"/>
                </a:lnTo>
                <a:lnTo>
                  <a:pt x="2" y="1067"/>
                </a:lnTo>
                <a:lnTo>
                  <a:pt x="2" y="1065"/>
                </a:lnTo>
                <a:lnTo>
                  <a:pt x="4" y="1061"/>
                </a:lnTo>
                <a:lnTo>
                  <a:pt x="4" y="1058"/>
                </a:lnTo>
                <a:lnTo>
                  <a:pt x="6" y="1054"/>
                </a:lnTo>
                <a:lnTo>
                  <a:pt x="8" y="1050"/>
                </a:lnTo>
                <a:lnTo>
                  <a:pt x="8" y="1046"/>
                </a:lnTo>
                <a:lnTo>
                  <a:pt x="8" y="1044"/>
                </a:lnTo>
                <a:lnTo>
                  <a:pt x="10" y="1043"/>
                </a:lnTo>
                <a:lnTo>
                  <a:pt x="11" y="1043"/>
                </a:lnTo>
                <a:lnTo>
                  <a:pt x="15" y="1044"/>
                </a:lnTo>
                <a:lnTo>
                  <a:pt x="19" y="1044"/>
                </a:lnTo>
                <a:lnTo>
                  <a:pt x="26" y="1044"/>
                </a:lnTo>
                <a:lnTo>
                  <a:pt x="34" y="1046"/>
                </a:lnTo>
                <a:lnTo>
                  <a:pt x="38" y="1048"/>
                </a:lnTo>
                <a:lnTo>
                  <a:pt x="43" y="1048"/>
                </a:lnTo>
                <a:lnTo>
                  <a:pt x="45" y="1050"/>
                </a:lnTo>
                <a:lnTo>
                  <a:pt x="47" y="1050"/>
                </a:lnTo>
                <a:lnTo>
                  <a:pt x="51" y="1050"/>
                </a:lnTo>
                <a:lnTo>
                  <a:pt x="58" y="1052"/>
                </a:lnTo>
                <a:lnTo>
                  <a:pt x="68" y="1054"/>
                </a:lnTo>
                <a:lnTo>
                  <a:pt x="71" y="1056"/>
                </a:lnTo>
                <a:lnTo>
                  <a:pt x="77" y="1056"/>
                </a:lnTo>
                <a:lnTo>
                  <a:pt x="83" y="1058"/>
                </a:lnTo>
                <a:lnTo>
                  <a:pt x="85" y="1058"/>
                </a:lnTo>
                <a:lnTo>
                  <a:pt x="88" y="1059"/>
                </a:lnTo>
                <a:lnTo>
                  <a:pt x="92" y="1059"/>
                </a:lnTo>
                <a:lnTo>
                  <a:pt x="96" y="1059"/>
                </a:lnTo>
                <a:lnTo>
                  <a:pt x="100" y="1061"/>
                </a:lnTo>
                <a:lnTo>
                  <a:pt x="103" y="1061"/>
                </a:lnTo>
                <a:lnTo>
                  <a:pt x="107" y="1061"/>
                </a:lnTo>
                <a:lnTo>
                  <a:pt x="111" y="1063"/>
                </a:lnTo>
                <a:lnTo>
                  <a:pt x="113" y="1061"/>
                </a:lnTo>
                <a:lnTo>
                  <a:pt x="116" y="1061"/>
                </a:lnTo>
                <a:lnTo>
                  <a:pt x="118" y="1061"/>
                </a:lnTo>
                <a:lnTo>
                  <a:pt x="120" y="1061"/>
                </a:lnTo>
                <a:lnTo>
                  <a:pt x="118" y="1065"/>
                </a:lnTo>
                <a:lnTo>
                  <a:pt x="116" y="1069"/>
                </a:lnTo>
                <a:lnTo>
                  <a:pt x="116" y="1073"/>
                </a:lnTo>
                <a:lnTo>
                  <a:pt x="116" y="1074"/>
                </a:lnTo>
                <a:lnTo>
                  <a:pt x="116" y="1076"/>
                </a:lnTo>
                <a:lnTo>
                  <a:pt x="115" y="1076"/>
                </a:lnTo>
                <a:lnTo>
                  <a:pt x="115" y="1080"/>
                </a:lnTo>
                <a:lnTo>
                  <a:pt x="116" y="1082"/>
                </a:lnTo>
                <a:lnTo>
                  <a:pt x="118" y="1088"/>
                </a:lnTo>
                <a:lnTo>
                  <a:pt x="120" y="1095"/>
                </a:lnTo>
                <a:lnTo>
                  <a:pt x="118" y="1099"/>
                </a:lnTo>
                <a:lnTo>
                  <a:pt x="118" y="1103"/>
                </a:lnTo>
                <a:lnTo>
                  <a:pt x="116" y="1106"/>
                </a:lnTo>
                <a:lnTo>
                  <a:pt x="118" y="1110"/>
                </a:lnTo>
                <a:lnTo>
                  <a:pt x="122" y="1112"/>
                </a:lnTo>
                <a:lnTo>
                  <a:pt x="124" y="1110"/>
                </a:lnTo>
                <a:lnTo>
                  <a:pt x="126" y="1110"/>
                </a:lnTo>
                <a:lnTo>
                  <a:pt x="128" y="1108"/>
                </a:lnTo>
                <a:lnTo>
                  <a:pt x="128" y="1104"/>
                </a:lnTo>
                <a:lnTo>
                  <a:pt x="130" y="1101"/>
                </a:lnTo>
                <a:lnTo>
                  <a:pt x="130" y="1097"/>
                </a:lnTo>
                <a:lnTo>
                  <a:pt x="130" y="1093"/>
                </a:lnTo>
                <a:lnTo>
                  <a:pt x="131" y="1088"/>
                </a:lnTo>
                <a:lnTo>
                  <a:pt x="131" y="1082"/>
                </a:lnTo>
                <a:lnTo>
                  <a:pt x="131" y="1078"/>
                </a:lnTo>
                <a:lnTo>
                  <a:pt x="130" y="1076"/>
                </a:lnTo>
                <a:lnTo>
                  <a:pt x="131" y="1071"/>
                </a:lnTo>
                <a:lnTo>
                  <a:pt x="130" y="1065"/>
                </a:lnTo>
                <a:lnTo>
                  <a:pt x="131" y="1063"/>
                </a:lnTo>
                <a:lnTo>
                  <a:pt x="131" y="1059"/>
                </a:lnTo>
                <a:lnTo>
                  <a:pt x="133" y="1056"/>
                </a:lnTo>
                <a:lnTo>
                  <a:pt x="137" y="1052"/>
                </a:lnTo>
                <a:lnTo>
                  <a:pt x="139" y="1048"/>
                </a:lnTo>
                <a:lnTo>
                  <a:pt x="141" y="1044"/>
                </a:lnTo>
                <a:lnTo>
                  <a:pt x="141" y="1039"/>
                </a:lnTo>
                <a:lnTo>
                  <a:pt x="141" y="1035"/>
                </a:lnTo>
                <a:lnTo>
                  <a:pt x="141" y="1033"/>
                </a:lnTo>
                <a:lnTo>
                  <a:pt x="143" y="1031"/>
                </a:lnTo>
                <a:lnTo>
                  <a:pt x="143" y="1029"/>
                </a:lnTo>
                <a:lnTo>
                  <a:pt x="143" y="1028"/>
                </a:lnTo>
                <a:lnTo>
                  <a:pt x="145" y="1026"/>
                </a:lnTo>
                <a:lnTo>
                  <a:pt x="148" y="1024"/>
                </a:lnTo>
                <a:lnTo>
                  <a:pt x="152" y="1022"/>
                </a:lnTo>
                <a:lnTo>
                  <a:pt x="158" y="1018"/>
                </a:lnTo>
                <a:lnTo>
                  <a:pt x="165" y="1014"/>
                </a:lnTo>
                <a:lnTo>
                  <a:pt x="173" y="1009"/>
                </a:lnTo>
                <a:lnTo>
                  <a:pt x="180" y="1005"/>
                </a:lnTo>
                <a:lnTo>
                  <a:pt x="182" y="1003"/>
                </a:lnTo>
                <a:lnTo>
                  <a:pt x="188" y="999"/>
                </a:lnTo>
                <a:lnTo>
                  <a:pt x="193" y="996"/>
                </a:lnTo>
                <a:lnTo>
                  <a:pt x="201" y="992"/>
                </a:lnTo>
                <a:lnTo>
                  <a:pt x="206" y="988"/>
                </a:lnTo>
                <a:lnTo>
                  <a:pt x="212" y="986"/>
                </a:lnTo>
                <a:lnTo>
                  <a:pt x="214" y="984"/>
                </a:lnTo>
                <a:lnTo>
                  <a:pt x="214" y="983"/>
                </a:lnTo>
                <a:lnTo>
                  <a:pt x="214" y="981"/>
                </a:lnTo>
                <a:lnTo>
                  <a:pt x="214" y="979"/>
                </a:lnTo>
                <a:lnTo>
                  <a:pt x="214" y="977"/>
                </a:lnTo>
                <a:lnTo>
                  <a:pt x="214" y="975"/>
                </a:lnTo>
                <a:lnTo>
                  <a:pt x="214" y="973"/>
                </a:lnTo>
                <a:lnTo>
                  <a:pt x="216" y="971"/>
                </a:lnTo>
                <a:lnTo>
                  <a:pt x="216" y="969"/>
                </a:lnTo>
                <a:lnTo>
                  <a:pt x="216" y="968"/>
                </a:lnTo>
                <a:lnTo>
                  <a:pt x="218" y="968"/>
                </a:lnTo>
                <a:lnTo>
                  <a:pt x="218" y="966"/>
                </a:lnTo>
                <a:lnTo>
                  <a:pt x="218" y="964"/>
                </a:lnTo>
                <a:lnTo>
                  <a:pt x="220" y="964"/>
                </a:lnTo>
                <a:lnTo>
                  <a:pt x="220" y="962"/>
                </a:lnTo>
                <a:lnTo>
                  <a:pt x="220" y="960"/>
                </a:lnTo>
                <a:lnTo>
                  <a:pt x="221" y="958"/>
                </a:lnTo>
                <a:lnTo>
                  <a:pt x="221" y="956"/>
                </a:lnTo>
                <a:lnTo>
                  <a:pt x="223" y="954"/>
                </a:lnTo>
                <a:lnTo>
                  <a:pt x="223" y="953"/>
                </a:lnTo>
                <a:lnTo>
                  <a:pt x="225" y="951"/>
                </a:lnTo>
                <a:lnTo>
                  <a:pt x="225" y="949"/>
                </a:lnTo>
                <a:lnTo>
                  <a:pt x="225" y="947"/>
                </a:lnTo>
                <a:lnTo>
                  <a:pt x="227" y="947"/>
                </a:lnTo>
                <a:lnTo>
                  <a:pt x="227" y="945"/>
                </a:lnTo>
                <a:lnTo>
                  <a:pt x="227" y="943"/>
                </a:lnTo>
                <a:lnTo>
                  <a:pt x="229" y="943"/>
                </a:lnTo>
                <a:lnTo>
                  <a:pt x="229" y="941"/>
                </a:lnTo>
                <a:lnTo>
                  <a:pt x="231" y="941"/>
                </a:lnTo>
                <a:lnTo>
                  <a:pt x="231" y="939"/>
                </a:lnTo>
                <a:lnTo>
                  <a:pt x="231" y="938"/>
                </a:lnTo>
                <a:lnTo>
                  <a:pt x="233" y="936"/>
                </a:lnTo>
                <a:lnTo>
                  <a:pt x="233" y="934"/>
                </a:lnTo>
                <a:lnTo>
                  <a:pt x="235" y="934"/>
                </a:lnTo>
                <a:lnTo>
                  <a:pt x="235" y="932"/>
                </a:lnTo>
                <a:lnTo>
                  <a:pt x="236" y="930"/>
                </a:lnTo>
                <a:lnTo>
                  <a:pt x="236" y="928"/>
                </a:lnTo>
                <a:lnTo>
                  <a:pt x="236" y="926"/>
                </a:lnTo>
                <a:lnTo>
                  <a:pt x="238" y="926"/>
                </a:lnTo>
                <a:lnTo>
                  <a:pt x="238" y="924"/>
                </a:lnTo>
                <a:lnTo>
                  <a:pt x="240" y="923"/>
                </a:lnTo>
                <a:lnTo>
                  <a:pt x="240" y="921"/>
                </a:lnTo>
                <a:lnTo>
                  <a:pt x="242" y="919"/>
                </a:lnTo>
                <a:lnTo>
                  <a:pt x="244" y="917"/>
                </a:lnTo>
                <a:lnTo>
                  <a:pt x="246" y="917"/>
                </a:lnTo>
                <a:lnTo>
                  <a:pt x="246" y="915"/>
                </a:lnTo>
                <a:lnTo>
                  <a:pt x="248" y="915"/>
                </a:lnTo>
                <a:lnTo>
                  <a:pt x="250" y="913"/>
                </a:lnTo>
                <a:lnTo>
                  <a:pt x="251" y="913"/>
                </a:lnTo>
                <a:lnTo>
                  <a:pt x="251" y="911"/>
                </a:lnTo>
                <a:lnTo>
                  <a:pt x="253" y="911"/>
                </a:lnTo>
                <a:lnTo>
                  <a:pt x="255" y="911"/>
                </a:lnTo>
                <a:lnTo>
                  <a:pt x="255" y="909"/>
                </a:lnTo>
                <a:lnTo>
                  <a:pt x="257" y="909"/>
                </a:lnTo>
                <a:lnTo>
                  <a:pt x="257" y="908"/>
                </a:lnTo>
                <a:lnTo>
                  <a:pt x="259" y="908"/>
                </a:lnTo>
                <a:lnTo>
                  <a:pt x="259" y="906"/>
                </a:lnTo>
                <a:lnTo>
                  <a:pt x="261" y="906"/>
                </a:lnTo>
                <a:lnTo>
                  <a:pt x="263" y="904"/>
                </a:lnTo>
                <a:lnTo>
                  <a:pt x="265" y="902"/>
                </a:lnTo>
                <a:lnTo>
                  <a:pt x="266" y="900"/>
                </a:lnTo>
                <a:lnTo>
                  <a:pt x="268" y="900"/>
                </a:lnTo>
                <a:lnTo>
                  <a:pt x="268" y="898"/>
                </a:lnTo>
                <a:lnTo>
                  <a:pt x="270" y="898"/>
                </a:lnTo>
                <a:lnTo>
                  <a:pt x="270" y="898"/>
                </a:lnTo>
                <a:lnTo>
                  <a:pt x="272" y="898"/>
                </a:lnTo>
                <a:lnTo>
                  <a:pt x="272" y="896"/>
                </a:lnTo>
                <a:lnTo>
                  <a:pt x="274" y="896"/>
                </a:lnTo>
                <a:lnTo>
                  <a:pt x="276" y="894"/>
                </a:lnTo>
                <a:lnTo>
                  <a:pt x="276" y="893"/>
                </a:lnTo>
                <a:lnTo>
                  <a:pt x="278" y="891"/>
                </a:lnTo>
                <a:lnTo>
                  <a:pt x="278" y="889"/>
                </a:lnTo>
                <a:lnTo>
                  <a:pt x="280" y="889"/>
                </a:lnTo>
                <a:lnTo>
                  <a:pt x="281" y="887"/>
                </a:lnTo>
                <a:lnTo>
                  <a:pt x="283" y="887"/>
                </a:lnTo>
                <a:lnTo>
                  <a:pt x="283" y="885"/>
                </a:lnTo>
                <a:lnTo>
                  <a:pt x="285" y="883"/>
                </a:lnTo>
                <a:lnTo>
                  <a:pt x="287" y="881"/>
                </a:lnTo>
                <a:lnTo>
                  <a:pt x="289" y="879"/>
                </a:lnTo>
                <a:lnTo>
                  <a:pt x="291" y="878"/>
                </a:lnTo>
                <a:lnTo>
                  <a:pt x="293" y="876"/>
                </a:lnTo>
                <a:lnTo>
                  <a:pt x="295" y="874"/>
                </a:lnTo>
                <a:lnTo>
                  <a:pt x="296" y="874"/>
                </a:lnTo>
                <a:lnTo>
                  <a:pt x="296" y="872"/>
                </a:lnTo>
                <a:lnTo>
                  <a:pt x="298" y="872"/>
                </a:lnTo>
                <a:lnTo>
                  <a:pt x="300" y="870"/>
                </a:lnTo>
                <a:lnTo>
                  <a:pt x="302" y="870"/>
                </a:lnTo>
                <a:lnTo>
                  <a:pt x="304" y="868"/>
                </a:lnTo>
                <a:lnTo>
                  <a:pt x="306" y="868"/>
                </a:lnTo>
                <a:lnTo>
                  <a:pt x="310" y="866"/>
                </a:lnTo>
                <a:lnTo>
                  <a:pt x="313" y="868"/>
                </a:lnTo>
                <a:lnTo>
                  <a:pt x="317" y="868"/>
                </a:lnTo>
                <a:lnTo>
                  <a:pt x="319" y="864"/>
                </a:lnTo>
                <a:lnTo>
                  <a:pt x="321" y="864"/>
                </a:lnTo>
                <a:lnTo>
                  <a:pt x="323" y="866"/>
                </a:lnTo>
                <a:lnTo>
                  <a:pt x="325" y="870"/>
                </a:lnTo>
                <a:lnTo>
                  <a:pt x="328" y="872"/>
                </a:lnTo>
                <a:lnTo>
                  <a:pt x="332" y="872"/>
                </a:lnTo>
                <a:lnTo>
                  <a:pt x="334" y="870"/>
                </a:lnTo>
                <a:lnTo>
                  <a:pt x="336" y="866"/>
                </a:lnTo>
                <a:lnTo>
                  <a:pt x="338" y="866"/>
                </a:lnTo>
                <a:lnTo>
                  <a:pt x="340" y="864"/>
                </a:lnTo>
                <a:lnTo>
                  <a:pt x="343" y="863"/>
                </a:lnTo>
                <a:lnTo>
                  <a:pt x="345" y="863"/>
                </a:lnTo>
                <a:lnTo>
                  <a:pt x="349" y="863"/>
                </a:lnTo>
                <a:lnTo>
                  <a:pt x="351" y="864"/>
                </a:lnTo>
                <a:lnTo>
                  <a:pt x="353" y="866"/>
                </a:lnTo>
                <a:lnTo>
                  <a:pt x="357" y="868"/>
                </a:lnTo>
                <a:lnTo>
                  <a:pt x="357" y="866"/>
                </a:lnTo>
                <a:lnTo>
                  <a:pt x="358" y="864"/>
                </a:lnTo>
                <a:lnTo>
                  <a:pt x="358" y="861"/>
                </a:lnTo>
                <a:lnTo>
                  <a:pt x="360" y="861"/>
                </a:lnTo>
                <a:lnTo>
                  <a:pt x="360" y="859"/>
                </a:lnTo>
                <a:lnTo>
                  <a:pt x="362" y="859"/>
                </a:lnTo>
                <a:lnTo>
                  <a:pt x="364" y="857"/>
                </a:lnTo>
                <a:lnTo>
                  <a:pt x="366" y="855"/>
                </a:lnTo>
                <a:lnTo>
                  <a:pt x="366" y="853"/>
                </a:lnTo>
                <a:lnTo>
                  <a:pt x="366" y="853"/>
                </a:lnTo>
                <a:lnTo>
                  <a:pt x="366" y="851"/>
                </a:lnTo>
                <a:lnTo>
                  <a:pt x="364" y="851"/>
                </a:lnTo>
                <a:lnTo>
                  <a:pt x="366" y="849"/>
                </a:lnTo>
                <a:lnTo>
                  <a:pt x="364" y="849"/>
                </a:lnTo>
                <a:lnTo>
                  <a:pt x="364" y="848"/>
                </a:lnTo>
                <a:lnTo>
                  <a:pt x="364" y="846"/>
                </a:lnTo>
                <a:lnTo>
                  <a:pt x="364" y="844"/>
                </a:lnTo>
                <a:lnTo>
                  <a:pt x="362" y="844"/>
                </a:lnTo>
                <a:lnTo>
                  <a:pt x="362" y="842"/>
                </a:lnTo>
                <a:lnTo>
                  <a:pt x="360" y="840"/>
                </a:lnTo>
                <a:lnTo>
                  <a:pt x="360" y="838"/>
                </a:lnTo>
                <a:lnTo>
                  <a:pt x="362" y="836"/>
                </a:lnTo>
                <a:lnTo>
                  <a:pt x="362" y="834"/>
                </a:lnTo>
                <a:lnTo>
                  <a:pt x="360" y="834"/>
                </a:lnTo>
                <a:lnTo>
                  <a:pt x="360" y="833"/>
                </a:lnTo>
                <a:lnTo>
                  <a:pt x="358" y="833"/>
                </a:lnTo>
                <a:lnTo>
                  <a:pt x="358" y="831"/>
                </a:lnTo>
                <a:lnTo>
                  <a:pt x="360" y="829"/>
                </a:lnTo>
                <a:lnTo>
                  <a:pt x="360" y="827"/>
                </a:lnTo>
                <a:lnTo>
                  <a:pt x="360" y="825"/>
                </a:lnTo>
                <a:lnTo>
                  <a:pt x="358" y="821"/>
                </a:lnTo>
                <a:lnTo>
                  <a:pt x="360" y="821"/>
                </a:lnTo>
                <a:lnTo>
                  <a:pt x="360" y="819"/>
                </a:lnTo>
                <a:lnTo>
                  <a:pt x="362" y="819"/>
                </a:lnTo>
                <a:lnTo>
                  <a:pt x="362" y="818"/>
                </a:lnTo>
                <a:lnTo>
                  <a:pt x="364" y="818"/>
                </a:lnTo>
                <a:lnTo>
                  <a:pt x="366" y="816"/>
                </a:lnTo>
                <a:lnTo>
                  <a:pt x="368" y="814"/>
                </a:lnTo>
                <a:lnTo>
                  <a:pt x="370" y="812"/>
                </a:lnTo>
                <a:lnTo>
                  <a:pt x="370" y="810"/>
                </a:lnTo>
                <a:lnTo>
                  <a:pt x="372" y="810"/>
                </a:lnTo>
                <a:lnTo>
                  <a:pt x="372" y="808"/>
                </a:lnTo>
                <a:lnTo>
                  <a:pt x="373" y="808"/>
                </a:lnTo>
                <a:lnTo>
                  <a:pt x="375" y="808"/>
                </a:lnTo>
                <a:lnTo>
                  <a:pt x="375" y="806"/>
                </a:lnTo>
                <a:lnTo>
                  <a:pt x="377" y="806"/>
                </a:lnTo>
                <a:lnTo>
                  <a:pt x="379" y="804"/>
                </a:lnTo>
                <a:lnTo>
                  <a:pt x="379" y="803"/>
                </a:lnTo>
                <a:lnTo>
                  <a:pt x="381" y="803"/>
                </a:lnTo>
                <a:lnTo>
                  <a:pt x="383" y="801"/>
                </a:lnTo>
                <a:lnTo>
                  <a:pt x="385" y="799"/>
                </a:lnTo>
                <a:lnTo>
                  <a:pt x="387" y="799"/>
                </a:lnTo>
                <a:lnTo>
                  <a:pt x="387" y="797"/>
                </a:lnTo>
                <a:lnTo>
                  <a:pt x="388" y="797"/>
                </a:lnTo>
                <a:lnTo>
                  <a:pt x="388" y="795"/>
                </a:lnTo>
                <a:lnTo>
                  <a:pt x="390" y="795"/>
                </a:lnTo>
                <a:lnTo>
                  <a:pt x="390" y="793"/>
                </a:lnTo>
                <a:lnTo>
                  <a:pt x="392" y="793"/>
                </a:lnTo>
                <a:lnTo>
                  <a:pt x="394" y="793"/>
                </a:lnTo>
                <a:lnTo>
                  <a:pt x="396" y="791"/>
                </a:lnTo>
                <a:lnTo>
                  <a:pt x="398" y="791"/>
                </a:lnTo>
                <a:lnTo>
                  <a:pt x="400" y="789"/>
                </a:lnTo>
                <a:lnTo>
                  <a:pt x="402" y="789"/>
                </a:lnTo>
                <a:lnTo>
                  <a:pt x="403" y="788"/>
                </a:lnTo>
                <a:lnTo>
                  <a:pt x="405" y="788"/>
                </a:lnTo>
                <a:lnTo>
                  <a:pt x="407" y="786"/>
                </a:lnTo>
                <a:lnTo>
                  <a:pt x="409" y="786"/>
                </a:lnTo>
                <a:lnTo>
                  <a:pt x="411" y="784"/>
                </a:lnTo>
                <a:lnTo>
                  <a:pt x="413" y="784"/>
                </a:lnTo>
                <a:lnTo>
                  <a:pt x="415" y="784"/>
                </a:lnTo>
                <a:lnTo>
                  <a:pt x="426" y="776"/>
                </a:lnTo>
                <a:lnTo>
                  <a:pt x="441" y="776"/>
                </a:lnTo>
                <a:lnTo>
                  <a:pt x="452" y="778"/>
                </a:lnTo>
                <a:lnTo>
                  <a:pt x="463" y="780"/>
                </a:lnTo>
                <a:lnTo>
                  <a:pt x="465" y="780"/>
                </a:lnTo>
                <a:lnTo>
                  <a:pt x="473" y="784"/>
                </a:lnTo>
                <a:lnTo>
                  <a:pt x="482" y="786"/>
                </a:lnTo>
                <a:lnTo>
                  <a:pt x="488" y="788"/>
                </a:lnTo>
                <a:lnTo>
                  <a:pt x="492" y="788"/>
                </a:lnTo>
                <a:lnTo>
                  <a:pt x="499" y="789"/>
                </a:lnTo>
                <a:lnTo>
                  <a:pt x="507" y="791"/>
                </a:lnTo>
                <a:lnTo>
                  <a:pt x="512" y="791"/>
                </a:lnTo>
                <a:lnTo>
                  <a:pt x="520" y="791"/>
                </a:lnTo>
                <a:lnTo>
                  <a:pt x="520" y="789"/>
                </a:lnTo>
                <a:lnTo>
                  <a:pt x="520" y="788"/>
                </a:lnTo>
                <a:lnTo>
                  <a:pt x="522" y="786"/>
                </a:lnTo>
                <a:lnTo>
                  <a:pt x="522" y="784"/>
                </a:lnTo>
                <a:lnTo>
                  <a:pt x="522" y="782"/>
                </a:lnTo>
                <a:lnTo>
                  <a:pt x="523" y="782"/>
                </a:lnTo>
                <a:lnTo>
                  <a:pt x="523" y="780"/>
                </a:lnTo>
                <a:lnTo>
                  <a:pt x="523" y="778"/>
                </a:lnTo>
                <a:lnTo>
                  <a:pt x="525" y="778"/>
                </a:lnTo>
                <a:lnTo>
                  <a:pt x="525" y="776"/>
                </a:lnTo>
                <a:lnTo>
                  <a:pt x="525" y="774"/>
                </a:lnTo>
                <a:lnTo>
                  <a:pt x="527" y="773"/>
                </a:lnTo>
                <a:lnTo>
                  <a:pt x="527" y="771"/>
                </a:lnTo>
                <a:lnTo>
                  <a:pt x="529" y="769"/>
                </a:lnTo>
                <a:lnTo>
                  <a:pt x="529" y="767"/>
                </a:lnTo>
                <a:lnTo>
                  <a:pt x="531" y="765"/>
                </a:lnTo>
                <a:lnTo>
                  <a:pt x="531" y="765"/>
                </a:lnTo>
                <a:lnTo>
                  <a:pt x="533" y="763"/>
                </a:lnTo>
                <a:lnTo>
                  <a:pt x="535" y="758"/>
                </a:lnTo>
                <a:lnTo>
                  <a:pt x="537" y="754"/>
                </a:lnTo>
                <a:lnTo>
                  <a:pt x="538" y="746"/>
                </a:lnTo>
                <a:lnTo>
                  <a:pt x="540" y="744"/>
                </a:lnTo>
                <a:lnTo>
                  <a:pt x="540" y="743"/>
                </a:lnTo>
                <a:lnTo>
                  <a:pt x="542" y="743"/>
                </a:lnTo>
                <a:lnTo>
                  <a:pt x="544" y="735"/>
                </a:lnTo>
                <a:lnTo>
                  <a:pt x="548" y="729"/>
                </a:lnTo>
                <a:lnTo>
                  <a:pt x="548" y="728"/>
                </a:lnTo>
                <a:lnTo>
                  <a:pt x="550" y="726"/>
                </a:lnTo>
                <a:lnTo>
                  <a:pt x="550" y="724"/>
                </a:lnTo>
                <a:lnTo>
                  <a:pt x="552" y="722"/>
                </a:lnTo>
                <a:lnTo>
                  <a:pt x="552" y="720"/>
                </a:lnTo>
                <a:lnTo>
                  <a:pt x="553" y="720"/>
                </a:lnTo>
                <a:lnTo>
                  <a:pt x="553" y="720"/>
                </a:lnTo>
                <a:lnTo>
                  <a:pt x="555" y="718"/>
                </a:lnTo>
                <a:lnTo>
                  <a:pt x="557" y="716"/>
                </a:lnTo>
                <a:lnTo>
                  <a:pt x="557" y="714"/>
                </a:lnTo>
                <a:lnTo>
                  <a:pt x="559" y="714"/>
                </a:lnTo>
                <a:lnTo>
                  <a:pt x="561" y="713"/>
                </a:lnTo>
                <a:lnTo>
                  <a:pt x="565" y="711"/>
                </a:lnTo>
                <a:lnTo>
                  <a:pt x="574" y="701"/>
                </a:lnTo>
                <a:lnTo>
                  <a:pt x="580" y="698"/>
                </a:lnTo>
                <a:lnTo>
                  <a:pt x="583" y="694"/>
                </a:lnTo>
                <a:lnTo>
                  <a:pt x="589" y="692"/>
                </a:lnTo>
                <a:lnTo>
                  <a:pt x="591" y="688"/>
                </a:lnTo>
                <a:lnTo>
                  <a:pt x="593" y="684"/>
                </a:lnTo>
                <a:lnTo>
                  <a:pt x="597" y="681"/>
                </a:lnTo>
                <a:lnTo>
                  <a:pt x="597" y="679"/>
                </a:lnTo>
                <a:lnTo>
                  <a:pt x="600" y="675"/>
                </a:lnTo>
                <a:lnTo>
                  <a:pt x="598" y="675"/>
                </a:lnTo>
                <a:lnTo>
                  <a:pt x="597" y="675"/>
                </a:lnTo>
                <a:lnTo>
                  <a:pt x="595" y="675"/>
                </a:lnTo>
                <a:lnTo>
                  <a:pt x="593" y="675"/>
                </a:lnTo>
                <a:lnTo>
                  <a:pt x="591" y="675"/>
                </a:lnTo>
                <a:lnTo>
                  <a:pt x="589" y="673"/>
                </a:lnTo>
                <a:lnTo>
                  <a:pt x="587" y="673"/>
                </a:lnTo>
                <a:lnTo>
                  <a:pt x="585" y="671"/>
                </a:lnTo>
                <a:lnTo>
                  <a:pt x="583" y="669"/>
                </a:lnTo>
                <a:lnTo>
                  <a:pt x="582" y="667"/>
                </a:lnTo>
                <a:lnTo>
                  <a:pt x="580" y="667"/>
                </a:lnTo>
                <a:lnTo>
                  <a:pt x="576" y="669"/>
                </a:lnTo>
                <a:lnTo>
                  <a:pt x="574" y="669"/>
                </a:lnTo>
                <a:lnTo>
                  <a:pt x="572" y="669"/>
                </a:lnTo>
                <a:lnTo>
                  <a:pt x="570" y="669"/>
                </a:lnTo>
                <a:lnTo>
                  <a:pt x="568" y="667"/>
                </a:lnTo>
                <a:lnTo>
                  <a:pt x="567" y="666"/>
                </a:lnTo>
                <a:lnTo>
                  <a:pt x="563" y="667"/>
                </a:lnTo>
                <a:lnTo>
                  <a:pt x="563" y="669"/>
                </a:lnTo>
                <a:lnTo>
                  <a:pt x="561" y="669"/>
                </a:lnTo>
                <a:lnTo>
                  <a:pt x="561" y="667"/>
                </a:lnTo>
                <a:lnTo>
                  <a:pt x="559" y="667"/>
                </a:lnTo>
                <a:lnTo>
                  <a:pt x="557" y="667"/>
                </a:lnTo>
                <a:lnTo>
                  <a:pt x="555" y="667"/>
                </a:lnTo>
                <a:lnTo>
                  <a:pt x="553" y="667"/>
                </a:lnTo>
                <a:lnTo>
                  <a:pt x="552" y="667"/>
                </a:lnTo>
                <a:lnTo>
                  <a:pt x="550" y="667"/>
                </a:lnTo>
                <a:lnTo>
                  <a:pt x="550" y="669"/>
                </a:lnTo>
                <a:lnTo>
                  <a:pt x="548" y="671"/>
                </a:lnTo>
                <a:lnTo>
                  <a:pt x="546" y="673"/>
                </a:lnTo>
                <a:lnTo>
                  <a:pt x="542" y="673"/>
                </a:lnTo>
                <a:lnTo>
                  <a:pt x="542" y="671"/>
                </a:lnTo>
                <a:lnTo>
                  <a:pt x="538" y="671"/>
                </a:lnTo>
                <a:lnTo>
                  <a:pt x="537" y="671"/>
                </a:lnTo>
                <a:lnTo>
                  <a:pt x="533" y="671"/>
                </a:lnTo>
                <a:lnTo>
                  <a:pt x="531" y="671"/>
                </a:lnTo>
                <a:lnTo>
                  <a:pt x="529" y="671"/>
                </a:lnTo>
                <a:lnTo>
                  <a:pt x="527" y="669"/>
                </a:lnTo>
                <a:lnTo>
                  <a:pt x="527" y="667"/>
                </a:lnTo>
                <a:lnTo>
                  <a:pt x="527" y="666"/>
                </a:lnTo>
                <a:lnTo>
                  <a:pt x="529" y="664"/>
                </a:lnTo>
                <a:lnTo>
                  <a:pt x="529" y="662"/>
                </a:lnTo>
                <a:lnTo>
                  <a:pt x="529" y="660"/>
                </a:lnTo>
                <a:lnTo>
                  <a:pt x="531" y="660"/>
                </a:lnTo>
                <a:lnTo>
                  <a:pt x="531" y="656"/>
                </a:lnTo>
                <a:lnTo>
                  <a:pt x="531" y="654"/>
                </a:lnTo>
                <a:lnTo>
                  <a:pt x="533" y="651"/>
                </a:lnTo>
                <a:lnTo>
                  <a:pt x="533" y="649"/>
                </a:lnTo>
                <a:lnTo>
                  <a:pt x="531" y="647"/>
                </a:lnTo>
                <a:lnTo>
                  <a:pt x="529" y="647"/>
                </a:lnTo>
                <a:lnTo>
                  <a:pt x="527" y="647"/>
                </a:lnTo>
                <a:lnTo>
                  <a:pt x="525" y="647"/>
                </a:lnTo>
                <a:lnTo>
                  <a:pt x="523" y="647"/>
                </a:lnTo>
                <a:lnTo>
                  <a:pt x="522" y="647"/>
                </a:lnTo>
                <a:lnTo>
                  <a:pt x="518" y="645"/>
                </a:lnTo>
                <a:lnTo>
                  <a:pt x="516" y="645"/>
                </a:lnTo>
                <a:lnTo>
                  <a:pt x="514" y="645"/>
                </a:lnTo>
                <a:lnTo>
                  <a:pt x="512" y="643"/>
                </a:lnTo>
                <a:lnTo>
                  <a:pt x="510" y="643"/>
                </a:lnTo>
                <a:lnTo>
                  <a:pt x="508" y="643"/>
                </a:lnTo>
                <a:lnTo>
                  <a:pt x="505" y="643"/>
                </a:lnTo>
                <a:lnTo>
                  <a:pt x="501" y="641"/>
                </a:lnTo>
                <a:lnTo>
                  <a:pt x="499" y="641"/>
                </a:lnTo>
                <a:lnTo>
                  <a:pt x="497" y="641"/>
                </a:lnTo>
                <a:lnTo>
                  <a:pt x="495" y="641"/>
                </a:lnTo>
                <a:lnTo>
                  <a:pt x="493" y="639"/>
                </a:lnTo>
                <a:lnTo>
                  <a:pt x="492" y="637"/>
                </a:lnTo>
                <a:lnTo>
                  <a:pt x="492" y="636"/>
                </a:lnTo>
                <a:lnTo>
                  <a:pt x="490" y="634"/>
                </a:lnTo>
                <a:lnTo>
                  <a:pt x="490" y="632"/>
                </a:lnTo>
                <a:lnTo>
                  <a:pt x="488" y="632"/>
                </a:lnTo>
                <a:lnTo>
                  <a:pt x="488" y="630"/>
                </a:lnTo>
                <a:lnTo>
                  <a:pt x="486" y="630"/>
                </a:lnTo>
                <a:lnTo>
                  <a:pt x="486" y="630"/>
                </a:lnTo>
                <a:lnTo>
                  <a:pt x="484" y="628"/>
                </a:lnTo>
                <a:lnTo>
                  <a:pt x="482" y="626"/>
                </a:lnTo>
                <a:lnTo>
                  <a:pt x="480" y="624"/>
                </a:lnTo>
                <a:lnTo>
                  <a:pt x="478" y="624"/>
                </a:lnTo>
                <a:lnTo>
                  <a:pt x="477" y="624"/>
                </a:lnTo>
                <a:lnTo>
                  <a:pt x="475" y="624"/>
                </a:lnTo>
                <a:lnTo>
                  <a:pt x="473" y="622"/>
                </a:lnTo>
                <a:lnTo>
                  <a:pt x="473" y="624"/>
                </a:lnTo>
                <a:lnTo>
                  <a:pt x="471" y="624"/>
                </a:lnTo>
                <a:lnTo>
                  <a:pt x="469" y="626"/>
                </a:lnTo>
                <a:lnTo>
                  <a:pt x="467" y="626"/>
                </a:lnTo>
                <a:lnTo>
                  <a:pt x="465" y="626"/>
                </a:lnTo>
                <a:lnTo>
                  <a:pt x="465" y="626"/>
                </a:lnTo>
                <a:lnTo>
                  <a:pt x="463" y="626"/>
                </a:lnTo>
                <a:lnTo>
                  <a:pt x="462" y="624"/>
                </a:lnTo>
                <a:lnTo>
                  <a:pt x="460" y="622"/>
                </a:lnTo>
                <a:lnTo>
                  <a:pt x="458" y="621"/>
                </a:lnTo>
                <a:lnTo>
                  <a:pt x="458" y="619"/>
                </a:lnTo>
                <a:lnTo>
                  <a:pt x="456" y="619"/>
                </a:lnTo>
                <a:lnTo>
                  <a:pt x="454" y="619"/>
                </a:lnTo>
                <a:lnTo>
                  <a:pt x="452" y="619"/>
                </a:lnTo>
                <a:lnTo>
                  <a:pt x="450" y="619"/>
                </a:lnTo>
                <a:lnTo>
                  <a:pt x="448" y="619"/>
                </a:lnTo>
                <a:lnTo>
                  <a:pt x="447" y="619"/>
                </a:lnTo>
                <a:lnTo>
                  <a:pt x="445" y="619"/>
                </a:lnTo>
                <a:lnTo>
                  <a:pt x="443" y="621"/>
                </a:lnTo>
                <a:lnTo>
                  <a:pt x="441" y="621"/>
                </a:lnTo>
                <a:lnTo>
                  <a:pt x="439" y="622"/>
                </a:lnTo>
                <a:lnTo>
                  <a:pt x="437" y="622"/>
                </a:lnTo>
                <a:lnTo>
                  <a:pt x="435" y="621"/>
                </a:lnTo>
                <a:lnTo>
                  <a:pt x="435" y="619"/>
                </a:lnTo>
                <a:lnTo>
                  <a:pt x="435" y="617"/>
                </a:lnTo>
                <a:lnTo>
                  <a:pt x="435" y="615"/>
                </a:lnTo>
                <a:lnTo>
                  <a:pt x="435" y="613"/>
                </a:lnTo>
                <a:lnTo>
                  <a:pt x="433" y="613"/>
                </a:lnTo>
                <a:lnTo>
                  <a:pt x="433" y="611"/>
                </a:lnTo>
                <a:lnTo>
                  <a:pt x="433" y="609"/>
                </a:lnTo>
                <a:lnTo>
                  <a:pt x="433" y="607"/>
                </a:lnTo>
                <a:lnTo>
                  <a:pt x="433" y="606"/>
                </a:lnTo>
                <a:lnTo>
                  <a:pt x="432" y="604"/>
                </a:lnTo>
                <a:lnTo>
                  <a:pt x="430" y="604"/>
                </a:lnTo>
                <a:lnTo>
                  <a:pt x="428" y="604"/>
                </a:lnTo>
                <a:lnTo>
                  <a:pt x="428" y="602"/>
                </a:lnTo>
                <a:lnTo>
                  <a:pt x="428" y="600"/>
                </a:lnTo>
                <a:lnTo>
                  <a:pt x="426" y="598"/>
                </a:lnTo>
                <a:lnTo>
                  <a:pt x="426" y="596"/>
                </a:lnTo>
                <a:lnTo>
                  <a:pt x="428" y="596"/>
                </a:lnTo>
                <a:lnTo>
                  <a:pt x="428" y="594"/>
                </a:lnTo>
                <a:lnTo>
                  <a:pt x="428" y="592"/>
                </a:lnTo>
                <a:lnTo>
                  <a:pt x="426" y="591"/>
                </a:lnTo>
                <a:lnTo>
                  <a:pt x="422" y="585"/>
                </a:lnTo>
                <a:lnTo>
                  <a:pt x="420" y="585"/>
                </a:lnTo>
                <a:lnTo>
                  <a:pt x="418" y="585"/>
                </a:lnTo>
                <a:lnTo>
                  <a:pt x="418" y="585"/>
                </a:lnTo>
                <a:lnTo>
                  <a:pt x="418" y="583"/>
                </a:lnTo>
                <a:lnTo>
                  <a:pt x="418" y="583"/>
                </a:lnTo>
                <a:lnTo>
                  <a:pt x="418" y="581"/>
                </a:lnTo>
                <a:lnTo>
                  <a:pt x="418" y="579"/>
                </a:lnTo>
                <a:lnTo>
                  <a:pt x="418" y="577"/>
                </a:lnTo>
                <a:lnTo>
                  <a:pt x="418" y="576"/>
                </a:lnTo>
                <a:lnTo>
                  <a:pt x="418" y="574"/>
                </a:lnTo>
                <a:lnTo>
                  <a:pt x="418" y="570"/>
                </a:lnTo>
                <a:lnTo>
                  <a:pt x="424" y="566"/>
                </a:lnTo>
                <a:lnTo>
                  <a:pt x="428" y="562"/>
                </a:lnTo>
                <a:lnTo>
                  <a:pt x="430" y="562"/>
                </a:lnTo>
                <a:lnTo>
                  <a:pt x="432" y="561"/>
                </a:lnTo>
                <a:lnTo>
                  <a:pt x="432" y="559"/>
                </a:lnTo>
                <a:lnTo>
                  <a:pt x="433" y="559"/>
                </a:lnTo>
                <a:lnTo>
                  <a:pt x="433" y="557"/>
                </a:lnTo>
                <a:lnTo>
                  <a:pt x="435" y="555"/>
                </a:lnTo>
                <a:lnTo>
                  <a:pt x="435" y="553"/>
                </a:lnTo>
                <a:lnTo>
                  <a:pt x="435" y="551"/>
                </a:lnTo>
                <a:lnTo>
                  <a:pt x="435" y="549"/>
                </a:lnTo>
                <a:lnTo>
                  <a:pt x="435" y="547"/>
                </a:lnTo>
                <a:lnTo>
                  <a:pt x="435" y="546"/>
                </a:lnTo>
                <a:lnTo>
                  <a:pt x="435" y="544"/>
                </a:lnTo>
                <a:lnTo>
                  <a:pt x="435" y="542"/>
                </a:lnTo>
                <a:lnTo>
                  <a:pt x="435" y="540"/>
                </a:lnTo>
                <a:lnTo>
                  <a:pt x="435" y="540"/>
                </a:lnTo>
                <a:lnTo>
                  <a:pt x="435" y="538"/>
                </a:lnTo>
                <a:lnTo>
                  <a:pt x="433" y="536"/>
                </a:lnTo>
                <a:lnTo>
                  <a:pt x="433" y="534"/>
                </a:lnTo>
                <a:lnTo>
                  <a:pt x="432" y="532"/>
                </a:lnTo>
                <a:lnTo>
                  <a:pt x="432" y="531"/>
                </a:lnTo>
                <a:lnTo>
                  <a:pt x="430" y="529"/>
                </a:lnTo>
                <a:lnTo>
                  <a:pt x="432" y="527"/>
                </a:lnTo>
                <a:lnTo>
                  <a:pt x="432" y="525"/>
                </a:lnTo>
                <a:lnTo>
                  <a:pt x="430" y="523"/>
                </a:lnTo>
                <a:lnTo>
                  <a:pt x="430" y="521"/>
                </a:lnTo>
                <a:lnTo>
                  <a:pt x="428" y="521"/>
                </a:lnTo>
                <a:lnTo>
                  <a:pt x="428" y="519"/>
                </a:lnTo>
                <a:lnTo>
                  <a:pt x="428" y="517"/>
                </a:lnTo>
                <a:lnTo>
                  <a:pt x="428" y="516"/>
                </a:lnTo>
                <a:lnTo>
                  <a:pt x="428" y="514"/>
                </a:lnTo>
                <a:lnTo>
                  <a:pt x="428" y="512"/>
                </a:lnTo>
                <a:lnTo>
                  <a:pt x="428" y="510"/>
                </a:lnTo>
                <a:lnTo>
                  <a:pt x="428" y="508"/>
                </a:lnTo>
                <a:lnTo>
                  <a:pt x="428" y="506"/>
                </a:lnTo>
                <a:lnTo>
                  <a:pt x="426" y="504"/>
                </a:lnTo>
                <a:lnTo>
                  <a:pt x="428" y="502"/>
                </a:lnTo>
                <a:lnTo>
                  <a:pt x="428" y="501"/>
                </a:lnTo>
                <a:lnTo>
                  <a:pt x="428" y="499"/>
                </a:lnTo>
                <a:lnTo>
                  <a:pt x="430" y="497"/>
                </a:lnTo>
                <a:lnTo>
                  <a:pt x="430" y="497"/>
                </a:lnTo>
                <a:lnTo>
                  <a:pt x="430" y="495"/>
                </a:lnTo>
                <a:lnTo>
                  <a:pt x="430" y="493"/>
                </a:lnTo>
                <a:lnTo>
                  <a:pt x="432" y="491"/>
                </a:lnTo>
                <a:lnTo>
                  <a:pt x="432" y="489"/>
                </a:lnTo>
                <a:lnTo>
                  <a:pt x="433" y="489"/>
                </a:lnTo>
                <a:lnTo>
                  <a:pt x="433" y="487"/>
                </a:lnTo>
                <a:lnTo>
                  <a:pt x="435" y="486"/>
                </a:lnTo>
                <a:lnTo>
                  <a:pt x="435" y="484"/>
                </a:lnTo>
                <a:lnTo>
                  <a:pt x="437" y="484"/>
                </a:lnTo>
                <a:lnTo>
                  <a:pt x="437" y="482"/>
                </a:lnTo>
                <a:lnTo>
                  <a:pt x="439" y="480"/>
                </a:lnTo>
                <a:lnTo>
                  <a:pt x="437" y="478"/>
                </a:lnTo>
                <a:lnTo>
                  <a:pt x="439" y="476"/>
                </a:lnTo>
                <a:lnTo>
                  <a:pt x="439" y="474"/>
                </a:lnTo>
                <a:lnTo>
                  <a:pt x="439" y="472"/>
                </a:lnTo>
                <a:lnTo>
                  <a:pt x="441" y="471"/>
                </a:lnTo>
                <a:lnTo>
                  <a:pt x="441" y="469"/>
                </a:lnTo>
                <a:lnTo>
                  <a:pt x="443" y="467"/>
                </a:lnTo>
                <a:lnTo>
                  <a:pt x="443" y="465"/>
                </a:lnTo>
                <a:lnTo>
                  <a:pt x="443" y="463"/>
                </a:lnTo>
                <a:lnTo>
                  <a:pt x="445" y="461"/>
                </a:lnTo>
                <a:lnTo>
                  <a:pt x="447" y="461"/>
                </a:lnTo>
                <a:lnTo>
                  <a:pt x="447" y="459"/>
                </a:lnTo>
                <a:lnTo>
                  <a:pt x="447" y="457"/>
                </a:lnTo>
                <a:lnTo>
                  <a:pt x="448" y="457"/>
                </a:lnTo>
                <a:lnTo>
                  <a:pt x="448" y="456"/>
                </a:lnTo>
                <a:lnTo>
                  <a:pt x="450" y="454"/>
                </a:lnTo>
                <a:lnTo>
                  <a:pt x="450" y="452"/>
                </a:lnTo>
                <a:lnTo>
                  <a:pt x="452" y="452"/>
                </a:lnTo>
                <a:lnTo>
                  <a:pt x="454" y="452"/>
                </a:lnTo>
                <a:lnTo>
                  <a:pt x="456" y="452"/>
                </a:lnTo>
                <a:lnTo>
                  <a:pt x="458" y="452"/>
                </a:lnTo>
                <a:lnTo>
                  <a:pt x="460" y="450"/>
                </a:lnTo>
                <a:lnTo>
                  <a:pt x="462" y="448"/>
                </a:lnTo>
                <a:lnTo>
                  <a:pt x="463" y="448"/>
                </a:lnTo>
                <a:lnTo>
                  <a:pt x="465" y="446"/>
                </a:lnTo>
                <a:lnTo>
                  <a:pt x="465" y="446"/>
                </a:lnTo>
                <a:lnTo>
                  <a:pt x="467" y="444"/>
                </a:lnTo>
                <a:lnTo>
                  <a:pt x="469" y="444"/>
                </a:lnTo>
                <a:lnTo>
                  <a:pt x="471" y="444"/>
                </a:lnTo>
                <a:lnTo>
                  <a:pt x="473" y="444"/>
                </a:lnTo>
                <a:lnTo>
                  <a:pt x="475" y="442"/>
                </a:lnTo>
                <a:lnTo>
                  <a:pt x="477" y="444"/>
                </a:lnTo>
                <a:lnTo>
                  <a:pt x="477" y="442"/>
                </a:lnTo>
                <a:lnTo>
                  <a:pt x="478" y="442"/>
                </a:lnTo>
                <a:lnTo>
                  <a:pt x="478" y="441"/>
                </a:lnTo>
                <a:lnTo>
                  <a:pt x="478" y="439"/>
                </a:lnTo>
                <a:lnTo>
                  <a:pt x="478" y="437"/>
                </a:lnTo>
                <a:lnTo>
                  <a:pt x="478" y="435"/>
                </a:lnTo>
                <a:lnTo>
                  <a:pt x="480" y="435"/>
                </a:lnTo>
                <a:lnTo>
                  <a:pt x="480" y="433"/>
                </a:lnTo>
                <a:lnTo>
                  <a:pt x="480" y="431"/>
                </a:lnTo>
                <a:lnTo>
                  <a:pt x="480" y="429"/>
                </a:lnTo>
                <a:lnTo>
                  <a:pt x="478" y="427"/>
                </a:lnTo>
                <a:lnTo>
                  <a:pt x="478" y="426"/>
                </a:lnTo>
                <a:lnTo>
                  <a:pt x="478" y="424"/>
                </a:lnTo>
                <a:lnTo>
                  <a:pt x="478" y="422"/>
                </a:lnTo>
                <a:lnTo>
                  <a:pt x="478" y="420"/>
                </a:lnTo>
                <a:lnTo>
                  <a:pt x="478" y="418"/>
                </a:lnTo>
                <a:lnTo>
                  <a:pt x="480" y="416"/>
                </a:lnTo>
                <a:lnTo>
                  <a:pt x="478" y="414"/>
                </a:lnTo>
                <a:lnTo>
                  <a:pt x="478" y="412"/>
                </a:lnTo>
                <a:lnTo>
                  <a:pt x="477" y="411"/>
                </a:lnTo>
                <a:lnTo>
                  <a:pt x="477" y="409"/>
                </a:lnTo>
                <a:lnTo>
                  <a:pt x="477" y="407"/>
                </a:lnTo>
                <a:lnTo>
                  <a:pt x="477" y="407"/>
                </a:lnTo>
                <a:lnTo>
                  <a:pt x="477" y="405"/>
                </a:lnTo>
                <a:lnTo>
                  <a:pt x="477" y="403"/>
                </a:lnTo>
                <a:lnTo>
                  <a:pt x="477" y="401"/>
                </a:lnTo>
                <a:lnTo>
                  <a:pt x="478" y="401"/>
                </a:lnTo>
                <a:lnTo>
                  <a:pt x="478" y="399"/>
                </a:lnTo>
                <a:lnTo>
                  <a:pt x="478" y="397"/>
                </a:lnTo>
                <a:lnTo>
                  <a:pt x="478" y="396"/>
                </a:lnTo>
                <a:lnTo>
                  <a:pt x="478" y="394"/>
                </a:lnTo>
                <a:lnTo>
                  <a:pt x="478" y="392"/>
                </a:lnTo>
                <a:lnTo>
                  <a:pt x="478" y="390"/>
                </a:lnTo>
                <a:lnTo>
                  <a:pt x="478" y="388"/>
                </a:lnTo>
                <a:lnTo>
                  <a:pt x="478" y="386"/>
                </a:lnTo>
                <a:lnTo>
                  <a:pt x="478" y="384"/>
                </a:lnTo>
                <a:lnTo>
                  <a:pt x="477" y="382"/>
                </a:lnTo>
                <a:lnTo>
                  <a:pt x="477" y="381"/>
                </a:lnTo>
                <a:lnTo>
                  <a:pt x="477" y="379"/>
                </a:lnTo>
                <a:lnTo>
                  <a:pt x="477" y="377"/>
                </a:lnTo>
                <a:lnTo>
                  <a:pt x="478" y="377"/>
                </a:lnTo>
                <a:lnTo>
                  <a:pt x="478" y="375"/>
                </a:lnTo>
                <a:lnTo>
                  <a:pt x="478" y="373"/>
                </a:lnTo>
                <a:lnTo>
                  <a:pt x="478" y="371"/>
                </a:lnTo>
                <a:lnTo>
                  <a:pt x="478" y="369"/>
                </a:lnTo>
                <a:lnTo>
                  <a:pt x="477" y="367"/>
                </a:lnTo>
                <a:lnTo>
                  <a:pt x="477" y="366"/>
                </a:lnTo>
                <a:lnTo>
                  <a:pt x="477" y="364"/>
                </a:lnTo>
                <a:lnTo>
                  <a:pt x="477" y="362"/>
                </a:lnTo>
                <a:lnTo>
                  <a:pt x="477" y="362"/>
                </a:lnTo>
                <a:lnTo>
                  <a:pt x="478" y="360"/>
                </a:lnTo>
                <a:lnTo>
                  <a:pt x="478" y="358"/>
                </a:lnTo>
                <a:lnTo>
                  <a:pt x="478" y="356"/>
                </a:lnTo>
                <a:lnTo>
                  <a:pt x="478" y="354"/>
                </a:lnTo>
                <a:lnTo>
                  <a:pt x="478" y="352"/>
                </a:lnTo>
                <a:lnTo>
                  <a:pt x="477" y="352"/>
                </a:lnTo>
                <a:lnTo>
                  <a:pt x="477" y="351"/>
                </a:lnTo>
                <a:lnTo>
                  <a:pt x="477" y="349"/>
                </a:lnTo>
                <a:lnTo>
                  <a:pt x="477" y="347"/>
                </a:lnTo>
                <a:lnTo>
                  <a:pt x="477" y="345"/>
                </a:lnTo>
                <a:lnTo>
                  <a:pt x="478" y="343"/>
                </a:lnTo>
                <a:lnTo>
                  <a:pt x="478" y="341"/>
                </a:lnTo>
                <a:lnTo>
                  <a:pt x="480" y="341"/>
                </a:lnTo>
                <a:lnTo>
                  <a:pt x="480" y="339"/>
                </a:lnTo>
                <a:lnTo>
                  <a:pt x="480" y="337"/>
                </a:lnTo>
                <a:lnTo>
                  <a:pt x="482" y="337"/>
                </a:lnTo>
                <a:lnTo>
                  <a:pt x="482" y="336"/>
                </a:lnTo>
                <a:lnTo>
                  <a:pt x="484" y="334"/>
                </a:lnTo>
                <a:lnTo>
                  <a:pt x="484" y="332"/>
                </a:lnTo>
                <a:lnTo>
                  <a:pt x="486" y="332"/>
                </a:lnTo>
                <a:lnTo>
                  <a:pt x="486" y="330"/>
                </a:lnTo>
                <a:lnTo>
                  <a:pt x="488" y="328"/>
                </a:lnTo>
                <a:lnTo>
                  <a:pt x="488" y="326"/>
                </a:lnTo>
                <a:lnTo>
                  <a:pt x="490" y="324"/>
                </a:lnTo>
                <a:lnTo>
                  <a:pt x="492" y="322"/>
                </a:lnTo>
                <a:lnTo>
                  <a:pt x="492" y="321"/>
                </a:lnTo>
                <a:lnTo>
                  <a:pt x="493" y="319"/>
                </a:lnTo>
                <a:lnTo>
                  <a:pt x="493" y="317"/>
                </a:lnTo>
                <a:lnTo>
                  <a:pt x="492" y="317"/>
                </a:lnTo>
                <a:lnTo>
                  <a:pt x="492" y="317"/>
                </a:lnTo>
                <a:lnTo>
                  <a:pt x="492" y="315"/>
                </a:lnTo>
                <a:lnTo>
                  <a:pt x="490" y="313"/>
                </a:lnTo>
                <a:lnTo>
                  <a:pt x="490" y="311"/>
                </a:lnTo>
                <a:lnTo>
                  <a:pt x="490" y="309"/>
                </a:lnTo>
                <a:lnTo>
                  <a:pt x="488" y="309"/>
                </a:lnTo>
                <a:lnTo>
                  <a:pt x="488" y="307"/>
                </a:lnTo>
                <a:lnTo>
                  <a:pt x="488" y="306"/>
                </a:lnTo>
                <a:lnTo>
                  <a:pt x="486" y="306"/>
                </a:lnTo>
                <a:lnTo>
                  <a:pt x="486" y="304"/>
                </a:lnTo>
                <a:lnTo>
                  <a:pt x="486" y="302"/>
                </a:lnTo>
                <a:lnTo>
                  <a:pt x="488" y="302"/>
                </a:lnTo>
                <a:lnTo>
                  <a:pt x="490" y="304"/>
                </a:lnTo>
                <a:lnTo>
                  <a:pt x="492" y="304"/>
                </a:lnTo>
                <a:lnTo>
                  <a:pt x="493" y="304"/>
                </a:lnTo>
                <a:lnTo>
                  <a:pt x="495" y="306"/>
                </a:lnTo>
                <a:lnTo>
                  <a:pt x="497" y="306"/>
                </a:lnTo>
                <a:lnTo>
                  <a:pt x="499" y="306"/>
                </a:lnTo>
                <a:lnTo>
                  <a:pt x="499" y="304"/>
                </a:lnTo>
                <a:lnTo>
                  <a:pt x="507" y="289"/>
                </a:lnTo>
                <a:lnTo>
                  <a:pt x="507" y="287"/>
                </a:lnTo>
                <a:lnTo>
                  <a:pt x="508" y="285"/>
                </a:lnTo>
                <a:lnTo>
                  <a:pt x="510" y="281"/>
                </a:lnTo>
                <a:lnTo>
                  <a:pt x="512" y="279"/>
                </a:lnTo>
                <a:lnTo>
                  <a:pt x="512" y="276"/>
                </a:lnTo>
                <a:lnTo>
                  <a:pt x="514" y="274"/>
                </a:lnTo>
                <a:lnTo>
                  <a:pt x="514" y="270"/>
                </a:lnTo>
                <a:lnTo>
                  <a:pt x="516" y="264"/>
                </a:lnTo>
                <a:lnTo>
                  <a:pt x="516" y="261"/>
                </a:lnTo>
                <a:lnTo>
                  <a:pt x="518" y="257"/>
                </a:lnTo>
                <a:lnTo>
                  <a:pt x="518" y="247"/>
                </a:lnTo>
                <a:lnTo>
                  <a:pt x="518" y="240"/>
                </a:lnTo>
                <a:lnTo>
                  <a:pt x="518" y="238"/>
                </a:lnTo>
                <a:lnTo>
                  <a:pt x="518" y="236"/>
                </a:lnTo>
                <a:lnTo>
                  <a:pt x="520" y="236"/>
                </a:lnTo>
                <a:lnTo>
                  <a:pt x="522" y="234"/>
                </a:lnTo>
                <a:lnTo>
                  <a:pt x="523" y="234"/>
                </a:lnTo>
                <a:lnTo>
                  <a:pt x="525" y="232"/>
                </a:lnTo>
                <a:lnTo>
                  <a:pt x="527" y="231"/>
                </a:lnTo>
                <a:lnTo>
                  <a:pt x="529" y="231"/>
                </a:lnTo>
                <a:lnTo>
                  <a:pt x="529" y="229"/>
                </a:lnTo>
                <a:lnTo>
                  <a:pt x="531" y="229"/>
                </a:lnTo>
                <a:lnTo>
                  <a:pt x="535" y="229"/>
                </a:lnTo>
                <a:lnTo>
                  <a:pt x="538" y="229"/>
                </a:lnTo>
                <a:lnTo>
                  <a:pt x="542" y="229"/>
                </a:lnTo>
                <a:lnTo>
                  <a:pt x="544" y="227"/>
                </a:lnTo>
                <a:lnTo>
                  <a:pt x="546" y="225"/>
                </a:lnTo>
                <a:lnTo>
                  <a:pt x="548" y="225"/>
                </a:lnTo>
                <a:lnTo>
                  <a:pt x="550" y="223"/>
                </a:lnTo>
                <a:lnTo>
                  <a:pt x="552" y="219"/>
                </a:lnTo>
                <a:lnTo>
                  <a:pt x="553" y="217"/>
                </a:lnTo>
                <a:lnTo>
                  <a:pt x="553" y="214"/>
                </a:lnTo>
                <a:lnTo>
                  <a:pt x="555" y="212"/>
                </a:lnTo>
                <a:lnTo>
                  <a:pt x="555" y="208"/>
                </a:lnTo>
                <a:lnTo>
                  <a:pt x="555" y="206"/>
                </a:lnTo>
                <a:lnTo>
                  <a:pt x="557" y="204"/>
                </a:lnTo>
                <a:lnTo>
                  <a:pt x="555" y="199"/>
                </a:lnTo>
                <a:lnTo>
                  <a:pt x="555" y="197"/>
                </a:lnTo>
                <a:lnTo>
                  <a:pt x="555" y="191"/>
                </a:lnTo>
                <a:lnTo>
                  <a:pt x="555" y="185"/>
                </a:lnTo>
                <a:lnTo>
                  <a:pt x="555" y="184"/>
                </a:lnTo>
                <a:lnTo>
                  <a:pt x="555" y="182"/>
                </a:lnTo>
                <a:lnTo>
                  <a:pt x="555" y="180"/>
                </a:lnTo>
                <a:lnTo>
                  <a:pt x="555" y="178"/>
                </a:lnTo>
                <a:lnTo>
                  <a:pt x="553" y="174"/>
                </a:lnTo>
                <a:lnTo>
                  <a:pt x="553" y="170"/>
                </a:lnTo>
                <a:lnTo>
                  <a:pt x="553" y="169"/>
                </a:lnTo>
                <a:lnTo>
                  <a:pt x="553" y="167"/>
                </a:lnTo>
                <a:lnTo>
                  <a:pt x="552" y="163"/>
                </a:lnTo>
                <a:lnTo>
                  <a:pt x="552" y="159"/>
                </a:lnTo>
                <a:lnTo>
                  <a:pt x="552" y="157"/>
                </a:lnTo>
                <a:lnTo>
                  <a:pt x="550" y="154"/>
                </a:lnTo>
                <a:lnTo>
                  <a:pt x="550" y="152"/>
                </a:lnTo>
                <a:lnTo>
                  <a:pt x="550" y="150"/>
                </a:lnTo>
                <a:lnTo>
                  <a:pt x="550" y="144"/>
                </a:lnTo>
                <a:lnTo>
                  <a:pt x="550" y="142"/>
                </a:lnTo>
                <a:lnTo>
                  <a:pt x="550" y="137"/>
                </a:lnTo>
                <a:lnTo>
                  <a:pt x="548" y="129"/>
                </a:lnTo>
                <a:lnTo>
                  <a:pt x="548" y="125"/>
                </a:lnTo>
                <a:lnTo>
                  <a:pt x="548" y="124"/>
                </a:lnTo>
                <a:lnTo>
                  <a:pt x="548" y="118"/>
                </a:lnTo>
                <a:lnTo>
                  <a:pt x="546" y="112"/>
                </a:lnTo>
                <a:lnTo>
                  <a:pt x="546" y="107"/>
                </a:lnTo>
                <a:lnTo>
                  <a:pt x="546" y="103"/>
                </a:lnTo>
                <a:lnTo>
                  <a:pt x="546" y="99"/>
                </a:lnTo>
                <a:lnTo>
                  <a:pt x="546" y="95"/>
                </a:lnTo>
                <a:lnTo>
                  <a:pt x="546" y="94"/>
                </a:lnTo>
                <a:lnTo>
                  <a:pt x="546" y="92"/>
                </a:lnTo>
                <a:lnTo>
                  <a:pt x="559" y="77"/>
                </a:lnTo>
                <a:lnTo>
                  <a:pt x="559" y="79"/>
                </a:lnTo>
                <a:lnTo>
                  <a:pt x="561" y="79"/>
                </a:lnTo>
                <a:lnTo>
                  <a:pt x="572" y="73"/>
                </a:lnTo>
                <a:lnTo>
                  <a:pt x="578" y="69"/>
                </a:lnTo>
                <a:lnTo>
                  <a:pt x="583" y="64"/>
                </a:lnTo>
                <a:lnTo>
                  <a:pt x="600" y="50"/>
                </a:lnTo>
                <a:lnTo>
                  <a:pt x="602" y="50"/>
                </a:lnTo>
                <a:lnTo>
                  <a:pt x="604" y="50"/>
                </a:lnTo>
                <a:lnTo>
                  <a:pt x="608" y="49"/>
                </a:lnTo>
                <a:lnTo>
                  <a:pt x="613" y="41"/>
                </a:lnTo>
                <a:lnTo>
                  <a:pt x="615" y="41"/>
                </a:lnTo>
                <a:lnTo>
                  <a:pt x="615" y="39"/>
                </a:lnTo>
                <a:lnTo>
                  <a:pt x="627" y="30"/>
                </a:lnTo>
                <a:lnTo>
                  <a:pt x="628" y="30"/>
                </a:lnTo>
                <a:lnTo>
                  <a:pt x="630" y="28"/>
                </a:lnTo>
                <a:lnTo>
                  <a:pt x="630" y="32"/>
                </a:lnTo>
                <a:lnTo>
                  <a:pt x="630" y="34"/>
                </a:lnTo>
                <a:lnTo>
                  <a:pt x="630" y="35"/>
                </a:lnTo>
                <a:lnTo>
                  <a:pt x="630" y="37"/>
                </a:lnTo>
                <a:lnTo>
                  <a:pt x="630" y="39"/>
                </a:lnTo>
                <a:lnTo>
                  <a:pt x="630" y="41"/>
                </a:lnTo>
                <a:lnTo>
                  <a:pt x="630" y="43"/>
                </a:lnTo>
                <a:lnTo>
                  <a:pt x="632" y="43"/>
                </a:lnTo>
                <a:lnTo>
                  <a:pt x="632" y="45"/>
                </a:lnTo>
                <a:lnTo>
                  <a:pt x="632" y="47"/>
                </a:lnTo>
                <a:lnTo>
                  <a:pt x="632" y="49"/>
                </a:lnTo>
                <a:lnTo>
                  <a:pt x="634" y="50"/>
                </a:lnTo>
                <a:lnTo>
                  <a:pt x="634" y="50"/>
                </a:lnTo>
                <a:lnTo>
                  <a:pt x="636" y="52"/>
                </a:lnTo>
                <a:lnTo>
                  <a:pt x="634" y="52"/>
                </a:lnTo>
                <a:lnTo>
                  <a:pt x="634" y="54"/>
                </a:lnTo>
                <a:lnTo>
                  <a:pt x="634" y="56"/>
                </a:lnTo>
                <a:lnTo>
                  <a:pt x="634" y="58"/>
                </a:lnTo>
                <a:lnTo>
                  <a:pt x="634" y="60"/>
                </a:lnTo>
                <a:lnTo>
                  <a:pt x="636" y="62"/>
                </a:lnTo>
                <a:lnTo>
                  <a:pt x="636" y="64"/>
                </a:lnTo>
                <a:lnTo>
                  <a:pt x="636" y="65"/>
                </a:lnTo>
                <a:lnTo>
                  <a:pt x="634" y="67"/>
                </a:lnTo>
                <a:lnTo>
                  <a:pt x="634" y="69"/>
                </a:lnTo>
                <a:lnTo>
                  <a:pt x="636" y="71"/>
                </a:lnTo>
                <a:lnTo>
                  <a:pt x="638" y="71"/>
                </a:lnTo>
                <a:lnTo>
                  <a:pt x="640" y="71"/>
                </a:lnTo>
                <a:lnTo>
                  <a:pt x="642" y="71"/>
                </a:lnTo>
                <a:lnTo>
                  <a:pt x="643" y="71"/>
                </a:lnTo>
                <a:lnTo>
                  <a:pt x="645" y="71"/>
                </a:lnTo>
                <a:lnTo>
                  <a:pt x="647" y="73"/>
                </a:lnTo>
                <a:lnTo>
                  <a:pt x="649" y="73"/>
                </a:lnTo>
                <a:lnTo>
                  <a:pt x="651" y="73"/>
                </a:lnTo>
                <a:lnTo>
                  <a:pt x="653" y="73"/>
                </a:lnTo>
                <a:lnTo>
                  <a:pt x="655" y="73"/>
                </a:lnTo>
                <a:lnTo>
                  <a:pt x="655" y="73"/>
                </a:lnTo>
                <a:lnTo>
                  <a:pt x="657" y="75"/>
                </a:lnTo>
                <a:lnTo>
                  <a:pt x="658" y="75"/>
                </a:lnTo>
                <a:lnTo>
                  <a:pt x="653" y="79"/>
                </a:lnTo>
                <a:lnTo>
                  <a:pt x="653" y="80"/>
                </a:lnTo>
                <a:lnTo>
                  <a:pt x="651" y="82"/>
                </a:lnTo>
                <a:lnTo>
                  <a:pt x="649" y="84"/>
                </a:lnTo>
                <a:lnTo>
                  <a:pt x="647" y="86"/>
                </a:lnTo>
                <a:lnTo>
                  <a:pt x="647" y="90"/>
                </a:lnTo>
                <a:lnTo>
                  <a:pt x="645" y="90"/>
                </a:lnTo>
                <a:lnTo>
                  <a:pt x="645" y="92"/>
                </a:lnTo>
                <a:lnTo>
                  <a:pt x="647" y="94"/>
                </a:lnTo>
                <a:lnTo>
                  <a:pt x="649" y="94"/>
                </a:lnTo>
                <a:lnTo>
                  <a:pt x="651" y="95"/>
                </a:lnTo>
                <a:lnTo>
                  <a:pt x="651" y="94"/>
                </a:lnTo>
                <a:lnTo>
                  <a:pt x="651" y="95"/>
                </a:lnTo>
                <a:lnTo>
                  <a:pt x="653" y="97"/>
                </a:lnTo>
                <a:lnTo>
                  <a:pt x="651" y="99"/>
                </a:lnTo>
                <a:lnTo>
                  <a:pt x="649" y="99"/>
                </a:lnTo>
                <a:lnTo>
                  <a:pt x="651" y="101"/>
                </a:lnTo>
                <a:lnTo>
                  <a:pt x="655" y="103"/>
                </a:lnTo>
                <a:lnTo>
                  <a:pt x="655" y="105"/>
                </a:lnTo>
                <a:lnTo>
                  <a:pt x="657" y="109"/>
                </a:lnTo>
                <a:lnTo>
                  <a:pt x="660" y="110"/>
                </a:lnTo>
                <a:lnTo>
                  <a:pt x="662" y="112"/>
                </a:lnTo>
                <a:lnTo>
                  <a:pt x="664" y="114"/>
                </a:lnTo>
                <a:lnTo>
                  <a:pt x="670" y="118"/>
                </a:lnTo>
                <a:lnTo>
                  <a:pt x="670" y="120"/>
                </a:lnTo>
                <a:lnTo>
                  <a:pt x="672" y="118"/>
                </a:lnTo>
                <a:lnTo>
                  <a:pt x="673" y="116"/>
                </a:lnTo>
                <a:lnTo>
                  <a:pt x="675" y="116"/>
                </a:lnTo>
                <a:lnTo>
                  <a:pt x="677" y="112"/>
                </a:lnTo>
                <a:lnTo>
                  <a:pt x="679" y="97"/>
                </a:lnTo>
                <a:lnTo>
                  <a:pt x="681" y="95"/>
                </a:lnTo>
                <a:lnTo>
                  <a:pt x="683" y="95"/>
                </a:lnTo>
                <a:lnTo>
                  <a:pt x="683" y="94"/>
                </a:lnTo>
                <a:lnTo>
                  <a:pt x="685" y="94"/>
                </a:lnTo>
                <a:lnTo>
                  <a:pt x="685" y="94"/>
                </a:lnTo>
                <a:lnTo>
                  <a:pt x="687" y="94"/>
                </a:lnTo>
                <a:lnTo>
                  <a:pt x="687" y="92"/>
                </a:lnTo>
                <a:lnTo>
                  <a:pt x="688" y="92"/>
                </a:lnTo>
                <a:lnTo>
                  <a:pt x="690" y="90"/>
                </a:lnTo>
                <a:lnTo>
                  <a:pt x="692" y="88"/>
                </a:lnTo>
                <a:lnTo>
                  <a:pt x="694" y="88"/>
                </a:lnTo>
                <a:lnTo>
                  <a:pt x="694" y="86"/>
                </a:lnTo>
                <a:lnTo>
                  <a:pt x="696" y="86"/>
                </a:lnTo>
                <a:lnTo>
                  <a:pt x="696" y="84"/>
                </a:lnTo>
                <a:lnTo>
                  <a:pt x="698" y="84"/>
                </a:lnTo>
                <a:lnTo>
                  <a:pt x="698" y="82"/>
                </a:lnTo>
                <a:lnTo>
                  <a:pt x="700" y="82"/>
                </a:lnTo>
                <a:lnTo>
                  <a:pt x="700" y="80"/>
                </a:lnTo>
                <a:lnTo>
                  <a:pt x="702" y="80"/>
                </a:lnTo>
                <a:lnTo>
                  <a:pt x="702" y="79"/>
                </a:lnTo>
                <a:lnTo>
                  <a:pt x="703" y="79"/>
                </a:lnTo>
                <a:lnTo>
                  <a:pt x="703" y="77"/>
                </a:lnTo>
                <a:lnTo>
                  <a:pt x="703" y="77"/>
                </a:lnTo>
                <a:lnTo>
                  <a:pt x="705" y="75"/>
                </a:lnTo>
                <a:lnTo>
                  <a:pt x="705" y="73"/>
                </a:lnTo>
                <a:lnTo>
                  <a:pt x="707" y="73"/>
                </a:lnTo>
                <a:lnTo>
                  <a:pt x="709" y="73"/>
                </a:lnTo>
                <a:lnTo>
                  <a:pt x="711" y="71"/>
                </a:lnTo>
                <a:lnTo>
                  <a:pt x="713" y="71"/>
                </a:lnTo>
                <a:lnTo>
                  <a:pt x="713" y="69"/>
                </a:lnTo>
                <a:lnTo>
                  <a:pt x="713" y="67"/>
                </a:lnTo>
                <a:lnTo>
                  <a:pt x="713" y="65"/>
                </a:lnTo>
                <a:lnTo>
                  <a:pt x="713" y="64"/>
                </a:lnTo>
                <a:lnTo>
                  <a:pt x="713" y="62"/>
                </a:lnTo>
                <a:lnTo>
                  <a:pt x="715" y="62"/>
                </a:lnTo>
                <a:lnTo>
                  <a:pt x="717" y="62"/>
                </a:lnTo>
                <a:lnTo>
                  <a:pt x="718" y="62"/>
                </a:lnTo>
                <a:lnTo>
                  <a:pt x="720" y="62"/>
                </a:lnTo>
                <a:lnTo>
                  <a:pt x="722" y="62"/>
                </a:lnTo>
                <a:lnTo>
                  <a:pt x="724" y="62"/>
                </a:lnTo>
                <a:lnTo>
                  <a:pt x="726" y="62"/>
                </a:lnTo>
                <a:lnTo>
                  <a:pt x="728" y="62"/>
                </a:lnTo>
                <a:lnTo>
                  <a:pt x="730" y="62"/>
                </a:lnTo>
                <a:lnTo>
                  <a:pt x="732" y="62"/>
                </a:lnTo>
                <a:lnTo>
                  <a:pt x="733" y="62"/>
                </a:lnTo>
                <a:lnTo>
                  <a:pt x="735" y="60"/>
                </a:lnTo>
                <a:lnTo>
                  <a:pt x="735" y="58"/>
                </a:lnTo>
                <a:lnTo>
                  <a:pt x="735" y="56"/>
                </a:lnTo>
                <a:lnTo>
                  <a:pt x="737" y="56"/>
                </a:lnTo>
                <a:lnTo>
                  <a:pt x="737" y="54"/>
                </a:lnTo>
                <a:lnTo>
                  <a:pt x="737" y="52"/>
                </a:lnTo>
                <a:lnTo>
                  <a:pt x="737" y="50"/>
                </a:lnTo>
                <a:lnTo>
                  <a:pt x="737" y="50"/>
                </a:lnTo>
                <a:lnTo>
                  <a:pt x="737" y="49"/>
                </a:lnTo>
                <a:lnTo>
                  <a:pt x="737" y="47"/>
                </a:lnTo>
                <a:lnTo>
                  <a:pt x="737" y="45"/>
                </a:lnTo>
                <a:lnTo>
                  <a:pt x="737" y="43"/>
                </a:lnTo>
                <a:lnTo>
                  <a:pt x="739" y="41"/>
                </a:lnTo>
                <a:lnTo>
                  <a:pt x="737" y="39"/>
                </a:lnTo>
                <a:lnTo>
                  <a:pt x="739" y="39"/>
                </a:lnTo>
                <a:lnTo>
                  <a:pt x="739" y="37"/>
                </a:lnTo>
                <a:lnTo>
                  <a:pt x="739" y="35"/>
                </a:lnTo>
                <a:lnTo>
                  <a:pt x="741" y="35"/>
                </a:lnTo>
                <a:lnTo>
                  <a:pt x="741" y="34"/>
                </a:lnTo>
                <a:lnTo>
                  <a:pt x="741" y="32"/>
                </a:lnTo>
                <a:lnTo>
                  <a:pt x="741" y="30"/>
                </a:lnTo>
                <a:lnTo>
                  <a:pt x="743" y="28"/>
                </a:lnTo>
                <a:lnTo>
                  <a:pt x="743" y="26"/>
                </a:lnTo>
                <a:lnTo>
                  <a:pt x="743" y="24"/>
                </a:lnTo>
                <a:lnTo>
                  <a:pt x="743" y="22"/>
                </a:lnTo>
                <a:lnTo>
                  <a:pt x="743" y="20"/>
                </a:lnTo>
                <a:lnTo>
                  <a:pt x="743" y="19"/>
                </a:lnTo>
                <a:lnTo>
                  <a:pt x="743" y="17"/>
                </a:lnTo>
                <a:lnTo>
                  <a:pt x="743" y="15"/>
                </a:lnTo>
                <a:lnTo>
                  <a:pt x="745" y="13"/>
                </a:lnTo>
                <a:lnTo>
                  <a:pt x="745" y="11"/>
                </a:lnTo>
                <a:lnTo>
                  <a:pt x="745" y="9"/>
                </a:lnTo>
                <a:lnTo>
                  <a:pt x="745" y="7"/>
                </a:lnTo>
                <a:lnTo>
                  <a:pt x="745" y="5"/>
                </a:lnTo>
                <a:lnTo>
                  <a:pt x="745" y="5"/>
                </a:lnTo>
                <a:lnTo>
                  <a:pt x="747" y="5"/>
                </a:lnTo>
                <a:lnTo>
                  <a:pt x="747" y="4"/>
                </a:lnTo>
                <a:lnTo>
                  <a:pt x="747" y="2"/>
                </a:lnTo>
                <a:lnTo>
                  <a:pt x="747" y="0"/>
                </a:lnTo>
                <a:lnTo>
                  <a:pt x="748" y="0"/>
                </a:lnTo>
                <a:lnTo>
                  <a:pt x="750" y="2"/>
                </a:lnTo>
                <a:lnTo>
                  <a:pt x="754" y="2"/>
                </a:lnTo>
                <a:lnTo>
                  <a:pt x="756" y="4"/>
                </a:lnTo>
                <a:lnTo>
                  <a:pt x="758" y="4"/>
                </a:lnTo>
                <a:lnTo>
                  <a:pt x="760" y="4"/>
                </a:lnTo>
                <a:lnTo>
                  <a:pt x="762" y="5"/>
                </a:lnTo>
                <a:lnTo>
                  <a:pt x="763" y="9"/>
                </a:lnTo>
                <a:lnTo>
                  <a:pt x="769" y="9"/>
                </a:lnTo>
                <a:lnTo>
                  <a:pt x="771" y="7"/>
                </a:lnTo>
                <a:lnTo>
                  <a:pt x="775" y="9"/>
                </a:lnTo>
                <a:lnTo>
                  <a:pt x="777" y="11"/>
                </a:lnTo>
                <a:lnTo>
                  <a:pt x="778" y="11"/>
                </a:lnTo>
                <a:lnTo>
                  <a:pt x="782" y="13"/>
                </a:lnTo>
                <a:lnTo>
                  <a:pt x="786" y="15"/>
                </a:lnTo>
                <a:lnTo>
                  <a:pt x="788" y="13"/>
                </a:lnTo>
                <a:lnTo>
                  <a:pt x="792" y="11"/>
                </a:lnTo>
                <a:lnTo>
                  <a:pt x="797" y="13"/>
                </a:lnTo>
                <a:lnTo>
                  <a:pt x="799" y="15"/>
                </a:lnTo>
                <a:lnTo>
                  <a:pt x="799" y="19"/>
                </a:lnTo>
                <a:lnTo>
                  <a:pt x="799" y="26"/>
                </a:lnTo>
                <a:lnTo>
                  <a:pt x="801" y="35"/>
                </a:lnTo>
                <a:lnTo>
                  <a:pt x="805" y="41"/>
                </a:lnTo>
                <a:lnTo>
                  <a:pt x="810" y="45"/>
                </a:lnTo>
                <a:lnTo>
                  <a:pt x="818" y="49"/>
                </a:lnTo>
                <a:lnTo>
                  <a:pt x="822" y="52"/>
                </a:lnTo>
                <a:lnTo>
                  <a:pt x="825" y="60"/>
                </a:lnTo>
                <a:lnTo>
                  <a:pt x="829" y="69"/>
                </a:lnTo>
                <a:lnTo>
                  <a:pt x="831" y="71"/>
                </a:lnTo>
                <a:lnTo>
                  <a:pt x="833" y="71"/>
                </a:lnTo>
                <a:lnTo>
                  <a:pt x="835" y="71"/>
                </a:lnTo>
                <a:lnTo>
                  <a:pt x="839" y="69"/>
                </a:lnTo>
                <a:lnTo>
                  <a:pt x="839" y="67"/>
                </a:lnTo>
                <a:lnTo>
                  <a:pt x="839" y="65"/>
                </a:lnTo>
                <a:lnTo>
                  <a:pt x="840" y="62"/>
                </a:lnTo>
                <a:lnTo>
                  <a:pt x="842" y="60"/>
                </a:lnTo>
                <a:lnTo>
                  <a:pt x="846" y="58"/>
                </a:lnTo>
                <a:lnTo>
                  <a:pt x="850" y="58"/>
                </a:lnTo>
                <a:lnTo>
                  <a:pt x="854" y="58"/>
                </a:lnTo>
                <a:lnTo>
                  <a:pt x="861" y="58"/>
                </a:lnTo>
                <a:lnTo>
                  <a:pt x="867" y="58"/>
                </a:lnTo>
                <a:lnTo>
                  <a:pt x="869" y="60"/>
                </a:lnTo>
                <a:lnTo>
                  <a:pt x="872" y="60"/>
                </a:lnTo>
                <a:lnTo>
                  <a:pt x="876" y="60"/>
                </a:lnTo>
                <a:lnTo>
                  <a:pt x="878" y="58"/>
                </a:lnTo>
                <a:lnTo>
                  <a:pt x="880" y="54"/>
                </a:lnTo>
                <a:lnTo>
                  <a:pt x="878" y="50"/>
                </a:lnTo>
                <a:lnTo>
                  <a:pt x="878" y="47"/>
                </a:lnTo>
                <a:lnTo>
                  <a:pt x="878" y="41"/>
                </a:lnTo>
                <a:lnTo>
                  <a:pt x="878" y="39"/>
                </a:lnTo>
                <a:lnTo>
                  <a:pt x="884" y="41"/>
                </a:lnTo>
                <a:lnTo>
                  <a:pt x="887" y="45"/>
                </a:lnTo>
                <a:lnTo>
                  <a:pt x="891" y="45"/>
                </a:lnTo>
                <a:lnTo>
                  <a:pt x="897" y="43"/>
                </a:lnTo>
                <a:lnTo>
                  <a:pt x="897" y="39"/>
                </a:lnTo>
                <a:lnTo>
                  <a:pt x="899" y="39"/>
                </a:lnTo>
                <a:lnTo>
                  <a:pt x="900" y="41"/>
                </a:lnTo>
                <a:lnTo>
                  <a:pt x="902" y="41"/>
                </a:lnTo>
                <a:lnTo>
                  <a:pt x="902" y="43"/>
                </a:lnTo>
                <a:lnTo>
                  <a:pt x="904" y="45"/>
                </a:lnTo>
                <a:lnTo>
                  <a:pt x="906" y="45"/>
                </a:lnTo>
                <a:lnTo>
                  <a:pt x="908" y="47"/>
                </a:lnTo>
                <a:lnTo>
                  <a:pt x="908" y="49"/>
                </a:lnTo>
                <a:lnTo>
                  <a:pt x="910" y="49"/>
                </a:lnTo>
                <a:lnTo>
                  <a:pt x="912" y="50"/>
                </a:lnTo>
                <a:lnTo>
                  <a:pt x="914" y="50"/>
                </a:lnTo>
                <a:lnTo>
                  <a:pt x="914" y="50"/>
                </a:lnTo>
                <a:lnTo>
                  <a:pt x="914" y="52"/>
                </a:lnTo>
                <a:lnTo>
                  <a:pt x="915" y="52"/>
                </a:lnTo>
                <a:lnTo>
                  <a:pt x="917" y="52"/>
                </a:lnTo>
                <a:lnTo>
                  <a:pt x="917" y="54"/>
                </a:lnTo>
                <a:lnTo>
                  <a:pt x="917" y="56"/>
                </a:lnTo>
                <a:lnTo>
                  <a:pt x="919" y="56"/>
                </a:lnTo>
                <a:lnTo>
                  <a:pt x="919" y="58"/>
                </a:lnTo>
                <a:lnTo>
                  <a:pt x="921" y="58"/>
                </a:lnTo>
                <a:lnTo>
                  <a:pt x="921" y="60"/>
                </a:lnTo>
                <a:lnTo>
                  <a:pt x="921" y="62"/>
                </a:lnTo>
                <a:lnTo>
                  <a:pt x="923" y="62"/>
                </a:lnTo>
                <a:lnTo>
                  <a:pt x="923" y="64"/>
                </a:lnTo>
                <a:lnTo>
                  <a:pt x="925" y="64"/>
                </a:lnTo>
                <a:lnTo>
                  <a:pt x="925" y="65"/>
                </a:lnTo>
                <a:lnTo>
                  <a:pt x="927" y="67"/>
                </a:lnTo>
                <a:lnTo>
                  <a:pt x="927" y="69"/>
                </a:lnTo>
                <a:lnTo>
                  <a:pt x="927" y="71"/>
                </a:lnTo>
                <a:lnTo>
                  <a:pt x="927" y="73"/>
                </a:lnTo>
                <a:lnTo>
                  <a:pt x="927" y="75"/>
                </a:lnTo>
                <a:lnTo>
                  <a:pt x="927" y="77"/>
                </a:lnTo>
                <a:lnTo>
                  <a:pt x="927" y="79"/>
                </a:lnTo>
                <a:lnTo>
                  <a:pt x="927" y="80"/>
                </a:lnTo>
                <a:lnTo>
                  <a:pt x="927" y="82"/>
                </a:lnTo>
                <a:lnTo>
                  <a:pt x="927" y="84"/>
                </a:lnTo>
                <a:lnTo>
                  <a:pt x="927" y="86"/>
                </a:lnTo>
                <a:lnTo>
                  <a:pt x="929" y="86"/>
                </a:lnTo>
                <a:lnTo>
                  <a:pt x="929" y="88"/>
                </a:lnTo>
                <a:lnTo>
                  <a:pt x="929" y="90"/>
                </a:lnTo>
                <a:lnTo>
                  <a:pt x="929" y="92"/>
                </a:lnTo>
                <a:lnTo>
                  <a:pt x="930" y="92"/>
                </a:lnTo>
                <a:lnTo>
                  <a:pt x="930" y="94"/>
                </a:lnTo>
                <a:lnTo>
                  <a:pt x="932" y="94"/>
                </a:lnTo>
                <a:lnTo>
                  <a:pt x="934" y="95"/>
                </a:lnTo>
                <a:lnTo>
                  <a:pt x="936" y="97"/>
                </a:lnTo>
                <a:lnTo>
                  <a:pt x="938" y="97"/>
                </a:lnTo>
                <a:lnTo>
                  <a:pt x="940" y="99"/>
                </a:lnTo>
                <a:lnTo>
                  <a:pt x="940" y="101"/>
                </a:lnTo>
                <a:lnTo>
                  <a:pt x="940" y="103"/>
                </a:lnTo>
                <a:lnTo>
                  <a:pt x="938" y="105"/>
                </a:lnTo>
                <a:lnTo>
                  <a:pt x="938" y="107"/>
                </a:lnTo>
                <a:lnTo>
                  <a:pt x="940" y="109"/>
                </a:lnTo>
                <a:lnTo>
                  <a:pt x="942" y="110"/>
                </a:lnTo>
                <a:lnTo>
                  <a:pt x="942" y="110"/>
                </a:lnTo>
                <a:lnTo>
                  <a:pt x="944" y="112"/>
                </a:lnTo>
                <a:lnTo>
                  <a:pt x="944" y="114"/>
                </a:lnTo>
                <a:lnTo>
                  <a:pt x="944" y="116"/>
                </a:lnTo>
                <a:lnTo>
                  <a:pt x="945" y="118"/>
                </a:lnTo>
                <a:lnTo>
                  <a:pt x="945" y="120"/>
                </a:lnTo>
                <a:lnTo>
                  <a:pt x="947" y="120"/>
                </a:lnTo>
                <a:lnTo>
                  <a:pt x="949" y="122"/>
                </a:lnTo>
                <a:lnTo>
                  <a:pt x="947" y="122"/>
                </a:lnTo>
                <a:lnTo>
                  <a:pt x="949" y="124"/>
                </a:lnTo>
                <a:lnTo>
                  <a:pt x="951" y="124"/>
                </a:lnTo>
                <a:lnTo>
                  <a:pt x="951" y="125"/>
                </a:lnTo>
                <a:lnTo>
                  <a:pt x="953" y="127"/>
                </a:lnTo>
                <a:lnTo>
                  <a:pt x="953" y="129"/>
                </a:lnTo>
                <a:lnTo>
                  <a:pt x="955" y="131"/>
                </a:lnTo>
                <a:lnTo>
                  <a:pt x="955" y="133"/>
                </a:lnTo>
                <a:lnTo>
                  <a:pt x="957" y="135"/>
                </a:lnTo>
                <a:lnTo>
                  <a:pt x="959" y="137"/>
                </a:lnTo>
                <a:lnTo>
                  <a:pt x="959" y="139"/>
                </a:lnTo>
                <a:lnTo>
                  <a:pt x="959" y="139"/>
                </a:lnTo>
                <a:lnTo>
                  <a:pt x="960" y="140"/>
                </a:lnTo>
                <a:lnTo>
                  <a:pt x="960" y="142"/>
                </a:lnTo>
                <a:lnTo>
                  <a:pt x="962" y="144"/>
                </a:lnTo>
                <a:lnTo>
                  <a:pt x="962" y="146"/>
                </a:lnTo>
                <a:lnTo>
                  <a:pt x="964" y="146"/>
                </a:lnTo>
                <a:lnTo>
                  <a:pt x="966" y="148"/>
                </a:lnTo>
                <a:lnTo>
                  <a:pt x="968" y="148"/>
                </a:lnTo>
                <a:lnTo>
                  <a:pt x="970" y="148"/>
                </a:lnTo>
                <a:lnTo>
                  <a:pt x="972" y="148"/>
                </a:lnTo>
                <a:lnTo>
                  <a:pt x="974" y="148"/>
                </a:lnTo>
                <a:lnTo>
                  <a:pt x="974" y="150"/>
                </a:lnTo>
                <a:lnTo>
                  <a:pt x="977" y="150"/>
                </a:lnTo>
                <a:lnTo>
                  <a:pt x="979" y="148"/>
                </a:lnTo>
                <a:lnTo>
                  <a:pt x="981" y="148"/>
                </a:lnTo>
                <a:lnTo>
                  <a:pt x="983" y="150"/>
                </a:lnTo>
                <a:lnTo>
                  <a:pt x="981" y="152"/>
                </a:lnTo>
                <a:lnTo>
                  <a:pt x="981" y="152"/>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112"/>
          <p:cNvSpPr>
            <a:spLocks noEditPoints="1"/>
          </p:cNvSpPr>
          <p:nvPr/>
        </p:nvSpPr>
        <p:spPr bwMode="auto">
          <a:xfrm>
            <a:off x="4893257" y="3444446"/>
            <a:ext cx="1217612" cy="1519238"/>
          </a:xfrm>
          <a:custGeom>
            <a:avLst/>
            <a:gdLst>
              <a:gd name="T0" fmla="*/ 746 w 767"/>
              <a:gd name="T1" fmla="*/ 721 h 957"/>
              <a:gd name="T2" fmla="*/ 711 w 767"/>
              <a:gd name="T3" fmla="*/ 747 h 957"/>
              <a:gd name="T4" fmla="*/ 668 w 767"/>
              <a:gd name="T5" fmla="*/ 771 h 957"/>
              <a:gd name="T6" fmla="*/ 686 w 767"/>
              <a:gd name="T7" fmla="*/ 732 h 957"/>
              <a:gd name="T8" fmla="*/ 733 w 767"/>
              <a:gd name="T9" fmla="*/ 700 h 957"/>
              <a:gd name="T10" fmla="*/ 743 w 767"/>
              <a:gd name="T11" fmla="*/ 681 h 957"/>
              <a:gd name="T12" fmla="*/ 118 w 767"/>
              <a:gd name="T13" fmla="*/ 4 h 957"/>
              <a:gd name="T14" fmla="*/ 165 w 767"/>
              <a:gd name="T15" fmla="*/ 28 h 957"/>
              <a:gd name="T16" fmla="*/ 219 w 767"/>
              <a:gd name="T17" fmla="*/ 51 h 957"/>
              <a:gd name="T18" fmla="*/ 274 w 767"/>
              <a:gd name="T19" fmla="*/ 58 h 957"/>
              <a:gd name="T20" fmla="*/ 326 w 767"/>
              <a:gd name="T21" fmla="*/ 43 h 957"/>
              <a:gd name="T22" fmla="*/ 360 w 767"/>
              <a:gd name="T23" fmla="*/ 79 h 957"/>
              <a:gd name="T24" fmla="*/ 386 w 767"/>
              <a:gd name="T25" fmla="*/ 124 h 957"/>
              <a:gd name="T26" fmla="*/ 384 w 767"/>
              <a:gd name="T27" fmla="*/ 197 h 957"/>
              <a:gd name="T28" fmla="*/ 433 w 767"/>
              <a:gd name="T29" fmla="*/ 227 h 957"/>
              <a:gd name="T30" fmla="*/ 459 w 767"/>
              <a:gd name="T31" fmla="*/ 231 h 957"/>
              <a:gd name="T32" fmla="*/ 465 w 767"/>
              <a:gd name="T33" fmla="*/ 287 h 957"/>
              <a:gd name="T34" fmla="*/ 448 w 767"/>
              <a:gd name="T35" fmla="*/ 340 h 957"/>
              <a:gd name="T36" fmla="*/ 478 w 767"/>
              <a:gd name="T37" fmla="*/ 385 h 957"/>
              <a:gd name="T38" fmla="*/ 467 w 767"/>
              <a:gd name="T39" fmla="*/ 435 h 957"/>
              <a:gd name="T40" fmla="*/ 516 w 767"/>
              <a:gd name="T41" fmla="*/ 411 h 957"/>
              <a:gd name="T42" fmla="*/ 563 w 767"/>
              <a:gd name="T43" fmla="*/ 398 h 957"/>
              <a:gd name="T44" fmla="*/ 591 w 767"/>
              <a:gd name="T45" fmla="*/ 443 h 957"/>
              <a:gd name="T46" fmla="*/ 589 w 767"/>
              <a:gd name="T47" fmla="*/ 507 h 957"/>
              <a:gd name="T48" fmla="*/ 572 w 767"/>
              <a:gd name="T49" fmla="*/ 524 h 957"/>
              <a:gd name="T50" fmla="*/ 557 w 767"/>
              <a:gd name="T51" fmla="*/ 567 h 957"/>
              <a:gd name="T52" fmla="*/ 538 w 767"/>
              <a:gd name="T53" fmla="*/ 629 h 957"/>
              <a:gd name="T54" fmla="*/ 538 w 767"/>
              <a:gd name="T55" fmla="*/ 700 h 957"/>
              <a:gd name="T56" fmla="*/ 525 w 767"/>
              <a:gd name="T57" fmla="*/ 717 h 957"/>
              <a:gd name="T58" fmla="*/ 551 w 767"/>
              <a:gd name="T59" fmla="*/ 694 h 957"/>
              <a:gd name="T60" fmla="*/ 559 w 767"/>
              <a:gd name="T61" fmla="*/ 698 h 957"/>
              <a:gd name="T62" fmla="*/ 538 w 767"/>
              <a:gd name="T63" fmla="*/ 741 h 957"/>
              <a:gd name="T64" fmla="*/ 572 w 767"/>
              <a:gd name="T65" fmla="*/ 696 h 957"/>
              <a:gd name="T66" fmla="*/ 594 w 767"/>
              <a:gd name="T67" fmla="*/ 711 h 957"/>
              <a:gd name="T68" fmla="*/ 578 w 767"/>
              <a:gd name="T69" fmla="*/ 747 h 957"/>
              <a:gd name="T70" fmla="*/ 596 w 767"/>
              <a:gd name="T71" fmla="*/ 790 h 957"/>
              <a:gd name="T72" fmla="*/ 576 w 767"/>
              <a:gd name="T73" fmla="*/ 829 h 957"/>
              <a:gd name="T74" fmla="*/ 555 w 767"/>
              <a:gd name="T75" fmla="*/ 846 h 957"/>
              <a:gd name="T76" fmla="*/ 559 w 767"/>
              <a:gd name="T77" fmla="*/ 876 h 957"/>
              <a:gd name="T78" fmla="*/ 546 w 767"/>
              <a:gd name="T79" fmla="*/ 874 h 957"/>
              <a:gd name="T80" fmla="*/ 536 w 767"/>
              <a:gd name="T81" fmla="*/ 880 h 957"/>
              <a:gd name="T82" fmla="*/ 337 w 767"/>
              <a:gd name="T83" fmla="*/ 906 h 957"/>
              <a:gd name="T84" fmla="*/ 300 w 767"/>
              <a:gd name="T85" fmla="*/ 955 h 957"/>
              <a:gd name="T86" fmla="*/ 262 w 767"/>
              <a:gd name="T87" fmla="*/ 919 h 957"/>
              <a:gd name="T88" fmla="*/ 219 w 767"/>
              <a:gd name="T89" fmla="*/ 874 h 957"/>
              <a:gd name="T90" fmla="*/ 157 w 767"/>
              <a:gd name="T91" fmla="*/ 829 h 957"/>
              <a:gd name="T92" fmla="*/ 60 w 767"/>
              <a:gd name="T93" fmla="*/ 797 h 957"/>
              <a:gd name="T94" fmla="*/ 86 w 767"/>
              <a:gd name="T95" fmla="*/ 619 h 957"/>
              <a:gd name="T96" fmla="*/ 186 w 767"/>
              <a:gd name="T97" fmla="*/ 608 h 957"/>
              <a:gd name="T98" fmla="*/ 197 w 767"/>
              <a:gd name="T99" fmla="*/ 565 h 957"/>
              <a:gd name="T100" fmla="*/ 193 w 767"/>
              <a:gd name="T101" fmla="*/ 505 h 957"/>
              <a:gd name="T102" fmla="*/ 236 w 767"/>
              <a:gd name="T103" fmla="*/ 479 h 957"/>
              <a:gd name="T104" fmla="*/ 262 w 767"/>
              <a:gd name="T105" fmla="*/ 430 h 957"/>
              <a:gd name="T106" fmla="*/ 221 w 767"/>
              <a:gd name="T107" fmla="*/ 404 h 957"/>
              <a:gd name="T108" fmla="*/ 189 w 767"/>
              <a:gd name="T109" fmla="*/ 349 h 957"/>
              <a:gd name="T110" fmla="*/ 167 w 767"/>
              <a:gd name="T111" fmla="*/ 308 h 957"/>
              <a:gd name="T112" fmla="*/ 105 w 767"/>
              <a:gd name="T113" fmla="*/ 295 h 957"/>
              <a:gd name="T114" fmla="*/ 77 w 767"/>
              <a:gd name="T115" fmla="*/ 254 h 957"/>
              <a:gd name="T116" fmla="*/ 77 w 767"/>
              <a:gd name="T117" fmla="*/ 126 h 957"/>
              <a:gd name="T118" fmla="*/ 37 w 767"/>
              <a:gd name="T119" fmla="*/ 70 h 957"/>
              <a:gd name="T120" fmla="*/ 7 w 767"/>
              <a:gd name="T121" fmla="*/ 19 h 957"/>
              <a:gd name="T122" fmla="*/ 67 w 767"/>
              <a:gd name="T123" fmla="*/ 0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7" h="957">
                <a:moveTo>
                  <a:pt x="658" y="754"/>
                </a:moveTo>
                <a:lnTo>
                  <a:pt x="658" y="752"/>
                </a:lnTo>
                <a:lnTo>
                  <a:pt x="660" y="752"/>
                </a:lnTo>
                <a:lnTo>
                  <a:pt x="660" y="754"/>
                </a:lnTo>
                <a:lnTo>
                  <a:pt x="658" y="754"/>
                </a:lnTo>
                <a:lnTo>
                  <a:pt x="658" y="754"/>
                </a:lnTo>
                <a:close/>
                <a:moveTo>
                  <a:pt x="765" y="664"/>
                </a:moveTo>
                <a:lnTo>
                  <a:pt x="765" y="668"/>
                </a:lnTo>
                <a:lnTo>
                  <a:pt x="765" y="666"/>
                </a:lnTo>
                <a:lnTo>
                  <a:pt x="765" y="668"/>
                </a:lnTo>
                <a:lnTo>
                  <a:pt x="765" y="672"/>
                </a:lnTo>
                <a:lnTo>
                  <a:pt x="765" y="674"/>
                </a:lnTo>
                <a:lnTo>
                  <a:pt x="765" y="676"/>
                </a:lnTo>
                <a:lnTo>
                  <a:pt x="765" y="677"/>
                </a:lnTo>
                <a:lnTo>
                  <a:pt x="765" y="681"/>
                </a:lnTo>
                <a:lnTo>
                  <a:pt x="763" y="681"/>
                </a:lnTo>
                <a:lnTo>
                  <a:pt x="763" y="683"/>
                </a:lnTo>
                <a:lnTo>
                  <a:pt x="763" y="685"/>
                </a:lnTo>
                <a:lnTo>
                  <a:pt x="763" y="687"/>
                </a:lnTo>
                <a:lnTo>
                  <a:pt x="763" y="689"/>
                </a:lnTo>
                <a:lnTo>
                  <a:pt x="763" y="691"/>
                </a:lnTo>
                <a:lnTo>
                  <a:pt x="761" y="691"/>
                </a:lnTo>
                <a:lnTo>
                  <a:pt x="761" y="692"/>
                </a:lnTo>
                <a:lnTo>
                  <a:pt x="761" y="694"/>
                </a:lnTo>
                <a:lnTo>
                  <a:pt x="761" y="696"/>
                </a:lnTo>
                <a:lnTo>
                  <a:pt x="761" y="698"/>
                </a:lnTo>
                <a:lnTo>
                  <a:pt x="761" y="698"/>
                </a:lnTo>
                <a:lnTo>
                  <a:pt x="759" y="700"/>
                </a:lnTo>
                <a:lnTo>
                  <a:pt x="759" y="702"/>
                </a:lnTo>
                <a:lnTo>
                  <a:pt x="758" y="706"/>
                </a:lnTo>
                <a:lnTo>
                  <a:pt x="758" y="707"/>
                </a:lnTo>
                <a:lnTo>
                  <a:pt x="758" y="709"/>
                </a:lnTo>
                <a:lnTo>
                  <a:pt x="756" y="711"/>
                </a:lnTo>
                <a:lnTo>
                  <a:pt x="756" y="713"/>
                </a:lnTo>
                <a:lnTo>
                  <a:pt x="754" y="717"/>
                </a:lnTo>
                <a:lnTo>
                  <a:pt x="752" y="719"/>
                </a:lnTo>
                <a:lnTo>
                  <a:pt x="750" y="719"/>
                </a:lnTo>
                <a:lnTo>
                  <a:pt x="748" y="719"/>
                </a:lnTo>
                <a:lnTo>
                  <a:pt x="748" y="721"/>
                </a:lnTo>
                <a:lnTo>
                  <a:pt x="746" y="721"/>
                </a:lnTo>
                <a:lnTo>
                  <a:pt x="746" y="722"/>
                </a:lnTo>
                <a:lnTo>
                  <a:pt x="746" y="724"/>
                </a:lnTo>
                <a:lnTo>
                  <a:pt x="746" y="726"/>
                </a:lnTo>
                <a:lnTo>
                  <a:pt x="748" y="728"/>
                </a:lnTo>
                <a:lnTo>
                  <a:pt x="746" y="728"/>
                </a:lnTo>
                <a:lnTo>
                  <a:pt x="748" y="730"/>
                </a:lnTo>
                <a:lnTo>
                  <a:pt x="748" y="728"/>
                </a:lnTo>
                <a:lnTo>
                  <a:pt x="748" y="726"/>
                </a:lnTo>
                <a:lnTo>
                  <a:pt x="750" y="726"/>
                </a:lnTo>
                <a:lnTo>
                  <a:pt x="750" y="728"/>
                </a:lnTo>
                <a:lnTo>
                  <a:pt x="748" y="730"/>
                </a:lnTo>
                <a:lnTo>
                  <a:pt x="748" y="732"/>
                </a:lnTo>
                <a:lnTo>
                  <a:pt x="746" y="736"/>
                </a:lnTo>
                <a:lnTo>
                  <a:pt x="746" y="737"/>
                </a:lnTo>
                <a:lnTo>
                  <a:pt x="744" y="739"/>
                </a:lnTo>
                <a:lnTo>
                  <a:pt x="744" y="741"/>
                </a:lnTo>
                <a:lnTo>
                  <a:pt x="743" y="743"/>
                </a:lnTo>
                <a:lnTo>
                  <a:pt x="741" y="743"/>
                </a:lnTo>
                <a:lnTo>
                  <a:pt x="741" y="745"/>
                </a:lnTo>
                <a:lnTo>
                  <a:pt x="739" y="745"/>
                </a:lnTo>
                <a:lnTo>
                  <a:pt x="739" y="743"/>
                </a:lnTo>
                <a:lnTo>
                  <a:pt x="737" y="745"/>
                </a:lnTo>
                <a:lnTo>
                  <a:pt x="735" y="747"/>
                </a:lnTo>
                <a:lnTo>
                  <a:pt x="733" y="747"/>
                </a:lnTo>
                <a:lnTo>
                  <a:pt x="731" y="745"/>
                </a:lnTo>
                <a:lnTo>
                  <a:pt x="729" y="745"/>
                </a:lnTo>
                <a:lnTo>
                  <a:pt x="728" y="743"/>
                </a:lnTo>
                <a:lnTo>
                  <a:pt x="729" y="743"/>
                </a:lnTo>
                <a:lnTo>
                  <a:pt x="728" y="743"/>
                </a:lnTo>
                <a:lnTo>
                  <a:pt x="726" y="741"/>
                </a:lnTo>
                <a:lnTo>
                  <a:pt x="724" y="743"/>
                </a:lnTo>
                <a:lnTo>
                  <a:pt x="722" y="743"/>
                </a:lnTo>
                <a:lnTo>
                  <a:pt x="720" y="743"/>
                </a:lnTo>
                <a:lnTo>
                  <a:pt x="718" y="743"/>
                </a:lnTo>
                <a:lnTo>
                  <a:pt x="716" y="743"/>
                </a:lnTo>
                <a:lnTo>
                  <a:pt x="714" y="745"/>
                </a:lnTo>
                <a:lnTo>
                  <a:pt x="714" y="745"/>
                </a:lnTo>
                <a:lnTo>
                  <a:pt x="713" y="745"/>
                </a:lnTo>
                <a:lnTo>
                  <a:pt x="713" y="747"/>
                </a:lnTo>
                <a:lnTo>
                  <a:pt x="711" y="747"/>
                </a:lnTo>
                <a:lnTo>
                  <a:pt x="711" y="749"/>
                </a:lnTo>
                <a:lnTo>
                  <a:pt x="711" y="751"/>
                </a:lnTo>
                <a:lnTo>
                  <a:pt x="709" y="751"/>
                </a:lnTo>
                <a:lnTo>
                  <a:pt x="707" y="751"/>
                </a:lnTo>
                <a:lnTo>
                  <a:pt x="705" y="752"/>
                </a:lnTo>
                <a:lnTo>
                  <a:pt x="705" y="754"/>
                </a:lnTo>
                <a:lnTo>
                  <a:pt x="705" y="756"/>
                </a:lnTo>
                <a:lnTo>
                  <a:pt x="703" y="756"/>
                </a:lnTo>
                <a:lnTo>
                  <a:pt x="703" y="758"/>
                </a:lnTo>
                <a:lnTo>
                  <a:pt x="705" y="758"/>
                </a:lnTo>
                <a:lnTo>
                  <a:pt x="705" y="760"/>
                </a:lnTo>
                <a:lnTo>
                  <a:pt x="707" y="760"/>
                </a:lnTo>
                <a:lnTo>
                  <a:pt x="709" y="760"/>
                </a:lnTo>
                <a:lnTo>
                  <a:pt x="709" y="762"/>
                </a:lnTo>
                <a:lnTo>
                  <a:pt x="711" y="764"/>
                </a:lnTo>
                <a:lnTo>
                  <a:pt x="711" y="766"/>
                </a:lnTo>
                <a:lnTo>
                  <a:pt x="709" y="767"/>
                </a:lnTo>
                <a:lnTo>
                  <a:pt x="707" y="769"/>
                </a:lnTo>
                <a:lnTo>
                  <a:pt x="705" y="769"/>
                </a:lnTo>
                <a:lnTo>
                  <a:pt x="701" y="769"/>
                </a:lnTo>
                <a:lnTo>
                  <a:pt x="699" y="769"/>
                </a:lnTo>
                <a:lnTo>
                  <a:pt x="699" y="771"/>
                </a:lnTo>
                <a:lnTo>
                  <a:pt x="698" y="771"/>
                </a:lnTo>
                <a:lnTo>
                  <a:pt x="696" y="771"/>
                </a:lnTo>
                <a:lnTo>
                  <a:pt x="694" y="771"/>
                </a:lnTo>
                <a:lnTo>
                  <a:pt x="694" y="773"/>
                </a:lnTo>
                <a:lnTo>
                  <a:pt x="692" y="773"/>
                </a:lnTo>
                <a:lnTo>
                  <a:pt x="690" y="773"/>
                </a:lnTo>
                <a:lnTo>
                  <a:pt x="688" y="775"/>
                </a:lnTo>
                <a:lnTo>
                  <a:pt x="686" y="775"/>
                </a:lnTo>
                <a:lnTo>
                  <a:pt x="683" y="775"/>
                </a:lnTo>
                <a:lnTo>
                  <a:pt x="683" y="773"/>
                </a:lnTo>
                <a:lnTo>
                  <a:pt x="679" y="773"/>
                </a:lnTo>
                <a:lnTo>
                  <a:pt x="673" y="773"/>
                </a:lnTo>
                <a:lnTo>
                  <a:pt x="673" y="775"/>
                </a:lnTo>
                <a:lnTo>
                  <a:pt x="671" y="775"/>
                </a:lnTo>
                <a:lnTo>
                  <a:pt x="671" y="773"/>
                </a:lnTo>
                <a:lnTo>
                  <a:pt x="669" y="773"/>
                </a:lnTo>
                <a:lnTo>
                  <a:pt x="668" y="773"/>
                </a:lnTo>
                <a:lnTo>
                  <a:pt x="668" y="771"/>
                </a:lnTo>
                <a:lnTo>
                  <a:pt x="666" y="771"/>
                </a:lnTo>
                <a:lnTo>
                  <a:pt x="666" y="771"/>
                </a:lnTo>
                <a:lnTo>
                  <a:pt x="664" y="769"/>
                </a:lnTo>
                <a:lnTo>
                  <a:pt x="662" y="767"/>
                </a:lnTo>
                <a:lnTo>
                  <a:pt x="662" y="766"/>
                </a:lnTo>
                <a:lnTo>
                  <a:pt x="660" y="766"/>
                </a:lnTo>
                <a:lnTo>
                  <a:pt x="660" y="764"/>
                </a:lnTo>
                <a:lnTo>
                  <a:pt x="662" y="764"/>
                </a:lnTo>
                <a:lnTo>
                  <a:pt x="660" y="764"/>
                </a:lnTo>
                <a:lnTo>
                  <a:pt x="656" y="762"/>
                </a:lnTo>
                <a:lnTo>
                  <a:pt x="656" y="760"/>
                </a:lnTo>
                <a:lnTo>
                  <a:pt x="654" y="760"/>
                </a:lnTo>
                <a:lnTo>
                  <a:pt x="651" y="756"/>
                </a:lnTo>
                <a:lnTo>
                  <a:pt x="653" y="756"/>
                </a:lnTo>
                <a:lnTo>
                  <a:pt x="654" y="756"/>
                </a:lnTo>
                <a:lnTo>
                  <a:pt x="653" y="754"/>
                </a:lnTo>
                <a:lnTo>
                  <a:pt x="654" y="756"/>
                </a:lnTo>
                <a:lnTo>
                  <a:pt x="660" y="756"/>
                </a:lnTo>
                <a:lnTo>
                  <a:pt x="660" y="754"/>
                </a:lnTo>
                <a:lnTo>
                  <a:pt x="660" y="752"/>
                </a:lnTo>
                <a:lnTo>
                  <a:pt x="662" y="752"/>
                </a:lnTo>
                <a:lnTo>
                  <a:pt x="662" y="751"/>
                </a:lnTo>
                <a:lnTo>
                  <a:pt x="664" y="751"/>
                </a:lnTo>
                <a:lnTo>
                  <a:pt x="664" y="749"/>
                </a:lnTo>
                <a:lnTo>
                  <a:pt x="666" y="749"/>
                </a:lnTo>
                <a:lnTo>
                  <a:pt x="668" y="749"/>
                </a:lnTo>
                <a:lnTo>
                  <a:pt x="668" y="747"/>
                </a:lnTo>
                <a:lnTo>
                  <a:pt x="669" y="747"/>
                </a:lnTo>
                <a:lnTo>
                  <a:pt x="671" y="745"/>
                </a:lnTo>
                <a:lnTo>
                  <a:pt x="673" y="745"/>
                </a:lnTo>
                <a:lnTo>
                  <a:pt x="675" y="743"/>
                </a:lnTo>
                <a:lnTo>
                  <a:pt x="677" y="743"/>
                </a:lnTo>
                <a:lnTo>
                  <a:pt x="679" y="741"/>
                </a:lnTo>
                <a:lnTo>
                  <a:pt x="681" y="741"/>
                </a:lnTo>
                <a:lnTo>
                  <a:pt x="681" y="739"/>
                </a:lnTo>
                <a:lnTo>
                  <a:pt x="683" y="739"/>
                </a:lnTo>
                <a:lnTo>
                  <a:pt x="683" y="737"/>
                </a:lnTo>
                <a:lnTo>
                  <a:pt x="683" y="736"/>
                </a:lnTo>
                <a:lnTo>
                  <a:pt x="684" y="736"/>
                </a:lnTo>
                <a:lnTo>
                  <a:pt x="686" y="732"/>
                </a:lnTo>
                <a:lnTo>
                  <a:pt x="688" y="730"/>
                </a:lnTo>
                <a:lnTo>
                  <a:pt x="690" y="728"/>
                </a:lnTo>
                <a:lnTo>
                  <a:pt x="690" y="726"/>
                </a:lnTo>
                <a:lnTo>
                  <a:pt x="690" y="724"/>
                </a:lnTo>
                <a:lnTo>
                  <a:pt x="692" y="724"/>
                </a:lnTo>
                <a:lnTo>
                  <a:pt x="694" y="724"/>
                </a:lnTo>
                <a:lnTo>
                  <a:pt x="694" y="722"/>
                </a:lnTo>
                <a:lnTo>
                  <a:pt x="696" y="722"/>
                </a:lnTo>
                <a:lnTo>
                  <a:pt x="696" y="721"/>
                </a:lnTo>
                <a:lnTo>
                  <a:pt x="698" y="721"/>
                </a:lnTo>
                <a:lnTo>
                  <a:pt x="698" y="719"/>
                </a:lnTo>
                <a:lnTo>
                  <a:pt x="698" y="717"/>
                </a:lnTo>
                <a:lnTo>
                  <a:pt x="698" y="715"/>
                </a:lnTo>
                <a:lnTo>
                  <a:pt x="696" y="713"/>
                </a:lnTo>
                <a:lnTo>
                  <a:pt x="696" y="715"/>
                </a:lnTo>
                <a:lnTo>
                  <a:pt x="696" y="717"/>
                </a:lnTo>
                <a:lnTo>
                  <a:pt x="696" y="719"/>
                </a:lnTo>
                <a:lnTo>
                  <a:pt x="696" y="717"/>
                </a:lnTo>
                <a:lnTo>
                  <a:pt x="694" y="717"/>
                </a:lnTo>
                <a:lnTo>
                  <a:pt x="692" y="715"/>
                </a:lnTo>
                <a:lnTo>
                  <a:pt x="694" y="713"/>
                </a:lnTo>
                <a:lnTo>
                  <a:pt x="694" y="711"/>
                </a:lnTo>
                <a:lnTo>
                  <a:pt x="694" y="709"/>
                </a:lnTo>
                <a:lnTo>
                  <a:pt x="696" y="709"/>
                </a:lnTo>
                <a:lnTo>
                  <a:pt x="698" y="707"/>
                </a:lnTo>
                <a:lnTo>
                  <a:pt x="699" y="707"/>
                </a:lnTo>
                <a:lnTo>
                  <a:pt x="701" y="707"/>
                </a:lnTo>
                <a:lnTo>
                  <a:pt x="701" y="709"/>
                </a:lnTo>
                <a:lnTo>
                  <a:pt x="703" y="709"/>
                </a:lnTo>
                <a:lnTo>
                  <a:pt x="707" y="709"/>
                </a:lnTo>
                <a:lnTo>
                  <a:pt x="711" y="709"/>
                </a:lnTo>
                <a:lnTo>
                  <a:pt x="713" y="707"/>
                </a:lnTo>
                <a:lnTo>
                  <a:pt x="714" y="706"/>
                </a:lnTo>
                <a:lnTo>
                  <a:pt x="720" y="706"/>
                </a:lnTo>
                <a:lnTo>
                  <a:pt x="722" y="704"/>
                </a:lnTo>
                <a:lnTo>
                  <a:pt x="724" y="704"/>
                </a:lnTo>
                <a:lnTo>
                  <a:pt x="726" y="702"/>
                </a:lnTo>
                <a:lnTo>
                  <a:pt x="726" y="700"/>
                </a:lnTo>
                <a:lnTo>
                  <a:pt x="729" y="700"/>
                </a:lnTo>
                <a:lnTo>
                  <a:pt x="733" y="700"/>
                </a:lnTo>
                <a:lnTo>
                  <a:pt x="735" y="698"/>
                </a:lnTo>
                <a:lnTo>
                  <a:pt x="735" y="698"/>
                </a:lnTo>
                <a:lnTo>
                  <a:pt x="733" y="698"/>
                </a:lnTo>
                <a:lnTo>
                  <a:pt x="731" y="698"/>
                </a:lnTo>
                <a:lnTo>
                  <a:pt x="731" y="698"/>
                </a:lnTo>
                <a:lnTo>
                  <a:pt x="733" y="698"/>
                </a:lnTo>
                <a:lnTo>
                  <a:pt x="731" y="696"/>
                </a:lnTo>
                <a:lnTo>
                  <a:pt x="733" y="696"/>
                </a:lnTo>
                <a:lnTo>
                  <a:pt x="731" y="696"/>
                </a:lnTo>
                <a:lnTo>
                  <a:pt x="731" y="698"/>
                </a:lnTo>
                <a:lnTo>
                  <a:pt x="729" y="698"/>
                </a:lnTo>
                <a:lnTo>
                  <a:pt x="726" y="698"/>
                </a:lnTo>
                <a:lnTo>
                  <a:pt x="724" y="698"/>
                </a:lnTo>
                <a:lnTo>
                  <a:pt x="722" y="698"/>
                </a:lnTo>
                <a:lnTo>
                  <a:pt x="722" y="698"/>
                </a:lnTo>
                <a:lnTo>
                  <a:pt x="724" y="696"/>
                </a:lnTo>
                <a:lnTo>
                  <a:pt x="722" y="696"/>
                </a:lnTo>
                <a:lnTo>
                  <a:pt x="720" y="696"/>
                </a:lnTo>
                <a:lnTo>
                  <a:pt x="718" y="698"/>
                </a:lnTo>
                <a:lnTo>
                  <a:pt x="718" y="698"/>
                </a:lnTo>
                <a:lnTo>
                  <a:pt x="716" y="698"/>
                </a:lnTo>
                <a:lnTo>
                  <a:pt x="716" y="698"/>
                </a:lnTo>
                <a:lnTo>
                  <a:pt x="718" y="696"/>
                </a:lnTo>
                <a:lnTo>
                  <a:pt x="722" y="694"/>
                </a:lnTo>
                <a:lnTo>
                  <a:pt x="724" y="694"/>
                </a:lnTo>
                <a:lnTo>
                  <a:pt x="726" y="694"/>
                </a:lnTo>
                <a:lnTo>
                  <a:pt x="726" y="692"/>
                </a:lnTo>
                <a:lnTo>
                  <a:pt x="728" y="692"/>
                </a:lnTo>
                <a:lnTo>
                  <a:pt x="728" y="691"/>
                </a:lnTo>
                <a:lnTo>
                  <a:pt x="728" y="689"/>
                </a:lnTo>
                <a:lnTo>
                  <a:pt x="729" y="689"/>
                </a:lnTo>
                <a:lnTo>
                  <a:pt x="729" y="687"/>
                </a:lnTo>
                <a:lnTo>
                  <a:pt x="731" y="687"/>
                </a:lnTo>
                <a:lnTo>
                  <a:pt x="733" y="687"/>
                </a:lnTo>
                <a:lnTo>
                  <a:pt x="735" y="687"/>
                </a:lnTo>
                <a:lnTo>
                  <a:pt x="737" y="685"/>
                </a:lnTo>
                <a:lnTo>
                  <a:pt x="739" y="685"/>
                </a:lnTo>
                <a:lnTo>
                  <a:pt x="741" y="685"/>
                </a:lnTo>
                <a:lnTo>
                  <a:pt x="741" y="683"/>
                </a:lnTo>
                <a:lnTo>
                  <a:pt x="743" y="681"/>
                </a:lnTo>
                <a:lnTo>
                  <a:pt x="743" y="679"/>
                </a:lnTo>
                <a:lnTo>
                  <a:pt x="744" y="677"/>
                </a:lnTo>
                <a:lnTo>
                  <a:pt x="746" y="676"/>
                </a:lnTo>
                <a:lnTo>
                  <a:pt x="746" y="674"/>
                </a:lnTo>
                <a:lnTo>
                  <a:pt x="748" y="672"/>
                </a:lnTo>
                <a:lnTo>
                  <a:pt x="750" y="670"/>
                </a:lnTo>
                <a:lnTo>
                  <a:pt x="750" y="668"/>
                </a:lnTo>
                <a:lnTo>
                  <a:pt x="752" y="668"/>
                </a:lnTo>
                <a:lnTo>
                  <a:pt x="754" y="666"/>
                </a:lnTo>
                <a:lnTo>
                  <a:pt x="754" y="664"/>
                </a:lnTo>
                <a:lnTo>
                  <a:pt x="754" y="662"/>
                </a:lnTo>
                <a:lnTo>
                  <a:pt x="752" y="661"/>
                </a:lnTo>
                <a:lnTo>
                  <a:pt x="754" y="661"/>
                </a:lnTo>
                <a:lnTo>
                  <a:pt x="756" y="659"/>
                </a:lnTo>
                <a:lnTo>
                  <a:pt x="758" y="657"/>
                </a:lnTo>
                <a:lnTo>
                  <a:pt x="759" y="655"/>
                </a:lnTo>
                <a:lnTo>
                  <a:pt x="761" y="655"/>
                </a:lnTo>
                <a:lnTo>
                  <a:pt x="761" y="653"/>
                </a:lnTo>
                <a:lnTo>
                  <a:pt x="761" y="653"/>
                </a:lnTo>
                <a:lnTo>
                  <a:pt x="761" y="651"/>
                </a:lnTo>
                <a:lnTo>
                  <a:pt x="761" y="649"/>
                </a:lnTo>
                <a:lnTo>
                  <a:pt x="763" y="647"/>
                </a:lnTo>
                <a:lnTo>
                  <a:pt x="765" y="645"/>
                </a:lnTo>
                <a:lnTo>
                  <a:pt x="767" y="647"/>
                </a:lnTo>
                <a:lnTo>
                  <a:pt x="767" y="653"/>
                </a:lnTo>
                <a:lnTo>
                  <a:pt x="767" y="659"/>
                </a:lnTo>
                <a:lnTo>
                  <a:pt x="767" y="661"/>
                </a:lnTo>
                <a:lnTo>
                  <a:pt x="767" y="662"/>
                </a:lnTo>
                <a:lnTo>
                  <a:pt x="767" y="664"/>
                </a:lnTo>
                <a:lnTo>
                  <a:pt x="765" y="664"/>
                </a:lnTo>
                <a:lnTo>
                  <a:pt x="765" y="664"/>
                </a:lnTo>
                <a:close/>
                <a:moveTo>
                  <a:pt x="386" y="115"/>
                </a:moveTo>
                <a:lnTo>
                  <a:pt x="384" y="115"/>
                </a:lnTo>
                <a:lnTo>
                  <a:pt x="386" y="115"/>
                </a:lnTo>
                <a:lnTo>
                  <a:pt x="386" y="115"/>
                </a:lnTo>
                <a:close/>
                <a:moveTo>
                  <a:pt x="111" y="4"/>
                </a:moveTo>
                <a:lnTo>
                  <a:pt x="112" y="4"/>
                </a:lnTo>
                <a:lnTo>
                  <a:pt x="114" y="2"/>
                </a:lnTo>
                <a:lnTo>
                  <a:pt x="116" y="4"/>
                </a:lnTo>
                <a:lnTo>
                  <a:pt x="118" y="4"/>
                </a:lnTo>
                <a:lnTo>
                  <a:pt x="120" y="4"/>
                </a:lnTo>
                <a:lnTo>
                  <a:pt x="122" y="4"/>
                </a:lnTo>
                <a:lnTo>
                  <a:pt x="124" y="4"/>
                </a:lnTo>
                <a:lnTo>
                  <a:pt x="124" y="6"/>
                </a:lnTo>
                <a:lnTo>
                  <a:pt x="126" y="6"/>
                </a:lnTo>
                <a:lnTo>
                  <a:pt x="126" y="4"/>
                </a:lnTo>
                <a:lnTo>
                  <a:pt x="127" y="4"/>
                </a:lnTo>
                <a:lnTo>
                  <a:pt x="127" y="2"/>
                </a:lnTo>
                <a:lnTo>
                  <a:pt x="129" y="2"/>
                </a:lnTo>
                <a:lnTo>
                  <a:pt x="131" y="2"/>
                </a:lnTo>
                <a:lnTo>
                  <a:pt x="133" y="2"/>
                </a:lnTo>
                <a:lnTo>
                  <a:pt x="135" y="4"/>
                </a:lnTo>
                <a:lnTo>
                  <a:pt x="137" y="4"/>
                </a:lnTo>
                <a:lnTo>
                  <a:pt x="139" y="4"/>
                </a:lnTo>
                <a:lnTo>
                  <a:pt x="141" y="6"/>
                </a:lnTo>
                <a:lnTo>
                  <a:pt x="139" y="8"/>
                </a:lnTo>
                <a:lnTo>
                  <a:pt x="141" y="8"/>
                </a:lnTo>
                <a:lnTo>
                  <a:pt x="142" y="8"/>
                </a:lnTo>
                <a:lnTo>
                  <a:pt x="142" y="8"/>
                </a:lnTo>
                <a:lnTo>
                  <a:pt x="144" y="10"/>
                </a:lnTo>
                <a:lnTo>
                  <a:pt x="146" y="10"/>
                </a:lnTo>
                <a:lnTo>
                  <a:pt x="148" y="10"/>
                </a:lnTo>
                <a:lnTo>
                  <a:pt x="148" y="12"/>
                </a:lnTo>
                <a:lnTo>
                  <a:pt x="150" y="12"/>
                </a:lnTo>
                <a:lnTo>
                  <a:pt x="150" y="13"/>
                </a:lnTo>
                <a:lnTo>
                  <a:pt x="148" y="15"/>
                </a:lnTo>
                <a:lnTo>
                  <a:pt x="148" y="17"/>
                </a:lnTo>
                <a:lnTo>
                  <a:pt x="150" y="17"/>
                </a:lnTo>
                <a:lnTo>
                  <a:pt x="152" y="17"/>
                </a:lnTo>
                <a:lnTo>
                  <a:pt x="154" y="17"/>
                </a:lnTo>
                <a:lnTo>
                  <a:pt x="156" y="19"/>
                </a:lnTo>
                <a:lnTo>
                  <a:pt x="157" y="21"/>
                </a:lnTo>
                <a:lnTo>
                  <a:pt x="157" y="23"/>
                </a:lnTo>
                <a:lnTo>
                  <a:pt x="159" y="23"/>
                </a:lnTo>
                <a:lnTo>
                  <a:pt x="159" y="25"/>
                </a:lnTo>
                <a:lnTo>
                  <a:pt x="159" y="27"/>
                </a:lnTo>
                <a:lnTo>
                  <a:pt x="161" y="27"/>
                </a:lnTo>
                <a:lnTo>
                  <a:pt x="163" y="27"/>
                </a:lnTo>
                <a:lnTo>
                  <a:pt x="163" y="28"/>
                </a:lnTo>
                <a:lnTo>
                  <a:pt x="165" y="28"/>
                </a:lnTo>
                <a:lnTo>
                  <a:pt x="167" y="28"/>
                </a:lnTo>
                <a:lnTo>
                  <a:pt x="167" y="30"/>
                </a:lnTo>
                <a:lnTo>
                  <a:pt x="169" y="30"/>
                </a:lnTo>
                <a:lnTo>
                  <a:pt x="171" y="30"/>
                </a:lnTo>
                <a:lnTo>
                  <a:pt x="172" y="30"/>
                </a:lnTo>
                <a:lnTo>
                  <a:pt x="174" y="30"/>
                </a:lnTo>
                <a:lnTo>
                  <a:pt x="176" y="28"/>
                </a:lnTo>
                <a:lnTo>
                  <a:pt x="178" y="28"/>
                </a:lnTo>
                <a:lnTo>
                  <a:pt x="180" y="28"/>
                </a:lnTo>
                <a:lnTo>
                  <a:pt x="182" y="28"/>
                </a:lnTo>
                <a:lnTo>
                  <a:pt x="184" y="28"/>
                </a:lnTo>
                <a:lnTo>
                  <a:pt x="186" y="28"/>
                </a:lnTo>
                <a:lnTo>
                  <a:pt x="187" y="30"/>
                </a:lnTo>
                <a:lnTo>
                  <a:pt x="187" y="32"/>
                </a:lnTo>
                <a:lnTo>
                  <a:pt x="189" y="32"/>
                </a:lnTo>
                <a:lnTo>
                  <a:pt x="191" y="32"/>
                </a:lnTo>
                <a:lnTo>
                  <a:pt x="191" y="32"/>
                </a:lnTo>
                <a:lnTo>
                  <a:pt x="193" y="34"/>
                </a:lnTo>
                <a:lnTo>
                  <a:pt x="193" y="36"/>
                </a:lnTo>
                <a:lnTo>
                  <a:pt x="195" y="36"/>
                </a:lnTo>
                <a:lnTo>
                  <a:pt x="195" y="38"/>
                </a:lnTo>
                <a:lnTo>
                  <a:pt x="197" y="40"/>
                </a:lnTo>
                <a:lnTo>
                  <a:pt x="197" y="42"/>
                </a:lnTo>
                <a:lnTo>
                  <a:pt x="199" y="42"/>
                </a:lnTo>
                <a:lnTo>
                  <a:pt x="199" y="43"/>
                </a:lnTo>
                <a:lnTo>
                  <a:pt x="201" y="43"/>
                </a:lnTo>
                <a:lnTo>
                  <a:pt x="201" y="45"/>
                </a:lnTo>
                <a:lnTo>
                  <a:pt x="201" y="47"/>
                </a:lnTo>
                <a:lnTo>
                  <a:pt x="201" y="49"/>
                </a:lnTo>
                <a:lnTo>
                  <a:pt x="201" y="51"/>
                </a:lnTo>
                <a:lnTo>
                  <a:pt x="202" y="53"/>
                </a:lnTo>
                <a:lnTo>
                  <a:pt x="204" y="53"/>
                </a:lnTo>
                <a:lnTo>
                  <a:pt x="206" y="53"/>
                </a:lnTo>
                <a:lnTo>
                  <a:pt x="208" y="53"/>
                </a:lnTo>
                <a:lnTo>
                  <a:pt x="210" y="51"/>
                </a:lnTo>
                <a:lnTo>
                  <a:pt x="212" y="51"/>
                </a:lnTo>
                <a:lnTo>
                  <a:pt x="214" y="53"/>
                </a:lnTo>
                <a:lnTo>
                  <a:pt x="216" y="53"/>
                </a:lnTo>
                <a:lnTo>
                  <a:pt x="217" y="51"/>
                </a:lnTo>
                <a:lnTo>
                  <a:pt x="219" y="51"/>
                </a:lnTo>
                <a:lnTo>
                  <a:pt x="221" y="49"/>
                </a:lnTo>
                <a:lnTo>
                  <a:pt x="223" y="49"/>
                </a:lnTo>
                <a:lnTo>
                  <a:pt x="225" y="49"/>
                </a:lnTo>
                <a:lnTo>
                  <a:pt x="225" y="51"/>
                </a:lnTo>
                <a:lnTo>
                  <a:pt x="227" y="51"/>
                </a:lnTo>
                <a:lnTo>
                  <a:pt x="227" y="53"/>
                </a:lnTo>
                <a:lnTo>
                  <a:pt x="229" y="55"/>
                </a:lnTo>
                <a:lnTo>
                  <a:pt x="229" y="57"/>
                </a:lnTo>
                <a:lnTo>
                  <a:pt x="231" y="58"/>
                </a:lnTo>
                <a:lnTo>
                  <a:pt x="231" y="60"/>
                </a:lnTo>
                <a:lnTo>
                  <a:pt x="232" y="62"/>
                </a:lnTo>
                <a:lnTo>
                  <a:pt x="234" y="62"/>
                </a:lnTo>
                <a:lnTo>
                  <a:pt x="236" y="62"/>
                </a:lnTo>
                <a:lnTo>
                  <a:pt x="238" y="60"/>
                </a:lnTo>
                <a:lnTo>
                  <a:pt x="238" y="60"/>
                </a:lnTo>
                <a:lnTo>
                  <a:pt x="240" y="62"/>
                </a:lnTo>
                <a:lnTo>
                  <a:pt x="242" y="64"/>
                </a:lnTo>
                <a:lnTo>
                  <a:pt x="244" y="64"/>
                </a:lnTo>
                <a:lnTo>
                  <a:pt x="246" y="64"/>
                </a:lnTo>
                <a:lnTo>
                  <a:pt x="247" y="62"/>
                </a:lnTo>
                <a:lnTo>
                  <a:pt x="247" y="60"/>
                </a:lnTo>
                <a:lnTo>
                  <a:pt x="249" y="60"/>
                </a:lnTo>
                <a:lnTo>
                  <a:pt x="249" y="58"/>
                </a:lnTo>
                <a:lnTo>
                  <a:pt x="251" y="58"/>
                </a:lnTo>
                <a:lnTo>
                  <a:pt x="253" y="57"/>
                </a:lnTo>
                <a:lnTo>
                  <a:pt x="255" y="58"/>
                </a:lnTo>
                <a:lnTo>
                  <a:pt x="257" y="58"/>
                </a:lnTo>
                <a:lnTo>
                  <a:pt x="257" y="60"/>
                </a:lnTo>
                <a:lnTo>
                  <a:pt x="259" y="60"/>
                </a:lnTo>
                <a:lnTo>
                  <a:pt x="261" y="60"/>
                </a:lnTo>
                <a:lnTo>
                  <a:pt x="261" y="62"/>
                </a:lnTo>
                <a:lnTo>
                  <a:pt x="262" y="62"/>
                </a:lnTo>
                <a:lnTo>
                  <a:pt x="264" y="62"/>
                </a:lnTo>
                <a:lnTo>
                  <a:pt x="266" y="62"/>
                </a:lnTo>
                <a:lnTo>
                  <a:pt x="268" y="62"/>
                </a:lnTo>
                <a:lnTo>
                  <a:pt x="270" y="62"/>
                </a:lnTo>
                <a:lnTo>
                  <a:pt x="270" y="60"/>
                </a:lnTo>
                <a:lnTo>
                  <a:pt x="272" y="60"/>
                </a:lnTo>
                <a:lnTo>
                  <a:pt x="272" y="58"/>
                </a:lnTo>
                <a:lnTo>
                  <a:pt x="274" y="58"/>
                </a:lnTo>
                <a:lnTo>
                  <a:pt x="274" y="57"/>
                </a:lnTo>
                <a:lnTo>
                  <a:pt x="276" y="57"/>
                </a:lnTo>
                <a:lnTo>
                  <a:pt x="277" y="58"/>
                </a:lnTo>
                <a:lnTo>
                  <a:pt x="279" y="60"/>
                </a:lnTo>
                <a:lnTo>
                  <a:pt x="279" y="62"/>
                </a:lnTo>
                <a:lnTo>
                  <a:pt x="281" y="64"/>
                </a:lnTo>
                <a:lnTo>
                  <a:pt x="283" y="62"/>
                </a:lnTo>
                <a:lnTo>
                  <a:pt x="285" y="60"/>
                </a:lnTo>
                <a:lnTo>
                  <a:pt x="285" y="60"/>
                </a:lnTo>
                <a:lnTo>
                  <a:pt x="285" y="58"/>
                </a:lnTo>
                <a:lnTo>
                  <a:pt x="287" y="58"/>
                </a:lnTo>
                <a:lnTo>
                  <a:pt x="287" y="57"/>
                </a:lnTo>
                <a:lnTo>
                  <a:pt x="289" y="57"/>
                </a:lnTo>
                <a:lnTo>
                  <a:pt x="289" y="55"/>
                </a:lnTo>
                <a:lnTo>
                  <a:pt x="291" y="55"/>
                </a:lnTo>
                <a:lnTo>
                  <a:pt x="291" y="53"/>
                </a:lnTo>
                <a:lnTo>
                  <a:pt x="292" y="53"/>
                </a:lnTo>
                <a:lnTo>
                  <a:pt x="292" y="51"/>
                </a:lnTo>
                <a:lnTo>
                  <a:pt x="294" y="51"/>
                </a:lnTo>
                <a:lnTo>
                  <a:pt x="296" y="51"/>
                </a:lnTo>
                <a:lnTo>
                  <a:pt x="298" y="53"/>
                </a:lnTo>
                <a:lnTo>
                  <a:pt x="300" y="53"/>
                </a:lnTo>
                <a:lnTo>
                  <a:pt x="302" y="53"/>
                </a:lnTo>
                <a:lnTo>
                  <a:pt x="304" y="53"/>
                </a:lnTo>
                <a:lnTo>
                  <a:pt x="306" y="51"/>
                </a:lnTo>
                <a:lnTo>
                  <a:pt x="307" y="49"/>
                </a:lnTo>
                <a:lnTo>
                  <a:pt x="309" y="47"/>
                </a:lnTo>
                <a:lnTo>
                  <a:pt x="309" y="45"/>
                </a:lnTo>
                <a:lnTo>
                  <a:pt x="309" y="43"/>
                </a:lnTo>
                <a:lnTo>
                  <a:pt x="311" y="43"/>
                </a:lnTo>
                <a:lnTo>
                  <a:pt x="313" y="43"/>
                </a:lnTo>
                <a:lnTo>
                  <a:pt x="313" y="42"/>
                </a:lnTo>
                <a:lnTo>
                  <a:pt x="315" y="42"/>
                </a:lnTo>
                <a:lnTo>
                  <a:pt x="317" y="42"/>
                </a:lnTo>
                <a:lnTo>
                  <a:pt x="317" y="40"/>
                </a:lnTo>
                <a:lnTo>
                  <a:pt x="319" y="40"/>
                </a:lnTo>
                <a:lnTo>
                  <a:pt x="321" y="42"/>
                </a:lnTo>
                <a:lnTo>
                  <a:pt x="322" y="42"/>
                </a:lnTo>
                <a:lnTo>
                  <a:pt x="324" y="43"/>
                </a:lnTo>
                <a:lnTo>
                  <a:pt x="326" y="43"/>
                </a:lnTo>
                <a:lnTo>
                  <a:pt x="328" y="43"/>
                </a:lnTo>
                <a:lnTo>
                  <a:pt x="330" y="42"/>
                </a:lnTo>
                <a:lnTo>
                  <a:pt x="332" y="42"/>
                </a:lnTo>
                <a:lnTo>
                  <a:pt x="332" y="40"/>
                </a:lnTo>
                <a:lnTo>
                  <a:pt x="334" y="38"/>
                </a:lnTo>
                <a:lnTo>
                  <a:pt x="334" y="36"/>
                </a:lnTo>
                <a:lnTo>
                  <a:pt x="336" y="36"/>
                </a:lnTo>
                <a:lnTo>
                  <a:pt x="337" y="36"/>
                </a:lnTo>
                <a:lnTo>
                  <a:pt x="339" y="36"/>
                </a:lnTo>
                <a:lnTo>
                  <a:pt x="341" y="36"/>
                </a:lnTo>
                <a:lnTo>
                  <a:pt x="343" y="36"/>
                </a:lnTo>
                <a:lnTo>
                  <a:pt x="345" y="36"/>
                </a:lnTo>
                <a:lnTo>
                  <a:pt x="347" y="36"/>
                </a:lnTo>
                <a:lnTo>
                  <a:pt x="349" y="38"/>
                </a:lnTo>
                <a:lnTo>
                  <a:pt x="351" y="38"/>
                </a:lnTo>
                <a:lnTo>
                  <a:pt x="352" y="38"/>
                </a:lnTo>
                <a:lnTo>
                  <a:pt x="354" y="38"/>
                </a:lnTo>
                <a:lnTo>
                  <a:pt x="356" y="38"/>
                </a:lnTo>
                <a:lnTo>
                  <a:pt x="356" y="40"/>
                </a:lnTo>
                <a:lnTo>
                  <a:pt x="358" y="40"/>
                </a:lnTo>
                <a:lnTo>
                  <a:pt x="366" y="42"/>
                </a:lnTo>
                <a:lnTo>
                  <a:pt x="366" y="43"/>
                </a:lnTo>
                <a:lnTo>
                  <a:pt x="366" y="45"/>
                </a:lnTo>
                <a:lnTo>
                  <a:pt x="364" y="47"/>
                </a:lnTo>
                <a:lnTo>
                  <a:pt x="364" y="49"/>
                </a:lnTo>
                <a:lnTo>
                  <a:pt x="362" y="53"/>
                </a:lnTo>
                <a:lnTo>
                  <a:pt x="360" y="57"/>
                </a:lnTo>
                <a:lnTo>
                  <a:pt x="358" y="58"/>
                </a:lnTo>
                <a:lnTo>
                  <a:pt x="358" y="60"/>
                </a:lnTo>
                <a:lnTo>
                  <a:pt x="356" y="64"/>
                </a:lnTo>
                <a:lnTo>
                  <a:pt x="356" y="68"/>
                </a:lnTo>
                <a:lnTo>
                  <a:pt x="356" y="70"/>
                </a:lnTo>
                <a:lnTo>
                  <a:pt x="356" y="72"/>
                </a:lnTo>
                <a:lnTo>
                  <a:pt x="356" y="72"/>
                </a:lnTo>
                <a:lnTo>
                  <a:pt x="356" y="73"/>
                </a:lnTo>
                <a:lnTo>
                  <a:pt x="358" y="73"/>
                </a:lnTo>
                <a:lnTo>
                  <a:pt x="358" y="75"/>
                </a:lnTo>
                <a:lnTo>
                  <a:pt x="358" y="77"/>
                </a:lnTo>
                <a:lnTo>
                  <a:pt x="358" y="79"/>
                </a:lnTo>
                <a:lnTo>
                  <a:pt x="360" y="79"/>
                </a:lnTo>
                <a:lnTo>
                  <a:pt x="360" y="81"/>
                </a:lnTo>
                <a:lnTo>
                  <a:pt x="362" y="81"/>
                </a:lnTo>
                <a:lnTo>
                  <a:pt x="362" y="83"/>
                </a:lnTo>
                <a:lnTo>
                  <a:pt x="364" y="87"/>
                </a:lnTo>
                <a:lnTo>
                  <a:pt x="366" y="92"/>
                </a:lnTo>
                <a:lnTo>
                  <a:pt x="367" y="94"/>
                </a:lnTo>
                <a:lnTo>
                  <a:pt x="369" y="96"/>
                </a:lnTo>
                <a:lnTo>
                  <a:pt x="371" y="96"/>
                </a:lnTo>
                <a:lnTo>
                  <a:pt x="371" y="98"/>
                </a:lnTo>
                <a:lnTo>
                  <a:pt x="369" y="100"/>
                </a:lnTo>
                <a:lnTo>
                  <a:pt x="369" y="102"/>
                </a:lnTo>
                <a:lnTo>
                  <a:pt x="369" y="100"/>
                </a:lnTo>
                <a:lnTo>
                  <a:pt x="371" y="98"/>
                </a:lnTo>
                <a:lnTo>
                  <a:pt x="373" y="98"/>
                </a:lnTo>
                <a:lnTo>
                  <a:pt x="375" y="102"/>
                </a:lnTo>
                <a:lnTo>
                  <a:pt x="375" y="103"/>
                </a:lnTo>
                <a:lnTo>
                  <a:pt x="377" y="103"/>
                </a:lnTo>
                <a:lnTo>
                  <a:pt x="375" y="105"/>
                </a:lnTo>
                <a:lnTo>
                  <a:pt x="375" y="107"/>
                </a:lnTo>
                <a:lnTo>
                  <a:pt x="377" y="105"/>
                </a:lnTo>
                <a:lnTo>
                  <a:pt x="377" y="107"/>
                </a:lnTo>
                <a:lnTo>
                  <a:pt x="379" y="109"/>
                </a:lnTo>
                <a:lnTo>
                  <a:pt x="381" y="109"/>
                </a:lnTo>
                <a:lnTo>
                  <a:pt x="379" y="111"/>
                </a:lnTo>
                <a:lnTo>
                  <a:pt x="381" y="111"/>
                </a:lnTo>
                <a:lnTo>
                  <a:pt x="381" y="113"/>
                </a:lnTo>
                <a:lnTo>
                  <a:pt x="381" y="113"/>
                </a:lnTo>
                <a:lnTo>
                  <a:pt x="381" y="115"/>
                </a:lnTo>
                <a:lnTo>
                  <a:pt x="383" y="115"/>
                </a:lnTo>
                <a:lnTo>
                  <a:pt x="384" y="115"/>
                </a:lnTo>
                <a:lnTo>
                  <a:pt x="383" y="117"/>
                </a:lnTo>
                <a:lnTo>
                  <a:pt x="381" y="117"/>
                </a:lnTo>
                <a:lnTo>
                  <a:pt x="383" y="117"/>
                </a:lnTo>
                <a:lnTo>
                  <a:pt x="384" y="115"/>
                </a:lnTo>
                <a:lnTo>
                  <a:pt x="386" y="117"/>
                </a:lnTo>
                <a:lnTo>
                  <a:pt x="386" y="117"/>
                </a:lnTo>
                <a:lnTo>
                  <a:pt x="386" y="118"/>
                </a:lnTo>
                <a:lnTo>
                  <a:pt x="386" y="120"/>
                </a:lnTo>
                <a:lnTo>
                  <a:pt x="386" y="122"/>
                </a:lnTo>
                <a:lnTo>
                  <a:pt x="386" y="124"/>
                </a:lnTo>
                <a:lnTo>
                  <a:pt x="386" y="133"/>
                </a:lnTo>
                <a:lnTo>
                  <a:pt x="386" y="135"/>
                </a:lnTo>
                <a:lnTo>
                  <a:pt x="386" y="137"/>
                </a:lnTo>
                <a:lnTo>
                  <a:pt x="384" y="139"/>
                </a:lnTo>
                <a:lnTo>
                  <a:pt x="384" y="141"/>
                </a:lnTo>
                <a:lnTo>
                  <a:pt x="384" y="143"/>
                </a:lnTo>
                <a:lnTo>
                  <a:pt x="383" y="143"/>
                </a:lnTo>
                <a:lnTo>
                  <a:pt x="383" y="145"/>
                </a:lnTo>
                <a:lnTo>
                  <a:pt x="383" y="147"/>
                </a:lnTo>
                <a:lnTo>
                  <a:pt x="383" y="148"/>
                </a:lnTo>
                <a:lnTo>
                  <a:pt x="383" y="150"/>
                </a:lnTo>
                <a:lnTo>
                  <a:pt x="381" y="150"/>
                </a:lnTo>
                <a:lnTo>
                  <a:pt x="383" y="150"/>
                </a:lnTo>
                <a:lnTo>
                  <a:pt x="383" y="152"/>
                </a:lnTo>
                <a:lnTo>
                  <a:pt x="381" y="152"/>
                </a:lnTo>
                <a:lnTo>
                  <a:pt x="381" y="154"/>
                </a:lnTo>
                <a:lnTo>
                  <a:pt x="381" y="156"/>
                </a:lnTo>
                <a:lnTo>
                  <a:pt x="381" y="158"/>
                </a:lnTo>
                <a:lnTo>
                  <a:pt x="381" y="158"/>
                </a:lnTo>
                <a:lnTo>
                  <a:pt x="381" y="160"/>
                </a:lnTo>
                <a:lnTo>
                  <a:pt x="381" y="162"/>
                </a:lnTo>
                <a:lnTo>
                  <a:pt x="381" y="162"/>
                </a:lnTo>
                <a:lnTo>
                  <a:pt x="381" y="163"/>
                </a:lnTo>
                <a:lnTo>
                  <a:pt x="381" y="165"/>
                </a:lnTo>
                <a:lnTo>
                  <a:pt x="379" y="165"/>
                </a:lnTo>
                <a:lnTo>
                  <a:pt x="379" y="167"/>
                </a:lnTo>
                <a:lnTo>
                  <a:pt x="379" y="173"/>
                </a:lnTo>
                <a:lnTo>
                  <a:pt x="381" y="173"/>
                </a:lnTo>
                <a:lnTo>
                  <a:pt x="381" y="175"/>
                </a:lnTo>
                <a:lnTo>
                  <a:pt x="381" y="177"/>
                </a:lnTo>
                <a:lnTo>
                  <a:pt x="381" y="178"/>
                </a:lnTo>
                <a:lnTo>
                  <a:pt x="381" y="182"/>
                </a:lnTo>
                <a:lnTo>
                  <a:pt x="383" y="184"/>
                </a:lnTo>
                <a:lnTo>
                  <a:pt x="384" y="186"/>
                </a:lnTo>
                <a:lnTo>
                  <a:pt x="386" y="188"/>
                </a:lnTo>
                <a:lnTo>
                  <a:pt x="386" y="190"/>
                </a:lnTo>
                <a:lnTo>
                  <a:pt x="384" y="192"/>
                </a:lnTo>
                <a:lnTo>
                  <a:pt x="383" y="193"/>
                </a:lnTo>
                <a:lnTo>
                  <a:pt x="383" y="195"/>
                </a:lnTo>
                <a:lnTo>
                  <a:pt x="384" y="197"/>
                </a:lnTo>
                <a:lnTo>
                  <a:pt x="386" y="197"/>
                </a:lnTo>
                <a:lnTo>
                  <a:pt x="384" y="197"/>
                </a:lnTo>
                <a:lnTo>
                  <a:pt x="384" y="195"/>
                </a:lnTo>
                <a:lnTo>
                  <a:pt x="384" y="193"/>
                </a:lnTo>
                <a:lnTo>
                  <a:pt x="386" y="193"/>
                </a:lnTo>
                <a:lnTo>
                  <a:pt x="388" y="193"/>
                </a:lnTo>
                <a:lnTo>
                  <a:pt x="390" y="195"/>
                </a:lnTo>
                <a:lnTo>
                  <a:pt x="388" y="197"/>
                </a:lnTo>
                <a:lnTo>
                  <a:pt x="390" y="197"/>
                </a:lnTo>
                <a:lnTo>
                  <a:pt x="392" y="199"/>
                </a:lnTo>
                <a:lnTo>
                  <a:pt x="396" y="201"/>
                </a:lnTo>
                <a:lnTo>
                  <a:pt x="398" y="201"/>
                </a:lnTo>
                <a:lnTo>
                  <a:pt x="399" y="201"/>
                </a:lnTo>
                <a:lnTo>
                  <a:pt x="401" y="203"/>
                </a:lnTo>
                <a:lnTo>
                  <a:pt x="399" y="203"/>
                </a:lnTo>
                <a:lnTo>
                  <a:pt x="399" y="205"/>
                </a:lnTo>
                <a:lnTo>
                  <a:pt x="399" y="207"/>
                </a:lnTo>
                <a:lnTo>
                  <a:pt x="401" y="207"/>
                </a:lnTo>
                <a:lnTo>
                  <a:pt x="401" y="207"/>
                </a:lnTo>
                <a:lnTo>
                  <a:pt x="401" y="209"/>
                </a:lnTo>
                <a:lnTo>
                  <a:pt x="403" y="212"/>
                </a:lnTo>
                <a:lnTo>
                  <a:pt x="405" y="214"/>
                </a:lnTo>
                <a:lnTo>
                  <a:pt x="407" y="216"/>
                </a:lnTo>
                <a:lnTo>
                  <a:pt x="409" y="218"/>
                </a:lnTo>
                <a:lnTo>
                  <a:pt x="411" y="218"/>
                </a:lnTo>
                <a:lnTo>
                  <a:pt x="413" y="218"/>
                </a:lnTo>
                <a:lnTo>
                  <a:pt x="414" y="220"/>
                </a:lnTo>
                <a:lnTo>
                  <a:pt x="416" y="220"/>
                </a:lnTo>
                <a:lnTo>
                  <a:pt x="418" y="220"/>
                </a:lnTo>
                <a:lnTo>
                  <a:pt x="420" y="220"/>
                </a:lnTo>
                <a:lnTo>
                  <a:pt x="422" y="220"/>
                </a:lnTo>
                <a:lnTo>
                  <a:pt x="424" y="220"/>
                </a:lnTo>
                <a:lnTo>
                  <a:pt x="424" y="222"/>
                </a:lnTo>
                <a:lnTo>
                  <a:pt x="424" y="224"/>
                </a:lnTo>
                <a:lnTo>
                  <a:pt x="426" y="225"/>
                </a:lnTo>
                <a:lnTo>
                  <a:pt x="428" y="225"/>
                </a:lnTo>
                <a:lnTo>
                  <a:pt x="429" y="225"/>
                </a:lnTo>
                <a:lnTo>
                  <a:pt x="429" y="227"/>
                </a:lnTo>
                <a:lnTo>
                  <a:pt x="431" y="227"/>
                </a:lnTo>
                <a:lnTo>
                  <a:pt x="433" y="227"/>
                </a:lnTo>
                <a:lnTo>
                  <a:pt x="435" y="227"/>
                </a:lnTo>
                <a:lnTo>
                  <a:pt x="435" y="225"/>
                </a:lnTo>
                <a:lnTo>
                  <a:pt x="437" y="225"/>
                </a:lnTo>
                <a:lnTo>
                  <a:pt x="439" y="227"/>
                </a:lnTo>
                <a:lnTo>
                  <a:pt x="441" y="227"/>
                </a:lnTo>
                <a:lnTo>
                  <a:pt x="441" y="229"/>
                </a:lnTo>
                <a:lnTo>
                  <a:pt x="444" y="231"/>
                </a:lnTo>
                <a:lnTo>
                  <a:pt x="446" y="231"/>
                </a:lnTo>
                <a:lnTo>
                  <a:pt x="448" y="231"/>
                </a:lnTo>
                <a:lnTo>
                  <a:pt x="452" y="229"/>
                </a:lnTo>
                <a:lnTo>
                  <a:pt x="452" y="227"/>
                </a:lnTo>
                <a:lnTo>
                  <a:pt x="454" y="227"/>
                </a:lnTo>
                <a:lnTo>
                  <a:pt x="452" y="227"/>
                </a:lnTo>
                <a:lnTo>
                  <a:pt x="452" y="225"/>
                </a:lnTo>
                <a:lnTo>
                  <a:pt x="452" y="224"/>
                </a:lnTo>
                <a:lnTo>
                  <a:pt x="450" y="224"/>
                </a:lnTo>
                <a:lnTo>
                  <a:pt x="448" y="224"/>
                </a:lnTo>
                <a:lnTo>
                  <a:pt x="444" y="222"/>
                </a:lnTo>
                <a:lnTo>
                  <a:pt x="443" y="222"/>
                </a:lnTo>
                <a:lnTo>
                  <a:pt x="443" y="220"/>
                </a:lnTo>
                <a:lnTo>
                  <a:pt x="441" y="220"/>
                </a:lnTo>
                <a:lnTo>
                  <a:pt x="439" y="220"/>
                </a:lnTo>
                <a:lnTo>
                  <a:pt x="437" y="220"/>
                </a:lnTo>
                <a:lnTo>
                  <a:pt x="433" y="220"/>
                </a:lnTo>
                <a:lnTo>
                  <a:pt x="431" y="220"/>
                </a:lnTo>
                <a:lnTo>
                  <a:pt x="429" y="218"/>
                </a:lnTo>
                <a:lnTo>
                  <a:pt x="429" y="220"/>
                </a:lnTo>
                <a:lnTo>
                  <a:pt x="429" y="218"/>
                </a:lnTo>
                <a:lnTo>
                  <a:pt x="437" y="218"/>
                </a:lnTo>
                <a:lnTo>
                  <a:pt x="439" y="220"/>
                </a:lnTo>
                <a:lnTo>
                  <a:pt x="443" y="220"/>
                </a:lnTo>
                <a:lnTo>
                  <a:pt x="444" y="220"/>
                </a:lnTo>
                <a:lnTo>
                  <a:pt x="446" y="220"/>
                </a:lnTo>
                <a:lnTo>
                  <a:pt x="448" y="222"/>
                </a:lnTo>
                <a:lnTo>
                  <a:pt x="450" y="222"/>
                </a:lnTo>
                <a:lnTo>
                  <a:pt x="452" y="224"/>
                </a:lnTo>
                <a:lnTo>
                  <a:pt x="454" y="224"/>
                </a:lnTo>
                <a:lnTo>
                  <a:pt x="458" y="227"/>
                </a:lnTo>
                <a:lnTo>
                  <a:pt x="458" y="229"/>
                </a:lnTo>
                <a:lnTo>
                  <a:pt x="459" y="231"/>
                </a:lnTo>
                <a:lnTo>
                  <a:pt x="461" y="231"/>
                </a:lnTo>
                <a:lnTo>
                  <a:pt x="461" y="233"/>
                </a:lnTo>
                <a:lnTo>
                  <a:pt x="463" y="233"/>
                </a:lnTo>
                <a:lnTo>
                  <a:pt x="463" y="235"/>
                </a:lnTo>
                <a:lnTo>
                  <a:pt x="463" y="237"/>
                </a:lnTo>
                <a:lnTo>
                  <a:pt x="463" y="235"/>
                </a:lnTo>
                <a:lnTo>
                  <a:pt x="463" y="237"/>
                </a:lnTo>
                <a:lnTo>
                  <a:pt x="465" y="237"/>
                </a:lnTo>
                <a:lnTo>
                  <a:pt x="467" y="237"/>
                </a:lnTo>
                <a:lnTo>
                  <a:pt x="469" y="240"/>
                </a:lnTo>
                <a:lnTo>
                  <a:pt x="471" y="242"/>
                </a:lnTo>
                <a:lnTo>
                  <a:pt x="471" y="244"/>
                </a:lnTo>
                <a:lnTo>
                  <a:pt x="471" y="246"/>
                </a:lnTo>
                <a:lnTo>
                  <a:pt x="473" y="248"/>
                </a:lnTo>
                <a:lnTo>
                  <a:pt x="476" y="250"/>
                </a:lnTo>
                <a:lnTo>
                  <a:pt x="474" y="248"/>
                </a:lnTo>
                <a:lnTo>
                  <a:pt x="476" y="250"/>
                </a:lnTo>
                <a:lnTo>
                  <a:pt x="476" y="252"/>
                </a:lnTo>
                <a:lnTo>
                  <a:pt x="476" y="252"/>
                </a:lnTo>
                <a:lnTo>
                  <a:pt x="478" y="252"/>
                </a:lnTo>
                <a:lnTo>
                  <a:pt x="478" y="255"/>
                </a:lnTo>
                <a:lnTo>
                  <a:pt x="480" y="255"/>
                </a:lnTo>
                <a:lnTo>
                  <a:pt x="480" y="257"/>
                </a:lnTo>
                <a:lnTo>
                  <a:pt x="476" y="265"/>
                </a:lnTo>
                <a:lnTo>
                  <a:pt x="476" y="267"/>
                </a:lnTo>
                <a:lnTo>
                  <a:pt x="474" y="269"/>
                </a:lnTo>
                <a:lnTo>
                  <a:pt x="473" y="270"/>
                </a:lnTo>
                <a:lnTo>
                  <a:pt x="473" y="269"/>
                </a:lnTo>
                <a:lnTo>
                  <a:pt x="471" y="269"/>
                </a:lnTo>
                <a:lnTo>
                  <a:pt x="471" y="270"/>
                </a:lnTo>
                <a:lnTo>
                  <a:pt x="469" y="270"/>
                </a:lnTo>
                <a:lnTo>
                  <a:pt x="469" y="272"/>
                </a:lnTo>
                <a:lnTo>
                  <a:pt x="467" y="274"/>
                </a:lnTo>
                <a:lnTo>
                  <a:pt x="467" y="276"/>
                </a:lnTo>
                <a:lnTo>
                  <a:pt x="467" y="278"/>
                </a:lnTo>
                <a:lnTo>
                  <a:pt x="467" y="280"/>
                </a:lnTo>
                <a:lnTo>
                  <a:pt x="465" y="282"/>
                </a:lnTo>
                <a:lnTo>
                  <a:pt x="465" y="284"/>
                </a:lnTo>
                <a:lnTo>
                  <a:pt x="465" y="285"/>
                </a:lnTo>
                <a:lnTo>
                  <a:pt x="465" y="287"/>
                </a:lnTo>
                <a:lnTo>
                  <a:pt x="465" y="289"/>
                </a:lnTo>
                <a:lnTo>
                  <a:pt x="463" y="291"/>
                </a:lnTo>
                <a:lnTo>
                  <a:pt x="463" y="293"/>
                </a:lnTo>
                <a:lnTo>
                  <a:pt x="461" y="295"/>
                </a:lnTo>
                <a:lnTo>
                  <a:pt x="461" y="295"/>
                </a:lnTo>
                <a:lnTo>
                  <a:pt x="461" y="297"/>
                </a:lnTo>
                <a:lnTo>
                  <a:pt x="461" y="299"/>
                </a:lnTo>
                <a:lnTo>
                  <a:pt x="461" y="300"/>
                </a:lnTo>
                <a:lnTo>
                  <a:pt x="461" y="302"/>
                </a:lnTo>
                <a:lnTo>
                  <a:pt x="461" y="304"/>
                </a:lnTo>
                <a:lnTo>
                  <a:pt x="461" y="306"/>
                </a:lnTo>
                <a:lnTo>
                  <a:pt x="461" y="308"/>
                </a:lnTo>
                <a:lnTo>
                  <a:pt x="461" y="310"/>
                </a:lnTo>
                <a:lnTo>
                  <a:pt x="459" y="312"/>
                </a:lnTo>
                <a:lnTo>
                  <a:pt x="461" y="312"/>
                </a:lnTo>
                <a:lnTo>
                  <a:pt x="459" y="314"/>
                </a:lnTo>
                <a:lnTo>
                  <a:pt x="458" y="315"/>
                </a:lnTo>
                <a:lnTo>
                  <a:pt x="458" y="317"/>
                </a:lnTo>
                <a:lnTo>
                  <a:pt x="458" y="319"/>
                </a:lnTo>
                <a:lnTo>
                  <a:pt x="456" y="319"/>
                </a:lnTo>
                <a:lnTo>
                  <a:pt x="456" y="321"/>
                </a:lnTo>
                <a:lnTo>
                  <a:pt x="456" y="323"/>
                </a:lnTo>
                <a:lnTo>
                  <a:pt x="454" y="323"/>
                </a:lnTo>
                <a:lnTo>
                  <a:pt x="452" y="325"/>
                </a:lnTo>
                <a:lnTo>
                  <a:pt x="450" y="325"/>
                </a:lnTo>
                <a:lnTo>
                  <a:pt x="450" y="327"/>
                </a:lnTo>
                <a:lnTo>
                  <a:pt x="448" y="329"/>
                </a:lnTo>
                <a:lnTo>
                  <a:pt x="450" y="329"/>
                </a:lnTo>
                <a:lnTo>
                  <a:pt x="450" y="330"/>
                </a:lnTo>
                <a:lnTo>
                  <a:pt x="448" y="330"/>
                </a:lnTo>
                <a:lnTo>
                  <a:pt x="448" y="332"/>
                </a:lnTo>
                <a:lnTo>
                  <a:pt x="446" y="334"/>
                </a:lnTo>
                <a:lnTo>
                  <a:pt x="444" y="336"/>
                </a:lnTo>
                <a:lnTo>
                  <a:pt x="443" y="336"/>
                </a:lnTo>
                <a:lnTo>
                  <a:pt x="443" y="338"/>
                </a:lnTo>
                <a:lnTo>
                  <a:pt x="441" y="340"/>
                </a:lnTo>
                <a:lnTo>
                  <a:pt x="443" y="340"/>
                </a:lnTo>
                <a:lnTo>
                  <a:pt x="444" y="340"/>
                </a:lnTo>
                <a:lnTo>
                  <a:pt x="446" y="340"/>
                </a:lnTo>
                <a:lnTo>
                  <a:pt x="448" y="340"/>
                </a:lnTo>
                <a:lnTo>
                  <a:pt x="450" y="340"/>
                </a:lnTo>
                <a:lnTo>
                  <a:pt x="452" y="340"/>
                </a:lnTo>
                <a:lnTo>
                  <a:pt x="454" y="340"/>
                </a:lnTo>
                <a:lnTo>
                  <a:pt x="456" y="340"/>
                </a:lnTo>
                <a:lnTo>
                  <a:pt x="458" y="340"/>
                </a:lnTo>
                <a:lnTo>
                  <a:pt x="459" y="340"/>
                </a:lnTo>
                <a:lnTo>
                  <a:pt x="459" y="340"/>
                </a:lnTo>
                <a:lnTo>
                  <a:pt x="459" y="342"/>
                </a:lnTo>
                <a:lnTo>
                  <a:pt x="459" y="344"/>
                </a:lnTo>
                <a:lnTo>
                  <a:pt x="461" y="345"/>
                </a:lnTo>
                <a:lnTo>
                  <a:pt x="461" y="347"/>
                </a:lnTo>
                <a:lnTo>
                  <a:pt x="461" y="349"/>
                </a:lnTo>
                <a:lnTo>
                  <a:pt x="459" y="349"/>
                </a:lnTo>
                <a:lnTo>
                  <a:pt x="459" y="351"/>
                </a:lnTo>
                <a:lnTo>
                  <a:pt x="458" y="351"/>
                </a:lnTo>
                <a:lnTo>
                  <a:pt x="458" y="353"/>
                </a:lnTo>
                <a:lnTo>
                  <a:pt x="459" y="355"/>
                </a:lnTo>
                <a:lnTo>
                  <a:pt x="459" y="357"/>
                </a:lnTo>
                <a:lnTo>
                  <a:pt x="459" y="359"/>
                </a:lnTo>
                <a:lnTo>
                  <a:pt x="461" y="359"/>
                </a:lnTo>
                <a:lnTo>
                  <a:pt x="461" y="360"/>
                </a:lnTo>
                <a:lnTo>
                  <a:pt x="463" y="362"/>
                </a:lnTo>
                <a:lnTo>
                  <a:pt x="463" y="364"/>
                </a:lnTo>
                <a:lnTo>
                  <a:pt x="465" y="366"/>
                </a:lnTo>
                <a:lnTo>
                  <a:pt x="467" y="368"/>
                </a:lnTo>
                <a:lnTo>
                  <a:pt x="469" y="368"/>
                </a:lnTo>
                <a:lnTo>
                  <a:pt x="471" y="370"/>
                </a:lnTo>
                <a:lnTo>
                  <a:pt x="473" y="370"/>
                </a:lnTo>
                <a:lnTo>
                  <a:pt x="474" y="370"/>
                </a:lnTo>
                <a:lnTo>
                  <a:pt x="474" y="372"/>
                </a:lnTo>
                <a:lnTo>
                  <a:pt x="474" y="374"/>
                </a:lnTo>
                <a:lnTo>
                  <a:pt x="473" y="375"/>
                </a:lnTo>
                <a:lnTo>
                  <a:pt x="473" y="377"/>
                </a:lnTo>
                <a:lnTo>
                  <a:pt x="473" y="379"/>
                </a:lnTo>
                <a:lnTo>
                  <a:pt x="473" y="381"/>
                </a:lnTo>
                <a:lnTo>
                  <a:pt x="474" y="383"/>
                </a:lnTo>
                <a:lnTo>
                  <a:pt x="476" y="383"/>
                </a:lnTo>
                <a:lnTo>
                  <a:pt x="476" y="383"/>
                </a:lnTo>
                <a:lnTo>
                  <a:pt x="476" y="385"/>
                </a:lnTo>
                <a:lnTo>
                  <a:pt x="478" y="385"/>
                </a:lnTo>
                <a:lnTo>
                  <a:pt x="476" y="385"/>
                </a:lnTo>
                <a:lnTo>
                  <a:pt x="476" y="387"/>
                </a:lnTo>
                <a:lnTo>
                  <a:pt x="474" y="389"/>
                </a:lnTo>
                <a:lnTo>
                  <a:pt x="473" y="390"/>
                </a:lnTo>
                <a:lnTo>
                  <a:pt x="471" y="394"/>
                </a:lnTo>
                <a:lnTo>
                  <a:pt x="469" y="394"/>
                </a:lnTo>
                <a:lnTo>
                  <a:pt x="467" y="394"/>
                </a:lnTo>
                <a:lnTo>
                  <a:pt x="465" y="396"/>
                </a:lnTo>
                <a:lnTo>
                  <a:pt x="463" y="398"/>
                </a:lnTo>
                <a:lnTo>
                  <a:pt x="461" y="398"/>
                </a:lnTo>
                <a:lnTo>
                  <a:pt x="461" y="400"/>
                </a:lnTo>
                <a:lnTo>
                  <a:pt x="461" y="402"/>
                </a:lnTo>
                <a:lnTo>
                  <a:pt x="461" y="404"/>
                </a:lnTo>
                <a:lnTo>
                  <a:pt x="461" y="405"/>
                </a:lnTo>
                <a:lnTo>
                  <a:pt x="461" y="407"/>
                </a:lnTo>
                <a:lnTo>
                  <a:pt x="461" y="409"/>
                </a:lnTo>
                <a:lnTo>
                  <a:pt x="459" y="411"/>
                </a:lnTo>
                <a:lnTo>
                  <a:pt x="459" y="413"/>
                </a:lnTo>
                <a:lnTo>
                  <a:pt x="458" y="413"/>
                </a:lnTo>
                <a:lnTo>
                  <a:pt x="458" y="415"/>
                </a:lnTo>
                <a:lnTo>
                  <a:pt x="458" y="417"/>
                </a:lnTo>
                <a:lnTo>
                  <a:pt x="456" y="417"/>
                </a:lnTo>
                <a:lnTo>
                  <a:pt x="454" y="419"/>
                </a:lnTo>
                <a:lnTo>
                  <a:pt x="454" y="420"/>
                </a:lnTo>
                <a:lnTo>
                  <a:pt x="452" y="422"/>
                </a:lnTo>
                <a:lnTo>
                  <a:pt x="450" y="426"/>
                </a:lnTo>
                <a:lnTo>
                  <a:pt x="448" y="428"/>
                </a:lnTo>
                <a:lnTo>
                  <a:pt x="448" y="430"/>
                </a:lnTo>
                <a:lnTo>
                  <a:pt x="450" y="430"/>
                </a:lnTo>
                <a:lnTo>
                  <a:pt x="452" y="432"/>
                </a:lnTo>
                <a:lnTo>
                  <a:pt x="454" y="430"/>
                </a:lnTo>
                <a:lnTo>
                  <a:pt x="456" y="430"/>
                </a:lnTo>
                <a:lnTo>
                  <a:pt x="458" y="430"/>
                </a:lnTo>
                <a:lnTo>
                  <a:pt x="459" y="430"/>
                </a:lnTo>
                <a:lnTo>
                  <a:pt x="461" y="428"/>
                </a:lnTo>
                <a:lnTo>
                  <a:pt x="461" y="430"/>
                </a:lnTo>
                <a:lnTo>
                  <a:pt x="463" y="430"/>
                </a:lnTo>
                <a:lnTo>
                  <a:pt x="463" y="432"/>
                </a:lnTo>
                <a:lnTo>
                  <a:pt x="465" y="432"/>
                </a:lnTo>
                <a:lnTo>
                  <a:pt x="467" y="435"/>
                </a:lnTo>
                <a:lnTo>
                  <a:pt x="469" y="439"/>
                </a:lnTo>
                <a:lnTo>
                  <a:pt x="469" y="437"/>
                </a:lnTo>
                <a:lnTo>
                  <a:pt x="471" y="437"/>
                </a:lnTo>
                <a:lnTo>
                  <a:pt x="473" y="435"/>
                </a:lnTo>
                <a:lnTo>
                  <a:pt x="474" y="435"/>
                </a:lnTo>
                <a:lnTo>
                  <a:pt x="476" y="432"/>
                </a:lnTo>
                <a:lnTo>
                  <a:pt x="476" y="432"/>
                </a:lnTo>
                <a:lnTo>
                  <a:pt x="476" y="430"/>
                </a:lnTo>
                <a:lnTo>
                  <a:pt x="476" y="430"/>
                </a:lnTo>
                <a:lnTo>
                  <a:pt x="476" y="428"/>
                </a:lnTo>
                <a:lnTo>
                  <a:pt x="478" y="426"/>
                </a:lnTo>
                <a:lnTo>
                  <a:pt x="478" y="424"/>
                </a:lnTo>
                <a:lnTo>
                  <a:pt x="480" y="424"/>
                </a:lnTo>
                <a:lnTo>
                  <a:pt x="480" y="420"/>
                </a:lnTo>
                <a:lnTo>
                  <a:pt x="482" y="420"/>
                </a:lnTo>
                <a:lnTo>
                  <a:pt x="482" y="419"/>
                </a:lnTo>
                <a:lnTo>
                  <a:pt x="484" y="417"/>
                </a:lnTo>
                <a:lnTo>
                  <a:pt x="486" y="419"/>
                </a:lnTo>
                <a:lnTo>
                  <a:pt x="486" y="417"/>
                </a:lnTo>
                <a:lnTo>
                  <a:pt x="488" y="417"/>
                </a:lnTo>
                <a:lnTo>
                  <a:pt x="491" y="417"/>
                </a:lnTo>
                <a:lnTo>
                  <a:pt x="491" y="419"/>
                </a:lnTo>
                <a:lnTo>
                  <a:pt x="493" y="420"/>
                </a:lnTo>
                <a:lnTo>
                  <a:pt x="493" y="422"/>
                </a:lnTo>
                <a:lnTo>
                  <a:pt x="495" y="422"/>
                </a:lnTo>
                <a:lnTo>
                  <a:pt x="497" y="422"/>
                </a:lnTo>
                <a:lnTo>
                  <a:pt x="499" y="422"/>
                </a:lnTo>
                <a:lnTo>
                  <a:pt x="501" y="422"/>
                </a:lnTo>
                <a:lnTo>
                  <a:pt x="503" y="420"/>
                </a:lnTo>
                <a:lnTo>
                  <a:pt x="504" y="419"/>
                </a:lnTo>
                <a:lnTo>
                  <a:pt x="506" y="417"/>
                </a:lnTo>
                <a:lnTo>
                  <a:pt x="508" y="415"/>
                </a:lnTo>
                <a:lnTo>
                  <a:pt x="508" y="413"/>
                </a:lnTo>
                <a:lnTo>
                  <a:pt x="508" y="411"/>
                </a:lnTo>
                <a:lnTo>
                  <a:pt x="508" y="409"/>
                </a:lnTo>
                <a:lnTo>
                  <a:pt x="510" y="409"/>
                </a:lnTo>
                <a:lnTo>
                  <a:pt x="512" y="409"/>
                </a:lnTo>
                <a:lnTo>
                  <a:pt x="512" y="411"/>
                </a:lnTo>
                <a:lnTo>
                  <a:pt x="514" y="411"/>
                </a:lnTo>
                <a:lnTo>
                  <a:pt x="516" y="411"/>
                </a:lnTo>
                <a:lnTo>
                  <a:pt x="516" y="413"/>
                </a:lnTo>
                <a:lnTo>
                  <a:pt x="518" y="413"/>
                </a:lnTo>
                <a:lnTo>
                  <a:pt x="519" y="413"/>
                </a:lnTo>
                <a:lnTo>
                  <a:pt x="519" y="411"/>
                </a:lnTo>
                <a:lnTo>
                  <a:pt x="521" y="411"/>
                </a:lnTo>
                <a:lnTo>
                  <a:pt x="521" y="409"/>
                </a:lnTo>
                <a:lnTo>
                  <a:pt x="521" y="407"/>
                </a:lnTo>
                <a:lnTo>
                  <a:pt x="521" y="405"/>
                </a:lnTo>
                <a:lnTo>
                  <a:pt x="523" y="405"/>
                </a:lnTo>
                <a:lnTo>
                  <a:pt x="523" y="404"/>
                </a:lnTo>
                <a:lnTo>
                  <a:pt x="523" y="402"/>
                </a:lnTo>
                <a:lnTo>
                  <a:pt x="523" y="400"/>
                </a:lnTo>
                <a:lnTo>
                  <a:pt x="525" y="398"/>
                </a:lnTo>
                <a:lnTo>
                  <a:pt x="527" y="396"/>
                </a:lnTo>
                <a:lnTo>
                  <a:pt x="529" y="396"/>
                </a:lnTo>
                <a:lnTo>
                  <a:pt x="531" y="396"/>
                </a:lnTo>
                <a:lnTo>
                  <a:pt x="533" y="396"/>
                </a:lnTo>
                <a:lnTo>
                  <a:pt x="533" y="394"/>
                </a:lnTo>
                <a:lnTo>
                  <a:pt x="534" y="394"/>
                </a:lnTo>
                <a:lnTo>
                  <a:pt x="536" y="394"/>
                </a:lnTo>
                <a:lnTo>
                  <a:pt x="538" y="394"/>
                </a:lnTo>
                <a:lnTo>
                  <a:pt x="538" y="396"/>
                </a:lnTo>
                <a:lnTo>
                  <a:pt x="538" y="398"/>
                </a:lnTo>
                <a:lnTo>
                  <a:pt x="538" y="400"/>
                </a:lnTo>
                <a:lnTo>
                  <a:pt x="540" y="398"/>
                </a:lnTo>
                <a:lnTo>
                  <a:pt x="542" y="398"/>
                </a:lnTo>
                <a:lnTo>
                  <a:pt x="544" y="398"/>
                </a:lnTo>
                <a:lnTo>
                  <a:pt x="544" y="396"/>
                </a:lnTo>
                <a:lnTo>
                  <a:pt x="546" y="396"/>
                </a:lnTo>
                <a:lnTo>
                  <a:pt x="548" y="396"/>
                </a:lnTo>
                <a:lnTo>
                  <a:pt x="549" y="396"/>
                </a:lnTo>
                <a:lnTo>
                  <a:pt x="551" y="396"/>
                </a:lnTo>
                <a:lnTo>
                  <a:pt x="551" y="398"/>
                </a:lnTo>
                <a:lnTo>
                  <a:pt x="553" y="398"/>
                </a:lnTo>
                <a:lnTo>
                  <a:pt x="553" y="396"/>
                </a:lnTo>
                <a:lnTo>
                  <a:pt x="555" y="396"/>
                </a:lnTo>
                <a:lnTo>
                  <a:pt x="557" y="396"/>
                </a:lnTo>
                <a:lnTo>
                  <a:pt x="559" y="396"/>
                </a:lnTo>
                <a:lnTo>
                  <a:pt x="561" y="398"/>
                </a:lnTo>
                <a:lnTo>
                  <a:pt x="563" y="398"/>
                </a:lnTo>
                <a:lnTo>
                  <a:pt x="564" y="398"/>
                </a:lnTo>
                <a:lnTo>
                  <a:pt x="566" y="398"/>
                </a:lnTo>
                <a:lnTo>
                  <a:pt x="568" y="398"/>
                </a:lnTo>
                <a:lnTo>
                  <a:pt x="568" y="400"/>
                </a:lnTo>
                <a:lnTo>
                  <a:pt x="570" y="402"/>
                </a:lnTo>
                <a:lnTo>
                  <a:pt x="572" y="404"/>
                </a:lnTo>
                <a:lnTo>
                  <a:pt x="572" y="404"/>
                </a:lnTo>
                <a:lnTo>
                  <a:pt x="574" y="405"/>
                </a:lnTo>
                <a:lnTo>
                  <a:pt x="576" y="405"/>
                </a:lnTo>
                <a:lnTo>
                  <a:pt x="578" y="404"/>
                </a:lnTo>
                <a:lnTo>
                  <a:pt x="578" y="405"/>
                </a:lnTo>
                <a:lnTo>
                  <a:pt x="579" y="407"/>
                </a:lnTo>
                <a:lnTo>
                  <a:pt x="578" y="407"/>
                </a:lnTo>
                <a:lnTo>
                  <a:pt x="578" y="409"/>
                </a:lnTo>
                <a:lnTo>
                  <a:pt x="578" y="411"/>
                </a:lnTo>
                <a:lnTo>
                  <a:pt x="578" y="413"/>
                </a:lnTo>
                <a:lnTo>
                  <a:pt x="578" y="415"/>
                </a:lnTo>
                <a:lnTo>
                  <a:pt x="578" y="419"/>
                </a:lnTo>
                <a:lnTo>
                  <a:pt x="579" y="419"/>
                </a:lnTo>
                <a:lnTo>
                  <a:pt x="581" y="419"/>
                </a:lnTo>
                <a:lnTo>
                  <a:pt x="583" y="420"/>
                </a:lnTo>
                <a:lnTo>
                  <a:pt x="585" y="420"/>
                </a:lnTo>
                <a:lnTo>
                  <a:pt x="585" y="422"/>
                </a:lnTo>
                <a:lnTo>
                  <a:pt x="585" y="424"/>
                </a:lnTo>
                <a:lnTo>
                  <a:pt x="585" y="426"/>
                </a:lnTo>
                <a:lnTo>
                  <a:pt x="585" y="428"/>
                </a:lnTo>
                <a:lnTo>
                  <a:pt x="587" y="426"/>
                </a:lnTo>
                <a:lnTo>
                  <a:pt x="589" y="428"/>
                </a:lnTo>
                <a:lnTo>
                  <a:pt x="591" y="428"/>
                </a:lnTo>
                <a:lnTo>
                  <a:pt x="591" y="430"/>
                </a:lnTo>
                <a:lnTo>
                  <a:pt x="589" y="430"/>
                </a:lnTo>
                <a:lnTo>
                  <a:pt x="589" y="430"/>
                </a:lnTo>
                <a:lnTo>
                  <a:pt x="589" y="432"/>
                </a:lnTo>
                <a:lnTo>
                  <a:pt x="589" y="434"/>
                </a:lnTo>
                <a:lnTo>
                  <a:pt x="589" y="435"/>
                </a:lnTo>
                <a:lnTo>
                  <a:pt x="589" y="437"/>
                </a:lnTo>
                <a:lnTo>
                  <a:pt x="591" y="437"/>
                </a:lnTo>
                <a:lnTo>
                  <a:pt x="591" y="439"/>
                </a:lnTo>
                <a:lnTo>
                  <a:pt x="591" y="441"/>
                </a:lnTo>
                <a:lnTo>
                  <a:pt x="591" y="443"/>
                </a:lnTo>
                <a:lnTo>
                  <a:pt x="591" y="445"/>
                </a:lnTo>
                <a:lnTo>
                  <a:pt x="591" y="447"/>
                </a:lnTo>
                <a:lnTo>
                  <a:pt x="589" y="449"/>
                </a:lnTo>
                <a:lnTo>
                  <a:pt x="587" y="449"/>
                </a:lnTo>
                <a:lnTo>
                  <a:pt x="587" y="450"/>
                </a:lnTo>
                <a:lnTo>
                  <a:pt x="585" y="452"/>
                </a:lnTo>
                <a:lnTo>
                  <a:pt x="587" y="454"/>
                </a:lnTo>
                <a:lnTo>
                  <a:pt x="587" y="456"/>
                </a:lnTo>
                <a:lnTo>
                  <a:pt x="587" y="458"/>
                </a:lnTo>
                <a:lnTo>
                  <a:pt x="589" y="458"/>
                </a:lnTo>
                <a:lnTo>
                  <a:pt x="589" y="460"/>
                </a:lnTo>
                <a:lnTo>
                  <a:pt x="589" y="462"/>
                </a:lnTo>
                <a:lnTo>
                  <a:pt x="587" y="464"/>
                </a:lnTo>
                <a:lnTo>
                  <a:pt x="585" y="465"/>
                </a:lnTo>
                <a:lnTo>
                  <a:pt x="585" y="467"/>
                </a:lnTo>
                <a:lnTo>
                  <a:pt x="585" y="469"/>
                </a:lnTo>
                <a:lnTo>
                  <a:pt x="585" y="471"/>
                </a:lnTo>
                <a:lnTo>
                  <a:pt x="585" y="473"/>
                </a:lnTo>
                <a:lnTo>
                  <a:pt x="585" y="475"/>
                </a:lnTo>
                <a:lnTo>
                  <a:pt x="585" y="475"/>
                </a:lnTo>
                <a:lnTo>
                  <a:pt x="585" y="477"/>
                </a:lnTo>
                <a:lnTo>
                  <a:pt x="587" y="477"/>
                </a:lnTo>
                <a:lnTo>
                  <a:pt x="594" y="479"/>
                </a:lnTo>
                <a:lnTo>
                  <a:pt x="596" y="480"/>
                </a:lnTo>
                <a:lnTo>
                  <a:pt x="598" y="480"/>
                </a:lnTo>
                <a:lnTo>
                  <a:pt x="598" y="482"/>
                </a:lnTo>
                <a:lnTo>
                  <a:pt x="596" y="484"/>
                </a:lnTo>
                <a:lnTo>
                  <a:pt x="596" y="486"/>
                </a:lnTo>
                <a:lnTo>
                  <a:pt x="596" y="488"/>
                </a:lnTo>
                <a:lnTo>
                  <a:pt x="594" y="488"/>
                </a:lnTo>
                <a:lnTo>
                  <a:pt x="594" y="490"/>
                </a:lnTo>
                <a:lnTo>
                  <a:pt x="594" y="492"/>
                </a:lnTo>
                <a:lnTo>
                  <a:pt x="594" y="494"/>
                </a:lnTo>
                <a:lnTo>
                  <a:pt x="594" y="495"/>
                </a:lnTo>
                <a:lnTo>
                  <a:pt x="593" y="495"/>
                </a:lnTo>
                <a:lnTo>
                  <a:pt x="593" y="499"/>
                </a:lnTo>
                <a:lnTo>
                  <a:pt x="593" y="501"/>
                </a:lnTo>
                <a:lnTo>
                  <a:pt x="593" y="505"/>
                </a:lnTo>
                <a:lnTo>
                  <a:pt x="591" y="505"/>
                </a:lnTo>
                <a:lnTo>
                  <a:pt x="589" y="507"/>
                </a:lnTo>
                <a:lnTo>
                  <a:pt x="587" y="507"/>
                </a:lnTo>
                <a:lnTo>
                  <a:pt x="587" y="505"/>
                </a:lnTo>
                <a:lnTo>
                  <a:pt x="589" y="505"/>
                </a:lnTo>
                <a:lnTo>
                  <a:pt x="589" y="503"/>
                </a:lnTo>
                <a:lnTo>
                  <a:pt x="589" y="499"/>
                </a:lnTo>
                <a:lnTo>
                  <a:pt x="589" y="503"/>
                </a:lnTo>
                <a:lnTo>
                  <a:pt x="587" y="503"/>
                </a:lnTo>
                <a:lnTo>
                  <a:pt x="585" y="503"/>
                </a:lnTo>
                <a:lnTo>
                  <a:pt x="583" y="503"/>
                </a:lnTo>
                <a:lnTo>
                  <a:pt x="581" y="503"/>
                </a:lnTo>
                <a:lnTo>
                  <a:pt x="583" y="503"/>
                </a:lnTo>
                <a:lnTo>
                  <a:pt x="585" y="503"/>
                </a:lnTo>
                <a:lnTo>
                  <a:pt x="587" y="505"/>
                </a:lnTo>
                <a:lnTo>
                  <a:pt x="585" y="507"/>
                </a:lnTo>
                <a:lnTo>
                  <a:pt x="583" y="509"/>
                </a:lnTo>
                <a:lnTo>
                  <a:pt x="581" y="512"/>
                </a:lnTo>
                <a:lnTo>
                  <a:pt x="579" y="514"/>
                </a:lnTo>
                <a:lnTo>
                  <a:pt x="576" y="516"/>
                </a:lnTo>
                <a:lnTo>
                  <a:pt x="574" y="516"/>
                </a:lnTo>
                <a:lnTo>
                  <a:pt x="576" y="516"/>
                </a:lnTo>
                <a:lnTo>
                  <a:pt x="576" y="514"/>
                </a:lnTo>
                <a:lnTo>
                  <a:pt x="578" y="512"/>
                </a:lnTo>
                <a:lnTo>
                  <a:pt x="576" y="514"/>
                </a:lnTo>
                <a:lnTo>
                  <a:pt x="574" y="516"/>
                </a:lnTo>
                <a:lnTo>
                  <a:pt x="574" y="514"/>
                </a:lnTo>
                <a:lnTo>
                  <a:pt x="574" y="512"/>
                </a:lnTo>
                <a:lnTo>
                  <a:pt x="574" y="514"/>
                </a:lnTo>
                <a:lnTo>
                  <a:pt x="572" y="516"/>
                </a:lnTo>
                <a:lnTo>
                  <a:pt x="574" y="516"/>
                </a:lnTo>
                <a:lnTo>
                  <a:pt x="574" y="518"/>
                </a:lnTo>
                <a:lnTo>
                  <a:pt x="574" y="518"/>
                </a:lnTo>
                <a:lnTo>
                  <a:pt x="572" y="518"/>
                </a:lnTo>
                <a:lnTo>
                  <a:pt x="572" y="520"/>
                </a:lnTo>
                <a:lnTo>
                  <a:pt x="574" y="518"/>
                </a:lnTo>
                <a:lnTo>
                  <a:pt x="574" y="518"/>
                </a:lnTo>
                <a:lnTo>
                  <a:pt x="576" y="518"/>
                </a:lnTo>
                <a:lnTo>
                  <a:pt x="576" y="518"/>
                </a:lnTo>
                <a:lnTo>
                  <a:pt x="574" y="522"/>
                </a:lnTo>
                <a:lnTo>
                  <a:pt x="572" y="522"/>
                </a:lnTo>
                <a:lnTo>
                  <a:pt x="572" y="524"/>
                </a:lnTo>
                <a:lnTo>
                  <a:pt x="572" y="525"/>
                </a:lnTo>
                <a:lnTo>
                  <a:pt x="572" y="527"/>
                </a:lnTo>
                <a:lnTo>
                  <a:pt x="572" y="529"/>
                </a:lnTo>
                <a:lnTo>
                  <a:pt x="570" y="529"/>
                </a:lnTo>
                <a:lnTo>
                  <a:pt x="568" y="529"/>
                </a:lnTo>
                <a:lnTo>
                  <a:pt x="566" y="531"/>
                </a:lnTo>
                <a:lnTo>
                  <a:pt x="564" y="531"/>
                </a:lnTo>
                <a:lnTo>
                  <a:pt x="566" y="531"/>
                </a:lnTo>
                <a:lnTo>
                  <a:pt x="564" y="531"/>
                </a:lnTo>
                <a:lnTo>
                  <a:pt x="564" y="533"/>
                </a:lnTo>
                <a:lnTo>
                  <a:pt x="564" y="537"/>
                </a:lnTo>
                <a:lnTo>
                  <a:pt x="564" y="539"/>
                </a:lnTo>
                <a:lnTo>
                  <a:pt x="566" y="537"/>
                </a:lnTo>
                <a:lnTo>
                  <a:pt x="566" y="535"/>
                </a:lnTo>
                <a:lnTo>
                  <a:pt x="566" y="533"/>
                </a:lnTo>
                <a:lnTo>
                  <a:pt x="568" y="533"/>
                </a:lnTo>
                <a:lnTo>
                  <a:pt x="570" y="535"/>
                </a:lnTo>
                <a:lnTo>
                  <a:pt x="570" y="537"/>
                </a:lnTo>
                <a:lnTo>
                  <a:pt x="568" y="539"/>
                </a:lnTo>
                <a:lnTo>
                  <a:pt x="568" y="540"/>
                </a:lnTo>
                <a:lnTo>
                  <a:pt x="566" y="542"/>
                </a:lnTo>
                <a:lnTo>
                  <a:pt x="566" y="544"/>
                </a:lnTo>
                <a:lnTo>
                  <a:pt x="566" y="550"/>
                </a:lnTo>
                <a:lnTo>
                  <a:pt x="566" y="554"/>
                </a:lnTo>
                <a:lnTo>
                  <a:pt x="566" y="555"/>
                </a:lnTo>
                <a:lnTo>
                  <a:pt x="566" y="557"/>
                </a:lnTo>
                <a:lnTo>
                  <a:pt x="566" y="559"/>
                </a:lnTo>
                <a:lnTo>
                  <a:pt x="566" y="561"/>
                </a:lnTo>
                <a:lnTo>
                  <a:pt x="564" y="563"/>
                </a:lnTo>
                <a:lnTo>
                  <a:pt x="563" y="563"/>
                </a:lnTo>
                <a:lnTo>
                  <a:pt x="563" y="563"/>
                </a:lnTo>
                <a:lnTo>
                  <a:pt x="561" y="563"/>
                </a:lnTo>
                <a:lnTo>
                  <a:pt x="559" y="563"/>
                </a:lnTo>
                <a:lnTo>
                  <a:pt x="557" y="563"/>
                </a:lnTo>
                <a:lnTo>
                  <a:pt x="559" y="563"/>
                </a:lnTo>
                <a:lnTo>
                  <a:pt x="561" y="563"/>
                </a:lnTo>
                <a:lnTo>
                  <a:pt x="563" y="563"/>
                </a:lnTo>
                <a:lnTo>
                  <a:pt x="559" y="565"/>
                </a:lnTo>
                <a:lnTo>
                  <a:pt x="559" y="567"/>
                </a:lnTo>
                <a:lnTo>
                  <a:pt x="557" y="567"/>
                </a:lnTo>
                <a:lnTo>
                  <a:pt x="557" y="569"/>
                </a:lnTo>
                <a:lnTo>
                  <a:pt x="555" y="569"/>
                </a:lnTo>
                <a:lnTo>
                  <a:pt x="555" y="570"/>
                </a:lnTo>
                <a:lnTo>
                  <a:pt x="553" y="572"/>
                </a:lnTo>
                <a:lnTo>
                  <a:pt x="551" y="574"/>
                </a:lnTo>
                <a:lnTo>
                  <a:pt x="553" y="574"/>
                </a:lnTo>
                <a:lnTo>
                  <a:pt x="553" y="576"/>
                </a:lnTo>
                <a:lnTo>
                  <a:pt x="551" y="578"/>
                </a:lnTo>
                <a:lnTo>
                  <a:pt x="551" y="580"/>
                </a:lnTo>
                <a:lnTo>
                  <a:pt x="549" y="582"/>
                </a:lnTo>
                <a:lnTo>
                  <a:pt x="549" y="584"/>
                </a:lnTo>
                <a:lnTo>
                  <a:pt x="549" y="585"/>
                </a:lnTo>
                <a:lnTo>
                  <a:pt x="548" y="585"/>
                </a:lnTo>
                <a:lnTo>
                  <a:pt x="548" y="584"/>
                </a:lnTo>
                <a:lnTo>
                  <a:pt x="548" y="585"/>
                </a:lnTo>
                <a:lnTo>
                  <a:pt x="548" y="587"/>
                </a:lnTo>
                <a:lnTo>
                  <a:pt x="548" y="589"/>
                </a:lnTo>
                <a:lnTo>
                  <a:pt x="546" y="589"/>
                </a:lnTo>
                <a:lnTo>
                  <a:pt x="548" y="589"/>
                </a:lnTo>
                <a:lnTo>
                  <a:pt x="548" y="591"/>
                </a:lnTo>
                <a:lnTo>
                  <a:pt x="548" y="593"/>
                </a:lnTo>
                <a:lnTo>
                  <a:pt x="548" y="595"/>
                </a:lnTo>
                <a:lnTo>
                  <a:pt x="548" y="597"/>
                </a:lnTo>
                <a:lnTo>
                  <a:pt x="546" y="597"/>
                </a:lnTo>
                <a:lnTo>
                  <a:pt x="546" y="599"/>
                </a:lnTo>
                <a:lnTo>
                  <a:pt x="546" y="600"/>
                </a:lnTo>
                <a:lnTo>
                  <a:pt x="546" y="602"/>
                </a:lnTo>
                <a:lnTo>
                  <a:pt x="546" y="606"/>
                </a:lnTo>
                <a:lnTo>
                  <a:pt x="546" y="608"/>
                </a:lnTo>
                <a:lnTo>
                  <a:pt x="544" y="608"/>
                </a:lnTo>
                <a:lnTo>
                  <a:pt x="544" y="610"/>
                </a:lnTo>
                <a:lnTo>
                  <a:pt x="542" y="612"/>
                </a:lnTo>
                <a:lnTo>
                  <a:pt x="542" y="614"/>
                </a:lnTo>
                <a:lnTo>
                  <a:pt x="542" y="615"/>
                </a:lnTo>
                <a:lnTo>
                  <a:pt x="540" y="615"/>
                </a:lnTo>
                <a:lnTo>
                  <a:pt x="540" y="619"/>
                </a:lnTo>
                <a:lnTo>
                  <a:pt x="540" y="621"/>
                </a:lnTo>
                <a:lnTo>
                  <a:pt x="540" y="623"/>
                </a:lnTo>
                <a:lnTo>
                  <a:pt x="538" y="625"/>
                </a:lnTo>
                <a:lnTo>
                  <a:pt x="538" y="629"/>
                </a:lnTo>
                <a:lnTo>
                  <a:pt x="538" y="632"/>
                </a:lnTo>
                <a:lnTo>
                  <a:pt x="538" y="634"/>
                </a:lnTo>
                <a:lnTo>
                  <a:pt x="536" y="634"/>
                </a:lnTo>
                <a:lnTo>
                  <a:pt x="538" y="636"/>
                </a:lnTo>
                <a:lnTo>
                  <a:pt x="538" y="640"/>
                </a:lnTo>
                <a:lnTo>
                  <a:pt x="538" y="642"/>
                </a:lnTo>
                <a:lnTo>
                  <a:pt x="538" y="644"/>
                </a:lnTo>
                <a:lnTo>
                  <a:pt x="538" y="645"/>
                </a:lnTo>
                <a:lnTo>
                  <a:pt x="540" y="647"/>
                </a:lnTo>
                <a:lnTo>
                  <a:pt x="542" y="651"/>
                </a:lnTo>
                <a:lnTo>
                  <a:pt x="542" y="653"/>
                </a:lnTo>
                <a:lnTo>
                  <a:pt x="544" y="653"/>
                </a:lnTo>
                <a:lnTo>
                  <a:pt x="544" y="655"/>
                </a:lnTo>
                <a:lnTo>
                  <a:pt x="546" y="657"/>
                </a:lnTo>
                <a:lnTo>
                  <a:pt x="548" y="659"/>
                </a:lnTo>
                <a:lnTo>
                  <a:pt x="548" y="661"/>
                </a:lnTo>
                <a:lnTo>
                  <a:pt x="548" y="662"/>
                </a:lnTo>
                <a:lnTo>
                  <a:pt x="544" y="666"/>
                </a:lnTo>
                <a:lnTo>
                  <a:pt x="544" y="670"/>
                </a:lnTo>
                <a:lnTo>
                  <a:pt x="544" y="672"/>
                </a:lnTo>
                <a:lnTo>
                  <a:pt x="544" y="674"/>
                </a:lnTo>
                <a:lnTo>
                  <a:pt x="542" y="676"/>
                </a:lnTo>
                <a:lnTo>
                  <a:pt x="542" y="677"/>
                </a:lnTo>
                <a:lnTo>
                  <a:pt x="542" y="676"/>
                </a:lnTo>
                <a:lnTo>
                  <a:pt x="544" y="676"/>
                </a:lnTo>
                <a:lnTo>
                  <a:pt x="546" y="677"/>
                </a:lnTo>
                <a:lnTo>
                  <a:pt x="548" y="679"/>
                </a:lnTo>
                <a:lnTo>
                  <a:pt x="548" y="681"/>
                </a:lnTo>
                <a:lnTo>
                  <a:pt x="548" y="683"/>
                </a:lnTo>
                <a:lnTo>
                  <a:pt x="549" y="685"/>
                </a:lnTo>
                <a:lnTo>
                  <a:pt x="551" y="685"/>
                </a:lnTo>
                <a:lnTo>
                  <a:pt x="551" y="687"/>
                </a:lnTo>
                <a:lnTo>
                  <a:pt x="549" y="689"/>
                </a:lnTo>
                <a:lnTo>
                  <a:pt x="546" y="692"/>
                </a:lnTo>
                <a:lnTo>
                  <a:pt x="544" y="694"/>
                </a:lnTo>
                <a:lnTo>
                  <a:pt x="542" y="696"/>
                </a:lnTo>
                <a:lnTo>
                  <a:pt x="542" y="698"/>
                </a:lnTo>
                <a:lnTo>
                  <a:pt x="540" y="698"/>
                </a:lnTo>
                <a:lnTo>
                  <a:pt x="540" y="700"/>
                </a:lnTo>
                <a:lnTo>
                  <a:pt x="538" y="700"/>
                </a:lnTo>
                <a:lnTo>
                  <a:pt x="538" y="702"/>
                </a:lnTo>
                <a:lnTo>
                  <a:pt x="536" y="702"/>
                </a:lnTo>
                <a:lnTo>
                  <a:pt x="536" y="700"/>
                </a:lnTo>
                <a:lnTo>
                  <a:pt x="534" y="700"/>
                </a:lnTo>
                <a:lnTo>
                  <a:pt x="534" y="698"/>
                </a:lnTo>
                <a:lnTo>
                  <a:pt x="533" y="700"/>
                </a:lnTo>
                <a:lnTo>
                  <a:pt x="534" y="700"/>
                </a:lnTo>
                <a:lnTo>
                  <a:pt x="536" y="702"/>
                </a:lnTo>
                <a:lnTo>
                  <a:pt x="534" y="702"/>
                </a:lnTo>
                <a:lnTo>
                  <a:pt x="534" y="704"/>
                </a:lnTo>
                <a:lnTo>
                  <a:pt x="534" y="706"/>
                </a:lnTo>
                <a:lnTo>
                  <a:pt x="533" y="707"/>
                </a:lnTo>
                <a:lnTo>
                  <a:pt x="531" y="707"/>
                </a:lnTo>
                <a:lnTo>
                  <a:pt x="529" y="707"/>
                </a:lnTo>
                <a:lnTo>
                  <a:pt x="527" y="709"/>
                </a:lnTo>
                <a:lnTo>
                  <a:pt x="525" y="711"/>
                </a:lnTo>
                <a:lnTo>
                  <a:pt x="525" y="713"/>
                </a:lnTo>
                <a:lnTo>
                  <a:pt x="523" y="715"/>
                </a:lnTo>
                <a:lnTo>
                  <a:pt x="523" y="717"/>
                </a:lnTo>
                <a:lnTo>
                  <a:pt x="523" y="719"/>
                </a:lnTo>
                <a:lnTo>
                  <a:pt x="523" y="721"/>
                </a:lnTo>
                <a:lnTo>
                  <a:pt x="523" y="721"/>
                </a:lnTo>
                <a:lnTo>
                  <a:pt x="521" y="721"/>
                </a:lnTo>
                <a:lnTo>
                  <a:pt x="519" y="721"/>
                </a:lnTo>
                <a:lnTo>
                  <a:pt x="518" y="722"/>
                </a:lnTo>
                <a:lnTo>
                  <a:pt x="521" y="722"/>
                </a:lnTo>
                <a:lnTo>
                  <a:pt x="523" y="722"/>
                </a:lnTo>
                <a:lnTo>
                  <a:pt x="523" y="721"/>
                </a:lnTo>
                <a:lnTo>
                  <a:pt x="523" y="722"/>
                </a:lnTo>
                <a:lnTo>
                  <a:pt x="525" y="722"/>
                </a:lnTo>
                <a:lnTo>
                  <a:pt x="525" y="724"/>
                </a:lnTo>
                <a:lnTo>
                  <a:pt x="523" y="726"/>
                </a:lnTo>
                <a:lnTo>
                  <a:pt x="523" y="728"/>
                </a:lnTo>
                <a:lnTo>
                  <a:pt x="525" y="730"/>
                </a:lnTo>
                <a:lnTo>
                  <a:pt x="523" y="728"/>
                </a:lnTo>
                <a:lnTo>
                  <a:pt x="525" y="724"/>
                </a:lnTo>
                <a:lnTo>
                  <a:pt x="527" y="722"/>
                </a:lnTo>
                <a:lnTo>
                  <a:pt x="525" y="721"/>
                </a:lnTo>
                <a:lnTo>
                  <a:pt x="525" y="719"/>
                </a:lnTo>
                <a:lnTo>
                  <a:pt x="525" y="717"/>
                </a:lnTo>
                <a:lnTo>
                  <a:pt x="525" y="715"/>
                </a:lnTo>
                <a:lnTo>
                  <a:pt x="525" y="713"/>
                </a:lnTo>
                <a:lnTo>
                  <a:pt x="527" y="711"/>
                </a:lnTo>
                <a:lnTo>
                  <a:pt x="529" y="711"/>
                </a:lnTo>
                <a:lnTo>
                  <a:pt x="531" y="711"/>
                </a:lnTo>
                <a:lnTo>
                  <a:pt x="533" y="709"/>
                </a:lnTo>
                <a:lnTo>
                  <a:pt x="534" y="709"/>
                </a:lnTo>
                <a:lnTo>
                  <a:pt x="536" y="707"/>
                </a:lnTo>
                <a:lnTo>
                  <a:pt x="540" y="707"/>
                </a:lnTo>
                <a:lnTo>
                  <a:pt x="540" y="709"/>
                </a:lnTo>
                <a:lnTo>
                  <a:pt x="540" y="711"/>
                </a:lnTo>
                <a:lnTo>
                  <a:pt x="540" y="715"/>
                </a:lnTo>
                <a:lnTo>
                  <a:pt x="542" y="715"/>
                </a:lnTo>
                <a:lnTo>
                  <a:pt x="542" y="717"/>
                </a:lnTo>
                <a:lnTo>
                  <a:pt x="540" y="717"/>
                </a:lnTo>
                <a:lnTo>
                  <a:pt x="538" y="717"/>
                </a:lnTo>
                <a:lnTo>
                  <a:pt x="538" y="719"/>
                </a:lnTo>
                <a:lnTo>
                  <a:pt x="540" y="719"/>
                </a:lnTo>
                <a:lnTo>
                  <a:pt x="542" y="719"/>
                </a:lnTo>
                <a:lnTo>
                  <a:pt x="542" y="717"/>
                </a:lnTo>
                <a:lnTo>
                  <a:pt x="542" y="715"/>
                </a:lnTo>
                <a:lnTo>
                  <a:pt x="542" y="713"/>
                </a:lnTo>
                <a:lnTo>
                  <a:pt x="542" y="711"/>
                </a:lnTo>
                <a:lnTo>
                  <a:pt x="544" y="711"/>
                </a:lnTo>
                <a:lnTo>
                  <a:pt x="544" y="713"/>
                </a:lnTo>
                <a:lnTo>
                  <a:pt x="544" y="711"/>
                </a:lnTo>
                <a:lnTo>
                  <a:pt x="546" y="709"/>
                </a:lnTo>
                <a:lnTo>
                  <a:pt x="546" y="707"/>
                </a:lnTo>
                <a:lnTo>
                  <a:pt x="544" y="706"/>
                </a:lnTo>
                <a:lnTo>
                  <a:pt x="546" y="706"/>
                </a:lnTo>
                <a:lnTo>
                  <a:pt x="544" y="706"/>
                </a:lnTo>
                <a:lnTo>
                  <a:pt x="544" y="698"/>
                </a:lnTo>
                <a:lnTo>
                  <a:pt x="546" y="698"/>
                </a:lnTo>
                <a:lnTo>
                  <a:pt x="546" y="696"/>
                </a:lnTo>
                <a:lnTo>
                  <a:pt x="548" y="696"/>
                </a:lnTo>
                <a:lnTo>
                  <a:pt x="549" y="694"/>
                </a:lnTo>
                <a:lnTo>
                  <a:pt x="551" y="692"/>
                </a:lnTo>
                <a:lnTo>
                  <a:pt x="553" y="692"/>
                </a:lnTo>
                <a:lnTo>
                  <a:pt x="553" y="694"/>
                </a:lnTo>
                <a:lnTo>
                  <a:pt x="551" y="694"/>
                </a:lnTo>
                <a:lnTo>
                  <a:pt x="551" y="696"/>
                </a:lnTo>
                <a:lnTo>
                  <a:pt x="549" y="698"/>
                </a:lnTo>
                <a:lnTo>
                  <a:pt x="549" y="698"/>
                </a:lnTo>
                <a:lnTo>
                  <a:pt x="549" y="700"/>
                </a:lnTo>
                <a:lnTo>
                  <a:pt x="549" y="702"/>
                </a:lnTo>
                <a:lnTo>
                  <a:pt x="551" y="702"/>
                </a:lnTo>
                <a:lnTo>
                  <a:pt x="549" y="702"/>
                </a:lnTo>
                <a:lnTo>
                  <a:pt x="549" y="700"/>
                </a:lnTo>
                <a:lnTo>
                  <a:pt x="549" y="698"/>
                </a:lnTo>
                <a:lnTo>
                  <a:pt x="549" y="698"/>
                </a:lnTo>
                <a:lnTo>
                  <a:pt x="551" y="698"/>
                </a:lnTo>
                <a:lnTo>
                  <a:pt x="551" y="696"/>
                </a:lnTo>
                <a:lnTo>
                  <a:pt x="553" y="694"/>
                </a:lnTo>
                <a:lnTo>
                  <a:pt x="553" y="692"/>
                </a:lnTo>
                <a:lnTo>
                  <a:pt x="553" y="691"/>
                </a:lnTo>
                <a:lnTo>
                  <a:pt x="553" y="689"/>
                </a:lnTo>
                <a:lnTo>
                  <a:pt x="553" y="687"/>
                </a:lnTo>
                <a:lnTo>
                  <a:pt x="555" y="687"/>
                </a:lnTo>
                <a:lnTo>
                  <a:pt x="553" y="687"/>
                </a:lnTo>
                <a:lnTo>
                  <a:pt x="553" y="685"/>
                </a:lnTo>
                <a:lnTo>
                  <a:pt x="555" y="685"/>
                </a:lnTo>
                <a:lnTo>
                  <a:pt x="555" y="683"/>
                </a:lnTo>
                <a:lnTo>
                  <a:pt x="555" y="681"/>
                </a:lnTo>
                <a:lnTo>
                  <a:pt x="555" y="679"/>
                </a:lnTo>
                <a:lnTo>
                  <a:pt x="555" y="677"/>
                </a:lnTo>
                <a:lnTo>
                  <a:pt x="557" y="677"/>
                </a:lnTo>
                <a:lnTo>
                  <a:pt x="559" y="677"/>
                </a:lnTo>
                <a:lnTo>
                  <a:pt x="559" y="679"/>
                </a:lnTo>
                <a:lnTo>
                  <a:pt x="561" y="679"/>
                </a:lnTo>
                <a:lnTo>
                  <a:pt x="563" y="681"/>
                </a:lnTo>
                <a:lnTo>
                  <a:pt x="564" y="683"/>
                </a:lnTo>
                <a:lnTo>
                  <a:pt x="564" y="685"/>
                </a:lnTo>
                <a:lnTo>
                  <a:pt x="568" y="689"/>
                </a:lnTo>
                <a:lnTo>
                  <a:pt x="568" y="692"/>
                </a:lnTo>
                <a:lnTo>
                  <a:pt x="566" y="692"/>
                </a:lnTo>
                <a:lnTo>
                  <a:pt x="566" y="694"/>
                </a:lnTo>
                <a:lnTo>
                  <a:pt x="564" y="694"/>
                </a:lnTo>
                <a:lnTo>
                  <a:pt x="563" y="696"/>
                </a:lnTo>
                <a:lnTo>
                  <a:pt x="561" y="696"/>
                </a:lnTo>
                <a:lnTo>
                  <a:pt x="559" y="698"/>
                </a:lnTo>
                <a:lnTo>
                  <a:pt x="557" y="700"/>
                </a:lnTo>
                <a:lnTo>
                  <a:pt x="557" y="702"/>
                </a:lnTo>
                <a:lnTo>
                  <a:pt x="557" y="704"/>
                </a:lnTo>
                <a:lnTo>
                  <a:pt x="555" y="706"/>
                </a:lnTo>
                <a:lnTo>
                  <a:pt x="553" y="707"/>
                </a:lnTo>
                <a:lnTo>
                  <a:pt x="551" y="709"/>
                </a:lnTo>
                <a:lnTo>
                  <a:pt x="553" y="709"/>
                </a:lnTo>
                <a:lnTo>
                  <a:pt x="553" y="713"/>
                </a:lnTo>
                <a:lnTo>
                  <a:pt x="551" y="713"/>
                </a:lnTo>
                <a:lnTo>
                  <a:pt x="549" y="713"/>
                </a:lnTo>
                <a:lnTo>
                  <a:pt x="548" y="717"/>
                </a:lnTo>
                <a:lnTo>
                  <a:pt x="546" y="717"/>
                </a:lnTo>
                <a:lnTo>
                  <a:pt x="546" y="719"/>
                </a:lnTo>
                <a:lnTo>
                  <a:pt x="544" y="721"/>
                </a:lnTo>
                <a:lnTo>
                  <a:pt x="540" y="722"/>
                </a:lnTo>
                <a:lnTo>
                  <a:pt x="542" y="722"/>
                </a:lnTo>
                <a:lnTo>
                  <a:pt x="542" y="724"/>
                </a:lnTo>
                <a:lnTo>
                  <a:pt x="542" y="726"/>
                </a:lnTo>
                <a:lnTo>
                  <a:pt x="540" y="728"/>
                </a:lnTo>
                <a:lnTo>
                  <a:pt x="538" y="730"/>
                </a:lnTo>
                <a:lnTo>
                  <a:pt x="538" y="732"/>
                </a:lnTo>
                <a:lnTo>
                  <a:pt x="536" y="732"/>
                </a:lnTo>
                <a:lnTo>
                  <a:pt x="536" y="734"/>
                </a:lnTo>
                <a:lnTo>
                  <a:pt x="534" y="736"/>
                </a:lnTo>
                <a:lnTo>
                  <a:pt x="534" y="737"/>
                </a:lnTo>
                <a:lnTo>
                  <a:pt x="533" y="739"/>
                </a:lnTo>
                <a:lnTo>
                  <a:pt x="534" y="739"/>
                </a:lnTo>
                <a:lnTo>
                  <a:pt x="536" y="739"/>
                </a:lnTo>
                <a:lnTo>
                  <a:pt x="536" y="741"/>
                </a:lnTo>
                <a:lnTo>
                  <a:pt x="538" y="743"/>
                </a:lnTo>
                <a:lnTo>
                  <a:pt x="538" y="743"/>
                </a:lnTo>
                <a:lnTo>
                  <a:pt x="536" y="743"/>
                </a:lnTo>
                <a:lnTo>
                  <a:pt x="534" y="745"/>
                </a:lnTo>
                <a:lnTo>
                  <a:pt x="534" y="747"/>
                </a:lnTo>
                <a:lnTo>
                  <a:pt x="536" y="747"/>
                </a:lnTo>
                <a:lnTo>
                  <a:pt x="536" y="745"/>
                </a:lnTo>
                <a:lnTo>
                  <a:pt x="538" y="743"/>
                </a:lnTo>
                <a:lnTo>
                  <a:pt x="540" y="743"/>
                </a:lnTo>
                <a:lnTo>
                  <a:pt x="538" y="743"/>
                </a:lnTo>
                <a:lnTo>
                  <a:pt x="538" y="741"/>
                </a:lnTo>
                <a:lnTo>
                  <a:pt x="536" y="739"/>
                </a:lnTo>
                <a:lnTo>
                  <a:pt x="536" y="737"/>
                </a:lnTo>
                <a:lnTo>
                  <a:pt x="536" y="736"/>
                </a:lnTo>
                <a:lnTo>
                  <a:pt x="540" y="732"/>
                </a:lnTo>
                <a:lnTo>
                  <a:pt x="542" y="732"/>
                </a:lnTo>
                <a:lnTo>
                  <a:pt x="540" y="730"/>
                </a:lnTo>
                <a:lnTo>
                  <a:pt x="542" y="728"/>
                </a:lnTo>
                <a:lnTo>
                  <a:pt x="544" y="726"/>
                </a:lnTo>
                <a:lnTo>
                  <a:pt x="546" y="726"/>
                </a:lnTo>
                <a:lnTo>
                  <a:pt x="548" y="726"/>
                </a:lnTo>
                <a:lnTo>
                  <a:pt x="548" y="728"/>
                </a:lnTo>
                <a:lnTo>
                  <a:pt x="546" y="730"/>
                </a:lnTo>
                <a:lnTo>
                  <a:pt x="546" y="732"/>
                </a:lnTo>
                <a:lnTo>
                  <a:pt x="548" y="732"/>
                </a:lnTo>
                <a:lnTo>
                  <a:pt x="548" y="730"/>
                </a:lnTo>
                <a:lnTo>
                  <a:pt x="548" y="728"/>
                </a:lnTo>
                <a:lnTo>
                  <a:pt x="549" y="726"/>
                </a:lnTo>
                <a:lnTo>
                  <a:pt x="551" y="726"/>
                </a:lnTo>
                <a:lnTo>
                  <a:pt x="553" y="726"/>
                </a:lnTo>
                <a:lnTo>
                  <a:pt x="555" y="724"/>
                </a:lnTo>
                <a:lnTo>
                  <a:pt x="559" y="721"/>
                </a:lnTo>
                <a:lnTo>
                  <a:pt x="559" y="719"/>
                </a:lnTo>
                <a:lnTo>
                  <a:pt x="561" y="717"/>
                </a:lnTo>
                <a:lnTo>
                  <a:pt x="561" y="715"/>
                </a:lnTo>
                <a:lnTo>
                  <a:pt x="564" y="713"/>
                </a:lnTo>
                <a:lnTo>
                  <a:pt x="564" y="711"/>
                </a:lnTo>
                <a:lnTo>
                  <a:pt x="564" y="709"/>
                </a:lnTo>
                <a:lnTo>
                  <a:pt x="564" y="707"/>
                </a:lnTo>
                <a:lnTo>
                  <a:pt x="564" y="706"/>
                </a:lnTo>
                <a:lnTo>
                  <a:pt x="566" y="704"/>
                </a:lnTo>
                <a:lnTo>
                  <a:pt x="568" y="706"/>
                </a:lnTo>
                <a:lnTo>
                  <a:pt x="570" y="706"/>
                </a:lnTo>
                <a:lnTo>
                  <a:pt x="572" y="707"/>
                </a:lnTo>
                <a:lnTo>
                  <a:pt x="572" y="706"/>
                </a:lnTo>
                <a:lnTo>
                  <a:pt x="574" y="706"/>
                </a:lnTo>
                <a:lnTo>
                  <a:pt x="574" y="702"/>
                </a:lnTo>
                <a:lnTo>
                  <a:pt x="574" y="700"/>
                </a:lnTo>
                <a:lnTo>
                  <a:pt x="574" y="698"/>
                </a:lnTo>
                <a:lnTo>
                  <a:pt x="572" y="698"/>
                </a:lnTo>
                <a:lnTo>
                  <a:pt x="572" y="696"/>
                </a:lnTo>
                <a:lnTo>
                  <a:pt x="570" y="696"/>
                </a:lnTo>
                <a:lnTo>
                  <a:pt x="568" y="696"/>
                </a:lnTo>
                <a:lnTo>
                  <a:pt x="570" y="694"/>
                </a:lnTo>
                <a:lnTo>
                  <a:pt x="570" y="692"/>
                </a:lnTo>
                <a:lnTo>
                  <a:pt x="572" y="692"/>
                </a:lnTo>
                <a:lnTo>
                  <a:pt x="572" y="694"/>
                </a:lnTo>
                <a:lnTo>
                  <a:pt x="574" y="694"/>
                </a:lnTo>
                <a:lnTo>
                  <a:pt x="576" y="694"/>
                </a:lnTo>
                <a:lnTo>
                  <a:pt x="576" y="696"/>
                </a:lnTo>
                <a:lnTo>
                  <a:pt x="578" y="696"/>
                </a:lnTo>
                <a:lnTo>
                  <a:pt x="579" y="698"/>
                </a:lnTo>
                <a:lnTo>
                  <a:pt x="581" y="698"/>
                </a:lnTo>
                <a:lnTo>
                  <a:pt x="585" y="700"/>
                </a:lnTo>
                <a:lnTo>
                  <a:pt x="585" y="702"/>
                </a:lnTo>
                <a:lnTo>
                  <a:pt x="583" y="702"/>
                </a:lnTo>
                <a:lnTo>
                  <a:pt x="583" y="704"/>
                </a:lnTo>
                <a:lnTo>
                  <a:pt x="583" y="706"/>
                </a:lnTo>
                <a:lnTo>
                  <a:pt x="581" y="706"/>
                </a:lnTo>
                <a:lnTo>
                  <a:pt x="581" y="709"/>
                </a:lnTo>
                <a:lnTo>
                  <a:pt x="583" y="709"/>
                </a:lnTo>
                <a:lnTo>
                  <a:pt x="583" y="711"/>
                </a:lnTo>
                <a:lnTo>
                  <a:pt x="583" y="715"/>
                </a:lnTo>
                <a:lnTo>
                  <a:pt x="581" y="717"/>
                </a:lnTo>
                <a:lnTo>
                  <a:pt x="579" y="717"/>
                </a:lnTo>
                <a:lnTo>
                  <a:pt x="578" y="717"/>
                </a:lnTo>
                <a:lnTo>
                  <a:pt x="581" y="717"/>
                </a:lnTo>
                <a:lnTo>
                  <a:pt x="583" y="715"/>
                </a:lnTo>
                <a:lnTo>
                  <a:pt x="583" y="713"/>
                </a:lnTo>
                <a:lnTo>
                  <a:pt x="583" y="711"/>
                </a:lnTo>
                <a:lnTo>
                  <a:pt x="585" y="711"/>
                </a:lnTo>
                <a:lnTo>
                  <a:pt x="585" y="709"/>
                </a:lnTo>
                <a:lnTo>
                  <a:pt x="585" y="706"/>
                </a:lnTo>
                <a:lnTo>
                  <a:pt x="585" y="704"/>
                </a:lnTo>
                <a:lnTo>
                  <a:pt x="587" y="704"/>
                </a:lnTo>
                <a:lnTo>
                  <a:pt x="589" y="704"/>
                </a:lnTo>
                <a:lnTo>
                  <a:pt x="591" y="704"/>
                </a:lnTo>
                <a:lnTo>
                  <a:pt x="593" y="706"/>
                </a:lnTo>
                <a:lnTo>
                  <a:pt x="594" y="707"/>
                </a:lnTo>
                <a:lnTo>
                  <a:pt x="594" y="709"/>
                </a:lnTo>
                <a:lnTo>
                  <a:pt x="594" y="711"/>
                </a:lnTo>
                <a:lnTo>
                  <a:pt x="594" y="713"/>
                </a:lnTo>
                <a:lnTo>
                  <a:pt x="594" y="715"/>
                </a:lnTo>
                <a:lnTo>
                  <a:pt x="593" y="717"/>
                </a:lnTo>
                <a:lnTo>
                  <a:pt x="593" y="719"/>
                </a:lnTo>
                <a:lnTo>
                  <a:pt x="591" y="719"/>
                </a:lnTo>
                <a:lnTo>
                  <a:pt x="593" y="721"/>
                </a:lnTo>
                <a:lnTo>
                  <a:pt x="591" y="721"/>
                </a:lnTo>
                <a:lnTo>
                  <a:pt x="593" y="721"/>
                </a:lnTo>
                <a:lnTo>
                  <a:pt x="593" y="719"/>
                </a:lnTo>
                <a:lnTo>
                  <a:pt x="594" y="717"/>
                </a:lnTo>
                <a:lnTo>
                  <a:pt x="596" y="715"/>
                </a:lnTo>
                <a:lnTo>
                  <a:pt x="596" y="713"/>
                </a:lnTo>
                <a:lnTo>
                  <a:pt x="596" y="709"/>
                </a:lnTo>
                <a:lnTo>
                  <a:pt x="598" y="707"/>
                </a:lnTo>
                <a:lnTo>
                  <a:pt x="600" y="707"/>
                </a:lnTo>
                <a:lnTo>
                  <a:pt x="600" y="709"/>
                </a:lnTo>
                <a:lnTo>
                  <a:pt x="600" y="711"/>
                </a:lnTo>
                <a:lnTo>
                  <a:pt x="600" y="715"/>
                </a:lnTo>
                <a:lnTo>
                  <a:pt x="598" y="715"/>
                </a:lnTo>
                <a:lnTo>
                  <a:pt x="598" y="717"/>
                </a:lnTo>
                <a:lnTo>
                  <a:pt x="598" y="719"/>
                </a:lnTo>
                <a:lnTo>
                  <a:pt x="600" y="721"/>
                </a:lnTo>
                <a:lnTo>
                  <a:pt x="600" y="722"/>
                </a:lnTo>
                <a:lnTo>
                  <a:pt x="598" y="722"/>
                </a:lnTo>
                <a:lnTo>
                  <a:pt x="598" y="724"/>
                </a:lnTo>
                <a:lnTo>
                  <a:pt x="596" y="724"/>
                </a:lnTo>
                <a:lnTo>
                  <a:pt x="596" y="726"/>
                </a:lnTo>
                <a:lnTo>
                  <a:pt x="594" y="730"/>
                </a:lnTo>
                <a:lnTo>
                  <a:pt x="594" y="732"/>
                </a:lnTo>
                <a:lnTo>
                  <a:pt x="593" y="734"/>
                </a:lnTo>
                <a:lnTo>
                  <a:pt x="593" y="736"/>
                </a:lnTo>
                <a:lnTo>
                  <a:pt x="591" y="739"/>
                </a:lnTo>
                <a:lnTo>
                  <a:pt x="589" y="741"/>
                </a:lnTo>
                <a:lnTo>
                  <a:pt x="589" y="743"/>
                </a:lnTo>
                <a:lnTo>
                  <a:pt x="587" y="743"/>
                </a:lnTo>
                <a:lnTo>
                  <a:pt x="587" y="743"/>
                </a:lnTo>
                <a:lnTo>
                  <a:pt x="583" y="745"/>
                </a:lnTo>
                <a:lnTo>
                  <a:pt x="581" y="745"/>
                </a:lnTo>
                <a:lnTo>
                  <a:pt x="579" y="745"/>
                </a:lnTo>
                <a:lnTo>
                  <a:pt x="578" y="747"/>
                </a:lnTo>
                <a:lnTo>
                  <a:pt x="579" y="747"/>
                </a:lnTo>
                <a:lnTo>
                  <a:pt x="581" y="745"/>
                </a:lnTo>
                <a:lnTo>
                  <a:pt x="583" y="747"/>
                </a:lnTo>
                <a:lnTo>
                  <a:pt x="585" y="745"/>
                </a:lnTo>
                <a:lnTo>
                  <a:pt x="587" y="745"/>
                </a:lnTo>
                <a:lnTo>
                  <a:pt x="589" y="745"/>
                </a:lnTo>
                <a:lnTo>
                  <a:pt x="591" y="747"/>
                </a:lnTo>
                <a:lnTo>
                  <a:pt x="591" y="749"/>
                </a:lnTo>
                <a:lnTo>
                  <a:pt x="589" y="749"/>
                </a:lnTo>
                <a:lnTo>
                  <a:pt x="593" y="751"/>
                </a:lnTo>
                <a:lnTo>
                  <a:pt x="593" y="752"/>
                </a:lnTo>
                <a:lnTo>
                  <a:pt x="593" y="754"/>
                </a:lnTo>
                <a:lnTo>
                  <a:pt x="594" y="756"/>
                </a:lnTo>
                <a:lnTo>
                  <a:pt x="594" y="760"/>
                </a:lnTo>
                <a:lnTo>
                  <a:pt x="594" y="762"/>
                </a:lnTo>
                <a:lnTo>
                  <a:pt x="593" y="764"/>
                </a:lnTo>
                <a:lnTo>
                  <a:pt x="594" y="764"/>
                </a:lnTo>
                <a:lnTo>
                  <a:pt x="594" y="766"/>
                </a:lnTo>
                <a:lnTo>
                  <a:pt x="594" y="773"/>
                </a:lnTo>
                <a:lnTo>
                  <a:pt x="594" y="775"/>
                </a:lnTo>
                <a:lnTo>
                  <a:pt x="594" y="777"/>
                </a:lnTo>
                <a:lnTo>
                  <a:pt x="594" y="781"/>
                </a:lnTo>
                <a:lnTo>
                  <a:pt x="594" y="782"/>
                </a:lnTo>
                <a:lnTo>
                  <a:pt x="596" y="784"/>
                </a:lnTo>
                <a:lnTo>
                  <a:pt x="596" y="782"/>
                </a:lnTo>
                <a:lnTo>
                  <a:pt x="596" y="779"/>
                </a:lnTo>
                <a:lnTo>
                  <a:pt x="596" y="777"/>
                </a:lnTo>
                <a:lnTo>
                  <a:pt x="596" y="775"/>
                </a:lnTo>
                <a:lnTo>
                  <a:pt x="596" y="773"/>
                </a:lnTo>
                <a:lnTo>
                  <a:pt x="598" y="771"/>
                </a:lnTo>
                <a:lnTo>
                  <a:pt x="600" y="773"/>
                </a:lnTo>
                <a:lnTo>
                  <a:pt x="600" y="775"/>
                </a:lnTo>
                <a:lnTo>
                  <a:pt x="600" y="777"/>
                </a:lnTo>
                <a:lnTo>
                  <a:pt x="600" y="779"/>
                </a:lnTo>
                <a:lnTo>
                  <a:pt x="600" y="781"/>
                </a:lnTo>
                <a:lnTo>
                  <a:pt x="600" y="782"/>
                </a:lnTo>
                <a:lnTo>
                  <a:pt x="598" y="784"/>
                </a:lnTo>
                <a:lnTo>
                  <a:pt x="598" y="786"/>
                </a:lnTo>
                <a:lnTo>
                  <a:pt x="596" y="788"/>
                </a:lnTo>
                <a:lnTo>
                  <a:pt x="596" y="790"/>
                </a:lnTo>
                <a:lnTo>
                  <a:pt x="594" y="790"/>
                </a:lnTo>
                <a:lnTo>
                  <a:pt x="593" y="796"/>
                </a:lnTo>
                <a:lnTo>
                  <a:pt x="593" y="797"/>
                </a:lnTo>
                <a:lnTo>
                  <a:pt x="591" y="799"/>
                </a:lnTo>
                <a:lnTo>
                  <a:pt x="591" y="801"/>
                </a:lnTo>
                <a:lnTo>
                  <a:pt x="589" y="801"/>
                </a:lnTo>
                <a:lnTo>
                  <a:pt x="589" y="805"/>
                </a:lnTo>
                <a:lnTo>
                  <a:pt x="589" y="807"/>
                </a:lnTo>
                <a:lnTo>
                  <a:pt x="587" y="807"/>
                </a:lnTo>
                <a:lnTo>
                  <a:pt x="585" y="805"/>
                </a:lnTo>
                <a:lnTo>
                  <a:pt x="585" y="803"/>
                </a:lnTo>
                <a:lnTo>
                  <a:pt x="583" y="803"/>
                </a:lnTo>
                <a:lnTo>
                  <a:pt x="581" y="805"/>
                </a:lnTo>
                <a:lnTo>
                  <a:pt x="579" y="805"/>
                </a:lnTo>
                <a:lnTo>
                  <a:pt x="579" y="803"/>
                </a:lnTo>
                <a:lnTo>
                  <a:pt x="578" y="803"/>
                </a:lnTo>
                <a:lnTo>
                  <a:pt x="578" y="805"/>
                </a:lnTo>
                <a:lnTo>
                  <a:pt x="579" y="805"/>
                </a:lnTo>
                <a:lnTo>
                  <a:pt x="581" y="805"/>
                </a:lnTo>
                <a:lnTo>
                  <a:pt x="583" y="805"/>
                </a:lnTo>
                <a:lnTo>
                  <a:pt x="585" y="805"/>
                </a:lnTo>
                <a:lnTo>
                  <a:pt x="585" y="807"/>
                </a:lnTo>
                <a:lnTo>
                  <a:pt x="585" y="809"/>
                </a:lnTo>
                <a:lnTo>
                  <a:pt x="583" y="809"/>
                </a:lnTo>
                <a:lnTo>
                  <a:pt x="581" y="809"/>
                </a:lnTo>
                <a:lnTo>
                  <a:pt x="585" y="809"/>
                </a:lnTo>
                <a:lnTo>
                  <a:pt x="587" y="811"/>
                </a:lnTo>
                <a:lnTo>
                  <a:pt x="585" y="811"/>
                </a:lnTo>
                <a:lnTo>
                  <a:pt x="585" y="812"/>
                </a:lnTo>
                <a:lnTo>
                  <a:pt x="583" y="814"/>
                </a:lnTo>
                <a:lnTo>
                  <a:pt x="581" y="816"/>
                </a:lnTo>
                <a:lnTo>
                  <a:pt x="579" y="816"/>
                </a:lnTo>
                <a:lnTo>
                  <a:pt x="581" y="818"/>
                </a:lnTo>
                <a:lnTo>
                  <a:pt x="579" y="818"/>
                </a:lnTo>
                <a:lnTo>
                  <a:pt x="579" y="820"/>
                </a:lnTo>
                <a:lnTo>
                  <a:pt x="579" y="822"/>
                </a:lnTo>
                <a:lnTo>
                  <a:pt x="578" y="824"/>
                </a:lnTo>
                <a:lnTo>
                  <a:pt x="578" y="826"/>
                </a:lnTo>
                <a:lnTo>
                  <a:pt x="578" y="827"/>
                </a:lnTo>
                <a:lnTo>
                  <a:pt x="576" y="829"/>
                </a:lnTo>
                <a:lnTo>
                  <a:pt x="574" y="829"/>
                </a:lnTo>
                <a:lnTo>
                  <a:pt x="574" y="827"/>
                </a:lnTo>
                <a:lnTo>
                  <a:pt x="572" y="827"/>
                </a:lnTo>
                <a:lnTo>
                  <a:pt x="572" y="826"/>
                </a:lnTo>
                <a:lnTo>
                  <a:pt x="570" y="824"/>
                </a:lnTo>
                <a:lnTo>
                  <a:pt x="568" y="824"/>
                </a:lnTo>
                <a:lnTo>
                  <a:pt x="566" y="824"/>
                </a:lnTo>
                <a:lnTo>
                  <a:pt x="564" y="824"/>
                </a:lnTo>
                <a:lnTo>
                  <a:pt x="568" y="824"/>
                </a:lnTo>
                <a:lnTo>
                  <a:pt x="570" y="826"/>
                </a:lnTo>
                <a:lnTo>
                  <a:pt x="572" y="826"/>
                </a:lnTo>
                <a:lnTo>
                  <a:pt x="572" y="827"/>
                </a:lnTo>
                <a:lnTo>
                  <a:pt x="572" y="829"/>
                </a:lnTo>
                <a:lnTo>
                  <a:pt x="570" y="827"/>
                </a:lnTo>
                <a:lnTo>
                  <a:pt x="570" y="829"/>
                </a:lnTo>
                <a:lnTo>
                  <a:pt x="572" y="829"/>
                </a:lnTo>
                <a:lnTo>
                  <a:pt x="572" y="831"/>
                </a:lnTo>
                <a:lnTo>
                  <a:pt x="572" y="831"/>
                </a:lnTo>
                <a:lnTo>
                  <a:pt x="572" y="829"/>
                </a:lnTo>
                <a:lnTo>
                  <a:pt x="574" y="829"/>
                </a:lnTo>
                <a:lnTo>
                  <a:pt x="574" y="831"/>
                </a:lnTo>
                <a:lnTo>
                  <a:pt x="574" y="831"/>
                </a:lnTo>
                <a:lnTo>
                  <a:pt x="572" y="835"/>
                </a:lnTo>
                <a:lnTo>
                  <a:pt x="572" y="837"/>
                </a:lnTo>
                <a:lnTo>
                  <a:pt x="572" y="839"/>
                </a:lnTo>
                <a:lnTo>
                  <a:pt x="572" y="841"/>
                </a:lnTo>
                <a:lnTo>
                  <a:pt x="572" y="842"/>
                </a:lnTo>
                <a:lnTo>
                  <a:pt x="572" y="846"/>
                </a:lnTo>
                <a:lnTo>
                  <a:pt x="570" y="846"/>
                </a:lnTo>
                <a:lnTo>
                  <a:pt x="570" y="848"/>
                </a:lnTo>
                <a:lnTo>
                  <a:pt x="570" y="850"/>
                </a:lnTo>
                <a:lnTo>
                  <a:pt x="570" y="852"/>
                </a:lnTo>
                <a:lnTo>
                  <a:pt x="568" y="854"/>
                </a:lnTo>
                <a:lnTo>
                  <a:pt x="566" y="850"/>
                </a:lnTo>
                <a:lnTo>
                  <a:pt x="564" y="850"/>
                </a:lnTo>
                <a:lnTo>
                  <a:pt x="563" y="848"/>
                </a:lnTo>
                <a:lnTo>
                  <a:pt x="561" y="848"/>
                </a:lnTo>
                <a:lnTo>
                  <a:pt x="559" y="846"/>
                </a:lnTo>
                <a:lnTo>
                  <a:pt x="557" y="846"/>
                </a:lnTo>
                <a:lnTo>
                  <a:pt x="555" y="846"/>
                </a:lnTo>
                <a:lnTo>
                  <a:pt x="553" y="848"/>
                </a:lnTo>
                <a:lnTo>
                  <a:pt x="551" y="848"/>
                </a:lnTo>
                <a:lnTo>
                  <a:pt x="551" y="846"/>
                </a:lnTo>
                <a:lnTo>
                  <a:pt x="553" y="844"/>
                </a:lnTo>
                <a:lnTo>
                  <a:pt x="555" y="844"/>
                </a:lnTo>
                <a:lnTo>
                  <a:pt x="555" y="842"/>
                </a:lnTo>
                <a:lnTo>
                  <a:pt x="555" y="841"/>
                </a:lnTo>
                <a:lnTo>
                  <a:pt x="555" y="839"/>
                </a:lnTo>
                <a:lnTo>
                  <a:pt x="553" y="841"/>
                </a:lnTo>
                <a:lnTo>
                  <a:pt x="555" y="842"/>
                </a:lnTo>
                <a:lnTo>
                  <a:pt x="553" y="844"/>
                </a:lnTo>
                <a:lnTo>
                  <a:pt x="551" y="844"/>
                </a:lnTo>
                <a:lnTo>
                  <a:pt x="549" y="848"/>
                </a:lnTo>
                <a:lnTo>
                  <a:pt x="551" y="850"/>
                </a:lnTo>
                <a:lnTo>
                  <a:pt x="553" y="850"/>
                </a:lnTo>
                <a:lnTo>
                  <a:pt x="553" y="848"/>
                </a:lnTo>
                <a:lnTo>
                  <a:pt x="555" y="848"/>
                </a:lnTo>
                <a:lnTo>
                  <a:pt x="557" y="848"/>
                </a:lnTo>
                <a:lnTo>
                  <a:pt x="559" y="848"/>
                </a:lnTo>
                <a:lnTo>
                  <a:pt x="561" y="850"/>
                </a:lnTo>
                <a:lnTo>
                  <a:pt x="561" y="852"/>
                </a:lnTo>
                <a:lnTo>
                  <a:pt x="563" y="854"/>
                </a:lnTo>
                <a:lnTo>
                  <a:pt x="563" y="856"/>
                </a:lnTo>
                <a:lnTo>
                  <a:pt x="561" y="856"/>
                </a:lnTo>
                <a:lnTo>
                  <a:pt x="563" y="856"/>
                </a:lnTo>
                <a:lnTo>
                  <a:pt x="564" y="857"/>
                </a:lnTo>
                <a:lnTo>
                  <a:pt x="564" y="861"/>
                </a:lnTo>
                <a:lnTo>
                  <a:pt x="564" y="863"/>
                </a:lnTo>
                <a:lnTo>
                  <a:pt x="563" y="865"/>
                </a:lnTo>
                <a:lnTo>
                  <a:pt x="561" y="865"/>
                </a:lnTo>
                <a:lnTo>
                  <a:pt x="561" y="867"/>
                </a:lnTo>
                <a:lnTo>
                  <a:pt x="561" y="869"/>
                </a:lnTo>
                <a:lnTo>
                  <a:pt x="563" y="872"/>
                </a:lnTo>
                <a:lnTo>
                  <a:pt x="563" y="874"/>
                </a:lnTo>
                <a:lnTo>
                  <a:pt x="564" y="874"/>
                </a:lnTo>
                <a:lnTo>
                  <a:pt x="566" y="876"/>
                </a:lnTo>
                <a:lnTo>
                  <a:pt x="564" y="876"/>
                </a:lnTo>
                <a:lnTo>
                  <a:pt x="563" y="876"/>
                </a:lnTo>
                <a:lnTo>
                  <a:pt x="561" y="876"/>
                </a:lnTo>
                <a:lnTo>
                  <a:pt x="559" y="876"/>
                </a:lnTo>
                <a:lnTo>
                  <a:pt x="557" y="872"/>
                </a:lnTo>
                <a:lnTo>
                  <a:pt x="557" y="871"/>
                </a:lnTo>
                <a:lnTo>
                  <a:pt x="555" y="869"/>
                </a:lnTo>
                <a:lnTo>
                  <a:pt x="553" y="869"/>
                </a:lnTo>
                <a:lnTo>
                  <a:pt x="553" y="867"/>
                </a:lnTo>
                <a:lnTo>
                  <a:pt x="553" y="865"/>
                </a:lnTo>
                <a:lnTo>
                  <a:pt x="553" y="867"/>
                </a:lnTo>
                <a:lnTo>
                  <a:pt x="551" y="867"/>
                </a:lnTo>
                <a:lnTo>
                  <a:pt x="551" y="869"/>
                </a:lnTo>
                <a:lnTo>
                  <a:pt x="553" y="869"/>
                </a:lnTo>
                <a:lnTo>
                  <a:pt x="553" y="871"/>
                </a:lnTo>
                <a:lnTo>
                  <a:pt x="553" y="872"/>
                </a:lnTo>
                <a:lnTo>
                  <a:pt x="555" y="872"/>
                </a:lnTo>
                <a:lnTo>
                  <a:pt x="555" y="874"/>
                </a:lnTo>
                <a:lnTo>
                  <a:pt x="555" y="876"/>
                </a:lnTo>
                <a:lnTo>
                  <a:pt x="555" y="876"/>
                </a:lnTo>
                <a:lnTo>
                  <a:pt x="557" y="876"/>
                </a:lnTo>
                <a:lnTo>
                  <a:pt x="557" y="878"/>
                </a:lnTo>
                <a:lnTo>
                  <a:pt x="559" y="878"/>
                </a:lnTo>
                <a:lnTo>
                  <a:pt x="559" y="880"/>
                </a:lnTo>
                <a:lnTo>
                  <a:pt x="561" y="880"/>
                </a:lnTo>
                <a:lnTo>
                  <a:pt x="563" y="880"/>
                </a:lnTo>
                <a:lnTo>
                  <a:pt x="563" y="882"/>
                </a:lnTo>
                <a:lnTo>
                  <a:pt x="561" y="882"/>
                </a:lnTo>
                <a:lnTo>
                  <a:pt x="559" y="882"/>
                </a:lnTo>
                <a:lnTo>
                  <a:pt x="557" y="882"/>
                </a:lnTo>
                <a:lnTo>
                  <a:pt x="555" y="880"/>
                </a:lnTo>
                <a:lnTo>
                  <a:pt x="553" y="878"/>
                </a:lnTo>
                <a:lnTo>
                  <a:pt x="555" y="880"/>
                </a:lnTo>
                <a:lnTo>
                  <a:pt x="557" y="882"/>
                </a:lnTo>
                <a:lnTo>
                  <a:pt x="557" y="884"/>
                </a:lnTo>
                <a:lnTo>
                  <a:pt x="555" y="884"/>
                </a:lnTo>
                <a:lnTo>
                  <a:pt x="555" y="882"/>
                </a:lnTo>
                <a:lnTo>
                  <a:pt x="553" y="882"/>
                </a:lnTo>
                <a:lnTo>
                  <a:pt x="553" y="880"/>
                </a:lnTo>
                <a:lnTo>
                  <a:pt x="551" y="880"/>
                </a:lnTo>
                <a:lnTo>
                  <a:pt x="551" y="878"/>
                </a:lnTo>
                <a:lnTo>
                  <a:pt x="551" y="876"/>
                </a:lnTo>
                <a:lnTo>
                  <a:pt x="548" y="876"/>
                </a:lnTo>
                <a:lnTo>
                  <a:pt x="546" y="874"/>
                </a:lnTo>
                <a:lnTo>
                  <a:pt x="546" y="872"/>
                </a:lnTo>
                <a:lnTo>
                  <a:pt x="544" y="872"/>
                </a:lnTo>
                <a:lnTo>
                  <a:pt x="544" y="874"/>
                </a:lnTo>
                <a:lnTo>
                  <a:pt x="542" y="874"/>
                </a:lnTo>
                <a:lnTo>
                  <a:pt x="540" y="872"/>
                </a:lnTo>
                <a:lnTo>
                  <a:pt x="538" y="872"/>
                </a:lnTo>
                <a:lnTo>
                  <a:pt x="538" y="874"/>
                </a:lnTo>
                <a:lnTo>
                  <a:pt x="540" y="874"/>
                </a:lnTo>
                <a:lnTo>
                  <a:pt x="540" y="876"/>
                </a:lnTo>
                <a:lnTo>
                  <a:pt x="542" y="876"/>
                </a:lnTo>
                <a:lnTo>
                  <a:pt x="544" y="876"/>
                </a:lnTo>
                <a:lnTo>
                  <a:pt x="544" y="876"/>
                </a:lnTo>
                <a:lnTo>
                  <a:pt x="548" y="880"/>
                </a:lnTo>
                <a:lnTo>
                  <a:pt x="549" y="882"/>
                </a:lnTo>
                <a:lnTo>
                  <a:pt x="549" y="884"/>
                </a:lnTo>
                <a:lnTo>
                  <a:pt x="548" y="886"/>
                </a:lnTo>
                <a:lnTo>
                  <a:pt x="548" y="884"/>
                </a:lnTo>
                <a:lnTo>
                  <a:pt x="546" y="884"/>
                </a:lnTo>
                <a:lnTo>
                  <a:pt x="544" y="884"/>
                </a:lnTo>
                <a:lnTo>
                  <a:pt x="544" y="882"/>
                </a:lnTo>
                <a:lnTo>
                  <a:pt x="544" y="880"/>
                </a:lnTo>
                <a:lnTo>
                  <a:pt x="542" y="880"/>
                </a:lnTo>
                <a:lnTo>
                  <a:pt x="542" y="882"/>
                </a:lnTo>
                <a:lnTo>
                  <a:pt x="544" y="884"/>
                </a:lnTo>
                <a:lnTo>
                  <a:pt x="542" y="884"/>
                </a:lnTo>
                <a:lnTo>
                  <a:pt x="540" y="882"/>
                </a:lnTo>
                <a:lnTo>
                  <a:pt x="538" y="878"/>
                </a:lnTo>
                <a:lnTo>
                  <a:pt x="536" y="878"/>
                </a:lnTo>
                <a:lnTo>
                  <a:pt x="536" y="876"/>
                </a:lnTo>
                <a:lnTo>
                  <a:pt x="536" y="876"/>
                </a:lnTo>
                <a:lnTo>
                  <a:pt x="534" y="874"/>
                </a:lnTo>
                <a:lnTo>
                  <a:pt x="533" y="871"/>
                </a:lnTo>
                <a:lnTo>
                  <a:pt x="531" y="869"/>
                </a:lnTo>
                <a:lnTo>
                  <a:pt x="533" y="872"/>
                </a:lnTo>
                <a:lnTo>
                  <a:pt x="533" y="874"/>
                </a:lnTo>
                <a:lnTo>
                  <a:pt x="534" y="874"/>
                </a:lnTo>
                <a:lnTo>
                  <a:pt x="534" y="876"/>
                </a:lnTo>
                <a:lnTo>
                  <a:pt x="534" y="876"/>
                </a:lnTo>
                <a:lnTo>
                  <a:pt x="534" y="878"/>
                </a:lnTo>
                <a:lnTo>
                  <a:pt x="536" y="880"/>
                </a:lnTo>
                <a:lnTo>
                  <a:pt x="536" y="882"/>
                </a:lnTo>
                <a:lnTo>
                  <a:pt x="536" y="884"/>
                </a:lnTo>
                <a:lnTo>
                  <a:pt x="538" y="886"/>
                </a:lnTo>
                <a:lnTo>
                  <a:pt x="538" y="887"/>
                </a:lnTo>
                <a:lnTo>
                  <a:pt x="536" y="889"/>
                </a:lnTo>
                <a:lnTo>
                  <a:pt x="534" y="887"/>
                </a:lnTo>
                <a:lnTo>
                  <a:pt x="533" y="887"/>
                </a:lnTo>
                <a:lnTo>
                  <a:pt x="533" y="886"/>
                </a:lnTo>
                <a:lnTo>
                  <a:pt x="533" y="884"/>
                </a:lnTo>
                <a:lnTo>
                  <a:pt x="531" y="882"/>
                </a:lnTo>
                <a:lnTo>
                  <a:pt x="531" y="880"/>
                </a:lnTo>
                <a:lnTo>
                  <a:pt x="523" y="876"/>
                </a:lnTo>
                <a:lnTo>
                  <a:pt x="518" y="876"/>
                </a:lnTo>
                <a:lnTo>
                  <a:pt x="486" y="882"/>
                </a:lnTo>
                <a:lnTo>
                  <a:pt x="471" y="886"/>
                </a:lnTo>
                <a:lnTo>
                  <a:pt x="463" y="887"/>
                </a:lnTo>
                <a:lnTo>
                  <a:pt x="454" y="889"/>
                </a:lnTo>
                <a:lnTo>
                  <a:pt x="439" y="893"/>
                </a:lnTo>
                <a:lnTo>
                  <a:pt x="431" y="895"/>
                </a:lnTo>
                <a:lnTo>
                  <a:pt x="426" y="899"/>
                </a:lnTo>
                <a:lnTo>
                  <a:pt x="409" y="902"/>
                </a:lnTo>
                <a:lnTo>
                  <a:pt x="396" y="908"/>
                </a:lnTo>
                <a:lnTo>
                  <a:pt x="388" y="910"/>
                </a:lnTo>
                <a:lnTo>
                  <a:pt x="384" y="910"/>
                </a:lnTo>
                <a:lnTo>
                  <a:pt x="381" y="912"/>
                </a:lnTo>
                <a:lnTo>
                  <a:pt x="367" y="916"/>
                </a:lnTo>
                <a:lnTo>
                  <a:pt x="360" y="914"/>
                </a:lnTo>
                <a:lnTo>
                  <a:pt x="358" y="912"/>
                </a:lnTo>
                <a:lnTo>
                  <a:pt x="356" y="904"/>
                </a:lnTo>
                <a:lnTo>
                  <a:pt x="356" y="906"/>
                </a:lnTo>
                <a:lnTo>
                  <a:pt x="354" y="904"/>
                </a:lnTo>
                <a:lnTo>
                  <a:pt x="352" y="904"/>
                </a:lnTo>
                <a:lnTo>
                  <a:pt x="351" y="906"/>
                </a:lnTo>
                <a:lnTo>
                  <a:pt x="349" y="906"/>
                </a:lnTo>
                <a:lnTo>
                  <a:pt x="347" y="908"/>
                </a:lnTo>
                <a:lnTo>
                  <a:pt x="345" y="906"/>
                </a:lnTo>
                <a:lnTo>
                  <a:pt x="343" y="906"/>
                </a:lnTo>
                <a:lnTo>
                  <a:pt x="341" y="906"/>
                </a:lnTo>
                <a:lnTo>
                  <a:pt x="339" y="906"/>
                </a:lnTo>
                <a:lnTo>
                  <a:pt x="337" y="906"/>
                </a:lnTo>
                <a:lnTo>
                  <a:pt x="336" y="906"/>
                </a:lnTo>
                <a:lnTo>
                  <a:pt x="334" y="906"/>
                </a:lnTo>
                <a:lnTo>
                  <a:pt x="334" y="906"/>
                </a:lnTo>
                <a:lnTo>
                  <a:pt x="332" y="906"/>
                </a:lnTo>
                <a:lnTo>
                  <a:pt x="332" y="908"/>
                </a:lnTo>
                <a:lnTo>
                  <a:pt x="330" y="908"/>
                </a:lnTo>
                <a:lnTo>
                  <a:pt x="328" y="910"/>
                </a:lnTo>
                <a:lnTo>
                  <a:pt x="326" y="910"/>
                </a:lnTo>
                <a:lnTo>
                  <a:pt x="326" y="912"/>
                </a:lnTo>
                <a:lnTo>
                  <a:pt x="324" y="912"/>
                </a:lnTo>
                <a:lnTo>
                  <a:pt x="324" y="914"/>
                </a:lnTo>
                <a:lnTo>
                  <a:pt x="322" y="914"/>
                </a:lnTo>
                <a:lnTo>
                  <a:pt x="322" y="916"/>
                </a:lnTo>
                <a:lnTo>
                  <a:pt x="321" y="916"/>
                </a:lnTo>
                <a:lnTo>
                  <a:pt x="319" y="917"/>
                </a:lnTo>
                <a:lnTo>
                  <a:pt x="319" y="919"/>
                </a:lnTo>
                <a:lnTo>
                  <a:pt x="319" y="921"/>
                </a:lnTo>
                <a:lnTo>
                  <a:pt x="317" y="921"/>
                </a:lnTo>
                <a:lnTo>
                  <a:pt x="317" y="923"/>
                </a:lnTo>
                <a:lnTo>
                  <a:pt x="317" y="925"/>
                </a:lnTo>
                <a:lnTo>
                  <a:pt x="317" y="927"/>
                </a:lnTo>
                <a:lnTo>
                  <a:pt x="317" y="929"/>
                </a:lnTo>
                <a:lnTo>
                  <a:pt x="317" y="931"/>
                </a:lnTo>
                <a:lnTo>
                  <a:pt x="317" y="932"/>
                </a:lnTo>
                <a:lnTo>
                  <a:pt x="315" y="932"/>
                </a:lnTo>
                <a:lnTo>
                  <a:pt x="313" y="934"/>
                </a:lnTo>
                <a:lnTo>
                  <a:pt x="311" y="936"/>
                </a:lnTo>
                <a:lnTo>
                  <a:pt x="311" y="938"/>
                </a:lnTo>
                <a:lnTo>
                  <a:pt x="311" y="940"/>
                </a:lnTo>
                <a:lnTo>
                  <a:pt x="309" y="940"/>
                </a:lnTo>
                <a:lnTo>
                  <a:pt x="309" y="942"/>
                </a:lnTo>
                <a:lnTo>
                  <a:pt x="309" y="944"/>
                </a:lnTo>
                <a:lnTo>
                  <a:pt x="309" y="946"/>
                </a:lnTo>
                <a:lnTo>
                  <a:pt x="307" y="947"/>
                </a:lnTo>
                <a:lnTo>
                  <a:pt x="307" y="949"/>
                </a:lnTo>
                <a:lnTo>
                  <a:pt x="306" y="951"/>
                </a:lnTo>
                <a:lnTo>
                  <a:pt x="304" y="953"/>
                </a:lnTo>
                <a:lnTo>
                  <a:pt x="302" y="953"/>
                </a:lnTo>
                <a:lnTo>
                  <a:pt x="302" y="955"/>
                </a:lnTo>
                <a:lnTo>
                  <a:pt x="300" y="955"/>
                </a:lnTo>
                <a:lnTo>
                  <a:pt x="298" y="955"/>
                </a:lnTo>
                <a:lnTo>
                  <a:pt x="296" y="955"/>
                </a:lnTo>
                <a:lnTo>
                  <a:pt x="294" y="957"/>
                </a:lnTo>
                <a:lnTo>
                  <a:pt x="292" y="957"/>
                </a:lnTo>
                <a:lnTo>
                  <a:pt x="291" y="955"/>
                </a:lnTo>
                <a:lnTo>
                  <a:pt x="289" y="955"/>
                </a:lnTo>
                <a:lnTo>
                  <a:pt x="287" y="955"/>
                </a:lnTo>
                <a:lnTo>
                  <a:pt x="285" y="955"/>
                </a:lnTo>
                <a:lnTo>
                  <a:pt x="285" y="957"/>
                </a:lnTo>
                <a:lnTo>
                  <a:pt x="283" y="957"/>
                </a:lnTo>
                <a:lnTo>
                  <a:pt x="281" y="957"/>
                </a:lnTo>
                <a:lnTo>
                  <a:pt x="279" y="957"/>
                </a:lnTo>
                <a:lnTo>
                  <a:pt x="277" y="957"/>
                </a:lnTo>
                <a:lnTo>
                  <a:pt x="277" y="955"/>
                </a:lnTo>
                <a:lnTo>
                  <a:pt x="276" y="955"/>
                </a:lnTo>
                <a:lnTo>
                  <a:pt x="274" y="957"/>
                </a:lnTo>
                <a:lnTo>
                  <a:pt x="272" y="957"/>
                </a:lnTo>
                <a:lnTo>
                  <a:pt x="270" y="957"/>
                </a:lnTo>
                <a:lnTo>
                  <a:pt x="268" y="955"/>
                </a:lnTo>
                <a:lnTo>
                  <a:pt x="266" y="955"/>
                </a:lnTo>
                <a:lnTo>
                  <a:pt x="264" y="953"/>
                </a:lnTo>
                <a:lnTo>
                  <a:pt x="262" y="951"/>
                </a:lnTo>
                <a:lnTo>
                  <a:pt x="264" y="949"/>
                </a:lnTo>
                <a:lnTo>
                  <a:pt x="264" y="947"/>
                </a:lnTo>
                <a:lnTo>
                  <a:pt x="264" y="946"/>
                </a:lnTo>
                <a:lnTo>
                  <a:pt x="264" y="944"/>
                </a:lnTo>
                <a:lnTo>
                  <a:pt x="264" y="942"/>
                </a:lnTo>
                <a:lnTo>
                  <a:pt x="266" y="940"/>
                </a:lnTo>
                <a:lnTo>
                  <a:pt x="268" y="938"/>
                </a:lnTo>
                <a:lnTo>
                  <a:pt x="268" y="936"/>
                </a:lnTo>
                <a:lnTo>
                  <a:pt x="270" y="934"/>
                </a:lnTo>
                <a:lnTo>
                  <a:pt x="270" y="932"/>
                </a:lnTo>
                <a:lnTo>
                  <a:pt x="268" y="931"/>
                </a:lnTo>
                <a:lnTo>
                  <a:pt x="268" y="929"/>
                </a:lnTo>
                <a:lnTo>
                  <a:pt x="266" y="927"/>
                </a:lnTo>
                <a:lnTo>
                  <a:pt x="266" y="925"/>
                </a:lnTo>
                <a:lnTo>
                  <a:pt x="266" y="923"/>
                </a:lnTo>
                <a:lnTo>
                  <a:pt x="266" y="921"/>
                </a:lnTo>
                <a:lnTo>
                  <a:pt x="264" y="921"/>
                </a:lnTo>
                <a:lnTo>
                  <a:pt x="262" y="919"/>
                </a:lnTo>
                <a:lnTo>
                  <a:pt x="264" y="919"/>
                </a:lnTo>
                <a:lnTo>
                  <a:pt x="264" y="917"/>
                </a:lnTo>
                <a:lnTo>
                  <a:pt x="262" y="916"/>
                </a:lnTo>
                <a:lnTo>
                  <a:pt x="262" y="914"/>
                </a:lnTo>
                <a:lnTo>
                  <a:pt x="262" y="912"/>
                </a:lnTo>
                <a:lnTo>
                  <a:pt x="262" y="910"/>
                </a:lnTo>
                <a:lnTo>
                  <a:pt x="262" y="908"/>
                </a:lnTo>
                <a:lnTo>
                  <a:pt x="262" y="906"/>
                </a:lnTo>
                <a:lnTo>
                  <a:pt x="262" y="904"/>
                </a:lnTo>
                <a:lnTo>
                  <a:pt x="261" y="904"/>
                </a:lnTo>
                <a:lnTo>
                  <a:pt x="259" y="904"/>
                </a:lnTo>
                <a:lnTo>
                  <a:pt x="257" y="904"/>
                </a:lnTo>
                <a:lnTo>
                  <a:pt x="255" y="902"/>
                </a:lnTo>
                <a:lnTo>
                  <a:pt x="253" y="902"/>
                </a:lnTo>
                <a:lnTo>
                  <a:pt x="253" y="901"/>
                </a:lnTo>
                <a:lnTo>
                  <a:pt x="251" y="901"/>
                </a:lnTo>
                <a:lnTo>
                  <a:pt x="251" y="899"/>
                </a:lnTo>
                <a:lnTo>
                  <a:pt x="249" y="897"/>
                </a:lnTo>
                <a:lnTo>
                  <a:pt x="249" y="895"/>
                </a:lnTo>
                <a:lnTo>
                  <a:pt x="247" y="895"/>
                </a:lnTo>
                <a:lnTo>
                  <a:pt x="246" y="893"/>
                </a:lnTo>
                <a:lnTo>
                  <a:pt x="244" y="893"/>
                </a:lnTo>
                <a:lnTo>
                  <a:pt x="244" y="891"/>
                </a:lnTo>
                <a:lnTo>
                  <a:pt x="242" y="891"/>
                </a:lnTo>
                <a:lnTo>
                  <a:pt x="242" y="889"/>
                </a:lnTo>
                <a:lnTo>
                  <a:pt x="240" y="889"/>
                </a:lnTo>
                <a:lnTo>
                  <a:pt x="238" y="887"/>
                </a:lnTo>
                <a:lnTo>
                  <a:pt x="238" y="886"/>
                </a:lnTo>
                <a:lnTo>
                  <a:pt x="236" y="884"/>
                </a:lnTo>
                <a:lnTo>
                  <a:pt x="234" y="882"/>
                </a:lnTo>
                <a:lnTo>
                  <a:pt x="234" y="880"/>
                </a:lnTo>
                <a:lnTo>
                  <a:pt x="232" y="880"/>
                </a:lnTo>
                <a:lnTo>
                  <a:pt x="231" y="878"/>
                </a:lnTo>
                <a:lnTo>
                  <a:pt x="229" y="878"/>
                </a:lnTo>
                <a:lnTo>
                  <a:pt x="227" y="878"/>
                </a:lnTo>
                <a:lnTo>
                  <a:pt x="225" y="878"/>
                </a:lnTo>
                <a:lnTo>
                  <a:pt x="225" y="876"/>
                </a:lnTo>
                <a:lnTo>
                  <a:pt x="223" y="876"/>
                </a:lnTo>
                <a:lnTo>
                  <a:pt x="221" y="876"/>
                </a:lnTo>
                <a:lnTo>
                  <a:pt x="219" y="874"/>
                </a:lnTo>
                <a:lnTo>
                  <a:pt x="217" y="874"/>
                </a:lnTo>
                <a:lnTo>
                  <a:pt x="216" y="872"/>
                </a:lnTo>
                <a:lnTo>
                  <a:pt x="214" y="871"/>
                </a:lnTo>
                <a:lnTo>
                  <a:pt x="212" y="869"/>
                </a:lnTo>
                <a:lnTo>
                  <a:pt x="210" y="867"/>
                </a:lnTo>
                <a:lnTo>
                  <a:pt x="208" y="865"/>
                </a:lnTo>
                <a:lnTo>
                  <a:pt x="208" y="863"/>
                </a:lnTo>
                <a:lnTo>
                  <a:pt x="206" y="863"/>
                </a:lnTo>
                <a:lnTo>
                  <a:pt x="206" y="861"/>
                </a:lnTo>
                <a:lnTo>
                  <a:pt x="204" y="859"/>
                </a:lnTo>
                <a:lnTo>
                  <a:pt x="202" y="857"/>
                </a:lnTo>
                <a:lnTo>
                  <a:pt x="201" y="856"/>
                </a:lnTo>
                <a:lnTo>
                  <a:pt x="201" y="854"/>
                </a:lnTo>
                <a:lnTo>
                  <a:pt x="199" y="854"/>
                </a:lnTo>
                <a:lnTo>
                  <a:pt x="197" y="852"/>
                </a:lnTo>
                <a:lnTo>
                  <a:pt x="195" y="850"/>
                </a:lnTo>
                <a:lnTo>
                  <a:pt x="193" y="850"/>
                </a:lnTo>
                <a:lnTo>
                  <a:pt x="191" y="848"/>
                </a:lnTo>
                <a:lnTo>
                  <a:pt x="191" y="848"/>
                </a:lnTo>
                <a:lnTo>
                  <a:pt x="191" y="846"/>
                </a:lnTo>
                <a:lnTo>
                  <a:pt x="189" y="846"/>
                </a:lnTo>
                <a:lnTo>
                  <a:pt x="187" y="844"/>
                </a:lnTo>
                <a:lnTo>
                  <a:pt x="186" y="842"/>
                </a:lnTo>
                <a:lnTo>
                  <a:pt x="184" y="841"/>
                </a:lnTo>
                <a:lnTo>
                  <a:pt x="182" y="839"/>
                </a:lnTo>
                <a:lnTo>
                  <a:pt x="180" y="839"/>
                </a:lnTo>
                <a:lnTo>
                  <a:pt x="180" y="837"/>
                </a:lnTo>
                <a:lnTo>
                  <a:pt x="178" y="837"/>
                </a:lnTo>
                <a:lnTo>
                  <a:pt x="176" y="835"/>
                </a:lnTo>
                <a:lnTo>
                  <a:pt x="174" y="833"/>
                </a:lnTo>
                <a:lnTo>
                  <a:pt x="172" y="833"/>
                </a:lnTo>
                <a:lnTo>
                  <a:pt x="171" y="831"/>
                </a:lnTo>
                <a:lnTo>
                  <a:pt x="169" y="831"/>
                </a:lnTo>
                <a:lnTo>
                  <a:pt x="167" y="831"/>
                </a:lnTo>
                <a:lnTo>
                  <a:pt x="165" y="831"/>
                </a:lnTo>
                <a:lnTo>
                  <a:pt x="165" y="831"/>
                </a:lnTo>
                <a:lnTo>
                  <a:pt x="163" y="831"/>
                </a:lnTo>
                <a:lnTo>
                  <a:pt x="161" y="831"/>
                </a:lnTo>
                <a:lnTo>
                  <a:pt x="159" y="831"/>
                </a:lnTo>
                <a:lnTo>
                  <a:pt x="157" y="829"/>
                </a:lnTo>
                <a:lnTo>
                  <a:pt x="156" y="829"/>
                </a:lnTo>
                <a:lnTo>
                  <a:pt x="154" y="829"/>
                </a:lnTo>
                <a:lnTo>
                  <a:pt x="152" y="827"/>
                </a:lnTo>
                <a:lnTo>
                  <a:pt x="150" y="827"/>
                </a:lnTo>
                <a:lnTo>
                  <a:pt x="148" y="827"/>
                </a:lnTo>
                <a:lnTo>
                  <a:pt x="146" y="827"/>
                </a:lnTo>
                <a:lnTo>
                  <a:pt x="144" y="827"/>
                </a:lnTo>
                <a:lnTo>
                  <a:pt x="142" y="827"/>
                </a:lnTo>
                <a:lnTo>
                  <a:pt x="142" y="826"/>
                </a:lnTo>
                <a:lnTo>
                  <a:pt x="141" y="826"/>
                </a:lnTo>
                <a:lnTo>
                  <a:pt x="139" y="826"/>
                </a:lnTo>
                <a:lnTo>
                  <a:pt x="135" y="826"/>
                </a:lnTo>
                <a:lnTo>
                  <a:pt x="131" y="824"/>
                </a:lnTo>
                <a:lnTo>
                  <a:pt x="127" y="824"/>
                </a:lnTo>
                <a:lnTo>
                  <a:pt x="124" y="824"/>
                </a:lnTo>
                <a:lnTo>
                  <a:pt x="120" y="822"/>
                </a:lnTo>
                <a:lnTo>
                  <a:pt x="116" y="820"/>
                </a:lnTo>
                <a:lnTo>
                  <a:pt x="114" y="820"/>
                </a:lnTo>
                <a:lnTo>
                  <a:pt x="111" y="820"/>
                </a:lnTo>
                <a:lnTo>
                  <a:pt x="107" y="818"/>
                </a:lnTo>
                <a:lnTo>
                  <a:pt x="105" y="818"/>
                </a:lnTo>
                <a:lnTo>
                  <a:pt x="103" y="818"/>
                </a:lnTo>
                <a:lnTo>
                  <a:pt x="101" y="816"/>
                </a:lnTo>
                <a:lnTo>
                  <a:pt x="99" y="816"/>
                </a:lnTo>
                <a:lnTo>
                  <a:pt x="97" y="816"/>
                </a:lnTo>
                <a:lnTo>
                  <a:pt x="96" y="814"/>
                </a:lnTo>
                <a:lnTo>
                  <a:pt x="96" y="814"/>
                </a:lnTo>
                <a:lnTo>
                  <a:pt x="94" y="814"/>
                </a:lnTo>
                <a:lnTo>
                  <a:pt x="92" y="812"/>
                </a:lnTo>
                <a:lnTo>
                  <a:pt x="90" y="812"/>
                </a:lnTo>
                <a:lnTo>
                  <a:pt x="88" y="811"/>
                </a:lnTo>
                <a:lnTo>
                  <a:pt x="86" y="811"/>
                </a:lnTo>
                <a:lnTo>
                  <a:pt x="84" y="811"/>
                </a:lnTo>
                <a:lnTo>
                  <a:pt x="81" y="809"/>
                </a:lnTo>
                <a:lnTo>
                  <a:pt x="81" y="807"/>
                </a:lnTo>
                <a:lnTo>
                  <a:pt x="79" y="807"/>
                </a:lnTo>
                <a:lnTo>
                  <a:pt x="77" y="805"/>
                </a:lnTo>
                <a:lnTo>
                  <a:pt x="73" y="805"/>
                </a:lnTo>
                <a:lnTo>
                  <a:pt x="67" y="803"/>
                </a:lnTo>
                <a:lnTo>
                  <a:pt x="60" y="797"/>
                </a:lnTo>
                <a:lnTo>
                  <a:pt x="54" y="794"/>
                </a:lnTo>
                <a:lnTo>
                  <a:pt x="49" y="786"/>
                </a:lnTo>
                <a:lnTo>
                  <a:pt x="41" y="784"/>
                </a:lnTo>
                <a:lnTo>
                  <a:pt x="36" y="779"/>
                </a:lnTo>
                <a:lnTo>
                  <a:pt x="28" y="771"/>
                </a:lnTo>
                <a:lnTo>
                  <a:pt x="22" y="767"/>
                </a:lnTo>
                <a:lnTo>
                  <a:pt x="17" y="764"/>
                </a:lnTo>
                <a:lnTo>
                  <a:pt x="7" y="760"/>
                </a:lnTo>
                <a:lnTo>
                  <a:pt x="6" y="758"/>
                </a:lnTo>
                <a:lnTo>
                  <a:pt x="6" y="756"/>
                </a:lnTo>
                <a:lnTo>
                  <a:pt x="4" y="754"/>
                </a:lnTo>
                <a:lnTo>
                  <a:pt x="0" y="751"/>
                </a:lnTo>
                <a:lnTo>
                  <a:pt x="2" y="747"/>
                </a:lnTo>
                <a:lnTo>
                  <a:pt x="6" y="739"/>
                </a:lnTo>
                <a:lnTo>
                  <a:pt x="6" y="736"/>
                </a:lnTo>
                <a:lnTo>
                  <a:pt x="9" y="734"/>
                </a:lnTo>
                <a:lnTo>
                  <a:pt x="9" y="730"/>
                </a:lnTo>
                <a:lnTo>
                  <a:pt x="11" y="728"/>
                </a:lnTo>
                <a:lnTo>
                  <a:pt x="28" y="683"/>
                </a:lnTo>
                <a:lnTo>
                  <a:pt x="28" y="677"/>
                </a:lnTo>
                <a:lnTo>
                  <a:pt x="28" y="676"/>
                </a:lnTo>
                <a:lnTo>
                  <a:pt x="28" y="674"/>
                </a:lnTo>
                <a:lnTo>
                  <a:pt x="28" y="670"/>
                </a:lnTo>
                <a:lnTo>
                  <a:pt x="28" y="666"/>
                </a:lnTo>
                <a:lnTo>
                  <a:pt x="28" y="662"/>
                </a:lnTo>
                <a:lnTo>
                  <a:pt x="28" y="657"/>
                </a:lnTo>
                <a:lnTo>
                  <a:pt x="28" y="653"/>
                </a:lnTo>
                <a:lnTo>
                  <a:pt x="28" y="647"/>
                </a:lnTo>
                <a:lnTo>
                  <a:pt x="30" y="642"/>
                </a:lnTo>
                <a:lnTo>
                  <a:pt x="32" y="638"/>
                </a:lnTo>
                <a:lnTo>
                  <a:pt x="34" y="634"/>
                </a:lnTo>
                <a:lnTo>
                  <a:pt x="37" y="632"/>
                </a:lnTo>
                <a:lnTo>
                  <a:pt x="43" y="629"/>
                </a:lnTo>
                <a:lnTo>
                  <a:pt x="49" y="627"/>
                </a:lnTo>
                <a:lnTo>
                  <a:pt x="56" y="625"/>
                </a:lnTo>
                <a:lnTo>
                  <a:pt x="77" y="617"/>
                </a:lnTo>
                <a:lnTo>
                  <a:pt x="79" y="619"/>
                </a:lnTo>
                <a:lnTo>
                  <a:pt x="81" y="619"/>
                </a:lnTo>
                <a:lnTo>
                  <a:pt x="84" y="619"/>
                </a:lnTo>
                <a:lnTo>
                  <a:pt x="86" y="619"/>
                </a:lnTo>
                <a:lnTo>
                  <a:pt x="90" y="617"/>
                </a:lnTo>
                <a:lnTo>
                  <a:pt x="96" y="619"/>
                </a:lnTo>
                <a:lnTo>
                  <a:pt x="97" y="617"/>
                </a:lnTo>
                <a:lnTo>
                  <a:pt x="99" y="617"/>
                </a:lnTo>
                <a:lnTo>
                  <a:pt x="101" y="619"/>
                </a:lnTo>
                <a:lnTo>
                  <a:pt x="103" y="619"/>
                </a:lnTo>
                <a:lnTo>
                  <a:pt x="103" y="621"/>
                </a:lnTo>
                <a:lnTo>
                  <a:pt x="107" y="623"/>
                </a:lnTo>
                <a:lnTo>
                  <a:pt x="112" y="623"/>
                </a:lnTo>
                <a:lnTo>
                  <a:pt x="118" y="623"/>
                </a:lnTo>
                <a:lnTo>
                  <a:pt x="120" y="623"/>
                </a:lnTo>
                <a:lnTo>
                  <a:pt x="122" y="623"/>
                </a:lnTo>
                <a:lnTo>
                  <a:pt x="124" y="623"/>
                </a:lnTo>
                <a:lnTo>
                  <a:pt x="126" y="621"/>
                </a:lnTo>
                <a:lnTo>
                  <a:pt x="127" y="621"/>
                </a:lnTo>
                <a:lnTo>
                  <a:pt x="129" y="619"/>
                </a:lnTo>
                <a:lnTo>
                  <a:pt x="131" y="619"/>
                </a:lnTo>
                <a:lnTo>
                  <a:pt x="133" y="619"/>
                </a:lnTo>
                <a:lnTo>
                  <a:pt x="135" y="619"/>
                </a:lnTo>
                <a:lnTo>
                  <a:pt x="137" y="617"/>
                </a:lnTo>
                <a:lnTo>
                  <a:pt x="139" y="617"/>
                </a:lnTo>
                <a:lnTo>
                  <a:pt x="141" y="617"/>
                </a:lnTo>
                <a:lnTo>
                  <a:pt x="142" y="617"/>
                </a:lnTo>
                <a:lnTo>
                  <a:pt x="142" y="615"/>
                </a:lnTo>
                <a:lnTo>
                  <a:pt x="144" y="615"/>
                </a:lnTo>
                <a:lnTo>
                  <a:pt x="148" y="614"/>
                </a:lnTo>
                <a:lnTo>
                  <a:pt x="152" y="612"/>
                </a:lnTo>
                <a:lnTo>
                  <a:pt x="154" y="612"/>
                </a:lnTo>
                <a:lnTo>
                  <a:pt x="157" y="612"/>
                </a:lnTo>
                <a:lnTo>
                  <a:pt x="159" y="612"/>
                </a:lnTo>
                <a:lnTo>
                  <a:pt x="161" y="612"/>
                </a:lnTo>
                <a:lnTo>
                  <a:pt x="163" y="610"/>
                </a:lnTo>
                <a:lnTo>
                  <a:pt x="165" y="610"/>
                </a:lnTo>
                <a:lnTo>
                  <a:pt x="167" y="610"/>
                </a:lnTo>
                <a:lnTo>
                  <a:pt x="169" y="610"/>
                </a:lnTo>
                <a:lnTo>
                  <a:pt x="172" y="612"/>
                </a:lnTo>
                <a:lnTo>
                  <a:pt x="174" y="612"/>
                </a:lnTo>
                <a:lnTo>
                  <a:pt x="176" y="610"/>
                </a:lnTo>
                <a:lnTo>
                  <a:pt x="182" y="608"/>
                </a:lnTo>
                <a:lnTo>
                  <a:pt x="186" y="608"/>
                </a:lnTo>
                <a:lnTo>
                  <a:pt x="187" y="608"/>
                </a:lnTo>
                <a:lnTo>
                  <a:pt x="189" y="608"/>
                </a:lnTo>
                <a:lnTo>
                  <a:pt x="191" y="608"/>
                </a:lnTo>
                <a:lnTo>
                  <a:pt x="191" y="608"/>
                </a:lnTo>
                <a:lnTo>
                  <a:pt x="195" y="608"/>
                </a:lnTo>
                <a:lnTo>
                  <a:pt x="197" y="608"/>
                </a:lnTo>
                <a:lnTo>
                  <a:pt x="199" y="608"/>
                </a:lnTo>
                <a:lnTo>
                  <a:pt x="202" y="608"/>
                </a:lnTo>
                <a:lnTo>
                  <a:pt x="204" y="608"/>
                </a:lnTo>
                <a:lnTo>
                  <a:pt x="206" y="608"/>
                </a:lnTo>
                <a:lnTo>
                  <a:pt x="208" y="608"/>
                </a:lnTo>
                <a:lnTo>
                  <a:pt x="210" y="608"/>
                </a:lnTo>
                <a:lnTo>
                  <a:pt x="212" y="608"/>
                </a:lnTo>
                <a:lnTo>
                  <a:pt x="212" y="606"/>
                </a:lnTo>
                <a:lnTo>
                  <a:pt x="214" y="604"/>
                </a:lnTo>
                <a:lnTo>
                  <a:pt x="212" y="604"/>
                </a:lnTo>
                <a:lnTo>
                  <a:pt x="212" y="602"/>
                </a:lnTo>
                <a:lnTo>
                  <a:pt x="212" y="600"/>
                </a:lnTo>
                <a:lnTo>
                  <a:pt x="212" y="599"/>
                </a:lnTo>
                <a:lnTo>
                  <a:pt x="212" y="597"/>
                </a:lnTo>
                <a:lnTo>
                  <a:pt x="212" y="595"/>
                </a:lnTo>
                <a:lnTo>
                  <a:pt x="210" y="593"/>
                </a:lnTo>
                <a:lnTo>
                  <a:pt x="210" y="591"/>
                </a:lnTo>
                <a:lnTo>
                  <a:pt x="208" y="591"/>
                </a:lnTo>
                <a:lnTo>
                  <a:pt x="208" y="589"/>
                </a:lnTo>
                <a:lnTo>
                  <a:pt x="208" y="587"/>
                </a:lnTo>
                <a:lnTo>
                  <a:pt x="206" y="585"/>
                </a:lnTo>
                <a:lnTo>
                  <a:pt x="206" y="584"/>
                </a:lnTo>
                <a:lnTo>
                  <a:pt x="204" y="584"/>
                </a:lnTo>
                <a:lnTo>
                  <a:pt x="204" y="582"/>
                </a:lnTo>
                <a:lnTo>
                  <a:pt x="202" y="580"/>
                </a:lnTo>
                <a:lnTo>
                  <a:pt x="202" y="578"/>
                </a:lnTo>
                <a:lnTo>
                  <a:pt x="201" y="576"/>
                </a:lnTo>
                <a:lnTo>
                  <a:pt x="201" y="574"/>
                </a:lnTo>
                <a:lnTo>
                  <a:pt x="201" y="572"/>
                </a:lnTo>
                <a:lnTo>
                  <a:pt x="199" y="570"/>
                </a:lnTo>
                <a:lnTo>
                  <a:pt x="199" y="569"/>
                </a:lnTo>
                <a:lnTo>
                  <a:pt x="199" y="567"/>
                </a:lnTo>
                <a:lnTo>
                  <a:pt x="197" y="567"/>
                </a:lnTo>
                <a:lnTo>
                  <a:pt x="197" y="565"/>
                </a:lnTo>
                <a:lnTo>
                  <a:pt x="197" y="563"/>
                </a:lnTo>
                <a:lnTo>
                  <a:pt x="197" y="563"/>
                </a:lnTo>
                <a:lnTo>
                  <a:pt x="195" y="561"/>
                </a:lnTo>
                <a:lnTo>
                  <a:pt x="195" y="559"/>
                </a:lnTo>
                <a:lnTo>
                  <a:pt x="195" y="557"/>
                </a:lnTo>
                <a:lnTo>
                  <a:pt x="193" y="555"/>
                </a:lnTo>
                <a:lnTo>
                  <a:pt x="193" y="554"/>
                </a:lnTo>
                <a:lnTo>
                  <a:pt x="193" y="552"/>
                </a:lnTo>
                <a:lnTo>
                  <a:pt x="193" y="550"/>
                </a:lnTo>
                <a:lnTo>
                  <a:pt x="191" y="548"/>
                </a:lnTo>
                <a:lnTo>
                  <a:pt x="191" y="546"/>
                </a:lnTo>
                <a:lnTo>
                  <a:pt x="191" y="544"/>
                </a:lnTo>
                <a:lnTo>
                  <a:pt x="191" y="542"/>
                </a:lnTo>
                <a:lnTo>
                  <a:pt x="189" y="542"/>
                </a:lnTo>
                <a:lnTo>
                  <a:pt x="189" y="540"/>
                </a:lnTo>
                <a:lnTo>
                  <a:pt x="189" y="539"/>
                </a:lnTo>
                <a:lnTo>
                  <a:pt x="189" y="537"/>
                </a:lnTo>
                <a:lnTo>
                  <a:pt x="187" y="535"/>
                </a:lnTo>
                <a:lnTo>
                  <a:pt x="187" y="533"/>
                </a:lnTo>
                <a:lnTo>
                  <a:pt x="187" y="531"/>
                </a:lnTo>
                <a:lnTo>
                  <a:pt x="186" y="531"/>
                </a:lnTo>
                <a:lnTo>
                  <a:pt x="186" y="529"/>
                </a:lnTo>
                <a:lnTo>
                  <a:pt x="186" y="527"/>
                </a:lnTo>
                <a:lnTo>
                  <a:pt x="186" y="525"/>
                </a:lnTo>
                <a:lnTo>
                  <a:pt x="184" y="524"/>
                </a:lnTo>
                <a:lnTo>
                  <a:pt x="184" y="522"/>
                </a:lnTo>
                <a:lnTo>
                  <a:pt x="184" y="520"/>
                </a:lnTo>
                <a:lnTo>
                  <a:pt x="184" y="518"/>
                </a:lnTo>
                <a:lnTo>
                  <a:pt x="186" y="518"/>
                </a:lnTo>
                <a:lnTo>
                  <a:pt x="186" y="518"/>
                </a:lnTo>
                <a:lnTo>
                  <a:pt x="186" y="516"/>
                </a:lnTo>
                <a:lnTo>
                  <a:pt x="187" y="514"/>
                </a:lnTo>
                <a:lnTo>
                  <a:pt x="187" y="512"/>
                </a:lnTo>
                <a:lnTo>
                  <a:pt x="189" y="514"/>
                </a:lnTo>
                <a:lnTo>
                  <a:pt x="191" y="512"/>
                </a:lnTo>
                <a:lnTo>
                  <a:pt x="191" y="510"/>
                </a:lnTo>
                <a:lnTo>
                  <a:pt x="191" y="509"/>
                </a:lnTo>
                <a:lnTo>
                  <a:pt x="191" y="509"/>
                </a:lnTo>
                <a:lnTo>
                  <a:pt x="191" y="507"/>
                </a:lnTo>
                <a:lnTo>
                  <a:pt x="193" y="505"/>
                </a:lnTo>
                <a:lnTo>
                  <a:pt x="195" y="503"/>
                </a:lnTo>
                <a:lnTo>
                  <a:pt x="195" y="501"/>
                </a:lnTo>
                <a:lnTo>
                  <a:pt x="197" y="501"/>
                </a:lnTo>
                <a:lnTo>
                  <a:pt x="197" y="499"/>
                </a:lnTo>
                <a:lnTo>
                  <a:pt x="199" y="497"/>
                </a:lnTo>
                <a:lnTo>
                  <a:pt x="201" y="495"/>
                </a:lnTo>
                <a:lnTo>
                  <a:pt x="201" y="494"/>
                </a:lnTo>
                <a:lnTo>
                  <a:pt x="201" y="492"/>
                </a:lnTo>
                <a:lnTo>
                  <a:pt x="202" y="492"/>
                </a:lnTo>
                <a:lnTo>
                  <a:pt x="202" y="494"/>
                </a:lnTo>
                <a:lnTo>
                  <a:pt x="204" y="494"/>
                </a:lnTo>
                <a:lnTo>
                  <a:pt x="204" y="492"/>
                </a:lnTo>
                <a:lnTo>
                  <a:pt x="204" y="490"/>
                </a:lnTo>
                <a:lnTo>
                  <a:pt x="206" y="490"/>
                </a:lnTo>
                <a:lnTo>
                  <a:pt x="208" y="488"/>
                </a:lnTo>
                <a:lnTo>
                  <a:pt x="208" y="490"/>
                </a:lnTo>
                <a:lnTo>
                  <a:pt x="210" y="488"/>
                </a:lnTo>
                <a:lnTo>
                  <a:pt x="212" y="488"/>
                </a:lnTo>
                <a:lnTo>
                  <a:pt x="212" y="486"/>
                </a:lnTo>
                <a:lnTo>
                  <a:pt x="214" y="484"/>
                </a:lnTo>
                <a:lnTo>
                  <a:pt x="216" y="482"/>
                </a:lnTo>
                <a:lnTo>
                  <a:pt x="216" y="480"/>
                </a:lnTo>
                <a:lnTo>
                  <a:pt x="217" y="480"/>
                </a:lnTo>
                <a:lnTo>
                  <a:pt x="219" y="482"/>
                </a:lnTo>
                <a:lnTo>
                  <a:pt x="221" y="480"/>
                </a:lnTo>
                <a:lnTo>
                  <a:pt x="219" y="482"/>
                </a:lnTo>
                <a:lnTo>
                  <a:pt x="219" y="484"/>
                </a:lnTo>
                <a:lnTo>
                  <a:pt x="221" y="486"/>
                </a:lnTo>
                <a:lnTo>
                  <a:pt x="223" y="486"/>
                </a:lnTo>
                <a:lnTo>
                  <a:pt x="223" y="484"/>
                </a:lnTo>
                <a:lnTo>
                  <a:pt x="225" y="484"/>
                </a:lnTo>
                <a:lnTo>
                  <a:pt x="227" y="484"/>
                </a:lnTo>
                <a:lnTo>
                  <a:pt x="229" y="484"/>
                </a:lnTo>
                <a:lnTo>
                  <a:pt x="231" y="484"/>
                </a:lnTo>
                <a:lnTo>
                  <a:pt x="232" y="484"/>
                </a:lnTo>
                <a:lnTo>
                  <a:pt x="232" y="482"/>
                </a:lnTo>
                <a:lnTo>
                  <a:pt x="234" y="482"/>
                </a:lnTo>
                <a:lnTo>
                  <a:pt x="234" y="480"/>
                </a:lnTo>
                <a:lnTo>
                  <a:pt x="236" y="480"/>
                </a:lnTo>
                <a:lnTo>
                  <a:pt x="236" y="479"/>
                </a:lnTo>
                <a:lnTo>
                  <a:pt x="238" y="477"/>
                </a:lnTo>
                <a:lnTo>
                  <a:pt x="238" y="475"/>
                </a:lnTo>
                <a:lnTo>
                  <a:pt x="238" y="475"/>
                </a:lnTo>
                <a:lnTo>
                  <a:pt x="236" y="475"/>
                </a:lnTo>
                <a:lnTo>
                  <a:pt x="236" y="473"/>
                </a:lnTo>
                <a:lnTo>
                  <a:pt x="238" y="471"/>
                </a:lnTo>
                <a:lnTo>
                  <a:pt x="238" y="471"/>
                </a:lnTo>
                <a:lnTo>
                  <a:pt x="240" y="471"/>
                </a:lnTo>
                <a:lnTo>
                  <a:pt x="240" y="469"/>
                </a:lnTo>
                <a:lnTo>
                  <a:pt x="240" y="467"/>
                </a:lnTo>
                <a:lnTo>
                  <a:pt x="240" y="465"/>
                </a:lnTo>
                <a:lnTo>
                  <a:pt x="242" y="465"/>
                </a:lnTo>
                <a:lnTo>
                  <a:pt x="240" y="464"/>
                </a:lnTo>
                <a:lnTo>
                  <a:pt x="242" y="464"/>
                </a:lnTo>
                <a:lnTo>
                  <a:pt x="242" y="462"/>
                </a:lnTo>
                <a:lnTo>
                  <a:pt x="244" y="460"/>
                </a:lnTo>
                <a:lnTo>
                  <a:pt x="246" y="460"/>
                </a:lnTo>
                <a:lnTo>
                  <a:pt x="247" y="460"/>
                </a:lnTo>
                <a:lnTo>
                  <a:pt x="247" y="458"/>
                </a:lnTo>
                <a:lnTo>
                  <a:pt x="249" y="458"/>
                </a:lnTo>
                <a:lnTo>
                  <a:pt x="249" y="456"/>
                </a:lnTo>
                <a:lnTo>
                  <a:pt x="251" y="456"/>
                </a:lnTo>
                <a:lnTo>
                  <a:pt x="251" y="454"/>
                </a:lnTo>
                <a:lnTo>
                  <a:pt x="251" y="452"/>
                </a:lnTo>
                <a:lnTo>
                  <a:pt x="251" y="450"/>
                </a:lnTo>
                <a:lnTo>
                  <a:pt x="251" y="449"/>
                </a:lnTo>
                <a:lnTo>
                  <a:pt x="253" y="449"/>
                </a:lnTo>
                <a:lnTo>
                  <a:pt x="255" y="449"/>
                </a:lnTo>
                <a:lnTo>
                  <a:pt x="255" y="447"/>
                </a:lnTo>
                <a:lnTo>
                  <a:pt x="255" y="445"/>
                </a:lnTo>
                <a:lnTo>
                  <a:pt x="257" y="443"/>
                </a:lnTo>
                <a:lnTo>
                  <a:pt x="257" y="441"/>
                </a:lnTo>
                <a:lnTo>
                  <a:pt x="257" y="439"/>
                </a:lnTo>
                <a:lnTo>
                  <a:pt x="259" y="439"/>
                </a:lnTo>
                <a:lnTo>
                  <a:pt x="259" y="437"/>
                </a:lnTo>
                <a:lnTo>
                  <a:pt x="259" y="435"/>
                </a:lnTo>
                <a:lnTo>
                  <a:pt x="261" y="434"/>
                </a:lnTo>
                <a:lnTo>
                  <a:pt x="262" y="434"/>
                </a:lnTo>
                <a:lnTo>
                  <a:pt x="262" y="432"/>
                </a:lnTo>
                <a:lnTo>
                  <a:pt x="262" y="430"/>
                </a:lnTo>
                <a:lnTo>
                  <a:pt x="264" y="430"/>
                </a:lnTo>
                <a:lnTo>
                  <a:pt x="262" y="430"/>
                </a:lnTo>
                <a:lnTo>
                  <a:pt x="261" y="428"/>
                </a:lnTo>
                <a:lnTo>
                  <a:pt x="261" y="426"/>
                </a:lnTo>
                <a:lnTo>
                  <a:pt x="259" y="426"/>
                </a:lnTo>
                <a:lnTo>
                  <a:pt x="257" y="424"/>
                </a:lnTo>
                <a:lnTo>
                  <a:pt x="257" y="422"/>
                </a:lnTo>
                <a:lnTo>
                  <a:pt x="257" y="420"/>
                </a:lnTo>
                <a:lnTo>
                  <a:pt x="257" y="419"/>
                </a:lnTo>
                <a:lnTo>
                  <a:pt x="257" y="417"/>
                </a:lnTo>
                <a:lnTo>
                  <a:pt x="257" y="415"/>
                </a:lnTo>
                <a:lnTo>
                  <a:pt x="257" y="413"/>
                </a:lnTo>
                <a:lnTo>
                  <a:pt x="257" y="411"/>
                </a:lnTo>
                <a:lnTo>
                  <a:pt x="257" y="409"/>
                </a:lnTo>
                <a:lnTo>
                  <a:pt x="257" y="407"/>
                </a:lnTo>
                <a:lnTo>
                  <a:pt x="257" y="405"/>
                </a:lnTo>
                <a:lnTo>
                  <a:pt x="259" y="405"/>
                </a:lnTo>
                <a:lnTo>
                  <a:pt x="257" y="405"/>
                </a:lnTo>
                <a:lnTo>
                  <a:pt x="255" y="405"/>
                </a:lnTo>
                <a:lnTo>
                  <a:pt x="253" y="404"/>
                </a:lnTo>
                <a:lnTo>
                  <a:pt x="251" y="404"/>
                </a:lnTo>
                <a:lnTo>
                  <a:pt x="249" y="404"/>
                </a:lnTo>
                <a:lnTo>
                  <a:pt x="247" y="404"/>
                </a:lnTo>
                <a:lnTo>
                  <a:pt x="246" y="404"/>
                </a:lnTo>
                <a:lnTo>
                  <a:pt x="244" y="404"/>
                </a:lnTo>
                <a:lnTo>
                  <a:pt x="244" y="405"/>
                </a:lnTo>
                <a:lnTo>
                  <a:pt x="242" y="405"/>
                </a:lnTo>
                <a:lnTo>
                  <a:pt x="240" y="405"/>
                </a:lnTo>
                <a:lnTo>
                  <a:pt x="240" y="404"/>
                </a:lnTo>
                <a:lnTo>
                  <a:pt x="238" y="404"/>
                </a:lnTo>
                <a:lnTo>
                  <a:pt x="238" y="402"/>
                </a:lnTo>
                <a:lnTo>
                  <a:pt x="238" y="402"/>
                </a:lnTo>
                <a:lnTo>
                  <a:pt x="238" y="400"/>
                </a:lnTo>
                <a:lnTo>
                  <a:pt x="236" y="398"/>
                </a:lnTo>
                <a:lnTo>
                  <a:pt x="234" y="398"/>
                </a:lnTo>
                <a:lnTo>
                  <a:pt x="229" y="400"/>
                </a:lnTo>
                <a:lnTo>
                  <a:pt x="227" y="400"/>
                </a:lnTo>
                <a:lnTo>
                  <a:pt x="225" y="400"/>
                </a:lnTo>
                <a:lnTo>
                  <a:pt x="223" y="402"/>
                </a:lnTo>
                <a:lnTo>
                  <a:pt x="221" y="404"/>
                </a:lnTo>
                <a:lnTo>
                  <a:pt x="217" y="405"/>
                </a:lnTo>
                <a:lnTo>
                  <a:pt x="216" y="405"/>
                </a:lnTo>
                <a:lnTo>
                  <a:pt x="216" y="404"/>
                </a:lnTo>
                <a:lnTo>
                  <a:pt x="214" y="402"/>
                </a:lnTo>
                <a:lnTo>
                  <a:pt x="214" y="400"/>
                </a:lnTo>
                <a:lnTo>
                  <a:pt x="212" y="398"/>
                </a:lnTo>
                <a:lnTo>
                  <a:pt x="208" y="396"/>
                </a:lnTo>
                <a:lnTo>
                  <a:pt x="206" y="394"/>
                </a:lnTo>
                <a:lnTo>
                  <a:pt x="204" y="392"/>
                </a:lnTo>
                <a:lnTo>
                  <a:pt x="202" y="392"/>
                </a:lnTo>
                <a:lnTo>
                  <a:pt x="201" y="394"/>
                </a:lnTo>
                <a:lnTo>
                  <a:pt x="199" y="394"/>
                </a:lnTo>
                <a:lnTo>
                  <a:pt x="197" y="394"/>
                </a:lnTo>
                <a:lnTo>
                  <a:pt x="195" y="394"/>
                </a:lnTo>
                <a:lnTo>
                  <a:pt x="193" y="394"/>
                </a:lnTo>
                <a:lnTo>
                  <a:pt x="191" y="392"/>
                </a:lnTo>
                <a:lnTo>
                  <a:pt x="187" y="392"/>
                </a:lnTo>
                <a:lnTo>
                  <a:pt x="187" y="390"/>
                </a:lnTo>
                <a:lnTo>
                  <a:pt x="186" y="389"/>
                </a:lnTo>
                <a:lnTo>
                  <a:pt x="186" y="385"/>
                </a:lnTo>
                <a:lnTo>
                  <a:pt x="186" y="383"/>
                </a:lnTo>
                <a:lnTo>
                  <a:pt x="184" y="381"/>
                </a:lnTo>
                <a:lnTo>
                  <a:pt x="184" y="379"/>
                </a:lnTo>
                <a:lnTo>
                  <a:pt x="182" y="379"/>
                </a:lnTo>
                <a:lnTo>
                  <a:pt x="182" y="377"/>
                </a:lnTo>
                <a:lnTo>
                  <a:pt x="180" y="375"/>
                </a:lnTo>
                <a:lnTo>
                  <a:pt x="180" y="374"/>
                </a:lnTo>
                <a:lnTo>
                  <a:pt x="180" y="372"/>
                </a:lnTo>
                <a:lnTo>
                  <a:pt x="182" y="370"/>
                </a:lnTo>
                <a:lnTo>
                  <a:pt x="180" y="366"/>
                </a:lnTo>
                <a:lnTo>
                  <a:pt x="180" y="364"/>
                </a:lnTo>
                <a:lnTo>
                  <a:pt x="180" y="357"/>
                </a:lnTo>
                <a:lnTo>
                  <a:pt x="180" y="355"/>
                </a:lnTo>
                <a:lnTo>
                  <a:pt x="180" y="353"/>
                </a:lnTo>
                <a:lnTo>
                  <a:pt x="180" y="351"/>
                </a:lnTo>
                <a:lnTo>
                  <a:pt x="180" y="349"/>
                </a:lnTo>
                <a:lnTo>
                  <a:pt x="180" y="347"/>
                </a:lnTo>
                <a:lnTo>
                  <a:pt x="186" y="349"/>
                </a:lnTo>
                <a:lnTo>
                  <a:pt x="187" y="349"/>
                </a:lnTo>
                <a:lnTo>
                  <a:pt x="189" y="349"/>
                </a:lnTo>
                <a:lnTo>
                  <a:pt x="189" y="347"/>
                </a:lnTo>
                <a:lnTo>
                  <a:pt x="191" y="347"/>
                </a:lnTo>
                <a:lnTo>
                  <a:pt x="191" y="347"/>
                </a:lnTo>
                <a:lnTo>
                  <a:pt x="193" y="345"/>
                </a:lnTo>
                <a:lnTo>
                  <a:pt x="193" y="344"/>
                </a:lnTo>
                <a:lnTo>
                  <a:pt x="193" y="342"/>
                </a:lnTo>
                <a:lnTo>
                  <a:pt x="193" y="340"/>
                </a:lnTo>
                <a:lnTo>
                  <a:pt x="193" y="338"/>
                </a:lnTo>
                <a:lnTo>
                  <a:pt x="193" y="334"/>
                </a:lnTo>
                <a:lnTo>
                  <a:pt x="193" y="332"/>
                </a:lnTo>
                <a:lnTo>
                  <a:pt x="191" y="330"/>
                </a:lnTo>
                <a:lnTo>
                  <a:pt x="191" y="327"/>
                </a:lnTo>
                <a:lnTo>
                  <a:pt x="191" y="325"/>
                </a:lnTo>
                <a:lnTo>
                  <a:pt x="189" y="323"/>
                </a:lnTo>
                <a:lnTo>
                  <a:pt x="189" y="321"/>
                </a:lnTo>
                <a:lnTo>
                  <a:pt x="189" y="317"/>
                </a:lnTo>
                <a:lnTo>
                  <a:pt x="189" y="315"/>
                </a:lnTo>
                <a:lnTo>
                  <a:pt x="189" y="314"/>
                </a:lnTo>
                <a:lnTo>
                  <a:pt x="189" y="312"/>
                </a:lnTo>
                <a:lnTo>
                  <a:pt x="189" y="310"/>
                </a:lnTo>
                <a:lnTo>
                  <a:pt x="189" y="308"/>
                </a:lnTo>
                <a:lnTo>
                  <a:pt x="189" y="304"/>
                </a:lnTo>
                <a:lnTo>
                  <a:pt x="189" y="302"/>
                </a:lnTo>
                <a:lnTo>
                  <a:pt x="187" y="302"/>
                </a:lnTo>
                <a:lnTo>
                  <a:pt x="186" y="302"/>
                </a:lnTo>
                <a:lnTo>
                  <a:pt x="184" y="302"/>
                </a:lnTo>
                <a:lnTo>
                  <a:pt x="182" y="302"/>
                </a:lnTo>
                <a:lnTo>
                  <a:pt x="180" y="302"/>
                </a:lnTo>
                <a:lnTo>
                  <a:pt x="178" y="302"/>
                </a:lnTo>
                <a:lnTo>
                  <a:pt x="176" y="304"/>
                </a:lnTo>
                <a:lnTo>
                  <a:pt x="176" y="302"/>
                </a:lnTo>
                <a:lnTo>
                  <a:pt x="174" y="302"/>
                </a:lnTo>
                <a:lnTo>
                  <a:pt x="174" y="300"/>
                </a:lnTo>
                <a:lnTo>
                  <a:pt x="172" y="302"/>
                </a:lnTo>
                <a:lnTo>
                  <a:pt x="172" y="304"/>
                </a:lnTo>
                <a:lnTo>
                  <a:pt x="171" y="304"/>
                </a:lnTo>
                <a:lnTo>
                  <a:pt x="171" y="306"/>
                </a:lnTo>
                <a:lnTo>
                  <a:pt x="169" y="306"/>
                </a:lnTo>
                <a:lnTo>
                  <a:pt x="169" y="308"/>
                </a:lnTo>
                <a:lnTo>
                  <a:pt x="167" y="308"/>
                </a:lnTo>
                <a:lnTo>
                  <a:pt x="165" y="308"/>
                </a:lnTo>
                <a:lnTo>
                  <a:pt x="163" y="308"/>
                </a:lnTo>
                <a:lnTo>
                  <a:pt x="161" y="308"/>
                </a:lnTo>
                <a:lnTo>
                  <a:pt x="159" y="308"/>
                </a:lnTo>
                <a:lnTo>
                  <a:pt x="157" y="308"/>
                </a:lnTo>
                <a:lnTo>
                  <a:pt x="157" y="310"/>
                </a:lnTo>
                <a:lnTo>
                  <a:pt x="156" y="310"/>
                </a:lnTo>
                <a:lnTo>
                  <a:pt x="154" y="310"/>
                </a:lnTo>
                <a:lnTo>
                  <a:pt x="152" y="310"/>
                </a:lnTo>
                <a:lnTo>
                  <a:pt x="150" y="308"/>
                </a:lnTo>
                <a:lnTo>
                  <a:pt x="148" y="308"/>
                </a:lnTo>
                <a:lnTo>
                  <a:pt x="146" y="308"/>
                </a:lnTo>
                <a:lnTo>
                  <a:pt x="144" y="308"/>
                </a:lnTo>
                <a:lnTo>
                  <a:pt x="142" y="308"/>
                </a:lnTo>
                <a:lnTo>
                  <a:pt x="142" y="306"/>
                </a:lnTo>
                <a:lnTo>
                  <a:pt x="142" y="306"/>
                </a:lnTo>
                <a:lnTo>
                  <a:pt x="141" y="306"/>
                </a:lnTo>
                <a:lnTo>
                  <a:pt x="139" y="306"/>
                </a:lnTo>
                <a:lnTo>
                  <a:pt x="139" y="304"/>
                </a:lnTo>
                <a:lnTo>
                  <a:pt x="137" y="304"/>
                </a:lnTo>
                <a:lnTo>
                  <a:pt x="135" y="304"/>
                </a:lnTo>
                <a:lnTo>
                  <a:pt x="135" y="302"/>
                </a:lnTo>
                <a:lnTo>
                  <a:pt x="131" y="300"/>
                </a:lnTo>
                <a:lnTo>
                  <a:pt x="129" y="300"/>
                </a:lnTo>
                <a:lnTo>
                  <a:pt x="127" y="300"/>
                </a:lnTo>
                <a:lnTo>
                  <a:pt x="127" y="299"/>
                </a:lnTo>
                <a:lnTo>
                  <a:pt x="126" y="299"/>
                </a:lnTo>
                <a:lnTo>
                  <a:pt x="124" y="297"/>
                </a:lnTo>
                <a:lnTo>
                  <a:pt x="124" y="295"/>
                </a:lnTo>
                <a:lnTo>
                  <a:pt x="122" y="295"/>
                </a:lnTo>
                <a:lnTo>
                  <a:pt x="122" y="297"/>
                </a:lnTo>
                <a:lnTo>
                  <a:pt x="120" y="297"/>
                </a:lnTo>
                <a:lnTo>
                  <a:pt x="118" y="295"/>
                </a:lnTo>
                <a:lnTo>
                  <a:pt x="116" y="295"/>
                </a:lnTo>
                <a:lnTo>
                  <a:pt x="114" y="295"/>
                </a:lnTo>
                <a:lnTo>
                  <a:pt x="114" y="295"/>
                </a:lnTo>
                <a:lnTo>
                  <a:pt x="114" y="295"/>
                </a:lnTo>
                <a:lnTo>
                  <a:pt x="111" y="295"/>
                </a:lnTo>
                <a:lnTo>
                  <a:pt x="107" y="295"/>
                </a:lnTo>
                <a:lnTo>
                  <a:pt x="105" y="295"/>
                </a:lnTo>
                <a:lnTo>
                  <a:pt x="103" y="293"/>
                </a:lnTo>
                <a:lnTo>
                  <a:pt x="101" y="291"/>
                </a:lnTo>
                <a:lnTo>
                  <a:pt x="101" y="289"/>
                </a:lnTo>
                <a:lnTo>
                  <a:pt x="99" y="289"/>
                </a:lnTo>
                <a:lnTo>
                  <a:pt x="97" y="287"/>
                </a:lnTo>
                <a:lnTo>
                  <a:pt x="96" y="287"/>
                </a:lnTo>
                <a:lnTo>
                  <a:pt x="96" y="289"/>
                </a:lnTo>
                <a:lnTo>
                  <a:pt x="94" y="289"/>
                </a:lnTo>
                <a:lnTo>
                  <a:pt x="92" y="289"/>
                </a:lnTo>
                <a:lnTo>
                  <a:pt x="92" y="291"/>
                </a:lnTo>
                <a:lnTo>
                  <a:pt x="90" y="291"/>
                </a:lnTo>
                <a:lnTo>
                  <a:pt x="88" y="291"/>
                </a:lnTo>
                <a:lnTo>
                  <a:pt x="86" y="285"/>
                </a:lnTo>
                <a:lnTo>
                  <a:pt x="84" y="284"/>
                </a:lnTo>
                <a:lnTo>
                  <a:pt x="82" y="284"/>
                </a:lnTo>
                <a:lnTo>
                  <a:pt x="84" y="282"/>
                </a:lnTo>
                <a:lnTo>
                  <a:pt x="82" y="282"/>
                </a:lnTo>
                <a:lnTo>
                  <a:pt x="82" y="280"/>
                </a:lnTo>
                <a:lnTo>
                  <a:pt x="82" y="278"/>
                </a:lnTo>
                <a:lnTo>
                  <a:pt x="82" y="276"/>
                </a:lnTo>
                <a:lnTo>
                  <a:pt x="81" y="276"/>
                </a:lnTo>
                <a:lnTo>
                  <a:pt x="81" y="274"/>
                </a:lnTo>
                <a:lnTo>
                  <a:pt x="79" y="272"/>
                </a:lnTo>
                <a:lnTo>
                  <a:pt x="77" y="272"/>
                </a:lnTo>
                <a:lnTo>
                  <a:pt x="75" y="272"/>
                </a:lnTo>
                <a:lnTo>
                  <a:pt x="75" y="270"/>
                </a:lnTo>
                <a:lnTo>
                  <a:pt x="77" y="270"/>
                </a:lnTo>
                <a:lnTo>
                  <a:pt x="75" y="270"/>
                </a:lnTo>
                <a:lnTo>
                  <a:pt x="75" y="269"/>
                </a:lnTo>
                <a:lnTo>
                  <a:pt x="75" y="267"/>
                </a:lnTo>
                <a:lnTo>
                  <a:pt x="73" y="267"/>
                </a:lnTo>
                <a:lnTo>
                  <a:pt x="73" y="265"/>
                </a:lnTo>
                <a:lnTo>
                  <a:pt x="75" y="265"/>
                </a:lnTo>
                <a:lnTo>
                  <a:pt x="75" y="267"/>
                </a:lnTo>
                <a:lnTo>
                  <a:pt x="75" y="265"/>
                </a:lnTo>
                <a:lnTo>
                  <a:pt x="73" y="265"/>
                </a:lnTo>
                <a:lnTo>
                  <a:pt x="77" y="259"/>
                </a:lnTo>
                <a:lnTo>
                  <a:pt x="77" y="257"/>
                </a:lnTo>
                <a:lnTo>
                  <a:pt x="77" y="255"/>
                </a:lnTo>
                <a:lnTo>
                  <a:pt x="77" y="254"/>
                </a:lnTo>
                <a:lnTo>
                  <a:pt x="77" y="252"/>
                </a:lnTo>
                <a:lnTo>
                  <a:pt x="79" y="252"/>
                </a:lnTo>
                <a:lnTo>
                  <a:pt x="81" y="252"/>
                </a:lnTo>
                <a:lnTo>
                  <a:pt x="82" y="252"/>
                </a:lnTo>
                <a:lnTo>
                  <a:pt x="84" y="252"/>
                </a:lnTo>
                <a:lnTo>
                  <a:pt x="88" y="242"/>
                </a:lnTo>
                <a:lnTo>
                  <a:pt x="92" y="222"/>
                </a:lnTo>
                <a:lnTo>
                  <a:pt x="94" y="218"/>
                </a:lnTo>
                <a:lnTo>
                  <a:pt x="96" y="205"/>
                </a:lnTo>
                <a:lnTo>
                  <a:pt x="96" y="197"/>
                </a:lnTo>
                <a:lnTo>
                  <a:pt x="97" y="182"/>
                </a:lnTo>
                <a:lnTo>
                  <a:pt x="97" y="169"/>
                </a:lnTo>
                <a:lnTo>
                  <a:pt x="96" y="162"/>
                </a:lnTo>
                <a:lnTo>
                  <a:pt x="96" y="148"/>
                </a:lnTo>
                <a:lnTo>
                  <a:pt x="96" y="143"/>
                </a:lnTo>
                <a:lnTo>
                  <a:pt x="96" y="139"/>
                </a:lnTo>
                <a:lnTo>
                  <a:pt x="96" y="139"/>
                </a:lnTo>
                <a:lnTo>
                  <a:pt x="94" y="137"/>
                </a:lnTo>
                <a:lnTo>
                  <a:pt x="92" y="137"/>
                </a:lnTo>
                <a:lnTo>
                  <a:pt x="90" y="135"/>
                </a:lnTo>
                <a:lnTo>
                  <a:pt x="88" y="135"/>
                </a:lnTo>
                <a:lnTo>
                  <a:pt x="86" y="135"/>
                </a:lnTo>
                <a:lnTo>
                  <a:pt x="84" y="135"/>
                </a:lnTo>
                <a:lnTo>
                  <a:pt x="84" y="133"/>
                </a:lnTo>
                <a:lnTo>
                  <a:pt x="82" y="133"/>
                </a:lnTo>
                <a:lnTo>
                  <a:pt x="82" y="132"/>
                </a:lnTo>
                <a:lnTo>
                  <a:pt x="81" y="132"/>
                </a:lnTo>
                <a:lnTo>
                  <a:pt x="81" y="130"/>
                </a:lnTo>
                <a:lnTo>
                  <a:pt x="82" y="128"/>
                </a:lnTo>
                <a:lnTo>
                  <a:pt x="84" y="130"/>
                </a:lnTo>
                <a:lnTo>
                  <a:pt x="86" y="130"/>
                </a:lnTo>
                <a:lnTo>
                  <a:pt x="88" y="130"/>
                </a:lnTo>
                <a:lnTo>
                  <a:pt x="90" y="128"/>
                </a:lnTo>
                <a:lnTo>
                  <a:pt x="88" y="126"/>
                </a:lnTo>
                <a:lnTo>
                  <a:pt x="86" y="126"/>
                </a:lnTo>
                <a:lnTo>
                  <a:pt x="84" y="128"/>
                </a:lnTo>
                <a:lnTo>
                  <a:pt x="81" y="128"/>
                </a:lnTo>
                <a:lnTo>
                  <a:pt x="81" y="126"/>
                </a:lnTo>
                <a:lnTo>
                  <a:pt x="79" y="126"/>
                </a:lnTo>
                <a:lnTo>
                  <a:pt x="77" y="126"/>
                </a:lnTo>
                <a:lnTo>
                  <a:pt x="75" y="126"/>
                </a:lnTo>
                <a:lnTo>
                  <a:pt x="73" y="126"/>
                </a:lnTo>
                <a:lnTo>
                  <a:pt x="71" y="124"/>
                </a:lnTo>
                <a:lnTo>
                  <a:pt x="69" y="124"/>
                </a:lnTo>
                <a:lnTo>
                  <a:pt x="69" y="122"/>
                </a:lnTo>
                <a:lnTo>
                  <a:pt x="67" y="120"/>
                </a:lnTo>
                <a:lnTo>
                  <a:pt x="67" y="118"/>
                </a:lnTo>
                <a:lnTo>
                  <a:pt x="66" y="117"/>
                </a:lnTo>
                <a:lnTo>
                  <a:pt x="66" y="117"/>
                </a:lnTo>
                <a:lnTo>
                  <a:pt x="66" y="115"/>
                </a:lnTo>
                <a:lnTo>
                  <a:pt x="64" y="113"/>
                </a:lnTo>
                <a:lnTo>
                  <a:pt x="62" y="111"/>
                </a:lnTo>
                <a:lnTo>
                  <a:pt x="62" y="109"/>
                </a:lnTo>
                <a:lnTo>
                  <a:pt x="60" y="107"/>
                </a:lnTo>
                <a:lnTo>
                  <a:pt x="60" y="105"/>
                </a:lnTo>
                <a:lnTo>
                  <a:pt x="58" y="103"/>
                </a:lnTo>
                <a:lnTo>
                  <a:pt x="58" y="102"/>
                </a:lnTo>
                <a:lnTo>
                  <a:pt x="56" y="102"/>
                </a:lnTo>
                <a:lnTo>
                  <a:pt x="54" y="100"/>
                </a:lnTo>
                <a:lnTo>
                  <a:pt x="56" y="100"/>
                </a:lnTo>
                <a:lnTo>
                  <a:pt x="54" y="98"/>
                </a:lnTo>
                <a:lnTo>
                  <a:pt x="52" y="98"/>
                </a:lnTo>
                <a:lnTo>
                  <a:pt x="52" y="96"/>
                </a:lnTo>
                <a:lnTo>
                  <a:pt x="51" y="94"/>
                </a:lnTo>
                <a:lnTo>
                  <a:pt x="51" y="92"/>
                </a:lnTo>
                <a:lnTo>
                  <a:pt x="51" y="90"/>
                </a:lnTo>
                <a:lnTo>
                  <a:pt x="49" y="88"/>
                </a:lnTo>
                <a:lnTo>
                  <a:pt x="49" y="88"/>
                </a:lnTo>
                <a:lnTo>
                  <a:pt x="47" y="87"/>
                </a:lnTo>
                <a:lnTo>
                  <a:pt x="45" y="85"/>
                </a:lnTo>
                <a:lnTo>
                  <a:pt x="45" y="83"/>
                </a:lnTo>
                <a:lnTo>
                  <a:pt x="47" y="81"/>
                </a:lnTo>
                <a:lnTo>
                  <a:pt x="47" y="79"/>
                </a:lnTo>
                <a:lnTo>
                  <a:pt x="47" y="77"/>
                </a:lnTo>
                <a:lnTo>
                  <a:pt x="45" y="75"/>
                </a:lnTo>
                <a:lnTo>
                  <a:pt x="43" y="75"/>
                </a:lnTo>
                <a:lnTo>
                  <a:pt x="41" y="73"/>
                </a:lnTo>
                <a:lnTo>
                  <a:pt x="39" y="72"/>
                </a:lnTo>
                <a:lnTo>
                  <a:pt x="37" y="72"/>
                </a:lnTo>
                <a:lnTo>
                  <a:pt x="37" y="70"/>
                </a:lnTo>
                <a:lnTo>
                  <a:pt x="36" y="70"/>
                </a:lnTo>
                <a:lnTo>
                  <a:pt x="36" y="68"/>
                </a:lnTo>
                <a:lnTo>
                  <a:pt x="36" y="66"/>
                </a:lnTo>
                <a:lnTo>
                  <a:pt x="36" y="64"/>
                </a:lnTo>
                <a:lnTo>
                  <a:pt x="34" y="64"/>
                </a:lnTo>
                <a:lnTo>
                  <a:pt x="34" y="62"/>
                </a:lnTo>
                <a:lnTo>
                  <a:pt x="34" y="60"/>
                </a:lnTo>
                <a:lnTo>
                  <a:pt x="34" y="58"/>
                </a:lnTo>
                <a:lnTo>
                  <a:pt x="34" y="57"/>
                </a:lnTo>
                <a:lnTo>
                  <a:pt x="34" y="55"/>
                </a:lnTo>
                <a:lnTo>
                  <a:pt x="34" y="53"/>
                </a:lnTo>
                <a:lnTo>
                  <a:pt x="34" y="51"/>
                </a:lnTo>
                <a:lnTo>
                  <a:pt x="34" y="49"/>
                </a:lnTo>
                <a:lnTo>
                  <a:pt x="34" y="47"/>
                </a:lnTo>
                <a:lnTo>
                  <a:pt x="34" y="45"/>
                </a:lnTo>
                <a:lnTo>
                  <a:pt x="32" y="43"/>
                </a:lnTo>
                <a:lnTo>
                  <a:pt x="32" y="42"/>
                </a:lnTo>
                <a:lnTo>
                  <a:pt x="30" y="42"/>
                </a:lnTo>
                <a:lnTo>
                  <a:pt x="30" y="40"/>
                </a:lnTo>
                <a:lnTo>
                  <a:pt x="28" y="40"/>
                </a:lnTo>
                <a:lnTo>
                  <a:pt x="28" y="38"/>
                </a:lnTo>
                <a:lnTo>
                  <a:pt x="28" y="36"/>
                </a:lnTo>
                <a:lnTo>
                  <a:pt x="26" y="36"/>
                </a:lnTo>
                <a:lnTo>
                  <a:pt x="26" y="34"/>
                </a:lnTo>
                <a:lnTo>
                  <a:pt x="24" y="34"/>
                </a:lnTo>
                <a:lnTo>
                  <a:pt x="24" y="32"/>
                </a:lnTo>
                <a:lnTo>
                  <a:pt x="24" y="30"/>
                </a:lnTo>
                <a:lnTo>
                  <a:pt x="22" y="30"/>
                </a:lnTo>
                <a:lnTo>
                  <a:pt x="21" y="30"/>
                </a:lnTo>
                <a:lnTo>
                  <a:pt x="21" y="28"/>
                </a:lnTo>
                <a:lnTo>
                  <a:pt x="21" y="28"/>
                </a:lnTo>
                <a:lnTo>
                  <a:pt x="19" y="28"/>
                </a:lnTo>
                <a:lnTo>
                  <a:pt x="17" y="27"/>
                </a:lnTo>
                <a:lnTo>
                  <a:pt x="15" y="27"/>
                </a:lnTo>
                <a:lnTo>
                  <a:pt x="15" y="25"/>
                </a:lnTo>
                <a:lnTo>
                  <a:pt x="13" y="23"/>
                </a:lnTo>
                <a:lnTo>
                  <a:pt x="11" y="23"/>
                </a:lnTo>
                <a:lnTo>
                  <a:pt x="9" y="21"/>
                </a:lnTo>
                <a:lnTo>
                  <a:pt x="9" y="19"/>
                </a:lnTo>
                <a:lnTo>
                  <a:pt x="7" y="19"/>
                </a:lnTo>
                <a:lnTo>
                  <a:pt x="6" y="17"/>
                </a:lnTo>
                <a:lnTo>
                  <a:pt x="4" y="17"/>
                </a:lnTo>
                <a:lnTo>
                  <a:pt x="4" y="21"/>
                </a:lnTo>
                <a:lnTo>
                  <a:pt x="4" y="17"/>
                </a:lnTo>
                <a:lnTo>
                  <a:pt x="6" y="15"/>
                </a:lnTo>
                <a:lnTo>
                  <a:pt x="7" y="15"/>
                </a:lnTo>
                <a:lnTo>
                  <a:pt x="9" y="15"/>
                </a:lnTo>
                <a:lnTo>
                  <a:pt x="11" y="15"/>
                </a:lnTo>
                <a:lnTo>
                  <a:pt x="13" y="15"/>
                </a:lnTo>
                <a:lnTo>
                  <a:pt x="15" y="13"/>
                </a:lnTo>
                <a:lnTo>
                  <a:pt x="17" y="13"/>
                </a:lnTo>
                <a:lnTo>
                  <a:pt x="19" y="13"/>
                </a:lnTo>
                <a:lnTo>
                  <a:pt x="21" y="13"/>
                </a:lnTo>
                <a:lnTo>
                  <a:pt x="22" y="12"/>
                </a:lnTo>
                <a:lnTo>
                  <a:pt x="24" y="12"/>
                </a:lnTo>
                <a:lnTo>
                  <a:pt x="26" y="12"/>
                </a:lnTo>
                <a:lnTo>
                  <a:pt x="28" y="10"/>
                </a:lnTo>
                <a:lnTo>
                  <a:pt x="30" y="10"/>
                </a:lnTo>
                <a:lnTo>
                  <a:pt x="32" y="10"/>
                </a:lnTo>
                <a:lnTo>
                  <a:pt x="34" y="10"/>
                </a:lnTo>
                <a:lnTo>
                  <a:pt x="36" y="8"/>
                </a:lnTo>
                <a:lnTo>
                  <a:pt x="37" y="8"/>
                </a:lnTo>
                <a:lnTo>
                  <a:pt x="39" y="8"/>
                </a:lnTo>
                <a:lnTo>
                  <a:pt x="41" y="8"/>
                </a:lnTo>
                <a:lnTo>
                  <a:pt x="43" y="8"/>
                </a:lnTo>
                <a:lnTo>
                  <a:pt x="43" y="6"/>
                </a:lnTo>
                <a:lnTo>
                  <a:pt x="45" y="6"/>
                </a:lnTo>
                <a:lnTo>
                  <a:pt x="47" y="6"/>
                </a:lnTo>
                <a:lnTo>
                  <a:pt x="49" y="6"/>
                </a:lnTo>
                <a:lnTo>
                  <a:pt x="49" y="4"/>
                </a:lnTo>
                <a:lnTo>
                  <a:pt x="51" y="4"/>
                </a:lnTo>
                <a:lnTo>
                  <a:pt x="52" y="4"/>
                </a:lnTo>
                <a:lnTo>
                  <a:pt x="54" y="2"/>
                </a:lnTo>
                <a:lnTo>
                  <a:pt x="56" y="2"/>
                </a:lnTo>
                <a:lnTo>
                  <a:pt x="58" y="2"/>
                </a:lnTo>
                <a:lnTo>
                  <a:pt x="60" y="2"/>
                </a:lnTo>
                <a:lnTo>
                  <a:pt x="62" y="0"/>
                </a:lnTo>
                <a:lnTo>
                  <a:pt x="64" y="0"/>
                </a:lnTo>
                <a:lnTo>
                  <a:pt x="66" y="0"/>
                </a:lnTo>
                <a:lnTo>
                  <a:pt x="67" y="0"/>
                </a:lnTo>
                <a:lnTo>
                  <a:pt x="69" y="2"/>
                </a:lnTo>
                <a:lnTo>
                  <a:pt x="71" y="2"/>
                </a:lnTo>
                <a:lnTo>
                  <a:pt x="71" y="4"/>
                </a:lnTo>
                <a:lnTo>
                  <a:pt x="73" y="4"/>
                </a:lnTo>
                <a:lnTo>
                  <a:pt x="73" y="6"/>
                </a:lnTo>
                <a:lnTo>
                  <a:pt x="75" y="6"/>
                </a:lnTo>
                <a:lnTo>
                  <a:pt x="75" y="8"/>
                </a:lnTo>
                <a:lnTo>
                  <a:pt x="75" y="10"/>
                </a:lnTo>
                <a:lnTo>
                  <a:pt x="77" y="10"/>
                </a:lnTo>
                <a:lnTo>
                  <a:pt x="79" y="10"/>
                </a:lnTo>
                <a:lnTo>
                  <a:pt x="79" y="8"/>
                </a:lnTo>
                <a:lnTo>
                  <a:pt x="81" y="8"/>
                </a:lnTo>
                <a:lnTo>
                  <a:pt x="82" y="8"/>
                </a:lnTo>
                <a:lnTo>
                  <a:pt x="84" y="8"/>
                </a:lnTo>
                <a:lnTo>
                  <a:pt x="84" y="6"/>
                </a:lnTo>
                <a:lnTo>
                  <a:pt x="86" y="6"/>
                </a:lnTo>
                <a:lnTo>
                  <a:pt x="86" y="4"/>
                </a:lnTo>
                <a:lnTo>
                  <a:pt x="88" y="4"/>
                </a:lnTo>
                <a:lnTo>
                  <a:pt x="90" y="4"/>
                </a:lnTo>
                <a:lnTo>
                  <a:pt x="92" y="4"/>
                </a:lnTo>
                <a:lnTo>
                  <a:pt x="94" y="4"/>
                </a:lnTo>
                <a:lnTo>
                  <a:pt x="96" y="6"/>
                </a:lnTo>
                <a:lnTo>
                  <a:pt x="96" y="6"/>
                </a:lnTo>
                <a:lnTo>
                  <a:pt x="97" y="6"/>
                </a:lnTo>
                <a:lnTo>
                  <a:pt x="97" y="4"/>
                </a:lnTo>
                <a:lnTo>
                  <a:pt x="99" y="4"/>
                </a:lnTo>
                <a:lnTo>
                  <a:pt x="99" y="2"/>
                </a:lnTo>
                <a:lnTo>
                  <a:pt x="101" y="2"/>
                </a:lnTo>
                <a:lnTo>
                  <a:pt x="101" y="0"/>
                </a:lnTo>
                <a:lnTo>
                  <a:pt x="103" y="0"/>
                </a:lnTo>
                <a:lnTo>
                  <a:pt x="107" y="2"/>
                </a:lnTo>
                <a:lnTo>
                  <a:pt x="109" y="2"/>
                </a:lnTo>
                <a:lnTo>
                  <a:pt x="111" y="4"/>
                </a:lnTo>
                <a:lnTo>
                  <a:pt x="111" y="4"/>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7" name="Freeform 113"/>
          <p:cNvSpPr>
            <a:spLocks/>
          </p:cNvSpPr>
          <p:nvPr/>
        </p:nvSpPr>
        <p:spPr bwMode="auto">
          <a:xfrm>
            <a:off x="5593345" y="3852433"/>
            <a:ext cx="314325" cy="357188"/>
          </a:xfrm>
          <a:custGeom>
            <a:avLst/>
            <a:gdLst>
              <a:gd name="T0" fmla="*/ 56 w 198"/>
              <a:gd name="T1" fmla="*/ 10 h 225"/>
              <a:gd name="T2" fmla="*/ 67 w 198"/>
              <a:gd name="T3" fmla="*/ 25 h 225"/>
              <a:gd name="T4" fmla="*/ 75 w 198"/>
              <a:gd name="T5" fmla="*/ 36 h 225"/>
              <a:gd name="T6" fmla="*/ 78 w 198"/>
              <a:gd name="T7" fmla="*/ 40 h 225"/>
              <a:gd name="T8" fmla="*/ 82 w 198"/>
              <a:gd name="T9" fmla="*/ 58 h 225"/>
              <a:gd name="T10" fmla="*/ 95 w 198"/>
              <a:gd name="T11" fmla="*/ 70 h 225"/>
              <a:gd name="T12" fmla="*/ 103 w 198"/>
              <a:gd name="T13" fmla="*/ 68 h 225"/>
              <a:gd name="T14" fmla="*/ 99 w 198"/>
              <a:gd name="T15" fmla="*/ 83 h 225"/>
              <a:gd name="T16" fmla="*/ 93 w 198"/>
              <a:gd name="T17" fmla="*/ 92 h 225"/>
              <a:gd name="T18" fmla="*/ 103 w 198"/>
              <a:gd name="T19" fmla="*/ 87 h 225"/>
              <a:gd name="T20" fmla="*/ 105 w 198"/>
              <a:gd name="T21" fmla="*/ 102 h 225"/>
              <a:gd name="T22" fmla="*/ 108 w 198"/>
              <a:gd name="T23" fmla="*/ 105 h 225"/>
              <a:gd name="T24" fmla="*/ 107 w 198"/>
              <a:gd name="T25" fmla="*/ 94 h 225"/>
              <a:gd name="T26" fmla="*/ 123 w 198"/>
              <a:gd name="T27" fmla="*/ 94 h 225"/>
              <a:gd name="T28" fmla="*/ 133 w 198"/>
              <a:gd name="T29" fmla="*/ 103 h 225"/>
              <a:gd name="T30" fmla="*/ 152 w 198"/>
              <a:gd name="T31" fmla="*/ 109 h 225"/>
              <a:gd name="T32" fmla="*/ 165 w 198"/>
              <a:gd name="T33" fmla="*/ 107 h 225"/>
              <a:gd name="T34" fmla="*/ 168 w 198"/>
              <a:gd name="T35" fmla="*/ 111 h 225"/>
              <a:gd name="T36" fmla="*/ 178 w 198"/>
              <a:gd name="T37" fmla="*/ 126 h 225"/>
              <a:gd name="T38" fmla="*/ 182 w 198"/>
              <a:gd name="T39" fmla="*/ 141 h 225"/>
              <a:gd name="T40" fmla="*/ 195 w 198"/>
              <a:gd name="T41" fmla="*/ 152 h 225"/>
              <a:gd name="T42" fmla="*/ 195 w 198"/>
              <a:gd name="T43" fmla="*/ 171 h 225"/>
              <a:gd name="T44" fmla="*/ 195 w 198"/>
              <a:gd name="T45" fmla="*/ 188 h 225"/>
              <a:gd name="T46" fmla="*/ 198 w 198"/>
              <a:gd name="T47" fmla="*/ 201 h 225"/>
              <a:gd name="T48" fmla="*/ 185 w 198"/>
              <a:gd name="T49" fmla="*/ 207 h 225"/>
              <a:gd name="T50" fmla="*/ 183 w 198"/>
              <a:gd name="T51" fmla="*/ 210 h 225"/>
              <a:gd name="T52" fmla="*/ 182 w 198"/>
              <a:gd name="T53" fmla="*/ 222 h 225"/>
              <a:gd name="T54" fmla="*/ 174 w 198"/>
              <a:gd name="T55" fmla="*/ 216 h 225"/>
              <a:gd name="T56" fmla="*/ 165 w 198"/>
              <a:gd name="T57" fmla="*/ 220 h 225"/>
              <a:gd name="T58" fmla="*/ 144 w 198"/>
              <a:gd name="T59" fmla="*/ 218 h 225"/>
              <a:gd name="T60" fmla="*/ 148 w 198"/>
              <a:gd name="T61" fmla="*/ 201 h 225"/>
              <a:gd name="T62" fmla="*/ 150 w 198"/>
              <a:gd name="T63" fmla="*/ 186 h 225"/>
              <a:gd name="T64" fmla="*/ 150 w 198"/>
              <a:gd name="T65" fmla="*/ 173 h 225"/>
              <a:gd name="T66" fmla="*/ 140 w 198"/>
              <a:gd name="T67" fmla="*/ 162 h 225"/>
              <a:gd name="T68" fmla="*/ 137 w 198"/>
              <a:gd name="T69" fmla="*/ 147 h 225"/>
              <a:gd name="T70" fmla="*/ 122 w 198"/>
              <a:gd name="T71" fmla="*/ 141 h 225"/>
              <a:gd name="T72" fmla="*/ 107 w 198"/>
              <a:gd name="T73" fmla="*/ 139 h 225"/>
              <a:gd name="T74" fmla="*/ 95 w 198"/>
              <a:gd name="T75" fmla="*/ 137 h 225"/>
              <a:gd name="T76" fmla="*/ 82 w 198"/>
              <a:gd name="T77" fmla="*/ 147 h 225"/>
              <a:gd name="T78" fmla="*/ 75 w 198"/>
              <a:gd name="T79" fmla="*/ 154 h 225"/>
              <a:gd name="T80" fmla="*/ 63 w 198"/>
              <a:gd name="T81" fmla="*/ 162 h 225"/>
              <a:gd name="T82" fmla="*/ 47 w 198"/>
              <a:gd name="T83" fmla="*/ 160 h 225"/>
              <a:gd name="T84" fmla="*/ 35 w 198"/>
              <a:gd name="T85" fmla="*/ 171 h 225"/>
              <a:gd name="T86" fmla="*/ 26 w 198"/>
              <a:gd name="T87" fmla="*/ 178 h 225"/>
              <a:gd name="T88" fmla="*/ 11 w 198"/>
              <a:gd name="T89" fmla="*/ 175 h 225"/>
              <a:gd name="T90" fmla="*/ 17 w 198"/>
              <a:gd name="T91" fmla="*/ 158 h 225"/>
              <a:gd name="T92" fmla="*/ 20 w 198"/>
              <a:gd name="T93" fmla="*/ 141 h 225"/>
              <a:gd name="T94" fmla="*/ 37 w 198"/>
              <a:gd name="T95" fmla="*/ 128 h 225"/>
              <a:gd name="T96" fmla="*/ 33 w 198"/>
              <a:gd name="T97" fmla="*/ 115 h 225"/>
              <a:gd name="T98" fmla="*/ 20 w 198"/>
              <a:gd name="T99" fmla="*/ 102 h 225"/>
              <a:gd name="T100" fmla="*/ 20 w 198"/>
              <a:gd name="T101" fmla="*/ 88 h 225"/>
              <a:gd name="T102" fmla="*/ 7 w 198"/>
              <a:gd name="T103" fmla="*/ 83 h 225"/>
              <a:gd name="T104" fmla="*/ 7 w 198"/>
              <a:gd name="T105" fmla="*/ 73 h 225"/>
              <a:gd name="T106" fmla="*/ 15 w 198"/>
              <a:gd name="T107" fmla="*/ 62 h 225"/>
              <a:gd name="T108" fmla="*/ 20 w 198"/>
              <a:gd name="T109" fmla="*/ 47 h 225"/>
              <a:gd name="T110" fmla="*/ 24 w 198"/>
              <a:gd name="T111" fmla="*/ 30 h 225"/>
              <a:gd name="T112" fmla="*/ 30 w 198"/>
              <a:gd name="T113" fmla="*/ 1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225">
                <a:moveTo>
                  <a:pt x="41" y="0"/>
                </a:moveTo>
                <a:lnTo>
                  <a:pt x="43" y="0"/>
                </a:lnTo>
                <a:lnTo>
                  <a:pt x="45" y="4"/>
                </a:lnTo>
                <a:lnTo>
                  <a:pt x="47" y="4"/>
                </a:lnTo>
                <a:lnTo>
                  <a:pt x="48" y="4"/>
                </a:lnTo>
                <a:lnTo>
                  <a:pt x="50" y="4"/>
                </a:lnTo>
                <a:lnTo>
                  <a:pt x="52" y="6"/>
                </a:lnTo>
                <a:lnTo>
                  <a:pt x="52" y="8"/>
                </a:lnTo>
                <a:lnTo>
                  <a:pt x="54" y="8"/>
                </a:lnTo>
                <a:lnTo>
                  <a:pt x="56" y="10"/>
                </a:lnTo>
                <a:lnTo>
                  <a:pt x="56" y="12"/>
                </a:lnTo>
                <a:lnTo>
                  <a:pt x="56" y="13"/>
                </a:lnTo>
                <a:lnTo>
                  <a:pt x="58" y="15"/>
                </a:lnTo>
                <a:lnTo>
                  <a:pt x="58" y="17"/>
                </a:lnTo>
                <a:lnTo>
                  <a:pt x="60" y="19"/>
                </a:lnTo>
                <a:lnTo>
                  <a:pt x="60" y="21"/>
                </a:lnTo>
                <a:lnTo>
                  <a:pt x="62" y="23"/>
                </a:lnTo>
                <a:lnTo>
                  <a:pt x="63" y="23"/>
                </a:lnTo>
                <a:lnTo>
                  <a:pt x="65" y="25"/>
                </a:lnTo>
                <a:lnTo>
                  <a:pt x="67" y="25"/>
                </a:lnTo>
                <a:lnTo>
                  <a:pt x="67" y="23"/>
                </a:lnTo>
                <a:lnTo>
                  <a:pt x="69" y="25"/>
                </a:lnTo>
                <a:lnTo>
                  <a:pt x="69" y="27"/>
                </a:lnTo>
                <a:lnTo>
                  <a:pt x="71" y="28"/>
                </a:lnTo>
                <a:lnTo>
                  <a:pt x="73" y="30"/>
                </a:lnTo>
                <a:lnTo>
                  <a:pt x="73" y="32"/>
                </a:lnTo>
                <a:lnTo>
                  <a:pt x="75" y="34"/>
                </a:lnTo>
                <a:lnTo>
                  <a:pt x="75" y="36"/>
                </a:lnTo>
                <a:lnTo>
                  <a:pt x="73" y="36"/>
                </a:lnTo>
                <a:lnTo>
                  <a:pt x="75" y="36"/>
                </a:lnTo>
                <a:lnTo>
                  <a:pt x="77" y="36"/>
                </a:lnTo>
                <a:lnTo>
                  <a:pt x="77" y="38"/>
                </a:lnTo>
                <a:lnTo>
                  <a:pt x="78" y="38"/>
                </a:lnTo>
                <a:lnTo>
                  <a:pt x="77" y="38"/>
                </a:lnTo>
                <a:lnTo>
                  <a:pt x="77" y="40"/>
                </a:lnTo>
                <a:lnTo>
                  <a:pt x="78" y="40"/>
                </a:lnTo>
                <a:lnTo>
                  <a:pt x="77" y="40"/>
                </a:lnTo>
                <a:lnTo>
                  <a:pt x="77" y="38"/>
                </a:lnTo>
                <a:lnTo>
                  <a:pt x="78" y="38"/>
                </a:lnTo>
                <a:lnTo>
                  <a:pt x="78" y="40"/>
                </a:lnTo>
                <a:lnTo>
                  <a:pt x="78" y="45"/>
                </a:lnTo>
                <a:lnTo>
                  <a:pt x="80" y="45"/>
                </a:lnTo>
                <a:lnTo>
                  <a:pt x="80" y="47"/>
                </a:lnTo>
                <a:lnTo>
                  <a:pt x="80" y="49"/>
                </a:lnTo>
                <a:lnTo>
                  <a:pt x="82" y="51"/>
                </a:lnTo>
                <a:lnTo>
                  <a:pt x="82" y="53"/>
                </a:lnTo>
                <a:lnTo>
                  <a:pt x="82" y="57"/>
                </a:lnTo>
                <a:lnTo>
                  <a:pt x="82" y="57"/>
                </a:lnTo>
                <a:lnTo>
                  <a:pt x="82" y="58"/>
                </a:lnTo>
                <a:lnTo>
                  <a:pt x="82" y="58"/>
                </a:lnTo>
                <a:lnTo>
                  <a:pt x="82" y="60"/>
                </a:lnTo>
                <a:lnTo>
                  <a:pt x="82" y="62"/>
                </a:lnTo>
                <a:lnTo>
                  <a:pt x="84" y="66"/>
                </a:lnTo>
                <a:lnTo>
                  <a:pt x="84" y="68"/>
                </a:lnTo>
                <a:lnTo>
                  <a:pt x="86" y="70"/>
                </a:lnTo>
                <a:lnTo>
                  <a:pt x="88" y="70"/>
                </a:lnTo>
                <a:lnTo>
                  <a:pt x="90" y="72"/>
                </a:lnTo>
                <a:lnTo>
                  <a:pt x="92" y="72"/>
                </a:lnTo>
                <a:lnTo>
                  <a:pt x="93" y="72"/>
                </a:lnTo>
                <a:lnTo>
                  <a:pt x="95" y="70"/>
                </a:lnTo>
                <a:lnTo>
                  <a:pt x="95" y="68"/>
                </a:lnTo>
                <a:lnTo>
                  <a:pt x="95" y="66"/>
                </a:lnTo>
                <a:lnTo>
                  <a:pt x="95" y="64"/>
                </a:lnTo>
                <a:lnTo>
                  <a:pt x="97" y="64"/>
                </a:lnTo>
                <a:lnTo>
                  <a:pt x="97" y="60"/>
                </a:lnTo>
                <a:lnTo>
                  <a:pt x="99" y="62"/>
                </a:lnTo>
                <a:lnTo>
                  <a:pt x="101" y="64"/>
                </a:lnTo>
                <a:lnTo>
                  <a:pt x="101" y="66"/>
                </a:lnTo>
                <a:lnTo>
                  <a:pt x="101" y="68"/>
                </a:lnTo>
                <a:lnTo>
                  <a:pt x="103" y="68"/>
                </a:lnTo>
                <a:lnTo>
                  <a:pt x="103" y="70"/>
                </a:lnTo>
                <a:lnTo>
                  <a:pt x="101" y="72"/>
                </a:lnTo>
                <a:lnTo>
                  <a:pt x="99" y="73"/>
                </a:lnTo>
                <a:lnTo>
                  <a:pt x="99" y="75"/>
                </a:lnTo>
                <a:lnTo>
                  <a:pt x="99" y="77"/>
                </a:lnTo>
                <a:lnTo>
                  <a:pt x="101" y="77"/>
                </a:lnTo>
                <a:lnTo>
                  <a:pt x="103" y="79"/>
                </a:lnTo>
                <a:lnTo>
                  <a:pt x="103" y="81"/>
                </a:lnTo>
                <a:lnTo>
                  <a:pt x="101" y="81"/>
                </a:lnTo>
                <a:lnTo>
                  <a:pt x="99" y="83"/>
                </a:lnTo>
                <a:lnTo>
                  <a:pt x="97" y="83"/>
                </a:lnTo>
                <a:lnTo>
                  <a:pt x="95" y="83"/>
                </a:lnTo>
                <a:lnTo>
                  <a:pt x="93" y="85"/>
                </a:lnTo>
                <a:lnTo>
                  <a:pt x="93" y="87"/>
                </a:lnTo>
                <a:lnTo>
                  <a:pt x="93" y="88"/>
                </a:lnTo>
                <a:lnTo>
                  <a:pt x="92" y="90"/>
                </a:lnTo>
                <a:lnTo>
                  <a:pt x="90" y="92"/>
                </a:lnTo>
                <a:lnTo>
                  <a:pt x="92" y="92"/>
                </a:lnTo>
                <a:lnTo>
                  <a:pt x="92" y="90"/>
                </a:lnTo>
                <a:lnTo>
                  <a:pt x="93" y="92"/>
                </a:lnTo>
                <a:lnTo>
                  <a:pt x="95" y="90"/>
                </a:lnTo>
                <a:lnTo>
                  <a:pt x="95" y="87"/>
                </a:lnTo>
                <a:lnTo>
                  <a:pt x="93" y="87"/>
                </a:lnTo>
                <a:lnTo>
                  <a:pt x="95" y="85"/>
                </a:lnTo>
                <a:lnTo>
                  <a:pt x="97" y="83"/>
                </a:lnTo>
                <a:lnTo>
                  <a:pt x="99" y="83"/>
                </a:lnTo>
                <a:lnTo>
                  <a:pt x="101" y="83"/>
                </a:lnTo>
                <a:lnTo>
                  <a:pt x="101" y="85"/>
                </a:lnTo>
                <a:lnTo>
                  <a:pt x="101" y="87"/>
                </a:lnTo>
                <a:lnTo>
                  <a:pt x="103" y="87"/>
                </a:lnTo>
                <a:lnTo>
                  <a:pt x="105" y="88"/>
                </a:lnTo>
                <a:lnTo>
                  <a:pt x="105" y="90"/>
                </a:lnTo>
                <a:lnTo>
                  <a:pt x="107" y="90"/>
                </a:lnTo>
                <a:lnTo>
                  <a:pt x="107" y="92"/>
                </a:lnTo>
                <a:lnTo>
                  <a:pt x="105" y="92"/>
                </a:lnTo>
                <a:lnTo>
                  <a:pt x="103" y="92"/>
                </a:lnTo>
                <a:lnTo>
                  <a:pt x="101" y="92"/>
                </a:lnTo>
                <a:lnTo>
                  <a:pt x="101" y="94"/>
                </a:lnTo>
                <a:lnTo>
                  <a:pt x="103" y="96"/>
                </a:lnTo>
                <a:lnTo>
                  <a:pt x="105" y="102"/>
                </a:lnTo>
                <a:lnTo>
                  <a:pt x="105" y="103"/>
                </a:lnTo>
                <a:lnTo>
                  <a:pt x="107" y="105"/>
                </a:lnTo>
                <a:lnTo>
                  <a:pt x="105" y="105"/>
                </a:lnTo>
                <a:lnTo>
                  <a:pt x="105" y="107"/>
                </a:lnTo>
                <a:lnTo>
                  <a:pt x="103" y="107"/>
                </a:lnTo>
                <a:lnTo>
                  <a:pt x="101" y="109"/>
                </a:lnTo>
                <a:lnTo>
                  <a:pt x="103" y="111"/>
                </a:lnTo>
                <a:lnTo>
                  <a:pt x="105" y="109"/>
                </a:lnTo>
                <a:lnTo>
                  <a:pt x="107" y="107"/>
                </a:lnTo>
                <a:lnTo>
                  <a:pt x="108" y="105"/>
                </a:lnTo>
                <a:lnTo>
                  <a:pt x="108" y="103"/>
                </a:lnTo>
                <a:lnTo>
                  <a:pt x="108" y="102"/>
                </a:lnTo>
                <a:lnTo>
                  <a:pt x="107" y="100"/>
                </a:lnTo>
                <a:lnTo>
                  <a:pt x="107" y="98"/>
                </a:lnTo>
                <a:lnTo>
                  <a:pt x="105" y="98"/>
                </a:lnTo>
                <a:lnTo>
                  <a:pt x="105" y="96"/>
                </a:lnTo>
                <a:lnTo>
                  <a:pt x="105" y="94"/>
                </a:lnTo>
                <a:lnTo>
                  <a:pt x="103" y="94"/>
                </a:lnTo>
                <a:lnTo>
                  <a:pt x="105" y="94"/>
                </a:lnTo>
                <a:lnTo>
                  <a:pt x="107" y="94"/>
                </a:lnTo>
                <a:lnTo>
                  <a:pt x="108" y="90"/>
                </a:lnTo>
                <a:lnTo>
                  <a:pt x="110" y="90"/>
                </a:lnTo>
                <a:lnTo>
                  <a:pt x="112" y="90"/>
                </a:lnTo>
                <a:lnTo>
                  <a:pt x="114" y="90"/>
                </a:lnTo>
                <a:lnTo>
                  <a:pt x="114" y="92"/>
                </a:lnTo>
                <a:lnTo>
                  <a:pt x="116" y="94"/>
                </a:lnTo>
                <a:lnTo>
                  <a:pt x="118" y="94"/>
                </a:lnTo>
                <a:lnTo>
                  <a:pt x="120" y="96"/>
                </a:lnTo>
                <a:lnTo>
                  <a:pt x="122" y="96"/>
                </a:lnTo>
                <a:lnTo>
                  <a:pt x="123" y="94"/>
                </a:lnTo>
                <a:lnTo>
                  <a:pt x="125" y="96"/>
                </a:lnTo>
                <a:lnTo>
                  <a:pt x="125" y="98"/>
                </a:lnTo>
                <a:lnTo>
                  <a:pt x="125" y="100"/>
                </a:lnTo>
                <a:lnTo>
                  <a:pt x="127" y="100"/>
                </a:lnTo>
                <a:lnTo>
                  <a:pt x="127" y="102"/>
                </a:lnTo>
                <a:lnTo>
                  <a:pt x="129" y="103"/>
                </a:lnTo>
                <a:lnTo>
                  <a:pt x="131" y="103"/>
                </a:lnTo>
                <a:lnTo>
                  <a:pt x="131" y="105"/>
                </a:lnTo>
                <a:lnTo>
                  <a:pt x="133" y="105"/>
                </a:lnTo>
                <a:lnTo>
                  <a:pt x="133" y="103"/>
                </a:lnTo>
                <a:lnTo>
                  <a:pt x="135" y="103"/>
                </a:lnTo>
                <a:lnTo>
                  <a:pt x="137" y="103"/>
                </a:lnTo>
                <a:lnTo>
                  <a:pt x="138" y="103"/>
                </a:lnTo>
                <a:lnTo>
                  <a:pt x="142" y="105"/>
                </a:lnTo>
                <a:lnTo>
                  <a:pt x="144" y="107"/>
                </a:lnTo>
                <a:lnTo>
                  <a:pt x="146" y="107"/>
                </a:lnTo>
                <a:lnTo>
                  <a:pt x="148" y="107"/>
                </a:lnTo>
                <a:lnTo>
                  <a:pt x="148" y="109"/>
                </a:lnTo>
                <a:lnTo>
                  <a:pt x="150" y="109"/>
                </a:lnTo>
                <a:lnTo>
                  <a:pt x="152" y="109"/>
                </a:lnTo>
                <a:lnTo>
                  <a:pt x="153" y="109"/>
                </a:lnTo>
                <a:lnTo>
                  <a:pt x="155" y="109"/>
                </a:lnTo>
                <a:lnTo>
                  <a:pt x="155" y="111"/>
                </a:lnTo>
                <a:lnTo>
                  <a:pt x="157" y="109"/>
                </a:lnTo>
                <a:lnTo>
                  <a:pt x="157" y="111"/>
                </a:lnTo>
                <a:lnTo>
                  <a:pt x="159" y="111"/>
                </a:lnTo>
                <a:lnTo>
                  <a:pt x="159" y="109"/>
                </a:lnTo>
                <a:lnTo>
                  <a:pt x="163" y="109"/>
                </a:lnTo>
                <a:lnTo>
                  <a:pt x="165" y="109"/>
                </a:lnTo>
                <a:lnTo>
                  <a:pt x="165" y="107"/>
                </a:lnTo>
                <a:lnTo>
                  <a:pt x="165" y="105"/>
                </a:lnTo>
                <a:lnTo>
                  <a:pt x="167" y="107"/>
                </a:lnTo>
                <a:lnTo>
                  <a:pt x="167" y="109"/>
                </a:lnTo>
                <a:lnTo>
                  <a:pt x="165" y="109"/>
                </a:lnTo>
                <a:lnTo>
                  <a:pt x="165" y="111"/>
                </a:lnTo>
                <a:lnTo>
                  <a:pt x="167" y="111"/>
                </a:lnTo>
                <a:lnTo>
                  <a:pt x="168" y="111"/>
                </a:lnTo>
                <a:lnTo>
                  <a:pt x="167" y="113"/>
                </a:lnTo>
                <a:lnTo>
                  <a:pt x="168" y="113"/>
                </a:lnTo>
                <a:lnTo>
                  <a:pt x="168" y="111"/>
                </a:lnTo>
                <a:lnTo>
                  <a:pt x="170" y="109"/>
                </a:lnTo>
                <a:lnTo>
                  <a:pt x="170" y="111"/>
                </a:lnTo>
                <a:lnTo>
                  <a:pt x="172" y="111"/>
                </a:lnTo>
                <a:lnTo>
                  <a:pt x="172" y="113"/>
                </a:lnTo>
                <a:lnTo>
                  <a:pt x="172" y="117"/>
                </a:lnTo>
                <a:lnTo>
                  <a:pt x="174" y="117"/>
                </a:lnTo>
                <a:lnTo>
                  <a:pt x="176" y="118"/>
                </a:lnTo>
                <a:lnTo>
                  <a:pt x="178" y="120"/>
                </a:lnTo>
                <a:lnTo>
                  <a:pt x="178" y="124"/>
                </a:lnTo>
                <a:lnTo>
                  <a:pt x="178" y="126"/>
                </a:lnTo>
                <a:lnTo>
                  <a:pt x="178" y="128"/>
                </a:lnTo>
                <a:lnTo>
                  <a:pt x="178" y="128"/>
                </a:lnTo>
                <a:lnTo>
                  <a:pt x="178" y="130"/>
                </a:lnTo>
                <a:lnTo>
                  <a:pt x="178" y="132"/>
                </a:lnTo>
                <a:lnTo>
                  <a:pt x="180" y="133"/>
                </a:lnTo>
                <a:lnTo>
                  <a:pt x="178" y="133"/>
                </a:lnTo>
                <a:lnTo>
                  <a:pt x="180" y="135"/>
                </a:lnTo>
                <a:lnTo>
                  <a:pt x="182" y="137"/>
                </a:lnTo>
                <a:lnTo>
                  <a:pt x="182" y="139"/>
                </a:lnTo>
                <a:lnTo>
                  <a:pt x="182" y="141"/>
                </a:lnTo>
                <a:lnTo>
                  <a:pt x="183" y="141"/>
                </a:lnTo>
                <a:lnTo>
                  <a:pt x="183" y="143"/>
                </a:lnTo>
                <a:lnTo>
                  <a:pt x="183" y="145"/>
                </a:lnTo>
                <a:lnTo>
                  <a:pt x="185" y="147"/>
                </a:lnTo>
                <a:lnTo>
                  <a:pt x="187" y="148"/>
                </a:lnTo>
                <a:lnTo>
                  <a:pt x="189" y="148"/>
                </a:lnTo>
                <a:lnTo>
                  <a:pt x="189" y="150"/>
                </a:lnTo>
                <a:lnTo>
                  <a:pt x="189" y="152"/>
                </a:lnTo>
                <a:lnTo>
                  <a:pt x="193" y="152"/>
                </a:lnTo>
                <a:lnTo>
                  <a:pt x="195" y="152"/>
                </a:lnTo>
                <a:lnTo>
                  <a:pt x="195" y="156"/>
                </a:lnTo>
                <a:lnTo>
                  <a:pt x="195" y="158"/>
                </a:lnTo>
                <a:lnTo>
                  <a:pt x="195" y="160"/>
                </a:lnTo>
                <a:lnTo>
                  <a:pt x="195" y="162"/>
                </a:lnTo>
                <a:lnTo>
                  <a:pt x="197" y="162"/>
                </a:lnTo>
                <a:lnTo>
                  <a:pt x="197" y="163"/>
                </a:lnTo>
                <a:lnTo>
                  <a:pt x="197" y="165"/>
                </a:lnTo>
                <a:lnTo>
                  <a:pt x="197" y="167"/>
                </a:lnTo>
                <a:lnTo>
                  <a:pt x="195" y="169"/>
                </a:lnTo>
                <a:lnTo>
                  <a:pt x="195" y="171"/>
                </a:lnTo>
                <a:lnTo>
                  <a:pt x="195" y="173"/>
                </a:lnTo>
                <a:lnTo>
                  <a:pt x="195" y="177"/>
                </a:lnTo>
                <a:lnTo>
                  <a:pt x="195" y="178"/>
                </a:lnTo>
                <a:lnTo>
                  <a:pt x="195" y="180"/>
                </a:lnTo>
                <a:lnTo>
                  <a:pt x="195" y="182"/>
                </a:lnTo>
                <a:lnTo>
                  <a:pt x="195" y="184"/>
                </a:lnTo>
                <a:lnTo>
                  <a:pt x="193" y="184"/>
                </a:lnTo>
                <a:lnTo>
                  <a:pt x="193" y="186"/>
                </a:lnTo>
                <a:lnTo>
                  <a:pt x="193" y="188"/>
                </a:lnTo>
                <a:lnTo>
                  <a:pt x="195" y="188"/>
                </a:lnTo>
                <a:lnTo>
                  <a:pt x="195" y="190"/>
                </a:lnTo>
                <a:lnTo>
                  <a:pt x="193" y="190"/>
                </a:lnTo>
                <a:lnTo>
                  <a:pt x="193" y="192"/>
                </a:lnTo>
                <a:lnTo>
                  <a:pt x="195" y="192"/>
                </a:lnTo>
                <a:lnTo>
                  <a:pt x="195" y="193"/>
                </a:lnTo>
                <a:lnTo>
                  <a:pt x="195" y="195"/>
                </a:lnTo>
                <a:lnTo>
                  <a:pt x="197" y="195"/>
                </a:lnTo>
                <a:lnTo>
                  <a:pt x="197" y="197"/>
                </a:lnTo>
                <a:lnTo>
                  <a:pt x="198" y="199"/>
                </a:lnTo>
                <a:lnTo>
                  <a:pt x="198" y="201"/>
                </a:lnTo>
                <a:lnTo>
                  <a:pt x="198" y="203"/>
                </a:lnTo>
                <a:lnTo>
                  <a:pt x="198" y="205"/>
                </a:lnTo>
                <a:lnTo>
                  <a:pt x="198" y="207"/>
                </a:lnTo>
                <a:lnTo>
                  <a:pt x="197" y="207"/>
                </a:lnTo>
                <a:lnTo>
                  <a:pt x="195" y="205"/>
                </a:lnTo>
                <a:lnTo>
                  <a:pt x="193" y="203"/>
                </a:lnTo>
                <a:lnTo>
                  <a:pt x="191" y="203"/>
                </a:lnTo>
                <a:lnTo>
                  <a:pt x="189" y="203"/>
                </a:lnTo>
                <a:lnTo>
                  <a:pt x="187" y="205"/>
                </a:lnTo>
                <a:lnTo>
                  <a:pt x="185" y="207"/>
                </a:lnTo>
                <a:lnTo>
                  <a:pt x="185" y="208"/>
                </a:lnTo>
                <a:lnTo>
                  <a:pt x="187" y="208"/>
                </a:lnTo>
                <a:lnTo>
                  <a:pt x="185" y="210"/>
                </a:lnTo>
                <a:lnTo>
                  <a:pt x="185" y="212"/>
                </a:lnTo>
                <a:lnTo>
                  <a:pt x="183" y="212"/>
                </a:lnTo>
                <a:lnTo>
                  <a:pt x="183" y="214"/>
                </a:lnTo>
                <a:lnTo>
                  <a:pt x="183" y="216"/>
                </a:lnTo>
                <a:lnTo>
                  <a:pt x="182" y="214"/>
                </a:lnTo>
                <a:lnTo>
                  <a:pt x="183" y="212"/>
                </a:lnTo>
                <a:lnTo>
                  <a:pt x="183" y="210"/>
                </a:lnTo>
                <a:lnTo>
                  <a:pt x="182" y="212"/>
                </a:lnTo>
                <a:lnTo>
                  <a:pt x="182" y="214"/>
                </a:lnTo>
                <a:lnTo>
                  <a:pt x="182" y="216"/>
                </a:lnTo>
                <a:lnTo>
                  <a:pt x="183" y="216"/>
                </a:lnTo>
                <a:lnTo>
                  <a:pt x="185" y="216"/>
                </a:lnTo>
                <a:lnTo>
                  <a:pt x="185" y="218"/>
                </a:lnTo>
                <a:lnTo>
                  <a:pt x="185" y="218"/>
                </a:lnTo>
                <a:lnTo>
                  <a:pt x="183" y="220"/>
                </a:lnTo>
                <a:lnTo>
                  <a:pt x="182" y="220"/>
                </a:lnTo>
                <a:lnTo>
                  <a:pt x="182" y="222"/>
                </a:lnTo>
                <a:lnTo>
                  <a:pt x="182" y="223"/>
                </a:lnTo>
                <a:lnTo>
                  <a:pt x="180" y="225"/>
                </a:lnTo>
                <a:lnTo>
                  <a:pt x="178" y="225"/>
                </a:lnTo>
                <a:lnTo>
                  <a:pt x="178" y="223"/>
                </a:lnTo>
                <a:lnTo>
                  <a:pt x="176" y="223"/>
                </a:lnTo>
                <a:lnTo>
                  <a:pt x="176" y="222"/>
                </a:lnTo>
                <a:lnTo>
                  <a:pt x="174" y="218"/>
                </a:lnTo>
                <a:lnTo>
                  <a:pt x="174" y="218"/>
                </a:lnTo>
                <a:lnTo>
                  <a:pt x="176" y="216"/>
                </a:lnTo>
                <a:lnTo>
                  <a:pt x="174" y="216"/>
                </a:lnTo>
                <a:lnTo>
                  <a:pt x="172" y="216"/>
                </a:lnTo>
                <a:lnTo>
                  <a:pt x="170" y="216"/>
                </a:lnTo>
                <a:lnTo>
                  <a:pt x="172" y="216"/>
                </a:lnTo>
                <a:lnTo>
                  <a:pt x="174" y="216"/>
                </a:lnTo>
                <a:lnTo>
                  <a:pt x="174" y="218"/>
                </a:lnTo>
                <a:lnTo>
                  <a:pt x="170" y="218"/>
                </a:lnTo>
                <a:lnTo>
                  <a:pt x="168" y="218"/>
                </a:lnTo>
                <a:lnTo>
                  <a:pt x="167" y="218"/>
                </a:lnTo>
                <a:lnTo>
                  <a:pt x="165" y="218"/>
                </a:lnTo>
                <a:lnTo>
                  <a:pt x="165" y="220"/>
                </a:lnTo>
                <a:lnTo>
                  <a:pt x="163" y="222"/>
                </a:lnTo>
                <a:lnTo>
                  <a:pt x="161" y="222"/>
                </a:lnTo>
                <a:lnTo>
                  <a:pt x="159" y="223"/>
                </a:lnTo>
                <a:lnTo>
                  <a:pt x="159" y="222"/>
                </a:lnTo>
                <a:lnTo>
                  <a:pt x="157" y="222"/>
                </a:lnTo>
                <a:lnTo>
                  <a:pt x="155" y="222"/>
                </a:lnTo>
                <a:lnTo>
                  <a:pt x="153" y="222"/>
                </a:lnTo>
                <a:lnTo>
                  <a:pt x="146" y="220"/>
                </a:lnTo>
                <a:lnTo>
                  <a:pt x="144" y="220"/>
                </a:lnTo>
                <a:lnTo>
                  <a:pt x="144" y="218"/>
                </a:lnTo>
                <a:lnTo>
                  <a:pt x="144" y="218"/>
                </a:lnTo>
                <a:lnTo>
                  <a:pt x="144" y="216"/>
                </a:lnTo>
                <a:lnTo>
                  <a:pt x="144" y="214"/>
                </a:lnTo>
                <a:lnTo>
                  <a:pt x="144" y="212"/>
                </a:lnTo>
                <a:lnTo>
                  <a:pt x="144" y="210"/>
                </a:lnTo>
                <a:lnTo>
                  <a:pt x="144" y="208"/>
                </a:lnTo>
                <a:lnTo>
                  <a:pt x="146" y="207"/>
                </a:lnTo>
                <a:lnTo>
                  <a:pt x="148" y="205"/>
                </a:lnTo>
                <a:lnTo>
                  <a:pt x="148" y="203"/>
                </a:lnTo>
                <a:lnTo>
                  <a:pt x="148" y="201"/>
                </a:lnTo>
                <a:lnTo>
                  <a:pt x="146" y="201"/>
                </a:lnTo>
                <a:lnTo>
                  <a:pt x="146" y="199"/>
                </a:lnTo>
                <a:lnTo>
                  <a:pt x="146" y="197"/>
                </a:lnTo>
                <a:lnTo>
                  <a:pt x="144" y="195"/>
                </a:lnTo>
                <a:lnTo>
                  <a:pt x="146" y="193"/>
                </a:lnTo>
                <a:lnTo>
                  <a:pt x="146" y="192"/>
                </a:lnTo>
                <a:lnTo>
                  <a:pt x="148" y="192"/>
                </a:lnTo>
                <a:lnTo>
                  <a:pt x="150" y="190"/>
                </a:lnTo>
                <a:lnTo>
                  <a:pt x="150" y="188"/>
                </a:lnTo>
                <a:lnTo>
                  <a:pt x="150" y="186"/>
                </a:lnTo>
                <a:lnTo>
                  <a:pt x="150" y="184"/>
                </a:lnTo>
                <a:lnTo>
                  <a:pt x="150" y="182"/>
                </a:lnTo>
                <a:lnTo>
                  <a:pt x="150" y="180"/>
                </a:lnTo>
                <a:lnTo>
                  <a:pt x="148" y="180"/>
                </a:lnTo>
                <a:lnTo>
                  <a:pt x="148" y="178"/>
                </a:lnTo>
                <a:lnTo>
                  <a:pt x="148" y="177"/>
                </a:lnTo>
                <a:lnTo>
                  <a:pt x="148" y="175"/>
                </a:lnTo>
                <a:lnTo>
                  <a:pt x="148" y="173"/>
                </a:lnTo>
                <a:lnTo>
                  <a:pt x="148" y="173"/>
                </a:lnTo>
                <a:lnTo>
                  <a:pt x="150" y="173"/>
                </a:lnTo>
                <a:lnTo>
                  <a:pt x="150" y="171"/>
                </a:lnTo>
                <a:lnTo>
                  <a:pt x="148" y="171"/>
                </a:lnTo>
                <a:lnTo>
                  <a:pt x="146" y="169"/>
                </a:lnTo>
                <a:lnTo>
                  <a:pt x="144" y="171"/>
                </a:lnTo>
                <a:lnTo>
                  <a:pt x="144" y="169"/>
                </a:lnTo>
                <a:lnTo>
                  <a:pt x="144" y="167"/>
                </a:lnTo>
                <a:lnTo>
                  <a:pt x="144" y="165"/>
                </a:lnTo>
                <a:lnTo>
                  <a:pt x="144" y="163"/>
                </a:lnTo>
                <a:lnTo>
                  <a:pt x="142" y="163"/>
                </a:lnTo>
                <a:lnTo>
                  <a:pt x="140" y="162"/>
                </a:lnTo>
                <a:lnTo>
                  <a:pt x="138" y="162"/>
                </a:lnTo>
                <a:lnTo>
                  <a:pt x="137" y="162"/>
                </a:lnTo>
                <a:lnTo>
                  <a:pt x="137" y="158"/>
                </a:lnTo>
                <a:lnTo>
                  <a:pt x="137" y="156"/>
                </a:lnTo>
                <a:lnTo>
                  <a:pt x="137" y="154"/>
                </a:lnTo>
                <a:lnTo>
                  <a:pt x="137" y="152"/>
                </a:lnTo>
                <a:lnTo>
                  <a:pt x="137" y="150"/>
                </a:lnTo>
                <a:lnTo>
                  <a:pt x="138" y="150"/>
                </a:lnTo>
                <a:lnTo>
                  <a:pt x="137" y="148"/>
                </a:lnTo>
                <a:lnTo>
                  <a:pt x="137" y="147"/>
                </a:lnTo>
                <a:lnTo>
                  <a:pt x="135" y="148"/>
                </a:lnTo>
                <a:lnTo>
                  <a:pt x="133" y="148"/>
                </a:lnTo>
                <a:lnTo>
                  <a:pt x="131" y="147"/>
                </a:lnTo>
                <a:lnTo>
                  <a:pt x="131" y="147"/>
                </a:lnTo>
                <a:lnTo>
                  <a:pt x="129" y="145"/>
                </a:lnTo>
                <a:lnTo>
                  <a:pt x="127" y="143"/>
                </a:lnTo>
                <a:lnTo>
                  <a:pt x="127" y="141"/>
                </a:lnTo>
                <a:lnTo>
                  <a:pt x="125" y="141"/>
                </a:lnTo>
                <a:lnTo>
                  <a:pt x="123" y="141"/>
                </a:lnTo>
                <a:lnTo>
                  <a:pt x="122" y="141"/>
                </a:lnTo>
                <a:lnTo>
                  <a:pt x="120" y="141"/>
                </a:lnTo>
                <a:lnTo>
                  <a:pt x="118" y="139"/>
                </a:lnTo>
                <a:lnTo>
                  <a:pt x="116" y="139"/>
                </a:lnTo>
                <a:lnTo>
                  <a:pt x="114" y="139"/>
                </a:lnTo>
                <a:lnTo>
                  <a:pt x="112" y="139"/>
                </a:lnTo>
                <a:lnTo>
                  <a:pt x="112" y="141"/>
                </a:lnTo>
                <a:lnTo>
                  <a:pt x="110" y="141"/>
                </a:lnTo>
                <a:lnTo>
                  <a:pt x="110" y="139"/>
                </a:lnTo>
                <a:lnTo>
                  <a:pt x="108" y="139"/>
                </a:lnTo>
                <a:lnTo>
                  <a:pt x="107" y="139"/>
                </a:lnTo>
                <a:lnTo>
                  <a:pt x="105" y="139"/>
                </a:lnTo>
                <a:lnTo>
                  <a:pt x="103" y="139"/>
                </a:lnTo>
                <a:lnTo>
                  <a:pt x="103" y="141"/>
                </a:lnTo>
                <a:lnTo>
                  <a:pt x="101" y="141"/>
                </a:lnTo>
                <a:lnTo>
                  <a:pt x="99" y="141"/>
                </a:lnTo>
                <a:lnTo>
                  <a:pt x="97" y="143"/>
                </a:lnTo>
                <a:lnTo>
                  <a:pt x="97" y="141"/>
                </a:lnTo>
                <a:lnTo>
                  <a:pt x="97" y="139"/>
                </a:lnTo>
                <a:lnTo>
                  <a:pt x="97" y="137"/>
                </a:lnTo>
                <a:lnTo>
                  <a:pt x="95" y="137"/>
                </a:lnTo>
                <a:lnTo>
                  <a:pt x="93" y="137"/>
                </a:lnTo>
                <a:lnTo>
                  <a:pt x="92" y="137"/>
                </a:lnTo>
                <a:lnTo>
                  <a:pt x="92" y="139"/>
                </a:lnTo>
                <a:lnTo>
                  <a:pt x="90" y="139"/>
                </a:lnTo>
                <a:lnTo>
                  <a:pt x="88" y="139"/>
                </a:lnTo>
                <a:lnTo>
                  <a:pt x="86" y="139"/>
                </a:lnTo>
                <a:lnTo>
                  <a:pt x="84" y="141"/>
                </a:lnTo>
                <a:lnTo>
                  <a:pt x="82" y="143"/>
                </a:lnTo>
                <a:lnTo>
                  <a:pt x="82" y="145"/>
                </a:lnTo>
                <a:lnTo>
                  <a:pt x="82" y="147"/>
                </a:lnTo>
                <a:lnTo>
                  <a:pt x="82" y="148"/>
                </a:lnTo>
                <a:lnTo>
                  <a:pt x="80" y="148"/>
                </a:lnTo>
                <a:lnTo>
                  <a:pt x="80" y="150"/>
                </a:lnTo>
                <a:lnTo>
                  <a:pt x="80" y="152"/>
                </a:lnTo>
                <a:lnTo>
                  <a:pt x="80" y="154"/>
                </a:lnTo>
                <a:lnTo>
                  <a:pt x="78" y="154"/>
                </a:lnTo>
                <a:lnTo>
                  <a:pt x="78" y="156"/>
                </a:lnTo>
                <a:lnTo>
                  <a:pt x="77" y="156"/>
                </a:lnTo>
                <a:lnTo>
                  <a:pt x="75" y="156"/>
                </a:lnTo>
                <a:lnTo>
                  <a:pt x="75" y="154"/>
                </a:lnTo>
                <a:lnTo>
                  <a:pt x="73" y="154"/>
                </a:lnTo>
                <a:lnTo>
                  <a:pt x="71" y="154"/>
                </a:lnTo>
                <a:lnTo>
                  <a:pt x="71" y="152"/>
                </a:lnTo>
                <a:lnTo>
                  <a:pt x="69" y="152"/>
                </a:lnTo>
                <a:lnTo>
                  <a:pt x="67" y="152"/>
                </a:lnTo>
                <a:lnTo>
                  <a:pt x="67" y="154"/>
                </a:lnTo>
                <a:lnTo>
                  <a:pt x="67" y="156"/>
                </a:lnTo>
                <a:lnTo>
                  <a:pt x="67" y="158"/>
                </a:lnTo>
                <a:lnTo>
                  <a:pt x="65" y="160"/>
                </a:lnTo>
                <a:lnTo>
                  <a:pt x="63" y="162"/>
                </a:lnTo>
                <a:lnTo>
                  <a:pt x="62" y="163"/>
                </a:lnTo>
                <a:lnTo>
                  <a:pt x="60" y="165"/>
                </a:lnTo>
                <a:lnTo>
                  <a:pt x="58" y="165"/>
                </a:lnTo>
                <a:lnTo>
                  <a:pt x="56" y="165"/>
                </a:lnTo>
                <a:lnTo>
                  <a:pt x="54" y="165"/>
                </a:lnTo>
                <a:lnTo>
                  <a:pt x="52" y="165"/>
                </a:lnTo>
                <a:lnTo>
                  <a:pt x="52" y="163"/>
                </a:lnTo>
                <a:lnTo>
                  <a:pt x="50" y="162"/>
                </a:lnTo>
                <a:lnTo>
                  <a:pt x="50" y="160"/>
                </a:lnTo>
                <a:lnTo>
                  <a:pt x="47" y="160"/>
                </a:lnTo>
                <a:lnTo>
                  <a:pt x="45" y="160"/>
                </a:lnTo>
                <a:lnTo>
                  <a:pt x="45" y="162"/>
                </a:lnTo>
                <a:lnTo>
                  <a:pt x="43" y="160"/>
                </a:lnTo>
                <a:lnTo>
                  <a:pt x="41" y="162"/>
                </a:lnTo>
                <a:lnTo>
                  <a:pt x="41" y="163"/>
                </a:lnTo>
                <a:lnTo>
                  <a:pt x="39" y="163"/>
                </a:lnTo>
                <a:lnTo>
                  <a:pt x="39" y="167"/>
                </a:lnTo>
                <a:lnTo>
                  <a:pt x="37" y="167"/>
                </a:lnTo>
                <a:lnTo>
                  <a:pt x="37" y="169"/>
                </a:lnTo>
                <a:lnTo>
                  <a:pt x="35" y="171"/>
                </a:lnTo>
                <a:lnTo>
                  <a:pt x="35" y="173"/>
                </a:lnTo>
                <a:lnTo>
                  <a:pt x="35" y="173"/>
                </a:lnTo>
                <a:lnTo>
                  <a:pt x="35" y="175"/>
                </a:lnTo>
                <a:lnTo>
                  <a:pt x="35" y="175"/>
                </a:lnTo>
                <a:lnTo>
                  <a:pt x="33" y="178"/>
                </a:lnTo>
                <a:lnTo>
                  <a:pt x="32" y="178"/>
                </a:lnTo>
                <a:lnTo>
                  <a:pt x="30" y="180"/>
                </a:lnTo>
                <a:lnTo>
                  <a:pt x="28" y="180"/>
                </a:lnTo>
                <a:lnTo>
                  <a:pt x="28" y="182"/>
                </a:lnTo>
                <a:lnTo>
                  <a:pt x="26" y="178"/>
                </a:lnTo>
                <a:lnTo>
                  <a:pt x="24" y="175"/>
                </a:lnTo>
                <a:lnTo>
                  <a:pt x="22" y="175"/>
                </a:lnTo>
                <a:lnTo>
                  <a:pt x="22" y="173"/>
                </a:lnTo>
                <a:lnTo>
                  <a:pt x="20" y="173"/>
                </a:lnTo>
                <a:lnTo>
                  <a:pt x="20" y="171"/>
                </a:lnTo>
                <a:lnTo>
                  <a:pt x="18" y="173"/>
                </a:lnTo>
                <a:lnTo>
                  <a:pt x="17" y="173"/>
                </a:lnTo>
                <a:lnTo>
                  <a:pt x="15" y="173"/>
                </a:lnTo>
                <a:lnTo>
                  <a:pt x="13" y="173"/>
                </a:lnTo>
                <a:lnTo>
                  <a:pt x="11" y="175"/>
                </a:lnTo>
                <a:lnTo>
                  <a:pt x="9" y="173"/>
                </a:lnTo>
                <a:lnTo>
                  <a:pt x="7" y="173"/>
                </a:lnTo>
                <a:lnTo>
                  <a:pt x="7" y="171"/>
                </a:lnTo>
                <a:lnTo>
                  <a:pt x="9" y="169"/>
                </a:lnTo>
                <a:lnTo>
                  <a:pt x="11" y="165"/>
                </a:lnTo>
                <a:lnTo>
                  <a:pt x="13" y="163"/>
                </a:lnTo>
                <a:lnTo>
                  <a:pt x="13" y="162"/>
                </a:lnTo>
                <a:lnTo>
                  <a:pt x="15" y="160"/>
                </a:lnTo>
                <a:lnTo>
                  <a:pt x="17" y="160"/>
                </a:lnTo>
                <a:lnTo>
                  <a:pt x="17" y="158"/>
                </a:lnTo>
                <a:lnTo>
                  <a:pt x="17" y="156"/>
                </a:lnTo>
                <a:lnTo>
                  <a:pt x="18" y="156"/>
                </a:lnTo>
                <a:lnTo>
                  <a:pt x="18" y="154"/>
                </a:lnTo>
                <a:lnTo>
                  <a:pt x="20" y="152"/>
                </a:lnTo>
                <a:lnTo>
                  <a:pt x="20" y="150"/>
                </a:lnTo>
                <a:lnTo>
                  <a:pt x="20" y="148"/>
                </a:lnTo>
                <a:lnTo>
                  <a:pt x="20" y="147"/>
                </a:lnTo>
                <a:lnTo>
                  <a:pt x="20" y="145"/>
                </a:lnTo>
                <a:lnTo>
                  <a:pt x="20" y="143"/>
                </a:lnTo>
                <a:lnTo>
                  <a:pt x="20" y="141"/>
                </a:lnTo>
                <a:lnTo>
                  <a:pt x="22" y="141"/>
                </a:lnTo>
                <a:lnTo>
                  <a:pt x="24" y="139"/>
                </a:lnTo>
                <a:lnTo>
                  <a:pt x="26" y="137"/>
                </a:lnTo>
                <a:lnTo>
                  <a:pt x="28" y="137"/>
                </a:lnTo>
                <a:lnTo>
                  <a:pt x="30" y="137"/>
                </a:lnTo>
                <a:lnTo>
                  <a:pt x="32" y="133"/>
                </a:lnTo>
                <a:lnTo>
                  <a:pt x="33" y="132"/>
                </a:lnTo>
                <a:lnTo>
                  <a:pt x="35" y="130"/>
                </a:lnTo>
                <a:lnTo>
                  <a:pt x="35" y="128"/>
                </a:lnTo>
                <a:lnTo>
                  <a:pt x="37" y="128"/>
                </a:lnTo>
                <a:lnTo>
                  <a:pt x="35" y="128"/>
                </a:lnTo>
                <a:lnTo>
                  <a:pt x="35" y="126"/>
                </a:lnTo>
                <a:lnTo>
                  <a:pt x="35" y="126"/>
                </a:lnTo>
                <a:lnTo>
                  <a:pt x="33" y="126"/>
                </a:lnTo>
                <a:lnTo>
                  <a:pt x="32" y="124"/>
                </a:lnTo>
                <a:lnTo>
                  <a:pt x="32" y="122"/>
                </a:lnTo>
                <a:lnTo>
                  <a:pt x="32" y="120"/>
                </a:lnTo>
                <a:lnTo>
                  <a:pt x="32" y="118"/>
                </a:lnTo>
                <a:lnTo>
                  <a:pt x="33" y="117"/>
                </a:lnTo>
                <a:lnTo>
                  <a:pt x="33" y="115"/>
                </a:lnTo>
                <a:lnTo>
                  <a:pt x="33" y="113"/>
                </a:lnTo>
                <a:lnTo>
                  <a:pt x="32" y="113"/>
                </a:lnTo>
                <a:lnTo>
                  <a:pt x="30" y="113"/>
                </a:lnTo>
                <a:lnTo>
                  <a:pt x="28" y="111"/>
                </a:lnTo>
                <a:lnTo>
                  <a:pt x="26" y="111"/>
                </a:lnTo>
                <a:lnTo>
                  <a:pt x="24" y="109"/>
                </a:lnTo>
                <a:lnTo>
                  <a:pt x="22" y="107"/>
                </a:lnTo>
                <a:lnTo>
                  <a:pt x="22" y="105"/>
                </a:lnTo>
                <a:lnTo>
                  <a:pt x="20" y="103"/>
                </a:lnTo>
                <a:lnTo>
                  <a:pt x="20" y="102"/>
                </a:lnTo>
                <a:lnTo>
                  <a:pt x="18" y="102"/>
                </a:lnTo>
                <a:lnTo>
                  <a:pt x="18" y="100"/>
                </a:lnTo>
                <a:lnTo>
                  <a:pt x="18" y="98"/>
                </a:lnTo>
                <a:lnTo>
                  <a:pt x="17" y="96"/>
                </a:lnTo>
                <a:lnTo>
                  <a:pt x="17" y="94"/>
                </a:lnTo>
                <a:lnTo>
                  <a:pt x="18" y="94"/>
                </a:lnTo>
                <a:lnTo>
                  <a:pt x="18" y="92"/>
                </a:lnTo>
                <a:lnTo>
                  <a:pt x="20" y="92"/>
                </a:lnTo>
                <a:lnTo>
                  <a:pt x="20" y="90"/>
                </a:lnTo>
                <a:lnTo>
                  <a:pt x="20" y="88"/>
                </a:lnTo>
                <a:lnTo>
                  <a:pt x="18" y="87"/>
                </a:lnTo>
                <a:lnTo>
                  <a:pt x="18" y="85"/>
                </a:lnTo>
                <a:lnTo>
                  <a:pt x="18" y="83"/>
                </a:lnTo>
                <a:lnTo>
                  <a:pt x="18" y="83"/>
                </a:lnTo>
                <a:lnTo>
                  <a:pt x="17" y="83"/>
                </a:lnTo>
                <a:lnTo>
                  <a:pt x="15" y="83"/>
                </a:lnTo>
                <a:lnTo>
                  <a:pt x="13" y="83"/>
                </a:lnTo>
                <a:lnTo>
                  <a:pt x="11" y="83"/>
                </a:lnTo>
                <a:lnTo>
                  <a:pt x="9" y="83"/>
                </a:lnTo>
                <a:lnTo>
                  <a:pt x="7" y="83"/>
                </a:lnTo>
                <a:lnTo>
                  <a:pt x="5" y="83"/>
                </a:lnTo>
                <a:lnTo>
                  <a:pt x="3" y="83"/>
                </a:lnTo>
                <a:lnTo>
                  <a:pt x="2" y="83"/>
                </a:lnTo>
                <a:lnTo>
                  <a:pt x="0" y="83"/>
                </a:lnTo>
                <a:lnTo>
                  <a:pt x="2" y="81"/>
                </a:lnTo>
                <a:lnTo>
                  <a:pt x="2" y="79"/>
                </a:lnTo>
                <a:lnTo>
                  <a:pt x="3" y="79"/>
                </a:lnTo>
                <a:lnTo>
                  <a:pt x="5" y="77"/>
                </a:lnTo>
                <a:lnTo>
                  <a:pt x="7" y="75"/>
                </a:lnTo>
                <a:lnTo>
                  <a:pt x="7" y="73"/>
                </a:lnTo>
                <a:lnTo>
                  <a:pt x="9" y="73"/>
                </a:lnTo>
                <a:lnTo>
                  <a:pt x="9" y="72"/>
                </a:lnTo>
                <a:lnTo>
                  <a:pt x="7" y="72"/>
                </a:lnTo>
                <a:lnTo>
                  <a:pt x="9" y="70"/>
                </a:lnTo>
                <a:lnTo>
                  <a:pt x="9" y="68"/>
                </a:lnTo>
                <a:lnTo>
                  <a:pt x="11" y="68"/>
                </a:lnTo>
                <a:lnTo>
                  <a:pt x="13" y="66"/>
                </a:lnTo>
                <a:lnTo>
                  <a:pt x="15" y="66"/>
                </a:lnTo>
                <a:lnTo>
                  <a:pt x="15" y="64"/>
                </a:lnTo>
                <a:lnTo>
                  <a:pt x="15" y="62"/>
                </a:lnTo>
                <a:lnTo>
                  <a:pt x="17" y="62"/>
                </a:lnTo>
                <a:lnTo>
                  <a:pt x="17" y="60"/>
                </a:lnTo>
                <a:lnTo>
                  <a:pt x="17" y="58"/>
                </a:lnTo>
                <a:lnTo>
                  <a:pt x="18" y="57"/>
                </a:lnTo>
                <a:lnTo>
                  <a:pt x="20" y="55"/>
                </a:lnTo>
                <a:lnTo>
                  <a:pt x="18" y="55"/>
                </a:lnTo>
                <a:lnTo>
                  <a:pt x="20" y="53"/>
                </a:lnTo>
                <a:lnTo>
                  <a:pt x="20" y="51"/>
                </a:lnTo>
                <a:lnTo>
                  <a:pt x="20" y="49"/>
                </a:lnTo>
                <a:lnTo>
                  <a:pt x="20" y="47"/>
                </a:lnTo>
                <a:lnTo>
                  <a:pt x="20" y="45"/>
                </a:lnTo>
                <a:lnTo>
                  <a:pt x="20" y="43"/>
                </a:lnTo>
                <a:lnTo>
                  <a:pt x="20" y="42"/>
                </a:lnTo>
                <a:lnTo>
                  <a:pt x="20" y="40"/>
                </a:lnTo>
                <a:lnTo>
                  <a:pt x="20" y="38"/>
                </a:lnTo>
                <a:lnTo>
                  <a:pt x="20" y="38"/>
                </a:lnTo>
                <a:lnTo>
                  <a:pt x="22" y="36"/>
                </a:lnTo>
                <a:lnTo>
                  <a:pt x="22" y="34"/>
                </a:lnTo>
                <a:lnTo>
                  <a:pt x="24" y="32"/>
                </a:lnTo>
                <a:lnTo>
                  <a:pt x="24" y="30"/>
                </a:lnTo>
                <a:lnTo>
                  <a:pt x="24" y="28"/>
                </a:lnTo>
                <a:lnTo>
                  <a:pt x="24" y="27"/>
                </a:lnTo>
                <a:lnTo>
                  <a:pt x="24" y="25"/>
                </a:lnTo>
                <a:lnTo>
                  <a:pt x="26" y="23"/>
                </a:lnTo>
                <a:lnTo>
                  <a:pt x="26" y="21"/>
                </a:lnTo>
                <a:lnTo>
                  <a:pt x="26" y="19"/>
                </a:lnTo>
                <a:lnTo>
                  <a:pt x="26" y="17"/>
                </a:lnTo>
                <a:lnTo>
                  <a:pt x="28" y="15"/>
                </a:lnTo>
                <a:lnTo>
                  <a:pt x="28" y="13"/>
                </a:lnTo>
                <a:lnTo>
                  <a:pt x="30" y="13"/>
                </a:lnTo>
                <a:lnTo>
                  <a:pt x="30" y="12"/>
                </a:lnTo>
                <a:lnTo>
                  <a:pt x="32" y="12"/>
                </a:lnTo>
                <a:lnTo>
                  <a:pt x="32" y="13"/>
                </a:lnTo>
                <a:lnTo>
                  <a:pt x="33" y="12"/>
                </a:lnTo>
                <a:lnTo>
                  <a:pt x="35" y="10"/>
                </a:lnTo>
                <a:lnTo>
                  <a:pt x="35" y="8"/>
                </a:lnTo>
                <a:lnTo>
                  <a:pt x="39" y="0"/>
                </a:lnTo>
                <a:lnTo>
                  <a:pt x="41" y="0"/>
                </a:lnTo>
                <a:lnTo>
                  <a:pt x="41" y="0"/>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114"/>
          <p:cNvSpPr>
            <a:spLocks noEditPoints="1"/>
          </p:cNvSpPr>
          <p:nvPr/>
        </p:nvSpPr>
        <p:spPr bwMode="auto">
          <a:xfrm>
            <a:off x="4363032" y="4644596"/>
            <a:ext cx="1789112" cy="1646238"/>
          </a:xfrm>
          <a:custGeom>
            <a:avLst/>
            <a:gdLst>
              <a:gd name="T0" fmla="*/ 1028 w 1127"/>
              <a:gd name="T1" fmla="*/ 593 h 1037"/>
              <a:gd name="T2" fmla="*/ 955 w 1127"/>
              <a:gd name="T3" fmla="*/ 417 h 1037"/>
              <a:gd name="T4" fmla="*/ 942 w 1127"/>
              <a:gd name="T5" fmla="*/ 345 h 1037"/>
              <a:gd name="T6" fmla="*/ 917 w 1127"/>
              <a:gd name="T7" fmla="*/ 343 h 1037"/>
              <a:gd name="T8" fmla="*/ 441 w 1127"/>
              <a:gd name="T9" fmla="*/ 62 h 1037"/>
              <a:gd name="T10" fmla="*/ 523 w 1127"/>
              <a:gd name="T11" fmla="*/ 90 h 1037"/>
              <a:gd name="T12" fmla="*/ 578 w 1127"/>
              <a:gd name="T13" fmla="*/ 137 h 1037"/>
              <a:gd name="T14" fmla="*/ 598 w 1127"/>
              <a:gd name="T15" fmla="*/ 193 h 1037"/>
              <a:gd name="T16" fmla="*/ 651 w 1127"/>
              <a:gd name="T17" fmla="*/ 176 h 1037"/>
              <a:gd name="T18" fmla="*/ 715 w 1127"/>
              <a:gd name="T19" fmla="*/ 156 h 1037"/>
              <a:gd name="T20" fmla="*/ 882 w 1127"/>
              <a:gd name="T21" fmla="*/ 167 h 1037"/>
              <a:gd name="T22" fmla="*/ 882 w 1127"/>
              <a:gd name="T23" fmla="*/ 218 h 1037"/>
              <a:gd name="T24" fmla="*/ 904 w 1127"/>
              <a:gd name="T25" fmla="*/ 246 h 1037"/>
              <a:gd name="T26" fmla="*/ 910 w 1127"/>
              <a:gd name="T27" fmla="*/ 280 h 1037"/>
              <a:gd name="T28" fmla="*/ 953 w 1127"/>
              <a:gd name="T29" fmla="*/ 315 h 1037"/>
              <a:gd name="T30" fmla="*/ 955 w 1127"/>
              <a:gd name="T31" fmla="*/ 360 h 1037"/>
              <a:gd name="T32" fmla="*/ 912 w 1127"/>
              <a:gd name="T33" fmla="*/ 347 h 1037"/>
              <a:gd name="T34" fmla="*/ 945 w 1127"/>
              <a:gd name="T35" fmla="*/ 349 h 1037"/>
              <a:gd name="T36" fmla="*/ 934 w 1127"/>
              <a:gd name="T37" fmla="*/ 368 h 1037"/>
              <a:gd name="T38" fmla="*/ 951 w 1127"/>
              <a:gd name="T39" fmla="*/ 398 h 1037"/>
              <a:gd name="T40" fmla="*/ 947 w 1127"/>
              <a:gd name="T41" fmla="*/ 430 h 1037"/>
              <a:gd name="T42" fmla="*/ 960 w 1127"/>
              <a:gd name="T43" fmla="*/ 439 h 1037"/>
              <a:gd name="T44" fmla="*/ 987 w 1127"/>
              <a:gd name="T45" fmla="*/ 433 h 1037"/>
              <a:gd name="T46" fmla="*/ 970 w 1127"/>
              <a:gd name="T47" fmla="*/ 392 h 1037"/>
              <a:gd name="T48" fmla="*/ 990 w 1127"/>
              <a:gd name="T49" fmla="*/ 432 h 1037"/>
              <a:gd name="T50" fmla="*/ 1000 w 1127"/>
              <a:gd name="T51" fmla="*/ 478 h 1037"/>
              <a:gd name="T52" fmla="*/ 981 w 1127"/>
              <a:gd name="T53" fmla="*/ 525 h 1037"/>
              <a:gd name="T54" fmla="*/ 985 w 1127"/>
              <a:gd name="T55" fmla="*/ 538 h 1037"/>
              <a:gd name="T56" fmla="*/ 1022 w 1127"/>
              <a:gd name="T57" fmla="*/ 578 h 1037"/>
              <a:gd name="T58" fmla="*/ 1043 w 1127"/>
              <a:gd name="T59" fmla="*/ 636 h 1037"/>
              <a:gd name="T60" fmla="*/ 1056 w 1127"/>
              <a:gd name="T61" fmla="*/ 677 h 1037"/>
              <a:gd name="T62" fmla="*/ 1037 w 1127"/>
              <a:gd name="T63" fmla="*/ 722 h 1037"/>
              <a:gd name="T64" fmla="*/ 1039 w 1127"/>
              <a:gd name="T65" fmla="*/ 737 h 1037"/>
              <a:gd name="T66" fmla="*/ 1105 w 1127"/>
              <a:gd name="T67" fmla="*/ 765 h 1037"/>
              <a:gd name="T68" fmla="*/ 1127 w 1127"/>
              <a:gd name="T69" fmla="*/ 801 h 1037"/>
              <a:gd name="T70" fmla="*/ 1067 w 1127"/>
              <a:gd name="T71" fmla="*/ 831 h 1037"/>
              <a:gd name="T72" fmla="*/ 1018 w 1127"/>
              <a:gd name="T73" fmla="*/ 872 h 1037"/>
              <a:gd name="T74" fmla="*/ 987 w 1127"/>
              <a:gd name="T75" fmla="*/ 923 h 1037"/>
              <a:gd name="T76" fmla="*/ 936 w 1127"/>
              <a:gd name="T77" fmla="*/ 876 h 1037"/>
              <a:gd name="T78" fmla="*/ 848 w 1127"/>
              <a:gd name="T79" fmla="*/ 897 h 1037"/>
              <a:gd name="T80" fmla="*/ 782 w 1127"/>
              <a:gd name="T81" fmla="*/ 908 h 1037"/>
              <a:gd name="T82" fmla="*/ 730 w 1127"/>
              <a:gd name="T83" fmla="*/ 938 h 1037"/>
              <a:gd name="T84" fmla="*/ 666 w 1127"/>
              <a:gd name="T85" fmla="*/ 929 h 1037"/>
              <a:gd name="T86" fmla="*/ 533 w 1127"/>
              <a:gd name="T87" fmla="*/ 972 h 1037"/>
              <a:gd name="T88" fmla="*/ 377 w 1127"/>
              <a:gd name="T89" fmla="*/ 979 h 1037"/>
              <a:gd name="T90" fmla="*/ 349 w 1127"/>
              <a:gd name="T91" fmla="*/ 925 h 1037"/>
              <a:gd name="T92" fmla="*/ 227 w 1127"/>
              <a:gd name="T93" fmla="*/ 878 h 1037"/>
              <a:gd name="T94" fmla="*/ 114 w 1127"/>
              <a:gd name="T95" fmla="*/ 852 h 1037"/>
              <a:gd name="T96" fmla="*/ 28 w 1127"/>
              <a:gd name="T97" fmla="*/ 818 h 1037"/>
              <a:gd name="T98" fmla="*/ 2 w 1127"/>
              <a:gd name="T99" fmla="*/ 771 h 1037"/>
              <a:gd name="T100" fmla="*/ 6 w 1127"/>
              <a:gd name="T101" fmla="*/ 707 h 1037"/>
              <a:gd name="T102" fmla="*/ 49 w 1127"/>
              <a:gd name="T103" fmla="*/ 681 h 1037"/>
              <a:gd name="T104" fmla="*/ 94 w 1127"/>
              <a:gd name="T105" fmla="*/ 617 h 1037"/>
              <a:gd name="T106" fmla="*/ 144 w 1127"/>
              <a:gd name="T107" fmla="*/ 469 h 1037"/>
              <a:gd name="T108" fmla="*/ 163 w 1127"/>
              <a:gd name="T109" fmla="*/ 437 h 1037"/>
              <a:gd name="T110" fmla="*/ 176 w 1127"/>
              <a:gd name="T111" fmla="*/ 396 h 1037"/>
              <a:gd name="T112" fmla="*/ 161 w 1127"/>
              <a:gd name="T113" fmla="*/ 343 h 1037"/>
              <a:gd name="T114" fmla="*/ 169 w 1127"/>
              <a:gd name="T115" fmla="*/ 289 h 1037"/>
              <a:gd name="T116" fmla="*/ 176 w 1127"/>
              <a:gd name="T117" fmla="*/ 221 h 1037"/>
              <a:gd name="T118" fmla="*/ 206 w 1127"/>
              <a:gd name="T119" fmla="*/ 167 h 1037"/>
              <a:gd name="T120" fmla="*/ 253 w 1127"/>
              <a:gd name="T121" fmla="*/ 105 h 1037"/>
              <a:gd name="T122" fmla="*/ 304 w 1127"/>
              <a:gd name="T123" fmla="*/ 40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7" h="1037">
                <a:moveTo>
                  <a:pt x="1030" y="750"/>
                </a:moveTo>
                <a:lnTo>
                  <a:pt x="1030" y="748"/>
                </a:lnTo>
                <a:lnTo>
                  <a:pt x="1030" y="750"/>
                </a:lnTo>
                <a:lnTo>
                  <a:pt x="1030" y="750"/>
                </a:lnTo>
                <a:close/>
                <a:moveTo>
                  <a:pt x="1041" y="623"/>
                </a:moveTo>
                <a:lnTo>
                  <a:pt x="1041" y="621"/>
                </a:lnTo>
                <a:lnTo>
                  <a:pt x="1041" y="623"/>
                </a:lnTo>
                <a:lnTo>
                  <a:pt x="1041" y="623"/>
                </a:lnTo>
                <a:close/>
                <a:moveTo>
                  <a:pt x="1037" y="613"/>
                </a:moveTo>
                <a:lnTo>
                  <a:pt x="1039" y="613"/>
                </a:lnTo>
                <a:lnTo>
                  <a:pt x="1037" y="615"/>
                </a:lnTo>
                <a:lnTo>
                  <a:pt x="1037" y="613"/>
                </a:lnTo>
                <a:lnTo>
                  <a:pt x="1037" y="615"/>
                </a:lnTo>
                <a:lnTo>
                  <a:pt x="1037" y="613"/>
                </a:lnTo>
                <a:lnTo>
                  <a:pt x="1037" y="613"/>
                </a:lnTo>
                <a:close/>
                <a:moveTo>
                  <a:pt x="1035" y="604"/>
                </a:moveTo>
                <a:lnTo>
                  <a:pt x="1033" y="606"/>
                </a:lnTo>
                <a:lnTo>
                  <a:pt x="1033" y="604"/>
                </a:lnTo>
                <a:lnTo>
                  <a:pt x="1033" y="602"/>
                </a:lnTo>
                <a:lnTo>
                  <a:pt x="1033" y="600"/>
                </a:lnTo>
                <a:lnTo>
                  <a:pt x="1035" y="600"/>
                </a:lnTo>
                <a:lnTo>
                  <a:pt x="1035" y="602"/>
                </a:lnTo>
                <a:lnTo>
                  <a:pt x="1035" y="604"/>
                </a:lnTo>
                <a:lnTo>
                  <a:pt x="1035" y="604"/>
                </a:lnTo>
                <a:close/>
                <a:moveTo>
                  <a:pt x="1033" y="598"/>
                </a:moveTo>
                <a:lnTo>
                  <a:pt x="1035" y="598"/>
                </a:lnTo>
                <a:lnTo>
                  <a:pt x="1033" y="598"/>
                </a:lnTo>
                <a:lnTo>
                  <a:pt x="1033" y="598"/>
                </a:lnTo>
                <a:close/>
                <a:moveTo>
                  <a:pt x="1033" y="598"/>
                </a:moveTo>
                <a:lnTo>
                  <a:pt x="1033" y="597"/>
                </a:lnTo>
                <a:lnTo>
                  <a:pt x="1033" y="598"/>
                </a:lnTo>
                <a:lnTo>
                  <a:pt x="1033" y="598"/>
                </a:lnTo>
                <a:close/>
                <a:moveTo>
                  <a:pt x="1033" y="597"/>
                </a:moveTo>
                <a:lnTo>
                  <a:pt x="1032" y="597"/>
                </a:lnTo>
                <a:lnTo>
                  <a:pt x="1033" y="597"/>
                </a:lnTo>
                <a:lnTo>
                  <a:pt x="1033" y="597"/>
                </a:lnTo>
                <a:close/>
                <a:moveTo>
                  <a:pt x="1030" y="591"/>
                </a:moveTo>
                <a:lnTo>
                  <a:pt x="1030" y="593"/>
                </a:lnTo>
                <a:lnTo>
                  <a:pt x="1028" y="593"/>
                </a:lnTo>
                <a:lnTo>
                  <a:pt x="1028" y="591"/>
                </a:lnTo>
                <a:lnTo>
                  <a:pt x="1030" y="591"/>
                </a:lnTo>
                <a:lnTo>
                  <a:pt x="1030" y="591"/>
                </a:lnTo>
                <a:close/>
                <a:moveTo>
                  <a:pt x="1030" y="589"/>
                </a:moveTo>
                <a:lnTo>
                  <a:pt x="1028" y="591"/>
                </a:lnTo>
                <a:lnTo>
                  <a:pt x="1028" y="589"/>
                </a:lnTo>
                <a:lnTo>
                  <a:pt x="1028" y="587"/>
                </a:lnTo>
                <a:lnTo>
                  <a:pt x="1026" y="583"/>
                </a:lnTo>
                <a:lnTo>
                  <a:pt x="1026" y="582"/>
                </a:lnTo>
                <a:lnTo>
                  <a:pt x="1028" y="585"/>
                </a:lnTo>
                <a:lnTo>
                  <a:pt x="1028" y="587"/>
                </a:lnTo>
                <a:lnTo>
                  <a:pt x="1030" y="589"/>
                </a:lnTo>
                <a:lnTo>
                  <a:pt x="1030" y="589"/>
                </a:lnTo>
                <a:close/>
                <a:moveTo>
                  <a:pt x="955" y="439"/>
                </a:moveTo>
                <a:lnTo>
                  <a:pt x="955" y="441"/>
                </a:lnTo>
                <a:lnTo>
                  <a:pt x="953" y="441"/>
                </a:lnTo>
                <a:lnTo>
                  <a:pt x="953" y="437"/>
                </a:lnTo>
                <a:lnTo>
                  <a:pt x="953" y="435"/>
                </a:lnTo>
                <a:lnTo>
                  <a:pt x="953" y="433"/>
                </a:lnTo>
                <a:lnTo>
                  <a:pt x="955" y="433"/>
                </a:lnTo>
                <a:lnTo>
                  <a:pt x="955" y="435"/>
                </a:lnTo>
                <a:lnTo>
                  <a:pt x="955" y="437"/>
                </a:lnTo>
                <a:lnTo>
                  <a:pt x="955" y="439"/>
                </a:lnTo>
                <a:lnTo>
                  <a:pt x="955" y="439"/>
                </a:lnTo>
                <a:close/>
                <a:moveTo>
                  <a:pt x="953" y="426"/>
                </a:moveTo>
                <a:lnTo>
                  <a:pt x="953" y="426"/>
                </a:lnTo>
                <a:lnTo>
                  <a:pt x="953" y="424"/>
                </a:lnTo>
                <a:lnTo>
                  <a:pt x="953" y="422"/>
                </a:lnTo>
                <a:lnTo>
                  <a:pt x="953" y="420"/>
                </a:lnTo>
                <a:lnTo>
                  <a:pt x="953" y="420"/>
                </a:lnTo>
                <a:lnTo>
                  <a:pt x="953" y="422"/>
                </a:lnTo>
                <a:lnTo>
                  <a:pt x="953" y="424"/>
                </a:lnTo>
                <a:lnTo>
                  <a:pt x="953" y="426"/>
                </a:lnTo>
                <a:lnTo>
                  <a:pt x="953" y="426"/>
                </a:lnTo>
                <a:close/>
                <a:moveTo>
                  <a:pt x="955" y="420"/>
                </a:moveTo>
                <a:lnTo>
                  <a:pt x="953" y="420"/>
                </a:lnTo>
                <a:lnTo>
                  <a:pt x="953" y="418"/>
                </a:lnTo>
                <a:lnTo>
                  <a:pt x="953" y="417"/>
                </a:lnTo>
                <a:lnTo>
                  <a:pt x="955" y="417"/>
                </a:lnTo>
                <a:lnTo>
                  <a:pt x="955" y="418"/>
                </a:lnTo>
                <a:lnTo>
                  <a:pt x="955" y="420"/>
                </a:lnTo>
                <a:lnTo>
                  <a:pt x="955" y="420"/>
                </a:lnTo>
                <a:close/>
                <a:moveTo>
                  <a:pt x="936" y="360"/>
                </a:moveTo>
                <a:lnTo>
                  <a:pt x="934" y="360"/>
                </a:lnTo>
                <a:lnTo>
                  <a:pt x="932" y="358"/>
                </a:lnTo>
                <a:lnTo>
                  <a:pt x="930" y="358"/>
                </a:lnTo>
                <a:lnTo>
                  <a:pt x="932" y="357"/>
                </a:lnTo>
                <a:lnTo>
                  <a:pt x="934" y="355"/>
                </a:lnTo>
                <a:lnTo>
                  <a:pt x="936" y="355"/>
                </a:lnTo>
                <a:lnTo>
                  <a:pt x="938" y="355"/>
                </a:lnTo>
                <a:lnTo>
                  <a:pt x="938" y="353"/>
                </a:lnTo>
                <a:lnTo>
                  <a:pt x="940" y="353"/>
                </a:lnTo>
                <a:lnTo>
                  <a:pt x="942" y="355"/>
                </a:lnTo>
                <a:lnTo>
                  <a:pt x="943" y="355"/>
                </a:lnTo>
                <a:lnTo>
                  <a:pt x="942" y="355"/>
                </a:lnTo>
                <a:lnTo>
                  <a:pt x="940" y="355"/>
                </a:lnTo>
                <a:lnTo>
                  <a:pt x="940" y="357"/>
                </a:lnTo>
                <a:lnTo>
                  <a:pt x="936" y="360"/>
                </a:lnTo>
                <a:lnTo>
                  <a:pt x="936" y="360"/>
                </a:lnTo>
                <a:close/>
                <a:moveTo>
                  <a:pt x="951" y="355"/>
                </a:moveTo>
                <a:lnTo>
                  <a:pt x="949" y="355"/>
                </a:lnTo>
                <a:lnTo>
                  <a:pt x="949" y="353"/>
                </a:lnTo>
                <a:lnTo>
                  <a:pt x="951" y="353"/>
                </a:lnTo>
                <a:lnTo>
                  <a:pt x="951" y="355"/>
                </a:lnTo>
                <a:lnTo>
                  <a:pt x="951" y="355"/>
                </a:lnTo>
                <a:close/>
                <a:moveTo>
                  <a:pt x="949" y="355"/>
                </a:moveTo>
                <a:lnTo>
                  <a:pt x="947" y="355"/>
                </a:lnTo>
                <a:lnTo>
                  <a:pt x="945" y="355"/>
                </a:lnTo>
                <a:lnTo>
                  <a:pt x="943" y="355"/>
                </a:lnTo>
                <a:lnTo>
                  <a:pt x="942" y="353"/>
                </a:lnTo>
                <a:lnTo>
                  <a:pt x="943" y="353"/>
                </a:lnTo>
                <a:lnTo>
                  <a:pt x="947" y="353"/>
                </a:lnTo>
                <a:lnTo>
                  <a:pt x="949" y="353"/>
                </a:lnTo>
                <a:lnTo>
                  <a:pt x="949" y="355"/>
                </a:lnTo>
                <a:lnTo>
                  <a:pt x="949" y="355"/>
                </a:lnTo>
                <a:close/>
                <a:moveTo>
                  <a:pt x="942" y="347"/>
                </a:moveTo>
                <a:lnTo>
                  <a:pt x="940" y="345"/>
                </a:lnTo>
                <a:lnTo>
                  <a:pt x="942" y="345"/>
                </a:lnTo>
                <a:lnTo>
                  <a:pt x="942" y="347"/>
                </a:lnTo>
                <a:lnTo>
                  <a:pt x="942" y="347"/>
                </a:lnTo>
                <a:close/>
                <a:moveTo>
                  <a:pt x="934" y="343"/>
                </a:moveTo>
                <a:lnTo>
                  <a:pt x="936" y="343"/>
                </a:lnTo>
                <a:lnTo>
                  <a:pt x="932" y="343"/>
                </a:lnTo>
                <a:lnTo>
                  <a:pt x="930" y="343"/>
                </a:lnTo>
                <a:lnTo>
                  <a:pt x="928" y="343"/>
                </a:lnTo>
                <a:lnTo>
                  <a:pt x="927" y="343"/>
                </a:lnTo>
                <a:lnTo>
                  <a:pt x="925" y="343"/>
                </a:lnTo>
                <a:lnTo>
                  <a:pt x="923" y="343"/>
                </a:lnTo>
                <a:lnTo>
                  <a:pt x="923" y="345"/>
                </a:lnTo>
                <a:lnTo>
                  <a:pt x="923" y="347"/>
                </a:lnTo>
                <a:lnTo>
                  <a:pt x="921" y="347"/>
                </a:lnTo>
                <a:lnTo>
                  <a:pt x="919" y="347"/>
                </a:lnTo>
                <a:lnTo>
                  <a:pt x="917" y="347"/>
                </a:lnTo>
                <a:lnTo>
                  <a:pt x="917" y="349"/>
                </a:lnTo>
                <a:lnTo>
                  <a:pt x="915" y="349"/>
                </a:lnTo>
                <a:lnTo>
                  <a:pt x="913" y="349"/>
                </a:lnTo>
                <a:lnTo>
                  <a:pt x="915" y="347"/>
                </a:lnTo>
                <a:lnTo>
                  <a:pt x="915" y="345"/>
                </a:lnTo>
                <a:lnTo>
                  <a:pt x="917" y="343"/>
                </a:lnTo>
                <a:lnTo>
                  <a:pt x="923" y="341"/>
                </a:lnTo>
                <a:lnTo>
                  <a:pt x="925" y="341"/>
                </a:lnTo>
                <a:lnTo>
                  <a:pt x="927" y="341"/>
                </a:lnTo>
                <a:lnTo>
                  <a:pt x="927" y="340"/>
                </a:lnTo>
                <a:lnTo>
                  <a:pt x="927" y="341"/>
                </a:lnTo>
                <a:lnTo>
                  <a:pt x="928" y="341"/>
                </a:lnTo>
                <a:lnTo>
                  <a:pt x="932" y="343"/>
                </a:lnTo>
                <a:lnTo>
                  <a:pt x="934" y="343"/>
                </a:lnTo>
                <a:lnTo>
                  <a:pt x="934" y="343"/>
                </a:lnTo>
                <a:close/>
                <a:moveTo>
                  <a:pt x="917" y="343"/>
                </a:moveTo>
                <a:lnTo>
                  <a:pt x="915" y="343"/>
                </a:lnTo>
                <a:lnTo>
                  <a:pt x="915" y="341"/>
                </a:lnTo>
                <a:lnTo>
                  <a:pt x="915" y="340"/>
                </a:lnTo>
                <a:lnTo>
                  <a:pt x="917" y="340"/>
                </a:lnTo>
                <a:lnTo>
                  <a:pt x="921" y="340"/>
                </a:lnTo>
                <a:lnTo>
                  <a:pt x="923" y="340"/>
                </a:lnTo>
                <a:lnTo>
                  <a:pt x="921" y="340"/>
                </a:lnTo>
                <a:lnTo>
                  <a:pt x="917" y="343"/>
                </a:lnTo>
                <a:lnTo>
                  <a:pt x="917" y="343"/>
                </a:lnTo>
                <a:close/>
                <a:moveTo>
                  <a:pt x="930" y="338"/>
                </a:moveTo>
                <a:lnTo>
                  <a:pt x="932" y="338"/>
                </a:lnTo>
                <a:lnTo>
                  <a:pt x="932" y="340"/>
                </a:lnTo>
                <a:lnTo>
                  <a:pt x="934" y="340"/>
                </a:lnTo>
                <a:lnTo>
                  <a:pt x="934" y="341"/>
                </a:lnTo>
                <a:lnTo>
                  <a:pt x="932" y="341"/>
                </a:lnTo>
                <a:lnTo>
                  <a:pt x="930" y="341"/>
                </a:lnTo>
                <a:lnTo>
                  <a:pt x="928" y="340"/>
                </a:lnTo>
                <a:lnTo>
                  <a:pt x="927" y="340"/>
                </a:lnTo>
                <a:lnTo>
                  <a:pt x="927" y="338"/>
                </a:lnTo>
                <a:lnTo>
                  <a:pt x="928" y="338"/>
                </a:lnTo>
                <a:lnTo>
                  <a:pt x="930" y="338"/>
                </a:lnTo>
                <a:lnTo>
                  <a:pt x="930" y="338"/>
                </a:lnTo>
                <a:close/>
                <a:moveTo>
                  <a:pt x="370" y="23"/>
                </a:moveTo>
                <a:lnTo>
                  <a:pt x="375" y="28"/>
                </a:lnTo>
                <a:lnTo>
                  <a:pt x="383" y="30"/>
                </a:lnTo>
                <a:lnTo>
                  <a:pt x="388" y="38"/>
                </a:lnTo>
                <a:lnTo>
                  <a:pt x="394" y="41"/>
                </a:lnTo>
                <a:lnTo>
                  <a:pt x="401" y="47"/>
                </a:lnTo>
                <a:lnTo>
                  <a:pt x="407" y="49"/>
                </a:lnTo>
                <a:lnTo>
                  <a:pt x="411" y="49"/>
                </a:lnTo>
                <a:lnTo>
                  <a:pt x="413" y="51"/>
                </a:lnTo>
                <a:lnTo>
                  <a:pt x="415" y="51"/>
                </a:lnTo>
                <a:lnTo>
                  <a:pt x="415" y="53"/>
                </a:lnTo>
                <a:lnTo>
                  <a:pt x="418" y="55"/>
                </a:lnTo>
                <a:lnTo>
                  <a:pt x="420" y="55"/>
                </a:lnTo>
                <a:lnTo>
                  <a:pt x="422" y="55"/>
                </a:lnTo>
                <a:lnTo>
                  <a:pt x="424" y="56"/>
                </a:lnTo>
                <a:lnTo>
                  <a:pt x="426" y="56"/>
                </a:lnTo>
                <a:lnTo>
                  <a:pt x="428" y="58"/>
                </a:lnTo>
                <a:lnTo>
                  <a:pt x="430" y="58"/>
                </a:lnTo>
                <a:lnTo>
                  <a:pt x="430" y="58"/>
                </a:lnTo>
                <a:lnTo>
                  <a:pt x="431" y="60"/>
                </a:lnTo>
                <a:lnTo>
                  <a:pt x="433" y="60"/>
                </a:lnTo>
                <a:lnTo>
                  <a:pt x="435" y="60"/>
                </a:lnTo>
                <a:lnTo>
                  <a:pt x="437" y="62"/>
                </a:lnTo>
                <a:lnTo>
                  <a:pt x="439" y="62"/>
                </a:lnTo>
                <a:lnTo>
                  <a:pt x="441" y="62"/>
                </a:lnTo>
                <a:lnTo>
                  <a:pt x="445" y="64"/>
                </a:lnTo>
                <a:lnTo>
                  <a:pt x="448" y="64"/>
                </a:lnTo>
                <a:lnTo>
                  <a:pt x="450" y="64"/>
                </a:lnTo>
                <a:lnTo>
                  <a:pt x="454" y="66"/>
                </a:lnTo>
                <a:lnTo>
                  <a:pt x="458" y="68"/>
                </a:lnTo>
                <a:lnTo>
                  <a:pt x="461" y="68"/>
                </a:lnTo>
                <a:lnTo>
                  <a:pt x="465" y="68"/>
                </a:lnTo>
                <a:lnTo>
                  <a:pt x="469" y="70"/>
                </a:lnTo>
                <a:lnTo>
                  <a:pt x="473" y="70"/>
                </a:lnTo>
                <a:lnTo>
                  <a:pt x="475" y="70"/>
                </a:lnTo>
                <a:lnTo>
                  <a:pt x="476" y="70"/>
                </a:lnTo>
                <a:lnTo>
                  <a:pt x="476" y="71"/>
                </a:lnTo>
                <a:lnTo>
                  <a:pt x="478" y="71"/>
                </a:lnTo>
                <a:lnTo>
                  <a:pt x="480" y="71"/>
                </a:lnTo>
                <a:lnTo>
                  <a:pt x="482" y="71"/>
                </a:lnTo>
                <a:lnTo>
                  <a:pt x="484" y="71"/>
                </a:lnTo>
                <a:lnTo>
                  <a:pt x="486" y="71"/>
                </a:lnTo>
                <a:lnTo>
                  <a:pt x="488" y="73"/>
                </a:lnTo>
                <a:lnTo>
                  <a:pt x="490" y="73"/>
                </a:lnTo>
                <a:lnTo>
                  <a:pt x="491" y="73"/>
                </a:lnTo>
                <a:lnTo>
                  <a:pt x="493" y="75"/>
                </a:lnTo>
                <a:lnTo>
                  <a:pt x="495" y="75"/>
                </a:lnTo>
                <a:lnTo>
                  <a:pt x="497" y="75"/>
                </a:lnTo>
                <a:lnTo>
                  <a:pt x="499" y="75"/>
                </a:lnTo>
                <a:lnTo>
                  <a:pt x="499" y="75"/>
                </a:lnTo>
                <a:lnTo>
                  <a:pt x="501" y="75"/>
                </a:lnTo>
                <a:lnTo>
                  <a:pt x="503" y="75"/>
                </a:lnTo>
                <a:lnTo>
                  <a:pt x="505" y="75"/>
                </a:lnTo>
                <a:lnTo>
                  <a:pt x="506" y="77"/>
                </a:lnTo>
                <a:lnTo>
                  <a:pt x="508" y="77"/>
                </a:lnTo>
                <a:lnTo>
                  <a:pt x="510" y="79"/>
                </a:lnTo>
                <a:lnTo>
                  <a:pt x="512" y="81"/>
                </a:lnTo>
                <a:lnTo>
                  <a:pt x="514" y="81"/>
                </a:lnTo>
                <a:lnTo>
                  <a:pt x="514" y="83"/>
                </a:lnTo>
                <a:lnTo>
                  <a:pt x="516" y="83"/>
                </a:lnTo>
                <a:lnTo>
                  <a:pt x="518" y="85"/>
                </a:lnTo>
                <a:lnTo>
                  <a:pt x="520" y="86"/>
                </a:lnTo>
                <a:lnTo>
                  <a:pt x="521" y="88"/>
                </a:lnTo>
                <a:lnTo>
                  <a:pt x="523" y="90"/>
                </a:lnTo>
                <a:lnTo>
                  <a:pt x="525" y="90"/>
                </a:lnTo>
                <a:lnTo>
                  <a:pt x="525" y="92"/>
                </a:lnTo>
                <a:lnTo>
                  <a:pt x="525" y="92"/>
                </a:lnTo>
                <a:lnTo>
                  <a:pt x="527" y="94"/>
                </a:lnTo>
                <a:lnTo>
                  <a:pt x="529" y="94"/>
                </a:lnTo>
                <a:lnTo>
                  <a:pt x="531" y="96"/>
                </a:lnTo>
                <a:lnTo>
                  <a:pt x="533" y="98"/>
                </a:lnTo>
                <a:lnTo>
                  <a:pt x="535" y="98"/>
                </a:lnTo>
                <a:lnTo>
                  <a:pt x="535" y="100"/>
                </a:lnTo>
                <a:lnTo>
                  <a:pt x="536" y="101"/>
                </a:lnTo>
                <a:lnTo>
                  <a:pt x="538" y="103"/>
                </a:lnTo>
                <a:lnTo>
                  <a:pt x="540" y="105"/>
                </a:lnTo>
                <a:lnTo>
                  <a:pt x="540" y="107"/>
                </a:lnTo>
                <a:lnTo>
                  <a:pt x="542" y="107"/>
                </a:lnTo>
                <a:lnTo>
                  <a:pt x="542" y="109"/>
                </a:lnTo>
                <a:lnTo>
                  <a:pt x="544" y="111"/>
                </a:lnTo>
                <a:lnTo>
                  <a:pt x="546" y="113"/>
                </a:lnTo>
                <a:lnTo>
                  <a:pt x="548" y="115"/>
                </a:lnTo>
                <a:lnTo>
                  <a:pt x="550" y="116"/>
                </a:lnTo>
                <a:lnTo>
                  <a:pt x="551" y="118"/>
                </a:lnTo>
                <a:lnTo>
                  <a:pt x="553" y="118"/>
                </a:lnTo>
                <a:lnTo>
                  <a:pt x="555" y="120"/>
                </a:lnTo>
                <a:lnTo>
                  <a:pt x="557" y="120"/>
                </a:lnTo>
                <a:lnTo>
                  <a:pt x="559" y="120"/>
                </a:lnTo>
                <a:lnTo>
                  <a:pt x="559" y="122"/>
                </a:lnTo>
                <a:lnTo>
                  <a:pt x="561" y="122"/>
                </a:lnTo>
                <a:lnTo>
                  <a:pt x="563" y="122"/>
                </a:lnTo>
                <a:lnTo>
                  <a:pt x="565" y="122"/>
                </a:lnTo>
                <a:lnTo>
                  <a:pt x="566" y="124"/>
                </a:lnTo>
                <a:lnTo>
                  <a:pt x="568" y="124"/>
                </a:lnTo>
                <a:lnTo>
                  <a:pt x="568" y="126"/>
                </a:lnTo>
                <a:lnTo>
                  <a:pt x="570" y="128"/>
                </a:lnTo>
                <a:lnTo>
                  <a:pt x="572" y="130"/>
                </a:lnTo>
                <a:lnTo>
                  <a:pt x="572" y="131"/>
                </a:lnTo>
                <a:lnTo>
                  <a:pt x="574" y="133"/>
                </a:lnTo>
                <a:lnTo>
                  <a:pt x="576" y="133"/>
                </a:lnTo>
                <a:lnTo>
                  <a:pt x="576" y="135"/>
                </a:lnTo>
                <a:lnTo>
                  <a:pt x="578" y="135"/>
                </a:lnTo>
                <a:lnTo>
                  <a:pt x="578" y="137"/>
                </a:lnTo>
                <a:lnTo>
                  <a:pt x="580" y="137"/>
                </a:lnTo>
                <a:lnTo>
                  <a:pt x="581" y="139"/>
                </a:lnTo>
                <a:lnTo>
                  <a:pt x="583" y="139"/>
                </a:lnTo>
                <a:lnTo>
                  <a:pt x="583" y="141"/>
                </a:lnTo>
                <a:lnTo>
                  <a:pt x="585" y="143"/>
                </a:lnTo>
                <a:lnTo>
                  <a:pt x="585" y="145"/>
                </a:lnTo>
                <a:lnTo>
                  <a:pt x="587" y="145"/>
                </a:lnTo>
                <a:lnTo>
                  <a:pt x="587" y="146"/>
                </a:lnTo>
                <a:lnTo>
                  <a:pt x="589" y="146"/>
                </a:lnTo>
                <a:lnTo>
                  <a:pt x="591" y="148"/>
                </a:lnTo>
                <a:lnTo>
                  <a:pt x="593" y="148"/>
                </a:lnTo>
                <a:lnTo>
                  <a:pt x="595" y="148"/>
                </a:lnTo>
                <a:lnTo>
                  <a:pt x="596" y="148"/>
                </a:lnTo>
                <a:lnTo>
                  <a:pt x="596" y="150"/>
                </a:lnTo>
                <a:lnTo>
                  <a:pt x="596" y="152"/>
                </a:lnTo>
                <a:lnTo>
                  <a:pt x="596" y="154"/>
                </a:lnTo>
                <a:lnTo>
                  <a:pt x="596" y="156"/>
                </a:lnTo>
                <a:lnTo>
                  <a:pt x="596" y="158"/>
                </a:lnTo>
                <a:lnTo>
                  <a:pt x="596" y="160"/>
                </a:lnTo>
                <a:lnTo>
                  <a:pt x="598" y="161"/>
                </a:lnTo>
                <a:lnTo>
                  <a:pt x="598" y="163"/>
                </a:lnTo>
                <a:lnTo>
                  <a:pt x="596" y="163"/>
                </a:lnTo>
                <a:lnTo>
                  <a:pt x="598" y="165"/>
                </a:lnTo>
                <a:lnTo>
                  <a:pt x="600" y="165"/>
                </a:lnTo>
                <a:lnTo>
                  <a:pt x="600" y="167"/>
                </a:lnTo>
                <a:lnTo>
                  <a:pt x="600" y="169"/>
                </a:lnTo>
                <a:lnTo>
                  <a:pt x="600" y="171"/>
                </a:lnTo>
                <a:lnTo>
                  <a:pt x="602" y="173"/>
                </a:lnTo>
                <a:lnTo>
                  <a:pt x="602" y="175"/>
                </a:lnTo>
                <a:lnTo>
                  <a:pt x="604" y="176"/>
                </a:lnTo>
                <a:lnTo>
                  <a:pt x="604" y="178"/>
                </a:lnTo>
                <a:lnTo>
                  <a:pt x="602" y="180"/>
                </a:lnTo>
                <a:lnTo>
                  <a:pt x="602" y="182"/>
                </a:lnTo>
                <a:lnTo>
                  <a:pt x="600" y="184"/>
                </a:lnTo>
                <a:lnTo>
                  <a:pt x="598" y="186"/>
                </a:lnTo>
                <a:lnTo>
                  <a:pt x="598" y="188"/>
                </a:lnTo>
                <a:lnTo>
                  <a:pt x="598" y="190"/>
                </a:lnTo>
                <a:lnTo>
                  <a:pt x="598" y="191"/>
                </a:lnTo>
                <a:lnTo>
                  <a:pt x="598" y="193"/>
                </a:lnTo>
                <a:lnTo>
                  <a:pt x="596" y="195"/>
                </a:lnTo>
                <a:lnTo>
                  <a:pt x="598" y="197"/>
                </a:lnTo>
                <a:lnTo>
                  <a:pt x="600" y="199"/>
                </a:lnTo>
                <a:lnTo>
                  <a:pt x="602" y="199"/>
                </a:lnTo>
                <a:lnTo>
                  <a:pt x="604" y="201"/>
                </a:lnTo>
                <a:lnTo>
                  <a:pt x="606" y="201"/>
                </a:lnTo>
                <a:lnTo>
                  <a:pt x="608" y="201"/>
                </a:lnTo>
                <a:lnTo>
                  <a:pt x="610" y="199"/>
                </a:lnTo>
                <a:lnTo>
                  <a:pt x="611" y="199"/>
                </a:lnTo>
                <a:lnTo>
                  <a:pt x="611" y="201"/>
                </a:lnTo>
                <a:lnTo>
                  <a:pt x="613" y="201"/>
                </a:lnTo>
                <a:lnTo>
                  <a:pt x="615" y="201"/>
                </a:lnTo>
                <a:lnTo>
                  <a:pt x="617" y="201"/>
                </a:lnTo>
                <a:lnTo>
                  <a:pt x="619" y="201"/>
                </a:lnTo>
                <a:lnTo>
                  <a:pt x="619" y="199"/>
                </a:lnTo>
                <a:lnTo>
                  <a:pt x="621" y="199"/>
                </a:lnTo>
                <a:lnTo>
                  <a:pt x="623" y="199"/>
                </a:lnTo>
                <a:lnTo>
                  <a:pt x="625" y="199"/>
                </a:lnTo>
                <a:lnTo>
                  <a:pt x="626" y="201"/>
                </a:lnTo>
                <a:lnTo>
                  <a:pt x="628" y="201"/>
                </a:lnTo>
                <a:lnTo>
                  <a:pt x="630" y="199"/>
                </a:lnTo>
                <a:lnTo>
                  <a:pt x="632" y="199"/>
                </a:lnTo>
                <a:lnTo>
                  <a:pt x="634" y="199"/>
                </a:lnTo>
                <a:lnTo>
                  <a:pt x="636" y="199"/>
                </a:lnTo>
                <a:lnTo>
                  <a:pt x="636" y="197"/>
                </a:lnTo>
                <a:lnTo>
                  <a:pt x="638" y="197"/>
                </a:lnTo>
                <a:lnTo>
                  <a:pt x="640" y="195"/>
                </a:lnTo>
                <a:lnTo>
                  <a:pt x="641" y="193"/>
                </a:lnTo>
                <a:lnTo>
                  <a:pt x="641" y="191"/>
                </a:lnTo>
                <a:lnTo>
                  <a:pt x="643" y="190"/>
                </a:lnTo>
                <a:lnTo>
                  <a:pt x="643" y="188"/>
                </a:lnTo>
                <a:lnTo>
                  <a:pt x="643" y="186"/>
                </a:lnTo>
                <a:lnTo>
                  <a:pt x="643" y="184"/>
                </a:lnTo>
                <a:lnTo>
                  <a:pt x="645" y="184"/>
                </a:lnTo>
                <a:lnTo>
                  <a:pt x="645" y="182"/>
                </a:lnTo>
                <a:lnTo>
                  <a:pt x="645" y="180"/>
                </a:lnTo>
                <a:lnTo>
                  <a:pt x="647" y="178"/>
                </a:lnTo>
                <a:lnTo>
                  <a:pt x="649" y="176"/>
                </a:lnTo>
                <a:lnTo>
                  <a:pt x="651" y="176"/>
                </a:lnTo>
                <a:lnTo>
                  <a:pt x="651" y="175"/>
                </a:lnTo>
                <a:lnTo>
                  <a:pt x="651" y="173"/>
                </a:lnTo>
                <a:lnTo>
                  <a:pt x="651" y="171"/>
                </a:lnTo>
                <a:lnTo>
                  <a:pt x="651" y="169"/>
                </a:lnTo>
                <a:lnTo>
                  <a:pt x="651" y="167"/>
                </a:lnTo>
                <a:lnTo>
                  <a:pt x="651" y="165"/>
                </a:lnTo>
                <a:lnTo>
                  <a:pt x="653" y="165"/>
                </a:lnTo>
                <a:lnTo>
                  <a:pt x="653" y="163"/>
                </a:lnTo>
                <a:lnTo>
                  <a:pt x="653" y="161"/>
                </a:lnTo>
                <a:lnTo>
                  <a:pt x="655" y="160"/>
                </a:lnTo>
                <a:lnTo>
                  <a:pt x="656" y="160"/>
                </a:lnTo>
                <a:lnTo>
                  <a:pt x="656" y="158"/>
                </a:lnTo>
                <a:lnTo>
                  <a:pt x="658" y="158"/>
                </a:lnTo>
                <a:lnTo>
                  <a:pt x="658" y="156"/>
                </a:lnTo>
                <a:lnTo>
                  <a:pt x="660" y="156"/>
                </a:lnTo>
                <a:lnTo>
                  <a:pt x="660" y="154"/>
                </a:lnTo>
                <a:lnTo>
                  <a:pt x="662" y="154"/>
                </a:lnTo>
                <a:lnTo>
                  <a:pt x="664" y="152"/>
                </a:lnTo>
                <a:lnTo>
                  <a:pt x="666" y="152"/>
                </a:lnTo>
                <a:lnTo>
                  <a:pt x="666" y="150"/>
                </a:lnTo>
                <a:lnTo>
                  <a:pt x="668" y="150"/>
                </a:lnTo>
                <a:lnTo>
                  <a:pt x="668" y="150"/>
                </a:lnTo>
                <a:lnTo>
                  <a:pt x="670" y="150"/>
                </a:lnTo>
                <a:lnTo>
                  <a:pt x="671" y="150"/>
                </a:lnTo>
                <a:lnTo>
                  <a:pt x="673" y="150"/>
                </a:lnTo>
                <a:lnTo>
                  <a:pt x="675" y="150"/>
                </a:lnTo>
                <a:lnTo>
                  <a:pt x="677" y="150"/>
                </a:lnTo>
                <a:lnTo>
                  <a:pt x="679" y="150"/>
                </a:lnTo>
                <a:lnTo>
                  <a:pt x="681" y="152"/>
                </a:lnTo>
                <a:lnTo>
                  <a:pt x="683" y="150"/>
                </a:lnTo>
                <a:lnTo>
                  <a:pt x="685" y="150"/>
                </a:lnTo>
                <a:lnTo>
                  <a:pt x="686" y="148"/>
                </a:lnTo>
                <a:lnTo>
                  <a:pt x="688" y="148"/>
                </a:lnTo>
                <a:lnTo>
                  <a:pt x="690" y="150"/>
                </a:lnTo>
                <a:lnTo>
                  <a:pt x="690" y="148"/>
                </a:lnTo>
                <a:lnTo>
                  <a:pt x="692" y="156"/>
                </a:lnTo>
                <a:lnTo>
                  <a:pt x="694" y="158"/>
                </a:lnTo>
                <a:lnTo>
                  <a:pt x="701" y="160"/>
                </a:lnTo>
                <a:lnTo>
                  <a:pt x="715" y="156"/>
                </a:lnTo>
                <a:lnTo>
                  <a:pt x="718" y="154"/>
                </a:lnTo>
                <a:lnTo>
                  <a:pt x="722" y="154"/>
                </a:lnTo>
                <a:lnTo>
                  <a:pt x="730" y="152"/>
                </a:lnTo>
                <a:lnTo>
                  <a:pt x="743" y="146"/>
                </a:lnTo>
                <a:lnTo>
                  <a:pt x="760" y="143"/>
                </a:lnTo>
                <a:lnTo>
                  <a:pt x="765" y="139"/>
                </a:lnTo>
                <a:lnTo>
                  <a:pt x="773" y="137"/>
                </a:lnTo>
                <a:lnTo>
                  <a:pt x="788" y="133"/>
                </a:lnTo>
                <a:lnTo>
                  <a:pt x="797" y="131"/>
                </a:lnTo>
                <a:lnTo>
                  <a:pt x="805" y="130"/>
                </a:lnTo>
                <a:lnTo>
                  <a:pt x="820" y="126"/>
                </a:lnTo>
                <a:lnTo>
                  <a:pt x="852" y="120"/>
                </a:lnTo>
                <a:lnTo>
                  <a:pt x="857" y="120"/>
                </a:lnTo>
                <a:lnTo>
                  <a:pt x="865" y="124"/>
                </a:lnTo>
                <a:lnTo>
                  <a:pt x="865" y="126"/>
                </a:lnTo>
                <a:lnTo>
                  <a:pt x="865" y="128"/>
                </a:lnTo>
                <a:lnTo>
                  <a:pt x="867" y="128"/>
                </a:lnTo>
                <a:lnTo>
                  <a:pt x="867" y="130"/>
                </a:lnTo>
                <a:lnTo>
                  <a:pt x="865" y="131"/>
                </a:lnTo>
                <a:lnTo>
                  <a:pt x="867" y="131"/>
                </a:lnTo>
                <a:lnTo>
                  <a:pt x="867" y="133"/>
                </a:lnTo>
                <a:lnTo>
                  <a:pt x="868" y="135"/>
                </a:lnTo>
                <a:lnTo>
                  <a:pt x="868" y="137"/>
                </a:lnTo>
                <a:lnTo>
                  <a:pt x="870" y="139"/>
                </a:lnTo>
                <a:lnTo>
                  <a:pt x="872" y="143"/>
                </a:lnTo>
                <a:lnTo>
                  <a:pt x="874" y="146"/>
                </a:lnTo>
                <a:lnTo>
                  <a:pt x="876" y="150"/>
                </a:lnTo>
                <a:lnTo>
                  <a:pt x="878" y="152"/>
                </a:lnTo>
                <a:lnTo>
                  <a:pt x="878" y="154"/>
                </a:lnTo>
                <a:lnTo>
                  <a:pt x="882" y="154"/>
                </a:lnTo>
                <a:lnTo>
                  <a:pt x="882" y="156"/>
                </a:lnTo>
                <a:lnTo>
                  <a:pt x="883" y="158"/>
                </a:lnTo>
                <a:lnTo>
                  <a:pt x="882" y="160"/>
                </a:lnTo>
                <a:lnTo>
                  <a:pt x="882" y="161"/>
                </a:lnTo>
                <a:lnTo>
                  <a:pt x="882" y="163"/>
                </a:lnTo>
                <a:lnTo>
                  <a:pt x="880" y="163"/>
                </a:lnTo>
                <a:lnTo>
                  <a:pt x="880" y="165"/>
                </a:lnTo>
                <a:lnTo>
                  <a:pt x="880" y="165"/>
                </a:lnTo>
                <a:lnTo>
                  <a:pt x="882" y="167"/>
                </a:lnTo>
                <a:lnTo>
                  <a:pt x="882" y="169"/>
                </a:lnTo>
                <a:lnTo>
                  <a:pt x="880" y="171"/>
                </a:lnTo>
                <a:lnTo>
                  <a:pt x="880" y="173"/>
                </a:lnTo>
                <a:lnTo>
                  <a:pt x="878" y="173"/>
                </a:lnTo>
                <a:lnTo>
                  <a:pt x="880" y="173"/>
                </a:lnTo>
                <a:lnTo>
                  <a:pt x="880" y="171"/>
                </a:lnTo>
                <a:lnTo>
                  <a:pt x="882" y="171"/>
                </a:lnTo>
                <a:lnTo>
                  <a:pt x="883" y="171"/>
                </a:lnTo>
                <a:lnTo>
                  <a:pt x="883" y="175"/>
                </a:lnTo>
                <a:lnTo>
                  <a:pt x="878" y="178"/>
                </a:lnTo>
                <a:lnTo>
                  <a:pt x="878" y="180"/>
                </a:lnTo>
                <a:lnTo>
                  <a:pt x="878" y="182"/>
                </a:lnTo>
                <a:lnTo>
                  <a:pt x="878" y="184"/>
                </a:lnTo>
                <a:lnTo>
                  <a:pt x="876" y="186"/>
                </a:lnTo>
                <a:lnTo>
                  <a:pt x="878" y="186"/>
                </a:lnTo>
                <a:lnTo>
                  <a:pt x="878" y="188"/>
                </a:lnTo>
                <a:lnTo>
                  <a:pt x="880" y="190"/>
                </a:lnTo>
                <a:lnTo>
                  <a:pt x="878" y="190"/>
                </a:lnTo>
                <a:lnTo>
                  <a:pt x="880" y="191"/>
                </a:lnTo>
                <a:lnTo>
                  <a:pt x="880" y="193"/>
                </a:lnTo>
                <a:lnTo>
                  <a:pt x="880" y="195"/>
                </a:lnTo>
                <a:lnTo>
                  <a:pt x="880" y="197"/>
                </a:lnTo>
                <a:lnTo>
                  <a:pt x="882" y="197"/>
                </a:lnTo>
                <a:lnTo>
                  <a:pt x="882" y="199"/>
                </a:lnTo>
                <a:lnTo>
                  <a:pt x="880" y="201"/>
                </a:lnTo>
                <a:lnTo>
                  <a:pt x="878" y="203"/>
                </a:lnTo>
                <a:lnTo>
                  <a:pt x="878" y="206"/>
                </a:lnTo>
                <a:lnTo>
                  <a:pt x="880" y="206"/>
                </a:lnTo>
                <a:lnTo>
                  <a:pt x="882" y="208"/>
                </a:lnTo>
                <a:lnTo>
                  <a:pt x="882" y="206"/>
                </a:lnTo>
                <a:lnTo>
                  <a:pt x="883" y="208"/>
                </a:lnTo>
                <a:lnTo>
                  <a:pt x="882" y="210"/>
                </a:lnTo>
                <a:lnTo>
                  <a:pt x="883" y="210"/>
                </a:lnTo>
                <a:lnTo>
                  <a:pt x="885" y="210"/>
                </a:lnTo>
                <a:lnTo>
                  <a:pt x="883" y="210"/>
                </a:lnTo>
                <a:lnTo>
                  <a:pt x="883" y="212"/>
                </a:lnTo>
                <a:lnTo>
                  <a:pt x="883" y="214"/>
                </a:lnTo>
                <a:lnTo>
                  <a:pt x="883" y="216"/>
                </a:lnTo>
                <a:lnTo>
                  <a:pt x="882" y="218"/>
                </a:lnTo>
                <a:lnTo>
                  <a:pt x="880" y="218"/>
                </a:lnTo>
                <a:lnTo>
                  <a:pt x="882" y="218"/>
                </a:lnTo>
                <a:lnTo>
                  <a:pt x="883" y="216"/>
                </a:lnTo>
                <a:lnTo>
                  <a:pt x="885" y="216"/>
                </a:lnTo>
                <a:lnTo>
                  <a:pt x="885" y="214"/>
                </a:lnTo>
                <a:lnTo>
                  <a:pt x="885" y="212"/>
                </a:lnTo>
                <a:lnTo>
                  <a:pt x="885" y="210"/>
                </a:lnTo>
                <a:lnTo>
                  <a:pt x="887" y="210"/>
                </a:lnTo>
                <a:lnTo>
                  <a:pt x="887" y="212"/>
                </a:lnTo>
                <a:lnTo>
                  <a:pt x="887" y="214"/>
                </a:lnTo>
                <a:lnTo>
                  <a:pt x="887" y="218"/>
                </a:lnTo>
                <a:lnTo>
                  <a:pt x="887" y="216"/>
                </a:lnTo>
                <a:lnTo>
                  <a:pt x="889" y="214"/>
                </a:lnTo>
                <a:lnTo>
                  <a:pt x="889" y="216"/>
                </a:lnTo>
                <a:lnTo>
                  <a:pt x="893" y="216"/>
                </a:lnTo>
                <a:lnTo>
                  <a:pt x="895" y="218"/>
                </a:lnTo>
                <a:lnTo>
                  <a:pt x="897" y="218"/>
                </a:lnTo>
                <a:lnTo>
                  <a:pt x="895" y="220"/>
                </a:lnTo>
                <a:lnTo>
                  <a:pt x="895" y="221"/>
                </a:lnTo>
                <a:lnTo>
                  <a:pt x="895" y="223"/>
                </a:lnTo>
                <a:lnTo>
                  <a:pt x="897" y="223"/>
                </a:lnTo>
                <a:lnTo>
                  <a:pt x="897" y="225"/>
                </a:lnTo>
                <a:lnTo>
                  <a:pt x="895" y="225"/>
                </a:lnTo>
                <a:lnTo>
                  <a:pt x="897" y="225"/>
                </a:lnTo>
                <a:lnTo>
                  <a:pt x="898" y="225"/>
                </a:lnTo>
                <a:lnTo>
                  <a:pt x="898" y="227"/>
                </a:lnTo>
                <a:lnTo>
                  <a:pt x="898" y="229"/>
                </a:lnTo>
                <a:lnTo>
                  <a:pt x="897" y="229"/>
                </a:lnTo>
                <a:lnTo>
                  <a:pt x="895" y="229"/>
                </a:lnTo>
                <a:lnTo>
                  <a:pt x="897" y="229"/>
                </a:lnTo>
                <a:lnTo>
                  <a:pt x="897" y="231"/>
                </a:lnTo>
                <a:lnTo>
                  <a:pt x="898" y="231"/>
                </a:lnTo>
                <a:lnTo>
                  <a:pt x="900" y="233"/>
                </a:lnTo>
                <a:lnTo>
                  <a:pt x="900" y="235"/>
                </a:lnTo>
                <a:lnTo>
                  <a:pt x="900" y="236"/>
                </a:lnTo>
                <a:lnTo>
                  <a:pt x="902" y="240"/>
                </a:lnTo>
                <a:lnTo>
                  <a:pt x="902" y="242"/>
                </a:lnTo>
                <a:lnTo>
                  <a:pt x="904" y="244"/>
                </a:lnTo>
                <a:lnTo>
                  <a:pt x="904" y="246"/>
                </a:lnTo>
                <a:lnTo>
                  <a:pt x="904" y="248"/>
                </a:lnTo>
                <a:lnTo>
                  <a:pt x="904" y="250"/>
                </a:lnTo>
                <a:lnTo>
                  <a:pt x="904" y="251"/>
                </a:lnTo>
                <a:lnTo>
                  <a:pt x="904" y="253"/>
                </a:lnTo>
                <a:lnTo>
                  <a:pt x="904" y="253"/>
                </a:lnTo>
                <a:lnTo>
                  <a:pt x="904" y="255"/>
                </a:lnTo>
                <a:lnTo>
                  <a:pt x="902" y="257"/>
                </a:lnTo>
                <a:lnTo>
                  <a:pt x="902" y="259"/>
                </a:lnTo>
                <a:lnTo>
                  <a:pt x="902" y="261"/>
                </a:lnTo>
                <a:lnTo>
                  <a:pt x="902" y="263"/>
                </a:lnTo>
                <a:lnTo>
                  <a:pt x="902" y="266"/>
                </a:lnTo>
                <a:lnTo>
                  <a:pt x="904" y="270"/>
                </a:lnTo>
                <a:lnTo>
                  <a:pt x="904" y="272"/>
                </a:lnTo>
                <a:lnTo>
                  <a:pt x="906" y="276"/>
                </a:lnTo>
                <a:lnTo>
                  <a:pt x="906" y="278"/>
                </a:lnTo>
                <a:lnTo>
                  <a:pt x="904" y="280"/>
                </a:lnTo>
                <a:lnTo>
                  <a:pt x="904" y="276"/>
                </a:lnTo>
                <a:lnTo>
                  <a:pt x="902" y="276"/>
                </a:lnTo>
                <a:lnTo>
                  <a:pt x="898" y="276"/>
                </a:lnTo>
                <a:lnTo>
                  <a:pt x="898" y="274"/>
                </a:lnTo>
                <a:lnTo>
                  <a:pt x="900" y="274"/>
                </a:lnTo>
                <a:lnTo>
                  <a:pt x="898" y="272"/>
                </a:lnTo>
                <a:lnTo>
                  <a:pt x="897" y="274"/>
                </a:lnTo>
                <a:lnTo>
                  <a:pt x="895" y="276"/>
                </a:lnTo>
                <a:lnTo>
                  <a:pt x="893" y="276"/>
                </a:lnTo>
                <a:lnTo>
                  <a:pt x="895" y="276"/>
                </a:lnTo>
                <a:lnTo>
                  <a:pt x="897" y="274"/>
                </a:lnTo>
                <a:lnTo>
                  <a:pt x="898" y="272"/>
                </a:lnTo>
                <a:lnTo>
                  <a:pt x="898" y="274"/>
                </a:lnTo>
                <a:lnTo>
                  <a:pt x="898" y="276"/>
                </a:lnTo>
                <a:lnTo>
                  <a:pt x="902" y="276"/>
                </a:lnTo>
                <a:lnTo>
                  <a:pt x="902" y="278"/>
                </a:lnTo>
                <a:lnTo>
                  <a:pt x="902" y="280"/>
                </a:lnTo>
                <a:lnTo>
                  <a:pt x="902" y="281"/>
                </a:lnTo>
                <a:lnTo>
                  <a:pt x="904" y="281"/>
                </a:lnTo>
                <a:lnTo>
                  <a:pt x="906" y="280"/>
                </a:lnTo>
                <a:lnTo>
                  <a:pt x="906" y="281"/>
                </a:lnTo>
                <a:lnTo>
                  <a:pt x="908" y="281"/>
                </a:lnTo>
                <a:lnTo>
                  <a:pt x="910" y="280"/>
                </a:lnTo>
                <a:lnTo>
                  <a:pt x="912" y="280"/>
                </a:lnTo>
                <a:lnTo>
                  <a:pt x="912" y="281"/>
                </a:lnTo>
                <a:lnTo>
                  <a:pt x="912" y="280"/>
                </a:lnTo>
                <a:lnTo>
                  <a:pt x="913" y="281"/>
                </a:lnTo>
                <a:lnTo>
                  <a:pt x="915" y="283"/>
                </a:lnTo>
                <a:lnTo>
                  <a:pt x="915" y="285"/>
                </a:lnTo>
                <a:lnTo>
                  <a:pt x="917" y="285"/>
                </a:lnTo>
                <a:lnTo>
                  <a:pt x="917" y="287"/>
                </a:lnTo>
                <a:lnTo>
                  <a:pt x="919" y="287"/>
                </a:lnTo>
                <a:lnTo>
                  <a:pt x="921" y="289"/>
                </a:lnTo>
                <a:lnTo>
                  <a:pt x="923" y="289"/>
                </a:lnTo>
                <a:lnTo>
                  <a:pt x="925" y="289"/>
                </a:lnTo>
                <a:lnTo>
                  <a:pt x="927" y="287"/>
                </a:lnTo>
                <a:lnTo>
                  <a:pt x="928" y="287"/>
                </a:lnTo>
                <a:lnTo>
                  <a:pt x="928" y="289"/>
                </a:lnTo>
                <a:lnTo>
                  <a:pt x="930" y="289"/>
                </a:lnTo>
                <a:lnTo>
                  <a:pt x="930" y="291"/>
                </a:lnTo>
                <a:lnTo>
                  <a:pt x="930" y="293"/>
                </a:lnTo>
                <a:lnTo>
                  <a:pt x="932" y="293"/>
                </a:lnTo>
                <a:lnTo>
                  <a:pt x="932" y="295"/>
                </a:lnTo>
                <a:lnTo>
                  <a:pt x="932" y="296"/>
                </a:lnTo>
                <a:lnTo>
                  <a:pt x="934" y="298"/>
                </a:lnTo>
                <a:lnTo>
                  <a:pt x="934" y="300"/>
                </a:lnTo>
                <a:lnTo>
                  <a:pt x="934" y="304"/>
                </a:lnTo>
                <a:lnTo>
                  <a:pt x="936" y="306"/>
                </a:lnTo>
                <a:lnTo>
                  <a:pt x="938" y="308"/>
                </a:lnTo>
                <a:lnTo>
                  <a:pt x="940" y="308"/>
                </a:lnTo>
                <a:lnTo>
                  <a:pt x="942" y="310"/>
                </a:lnTo>
                <a:lnTo>
                  <a:pt x="940" y="311"/>
                </a:lnTo>
                <a:lnTo>
                  <a:pt x="940" y="313"/>
                </a:lnTo>
                <a:lnTo>
                  <a:pt x="942" y="313"/>
                </a:lnTo>
                <a:lnTo>
                  <a:pt x="942" y="315"/>
                </a:lnTo>
                <a:lnTo>
                  <a:pt x="943" y="317"/>
                </a:lnTo>
                <a:lnTo>
                  <a:pt x="945" y="317"/>
                </a:lnTo>
                <a:lnTo>
                  <a:pt x="945" y="319"/>
                </a:lnTo>
                <a:lnTo>
                  <a:pt x="947" y="319"/>
                </a:lnTo>
                <a:lnTo>
                  <a:pt x="949" y="317"/>
                </a:lnTo>
                <a:lnTo>
                  <a:pt x="951" y="315"/>
                </a:lnTo>
                <a:lnTo>
                  <a:pt x="953" y="315"/>
                </a:lnTo>
                <a:lnTo>
                  <a:pt x="953" y="315"/>
                </a:lnTo>
                <a:lnTo>
                  <a:pt x="953" y="317"/>
                </a:lnTo>
                <a:lnTo>
                  <a:pt x="953" y="317"/>
                </a:lnTo>
                <a:lnTo>
                  <a:pt x="953" y="319"/>
                </a:lnTo>
                <a:lnTo>
                  <a:pt x="953" y="321"/>
                </a:lnTo>
                <a:lnTo>
                  <a:pt x="953" y="321"/>
                </a:lnTo>
                <a:lnTo>
                  <a:pt x="953" y="323"/>
                </a:lnTo>
                <a:lnTo>
                  <a:pt x="953" y="325"/>
                </a:lnTo>
                <a:lnTo>
                  <a:pt x="953" y="326"/>
                </a:lnTo>
                <a:lnTo>
                  <a:pt x="953" y="328"/>
                </a:lnTo>
                <a:lnTo>
                  <a:pt x="955" y="330"/>
                </a:lnTo>
                <a:lnTo>
                  <a:pt x="957" y="334"/>
                </a:lnTo>
                <a:lnTo>
                  <a:pt x="957" y="336"/>
                </a:lnTo>
                <a:lnTo>
                  <a:pt x="957" y="338"/>
                </a:lnTo>
                <a:lnTo>
                  <a:pt x="957" y="340"/>
                </a:lnTo>
                <a:lnTo>
                  <a:pt x="958" y="341"/>
                </a:lnTo>
                <a:lnTo>
                  <a:pt x="958" y="343"/>
                </a:lnTo>
                <a:lnTo>
                  <a:pt x="960" y="345"/>
                </a:lnTo>
                <a:lnTo>
                  <a:pt x="960" y="347"/>
                </a:lnTo>
                <a:lnTo>
                  <a:pt x="962" y="347"/>
                </a:lnTo>
                <a:lnTo>
                  <a:pt x="964" y="347"/>
                </a:lnTo>
                <a:lnTo>
                  <a:pt x="966" y="349"/>
                </a:lnTo>
                <a:lnTo>
                  <a:pt x="968" y="349"/>
                </a:lnTo>
                <a:lnTo>
                  <a:pt x="970" y="349"/>
                </a:lnTo>
                <a:lnTo>
                  <a:pt x="972" y="349"/>
                </a:lnTo>
                <a:lnTo>
                  <a:pt x="972" y="351"/>
                </a:lnTo>
                <a:lnTo>
                  <a:pt x="973" y="355"/>
                </a:lnTo>
                <a:lnTo>
                  <a:pt x="972" y="355"/>
                </a:lnTo>
                <a:lnTo>
                  <a:pt x="970" y="355"/>
                </a:lnTo>
                <a:lnTo>
                  <a:pt x="968" y="357"/>
                </a:lnTo>
                <a:lnTo>
                  <a:pt x="964" y="357"/>
                </a:lnTo>
                <a:lnTo>
                  <a:pt x="962" y="357"/>
                </a:lnTo>
                <a:lnTo>
                  <a:pt x="960" y="355"/>
                </a:lnTo>
                <a:lnTo>
                  <a:pt x="958" y="355"/>
                </a:lnTo>
                <a:lnTo>
                  <a:pt x="958" y="357"/>
                </a:lnTo>
                <a:lnTo>
                  <a:pt x="958" y="360"/>
                </a:lnTo>
                <a:lnTo>
                  <a:pt x="957" y="362"/>
                </a:lnTo>
                <a:lnTo>
                  <a:pt x="955" y="362"/>
                </a:lnTo>
                <a:lnTo>
                  <a:pt x="955" y="360"/>
                </a:lnTo>
                <a:lnTo>
                  <a:pt x="953" y="358"/>
                </a:lnTo>
                <a:lnTo>
                  <a:pt x="955" y="357"/>
                </a:lnTo>
                <a:lnTo>
                  <a:pt x="953" y="351"/>
                </a:lnTo>
                <a:lnTo>
                  <a:pt x="951" y="349"/>
                </a:lnTo>
                <a:lnTo>
                  <a:pt x="951" y="347"/>
                </a:lnTo>
                <a:lnTo>
                  <a:pt x="949" y="345"/>
                </a:lnTo>
                <a:lnTo>
                  <a:pt x="947" y="345"/>
                </a:lnTo>
                <a:lnTo>
                  <a:pt x="947" y="343"/>
                </a:lnTo>
                <a:lnTo>
                  <a:pt x="949" y="343"/>
                </a:lnTo>
                <a:lnTo>
                  <a:pt x="947" y="343"/>
                </a:lnTo>
                <a:lnTo>
                  <a:pt x="945" y="341"/>
                </a:lnTo>
                <a:lnTo>
                  <a:pt x="945" y="340"/>
                </a:lnTo>
                <a:lnTo>
                  <a:pt x="943" y="340"/>
                </a:lnTo>
                <a:lnTo>
                  <a:pt x="942" y="338"/>
                </a:lnTo>
                <a:lnTo>
                  <a:pt x="940" y="340"/>
                </a:lnTo>
                <a:lnTo>
                  <a:pt x="938" y="340"/>
                </a:lnTo>
                <a:lnTo>
                  <a:pt x="938" y="338"/>
                </a:lnTo>
                <a:lnTo>
                  <a:pt x="938" y="336"/>
                </a:lnTo>
                <a:lnTo>
                  <a:pt x="936" y="336"/>
                </a:lnTo>
                <a:lnTo>
                  <a:pt x="930" y="334"/>
                </a:lnTo>
                <a:lnTo>
                  <a:pt x="930" y="336"/>
                </a:lnTo>
                <a:lnTo>
                  <a:pt x="928" y="334"/>
                </a:lnTo>
                <a:lnTo>
                  <a:pt x="927" y="334"/>
                </a:lnTo>
                <a:lnTo>
                  <a:pt x="927" y="336"/>
                </a:lnTo>
                <a:lnTo>
                  <a:pt x="925" y="336"/>
                </a:lnTo>
                <a:lnTo>
                  <a:pt x="921" y="336"/>
                </a:lnTo>
                <a:lnTo>
                  <a:pt x="919" y="338"/>
                </a:lnTo>
                <a:lnTo>
                  <a:pt x="917" y="338"/>
                </a:lnTo>
                <a:lnTo>
                  <a:pt x="915" y="338"/>
                </a:lnTo>
                <a:lnTo>
                  <a:pt x="915" y="334"/>
                </a:lnTo>
                <a:lnTo>
                  <a:pt x="915" y="336"/>
                </a:lnTo>
                <a:lnTo>
                  <a:pt x="915" y="338"/>
                </a:lnTo>
                <a:lnTo>
                  <a:pt x="915" y="340"/>
                </a:lnTo>
                <a:lnTo>
                  <a:pt x="913" y="341"/>
                </a:lnTo>
                <a:lnTo>
                  <a:pt x="913" y="343"/>
                </a:lnTo>
                <a:lnTo>
                  <a:pt x="915" y="343"/>
                </a:lnTo>
                <a:lnTo>
                  <a:pt x="915" y="345"/>
                </a:lnTo>
                <a:lnTo>
                  <a:pt x="913" y="347"/>
                </a:lnTo>
                <a:lnTo>
                  <a:pt x="912" y="347"/>
                </a:lnTo>
                <a:lnTo>
                  <a:pt x="912" y="349"/>
                </a:lnTo>
                <a:lnTo>
                  <a:pt x="912" y="351"/>
                </a:lnTo>
                <a:lnTo>
                  <a:pt x="910" y="351"/>
                </a:lnTo>
                <a:lnTo>
                  <a:pt x="910" y="355"/>
                </a:lnTo>
                <a:lnTo>
                  <a:pt x="910" y="357"/>
                </a:lnTo>
                <a:lnTo>
                  <a:pt x="910" y="358"/>
                </a:lnTo>
                <a:lnTo>
                  <a:pt x="906" y="360"/>
                </a:lnTo>
                <a:lnTo>
                  <a:pt x="906" y="362"/>
                </a:lnTo>
                <a:lnTo>
                  <a:pt x="904" y="362"/>
                </a:lnTo>
                <a:lnTo>
                  <a:pt x="906" y="362"/>
                </a:lnTo>
                <a:lnTo>
                  <a:pt x="906" y="362"/>
                </a:lnTo>
                <a:lnTo>
                  <a:pt x="906" y="364"/>
                </a:lnTo>
                <a:lnTo>
                  <a:pt x="906" y="362"/>
                </a:lnTo>
                <a:lnTo>
                  <a:pt x="908" y="360"/>
                </a:lnTo>
                <a:lnTo>
                  <a:pt x="910" y="358"/>
                </a:lnTo>
                <a:lnTo>
                  <a:pt x="910" y="357"/>
                </a:lnTo>
                <a:lnTo>
                  <a:pt x="912" y="355"/>
                </a:lnTo>
                <a:lnTo>
                  <a:pt x="912" y="353"/>
                </a:lnTo>
                <a:lnTo>
                  <a:pt x="912" y="351"/>
                </a:lnTo>
                <a:lnTo>
                  <a:pt x="913" y="349"/>
                </a:lnTo>
                <a:lnTo>
                  <a:pt x="913" y="351"/>
                </a:lnTo>
                <a:lnTo>
                  <a:pt x="915" y="351"/>
                </a:lnTo>
                <a:lnTo>
                  <a:pt x="915" y="349"/>
                </a:lnTo>
                <a:lnTo>
                  <a:pt x="917" y="349"/>
                </a:lnTo>
                <a:lnTo>
                  <a:pt x="919" y="349"/>
                </a:lnTo>
                <a:lnTo>
                  <a:pt x="921" y="349"/>
                </a:lnTo>
                <a:lnTo>
                  <a:pt x="923" y="345"/>
                </a:lnTo>
                <a:lnTo>
                  <a:pt x="925" y="345"/>
                </a:lnTo>
                <a:lnTo>
                  <a:pt x="927" y="345"/>
                </a:lnTo>
                <a:lnTo>
                  <a:pt x="928" y="343"/>
                </a:lnTo>
                <a:lnTo>
                  <a:pt x="932" y="345"/>
                </a:lnTo>
                <a:lnTo>
                  <a:pt x="934" y="345"/>
                </a:lnTo>
                <a:lnTo>
                  <a:pt x="936" y="345"/>
                </a:lnTo>
                <a:lnTo>
                  <a:pt x="936" y="347"/>
                </a:lnTo>
                <a:lnTo>
                  <a:pt x="938" y="347"/>
                </a:lnTo>
                <a:lnTo>
                  <a:pt x="942" y="347"/>
                </a:lnTo>
                <a:lnTo>
                  <a:pt x="942" y="349"/>
                </a:lnTo>
                <a:lnTo>
                  <a:pt x="943" y="349"/>
                </a:lnTo>
                <a:lnTo>
                  <a:pt x="945" y="349"/>
                </a:lnTo>
                <a:lnTo>
                  <a:pt x="945" y="351"/>
                </a:lnTo>
                <a:lnTo>
                  <a:pt x="943" y="351"/>
                </a:lnTo>
                <a:lnTo>
                  <a:pt x="942" y="351"/>
                </a:lnTo>
                <a:lnTo>
                  <a:pt x="942" y="353"/>
                </a:lnTo>
                <a:lnTo>
                  <a:pt x="940" y="351"/>
                </a:lnTo>
                <a:lnTo>
                  <a:pt x="940" y="353"/>
                </a:lnTo>
                <a:lnTo>
                  <a:pt x="942" y="353"/>
                </a:lnTo>
                <a:lnTo>
                  <a:pt x="940" y="353"/>
                </a:lnTo>
                <a:lnTo>
                  <a:pt x="938" y="353"/>
                </a:lnTo>
                <a:lnTo>
                  <a:pt x="936" y="353"/>
                </a:lnTo>
                <a:lnTo>
                  <a:pt x="932" y="355"/>
                </a:lnTo>
                <a:lnTo>
                  <a:pt x="930" y="357"/>
                </a:lnTo>
                <a:lnTo>
                  <a:pt x="930" y="358"/>
                </a:lnTo>
                <a:lnTo>
                  <a:pt x="928" y="362"/>
                </a:lnTo>
                <a:lnTo>
                  <a:pt x="930" y="360"/>
                </a:lnTo>
                <a:lnTo>
                  <a:pt x="932" y="358"/>
                </a:lnTo>
                <a:lnTo>
                  <a:pt x="934" y="360"/>
                </a:lnTo>
                <a:lnTo>
                  <a:pt x="936" y="360"/>
                </a:lnTo>
                <a:lnTo>
                  <a:pt x="940" y="357"/>
                </a:lnTo>
                <a:lnTo>
                  <a:pt x="942" y="357"/>
                </a:lnTo>
                <a:lnTo>
                  <a:pt x="942" y="358"/>
                </a:lnTo>
                <a:lnTo>
                  <a:pt x="940" y="358"/>
                </a:lnTo>
                <a:lnTo>
                  <a:pt x="938" y="360"/>
                </a:lnTo>
                <a:lnTo>
                  <a:pt x="940" y="360"/>
                </a:lnTo>
                <a:lnTo>
                  <a:pt x="940" y="362"/>
                </a:lnTo>
                <a:lnTo>
                  <a:pt x="938" y="362"/>
                </a:lnTo>
                <a:lnTo>
                  <a:pt x="934" y="364"/>
                </a:lnTo>
                <a:lnTo>
                  <a:pt x="932" y="364"/>
                </a:lnTo>
                <a:lnTo>
                  <a:pt x="930" y="366"/>
                </a:lnTo>
                <a:lnTo>
                  <a:pt x="928" y="368"/>
                </a:lnTo>
                <a:lnTo>
                  <a:pt x="927" y="368"/>
                </a:lnTo>
                <a:lnTo>
                  <a:pt x="928" y="368"/>
                </a:lnTo>
                <a:lnTo>
                  <a:pt x="930" y="368"/>
                </a:lnTo>
                <a:lnTo>
                  <a:pt x="930" y="366"/>
                </a:lnTo>
                <a:lnTo>
                  <a:pt x="932" y="366"/>
                </a:lnTo>
                <a:lnTo>
                  <a:pt x="934" y="364"/>
                </a:lnTo>
                <a:lnTo>
                  <a:pt x="936" y="364"/>
                </a:lnTo>
                <a:lnTo>
                  <a:pt x="936" y="366"/>
                </a:lnTo>
                <a:lnTo>
                  <a:pt x="934" y="368"/>
                </a:lnTo>
                <a:lnTo>
                  <a:pt x="936" y="368"/>
                </a:lnTo>
                <a:lnTo>
                  <a:pt x="936" y="366"/>
                </a:lnTo>
                <a:lnTo>
                  <a:pt x="936" y="364"/>
                </a:lnTo>
                <a:lnTo>
                  <a:pt x="938" y="364"/>
                </a:lnTo>
                <a:lnTo>
                  <a:pt x="940" y="362"/>
                </a:lnTo>
                <a:lnTo>
                  <a:pt x="942" y="360"/>
                </a:lnTo>
                <a:lnTo>
                  <a:pt x="942" y="358"/>
                </a:lnTo>
                <a:lnTo>
                  <a:pt x="943" y="358"/>
                </a:lnTo>
                <a:lnTo>
                  <a:pt x="945" y="357"/>
                </a:lnTo>
                <a:lnTo>
                  <a:pt x="947" y="357"/>
                </a:lnTo>
                <a:lnTo>
                  <a:pt x="949" y="357"/>
                </a:lnTo>
                <a:lnTo>
                  <a:pt x="951" y="357"/>
                </a:lnTo>
                <a:lnTo>
                  <a:pt x="953" y="358"/>
                </a:lnTo>
                <a:lnTo>
                  <a:pt x="951" y="358"/>
                </a:lnTo>
                <a:lnTo>
                  <a:pt x="949" y="358"/>
                </a:lnTo>
                <a:lnTo>
                  <a:pt x="949" y="360"/>
                </a:lnTo>
                <a:lnTo>
                  <a:pt x="951" y="362"/>
                </a:lnTo>
                <a:lnTo>
                  <a:pt x="949" y="364"/>
                </a:lnTo>
                <a:lnTo>
                  <a:pt x="947" y="366"/>
                </a:lnTo>
                <a:lnTo>
                  <a:pt x="947" y="368"/>
                </a:lnTo>
                <a:lnTo>
                  <a:pt x="947" y="370"/>
                </a:lnTo>
                <a:lnTo>
                  <a:pt x="947" y="373"/>
                </a:lnTo>
                <a:lnTo>
                  <a:pt x="947" y="375"/>
                </a:lnTo>
                <a:lnTo>
                  <a:pt x="947" y="379"/>
                </a:lnTo>
                <a:lnTo>
                  <a:pt x="949" y="379"/>
                </a:lnTo>
                <a:lnTo>
                  <a:pt x="949" y="381"/>
                </a:lnTo>
                <a:lnTo>
                  <a:pt x="949" y="383"/>
                </a:lnTo>
                <a:lnTo>
                  <a:pt x="949" y="385"/>
                </a:lnTo>
                <a:lnTo>
                  <a:pt x="951" y="383"/>
                </a:lnTo>
                <a:lnTo>
                  <a:pt x="951" y="385"/>
                </a:lnTo>
                <a:lnTo>
                  <a:pt x="951" y="387"/>
                </a:lnTo>
                <a:lnTo>
                  <a:pt x="951" y="388"/>
                </a:lnTo>
                <a:lnTo>
                  <a:pt x="951" y="388"/>
                </a:lnTo>
                <a:lnTo>
                  <a:pt x="951" y="390"/>
                </a:lnTo>
                <a:lnTo>
                  <a:pt x="951" y="392"/>
                </a:lnTo>
                <a:lnTo>
                  <a:pt x="953" y="392"/>
                </a:lnTo>
                <a:lnTo>
                  <a:pt x="953" y="394"/>
                </a:lnTo>
                <a:lnTo>
                  <a:pt x="953" y="396"/>
                </a:lnTo>
                <a:lnTo>
                  <a:pt x="951" y="398"/>
                </a:lnTo>
                <a:lnTo>
                  <a:pt x="951" y="400"/>
                </a:lnTo>
                <a:lnTo>
                  <a:pt x="951" y="402"/>
                </a:lnTo>
                <a:lnTo>
                  <a:pt x="949" y="402"/>
                </a:lnTo>
                <a:lnTo>
                  <a:pt x="947" y="402"/>
                </a:lnTo>
                <a:lnTo>
                  <a:pt x="947" y="403"/>
                </a:lnTo>
                <a:lnTo>
                  <a:pt x="949" y="403"/>
                </a:lnTo>
                <a:lnTo>
                  <a:pt x="951" y="402"/>
                </a:lnTo>
                <a:lnTo>
                  <a:pt x="953" y="402"/>
                </a:lnTo>
                <a:lnTo>
                  <a:pt x="953" y="403"/>
                </a:lnTo>
                <a:lnTo>
                  <a:pt x="953" y="403"/>
                </a:lnTo>
                <a:lnTo>
                  <a:pt x="955" y="405"/>
                </a:lnTo>
                <a:lnTo>
                  <a:pt x="955" y="407"/>
                </a:lnTo>
                <a:lnTo>
                  <a:pt x="953" y="409"/>
                </a:lnTo>
                <a:lnTo>
                  <a:pt x="951" y="409"/>
                </a:lnTo>
                <a:lnTo>
                  <a:pt x="949" y="411"/>
                </a:lnTo>
                <a:lnTo>
                  <a:pt x="947" y="411"/>
                </a:lnTo>
                <a:lnTo>
                  <a:pt x="947" y="413"/>
                </a:lnTo>
                <a:lnTo>
                  <a:pt x="945" y="413"/>
                </a:lnTo>
                <a:lnTo>
                  <a:pt x="943" y="415"/>
                </a:lnTo>
                <a:lnTo>
                  <a:pt x="943" y="417"/>
                </a:lnTo>
                <a:lnTo>
                  <a:pt x="945" y="418"/>
                </a:lnTo>
                <a:lnTo>
                  <a:pt x="947" y="418"/>
                </a:lnTo>
                <a:lnTo>
                  <a:pt x="949" y="418"/>
                </a:lnTo>
                <a:lnTo>
                  <a:pt x="949" y="420"/>
                </a:lnTo>
                <a:lnTo>
                  <a:pt x="953" y="420"/>
                </a:lnTo>
                <a:lnTo>
                  <a:pt x="951" y="422"/>
                </a:lnTo>
                <a:lnTo>
                  <a:pt x="953" y="422"/>
                </a:lnTo>
                <a:lnTo>
                  <a:pt x="953" y="424"/>
                </a:lnTo>
                <a:lnTo>
                  <a:pt x="953" y="426"/>
                </a:lnTo>
                <a:lnTo>
                  <a:pt x="953" y="428"/>
                </a:lnTo>
                <a:lnTo>
                  <a:pt x="951" y="428"/>
                </a:lnTo>
                <a:lnTo>
                  <a:pt x="949" y="428"/>
                </a:lnTo>
                <a:lnTo>
                  <a:pt x="947" y="428"/>
                </a:lnTo>
                <a:lnTo>
                  <a:pt x="947" y="430"/>
                </a:lnTo>
                <a:lnTo>
                  <a:pt x="945" y="428"/>
                </a:lnTo>
                <a:lnTo>
                  <a:pt x="945" y="430"/>
                </a:lnTo>
                <a:lnTo>
                  <a:pt x="945" y="432"/>
                </a:lnTo>
                <a:lnTo>
                  <a:pt x="945" y="430"/>
                </a:lnTo>
                <a:lnTo>
                  <a:pt x="947" y="430"/>
                </a:lnTo>
                <a:lnTo>
                  <a:pt x="949" y="430"/>
                </a:lnTo>
                <a:lnTo>
                  <a:pt x="951" y="430"/>
                </a:lnTo>
                <a:lnTo>
                  <a:pt x="953" y="430"/>
                </a:lnTo>
                <a:lnTo>
                  <a:pt x="953" y="430"/>
                </a:lnTo>
                <a:lnTo>
                  <a:pt x="953" y="432"/>
                </a:lnTo>
                <a:lnTo>
                  <a:pt x="953" y="432"/>
                </a:lnTo>
                <a:lnTo>
                  <a:pt x="953" y="433"/>
                </a:lnTo>
                <a:lnTo>
                  <a:pt x="953" y="433"/>
                </a:lnTo>
                <a:lnTo>
                  <a:pt x="953" y="437"/>
                </a:lnTo>
                <a:lnTo>
                  <a:pt x="953" y="439"/>
                </a:lnTo>
                <a:lnTo>
                  <a:pt x="953" y="441"/>
                </a:lnTo>
                <a:lnTo>
                  <a:pt x="953" y="443"/>
                </a:lnTo>
                <a:lnTo>
                  <a:pt x="953" y="443"/>
                </a:lnTo>
                <a:lnTo>
                  <a:pt x="953" y="445"/>
                </a:lnTo>
                <a:lnTo>
                  <a:pt x="951" y="445"/>
                </a:lnTo>
                <a:lnTo>
                  <a:pt x="949" y="447"/>
                </a:lnTo>
                <a:lnTo>
                  <a:pt x="951" y="447"/>
                </a:lnTo>
                <a:lnTo>
                  <a:pt x="953" y="447"/>
                </a:lnTo>
                <a:lnTo>
                  <a:pt x="953" y="448"/>
                </a:lnTo>
                <a:lnTo>
                  <a:pt x="953" y="450"/>
                </a:lnTo>
                <a:lnTo>
                  <a:pt x="953" y="448"/>
                </a:lnTo>
                <a:lnTo>
                  <a:pt x="953" y="447"/>
                </a:lnTo>
                <a:lnTo>
                  <a:pt x="953" y="447"/>
                </a:lnTo>
                <a:lnTo>
                  <a:pt x="953" y="445"/>
                </a:lnTo>
                <a:lnTo>
                  <a:pt x="953" y="443"/>
                </a:lnTo>
                <a:lnTo>
                  <a:pt x="955" y="441"/>
                </a:lnTo>
                <a:lnTo>
                  <a:pt x="957" y="441"/>
                </a:lnTo>
                <a:lnTo>
                  <a:pt x="957" y="439"/>
                </a:lnTo>
                <a:lnTo>
                  <a:pt x="958" y="439"/>
                </a:lnTo>
                <a:lnTo>
                  <a:pt x="958" y="441"/>
                </a:lnTo>
                <a:lnTo>
                  <a:pt x="958" y="439"/>
                </a:lnTo>
                <a:lnTo>
                  <a:pt x="957" y="439"/>
                </a:lnTo>
                <a:lnTo>
                  <a:pt x="955" y="437"/>
                </a:lnTo>
                <a:lnTo>
                  <a:pt x="957" y="435"/>
                </a:lnTo>
                <a:lnTo>
                  <a:pt x="957" y="437"/>
                </a:lnTo>
                <a:lnTo>
                  <a:pt x="958" y="437"/>
                </a:lnTo>
                <a:lnTo>
                  <a:pt x="958" y="439"/>
                </a:lnTo>
                <a:lnTo>
                  <a:pt x="960" y="441"/>
                </a:lnTo>
                <a:lnTo>
                  <a:pt x="960" y="439"/>
                </a:lnTo>
                <a:lnTo>
                  <a:pt x="958" y="437"/>
                </a:lnTo>
                <a:lnTo>
                  <a:pt x="957" y="435"/>
                </a:lnTo>
                <a:lnTo>
                  <a:pt x="957" y="433"/>
                </a:lnTo>
                <a:lnTo>
                  <a:pt x="955" y="433"/>
                </a:lnTo>
                <a:lnTo>
                  <a:pt x="955" y="432"/>
                </a:lnTo>
                <a:lnTo>
                  <a:pt x="955" y="430"/>
                </a:lnTo>
                <a:lnTo>
                  <a:pt x="955" y="428"/>
                </a:lnTo>
                <a:lnTo>
                  <a:pt x="955" y="426"/>
                </a:lnTo>
                <a:lnTo>
                  <a:pt x="957" y="426"/>
                </a:lnTo>
                <a:lnTo>
                  <a:pt x="958" y="424"/>
                </a:lnTo>
                <a:lnTo>
                  <a:pt x="958" y="422"/>
                </a:lnTo>
                <a:lnTo>
                  <a:pt x="960" y="420"/>
                </a:lnTo>
                <a:lnTo>
                  <a:pt x="962" y="420"/>
                </a:lnTo>
                <a:lnTo>
                  <a:pt x="964" y="420"/>
                </a:lnTo>
                <a:lnTo>
                  <a:pt x="964" y="422"/>
                </a:lnTo>
                <a:lnTo>
                  <a:pt x="966" y="422"/>
                </a:lnTo>
                <a:lnTo>
                  <a:pt x="968" y="420"/>
                </a:lnTo>
                <a:lnTo>
                  <a:pt x="968" y="418"/>
                </a:lnTo>
                <a:lnTo>
                  <a:pt x="968" y="417"/>
                </a:lnTo>
                <a:lnTo>
                  <a:pt x="966" y="417"/>
                </a:lnTo>
                <a:lnTo>
                  <a:pt x="968" y="415"/>
                </a:lnTo>
                <a:lnTo>
                  <a:pt x="968" y="417"/>
                </a:lnTo>
                <a:lnTo>
                  <a:pt x="970" y="415"/>
                </a:lnTo>
                <a:lnTo>
                  <a:pt x="972" y="417"/>
                </a:lnTo>
                <a:lnTo>
                  <a:pt x="972" y="418"/>
                </a:lnTo>
                <a:lnTo>
                  <a:pt x="973" y="417"/>
                </a:lnTo>
                <a:lnTo>
                  <a:pt x="975" y="418"/>
                </a:lnTo>
                <a:lnTo>
                  <a:pt x="977" y="420"/>
                </a:lnTo>
                <a:lnTo>
                  <a:pt x="979" y="420"/>
                </a:lnTo>
                <a:lnTo>
                  <a:pt x="979" y="422"/>
                </a:lnTo>
                <a:lnTo>
                  <a:pt x="977" y="422"/>
                </a:lnTo>
                <a:lnTo>
                  <a:pt x="979" y="422"/>
                </a:lnTo>
                <a:lnTo>
                  <a:pt x="981" y="422"/>
                </a:lnTo>
                <a:lnTo>
                  <a:pt x="981" y="424"/>
                </a:lnTo>
                <a:lnTo>
                  <a:pt x="983" y="426"/>
                </a:lnTo>
                <a:lnTo>
                  <a:pt x="983" y="428"/>
                </a:lnTo>
                <a:lnTo>
                  <a:pt x="985" y="430"/>
                </a:lnTo>
                <a:lnTo>
                  <a:pt x="985" y="432"/>
                </a:lnTo>
                <a:lnTo>
                  <a:pt x="987" y="433"/>
                </a:lnTo>
                <a:lnTo>
                  <a:pt x="987" y="433"/>
                </a:lnTo>
                <a:lnTo>
                  <a:pt x="988" y="435"/>
                </a:lnTo>
                <a:lnTo>
                  <a:pt x="987" y="433"/>
                </a:lnTo>
                <a:lnTo>
                  <a:pt x="987" y="432"/>
                </a:lnTo>
                <a:lnTo>
                  <a:pt x="985" y="428"/>
                </a:lnTo>
                <a:lnTo>
                  <a:pt x="985" y="426"/>
                </a:lnTo>
                <a:lnTo>
                  <a:pt x="987" y="424"/>
                </a:lnTo>
                <a:lnTo>
                  <a:pt x="987" y="422"/>
                </a:lnTo>
                <a:lnTo>
                  <a:pt x="988" y="422"/>
                </a:lnTo>
                <a:lnTo>
                  <a:pt x="987" y="422"/>
                </a:lnTo>
                <a:lnTo>
                  <a:pt x="988" y="420"/>
                </a:lnTo>
                <a:lnTo>
                  <a:pt x="987" y="420"/>
                </a:lnTo>
                <a:lnTo>
                  <a:pt x="985" y="418"/>
                </a:lnTo>
                <a:lnTo>
                  <a:pt x="983" y="418"/>
                </a:lnTo>
                <a:lnTo>
                  <a:pt x="981" y="417"/>
                </a:lnTo>
                <a:lnTo>
                  <a:pt x="981" y="415"/>
                </a:lnTo>
                <a:lnTo>
                  <a:pt x="977" y="415"/>
                </a:lnTo>
                <a:lnTo>
                  <a:pt x="977" y="413"/>
                </a:lnTo>
                <a:lnTo>
                  <a:pt x="977" y="411"/>
                </a:lnTo>
                <a:lnTo>
                  <a:pt x="977" y="413"/>
                </a:lnTo>
                <a:lnTo>
                  <a:pt x="977" y="415"/>
                </a:lnTo>
                <a:lnTo>
                  <a:pt x="975" y="417"/>
                </a:lnTo>
                <a:lnTo>
                  <a:pt x="975" y="415"/>
                </a:lnTo>
                <a:lnTo>
                  <a:pt x="973" y="415"/>
                </a:lnTo>
                <a:lnTo>
                  <a:pt x="972" y="415"/>
                </a:lnTo>
                <a:lnTo>
                  <a:pt x="972" y="413"/>
                </a:lnTo>
                <a:lnTo>
                  <a:pt x="970" y="411"/>
                </a:lnTo>
                <a:lnTo>
                  <a:pt x="970" y="409"/>
                </a:lnTo>
                <a:lnTo>
                  <a:pt x="970" y="407"/>
                </a:lnTo>
                <a:lnTo>
                  <a:pt x="968" y="405"/>
                </a:lnTo>
                <a:lnTo>
                  <a:pt x="970" y="403"/>
                </a:lnTo>
                <a:lnTo>
                  <a:pt x="972" y="402"/>
                </a:lnTo>
                <a:lnTo>
                  <a:pt x="972" y="400"/>
                </a:lnTo>
                <a:lnTo>
                  <a:pt x="970" y="398"/>
                </a:lnTo>
                <a:lnTo>
                  <a:pt x="968" y="398"/>
                </a:lnTo>
                <a:lnTo>
                  <a:pt x="968" y="396"/>
                </a:lnTo>
                <a:lnTo>
                  <a:pt x="968" y="394"/>
                </a:lnTo>
                <a:lnTo>
                  <a:pt x="968" y="392"/>
                </a:lnTo>
                <a:lnTo>
                  <a:pt x="970" y="392"/>
                </a:lnTo>
                <a:lnTo>
                  <a:pt x="970" y="394"/>
                </a:lnTo>
                <a:lnTo>
                  <a:pt x="972" y="394"/>
                </a:lnTo>
                <a:lnTo>
                  <a:pt x="973" y="396"/>
                </a:lnTo>
                <a:lnTo>
                  <a:pt x="973" y="394"/>
                </a:lnTo>
                <a:lnTo>
                  <a:pt x="975" y="394"/>
                </a:lnTo>
                <a:lnTo>
                  <a:pt x="975" y="396"/>
                </a:lnTo>
                <a:lnTo>
                  <a:pt x="977" y="398"/>
                </a:lnTo>
                <a:lnTo>
                  <a:pt x="979" y="398"/>
                </a:lnTo>
                <a:lnTo>
                  <a:pt x="981" y="398"/>
                </a:lnTo>
                <a:lnTo>
                  <a:pt x="981" y="396"/>
                </a:lnTo>
                <a:lnTo>
                  <a:pt x="981" y="398"/>
                </a:lnTo>
                <a:lnTo>
                  <a:pt x="983" y="398"/>
                </a:lnTo>
                <a:lnTo>
                  <a:pt x="983" y="400"/>
                </a:lnTo>
                <a:lnTo>
                  <a:pt x="985" y="402"/>
                </a:lnTo>
                <a:lnTo>
                  <a:pt x="988" y="403"/>
                </a:lnTo>
                <a:lnTo>
                  <a:pt x="990" y="403"/>
                </a:lnTo>
                <a:lnTo>
                  <a:pt x="992" y="405"/>
                </a:lnTo>
                <a:lnTo>
                  <a:pt x="994" y="405"/>
                </a:lnTo>
                <a:lnTo>
                  <a:pt x="994" y="407"/>
                </a:lnTo>
                <a:lnTo>
                  <a:pt x="994" y="409"/>
                </a:lnTo>
                <a:lnTo>
                  <a:pt x="994" y="411"/>
                </a:lnTo>
                <a:lnTo>
                  <a:pt x="994" y="413"/>
                </a:lnTo>
                <a:lnTo>
                  <a:pt x="992" y="413"/>
                </a:lnTo>
                <a:lnTo>
                  <a:pt x="992" y="411"/>
                </a:lnTo>
                <a:lnTo>
                  <a:pt x="992" y="409"/>
                </a:lnTo>
                <a:lnTo>
                  <a:pt x="990" y="409"/>
                </a:lnTo>
                <a:lnTo>
                  <a:pt x="990" y="411"/>
                </a:lnTo>
                <a:lnTo>
                  <a:pt x="992" y="413"/>
                </a:lnTo>
                <a:lnTo>
                  <a:pt x="992" y="415"/>
                </a:lnTo>
                <a:lnTo>
                  <a:pt x="992" y="418"/>
                </a:lnTo>
                <a:lnTo>
                  <a:pt x="992" y="420"/>
                </a:lnTo>
                <a:lnTo>
                  <a:pt x="992" y="422"/>
                </a:lnTo>
                <a:lnTo>
                  <a:pt x="992" y="426"/>
                </a:lnTo>
                <a:lnTo>
                  <a:pt x="990" y="424"/>
                </a:lnTo>
                <a:lnTo>
                  <a:pt x="990" y="426"/>
                </a:lnTo>
                <a:lnTo>
                  <a:pt x="990" y="428"/>
                </a:lnTo>
                <a:lnTo>
                  <a:pt x="990" y="430"/>
                </a:lnTo>
                <a:lnTo>
                  <a:pt x="988" y="430"/>
                </a:lnTo>
                <a:lnTo>
                  <a:pt x="990" y="432"/>
                </a:lnTo>
                <a:lnTo>
                  <a:pt x="990" y="433"/>
                </a:lnTo>
                <a:lnTo>
                  <a:pt x="992" y="433"/>
                </a:lnTo>
                <a:lnTo>
                  <a:pt x="992" y="433"/>
                </a:lnTo>
                <a:lnTo>
                  <a:pt x="994" y="435"/>
                </a:lnTo>
                <a:lnTo>
                  <a:pt x="994" y="437"/>
                </a:lnTo>
                <a:lnTo>
                  <a:pt x="996" y="439"/>
                </a:lnTo>
                <a:lnTo>
                  <a:pt x="996" y="441"/>
                </a:lnTo>
                <a:lnTo>
                  <a:pt x="998" y="443"/>
                </a:lnTo>
                <a:lnTo>
                  <a:pt x="998" y="441"/>
                </a:lnTo>
                <a:lnTo>
                  <a:pt x="1000" y="443"/>
                </a:lnTo>
                <a:lnTo>
                  <a:pt x="1000" y="445"/>
                </a:lnTo>
                <a:lnTo>
                  <a:pt x="1000" y="447"/>
                </a:lnTo>
                <a:lnTo>
                  <a:pt x="1000" y="445"/>
                </a:lnTo>
                <a:lnTo>
                  <a:pt x="1000" y="447"/>
                </a:lnTo>
                <a:lnTo>
                  <a:pt x="1000" y="448"/>
                </a:lnTo>
                <a:lnTo>
                  <a:pt x="1000" y="450"/>
                </a:lnTo>
                <a:lnTo>
                  <a:pt x="1000" y="452"/>
                </a:lnTo>
                <a:lnTo>
                  <a:pt x="1002" y="454"/>
                </a:lnTo>
                <a:lnTo>
                  <a:pt x="1002" y="456"/>
                </a:lnTo>
                <a:lnTo>
                  <a:pt x="1002" y="458"/>
                </a:lnTo>
                <a:lnTo>
                  <a:pt x="1000" y="460"/>
                </a:lnTo>
                <a:lnTo>
                  <a:pt x="1002" y="460"/>
                </a:lnTo>
                <a:lnTo>
                  <a:pt x="1000" y="462"/>
                </a:lnTo>
                <a:lnTo>
                  <a:pt x="1002" y="462"/>
                </a:lnTo>
                <a:lnTo>
                  <a:pt x="1002" y="463"/>
                </a:lnTo>
                <a:lnTo>
                  <a:pt x="1002" y="465"/>
                </a:lnTo>
                <a:lnTo>
                  <a:pt x="1002" y="467"/>
                </a:lnTo>
                <a:lnTo>
                  <a:pt x="1002" y="469"/>
                </a:lnTo>
                <a:lnTo>
                  <a:pt x="1000" y="471"/>
                </a:lnTo>
                <a:lnTo>
                  <a:pt x="1000" y="471"/>
                </a:lnTo>
                <a:lnTo>
                  <a:pt x="998" y="473"/>
                </a:lnTo>
                <a:lnTo>
                  <a:pt x="996" y="473"/>
                </a:lnTo>
                <a:lnTo>
                  <a:pt x="998" y="473"/>
                </a:lnTo>
                <a:lnTo>
                  <a:pt x="998" y="475"/>
                </a:lnTo>
                <a:lnTo>
                  <a:pt x="998" y="477"/>
                </a:lnTo>
                <a:lnTo>
                  <a:pt x="1000" y="478"/>
                </a:lnTo>
                <a:lnTo>
                  <a:pt x="1000" y="477"/>
                </a:lnTo>
                <a:lnTo>
                  <a:pt x="1000" y="477"/>
                </a:lnTo>
                <a:lnTo>
                  <a:pt x="1000" y="478"/>
                </a:lnTo>
                <a:lnTo>
                  <a:pt x="1000" y="478"/>
                </a:lnTo>
                <a:lnTo>
                  <a:pt x="1003" y="478"/>
                </a:lnTo>
                <a:lnTo>
                  <a:pt x="1003" y="482"/>
                </a:lnTo>
                <a:lnTo>
                  <a:pt x="1003" y="480"/>
                </a:lnTo>
                <a:lnTo>
                  <a:pt x="1003" y="482"/>
                </a:lnTo>
                <a:lnTo>
                  <a:pt x="1003" y="484"/>
                </a:lnTo>
                <a:lnTo>
                  <a:pt x="1003" y="486"/>
                </a:lnTo>
                <a:lnTo>
                  <a:pt x="1003" y="488"/>
                </a:lnTo>
                <a:lnTo>
                  <a:pt x="1003" y="490"/>
                </a:lnTo>
                <a:lnTo>
                  <a:pt x="1003" y="493"/>
                </a:lnTo>
                <a:lnTo>
                  <a:pt x="1003" y="495"/>
                </a:lnTo>
                <a:lnTo>
                  <a:pt x="1003" y="497"/>
                </a:lnTo>
                <a:lnTo>
                  <a:pt x="1003" y="499"/>
                </a:lnTo>
                <a:lnTo>
                  <a:pt x="1003" y="501"/>
                </a:lnTo>
                <a:lnTo>
                  <a:pt x="1005" y="503"/>
                </a:lnTo>
                <a:lnTo>
                  <a:pt x="1005" y="505"/>
                </a:lnTo>
                <a:lnTo>
                  <a:pt x="1005" y="507"/>
                </a:lnTo>
                <a:lnTo>
                  <a:pt x="1005" y="510"/>
                </a:lnTo>
                <a:lnTo>
                  <a:pt x="1005" y="512"/>
                </a:lnTo>
                <a:lnTo>
                  <a:pt x="1005" y="514"/>
                </a:lnTo>
                <a:lnTo>
                  <a:pt x="1005" y="516"/>
                </a:lnTo>
                <a:lnTo>
                  <a:pt x="1003" y="516"/>
                </a:lnTo>
                <a:lnTo>
                  <a:pt x="1003" y="518"/>
                </a:lnTo>
                <a:lnTo>
                  <a:pt x="1002" y="518"/>
                </a:lnTo>
                <a:lnTo>
                  <a:pt x="1003" y="518"/>
                </a:lnTo>
                <a:lnTo>
                  <a:pt x="1002" y="520"/>
                </a:lnTo>
                <a:lnTo>
                  <a:pt x="1000" y="520"/>
                </a:lnTo>
                <a:lnTo>
                  <a:pt x="1000" y="520"/>
                </a:lnTo>
                <a:lnTo>
                  <a:pt x="998" y="520"/>
                </a:lnTo>
                <a:lnTo>
                  <a:pt x="996" y="522"/>
                </a:lnTo>
                <a:lnTo>
                  <a:pt x="994" y="522"/>
                </a:lnTo>
                <a:lnTo>
                  <a:pt x="994" y="525"/>
                </a:lnTo>
                <a:lnTo>
                  <a:pt x="990" y="529"/>
                </a:lnTo>
                <a:lnTo>
                  <a:pt x="988" y="529"/>
                </a:lnTo>
                <a:lnTo>
                  <a:pt x="987" y="529"/>
                </a:lnTo>
                <a:lnTo>
                  <a:pt x="985" y="529"/>
                </a:lnTo>
                <a:lnTo>
                  <a:pt x="983" y="529"/>
                </a:lnTo>
                <a:lnTo>
                  <a:pt x="981" y="527"/>
                </a:lnTo>
                <a:lnTo>
                  <a:pt x="981" y="525"/>
                </a:lnTo>
                <a:lnTo>
                  <a:pt x="979" y="525"/>
                </a:lnTo>
                <a:lnTo>
                  <a:pt x="979" y="523"/>
                </a:lnTo>
                <a:lnTo>
                  <a:pt x="977" y="523"/>
                </a:lnTo>
                <a:lnTo>
                  <a:pt x="977" y="522"/>
                </a:lnTo>
                <a:lnTo>
                  <a:pt x="975" y="522"/>
                </a:lnTo>
                <a:lnTo>
                  <a:pt x="973" y="522"/>
                </a:lnTo>
                <a:lnTo>
                  <a:pt x="970" y="522"/>
                </a:lnTo>
                <a:lnTo>
                  <a:pt x="970" y="522"/>
                </a:lnTo>
                <a:lnTo>
                  <a:pt x="968" y="522"/>
                </a:lnTo>
                <a:lnTo>
                  <a:pt x="966" y="522"/>
                </a:lnTo>
                <a:lnTo>
                  <a:pt x="966" y="520"/>
                </a:lnTo>
                <a:lnTo>
                  <a:pt x="966" y="518"/>
                </a:lnTo>
                <a:lnTo>
                  <a:pt x="964" y="518"/>
                </a:lnTo>
                <a:lnTo>
                  <a:pt x="964" y="516"/>
                </a:lnTo>
                <a:lnTo>
                  <a:pt x="964" y="518"/>
                </a:lnTo>
                <a:lnTo>
                  <a:pt x="964" y="520"/>
                </a:lnTo>
                <a:lnTo>
                  <a:pt x="966" y="522"/>
                </a:lnTo>
                <a:lnTo>
                  <a:pt x="968" y="522"/>
                </a:lnTo>
                <a:lnTo>
                  <a:pt x="966" y="522"/>
                </a:lnTo>
                <a:lnTo>
                  <a:pt x="968" y="522"/>
                </a:lnTo>
                <a:lnTo>
                  <a:pt x="970" y="522"/>
                </a:lnTo>
                <a:lnTo>
                  <a:pt x="972" y="522"/>
                </a:lnTo>
                <a:lnTo>
                  <a:pt x="973" y="522"/>
                </a:lnTo>
                <a:lnTo>
                  <a:pt x="975" y="523"/>
                </a:lnTo>
                <a:lnTo>
                  <a:pt x="977" y="523"/>
                </a:lnTo>
                <a:lnTo>
                  <a:pt x="979" y="525"/>
                </a:lnTo>
                <a:lnTo>
                  <a:pt x="979" y="527"/>
                </a:lnTo>
                <a:lnTo>
                  <a:pt x="977" y="527"/>
                </a:lnTo>
                <a:lnTo>
                  <a:pt x="975" y="527"/>
                </a:lnTo>
                <a:lnTo>
                  <a:pt x="973" y="529"/>
                </a:lnTo>
                <a:lnTo>
                  <a:pt x="973" y="531"/>
                </a:lnTo>
                <a:lnTo>
                  <a:pt x="973" y="535"/>
                </a:lnTo>
                <a:lnTo>
                  <a:pt x="973" y="537"/>
                </a:lnTo>
                <a:lnTo>
                  <a:pt x="975" y="537"/>
                </a:lnTo>
                <a:lnTo>
                  <a:pt x="977" y="537"/>
                </a:lnTo>
                <a:lnTo>
                  <a:pt x="979" y="537"/>
                </a:lnTo>
                <a:lnTo>
                  <a:pt x="981" y="537"/>
                </a:lnTo>
                <a:lnTo>
                  <a:pt x="983" y="538"/>
                </a:lnTo>
                <a:lnTo>
                  <a:pt x="985" y="538"/>
                </a:lnTo>
                <a:lnTo>
                  <a:pt x="985" y="537"/>
                </a:lnTo>
                <a:lnTo>
                  <a:pt x="987" y="537"/>
                </a:lnTo>
                <a:lnTo>
                  <a:pt x="988" y="535"/>
                </a:lnTo>
                <a:lnTo>
                  <a:pt x="990" y="535"/>
                </a:lnTo>
                <a:lnTo>
                  <a:pt x="994" y="535"/>
                </a:lnTo>
                <a:lnTo>
                  <a:pt x="996" y="535"/>
                </a:lnTo>
                <a:lnTo>
                  <a:pt x="998" y="535"/>
                </a:lnTo>
                <a:lnTo>
                  <a:pt x="1000" y="535"/>
                </a:lnTo>
                <a:lnTo>
                  <a:pt x="1000" y="537"/>
                </a:lnTo>
                <a:lnTo>
                  <a:pt x="1000" y="538"/>
                </a:lnTo>
                <a:lnTo>
                  <a:pt x="1000" y="540"/>
                </a:lnTo>
                <a:lnTo>
                  <a:pt x="1002" y="540"/>
                </a:lnTo>
                <a:lnTo>
                  <a:pt x="1002" y="542"/>
                </a:lnTo>
                <a:lnTo>
                  <a:pt x="1003" y="542"/>
                </a:lnTo>
                <a:lnTo>
                  <a:pt x="1003" y="544"/>
                </a:lnTo>
                <a:lnTo>
                  <a:pt x="1005" y="546"/>
                </a:lnTo>
                <a:lnTo>
                  <a:pt x="1007" y="546"/>
                </a:lnTo>
                <a:lnTo>
                  <a:pt x="1007" y="548"/>
                </a:lnTo>
                <a:lnTo>
                  <a:pt x="1005" y="548"/>
                </a:lnTo>
                <a:lnTo>
                  <a:pt x="1005" y="553"/>
                </a:lnTo>
                <a:lnTo>
                  <a:pt x="1007" y="553"/>
                </a:lnTo>
                <a:lnTo>
                  <a:pt x="1005" y="555"/>
                </a:lnTo>
                <a:lnTo>
                  <a:pt x="1007" y="555"/>
                </a:lnTo>
                <a:lnTo>
                  <a:pt x="1007" y="557"/>
                </a:lnTo>
                <a:lnTo>
                  <a:pt x="1009" y="561"/>
                </a:lnTo>
                <a:lnTo>
                  <a:pt x="1011" y="561"/>
                </a:lnTo>
                <a:lnTo>
                  <a:pt x="1013" y="561"/>
                </a:lnTo>
                <a:lnTo>
                  <a:pt x="1015" y="561"/>
                </a:lnTo>
                <a:lnTo>
                  <a:pt x="1017" y="561"/>
                </a:lnTo>
                <a:lnTo>
                  <a:pt x="1017" y="563"/>
                </a:lnTo>
                <a:lnTo>
                  <a:pt x="1018" y="563"/>
                </a:lnTo>
                <a:lnTo>
                  <a:pt x="1018" y="565"/>
                </a:lnTo>
                <a:lnTo>
                  <a:pt x="1018" y="567"/>
                </a:lnTo>
                <a:lnTo>
                  <a:pt x="1020" y="568"/>
                </a:lnTo>
                <a:lnTo>
                  <a:pt x="1022" y="568"/>
                </a:lnTo>
                <a:lnTo>
                  <a:pt x="1022" y="570"/>
                </a:lnTo>
                <a:lnTo>
                  <a:pt x="1022" y="572"/>
                </a:lnTo>
                <a:lnTo>
                  <a:pt x="1022" y="574"/>
                </a:lnTo>
                <a:lnTo>
                  <a:pt x="1022" y="578"/>
                </a:lnTo>
                <a:lnTo>
                  <a:pt x="1022" y="580"/>
                </a:lnTo>
                <a:lnTo>
                  <a:pt x="1024" y="580"/>
                </a:lnTo>
                <a:lnTo>
                  <a:pt x="1024" y="582"/>
                </a:lnTo>
                <a:lnTo>
                  <a:pt x="1026" y="585"/>
                </a:lnTo>
                <a:lnTo>
                  <a:pt x="1026" y="587"/>
                </a:lnTo>
                <a:lnTo>
                  <a:pt x="1028" y="589"/>
                </a:lnTo>
                <a:lnTo>
                  <a:pt x="1028" y="591"/>
                </a:lnTo>
                <a:lnTo>
                  <a:pt x="1028" y="593"/>
                </a:lnTo>
                <a:lnTo>
                  <a:pt x="1030" y="595"/>
                </a:lnTo>
                <a:lnTo>
                  <a:pt x="1030" y="597"/>
                </a:lnTo>
                <a:lnTo>
                  <a:pt x="1032" y="598"/>
                </a:lnTo>
                <a:lnTo>
                  <a:pt x="1033" y="598"/>
                </a:lnTo>
                <a:lnTo>
                  <a:pt x="1033" y="600"/>
                </a:lnTo>
                <a:lnTo>
                  <a:pt x="1033" y="602"/>
                </a:lnTo>
                <a:lnTo>
                  <a:pt x="1032" y="606"/>
                </a:lnTo>
                <a:lnTo>
                  <a:pt x="1032" y="608"/>
                </a:lnTo>
                <a:lnTo>
                  <a:pt x="1030" y="608"/>
                </a:lnTo>
                <a:lnTo>
                  <a:pt x="1030" y="610"/>
                </a:lnTo>
                <a:lnTo>
                  <a:pt x="1030" y="612"/>
                </a:lnTo>
                <a:lnTo>
                  <a:pt x="1030" y="612"/>
                </a:lnTo>
                <a:lnTo>
                  <a:pt x="1032" y="613"/>
                </a:lnTo>
                <a:lnTo>
                  <a:pt x="1033" y="613"/>
                </a:lnTo>
                <a:lnTo>
                  <a:pt x="1035" y="615"/>
                </a:lnTo>
                <a:lnTo>
                  <a:pt x="1037" y="615"/>
                </a:lnTo>
                <a:lnTo>
                  <a:pt x="1037" y="617"/>
                </a:lnTo>
                <a:lnTo>
                  <a:pt x="1039" y="617"/>
                </a:lnTo>
                <a:lnTo>
                  <a:pt x="1039" y="623"/>
                </a:lnTo>
                <a:lnTo>
                  <a:pt x="1041" y="623"/>
                </a:lnTo>
                <a:lnTo>
                  <a:pt x="1041" y="625"/>
                </a:lnTo>
                <a:lnTo>
                  <a:pt x="1039" y="625"/>
                </a:lnTo>
                <a:lnTo>
                  <a:pt x="1039" y="627"/>
                </a:lnTo>
                <a:lnTo>
                  <a:pt x="1037" y="627"/>
                </a:lnTo>
                <a:lnTo>
                  <a:pt x="1039" y="628"/>
                </a:lnTo>
                <a:lnTo>
                  <a:pt x="1037" y="628"/>
                </a:lnTo>
                <a:lnTo>
                  <a:pt x="1035" y="630"/>
                </a:lnTo>
                <a:lnTo>
                  <a:pt x="1035" y="632"/>
                </a:lnTo>
                <a:lnTo>
                  <a:pt x="1039" y="634"/>
                </a:lnTo>
                <a:lnTo>
                  <a:pt x="1041" y="636"/>
                </a:lnTo>
                <a:lnTo>
                  <a:pt x="1043" y="636"/>
                </a:lnTo>
                <a:lnTo>
                  <a:pt x="1043" y="638"/>
                </a:lnTo>
                <a:lnTo>
                  <a:pt x="1041" y="640"/>
                </a:lnTo>
                <a:lnTo>
                  <a:pt x="1039" y="640"/>
                </a:lnTo>
                <a:lnTo>
                  <a:pt x="1037" y="640"/>
                </a:lnTo>
                <a:lnTo>
                  <a:pt x="1037" y="642"/>
                </a:lnTo>
                <a:lnTo>
                  <a:pt x="1035" y="643"/>
                </a:lnTo>
                <a:lnTo>
                  <a:pt x="1033" y="643"/>
                </a:lnTo>
                <a:lnTo>
                  <a:pt x="1032" y="643"/>
                </a:lnTo>
                <a:lnTo>
                  <a:pt x="1030" y="645"/>
                </a:lnTo>
                <a:lnTo>
                  <a:pt x="1030" y="647"/>
                </a:lnTo>
                <a:lnTo>
                  <a:pt x="1030" y="649"/>
                </a:lnTo>
                <a:lnTo>
                  <a:pt x="1032" y="649"/>
                </a:lnTo>
                <a:lnTo>
                  <a:pt x="1033" y="653"/>
                </a:lnTo>
                <a:lnTo>
                  <a:pt x="1035" y="653"/>
                </a:lnTo>
                <a:lnTo>
                  <a:pt x="1035" y="651"/>
                </a:lnTo>
                <a:lnTo>
                  <a:pt x="1037" y="651"/>
                </a:lnTo>
                <a:lnTo>
                  <a:pt x="1039" y="651"/>
                </a:lnTo>
                <a:lnTo>
                  <a:pt x="1041" y="653"/>
                </a:lnTo>
                <a:lnTo>
                  <a:pt x="1043" y="653"/>
                </a:lnTo>
                <a:lnTo>
                  <a:pt x="1043" y="655"/>
                </a:lnTo>
                <a:lnTo>
                  <a:pt x="1045" y="657"/>
                </a:lnTo>
                <a:lnTo>
                  <a:pt x="1043" y="657"/>
                </a:lnTo>
                <a:lnTo>
                  <a:pt x="1043" y="658"/>
                </a:lnTo>
                <a:lnTo>
                  <a:pt x="1043" y="660"/>
                </a:lnTo>
                <a:lnTo>
                  <a:pt x="1043" y="662"/>
                </a:lnTo>
                <a:lnTo>
                  <a:pt x="1045" y="662"/>
                </a:lnTo>
                <a:lnTo>
                  <a:pt x="1047" y="662"/>
                </a:lnTo>
                <a:lnTo>
                  <a:pt x="1047" y="664"/>
                </a:lnTo>
                <a:lnTo>
                  <a:pt x="1047" y="666"/>
                </a:lnTo>
                <a:lnTo>
                  <a:pt x="1048" y="668"/>
                </a:lnTo>
                <a:lnTo>
                  <a:pt x="1048" y="668"/>
                </a:lnTo>
                <a:lnTo>
                  <a:pt x="1048" y="670"/>
                </a:lnTo>
                <a:lnTo>
                  <a:pt x="1050" y="672"/>
                </a:lnTo>
                <a:lnTo>
                  <a:pt x="1052" y="672"/>
                </a:lnTo>
                <a:lnTo>
                  <a:pt x="1054" y="672"/>
                </a:lnTo>
                <a:lnTo>
                  <a:pt x="1052" y="672"/>
                </a:lnTo>
                <a:lnTo>
                  <a:pt x="1054" y="673"/>
                </a:lnTo>
                <a:lnTo>
                  <a:pt x="1054" y="675"/>
                </a:lnTo>
                <a:lnTo>
                  <a:pt x="1056" y="677"/>
                </a:lnTo>
                <a:lnTo>
                  <a:pt x="1056" y="679"/>
                </a:lnTo>
                <a:lnTo>
                  <a:pt x="1058" y="683"/>
                </a:lnTo>
                <a:lnTo>
                  <a:pt x="1060" y="685"/>
                </a:lnTo>
                <a:lnTo>
                  <a:pt x="1060" y="690"/>
                </a:lnTo>
                <a:lnTo>
                  <a:pt x="1058" y="690"/>
                </a:lnTo>
                <a:lnTo>
                  <a:pt x="1058" y="694"/>
                </a:lnTo>
                <a:lnTo>
                  <a:pt x="1060" y="694"/>
                </a:lnTo>
                <a:lnTo>
                  <a:pt x="1060" y="696"/>
                </a:lnTo>
                <a:lnTo>
                  <a:pt x="1060" y="698"/>
                </a:lnTo>
                <a:lnTo>
                  <a:pt x="1058" y="698"/>
                </a:lnTo>
                <a:lnTo>
                  <a:pt x="1056" y="700"/>
                </a:lnTo>
                <a:lnTo>
                  <a:pt x="1056" y="702"/>
                </a:lnTo>
                <a:lnTo>
                  <a:pt x="1054" y="702"/>
                </a:lnTo>
                <a:lnTo>
                  <a:pt x="1054" y="702"/>
                </a:lnTo>
                <a:lnTo>
                  <a:pt x="1052" y="702"/>
                </a:lnTo>
                <a:lnTo>
                  <a:pt x="1050" y="703"/>
                </a:lnTo>
                <a:lnTo>
                  <a:pt x="1048" y="703"/>
                </a:lnTo>
                <a:lnTo>
                  <a:pt x="1048" y="703"/>
                </a:lnTo>
                <a:lnTo>
                  <a:pt x="1047" y="703"/>
                </a:lnTo>
                <a:lnTo>
                  <a:pt x="1048" y="703"/>
                </a:lnTo>
                <a:lnTo>
                  <a:pt x="1048" y="705"/>
                </a:lnTo>
                <a:lnTo>
                  <a:pt x="1048" y="705"/>
                </a:lnTo>
                <a:lnTo>
                  <a:pt x="1052" y="707"/>
                </a:lnTo>
                <a:lnTo>
                  <a:pt x="1054" y="711"/>
                </a:lnTo>
                <a:lnTo>
                  <a:pt x="1054" y="713"/>
                </a:lnTo>
                <a:lnTo>
                  <a:pt x="1054" y="715"/>
                </a:lnTo>
                <a:lnTo>
                  <a:pt x="1054" y="717"/>
                </a:lnTo>
                <a:lnTo>
                  <a:pt x="1052" y="718"/>
                </a:lnTo>
                <a:lnTo>
                  <a:pt x="1050" y="718"/>
                </a:lnTo>
                <a:lnTo>
                  <a:pt x="1048" y="718"/>
                </a:lnTo>
                <a:lnTo>
                  <a:pt x="1048" y="720"/>
                </a:lnTo>
                <a:lnTo>
                  <a:pt x="1047" y="720"/>
                </a:lnTo>
                <a:lnTo>
                  <a:pt x="1047" y="718"/>
                </a:lnTo>
                <a:lnTo>
                  <a:pt x="1045" y="718"/>
                </a:lnTo>
                <a:lnTo>
                  <a:pt x="1043" y="718"/>
                </a:lnTo>
                <a:lnTo>
                  <a:pt x="1041" y="720"/>
                </a:lnTo>
                <a:lnTo>
                  <a:pt x="1041" y="722"/>
                </a:lnTo>
                <a:lnTo>
                  <a:pt x="1039" y="722"/>
                </a:lnTo>
                <a:lnTo>
                  <a:pt x="1037" y="722"/>
                </a:lnTo>
                <a:lnTo>
                  <a:pt x="1037" y="724"/>
                </a:lnTo>
                <a:lnTo>
                  <a:pt x="1035" y="724"/>
                </a:lnTo>
                <a:lnTo>
                  <a:pt x="1033" y="724"/>
                </a:lnTo>
                <a:lnTo>
                  <a:pt x="1032" y="726"/>
                </a:lnTo>
                <a:lnTo>
                  <a:pt x="1030" y="726"/>
                </a:lnTo>
                <a:lnTo>
                  <a:pt x="1028" y="728"/>
                </a:lnTo>
                <a:lnTo>
                  <a:pt x="1028" y="730"/>
                </a:lnTo>
                <a:lnTo>
                  <a:pt x="1026" y="730"/>
                </a:lnTo>
                <a:lnTo>
                  <a:pt x="1026" y="732"/>
                </a:lnTo>
                <a:lnTo>
                  <a:pt x="1026" y="733"/>
                </a:lnTo>
                <a:lnTo>
                  <a:pt x="1026" y="735"/>
                </a:lnTo>
                <a:lnTo>
                  <a:pt x="1026" y="737"/>
                </a:lnTo>
                <a:lnTo>
                  <a:pt x="1028" y="737"/>
                </a:lnTo>
                <a:lnTo>
                  <a:pt x="1028" y="739"/>
                </a:lnTo>
                <a:lnTo>
                  <a:pt x="1030" y="741"/>
                </a:lnTo>
                <a:lnTo>
                  <a:pt x="1030" y="743"/>
                </a:lnTo>
                <a:lnTo>
                  <a:pt x="1030" y="745"/>
                </a:lnTo>
                <a:lnTo>
                  <a:pt x="1030" y="747"/>
                </a:lnTo>
                <a:lnTo>
                  <a:pt x="1030" y="748"/>
                </a:lnTo>
                <a:lnTo>
                  <a:pt x="1028" y="748"/>
                </a:lnTo>
                <a:lnTo>
                  <a:pt x="1028" y="750"/>
                </a:lnTo>
                <a:lnTo>
                  <a:pt x="1028" y="752"/>
                </a:lnTo>
                <a:lnTo>
                  <a:pt x="1028" y="754"/>
                </a:lnTo>
                <a:lnTo>
                  <a:pt x="1032" y="754"/>
                </a:lnTo>
                <a:lnTo>
                  <a:pt x="1033" y="752"/>
                </a:lnTo>
                <a:lnTo>
                  <a:pt x="1033" y="750"/>
                </a:lnTo>
                <a:lnTo>
                  <a:pt x="1033" y="748"/>
                </a:lnTo>
                <a:lnTo>
                  <a:pt x="1035" y="748"/>
                </a:lnTo>
                <a:lnTo>
                  <a:pt x="1035" y="747"/>
                </a:lnTo>
                <a:lnTo>
                  <a:pt x="1035" y="745"/>
                </a:lnTo>
                <a:lnTo>
                  <a:pt x="1035" y="745"/>
                </a:lnTo>
                <a:lnTo>
                  <a:pt x="1035" y="743"/>
                </a:lnTo>
                <a:lnTo>
                  <a:pt x="1033" y="743"/>
                </a:lnTo>
                <a:lnTo>
                  <a:pt x="1035" y="741"/>
                </a:lnTo>
                <a:lnTo>
                  <a:pt x="1035" y="739"/>
                </a:lnTo>
                <a:lnTo>
                  <a:pt x="1037" y="739"/>
                </a:lnTo>
                <a:lnTo>
                  <a:pt x="1039" y="737"/>
                </a:lnTo>
                <a:lnTo>
                  <a:pt x="1039" y="735"/>
                </a:lnTo>
                <a:lnTo>
                  <a:pt x="1039" y="737"/>
                </a:lnTo>
                <a:lnTo>
                  <a:pt x="1043" y="737"/>
                </a:lnTo>
                <a:lnTo>
                  <a:pt x="1043" y="735"/>
                </a:lnTo>
                <a:lnTo>
                  <a:pt x="1045" y="735"/>
                </a:lnTo>
                <a:lnTo>
                  <a:pt x="1047" y="735"/>
                </a:lnTo>
                <a:lnTo>
                  <a:pt x="1048" y="735"/>
                </a:lnTo>
                <a:lnTo>
                  <a:pt x="1048" y="735"/>
                </a:lnTo>
                <a:lnTo>
                  <a:pt x="1050" y="737"/>
                </a:lnTo>
                <a:lnTo>
                  <a:pt x="1052" y="737"/>
                </a:lnTo>
                <a:lnTo>
                  <a:pt x="1054" y="737"/>
                </a:lnTo>
                <a:lnTo>
                  <a:pt x="1056" y="737"/>
                </a:lnTo>
                <a:lnTo>
                  <a:pt x="1062" y="737"/>
                </a:lnTo>
                <a:lnTo>
                  <a:pt x="1063" y="737"/>
                </a:lnTo>
                <a:lnTo>
                  <a:pt x="1065" y="737"/>
                </a:lnTo>
                <a:lnTo>
                  <a:pt x="1067" y="739"/>
                </a:lnTo>
                <a:lnTo>
                  <a:pt x="1069" y="741"/>
                </a:lnTo>
                <a:lnTo>
                  <a:pt x="1069" y="743"/>
                </a:lnTo>
                <a:lnTo>
                  <a:pt x="1071" y="743"/>
                </a:lnTo>
                <a:lnTo>
                  <a:pt x="1073" y="745"/>
                </a:lnTo>
                <a:lnTo>
                  <a:pt x="1075" y="745"/>
                </a:lnTo>
                <a:lnTo>
                  <a:pt x="1077" y="745"/>
                </a:lnTo>
                <a:lnTo>
                  <a:pt x="1080" y="745"/>
                </a:lnTo>
                <a:lnTo>
                  <a:pt x="1082" y="745"/>
                </a:lnTo>
                <a:lnTo>
                  <a:pt x="1084" y="745"/>
                </a:lnTo>
                <a:lnTo>
                  <a:pt x="1086" y="745"/>
                </a:lnTo>
                <a:lnTo>
                  <a:pt x="1088" y="747"/>
                </a:lnTo>
                <a:lnTo>
                  <a:pt x="1090" y="747"/>
                </a:lnTo>
                <a:lnTo>
                  <a:pt x="1092" y="748"/>
                </a:lnTo>
                <a:lnTo>
                  <a:pt x="1092" y="750"/>
                </a:lnTo>
                <a:lnTo>
                  <a:pt x="1093" y="750"/>
                </a:lnTo>
                <a:lnTo>
                  <a:pt x="1095" y="752"/>
                </a:lnTo>
                <a:lnTo>
                  <a:pt x="1095" y="752"/>
                </a:lnTo>
                <a:lnTo>
                  <a:pt x="1095" y="754"/>
                </a:lnTo>
                <a:lnTo>
                  <a:pt x="1097" y="754"/>
                </a:lnTo>
                <a:lnTo>
                  <a:pt x="1099" y="756"/>
                </a:lnTo>
                <a:lnTo>
                  <a:pt x="1101" y="758"/>
                </a:lnTo>
                <a:lnTo>
                  <a:pt x="1101" y="760"/>
                </a:lnTo>
                <a:lnTo>
                  <a:pt x="1103" y="760"/>
                </a:lnTo>
                <a:lnTo>
                  <a:pt x="1105" y="762"/>
                </a:lnTo>
                <a:lnTo>
                  <a:pt x="1105" y="765"/>
                </a:lnTo>
                <a:lnTo>
                  <a:pt x="1107" y="767"/>
                </a:lnTo>
                <a:lnTo>
                  <a:pt x="1108" y="769"/>
                </a:lnTo>
                <a:lnTo>
                  <a:pt x="1108" y="771"/>
                </a:lnTo>
                <a:lnTo>
                  <a:pt x="1110" y="773"/>
                </a:lnTo>
                <a:lnTo>
                  <a:pt x="1110" y="775"/>
                </a:lnTo>
                <a:lnTo>
                  <a:pt x="1112" y="775"/>
                </a:lnTo>
                <a:lnTo>
                  <a:pt x="1112" y="777"/>
                </a:lnTo>
                <a:lnTo>
                  <a:pt x="1112" y="778"/>
                </a:lnTo>
                <a:lnTo>
                  <a:pt x="1114" y="778"/>
                </a:lnTo>
                <a:lnTo>
                  <a:pt x="1116" y="778"/>
                </a:lnTo>
                <a:lnTo>
                  <a:pt x="1116" y="780"/>
                </a:lnTo>
                <a:lnTo>
                  <a:pt x="1118" y="780"/>
                </a:lnTo>
                <a:lnTo>
                  <a:pt x="1116" y="780"/>
                </a:lnTo>
                <a:lnTo>
                  <a:pt x="1116" y="782"/>
                </a:lnTo>
                <a:lnTo>
                  <a:pt x="1118" y="782"/>
                </a:lnTo>
                <a:lnTo>
                  <a:pt x="1120" y="784"/>
                </a:lnTo>
                <a:lnTo>
                  <a:pt x="1120" y="786"/>
                </a:lnTo>
                <a:lnTo>
                  <a:pt x="1122" y="786"/>
                </a:lnTo>
                <a:lnTo>
                  <a:pt x="1123" y="786"/>
                </a:lnTo>
                <a:lnTo>
                  <a:pt x="1125" y="788"/>
                </a:lnTo>
                <a:lnTo>
                  <a:pt x="1125" y="790"/>
                </a:lnTo>
                <a:lnTo>
                  <a:pt x="1123" y="790"/>
                </a:lnTo>
                <a:lnTo>
                  <a:pt x="1123" y="792"/>
                </a:lnTo>
                <a:lnTo>
                  <a:pt x="1122" y="792"/>
                </a:lnTo>
                <a:lnTo>
                  <a:pt x="1123" y="790"/>
                </a:lnTo>
                <a:lnTo>
                  <a:pt x="1122" y="790"/>
                </a:lnTo>
                <a:lnTo>
                  <a:pt x="1120" y="790"/>
                </a:lnTo>
                <a:lnTo>
                  <a:pt x="1122" y="792"/>
                </a:lnTo>
                <a:lnTo>
                  <a:pt x="1122" y="793"/>
                </a:lnTo>
                <a:lnTo>
                  <a:pt x="1120" y="793"/>
                </a:lnTo>
                <a:lnTo>
                  <a:pt x="1120" y="795"/>
                </a:lnTo>
                <a:lnTo>
                  <a:pt x="1118" y="795"/>
                </a:lnTo>
                <a:lnTo>
                  <a:pt x="1120" y="795"/>
                </a:lnTo>
                <a:lnTo>
                  <a:pt x="1120" y="797"/>
                </a:lnTo>
                <a:lnTo>
                  <a:pt x="1122" y="799"/>
                </a:lnTo>
                <a:lnTo>
                  <a:pt x="1123" y="799"/>
                </a:lnTo>
                <a:lnTo>
                  <a:pt x="1125" y="799"/>
                </a:lnTo>
                <a:lnTo>
                  <a:pt x="1125" y="801"/>
                </a:lnTo>
                <a:lnTo>
                  <a:pt x="1127" y="801"/>
                </a:lnTo>
                <a:lnTo>
                  <a:pt x="1127" y="803"/>
                </a:lnTo>
                <a:lnTo>
                  <a:pt x="1127" y="805"/>
                </a:lnTo>
                <a:lnTo>
                  <a:pt x="1127" y="807"/>
                </a:lnTo>
                <a:lnTo>
                  <a:pt x="1125" y="809"/>
                </a:lnTo>
                <a:lnTo>
                  <a:pt x="1125" y="810"/>
                </a:lnTo>
                <a:lnTo>
                  <a:pt x="1123" y="814"/>
                </a:lnTo>
                <a:lnTo>
                  <a:pt x="1122" y="814"/>
                </a:lnTo>
                <a:lnTo>
                  <a:pt x="1114" y="814"/>
                </a:lnTo>
                <a:lnTo>
                  <a:pt x="1114" y="816"/>
                </a:lnTo>
                <a:lnTo>
                  <a:pt x="1112" y="816"/>
                </a:lnTo>
                <a:lnTo>
                  <a:pt x="1112" y="818"/>
                </a:lnTo>
                <a:lnTo>
                  <a:pt x="1110" y="818"/>
                </a:lnTo>
                <a:lnTo>
                  <a:pt x="1110" y="820"/>
                </a:lnTo>
                <a:lnTo>
                  <a:pt x="1108" y="820"/>
                </a:lnTo>
                <a:lnTo>
                  <a:pt x="1108" y="822"/>
                </a:lnTo>
                <a:lnTo>
                  <a:pt x="1107" y="822"/>
                </a:lnTo>
                <a:lnTo>
                  <a:pt x="1105" y="824"/>
                </a:lnTo>
                <a:lnTo>
                  <a:pt x="1103" y="825"/>
                </a:lnTo>
                <a:lnTo>
                  <a:pt x="1101" y="825"/>
                </a:lnTo>
                <a:lnTo>
                  <a:pt x="1099" y="827"/>
                </a:lnTo>
                <a:lnTo>
                  <a:pt x="1097" y="827"/>
                </a:lnTo>
                <a:lnTo>
                  <a:pt x="1095" y="829"/>
                </a:lnTo>
                <a:lnTo>
                  <a:pt x="1095" y="829"/>
                </a:lnTo>
                <a:lnTo>
                  <a:pt x="1093" y="829"/>
                </a:lnTo>
                <a:lnTo>
                  <a:pt x="1092" y="829"/>
                </a:lnTo>
                <a:lnTo>
                  <a:pt x="1092" y="831"/>
                </a:lnTo>
                <a:lnTo>
                  <a:pt x="1090" y="831"/>
                </a:lnTo>
                <a:lnTo>
                  <a:pt x="1088" y="831"/>
                </a:lnTo>
                <a:lnTo>
                  <a:pt x="1086" y="831"/>
                </a:lnTo>
                <a:lnTo>
                  <a:pt x="1084" y="831"/>
                </a:lnTo>
                <a:lnTo>
                  <a:pt x="1082" y="831"/>
                </a:lnTo>
                <a:lnTo>
                  <a:pt x="1080" y="831"/>
                </a:lnTo>
                <a:lnTo>
                  <a:pt x="1078" y="831"/>
                </a:lnTo>
                <a:lnTo>
                  <a:pt x="1077" y="831"/>
                </a:lnTo>
                <a:lnTo>
                  <a:pt x="1075" y="831"/>
                </a:lnTo>
                <a:lnTo>
                  <a:pt x="1073" y="831"/>
                </a:lnTo>
                <a:lnTo>
                  <a:pt x="1071" y="831"/>
                </a:lnTo>
                <a:lnTo>
                  <a:pt x="1069" y="831"/>
                </a:lnTo>
                <a:lnTo>
                  <a:pt x="1067" y="831"/>
                </a:lnTo>
                <a:lnTo>
                  <a:pt x="1065" y="833"/>
                </a:lnTo>
                <a:lnTo>
                  <a:pt x="1063" y="833"/>
                </a:lnTo>
                <a:lnTo>
                  <a:pt x="1062" y="833"/>
                </a:lnTo>
                <a:lnTo>
                  <a:pt x="1060" y="833"/>
                </a:lnTo>
                <a:lnTo>
                  <a:pt x="1058" y="833"/>
                </a:lnTo>
                <a:lnTo>
                  <a:pt x="1056" y="835"/>
                </a:lnTo>
                <a:lnTo>
                  <a:pt x="1056" y="835"/>
                </a:lnTo>
                <a:lnTo>
                  <a:pt x="1056" y="837"/>
                </a:lnTo>
                <a:lnTo>
                  <a:pt x="1056" y="839"/>
                </a:lnTo>
                <a:lnTo>
                  <a:pt x="1054" y="839"/>
                </a:lnTo>
                <a:lnTo>
                  <a:pt x="1054" y="840"/>
                </a:lnTo>
                <a:lnTo>
                  <a:pt x="1052" y="842"/>
                </a:lnTo>
                <a:lnTo>
                  <a:pt x="1052" y="844"/>
                </a:lnTo>
                <a:lnTo>
                  <a:pt x="1050" y="844"/>
                </a:lnTo>
                <a:lnTo>
                  <a:pt x="1048" y="846"/>
                </a:lnTo>
                <a:lnTo>
                  <a:pt x="1048" y="848"/>
                </a:lnTo>
                <a:lnTo>
                  <a:pt x="1047" y="850"/>
                </a:lnTo>
                <a:lnTo>
                  <a:pt x="1045" y="850"/>
                </a:lnTo>
                <a:lnTo>
                  <a:pt x="1043" y="852"/>
                </a:lnTo>
                <a:lnTo>
                  <a:pt x="1041" y="852"/>
                </a:lnTo>
                <a:lnTo>
                  <a:pt x="1041" y="854"/>
                </a:lnTo>
                <a:lnTo>
                  <a:pt x="1039" y="854"/>
                </a:lnTo>
                <a:lnTo>
                  <a:pt x="1037" y="854"/>
                </a:lnTo>
                <a:lnTo>
                  <a:pt x="1037" y="855"/>
                </a:lnTo>
                <a:lnTo>
                  <a:pt x="1035" y="855"/>
                </a:lnTo>
                <a:lnTo>
                  <a:pt x="1033" y="857"/>
                </a:lnTo>
                <a:lnTo>
                  <a:pt x="1032" y="857"/>
                </a:lnTo>
                <a:lnTo>
                  <a:pt x="1030" y="859"/>
                </a:lnTo>
                <a:lnTo>
                  <a:pt x="1028" y="859"/>
                </a:lnTo>
                <a:lnTo>
                  <a:pt x="1028" y="861"/>
                </a:lnTo>
                <a:lnTo>
                  <a:pt x="1026" y="861"/>
                </a:lnTo>
                <a:lnTo>
                  <a:pt x="1026" y="863"/>
                </a:lnTo>
                <a:lnTo>
                  <a:pt x="1024" y="865"/>
                </a:lnTo>
                <a:lnTo>
                  <a:pt x="1024" y="867"/>
                </a:lnTo>
                <a:lnTo>
                  <a:pt x="1022" y="869"/>
                </a:lnTo>
                <a:lnTo>
                  <a:pt x="1022" y="870"/>
                </a:lnTo>
                <a:lnTo>
                  <a:pt x="1020" y="870"/>
                </a:lnTo>
                <a:lnTo>
                  <a:pt x="1020" y="872"/>
                </a:lnTo>
                <a:lnTo>
                  <a:pt x="1018" y="872"/>
                </a:lnTo>
                <a:lnTo>
                  <a:pt x="1018" y="874"/>
                </a:lnTo>
                <a:lnTo>
                  <a:pt x="1018" y="876"/>
                </a:lnTo>
                <a:lnTo>
                  <a:pt x="1018" y="878"/>
                </a:lnTo>
                <a:lnTo>
                  <a:pt x="1018" y="880"/>
                </a:lnTo>
                <a:lnTo>
                  <a:pt x="1018" y="880"/>
                </a:lnTo>
                <a:lnTo>
                  <a:pt x="1018" y="882"/>
                </a:lnTo>
                <a:lnTo>
                  <a:pt x="1018" y="884"/>
                </a:lnTo>
                <a:lnTo>
                  <a:pt x="1017" y="885"/>
                </a:lnTo>
                <a:lnTo>
                  <a:pt x="1017" y="887"/>
                </a:lnTo>
                <a:lnTo>
                  <a:pt x="1017" y="889"/>
                </a:lnTo>
                <a:lnTo>
                  <a:pt x="1017" y="891"/>
                </a:lnTo>
                <a:lnTo>
                  <a:pt x="1017" y="893"/>
                </a:lnTo>
                <a:lnTo>
                  <a:pt x="1017" y="895"/>
                </a:lnTo>
                <a:lnTo>
                  <a:pt x="1015" y="895"/>
                </a:lnTo>
                <a:lnTo>
                  <a:pt x="1015" y="897"/>
                </a:lnTo>
                <a:lnTo>
                  <a:pt x="1013" y="899"/>
                </a:lnTo>
                <a:lnTo>
                  <a:pt x="1013" y="900"/>
                </a:lnTo>
                <a:lnTo>
                  <a:pt x="1013" y="902"/>
                </a:lnTo>
                <a:lnTo>
                  <a:pt x="1011" y="902"/>
                </a:lnTo>
                <a:lnTo>
                  <a:pt x="1011" y="904"/>
                </a:lnTo>
                <a:lnTo>
                  <a:pt x="1009" y="904"/>
                </a:lnTo>
                <a:lnTo>
                  <a:pt x="1009" y="906"/>
                </a:lnTo>
                <a:lnTo>
                  <a:pt x="1007" y="908"/>
                </a:lnTo>
                <a:lnTo>
                  <a:pt x="1005" y="908"/>
                </a:lnTo>
                <a:lnTo>
                  <a:pt x="1003" y="910"/>
                </a:lnTo>
                <a:lnTo>
                  <a:pt x="1002" y="912"/>
                </a:lnTo>
                <a:lnTo>
                  <a:pt x="1000" y="914"/>
                </a:lnTo>
                <a:lnTo>
                  <a:pt x="1000" y="914"/>
                </a:lnTo>
                <a:lnTo>
                  <a:pt x="1000" y="915"/>
                </a:lnTo>
                <a:lnTo>
                  <a:pt x="998" y="915"/>
                </a:lnTo>
                <a:lnTo>
                  <a:pt x="996" y="917"/>
                </a:lnTo>
                <a:lnTo>
                  <a:pt x="996" y="919"/>
                </a:lnTo>
                <a:lnTo>
                  <a:pt x="994" y="919"/>
                </a:lnTo>
                <a:lnTo>
                  <a:pt x="994" y="921"/>
                </a:lnTo>
                <a:lnTo>
                  <a:pt x="992" y="921"/>
                </a:lnTo>
                <a:lnTo>
                  <a:pt x="992" y="923"/>
                </a:lnTo>
                <a:lnTo>
                  <a:pt x="990" y="923"/>
                </a:lnTo>
                <a:lnTo>
                  <a:pt x="988" y="923"/>
                </a:lnTo>
                <a:lnTo>
                  <a:pt x="987" y="923"/>
                </a:lnTo>
                <a:lnTo>
                  <a:pt x="985" y="923"/>
                </a:lnTo>
                <a:lnTo>
                  <a:pt x="983" y="923"/>
                </a:lnTo>
                <a:lnTo>
                  <a:pt x="981" y="925"/>
                </a:lnTo>
                <a:lnTo>
                  <a:pt x="979" y="925"/>
                </a:lnTo>
                <a:lnTo>
                  <a:pt x="970" y="925"/>
                </a:lnTo>
                <a:lnTo>
                  <a:pt x="970" y="923"/>
                </a:lnTo>
                <a:lnTo>
                  <a:pt x="966" y="915"/>
                </a:lnTo>
                <a:lnTo>
                  <a:pt x="962" y="910"/>
                </a:lnTo>
                <a:lnTo>
                  <a:pt x="960" y="910"/>
                </a:lnTo>
                <a:lnTo>
                  <a:pt x="955" y="917"/>
                </a:lnTo>
                <a:lnTo>
                  <a:pt x="953" y="917"/>
                </a:lnTo>
                <a:lnTo>
                  <a:pt x="953" y="919"/>
                </a:lnTo>
                <a:lnTo>
                  <a:pt x="953" y="919"/>
                </a:lnTo>
                <a:lnTo>
                  <a:pt x="951" y="917"/>
                </a:lnTo>
                <a:lnTo>
                  <a:pt x="951" y="915"/>
                </a:lnTo>
                <a:lnTo>
                  <a:pt x="951" y="914"/>
                </a:lnTo>
                <a:lnTo>
                  <a:pt x="951" y="912"/>
                </a:lnTo>
                <a:lnTo>
                  <a:pt x="953" y="908"/>
                </a:lnTo>
                <a:lnTo>
                  <a:pt x="953" y="906"/>
                </a:lnTo>
                <a:lnTo>
                  <a:pt x="951" y="904"/>
                </a:lnTo>
                <a:lnTo>
                  <a:pt x="949" y="902"/>
                </a:lnTo>
                <a:lnTo>
                  <a:pt x="947" y="900"/>
                </a:lnTo>
                <a:lnTo>
                  <a:pt x="945" y="900"/>
                </a:lnTo>
                <a:lnTo>
                  <a:pt x="945" y="899"/>
                </a:lnTo>
                <a:lnTo>
                  <a:pt x="947" y="899"/>
                </a:lnTo>
                <a:lnTo>
                  <a:pt x="949" y="897"/>
                </a:lnTo>
                <a:lnTo>
                  <a:pt x="951" y="895"/>
                </a:lnTo>
                <a:lnTo>
                  <a:pt x="953" y="893"/>
                </a:lnTo>
                <a:lnTo>
                  <a:pt x="953" y="891"/>
                </a:lnTo>
                <a:lnTo>
                  <a:pt x="953" y="887"/>
                </a:lnTo>
                <a:lnTo>
                  <a:pt x="953" y="887"/>
                </a:lnTo>
                <a:lnTo>
                  <a:pt x="951" y="885"/>
                </a:lnTo>
                <a:lnTo>
                  <a:pt x="949" y="885"/>
                </a:lnTo>
                <a:lnTo>
                  <a:pt x="945" y="882"/>
                </a:lnTo>
                <a:lnTo>
                  <a:pt x="943" y="882"/>
                </a:lnTo>
                <a:lnTo>
                  <a:pt x="943" y="880"/>
                </a:lnTo>
                <a:lnTo>
                  <a:pt x="942" y="880"/>
                </a:lnTo>
                <a:lnTo>
                  <a:pt x="936" y="878"/>
                </a:lnTo>
                <a:lnTo>
                  <a:pt x="936" y="876"/>
                </a:lnTo>
                <a:lnTo>
                  <a:pt x="934" y="876"/>
                </a:lnTo>
                <a:lnTo>
                  <a:pt x="932" y="874"/>
                </a:lnTo>
                <a:lnTo>
                  <a:pt x="930" y="874"/>
                </a:lnTo>
                <a:lnTo>
                  <a:pt x="928" y="872"/>
                </a:lnTo>
                <a:lnTo>
                  <a:pt x="927" y="870"/>
                </a:lnTo>
                <a:lnTo>
                  <a:pt x="925" y="870"/>
                </a:lnTo>
                <a:lnTo>
                  <a:pt x="923" y="869"/>
                </a:lnTo>
                <a:lnTo>
                  <a:pt x="923" y="867"/>
                </a:lnTo>
                <a:lnTo>
                  <a:pt x="921" y="865"/>
                </a:lnTo>
                <a:lnTo>
                  <a:pt x="919" y="863"/>
                </a:lnTo>
                <a:lnTo>
                  <a:pt x="917" y="861"/>
                </a:lnTo>
                <a:lnTo>
                  <a:pt x="915" y="861"/>
                </a:lnTo>
                <a:lnTo>
                  <a:pt x="913" y="865"/>
                </a:lnTo>
                <a:lnTo>
                  <a:pt x="912" y="865"/>
                </a:lnTo>
                <a:lnTo>
                  <a:pt x="908" y="865"/>
                </a:lnTo>
                <a:lnTo>
                  <a:pt x="906" y="867"/>
                </a:lnTo>
                <a:lnTo>
                  <a:pt x="904" y="867"/>
                </a:lnTo>
                <a:lnTo>
                  <a:pt x="902" y="869"/>
                </a:lnTo>
                <a:lnTo>
                  <a:pt x="902" y="870"/>
                </a:lnTo>
                <a:lnTo>
                  <a:pt x="895" y="874"/>
                </a:lnTo>
                <a:lnTo>
                  <a:pt x="889" y="876"/>
                </a:lnTo>
                <a:lnTo>
                  <a:pt x="876" y="880"/>
                </a:lnTo>
                <a:lnTo>
                  <a:pt x="867" y="889"/>
                </a:lnTo>
                <a:lnTo>
                  <a:pt x="867" y="891"/>
                </a:lnTo>
                <a:lnTo>
                  <a:pt x="863" y="893"/>
                </a:lnTo>
                <a:lnTo>
                  <a:pt x="861" y="897"/>
                </a:lnTo>
                <a:lnTo>
                  <a:pt x="857" y="900"/>
                </a:lnTo>
                <a:lnTo>
                  <a:pt x="850" y="912"/>
                </a:lnTo>
                <a:lnTo>
                  <a:pt x="848" y="914"/>
                </a:lnTo>
                <a:lnTo>
                  <a:pt x="848" y="912"/>
                </a:lnTo>
                <a:lnTo>
                  <a:pt x="850" y="910"/>
                </a:lnTo>
                <a:lnTo>
                  <a:pt x="850" y="908"/>
                </a:lnTo>
                <a:lnTo>
                  <a:pt x="852" y="906"/>
                </a:lnTo>
                <a:lnTo>
                  <a:pt x="852" y="904"/>
                </a:lnTo>
                <a:lnTo>
                  <a:pt x="852" y="902"/>
                </a:lnTo>
                <a:lnTo>
                  <a:pt x="852" y="900"/>
                </a:lnTo>
                <a:lnTo>
                  <a:pt x="852" y="899"/>
                </a:lnTo>
                <a:lnTo>
                  <a:pt x="850" y="899"/>
                </a:lnTo>
                <a:lnTo>
                  <a:pt x="848" y="897"/>
                </a:lnTo>
                <a:lnTo>
                  <a:pt x="846" y="895"/>
                </a:lnTo>
                <a:lnTo>
                  <a:pt x="846" y="893"/>
                </a:lnTo>
                <a:lnTo>
                  <a:pt x="846" y="891"/>
                </a:lnTo>
                <a:lnTo>
                  <a:pt x="846" y="889"/>
                </a:lnTo>
                <a:lnTo>
                  <a:pt x="846" y="887"/>
                </a:lnTo>
                <a:lnTo>
                  <a:pt x="846" y="885"/>
                </a:lnTo>
                <a:lnTo>
                  <a:pt x="844" y="882"/>
                </a:lnTo>
                <a:lnTo>
                  <a:pt x="840" y="882"/>
                </a:lnTo>
                <a:lnTo>
                  <a:pt x="838" y="882"/>
                </a:lnTo>
                <a:lnTo>
                  <a:pt x="837" y="882"/>
                </a:lnTo>
                <a:lnTo>
                  <a:pt x="835" y="884"/>
                </a:lnTo>
                <a:lnTo>
                  <a:pt x="833" y="882"/>
                </a:lnTo>
                <a:lnTo>
                  <a:pt x="831" y="884"/>
                </a:lnTo>
                <a:lnTo>
                  <a:pt x="829" y="884"/>
                </a:lnTo>
                <a:lnTo>
                  <a:pt x="829" y="885"/>
                </a:lnTo>
                <a:lnTo>
                  <a:pt x="827" y="885"/>
                </a:lnTo>
                <a:lnTo>
                  <a:pt x="823" y="885"/>
                </a:lnTo>
                <a:lnTo>
                  <a:pt x="822" y="887"/>
                </a:lnTo>
                <a:lnTo>
                  <a:pt x="820" y="887"/>
                </a:lnTo>
                <a:lnTo>
                  <a:pt x="818" y="887"/>
                </a:lnTo>
                <a:lnTo>
                  <a:pt x="818" y="889"/>
                </a:lnTo>
                <a:lnTo>
                  <a:pt x="814" y="891"/>
                </a:lnTo>
                <a:lnTo>
                  <a:pt x="812" y="895"/>
                </a:lnTo>
                <a:lnTo>
                  <a:pt x="810" y="895"/>
                </a:lnTo>
                <a:lnTo>
                  <a:pt x="808" y="895"/>
                </a:lnTo>
                <a:lnTo>
                  <a:pt x="807" y="897"/>
                </a:lnTo>
                <a:lnTo>
                  <a:pt x="805" y="897"/>
                </a:lnTo>
                <a:lnTo>
                  <a:pt x="803" y="899"/>
                </a:lnTo>
                <a:lnTo>
                  <a:pt x="799" y="900"/>
                </a:lnTo>
                <a:lnTo>
                  <a:pt x="797" y="902"/>
                </a:lnTo>
                <a:lnTo>
                  <a:pt x="795" y="904"/>
                </a:lnTo>
                <a:lnTo>
                  <a:pt x="793" y="904"/>
                </a:lnTo>
                <a:lnTo>
                  <a:pt x="792" y="904"/>
                </a:lnTo>
                <a:lnTo>
                  <a:pt x="792" y="906"/>
                </a:lnTo>
                <a:lnTo>
                  <a:pt x="790" y="906"/>
                </a:lnTo>
                <a:lnTo>
                  <a:pt x="788" y="906"/>
                </a:lnTo>
                <a:lnTo>
                  <a:pt x="786" y="906"/>
                </a:lnTo>
                <a:lnTo>
                  <a:pt x="784" y="908"/>
                </a:lnTo>
                <a:lnTo>
                  <a:pt x="782" y="908"/>
                </a:lnTo>
                <a:lnTo>
                  <a:pt x="780" y="908"/>
                </a:lnTo>
                <a:lnTo>
                  <a:pt x="778" y="910"/>
                </a:lnTo>
                <a:lnTo>
                  <a:pt x="777" y="910"/>
                </a:lnTo>
                <a:lnTo>
                  <a:pt x="775" y="910"/>
                </a:lnTo>
                <a:lnTo>
                  <a:pt x="775" y="912"/>
                </a:lnTo>
                <a:lnTo>
                  <a:pt x="773" y="912"/>
                </a:lnTo>
                <a:lnTo>
                  <a:pt x="771" y="912"/>
                </a:lnTo>
                <a:lnTo>
                  <a:pt x="769" y="912"/>
                </a:lnTo>
                <a:lnTo>
                  <a:pt x="767" y="912"/>
                </a:lnTo>
                <a:lnTo>
                  <a:pt x="765" y="912"/>
                </a:lnTo>
                <a:lnTo>
                  <a:pt x="765" y="914"/>
                </a:lnTo>
                <a:lnTo>
                  <a:pt x="763" y="914"/>
                </a:lnTo>
                <a:lnTo>
                  <a:pt x="763" y="915"/>
                </a:lnTo>
                <a:lnTo>
                  <a:pt x="763" y="917"/>
                </a:lnTo>
                <a:lnTo>
                  <a:pt x="763" y="917"/>
                </a:lnTo>
                <a:lnTo>
                  <a:pt x="762" y="917"/>
                </a:lnTo>
                <a:lnTo>
                  <a:pt x="760" y="917"/>
                </a:lnTo>
                <a:lnTo>
                  <a:pt x="758" y="919"/>
                </a:lnTo>
                <a:lnTo>
                  <a:pt x="756" y="921"/>
                </a:lnTo>
                <a:lnTo>
                  <a:pt x="756" y="923"/>
                </a:lnTo>
                <a:lnTo>
                  <a:pt x="754" y="923"/>
                </a:lnTo>
                <a:lnTo>
                  <a:pt x="752" y="923"/>
                </a:lnTo>
                <a:lnTo>
                  <a:pt x="750" y="925"/>
                </a:lnTo>
                <a:lnTo>
                  <a:pt x="748" y="925"/>
                </a:lnTo>
                <a:lnTo>
                  <a:pt x="747" y="925"/>
                </a:lnTo>
                <a:lnTo>
                  <a:pt x="743" y="925"/>
                </a:lnTo>
                <a:lnTo>
                  <a:pt x="741" y="925"/>
                </a:lnTo>
                <a:lnTo>
                  <a:pt x="739" y="925"/>
                </a:lnTo>
                <a:lnTo>
                  <a:pt x="737" y="925"/>
                </a:lnTo>
                <a:lnTo>
                  <a:pt x="737" y="925"/>
                </a:lnTo>
                <a:lnTo>
                  <a:pt x="735" y="925"/>
                </a:lnTo>
                <a:lnTo>
                  <a:pt x="735" y="927"/>
                </a:lnTo>
                <a:lnTo>
                  <a:pt x="733" y="929"/>
                </a:lnTo>
                <a:lnTo>
                  <a:pt x="735" y="930"/>
                </a:lnTo>
                <a:lnTo>
                  <a:pt x="735" y="932"/>
                </a:lnTo>
                <a:lnTo>
                  <a:pt x="733" y="932"/>
                </a:lnTo>
                <a:lnTo>
                  <a:pt x="732" y="934"/>
                </a:lnTo>
                <a:lnTo>
                  <a:pt x="730" y="936"/>
                </a:lnTo>
                <a:lnTo>
                  <a:pt x="730" y="938"/>
                </a:lnTo>
                <a:lnTo>
                  <a:pt x="730" y="940"/>
                </a:lnTo>
                <a:lnTo>
                  <a:pt x="728" y="940"/>
                </a:lnTo>
                <a:lnTo>
                  <a:pt x="726" y="940"/>
                </a:lnTo>
                <a:lnTo>
                  <a:pt x="724" y="940"/>
                </a:lnTo>
                <a:lnTo>
                  <a:pt x="720" y="940"/>
                </a:lnTo>
                <a:lnTo>
                  <a:pt x="718" y="940"/>
                </a:lnTo>
                <a:lnTo>
                  <a:pt x="717" y="938"/>
                </a:lnTo>
                <a:lnTo>
                  <a:pt x="715" y="940"/>
                </a:lnTo>
                <a:lnTo>
                  <a:pt x="715" y="940"/>
                </a:lnTo>
                <a:lnTo>
                  <a:pt x="713" y="942"/>
                </a:lnTo>
                <a:lnTo>
                  <a:pt x="711" y="940"/>
                </a:lnTo>
                <a:lnTo>
                  <a:pt x="709" y="940"/>
                </a:lnTo>
                <a:lnTo>
                  <a:pt x="707" y="940"/>
                </a:lnTo>
                <a:lnTo>
                  <a:pt x="705" y="942"/>
                </a:lnTo>
                <a:lnTo>
                  <a:pt x="703" y="940"/>
                </a:lnTo>
                <a:lnTo>
                  <a:pt x="701" y="940"/>
                </a:lnTo>
                <a:lnTo>
                  <a:pt x="700" y="940"/>
                </a:lnTo>
                <a:lnTo>
                  <a:pt x="698" y="940"/>
                </a:lnTo>
                <a:lnTo>
                  <a:pt x="696" y="940"/>
                </a:lnTo>
                <a:lnTo>
                  <a:pt x="694" y="940"/>
                </a:lnTo>
                <a:lnTo>
                  <a:pt x="692" y="940"/>
                </a:lnTo>
                <a:lnTo>
                  <a:pt x="690" y="940"/>
                </a:lnTo>
                <a:lnTo>
                  <a:pt x="688" y="940"/>
                </a:lnTo>
                <a:lnTo>
                  <a:pt x="688" y="938"/>
                </a:lnTo>
                <a:lnTo>
                  <a:pt x="686" y="938"/>
                </a:lnTo>
                <a:lnTo>
                  <a:pt x="685" y="936"/>
                </a:lnTo>
                <a:lnTo>
                  <a:pt x="685" y="934"/>
                </a:lnTo>
                <a:lnTo>
                  <a:pt x="683" y="932"/>
                </a:lnTo>
                <a:lnTo>
                  <a:pt x="681" y="930"/>
                </a:lnTo>
                <a:lnTo>
                  <a:pt x="679" y="929"/>
                </a:lnTo>
                <a:lnTo>
                  <a:pt x="677" y="929"/>
                </a:lnTo>
                <a:lnTo>
                  <a:pt x="675" y="927"/>
                </a:lnTo>
                <a:lnTo>
                  <a:pt x="673" y="927"/>
                </a:lnTo>
                <a:lnTo>
                  <a:pt x="671" y="927"/>
                </a:lnTo>
                <a:lnTo>
                  <a:pt x="670" y="929"/>
                </a:lnTo>
                <a:lnTo>
                  <a:pt x="668" y="929"/>
                </a:lnTo>
                <a:lnTo>
                  <a:pt x="668" y="930"/>
                </a:lnTo>
                <a:lnTo>
                  <a:pt x="668" y="929"/>
                </a:lnTo>
                <a:lnTo>
                  <a:pt x="666" y="929"/>
                </a:lnTo>
                <a:lnTo>
                  <a:pt x="664" y="929"/>
                </a:lnTo>
                <a:lnTo>
                  <a:pt x="662" y="929"/>
                </a:lnTo>
                <a:lnTo>
                  <a:pt x="662" y="930"/>
                </a:lnTo>
                <a:lnTo>
                  <a:pt x="662" y="932"/>
                </a:lnTo>
                <a:lnTo>
                  <a:pt x="660" y="932"/>
                </a:lnTo>
                <a:lnTo>
                  <a:pt x="658" y="932"/>
                </a:lnTo>
                <a:lnTo>
                  <a:pt x="656" y="932"/>
                </a:lnTo>
                <a:lnTo>
                  <a:pt x="655" y="934"/>
                </a:lnTo>
                <a:lnTo>
                  <a:pt x="655" y="936"/>
                </a:lnTo>
                <a:lnTo>
                  <a:pt x="653" y="936"/>
                </a:lnTo>
                <a:lnTo>
                  <a:pt x="651" y="936"/>
                </a:lnTo>
                <a:lnTo>
                  <a:pt x="647" y="936"/>
                </a:lnTo>
                <a:lnTo>
                  <a:pt x="645" y="936"/>
                </a:lnTo>
                <a:lnTo>
                  <a:pt x="628" y="932"/>
                </a:lnTo>
                <a:lnTo>
                  <a:pt x="626" y="932"/>
                </a:lnTo>
                <a:lnTo>
                  <a:pt x="626" y="934"/>
                </a:lnTo>
                <a:lnTo>
                  <a:pt x="625" y="934"/>
                </a:lnTo>
                <a:lnTo>
                  <a:pt x="621" y="936"/>
                </a:lnTo>
                <a:lnTo>
                  <a:pt x="617" y="940"/>
                </a:lnTo>
                <a:lnTo>
                  <a:pt x="615" y="940"/>
                </a:lnTo>
                <a:lnTo>
                  <a:pt x="611" y="942"/>
                </a:lnTo>
                <a:lnTo>
                  <a:pt x="606" y="944"/>
                </a:lnTo>
                <a:lnTo>
                  <a:pt x="602" y="945"/>
                </a:lnTo>
                <a:lnTo>
                  <a:pt x="596" y="947"/>
                </a:lnTo>
                <a:lnTo>
                  <a:pt x="591" y="949"/>
                </a:lnTo>
                <a:lnTo>
                  <a:pt x="585" y="953"/>
                </a:lnTo>
                <a:lnTo>
                  <a:pt x="583" y="953"/>
                </a:lnTo>
                <a:lnTo>
                  <a:pt x="572" y="957"/>
                </a:lnTo>
                <a:lnTo>
                  <a:pt x="572" y="959"/>
                </a:lnTo>
                <a:lnTo>
                  <a:pt x="570" y="959"/>
                </a:lnTo>
                <a:lnTo>
                  <a:pt x="565" y="960"/>
                </a:lnTo>
                <a:lnTo>
                  <a:pt x="563" y="962"/>
                </a:lnTo>
                <a:lnTo>
                  <a:pt x="561" y="962"/>
                </a:lnTo>
                <a:lnTo>
                  <a:pt x="557" y="964"/>
                </a:lnTo>
                <a:lnTo>
                  <a:pt x="551" y="966"/>
                </a:lnTo>
                <a:lnTo>
                  <a:pt x="540" y="970"/>
                </a:lnTo>
                <a:lnTo>
                  <a:pt x="536" y="970"/>
                </a:lnTo>
                <a:lnTo>
                  <a:pt x="535" y="970"/>
                </a:lnTo>
                <a:lnTo>
                  <a:pt x="533" y="972"/>
                </a:lnTo>
                <a:lnTo>
                  <a:pt x="527" y="974"/>
                </a:lnTo>
                <a:lnTo>
                  <a:pt x="525" y="974"/>
                </a:lnTo>
                <a:lnTo>
                  <a:pt x="523" y="975"/>
                </a:lnTo>
                <a:lnTo>
                  <a:pt x="521" y="975"/>
                </a:lnTo>
                <a:lnTo>
                  <a:pt x="521" y="977"/>
                </a:lnTo>
                <a:lnTo>
                  <a:pt x="520" y="979"/>
                </a:lnTo>
                <a:lnTo>
                  <a:pt x="518" y="981"/>
                </a:lnTo>
                <a:lnTo>
                  <a:pt x="518" y="983"/>
                </a:lnTo>
                <a:lnTo>
                  <a:pt x="512" y="987"/>
                </a:lnTo>
                <a:lnTo>
                  <a:pt x="512" y="989"/>
                </a:lnTo>
                <a:lnTo>
                  <a:pt x="510" y="989"/>
                </a:lnTo>
                <a:lnTo>
                  <a:pt x="510" y="990"/>
                </a:lnTo>
                <a:lnTo>
                  <a:pt x="508" y="992"/>
                </a:lnTo>
                <a:lnTo>
                  <a:pt x="506" y="994"/>
                </a:lnTo>
                <a:lnTo>
                  <a:pt x="501" y="1000"/>
                </a:lnTo>
                <a:lnTo>
                  <a:pt x="476" y="1034"/>
                </a:lnTo>
                <a:lnTo>
                  <a:pt x="461" y="1034"/>
                </a:lnTo>
                <a:lnTo>
                  <a:pt x="409" y="1037"/>
                </a:lnTo>
                <a:lnTo>
                  <a:pt x="401" y="1024"/>
                </a:lnTo>
                <a:lnTo>
                  <a:pt x="398" y="1019"/>
                </a:lnTo>
                <a:lnTo>
                  <a:pt x="394" y="1013"/>
                </a:lnTo>
                <a:lnTo>
                  <a:pt x="392" y="1011"/>
                </a:lnTo>
                <a:lnTo>
                  <a:pt x="392" y="1009"/>
                </a:lnTo>
                <a:lnTo>
                  <a:pt x="390" y="1007"/>
                </a:lnTo>
                <a:lnTo>
                  <a:pt x="388" y="1005"/>
                </a:lnTo>
                <a:lnTo>
                  <a:pt x="388" y="1004"/>
                </a:lnTo>
                <a:lnTo>
                  <a:pt x="386" y="1004"/>
                </a:lnTo>
                <a:lnTo>
                  <a:pt x="385" y="1002"/>
                </a:lnTo>
                <a:lnTo>
                  <a:pt x="385" y="1000"/>
                </a:lnTo>
                <a:lnTo>
                  <a:pt x="383" y="998"/>
                </a:lnTo>
                <a:lnTo>
                  <a:pt x="383" y="996"/>
                </a:lnTo>
                <a:lnTo>
                  <a:pt x="383" y="994"/>
                </a:lnTo>
                <a:lnTo>
                  <a:pt x="381" y="992"/>
                </a:lnTo>
                <a:lnTo>
                  <a:pt x="379" y="990"/>
                </a:lnTo>
                <a:lnTo>
                  <a:pt x="377" y="989"/>
                </a:lnTo>
                <a:lnTo>
                  <a:pt x="375" y="985"/>
                </a:lnTo>
                <a:lnTo>
                  <a:pt x="375" y="983"/>
                </a:lnTo>
                <a:lnTo>
                  <a:pt x="377" y="981"/>
                </a:lnTo>
                <a:lnTo>
                  <a:pt x="377" y="979"/>
                </a:lnTo>
                <a:lnTo>
                  <a:pt x="379" y="977"/>
                </a:lnTo>
                <a:lnTo>
                  <a:pt x="379" y="975"/>
                </a:lnTo>
                <a:lnTo>
                  <a:pt x="377" y="975"/>
                </a:lnTo>
                <a:lnTo>
                  <a:pt x="375" y="975"/>
                </a:lnTo>
                <a:lnTo>
                  <a:pt x="375" y="974"/>
                </a:lnTo>
                <a:lnTo>
                  <a:pt x="373" y="974"/>
                </a:lnTo>
                <a:lnTo>
                  <a:pt x="373" y="972"/>
                </a:lnTo>
                <a:lnTo>
                  <a:pt x="373" y="970"/>
                </a:lnTo>
                <a:lnTo>
                  <a:pt x="371" y="970"/>
                </a:lnTo>
                <a:lnTo>
                  <a:pt x="370" y="970"/>
                </a:lnTo>
                <a:lnTo>
                  <a:pt x="368" y="970"/>
                </a:lnTo>
                <a:lnTo>
                  <a:pt x="368" y="968"/>
                </a:lnTo>
                <a:lnTo>
                  <a:pt x="366" y="968"/>
                </a:lnTo>
                <a:lnTo>
                  <a:pt x="366" y="966"/>
                </a:lnTo>
                <a:lnTo>
                  <a:pt x="366" y="964"/>
                </a:lnTo>
                <a:lnTo>
                  <a:pt x="366" y="962"/>
                </a:lnTo>
                <a:lnTo>
                  <a:pt x="364" y="960"/>
                </a:lnTo>
                <a:lnTo>
                  <a:pt x="364" y="959"/>
                </a:lnTo>
                <a:lnTo>
                  <a:pt x="364" y="957"/>
                </a:lnTo>
                <a:lnTo>
                  <a:pt x="362" y="955"/>
                </a:lnTo>
                <a:lnTo>
                  <a:pt x="362" y="953"/>
                </a:lnTo>
                <a:lnTo>
                  <a:pt x="360" y="951"/>
                </a:lnTo>
                <a:lnTo>
                  <a:pt x="358" y="949"/>
                </a:lnTo>
                <a:lnTo>
                  <a:pt x="360" y="949"/>
                </a:lnTo>
                <a:lnTo>
                  <a:pt x="360" y="947"/>
                </a:lnTo>
                <a:lnTo>
                  <a:pt x="360" y="945"/>
                </a:lnTo>
                <a:lnTo>
                  <a:pt x="360" y="944"/>
                </a:lnTo>
                <a:lnTo>
                  <a:pt x="360" y="942"/>
                </a:lnTo>
                <a:lnTo>
                  <a:pt x="360" y="940"/>
                </a:lnTo>
                <a:lnTo>
                  <a:pt x="358" y="938"/>
                </a:lnTo>
                <a:lnTo>
                  <a:pt x="356" y="936"/>
                </a:lnTo>
                <a:lnTo>
                  <a:pt x="355" y="936"/>
                </a:lnTo>
                <a:lnTo>
                  <a:pt x="355" y="934"/>
                </a:lnTo>
                <a:lnTo>
                  <a:pt x="353" y="934"/>
                </a:lnTo>
                <a:lnTo>
                  <a:pt x="351" y="932"/>
                </a:lnTo>
                <a:lnTo>
                  <a:pt x="351" y="930"/>
                </a:lnTo>
                <a:lnTo>
                  <a:pt x="351" y="929"/>
                </a:lnTo>
                <a:lnTo>
                  <a:pt x="351" y="927"/>
                </a:lnTo>
                <a:lnTo>
                  <a:pt x="349" y="925"/>
                </a:lnTo>
                <a:lnTo>
                  <a:pt x="349" y="925"/>
                </a:lnTo>
                <a:lnTo>
                  <a:pt x="347" y="925"/>
                </a:lnTo>
                <a:lnTo>
                  <a:pt x="345" y="923"/>
                </a:lnTo>
                <a:lnTo>
                  <a:pt x="345" y="921"/>
                </a:lnTo>
                <a:lnTo>
                  <a:pt x="343" y="919"/>
                </a:lnTo>
                <a:lnTo>
                  <a:pt x="341" y="919"/>
                </a:lnTo>
                <a:lnTo>
                  <a:pt x="341" y="917"/>
                </a:lnTo>
                <a:lnTo>
                  <a:pt x="340" y="917"/>
                </a:lnTo>
                <a:lnTo>
                  <a:pt x="338" y="917"/>
                </a:lnTo>
                <a:lnTo>
                  <a:pt x="336" y="917"/>
                </a:lnTo>
                <a:lnTo>
                  <a:pt x="334" y="915"/>
                </a:lnTo>
                <a:lnTo>
                  <a:pt x="334" y="914"/>
                </a:lnTo>
                <a:lnTo>
                  <a:pt x="332" y="912"/>
                </a:lnTo>
                <a:lnTo>
                  <a:pt x="330" y="912"/>
                </a:lnTo>
                <a:lnTo>
                  <a:pt x="328" y="910"/>
                </a:lnTo>
                <a:lnTo>
                  <a:pt x="326" y="910"/>
                </a:lnTo>
                <a:lnTo>
                  <a:pt x="325" y="910"/>
                </a:lnTo>
                <a:lnTo>
                  <a:pt x="323" y="908"/>
                </a:lnTo>
                <a:lnTo>
                  <a:pt x="321" y="906"/>
                </a:lnTo>
                <a:lnTo>
                  <a:pt x="321" y="904"/>
                </a:lnTo>
                <a:lnTo>
                  <a:pt x="319" y="904"/>
                </a:lnTo>
                <a:lnTo>
                  <a:pt x="315" y="902"/>
                </a:lnTo>
                <a:lnTo>
                  <a:pt x="313" y="899"/>
                </a:lnTo>
                <a:lnTo>
                  <a:pt x="310" y="897"/>
                </a:lnTo>
                <a:lnTo>
                  <a:pt x="308" y="897"/>
                </a:lnTo>
                <a:lnTo>
                  <a:pt x="300" y="895"/>
                </a:lnTo>
                <a:lnTo>
                  <a:pt x="296" y="895"/>
                </a:lnTo>
                <a:lnTo>
                  <a:pt x="291" y="893"/>
                </a:lnTo>
                <a:lnTo>
                  <a:pt x="287" y="891"/>
                </a:lnTo>
                <a:lnTo>
                  <a:pt x="281" y="889"/>
                </a:lnTo>
                <a:lnTo>
                  <a:pt x="278" y="887"/>
                </a:lnTo>
                <a:lnTo>
                  <a:pt x="266" y="885"/>
                </a:lnTo>
                <a:lnTo>
                  <a:pt x="263" y="885"/>
                </a:lnTo>
                <a:lnTo>
                  <a:pt x="257" y="884"/>
                </a:lnTo>
                <a:lnTo>
                  <a:pt x="248" y="880"/>
                </a:lnTo>
                <a:lnTo>
                  <a:pt x="242" y="880"/>
                </a:lnTo>
                <a:lnTo>
                  <a:pt x="236" y="880"/>
                </a:lnTo>
                <a:lnTo>
                  <a:pt x="231" y="878"/>
                </a:lnTo>
                <a:lnTo>
                  <a:pt x="227" y="878"/>
                </a:lnTo>
                <a:lnTo>
                  <a:pt x="223" y="878"/>
                </a:lnTo>
                <a:lnTo>
                  <a:pt x="221" y="878"/>
                </a:lnTo>
                <a:lnTo>
                  <a:pt x="218" y="876"/>
                </a:lnTo>
                <a:lnTo>
                  <a:pt x="216" y="876"/>
                </a:lnTo>
                <a:lnTo>
                  <a:pt x="214" y="874"/>
                </a:lnTo>
                <a:lnTo>
                  <a:pt x="212" y="874"/>
                </a:lnTo>
                <a:lnTo>
                  <a:pt x="208" y="874"/>
                </a:lnTo>
                <a:lnTo>
                  <a:pt x="206" y="874"/>
                </a:lnTo>
                <a:lnTo>
                  <a:pt x="204" y="874"/>
                </a:lnTo>
                <a:lnTo>
                  <a:pt x="201" y="870"/>
                </a:lnTo>
                <a:lnTo>
                  <a:pt x="197" y="870"/>
                </a:lnTo>
                <a:lnTo>
                  <a:pt x="191" y="869"/>
                </a:lnTo>
                <a:lnTo>
                  <a:pt x="189" y="869"/>
                </a:lnTo>
                <a:lnTo>
                  <a:pt x="184" y="869"/>
                </a:lnTo>
                <a:lnTo>
                  <a:pt x="180" y="867"/>
                </a:lnTo>
                <a:lnTo>
                  <a:pt x="173" y="865"/>
                </a:lnTo>
                <a:lnTo>
                  <a:pt x="165" y="863"/>
                </a:lnTo>
                <a:lnTo>
                  <a:pt x="163" y="863"/>
                </a:lnTo>
                <a:lnTo>
                  <a:pt x="158" y="861"/>
                </a:lnTo>
                <a:lnTo>
                  <a:pt x="154" y="861"/>
                </a:lnTo>
                <a:lnTo>
                  <a:pt x="152" y="861"/>
                </a:lnTo>
                <a:lnTo>
                  <a:pt x="150" y="861"/>
                </a:lnTo>
                <a:lnTo>
                  <a:pt x="148" y="859"/>
                </a:lnTo>
                <a:lnTo>
                  <a:pt x="146" y="861"/>
                </a:lnTo>
                <a:lnTo>
                  <a:pt x="144" y="859"/>
                </a:lnTo>
                <a:lnTo>
                  <a:pt x="143" y="859"/>
                </a:lnTo>
                <a:lnTo>
                  <a:pt x="141" y="859"/>
                </a:lnTo>
                <a:lnTo>
                  <a:pt x="139" y="859"/>
                </a:lnTo>
                <a:lnTo>
                  <a:pt x="137" y="859"/>
                </a:lnTo>
                <a:lnTo>
                  <a:pt x="135" y="859"/>
                </a:lnTo>
                <a:lnTo>
                  <a:pt x="133" y="859"/>
                </a:lnTo>
                <a:lnTo>
                  <a:pt x="129" y="857"/>
                </a:lnTo>
                <a:lnTo>
                  <a:pt x="126" y="855"/>
                </a:lnTo>
                <a:lnTo>
                  <a:pt x="124" y="855"/>
                </a:lnTo>
                <a:lnTo>
                  <a:pt x="122" y="854"/>
                </a:lnTo>
                <a:lnTo>
                  <a:pt x="120" y="854"/>
                </a:lnTo>
                <a:lnTo>
                  <a:pt x="118" y="854"/>
                </a:lnTo>
                <a:lnTo>
                  <a:pt x="118" y="852"/>
                </a:lnTo>
                <a:lnTo>
                  <a:pt x="114" y="852"/>
                </a:lnTo>
                <a:lnTo>
                  <a:pt x="111" y="850"/>
                </a:lnTo>
                <a:lnTo>
                  <a:pt x="109" y="850"/>
                </a:lnTo>
                <a:lnTo>
                  <a:pt x="107" y="850"/>
                </a:lnTo>
                <a:lnTo>
                  <a:pt x="103" y="848"/>
                </a:lnTo>
                <a:lnTo>
                  <a:pt x="101" y="848"/>
                </a:lnTo>
                <a:lnTo>
                  <a:pt x="98" y="846"/>
                </a:lnTo>
                <a:lnTo>
                  <a:pt x="96" y="846"/>
                </a:lnTo>
                <a:lnTo>
                  <a:pt x="94" y="844"/>
                </a:lnTo>
                <a:lnTo>
                  <a:pt x="92" y="844"/>
                </a:lnTo>
                <a:lnTo>
                  <a:pt x="88" y="842"/>
                </a:lnTo>
                <a:lnTo>
                  <a:pt x="84" y="842"/>
                </a:lnTo>
                <a:lnTo>
                  <a:pt x="83" y="840"/>
                </a:lnTo>
                <a:lnTo>
                  <a:pt x="81" y="840"/>
                </a:lnTo>
                <a:lnTo>
                  <a:pt x="77" y="839"/>
                </a:lnTo>
                <a:lnTo>
                  <a:pt x="75" y="839"/>
                </a:lnTo>
                <a:lnTo>
                  <a:pt x="73" y="839"/>
                </a:lnTo>
                <a:lnTo>
                  <a:pt x="69" y="837"/>
                </a:lnTo>
                <a:lnTo>
                  <a:pt x="68" y="837"/>
                </a:lnTo>
                <a:lnTo>
                  <a:pt x="68" y="835"/>
                </a:lnTo>
                <a:lnTo>
                  <a:pt x="66" y="835"/>
                </a:lnTo>
                <a:lnTo>
                  <a:pt x="64" y="835"/>
                </a:lnTo>
                <a:lnTo>
                  <a:pt x="64" y="835"/>
                </a:lnTo>
                <a:lnTo>
                  <a:pt x="62" y="833"/>
                </a:lnTo>
                <a:lnTo>
                  <a:pt x="60" y="831"/>
                </a:lnTo>
                <a:lnTo>
                  <a:pt x="58" y="831"/>
                </a:lnTo>
                <a:lnTo>
                  <a:pt x="56" y="831"/>
                </a:lnTo>
                <a:lnTo>
                  <a:pt x="53" y="829"/>
                </a:lnTo>
                <a:lnTo>
                  <a:pt x="49" y="827"/>
                </a:lnTo>
                <a:lnTo>
                  <a:pt x="49" y="827"/>
                </a:lnTo>
                <a:lnTo>
                  <a:pt x="49" y="825"/>
                </a:lnTo>
                <a:lnTo>
                  <a:pt x="45" y="825"/>
                </a:lnTo>
                <a:lnTo>
                  <a:pt x="41" y="824"/>
                </a:lnTo>
                <a:lnTo>
                  <a:pt x="38" y="822"/>
                </a:lnTo>
                <a:lnTo>
                  <a:pt x="36" y="822"/>
                </a:lnTo>
                <a:lnTo>
                  <a:pt x="34" y="820"/>
                </a:lnTo>
                <a:lnTo>
                  <a:pt x="32" y="820"/>
                </a:lnTo>
                <a:lnTo>
                  <a:pt x="30" y="820"/>
                </a:lnTo>
                <a:lnTo>
                  <a:pt x="30" y="818"/>
                </a:lnTo>
                <a:lnTo>
                  <a:pt x="28" y="818"/>
                </a:lnTo>
                <a:lnTo>
                  <a:pt x="26" y="818"/>
                </a:lnTo>
                <a:lnTo>
                  <a:pt x="24" y="816"/>
                </a:lnTo>
                <a:lnTo>
                  <a:pt x="23" y="816"/>
                </a:lnTo>
                <a:lnTo>
                  <a:pt x="21" y="814"/>
                </a:lnTo>
                <a:lnTo>
                  <a:pt x="19" y="812"/>
                </a:lnTo>
                <a:lnTo>
                  <a:pt x="17" y="812"/>
                </a:lnTo>
                <a:lnTo>
                  <a:pt x="13" y="812"/>
                </a:lnTo>
                <a:lnTo>
                  <a:pt x="11" y="810"/>
                </a:lnTo>
                <a:lnTo>
                  <a:pt x="11" y="809"/>
                </a:lnTo>
                <a:lnTo>
                  <a:pt x="9" y="809"/>
                </a:lnTo>
                <a:lnTo>
                  <a:pt x="8" y="809"/>
                </a:lnTo>
                <a:lnTo>
                  <a:pt x="4" y="807"/>
                </a:lnTo>
                <a:lnTo>
                  <a:pt x="2" y="807"/>
                </a:lnTo>
                <a:lnTo>
                  <a:pt x="2" y="803"/>
                </a:lnTo>
                <a:lnTo>
                  <a:pt x="2" y="803"/>
                </a:lnTo>
                <a:lnTo>
                  <a:pt x="2" y="801"/>
                </a:lnTo>
                <a:lnTo>
                  <a:pt x="2" y="799"/>
                </a:lnTo>
                <a:lnTo>
                  <a:pt x="2" y="797"/>
                </a:lnTo>
                <a:lnTo>
                  <a:pt x="2" y="795"/>
                </a:lnTo>
                <a:lnTo>
                  <a:pt x="2" y="795"/>
                </a:lnTo>
                <a:lnTo>
                  <a:pt x="2" y="793"/>
                </a:lnTo>
                <a:lnTo>
                  <a:pt x="2" y="792"/>
                </a:lnTo>
                <a:lnTo>
                  <a:pt x="4" y="790"/>
                </a:lnTo>
                <a:lnTo>
                  <a:pt x="4" y="790"/>
                </a:lnTo>
                <a:lnTo>
                  <a:pt x="4" y="788"/>
                </a:lnTo>
                <a:lnTo>
                  <a:pt x="4" y="786"/>
                </a:lnTo>
                <a:lnTo>
                  <a:pt x="6" y="786"/>
                </a:lnTo>
                <a:lnTo>
                  <a:pt x="8" y="786"/>
                </a:lnTo>
                <a:lnTo>
                  <a:pt x="9" y="784"/>
                </a:lnTo>
                <a:lnTo>
                  <a:pt x="9" y="782"/>
                </a:lnTo>
                <a:lnTo>
                  <a:pt x="9" y="780"/>
                </a:lnTo>
                <a:lnTo>
                  <a:pt x="8" y="778"/>
                </a:lnTo>
                <a:lnTo>
                  <a:pt x="6" y="777"/>
                </a:lnTo>
                <a:lnTo>
                  <a:pt x="4" y="777"/>
                </a:lnTo>
                <a:lnTo>
                  <a:pt x="2" y="778"/>
                </a:lnTo>
                <a:lnTo>
                  <a:pt x="2" y="777"/>
                </a:lnTo>
                <a:lnTo>
                  <a:pt x="2" y="775"/>
                </a:lnTo>
                <a:lnTo>
                  <a:pt x="2" y="773"/>
                </a:lnTo>
                <a:lnTo>
                  <a:pt x="2" y="771"/>
                </a:lnTo>
                <a:lnTo>
                  <a:pt x="2" y="769"/>
                </a:lnTo>
                <a:lnTo>
                  <a:pt x="2" y="767"/>
                </a:lnTo>
                <a:lnTo>
                  <a:pt x="2" y="765"/>
                </a:lnTo>
                <a:lnTo>
                  <a:pt x="2" y="763"/>
                </a:lnTo>
                <a:lnTo>
                  <a:pt x="2" y="763"/>
                </a:lnTo>
                <a:lnTo>
                  <a:pt x="0" y="763"/>
                </a:lnTo>
                <a:lnTo>
                  <a:pt x="2" y="762"/>
                </a:lnTo>
                <a:lnTo>
                  <a:pt x="2" y="760"/>
                </a:lnTo>
                <a:lnTo>
                  <a:pt x="2" y="758"/>
                </a:lnTo>
                <a:lnTo>
                  <a:pt x="2" y="758"/>
                </a:lnTo>
                <a:lnTo>
                  <a:pt x="2" y="756"/>
                </a:lnTo>
                <a:lnTo>
                  <a:pt x="4" y="754"/>
                </a:lnTo>
                <a:lnTo>
                  <a:pt x="4" y="752"/>
                </a:lnTo>
                <a:lnTo>
                  <a:pt x="4" y="750"/>
                </a:lnTo>
                <a:lnTo>
                  <a:pt x="6" y="750"/>
                </a:lnTo>
                <a:lnTo>
                  <a:pt x="6" y="747"/>
                </a:lnTo>
                <a:lnTo>
                  <a:pt x="6" y="745"/>
                </a:lnTo>
                <a:lnTo>
                  <a:pt x="4" y="745"/>
                </a:lnTo>
                <a:lnTo>
                  <a:pt x="6" y="743"/>
                </a:lnTo>
                <a:lnTo>
                  <a:pt x="4" y="739"/>
                </a:lnTo>
                <a:lnTo>
                  <a:pt x="4" y="737"/>
                </a:lnTo>
                <a:lnTo>
                  <a:pt x="2" y="735"/>
                </a:lnTo>
                <a:lnTo>
                  <a:pt x="2" y="732"/>
                </a:lnTo>
                <a:lnTo>
                  <a:pt x="2" y="730"/>
                </a:lnTo>
                <a:lnTo>
                  <a:pt x="2" y="728"/>
                </a:lnTo>
                <a:lnTo>
                  <a:pt x="2" y="726"/>
                </a:lnTo>
                <a:lnTo>
                  <a:pt x="4" y="726"/>
                </a:lnTo>
                <a:lnTo>
                  <a:pt x="4" y="724"/>
                </a:lnTo>
                <a:lnTo>
                  <a:pt x="6" y="724"/>
                </a:lnTo>
                <a:lnTo>
                  <a:pt x="2" y="722"/>
                </a:lnTo>
                <a:lnTo>
                  <a:pt x="2" y="720"/>
                </a:lnTo>
                <a:lnTo>
                  <a:pt x="4" y="718"/>
                </a:lnTo>
                <a:lnTo>
                  <a:pt x="6" y="718"/>
                </a:lnTo>
                <a:lnTo>
                  <a:pt x="6" y="717"/>
                </a:lnTo>
                <a:lnTo>
                  <a:pt x="6" y="715"/>
                </a:lnTo>
                <a:lnTo>
                  <a:pt x="8" y="713"/>
                </a:lnTo>
                <a:lnTo>
                  <a:pt x="8" y="711"/>
                </a:lnTo>
                <a:lnTo>
                  <a:pt x="6" y="709"/>
                </a:lnTo>
                <a:lnTo>
                  <a:pt x="6" y="707"/>
                </a:lnTo>
                <a:lnTo>
                  <a:pt x="6" y="705"/>
                </a:lnTo>
                <a:lnTo>
                  <a:pt x="8" y="705"/>
                </a:lnTo>
                <a:lnTo>
                  <a:pt x="9" y="707"/>
                </a:lnTo>
                <a:lnTo>
                  <a:pt x="11" y="707"/>
                </a:lnTo>
                <a:lnTo>
                  <a:pt x="13" y="707"/>
                </a:lnTo>
                <a:lnTo>
                  <a:pt x="13" y="705"/>
                </a:lnTo>
                <a:lnTo>
                  <a:pt x="15" y="705"/>
                </a:lnTo>
                <a:lnTo>
                  <a:pt x="15" y="703"/>
                </a:lnTo>
                <a:lnTo>
                  <a:pt x="15" y="702"/>
                </a:lnTo>
                <a:lnTo>
                  <a:pt x="17" y="702"/>
                </a:lnTo>
                <a:lnTo>
                  <a:pt x="19" y="702"/>
                </a:lnTo>
                <a:lnTo>
                  <a:pt x="21" y="702"/>
                </a:lnTo>
                <a:lnTo>
                  <a:pt x="23" y="702"/>
                </a:lnTo>
                <a:lnTo>
                  <a:pt x="23" y="700"/>
                </a:lnTo>
                <a:lnTo>
                  <a:pt x="24" y="700"/>
                </a:lnTo>
                <a:lnTo>
                  <a:pt x="26" y="698"/>
                </a:lnTo>
                <a:lnTo>
                  <a:pt x="28" y="696"/>
                </a:lnTo>
                <a:lnTo>
                  <a:pt x="30" y="694"/>
                </a:lnTo>
                <a:lnTo>
                  <a:pt x="30" y="692"/>
                </a:lnTo>
                <a:lnTo>
                  <a:pt x="32" y="692"/>
                </a:lnTo>
                <a:lnTo>
                  <a:pt x="34" y="690"/>
                </a:lnTo>
                <a:lnTo>
                  <a:pt x="36" y="690"/>
                </a:lnTo>
                <a:lnTo>
                  <a:pt x="38" y="690"/>
                </a:lnTo>
                <a:lnTo>
                  <a:pt x="39" y="688"/>
                </a:lnTo>
                <a:lnTo>
                  <a:pt x="41" y="690"/>
                </a:lnTo>
                <a:lnTo>
                  <a:pt x="41" y="692"/>
                </a:lnTo>
                <a:lnTo>
                  <a:pt x="43" y="692"/>
                </a:lnTo>
                <a:lnTo>
                  <a:pt x="43" y="690"/>
                </a:lnTo>
                <a:lnTo>
                  <a:pt x="43" y="688"/>
                </a:lnTo>
                <a:lnTo>
                  <a:pt x="41" y="687"/>
                </a:lnTo>
                <a:lnTo>
                  <a:pt x="41" y="685"/>
                </a:lnTo>
                <a:lnTo>
                  <a:pt x="41" y="683"/>
                </a:lnTo>
                <a:lnTo>
                  <a:pt x="41" y="681"/>
                </a:lnTo>
                <a:lnTo>
                  <a:pt x="41" y="679"/>
                </a:lnTo>
                <a:lnTo>
                  <a:pt x="43" y="677"/>
                </a:lnTo>
                <a:lnTo>
                  <a:pt x="45" y="677"/>
                </a:lnTo>
                <a:lnTo>
                  <a:pt x="47" y="677"/>
                </a:lnTo>
                <a:lnTo>
                  <a:pt x="49" y="679"/>
                </a:lnTo>
                <a:lnTo>
                  <a:pt x="49" y="681"/>
                </a:lnTo>
                <a:lnTo>
                  <a:pt x="49" y="681"/>
                </a:lnTo>
                <a:lnTo>
                  <a:pt x="51" y="679"/>
                </a:lnTo>
                <a:lnTo>
                  <a:pt x="51" y="677"/>
                </a:lnTo>
                <a:lnTo>
                  <a:pt x="51" y="675"/>
                </a:lnTo>
                <a:lnTo>
                  <a:pt x="53" y="673"/>
                </a:lnTo>
                <a:lnTo>
                  <a:pt x="53" y="672"/>
                </a:lnTo>
                <a:lnTo>
                  <a:pt x="53" y="670"/>
                </a:lnTo>
                <a:lnTo>
                  <a:pt x="54" y="670"/>
                </a:lnTo>
                <a:lnTo>
                  <a:pt x="56" y="668"/>
                </a:lnTo>
                <a:lnTo>
                  <a:pt x="58" y="668"/>
                </a:lnTo>
                <a:lnTo>
                  <a:pt x="60" y="668"/>
                </a:lnTo>
                <a:lnTo>
                  <a:pt x="62" y="668"/>
                </a:lnTo>
                <a:lnTo>
                  <a:pt x="62" y="666"/>
                </a:lnTo>
                <a:lnTo>
                  <a:pt x="64" y="664"/>
                </a:lnTo>
                <a:lnTo>
                  <a:pt x="64" y="662"/>
                </a:lnTo>
                <a:lnTo>
                  <a:pt x="64" y="660"/>
                </a:lnTo>
                <a:lnTo>
                  <a:pt x="66" y="658"/>
                </a:lnTo>
                <a:lnTo>
                  <a:pt x="66" y="657"/>
                </a:lnTo>
                <a:lnTo>
                  <a:pt x="64" y="657"/>
                </a:lnTo>
                <a:lnTo>
                  <a:pt x="66" y="655"/>
                </a:lnTo>
                <a:lnTo>
                  <a:pt x="66" y="653"/>
                </a:lnTo>
                <a:lnTo>
                  <a:pt x="68" y="653"/>
                </a:lnTo>
                <a:lnTo>
                  <a:pt x="69" y="651"/>
                </a:lnTo>
                <a:lnTo>
                  <a:pt x="71" y="649"/>
                </a:lnTo>
                <a:lnTo>
                  <a:pt x="73" y="649"/>
                </a:lnTo>
                <a:lnTo>
                  <a:pt x="75" y="647"/>
                </a:lnTo>
                <a:lnTo>
                  <a:pt x="79" y="645"/>
                </a:lnTo>
                <a:lnTo>
                  <a:pt x="81" y="642"/>
                </a:lnTo>
                <a:lnTo>
                  <a:pt x="83" y="640"/>
                </a:lnTo>
                <a:lnTo>
                  <a:pt x="83" y="636"/>
                </a:lnTo>
                <a:lnTo>
                  <a:pt x="84" y="634"/>
                </a:lnTo>
                <a:lnTo>
                  <a:pt x="86" y="630"/>
                </a:lnTo>
                <a:lnTo>
                  <a:pt x="88" y="628"/>
                </a:lnTo>
                <a:lnTo>
                  <a:pt x="88" y="627"/>
                </a:lnTo>
                <a:lnTo>
                  <a:pt x="88" y="625"/>
                </a:lnTo>
                <a:lnTo>
                  <a:pt x="88" y="623"/>
                </a:lnTo>
                <a:lnTo>
                  <a:pt x="88" y="621"/>
                </a:lnTo>
                <a:lnTo>
                  <a:pt x="90" y="619"/>
                </a:lnTo>
                <a:lnTo>
                  <a:pt x="94" y="617"/>
                </a:lnTo>
                <a:lnTo>
                  <a:pt x="94" y="615"/>
                </a:lnTo>
                <a:lnTo>
                  <a:pt x="94" y="613"/>
                </a:lnTo>
                <a:lnTo>
                  <a:pt x="94" y="612"/>
                </a:lnTo>
                <a:lnTo>
                  <a:pt x="92" y="612"/>
                </a:lnTo>
                <a:lnTo>
                  <a:pt x="92" y="610"/>
                </a:lnTo>
                <a:lnTo>
                  <a:pt x="94" y="608"/>
                </a:lnTo>
                <a:lnTo>
                  <a:pt x="94" y="606"/>
                </a:lnTo>
                <a:lnTo>
                  <a:pt x="96" y="604"/>
                </a:lnTo>
                <a:lnTo>
                  <a:pt x="98" y="598"/>
                </a:lnTo>
                <a:lnTo>
                  <a:pt x="98" y="597"/>
                </a:lnTo>
                <a:lnTo>
                  <a:pt x="99" y="595"/>
                </a:lnTo>
                <a:lnTo>
                  <a:pt x="99" y="593"/>
                </a:lnTo>
                <a:lnTo>
                  <a:pt x="99" y="591"/>
                </a:lnTo>
                <a:lnTo>
                  <a:pt x="99" y="589"/>
                </a:lnTo>
                <a:lnTo>
                  <a:pt x="99" y="587"/>
                </a:lnTo>
                <a:lnTo>
                  <a:pt x="99" y="585"/>
                </a:lnTo>
                <a:lnTo>
                  <a:pt x="99" y="583"/>
                </a:lnTo>
                <a:lnTo>
                  <a:pt x="109" y="555"/>
                </a:lnTo>
                <a:lnTo>
                  <a:pt x="113" y="552"/>
                </a:lnTo>
                <a:lnTo>
                  <a:pt x="113" y="537"/>
                </a:lnTo>
                <a:lnTo>
                  <a:pt x="118" y="523"/>
                </a:lnTo>
                <a:lnTo>
                  <a:pt x="118" y="522"/>
                </a:lnTo>
                <a:lnTo>
                  <a:pt x="116" y="512"/>
                </a:lnTo>
                <a:lnTo>
                  <a:pt x="122" y="508"/>
                </a:lnTo>
                <a:lnTo>
                  <a:pt x="120" y="505"/>
                </a:lnTo>
                <a:lnTo>
                  <a:pt x="128" y="501"/>
                </a:lnTo>
                <a:lnTo>
                  <a:pt x="126" y="493"/>
                </a:lnTo>
                <a:lnTo>
                  <a:pt x="133" y="493"/>
                </a:lnTo>
                <a:lnTo>
                  <a:pt x="131" y="488"/>
                </a:lnTo>
                <a:lnTo>
                  <a:pt x="133" y="486"/>
                </a:lnTo>
                <a:lnTo>
                  <a:pt x="137" y="486"/>
                </a:lnTo>
                <a:lnTo>
                  <a:pt x="139" y="478"/>
                </a:lnTo>
                <a:lnTo>
                  <a:pt x="141" y="478"/>
                </a:lnTo>
                <a:lnTo>
                  <a:pt x="141" y="475"/>
                </a:lnTo>
                <a:lnTo>
                  <a:pt x="141" y="473"/>
                </a:lnTo>
                <a:lnTo>
                  <a:pt x="143" y="473"/>
                </a:lnTo>
                <a:lnTo>
                  <a:pt x="143" y="471"/>
                </a:lnTo>
                <a:lnTo>
                  <a:pt x="144" y="469"/>
                </a:lnTo>
                <a:lnTo>
                  <a:pt x="144" y="469"/>
                </a:lnTo>
                <a:lnTo>
                  <a:pt x="146" y="469"/>
                </a:lnTo>
                <a:lnTo>
                  <a:pt x="148" y="469"/>
                </a:lnTo>
                <a:lnTo>
                  <a:pt x="146" y="467"/>
                </a:lnTo>
                <a:lnTo>
                  <a:pt x="146" y="465"/>
                </a:lnTo>
                <a:lnTo>
                  <a:pt x="146" y="463"/>
                </a:lnTo>
                <a:lnTo>
                  <a:pt x="148" y="462"/>
                </a:lnTo>
                <a:lnTo>
                  <a:pt x="148" y="460"/>
                </a:lnTo>
                <a:lnTo>
                  <a:pt x="146" y="458"/>
                </a:lnTo>
                <a:lnTo>
                  <a:pt x="146" y="456"/>
                </a:lnTo>
                <a:lnTo>
                  <a:pt x="144" y="456"/>
                </a:lnTo>
                <a:lnTo>
                  <a:pt x="144" y="454"/>
                </a:lnTo>
                <a:lnTo>
                  <a:pt x="143" y="454"/>
                </a:lnTo>
                <a:lnTo>
                  <a:pt x="141" y="452"/>
                </a:lnTo>
                <a:lnTo>
                  <a:pt x="143" y="452"/>
                </a:lnTo>
                <a:lnTo>
                  <a:pt x="144" y="452"/>
                </a:lnTo>
                <a:lnTo>
                  <a:pt x="144" y="450"/>
                </a:lnTo>
                <a:lnTo>
                  <a:pt x="144" y="452"/>
                </a:lnTo>
                <a:lnTo>
                  <a:pt x="146" y="452"/>
                </a:lnTo>
                <a:lnTo>
                  <a:pt x="148" y="454"/>
                </a:lnTo>
                <a:lnTo>
                  <a:pt x="148" y="456"/>
                </a:lnTo>
                <a:lnTo>
                  <a:pt x="150" y="454"/>
                </a:lnTo>
                <a:lnTo>
                  <a:pt x="150" y="452"/>
                </a:lnTo>
                <a:lnTo>
                  <a:pt x="150" y="450"/>
                </a:lnTo>
                <a:lnTo>
                  <a:pt x="150" y="448"/>
                </a:lnTo>
                <a:lnTo>
                  <a:pt x="152" y="450"/>
                </a:lnTo>
                <a:lnTo>
                  <a:pt x="154" y="450"/>
                </a:lnTo>
                <a:lnTo>
                  <a:pt x="156" y="448"/>
                </a:lnTo>
                <a:lnTo>
                  <a:pt x="154" y="447"/>
                </a:lnTo>
                <a:lnTo>
                  <a:pt x="154" y="445"/>
                </a:lnTo>
                <a:lnTo>
                  <a:pt x="156" y="443"/>
                </a:lnTo>
                <a:lnTo>
                  <a:pt x="156" y="441"/>
                </a:lnTo>
                <a:lnTo>
                  <a:pt x="158" y="439"/>
                </a:lnTo>
                <a:lnTo>
                  <a:pt x="158" y="437"/>
                </a:lnTo>
                <a:lnTo>
                  <a:pt x="158" y="435"/>
                </a:lnTo>
                <a:lnTo>
                  <a:pt x="158" y="433"/>
                </a:lnTo>
                <a:lnTo>
                  <a:pt x="159" y="433"/>
                </a:lnTo>
                <a:lnTo>
                  <a:pt x="161" y="435"/>
                </a:lnTo>
                <a:lnTo>
                  <a:pt x="161" y="437"/>
                </a:lnTo>
                <a:lnTo>
                  <a:pt x="163" y="437"/>
                </a:lnTo>
                <a:lnTo>
                  <a:pt x="165" y="435"/>
                </a:lnTo>
                <a:lnTo>
                  <a:pt x="167" y="435"/>
                </a:lnTo>
                <a:lnTo>
                  <a:pt x="169" y="435"/>
                </a:lnTo>
                <a:lnTo>
                  <a:pt x="169" y="433"/>
                </a:lnTo>
                <a:lnTo>
                  <a:pt x="171" y="433"/>
                </a:lnTo>
                <a:lnTo>
                  <a:pt x="173" y="433"/>
                </a:lnTo>
                <a:lnTo>
                  <a:pt x="174" y="433"/>
                </a:lnTo>
                <a:lnTo>
                  <a:pt x="176" y="433"/>
                </a:lnTo>
                <a:lnTo>
                  <a:pt x="176" y="433"/>
                </a:lnTo>
                <a:lnTo>
                  <a:pt x="178" y="435"/>
                </a:lnTo>
                <a:lnTo>
                  <a:pt x="178" y="433"/>
                </a:lnTo>
                <a:lnTo>
                  <a:pt x="178" y="433"/>
                </a:lnTo>
                <a:lnTo>
                  <a:pt x="178" y="432"/>
                </a:lnTo>
                <a:lnTo>
                  <a:pt x="180" y="430"/>
                </a:lnTo>
                <a:lnTo>
                  <a:pt x="182" y="430"/>
                </a:lnTo>
                <a:lnTo>
                  <a:pt x="184" y="430"/>
                </a:lnTo>
                <a:lnTo>
                  <a:pt x="186" y="430"/>
                </a:lnTo>
                <a:lnTo>
                  <a:pt x="188" y="430"/>
                </a:lnTo>
                <a:lnTo>
                  <a:pt x="188" y="428"/>
                </a:lnTo>
                <a:lnTo>
                  <a:pt x="186" y="426"/>
                </a:lnTo>
                <a:lnTo>
                  <a:pt x="186" y="424"/>
                </a:lnTo>
                <a:lnTo>
                  <a:pt x="186" y="422"/>
                </a:lnTo>
                <a:lnTo>
                  <a:pt x="184" y="422"/>
                </a:lnTo>
                <a:lnTo>
                  <a:pt x="182" y="422"/>
                </a:lnTo>
                <a:lnTo>
                  <a:pt x="180" y="420"/>
                </a:lnTo>
                <a:lnTo>
                  <a:pt x="178" y="418"/>
                </a:lnTo>
                <a:lnTo>
                  <a:pt x="174" y="417"/>
                </a:lnTo>
                <a:lnTo>
                  <a:pt x="171" y="415"/>
                </a:lnTo>
                <a:lnTo>
                  <a:pt x="171" y="413"/>
                </a:lnTo>
                <a:lnTo>
                  <a:pt x="171" y="411"/>
                </a:lnTo>
                <a:lnTo>
                  <a:pt x="171" y="409"/>
                </a:lnTo>
                <a:lnTo>
                  <a:pt x="171" y="405"/>
                </a:lnTo>
                <a:lnTo>
                  <a:pt x="171" y="403"/>
                </a:lnTo>
                <a:lnTo>
                  <a:pt x="169" y="403"/>
                </a:lnTo>
                <a:lnTo>
                  <a:pt x="169" y="400"/>
                </a:lnTo>
                <a:lnTo>
                  <a:pt x="171" y="398"/>
                </a:lnTo>
                <a:lnTo>
                  <a:pt x="173" y="400"/>
                </a:lnTo>
                <a:lnTo>
                  <a:pt x="174" y="398"/>
                </a:lnTo>
                <a:lnTo>
                  <a:pt x="176" y="396"/>
                </a:lnTo>
                <a:lnTo>
                  <a:pt x="176" y="394"/>
                </a:lnTo>
                <a:lnTo>
                  <a:pt x="174" y="394"/>
                </a:lnTo>
                <a:lnTo>
                  <a:pt x="173" y="392"/>
                </a:lnTo>
                <a:lnTo>
                  <a:pt x="173" y="390"/>
                </a:lnTo>
                <a:lnTo>
                  <a:pt x="169" y="388"/>
                </a:lnTo>
                <a:lnTo>
                  <a:pt x="169" y="388"/>
                </a:lnTo>
                <a:lnTo>
                  <a:pt x="169" y="387"/>
                </a:lnTo>
                <a:lnTo>
                  <a:pt x="171" y="387"/>
                </a:lnTo>
                <a:lnTo>
                  <a:pt x="173" y="387"/>
                </a:lnTo>
                <a:lnTo>
                  <a:pt x="174" y="387"/>
                </a:lnTo>
                <a:lnTo>
                  <a:pt x="176" y="385"/>
                </a:lnTo>
                <a:lnTo>
                  <a:pt x="176" y="383"/>
                </a:lnTo>
                <a:lnTo>
                  <a:pt x="176" y="381"/>
                </a:lnTo>
                <a:lnTo>
                  <a:pt x="176" y="379"/>
                </a:lnTo>
                <a:lnTo>
                  <a:pt x="176" y="377"/>
                </a:lnTo>
                <a:lnTo>
                  <a:pt x="176" y="375"/>
                </a:lnTo>
                <a:lnTo>
                  <a:pt x="174" y="373"/>
                </a:lnTo>
                <a:lnTo>
                  <a:pt x="173" y="372"/>
                </a:lnTo>
                <a:lnTo>
                  <a:pt x="173" y="370"/>
                </a:lnTo>
                <a:lnTo>
                  <a:pt x="171" y="370"/>
                </a:lnTo>
                <a:lnTo>
                  <a:pt x="171" y="368"/>
                </a:lnTo>
                <a:lnTo>
                  <a:pt x="169" y="368"/>
                </a:lnTo>
                <a:lnTo>
                  <a:pt x="167" y="366"/>
                </a:lnTo>
                <a:lnTo>
                  <a:pt x="165" y="366"/>
                </a:lnTo>
                <a:lnTo>
                  <a:pt x="163" y="366"/>
                </a:lnTo>
                <a:lnTo>
                  <a:pt x="161" y="366"/>
                </a:lnTo>
                <a:lnTo>
                  <a:pt x="159" y="364"/>
                </a:lnTo>
                <a:lnTo>
                  <a:pt x="159" y="362"/>
                </a:lnTo>
                <a:lnTo>
                  <a:pt x="159" y="360"/>
                </a:lnTo>
                <a:lnTo>
                  <a:pt x="161" y="358"/>
                </a:lnTo>
                <a:lnTo>
                  <a:pt x="163" y="357"/>
                </a:lnTo>
                <a:lnTo>
                  <a:pt x="163" y="355"/>
                </a:lnTo>
                <a:lnTo>
                  <a:pt x="163" y="353"/>
                </a:lnTo>
                <a:lnTo>
                  <a:pt x="163" y="351"/>
                </a:lnTo>
                <a:lnTo>
                  <a:pt x="161" y="351"/>
                </a:lnTo>
                <a:lnTo>
                  <a:pt x="161" y="349"/>
                </a:lnTo>
                <a:lnTo>
                  <a:pt x="161" y="347"/>
                </a:lnTo>
                <a:lnTo>
                  <a:pt x="161" y="345"/>
                </a:lnTo>
                <a:lnTo>
                  <a:pt x="161" y="343"/>
                </a:lnTo>
                <a:lnTo>
                  <a:pt x="159" y="343"/>
                </a:lnTo>
                <a:lnTo>
                  <a:pt x="158" y="343"/>
                </a:lnTo>
                <a:lnTo>
                  <a:pt x="156" y="341"/>
                </a:lnTo>
                <a:lnTo>
                  <a:pt x="156" y="340"/>
                </a:lnTo>
                <a:lnTo>
                  <a:pt x="154" y="340"/>
                </a:lnTo>
                <a:lnTo>
                  <a:pt x="154" y="338"/>
                </a:lnTo>
                <a:lnTo>
                  <a:pt x="154" y="336"/>
                </a:lnTo>
                <a:lnTo>
                  <a:pt x="156" y="334"/>
                </a:lnTo>
                <a:lnTo>
                  <a:pt x="156" y="332"/>
                </a:lnTo>
                <a:lnTo>
                  <a:pt x="154" y="330"/>
                </a:lnTo>
                <a:lnTo>
                  <a:pt x="152" y="330"/>
                </a:lnTo>
                <a:lnTo>
                  <a:pt x="152" y="328"/>
                </a:lnTo>
                <a:lnTo>
                  <a:pt x="150" y="326"/>
                </a:lnTo>
                <a:lnTo>
                  <a:pt x="150" y="325"/>
                </a:lnTo>
                <a:lnTo>
                  <a:pt x="150" y="323"/>
                </a:lnTo>
                <a:lnTo>
                  <a:pt x="152" y="321"/>
                </a:lnTo>
                <a:lnTo>
                  <a:pt x="154" y="321"/>
                </a:lnTo>
                <a:lnTo>
                  <a:pt x="154" y="319"/>
                </a:lnTo>
                <a:lnTo>
                  <a:pt x="156" y="319"/>
                </a:lnTo>
                <a:lnTo>
                  <a:pt x="156" y="317"/>
                </a:lnTo>
                <a:lnTo>
                  <a:pt x="156" y="315"/>
                </a:lnTo>
                <a:lnTo>
                  <a:pt x="154" y="315"/>
                </a:lnTo>
                <a:lnTo>
                  <a:pt x="154" y="313"/>
                </a:lnTo>
                <a:lnTo>
                  <a:pt x="154" y="311"/>
                </a:lnTo>
                <a:lnTo>
                  <a:pt x="156" y="310"/>
                </a:lnTo>
                <a:lnTo>
                  <a:pt x="158" y="310"/>
                </a:lnTo>
                <a:lnTo>
                  <a:pt x="161" y="308"/>
                </a:lnTo>
                <a:lnTo>
                  <a:pt x="161" y="306"/>
                </a:lnTo>
                <a:lnTo>
                  <a:pt x="161" y="302"/>
                </a:lnTo>
                <a:lnTo>
                  <a:pt x="161" y="300"/>
                </a:lnTo>
                <a:lnTo>
                  <a:pt x="163" y="300"/>
                </a:lnTo>
                <a:lnTo>
                  <a:pt x="163" y="298"/>
                </a:lnTo>
                <a:lnTo>
                  <a:pt x="165" y="298"/>
                </a:lnTo>
                <a:lnTo>
                  <a:pt x="163" y="296"/>
                </a:lnTo>
                <a:lnTo>
                  <a:pt x="163" y="295"/>
                </a:lnTo>
                <a:lnTo>
                  <a:pt x="163" y="293"/>
                </a:lnTo>
                <a:lnTo>
                  <a:pt x="165" y="293"/>
                </a:lnTo>
                <a:lnTo>
                  <a:pt x="167" y="291"/>
                </a:lnTo>
                <a:lnTo>
                  <a:pt x="169" y="289"/>
                </a:lnTo>
                <a:lnTo>
                  <a:pt x="169" y="287"/>
                </a:lnTo>
                <a:lnTo>
                  <a:pt x="169" y="285"/>
                </a:lnTo>
                <a:lnTo>
                  <a:pt x="169" y="283"/>
                </a:lnTo>
                <a:lnTo>
                  <a:pt x="171" y="281"/>
                </a:lnTo>
                <a:lnTo>
                  <a:pt x="173" y="281"/>
                </a:lnTo>
                <a:lnTo>
                  <a:pt x="173" y="280"/>
                </a:lnTo>
                <a:lnTo>
                  <a:pt x="173" y="278"/>
                </a:lnTo>
                <a:lnTo>
                  <a:pt x="173" y="276"/>
                </a:lnTo>
                <a:lnTo>
                  <a:pt x="174" y="274"/>
                </a:lnTo>
                <a:lnTo>
                  <a:pt x="174" y="272"/>
                </a:lnTo>
                <a:lnTo>
                  <a:pt x="174" y="270"/>
                </a:lnTo>
                <a:lnTo>
                  <a:pt x="173" y="268"/>
                </a:lnTo>
                <a:lnTo>
                  <a:pt x="174" y="266"/>
                </a:lnTo>
                <a:lnTo>
                  <a:pt x="174" y="265"/>
                </a:lnTo>
                <a:lnTo>
                  <a:pt x="174" y="263"/>
                </a:lnTo>
                <a:lnTo>
                  <a:pt x="176" y="261"/>
                </a:lnTo>
                <a:lnTo>
                  <a:pt x="176" y="259"/>
                </a:lnTo>
                <a:lnTo>
                  <a:pt x="178" y="259"/>
                </a:lnTo>
                <a:lnTo>
                  <a:pt x="178" y="257"/>
                </a:lnTo>
                <a:lnTo>
                  <a:pt x="180" y="255"/>
                </a:lnTo>
                <a:lnTo>
                  <a:pt x="182" y="253"/>
                </a:lnTo>
                <a:lnTo>
                  <a:pt x="182" y="253"/>
                </a:lnTo>
                <a:lnTo>
                  <a:pt x="184" y="251"/>
                </a:lnTo>
                <a:lnTo>
                  <a:pt x="184" y="250"/>
                </a:lnTo>
                <a:lnTo>
                  <a:pt x="184" y="248"/>
                </a:lnTo>
                <a:lnTo>
                  <a:pt x="184" y="246"/>
                </a:lnTo>
                <a:lnTo>
                  <a:pt x="184" y="244"/>
                </a:lnTo>
                <a:lnTo>
                  <a:pt x="184" y="242"/>
                </a:lnTo>
                <a:lnTo>
                  <a:pt x="184" y="240"/>
                </a:lnTo>
                <a:lnTo>
                  <a:pt x="184" y="238"/>
                </a:lnTo>
                <a:lnTo>
                  <a:pt x="182" y="238"/>
                </a:lnTo>
                <a:lnTo>
                  <a:pt x="180" y="236"/>
                </a:lnTo>
                <a:lnTo>
                  <a:pt x="180" y="235"/>
                </a:lnTo>
                <a:lnTo>
                  <a:pt x="182" y="233"/>
                </a:lnTo>
                <a:lnTo>
                  <a:pt x="180" y="231"/>
                </a:lnTo>
                <a:lnTo>
                  <a:pt x="180" y="229"/>
                </a:lnTo>
                <a:lnTo>
                  <a:pt x="178" y="225"/>
                </a:lnTo>
                <a:lnTo>
                  <a:pt x="178" y="223"/>
                </a:lnTo>
                <a:lnTo>
                  <a:pt x="176" y="221"/>
                </a:lnTo>
                <a:lnTo>
                  <a:pt x="176" y="220"/>
                </a:lnTo>
                <a:lnTo>
                  <a:pt x="176" y="218"/>
                </a:lnTo>
                <a:lnTo>
                  <a:pt x="176" y="216"/>
                </a:lnTo>
                <a:lnTo>
                  <a:pt x="176" y="214"/>
                </a:lnTo>
                <a:lnTo>
                  <a:pt x="174" y="214"/>
                </a:lnTo>
                <a:lnTo>
                  <a:pt x="174" y="212"/>
                </a:lnTo>
                <a:lnTo>
                  <a:pt x="173" y="210"/>
                </a:lnTo>
                <a:lnTo>
                  <a:pt x="173" y="210"/>
                </a:lnTo>
                <a:lnTo>
                  <a:pt x="173" y="208"/>
                </a:lnTo>
                <a:lnTo>
                  <a:pt x="174" y="206"/>
                </a:lnTo>
                <a:lnTo>
                  <a:pt x="174" y="205"/>
                </a:lnTo>
                <a:lnTo>
                  <a:pt x="176" y="205"/>
                </a:lnTo>
                <a:lnTo>
                  <a:pt x="176" y="203"/>
                </a:lnTo>
                <a:lnTo>
                  <a:pt x="178" y="203"/>
                </a:lnTo>
                <a:lnTo>
                  <a:pt x="180" y="203"/>
                </a:lnTo>
                <a:lnTo>
                  <a:pt x="182" y="201"/>
                </a:lnTo>
                <a:lnTo>
                  <a:pt x="184" y="199"/>
                </a:lnTo>
                <a:lnTo>
                  <a:pt x="184" y="197"/>
                </a:lnTo>
                <a:lnTo>
                  <a:pt x="184" y="195"/>
                </a:lnTo>
                <a:lnTo>
                  <a:pt x="186" y="195"/>
                </a:lnTo>
                <a:lnTo>
                  <a:pt x="188" y="195"/>
                </a:lnTo>
                <a:lnTo>
                  <a:pt x="189" y="193"/>
                </a:lnTo>
                <a:lnTo>
                  <a:pt x="191" y="191"/>
                </a:lnTo>
                <a:lnTo>
                  <a:pt x="191" y="190"/>
                </a:lnTo>
                <a:lnTo>
                  <a:pt x="191" y="188"/>
                </a:lnTo>
                <a:lnTo>
                  <a:pt x="191" y="186"/>
                </a:lnTo>
                <a:lnTo>
                  <a:pt x="193" y="184"/>
                </a:lnTo>
                <a:lnTo>
                  <a:pt x="195" y="184"/>
                </a:lnTo>
                <a:lnTo>
                  <a:pt x="197" y="182"/>
                </a:lnTo>
                <a:lnTo>
                  <a:pt x="201" y="182"/>
                </a:lnTo>
                <a:lnTo>
                  <a:pt x="203" y="180"/>
                </a:lnTo>
                <a:lnTo>
                  <a:pt x="203" y="178"/>
                </a:lnTo>
                <a:lnTo>
                  <a:pt x="203" y="176"/>
                </a:lnTo>
                <a:lnTo>
                  <a:pt x="203" y="175"/>
                </a:lnTo>
                <a:lnTo>
                  <a:pt x="203" y="173"/>
                </a:lnTo>
                <a:lnTo>
                  <a:pt x="203" y="171"/>
                </a:lnTo>
                <a:lnTo>
                  <a:pt x="203" y="169"/>
                </a:lnTo>
                <a:lnTo>
                  <a:pt x="204" y="167"/>
                </a:lnTo>
                <a:lnTo>
                  <a:pt x="206" y="167"/>
                </a:lnTo>
                <a:lnTo>
                  <a:pt x="206" y="165"/>
                </a:lnTo>
                <a:lnTo>
                  <a:pt x="208" y="165"/>
                </a:lnTo>
                <a:lnTo>
                  <a:pt x="208" y="165"/>
                </a:lnTo>
                <a:lnTo>
                  <a:pt x="210" y="161"/>
                </a:lnTo>
                <a:lnTo>
                  <a:pt x="214" y="158"/>
                </a:lnTo>
                <a:lnTo>
                  <a:pt x="216" y="154"/>
                </a:lnTo>
                <a:lnTo>
                  <a:pt x="219" y="152"/>
                </a:lnTo>
                <a:lnTo>
                  <a:pt x="221" y="150"/>
                </a:lnTo>
                <a:lnTo>
                  <a:pt x="223" y="150"/>
                </a:lnTo>
                <a:lnTo>
                  <a:pt x="225" y="150"/>
                </a:lnTo>
                <a:lnTo>
                  <a:pt x="227" y="148"/>
                </a:lnTo>
                <a:lnTo>
                  <a:pt x="229" y="146"/>
                </a:lnTo>
                <a:lnTo>
                  <a:pt x="231" y="146"/>
                </a:lnTo>
                <a:lnTo>
                  <a:pt x="233" y="145"/>
                </a:lnTo>
                <a:lnTo>
                  <a:pt x="233" y="143"/>
                </a:lnTo>
                <a:lnTo>
                  <a:pt x="233" y="141"/>
                </a:lnTo>
                <a:lnTo>
                  <a:pt x="234" y="139"/>
                </a:lnTo>
                <a:lnTo>
                  <a:pt x="234" y="137"/>
                </a:lnTo>
                <a:lnTo>
                  <a:pt x="236" y="137"/>
                </a:lnTo>
                <a:lnTo>
                  <a:pt x="238" y="135"/>
                </a:lnTo>
                <a:lnTo>
                  <a:pt x="240" y="133"/>
                </a:lnTo>
                <a:lnTo>
                  <a:pt x="240" y="131"/>
                </a:lnTo>
                <a:lnTo>
                  <a:pt x="238" y="130"/>
                </a:lnTo>
                <a:lnTo>
                  <a:pt x="240" y="128"/>
                </a:lnTo>
                <a:lnTo>
                  <a:pt x="240" y="126"/>
                </a:lnTo>
                <a:lnTo>
                  <a:pt x="240" y="124"/>
                </a:lnTo>
                <a:lnTo>
                  <a:pt x="240" y="122"/>
                </a:lnTo>
                <a:lnTo>
                  <a:pt x="242" y="120"/>
                </a:lnTo>
                <a:lnTo>
                  <a:pt x="244" y="118"/>
                </a:lnTo>
                <a:lnTo>
                  <a:pt x="244" y="116"/>
                </a:lnTo>
                <a:lnTo>
                  <a:pt x="244" y="115"/>
                </a:lnTo>
                <a:lnTo>
                  <a:pt x="246" y="115"/>
                </a:lnTo>
                <a:lnTo>
                  <a:pt x="246" y="113"/>
                </a:lnTo>
                <a:lnTo>
                  <a:pt x="248" y="113"/>
                </a:lnTo>
                <a:lnTo>
                  <a:pt x="250" y="111"/>
                </a:lnTo>
                <a:lnTo>
                  <a:pt x="250" y="109"/>
                </a:lnTo>
                <a:lnTo>
                  <a:pt x="251" y="109"/>
                </a:lnTo>
                <a:lnTo>
                  <a:pt x="251" y="107"/>
                </a:lnTo>
                <a:lnTo>
                  <a:pt x="253" y="105"/>
                </a:lnTo>
                <a:lnTo>
                  <a:pt x="255" y="103"/>
                </a:lnTo>
                <a:lnTo>
                  <a:pt x="257" y="103"/>
                </a:lnTo>
                <a:lnTo>
                  <a:pt x="257" y="101"/>
                </a:lnTo>
                <a:lnTo>
                  <a:pt x="259" y="100"/>
                </a:lnTo>
                <a:lnTo>
                  <a:pt x="263" y="98"/>
                </a:lnTo>
                <a:lnTo>
                  <a:pt x="266" y="96"/>
                </a:lnTo>
                <a:lnTo>
                  <a:pt x="268" y="94"/>
                </a:lnTo>
                <a:lnTo>
                  <a:pt x="272" y="94"/>
                </a:lnTo>
                <a:lnTo>
                  <a:pt x="274" y="92"/>
                </a:lnTo>
                <a:lnTo>
                  <a:pt x="274" y="90"/>
                </a:lnTo>
                <a:lnTo>
                  <a:pt x="276" y="88"/>
                </a:lnTo>
                <a:lnTo>
                  <a:pt x="278" y="86"/>
                </a:lnTo>
                <a:lnTo>
                  <a:pt x="278" y="85"/>
                </a:lnTo>
                <a:lnTo>
                  <a:pt x="280" y="83"/>
                </a:lnTo>
                <a:lnTo>
                  <a:pt x="280" y="81"/>
                </a:lnTo>
                <a:lnTo>
                  <a:pt x="281" y="79"/>
                </a:lnTo>
                <a:lnTo>
                  <a:pt x="281" y="77"/>
                </a:lnTo>
                <a:lnTo>
                  <a:pt x="281" y="75"/>
                </a:lnTo>
                <a:lnTo>
                  <a:pt x="283" y="75"/>
                </a:lnTo>
                <a:lnTo>
                  <a:pt x="285" y="73"/>
                </a:lnTo>
                <a:lnTo>
                  <a:pt x="287" y="73"/>
                </a:lnTo>
                <a:lnTo>
                  <a:pt x="287" y="71"/>
                </a:lnTo>
                <a:lnTo>
                  <a:pt x="287" y="70"/>
                </a:lnTo>
                <a:lnTo>
                  <a:pt x="289" y="68"/>
                </a:lnTo>
                <a:lnTo>
                  <a:pt x="289" y="66"/>
                </a:lnTo>
                <a:lnTo>
                  <a:pt x="289" y="64"/>
                </a:lnTo>
                <a:lnTo>
                  <a:pt x="291" y="62"/>
                </a:lnTo>
                <a:lnTo>
                  <a:pt x="293" y="60"/>
                </a:lnTo>
                <a:lnTo>
                  <a:pt x="295" y="56"/>
                </a:lnTo>
                <a:lnTo>
                  <a:pt x="295" y="55"/>
                </a:lnTo>
                <a:lnTo>
                  <a:pt x="296" y="53"/>
                </a:lnTo>
                <a:lnTo>
                  <a:pt x="296" y="51"/>
                </a:lnTo>
                <a:lnTo>
                  <a:pt x="298" y="49"/>
                </a:lnTo>
                <a:lnTo>
                  <a:pt x="298" y="47"/>
                </a:lnTo>
                <a:lnTo>
                  <a:pt x="298" y="45"/>
                </a:lnTo>
                <a:lnTo>
                  <a:pt x="298" y="43"/>
                </a:lnTo>
                <a:lnTo>
                  <a:pt x="300" y="41"/>
                </a:lnTo>
                <a:lnTo>
                  <a:pt x="302" y="41"/>
                </a:lnTo>
                <a:lnTo>
                  <a:pt x="304" y="40"/>
                </a:lnTo>
                <a:lnTo>
                  <a:pt x="306" y="40"/>
                </a:lnTo>
                <a:lnTo>
                  <a:pt x="306" y="38"/>
                </a:lnTo>
                <a:lnTo>
                  <a:pt x="306" y="36"/>
                </a:lnTo>
                <a:lnTo>
                  <a:pt x="306" y="34"/>
                </a:lnTo>
                <a:lnTo>
                  <a:pt x="308" y="32"/>
                </a:lnTo>
                <a:lnTo>
                  <a:pt x="310" y="32"/>
                </a:lnTo>
                <a:lnTo>
                  <a:pt x="311" y="30"/>
                </a:lnTo>
                <a:lnTo>
                  <a:pt x="313" y="30"/>
                </a:lnTo>
                <a:lnTo>
                  <a:pt x="313" y="30"/>
                </a:lnTo>
                <a:lnTo>
                  <a:pt x="315" y="30"/>
                </a:lnTo>
                <a:lnTo>
                  <a:pt x="317" y="28"/>
                </a:lnTo>
                <a:lnTo>
                  <a:pt x="319" y="28"/>
                </a:lnTo>
                <a:lnTo>
                  <a:pt x="321" y="26"/>
                </a:lnTo>
                <a:lnTo>
                  <a:pt x="323" y="26"/>
                </a:lnTo>
                <a:lnTo>
                  <a:pt x="325" y="26"/>
                </a:lnTo>
                <a:lnTo>
                  <a:pt x="325" y="25"/>
                </a:lnTo>
                <a:lnTo>
                  <a:pt x="326" y="25"/>
                </a:lnTo>
                <a:lnTo>
                  <a:pt x="330" y="23"/>
                </a:lnTo>
                <a:lnTo>
                  <a:pt x="334" y="15"/>
                </a:lnTo>
                <a:lnTo>
                  <a:pt x="334" y="10"/>
                </a:lnTo>
                <a:lnTo>
                  <a:pt x="338" y="8"/>
                </a:lnTo>
                <a:lnTo>
                  <a:pt x="340" y="2"/>
                </a:lnTo>
                <a:lnTo>
                  <a:pt x="340" y="0"/>
                </a:lnTo>
                <a:lnTo>
                  <a:pt x="340" y="2"/>
                </a:lnTo>
                <a:lnTo>
                  <a:pt x="341" y="4"/>
                </a:lnTo>
                <a:lnTo>
                  <a:pt x="351" y="8"/>
                </a:lnTo>
                <a:lnTo>
                  <a:pt x="356" y="11"/>
                </a:lnTo>
                <a:lnTo>
                  <a:pt x="362" y="15"/>
                </a:lnTo>
                <a:lnTo>
                  <a:pt x="370" y="23"/>
                </a:lnTo>
                <a:lnTo>
                  <a:pt x="370" y="23"/>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115"/>
          <p:cNvSpPr>
            <a:spLocks/>
          </p:cNvSpPr>
          <p:nvPr/>
        </p:nvSpPr>
        <p:spPr bwMode="auto">
          <a:xfrm>
            <a:off x="5012320" y="5895546"/>
            <a:ext cx="1408112" cy="738188"/>
          </a:xfrm>
          <a:custGeom>
            <a:avLst/>
            <a:gdLst>
              <a:gd name="T0" fmla="*/ 773 w 887"/>
              <a:gd name="T1" fmla="*/ 17 h 465"/>
              <a:gd name="T2" fmla="*/ 767 w 887"/>
              <a:gd name="T3" fmla="*/ 47 h 465"/>
              <a:gd name="T4" fmla="*/ 776 w 887"/>
              <a:gd name="T5" fmla="*/ 49 h 465"/>
              <a:gd name="T6" fmla="*/ 793 w 887"/>
              <a:gd name="T7" fmla="*/ 49 h 465"/>
              <a:gd name="T8" fmla="*/ 806 w 887"/>
              <a:gd name="T9" fmla="*/ 54 h 465"/>
              <a:gd name="T10" fmla="*/ 821 w 887"/>
              <a:gd name="T11" fmla="*/ 51 h 465"/>
              <a:gd name="T12" fmla="*/ 797 w 887"/>
              <a:gd name="T13" fmla="*/ 45 h 465"/>
              <a:gd name="T14" fmla="*/ 831 w 887"/>
              <a:gd name="T15" fmla="*/ 51 h 465"/>
              <a:gd name="T16" fmla="*/ 829 w 887"/>
              <a:gd name="T17" fmla="*/ 60 h 465"/>
              <a:gd name="T18" fmla="*/ 844 w 887"/>
              <a:gd name="T19" fmla="*/ 81 h 465"/>
              <a:gd name="T20" fmla="*/ 868 w 887"/>
              <a:gd name="T21" fmla="*/ 86 h 465"/>
              <a:gd name="T22" fmla="*/ 868 w 887"/>
              <a:gd name="T23" fmla="*/ 69 h 465"/>
              <a:gd name="T24" fmla="*/ 885 w 887"/>
              <a:gd name="T25" fmla="*/ 86 h 465"/>
              <a:gd name="T26" fmla="*/ 859 w 887"/>
              <a:gd name="T27" fmla="*/ 96 h 465"/>
              <a:gd name="T28" fmla="*/ 865 w 887"/>
              <a:gd name="T29" fmla="*/ 101 h 465"/>
              <a:gd name="T30" fmla="*/ 872 w 887"/>
              <a:gd name="T31" fmla="*/ 107 h 465"/>
              <a:gd name="T32" fmla="*/ 872 w 887"/>
              <a:gd name="T33" fmla="*/ 116 h 465"/>
              <a:gd name="T34" fmla="*/ 878 w 887"/>
              <a:gd name="T35" fmla="*/ 116 h 465"/>
              <a:gd name="T36" fmla="*/ 868 w 887"/>
              <a:gd name="T37" fmla="*/ 144 h 465"/>
              <a:gd name="T38" fmla="*/ 827 w 887"/>
              <a:gd name="T39" fmla="*/ 165 h 465"/>
              <a:gd name="T40" fmla="*/ 790 w 887"/>
              <a:gd name="T41" fmla="*/ 191 h 465"/>
              <a:gd name="T42" fmla="*/ 754 w 887"/>
              <a:gd name="T43" fmla="*/ 219 h 465"/>
              <a:gd name="T44" fmla="*/ 728 w 887"/>
              <a:gd name="T45" fmla="*/ 246 h 465"/>
              <a:gd name="T46" fmla="*/ 684 w 887"/>
              <a:gd name="T47" fmla="*/ 259 h 465"/>
              <a:gd name="T48" fmla="*/ 645 w 887"/>
              <a:gd name="T49" fmla="*/ 283 h 465"/>
              <a:gd name="T50" fmla="*/ 602 w 887"/>
              <a:gd name="T51" fmla="*/ 296 h 465"/>
              <a:gd name="T52" fmla="*/ 561 w 887"/>
              <a:gd name="T53" fmla="*/ 311 h 465"/>
              <a:gd name="T54" fmla="*/ 527 w 887"/>
              <a:gd name="T55" fmla="*/ 332 h 465"/>
              <a:gd name="T56" fmla="*/ 488 w 887"/>
              <a:gd name="T57" fmla="*/ 354 h 465"/>
              <a:gd name="T58" fmla="*/ 452 w 887"/>
              <a:gd name="T59" fmla="*/ 377 h 465"/>
              <a:gd name="T60" fmla="*/ 405 w 887"/>
              <a:gd name="T61" fmla="*/ 369 h 465"/>
              <a:gd name="T62" fmla="*/ 360 w 887"/>
              <a:gd name="T63" fmla="*/ 377 h 465"/>
              <a:gd name="T64" fmla="*/ 315 w 887"/>
              <a:gd name="T65" fmla="*/ 386 h 465"/>
              <a:gd name="T66" fmla="*/ 279 w 887"/>
              <a:gd name="T67" fmla="*/ 411 h 465"/>
              <a:gd name="T68" fmla="*/ 236 w 887"/>
              <a:gd name="T69" fmla="*/ 418 h 465"/>
              <a:gd name="T70" fmla="*/ 204 w 887"/>
              <a:gd name="T71" fmla="*/ 444 h 465"/>
              <a:gd name="T72" fmla="*/ 169 w 887"/>
              <a:gd name="T73" fmla="*/ 459 h 465"/>
              <a:gd name="T74" fmla="*/ 127 w 887"/>
              <a:gd name="T75" fmla="*/ 446 h 465"/>
              <a:gd name="T76" fmla="*/ 96 w 887"/>
              <a:gd name="T77" fmla="*/ 418 h 465"/>
              <a:gd name="T78" fmla="*/ 51 w 887"/>
              <a:gd name="T79" fmla="*/ 412 h 465"/>
              <a:gd name="T80" fmla="*/ 28 w 887"/>
              <a:gd name="T81" fmla="*/ 377 h 465"/>
              <a:gd name="T82" fmla="*/ 17 w 887"/>
              <a:gd name="T83" fmla="*/ 343 h 465"/>
              <a:gd name="T84" fmla="*/ 9 w 887"/>
              <a:gd name="T85" fmla="*/ 306 h 465"/>
              <a:gd name="T86" fmla="*/ 4 w 887"/>
              <a:gd name="T87" fmla="*/ 270 h 465"/>
              <a:gd name="T88" fmla="*/ 109 w 887"/>
              <a:gd name="T89" fmla="*/ 193 h 465"/>
              <a:gd name="T90" fmla="*/ 193 w 887"/>
              <a:gd name="T91" fmla="*/ 157 h 465"/>
              <a:gd name="T92" fmla="*/ 257 w 887"/>
              <a:gd name="T93" fmla="*/ 141 h 465"/>
              <a:gd name="T94" fmla="*/ 292 w 887"/>
              <a:gd name="T95" fmla="*/ 152 h 465"/>
              <a:gd name="T96" fmla="*/ 326 w 887"/>
              <a:gd name="T97" fmla="*/ 139 h 465"/>
              <a:gd name="T98" fmla="*/ 358 w 887"/>
              <a:gd name="T99" fmla="*/ 124 h 465"/>
              <a:gd name="T100" fmla="*/ 399 w 887"/>
              <a:gd name="T101" fmla="*/ 107 h 465"/>
              <a:gd name="T102" fmla="*/ 437 w 887"/>
              <a:gd name="T103" fmla="*/ 105 h 465"/>
              <a:gd name="T104" fmla="*/ 493 w 887"/>
              <a:gd name="T105" fmla="*/ 81 h 465"/>
              <a:gd name="T106" fmla="*/ 536 w 887"/>
              <a:gd name="T107" fmla="*/ 94 h 465"/>
              <a:gd name="T108" fmla="*/ 544 w 887"/>
              <a:gd name="T109" fmla="*/ 129 h 465"/>
              <a:gd name="T110" fmla="*/ 591 w 887"/>
              <a:gd name="T111" fmla="*/ 126 h 465"/>
              <a:gd name="T112" fmla="*/ 609 w 887"/>
              <a:gd name="T113" fmla="*/ 92 h 465"/>
              <a:gd name="T114" fmla="*/ 632 w 887"/>
              <a:gd name="T115" fmla="*/ 64 h 465"/>
              <a:gd name="T116" fmla="*/ 664 w 887"/>
              <a:gd name="T117" fmla="*/ 43 h 465"/>
              <a:gd name="T118" fmla="*/ 701 w 887"/>
              <a:gd name="T119" fmla="*/ 32 h 465"/>
              <a:gd name="T120" fmla="*/ 722 w 887"/>
              <a:gd name="T121" fmla="*/ 30 h 465"/>
              <a:gd name="T122" fmla="*/ 720 w 887"/>
              <a:gd name="T123" fmla="*/ 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7" h="465">
                <a:moveTo>
                  <a:pt x="731" y="2"/>
                </a:moveTo>
                <a:lnTo>
                  <a:pt x="733" y="4"/>
                </a:lnTo>
                <a:lnTo>
                  <a:pt x="733" y="5"/>
                </a:lnTo>
                <a:lnTo>
                  <a:pt x="735" y="5"/>
                </a:lnTo>
                <a:lnTo>
                  <a:pt x="739" y="5"/>
                </a:lnTo>
                <a:lnTo>
                  <a:pt x="741" y="5"/>
                </a:lnTo>
                <a:lnTo>
                  <a:pt x="741" y="7"/>
                </a:lnTo>
                <a:lnTo>
                  <a:pt x="744" y="7"/>
                </a:lnTo>
                <a:lnTo>
                  <a:pt x="746" y="9"/>
                </a:lnTo>
                <a:lnTo>
                  <a:pt x="748" y="9"/>
                </a:lnTo>
                <a:lnTo>
                  <a:pt x="750" y="11"/>
                </a:lnTo>
                <a:lnTo>
                  <a:pt x="754" y="11"/>
                </a:lnTo>
                <a:lnTo>
                  <a:pt x="756" y="11"/>
                </a:lnTo>
                <a:lnTo>
                  <a:pt x="756" y="13"/>
                </a:lnTo>
                <a:lnTo>
                  <a:pt x="758" y="13"/>
                </a:lnTo>
                <a:lnTo>
                  <a:pt x="761" y="13"/>
                </a:lnTo>
                <a:lnTo>
                  <a:pt x="763" y="13"/>
                </a:lnTo>
                <a:lnTo>
                  <a:pt x="765" y="13"/>
                </a:lnTo>
                <a:lnTo>
                  <a:pt x="765" y="15"/>
                </a:lnTo>
                <a:lnTo>
                  <a:pt x="767" y="15"/>
                </a:lnTo>
                <a:lnTo>
                  <a:pt x="769" y="15"/>
                </a:lnTo>
                <a:lnTo>
                  <a:pt x="771" y="17"/>
                </a:lnTo>
                <a:lnTo>
                  <a:pt x="773" y="17"/>
                </a:lnTo>
                <a:lnTo>
                  <a:pt x="773" y="19"/>
                </a:lnTo>
                <a:lnTo>
                  <a:pt x="775" y="19"/>
                </a:lnTo>
                <a:lnTo>
                  <a:pt x="775" y="21"/>
                </a:lnTo>
                <a:lnTo>
                  <a:pt x="775" y="22"/>
                </a:lnTo>
                <a:lnTo>
                  <a:pt x="775" y="24"/>
                </a:lnTo>
                <a:lnTo>
                  <a:pt x="775" y="26"/>
                </a:lnTo>
                <a:lnTo>
                  <a:pt x="773" y="26"/>
                </a:lnTo>
                <a:lnTo>
                  <a:pt x="771" y="28"/>
                </a:lnTo>
                <a:lnTo>
                  <a:pt x="771" y="30"/>
                </a:lnTo>
                <a:lnTo>
                  <a:pt x="771" y="32"/>
                </a:lnTo>
                <a:lnTo>
                  <a:pt x="771" y="34"/>
                </a:lnTo>
                <a:lnTo>
                  <a:pt x="771" y="36"/>
                </a:lnTo>
                <a:lnTo>
                  <a:pt x="771" y="37"/>
                </a:lnTo>
                <a:lnTo>
                  <a:pt x="773" y="39"/>
                </a:lnTo>
                <a:lnTo>
                  <a:pt x="773" y="41"/>
                </a:lnTo>
                <a:lnTo>
                  <a:pt x="773" y="43"/>
                </a:lnTo>
                <a:lnTo>
                  <a:pt x="773" y="45"/>
                </a:lnTo>
                <a:lnTo>
                  <a:pt x="773" y="47"/>
                </a:lnTo>
                <a:lnTo>
                  <a:pt x="773" y="47"/>
                </a:lnTo>
                <a:lnTo>
                  <a:pt x="771" y="47"/>
                </a:lnTo>
                <a:lnTo>
                  <a:pt x="769" y="47"/>
                </a:lnTo>
                <a:lnTo>
                  <a:pt x="767" y="47"/>
                </a:lnTo>
                <a:lnTo>
                  <a:pt x="767" y="47"/>
                </a:lnTo>
                <a:lnTo>
                  <a:pt x="767" y="49"/>
                </a:lnTo>
                <a:lnTo>
                  <a:pt x="765" y="51"/>
                </a:lnTo>
                <a:lnTo>
                  <a:pt x="765" y="52"/>
                </a:lnTo>
                <a:lnTo>
                  <a:pt x="765" y="54"/>
                </a:lnTo>
                <a:lnTo>
                  <a:pt x="767" y="54"/>
                </a:lnTo>
                <a:lnTo>
                  <a:pt x="769" y="54"/>
                </a:lnTo>
                <a:lnTo>
                  <a:pt x="771" y="54"/>
                </a:lnTo>
                <a:lnTo>
                  <a:pt x="773" y="54"/>
                </a:lnTo>
                <a:lnTo>
                  <a:pt x="775" y="54"/>
                </a:lnTo>
                <a:lnTo>
                  <a:pt x="776" y="54"/>
                </a:lnTo>
                <a:lnTo>
                  <a:pt x="776" y="52"/>
                </a:lnTo>
                <a:lnTo>
                  <a:pt x="775" y="52"/>
                </a:lnTo>
                <a:lnTo>
                  <a:pt x="775" y="51"/>
                </a:lnTo>
                <a:lnTo>
                  <a:pt x="775" y="49"/>
                </a:lnTo>
                <a:lnTo>
                  <a:pt x="775" y="51"/>
                </a:lnTo>
                <a:lnTo>
                  <a:pt x="776" y="51"/>
                </a:lnTo>
                <a:lnTo>
                  <a:pt x="775" y="51"/>
                </a:lnTo>
                <a:lnTo>
                  <a:pt x="775" y="49"/>
                </a:lnTo>
                <a:lnTo>
                  <a:pt x="773" y="49"/>
                </a:lnTo>
                <a:lnTo>
                  <a:pt x="773" y="47"/>
                </a:lnTo>
                <a:lnTo>
                  <a:pt x="775" y="47"/>
                </a:lnTo>
                <a:lnTo>
                  <a:pt x="775" y="49"/>
                </a:lnTo>
                <a:lnTo>
                  <a:pt x="776" y="49"/>
                </a:lnTo>
                <a:lnTo>
                  <a:pt x="776" y="51"/>
                </a:lnTo>
                <a:lnTo>
                  <a:pt x="778" y="51"/>
                </a:lnTo>
                <a:lnTo>
                  <a:pt x="778" y="52"/>
                </a:lnTo>
                <a:lnTo>
                  <a:pt x="780" y="52"/>
                </a:lnTo>
                <a:lnTo>
                  <a:pt x="780" y="54"/>
                </a:lnTo>
                <a:lnTo>
                  <a:pt x="782" y="56"/>
                </a:lnTo>
                <a:lnTo>
                  <a:pt x="782" y="56"/>
                </a:lnTo>
                <a:lnTo>
                  <a:pt x="782" y="54"/>
                </a:lnTo>
                <a:lnTo>
                  <a:pt x="782" y="52"/>
                </a:lnTo>
                <a:lnTo>
                  <a:pt x="782" y="52"/>
                </a:lnTo>
                <a:lnTo>
                  <a:pt x="782" y="51"/>
                </a:lnTo>
                <a:lnTo>
                  <a:pt x="782" y="52"/>
                </a:lnTo>
                <a:lnTo>
                  <a:pt x="780" y="52"/>
                </a:lnTo>
                <a:lnTo>
                  <a:pt x="782" y="51"/>
                </a:lnTo>
                <a:lnTo>
                  <a:pt x="782" y="49"/>
                </a:lnTo>
                <a:lnTo>
                  <a:pt x="782" y="47"/>
                </a:lnTo>
                <a:lnTo>
                  <a:pt x="784" y="47"/>
                </a:lnTo>
                <a:lnTo>
                  <a:pt x="788" y="47"/>
                </a:lnTo>
                <a:lnTo>
                  <a:pt x="788" y="47"/>
                </a:lnTo>
                <a:lnTo>
                  <a:pt x="790" y="47"/>
                </a:lnTo>
                <a:lnTo>
                  <a:pt x="793" y="47"/>
                </a:lnTo>
                <a:lnTo>
                  <a:pt x="791" y="47"/>
                </a:lnTo>
                <a:lnTo>
                  <a:pt x="793" y="49"/>
                </a:lnTo>
                <a:lnTo>
                  <a:pt x="795" y="49"/>
                </a:lnTo>
                <a:lnTo>
                  <a:pt x="797" y="49"/>
                </a:lnTo>
                <a:lnTo>
                  <a:pt x="799" y="51"/>
                </a:lnTo>
                <a:lnTo>
                  <a:pt x="801" y="51"/>
                </a:lnTo>
                <a:lnTo>
                  <a:pt x="803" y="52"/>
                </a:lnTo>
                <a:lnTo>
                  <a:pt x="803" y="54"/>
                </a:lnTo>
                <a:lnTo>
                  <a:pt x="803" y="56"/>
                </a:lnTo>
                <a:lnTo>
                  <a:pt x="803" y="58"/>
                </a:lnTo>
                <a:lnTo>
                  <a:pt x="805" y="60"/>
                </a:lnTo>
                <a:lnTo>
                  <a:pt x="806" y="60"/>
                </a:lnTo>
                <a:lnTo>
                  <a:pt x="806" y="62"/>
                </a:lnTo>
                <a:lnTo>
                  <a:pt x="806" y="64"/>
                </a:lnTo>
                <a:lnTo>
                  <a:pt x="808" y="64"/>
                </a:lnTo>
                <a:lnTo>
                  <a:pt x="808" y="66"/>
                </a:lnTo>
                <a:lnTo>
                  <a:pt x="810" y="64"/>
                </a:lnTo>
                <a:lnTo>
                  <a:pt x="808" y="62"/>
                </a:lnTo>
                <a:lnTo>
                  <a:pt x="808" y="60"/>
                </a:lnTo>
                <a:lnTo>
                  <a:pt x="806" y="58"/>
                </a:lnTo>
                <a:lnTo>
                  <a:pt x="805" y="58"/>
                </a:lnTo>
                <a:lnTo>
                  <a:pt x="805" y="56"/>
                </a:lnTo>
                <a:lnTo>
                  <a:pt x="805" y="54"/>
                </a:lnTo>
                <a:lnTo>
                  <a:pt x="806" y="56"/>
                </a:lnTo>
                <a:lnTo>
                  <a:pt x="806" y="54"/>
                </a:lnTo>
                <a:lnTo>
                  <a:pt x="805" y="54"/>
                </a:lnTo>
                <a:lnTo>
                  <a:pt x="806" y="54"/>
                </a:lnTo>
                <a:lnTo>
                  <a:pt x="806" y="52"/>
                </a:lnTo>
                <a:lnTo>
                  <a:pt x="805" y="52"/>
                </a:lnTo>
                <a:lnTo>
                  <a:pt x="806" y="52"/>
                </a:lnTo>
                <a:lnTo>
                  <a:pt x="808" y="52"/>
                </a:lnTo>
                <a:lnTo>
                  <a:pt x="810" y="52"/>
                </a:lnTo>
                <a:lnTo>
                  <a:pt x="812" y="54"/>
                </a:lnTo>
                <a:lnTo>
                  <a:pt x="814" y="54"/>
                </a:lnTo>
                <a:lnTo>
                  <a:pt x="816" y="54"/>
                </a:lnTo>
                <a:lnTo>
                  <a:pt x="818" y="54"/>
                </a:lnTo>
                <a:lnTo>
                  <a:pt x="818" y="56"/>
                </a:lnTo>
                <a:lnTo>
                  <a:pt x="820" y="56"/>
                </a:lnTo>
                <a:lnTo>
                  <a:pt x="820" y="54"/>
                </a:lnTo>
                <a:lnTo>
                  <a:pt x="818" y="54"/>
                </a:lnTo>
                <a:lnTo>
                  <a:pt x="820" y="54"/>
                </a:lnTo>
                <a:lnTo>
                  <a:pt x="818" y="52"/>
                </a:lnTo>
                <a:lnTo>
                  <a:pt x="820" y="52"/>
                </a:lnTo>
                <a:lnTo>
                  <a:pt x="821" y="52"/>
                </a:lnTo>
                <a:lnTo>
                  <a:pt x="820" y="51"/>
                </a:lnTo>
                <a:lnTo>
                  <a:pt x="821" y="51"/>
                </a:lnTo>
                <a:lnTo>
                  <a:pt x="823" y="51"/>
                </a:lnTo>
                <a:lnTo>
                  <a:pt x="821" y="51"/>
                </a:lnTo>
                <a:lnTo>
                  <a:pt x="823" y="49"/>
                </a:lnTo>
                <a:lnTo>
                  <a:pt x="821" y="49"/>
                </a:lnTo>
                <a:lnTo>
                  <a:pt x="820" y="49"/>
                </a:lnTo>
                <a:lnTo>
                  <a:pt x="821" y="49"/>
                </a:lnTo>
                <a:lnTo>
                  <a:pt x="821" y="51"/>
                </a:lnTo>
                <a:lnTo>
                  <a:pt x="820" y="51"/>
                </a:lnTo>
                <a:lnTo>
                  <a:pt x="818" y="49"/>
                </a:lnTo>
                <a:lnTo>
                  <a:pt x="816" y="49"/>
                </a:lnTo>
                <a:lnTo>
                  <a:pt x="814" y="47"/>
                </a:lnTo>
                <a:lnTo>
                  <a:pt x="810" y="47"/>
                </a:lnTo>
                <a:lnTo>
                  <a:pt x="810" y="47"/>
                </a:lnTo>
                <a:lnTo>
                  <a:pt x="810" y="45"/>
                </a:lnTo>
                <a:lnTo>
                  <a:pt x="808" y="45"/>
                </a:lnTo>
                <a:lnTo>
                  <a:pt x="806" y="45"/>
                </a:lnTo>
                <a:lnTo>
                  <a:pt x="806" y="43"/>
                </a:lnTo>
                <a:lnTo>
                  <a:pt x="805" y="45"/>
                </a:lnTo>
                <a:lnTo>
                  <a:pt x="803" y="45"/>
                </a:lnTo>
                <a:lnTo>
                  <a:pt x="801" y="45"/>
                </a:lnTo>
                <a:lnTo>
                  <a:pt x="799" y="47"/>
                </a:lnTo>
                <a:lnTo>
                  <a:pt x="797" y="47"/>
                </a:lnTo>
                <a:lnTo>
                  <a:pt x="795" y="47"/>
                </a:lnTo>
                <a:lnTo>
                  <a:pt x="795" y="47"/>
                </a:lnTo>
                <a:lnTo>
                  <a:pt x="797" y="45"/>
                </a:lnTo>
                <a:lnTo>
                  <a:pt x="797" y="43"/>
                </a:lnTo>
                <a:lnTo>
                  <a:pt x="799" y="41"/>
                </a:lnTo>
                <a:lnTo>
                  <a:pt x="801" y="39"/>
                </a:lnTo>
                <a:lnTo>
                  <a:pt x="803" y="37"/>
                </a:lnTo>
                <a:lnTo>
                  <a:pt x="806" y="34"/>
                </a:lnTo>
                <a:lnTo>
                  <a:pt x="806" y="32"/>
                </a:lnTo>
                <a:lnTo>
                  <a:pt x="810" y="28"/>
                </a:lnTo>
                <a:lnTo>
                  <a:pt x="812" y="30"/>
                </a:lnTo>
                <a:lnTo>
                  <a:pt x="810" y="34"/>
                </a:lnTo>
                <a:lnTo>
                  <a:pt x="810" y="36"/>
                </a:lnTo>
                <a:lnTo>
                  <a:pt x="812" y="37"/>
                </a:lnTo>
                <a:lnTo>
                  <a:pt x="812" y="41"/>
                </a:lnTo>
                <a:lnTo>
                  <a:pt x="814" y="43"/>
                </a:lnTo>
                <a:lnTo>
                  <a:pt x="816" y="43"/>
                </a:lnTo>
                <a:lnTo>
                  <a:pt x="820" y="47"/>
                </a:lnTo>
                <a:lnTo>
                  <a:pt x="820" y="47"/>
                </a:lnTo>
                <a:lnTo>
                  <a:pt x="821" y="47"/>
                </a:lnTo>
                <a:lnTo>
                  <a:pt x="823" y="49"/>
                </a:lnTo>
                <a:lnTo>
                  <a:pt x="825" y="49"/>
                </a:lnTo>
                <a:lnTo>
                  <a:pt x="827" y="49"/>
                </a:lnTo>
                <a:lnTo>
                  <a:pt x="829" y="49"/>
                </a:lnTo>
                <a:lnTo>
                  <a:pt x="829" y="49"/>
                </a:lnTo>
                <a:lnTo>
                  <a:pt x="831" y="51"/>
                </a:lnTo>
                <a:lnTo>
                  <a:pt x="831" y="52"/>
                </a:lnTo>
                <a:lnTo>
                  <a:pt x="831" y="54"/>
                </a:lnTo>
                <a:lnTo>
                  <a:pt x="831" y="56"/>
                </a:lnTo>
                <a:lnTo>
                  <a:pt x="833" y="56"/>
                </a:lnTo>
                <a:lnTo>
                  <a:pt x="833" y="58"/>
                </a:lnTo>
                <a:lnTo>
                  <a:pt x="833" y="60"/>
                </a:lnTo>
                <a:lnTo>
                  <a:pt x="835" y="60"/>
                </a:lnTo>
                <a:lnTo>
                  <a:pt x="835" y="62"/>
                </a:lnTo>
                <a:lnTo>
                  <a:pt x="836" y="62"/>
                </a:lnTo>
                <a:lnTo>
                  <a:pt x="836" y="64"/>
                </a:lnTo>
                <a:lnTo>
                  <a:pt x="835" y="64"/>
                </a:lnTo>
                <a:lnTo>
                  <a:pt x="835" y="62"/>
                </a:lnTo>
                <a:lnTo>
                  <a:pt x="835" y="60"/>
                </a:lnTo>
                <a:lnTo>
                  <a:pt x="833" y="60"/>
                </a:lnTo>
                <a:lnTo>
                  <a:pt x="831" y="60"/>
                </a:lnTo>
                <a:lnTo>
                  <a:pt x="833" y="60"/>
                </a:lnTo>
                <a:lnTo>
                  <a:pt x="833" y="62"/>
                </a:lnTo>
                <a:lnTo>
                  <a:pt x="831" y="60"/>
                </a:lnTo>
                <a:lnTo>
                  <a:pt x="829" y="62"/>
                </a:lnTo>
                <a:lnTo>
                  <a:pt x="829" y="60"/>
                </a:lnTo>
                <a:lnTo>
                  <a:pt x="829" y="60"/>
                </a:lnTo>
                <a:lnTo>
                  <a:pt x="827" y="60"/>
                </a:lnTo>
                <a:lnTo>
                  <a:pt x="829" y="60"/>
                </a:lnTo>
                <a:lnTo>
                  <a:pt x="827" y="62"/>
                </a:lnTo>
                <a:lnTo>
                  <a:pt x="829" y="64"/>
                </a:lnTo>
                <a:lnTo>
                  <a:pt x="829" y="64"/>
                </a:lnTo>
                <a:lnTo>
                  <a:pt x="831" y="62"/>
                </a:lnTo>
                <a:lnTo>
                  <a:pt x="833" y="62"/>
                </a:lnTo>
                <a:lnTo>
                  <a:pt x="833" y="64"/>
                </a:lnTo>
                <a:lnTo>
                  <a:pt x="835" y="64"/>
                </a:lnTo>
                <a:lnTo>
                  <a:pt x="835" y="66"/>
                </a:lnTo>
                <a:lnTo>
                  <a:pt x="833" y="67"/>
                </a:lnTo>
                <a:lnTo>
                  <a:pt x="835" y="67"/>
                </a:lnTo>
                <a:lnTo>
                  <a:pt x="836" y="66"/>
                </a:lnTo>
                <a:lnTo>
                  <a:pt x="836" y="64"/>
                </a:lnTo>
                <a:lnTo>
                  <a:pt x="836" y="66"/>
                </a:lnTo>
                <a:lnTo>
                  <a:pt x="836" y="67"/>
                </a:lnTo>
                <a:lnTo>
                  <a:pt x="838" y="69"/>
                </a:lnTo>
                <a:lnTo>
                  <a:pt x="838" y="71"/>
                </a:lnTo>
                <a:lnTo>
                  <a:pt x="838" y="73"/>
                </a:lnTo>
                <a:lnTo>
                  <a:pt x="840" y="75"/>
                </a:lnTo>
                <a:lnTo>
                  <a:pt x="840" y="77"/>
                </a:lnTo>
                <a:lnTo>
                  <a:pt x="842" y="77"/>
                </a:lnTo>
                <a:lnTo>
                  <a:pt x="842" y="79"/>
                </a:lnTo>
                <a:lnTo>
                  <a:pt x="842" y="81"/>
                </a:lnTo>
                <a:lnTo>
                  <a:pt x="844" y="81"/>
                </a:lnTo>
                <a:lnTo>
                  <a:pt x="844" y="82"/>
                </a:lnTo>
                <a:lnTo>
                  <a:pt x="846" y="82"/>
                </a:lnTo>
                <a:lnTo>
                  <a:pt x="846" y="84"/>
                </a:lnTo>
                <a:lnTo>
                  <a:pt x="848" y="84"/>
                </a:lnTo>
                <a:lnTo>
                  <a:pt x="848" y="82"/>
                </a:lnTo>
                <a:lnTo>
                  <a:pt x="851" y="82"/>
                </a:lnTo>
                <a:lnTo>
                  <a:pt x="853" y="82"/>
                </a:lnTo>
                <a:lnTo>
                  <a:pt x="855" y="82"/>
                </a:lnTo>
                <a:lnTo>
                  <a:pt x="855" y="84"/>
                </a:lnTo>
                <a:lnTo>
                  <a:pt x="857" y="82"/>
                </a:lnTo>
                <a:lnTo>
                  <a:pt x="859" y="82"/>
                </a:lnTo>
                <a:lnTo>
                  <a:pt x="859" y="84"/>
                </a:lnTo>
                <a:lnTo>
                  <a:pt x="859" y="86"/>
                </a:lnTo>
                <a:lnTo>
                  <a:pt x="861" y="86"/>
                </a:lnTo>
                <a:lnTo>
                  <a:pt x="863" y="86"/>
                </a:lnTo>
                <a:lnTo>
                  <a:pt x="863" y="88"/>
                </a:lnTo>
                <a:lnTo>
                  <a:pt x="865" y="86"/>
                </a:lnTo>
                <a:lnTo>
                  <a:pt x="863" y="86"/>
                </a:lnTo>
                <a:lnTo>
                  <a:pt x="863" y="84"/>
                </a:lnTo>
                <a:lnTo>
                  <a:pt x="865" y="84"/>
                </a:lnTo>
                <a:lnTo>
                  <a:pt x="866" y="86"/>
                </a:lnTo>
                <a:lnTo>
                  <a:pt x="866" y="88"/>
                </a:lnTo>
                <a:lnTo>
                  <a:pt x="868" y="86"/>
                </a:lnTo>
                <a:lnTo>
                  <a:pt x="870" y="86"/>
                </a:lnTo>
                <a:lnTo>
                  <a:pt x="872" y="84"/>
                </a:lnTo>
                <a:lnTo>
                  <a:pt x="874" y="84"/>
                </a:lnTo>
                <a:lnTo>
                  <a:pt x="876" y="84"/>
                </a:lnTo>
                <a:lnTo>
                  <a:pt x="874" y="82"/>
                </a:lnTo>
                <a:lnTo>
                  <a:pt x="874" y="81"/>
                </a:lnTo>
                <a:lnTo>
                  <a:pt x="876" y="81"/>
                </a:lnTo>
                <a:lnTo>
                  <a:pt x="876" y="79"/>
                </a:lnTo>
                <a:lnTo>
                  <a:pt x="876" y="77"/>
                </a:lnTo>
                <a:lnTo>
                  <a:pt x="876" y="75"/>
                </a:lnTo>
                <a:lnTo>
                  <a:pt x="878" y="75"/>
                </a:lnTo>
                <a:lnTo>
                  <a:pt x="878" y="77"/>
                </a:lnTo>
                <a:lnTo>
                  <a:pt x="878" y="75"/>
                </a:lnTo>
                <a:lnTo>
                  <a:pt x="876" y="73"/>
                </a:lnTo>
                <a:lnTo>
                  <a:pt x="874" y="73"/>
                </a:lnTo>
                <a:lnTo>
                  <a:pt x="876" y="73"/>
                </a:lnTo>
                <a:lnTo>
                  <a:pt x="874" y="73"/>
                </a:lnTo>
                <a:lnTo>
                  <a:pt x="874" y="71"/>
                </a:lnTo>
                <a:lnTo>
                  <a:pt x="872" y="71"/>
                </a:lnTo>
                <a:lnTo>
                  <a:pt x="870" y="73"/>
                </a:lnTo>
                <a:lnTo>
                  <a:pt x="870" y="71"/>
                </a:lnTo>
                <a:lnTo>
                  <a:pt x="870" y="69"/>
                </a:lnTo>
                <a:lnTo>
                  <a:pt x="868" y="69"/>
                </a:lnTo>
                <a:lnTo>
                  <a:pt x="866" y="71"/>
                </a:lnTo>
                <a:lnTo>
                  <a:pt x="865" y="71"/>
                </a:lnTo>
                <a:lnTo>
                  <a:pt x="866" y="69"/>
                </a:lnTo>
                <a:lnTo>
                  <a:pt x="866" y="67"/>
                </a:lnTo>
                <a:lnTo>
                  <a:pt x="868" y="66"/>
                </a:lnTo>
                <a:lnTo>
                  <a:pt x="868" y="64"/>
                </a:lnTo>
                <a:lnTo>
                  <a:pt x="870" y="62"/>
                </a:lnTo>
                <a:lnTo>
                  <a:pt x="870" y="60"/>
                </a:lnTo>
                <a:lnTo>
                  <a:pt x="872" y="60"/>
                </a:lnTo>
                <a:lnTo>
                  <a:pt x="878" y="66"/>
                </a:lnTo>
                <a:lnTo>
                  <a:pt x="878" y="67"/>
                </a:lnTo>
                <a:lnTo>
                  <a:pt x="880" y="69"/>
                </a:lnTo>
                <a:lnTo>
                  <a:pt x="880" y="71"/>
                </a:lnTo>
                <a:lnTo>
                  <a:pt x="880" y="73"/>
                </a:lnTo>
                <a:lnTo>
                  <a:pt x="880" y="75"/>
                </a:lnTo>
                <a:lnTo>
                  <a:pt x="881" y="77"/>
                </a:lnTo>
                <a:lnTo>
                  <a:pt x="883" y="77"/>
                </a:lnTo>
                <a:lnTo>
                  <a:pt x="885" y="79"/>
                </a:lnTo>
                <a:lnTo>
                  <a:pt x="885" y="81"/>
                </a:lnTo>
                <a:lnTo>
                  <a:pt x="887" y="81"/>
                </a:lnTo>
                <a:lnTo>
                  <a:pt x="887" y="82"/>
                </a:lnTo>
                <a:lnTo>
                  <a:pt x="885" y="84"/>
                </a:lnTo>
                <a:lnTo>
                  <a:pt x="885" y="86"/>
                </a:lnTo>
                <a:lnTo>
                  <a:pt x="883" y="88"/>
                </a:lnTo>
                <a:lnTo>
                  <a:pt x="881" y="88"/>
                </a:lnTo>
                <a:lnTo>
                  <a:pt x="880" y="88"/>
                </a:lnTo>
                <a:lnTo>
                  <a:pt x="878" y="88"/>
                </a:lnTo>
                <a:lnTo>
                  <a:pt x="878" y="88"/>
                </a:lnTo>
                <a:lnTo>
                  <a:pt x="876" y="92"/>
                </a:lnTo>
                <a:lnTo>
                  <a:pt x="874" y="92"/>
                </a:lnTo>
                <a:lnTo>
                  <a:pt x="872" y="92"/>
                </a:lnTo>
                <a:lnTo>
                  <a:pt x="872" y="94"/>
                </a:lnTo>
                <a:lnTo>
                  <a:pt x="870" y="94"/>
                </a:lnTo>
                <a:lnTo>
                  <a:pt x="868" y="96"/>
                </a:lnTo>
                <a:lnTo>
                  <a:pt x="866" y="96"/>
                </a:lnTo>
                <a:lnTo>
                  <a:pt x="866" y="92"/>
                </a:lnTo>
                <a:lnTo>
                  <a:pt x="865" y="92"/>
                </a:lnTo>
                <a:lnTo>
                  <a:pt x="866" y="94"/>
                </a:lnTo>
                <a:lnTo>
                  <a:pt x="866" y="96"/>
                </a:lnTo>
                <a:lnTo>
                  <a:pt x="865" y="96"/>
                </a:lnTo>
                <a:lnTo>
                  <a:pt x="863" y="97"/>
                </a:lnTo>
                <a:lnTo>
                  <a:pt x="861" y="97"/>
                </a:lnTo>
                <a:lnTo>
                  <a:pt x="859" y="97"/>
                </a:lnTo>
                <a:lnTo>
                  <a:pt x="859" y="96"/>
                </a:lnTo>
                <a:lnTo>
                  <a:pt x="859" y="94"/>
                </a:lnTo>
                <a:lnTo>
                  <a:pt x="859" y="96"/>
                </a:lnTo>
                <a:lnTo>
                  <a:pt x="859" y="97"/>
                </a:lnTo>
                <a:lnTo>
                  <a:pt x="857" y="99"/>
                </a:lnTo>
                <a:lnTo>
                  <a:pt x="855" y="99"/>
                </a:lnTo>
                <a:lnTo>
                  <a:pt x="853" y="101"/>
                </a:lnTo>
                <a:lnTo>
                  <a:pt x="853" y="103"/>
                </a:lnTo>
                <a:lnTo>
                  <a:pt x="855" y="103"/>
                </a:lnTo>
                <a:lnTo>
                  <a:pt x="855" y="101"/>
                </a:lnTo>
                <a:lnTo>
                  <a:pt x="857" y="99"/>
                </a:lnTo>
                <a:lnTo>
                  <a:pt x="859" y="99"/>
                </a:lnTo>
                <a:lnTo>
                  <a:pt x="861" y="99"/>
                </a:lnTo>
                <a:lnTo>
                  <a:pt x="863" y="99"/>
                </a:lnTo>
                <a:lnTo>
                  <a:pt x="865" y="97"/>
                </a:lnTo>
                <a:lnTo>
                  <a:pt x="865" y="99"/>
                </a:lnTo>
                <a:lnTo>
                  <a:pt x="863" y="101"/>
                </a:lnTo>
                <a:lnTo>
                  <a:pt x="861" y="103"/>
                </a:lnTo>
                <a:lnTo>
                  <a:pt x="859" y="103"/>
                </a:lnTo>
                <a:lnTo>
                  <a:pt x="861" y="105"/>
                </a:lnTo>
                <a:lnTo>
                  <a:pt x="859" y="107"/>
                </a:lnTo>
                <a:lnTo>
                  <a:pt x="861" y="109"/>
                </a:lnTo>
                <a:lnTo>
                  <a:pt x="861" y="107"/>
                </a:lnTo>
                <a:lnTo>
                  <a:pt x="863" y="105"/>
                </a:lnTo>
                <a:lnTo>
                  <a:pt x="863" y="103"/>
                </a:lnTo>
                <a:lnTo>
                  <a:pt x="865" y="101"/>
                </a:lnTo>
                <a:lnTo>
                  <a:pt x="865" y="103"/>
                </a:lnTo>
                <a:lnTo>
                  <a:pt x="866" y="103"/>
                </a:lnTo>
                <a:lnTo>
                  <a:pt x="866" y="101"/>
                </a:lnTo>
                <a:lnTo>
                  <a:pt x="866" y="99"/>
                </a:lnTo>
                <a:lnTo>
                  <a:pt x="868" y="97"/>
                </a:lnTo>
                <a:lnTo>
                  <a:pt x="870" y="97"/>
                </a:lnTo>
                <a:lnTo>
                  <a:pt x="870" y="96"/>
                </a:lnTo>
                <a:lnTo>
                  <a:pt x="872" y="96"/>
                </a:lnTo>
                <a:lnTo>
                  <a:pt x="874" y="94"/>
                </a:lnTo>
                <a:lnTo>
                  <a:pt x="876" y="94"/>
                </a:lnTo>
                <a:lnTo>
                  <a:pt x="876" y="96"/>
                </a:lnTo>
                <a:lnTo>
                  <a:pt x="876" y="94"/>
                </a:lnTo>
                <a:lnTo>
                  <a:pt x="878" y="92"/>
                </a:lnTo>
                <a:lnTo>
                  <a:pt x="878" y="92"/>
                </a:lnTo>
                <a:lnTo>
                  <a:pt x="878" y="94"/>
                </a:lnTo>
                <a:lnTo>
                  <a:pt x="878" y="96"/>
                </a:lnTo>
                <a:lnTo>
                  <a:pt x="878" y="99"/>
                </a:lnTo>
                <a:lnTo>
                  <a:pt x="878" y="103"/>
                </a:lnTo>
                <a:lnTo>
                  <a:pt x="878" y="105"/>
                </a:lnTo>
                <a:lnTo>
                  <a:pt x="876" y="107"/>
                </a:lnTo>
                <a:lnTo>
                  <a:pt x="874" y="109"/>
                </a:lnTo>
                <a:lnTo>
                  <a:pt x="872" y="109"/>
                </a:lnTo>
                <a:lnTo>
                  <a:pt x="872" y="107"/>
                </a:lnTo>
                <a:lnTo>
                  <a:pt x="874" y="107"/>
                </a:lnTo>
                <a:lnTo>
                  <a:pt x="872" y="105"/>
                </a:lnTo>
                <a:lnTo>
                  <a:pt x="870" y="105"/>
                </a:lnTo>
                <a:lnTo>
                  <a:pt x="870" y="107"/>
                </a:lnTo>
                <a:lnTo>
                  <a:pt x="872" y="107"/>
                </a:lnTo>
                <a:lnTo>
                  <a:pt x="870" y="109"/>
                </a:lnTo>
                <a:lnTo>
                  <a:pt x="872" y="109"/>
                </a:lnTo>
                <a:lnTo>
                  <a:pt x="874" y="109"/>
                </a:lnTo>
                <a:lnTo>
                  <a:pt x="876" y="109"/>
                </a:lnTo>
                <a:lnTo>
                  <a:pt x="876" y="111"/>
                </a:lnTo>
                <a:lnTo>
                  <a:pt x="876" y="109"/>
                </a:lnTo>
                <a:lnTo>
                  <a:pt x="876" y="107"/>
                </a:lnTo>
                <a:lnTo>
                  <a:pt x="878" y="107"/>
                </a:lnTo>
                <a:lnTo>
                  <a:pt x="878" y="109"/>
                </a:lnTo>
                <a:lnTo>
                  <a:pt x="878" y="109"/>
                </a:lnTo>
                <a:lnTo>
                  <a:pt x="878" y="111"/>
                </a:lnTo>
                <a:lnTo>
                  <a:pt x="878" y="114"/>
                </a:lnTo>
                <a:lnTo>
                  <a:pt x="876" y="114"/>
                </a:lnTo>
                <a:lnTo>
                  <a:pt x="876" y="112"/>
                </a:lnTo>
                <a:lnTo>
                  <a:pt x="874" y="112"/>
                </a:lnTo>
                <a:lnTo>
                  <a:pt x="874" y="114"/>
                </a:lnTo>
                <a:lnTo>
                  <a:pt x="874" y="116"/>
                </a:lnTo>
                <a:lnTo>
                  <a:pt x="872" y="116"/>
                </a:lnTo>
                <a:lnTo>
                  <a:pt x="870" y="116"/>
                </a:lnTo>
                <a:lnTo>
                  <a:pt x="870" y="118"/>
                </a:lnTo>
                <a:lnTo>
                  <a:pt x="868" y="120"/>
                </a:lnTo>
                <a:lnTo>
                  <a:pt x="866" y="118"/>
                </a:lnTo>
                <a:lnTo>
                  <a:pt x="865" y="118"/>
                </a:lnTo>
                <a:lnTo>
                  <a:pt x="865" y="120"/>
                </a:lnTo>
                <a:lnTo>
                  <a:pt x="866" y="120"/>
                </a:lnTo>
                <a:lnTo>
                  <a:pt x="868" y="120"/>
                </a:lnTo>
                <a:lnTo>
                  <a:pt x="870" y="120"/>
                </a:lnTo>
                <a:lnTo>
                  <a:pt x="870" y="118"/>
                </a:lnTo>
                <a:lnTo>
                  <a:pt x="872" y="118"/>
                </a:lnTo>
                <a:lnTo>
                  <a:pt x="870" y="120"/>
                </a:lnTo>
                <a:lnTo>
                  <a:pt x="870" y="122"/>
                </a:lnTo>
                <a:lnTo>
                  <a:pt x="872" y="122"/>
                </a:lnTo>
                <a:lnTo>
                  <a:pt x="872" y="120"/>
                </a:lnTo>
                <a:lnTo>
                  <a:pt x="872" y="118"/>
                </a:lnTo>
                <a:lnTo>
                  <a:pt x="874" y="118"/>
                </a:lnTo>
                <a:lnTo>
                  <a:pt x="874" y="116"/>
                </a:lnTo>
                <a:lnTo>
                  <a:pt x="874" y="114"/>
                </a:lnTo>
                <a:lnTo>
                  <a:pt x="876" y="114"/>
                </a:lnTo>
                <a:lnTo>
                  <a:pt x="878" y="114"/>
                </a:lnTo>
                <a:lnTo>
                  <a:pt x="878" y="116"/>
                </a:lnTo>
                <a:lnTo>
                  <a:pt x="878" y="116"/>
                </a:lnTo>
                <a:lnTo>
                  <a:pt x="880" y="116"/>
                </a:lnTo>
                <a:lnTo>
                  <a:pt x="880" y="118"/>
                </a:lnTo>
                <a:lnTo>
                  <a:pt x="880" y="120"/>
                </a:lnTo>
                <a:lnTo>
                  <a:pt x="878" y="120"/>
                </a:lnTo>
                <a:lnTo>
                  <a:pt x="878" y="120"/>
                </a:lnTo>
                <a:lnTo>
                  <a:pt x="878" y="120"/>
                </a:lnTo>
                <a:lnTo>
                  <a:pt x="880" y="122"/>
                </a:lnTo>
                <a:lnTo>
                  <a:pt x="878" y="124"/>
                </a:lnTo>
                <a:lnTo>
                  <a:pt x="878" y="126"/>
                </a:lnTo>
                <a:lnTo>
                  <a:pt x="878" y="127"/>
                </a:lnTo>
                <a:lnTo>
                  <a:pt x="878" y="129"/>
                </a:lnTo>
                <a:lnTo>
                  <a:pt x="876" y="131"/>
                </a:lnTo>
                <a:lnTo>
                  <a:pt x="874" y="133"/>
                </a:lnTo>
                <a:lnTo>
                  <a:pt x="872" y="135"/>
                </a:lnTo>
                <a:lnTo>
                  <a:pt x="872" y="137"/>
                </a:lnTo>
                <a:lnTo>
                  <a:pt x="870" y="137"/>
                </a:lnTo>
                <a:lnTo>
                  <a:pt x="870" y="137"/>
                </a:lnTo>
                <a:lnTo>
                  <a:pt x="868" y="137"/>
                </a:lnTo>
                <a:lnTo>
                  <a:pt x="868" y="139"/>
                </a:lnTo>
                <a:lnTo>
                  <a:pt x="870" y="141"/>
                </a:lnTo>
                <a:lnTo>
                  <a:pt x="870" y="142"/>
                </a:lnTo>
                <a:lnTo>
                  <a:pt x="868" y="142"/>
                </a:lnTo>
                <a:lnTo>
                  <a:pt x="868" y="144"/>
                </a:lnTo>
                <a:lnTo>
                  <a:pt x="866" y="146"/>
                </a:lnTo>
                <a:lnTo>
                  <a:pt x="865" y="148"/>
                </a:lnTo>
                <a:lnTo>
                  <a:pt x="863" y="150"/>
                </a:lnTo>
                <a:lnTo>
                  <a:pt x="861" y="150"/>
                </a:lnTo>
                <a:lnTo>
                  <a:pt x="859" y="152"/>
                </a:lnTo>
                <a:lnTo>
                  <a:pt x="857" y="152"/>
                </a:lnTo>
                <a:lnTo>
                  <a:pt x="857" y="154"/>
                </a:lnTo>
                <a:lnTo>
                  <a:pt x="855" y="156"/>
                </a:lnTo>
                <a:lnTo>
                  <a:pt x="853" y="156"/>
                </a:lnTo>
                <a:lnTo>
                  <a:pt x="851" y="157"/>
                </a:lnTo>
                <a:lnTo>
                  <a:pt x="850" y="159"/>
                </a:lnTo>
                <a:lnTo>
                  <a:pt x="848" y="159"/>
                </a:lnTo>
                <a:lnTo>
                  <a:pt x="846" y="161"/>
                </a:lnTo>
                <a:lnTo>
                  <a:pt x="844" y="161"/>
                </a:lnTo>
                <a:lnTo>
                  <a:pt x="842" y="163"/>
                </a:lnTo>
                <a:lnTo>
                  <a:pt x="840" y="163"/>
                </a:lnTo>
                <a:lnTo>
                  <a:pt x="838" y="163"/>
                </a:lnTo>
                <a:lnTo>
                  <a:pt x="836" y="163"/>
                </a:lnTo>
                <a:lnTo>
                  <a:pt x="835" y="163"/>
                </a:lnTo>
                <a:lnTo>
                  <a:pt x="831" y="163"/>
                </a:lnTo>
                <a:lnTo>
                  <a:pt x="829" y="165"/>
                </a:lnTo>
                <a:lnTo>
                  <a:pt x="829" y="165"/>
                </a:lnTo>
                <a:lnTo>
                  <a:pt x="827" y="165"/>
                </a:lnTo>
                <a:lnTo>
                  <a:pt x="825" y="167"/>
                </a:lnTo>
                <a:lnTo>
                  <a:pt x="821" y="169"/>
                </a:lnTo>
                <a:lnTo>
                  <a:pt x="820" y="169"/>
                </a:lnTo>
                <a:lnTo>
                  <a:pt x="818" y="169"/>
                </a:lnTo>
                <a:lnTo>
                  <a:pt x="816" y="171"/>
                </a:lnTo>
                <a:lnTo>
                  <a:pt x="814" y="171"/>
                </a:lnTo>
                <a:lnTo>
                  <a:pt x="812" y="171"/>
                </a:lnTo>
                <a:lnTo>
                  <a:pt x="812" y="172"/>
                </a:lnTo>
                <a:lnTo>
                  <a:pt x="810" y="174"/>
                </a:lnTo>
                <a:lnTo>
                  <a:pt x="808" y="174"/>
                </a:lnTo>
                <a:lnTo>
                  <a:pt x="808" y="176"/>
                </a:lnTo>
                <a:lnTo>
                  <a:pt x="806" y="176"/>
                </a:lnTo>
                <a:lnTo>
                  <a:pt x="805" y="178"/>
                </a:lnTo>
                <a:lnTo>
                  <a:pt x="803" y="180"/>
                </a:lnTo>
                <a:lnTo>
                  <a:pt x="801" y="182"/>
                </a:lnTo>
                <a:lnTo>
                  <a:pt x="799" y="182"/>
                </a:lnTo>
                <a:lnTo>
                  <a:pt x="799" y="184"/>
                </a:lnTo>
                <a:lnTo>
                  <a:pt x="797" y="184"/>
                </a:lnTo>
                <a:lnTo>
                  <a:pt x="795" y="186"/>
                </a:lnTo>
                <a:lnTo>
                  <a:pt x="793" y="187"/>
                </a:lnTo>
                <a:lnTo>
                  <a:pt x="793" y="189"/>
                </a:lnTo>
                <a:lnTo>
                  <a:pt x="791" y="191"/>
                </a:lnTo>
                <a:lnTo>
                  <a:pt x="790" y="191"/>
                </a:lnTo>
                <a:lnTo>
                  <a:pt x="790" y="193"/>
                </a:lnTo>
                <a:lnTo>
                  <a:pt x="788" y="195"/>
                </a:lnTo>
                <a:lnTo>
                  <a:pt x="786" y="195"/>
                </a:lnTo>
                <a:lnTo>
                  <a:pt x="784" y="197"/>
                </a:lnTo>
                <a:lnTo>
                  <a:pt x="782" y="199"/>
                </a:lnTo>
                <a:lnTo>
                  <a:pt x="782" y="201"/>
                </a:lnTo>
                <a:lnTo>
                  <a:pt x="780" y="201"/>
                </a:lnTo>
                <a:lnTo>
                  <a:pt x="778" y="201"/>
                </a:lnTo>
                <a:lnTo>
                  <a:pt x="776" y="202"/>
                </a:lnTo>
                <a:lnTo>
                  <a:pt x="775" y="204"/>
                </a:lnTo>
                <a:lnTo>
                  <a:pt x="773" y="204"/>
                </a:lnTo>
                <a:lnTo>
                  <a:pt x="771" y="206"/>
                </a:lnTo>
                <a:lnTo>
                  <a:pt x="769" y="206"/>
                </a:lnTo>
                <a:lnTo>
                  <a:pt x="767" y="208"/>
                </a:lnTo>
                <a:lnTo>
                  <a:pt x="765" y="208"/>
                </a:lnTo>
                <a:lnTo>
                  <a:pt x="765" y="210"/>
                </a:lnTo>
                <a:lnTo>
                  <a:pt x="763" y="212"/>
                </a:lnTo>
                <a:lnTo>
                  <a:pt x="761" y="214"/>
                </a:lnTo>
                <a:lnTo>
                  <a:pt x="759" y="216"/>
                </a:lnTo>
                <a:lnTo>
                  <a:pt x="758" y="216"/>
                </a:lnTo>
                <a:lnTo>
                  <a:pt x="758" y="217"/>
                </a:lnTo>
                <a:lnTo>
                  <a:pt x="756" y="217"/>
                </a:lnTo>
                <a:lnTo>
                  <a:pt x="754" y="219"/>
                </a:lnTo>
                <a:lnTo>
                  <a:pt x="754" y="221"/>
                </a:lnTo>
                <a:lnTo>
                  <a:pt x="752" y="221"/>
                </a:lnTo>
                <a:lnTo>
                  <a:pt x="750" y="223"/>
                </a:lnTo>
                <a:lnTo>
                  <a:pt x="748" y="223"/>
                </a:lnTo>
                <a:lnTo>
                  <a:pt x="746" y="225"/>
                </a:lnTo>
                <a:lnTo>
                  <a:pt x="744" y="225"/>
                </a:lnTo>
                <a:lnTo>
                  <a:pt x="744" y="225"/>
                </a:lnTo>
                <a:lnTo>
                  <a:pt x="743" y="225"/>
                </a:lnTo>
                <a:lnTo>
                  <a:pt x="741" y="227"/>
                </a:lnTo>
                <a:lnTo>
                  <a:pt x="739" y="227"/>
                </a:lnTo>
                <a:lnTo>
                  <a:pt x="737" y="229"/>
                </a:lnTo>
                <a:lnTo>
                  <a:pt x="737" y="231"/>
                </a:lnTo>
                <a:lnTo>
                  <a:pt x="735" y="231"/>
                </a:lnTo>
                <a:lnTo>
                  <a:pt x="733" y="232"/>
                </a:lnTo>
                <a:lnTo>
                  <a:pt x="733" y="234"/>
                </a:lnTo>
                <a:lnTo>
                  <a:pt x="733" y="234"/>
                </a:lnTo>
                <a:lnTo>
                  <a:pt x="733" y="236"/>
                </a:lnTo>
                <a:lnTo>
                  <a:pt x="731" y="238"/>
                </a:lnTo>
                <a:lnTo>
                  <a:pt x="731" y="240"/>
                </a:lnTo>
                <a:lnTo>
                  <a:pt x="731" y="242"/>
                </a:lnTo>
                <a:lnTo>
                  <a:pt x="729" y="244"/>
                </a:lnTo>
                <a:lnTo>
                  <a:pt x="729" y="246"/>
                </a:lnTo>
                <a:lnTo>
                  <a:pt x="728" y="246"/>
                </a:lnTo>
                <a:lnTo>
                  <a:pt x="726" y="246"/>
                </a:lnTo>
                <a:lnTo>
                  <a:pt x="724" y="247"/>
                </a:lnTo>
                <a:lnTo>
                  <a:pt x="720" y="247"/>
                </a:lnTo>
                <a:lnTo>
                  <a:pt x="718" y="247"/>
                </a:lnTo>
                <a:lnTo>
                  <a:pt x="716" y="247"/>
                </a:lnTo>
                <a:lnTo>
                  <a:pt x="714" y="246"/>
                </a:lnTo>
                <a:lnTo>
                  <a:pt x="713" y="246"/>
                </a:lnTo>
                <a:lnTo>
                  <a:pt x="711" y="247"/>
                </a:lnTo>
                <a:lnTo>
                  <a:pt x="709" y="247"/>
                </a:lnTo>
                <a:lnTo>
                  <a:pt x="707" y="247"/>
                </a:lnTo>
                <a:lnTo>
                  <a:pt x="705" y="249"/>
                </a:lnTo>
                <a:lnTo>
                  <a:pt x="703" y="249"/>
                </a:lnTo>
                <a:lnTo>
                  <a:pt x="701" y="251"/>
                </a:lnTo>
                <a:lnTo>
                  <a:pt x="699" y="251"/>
                </a:lnTo>
                <a:lnTo>
                  <a:pt x="698" y="251"/>
                </a:lnTo>
                <a:lnTo>
                  <a:pt x="696" y="253"/>
                </a:lnTo>
                <a:lnTo>
                  <a:pt x="694" y="253"/>
                </a:lnTo>
                <a:lnTo>
                  <a:pt x="692" y="253"/>
                </a:lnTo>
                <a:lnTo>
                  <a:pt x="690" y="255"/>
                </a:lnTo>
                <a:lnTo>
                  <a:pt x="688" y="255"/>
                </a:lnTo>
                <a:lnTo>
                  <a:pt x="686" y="255"/>
                </a:lnTo>
                <a:lnTo>
                  <a:pt x="686" y="257"/>
                </a:lnTo>
                <a:lnTo>
                  <a:pt x="684" y="259"/>
                </a:lnTo>
                <a:lnTo>
                  <a:pt x="683" y="261"/>
                </a:lnTo>
                <a:lnTo>
                  <a:pt x="681" y="261"/>
                </a:lnTo>
                <a:lnTo>
                  <a:pt x="679" y="261"/>
                </a:lnTo>
                <a:lnTo>
                  <a:pt x="677" y="262"/>
                </a:lnTo>
                <a:lnTo>
                  <a:pt x="675" y="262"/>
                </a:lnTo>
                <a:lnTo>
                  <a:pt x="675" y="264"/>
                </a:lnTo>
                <a:lnTo>
                  <a:pt x="673" y="264"/>
                </a:lnTo>
                <a:lnTo>
                  <a:pt x="671" y="266"/>
                </a:lnTo>
                <a:lnTo>
                  <a:pt x="669" y="266"/>
                </a:lnTo>
                <a:lnTo>
                  <a:pt x="668" y="268"/>
                </a:lnTo>
                <a:lnTo>
                  <a:pt x="666" y="268"/>
                </a:lnTo>
                <a:lnTo>
                  <a:pt x="664" y="270"/>
                </a:lnTo>
                <a:lnTo>
                  <a:pt x="662" y="270"/>
                </a:lnTo>
                <a:lnTo>
                  <a:pt x="660" y="272"/>
                </a:lnTo>
                <a:lnTo>
                  <a:pt x="658" y="272"/>
                </a:lnTo>
                <a:lnTo>
                  <a:pt x="656" y="274"/>
                </a:lnTo>
                <a:lnTo>
                  <a:pt x="654" y="276"/>
                </a:lnTo>
                <a:lnTo>
                  <a:pt x="654" y="277"/>
                </a:lnTo>
                <a:lnTo>
                  <a:pt x="653" y="277"/>
                </a:lnTo>
                <a:lnTo>
                  <a:pt x="651" y="279"/>
                </a:lnTo>
                <a:lnTo>
                  <a:pt x="649" y="281"/>
                </a:lnTo>
                <a:lnTo>
                  <a:pt x="647" y="283"/>
                </a:lnTo>
                <a:lnTo>
                  <a:pt x="645" y="283"/>
                </a:lnTo>
                <a:lnTo>
                  <a:pt x="643" y="285"/>
                </a:lnTo>
                <a:lnTo>
                  <a:pt x="641" y="285"/>
                </a:lnTo>
                <a:lnTo>
                  <a:pt x="639" y="287"/>
                </a:lnTo>
                <a:lnTo>
                  <a:pt x="639" y="287"/>
                </a:lnTo>
                <a:lnTo>
                  <a:pt x="638" y="287"/>
                </a:lnTo>
                <a:lnTo>
                  <a:pt x="636" y="287"/>
                </a:lnTo>
                <a:lnTo>
                  <a:pt x="634" y="289"/>
                </a:lnTo>
                <a:lnTo>
                  <a:pt x="632" y="289"/>
                </a:lnTo>
                <a:lnTo>
                  <a:pt x="630" y="289"/>
                </a:lnTo>
                <a:lnTo>
                  <a:pt x="628" y="291"/>
                </a:lnTo>
                <a:lnTo>
                  <a:pt x="626" y="291"/>
                </a:lnTo>
                <a:lnTo>
                  <a:pt x="624" y="291"/>
                </a:lnTo>
                <a:lnTo>
                  <a:pt x="623" y="292"/>
                </a:lnTo>
                <a:lnTo>
                  <a:pt x="621" y="292"/>
                </a:lnTo>
                <a:lnTo>
                  <a:pt x="619" y="294"/>
                </a:lnTo>
                <a:lnTo>
                  <a:pt x="617" y="294"/>
                </a:lnTo>
                <a:lnTo>
                  <a:pt x="615" y="294"/>
                </a:lnTo>
                <a:lnTo>
                  <a:pt x="613" y="296"/>
                </a:lnTo>
                <a:lnTo>
                  <a:pt x="611" y="296"/>
                </a:lnTo>
                <a:lnTo>
                  <a:pt x="609" y="296"/>
                </a:lnTo>
                <a:lnTo>
                  <a:pt x="606" y="296"/>
                </a:lnTo>
                <a:lnTo>
                  <a:pt x="604" y="296"/>
                </a:lnTo>
                <a:lnTo>
                  <a:pt x="602" y="296"/>
                </a:lnTo>
                <a:lnTo>
                  <a:pt x="598" y="296"/>
                </a:lnTo>
                <a:lnTo>
                  <a:pt x="596" y="296"/>
                </a:lnTo>
                <a:lnTo>
                  <a:pt x="594" y="296"/>
                </a:lnTo>
                <a:lnTo>
                  <a:pt x="593" y="296"/>
                </a:lnTo>
                <a:lnTo>
                  <a:pt x="591" y="296"/>
                </a:lnTo>
                <a:lnTo>
                  <a:pt x="591" y="298"/>
                </a:lnTo>
                <a:lnTo>
                  <a:pt x="589" y="298"/>
                </a:lnTo>
                <a:lnTo>
                  <a:pt x="587" y="298"/>
                </a:lnTo>
                <a:lnTo>
                  <a:pt x="585" y="300"/>
                </a:lnTo>
                <a:lnTo>
                  <a:pt x="583" y="300"/>
                </a:lnTo>
                <a:lnTo>
                  <a:pt x="581" y="302"/>
                </a:lnTo>
                <a:lnTo>
                  <a:pt x="579" y="302"/>
                </a:lnTo>
                <a:lnTo>
                  <a:pt x="578" y="304"/>
                </a:lnTo>
                <a:lnTo>
                  <a:pt x="576" y="304"/>
                </a:lnTo>
                <a:lnTo>
                  <a:pt x="574" y="304"/>
                </a:lnTo>
                <a:lnTo>
                  <a:pt x="572" y="306"/>
                </a:lnTo>
                <a:lnTo>
                  <a:pt x="570" y="306"/>
                </a:lnTo>
                <a:lnTo>
                  <a:pt x="568" y="306"/>
                </a:lnTo>
                <a:lnTo>
                  <a:pt x="568" y="307"/>
                </a:lnTo>
                <a:lnTo>
                  <a:pt x="566" y="307"/>
                </a:lnTo>
                <a:lnTo>
                  <a:pt x="564" y="309"/>
                </a:lnTo>
                <a:lnTo>
                  <a:pt x="563" y="309"/>
                </a:lnTo>
                <a:lnTo>
                  <a:pt x="561" y="311"/>
                </a:lnTo>
                <a:lnTo>
                  <a:pt x="559" y="311"/>
                </a:lnTo>
                <a:lnTo>
                  <a:pt x="557" y="311"/>
                </a:lnTo>
                <a:lnTo>
                  <a:pt x="553" y="311"/>
                </a:lnTo>
                <a:lnTo>
                  <a:pt x="553" y="313"/>
                </a:lnTo>
                <a:lnTo>
                  <a:pt x="551" y="313"/>
                </a:lnTo>
                <a:lnTo>
                  <a:pt x="549" y="313"/>
                </a:lnTo>
                <a:lnTo>
                  <a:pt x="548" y="315"/>
                </a:lnTo>
                <a:lnTo>
                  <a:pt x="546" y="315"/>
                </a:lnTo>
                <a:lnTo>
                  <a:pt x="544" y="315"/>
                </a:lnTo>
                <a:lnTo>
                  <a:pt x="544" y="315"/>
                </a:lnTo>
                <a:lnTo>
                  <a:pt x="542" y="317"/>
                </a:lnTo>
                <a:lnTo>
                  <a:pt x="542" y="319"/>
                </a:lnTo>
                <a:lnTo>
                  <a:pt x="540" y="319"/>
                </a:lnTo>
                <a:lnTo>
                  <a:pt x="538" y="321"/>
                </a:lnTo>
                <a:lnTo>
                  <a:pt x="536" y="321"/>
                </a:lnTo>
                <a:lnTo>
                  <a:pt x="536" y="322"/>
                </a:lnTo>
                <a:lnTo>
                  <a:pt x="534" y="322"/>
                </a:lnTo>
                <a:lnTo>
                  <a:pt x="533" y="324"/>
                </a:lnTo>
                <a:lnTo>
                  <a:pt x="531" y="324"/>
                </a:lnTo>
                <a:lnTo>
                  <a:pt x="531" y="326"/>
                </a:lnTo>
                <a:lnTo>
                  <a:pt x="529" y="328"/>
                </a:lnTo>
                <a:lnTo>
                  <a:pt x="529" y="330"/>
                </a:lnTo>
                <a:lnTo>
                  <a:pt x="527" y="332"/>
                </a:lnTo>
                <a:lnTo>
                  <a:pt x="527" y="334"/>
                </a:lnTo>
                <a:lnTo>
                  <a:pt x="525" y="334"/>
                </a:lnTo>
                <a:lnTo>
                  <a:pt x="525" y="336"/>
                </a:lnTo>
                <a:lnTo>
                  <a:pt x="523" y="337"/>
                </a:lnTo>
                <a:lnTo>
                  <a:pt x="521" y="337"/>
                </a:lnTo>
                <a:lnTo>
                  <a:pt x="519" y="339"/>
                </a:lnTo>
                <a:lnTo>
                  <a:pt x="518" y="341"/>
                </a:lnTo>
                <a:lnTo>
                  <a:pt x="516" y="341"/>
                </a:lnTo>
                <a:lnTo>
                  <a:pt x="514" y="343"/>
                </a:lnTo>
                <a:lnTo>
                  <a:pt x="512" y="343"/>
                </a:lnTo>
                <a:lnTo>
                  <a:pt x="508" y="343"/>
                </a:lnTo>
                <a:lnTo>
                  <a:pt x="506" y="343"/>
                </a:lnTo>
                <a:lnTo>
                  <a:pt x="504" y="343"/>
                </a:lnTo>
                <a:lnTo>
                  <a:pt x="503" y="345"/>
                </a:lnTo>
                <a:lnTo>
                  <a:pt x="501" y="345"/>
                </a:lnTo>
                <a:lnTo>
                  <a:pt x="499" y="347"/>
                </a:lnTo>
                <a:lnTo>
                  <a:pt x="497" y="349"/>
                </a:lnTo>
                <a:lnTo>
                  <a:pt x="497" y="349"/>
                </a:lnTo>
                <a:lnTo>
                  <a:pt x="495" y="349"/>
                </a:lnTo>
                <a:lnTo>
                  <a:pt x="493" y="351"/>
                </a:lnTo>
                <a:lnTo>
                  <a:pt x="491" y="352"/>
                </a:lnTo>
                <a:lnTo>
                  <a:pt x="489" y="354"/>
                </a:lnTo>
                <a:lnTo>
                  <a:pt x="488" y="354"/>
                </a:lnTo>
                <a:lnTo>
                  <a:pt x="486" y="356"/>
                </a:lnTo>
                <a:lnTo>
                  <a:pt x="486" y="358"/>
                </a:lnTo>
                <a:lnTo>
                  <a:pt x="484" y="358"/>
                </a:lnTo>
                <a:lnTo>
                  <a:pt x="482" y="360"/>
                </a:lnTo>
                <a:lnTo>
                  <a:pt x="482" y="360"/>
                </a:lnTo>
                <a:lnTo>
                  <a:pt x="480" y="360"/>
                </a:lnTo>
                <a:lnTo>
                  <a:pt x="480" y="362"/>
                </a:lnTo>
                <a:lnTo>
                  <a:pt x="478" y="364"/>
                </a:lnTo>
                <a:lnTo>
                  <a:pt x="476" y="364"/>
                </a:lnTo>
                <a:lnTo>
                  <a:pt x="474" y="366"/>
                </a:lnTo>
                <a:lnTo>
                  <a:pt x="474" y="367"/>
                </a:lnTo>
                <a:lnTo>
                  <a:pt x="473" y="367"/>
                </a:lnTo>
                <a:lnTo>
                  <a:pt x="471" y="369"/>
                </a:lnTo>
                <a:lnTo>
                  <a:pt x="469" y="369"/>
                </a:lnTo>
                <a:lnTo>
                  <a:pt x="467" y="371"/>
                </a:lnTo>
                <a:lnTo>
                  <a:pt x="465" y="373"/>
                </a:lnTo>
                <a:lnTo>
                  <a:pt x="463" y="373"/>
                </a:lnTo>
                <a:lnTo>
                  <a:pt x="461" y="375"/>
                </a:lnTo>
                <a:lnTo>
                  <a:pt x="459" y="375"/>
                </a:lnTo>
                <a:lnTo>
                  <a:pt x="458" y="377"/>
                </a:lnTo>
                <a:lnTo>
                  <a:pt x="456" y="377"/>
                </a:lnTo>
                <a:lnTo>
                  <a:pt x="454" y="377"/>
                </a:lnTo>
                <a:lnTo>
                  <a:pt x="452" y="377"/>
                </a:lnTo>
                <a:lnTo>
                  <a:pt x="450" y="379"/>
                </a:lnTo>
                <a:lnTo>
                  <a:pt x="448" y="379"/>
                </a:lnTo>
                <a:lnTo>
                  <a:pt x="446" y="379"/>
                </a:lnTo>
                <a:lnTo>
                  <a:pt x="444" y="379"/>
                </a:lnTo>
                <a:lnTo>
                  <a:pt x="443" y="379"/>
                </a:lnTo>
                <a:lnTo>
                  <a:pt x="439" y="379"/>
                </a:lnTo>
                <a:lnTo>
                  <a:pt x="437" y="377"/>
                </a:lnTo>
                <a:lnTo>
                  <a:pt x="435" y="375"/>
                </a:lnTo>
                <a:lnTo>
                  <a:pt x="433" y="375"/>
                </a:lnTo>
                <a:lnTo>
                  <a:pt x="431" y="373"/>
                </a:lnTo>
                <a:lnTo>
                  <a:pt x="429" y="373"/>
                </a:lnTo>
                <a:lnTo>
                  <a:pt x="428" y="371"/>
                </a:lnTo>
                <a:lnTo>
                  <a:pt x="426" y="369"/>
                </a:lnTo>
                <a:lnTo>
                  <a:pt x="424" y="369"/>
                </a:lnTo>
                <a:lnTo>
                  <a:pt x="422" y="369"/>
                </a:lnTo>
                <a:lnTo>
                  <a:pt x="420" y="367"/>
                </a:lnTo>
                <a:lnTo>
                  <a:pt x="418" y="367"/>
                </a:lnTo>
                <a:lnTo>
                  <a:pt x="416" y="367"/>
                </a:lnTo>
                <a:lnTo>
                  <a:pt x="414" y="366"/>
                </a:lnTo>
                <a:lnTo>
                  <a:pt x="413" y="366"/>
                </a:lnTo>
                <a:lnTo>
                  <a:pt x="409" y="366"/>
                </a:lnTo>
                <a:lnTo>
                  <a:pt x="407" y="367"/>
                </a:lnTo>
                <a:lnTo>
                  <a:pt x="405" y="369"/>
                </a:lnTo>
                <a:lnTo>
                  <a:pt x="403" y="369"/>
                </a:lnTo>
                <a:lnTo>
                  <a:pt x="401" y="371"/>
                </a:lnTo>
                <a:lnTo>
                  <a:pt x="401" y="371"/>
                </a:lnTo>
                <a:lnTo>
                  <a:pt x="399" y="371"/>
                </a:lnTo>
                <a:lnTo>
                  <a:pt x="398" y="371"/>
                </a:lnTo>
                <a:lnTo>
                  <a:pt x="396" y="371"/>
                </a:lnTo>
                <a:lnTo>
                  <a:pt x="392" y="371"/>
                </a:lnTo>
                <a:lnTo>
                  <a:pt x="390" y="371"/>
                </a:lnTo>
                <a:lnTo>
                  <a:pt x="388" y="371"/>
                </a:lnTo>
                <a:lnTo>
                  <a:pt x="386" y="373"/>
                </a:lnTo>
                <a:lnTo>
                  <a:pt x="384" y="373"/>
                </a:lnTo>
                <a:lnTo>
                  <a:pt x="383" y="375"/>
                </a:lnTo>
                <a:lnTo>
                  <a:pt x="381" y="375"/>
                </a:lnTo>
                <a:lnTo>
                  <a:pt x="379" y="375"/>
                </a:lnTo>
                <a:lnTo>
                  <a:pt x="377" y="377"/>
                </a:lnTo>
                <a:lnTo>
                  <a:pt x="375" y="377"/>
                </a:lnTo>
                <a:lnTo>
                  <a:pt x="373" y="377"/>
                </a:lnTo>
                <a:lnTo>
                  <a:pt x="371" y="377"/>
                </a:lnTo>
                <a:lnTo>
                  <a:pt x="369" y="377"/>
                </a:lnTo>
                <a:lnTo>
                  <a:pt x="368" y="377"/>
                </a:lnTo>
                <a:lnTo>
                  <a:pt x="364" y="377"/>
                </a:lnTo>
                <a:lnTo>
                  <a:pt x="362" y="377"/>
                </a:lnTo>
                <a:lnTo>
                  <a:pt x="360" y="377"/>
                </a:lnTo>
                <a:lnTo>
                  <a:pt x="358" y="377"/>
                </a:lnTo>
                <a:lnTo>
                  <a:pt x="354" y="377"/>
                </a:lnTo>
                <a:lnTo>
                  <a:pt x="354" y="377"/>
                </a:lnTo>
                <a:lnTo>
                  <a:pt x="353" y="377"/>
                </a:lnTo>
                <a:lnTo>
                  <a:pt x="351" y="375"/>
                </a:lnTo>
                <a:lnTo>
                  <a:pt x="349" y="375"/>
                </a:lnTo>
                <a:lnTo>
                  <a:pt x="347" y="375"/>
                </a:lnTo>
                <a:lnTo>
                  <a:pt x="343" y="375"/>
                </a:lnTo>
                <a:lnTo>
                  <a:pt x="341" y="375"/>
                </a:lnTo>
                <a:lnTo>
                  <a:pt x="339" y="375"/>
                </a:lnTo>
                <a:lnTo>
                  <a:pt x="338" y="375"/>
                </a:lnTo>
                <a:lnTo>
                  <a:pt x="334" y="375"/>
                </a:lnTo>
                <a:lnTo>
                  <a:pt x="332" y="375"/>
                </a:lnTo>
                <a:lnTo>
                  <a:pt x="330" y="377"/>
                </a:lnTo>
                <a:lnTo>
                  <a:pt x="328" y="377"/>
                </a:lnTo>
                <a:lnTo>
                  <a:pt x="326" y="377"/>
                </a:lnTo>
                <a:lnTo>
                  <a:pt x="324" y="379"/>
                </a:lnTo>
                <a:lnTo>
                  <a:pt x="323" y="379"/>
                </a:lnTo>
                <a:lnTo>
                  <a:pt x="321" y="381"/>
                </a:lnTo>
                <a:lnTo>
                  <a:pt x="319" y="382"/>
                </a:lnTo>
                <a:lnTo>
                  <a:pt x="317" y="382"/>
                </a:lnTo>
                <a:lnTo>
                  <a:pt x="315" y="384"/>
                </a:lnTo>
                <a:lnTo>
                  <a:pt x="315" y="386"/>
                </a:lnTo>
                <a:lnTo>
                  <a:pt x="313" y="386"/>
                </a:lnTo>
                <a:lnTo>
                  <a:pt x="311" y="388"/>
                </a:lnTo>
                <a:lnTo>
                  <a:pt x="311" y="390"/>
                </a:lnTo>
                <a:lnTo>
                  <a:pt x="309" y="390"/>
                </a:lnTo>
                <a:lnTo>
                  <a:pt x="308" y="390"/>
                </a:lnTo>
                <a:lnTo>
                  <a:pt x="306" y="390"/>
                </a:lnTo>
                <a:lnTo>
                  <a:pt x="304" y="392"/>
                </a:lnTo>
                <a:lnTo>
                  <a:pt x="302" y="392"/>
                </a:lnTo>
                <a:lnTo>
                  <a:pt x="302" y="394"/>
                </a:lnTo>
                <a:lnTo>
                  <a:pt x="300" y="396"/>
                </a:lnTo>
                <a:lnTo>
                  <a:pt x="298" y="397"/>
                </a:lnTo>
                <a:lnTo>
                  <a:pt x="296" y="399"/>
                </a:lnTo>
                <a:lnTo>
                  <a:pt x="296" y="401"/>
                </a:lnTo>
                <a:lnTo>
                  <a:pt x="294" y="401"/>
                </a:lnTo>
                <a:lnTo>
                  <a:pt x="294" y="403"/>
                </a:lnTo>
                <a:lnTo>
                  <a:pt x="292" y="405"/>
                </a:lnTo>
                <a:lnTo>
                  <a:pt x="291" y="405"/>
                </a:lnTo>
                <a:lnTo>
                  <a:pt x="289" y="405"/>
                </a:lnTo>
                <a:lnTo>
                  <a:pt x="287" y="407"/>
                </a:lnTo>
                <a:lnTo>
                  <a:pt x="285" y="407"/>
                </a:lnTo>
                <a:lnTo>
                  <a:pt x="283" y="409"/>
                </a:lnTo>
                <a:lnTo>
                  <a:pt x="281" y="409"/>
                </a:lnTo>
                <a:lnTo>
                  <a:pt x="279" y="411"/>
                </a:lnTo>
                <a:lnTo>
                  <a:pt x="277" y="411"/>
                </a:lnTo>
                <a:lnTo>
                  <a:pt x="276" y="411"/>
                </a:lnTo>
                <a:lnTo>
                  <a:pt x="274" y="411"/>
                </a:lnTo>
                <a:lnTo>
                  <a:pt x="272" y="409"/>
                </a:lnTo>
                <a:lnTo>
                  <a:pt x="268" y="409"/>
                </a:lnTo>
                <a:lnTo>
                  <a:pt x="266" y="409"/>
                </a:lnTo>
                <a:lnTo>
                  <a:pt x="264" y="409"/>
                </a:lnTo>
                <a:lnTo>
                  <a:pt x="262" y="409"/>
                </a:lnTo>
                <a:lnTo>
                  <a:pt x="261" y="409"/>
                </a:lnTo>
                <a:lnTo>
                  <a:pt x="259" y="409"/>
                </a:lnTo>
                <a:lnTo>
                  <a:pt x="257" y="409"/>
                </a:lnTo>
                <a:lnTo>
                  <a:pt x="255" y="409"/>
                </a:lnTo>
                <a:lnTo>
                  <a:pt x="253" y="411"/>
                </a:lnTo>
                <a:lnTo>
                  <a:pt x="251" y="411"/>
                </a:lnTo>
                <a:lnTo>
                  <a:pt x="249" y="411"/>
                </a:lnTo>
                <a:lnTo>
                  <a:pt x="247" y="412"/>
                </a:lnTo>
                <a:lnTo>
                  <a:pt x="246" y="412"/>
                </a:lnTo>
                <a:lnTo>
                  <a:pt x="244" y="414"/>
                </a:lnTo>
                <a:lnTo>
                  <a:pt x="242" y="414"/>
                </a:lnTo>
                <a:lnTo>
                  <a:pt x="240" y="416"/>
                </a:lnTo>
                <a:lnTo>
                  <a:pt x="238" y="416"/>
                </a:lnTo>
                <a:lnTo>
                  <a:pt x="238" y="418"/>
                </a:lnTo>
                <a:lnTo>
                  <a:pt x="236" y="418"/>
                </a:lnTo>
                <a:lnTo>
                  <a:pt x="234" y="420"/>
                </a:lnTo>
                <a:lnTo>
                  <a:pt x="232" y="420"/>
                </a:lnTo>
                <a:lnTo>
                  <a:pt x="232" y="422"/>
                </a:lnTo>
                <a:lnTo>
                  <a:pt x="231" y="422"/>
                </a:lnTo>
                <a:lnTo>
                  <a:pt x="229" y="424"/>
                </a:lnTo>
                <a:lnTo>
                  <a:pt x="227" y="426"/>
                </a:lnTo>
                <a:lnTo>
                  <a:pt x="225" y="427"/>
                </a:lnTo>
                <a:lnTo>
                  <a:pt x="225" y="429"/>
                </a:lnTo>
                <a:lnTo>
                  <a:pt x="223" y="429"/>
                </a:lnTo>
                <a:lnTo>
                  <a:pt x="221" y="431"/>
                </a:lnTo>
                <a:lnTo>
                  <a:pt x="219" y="431"/>
                </a:lnTo>
                <a:lnTo>
                  <a:pt x="217" y="433"/>
                </a:lnTo>
                <a:lnTo>
                  <a:pt x="217" y="435"/>
                </a:lnTo>
                <a:lnTo>
                  <a:pt x="217" y="437"/>
                </a:lnTo>
                <a:lnTo>
                  <a:pt x="216" y="437"/>
                </a:lnTo>
                <a:lnTo>
                  <a:pt x="214" y="439"/>
                </a:lnTo>
                <a:lnTo>
                  <a:pt x="212" y="439"/>
                </a:lnTo>
                <a:lnTo>
                  <a:pt x="210" y="439"/>
                </a:lnTo>
                <a:lnTo>
                  <a:pt x="210" y="439"/>
                </a:lnTo>
                <a:lnTo>
                  <a:pt x="208" y="441"/>
                </a:lnTo>
                <a:lnTo>
                  <a:pt x="206" y="441"/>
                </a:lnTo>
                <a:lnTo>
                  <a:pt x="204" y="442"/>
                </a:lnTo>
                <a:lnTo>
                  <a:pt x="204" y="444"/>
                </a:lnTo>
                <a:lnTo>
                  <a:pt x="202" y="446"/>
                </a:lnTo>
                <a:lnTo>
                  <a:pt x="201" y="446"/>
                </a:lnTo>
                <a:lnTo>
                  <a:pt x="199" y="446"/>
                </a:lnTo>
                <a:lnTo>
                  <a:pt x="197" y="448"/>
                </a:lnTo>
                <a:lnTo>
                  <a:pt x="197" y="448"/>
                </a:lnTo>
                <a:lnTo>
                  <a:pt x="195" y="448"/>
                </a:lnTo>
                <a:lnTo>
                  <a:pt x="195" y="450"/>
                </a:lnTo>
                <a:lnTo>
                  <a:pt x="193" y="452"/>
                </a:lnTo>
                <a:lnTo>
                  <a:pt x="193" y="454"/>
                </a:lnTo>
                <a:lnTo>
                  <a:pt x="191" y="454"/>
                </a:lnTo>
                <a:lnTo>
                  <a:pt x="189" y="456"/>
                </a:lnTo>
                <a:lnTo>
                  <a:pt x="187" y="458"/>
                </a:lnTo>
                <a:lnTo>
                  <a:pt x="186" y="459"/>
                </a:lnTo>
                <a:lnTo>
                  <a:pt x="184" y="459"/>
                </a:lnTo>
                <a:lnTo>
                  <a:pt x="182" y="461"/>
                </a:lnTo>
                <a:lnTo>
                  <a:pt x="182" y="463"/>
                </a:lnTo>
                <a:lnTo>
                  <a:pt x="180" y="465"/>
                </a:lnTo>
                <a:lnTo>
                  <a:pt x="178" y="465"/>
                </a:lnTo>
                <a:lnTo>
                  <a:pt x="176" y="463"/>
                </a:lnTo>
                <a:lnTo>
                  <a:pt x="174" y="463"/>
                </a:lnTo>
                <a:lnTo>
                  <a:pt x="172" y="461"/>
                </a:lnTo>
                <a:lnTo>
                  <a:pt x="171" y="461"/>
                </a:lnTo>
                <a:lnTo>
                  <a:pt x="169" y="459"/>
                </a:lnTo>
                <a:lnTo>
                  <a:pt x="167" y="459"/>
                </a:lnTo>
                <a:lnTo>
                  <a:pt x="163" y="458"/>
                </a:lnTo>
                <a:lnTo>
                  <a:pt x="163" y="458"/>
                </a:lnTo>
                <a:lnTo>
                  <a:pt x="161" y="458"/>
                </a:lnTo>
                <a:lnTo>
                  <a:pt x="159" y="458"/>
                </a:lnTo>
                <a:lnTo>
                  <a:pt x="157" y="459"/>
                </a:lnTo>
                <a:lnTo>
                  <a:pt x="156" y="459"/>
                </a:lnTo>
                <a:lnTo>
                  <a:pt x="154" y="458"/>
                </a:lnTo>
                <a:lnTo>
                  <a:pt x="152" y="458"/>
                </a:lnTo>
                <a:lnTo>
                  <a:pt x="150" y="456"/>
                </a:lnTo>
                <a:lnTo>
                  <a:pt x="148" y="456"/>
                </a:lnTo>
                <a:lnTo>
                  <a:pt x="146" y="454"/>
                </a:lnTo>
                <a:lnTo>
                  <a:pt x="144" y="454"/>
                </a:lnTo>
                <a:lnTo>
                  <a:pt x="142" y="454"/>
                </a:lnTo>
                <a:lnTo>
                  <a:pt x="142" y="452"/>
                </a:lnTo>
                <a:lnTo>
                  <a:pt x="141" y="452"/>
                </a:lnTo>
                <a:lnTo>
                  <a:pt x="139" y="450"/>
                </a:lnTo>
                <a:lnTo>
                  <a:pt x="137" y="450"/>
                </a:lnTo>
                <a:lnTo>
                  <a:pt x="135" y="448"/>
                </a:lnTo>
                <a:lnTo>
                  <a:pt x="133" y="448"/>
                </a:lnTo>
                <a:lnTo>
                  <a:pt x="131" y="448"/>
                </a:lnTo>
                <a:lnTo>
                  <a:pt x="129" y="446"/>
                </a:lnTo>
                <a:lnTo>
                  <a:pt x="127" y="446"/>
                </a:lnTo>
                <a:lnTo>
                  <a:pt x="126" y="444"/>
                </a:lnTo>
                <a:lnTo>
                  <a:pt x="124" y="444"/>
                </a:lnTo>
                <a:lnTo>
                  <a:pt x="124" y="442"/>
                </a:lnTo>
                <a:lnTo>
                  <a:pt x="122" y="441"/>
                </a:lnTo>
                <a:lnTo>
                  <a:pt x="120" y="441"/>
                </a:lnTo>
                <a:lnTo>
                  <a:pt x="120" y="439"/>
                </a:lnTo>
                <a:lnTo>
                  <a:pt x="118" y="437"/>
                </a:lnTo>
                <a:lnTo>
                  <a:pt x="116" y="435"/>
                </a:lnTo>
                <a:lnTo>
                  <a:pt x="116" y="433"/>
                </a:lnTo>
                <a:lnTo>
                  <a:pt x="114" y="433"/>
                </a:lnTo>
                <a:lnTo>
                  <a:pt x="114" y="431"/>
                </a:lnTo>
                <a:lnTo>
                  <a:pt x="112" y="431"/>
                </a:lnTo>
                <a:lnTo>
                  <a:pt x="111" y="429"/>
                </a:lnTo>
                <a:lnTo>
                  <a:pt x="109" y="427"/>
                </a:lnTo>
                <a:lnTo>
                  <a:pt x="107" y="426"/>
                </a:lnTo>
                <a:lnTo>
                  <a:pt x="107" y="424"/>
                </a:lnTo>
                <a:lnTo>
                  <a:pt x="105" y="422"/>
                </a:lnTo>
                <a:lnTo>
                  <a:pt x="105" y="420"/>
                </a:lnTo>
                <a:lnTo>
                  <a:pt x="103" y="420"/>
                </a:lnTo>
                <a:lnTo>
                  <a:pt x="101" y="418"/>
                </a:lnTo>
                <a:lnTo>
                  <a:pt x="99" y="418"/>
                </a:lnTo>
                <a:lnTo>
                  <a:pt x="97" y="418"/>
                </a:lnTo>
                <a:lnTo>
                  <a:pt x="96" y="418"/>
                </a:lnTo>
                <a:lnTo>
                  <a:pt x="94" y="416"/>
                </a:lnTo>
                <a:lnTo>
                  <a:pt x="92" y="416"/>
                </a:lnTo>
                <a:lnTo>
                  <a:pt x="90" y="414"/>
                </a:lnTo>
                <a:lnTo>
                  <a:pt x="88" y="414"/>
                </a:lnTo>
                <a:lnTo>
                  <a:pt x="86" y="414"/>
                </a:lnTo>
                <a:lnTo>
                  <a:pt x="84" y="414"/>
                </a:lnTo>
                <a:lnTo>
                  <a:pt x="82" y="414"/>
                </a:lnTo>
                <a:lnTo>
                  <a:pt x="79" y="414"/>
                </a:lnTo>
                <a:lnTo>
                  <a:pt x="77" y="414"/>
                </a:lnTo>
                <a:lnTo>
                  <a:pt x="75" y="414"/>
                </a:lnTo>
                <a:lnTo>
                  <a:pt x="73" y="414"/>
                </a:lnTo>
                <a:lnTo>
                  <a:pt x="71" y="416"/>
                </a:lnTo>
                <a:lnTo>
                  <a:pt x="69" y="416"/>
                </a:lnTo>
                <a:lnTo>
                  <a:pt x="67" y="416"/>
                </a:lnTo>
                <a:lnTo>
                  <a:pt x="67" y="418"/>
                </a:lnTo>
                <a:lnTo>
                  <a:pt x="66" y="418"/>
                </a:lnTo>
                <a:lnTo>
                  <a:pt x="62" y="418"/>
                </a:lnTo>
                <a:lnTo>
                  <a:pt x="60" y="418"/>
                </a:lnTo>
                <a:lnTo>
                  <a:pt x="58" y="418"/>
                </a:lnTo>
                <a:lnTo>
                  <a:pt x="56" y="416"/>
                </a:lnTo>
                <a:lnTo>
                  <a:pt x="54" y="416"/>
                </a:lnTo>
                <a:lnTo>
                  <a:pt x="52" y="414"/>
                </a:lnTo>
                <a:lnTo>
                  <a:pt x="51" y="412"/>
                </a:lnTo>
                <a:lnTo>
                  <a:pt x="49" y="412"/>
                </a:lnTo>
                <a:lnTo>
                  <a:pt x="47" y="411"/>
                </a:lnTo>
                <a:lnTo>
                  <a:pt x="47" y="409"/>
                </a:lnTo>
                <a:lnTo>
                  <a:pt x="45" y="409"/>
                </a:lnTo>
                <a:lnTo>
                  <a:pt x="45" y="407"/>
                </a:lnTo>
                <a:lnTo>
                  <a:pt x="43" y="405"/>
                </a:lnTo>
                <a:lnTo>
                  <a:pt x="39" y="405"/>
                </a:lnTo>
                <a:lnTo>
                  <a:pt x="37" y="407"/>
                </a:lnTo>
                <a:lnTo>
                  <a:pt x="36" y="407"/>
                </a:lnTo>
                <a:lnTo>
                  <a:pt x="32" y="409"/>
                </a:lnTo>
                <a:lnTo>
                  <a:pt x="34" y="396"/>
                </a:lnTo>
                <a:lnTo>
                  <a:pt x="34" y="394"/>
                </a:lnTo>
                <a:lnTo>
                  <a:pt x="32" y="394"/>
                </a:lnTo>
                <a:lnTo>
                  <a:pt x="30" y="392"/>
                </a:lnTo>
                <a:lnTo>
                  <a:pt x="28" y="390"/>
                </a:lnTo>
                <a:lnTo>
                  <a:pt x="28" y="388"/>
                </a:lnTo>
                <a:lnTo>
                  <a:pt x="30" y="386"/>
                </a:lnTo>
                <a:lnTo>
                  <a:pt x="28" y="386"/>
                </a:lnTo>
                <a:lnTo>
                  <a:pt x="28" y="384"/>
                </a:lnTo>
                <a:lnTo>
                  <a:pt x="26" y="382"/>
                </a:lnTo>
                <a:lnTo>
                  <a:pt x="28" y="381"/>
                </a:lnTo>
                <a:lnTo>
                  <a:pt x="28" y="379"/>
                </a:lnTo>
                <a:lnTo>
                  <a:pt x="28" y="377"/>
                </a:lnTo>
                <a:lnTo>
                  <a:pt x="26" y="375"/>
                </a:lnTo>
                <a:lnTo>
                  <a:pt x="28" y="375"/>
                </a:lnTo>
                <a:lnTo>
                  <a:pt x="28" y="373"/>
                </a:lnTo>
                <a:lnTo>
                  <a:pt x="28" y="371"/>
                </a:lnTo>
                <a:lnTo>
                  <a:pt x="26" y="369"/>
                </a:lnTo>
                <a:lnTo>
                  <a:pt x="24" y="369"/>
                </a:lnTo>
                <a:lnTo>
                  <a:pt x="24" y="367"/>
                </a:lnTo>
                <a:lnTo>
                  <a:pt x="22" y="367"/>
                </a:lnTo>
                <a:lnTo>
                  <a:pt x="21" y="366"/>
                </a:lnTo>
                <a:lnTo>
                  <a:pt x="21" y="366"/>
                </a:lnTo>
                <a:lnTo>
                  <a:pt x="21" y="364"/>
                </a:lnTo>
                <a:lnTo>
                  <a:pt x="21" y="362"/>
                </a:lnTo>
                <a:lnTo>
                  <a:pt x="21" y="360"/>
                </a:lnTo>
                <a:lnTo>
                  <a:pt x="21" y="360"/>
                </a:lnTo>
                <a:lnTo>
                  <a:pt x="21" y="356"/>
                </a:lnTo>
                <a:lnTo>
                  <a:pt x="21" y="354"/>
                </a:lnTo>
                <a:lnTo>
                  <a:pt x="21" y="352"/>
                </a:lnTo>
                <a:lnTo>
                  <a:pt x="21" y="351"/>
                </a:lnTo>
                <a:lnTo>
                  <a:pt x="21" y="349"/>
                </a:lnTo>
                <a:lnTo>
                  <a:pt x="21" y="347"/>
                </a:lnTo>
                <a:lnTo>
                  <a:pt x="21" y="345"/>
                </a:lnTo>
                <a:lnTo>
                  <a:pt x="19" y="345"/>
                </a:lnTo>
                <a:lnTo>
                  <a:pt x="17" y="343"/>
                </a:lnTo>
                <a:lnTo>
                  <a:pt x="17" y="341"/>
                </a:lnTo>
                <a:lnTo>
                  <a:pt x="17" y="339"/>
                </a:lnTo>
                <a:lnTo>
                  <a:pt x="17" y="337"/>
                </a:lnTo>
                <a:lnTo>
                  <a:pt x="17" y="336"/>
                </a:lnTo>
                <a:lnTo>
                  <a:pt x="17" y="334"/>
                </a:lnTo>
                <a:lnTo>
                  <a:pt x="15" y="332"/>
                </a:lnTo>
                <a:lnTo>
                  <a:pt x="13" y="332"/>
                </a:lnTo>
                <a:lnTo>
                  <a:pt x="13" y="330"/>
                </a:lnTo>
                <a:lnTo>
                  <a:pt x="11" y="328"/>
                </a:lnTo>
                <a:lnTo>
                  <a:pt x="11" y="326"/>
                </a:lnTo>
                <a:lnTo>
                  <a:pt x="11" y="324"/>
                </a:lnTo>
                <a:lnTo>
                  <a:pt x="9" y="322"/>
                </a:lnTo>
                <a:lnTo>
                  <a:pt x="9" y="321"/>
                </a:lnTo>
                <a:lnTo>
                  <a:pt x="9" y="319"/>
                </a:lnTo>
                <a:lnTo>
                  <a:pt x="11" y="317"/>
                </a:lnTo>
                <a:lnTo>
                  <a:pt x="9" y="315"/>
                </a:lnTo>
                <a:lnTo>
                  <a:pt x="7" y="315"/>
                </a:lnTo>
                <a:lnTo>
                  <a:pt x="7" y="315"/>
                </a:lnTo>
                <a:lnTo>
                  <a:pt x="7" y="313"/>
                </a:lnTo>
                <a:lnTo>
                  <a:pt x="7" y="311"/>
                </a:lnTo>
                <a:lnTo>
                  <a:pt x="7" y="309"/>
                </a:lnTo>
                <a:lnTo>
                  <a:pt x="9" y="307"/>
                </a:lnTo>
                <a:lnTo>
                  <a:pt x="9" y="306"/>
                </a:lnTo>
                <a:lnTo>
                  <a:pt x="9" y="304"/>
                </a:lnTo>
                <a:lnTo>
                  <a:pt x="9" y="302"/>
                </a:lnTo>
                <a:lnTo>
                  <a:pt x="9" y="300"/>
                </a:lnTo>
                <a:lnTo>
                  <a:pt x="9" y="298"/>
                </a:lnTo>
                <a:lnTo>
                  <a:pt x="7" y="298"/>
                </a:lnTo>
                <a:lnTo>
                  <a:pt x="6" y="296"/>
                </a:lnTo>
                <a:lnTo>
                  <a:pt x="4" y="294"/>
                </a:lnTo>
                <a:lnTo>
                  <a:pt x="6" y="292"/>
                </a:lnTo>
                <a:lnTo>
                  <a:pt x="6" y="291"/>
                </a:lnTo>
                <a:lnTo>
                  <a:pt x="4" y="289"/>
                </a:lnTo>
                <a:lnTo>
                  <a:pt x="6" y="287"/>
                </a:lnTo>
                <a:lnTo>
                  <a:pt x="6" y="285"/>
                </a:lnTo>
                <a:lnTo>
                  <a:pt x="6" y="283"/>
                </a:lnTo>
                <a:lnTo>
                  <a:pt x="7" y="283"/>
                </a:lnTo>
                <a:lnTo>
                  <a:pt x="7" y="281"/>
                </a:lnTo>
                <a:lnTo>
                  <a:pt x="9" y="279"/>
                </a:lnTo>
                <a:lnTo>
                  <a:pt x="7" y="277"/>
                </a:lnTo>
                <a:lnTo>
                  <a:pt x="6" y="276"/>
                </a:lnTo>
                <a:lnTo>
                  <a:pt x="6" y="274"/>
                </a:lnTo>
                <a:lnTo>
                  <a:pt x="6" y="272"/>
                </a:lnTo>
                <a:lnTo>
                  <a:pt x="6" y="270"/>
                </a:lnTo>
                <a:lnTo>
                  <a:pt x="6" y="270"/>
                </a:lnTo>
                <a:lnTo>
                  <a:pt x="4" y="270"/>
                </a:lnTo>
                <a:lnTo>
                  <a:pt x="4" y="268"/>
                </a:lnTo>
                <a:lnTo>
                  <a:pt x="2" y="266"/>
                </a:lnTo>
                <a:lnTo>
                  <a:pt x="0" y="264"/>
                </a:lnTo>
                <a:lnTo>
                  <a:pt x="0" y="262"/>
                </a:lnTo>
                <a:lnTo>
                  <a:pt x="2" y="262"/>
                </a:lnTo>
                <a:lnTo>
                  <a:pt x="2" y="261"/>
                </a:lnTo>
                <a:lnTo>
                  <a:pt x="2" y="259"/>
                </a:lnTo>
                <a:lnTo>
                  <a:pt x="2" y="257"/>
                </a:lnTo>
                <a:lnTo>
                  <a:pt x="2" y="255"/>
                </a:lnTo>
                <a:lnTo>
                  <a:pt x="0" y="253"/>
                </a:lnTo>
                <a:lnTo>
                  <a:pt x="0" y="251"/>
                </a:lnTo>
                <a:lnTo>
                  <a:pt x="0" y="249"/>
                </a:lnTo>
                <a:lnTo>
                  <a:pt x="52" y="246"/>
                </a:lnTo>
                <a:lnTo>
                  <a:pt x="67" y="246"/>
                </a:lnTo>
                <a:lnTo>
                  <a:pt x="92" y="212"/>
                </a:lnTo>
                <a:lnTo>
                  <a:pt x="97" y="206"/>
                </a:lnTo>
                <a:lnTo>
                  <a:pt x="99" y="204"/>
                </a:lnTo>
                <a:lnTo>
                  <a:pt x="101" y="202"/>
                </a:lnTo>
                <a:lnTo>
                  <a:pt x="101" y="201"/>
                </a:lnTo>
                <a:lnTo>
                  <a:pt x="103" y="201"/>
                </a:lnTo>
                <a:lnTo>
                  <a:pt x="103" y="199"/>
                </a:lnTo>
                <a:lnTo>
                  <a:pt x="109" y="195"/>
                </a:lnTo>
                <a:lnTo>
                  <a:pt x="109" y="193"/>
                </a:lnTo>
                <a:lnTo>
                  <a:pt x="111" y="191"/>
                </a:lnTo>
                <a:lnTo>
                  <a:pt x="112" y="189"/>
                </a:lnTo>
                <a:lnTo>
                  <a:pt x="112" y="187"/>
                </a:lnTo>
                <a:lnTo>
                  <a:pt x="114" y="187"/>
                </a:lnTo>
                <a:lnTo>
                  <a:pt x="116" y="186"/>
                </a:lnTo>
                <a:lnTo>
                  <a:pt x="118" y="186"/>
                </a:lnTo>
                <a:lnTo>
                  <a:pt x="124" y="184"/>
                </a:lnTo>
                <a:lnTo>
                  <a:pt x="126" y="182"/>
                </a:lnTo>
                <a:lnTo>
                  <a:pt x="127" y="182"/>
                </a:lnTo>
                <a:lnTo>
                  <a:pt x="131" y="182"/>
                </a:lnTo>
                <a:lnTo>
                  <a:pt x="142" y="178"/>
                </a:lnTo>
                <a:lnTo>
                  <a:pt x="148" y="176"/>
                </a:lnTo>
                <a:lnTo>
                  <a:pt x="152" y="174"/>
                </a:lnTo>
                <a:lnTo>
                  <a:pt x="154" y="174"/>
                </a:lnTo>
                <a:lnTo>
                  <a:pt x="156" y="172"/>
                </a:lnTo>
                <a:lnTo>
                  <a:pt x="161" y="171"/>
                </a:lnTo>
                <a:lnTo>
                  <a:pt x="163" y="171"/>
                </a:lnTo>
                <a:lnTo>
                  <a:pt x="163" y="169"/>
                </a:lnTo>
                <a:lnTo>
                  <a:pt x="174" y="165"/>
                </a:lnTo>
                <a:lnTo>
                  <a:pt x="176" y="165"/>
                </a:lnTo>
                <a:lnTo>
                  <a:pt x="182" y="161"/>
                </a:lnTo>
                <a:lnTo>
                  <a:pt x="187" y="159"/>
                </a:lnTo>
                <a:lnTo>
                  <a:pt x="193" y="157"/>
                </a:lnTo>
                <a:lnTo>
                  <a:pt x="197" y="156"/>
                </a:lnTo>
                <a:lnTo>
                  <a:pt x="202" y="154"/>
                </a:lnTo>
                <a:lnTo>
                  <a:pt x="206" y="152"/>
                </a:lnTo>
                <a:lnTo>
                  <a:pt x="208" y="152"/>
                </a:lnTo>
                <a:lnTo>
                  <a:pt x="212" y="148"/>
                </a:lnTo>
                <a:lnTo>
                  <a:pt x="216" y="146"/>
                </a:lnTo>
                <a:lnTo>
                  <a:pt x="217" y="146"/>
                </a:lnTo>
                <a:lnTo>
                  <a:pt x="217" y="144"/>
                </a:lnTo>
                <a:lnTo>
                  <a:pt x="219" y="144"/>
                </a:lnTo>
                <a:lnTo>
                  <a:pt x="236" y="148"/>
                </a:lnTo>
                <a:lnTo>
                  <a:pt x="238" y="148"/>
                </a:lnTo>
                <a:lnTo>
                  <a:pt x="242" y="148"/>
                </a:lnTo>
                <a:lnTo>
                  <a:pt x="244" y="148"/>
                </a:lnTo>
                <a:lnTo>
                  <a:pt x="246" y="148"/>
                </a:lnTo>
                <a:lnTo>
                  <a:pt x="246" y="146"/>
                </a:lnTo>
                <a:lnTo>
                  <a:pt x="247" y="144"/>
                </a:lnTo>
                <a:lnTo>
                  <a:pt x="249" y="144"/>
                </a:lnTo>
                <a:lnTo>
                  <a:pt x="251" y="144"/>
                </a:lnTo>
                <a:lnTo>
                  <a:pt x="253" y="144"/>
                </a:lnTo>
                <a:lnTo>
                  <a:pt x="253" y="142"/>
                </a:lnTo>
                <a:lnTo>
                  <a:pt x="253" y="141"/>
                </a:lnTo>
                <a:lnTo>
                  <a:pt x="255" y="141"/>
                </a:lnTo>
                <a:lnTo>
                  <a:pt x="257" y="141"/>
                </a:lnTo>
                <a:lnTo>
                  <a:pt x="259" y="141"/>
                </a:lnTo>
                <a:lnTo>
                  <a:pt x="259" y="142"/>
                </a:lnTo>
                <a:lnTo>
                  <a:pt x="259" y="141"/>
                </a:lnTo>
                <a:lnTo>
                  <a:pt x="261" y="141"/>
                </a:lnTo>
                <a:lnTo>
                  <a:pt x="262" y="139"/>
                </a:lnTo>
                <a:lnTo>
                  <a:pt x="264" y="139"/>
                </a:lnTo>
                <a:lnTo>
                  <a:pt x="266" y="139"/>
                </a:lnTo>
                <a:lnTo>
                  <a:pt x="268" y="141"/>
                </a:lnTo>
                <a:lnTo>
                  <a:pt x="270" y="141"/>
                </a:lnTo>
                <a:lnTo>
                  <a:pt x="272" y="142"/>
                </a:lnTo>
                <a:lnTo>
                  <a:pt x="274" y="144"/>
                </a:lnTo>
                <a:lnTo>
                  <a:pt x="276" y="146"/>
                </a:lnTo>
                <a:lnTo>
                  <a:pt x="276" y="148"/>
                </a:lnTo>
                <a:lnTo>
                  <a:pt x="277" y="150"/>
                </a:lnTo>
                <a:lnTo>
                  <a:pt x="279" y="150"/>
                </a:lnTo>
                <a:lnTo>
                  <a:pt x="279" y="152"/>
                </a:lnTo>
                <a:lnTo>
                  <a:pt x="281" y="152"/>
                </a:lnTo>
                <a:lnTo>
                  <a:pt x="283" y="152"/>
                </a:lnTo>
                <a:lnTo>
                  <a:pt x="285" y="152"/>
                </a:lnTo>
                <a:lnTo>
                  <a:pt x="287" y="152"/>
                </a:lnTo>
                <a:lnTo>
                  <a:pt x="289" y="152"/>
                </a:lnTo>
                <a:lnTo>
                  <a:pt x="291" y="152"/>
                </a:lnTo>
                <a:lnTo>
                  <a:pt x="292" y="152"/>
                </a:lnTo>
                <a:lnTo>
                  <a:pt x="294" y="152"/>
                </a:lnTo>
                <a:lnTo>
                  <a:pt x="296" y="154"/>
                </a:lnTo>
                <a:lnTo>
                  <a:pt x="298" y="152"/>
                </a:lnTo>
                <a:lnTo>
                  <a:pt x="300" y="152"/>
                </a:lnTo>
                <a:lnTo>
                  <a:pt x="302" y="152"/>
                </a:lnTo>
                <a:lnTo>
                  <a:pt x="304" y="154"/>
                </a:lnTo>
                <a:lnTo>
                  <a:pt x="306" y="152"/>
                </a:lnTo>
                <a:lnTo>
                  <a:pt x="306" y="152"/>
                </a:lnTo>
                <a:lnTo>
                  <a:pt x="308" y="150"/>
                </a:lnTo>
                <a:lnTo>
                  <a:pt x="309" y="152"/>
                </a:lnTo>
                <a:lnTo>
                  <a:pt x="311" y="152"/>
                </a:lnTo>
                <a:lnTo>
                  <a:pt x="315" y="152"/>
                </a:lnTo>
                <a:lnTo>
                  <a:pt x="317" y="152"/>
                </a:lnTo>
                <a:lnTo>
                  <a:pt x="319" y="152"/>
                </a:lnTo>
                <a:lnTo>
                  <a:pt x="321" y="152"/>
                </a:lnTo>
                <a:lnTo>
                  <a:pt x="321" y="150"/>
                </a:lnTo>
                <a:lnTo>
                  <a:pt x="321" y="148"/>
                </a:lnTo>
                <a:lnTo>
                  <a:pt x="323" y="146"/>
                </a:lnTo>
                <a:lnTo>
                  <a:pt x="324" y="144"/>
                </a:lnTo>
                <a:lnTo>
                  <a:pt x="326" y="144"/>
                </a:lnTo>
                <a:lnTo>
                  <a:pt x="326" y="142"/>
                </a:lnTo>
                <a:lnTo>
                  <a:pt x="324" y="141"/>
                </a:lnTo>
                <a:lnTo>
                  <a:pt x="326" y="139"/>
                </a:lnTo>
                <a:lnTo>
                  <a:pt x="326" y="137"/>
                </a:lnTo>
                <a:lnTo>
                  <a:pt x="328" y="137"/>
                </a:lnTo>
                <a:lnTo>
                  <a:pt x="328" y="137"/>
                </a:lnTo>
                <a:lnTo>
                  <a:pt x="330" y="137"/>
                </a:lnTo>
                <a:lnTo>
                  <a:pt x="332" y="137"/>
                </a:lnTo>
                <a:lnTo>
                  <a:pt x="334" y="137"/>
                </a:lnTo>
                <a:lnTo>
                  <a:pt x="338" y="137"/>
                </a:lnTo>
                <a:lnTo>
                  <a:pt x="339" y="137"/>
                </a:lnTo>
                <a:lnTo>
                  <a:pt x="341" y="137"/>
                </a:lnTo>
                <a:lnTo>
                  <a:pt x="343" y="135"/>
                </a:lnTo>
                <a:lnTo>
                  <a:pt x="345" y="135"/>
                </a:lnTo>
                <a:lnTo>
                  <a:pt x="347" y="135"/>
                </a:lnTo>
                <a:lnTo>
                  <a:pt x="347" y="133"/>
                </a:lnTo>
                <a:lnTo>
                  <a:pt x="349" y="131"/>
                </a:lnTo>
                <a:lnTo>
                  <a:pt x="351" y="129"/>
                </a:lnTo>
                <a:lnTo>
                  <a:pt x="353" y="129"/>
                </a:lnTo>
                <a:lnTo>
                  <a:pt x="354" y="129"/>
                </a:lnTo>
                <a:lnTo>
                  <a:pt x="354" y="129"/>
                </a:lnTo>
                <a:lnTo>
                  <a:pt x="354" y="127"/>
                </a:lnTo>
                <a:lnTo>
                  <a:pt x="354" y="126"/>
                </a:lnTo>
                <a:lnTo>
                  <a:pt x="356" y="126"/>
                </a:lnTo>
                <a:lnTo>
                  <a:pt x="356" y="124"/>
                </a:lnTo>
                <a:lnTo>
                  <a:pt x="358" y="124"/>
                </a:lnTo>
                <a:lnTo>
                  <a:pt x="360" y="124"/>
                </a:lnTo>
                <a:lnTo>
                  <a:pt x="362" y="124"/>
                </a:lnTo>
                <a:lnTo>
                  <a:pt x="364" y="124"/>
                </a:lnTo>
                <a:lnTo>
                  <a:pt x="366" y="124"/>
                </a:lnTo>
                <a:lnTo>
                  <a:pt x="366" y="122"/>
                </a:lnTo>
                <a:lnTo>
                  <a:pt x="368" y="122"/>
                </a:lnTo>
                <a:lnTo>
                  <a:pt x="369" y="122"/>
                </a:lnTo>
                <a:lnTo>
                  <a:pt x="371" y="120"/>
                </a:lnTo>
                <a:lnTo>
                  <a:pt x="373" y="120"/>
                </a:lnTo>
                <a:lnTo>
                  <a:pt x="375" y="120"/>
                </a:lnTo>
                <a:lnTo>
                  <a:pt x="377" y="118"/>
                </a:lnTo>
                <a:lnTo>
                  <a:pt x="379" y="118"/>
                </a:lnTo>
                <a:lnTo>
                  <a:pt x="381" y="118"/>
                </a:lnTo>
                <a:lnTo>
                  <a:pt x="383" y="118"/>
                </a:lnTo>
                <a:lnTo>
                  <a:pt x="383" y="116"/>
                </a:lnTo>
                <a:lnTo>
                  <a:pt x="384" y="116"/>
                </a:lnTo>
                <a:lnTo>
                  <a:pt x="386" y="116"/>
                </a:lnTo>
                <a:lnTo>
                  <a:pt x="388" y="114"/>
                </a:lnTo>
                <a:lnTo>
                  <a:pt x="390" y="112"/>
                </a:lnTo>
                <a:lnTo>
                  <a:pt x="394" y="111"/>
                </a:lnTo>
                <a:lnTo>
                  <a:pt x="396" y="109"/>
                </a:lnTo>
                <a:lnTo>
                  <a:pt x="398" y="109"/>
                </a:lnTo>
                <a:lnTo>
                  <a:pt x="399" y="107"/>
                </a:lnTo>
                <a:lnTo>
                  <a:pt x="401" y="107"/>
                </a:lnTo>
                <a:lnTo>
                  <a:pt x="403" y="107"/>
                </a:lnTo>
                <a:lnTo>
                  <a:pt x="405" y="103"/>
                </a:lnTo>
                <a:lnTo>
                  <a:pt x="409" y="101"/>
                </a:lnTo>
                <a:lnTo>
                  <a:pt x="409" y="99"/>
                </a:lnTo>
                <a:lnTo>
                  <a:pt x="411" y="99"/>
                </a:lnTo>
                <a:lnTo>
                  <a:pt x="413" y="99"/>
                </a:lnTo>
                <a:lnTo>
                  <a:pt x="414" y="97"/>
                </a:lnTo>
                <a:lnTo>
                  <a:pt x="418" y="97"/>
                </a:lnTo>
                <a:lnTo>
                  <a:pt x="420" y="97"/>
                </a:lnTo>
                <a:lnTo>
                  <a:pt x="420" y="96"/>
                </a:lnTo>
                <a:lnTo>
                  <a:pt x="422" y="96"/>
                </a:lnTo>
                <a:lnTo>
                  <a:pt x="424" y="94"/>
                </a:lnTo>
                <a:lnTo>
                  <a:pt x="426" y="96"/>
                </a:lnTo>
                <a:lnTo>
                  <a:pt x="428" y="94"/>
                </a:lnTo>
                <a:lnTo>
                  <a:pt x="429" y="94"/>
                </a:lnTo>
                <a:lnTo>
                  <a:pt x="431" y="94"/>
                </a:lnTo>
                <a:lnTo>
                  <a:pt x="435" y="94"/>
                </a:lnTo>
                <a:lnTo>
                  <a:pt x="437" y="97"/>
                </a:lnTo>
                <a:lnTo>
                  <a:pt x="437" y="99"/>
                </a:lnTo>
                <a:lnTo>
                  <a:pt x="437" y="101"/>
                </a:lnTo>
                <a:lnTo>
                  <a:pt x="437" y="103"/>
                </a:lnTo>
                <a:lnTo>
                  <a:pt x="437" y="105"/>
                </a:lnTo>
                <a:lnTo>
                  <a:pt x="437" y="107"/>
                </a:lnTo>
                <a:lnTo>
                  <a:pt x="439" y="109"/>
                </a:lnTo>
                <a:lnTo>
                  <a:pt x="441" y="111"/>
                </a:lnTo>
                <a:lnTo>
                  <a:pt x="443" y="111"/>
                </a:lnTo>
                <a:lnTo>
                  <a:pt x="443" y="112"/>
                </a:lnTo>
                <a:lnTo>
                  <a:pt x="443" y="114"/>
                </a:lnTo>
                <a:lnTo>
                  <a:pt x="443" y="116"/>
                </a:lnTo>
                <a:lnTo>
                  <a:pt x="443" y="118"/>
                </a:lnTo>
                <a:lnTo>
                  <a:pt x="441" y="120"/>
                </a:lnTo>
                <a:lnTo>
                  <a:pt x="441" y="122"/>
                </a:lnTo>
                <a:lnTo>
                  <a:pt x="439" y="124"/>
                </a:lnTo>
                <a:lnTo>
                  <a:pt x="439" y="126"/>
                </a:lnTo>
                <a:lnTo>
                  <a:pt x="441" y="124"/>
                </a:lnTo>
                <a:lnTo>
                  <a:pt x="448" y="112"/>
                </a:lnTo>
                <a:lnTo>
                  <a:pt x="452" y="109"/>
                </a:lnTo>
                <a:lnTo>
                  <a:pt x="454" y="105"/>
                </a:lnTo>
                <a:lnTo>
                  <a:pt x="458" y="103"/>
                </a:lnTo>
                <a:lnTo>
                  <a:pt x="458" y="101"/>
                </a:lnTo>
                <a:lnTo>
                  <a:pt x="467" y="92"/>
                </a:lnTo>
                <a:lnTo>
                  <a:pt x="480" y="88"/>
                </a:lnTo>
                <a:lnTo>
                  <a:pt x="486" y="86"/>
                </a:lnTo>
                <a:lnTo>
                  <a:pt x="493" y="82"/>
                </a:lnTo>
                <a:lnTo>
                  <a:pt x="493" y="81"/>
                </a:lnTo>
                <a:lnTo>
                  <a:pt x="495" y="79"/>
                </a:lnTo>
                <a:lnTo>
                  <a:pt x="497" y="79"/>
                </a:lnTo>
                <a:lnTo>
                  <a:pt x="499" y="77"/>
                </a:lnTo>
                <a:lnTo>
                  <a:pt x="503" y="77"/>
                </a:lnTo>
                <a:lnTo>
                  <a:pt x="504" y="77"/>
                </a:lnTo>
                <a:lnTo>
                  <a:pt x="506" y="73"/>
                </a:lnTo>
                <a:lnTo>
                  <a:pt x="508" y="73"/>
                </a:lnTo>
                <a:lnTo>
                  <a:pt x="510" y="75"/>
                </a:lnTo>
                <a:lnTo>
                  <a:pt x="512" y="77"/>
                </a:lnTo>
                <a:lnTo>
                  <a:pt x="514" y="79"/>
                </a:lnTo>
                <a:lnTo>
                  <a:pt x="514" y="81"/>
                </a:lnTo>
                <a:lnTo>
                  <a:pt x="516" y="82"/>
                </a:lnTo>
                <a:lnTo>
                  <a:pt x="518" y="82"/>
                </a:lnTo>
                <a:lnTo>
                  <a:pt x="519" y="84"/>
                </a:lnTo>
                <a:lnTo>
                  <a:pt x="521" y="86"/>
                </a:lnTo>
                <a:lnTo>
                  <a:pt x="523" y="86"/>
                </a:lnTo>
                <a:lnTo>
                  <a:pt x="525" y="88"/>
                </a:lnTo>
                <a:lnTo>
                  <a:pt x="527" y="88"/>
                </a:lnTo>
                <a:lnTo>
                  <a:pt x="527" y="90"/>
                </a:lnTo>
                <a:lnTo>
                  <a:pt x="533" y="92"/>
                </a:lnTo>
                <a:lnTo>
                  <a:pt x="534" y="92"/>
                </a:lnTo>
                <a:lnTo>
                  <a:pt x="534" y="94"/>
                </a:lnTo>
                <a:lnTo>
                  <a:pt x="536" y="94"/>
                </a:lnTo>
                <a:lnTo>
                  <a:pt x="540" y="97"/>
                </a:lnTo>
                <a:lnTo>
                  <a:pt x="542" y="97"/>
                </a:lnTo>
                <a:lnTo>
                  <a:pt x="544" y="99"/>
                </a:lnTo>
                <a:lnTo>
                  <a:pt x="544" y="99"/>
                </a:lnTo>
                <a:lnTo>
                  <a:pt x="544" y="103"/>
                </a:lnTo>
                <a:lnTo>
                  <a:pt x="544" y="105"/>
                </a:lnTo>
                <a:lnTo>
                  <a:pt x="542" y="107"/>
                </a:lnTo>
                <a:lnTo>
                  <a:pt x="540" y="109"/>
                </a:lnTo>
                <a:lnTo>
                  <a:pt x="538" y="111"/>
                </a:lnTo>
                <a:lnTo>
                  <a:pt x="536" y="111"/>
                </a:lnTo>
                <a:lnTo>
                  <a:pt x="536" y="112"/>
                </a:lnTo>
                <a:lnTo>
                  <a:pt x="538" y="112"/>
                </a:lnTo>
                <a:lnTo>
                  <a:pt x="540" y="114"/>
                </a:lnTo>
                <a:lnTo>
                  <a:pt x="542" y="116"/>
                </a:lnTo>
                <a:lnTo>
                  <a:pt x="544" y="118"/>
                </a:lnTo>
                <a:lnTo>
                  <a:pt x="544" y="120"/>
                </a:lnTo>
                <a:lnTo>
                  <a:pt x="542" y="124"/>
                </a:lnTo>
                <a:lnTo>
                  <a:pt x="542" y="126"/>
                </a:lnTo>
                <a:lnTo>
                  <a:pt x="542" y="127"/>
                </a:lnTo>
                <a:lnTo>
                  <a:pt x="542" y="129"/>
                </a:lnTo>
                <a:lnTo>
                  <a:pt x="544" y="131"/>
                </a:lnTo>
                <a:lnTo>
                  <a:pt x="544" y="131"/>
                </a:lnTo>
                <a:lnTo>
                  <a:pt x="544" y="129"/>
                </a:lnTo>
                <a:lnTo>
                  <a:pt x="546" y="129"/>
                </a:lnTo>
                <a:lnTo>
                  <a:pt x="551" y="122"/>
                </a:lnTo>
                <a:lnTo>
                  <a:pt x="553" y="122"/>
                </a:lnTo>
                <a:lnTo>
                  <a:pt x="557" y="127"/>
                </a:lnTo>
                <a:lnTo>
                  <a:pt x="561" y="135"/>
                </a:lnTo>
                <a:lnTo>
                  <a:pt x="561" y="137"/>
                </a:lnTo>
                <a:lnTo>
                  <a:pt x="570" y="137"/>
                </a:lnTo>
                <a:lnTo>
                  <a:pt x="572" y="137"/>
                </a:lnTo>
                <a:lnTo>
                  <a:pt x="574" y="135"/>
                </a:lnTo>
                <a:lnTo>
                  <a:pt x="576" y="135"/>
                </a:lnTo>
                <a:lnTo>
                  <a:pt x="578" y="135"/>
                </a:lnTo>
                <a:lnTo>
                  <a:pt x="579" y="135"/>
                </a:lnTo>
                <a:lnTo>
                  <a:pt x="581" y="135"/>
                </a:lnTo>
                <a:lnTo>
                  <a:pt x="583" y="135"/>
                </a:lnTo>
                <a:lnTo>
                  <a:pt x="583" y="133"/>
                </a:lnTo>
                <a:lnTo>
                  <a:pt x="585" y="133"/>
                </a:lnTo>
                <a:lnTo>
                  <a:pt x="585" y="131"/>
                </a:lnTo>
                <a:lnTo>
                  <a:pt x="587" y="131"/>
                </a:lnTo>
                <a:lnTo>
                  <a:pt x="587" y="129"/>
                </a:lnTo>
                <a:lnTo>
                  <a:pt x="589" y="127"/>
                </a:lnTo>
                <a:lnTo>
                  <a:pt x="591" y="127"/>
                </a:lnTo>
                <a:lnTo>
                  <a:pt x="591" y="126"/>
                </a:lnTo>
                <a:lnTo>
                  <a:pt x="591" y="126"/>
                </a:lnTo>
                <a:lnTo>
                  <a:pt x="593" y="124"/>
                </a:lnTo>
                <a:lnTo>
                  <a:pt x="594" y="122"/>
                </a:lnTo>
                <a:lnTo>
                  <a:pt x="596" y="120"/>
                </a:lnTo>
                <a:lnTo>
                  <a:pt x="598" y="120"/>
                </a:lnTo>
                <a:lnTo>
                  <a:pt x="600" y="118"/>
                </a:lnTo>
                <a:lnTo>
                  <a:pt x="600" y="116"/>
                </a:lnTo>
                <a:lnTo>
                  <a:pt x="602" y="116"/>
                </a:lnTo>
                <a:lnTo>
                  <a:pt x="602" y="114"/>
                </a:lnTo>
                <a:lnTo>
                  <a:pt x="604" y="114"/>
                </a:lnTo>
                <a:lnTo>
                  <a:pt x="604" y="112"/>
                </a:lnTo>
                <a:lnTo>
                  <a:pt x="604" y="111"/>
                </a:lnTo>
                <a:lnTo>
                  <a:pt x="606" y="109"/>
                </a:lnTo>
                <a:lnTo>
                  <a:pt x="606" y="107"/>
                </a:lnTo>
                <a:lnTo>
                  <a:pt x="608" y="107"/>
                </a:lnTo>
                <a:lnTo>
                  <a:pt x="608" y="105"/>
                </a:lnTo>
                <a:lnTo>
                  <a:pt x="608" y="103"/>
                </a:lnTo>
                <a:lnTo>
                  <a:pt x="608" y="101"/>
                </a:lnTo>
                <a:lnTo>
                  <a:pt x="608" y="99"/>
                </a:lnTo>
                <a:lnTo>
                  <a:pt x="608" y="97"/>
                </a:lnTo>
                <a:lnTo>
                  <a:pt x="609" y="96"/>
                </a:lnTo>
                <a:lnTo>
                  <a:pt x="609" y="94"/>
                </a:lnTo>
                <a:lnTo>
                  <a:pt x="609" y="92"/>
                </a:lnTo>
                <a:lnTo>
                  <a:pt x="609" y="92"/>
                </a:lnTo>
                <a:lnTo>
                  <a:pt x="609" y="90"/>
                </a:lnTo>
                <a:lnTo>
                  <a:pt x="609" y="88"/>
                </a:lnTo>
                <a:lnTo>
                  <a:pt x="609" y="86"/>
                </a:lnTo>
                <a:lnTo>
                  <a:pt x="609" y="84"/>
                </a:lnTo>
                <a:lnTo>
                  <a:pt x="611" y="84"/>
                </a:lnTo>
                <a:lnTo>
                  <a:pt x="611" y="82"/>
                </a:lnTo>
                <a:lnTo>
                  <a:pt x="613" y="82"/>
                </a:lnTo>
                <a:lnTo>
                  <a:pt x="613" y="81"/>
                </a:lnTo>
                <a:lnTo>
                  <a:pt x="615" y="79"/>
                </a:lnTo>
                <a:lnTo>
                  <a:pt x="615" y="77"/>
                </a:lnTo>
                <a:lnTo>
                  <a:pt x="617" y="75"/>
                </a:lnTo>
                <a:lnTo>
                  <a:pt x="617" y="73"/>
                </a:lnTo>
                <a:lnTo>
                  <a:pt x="619" y="73"/>
                </a:lnTo>
                <a:lnTo>
                  <a:pt x="619" y="71"/>
                </a:lnTo>
                <a:lnTo>
                  <a:pt x="621" y="71"/>
                </a:lnTo>
                <a:lnTo>
                  <a:pt x="623" y="69"/>
                </a:lnTo>
                <a:lnTo>
                  <a:pt x="624" y="69"/>
                </a:lnTo>
                <a:lnTo>
                  <a:pt x="626" y="67"/>
                </a:lnTo>
                <a:lnTo>
                  <a:pt x="628" y="67"/>
                </a:lnTo>
                <a:lnTo>
                  <a:pt x="628" y="66"/>
                </a:lnTo>
                <a:lnTo>
                  <a:pt x="630" y="66"/>
                </a:lnTo>
                <a:lnTo>
                  <a:pt x="632" y="66"/>
                </a:lnTo>
                <a:lnTo>
                  <a:pt x="632" y="64"/>
                </a:lnTo>
                <a:lnTo>
                  <a:pt x="634" y="64"/>
                </a:lnTo>
                <a:lnTo>
                  <a:pt x="636" y="62"/>
                </a:lnTo>
                <a:lnTo>
                  <a:pt x="638" y="62"/>
                </a:lnTo>
                <a:lnTo>
                  <a:pt x="639" y="60"/>
                </a:lnTo>
                <a:lnTo>
                  <a:pt x="639" y="58"/>
                </a:lnTo>
                <a:lnTo>
                  <a:pt x="641" y="56"/>
                </a:lnTo>
                <a:lnTo>
                  <a:pt x="643" y="56"/>
                </a:lnTo>
                <a:lnTo>
                  <a:pt x="643" y="54"/>
                </a:lnTo>
                <a:lnTo>
                  <a:pt x="645" y="52"/>
                </a:lnTo>
                <a:lnTo>
                  <a:pt x="645" y="51"/>
                </a:lnTo>
                <a:lnTo>
                  <a:pt x="647" y="51"/>
                </a:lnTo>
                <a:lnTo>
                  <a:pt x="647" y="49"/>
                </a:lnTo>
                <a:lnTo>
                  <a:pt x="647" y="47"/>
                </a:lnTo>
                <a:lnTo>
                  <a:pt x="647" y="47"/>
                </a:lnTo>
                <a:lnTo>
                  <a:pt x="649" y="45"/>
                </a:lnTo>
                <a:lnTo>
                  <a:pt x="651" y="45"/>
                </a:lnTo>
                <a:lnTo>
                  <a:pt x="653" y="45"/>
                </a:lnTo>
                <a:lnTo>
                  <a:pt x="654" y="45"/>
                </a:lnTo>
                <a:lnTo>
                  <a:pt x="656" y="45"/>
                </a:lnTo>
                <a:lnTo>
                  <a:pt x="658" y="43"/>
                </a:lnTo>
                <a:lnTo>
                  <a:pt x="660" y="43"/>
                </a:lnTo>
                <a:lnTo>
                  <a:pt x="662" y="43"/>
                </a:lnTo>
                <a:lnTo>
                  <a:pt x="664" y="43"/>
                </a:lnTo>
                <a:lnTo>
                  <a:pt x="666" y="43"/>
                </a:lnTo>
                <a:lnTo>
                  <a:pt x="668" y="43"/>
                </a:lnTo>
                <a:lnTo>
                  <a:pt x="669" y="43"/>
                </a:lnTo>
                <a:lnTo>
                  <a:pt x="671" y="43"/>
                </a:lnTo>
                <a:lnTo>
                  <a:pt x="673" y="43"/>
                </a:lnTo>
                <a:lnTo>
                  <a:pt x="675" y="43"/>
                </a:lnTo>
                <a:lnTo>
                  <a:pt x="677" y="43"/>
                </a:lnTo>
                <a:lnTo>
                  <a:pt x="679" y="43"/>
                </a:lnTo>
                <a:lnTo>
                  <a:pt x="681" y="43"/>
                </a:lnTo>
                <a:lnTo>
                  <a:pt x="683" y="43"/>
                </a:lnTo>
                <a:lnTo>
                  <a:pt x="683" y="41"/>
                </a:lnTo>
                <a:lnTo>
                  <a:pt x="684" y="41"/>
                </a:lnTo>
                <a:lnTo>
                  <a:pt x="686" y="41"/>
                </a:lnTo>
                <a:lnTo>
                  <a:pt x="686" y="41"/>
                </a:lnTo>
                <a:lnTo>
                  <a:pt x="688" y="39"/>
                </a:lnTo>
                <a:lnTo>
                  <a:pt x="690" y="39"/>
                </a:lnTo>
                <a:lnTo>
                  <a:pt x="692" y="37"/>
                </a:lnTo>
                <a:lnTo>
                  <a:pt x="694" y="37"/>
                </a:lnTo>
                <a:lnTo>
                  <a:pt x="696" y="36"/>
                </a:lnTo>
                <a:lnTo>
                  <a:pt x="698" y="34"/>
                </a:lnTo>
                <a:lnTo>
                  <a:pt x="699" y="34"/>
                </a:lnTo>
                <a:lnTo>
                  <a:pt x="699" y="32"/>
                </a:lnTo>
                <a:lnTo>
                  <a:pt x="701" y="32"/>
                </a:lnTo>
                <a:lnTo>
                  <a:pt x="701" y="30"/>
                </a:lnTo>
                <a:lnTo>
                  <a:pt x="703" y="30"/>
                </a:lnTo>
                <a:lnTo>
                  <a:pt x="703" y="28"/>
                </a:lnTo>
                <a:lnTo>
                  <a:pt x="705" y="28"/>
                </a:lnTo>
                <a:lnTo>
                  <a:pt x="705" y="26"/>
                </a:lnTo>
                <a:lnTo>
                  <a:pt x="713" y="26"/>
                </a:lnTo>
                <a:lnTo>
                  <a:pt x="713" y="28"/>
                </a:lnTo>
                <a:lnTo>
                  <a:pt x="714" y="30"/>
                </a:lnTo>
                <a:lnTo>
                  <a:pt x="716" y="32"/>
                </a:lnTo>
                <a:lnTo>
                  <a:pt x="714" y="34"/>
                </a:lnTo>
                <a:lnTo>
                  <a:pt x="716" y="34"/>
                </a:lnTo>
                <a:lnTo>
                  <a:pt x="716" y="32"/>
                </a:lnTo>
                <a:lnTo>
                  <a:pt x="714" y="30"/>
                </a:lnTo>
                <a:lnTo>
                  <a:pt x="714" y="28"/>
                </a:lnTo>
                <a:lnTo>
                  <a:pt x="714" y="26"/>
                </a:lnTo>
                <a:lnTo>
                  <a:pt x="714" y="28"/>
                </a:lnTo>
                <a:lnTo>
                  <a:pt x="716" y="28"/>
                </a:lnTo>
                <a:lnTo>
                  <a:pt x="716" y="26"/>
                </a:lnTo>
                <a:lnTo>
                  <a:pt x="718" y="26"/>
                </a:lnTo>
                <a:lnTo>
                  <a:pt x="718" y="28"/>
                </a:lnTo>
                <a:lnTo>
                  <a:pt x="718" y="30"/>
                </a:lnTo>
                <a:lnTo>
                  <a:pt x="720" y="30"/>
                </a:lnTo>
                <a:lnTo>
                  <a:pt x="722" y="30"/>
                </a:lnTo>
                <a:lnTo>
                  <a:pt x="724" y="30"/>
                </a:lnTo>
                <a:lnTo>
                  <a:pt x="726" y="30"/>
                </a:lnTo>
                <a:lnTo>
                  <a:pt x="728" y="32"/>
                </a:lnTo>
                <a:lnTo>
                  <a:pt x="728" y="30"/>
                </a:lnTo>
                <a:lnTo>
                  <a:pt x="726" y="30"/>
                </a:lnTo>
                <a:lnTo>
                  <a:pt x="726" y="28"/>
                </a:lnTo>
                <a:lnTo>
                  <a:pt x="722" y="28"/>
                </a:lnTo>
                <a:lnTo>
                  <a:pt x="722" y="30"/>
                </a:lnTo>
                <a:lnTo>
                  <a:pt x="720" y="30"/>
                </a:lnTo>
                <a:lnTo>
                  <a:pt x="720" y="28"/>
                </a:lnTo>
                <a:lnTo>
                  <a:pt x="722" y="28"/>
                </a:lnTo>
                <a:lnTo>
                  <a:pt x="722" y="26"/>
                </a:lnTo>
                <a:lnTo>
                  <a:pt x="720" y="26"/>
                </a:lnTo>
                <a:lnTo>
                  <a:pt x="720" y="24"/>
                </a:lnTo>
                <a:lnTo>
                  <a:pt x="722" y="24"/>
                </a:lnTo>
                <a:lnTo>
                  <a:pt x="722" y="22"/>
                </a:lnTo>
                <a:lnTo>
                  <a:pt x="722" y="21"/>
                </a:lnTo>
                <a:lnTo>
                  <a:pt x="722" y="19"/>
                </a:lnTo>
                <a:lnTo>
                  <a:pt x="724" y="19"/>
                </a:lnTo>
                <a:lnTo>
                  <a:pt x="724" y="17"/>
                </a:lnTo>
                <a:lnTo>
                  <a:pt x="724" y="15"/>
                </a:lnTo>
                <a:lnTo>
                  <a:pt x="720" y="11"/>
                </a:lnTo>
                <a:lnTo>
                  <a:pt x="720" y="9"/>
                </a:lnTo>
                <a:lnTo>
                  <a:pt x="718" y="9"/>
                </a:lnTo>
                <a:lnTo>
                  <a:pt x="718" y="7"/>
                </a:lnTo>
                <a:lnTo>
                  <a:pt x="716" y="7"/>
                </a:lnTo>
                <a:lnTo>
                  <a:pt x="716" y="5"/>
                </a:lnTo>
                <a:lnTo>
                  <a:pt x="714" y="5"/>
                </a:lnTo>
                <a:lnTo>
                  <a:pt x="716" y="4"/>
                </a:lnTo>
                <a:lnTo>
                  <a:pt x="718" y="2"/>
                </a:lnTo>
                <a:lnTo>
                  <a:pt x="720" y="2"/>
                </a:lnTo>
                <a:lnTo>
                  <a:pt x="722" y="0"/>
                </a:lnTo>
                <a:lnTo>
                  <a:pt x="722" y="2"/>
                </a:lnTo>
                <a:lnTo>
                  <a:pt x="724" y="2"/>
                </a:lnTo>
                <a:lnTo>
                  <a:pt x="726" y="2"/>
                </a:lnTo>
                <a:lnTo>
                  <a:pt x="728" y="2"/>
                </a:lnTo>
                <a:lnTo>
                  <a:pt x="729" y="2"/>
                </a:lnTo>
                <a:lnTo>
                  <a:pt x="731" y="2"/>
                </a:lnTo>
                <a:lnTo>
                  <a:pt x="731" y="2"/>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116"/>
          <p:cNvSpPr>
            <a:spLocks/>
          </p:cNvSpPr>
          <p:nvPr/>
        </p:nvSpPr>
        <p:spPr bwMode="auto">
          <a:xfrm>
            <a:off x="3040645" y="5355796"/>
            <a:ext cx="2025650" cy="1465263"/>
          </a:xfrm>
          <a:custGeom>
            <a:avLst/>
            <a:gdLst>
              <a:gd name="T0" fmla="*/ 582 w 1276"/>
              <a:gd name="T1" fmla="*/ 871 h 923"/>
              <a:gd name="T2" fmla="*/ 520 w 1276"/>
              <a:gd name="T3" fmla="*/ 839 h 923"/>
              <a:gd name="T4" fmla="*/ 477 w 1276"/>
              <a:gd name="T5" fmla="*/ 809 h 923"/>
              <a:gd name="T6" fmla="*/ 413 w 1276"/>
              <a:gd name="T7" fmla="*/ 831 h 923"/>
              <a:gd name="T8" fmla="*/ 368 w 1276"/>
              <a:gd name="T9" fmla="*/ 873 h 923"/>
              <a:gd name="T10" fmla="*/ 308 w 1276"/>
              <a:gd name="T11" fmla="*/ 863 h 923"/>
              <a:gd name="T12" fmla="*/ 143 w 1276"/>
              <a:gd name="T13" fmla="*/ 856 h 923"/>
              <a:gd name="T14" fmla="*/ 83 w 1276"/>
              <a:gd name="T15" fmla="*/ 773 h 923"/>
              <a:gd name="T16" fmla="*/ 30 w 1276"/>
              <a:gd name="T17" fmla="*/ 704 h 923"/>
              <a:gd name="T18" fmla="*/ 38 w 1276"/>
              <a:gd name="T19" fmla="*/ 629 h 923"/>
              <a:gd name="T20" fmla="*/ 30 w 1276"/>
              <a:gd name="T21" fmla="*/ 541 h 923"/>
              <a:gd name="T22" fmla="*/ 19 w 1276"/>
              <a:gd name="T23" fmla="*/ 484 h 923"/>
              <a:gd name="T24" fmla="*/ 73 w 1276"/>
              <a:gd name="T25" fmla="*/ 469 h 923"/>
              <a:gd name="T26" fmla="*/ 109 w 1276"/>
              <a:gd name="T27" fmla="*/ 434 h 923"/>
              <a:gd name="T28" fmla="*/ 156 w 1276"/>
              <a:gd name="T29" fmla="*/ 407 h 923"/>
              <a:gd name="T30" fmla="*/ 164 w 1276"/>
              <a:gd name="T31" fmla="*/ 370 h 923"/>
              <a:gd name="T32" fmla="*/ 201 w 1276"/>
              <a:gd name="T33" fmla="*/ 362 h 923"/>
              <a:gd name="T34" fmla="*/ 227 w 1276"/>
              <a:gd name="T35" fmla="*/ 319 h 923"/>
              <a:gd name="T36" fmla="*/ 224 w 1276"/>
              <a:gd name="T37" fmla="*/ 272 h 923"/>
              <a:gd name="T38" fmla="*/ 203 w 1276"/>
              <a:gd name="T39" fmla="*/ 222 h 923"/>
              <a:gd name="T40" fmla="*/ 240 w 1276"/>
              <a:gd name="T41" fmla="*/ 194 h 923"/>
              <a:gd name="T42" fmla="*/ 278 w 1276"/>
              <a:gd name="T43" fmla="*/ 156 h 923"/>
              <a:gd name="T44" fmla="*/ 325 w 1276"/>
              <a:gd name="T45" fmla="*/ 117 h 923"/>
              <a:gd name="T46" fmla="*/ 375 w 1276"/>
              <a:gd name="T47" fmla="*/ 83 h 923"/>
              <a:gd name="T48" fmla="*/ 422 w 1276"/>
              <a:gd name="T49" fmla="*/ 55 h 923"/>
              <a:gd name="T50" fmla="*/ 471 w 1276"/>
              <a:gd name="T51" fmla="*/ 14 h 923"/>
              <a:gd name="T52" fmla="*/ 486 w 1276"/>
              <a:gd name="T53" fmla="*/ 42 h 923"/>
              <a:gd name="T54" fmla="*/ 471 w 1276"/>
              <a:gd name="T55" fmla="*/ 139 h 923"/>
              <a:gd name="T56" fmla="*/ 417 w 1276"/>
              <a:gd name="T57" fmla="*/ 212 h 923"/>
              <a:gd name="T58" fmla="*/ 497 w 1276"/>
              <a:gd name="T59" fmla="*/ 225 h 923"/>
              <a:gd name="T60" fmla="*/ 550 w 1276"/>
              <a:gd name="T61" fmla="*/ 186 h 923"/>
              <a:gd name="T62" fmla="*/ 587 w 1276"/>
              <a:gd name="T63" fmla="*/ 197 h 923"/>
              <a:gd name="T64" fmla="*/ 644 w 1276"/>
              <a:gd name="T65" fmla="*/ 195 h 923"/>
              <a:gd name="T66" fmla="*/ 689 w 1276"/>
              <a:gd name="T67" fmla="*/ 154 h 923"/>
              <a:gd name="T68" fmla="*/ 698 w 1276"/>
              <a:gd name="T69" fmla="*/ 152 h 923"/>
              <a:gd name="T70" fmla="*/ 724 w 1276"/>
              <a:gd name="T71" fmla="*/ 212 h 923"/>
              <a:gd name="T72" fmla="*/ 707 w 1276"/>
              <a:gd name="T73" fmla="*/ 284 h 923"/>
              <a:gd name="T74" fmla="*/ 801 w 1276"/>
              <a:gd name="T75" fmla="*/ 224 h 923"/>
              <a:gd name="T76" fmla="*/ 927 w 1276"/>
              <a:gd name="T77" fmla="*/ 139 h 923"/>
              <a:gd name="T78" fmla="*/ 899 w 1276"/>
              <a:gd name="T79" fmla="*/ 205 h 923"/>
              <a:gd name="T80" fmla="*/ 872 w 1276"/>
              <a:gd name="T81" fmla="*/ 240 h 923"/>
              <a:gd name="T82" fmla="*/ 837 w 1276"/>
              <a:gd name="T83" fmla="*/ 278 h 923"/>
              <a:gd name="T84" fmla="*/ 842 w 1276"/>
              <a:gd name="T85" fmla="*/ 334 h 923"/>
              <a:gd name="T86" fmla="*/ 871 w 1276"/>
              <a:gd name="T87" fmla="*/ 374 h 923"/>
              <a:gd name="T88" fmla="*/ 953 w 1276"/>
              <a:gd name="T89" fmla="*/ 406 h 923"/>
              <a:gd name="T90" fmla="*/ 1060 w 1276"/>
              <a:gd name="T91" fmla="*/ 430 h 923"/>
              <a:gd name="T92" fmla="*/ 1178 w 1276"/>
              <a:gd name="T93" fmla="*/ 475 h 923"/>
              <a:gd name="T94" fmla="*/ 1206 w 1276"/>
              <a:gd name="T95" fmla="*/ 526 h 923"/>
              <a:gd name="T96" fmla="*/ 1242 w 1276"/>
              <a:gd name="T97" fmla="*/ 604 h 923"/>
              <a:gd name="T98" fmla="*/ 1251 w 1276"/>
              <a:gd name="T99" fmla="*/ 661 h 923"/>
              <a:gd name="T100" fmla="*/ 1270 w 1276"/>
              <a:gd name="T101" fmla="*/ 717 h 923"/>
              <a:gd name="T102" fmla="*/ 1229 w 1276"/>
              <a:gd name="T103" fmla="*/ 756 h 923"/>
              <a:gd name="T104" fmla="*/ 1188 w 1276"/>
              <a:gd name="T105" fmla="*/ 801 h 923"/>
              <a:gd name="T106" fmla="*/ 1167 w 1276"/>
              <a:gd name="T107" fmla="*/ 859 h 923"/>
              <a:gd name="T108" fmla="*/ 1107 w 1276"/>
              <a:gd name="T109" fmla="*/ 888 h 923"/>
              <a:gd name="T110" fmla="*/ 1049 w 1276"/>
              <a:gd name="T111" fmla="*/ 919 h 923"/>
              <a:gd name="T112" fmla="*/ 985 w 1276"/>
              <a:gd name="T113" fmla="*/ 910 h 923"/>
              <a:gd name="T114" fmla="*/ 917 w 1276"/>
              <a:gd name="T115" fmla="*/ 891 h 923"/>
              <a:gd name="T116" fmla="*/ 869 w 1276"/>
              <a:gd name="T117" fmla="*/ 871 h 923"/>
              <a:gd name="T118" fmla="*/ 807 w 1276"/>
              <a:gd name="T119" fmla="*/ 873 h 923"/>
              <a:gd name="T120" fmla="*/ 756 w 1276"/>
              <a:gd name="T121" fmla="*/ 916 h 923"/>
              <a:gd name="T122" fmla="*/ 696 w 1276"/>
              <a:gd name="T123" fmla="*/ 901 h 923"/>
              <a:gd name="T124" fmla="*/ 627 w 1276"/>
              <a:gd name="T125" fmla="*/ 912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76" h="923">
                <a:moveTo>
                  <a:pt x="614" y="912"/>
                </a:moveTo>
                <a:lnTo>
                  <a:pt x="612" y="910"/>
                </a:lnTo>
                <a:lnTo>
                  <a:pt x="612" y="908"/>
                </a:lnTo>
                <a:lnTo>
                  <a:pt x="610" y="908"/>
                </a:lnTo>
                <a:lnTo>
                  <a:pt x="608" y="908"/>
                </a:lnTo>
                <a:lnTo>
                  <a:pt x="606" y="908"/>
                </a:lnTo>
                <a:lnTo>
                  <a:pt x="604" y="908"/>
                </a:lnTo>
                <a:lnTo>
                  <a:pt x="602" y="908"/>
                </a:lnTo>
                <a:lnTo>
                  <a:pt x="600" y="910"/>
                </a:lnTo>
                <a:lnTo>
                  <a:pt x="599" y="910"/>
                </a:lnTo>
                <a:lnTo>
                  <a:pt x="597" y="910"/>
                </a:lnTo>
                <a:lnTo>
                  <a:pt x="595" y="910"/>
                </a:lnTo>
                <a:lnTo>
                  <a:pt x="593" y="910"/>
                </a:lnTo>
                <a:lnTo>
                  <a:pt x="591" y="910"/>
                </a:lnTo>
                <a:lnTo>
                  <a:pt x="589" y="910"/>
                </a:lnTo>
                <a:lnTo>
                  <a:pt x="587" y="910"/>
                </a:lnTo>
                <a:lnTo>
                  <a:pt x="587" y="908"/>
                </a:lnTo>
                <a:lnTo>
                  <a:pt x="587" y="906"/>
                </a:lnTo>
                <a:lnTo>
                  <a:pt x="587" y="903"/>
                </a:lnTo>
                <a:lnTo>
                  <a:pt x="585" y="901"/>
                </a:lnTo>
                <a:lnTo>
                  <a:pt x="584" y="901"/>
                </a:lnTo>
                <a:lnTo>
                  <a:pt x="584" y="899"/>
                </a:lnTo>
                <a:lnTo>
                  <a:pt x="584" y="897"/>
                </a:lnTo>
                <a:lnTo>
                  <a:pt x="584" y="895"/>
                </a:lnTo>
                <a:lnTo>
                  <a:pt x="584" y="891"/>
                </a:lnTo>
                <a:lnTo>
                  <a:pt x="584" y="889"/>
                </a:lnTo>
                <a:lnTo>
                  <a:pt x="584" y="888"/>
                </a:lnTo>
                <a:lnTo>
                  <a:pt x="585" y="886"/>
                </a:lnTo>
                <a:lnTo>
                  <a:pt x="584" y="884"/>
                </a:lnTo>
                <a:lnTo>
                  <a:pt x="584" y="882"/>
                </a:lnTo>
                <a:lnTo>
                  <a:pt x="584" y="880"/>
                </a:lnTo>
                <a:lnTo>
                  <a:pt x="584" y="878"/>
                </a:lnTo>
                <a:lnTo>
                  <a:pt x="582" y="878"/>
                </a:lnTo>
                <a:lnTo>
                  <a:pt x="582" y="874"/>
                </a:lnTo>
                <a:lnTo>
                  <a:pt x="584" y="873"/>
                </a:lnTo>
                <a:lnTo>
                  <a:pt x="582" y="871"/>
                </a:lnTo>
                <a:lnTo>
                  <a:pt x="582" y="869"/>
                </a:lnTo>
                <a:lnTo>
                  <a:pt x="580" y="867"/>
                </a:lnTo>
                <a:lnTo>
                  <a:pt x="580" y="865"/>
                </a:lnTo>
                <a:lnTo>
                  <a:pt x="578" y="865"/>
                </a:lnTo>
                <a:lnTo>
                  <a:pt x="578" y="863"/>
                </a:lnTo>
                <a:lnTo>
                  <a:pt x="574" y="863"/>
                </a:lnTo>
                <a:lnTo>
                  <a:pt x="572" y="863"/>
                </a:lnTo>
                <a:lnTo>
                  <a:pt x="570" y="861"/>
                </a:lnTo>
                <a:lnTo>
                  <a:pt x="569" y="859"/>
                </a:lnTo>
                <a:lnTo>
                  <a:pt x="567" y="858"/>
                </a:lnTo>
                <a:lnTo>
                  <a:pt x="565" y="856"/>
                </a:lnTo>
                <a:lnTo>
                  <a:pt x="563" y="856"/>
                </a:lnTo>
                <a:lnTo>
                  <a:pt x="561" y="854"/>
                </a:lnTo>
                <a:lnTo>
                  <a:pt x="559" y="854"/>
                </a:lnTo>
                <a:lnTo>
                  <a:pt x="557" y="854"/>
                </a:lnTo>
                <a:lnTo>
                  <a:pt x="555" y="854"/>
                </a:lnTo>
                <a:lnTo>
                  <a:pt x="554" y="852"/>
                </a:lnTo>
                <a:lnTo>
                  <a:pt x="552" y="852"/>
                </a:lnTo>
                <a:lnTo>
                  <a:pt x="550" y="852"/>
                </a:lnTo>
                <a:lnTo>
                  <a:pt x="550" y="850"/>
                </a:lnTo>
                <a:lnTo>
                  <a:pt x="548" y="850"/>
                </a:lnTo>
                <a:lnTo>
                  <a:pt x="548" y="848"/>
                </a:lnTo>
                <a:lnTo>
                  <a:pt x="546" y="848"/>
                </a:lnTo>
                <a:lnTo>
                  <a:pt x="544" y="846"/>
                </a:lnTo>
                <a:lnTo>
                  <a:pt x="542" y="846"/>
                </a:lnTo>
                <a:lnTo>
                  <a:pt x="540" y="844"/>
                </a:lnTo>
                <a:lnTo>
                  <a:pt x="539" y="844"/>
                </a:lnTo>
                <a:lnTo>
                  <a:pt x="537" y="843"/>
                </a:lnTo>
                <a:lnTo>
                  <a:pt x="535" y="843"/>
                </a:lnTo>
                <a:lnTo>
                  <a:pt x="533" y="843"/>
                </a:lnTo>
                <a:lnTo>
                  <a:pt x="531" y="841"/>
                </a:lnTo>
                <a:lnTo>
                  <a:pt x="529" y="839"/>
                </a:lnTo>
                <a:lnTo>
                  <a:pt x="527" y="839"/>
                </a:lnTo>
                <a:lnTo>
                  <a:pt x="525" y="839"/>
                </a:lnTo>
                <a:lnTo>
                  <a:pt x="524" y="839"/>
                </a:lnTo>
                <a:lnTo>
                  <a:pt x="520" y="839"/>
                </a:lnTo>
                <a:lnTo>
                  <a:pt x="518" y="839"/>
                </a:lnTo>
                <a:lnTo>
                  <a:pt x="516" y="841"/>
                </a:lnTo>
                <a:lnTo>
                  <a:pt x="514" y="839"/>
                </a:lnTo>
                <a:lnTo>
                  <a:pt x="512" y="839"/>
                </a:lnTo>
                <a:lnTo>
                  <a:pt x="512" y="837"/>
                </a:lnTo>
                <a:lnTo>
                  <a:pt x="510" y="837"/>
                </a:lnTo>
                <a:lnTo>
                  <a:pt x="509" y="835"/>
                </a:lnTo>
                <a:lnTo>
                  <a:pt x="507" y="835"/>
                </a:lnTo>
                <a:lnTo>
                  <a:pt x="505" y="835"/>
                </a:lnTo>
                <a:lnTo>
                  <a:pt x="503" y="833"/>
                </a:lnTo>
                <a:lnTo>
                  <a:pt x="503" y="833"/>
                </a:lnTo>
                <a:lnTo>
                  <a:pt x="503" y="831"/>
                </a:lnTo>
                <a:lnTo>
                  <a:pt x="505" y="829"/>
                </a:lnTo>
                <a:lnTo>
                  <a:pt x="505" y="828"/>
                </a:lnTo>
                <a:lnTo>
                  <a:pt x="507" y="826"/>
                </a:lnTo>
                <a:lnTo>
                  <a:pt x="507" y="824"/>
                </a:lnTo>
                <a:lnTo>
                  <a:pt x="507" y="822"/>
                </a:lnTo>
                <a:lnTo>
                  <a:pt x="505" y="820"/>
                </a:lnTo>
                <a:lnTo>
                  <a:pt x="505" y="818"/>
                </a:lnTo>
                <a:lnTo>
                  <a:pt x="503" y="816"/>
                </a:lnTo>
                <a:lnTo>
                  <a:pt x="501" y="816"/>
                </a:lnTo>
                <a:lnTo>
                  <a:pt x="501" y="814"/>
                </a:lnTo>
                <a:lnTo>
                  <a:pt x="501" y="814"/>
                </a:lnTo>
                <a:lnTo>
                  <a:pt x="499" y="813"/>
                </a:lnTo>
                <a:lnTo>
                  <a:pt x="497" y="813"/>
                </a:lnTo>
                <a:lnTo>
                  <a:pt x="495" y="811"/>
                </a:lnTo>
                <a:lnTo>
                  <a:pt x="494" y="811"/>
                </a:lnTo>
                <a:lnTo>
                  <a:pt x="492" y="811"/>
                </a:lnTo>
                <a:lnTo>
                  <a:pt x="490" y="813"/>
                </a:lnTo>
                <a:lnTo>
                  <a:pt x="488" y="813"/>
                </a:lnTo>
                <a:lnTo>
                  <a:pt x="486" y="813"/>
                </a:lnTo>
                <a:lnTo>
                  <a:pt x="484" y="813"/>
                </a:lnTo>
                <a:lnTo>
                  <a:pt x="482" y="813"/>
                </a:lnTo>
                <a:lnTo>
                  <a:pt x="480" y="811"/>
                </a:lnTo>
                <a:lnTo>
                  <a:pt x="479" y="809"/>
                </a:lnTo>
                <a:lnTo>
                  <a:pt x="477" y="809"/>
                </a:lnTo>
                <a:lnTo>
                  <a:pt x="473" y="809"/>
                </a:lnTo>
                <a:lnTo>
                  <a:pt x="469" y="809"/>
                </a:lnTo>
                <a:lnTo>
                  <a:pt x="467" y="809"/>
                </a:lnTo>
                <a:lnTo>
                  <a:pt x="465" y="809"/>
                </a:lnTo>
                <a:lnTo>
                  <a:pt x="464" y="807"/>
                </a:lnTo>
                <a:lnTo>
                  <a:pt x="462" y="805"/>
                </a:lnTo>
                <a:lnTo>
                  <a:pt x="460" y="805"/>
                </a:lnTo>
                <a:lnTo>
                  <a:pt x="458" y="805"/>
                </a:lnTo>
                <a:lnTo>
                  <a:pt x="456" y="805"/>
                </a:lnTo>
                <a:lnTo>
                  <a:pt x="454" y="807"/>
                </a:lnTo>
                <a:lnTo>
                  <a:pt x="454" y="807"/>
                </a:lnTo>
                <a:lnTo>
                  <a:pt x="454" y="809"/>
                </a:lnTo>
                <a:lnTo>
                  <a:pt x="452" y="811"/>
                </a:lnTo>
                <a:lnTo>
                  <a:pt x="452" y="813"/>
                </a:lnTo>
                <a:lnTo>
                  <a:pt x="450" y="813"/>
                </a:lnTo>
                <a:lnTo>
                  <a:pt x="449" y="814"/>
                </a:lnTo>
                <a:lnTo>
                  <a:pt x="447" y="816"/>
                </a:lnTo>
                <a:lnTo>
                  <a:pt x="447" y="818"/>
                </a:lnTo>
                <a:lnTo>
                  <a:pt x="445" y="820"/>
                </a:lnTo>
                <a:lnTo>
                  <a:pt x="445" y="822"/>
                </a:lnTo>
                <a:lnTo>
                  <a:pt x="443" y="822"/>
                </a:lnTo>
                <a:lnTo>
                  <a:pt x="441" y="824"/>
                </a:lnTo>
                <a:lnTo>
                  <a:pt x="439" y="824"/>
                </a:lnTo>
                <a:lnTo>
                  <a:pt x="439" y="826"/>
                </a:lnTo>
                <a:lnTo>
                  <a:pt x="437" y="828"/>
                </a:lnTo>
                <a:lnTo>
                  <a:pt x="435" y="828"/>
                </a:lnTo>
                <a:lnTo>
                  <a:pt x="434" y="828"/>
                </a:lnTo>
                <a:lnTo>
                  <a:pt x="432" y="829"/>
                </a:lnTo>
                <a:lnTo>
                  <a:pt x="428" y="829"/>
                </a:lnTo>
                <a:lnTo>
                  <a:pt x="426" y="829"/>
                </a:lnTo>
                <a:lnTo>
                  <a:pt x="424" y="829"/>
                </a:lnTo>
                <a:lnTo>
                  <a:pt x="422" y="831"/>
                </a:lnTo>
                <a:lnTo>
                  <a:pt x="420" y="831"/>
                </a:lnTo>
                <a:lnTo>
                  <a:pt x="419" y="831"/>
                </a:lnTo>
                <a:lnTo>
                  <a:pt x="417" y="831"/>
                </a:lnTo>
                <a:lnTo>
                  <a:pt x="413" y="831"/>
                </a:lnTo>
                <a:lnTo>
                  <a:pt x="411" y="833"/>
                </a:lnTo>
                <a:lnTo>
                  <a:pt x="409" y="833"/>
                </a:lnTo>
                <a:lnTo>
                  <a:pt x="409" y="835"/>
                </a:lnTo>
                <a:lnTo>
                  <a:pt x="409" y="839"/>
                </a:lnTo>
                <a:lnTo>
                  <a:pt x="409" y="843"/>
                </a:lnTo>
                <a:lnTo>
                  <a:pt x="409" y="844"/>
                </a:lnTo>
                <a:lnTo>
                  <a:pt x="407" y="844"/>
                </a:lnTo>
                <a:lnTo>
                  <a:pt x="405" y="846"/>
                </a:lnTo>
                <a:lnTo>
                  <a:pt x="405" y="846"/>
                </a:lnTo>
                <a:lnTo>
                  <a:pt x="405" y="848"/>
                </a:lnTo>
                <a:lnTo>
                  <a:pt x="405" y="850"/>
                </a:lnTo>
                <a:lnTo>
                  <a:pt x="404" y="852"/>
                </a:lnTo>
                <a:lnTo>
                  <a:pt x="404" y="854"/>
                </a:lnTo>
                <a:lnTo>
                  <a:pt x="402" y="856"/>
                </a:lnTo>
                <a:lnTo>
                  <a:pt x="402" y="858"/>
                </a:lnTo>
                <a:lnTo>
                  <a:pt x="400" y="858"/>
                </a:lnTo>
                <a:lnTo>
                  <a:pt x="400" y="859"/>
                </a:lnTo>
                <a:lnTo>
                  <a:pt x="398" y="861"/>
                </a:lnTo>
                <a:lnTo>
                  <a:pt x="396" y="861"/>
                </a:lnTo>
                <a:lnTo>
                  <a:pt x="394" y="863"/>
                </a:lnTo>
                <a:lnTo>
                  <a:pt x="394" y="865"/>
                </a:lnTo>
                <a:lnTo>
                  <a:pt x="394" y="867"/>
                </a:lnTo>
                <a:lnTo>
                  <a:pt x="392" y="869"/>
                </a:lnTo>
                <a:lnTo>
                  <a:pt x="390" y="869"/>
                </a:lnTo>
                <a:lnTo>
                  <a:pt x="389" y="869"/>
                </a:lnTo>
                <a:lnTo>
                  <a:pt x="387" y="869"/>
                </a:lnTo>
                <a:lnTo>
                  <a:pt x="385" y="869"/>
                </a:lnTo>
                <a:lnTo>
                  <a:pt x="383" y="871"/>
                </a:lnTo>
                <a:lnTo>
                  <a:pt x="381" y="871"/>
                </a:lnTo>
                <a:lnTo>
                  <a:pt x="379" y="871"/>
                </a:lnTo>
                <a:lnTo>
                  <a:pt x="377" y="873"/>
                </a:lnTo>
                <a:lnTo>
                  <a:pt x="375" y="873"/>
                </a:lnTo>
                <a:lnTo>
                  <a:pt x="374" y="871"/>
                </a:lnTo>
                <a:lnTo>
                  <a:pt x="372" y="871"/>
                </a:lnTo>
                <a:lnTo>
                  <a:pt x="368" y="871"/>
                </a:lnTo>
                <a:lnTo>
                  <a:pt x="368" y="873"/>
                </a:lnTo>
                <a:lnTo>
                  <a:pt x="366" y="874"/>
                </a:lnTo>
                <a:lnTo>
                  <a:pt x="362" y="876"/>
                </a:lnTo>
                <a:lnTo>
                  <a:pt x="360" y="874"/>
                </a:lnTo>
                <a:lnTo>
                  <a:pt x="359" y="874"/>
                </a:lnTo>
                <a:lnTo>
                  <a:pt x="359" y="874"/>
                </a:lnTo>
                <a:lnTo>
                  <a:pt x="359" y="873"/>
                </a:lnTo>
                <a:lnTo>
                  <a:pt x="357" y="873"/>
                </a:lnTo>
                <a:lnTo>
                  <a:pt x="355" y="871"/>
                </a:lnTo>
                <a:lnTo>
                  <a:pt x="353" y="871"/>
                </a:lnTo>
                <a:lnTo>
                  <a:pt x="351" y="873"/>
                </a:lnTo>
                <a:lnTo>
                  <a:pt x="349" y="873"/>
                </a:lnTo>
                <a:lnTo>
                  <a:pt x="349" y="874"/>
                </a:lnTo>
                <a:lnTo>
                  <a:pt x="349" y="878"/>
                </a:lnTo>
                <a:lnTo>
                  <a:pt x="347" y="878"/>
                </a:lnTo>
                <a:lnTo>
                  <a:pt x="345" y="876"/>
                </a:lnTo>
                <a:lnTo>
                  <a:pt x="344" y="876"/>
                </a:lnTo>
                <a:lnTo>
                  <a:pt x="342" y="874"/>
                </a:lnTo>
                <a:lnTo>
                  <a:pt x="342" y="873"/>
                </a:lnTo>
                <a:lnTo>
                  <a:pt x="342" y="869"/>
                </a:lnTo>
                <a:lnTo>
                  <a:pt x="340" y="867"/>
                </a:lnTo>
                <a:lnTo>
                  <a:pt x="338" y="865"/>
                </a:lnTo>
                <a:lnTo>
                  <a:pt x="336" y="865"/>
                </a:lnTo>
                <a:lnTo>
                  <a:pt x="334" y="865"/>
                </a:lnTo>
                <a:lnTo>
                  <a:pt x="332" y="865"/>
                </a:lnTo>
                <a:lnTo>
                  <a:pt x="332" y="867"/>
                </a:lnTo>
                <a:lnTo>
                  <a:pt x="332" y="871"/>
                </a:lnTo>
                <a:lnTo>
                  <a:pt x="330" y="873"/>
                </a:lnTo>
                <a:lnTo>
                  <a:pt x="329" y="871"/>
                </a:lnTo>
                <a:lnTo>
                  <a:pt x="327" y="871"/>
                </a:lnTo>
                <a:lnTo>
                  <a:pt x="325" y="871"/>
                </a:lnTo>
                <a:lnTo>
                  <a:pt x="323" y="869"/>
                </a:lnTo>
                <a:lnTo>
                  <a:pt x="321" y="871"/>
                </a:lnTo>
                <a:lnTo>
                  <a:pt x="319" y="871"/>
                </a:lnTo>
                <a:lnTo>
                  <a:pt x="315" y="871"/>
                </a:lnTo>
                <a:lnTo>
                  <a:pt x="312" y="867"/>
                </a:lnTo>
                <a:lnTo>
                  <a:pt x="308" y="863"/>
                </a:lnTo>
                <a:lnTo>
                  <a:pt x="304" y="865"/>
                </a:lnTo>
                <a:lnTo>
                  <a:pt x="302" y="863"/>
                </a:lnTo>
                <a:lnTo>
                  <a:pt x="297" y="865"/>
                </a:lnTo>
                <a:lnTo>
                  <a:pt x="293" y="863"/>
                </a:lnTo>
                <a:lnTo>
                  <a:pt x="287" y="863"/>
                </a:lnTo>
                <a:lnTo>
                  <a:pt x="282" y="863"/>
                </a:lnTo>
                <a:lnTo>
                  <a:pt x="278" y="863"/>
                </a:lnTo>
                <a:lnTo>
                  <a:pt x="272" y="863"/>
                </a:lnTo>
                <a:lnTo>
                  <a:pt x="267" y="863"/>
                </a:lnTo>
                <a:lnTo>
                  <a:pt x="263" y="863"/>
                </a:lnTo>
                <a:lnTo>
                  <a:pt x="259" y="863"/>
                </a:lnTo>
                <a:lnTo>
                  <a:pt x="254" y="863"/>
                </a:lnTo>
                <a:lnTo>
                  <a:pt x="250" y="863"/>
                </a:lnTo>
                <a:lnTo>
                  <a:pt x="244" y="863"/>
                </a:lnTo>
                <a:lnTo>
                  <a:pt x="239" y="863"/>
                </a:lnTo>
                <a:lnTo>
                  <a:pt x="235" y="863"/>
                </a:lnTo>
                <a:lnTo>
                  <a:pt x="229" y="863"/>
                </a:lnTo>
                <a:lnTo>
                  <a:pt x="224" y="863"/>
                </a:lnTo>
                <a:lnTo>
                  <a:pt x="220" y="863"/>
                </a:lnTo>
                <a:lnTo>
                  <a:pt x="216" y="863"/>
                </a:lnTo>
                <a:lnTo>
                  <a:pt x="210" y="863"/>
                </a:lnTo>
                <a:lnTo>
                  <a:pt x="205" y="863"/>
                </a:lnTo>
                <a:lnTo>
                  <a:pt x="201" y="863"/>
                </a:lnTo>
                <a:lnTo>
                  <a:pt x="195" y="863"/>
                </a:lnTo>
                <a:lnTo>
                  <a:pt x="190" y="863"/>
                </a:lnTo>
                <a:lnTo>
                  <a:pt x="186" y="863"/>
                </a:lnTo>
                <a:lnTo>
                  <a:pt x="180" y="863"/>
                </a:lnTo>
                <a:lnTo>
                  <a:pt x="175" y="863"/>
                </a:lnTo>
                <a:lnTo>
                  <a:pt x="171" y="863"/>
                </a:lnTo>
                <a:lnTo>
                  <a:pt x="167" y="863"/>
                </a:lnTo>
                <a:lnTo>
                  <a:pt x="162" y="863"/>
                </a:lnTo>
                <a:lnTo>
                  <a:pt x="143" y="863"/>
                </a:lnTo>
                <a:lnTo>
                  <a:pt x="143" y="861"/>
                </a:lnTo>
                <a:lnTo>
                  <a:pt x="143" y="859"/>
                </a:lnTo>
                <a:lnTo>
                  <a:pt x="143" y="858"/>
                </a:lnTo>
                <a:lnTo>
                  <a:pt x="143" y="856"/>
                </a:lnTo>
                <a:lnTo>
                  <a:pt x="145" y="854"/>
                </a:lnTo>
                <a:lnTo>
                  <a:pt x="143" y="852"/>
                </a:lnTo>
                <a:lnTo>
                  <a:pt x="143" y="850"/>
                </a:lnTo>
                <a:lnTo>
                  <a:pt x="143" y="848"/>
                </a:lnTo>
                <a:lnTo>
                  <a:pt x="143" y="846"/>
                </a:lnTo>
                <a:lnTo>
                  <a:pt x="143" y="844"/>
                </a:lnTo>
                <a:lnTo>
                  <a:pt x="141" y="839"/>
                </a:lnTo>
                <a:lnTo>
                  <a:pt x="141" y="837"/>
                </a:lnTo>
                <a:lnTo>
                  <a:pt x="141" y="835"/>
                </a:lnTo>
                <a:lnTo>
                  <a:pt x="141" y="833"/>
                </a:lnTo>
                <a:lnTo>
                  <a:pt x="141" y="833"/>
                </a:lnTo>
                <a:lnTo>
                  <a:pt x="139" y="831"/>
                </a:lnTo>
                <a:lnTo>
                  <a:pt x="139" y="829"/>
                </a:lnTo>
                <a:lnTo>
                  <a:pt x="137" y="828"/>
                </a:lnTo>
                <a:lnTo>
                  <a:pt x="133" y="826"/>
                </a:lnTo>
                <a:lnTo>
                  <a:pt x="132" y="824"/>
                </a:lnTo>
                <a:lnTo>
                  <a:pt x="130" y="820"/>
                </a:lnTo>
                <a:lnTo>
                  <a:pt x="132" y="820"/>
                </a:lnTo>
                <a:lnTo>
                  <a:pt x="132" y="818"/>
                </a:lnTo>
                <a:lnTo>
                  <a:pt x="132" y="816"/>
                </a:lnTo>
                <a:lnTo>
                  <a:pt x="130" y="814"/>
                </a:lnTo>
                <a:lnTo>
                  <a:pt x="130" y="811"/>
                </a:lnTo>
                <a:lnTo>
                  <a:pt x="128" y="809"/>
                </a:lnTo>
                <a:lnTo>
                  <a:pt x="130" y="801"/>
                </a:lnTo>
                <a:lnTo>
                  <a:pt x="130" y="799"/>
                </a:lnTo>
                <a:lnTo>
                  <a:pt x="130" y="798"/>
                </a:lnTo>
                <a:lnTo>
                  <a:pt x="124" y="794"/>
                </a:lnTo>
                <a:lnTo>
                  <a:pt x="117" y="788"/>
                </a:lnTo>
                <a:lnTo>
                  <a:pt x="115" y="788"/>
                </a:lnTo>
                <a:lnTo>
                  <a:pt x="115" y="788"/>
                </a:lnTo>
                <a:lnTo>
                  <a:pt x="109" y="786"/>
                </a:lnTo>
                <a:lnTo>
                  <a:pt x="102" y="782"/>
                </a:lnTo>
                <a:lnTo>
                  <a:pt x="100" y="781"/>
                </a:lnTo>
                <a:lnTo>
                  <a:pt x="87" y="773"/>
                </a:lnTo>
                <a:lnTo>
                  <a:pt x="85" y="773"/>
                </a:lnTo>
                <a:lnTo>
                  <a:pt x="83" y="773"/>
                </a:lnTo>
                <a:lnTo>
                  <a:pt x="81" y="773"/>
                </a:lnTo>
                <a:lnTo>
                  <a:pt x="79" y="766"/>
                </a:lnTo>
                <a:lnTo>
                  <a:pt x="79" y="760"/>
                </a:lnTo>
                <a:lnTo>
                  <a:pt x="79" y="758"/>
                </a:lnTo>
                <a:lnTo>
                  <a:pt x="81" y="758"/>
                </a:lnTo>
                <a:lnTo>
                  <a:pt x="81" y="760"/>
                </a:lnTo>
                <a:lnTo>
                  <a:pt x="83" y="760"/>
                </a:lnTo>
                <a:lnTo>
                  <a:pt x="85" y="758"/>
                </a:lnTo>
                <a:lnTo>
                  <a:pt x="85" y="756"/>
                </a:lnTo>
                <a:lnTo>
                  <a:pt x="83" y="754"/>
                </a:lnTo>
                <a:lnTo>
                  <a:pt x="81" y="752"/>
                </a:lnTo>
                <a:lnTo>
                  <a:pt x="75" y="749"/>
                </a:lnTo>
                <a:lnTo>
                  <a:pt x="73" y="749"/>
                </a:lnTo>
                <a:lnTo>
                  <a:pt x="73" y="747"/>
                </a:lnTo>
                <a:lnTo>
                  <a:pt x="73" y="745"/>
                </a:lnTo>
                <a:lnTo>
                  <a:pt x="73" y="745"/>
                </a:lnTo>
                <a:lnTo>
                  <a:pt x="73" y="741"/>
                </a:lnTo>
                <a:lnTo>
                  <a:pt x="72" y="739"/>
                </a:lnTo>
                <a:lnTo>
                  <a:pt x="72" y="737"/>
                </a:lnTo>
                <a:lnTo>
                  <a:pt x="70" y="732"/>
                </a:lnTo>
                <a:lnTo>
                  <a:pt x="68" y="730"/>
                </a:lnTo>
                <a:lnTo>
                  <a:pt x="64" y="728"/>
                </a:lnTo>
                <a:lnTo>
                  <a:pt x="57" y="726"/>
                </a:lnTo>
                <a:lnTo>
                  <a:pt x="55" y="724"/>
                </a:lnTo>
                <a:lnTo>
                  <a:pt x="51" y="722"/>
                </a:lnTo>
                <a:lnTo>
                  <a:pt x="51" y="721"/>
                </a:lnTo>
                <a:lnTo>
                  <a:pt x="49" y="721"/>
                </a:lnTo>
                <a:lnTo>
                  <a:pt x="49" y="719"/>
                </a:lnTo>
                <a:lnTo>
                  <a:pt x="51" y="719"/>
                </a:lnTo>
                <a:lnTo>
                  <a:pt x="49" y="715"/>
                </a:lnTo>
                <a:lnTo>
                  <a:pt x="49" y="713"/>
                </a:lnTo>
                <a:lnTo>
                  <a:pt x="47" y="713"/>
                </a:lnTo>
                <a:lnTo>
                  <a:pt x="45" y="711"/>
                </a:lnTo>
                <a:lnTo>
                  <a:pt x="38" y="707"/>
                </a:lnTo>
                <a:lnTo>
                  <a:pt x="40" y="707"/>
                </a:lnTo>
                <a:lnTo>
                  <a:pt x="30" y="704"/>
                </a:lnTo>
                <a:lnTo>
                  <a:pt x="27" y="700"/>
                </a:lnTo>
                <a:lnTo>
                  <a:pt x="28" y="700"/>
                </a:lnTo>
                <a:lnTo>
                  <a:pt x="25" y="698"/>
                </a:lnTo>
                <a:lnTo>
                  <a:pt x="25" y="696"/>
                </a:lnTo>
                <a:lnTo>
                  <a:pt x="25" y="694"/>
                </a:lnTo>
                <a:lnTo>
                  <a:pt x="25" y="692"/>
                </a:lnTo>
                <a:lnTo>
                  <a:pt x="25" y="691"/>
                </a:lnTo>
                <a:lnTo>
                  <a:pt x="27" y="691"/>
                </a:lnTo>
                <a:lnTo>
                  <a:pt x="27" y="689"/>
                </a:lnTo>
                <a:lnTo>
                  <a:pt x="25" y="689"/>
                </a:lnTo>
                <a:lnTo>
                  <a:pt x="25" y="687"/>
                </a:lnTo>
                <a:lnTo>
                  <a:pt x="25" y="685"/>
                </a:lnTo>
                <a:lnTo>
                  <a:pt x="25" y="683"/>
                </a:lnTo>
                <a:lnTo>
                  <a:pt x="25" y="683"/>
                </a:lnTo>
                <a:lnTo>
                  <a:pt x="25" y="681"/>
                </a:lnTo>
                <a:lnTo>
                  <a:pt x="25" y="676"/>
                </a:lnTo>
                <a:lnTo>
                  <a:pt x="25" y="674"/>
                </a:lnTo>
                <a:lnTo>
                  <a:pt x="19" y="674"/>
                </a:lnTo>
                <a:lnTo>
                  <a:pt x="19" y="670"/>
                </a:lnTo>
                <a:lnTo>
                  <a:pt x="17" y="668"/>
                </a:lnTo>
                <a:lnTo>
                  <a:pt x="17" y="664"/>
                </a:lnTo>
                <a:lnTo>
                  <a:pt x="19" y="662"/>
                </a:lnTo>
                <a:lnTo>
                  <a:pt x="19" y="659"/>
                </a:lnTo>
                <a:lnTo>
                  <a:pt x="21" y="655"/>
                </a:lnTo>
                <a:lnTo>
                  <a:pt x="23" y="655"/>
                </a:lnTo>
                <a:lnTo>
                  <a:pt x="25" y="653"/>
                </a:lnTo>
                <a:lnTo>
                  <a:pt x="25" y="653"/>
                </a:lnTo>
                <a:lnTo>
                  <a:pt x="25" y="647"/>
                </a:lnTo>
                <a:lnTo>
                  <a:pt x="28" y="644"/>
                </a:lnTo>
                <a:lnTo>
                  <a:pt x="28" y="642"/>
                </a:lnTo>
                <a:lnTo>
                  <a:pt x="32" y="638"/>
                </a:lnTo>
                <a:lnTo>
                  <a:pt x="34" y="636"/>
                </a:lnTo>
                <a:lnTo>
                  <a:pt x="34" y="634"/>
                </a:lnTo>
                <a:lnTo>
                  <a:pt x="38" y="634"/>
                </a:lnTo>
                <a:lnTo>
                  <a:pt x="38" y="632"/>
                </a:lnTo>
                <a:lnTo>
                  <a:pt x="38" y="629"/>
                </a:lnTo>
                <a:lnTo>
                  <a:pt x="40" y="625"/>
                </a:lnTo>
                <a:lnTo>
                  <a:pt x="40" y="621"/>
                </a:lnTo>
                <a:lnTo>
                  <a:pt x="40" y="619"/>
                </a:lnTo>
                <a:lnTo>
                  <a:pt x="38" y="617"/>
                </a:lnTo>
                <a:lnTo>
                  <a:pt x="36" y="616"/>
                </a:lnTo>
                <a:lnTo>
                  <a:pt x="38" y="612"/>
                </a:lnTo>
                <a:lnTo>
                  <a:pt x="38" y="610"/>
                </a:lnTo>
                <a:lnTo>
                  <a:pt x="40" y="608"/>
                </a:lnTo>
                <a:lnTo>
                  <a:pt x="40" y="604"/>
                </a:lnTo>
                <a:lnTo>
                  <a:pt x="38" y="604"/>
                </a:lnTo>
                <a:lnTo>
                  <a:pt x="38" y="599"/>
                </a:lnTo>
                <a:lnTo>
                  <a:pt x="40" y="597"/>
                </a:lnTo>
                <a:lnTo>
                  <a:pt x="40" y="595"/>
                </a:lnTo>
                <a:lnTo>
                  <a:pt x="40" y="591"/>
                </a:lnTo>
                <a:lnTo>
                  <a:pt x="40" y="587"/>
                </a:lnTo>
                <a:lnTo>
                  <a:pt x="40" y="586"/>
                </a:lnTo>
                <a:lnTo>
                  <a:pt x="40" y="582"/>
                </a:lnTo>
                <a:lnTo>
                  <a:pt x="38" y="576"/>
                </a:lnTo>
                <a:lnTo>
                  <a:pt x="40" y="574"/>
                </a:lnTo>
                <a:lnTo>
                  <a:pt x="40" y="572"/>
                </a:lnTo>
                <a:lnTo>
                  <a:pt x="40" y="571"/>
                </a:lnTo>
                <a:lnTo>
                  <a:pt x="40" y="569"/>
                </a:lnTo>
                <a:lnTo>
                  <a:pt x="42" y="569"/>
                </a:lnTo>
                <a:lnTo>
                  <a:pt x="42" y="565"/>
                </a:lnTo>
                <a:lnTo>
                  <a:pt x="40" y="565"/>
                </a:lnTo>
                <a:lnTo>
                  <a:pt x="38" y="563"/>
                </a:lnTo>
                <a:lnTo>
                  <a:pt x="34" y="561"/>
                </a:lnTo>
                <a:lnTo>
                  <a:pt x="32" y="557"/>
                </a:lnTo>
                <a:lnTo>
                  <a:pt x="28" y="554"/>
                </a:lnTo>
                <a:lnTo>
                  <a:pt x="28" y="552"/>
                </a:lnTo>
                <a:lnTo>
                  <a:pt x="28" y="550"/>
                </a:lnTo>
                <a:lnTo>
                  <a:pt x="28" y="548"/>
                </a:lnTo>
                <a:lnTo>
                  <a:pt x="30" y="544"/>
                </a:lnTo>
                <a:lnTo>
                  <a:pt x="32" y="542"/>
                </a:lnTo>
                <a:lnTo>
                  <a:pt x="32" y="541"/>
                </a:lnTo>
                <a:lnTo>
                  <a:pt x="30" y="541"/>
                </a:lnTo>
                <a:lnTo>
                  <a:pt x="30" y="539"/>
                </a:lnTo>
                <a:lnTo>
                  <a:pt x="32" y="537"/>
                </a:lnTo>
                <a:lnTo>
                  <a:pt x="30" y="535"/>
                </a:lnTo>
                <a:lnTo>
                  <a:pt x="28" y="533"/>
                </a:lnTo>
                <a:lnTo>
                  <a:pt x="27" y="531"/>
                </a:lnTo>
                <a:lnTo>
                  <a:pt x="27" y="529"/>
                </a:lnTo>
                <a:lnTo>
                  <a:pt x="28" y="527"/>
                </a:lnTo>
                <a:lnTo>
                  <a:pt x="25" y="526"/>
                </a:lnTo>
                <a:lnTo>
                  <a:pt x="25" y="524"/>
                </a:lnTo>
                <a:lnTo>
                  <a:pt x="21" y="522"/>
                </a:lnTo>
                <a:lnTo>
                  <a:pt x="19" y="520"/>
                </a:lnTo>
                <a:lnTo>
                  <a:pt x="19" y="516"/>
                </a:lnTo>
                <a:lnTo>
                  <a:pt x="21" y="516"/>
                </a:lnTo>
                <a:lnTo>
                  <a:pt x="21" y="514"/>
                </a:lnTo>
                <a:lnTo>
                  <a:pt x="23" y="512"/>
                </a:lnTo>
                <a:lnTo>
                  <a:pt x="23" y="511"/>
                </a:lnTo>
                <a:lnTo>
                  <a:pt x="21" y="509"/>
                </a:lnTo>
                <a:lnTo>
                  <a:pt x="19" y="509"/>
                </a:lnTo>
                <a:lnTo>
                  <a:pt x="17" y="507"/>
                </a:lnTo>
                <a:lnTo>
                  <a:pt x="13" y="505"/>
                </a:lnTo>
                <a:lnTo>
                  <a:pt x="10" y="503"/>
                </a:lnTo>
                <a:lnTo>
                  <a:pt x="6" y="501"/>
                </a:lnTo>
                <a:lnTo>
                  <a:pt x="6" y="499"/>
                </a:lnTo>
                <a:lnTo>
                  <a:pt x="4" y="497"/>
                </a:lnTo>
                <a:lnTo>
                  <a:pt x="2" y="494"/>
                </a:lnTo>
                <a:lnTo>
                  <a:pt x="2" y="492"/>
                </a:lnTo>
                <a:lnTo>
                  <a:pt x="4" y="488"/>
                </a:lnTo>
                <a:lnTo>
                  <a:pt x="0" y="488"/>
                </a:lnTo>
                <a:lnTo>
                  <a:pt x="4" y="486"/>
                </a:lnTo>
                <a:lnTo>
                  <a:pt x="12" y="484"/>
                </a:lnTo>
                <a:lnTo>
                  <a:pt x="13" y="486"/>
                </a:lnTo>
                <a:lnTo>
                  <a:pt x="13" y="488"/>
                </a:lnTo>
                <a:lnTo>
                  <a:pt x="15" y="486"/>
                </a:lnTo>
                <a:lnTo>
                  <a:pt x="15" y="484"/>
                </a:lnTo>
                <a:lnTo>
                  <a:pt x="17" y="484"/>
                </a:lnTo>
                <a:lnTo>
                  <a:pt x="19" y="484"/>
                </a:lnTo>
                <a:lnTo>
                  <a:pt x="21" y="484"/>
                </a:lnTo>
                <a:lnTo>
                  <a:pt x="23" y="486"/>
                </a:lnTo>
                <a:lnTo>
                  <a:pt x="25" y="488"/>
                </a:lnTo>
                <a:lnTo>
                  <a:pt x="25" y="488"/>
                </a:lnTo>
                <a:lnTo>
                  <a:pt x="27" y="486"/>
                </a:lnTo>
                <a:lnTo>
                  <a:pt x="27" y="488"/>
                </a:lnTo>
                <a:lnTo>
                  <a:pt x="30" y="488"/>
                </a:lnTo>
                <a:lnTo>
                  <a:pt x="30" y="486"/>
                </a:lnTo>
                <a:lnTo>
                  <a:pt x="32" y="486"/>
                </a:lnTo>
                <a:lnTo>
                  <a:pt x="34" y="486"/>
                </a:lnTo>
                <a:lnTo>
                  <a:pt x="36" y="486"/>
                </a:lnTo>
                <a:lnTo>
                  <a:pt x="38" y="486"/>
                </a:lnTo>
                <a:lnTo>
                  <a:pt x="40" y="488"/>
                </a:lnTo>
                <a:lnTo>
                  <a:pt x="42" y="488"/>
                </a:lnTo>
                <a:lnTo>
                  <a:pt x="43" y="486"/>
                </a:lnTo>
                <a:lnTo>
                  <a:pt x="45" y="486"/>
                </a:lnTo>
                <a:lnTo>
                  <a:pt x="47" y="484"/>
                </a:lnTo>
                <a:lnTo>
                  <a:pt x="49" y="482"/>
                </a:lnTo>
                <a:lnTo>
                  <a:pt x="49" y="481"/>
                </a:lnTo>
                <a:lnTo>
                  <a:pt x="49" y="479"/>
                </a:lnTo>
                <a:lnTo>
                  <a:pt x="51" y="477"/>
                </a:lnTo>
                <a:lnTo>
                  <a:pt x="53" y="477"/>
                </a:lnTo>
                <a:lnTo>
                  <a:pt x="55" y="477"/>
                </a:lnTo>
                <a:lnTo>
                  <a:pt x="57" y="479"/>
                </a:lnTo>
                <a:lnTo>
                  <a:pt x="58" y="479"/>
                </a:lnTo>
                <a:lnTo>
                  <a:pt x="60" y="477"/>
                </a:lnTo>
                <a:lnTo>
                  <a:pt x="62" y="477"/>
                </a:lnTo>
                <a:lnTo>
                  <a:pt x="64" y="477"/>
                </a:lnTo>
                <a:lnTo>
                  <a:pt x="66" y="477"/>
                </a:lnTo>
                <a:lnTo>
                  <a:pt x="68" y="477"/>
                </a:lnTo>
                <a:lnTo>
                  <a:pt x="68" y="475"/>
                </a:lnTo>
                <a:lnTo>
                  <a:pt x="70" y="475"/>
                </a:lnTo>
                <a:lnTo>
                  <a:pt x="72" y="473"/>
                </a:lnTo>
                <a:lnTo>
                  <a:pt x="72" y="471"/>
                </a:lnTo>
                <a:lnTo>
                  <a:pt x="73" y="471"/>
                </a:lnTo>
                <a:lnTo>
                  <a:pt x="73" y="469"/>
                </a:lnTo>
                <a:lnTo>
                  <a:pt x="73" y="467"/>
                </a:lnTo>
                <a:lnTo>
                  <a:pt x="73" y="466"/>
                </a:lnTo>
                <a:lnTo>
                  <a:pt x="73" y="464"/>
                </a:lnTo>
                <a:lnTo>
                  <a:pt x="75" y="464"/>
                </a:lnTo>
                <a:lnTo>
                  <a:pt x="75" y="462"/>
                </a:lnTo>
                <a:lnTo>
                  <a:pt x="75" y="460"/>
                </a:lnTo>
                <a:lnTo>
                  <a:pt x="75" y="458"/>
                </a:lnTo>
                <a:lnTo>
                  <a:pt x="75" y="456"/>
                </a:lnTo>
                <a:lnTo>
                  <a:pt x="75" y="454"/>
                </a:lnTo>
                <a:lnTo>
                  <a:pt x="77" y="454"/>
                </a:lnTo>
                <a:lnTo>
                  <a:pt x="79" y="454"/>
                </a:lnTo>
                <a:lnTo>
                  <a:pt x="81" y="454"/>
                </a:lnTo>
                <a:lnTo>
                  <a:pt x="83" y="454"/>
                </a:lnTo>
                <a:lnTo>
                  <a:pt x="83" y="456"/>
                </a:lnTo>
                <a:lnTo>
                  <a:pt x="85" y="456"/>
                </a:lnTo>
                <a:lnTo>
                  <a:pt x="87" y="456"/>
                </a:lnTo>
                <a:lnTo>
                  <a:pt x="88" y="454"/>
                </a:lnTo>
                <a:lnTo>
                  <a:pt x="88" y="452"/>
                </a:lnTo>
                <a:lnTo>
                  <a:pt x="90" y="452"/>
                </a:lnTo>
                <a:lnTo>
                  <a:pt x="90" y="451"/>
                </a:lnTo>
                <a:lnTo>
                  <a:pt x="90" y="449"/>
                </a:lnTo>
                <a:lnTo>
                  <a:pt x="92" y="449"/>
                </a:lnTo>
                <a:lnTo>
                  <a:pt x="92" y="447"/>
                </a:lnTo>
                <a:lnTo>
                  <a:pt x="94" y="447"/>
                </a:lnTo>
                <a:lnTo>
                  <a:pt x="96" y="447"/>
                </a:lnTo>
                <a:lnTo>
                  <a:pt x="94" y="445"/>
                </a:lnTo>
                <a:lnTo>
                  <a:pt x="94" y="443"/>
                </a:lnTo>
                <a:lnTo>
                  <a:pt x="96" y="441"/>
                </a:lnTo>
                <a:lnTo>
                  <a:pt x="98" y="441"/>
                </a:lnTo>
                <a:lnTo>
                  <a:pt x="100" y="439"/>
                </a:lnTo>
                <a:lnTo>
                  <a:pt x="102" y="439"/>
                </a:lnTo>
                <a:lnTo>
                  <a:pt x="102" y="437"/>
                </a:lnTo>
                <a:lnTo>
                  <a:pt x="105" y="437"/>
                </a:lnTo>
                <a:lnTo>
                  <a:pt x="105" y="436"/>
                </a:lnTo>
                <a:lnTo>
                  <a:pt x="107" y="436"/>
                </a:lnTo>
                <a:lnTo>
                  <a:pt x="109" y="434"/>
                </a:lnTo>
                <a:lnTo>
                  <a:pt x="111" y="434"/>
                </a:lnTo>
                <a:lnTo>
                  <a:pt x="113" y="434"/>
                </a:lnTo>
                <a:lnTo>
                  <a:pt x="115" y="432"/>
                </a:lnTo>
                <a:lnTo>
                  <a:pt x="117" y="432"/>
                </a:lnTo>
                <a:lnTo>
                  <a:pt x="118" y="430"/>
                </a:lnTo>
                <a:lnTo>
                  <a:pt x="118" y="428"/>
                </a:lnTo>
                <a:lnTo>
                  <a:pt x="120" y="428"/>
                </a:lnTo>
                <a:lnTo>
                  <a:pt x="120" y="428"/>
                </a:lnTo>
                <a:lnTo>
                  <a:pt x="122" y="428"/>
                </a:lnTo>
                <a:lnTo>
                  <a:pt x="124" y="428"/>
                </a:lnTo>
                <a:lnTo>
                  <a:pt x="126" y="428"/>
                </a:lnTo>
                <a:lnTo>
                  <a:pt x="128" y="428"/>
                </a:lnTo>
                <a:lnTo>
                  <a:pt x="130" y="428"/>
                </a:lnTo>
                <a:lnTo>
                  <a:pt x="130" y="426"/>
                </a:lnTo>
                <a:lnTo>
                  <a:pt x="132" y="426"/>
                </a:lnTo>
                <a:lnTo>
                  <a:pt x="132" y="424"/>
                </a:lnTo>
                <a:lnTo>
                  <a:pt x="133" y="424"/>
                </a:lnTo>
                <a:lnTo>
                  <a:pt x="133" y="422"/>
                </a:lnTo>
                <a:lnTo>
                  <a:pt x="135" y="421"/>
                </a:lnTo>
                <a:lnTo>
                  <a:pt x="137" y="419"/>
                </a:lnTo>
                <a:lnTo>
                  <a:pt x="137" y="417"/>
                </a:lnTo>
                <a:lnTo>
                  <a:pt x="139" y="417"/>
                </a:lnTo>
                <a:lnTo>
                  <a:pt x="139" y="415"/>
                </a:lnTo>
                <a:lnTo>
                  <a:pt x="141" y="415"/>
                </a:lnTo>
                <a:lnTo>
                  <a:pt x="141" y="413"/>
                </a:lnTo>
                <a:lnTo>
                  <a:pt x="143" y="413"/>
                </a:lnTo>
                <a:lnTo>
                  <a:pt x="143" y="411"/>
                </a:lnTo>
                <a:lnTo>
                  <a:pt x="145" y="411"/>
                </a:lnTo>
                <a:lnTo>
                  <a:pt x="147" y="411"/>
                </a:lnTo>
                <a:lnTo>
                  <a:pt x="148" y="411"/>
                </a:lnTo>
                <a:lnTo>
                  <a:pt x="148" y="409"/>
                </a:lnTo>
                <a:lnTo>
                  <a:pt x="148" y="407"/>
                </a:lnTo>
                <a:lnTo>
                  <a:pt x="150" y="407"/>
                </a:lnTo>
                <a:lnTo>
                  <a:pt x="152" y="407"/>
                </a:lnTo>
                <a:lnTo>
                  <a:pt x="154" y="407"/>
                </a:lnTo>
                <a:lnTo>
                  <a:pt x="156" y="407"/>
                </a:lnTo>
                <a:lnTo>
                  <a:pt x="158" y="406"/>
                </a:lnTo>
                <a:lnTo>
                  <a:pt x="158" y="404"/>
                </a:lnTo>
                <a:lnTo>
                  <a:pt x="158" y="402"/>
                </a:lnTo>
                <a:lnTo>
                  <a:pt x="158" y="400"/>
                </a:lnTo>
                <a:lnTo>
                  <a:pt x="158" y="398"/>
                </a:lnTo>
                <a:lnTo>
                  <a:pt x="156" y="396"/>
                </a:lnTo>
                <a:lnTo>
                  <a:pt x="156" y="398"/>
                </a:lnTo>
                <a:lnTo>
                  <a:pt x="156" y="400"/>
                </a:lnTo>
                <a:lnTo>
                  <a:pt x="154" y="402"/>
                </a:lnTo>
                <a:lnTo>
                  <a:pt x="152" y="402"/>
                </a:lnTo>
                <a:lnTo>
                  <a:pt x="152" y="400"/>
                </a:lnTo>
                <a:lnTo>
                  <a:pt x="152" y="398"/>
                </a:lnTo>
                <a:lnTo>
                  <a:pt x="152" y="396"/>
                </a:lnTo>
                <a:lnTo>
                  <a:pt x="154" y="396"/>
                </a:lnTo>
                <a:lnTo>
                  <a:pt x="154" y="394"/>
                </a:lnTo>
                <a:lnTo>
                  <a:pt x="152" y="392"/>
                </a:lnTo>
                <a:lnTo>
                  <a:pt x="152" y="391"/>
                </a:lnTo>
                <a:lnTo>
                  <a:pt x="152" y="389"/>
                </a:lnTo>
                <a:lnTo>
                  <a:pt x="154" y="389"/>
                </a:lnTo>
                <a:lnTo>
                  <a:pt x="156" y="389"/>
                </a:lnTo>
                <a:lnTo>
                  <a:pt x="158" y="389"/>
                </a:lnTo>
                <a:lnTo>
                  <a:pt x="158" y="387"/>
                </a:lnTo>
                <a:lnTo>
                  <a:pt x="158" y="387"/>
                </a:lnTo>
                <a:lnTo>
                  <a:pt x="158" y="385"/>
                </a:lnTo>
                <a:lnTo>
                  <a:pt x="158" y="383"/>
                </a:lnTo>
                <a:lnTo>
                  <a:pt x="160" y="381"/>
                </a:lnTo>
                <a:lnTo>
                  <a:pt x="160" y="379"/>
                </a:lnTo>
                <a:lnTo>
                  <a:pt x="162" y="379"/>
                </a:lnTo>
                <a:lnTo>
                  <a:pt x="162" y="377"/>
                </a:lnTo>
                <a:lnTo>
                  <a:pt x="160" y="377"/>
                </a:lnTo>
                <a:lnTo>
                  <a:pt x="158" y="376"/>
                </a:lnTo>
                <a:lnTo>
                  <a:pt x="160" y="376"/>
                </a:lnTo>
                <a:lnTo>
                  <a:pt x="160" y="374"/>
                </a:lnTo>
                <a:lnTo>
                  <a:pt x="162" y="372"/>
                </a:lnTo>
                <a:lnTo>
                  <a:pt x="162" y="370"/>
                </a:lnTo>
                <a:lnTo>
                  <a:pt x="164" y="370"/>
                </a:lnTo>
                <a:lnTo>
                  <a:pt x="164" y="368"/>
                </a:lnTo>
                <a:lnTo>
                  <a:pt x="165" y="370"/>
                </a:lnTo>
                <a:lnTo>
                  <a:pt x="167" y="368"/>
                </a:lnTo>
                <a:lnTo>
                  <a:pt x="169" y="368"/>
                </a:lnTo>
                <a:lnTo>
                  <a:pt x="169" y="370"/>
                </a:lnTo>
                <a:lnTo>
                  <a:pt x="169" y="370"/>
                </a:lnTo>
                <a:lnTo>
                  <a:pt x="171" y="370"/>
                </a:lnTo>
                <a:lnTo>
                  <a:pt x="171" y="368"/>
                </a:lnTo>
                <a:lnTo>
                  <a:pt x="173" y="368"/>
                </a:lnTo>
                <a:lnTo>
                  <a:pt x="175" y="366"/>
                </a:lnTo>
                <a:lnTo>
                  <a:pt x="177" y="366"/>
                </a:lnTo>
                <a:lnTo>
                  <a:pt x="179" y="368"/>
                </a:lnTo>
                <a:lnTo>
                  <a:pt x="180" y="368"/>
                </a:lnTo>
                <a:lnTo>
                  <a:pt x="182" y="368"/>
                </a:lnTo>
                <a:lnTo>
                  <a:pt x="182" y="364"/>
                </a:lnTo>
                <a:lnTo>
                  <a:pt x="184" y="364"/>
                </a:lnTo>
                <a:lnTo>
                  <a:pt x="184" y="366"/>
                </a:lnTo>
                <a:lnTo>
                  <a:pt x="186" y="364"/>
                </a:lnTo>
                <a:lnTo>
                  <a:pt x="186" y="362"/>
                </a:lnTo>
                <a:lnTo>
                  <a:pt x="186" y="361"/>
                </a:lnTo>
                <a:lnTo>
                  <a:pt x="188" y="362"/>
                </a:lnTo>
                <a:lnTo>
                  <a:pt x="186" y="364"/>
                </a:lnTo>
                <a:lnTo>
                  <a:pt x="188" y="364"/>
                </a:lnTo>
                <a:lnTo>
                  <a:pt x="190" y="364"/>
                </a:lnTo>
                <a:lnTo>
                  <a:pt x="190" y="368"/>
                </a:lnTo>
                <a:lnTo>
                  <a:pt x="192" y="366"/>
                </a:lnTo>
                <a:lnTo>
                  <a:pt x="194" y="366"/>
                </a:lnTo>
                <a:lnTo>
                  <a:pt x="195" y="366"/>
                </a:lnTo>
                <a:lnTo>
                  <a:pt x="195" y="368"/>
                </a:lnTo>
                <a:lnTo>
                  <a:pt x="197" y="368"/>
                </a:lnTo>
                <a:lnTo>
                  <a:pt x="197" y="366"/>
                </a:lnTo>
                <a:lnTo>
                  <a:pt x="199" y="366"/>
                </a:lnTo>
                <a:lnTo>
                  <a:pt x="201" y="366"/>
                </a:lnTo>
                <a:lnTo>
                  <a:pt x="201" y="364"/>
                </a:lnTo>
                <a:lnTo>
                  <a:pt x="199" y="364"/>
                </a:lnTo>
                <a:lnTo>
                  <a:pt x="201" y="362"/>
                </a:lnTo>
                <a:lnTo>
                  <a:pt x="201" y="361"/>
                </a:lnTo>
                <a:lnTo>
                  <a:pt x="201" y="359"/>
                </a:lnTo>
                <a:lnTo>
                  <a:pt x="199" y="359"/>
                </a:lnTo>
                <a:lnTo>
                  <a:pt x="199" y="357"/>
                </a:lnTo>
                <a:lnTo>
                  <a:pt x="201" y="357"/>
                </a:lnTo>
                <a:lnTo>
                  <a:pt x="203" y="357"/>
                </a:lnTo>
                <a:lnTo>
                  <a:pt x="205" y="357"/>
                </a:lnTo>
                <a:lnTo>
                  <a:pt x="207" y="355"/>
                </a:lnTo>
                <a:lnTo>
                  <a:pt x="207" y="353"/>
                </a:lnTo>
                <a:lnTo>
                  <a:pt x="205" y="353"/>
                </a:lnTo>
                <a:lnTo>
                  <a:pt x="205" y="351"/>
                </a:lnTo>
                <a:lnTo>
                  <a:pt x="207" y="351"/>
                </a:lnTo>
                <a:lnTo>
                  <a:pt x="207" y="347"/>
                </a:lnTo>
                <a:lnTo>
                  <a:pt x="205" y="345"/>
                </a:lnTo>
                <a:lnTo>
                  <a:pt x="207" y="345"/>
                </a:lnTo>
                <a:lnTo>
                  <a:pt x="209" y="345"/>
                </a:lnTo>
                <a:lnTo>
                  <a:pt x="210" y="345"/>
                </a:lnTo>
                <a:lnTo>
                  <a:pt x="209" y="344"/>
                </a:lnTo>
                <a:lnTo>
                  <a:pt x="209" y="342"/>
                </a:lnTo>
                <a:lnTo>
                  <a:pt x="210" y="342"/>
                </a:lnTo>
                <a:lnTo>
                  <a:pt x="212" y="342"/>
                </a:lnTo>
                <a:lnTo>
                  <a:pt x="212" y="342"/>
                </a:lnTo>
                <a:lnTo>
                  <a:pt x="210" y="340"/>
                </a:lnTo>
                <a:lnTo>
                  <a:pt x="212" y="340"/>
                </a:lnTo>
                <a:lnTo>
                  <a:pt x="214" y="338"/>
                </a:lnTo>
                <a:lnTo>
                  <a:pt x="214" y="336"/>
                </a:lnTo>
                <a:lnTo>
                  <a:pt x="216" y="336"/>
                </a:lnTo>
                <a:lnTo>
                  <a:pt x="216" y="334"/>
                </a:lnTo>
                <a:lnTo>
                  <a:pt x="218" y="334"/>
                </a:lnTo>
                <a:lnTo>
                  <a:pt x="218" y="330"/>
                </a:lnTo>
                <a:lnTo>
                  <a:pt x="222" y="329"/>
                </a:lnTo>
                <a:lnTo>
                  <a:pt x="224" y="327"/>
                </a:lnTo>
                <a:lnTo>
                  <a:pt x="224" y="325"/>
                </a:lnTo>
                <a:lnTo>
                  <a:pt x="224" y="323"/>
                </a:lnTo>
                <a:lnTo>
                  <a:pt x="225" y="321"/>
                </a:lnTo>
                <a:lnTo>
                  <a:pt x="227" y="319"/>
                </a:lnTo>
                <a:lnTo>
                  <a:pt x="227" y="317"/>
                </a:lnTo>
                <a:lnTo>
                  <a:pt x="227" y="315"/>
                </a:lnTo>
                <a:lnTo>
                  <a:pt x="229" y="315"/>
                </a:lnTo>
                <a:lnTo>
                  <a:pt x="229" y="314"/>
                </a:lnTo>
                <a:lnTo>
                  <a:pt x="231" y="314"/>
                </a:lnTo>
                <a:lnTo>
                  <a:pt x="231" y="312"/>
                </a:lnTo>
                <a:lnTo>
                  <a:pt x="231" y="310"/>
                </a:lnTo>
                <a:lnTo>
                  <a:pt x="229" y="308"/>
                </a:lnTo>
                <a:lnTo>
                  <a:pt x="229" y="306"/>
                </a:lnTo>
                <a:lnTo>
                  <a:pt x="231" y="304"/>
                </a:lnTo>
                <a:lnTo>
                  <a:pt x="231" y="302"/>
                </a:lnTo>
                <a:lnTo>
                  <a:pt x="233" y="300"/>
                </a:lnTo>
                <a:lnTo>
                  <a:pt x="235" y="300"/>
                </a:lnTo>
                <a:lnTo>
                  <a:pt x="235" y="299"/>
                </a:lnTo>
                <a:lnTo>
                  <a:pt x="235" y="297"/>
                </a:lnTo>
                <a:lnTo>
                  <a:pt x="235" y="297"/>
                </a:lnTo>
                <a:lnTo>
                  <a:pt x="237" y="295"/>
                </a:lnTo>
                <a:lnTo>
                  <a:pt x="237" y="293"/>
                </a:lnTo>
                <a:lnTo>
                  <a:pt x="237" y="291"/>
                </a:lnTo>
                <a:lnTo>
                  <a:pt x="235" y="289"/>
                </a:lnTo>
                <a:lnTo>
                  <a:pt x="233" y="289"/>
                </a:lnTo>
                <a:lnTo>
                  <a:pt x="233" y="287"/>
                </a:lnTo>
                <a:lnTo>
                  <a:pt x="233" y="285"/>
                </a:lnTo>
                <a:lnTo>
                  <a:pt x="235" y="284"/>
                </a:lnTo>
                <a:lnTo>
                  <a:pt x="233" y="284"/>
                </a:lnTo>
                <a:lnTo>
                  <a:pt x="231" y="282"/>
                </a:lnTo>
                <a:lnTo>
                  <a:pt x="229" y="282"/>
                </a:lnTo>
                <a:lnTo>
                  <a:pt x="227" y="282"/>
                </a:lnTo>
                <a:lnTo>
                  <a:pt x="227" y="280"/>
                </a:lnTo>
                <a:lnTo>
                  <a:pt x="227" y="278"/>
                </a:lnTo>
                <a:lnTo>
                  <a:pt x="227" y="276"/>
                </a:lnTo>
                <a:lnTo>
                  <a:pt x="227" y="274"/>
                </a:lnTo>
                <a:lnTo>
                  <a:pt x="225" y="274"/>
                </a:lnTo>
                <a:lnTo>
                  <a:pt x="224" y="272"/>
                </a:lnTo>
                <a:lnTo>
                  <a:pt x="224" y="270"/>
                </a:lnTo>
                <a:lnTo>
                  <a:pt x="224" y="272"/>
                </a:lnTo>
                <a:lnTo>
                  <a:pt x="222" y="270"/>
                </a:lnTo>
                <a:lnTo>
                  <a:pt x="220" y="269"/>
                </a:lnTo>
                <a:lnTo>
                  <a:pt x="220" y="267"/>
                </a:lnTo>
                <a:lnTo>
                  <a:pt x="218" y="267"/>
                </a:lnTo>
                <a:lnTo>
                  <a:pt x="216" y="267"/>
                </a:lnTo>
                <a:lnTo>
                  <a:pt x="216" y="263"/>
                </a:lnTo>
                <a:lnTo>
                  <a:pt x="216" y="261"/>
                </a:lnTo>
                <a:lnTo>
                  <a:pt x="218" y="259"/>
                </a:lnTo>
                <a:lnTo>
                  <a:pt x="218" y="257"/>
                </a:lnTo>
                <a:lnTo>
                  <a:pt x="216" y="255"/>
                </a:lnTo>
                <a:lnTo>
                  <a:pt x="216" y="254"/>
                </a:lnTo>
                <a:lnTo>
                  <a:pt x="216" y="252"/>
                </a:lnTo>
                <a:lnTo>
                  <a:pt x="216" y="250"/>
                </a:lnTo>
                <a:lnTo>
                  <a:pt x="218" y="252"/>
                </a:lnTo>
                <a:lnTo>
                  <a:pt x="218" y="250"/>
                </a:lnTo>
                <a:lnTo>
                  <a:pt x="218" y="248"/>
                </a:lnTo>
                <a:lnTo>
                  <a:pt x="220" y="246"/>
                </a:lnTo>
                <a:lnTo>
                  <a:pt x="220" y="244"/>
                </a:lnTo>
                <a:lnTo>
                  <a:pt x="220" y="242"/>
                </a:lnTo>
                <a:lnTo>
                  <a:pt x="220" y="240"/>
                </a:lnTo>
                <a:lnTo>
                  <a:pt x="220" y="239"/>
                </a:lnTo>
                <a:lnTo>
                  <a:pt x="218" y="237"/>
                </a:lnTo>
                <a:lnTo>
                  <a:pt x="216" y="235"/>
                </a:lnTo>
                <a:lnTo>
                  <a:pt x="216" y="235"/>
                </a:lnTo>
                <a:lnTo>
                  <a:pt x="214" y="235"/>
                </a:lnTo>
                <a:lnTo>
                  <a:pt x="212" y="235"/>
                </a:lnTo>
                <a:lnTo>
                  <a:pt x="210" y="235"/>
                </a:lnTo>
                <a:lnTo>
                  <a:pt x="210" y="233"/>
                </a:lnTo>
                <a:lnTo>
                  <a:pt x="210" y="231"/>
                </a:lnTo>
                <a:lnTo>
                  <a:pt x="210" y="229"/>
                </a:lnTo>
                <a:lnTo>
                  <a:pt x="210" y="227"/>
                </a:lnTo>
                <a:lnTo>
                  <a:pt x="209" y="227"/>
                </a:lnTo>
                <a:lnTo>
                  <a:pt x="207" y="225"/>
                </a:lnTo>
                <a:lnTo>
                  <a:pt x="205" y="225"/>
                </a:lnTo>
                <a:lnTo>
                  <a:pt x="205" y="224"/>
                </a:lnTo>
                <a:lnTo>
                  <a:pt x="203" y="222"/>
                </a:lnTo>
                <a:lnTo>
                  <a:pt x="201" y="222"/>
                </a:lnTo>
                <a:lnTo>
                  <a:pt x="201" y="218"/>
                </a:lnTo>
                <a:lnTo>
                  <a:pt x="199" y="216"/>
                </a:lnTo>
                <a:lnTo>
                  <a:pt x="197" y="216"/>
                </a:lnTo>
                <a:lnTo>
                  <a:pt x="197" y="214"/>
                </a:lnTo>
                <a:lnTo>
                  <a:pt x="195" y="214"/>
                </a:lnTo>
                <a:lnTo>
                  <a:pt x="195" y="212"/>
                </a:lnTo>
                <a:lnTo>
                  <a:pt x="197" y="212"/>
                </a:lnTo>
                <a:lnTo>
                  <a:pt x="199" y="210"/>
                </a:lnTo>
                <a:lnTo>
                  <a:pt x="201" y="210"/>
                </a:lnTo>
                <a:lnTo>
                  <a:pt x="203" y="210"/>
                </a:lnTo>
                <a:lnTo>
                  <a:pt x="203" y="209"/>
                </a:lnTo>
                <a:lnTo>
                  <a:pt x="205" y="209"/>
                </a:lnTo>
                <a:lnTo>
                  <a:pt x="207" y="209"/>
                </a:lnTo>
                <a:lnTo>
                  <a:pt x="207" y="209"/>
                </a:lnTo>
                <a:lnTo>
                  <a:pt x="209" y="209"/>
                </a:lnTo>
                <a:lnTo>
                  <a:pt x="209" y="207"/>
                </a:lnTo>
                <a:lnTo>
                  <a:pt x="210" y="205"/>
                </a:lnTo>
                <a:lnTo>
                  <a:pt x="212" y="205"/>
                </a:lnTo>
                <a:lnTo>
                  <a:pt x="212" y="203"/>
                </a:lnTo>
                <a:lnTo>
                  <a:pt x="214" y="203"/>
                </a:lnTo>
                <a:lnTo>
                  <a:pt x="216" y="201"/>
                </a:lnTo>
                <a:lnTo>
                  <a:pt x="216" y="201"/>
                </a:lnTo>
                <a:lnTo>
                  <a:pt x="218" y="201"/>
                </a:lnTo>
                <a:lnTo>
                  <a:pt x="220" y="199"/>
                </a:lnTo>
                <a:lnTo>
                  <a:pt x="222" y="199"/>
                </a:lnTo>
                <a:lnTo>
                  <a:pt x="224" y="199"/>
                </a:lnTo>
                <a:lnTo>
                  <a:pt x="225" y="199"/>
                </a:lnTo>
                <a:lnTo>
                  <a:pt x="227" y="199"/>
                </a:lnTo>
                <a:lnTo>
                  <a:pt x="229" y="199"/>
                </a:lnTo>
                <a:lnTo>
                  <a:pt x="231" y="197"/>
                </a:lnTo>
                <a:lnTo>
                  <a:pt x="233" y="197"/>
                </a:lnTo>
                <a:lnTo>
                  <a:pt x="235" y="197"/>
                </a:lnTo>
                <a:lnTo>
                  <a:pt x="237" y="195"/>
                </a:lnTo>
                <a:lnTo>
                  <a:pt x="239" y="195"/>
                </a:lnTo>
                <a:lnTo>
                  <a:pt x="240" y="194"/>
                </a:lnTo>
                <a:lnTo>
                  <a:pt x="240" y="192"/>
                </a:lnTo>
                <a:lnTo>
                  <a:pt x="242" y="192"/>
                </a:lnTo>
                <a:lnTo>
                  <a:pt x="242" y="190"/>
                </a:lnTo>
                <a:lnTo>
                  <a:pt x="242" y="188"/>
                </a:lnTo>
                <a:lnTo>
                  <a:pt x="244" y="188"/>
                </a:lnTo>
                <a:lnTo>
                  <a:pt x="244" y="186"/>
                </a:lnTo>
                <a:lnTo>
                  <a:pt x="246" y="186"/>
                </a:lnTo>
                <a:lnTo>
                  <a:pt x="246" y="184"/>
                </a:lnTo>
                <a:lnTo>
                  <a:pt x="248" y="184"/>
                </a:lnTo>
                <a:lnTo>
                  <a:pt x="250" y="184"/>
                </a:lnTo>
                <a:lnTo>
                  <a:pt x="252" y="182"/>
                </a:lnTo>
                <a:lnTo>
                  <a:pt x="254" y="182"/>
                </a:lnTo>
                <a:lnTo>
                  <a:pt x="255" y="180"/>
                </a:lnTo>
                <a:lnTo>
                  <a:pt x="257" y="180"/>
                </a:lnTo>
                <a:lnTo>
                  <a:pt x="259" y="179"/>
                </a:lnTo>
                <a:lnTo>
                  <a:pt x="261" y="177"/>
                </a:lnTo>
                <a:lnTo>
                  <a:pt x="261" y="175"/>
                </a:lnTo>
                <a:lnTo>
                  <a:pt x="261" y="173"/>
                </a:lnTo>
                <a:lnTo>
                  <a:pt x="261" y="171"/>
                </a:lnTo>
                <a:lnTo>
                  <a:pt x="259" y="169"/>
                </a:lnTo>
                <a:lnTo>
                  <a:pt x="259" y="167"/>
                </a:lnTo>
                <a:lnTo>
                  <a:pt x="259" y="165"/>
                </a:lnTo>
                <a:lnTo>
                  <a:pt x="261" y="165"/>
                </a:lnTo>
                <a:lnTo>
                  <a:pt x="261" y="164"/>
                </a:lnTo>
                <a:lnTo>
                  <a:pt x="263" y="164"/>
                </a:lnTo>
                <a:lnTo>
                  <a:pt x="263" y="162"/>
                </a:lnTo>
                <a:lnTo>
                  <a:pt x="265" y="162"/>
                </a:lnTo>
                <a:lnTo>
                  <a:pt x="265" y="160"/>
                </a:lnTo>
                <a:lnTo>
                  <a:pt x="267" y="160"/>
                </a:lnTo>
                <a:lnTo>
                  <a:pt x="267" y="158"/>
                </a:lnTo>
                <a:lnTo>
                  <a:pt x="269" y="158"/>
                </a:lnTo>
                <a:lnTo>
                  <a:pt x="270" y="156"/>
                </a:lnTo>
                <a:lnTo>
                  <a:pt x="272" y="156"/>
                </a:lnTo>
                <a:lnTo>
                  <a:pt x="274" y="156"/>
                </a:lnTo>
                <a:lnTo>
                  <a:pt x="276" y="156"/>
                </a:lnTo>
                <a:lnTo>
                  <a:pt x="278" y="156"/>
                </a:lnTo>
                <a:lnTo>
                  <a:pt x="280" y="156"/>
                </a:lnTo>
                <a:lnTo>
                  <a:pt x="280" y="154"/>
                </a:lnTo>
                <a:lnTo>
                  <a:pt x="282" y="154"/>
                </a:lnTo>
                <a:lnTo>
                  <a:pt x="284" y="152"/>
                </a:lnTo>
                <a:lnTo>
                  <a:pt x="285" y="152"/>
                </a:lnTo>
                <a:lnTo>
                  <a:pt x="287" y="150"/>
                </a:lnTo>
                <a:lnTo>
                  <a:pt x="289" y="150"/>
                </a:lnTo>
                <a:lnTo>
                  <a:pt x="291" y="147"/>
                </a:lnTo>
                <a:lnTo>
                  <a:pt x="293" y="147"/>
                </a:lnTo>
                <a:lnTo>
                  <a:pt x="293" y="145"/>
                </a:lnTo>
                <a:lnTo>
                  <a:pt x="295" y="143"/>
                </a:lnTo>
                <a:lnTo>
                  <a:pt x="297" y="143"/>
                </a:lnTo>
                <a:lnTo>
                  <a:pt x="299" y="141"/>
                </a:lnTo>
                <a:lnTo>
                  <a:pt x="300" y="141"/>
                </a:lnTo>
                <a:lnTo>
                  <a:pt x="302" y="141"/>
                </a:lnTo>
                <a:lnTo>
                  <a:pt x="302" y="139"/>
                </a:lnTo>
                <a:lnTo>
                  <a:pt x="304" y="139"/>
                </a:lnTo>
                <a:lnTo>
                  <a:pt x="304" y="137"/>
                </a:lnTo>
                <a:lnTo>
                  <a:pt x="306" y="137"/>
                </a:lnTo>
                <a:lnTo>
                  <a:pt x="306" y="135"/>
                </a:lnTo>
                <a:lnTo>
                  <a:pt x="308" y="134"/>
                </a:lnTo>
                <a:lnTo>
                  <a:pt x="310" y="134"/>
                </a:lnTo>
                <a:lnTo>
                  <a:pt x="310" y="132"/>
                </a:lnTo>
                <a:lnTo>
                  <a:pt x="312" y="132"/>
                </a:lnTo>
                <a:lnTo>
                  <a:pt x="312" y="130"/>
                </a:lnTo>
                <a:lnTo>
                  <a:pt x="314" y="128"/>
                </a:lnTo>
                <a:lnTo>
                  <a:pt x="315" y="126"/>
                </a:lnTo>
                <a:lnTo>
                  <a:pt x="317" y="124"/>
                </a:lnTo>
                <a:lnTo>
                  <a:pt x="317" y="122"/>
                </a:lnTo>
                <a:lnTo>
                  <a:pt x="319" y="122"/>
                </a:lnTo>
                <a:lnTo>
                  <a:pt x="319" y="120"/>
                </a:lnTo>
                <a:lnTo>
                  <a:pt x="321" y="119"/>
                </a:lnTo>
                <a:lnTo>
                  <a:pt x="321" y="119"/>
                </a:lnTo>
                <a:lnTo>
                  <a:pt x="323" y="119"/>
                </a:lnTo>
                <a:lnTo>
                  <a:pt x="323" y="117"/>
                </a:lnTo>
                <a:lnTo>
                  <a:pt x="325" y="117"/>
                </a:lnTo>
                <a:lnTo>
                  <a:pt x="325" y="115"/>
                </a:lnTo>
                <a:lnTo>
                  <a:pt x="327" y="115"/>
                </a:lnTo>
                <a:lnTo>
                  <a:pt x="329" y="113"/>
                </a:lnTo>
                <a:lnTo>
                  <a:pt x="330" y="113"/>
                </a:lnTo>
                <a:lnTo>
                  <a:pt x="332" y="111"/>
                </a:lnTo>
                <a:lnTo>
                  <a:pt x="334" y="111"/>
                </a:lnTo>
                <a:lnTo>
                  <a:pt x="334" y="109"/>
                </a:lnTo>
                <a:lnTo>
                  <a:pt x="336" y="109"/>
                </a:lnTo>
                <a:lnTo>
                  <a:pt x="338" y="107"/>
                </a:lnTo>
                <a:lnTo>
                  <a:pt x="340" y="105"/>
                </a:lnTo>
                <a:lnTo>
                  <a:pt x="342" y="105"/>
                </a:lnTo>
                <a:lnTo>
                  <a:pt x="344" y="104"/>
                </a:lnTo>
                <a:lnTo>
                  <a:pt x="345" y="104"/>
                </a:lnTo>
                <a:lnTo>
                  <a:pt x="347" y="104"/>
                </a:lnTo>
                <a:lnTo>
                  <a:pt x="347" y="102"/>
                </a:lnTo>
                <a:lnTo>
                  <a:pt x="349" y="102"/>
                </a:lnTo>
                <a:lnTo>
                  <a:pt x="351" y="100"/>
                </a:lnTo>
                <a:lnTo>
                  <a:pt x="353" y="100"/>
                </a:lnTo>
                <a:lnTo>
                  <a:pt x="353" y="98"/>
                </a:lnTo>
                <a:lnTo>
                  <a:pt x="355" y="96"/>
                </a:lnTo>
                <a:lnTo>
                  <a:pt x="355" y="94"/>
                </a:lnTo>
                <a:lnTo>
                  <a:pt x="357" y="92"/>
                </a:lnTo>
                <a:lnTo>
                  <a:pt x="357" y="90"/>
                </a:lnTo>
                <a:lnTo>
                  <a:pt x="359" y="89"/>
                </a:lnTo>
                <a:lnTo>
                  <a:pt x="359" y="89"/>
                </a:lnTo>
                <a:lnTo>
                  <a:pt x="359" y="87"/>
                </a:lnTo>
                <a:lnTo>
                  <a:pt x="360" y="87"/>
                </a:lnTo>
                <a:lnTo>
                  <a:pt x="362" y="87"/>
                </a:lnTo>
                <a:lnTo>
                  <a:pt x="364" y="87"/>
                </a:lnTo>
                <a:lnTo>
                  <a:pt x="366" y="87"/>
                </a:lnTo>
                <a:lnTo>
                  <a:pt x="368" y="87"/>
                </a:lnTo>
                <a:lnTo>
                  <a:pt x="370" y="87"/>
                </a:lnTo>
                <a:lnTo>
                  <a:pt x="372" y="87"/>
                </a:lnTo>
                <a:lnTo>
                  <a:pt x="374" y="85"/>
                </a:lnTo>
                <a:lnTo>
                  <a:pt x="375" y="85"/>
                </a:lnTo>
                <a:lnTo>
                  <a:pt x="375" y="83"/>
                </a:lnTo>
                <a:lnTo>
                  <a:pt x="377" y="83"/>
                </a:lnTo>
                <a:lnTo>
                  <a:pt x="379" y="81"/>
                </a:lnTo>
                <a:lnTo>
                  <a:pt x="381" y="81"/>
                </a:lnTo>
                <a:lnTo>
                  <a:pt x="381" y="79"/>
                </a:lnTo>
                <a:lnTo>
                  <a:pt x="383" y="79"/>
                </a:lnTo>
                <a:lnTo>
                  <a:pt x="383" y="77"/>
                </a:lnTo>
                <a:lnTo>
                  <a:pt x="385" y="77"/>
                </a:lnTo>
                <a:lnTo>
                  <a:pt x="385" y="75"/>
                </a:lnTo>
                <a:lnTo>
                  <a:pt x="387" y="75"/>
                </a:lnTo>
                <a:lnTo>
                  <a:pt x="389" y="74"/>
                </a:lnTo>
                <a:lnTo>
                  <a:pt x="389" y="74"/>
                </a:lnTo>
                <a:lnTo>
                  <a:pt x="390" y="74"/>
                </a:lnTo>
                <a:lnTo>
                  <a:pt x="392" y="72"/>
                </a:lnTo>
                <a:lnTo>
                  <a:pt x="392" y="70"/>
                </a:lnTo>
                <a:lnTo>
                  <a:pt x="394" y="70"/>
                </a:lnTo>
                <a:lnTo>
                  <a:pt x="394" y="68"/>
                </a:lnTo>
                <a:lnTo>
                  <a:pt x="396" y="68"/>
                </a:lnTo>
                <a:lnTo>
                  <a:pt x="398" y="66"/>
                </a:lnTo>
                <a:lnTo>
                  <a:pt x="400" y="66"/>
                </a:lnTo>
                <a:lnTo>
                  <a:pt x="400" y="64"/>
                </a:lnTo>
                <a:lnTo>
                  <a:pt x="402" y="64"/>
                </a:lnTo>
                <a:lnTo>
                  <a:pt x="404" y="62"/>
                </a:lnTo>
                <a:lnTo>
                  <a:pt x="405" y="62"/>
                </a:lnTo>
                <a:lnTo>
                  <a:pt x="405" y="62"/>
                </a:lnTo>
                <a:lnTo>
                  <a:pt x="405" y="60"/>
                </a:lnTo>
                <a:lnTo>
                  <a:pt x="407" y="60"/>
                </a:lnTo>
                <a:lnTo>
                  <a:pt x="409" y="59"/>
                </a:lnTo>
                <a:lnTo>
                  <a:pt x="409" y="57"/>
                </a:lnTo>
                <a:lnTo>
                  <a:pt x="411" y="57"/>
                </a:lnTo>
                <a:lnTo>
                  <a:pt x="411" y="55"/>
                </a:lnTo>
                <a:lnTo>
                  <a:pt x="413" y="55"/>
                </a:lnTo>
                <a:lnTo>
                  <a:pt x="415" y="55"/>
                </a:lnTo>
                <a:lnTo>
                  <a:pt x="417" y="55"/>
                </a:lnTo>
                <a:lnTo>
                  <a:pt x="419" y="55"/>
                </a:lnTo>
                <a:lnTo>
                  <a:pt x="420" y="55"/>
                </a:lnTo>
                <a:lnTo>
                  <a:pt x="422" y="55"/>
                </a:lnTo>
                <a:lnTo>
                  <a:pt x="424" y="55"/>
                </a:lnTo>
                <a:lnTo>
                  <a:pt x="426" y="55"/>
                </a:lnTo>
                <a:lnTo>
                  <a:pt x="428" y="55"/>
                </a:lnTo>
                <a:lnTo>
                  <a:pt x="430" y="55"/>
                </a:lnTo>
                <a:lnTo>
                  <a:pt x="430" y="53"/>
                </a:lnTo>
                <a:lnTo>
                  <a:pt x="432" y="53"/>
                </a:lnTo>
                <a:lnTo>
                  <a:pt x="434" y="51"/>
                </a:lnTo>
                <a:lnTo>
                  <a:pt x="435" y="51"/>
                </a:lnTo>
                <a:lnTo>
                  <a:pt x="435" y="49"/>
                </a:lnTo>
                <a:lnTo>
                  <a:pt x="437" y="49"/>
                </a:lnTo>
                <a:lnTo>
                  <a:pt x="437" y="47"/>
                </a:lnTo>
                <a:lnTo>
                  <a:pt x="439" y="47"/>
                </a:lnTo>
                <a:lnTo>
                  <a:pt x="441" y="45"/>
                </a:lnTo>
                <a:lnTo>
                  <a:pt x="443" y="44"/>
                </a:lnTo>
                <a:lnTo>
                  <a:pt x="445" y="42"/>
                </a:lnTo>
                <a:lnTo>
                  <a:pt x="447" y="42"/>
                </a:lnTo>
                <a:lnTo>
                  <a:pt x="447" y="40"/>
                </a:lnTo>
                <a:lnTo>
                  <a:pt x="449" y="40"/>
                </a:lnTo>
                <a:lnTo>
                  <a:pt x="449" y="38"/>
                </a:lnTo>
                <a:lnTo>
                  <a:pt x="450" y="36"/>
                </a:lnTo>
                <a:lnTo>
                  <a:pt x="452" y="36"/>
                </a:lnTo>
                <a:lnTo>
                  <a:pt x="454" y="34"/>
                </a:lnTo>
                <a:lnTo>
                  <a:pt x="454" y="32"/>
                </a:lnTo>
                <a:lnTo>
                  <a:pt x="456" y="30"/>
                </a:lnTo>
                <a:lnTo>
                  <a:pt x="458" y="30"/>
                </a:lnTo>
                <a:lnTo>
                  <a:pt x="460" y="29"/>
                </a:lnTo>
                <a:lnTo>
                  <a:pt x="462" y="29"/>
                </a:lnTo>
                <a:lnTo>
                  <a:pt x="462" y="27"/>
                </a:lnTo>
                <a:lnTo>
                  <a:pt x="464" y="25"/>
                </a:lnTo>
                <a:lnTo>
                  <a:pt x="464" y="23"/>
                </a:lnTo>
                <a:lnTo>
                  <a:pt x="465" y="21"/>
                </a:lnTo>
                <a:lnTo>
                  <a:pt x="467" y="19"/>
                </a:lnTo>
                <a:lnTo>
                  <a:pt x="469" y="19"/>
                </a:lnTo>
                <a:lnTo>
                  <a:pt x="469" y="17"/>
                </a:lnTo>
                <a:lnTo>
                  <a:pt x="469" y="15"/>
                </a:lnTo>
                <a:lnTo>
                  <a:pt x="471" y="14"/>
                </a:lnTo>
                <a:lnTo>
                  <a:pt x="471" y="12"/>
                </a:lnTo>
                <a:lnTo>
                  <a:pt x="473" y="12"/>
                </a:lnTo>
                <a:lnTo>
                  <a:pt x="473" y="10"/>
                </a:lnTo>
                <a:lnTo>
                  <a:pt x="473" y="8"/>
                </a:lnTo>
                <a:lnTo>
                  <a:pt x="475" y="8"/>
                </a:lnTo>
                <a:lnTo>
                  <a:pt x="477" y="6"/>
                </a:lnTo>
                <a:lnTo>
                  <a:pt x="479" y="4"/>
                </a:lnTo>
                <a:lnTo>
                  <a:pt x="480" y="4"/>
                </a:lnTo>
                <a:lnTo>
                  <a:pt x="482" y="4"/>
                </a:lnTo>
                <a:lnTo>
                  <a:pt x="482" y="2"/>
                </a:lnTo>
                <a:lnTo>
                  <a:pt x="484" y="2"/>
                </a:lnTo>
                <a:lnTo>
                  <a:pt x="484" y="0"/>
                </a:lnTo>
                <a:lnTo>
                  <a:pt x="484" y="6"/>
                </a:lnTo>
                <a:lnTo>
                  <a:pt x="484" y="8"/>
                </a:lnTo>
                <a:lnTo>
                  <a:pt x="482" y="8"/>
                </a:lnTo>
                <a:lnTo>
                  <a:pt x="480" y="10"/>
                </a:lnTo>
                <a:lnTo>
                  <a:pt x="482" y="10"/>
                </a:lnTo>
                <a:lnTo>
                  <a:pt x="482" y="12"/>
                </a:lnTo>
                <a:lnTo>
                  <a:pt x="482" y="14"/>
                </a:lnTo>
                <a:lnTo>
                  <a:pt x="480" y="15"/>
                </a:lnTo>
                <a:lnTo>
                  <a:pt x="482" y="15"/>
                </a:lnTo>
                <a:lnTo>
                  <a:pt x="482" y="17"/>
                </a:lnTo>
                <a:lnTo>
                  <a:pt x="482" y="19"/>
                </a:lnTo>
                <a:lnTo>
                  <a:pt x="482" y="21"/>
                </a:lnTo>
                <a:lnTo>
                  <a:pt x="484" y="23"/>
                </a:lnTo>
                <a:lnTo>
                  <a:pt x="484" y="25"/>
                </a:lnTo>
                <a:lnTo>
                  <a:pt x="484" y="27"/>
                </a:lnTo>
                <a:lnTo>
                  <a:pt x="484" y="29"/>
                </a:lnTo>
                <a:lnTo>
                  <a:pt x="484" y="30"/>
                </a:lnTo>
                <a:lnTo>
                  <a:pt x="484" y="30"/>
                </a:lnTo>
                <a:lnTo>
                  <a:pt x="486" y="32"/>
                </a:lnTo>
                <a:lnTo>
                  <a:pt x="486" y="36"/>
                </a:lnTo>
                <a:lnTo>
                  <a:pt x="484" y="36"/>
                </a:lnTo>
                <a:lnTo>
                  <a:pt x="484" y="38"/>
                </a:lnTo>
                <a:lnTo>
                  <a:pt x="484" y="40"/>
                </a:lnTo>
                <a:lnTo>
                  <a:pt x="486" y="42"/>
                </a:lnTo>
                <a:lnTo>
                  <a:pt x="486" y="44"/>
                </a:lnTo>
                <a:lnTo>
                  <a:pt x="486" y="45"/>
                </a:lnTo>
                <a:lnTo>
                  <a:pt x="486" y="47"/>
                </a:lnTo>
                <a:lnTo>
                  <a:pt x="486" y="49"/>
                </a:lnTo>
                <a:lnTo>
                  <a:pt x="486" y="53"/>
                </a:lnTo>
                <a:lnTo>
                  <a:pt x="488" y="57"/>
                </a:lnTo>
                <a:lnTo>
                  <a:pt x="490" y="60"/>
                </a:lnTo>
                <a:lnTo>
                  <a:pt x="492" y="64"/>
                </a:lnTo>
                <a:lnTo>
                  <a:pt x="495" y="68"/>
                </a:lnTo>
                <a:lnTo>
                  <a:pt x="497" y="74"/>
                </a:lnTo>
                <a:lnTo>
                  <a:pt x="497" y="77"/>
                </a:lnTo>
                <a:lnTo>
                  <a:pt x="497" y="81"/>
                </a:lnTo>
                <a:lnTo>
                  <a:pt x="497" y="83"/>
                </a:lnTo>
                <a:lnTo>
                  <a:pt x="495" y="87"/>
                </a:lnTo>
                <a:lnTo>
                  <a:pt x="494" y="90"/>
                </a:lnTo>
                <a:lnTo>
                  <a:pt x="492" y="94"/>
                </a:lnTo>
                <a:lnTo>
                  <a:pt x="486" y="94"/>
                </a:lnTo>
                <a:lnTo>
                  <a:pt x="484" y="96"/>
                </a:lnTo>
                <a:lnTo>
                  <a:pt x="480" y="100"/>
                </a:lnTo>
                <a:lnTo>
                  <a:pt x="477" y="100"/>
                </a:lnTo>
                <a:lnTo>
                  <a:pt x="477" y="104"/>
                </a:lnTo>
                <a:lnTo>
                  <a:pt x="475" y="105"/>
                </a:lnTo>
                <a:lnTo>
                  <a:pt x="475" y="107"/>
                </a:lnTo>
                <a:lnTo>
                  <a:pt x="475" y="109"/>
                </a:lnTo>
                <a:lnTo>
                  <a:pt x="473" y="111"/>
                </a:lnTo>
                <a:lnTo>
                  <a:pt x="473" y="115"/>
                </a:lnTo>
                <a:lnTo>
                  <a:pt x="469" y="117"/>
                </a:lnTo>
                <a:lnTo>
                  <a:pt x="467" y="119"/>
                </a:lnTo>
                <a:lnTo>
                  <a:pt x="467" y="119"/>
                </a:lnTo>
                <a:lnTo>
                  <a:pt x="467" y="122"/>
                </a:lnTo>
                <a:lnTo>
                  <a:pt x="467" y="126"/>
                </a:lnTo>
                <a:lnTo>
                  <a:pt x="469" y="128"/>
                </a:lnTo>
                <a:lnTo>
                  <a:pt x="473" y="132"/>
                </a:lnTo>
                <a:lnTo>
                  <a:pt x="473" y="134"/>
                </a:lnTo>
                <a:lnTo>
                  <a:pt x="471" y="137"/>
                </a:lnTo>
                <a:lnTo>
                  <a:pt x="471" y="139"/>
                </a:lnTo>
                <a:lnTo>
                  <a:pt x="469" y="141"/>
                </a:lnTo>
                <a:lnTo>
                  <a:pt x="467" y="143"/>
                </a:lnTo>
                <a:lnTo>
                  <a:pt x="465" y="145"/>
                </a:lnTo>
                <a:lnTo>
                  <a:pt x="460" y="147"/>
                </a:lnTo>
                <a:lnTo>
                  <a:pt x="458" y="154"/>
                </a:lnTo>
                <a:lnTo>
                  <a:pt x="456" y="156"/>
                </a:lnTo>
                <a:lnTo>
                  <a:pt x="456" y="160"/>
                </a:lnTo>
                <a:lnTo>
                  <a:pt x="456" y="162"/>
                </a:lnTo>
                <a:lnTo>
                  <a:pt x="456" y="164"/>
                </a:lnTo>
                <a:lnTo>
                  <a:pt x="454" y="164"/>
                </a:lnTo>
                <a:lnTo>
                  <a:pt x="452" y="164"/>
                </a:lnTo>
                <a:lnTo>
                  <a:pt x="450" y="165"/>
                </a:lnTo>
                <a:lnTo>
                  <a:pt x="447" y="171"/>
                </a:lnTo>
                <a:lnTo>
                  <a:pt x="445" y="171"/>
                </a:lnTo>
                <a:lnTo>
                  <a:pt x="443" y="177"/>
                </a:lnTo>
                <a:lnTo>
                  <a:pt x="441" y="182"/>
                </a:lnTo>
                <a:lnTo>
                  <a:pt x="439" y="186"/>
                </a:lnTo>
                <a:lnTo>
                  <a:pt x="437" y="186"/>
                </a:lnTo>
                <a:lnTo>
                  <a:pt x="434" y="188"/>
                </a:lnTo>
                <a:lnTo>
                  <a:pt x="424" y="188"/>
                </a:lnTo>
                <a:lnTo>
                  <a:pt x="422" y="188"/>
                </a:lnTo>
                <a:lnTo>
                  <a:pt x="422" y="190"/>
                </a:lnTo>
                <a:lnTo>
                  <a:pt x="420" y="194"/>
                </a:lnTo>
                <a:lnTo>
                  <a:pt x="419" y="195"/>
                </a:lnTo>
                <a:lnTo>
                  <a:pt x="417" y="199"/>
                </a:lnTo>
                <a:lnTo>
                  <a:pt x="417" y="205"/>
                </a:lnTo>
                <a:lnTo>
                  <a:pt x="417" y="207"/>
                </a:lnTo>
                <a:lnTo>
                  <a:pt x="415" y="207"/>
                </a:lnTo>
                <a:lnTo>
                  <a:pt x="415" y="209"/>
                </a:lnTo>
                <a:lnTo>
                  <a:pt x="413" y="209"/>
                </a:lnTo>
                <a:lnTo>
                  <a:pt x="413" y="209"/>
                </a:lnTo>
                <a:lnTo>
                  <a:pt x="411" y="209"/>
                </a:lnTo>
                <a:lnTo>
                  <a:pt x="413" y="210"/>
                </a:lnTo>
                <a:lnTo>
                  <a:pt x="415" y="210"/>
                </a:lnTo>
                <a:lnTo>
                  <a:pt x="415" y="212"/>
                </a:lnTo>
                <a:lnTo>
                  <a:pt x="417" y="212"/>
                </a:lnTo>
                <a:lnTo>
                  <a:pt x="419" y="214"/>
                </a:lnTo>
                <a:lnTo>
                  <a:pt x="419" y="216"/>
                </a:lnTo>
                <a:lnTo>
                  <a:pt x="420" y="218"/>
                </a:lnTo>
                <a:lnTo>
                  <a:pt x="422" y="220"/>
                </a:lnTo>
                <a:lnTo>
                  <a:pt x="424" y="222"/>
                </a:lnTo>
                <a:lnTo>
                  <a:pt x="424" y="224"/>
                </a:lnTo>
                <a:lnTo>
                  <a:pt x="426" y="225"/>
                </a:lnTo>
                <a:lnTo>
                  <a:pt x="428" y="227"/>
                </a:lnTo>
                <a:lnTo>
                  <a:pt x="432" y="225"/>
                </a:lnTo>
                <a:lnTo>
                  <a:pt x="434" y="225"/>
                </a:lnTo>
                <a:lnTo>
                  <a:pt x="435" y="224"/>
                </a:lnTo>
                <a:lnTo>
                  <a:pt x="437" y="224"/>
                </a:lnTo>
                <a:lnTo>
                  <a:pt x="441" y="225"/>
                </a:lnTo>
                <a:lnTo>
                  <a:pt x="443" y="225"/>
                </a:lnTo>
                <a:lnTo>
                  <a:pt x="445" y="225"/>
                </a:lnTo>
                <a:lnTo>
                  <a:pt x="447" y="225"/>
                </a:lnTo>
                <a:lnTo>
                  <a:pt x="449" y="225"/>
                </a:lnTo>
                <a:lnTo>
                  <a:pt x="450" y="225"/>
                </a:lnTo>
                <a:lnTo>
                  <a:pt x="452" y="225"/>
                </a:lnTo>
                <a:lnTo>
                  <a:pt x="454" y="225"/>
                </a:lnTo>
                <a:lnTo>
                  <a:pt x="454" y="225"/>
                </a:lnTo>
                <a:lnTo>
                  <a:pt x="456" y="224"/>
                </a:lnTo>
                <a:lnTo>
                  <a:pt x="458" y="224"/>
                </a:lnTo>
                <a:lnTo>
                  <a:pt x="460" y="225"/>
                </a:lnTo>
                <a:lnTo>
                  <a:pt x="462" y="225"/>
                </a:lnTo>
                <a:lnTo>
                  <a:pt x="464" y="225"/>
                </a:lnTo>
                <a:lnTo>
                  <a:pt x="465" y="225"/>
                </a:lnTo>
                <a:lnTo>
                  <a:pt x="467" y="225"/>
                </a:lnTo>
                <a:lnTo>
                  <a:pt x="473" y="225"/>
                </a:lnTo>
                <a:lnTo>
                  <a:pt x="479" y="225"/>
                </a:lnTo>
                <a:lnTo>
                  <a:pt x="480" y="225"/>
                </a:lnTo>
                <a:lnTo>
                  <a:pt x="484" y="225"/>
                </a:lnTo>
                <a:lnTo>
                  <a:pt x="486" y="225"/>
                </a:lnTo>
                <a:lnTo>
                  <a:pt x="492" y="225"/>
                </a:lnTo>
                <a:lnTo>
                  <a:pt x="494" y="225"/>
                </a:lnTo>
                <a:lnTo>
                  <a:pt x="497" y="225"/>
                </a:lnTo>
                <a:lnTo>
                  <a:pt x="501" y="225"/>
                </a:lnTo>
                <a:lnTo>
                  <a:pt x="505" y="225"/>
                </a:lnTo>
                <a:lnTo>
                  <a:pt x="507" y="227"/>
                </a:lnTo>
                <a:lnTo>
                  <a:pt x="509" y="227"/>
                </a:lnTo>
                <a:lnTo>
                  <a:pt x="510" y="229"/>
                </a:lnTo>
                <a:lnTo>
                  <a:pt x="512" y="229"/>
                </a:lnTo>
                <a:lnTo>
                  <a:pt x="514" y="229"/>
                </a:lnTo>
                <a:lnTo>
                  <a:pt x="514" y="225"/>
                </a:lnTo>
                <a:lnTo>
                  <a:pt x="514" y="224"/>
                </a:lnTo>
                <a:lnTo>
                  <a:pt x="514" y="220"/>
                </a:lnTo>
                <a:lnTo>
                  <a:pt x="514" y="218"/>
                </a:lnTo>
                <a:lnTo>
                  <a:pt x="514" y="216"/>
                </a:lnTo>
                <a:lnTo>
                  <a:pt x="516" y="214"/>
                </a:lnTo>
                <a:lnTo>
                  <a:pt x="516" y="212"/>
                </a:lnTo>
                <a:lnTo>
                  <a:pt x="518" y="210"/>
                </a:lnTo>
                <a:lnTo>
                  <a:pt x="518" y="209"/>
                </a:lnTo>
                <a:lnTo>
                  <a:pt x="520" y="205"/>
                </a:lnTo>
                <a:lnTo>
                  <a:pt x="525" y="203"/>
                </a:lnTo>
                <a:lnTo>
                  <a:pt x="527" y="201"/>
                </a:lnTo>
                <a:lnTo>
                  <a:pt x="529" y="199"/>
                </a:lnTo>
                <a:lnTo>
                  <a:pt x="531" y="197"/>
                </a:lnTo>
                <a:lnTo>
                  <a:pt x="533" y="197"/>
                </a:lnTo>
                <a:lnTo>
                  <a:pt x="533" y="195"/>
                </a:lnTo>
                <a:lnTo>
                  <a:pt x="535" y="195"/>
                </a:lnTo>
                <a:lnTo>
                  <a:pt x="537" y="195"/>
                </a:lnTo>
                <a:lnTo>
                  <a:pt x="539" y="195"/>
                </a:lnTo>
                <a:lnTo>
                  <a:pt x="539" y="194"/>
                </a:lnTo>
                <a:lnTo>
                  <a:pt x="540" y="192"/>
                </a:lnTo>
                <a:lnTo>
                  <a:pt x="542" y="192"/>
                </a:lnTo>
                <a:lnTo>
                  <a:pt x="542" y="190"/>
                </a:lnTo>
                <a:lnTo>
                  <a:pt x="544" y="190"/>
                </a:lnTo>
                <a:lnTo>
                  <a:pt x="544" y="188"/>
                </a:lnTo>
                <a:lnTo>
                  <a:pt x="546" y="188"/>
                </a:lnTo>
                <a:lnTo>
                  <a:pt x="548" y="188"/>
                </a:lnTo>
                <a:lnTo>
                  <a:pt x="550" y="188"/>
                </a:lnTo>
                <a:lnTo>
                  <a:pt x="550" y="186"/>
                </a:lnTo>
                <a:lnTo>
                  <a:pt x="550" y="188"/>
                </a:lnTo>
                <a:lnTo>
                  <a:pt x="550" y="190"/>
                </a:lnTo>
                <a:lnTo>
                  <a:pt x="550" y="192"/>
                </a:lnTo>
                <a:lnTo>
                  <a:pt x="550" y="194"/>
                </a:lnTo>
                <a:lnTo>
                  <a:pt x="550" y="194"/>
                </a:lnTo>
                <a:lnTo>
                  <a:pt x="550" y="195"/>
                </a:lnTo>
                <a:lnTo>
                  <a:pt x="550" y="197"/>
                </a:lnTo>
                <a:lnTo>
                  <a:pt x="552" y="197"/>
                </a:lnTo>
                <a:lnTo>
                  <a:pt x="554" y="197"/>
                </a:lnTo>
                <a:lnTo>
                  <a:pt x="555" y="195"/>
                </a:lnTo>
                <a:lnTo>
                  <a:pt x="555" y="197"/>
                </a:lnTo>
                <a:lnTo>
                  <a:pt x="557" y="197"/>
                </a:lnTo>
                <a:lnTo>
                  <a:pt x="557" y="199"/>
                </a:lnTo>
                <a:lnTo>
                  <a:pt x="557" y="201"/>
                </a:lnTo>
                <a:lnTo>
                  <a:pt x="557" y="203"/>
                </a:lnTo>
                <a:lnTo>
                  <a:pt x="559" y="201"/>
                </a:lnTo>
                <a:lnTo>
                  <a:pt x="559" y="203"/>
                </a:lnTo>
                <a:lnTo>
                  <a:pt x="561" y="203"/>
                </a:lnTo>
                <a:lnTo>
                  <a:pt x="561" y="205"/>
                </a:lnTo>
                <a:lnTo>
                  <a:pt x="563" y="205"/>
                </a:lnTo>
                <a:lnTo>
                  <a:pt x="565" y="205"/>
                </a:lnTo>
                <a:lnTo>
                  <a:pt x="567" y="205"/>
                </a:lnTo>
                <a:lnTo>
                  <a:pt x="569" y="205"/>
                </a:lnTo>
                <a:lnTo>
                  <a:pt x="570" y="205"/>
                </a:lnTo>
                <a:lnTo>
                  <a:pt x="572" y="205"/>
                </a:lnTo>
                <a:lnTo>
                  <a:pt x="574" y="205"/>
                </a:lnTo>
                <a:lnTo>
                  <a:pt x="574" y="207"/>
                </a:lnTo>
                <a:lnTo>
                  <a:pt x="576" y="205"/>
                </a:lnTo>
                <a:lnTo>
                  <a:pt x="578" y="207"/>
                </a:lnTo>
                <a:lnTo>
                  <a:pt x="578" y="205"/>
                </a:lnTo>
                <a:lnTo>
                  <a:pt x="580" y="203"/>
                </a:lnTo>
                <a:lnTo>
                  <a:pt x="582" y="201"/>
                </a:lnTo>
                <a:lnTo>
                  <a:pt x="584" y="201"/>
                </a:lnTo>
                <a:lnTo>
                  <a:pt x="585" y="201"/>
                </a:lnTo>
                <a:lnTo>
                  <a:pt x="587" y="199"/>
                </a:lnTo>
                <a:lnTo>
                  <a:pt x="587" y="197"/>
                </a:lnTo>
                <a:lnTo>
                  <a:pt x="587" y="199"/>
                </a:lnTo>
                <a:lnTo>
                  <a:pt x="589" y="199"/>
                </a:lnTo>
                <a:lnTo>
                  <a:pt x="589" y="197"/>
                </a:lnTo>
                <a:lnTo>
                  <a:pt x="591" y="199"/>
                </a:lnTo>
                <a:lnTo>
                  <a:pt x="593" y="199"/>
                </a:lnTo>
                <a:lnTo>
                  <a:pt x="593" y="201"/>
                </a:lnTo>
                <a:lnTo>
                  <a:pt x="595" y="199"/>
                </a:lnTo>
                <a:lnTo>
                  <a:pt x="597" y="201"/>
                </a:lnTo>
                <a:lnTo>
                  <a:pt x="597" y="199"/>
                </a:lnTo>
                <a:lnTo>
                  <a:pt x="599" y="199"/>
                </a:lnTo>
                <a:lnTo>
                  <a:pt x="600" y="199"/>
                </a:lnTo>
                <a:lnTo>
                  <a:pt x="602" y="199"/>
                </a:lnTo>
                <a:lnTo>
                  <a:pt x="604" y="199"/>
                </a:lnTo>
                <a:lnTo>
                  <a:pt x="606" y="199"/>
                </a:lnTo>
                <a:lnTo>
                  <a:pt x="608" y="197"/>
                </a:lnTo>
                <a:lnTo>
                  <a:pt x="608" y="199"/>
                </a:lnTo>
                <a:lnTo>
                  <a:pt x="610" y="199"/>
                </a:lnTo>
                <a:lnTo>
                  <a:pt x="612" y="199"/>
                </a:lnTo>
                <a:lnTo>
                  <a:pt x="614" y="199"/>
                </a:lnTo>
                <a:lnTo>
                  <a:pt x="616" y="199"/>
                </a:lnTo>
                <a:lnTo>
                  <a:pt x="617" y="199"/>
                </a:lnTo>
                <a:lnTo>
                  <a:pt x="619" y="199"/>
                </a:lnTo>
                <a:lnTo>
                  <a:pt x="621" y="201"/>
                </a:lnTo>
                <a:lnTo>
                  <a:pt x="623" y="199"/>
                </a:lnTo>
                <a:lnTo>
                  <a:pt x="625" y="199"/>
                </a:lnTo>
                <a:lnTo>
                  <a:pt x="627" y="201"/>
                </a:lnTo>
                <a:lnTo>
                  <a:pt x="629" y="203"/>
                </a:lnTo>
                <a:lnTo>
                  <a:pt x="631" y="203"/>
                </a:lnTo>
                <a:lnTo>
                  <a:pt x="632" y="203"/>
                </a:lnTo>
                <a:lnTo>
                  <a:pt x="632" y="201"/>
                </a:lnTo>
                <a:lnTo>
                  <a:pt x="634" y="199"/>
                </a:lnTo>
                <a:lnTo>
                  <a:pt x="636" y="199"/>
                </a:lnTo>
                <a:lnTo>
                  <a:pt x="638" y="201"/>
                </a:lnTo>
                <a:lnTo>
                  <a:pt x="640" y="199"/>
                </a:lnTo>
                <a:lnTo>
                  <a:pt x="642" y="197"/>
                </a:lnTo>
                <a:lnTo>
                  <a:pt x="644" y="195"/>
                </a:lnTo>
                <a:lnTo>
                  <a:pt x="644" y="197"/>
                </a:lnTo>
                <a:lnTo>
                  <a:pt x="644" y="195"/>
                </a:lnTo>
                <a:lnTo>
                  <a:pt x="646" y="195"/>
                </a:lnTo>
                <a:lnTo>
                  <a:pt x="646" y="197"/>
                </a:lnTo>
                <a:lnTo>
                  <a:pt x="647" y="197"/>
                </a:lnTo>
                <a:lnTo>
                  <a:pt x="649" y="195"/>
                </a:lnTo>
                <a:lnTo>
                  <a:pt x="651" y="195"/>
                </a:lnTo>
                <a:lnTo>
                  <a:pt x="653" y="195"/>
                </a:lnTo>
                <a:lnTo>
                  <a:pt x="653" y="197"/>
                </a:lnTo>
                <a:lnTo>
                  <a:pt x="655" y="197"/>
                </a:lnTo>
                <a:lnTo>
                  <a:pt x="657" y="199"/>
                </a:lnTo>
                <a:lnTo>
                  <a:pt x="657" y="197"/>
                </a:lnTo>
                <a:lnTo>
                  <a:pt x="657" y="195"/>
                </a:lnTo>
                <a:lnTo>
                  <a:pt x="657" y="194"/>
                </a:lnTo>
                <a:lnTo>
                  <a:pt x="657" y="192"/>
                </a:lnTo>
                <a:lnTo>
                  <a:pt x="659" y="192"/>
                </a:lnTo>
                <a:lnTo>
                  <a:pt x="661" y="190"/>
                </a:lnTo>
                <a:lnTo>
                  <a:pt x="661" y="188"/>
                </a:lnTo>
                <a:lnTo>
                  <a:pt x="661" y="186"/>
                </a:lnTo>
                <a:lnTo>
                  <a:pt x="662" y="186"/>
                </a:lnTo>
                <a:lnTo>
                  <a:pt x="664" y="186"/>
                </a:lnTo>
                <a:lnTo>
                  <a:pt x="662" y="184"/>
                </a:lnTo>
                <a:lnTo>
                  <a:pt x="676" y="169"/>
                </a:lnTo>
                <a:lnTo>
                  <a:pt x="677" y="169"/>
                </a:lnTo>
                <a:lnTo>
                  <a:pt x="677" y="167"/>
                </a:lnTo>
                <a:lnTo>
                  <a:pt x="677" y="165"/>
                </a:lnTo>
                <a:lnTo>
                  <a:pt x="681" y="164"/>
                </a:lnTo>
                <a:lnTo>
                  <a:pt x="683" y="164"/>
                </a:lnTo>
                <a:lnTo>
                  <a:pt x="683" y="164"/>
                </a:lnTo>
                <a:lnTo>
                  <a:pt x="683" y="162"/>
                </a:lnTo>
                <a:lnTo>
                  <a:pt x="683" y="160"/>
                </a:lnTo>
                <a:lnTo>
                  <a:pt x="683" y="158"/>
                </a:lnTo>
                <a:lnTo>
                  <a:pt x="683" y="156"/>
                </a:lnTo>
                <a:lnTo>
                  <a:pt x="685" y="154"/>
                </a:lnTo>
                <a:lnTo>
                  <a:pt x="687" y="154"/>
                </a:lnTo>
                <a:lnTo>
                  <a:pt x="689" y="154"/>
                </a:lnTo>
                <a:lnTo>
                  <a:pt x="689" y="152"/>
                </a:lnTo>
                <a:lnTo>
                  <a:pt x="685" y="152"/>
                </a:lnTo>
                <a:lnTo>
                  <a:pt x="683" y="152"/>
                </a:lnTo>
                <a:lnTo>
                  <a:pt x="685" y="150"/>
                </a:lnTo>
                <a:lnTo>
                  <a:pt x="685" y="149"/>
                </a:lnTo>
                <a:lnTo>
                  <a:pt x="685" y="147"/>
                </a:lnTo>
                <a:lnTo>
                  <a:pt x="687" y="147"/>
                </a:lnTo>
                <a:lnTo>
                  <a:pt x="689" y="145"/>
                </a:lnTo>
                <a:lnTo>
                  <a:pt x="689" y="143"/>
                </a:lnTo>
                <a:lnTo>
                  <a:pt x="689" y="141"/>
                </a:lnTo>
                <a:lnTo>
                  <a:pt x="685" y="139"/>
                </a:lnTo>
                <a:lnTo>
                  <a:pt x="685" y="137"/>
                </a:lnTo>
                <a:lnTo>
                  <a:pt x="687" y="137"/>
                </a:lnTo>
                <a:lnTo>
                  <a:pt x="689" y="139"/>
                </a:lnTo>
                <a:lnTo>
                  <a:pt x="689" y="141"/>
                </a:lnTo>
                <a:lnTo>
                  <a:pt x="691" y="143"/>
                </a:lnTo>
                <a:lnTo>
                  <a:pt x="692" y="143"/>
                </a:lnTo>
                <a:lnTo>
                  <a:pt x="692" y="141"/>
                </a:lnTo>
                <a:lnTo>
                  <a:pt x="692" y="139"/>
                </a:lnTo>
                <a:lnTo>
                  <a:pt x="691" y="137"/>
                </a:lnTo>
                <a:lnTo>
                  <a:pt x="689" y="135"/>
                </a:lnTo>
                <a:lnTo>
                  <a:pt x="691" y="134"/>
                </a:lnTo>
                <a:lnTo>
                  <a:pt x="691" y="132"/>
                </a:lnTo>
                <a:lnTo>
                  <a:pt x="692" y="132"/>
                </a:lnTo>
                <a:lnTo>
                  <a:pt x="692" y="134"/>
                </a:lnTo>
                <a:lnTo>
                  <a:pt x="694" y="134"/>
                </a:lnTo>
                <a:lnTo>
                  <a:pt x="694" y="135"/>
                </a:lnTo>
                <a:lnTo>
                  <a:pt x="694" y="137"/>
                </a:lnTo>
                <a:lnTo>
                  <a:pt x="696" y="137"/>
                </a:lnTo>
                <a:lnTo>
                  <a:pt x="696" y="141"/>
                </a:lnTo>
                <a:lnTo>
                  <a:pt x="696" y="143"/>
                </a:lnTo>
                <a:lnTo>
                  <a:pt x="698" y="145"/>
                </a:lnTo>
                <a:lnTo>
                  <a:pt x="698" y="147"/>
                </a:lnTo>
                <a:lnTo>
                  <a:pt x="698" y="149"/>
                </a:lnTo>
                <a:lnTo>
                  <a:pt x="698" y="150"/>
                </a:lnTo>
                <a:lnTo>
                  <a:pt x="698" y="152"/>
                </a:lnTo>
                <a:lnTo>
                  <a:pt x="698" y="154"/>
                </a:lnTo>
                <a:lnTo>
                  <a:pt x="698" y="156"/>
                </a:lnTo>
                <a:lnTo>
                  <a:pt x="698" y="160"/>
                </a:lnTo>
                <a:lnTo>
                  <a:pt x="698" y="162"/>
                </a:lnTo>
                <a:lnTo>
                  <a:pt x="698" y="164"/>
                </a:lnTo>
                <a:lnTo>
                  <a:pt x="698" y="164"/>
                </a:lnTo>
                <a:lnTo>
                  <a:pt x="698" y="167"/>
                </a:lnTo>
                <a:lnTo>
                  <a:pt x="698" y="169"/>
                </a:lnTo>
                <a:lnTo>
                  <a:pt x="700" y="169"/>
                </a:lnTo>
                <a:lnTo>
                  <a:pt x="700" y="171"/>
                </a:lnTo>
                <a:lnTo>
                  <a:pt x="702" y="173"/>
                </a:lnTo>
                <a:lnTo>
                  <a:pt x="702" y="175"/>
                </a:lnTo>
                <a:lnTo>
                  <a:pt x="702" y="177"/>
                </a:lnTo>
                <a:lnTo>
                  <a:pt x="702" y="179"/>
                </a:lnTo>
                <a:lnTo>
                  <a:pt x="704" y="179"/>
                </a:lnTo>
                <a:lnTo>
                  <a:pt x="704" y="180"/>
                </a:lnTo>
                <a:lnTo>
                  <a:pt x="706" y="180"/>
                </a:lnTo>
                <a:lnTo>
                  <a:pt x="707" y="180"/>
                </a:lnTo>
                <a:lnTo>
                  <a:pt x="707" y="182"/>
                </a:lnTo>
                <a:lnTo>
                  <a:pt x="709" y="184"/>
                </a:lnTo>
                <a:lnTo>
                  <a:pt x="711" y="184"/>
                </a:lnTo>
                <a:lnTo>
                  <a:pt x="711" y="186"/>
                </a:lnTo>
                <a:lnTo>
                  <a:pt x="713" y="188"/>
                </a:lnTo>
                <a:lnTo>
                  <a:pt x="715" y="190"/>
                </a:lnTo>
                <a:lnTo>
                  <a:pt x="717" y="188"/>
                </a:lnTo>
                <a:lnTo>
                  <a:pt x="717" y="190"/>
                </a:lnTo>
                <a:lnTo>
                  <a:pt x="719" y="192"/>
                </a:lnTo>
                <a:lnTo>
                  <a:pt x="721" y="195"/>
                </a:lnTo>
                <a:lnTo>
                  <a:pt x="721" y="197"/>
                </a:lnTo>
                <a:lnTo>
                  <a:pt x="722" y="197"/>
                </a:lnTo>
                <a:lnTo>
                  <a:pt x="722" y="199"/>
                </a:lnTo>
                <a:lnTo>
                  <a:pt x="724" y="203"/>
                </a:lnTo>
                <a:lnTo>
                  <a:pt x="724" y="205"/>
                </a:lnTo>
                <a:lnTo>
                  <a:pt x="724" y="209"/>
                </a:lnTo>
                <a:lnTo>
                  <a:pt x="724" y="210"/>
                </a:lnTo>
                <a:lnTo>
                  <a:pt x="724" y="212"/>
                </a:lnTo>
                <a:lnTo>
                  <a:pt x="724" y="216"/>
                </a:lnTo>
                <a:lnTo>
                  <a:pt x="722" y="222"/>
                </a:lnTo>
                <a:lnTo>
                  <a:pt x="721" y="224"/>
                </a:lnTo>
                <a:lnTo>
                  <a:pt x="721" y="227"/>
                </a:lnTo>
                <a:lnTo>
                  <a:pt x="719" y="229"/>
                </a:lnTo>
                <a:lnTo>
                  <a:pt x="719" y="231"/>
                </a:lnTo>
                <a:lnTo>
                  <a:pt x="717" y="233"/>
                </a:lnTo>
                <a:lnTo>
                  <a:pt x="715" y="235"/>
                </a:lnTo>
                <a:lnTo>
                  <a:pt x="715" y="237"/>
                </a:lnTo>
                <a:lnTo>
                  <a:pt x="713" y="239"/>
                </a:lnTo>
                <a:lnTo>
                  <a:pt x="711" y="240"/>
                </a:lnTo>
                <a:lnTo>
                  <a:pt x="709" y="242"/>
                </a:lnTo>
                <a:lnTo>
                  <a:pt x="706" y="248"/>
                </a:lnTo>
                <a:lnTo>
                  <a:pt x="704" y="250"/>
                </a:lnTo>
                <a:lnTo>
                  <a:pt x="702" y="252"/>
                </a:lnTo>
                <a:lnTo>
                  <a:pt x="700" y="254"/>
                </a:lnTo>
                <a:lnTo>
                  <a:pt x="698" y="254"/>
                </a:lnTo>
                <a:lnTo>
                  <a:pt x="696" y="255"/>
                </a:lnTo>
                <a:lnTo>
                  <a:pt x="696" y="257"/>
                </a:lnTo>
                <a:lnTo>
                  <a:pt x="692" y="261"/>
                </a:lnTo>
                <a:lnTo>
                  <a:pt x="692" y="263"/>
                </a:lnTo>
                <a:lnTo>
                  <a:pt x="692" y="265"/>
                </a:lnTo>
                <a:lnTo>
                  <a:pt x="692" y="267"/>
                </a:lnTo>
                <a:lnTo>
                  <a:pt x="692" y="269"/>
                </a:lnTo>
                <a:lnTo>
                  <a:pt x="692" y="270"/>
                </a:lnTo>
                <a:lnTo>
                  <a:pt x="692" y="272"/>
                </a:lnTo>
                <a:lnTo>
                  <a:pt x="692" y="274"/>
                </a:lnTo>
                <a:lnTo>
                  <a:pt x="692" y="276"/>
                </a:lnTo>
                <a:lnTo>
                  <a:pt x="692" y="278"/>
                </a:lnTo>
                <a:lnTo>
                  <a:pt x="694" y="280"/>
                </a:lnTo>
                <a:lnTo>
                  <a:pt x="696" y="280"/>
                </a:lnTo>
                <a:lnTo>
                  <a:pt x="698" y="282"/>
                </a:lnTo>
                <a:lnTo>
                  <a:pt x="700" y="282"/>
                </a:lnTo>
                <a:lnTo>
                  <a:pt x="702" y="282"/>
                </a:lnTo>
                <a:lnTo>
                  <a:pt x="704" y="284"/>
                </a:lnTo>
                <a:lnTo>
                  <a:pt x="707" y="284"/>
                </a:lnTo>
                <a:lnTo>
                  <a:pt x="711" y="284"/>
                </a:lnTo>
                <a:lnTo>
                  <a:pt x="713" y="284"/>
                </a:lnTo>
                <a:lnTo>
                  <a:pt x="715" y="284"/>
                </a:lnTo>
                <a:lnTo>
                  <a:pt x="717" y="282"/>
                </a:lnTo>
                <a:lnTo>
                  <a:pt x="721" y="282"/>
                </a:lnTo>
                <a:lnTo>
                  <a:pt x="722" y="282"/>
                </a:lnTo>
                <a:lnTo>
                  <a:pt x="726" y="280"/>
                </a:lnTo>
                <a:lnTo>
                  <a:pt x="728" y="280"/>
                </a:lnTo>
                <a:lnTo>
                  <a:pt x="732" y="278"/>
                </a:lnTo>
                <a:lnTo>
                  <a:pt x="734" y="278"/>
                </a:lnTo>
                <a:lnTo>
                  <a:pt x="736" y="276"/>
                </a:lnTo>
                <a:lnTo>
                  <a:pt x="739" y="274"/>
                </a:lnTo>
                <a:lnTo>
                  <a:pt x="739" y="272"/>
                </a:lnTo>
                <a:lnTo>
                  <a:pt x="743" y="270"/>
                </a:lnTo>
                <a:lnTo>
                  <a:pt x="745" y="269"/>
                </a:lnTo>
                <a:lnTo>
                  <a:pt x="749" y="267"/>
                </a:lnTo>
                <a:lnTo>
                  <a:pt x="752" y="265"/>
                </a:lnTo>
                <a:lnTo>
                  <a:pt x="754" y="263"/>
                </a:lnTo>
                <a:lnTo>
                  <a:pt x="758" y="261"/>
                </a:lnTo>
                <a:lnTo>
                  <a:pt x="760" y="259"/>
                </a:lnTo>
                <a:lnTo>
                  <a:pt x="764" y="257"/>
                </a:lnTo>
                <a:lnTo>
                  <a:pt x="766" y="255"/>
                </a:lnTo>
                <a:lnTo>
                  <a:pt x="769" y="254"/>
                </a:lnTo>
                <a:lnTo>
                  <a:pt x="771" y="252"/>
                </a:lnTo>
                <a:lnTo>
                  <a:pt x="775" y="250"/>
                </a:lnTo>
                <a:lnTo>
                  <a:pt x="777" y="248"/>
                </a:lnTo>
                <a:lnTo>
                  <a:pt x="781" y="246"/>
                </a:lnTo>
                <a:lnTo>
                  <a:pt x="782" y="244"/>
                </a:lnTo>
                <a:lnTo>
                  <a:pt x="786" y="240"/>
                </a:lnTo>
                <a:lnTo>
                  <a:pt x="786" y="239"/>
                </a:lnTo>
                <a:lnTo>
                  <a:pt x="788" y="237"/>
                </a:lnTo>
                <a:lnTo>
                  <a:pt x="792" y="235"/>
                </a:lnTo>
                <a:lnTo>
                  <a:pt x="796" y="231"/>
                </a:lnTo>
                <a:lnTo>
                  <a:pt x="797" y="229"/>
                </a:lnTo>
                <a:lnTo>
                  <a:pt x="799" y="227"/>
                </a:lnTo>
                <a:lnTo>
                  <a:pt x="801" y="224"/>
                </a:lnTo>
                <a:lnTo>
                  <a:pt x="803" y="222"/>
                </a:lnTo>
                <a:lnTo>
                  <a:pt x="807" y="220"/>
                </a:lnTo>
                <a:lnTo>
                  <a:pt x="809" y="216"/>
                </a:lnTo>
                <a:lnTo>
                  <a:pt x="811" y="212"/>
                </a:lnTo>
                <a:lnTo>
                  <a:pt x="812" y="209"/>
                </a:lnTo>
                <a:lnTo>
                  <a:pt x="812" y="207"/>
                </a:lnTo>
                <a:lnTo>
                  <a:pt x="814" y="205"/>
                </a:lnTo>
                <a:lnTo>
                  <a:pt x="816" y="205"/>
                </a:lnTo>
                <a:lnTo>
                  <a:pt x="816" y="203"/>
                </a:lnTo>
                <a:lnTo>
                  <a:pt x="818" y="203"/>
                </a:lnTo>
                <a:lnTo>
                  <a:pt x="822" y="201"/>
                </a:lnTo>
                <a:lnTo>
                  <a:pt x="824" y="199"/>
                </a:lnTo>
                <a:lnTo>
                  <a:pt x="827" y="197"/>
                </a:lnTo>
                <a:lnTo>
                  <a:pt x="831" y="195"/>
                </a:lnTo>
                <a:lnTo>
                  <a:pt x="835" y="192"/>
                </a:lnTo>
                <a:lnTo>
                  <a:pt x="837" y="190"/>
                </a:lnTo>
                <a:lnTo>
                  <a:pt x="841" y="186"/>
                </a:lnTo>
                <a:lnTo>
                  <a:pt x="842" y="184"/>
                </a:lnTo>
                <a:lnTo>
                  <a:pt x="846" y="184"/>
                </a:lnTo>
                <a:lnTo>
                  <a:pt x="848" y="182"/>
                </a:lnTo>
                <a:lnTo>
                  <a:pt x="850" y="180"/>
                </a:lnTo>
                <a:lnTo>
                  <a:pt x="856" y="175"/>
                </a:lnTo>
                <a:lnTo>
                  <a:pt x="859" y="175"/>
                </a:lnTo>
                <a:lnTo>
                  <a:pt x="863" y="173"/>
                </a:lnTo>
                <a:lnTo>
                  <a:pt x="869" y="171"/>
                </a:lnTo>
                <a:lnTo>
                  <a:pt x="871" y="169"/>
                </a:lnTo>
                <a:lnTo>
                  <a:pt x="874" y="167"/>
                </a:lnTo>
                <a:lnTo>
                  <a:pt x="878" y="164"/>
                </a:lnTo>
                <a:lnTo>
                  <a:pt x="880" y="164"/>
                </a:lnTo>
                <a:lnTo>
                  <a:pt x="882" y="164"/>
                </a:lnTo>
                <a:lnTo>
                  <a:pt x="882" y="164"/>
                </a:lnTo>
                <a:lnTo>
                  <a:pt x="882" y="162"/>
                </a:lnTo>
                <a:lnTo>
                  <a:pt x="889" y="152"/>
                </a:lnTo>
                <a:lnTo>
                  <a:pt x="902" y="147"/>
                </a:lnTo>
                <a:lnTo>
                  <a:pt x="917" y="143"/>
                </a:lnTo>
                <a:lnTo>
                  <a:pt x="927" y="139"/>
                </a:lnTo>
                <a:lnTo>
                  <a:pt x="932" y="135"/>
                </a:lnTo>
                <a:lnTo>
                  <a:pt x="932" y="137"/>
                </a:lnTo>
                <a:lnTo>
                  <a:pt x="932" y="139"/>
                </a:lnTo>
                <a:lnTo>
                  <a:pt x="932" y="141"/>
                </a:lnTo>
                <a:lnTo>
                  <a:pt x="932" y="143"/>
                </a:lnTo>
                <a:lnTo>
                  <a:pt x="932" y="145"/>
                </a:lnTo>
                <a:lnTo>
                  <a:pt x="932" y="147"/>
                </a:lnTo>
                <a:lnTo>
                  <a:pt x="931" y="149"/>
                </a:lnTo>
                <a:lnTo>
                  <a:pt x="931" y="150"/>
                </a:lnTo>
                <a:lnTo>
                  <a:pt x="929" y="156"/>
                </a:lnTo>
                <a:lnTo>
                  <a:pt x="927" y="158"/>
                </a:lnTo>
                <a:lnTo>
                  <a:pt x="927" y="160"/>
                </a:lnTo>
                <a:lnTo>
                  <a:pt x="925" y="162"/>
                </a:lnTo>
                <a:lnTo>
                  <a:pt x="925" y="164"/>
                </a:lnTo>
                <a:lnTo>
                  <a:pt x="927" y="164"/>
                </a:lnTo>
                <a:lnTo>
                  <a:pt x="927" y="165"/>
                </a:lnTo>
                <a:lnTo>
                  <a:pt x="927" y="167"/>
                </a:lnTo>
                <a:lnTo>
                  <a:pt x="927" y="169"/>
                </a:lnTo>
                <a:lnTo>
                  <a:pt x="923" y="171"/>
                </a:lnTo>
                <a:lnTo>
                  <a:pt x="921" y="173"/>
                </a:lnTo>
                <a:lnTo>
                  <a:pt x="921" y="175"/>
                </a:lnTo>
                <a:lnTo>
                  <a:pt x="921" y="177"/>
                </a:lnTo>
                <a:lnTo>
                  <a:pt x="921" y="179"/>
                </a:lnTo>
                <a:lnTo>
                  <a:pt x="921" y="180"/>
                </a:lnTo>
                <a:lnTo>
                  <a:pt x="919" y="182"/>
                </a:lnTo>
                <a:lnTo>
                  <a:pt x="917" y="186"/>
                </a:lnTo>
                <a:lnTo>
                  <a:pt x="916" y="188"/>
                </a:lnTo>
                <a:lnTo>
                  <a:pt x="916" y="192"/>
                </a:lnTo>
                <a:lnTo>
                  <a:pt x="914" y="194"/>
                </a:lnTo>
                <a:lnTo>
                  <a:pt x="912" y="197"/>
                </a:lnTo>
                <a:lnTo>
                  <a:pt x="908" y="199"/>
                </a:lnTo>
                <a:lnTo>
                  <a:pt x="906" y="201"/>
                </a:lnTo>
                <a:lnTo>
                  <a:pt x="904" y="201"/>
                </a:lnTo>
                <a:lnTo>
                  <a:pt x="902" y="203"/>
                </a:lnTo>
                <a:lnTo>
                  <a:pt x="901" y="205"/>
                </a:lnTo>
                <a:lnTo>
                  <a:pt x="899" y="205"/>
                </a:lnTo>
                <a:lnTo>
                  <a:pt x="899" y="207"/>
                </a:lnTo>
                <a:lnTo>
                  <a:pt x="897" y="209"/>
                </a:lnTo>
                <a:lnTo>
                  <a:pt x="899" y="209"/>
                </a:lnTo>
                <a:lnTo>
                  <a:pt x="899" y="210"/>
                </a:lnTo>
                <a:lnTo>
                  <a:pt x="897" y="212"/>
                </a:lnTo>
                <a:lnTo>
                  <a:pt x="897" y="214"/>
                </a:lnTo>
                <a:lnTo>
                  <a:pt x="897" y="216"/>
                </a:lnTo>
                <a:lnTo>
                  <a:pt x="895" y="218"/>
                </a:lnTo>
                <a:lnTo>
                  <a:pt x="895" y="220"/>
                </a:lnTo>
                <a:lnTo>
                  <a:pt x="893" y="220"/>
                </a:lnTo>
                <a:lnTo>
                  <a:pt x="891" y="220"/>
                </a:lnTo>
                <a:lnTo>
                  <a:pt x="889" y="220"/>
                </a:lnTo>
                <a:lnTo>
                  <a:pt x="887" y="222"/>
                </a:lnTo>
                <a:lnTo>
                  <a:pt x="886" y="222"/>
                </a:lnTo>
                <a:lnTo>
                  <a:pt x="886" y="224"/>
                </a:lnTo>
                <a:lnTo>
                  <a:pt x="886" y="225"/>
                </a:lnTo>
                <a:lnTo>
                  <a:pt x="884" y="227"/>
                </a:lnTo>
                <a:lnTo>
                  <a:pt x="884" y="229"/>
                </a:lnTo>
                <a:lnTo>
                  <a:pt x="884" y="231"/>
                </a:lnTo>
                <a:lnTo>
                  <a:pt x="882" y="233"/>
                </a:lnTo>
                <a:lnTo>
                  <a:pt x="882" y="233"/>
                </a:lnTo>
                <a:lnTo>
                  <a:pt x="882" y="231"/>
                </a:lnTo>
                <a:lnTo>
                  <a:pt x="880" y="229"/>
                </a:lnTo>
                <a:lnTo>
                  <a:pt x="878" y="229"/>
                </a:lnTo>
                <a:lnTo>
                  <a:pt x="876" y="229"/>
                </a:lnTo>
                <a:lnTo>
                  <a:pt x="874" y="231"/>
                </a:lnTo>
                <a:lnTo>
                  <a:pt x="874" y="233"/>
                </a:lnTo>
                <a:lnTo>
                  <a:pt x="874" y="235"/>
                </a:lnTo>
                <a:lnTo>
                  <a:pt x="874" y="237"/>
                </a:lnTo>
                <a:lnTo>
                  <a:pt x="874" y="239"/>
                </a:lnTo>
                <a:lnTo>
                  <a:pt x="876" y="240"/>
                </a:lnTo>
                <a:lnTo>
                  <a:pt x="876" y="242"/>
                </a:lnTo>
                <a:lnTo>
                  <a:pt x="876" y="244"/>
                </a:lnTo>
                <a:lnTo>
                  <a:pt x="874" y="244"/>
                </a:lnTo>
                <a:lnTo>
                  <a:pt x="874" y="242"/>
                </a:lnTo>
                <a:lnTo>
                  <a:pt x="872" y="240"/>
                </a:lnTo>
                <a:lnTo>
                  <a:pt x="871" y="242"/>
                </a:lnTo>
                <a:lnTo>
                  <a:pt x="869" y="242"/>
                </a:lnTo>
                <a:lnTo>
                  <a:pt x="867" y="242"/>
                </a:lnTo>
                <a:lnTo>
                  <a:pt x="865" y="244"/>
                </a:lnTo>
                <a:lnTo>
                  <a:pt x="863" y="244"/>
                </a:lnTo>
                <a:lnTo>
                  <a:pt x="863" y="246"/>
                </a:lnTo>
                <a:lnTo>
                  <a:pt x="861" y="248"/>
                </a:lnTo>
                <a:lnTo>
                  <a:pt x="859" y="250"/>
                </a:lnTo>
                <a:lnTo>
                  <a:pt x="857" y="252"/>
                </a:lnTo>
                <a:lnTo>
                  <a:pt x="856" y="252"/>
                </a:lnTo>
                <a:lnTo>
                  <a:pt x="856" y="254"/>
                </a:lnTo>
                <a:lnTo>
                  <a:pt x="854" y="254"/>
                </a:lnTo>
                <a:lnTo>
                  <a:pt x="852" y="254"/>
                </a:lnTo>
                <a:lnTo>
                  <a:pt x="850" y="254"/>
                </a:lnTo>
                <a:lnTo>
                  <a:pt x="848" y="254"/>
                </a:lnTo>
                <a:lnTo>
                  <a:pt x="848" y="255"/>
                </a:lnTo>
                <a:lnTo>
                  <a:pt x="848" y="257"/>
                </a:lnTo>
                <a:lnTo>
                  <a:pt x="846" y="257"/>
                </a:lnTo>
                <a:lnTo>
                  <a:pt x="846" y="259"/>
                </a:lnTo>
                <a:lnTo>
                  <a:pt x="844" y="259"/>
                </a:lnTo>
                <a:lnTo>
                  <a:pt x="842" y="259"/>
                </a:lnTo>
                <a:lnTo>
                  <a:pt x="841" y="257"/>
                </a:lnTo>
                <a:lnTo>
                  <a:pt x="839" y="257"/>
                </a:lnTo>
                <a:lnTo>
                  <a:pt x="839" y="259"/>
                </a:lnTo>
                <a:lnTo>
                  <a:pt x="839" y="261"/>
                </a:lnTo>
                <a:lnTo>
                  <a:pt x="841" y="263"/>
                </a:lnTo>
                <a:lnTo>
                  <a:pt x="841" y="265"/>
                </a:lnTo>
                <a:lnTo>
                  <a:pt x="839" y="267"/>
                </a:lnTo>
                <a:lnTo>
                  <a:pt x="839" y="269"/>
                </a:lnTo>
                <a:lnTo>
                  <a:pt x="839" y="270"/>
                </a:lnTo>
                <a:lnTo>
                  <a:pt x="837" y="270"/>
                </a:lnTo>
                <a:lnTo>
                  <a:pt x="835" y="272"/>
                </a:lnTo>
                <a:lnTo>
                  <a:pt x="835" y="274"/>
                </a:lnTo>
                <a:lnTo>
                  <a:pt x="839" y="276"/>
                </a:lnTo>
                <a:lnTo>
                  <a:pt x="837" y="276"/>
                </a:lnTo>
                <a:lnTo>
                  <a:pt x="837" y="278"/>
                </a:lnTo>
                <a:lnTo>
                  <a:pt x="835" y="278"/>
                </a:lnTo>
                <a:lnTo>
                  <a:pt x="835" y="280"/>
                </a:lnTo>
                <a:lnTo>
                  <a:pt x="835" y="282"/>
                </a:lnTo>
                <a:lnTo>
                  <a:pt x="835" y="284"/>
                </a:lnTo>
                <a:lnTo>
                  <a:pt x="835" y="287"/>
                </a:lnTo>
                <a:lnTo>
                  <a:pt x="837" y="289"/>
                </a:lnTo>
                <a:lnTo>
                  <a:pt x="837" y="291"/>
                </a:lnTo>
                <a:lnTo>
                  <a:pt x="839" y="295"/>
                </a:lnTo>
                <a:lnTo>
                  <a:pt x="837" y="297"/>
                </a:lnTo>
                <a:lnTo>
                  <a:pt x="839" y="297"/>
                </a:lnTo>
                <a:lnTo>
                  <a:pt x="839" y="299"/>
                </a:lnTo>
                <a:lnTo>
                  <a:pt x="839" y="302"/>
                </a:lnTo>
                <a:lnTo>
                  <a:pt x="837" y="302"/>
                </a:lnTo>
                <a:lnTo>
                  <a:pt x="837" y="304"/>
                </a:lnTo>
                <a:lnTo>
                  <a:pt x="837" y="306"/>
                </a:lnTo>
                <a:lnTo>
                  <a:pt x="835" y="308"/>
                </a:lnTo>
                <a:lnTo>
                  <a:pt x="835" y="310"/>
                </a:lnTo>
                <a:lnTo>
                  <a:pt x="835" y="310"/>
                </a:lnTo>
                <a:lnTo>
                  <a:pt x="835" y="312"/>
                </a:lnTo>
                <a:lnTo>
                  <a:pt x="835" y="314"/>
                </a:lnTo>
                <a:lnTo>
                  <a:pt x="833" y="315"/>
                </a:lnTo>
                <a:lnTo>
                  <a:pt x="835" y="315"/>
                </a:lnTo>
                <a:lnTo>
                  <a:pt x="835" y="315"/>
                </a:lnTo>
                <a:lnTo>
                  <a:pt x="835" y="317"/>
                </a:lnTo>
                <a:lnTo>
                  <a:pt x="835" y="319"/>
                </a:lnTo>
                <a:lnTo>
                  <a:pt x="835" y="321"/>
                </a:lnTo>
                <a:lnTo>
                  <a:pt x="835" y="323"/>
                </a:lnTo>
                <a:lnTo>
                  <a:pt x="835" y="325"/>
                </a:lnTo>
                <a:lnTo>
                  <a:pt x="835" y="327"/>
                </a:lnTo>
                <a:lnTo>
                  <a:pt x="835" y="329"/>
                </a:lnTo>
                <a:lnTo>
                  <a:pt x="835" y="330"/>
                </a:lnTo>
                <a:lnTo>
                  <a:pt x="837" y="329"/>
                </a:lnTo>
                <a:lnTo>
                  <a:pt x="839" y="329"/>
                </a:lnTo>
                <a:lnTo>
                  <a:pt x="841" y="330"/>
                </a:lnTo>
                <a:lnTo>
                  <a:pt x="842" y="332"/>
                </a:lnTo>
                <a:lnTo>
                  <a:pt x="842" y="334"/>
                </a:lnTo>
                <a:lnTo>
                  <a:pt x="842" y="336"/>
                </a:lnTo>
                <a:lnTo>
                  <a:pt x="841" y="338"/>
                </a:lnTo>
                <a:lnTo>
                  <a:pt x="839" y="338"/>
                </a:lnTo>
                <a:lnTo>
                  <a:pt x="837" y="338"/>
                </a:lnTo>
                <a:lnTo>
                  <a:pt x="837" y="340"/>
                </a:lnTo>
                <a:lnTo>
                  <a:pt x="837" y="342"/>
                </a:lnTo>
                <a:lnTo>
                  <a:pt x="837" y="342"/>
                </a:lnTo>
                <a:lnTo>
                  <a:pt x="835" y="344"/>
                </a:lnTo>
                <a:lnTo>
                  <a:pt x="835" y="345"/>
                </a:lnTo>
                <a:lnTo>
                  <a:pt x="835" y="347"/>
                </a:lnTo>
                <a:lnTo>
                  <a:pt x="835" y="347"/>
                </a:lnTo>
                <a:lnTo>
                  <a:pt x="835" y="349"/>
                </a:lnTo>
                <a:lnTo>
                  <a:pt x="835" y="351"/>
                </a:lnTo>
                <a:lnTo>
                  <a:pt x="835" y="353"/>
                </a:lnTo>
                <a:lnTo>
                  <a:pt x="835" y="355"/>
                </a:lnTo>
                <a:lnTo>
                  <a:pt x="835" y="355"/>
                </a:lnTo>
                <a:lnTo>
                  <a:pt x="835" y="359"/>
                </a:lnTo>
                <a:lnTo>
                  <a:pt x="837" y="359"/>
                </a:lnTo>
                <a:lnTo>
                  <a:pt x="841" y="361"/>
                </a:lnTo>
                <a:lnTo>
                  <a:pt x="842" y="361"/>
                </a:lnTo>
                <a:lnTo>
                  <a:pt x="844" y="361"/>
                </a:lnTo>
                <a:lnTo>
                  <a:pt x="844" y="362"/>
                </a:lnTo>
                <a:lnTo>
                  <a:pt x="846" y="364"/>
                </a:lnTo>
                <a:lnTo>
                  <a:pt x="850" y="364"/>
                </a:lnTo>
                <a:lnTo>
                  <a:pt x="852" y="364"/>
                </a:lnTo>
                <a:lnTo>
                  <a:pt x="854" y="366"/>
                </a:lnTo>
                <a:lnTo>
                  <a:pt x="856" y="368"/>
                </a:lnTo>
                <a:lnTo>
                  <a:pt x="857" y="368"/>
                </a:lnTo>
                <a:lnTo>
                  <a:pt x="859" y="370"/>
                </a:lnTo>
                <a:lnTo>
                  <a:pt x="861" y="370"/>
                </a:lnTo>
                <a:lnTo>
                  <a:pt x="863" y="370"/>
                </a:lnTo>
                <a:lnTo>
                  <a:pt x="863" y="372"/>
                </a:lnTo>
                <a:lnTo>
                  <a:pt x="865" y="372"/>
                </a:lnTo>
                <a:lnTo>
                  <a:pt x="867" y="372"/>
                </a:lnTo>
                <a:lnTo>
                  <a:pt x="869" y="374"/>
                </a:lnTo>
                <a:lnTo>
                  <a:pt x="871" y="374"/>
                </a:lnTo>
                <a:lnTo>
                  <a:pt x="874" y="376"/>
                </a:lnTo>
                <a:lnTo>
                  <a:pt x="878" y="377"/>
                </a:lnTo>
                <a:lnTo>
                  <a:pt x="882" y="377"/>
                </a:lnTo>
                <a:lnTo>
                  <a:pt x="882" y="379"/>
                </a:lnTo>
                <a:lnTo>
                  <a:pt x="882" y="379"/>
                </a:lnTo>
                <a:lnTo>
                  <a:pt x="886" y="381"/>
                </a:lnTo>
                <a:lnTo>
                  <a:pt x="889" y="383"/>
                </a:lnTo>
                <a:lnTo>
                  <a:pt x="891" y="383"/>
                </a:lnTo>
                <a:lnTo>
                  <a:pt x="893" y="383"/>
                </a:lnTo>
                <a:lnTo>
                  <a:pt x="895" y="385"/>
                </a:lnTo>
                <a:lnTo>
                  <a:pt x="897" y="387"/>
                </a:lnTo>
                <a:lnTo>
                  <a:pt x="897" y="387"/>
                </a:lnTo>
                <a:lnTo>
                  <a:pt x="899" y="387"/>
                </a:lnTo>
                <a:lnTo>
                  <a:pt x="901" y="387"/>
                </a:lnTo>
                <a:lnTo>
                  <a:pt x="901" y="389"/>
                </a:lnTo>
                <a:lnTo>
                  <a:pt x="902" y="389"/>
                </a:lnTo>
                <a:lnTo>
                  <a:pt x="906" y="391"/>
                </a:lnTo>
                <a:lnTo>
                  <a:pt x="908" y="391"/>
                </a:lnTo>
                <a:lnTo>
                  <a:pt x="910" y="391"/>
                </a:lnTo>
                <a:lnTo>
                  <a:pt x="914" y="392"/>
                </a:lnTo>
                <a:lnTo>
                  <a:pt x="916" y="392"/>
                </a:lnTo>
                <a:lnTo>
                  <a:pt x="917" y="394"/>
                </a:lnTo>
                <a:lnTo>
                  <a:pt x="921" y="394"/>
                </a:lnTo>
                <a:lnTo>
                  <a:pt x="925" y="396"/>
                </a:lnTo>
                <a:lnTo>
                  <a:pt x="927" y="396"/>
                </a:lnTo>
                <a:lnTo>
                  <a:pt x="929" y="398"/>
                </a:lnTo>
                <a:lnTo>
                  <a:pt x="931" y="398"/>
                </a:lnTo>
                <a:lnTo>
                  <a:pt x="934" y="400"/>
                </a:lnTo>
                <a:lnTo>
                  <a:pt x="936" y="400"/>
                </a:lnTo>
                <a:lnTo>
                  <a:pt x="940" y="402"/>
                </a:lnTo>
                <a:lnTo>
                  <a:pt x="942" y="402"/>
                </a:lnTo>
                <a:lnTo>
                  <a:pt x="944" y="402"/>
                </a:lnTo>
                <a:lnTo>
                  <a:pt x="947" y="404"/>
                </a:lnTo>
                <a:lnTo>
                  <a:pt x="951" y="404"/>
                </a:lnTo>
                <a:lnTo>
                  <a:pt x="951" y="406"/>
                </a:lnTo>
                <a:lnTo>
                  <a:pt x="953" y="406"/>
                </a:lnTo>
                <a:lnTo>
                  <a:pt x="955" y="406"/>
                </a:lnTo>
                <a:lnTo>
                  <a:pt x="957" y="407"/>
                </a:lnTo>
                <a:lnTo>
                  <a:pt x="959" y="407"/>
                </a:lnTo>
                <a:lnTo>
                  <a:pt x="962" y="409"/>
                </a:lnTo>
                <a:lnTo>
                  <a:pt x="966" y="411"/>
                </a:lnTo>
                <a:lnTo>
                  <a:pt x="968" y="411"/>
                </a:lnTo>
                <a:lnTo>
                  <a:pt x="970" y="411"/>
                </a:lnTo>
                <a:lnTo>
                  <a:pt x="972" y="411"/>
                </a:lnTo>
                <a:lnTo>
                  <a:pt x="974" y="411"/>
                </a:lnTo>
                <a:lnTo>
                  <a:pt x="976" y="411"/>
                </a:lnTo>
                <a:lnTo>
                  <a:pt x="977" y="411"/>
                </a:lnTo>
                <a:lnTo>
                  <a:pt x="979" y="413"/>
                </a:lnTo>
                <a:lnTo>
                  <a:pt x="981" y="411"/>
                </a:lnTo>
                <a:lnTo>
                  <a:pt x="983" y="413"/>
                </a:lnTo>
                <a:lnTo>
                  <a:pt x="985" y="413"/>
                </a:lnTo>
                <a:lnTo>
                  <a:pt x="987" y="413"/>
                </a:lnTo>
                <a:lnTo>
                  <a:pt x="991" y="413"/>
                </a:lnTo>
                <a:lnTo>
                  <a:pt x="996" y="415"/>
                </a:lnTo>
                <a:lnTo>
                  <a:pt x="998" y="415"/>
                </a:lnTo>
                <a:lnTo>
                  <a:pt x="1006" y="417"/>
                </a:lnTo>
                <a:lnTo>
                  <a:pt x="1013" y="419"/>
                </a:lnTo>
                <a:lnTo>
                  <a:pt x="1017" y="421"/>
                </a:lnTo>
                <a:lnTo>
                  <a:pt x="1022" y="421"/>
                </a:lnTo>
                <a:lnTo>
                  <a:pt x="1024" y="421"/>
                </a:lnTo>
                <a:lnTo>
                  <a:pt x="1030" y="422"/>
                </a:lnTo>
                <a:lnTo>
                  <a:pt x="1034" y="422"/>
                </a:lnTo>
                <a:lnTo>
                  <a:pt x="1037" y="426"/>
                </a:lnTo>
                <a:lnTo>
                  <a:pt x="1039" y="426"/>
                </a:lnTo>
                <a:lnTo>
                  <a:pt x="1041" y="426"/>
                </a:lnTo>
                <a:lnTo>
                  <a:pt x="1045" y="426"/>
                </a:lnTo>
                <a:lnTo>
                  <a:pt x="1047" y="426"/>
                </a:lnTo>
                <a:lnTo>
                  <a:pt x="1049" y="428"/>
                </a:lnTo>
                <a:lnTo>
                  <a:pt x="1051" y="428"/>
                </a:lnTo>
                <a:lnTo>
                  <a:pt x="1054" y="430"/>
                </a:lnTo>
                <a:lnTo>
                  <a:pt x="1056" y="430"/>
                </a:lnTo>
                <a:lnTo>
                  <a:pt x="1060" y="430"/>
                </a:lnTo>
                <a:lnTo>
                  <a:pt x="1064" y="430"/>
                </a:lnTo>
                <a:lnTo>
                  <a:pt x="1069" y="432"/>
                </a:lnTo>
                <a:lnTo>
                  <a:pt x="1075" y="432"/>
                </a:lnTo>
                <a:lnTo>
                  <a:pt x="1081" y="432"/>
                </a:lnTo>
                <a:lnTo>
                  <a:pt x="1090" y="436"/>
                </a:lnTo>
                <a:lnTo>
                  <a:pt x="1096" y="437"/>
                </a:lnTo>
                <a:lnTo>
                  <a:pt x="1099" y="437"/>
                </a:lnTo>
                <a:lnTo>
                  <a:pt x="1111" y="439"/>
                </a:lnTo>
                <a:lnTo>
                  <a:pt x="1114" y="441"/>
                </a:lnTo>
                <a:lnTo>
                  <a:pt x="1120" y="443"/>
                </a:lnTo>
                <a:lnTo>
                  <a:pt x="1124" y="445"/>
                </a:lnTo>
                <a:lnTo>
                  <a:pt x="1129" y="447"/>
                </a:lnTo>
                <a:lnTo>
                  <a:pt x="1133" y="447"/>
                </a:lnTo>
                <a:lnTo>
                  <a:pt x="1141" y="449"/>
                </a:lnTo>
                <a:lnTo>
                  <a:pt x="1143" y="449"/>
                </a:lnTo>
                <a:lnTo>
                  <a:pt x="1146" y="451"/>
                </a:lnTo>
                <a:lnTo>
                  <a:pt x="1148" y="454"/>
                </a:lnTo>
                <a:lnTo>
                  <a:pt x="1152" y="456"/>
                </a:lnTo>
                <a:lnTo>
                  <a:pt x="1154" y="456"/>
                </a:lnTo>
                <a:lnTo>
                  <a:pt x="1154" y="458"/>
                </a:lnTo>
                <a:lnTo>
                  <a:pt x="1156" y="460"/>
                </a:lnTo>
                <a:lnTo>
                  <a:pt x="1158" y="462"/>
                </a:lnTo>
                <a:lnTo>
                  <a:pt x="1159" y="462"/>
                </a:lnTo>
                <a:lnTo>
                  <a:pt x="1161" y="462"/>
                </a:lnTo>
                <a:lnTo>
                  <a:pt x="1163" y="464"/>
                </a:lnTo>
                <a:lnTo>
                  <a:pt x="1165" y="464"/>
                </a:lnTo>
                <a:lnTo>
                  <a:pt x="1167" y="466"/>
                </a:lnTo>
                <a:lnTo>
                  <a:pt x="1167" y="467"/>
                </a:lnTo>
                <a:lnTo>
                  <a:pt x="1169" y="469"/>
                </a:lnTo>
                <a:lnTo>
                  <a:pt x="1171" y="469"/>
                </a:lnTo>
                <a:lnTo>
                  <a:pt x="1173" y="469"/>
                </a:lnTo>
                <a:lnTo>
                  <a:pt x="1174" y="469"/>
                </a:lnTo>
                <a:lnTo>
                  <a:pt x="1174" y="471"/>
                </a:lnTo>
                <a:lnTo>
                  <a:pt x="1176" y="471"/>
                </a:lnTo>
                <a:lnTo>
                  <a:pt x="1178" y="473"/>
                </a:lnTo>
                <a:lnTo>
                  <a:pt x="1178" y="475"/>
                </a:lnTo>
                <a:lnTo>
                  <a:pt x="1180" y="477"/>
                </a:lnTo>
                <a:lnTo>
                  <a:pt x="1182" y="477"/>
                </a:lnTo>
                <a:lnTo>
                  <a:pt x="1182" y="477"/>
                </a:lnTo>
                <a:lnTo>
                  <a:pt x="1184" y="479"/>
                </a:lnTo>
                <a:lnTo>
                  <a:pt x="1184" y="481"/>
                </a:lnTo>
                <a:lnTo>
                  <a:pt x="1184" y="482"/>
                </a:lnTo>
                <a:lnTo>
                  <a:pt x="1184" y="484"/>
                </a:lnTo>
                <a:lnTo>
                  <a:pt x="1186" y="486"/>
                </a:lnTo>
                <a:lnTo>
                  <a:pt x="1188" y="486"/>
                </a:lnTo>
                <a:lnTo>
                  <a:pt x="1188" y="488"/>
                </a:lnTo>
                <a:lnTo>
                  <a:pt x="1189" y="488"/>
                </a:lnTo>
                <a:lnTo>
                  <a:pt x="1191" y="490"/>
                </a:lnTo>
                <a:lnTo>
                  <a:pt x="1193" y="492"/>
                </a:lnTo>
                <a:lnTo>
                  <a:pt x="1193" y="494"/>
                </a:lnTo>
                <a:lnTo>
                  <a:pt x="1193" y="496"/>
                </a:lnTo>
                <a:lnTo>
                  <a:pt x="1193" y="497"/>
                </a:lnTo>
                <a:lnTo>
                  <a:pt x="1193" y="499"/>
                </a:lnTo>
                <a:lnTo>
                  <a:pt x="1193" y="501"/>
                </a:lnTo>
                <a:lnTo>
                  <a:pt x="1191" y="501"/>
                </a:lnTo>
                <a:lnTo>
                  <a:pt x="1193" y="503"/>
                </a:lnTo>
                <a:lnTo>
                  <a:pt x="1195" y="505"/>
                </a:lnTo>
                <a:lnTo>
                  <a:pt x="1195" y="507"/>
                </a:lnTo>
                <a:lnTo>
                  <a:pt x="1197" y="509"/>
                </a:lnTo>
                <a:lnTo>
                  <a:pt x="1197" y="511"/>
                </a:lnTo>
                <a:lnTo>
                  <a:pt x="1197" y="512"/>
                </a:lnTo>
                <a:lnTo>
                  <a:pt x="1199" y="514"/>
                </a:lnTo>
                <a:lnTo>
                  <a:pt x="1199" y="516"/>
                </a:lnTo>
                <a:lnTo>
                  <a:pt x="1199" y="518"/>
                </a:lnTo>
                <a:lnTo>
                  <a:pt x="1199" y="520"/>
                </a:lnTo>
                <a:lnTo>
                  <a:pt x="1201" y="520"/>
                </a:lnTo>
                <a:lnTo>
                  <a:pt x="1201" y="522"/>
                </a:lnTo>
                <a:lnTo>
                  <a:pt x="1203" y="522"/>
                </a:lnTo>
                <a:lnTo>
                  <a:pt x="1204" y="522"/>
                </a:lnTo>
                <a:lnTo>
                  <a:pt x="1206" y="522"/>
                </a:lnTo>
                <a:lnTo>
                  <a:pt x="1206" y="524"/>
                </a:lnTo>
                <a:lnTo>
                  <a:pt x="1206" y="526"/>
                </a:lnTo>
                <a:lnTo>
                  <a:pt x="1208" y="526"/>
                </a:lnTo>
                <a:lnTo>
                  <a:pt x="1208" y="527"/>
                </a:lnTo>
                <a:lnTo>
                  <a:pt x="1210" y="527"/>
                </a:lnTo>
                <a:lnTo>
                  <a:pt x="1212" y="527"/>
                </a:lnTo>
                <a:lnTo>
                  <a:pt x="1212" y="529"/>
                </a:lnTo>
                <a:lnTo>
                  <a:pt x="1210" y="531"/>
                </a:lnTo>
                <a:lnTo>
                  <a:pt x="1210" y="533"/>
                </a:lnTo>
                <a:lnTo>
                  <a:pt x="1208" y="535"/>
                </a:lnTo>
                <a:lnTo>
                  <a:pt x="1208" y="537"/>
                </a:lnTo>
                <a:lnTo>
                  <a:pt x="1210" y="541"/>
                </a:lnTo>
                <a:lnTo>
                  <a:pt x="1212" y="542"/>
                </a:lnTo>
                <a:lnTo>
                  <a:pt x="1214" y="544"/>
                </a:lnTo>
                <a:lnTo>
                  <a:pt x="1216" y="546"/>
                </a:lnTo>
                <a:lnTo>
                  <a:pt x="1216" y="548"/>
                </a:lnTo>
                <a:lnTo>
                  <a:pt x="1216" y="550"/>
                </a:lnTo>
                <a:lnTo>
                  <a:pt x="1218" y="552"/>
                </a:lnTo>
                <a:lnTo>
                  <a:pt x="1218" y="554"/>
                </a:lnTo>
                <a:lnTo>
                  <a:pt x="1219" y="556"/>
                </a:lnTo>
                <a:lnTo>
                  <a:pt x="1221" y="556"/>
                </a:lnTo>
                <a:lnTo>
                  <a:pt x="1221" y="557"/>
                </a:lnTo>
                <a:lnTo>
                  <a:pt x="1223" y="559"/>
                </a:lnTo>
                <a:lnTo>
                  <a:pt x="1225" y="561"/>
                </a:lnTo>
                <a:lnTo>
                  <a:pt x="1225" y="563"/>
                </a:lnTo>
                <a:lnTo>
                  <a:pt x="1227" y="565"/>
                </a:lnTo>
                <a:lnTo>
                  <a:pt x="1231" y="571"/>
                </a:lnTo>
                <a:lnTo>
                  <a:pt x="1234" y="576"/>
                </a:lnTo>
                <a:lnTo>
                  <a:pt x="1242" y="589"/>
                </a:lnTo>
                <a:lnTo>
                  <a:pt x="1242" y="591"/>
                </a:lnTo>
                <a:lnTo>
                  <a:pt x="1242" y="593"/>
                </a:lnTo>
                <a:lnTo>
                  <a:pt x="1244" y="595"/>
                </a:lnTo>
                <a:lnTo>
                  <a:pt x="1244" y="597"/>
                </a:lnTo>
                <a:lnTo>
                  <a:pt x="1244" y="599"/>
                </a:lnTo>
                <a:lnTo>
                  <a:pt x="1244" y="601"/>
                </a:lnTo>
                <a:lnTo>
                  <a:pt x="1244" y="602"/>
                </a:lnTo>
                <a:lnTo>
                  <a:pt x="1242" y="602"/>
                </a:lnTo>
                <a:lnTo>
                  <a:pt x="1242" y="604"/>
                </a:lnTo>
                <a:lnTo>
                  <a:pt x="1244" y="606"/>
                </a:lnTo>
                <a:lnTo>
                  <a:pt x="1246" y="608"/>
                </a:lnTo>
                <a:lnTo>
                  <a:pt x="1246" y="610"/>
                </a:lnTo>
                <a:lnTo>
                  <a:pt x="1248" y="610"/>
                </a:lnTo>
                <a:lnTo>
                  <a:pt x="1248" y="610"/>
                </a:lnTo>
                <a:lnTo>
                  <a:pt x="1248" y="612"/>
                </a:lnTo>
                <a:lnTo>
                  <a:pt x="1248" y="614"/>
                </a:lnTo>
                <a:lnTo>
                  <a:pt x="1248" y="616"/>
                </a:lnTo>
                <a:lnTo>
                  <a:pt x="1249" y="617"/>
                </a:lnTo>
                <a:lnTo>
                  <a:pt x="1251" y="619"/>
                </a:lnTo>
                <a:lnTo>
                  <a:pt x="1249" y="621"/>
                </a:lnTo>
                <a:lnTo>
                  <a:pt x="1249" y="623"/>
                </a:lnTo>
                <a:lnTo>
                  <a:pt x="1248" y="623"/>
                </a:lnTo>
                <a:lnTo>
                  <a:pt x="1248" y="625"/>
                </a:lnTo>
                <a:lnTo>
                  <a:pt x="1248" y="627"/>
                </a:lnTo>
                <a:lnTo>
                  <a:pt x="1246" y="629"/>
                </a:lnTo>
                <a:lnTo>
                  <a:pt x="1248" y="631"/>
                </a:lnTo>
                <a:lnTo>
                  <a:pt x="1248" y="632"/>
                </a:lnTo>
                <a:lnTo>
                  <a:pt x="1246" y="634"/>
                </a:lnTo>
                <a:lnTo>
                  <a:pt x="1248" y="636"/>
                </a:lnTo>
                <a:lnTo>
                  <a:pt x="1249" y="638"/>
                </a:lnTo>
                <a:lnTo>
                  <a:pt x="1251" y="638"/>
                </a:lnTo>
                <a:lnTo>
                  <a:pt x="1251" y="640"/>
                </a:lnTo>
                <a:lnTo>
                  <a:pt x="1251" y="642"/>
                </a:lnTo>
                <a:lnTo>
                  <a:pt x="1251" y="644"/>
                </a:lnTo>
                <a:lnTo>
                  <a:pt x="1251" y="646"/>
                </a:lnTo>
                <a:lnTo>
                  <a:pt x="1251" y="647"/>
                </a:lnTo>
                <a:lnTo>
                  <a:pt x="1249" y="649"/>
                </a:lnTo>
                <a:lnTo>
                  <a:pt x="1249" y="651"/>
                </a:lnTo>
                <a:lnTo>
                  <a:pt x="1249" y="653"/>
                </a:lnTo>
                <a:lnTo>
                  <a:pt x="1249" y="655"/>
                </a:lnTo>
                <a:lnTo>
                  <a:pt x="1249" y="655"/>
                </a:lnTo>
                <a:lnTo>
                  <a:pt x="1251" y="655"/>
                </a:lnTo>
                <a:lnTo>
                  <a:pt x="1253" y="657"/>
                </a:lnTo>
                <a:lnTo>
                  <a:pt x="1251" y="659"/>
                </a:lnTo>
                <a:lnTo>
                  <a:pt x="1251" y="661"/>
                </a:lnTo>
                <a:lnTo>
                  <a:pt x="1251" y="662"/>
                </a:lnTo>
                <a:lnTo>
                  <a:pt x="1253" y="664"/>
                </a:lnTo>
                <a:lnTo>
                  <a:pt x="1253" y="666"/>
                </a:lnTo>
                <a:lnTo>
                  <a:pt x="1253" y="668"/>
                </a:lnTo>
                <a:lnTo>
                  <a:pt x="1255" y="670"/>
                </a:lnTo>
                <a:lnTo>
                  <a:pt x="1255" y="672"/>
                </a:lnTo>
                <a:lnTo>
                  <a:pt x="1257" y="672"/>
                </a:lnTo>
                <a:lnTo>
                  <a:pt x="1259" y="674"/>
                </a:lnTo>
                <a:lnTo>
                  <a:pt x="1259" y="676"/>
                </a:lnTo>
                <a:lnTo>
                  <a:pt x="1259" y="677"/>
                </a:lnTo>
                <a:lnTo>
                  <a:pt x="1259" y="679"/>
                </a:lnTo>
                <a:lnTo>
                  <a:pt x="1259" y="681"/>
                </a:lnTo>
                <a:lnTo>
                  <a:pt x="1259" y="683"/>
                </a:lnTo>
                <a:lnTo>
                  <a:pt x="1261" y="685"/>
                </a:lnTo>
                <a:lnTo>
                  <a:pt x="1263" y="685"/>
                </a:lnTo>
                <a:lnTo>
                  <a:pt x="1263" y="687"/>
                </a:lnTo>
                <a:lnTo>
                  <a:pt x="1263" y="689"/>
                </a:lnTo>
                <a:lnTo>
                  <a:pt x="1263" y="691"/>
                </a:lnTo>
                <a:lnTo>
                  <a:pt x="1263" y="692"/>
                </a:lnTo>
                <a:lnTo>
                  <a:pt x="1263" y="694"/>
                </a:lnTo>
                <a:lnTo>
                  <a:pt x="1263" y="696"/>
                </a:lnTo>
                <a:lnTo>
                  <a:pt x="1263" y="700"/>
                </a:lnTo>
                <a:lnTo>
                  <a:pt x="1263" y="700"/>
                </a:lnTo>
                <a:lnTo>
                  <a:pt x="1263" y="702"/>
                </a:lnTo>
                <a:lnTo>
                  <a:pt x="1263" y="704"/>
                </a:lnTo>
                <a:lnTo>
                  <a:pt x="1263" y="706"/>
                </a:lnTo>
                <a:lnTo>
                  <a:pt x="1263" y="706"/>
                </a:lnTo>
                <a:lnTo>
                  <a:pt x="1264" y="707"/>
                </a:lnTo>
                <a:lnTo>
                  <a:pt x="1266" y="707"/>
                </a:lnTo>
                <a:lnTo>
                  <a:pt x="1266" y="709"/>
                </a:lnTo>
                <a:lnTo>
                  <a:pt x="1268" y="709"/>
                </a:lnTo>
                <a:lnTo>
                  <a:pt x="1270" y="711"/>
                </a:lnTo>
                <a:lnTo>
                  <a:pt x="1270" y="713"/>
                </a:lnTo>
                <a:lnTo>
                  <a:pt x="1270" y="715"/>
                </a:lnTo>
                <a:lnTo>
                  <a:pt x="1268" y="715"/>
                </a:lnTo>
                <a:lnTo>
                  <a:pt x="1270" y="717"/>
                </a:lnTo>
                <a:lnTo>
                  <a:pt x="1270" y="719"/>
                </a:lnTo>
                <a:lnTo>
                  <a:pt x="1270" y="721"/>
                </a:lnTo>
                <a:lnTo>
                  <a:pt x="1268" y="722"/>
                </a:lnTo>
                <a:lnTo>
                  <a:pt x="1270" y="724"/>
                </a:lnTo>
                <a:lnTo>
                  <a:pt x="1270" y="726"/>
                </a:lnTo>
                <a:lnTo>
                  <a:pt x="1272" y="726"/>
                </a:lnTo>
                <a:lnTo>
                  <a:pt x="1270" y="728"/>
                </a:lnTo>
                <a:lnTo>
                  <a:pt x="1270" y="730"/>
                </a:lnTo>
                <a:lnTo>
                  <a:pt x="1272" y="732"/>
                </a:lnTo>
                <a:lnTo>
                  <a:pt x="1274" y="734"/>
                </a:lnTo>
                <a:lnTo>
                  <a:pt x="1276" y="734"/>
                </a:lnTo>
                <a:lnTo>
                  <a:pt x="1276" y="736"/>
                </a:lnTo>
                <a:lnTo>
                  <a:pt x="1274" y="749"/>
                </a:lnTo>
                <a:lnTo>
                  <a:pt x="1272" y="749"/>
                </a:lnTo>
                <a:lnTo>
                  <a:pt x="1270" y="749"/>
                </a:lnTo>
                <a:lnTo>
                  <a:pt x="1268" y="749"/>
                </a:lnTo>
                <a:lnTo>
                  <a:pt x="1264" y="749"/>
                </a:lnTo>
                <a:lnTo>
                  <a:pt x="1263" y="749"/>
                </a:lnTo>
                <a:lnTo>
                  <a:pt x="1263" y="749"/>
                </a:lnTo>
                <a:lnTo>
                  <a:pt x="1261" y="749"/>
                </a:lnTo>
                <a:lnTo>
                  <a:pt x="1259" y="749"/>
                </a:lnTo>
                <a:lnTo>
                  <a:pt x="1255" y="749"/>
                </a:lnTo>
                <a:lnTo>
                  <a:pt x="1253" y="749"/>
                </a:lnTo>
                <a:lnTo>
                  <a:pt x="1253" y="751"/>
                </a:lnTo>
                <a:lnTo>
                  <a:pt x="1251" y="751"/>
                </a:lnTo>
                <a:lnTo>
                  <a:pt x="1249" y="752"/>
                </a:lnTo>
                <a:lnTo>
                  <a:pt x="1248" y="752"/>
                </a:lnTo>
                <a:lnTo>
                  <a:pt x="1246" y="754"/>
                </a:lnTo>
                <a:lnTo>
                  <a:pt x="1244" y="756"/>
                </a:lnTo>
                <a:lnTo>
                  <a:pt x="1242" y="756"/>
                </a:lnTo>
                <a:lnTo>
                  <a:pt x="1240" y="756"/>
                </a:lnTo>
                <a:lnTo>
                  <a:pt x="1238" y="756"/>
                </a:lnTo>
                <a:lnTo>
                  <a:pt x="1236" y="756"/>
                </a:lnTo>
                <a:lnTo>
                  <a:pt x="1234" y="754"/>
                </a:lnTo>
                <a:lnTo>
                  <a:pt x="1233" y="754"/>
                </a:lnTo>
                <a:lnTo>
                  <a:pt x="1229" y="756"/>
                </a:lnTo>
                <a:lnTo>
                  <a:pt x="1227" y="756"/>
                </a:lnTo>
                <a:lnTo>
                  <a:pt x="1225" y="756"/>
                </a:lnTo>
                <a:lnTo>
                  <a:pt x="1223" y="758"/>
                </a:lnTo>
                <a:lnTo>
                  <a:pt x="1221" y="758"/>
                </a:lnTo>
                <a:lnTo>
                  <a:pt x="1219" y="758"/>
                </a:lnTo>
                <a:lnTo>
                  <a:pt x="1218" y="760"/>
                </a:lnTo>
                <a:lnTo>
                  <a:pt x="1216" y="760"/>
                </a:lnTo>
                <a:lnTo>
                  <a:pt x="1216" y="762"/>
                </a:lnTo>
                <a:lnTo>
                  <a:pt x="1216" y="762"/>
                </a:lnTo>
                <a:lnTo>
                  <a:pt x="1214" y="764"/>
                </a:lnTo>
                <a:lnTo>
                  <a:pt x="1212" y="764"/>
                </a:lnTo>
                <a:lnTo>
                  <a:pt x="1210" y="764"/>
                </a:lnTo>
                <a:lnTo>
                  <a:pt x="1208" y="766"/>
                </a:lnTo>
                <a:lnTo>
                  <a:pt x="1206" y="766"/>
                </a:lnTo>
                <a:lnTo>
                  <a:pt x="1206" y="767"/>
                </a:lnTo>
                <a:lnTo>
                  <a:pt x="1204" y="769"/>
                </a:lnTo>
                <a:lnTo>
                  <a:pt x="1203" y="769"/>
                </a:lnTo>
                <a:lnTo>
                  <a:pt x="1201" y="771"/>
                </a:lnTo>
                <a:lnTo>
                  <a:pt x="1199" y="771"/>
                </a:lnTo>
                <a:lnTo>
                  <a:pt x="1199" y="773"/>
                </a:lnTo>
                <a:lnTo>
                  <a:pt x="1197" y="773"/>
                </a:lnTo>
                <a:lnTo>
                  <a:pt x="1195" y="775"/>
                </a:lnTo>
                <a:lnTo>
                  <a:pt x="1195" y="777"/>
                </a:lnTo>
                <a:lnTo>
                  <a:pt x="1193" y="779"/>
                </a:lnTo>
                <a:lnTo>
                  <a:pt x="1193" y="781"/>
                </a:lnTo>
                <a:lnTo>
                  <a:pt x="1193" y="782"/>
                </a:lnTo>
                <a:lnTo>
                  <a:pt x="1193" y="784"/>
                </a:lnTo>
                <a:lnTo>
                  <a:pt x="1191" y="786"/>
                </a:lnTo>
                <a:lnTo>
                  <a:pt x="1191" y="788"/>
                </a:lnTo>
                <a:lnTo>
                  <a:pt x="1191" y="788"/>
                </a:lnTo>
                <a:lnTo>
                  <a:pt x="1191" y="790"/>
                </a:lnTo>
                <a:lnTo>
                  <a:pt x="1191" y="794"/>
                </a:lnTo>
                <a:lnTo>
                  <a:pt x="1189" y="796"/>
                </a:lnTo>
                <a:lnTo>
                  <a:pt x="1188" y="798"/>
                </a:lnTo>
                <a:lnTo>
                  <a:pt x="1188" y="799"/>
                </a:lnTo>
                <a:lnTo>
                  <a:pt x="1188" y="801"/>
                </a:lnTo>
                <a:lnTo>
                  <a:pt x="1188" y="803"/>
                </a:lnTo>
                <a:lnTo>
                  <a:pt x="1188" y="805"/>
                </a:lnTo>
                <a:lnTo>
                  <a:pt x="1188" y="807"/>
                </a:lnTo>
                <a:lnTo>
                  <a:pt x="1186" y="809"/>
                </a:lnTo>
                <a:lnTo>
                  <a:pt x="1184" y="811"/>
                </a:lnTo>
                <a:lnTo>
                  <a:pt x="1182" y="813"/>
                </a:lnTo>
                <a:lnTo>
                  <a:pt x="1180" y="814"/>
                </a:lnTo>
                <a:lnTo>
                  <a:pt x="1178" y="814"/>
                </a:lnTo>
                <a:lnTo>
                  <a:pt x="1178" y="816"/>
                </a:lnTo>
                <a:lnTo>
                  <a:pt x="1178" y="818"/>
                </a:lnTo>
                <a:lnTo>
                  <a:pt x="1176" y="820"/>
                </a:lnTo>
                <a:lnTo>
                  <a:pt x="1176" y="822"/>
                </a:lnTo>
                <a:lnTo>
                  <a:pt x="1176" y="824"/>
                </a:lnTo>
                <a:lnTo>
                  <a:pt x="1176" y="826"/>
                </a:lnTo>
                <a:lnTo>
                  <a:pt x="1174" y="828"/>
                </a:lnTo>
                <a:lnTo>
                  <a:pt x="1174" y="829"/>
                </a:lnTo>
                <a:lnTo>
                  <a:pt x="1174" y="831"/>
                </a:lnTo>
                <a:lnTo>
                  <a:pt x="1174" y="833"/>
                </a:lnTo>
                <a:lnTo>
                  <a:pt x="1176" y="833"/>
                </a:lnTo>
                <a:lnTo>
                  <a:pt x="1178" y="835"/>
                </a:lnTo>
                <a:lnTo>
                  <a:pt x="1178" y="837"/>
                </a:lnTo>
                <a:lnTo>
                  <a:pt x="1180" y="839"/>
                </a:lnTo>
                <a:lnTo>
                  <a:pt x="1180" y="841"/>
                </a:lnTo>
                <a:lnTo>
                  <a:pt x="1178" y="843"/>
                </a:lnTo>
                <a:lnTo>
                  <a:pt x="1178" y="844"/>
                </a:lnTo>
                <a:lnTo>
                  <a:pt x="1178" y="846"/>
                </a:lnTo>
                <a:lnTo>
                  <a:pt x="1176" y="848"/>
                </a:lnTo>
                <a:lnTo>
                  <a:pt x="1176" y="850"/>
                </a:lnTo>
                <a:lnTo>
                  <a:pt x="1174" y="850"/>
                </a:lnTo>
                <a:lnTo>
                  <a:pt x="1173" y="852"/>
                </a:lnTo>
                <a:lnTo>
                  <a:pt x="1173" y="854"/>
                </a:lnTo>
                <a:lnTo>
                  <a:pt x="1171" y="854"/>
                </a:lnTo>
                <a:lnTo>
                  <a:pt x="1171" y="856"/>
                </a:lnTo>
                <a:lnTo>
                  <a:pt x="1169" y="858"/>
                </a:lnTo>
                <a:lnTo>
                  <a:pt x="1167" y="858"/>
                </a:lnTo>
                <a:lnTo>
                  <a:pt x="1167" y="859"/>
                </a:lnTo>
                <a:lnTo>
                  <a:pt x="1165" y="859"/>
                </a:lnTo>
                <a:lnTo>
                  <a:pt x="1163" y="859"/>
                </a:lnTo>
                <a:lnTo>
                  <a:pt x="1161" y="861"/>
                </a:lnTo>
                <a:lnTo>
                  <a:pt x="1159" y="861"/>
                </a:lnTo>
                <a:lnTo>
                  <a:pt x="1158" y="861"/>
                </a:lnTo>
                <a:lnTo>
                  <a:pt x="1156" y="863"/>
                </a:lnTo>
                <a:lnTo>
                  <a:pt x="1154" y="863"/>
                </a:lnTo>
                <a:lnTo>
                  <a:pt x="1152" y="863"/>
                </a:lnTo>
                <a:lnTo>
                  <a:pt x="1150" y="865"/>
                </a:lnTo>
                <a:lnTo>
                  <a:pt x="1148" y="865"/>
                </a:lnTo>
                <a:lnTo>
                  <a:pt x="1146" y="865"/>
                </a:lnTo>
                <a:lnTo>
                  <a:pt x="1144" y="867"/>
                </a:lnTo>
                <a:lnTo>
                  <a:pt x="1143" y="867"/>
                </a:lnTo>
                <a:lnTo>
                  <a:pt x="1141" y="869"/>
                </a:lnTo>
                <a:lnTo>
                  <a:pt x="1139" y="869"/>
                </a:lnTo>
                <a:lnTo>
                  <a:pt x="1137" y="869"/>
                </a:lnTo>
                <a:lnTo>
                  <a:pt x="1137" y="871"/>
                </a:lnTo>
                <a:lnTo>
                  <a:pt x="1135" y="871"/>
                </a:lnTo>
                <a:lnTo>
                  <a:pt x="1133" y="873"/>
                </a:lnTo>
                <a:lnTo>
                  <a:pt x="1131" y="874"/>
                </a:lnTo>
                <a:lnTo>
                  <a:pt x="1129" y="876"/>
                </a:lnTo>
                <a:lnTo>
                  <a:pt x="1129" y="878"/>
                </a:lnTo>
                <a:lnTo>
                  <a:pt x="1128" y="878"/>
                </a:lnTo>
                <a:lnTo>
                  <a:pt x="1128" y="880"/>
                </a:lnTo>
                <a:lnTo>
                  <a:pt x="1126" y="880"/>
                </a:lnTo>
                <a:lnTo>
                  <a:pt x="1126" y="882"/>
                </a:lnTo>
                <a:lnTo>
                  <a:pt x="1124" y="884"/>
                </a:lnTo>
                <a:lnTo>
                  <a:pt x="1122" y="884"/>
                </a:lnTo>
                <a:lnTo>
                  <a:pt x="1120" y="886"/>
                </a:lnTo>
                <a:lnTo>
                  <a:pt x="1120" y="886"/>
                </a:lnTo>
                <a:lnTo>
                  <a:pt x="1118" y="888"/>
                </a:lnTo>
                <a:lnTo>
                  <a:pt x="1116" y="888"/>
                </a:lnTo>
                <a:lnTo>
                  <a:pt x="1114" y="888"/>
                </a:lnTo>
                <a:lnTo>
                  <a:pt x="1113" y="888"/>
                </a:lnTo>
                <a:lnTo>
                  <a:pt x="1111" y="888"/>
                </a:lnTo>
                <a:lnTo>
                  <a:pt x="1107" y="888"/>
                </a:lnTo>
                <a:lnTo>
                  <a:pt x="1105" y="888"/>
                </a:lnTo>
                <a:lnTo>
                  <a:pt x="1103" y="888"/>
                </a:lnTo>
                <a:lnTo>
                  <a:pt x="1101" y="888"/>
                </a:lnTo>
                <a:lnTo>
                  <a:pt x="1099" y="886"/>
                </a:lnTo>
                <a:lnTo>
                  <a:pt x="1098" y="886"/>
                </a:lnTo>
                <a:lnTo>
                  <a:pt x="1096" y="886"/>
                </a:lnTo>
                <a:lnTo>
                  <a:pt x="1094" y="886"/>
                </a:lnTo>
                <a:lnTo>
                  <a:pt x="1092" y="886"/>
                </a:lnTo>
                <a:lnTo>
                  <a:pt x="1088" y="888"/>
                </a:lnTo>
                <a:lnTo>
                  <a:pt x="1086" y="888"/>
                </a:lnTo>
                <a:lnTo>
                  <a:pt x="1084" y="889"/>
                </a:lnTo>
                <a:lnTo>
                  <a:pt x="1083" y="889"/>
                </a:lnTo>
                <a:lnTo>
                  <a:pt x="1081" y="891"/>
                </a:lnTo>
                <a:lnTo>
                  <a:pt x="1079" y="891"/>
                </a:lnTo>
                <a:lnTo>
                  <a:pt x="1077" y="893"/>
                </a:lnTo>
                <a:lnTo>
                  <a:pt x="1075" y="893"/>
                </a:lnTo>
                <a:lnTo>
                  <a:pt x="1073" y="893"/>
                </a:lnTo>
                <a:lnTo>
                  <a:pt x="1073" y="895"/>
                </a:lnTo>
                <a:lnTo>
                  <a:pt x="1071" y="895"/>
                </a:lnTo>
                <a:lnTo>
                  <a:pt x="1069" y="897"/>
                </a:lnTo>
                <a:lnTo>
                  <a:pt x="1067" y="899"/>
                </a:lnTo>
                <a:lnTo>
                  <a:pt x="1066" y="899"/>
                </a:lnTo>
                <a:lnTo>
                  <a:pt x="1064" y="901"/>
                </a:lnTo>
                <a:lnTo>
                  <a:pt x="1064" y="903"/>
                </a:lnTo>
                <a:lnTo>
                  <a:pt x="1062" y="903"/>
                </a:lnTo>
                <a:lnTo>
                  <a:pt x="1060" y="904"/>
                </a:lnTo>
                <a:lnTo>
                  <a:pt x="1060" y="906"/>
                </a:lnTo>
                <a:lnTo>
                  <a:pt x="1058" y="908"/>
                </a:lnTo>
                <a:lnTo>
                  <a:pt x="1058" y="910"/>
                </a:lnTo>
                <a:lnTo>
                  <a:pt x="1056" y="910"/>
                </a:lnTo>
                <a:lnTo>
                  <a:pt x="1056" y="912"/>
                </a:lnTo>
                <a:lnTo>
                  <a:pt x="1054" y="914"/>
                </a:lnTo>
                <a:lnTo>
                  <a:pt x="1054" y="916"/>
                </a:lnTo>
                <a:lnTo>
                  <a:pt x="1052" y="916"/>
                </a:lnTo>
                <a:lnTo>
                  <a:pt x="1051" y="918"/>
                </a:lnTo>
                <a:lnTo>
                  <a:pt x="1049" y="919"/>
                </a:lnTo>
                <a:lnTo>
                  <a:pt x="1047" y="919"/>
                </a:lnTo>
                <a:lnTo>
                  <a:pt x="1045" y="919"/>
                </a:lnTo>
                <a:lnTo>
                  <a:pt x="1043" y="918"/>
                </a:lnTo>
                <a:lnTo>
                  <a:pt x="1041" y="918"/>
                </a:lnTo>
                <a:lnTo>
                  <a:pt x="1039" y="918"/>
                </a:lnTo>
                <a:lnTo>
                  <a:pt x="1036" y="918"/>
                </a:lnTo>
                <a:lnTo>
                  <a:pt x="1034" y="918"/>
                </a:lnTo>
                <a:lnTo>
                  <a:pt x="1032" y="918"/>
                </a:lnTo>
                <a:lnTo>
                  <a:pt x="1028" y="918"/>
                </a:lnTo>
                <a:lnTo>
                  <a:pt x="1026" y="918"/>
                </a:lnTo>
                <a:lnTo>
                  <a:pt x="1024" y="918"/>
                </a:lnTo>
                <a:lnTo>
                  <a:pt x="1024" y="916"/>
                </a:lnTo>
                <a:lnTo>
                  <a:pt x="1022" y="916"/>
                </a:lnTo>
                <a:lnTo>
                  <a:pt x="1021" y="916"/>
                </a:lnTo>
                <a:lnTo>
                  <a:pt x="1019" y="914"/>
                </a:lnTo>
                <a:lnTo>
                  <a:pt x="1019" y="912"/>
                </a:lnTo>
                <a:lnTo>
                  <a:pt x="1017" y="912"/>
                </a:lnTo>
                <a:lnTo>
                  <a:pt x="1015" y="910"/>
                </a:lnTo>
                <a:lnTo>
                  <a:pt x="1015" y="908"/>
                </a:lnTo>
                <a:lnTo>
                  <a:pt x="1013" y="908"/>
                </a:lnTo>
                <a:lnTo>
                  <a:pt x="1011" y="906"/>
                </a:lnTo>
                <a:lnTo>
                  <a:pt x="1011" y="904"/>
                </a:lnTo>
                <a:lnTo>
                  <a:pt x="1009" y="904"/>
                </a:lnTo>
                <a:lnTo>
                  <a:pt x="1007" y="903"/>
                </a:lnTo>
                <a:lnTo>
                  <a:pt x="1006" y="903"/>
                </a:lnTo>
                <a:lnTo>
                  <a:pt x="1002" y="903"/>
                </a:lnTo>
                <a:lnTo>
                  <a:pt x="1000" y="903"/>
                </a:lnTo>
                <a:lnTo>
                  <a:pt x="998" y="904"/>
                </a:lnTo>
                <a:lnTo>
                  <a:pt x="996" y="904"/>
                </a:lnTo>
                <a:lnTo>
                  <a:pt x="996" y="906"/>
                </a:lnTo>
                <a:lnTo>
                  <a:pt x="994" y="906"/>
                </a:lnTo>
                <a:lnTo>
                  <a:pt x="992" y="908"/>
                </a:lnTo>
                <a:lnTo>
                  <a:pt x="991" y="908"/>
                </a:lnTo>
                <a:lnTo>
                  <a:pt x="989" y="910"/>
                </a:lnTo>
                <a:lnTo>
                  <a:pt x="987" y="910"/>
                </a:lnTo>
                <a:lnTo>
                  <a:pt x="985" y="910"/>
                </a:lnTo>
                <a:lnTo>
                  <a:pt x="981" y="910"/>
                </a:lnTo>
                <a:lnTo>
                  <a:pt x="979" y="910"/>
                </a:lnTo>
                <a:lnTo>
                  <a:pt x="977" y="910"/>
                </a:lnTo>
                <a:lnTo>
                  <a:pt x="977" y="908"/>
                </a:lnTo>
                <a:lnTo>
                  <a:pt x="976" y="908"/>
                </a:lnTo>
                <a:lnTo>
                  <a:pt x="974" y="908"/>
                </a:lnTo>
                <a:lnTo>
                  <a:pt x="972" y="908"/>
                </a:lnTo>
                <a:lnTo>
                  <a:pt x="970" y="906"/>
                </a:lnTo>
                <a:lnTo>
                  <a:pt x="968" y="906"/>
                </a:lnTo>
                <a:lnTo>
                  <a:pt x="966" y="904"/>
                </a:lnTo>
                <a:lnTo>
                  <a:pt x="964" y="904"/>
                </a:lnTo>
                <a:lnTo>
                  <a:pt x="962" y="904"/>
                </a:lnTo>
                <a:lnTo>
                  <a:pt x="961" y="904"/>
                </a:lnTo>
                <a:lnTo>
                  <a:pt x="959" y="904"/>
                </a:lnTo>
                <a:lnTo>
                  <a:pt x="955" y="904"/>
                </a:lnTo>
                <a:lnTo>
                  <a:pt x="953" y="904"/>
                </a:lnTo>
                <a:lnTo>
                  <a:pt x="951" y="904"/>
                </a:lnTo>
                <a:lnTo>
                  <a:pt x="949" y="904"/>
                </a:lnTo>
                <a:lnTo>
                  <a:pt x="947" y="903"/>
                </a:lnTo>
                <a:lnTo>
                  <a:pt x="946" y="903"/>
                </a:lnTo>
                <a:lnTo>
                  <a:pt x="944" y="903"/>
                </a:lnTo>
                <a:lnTo>
                  <a:pt x="942" y="901"/>
                </a:lnTo>
                <a:lnTo>
                  <a:pt x="940" y="901"/>
                </a:lnTo>
                <a:lnTo>
                  <a:pt x="938" y="901"/>
                </a:lnTo>
                <a:lnTo>
                  <a:pt x="936" y="901"/>
                </a:lnTo>
                <a:lnTo>
                  <a:pt x="934" y="901"/>
                </a:lnTo>
                <a:lnTo>
                  <a:pt x="932" y="899"/>
                </a:lnTo>
                <a:lnTo>
                  <a:pt x="931" y="899"/>
                </a:lnTo>
                <a:lnTo>
                  <a:pt x="929" y="899"/>
                </a:lnTo>
                <a:lnTo>
                  <a:pt x="927" y="897"/>
                </a:lnTo>
                <a:lnTo>
                  <a:pt x="925" y="897"/>
                </a:lnTo>
                <a:lnTo>
                  <a:pt x="923" y="897"/>
                </a:lnTo>
                <a:lnTo>
                  <a:pt x="921" y="895"/>
                </a:lnTo>
                <a:lnTo>
                  <a:pt x="919" y="893"/>
                </a:lnTo>
                <a:lnTo>
                  <a:pt x="917" y="893"/>
                </a:lnTo>
                <a:lnTo>
                  <a:pt x="917" y="891"/>
                </a:lnTo>
                <a:lnTo>
                  <a:pt x="916" y="891"/>
                </a:lnTo>
                <a:lnTo>
                  <a:pt x="914" y="889"/>
                </a:lnTo>
                <a:lnTo>
                  <a:pt x="912" y="888"/>
                </a:lnTo>
                <a:lnTo>
                  <a:pt x="910" y="886"/>
                </a:lnTo>
                <a:lnTo>
                  <a:pt x="910" y="884"/>
                </a:lnTo>
                <a:lnTo>
                  <a:pt x="908" y="884"/>
                </a:lnTo>
                <a:lnTo>
                  <a:pt x="908" y="882"/>
                </a:lnTo>
                <a:lnTo>
                  <a:pt x="906" y="880"/>
                </a:lnTo>
                <a:lnTo>
                  <a:pt x="904" y="878"/>
                </a:lnTo>
                <a:lnTo>
                  <a:pt x="902" y="878"/>
                </a:lnTo>
                <a:lnTo>
                  <a:pt x="902" y="876"/>
                </a:lnTo>
                <a:lnTo>
                  <a:pt x="901" y="876"/>
                </a:lnTo>
                <a:lnTo>
                  <a:pt x="899" y="874"/>
                </a:lnTo>
                <a:lnTo>
                  <a:pt x="899" y="873"/>
                </a:lnTo>
                <a:lnTo>
                  <a:pt x="897" y="871"/>
                </a:lnTo>
                <a:lnTo>
                  <a:pt x="897" y="869"/>
                </a:lnTo>
                <a:lnTo>
                  <a:pt x="895" y="867"/>
                </a:lnTo>
                <a:lnTo>
                  <a:pt x="895" y="865"/>
                </a:lnTo>
                <a:lnTo>
                  <a:pt x="893" y="865"/>
                </a:lnTo>
                <a:lnTo>
                  <a:pt x="893" y="863"/>
                </a:lnTo>
                <a:lnTo>
                  <a:pt x="891" y="861"/>
                </a:lnTo>
                <a:lnTo>
                  <a:pt x="889" y="859"/>
                </a:lnTo>
                <a:lnTo>
                  <a:pt x="889" y="861"/>
                </a:lnTo>
                <a:lnTo>
                  <a:pt x="887" y="861"/>
                </a:lnTo>
                <a:lnTo>
                  <a:pt x="886" y="863"/>
                </a:lnTo>
                <a:lnTo>
                  <a:pt x="886" y="865"/>
                </a:lnTo>
                <a:lnTo>
                  <a:pt x="886" y="867"/>
                </a:lnTo>
                <a:lnTo>
                  <a:pt x="884" y="869"/>
                </a:lnTo>
                <a:lnTo>
                  <a:pt x="882" y="869"/>
                </a:lnTo>
                <a:lnTo>
                  <a:pt x="882" y="869"/>
                </a:lnTo>
                <a:lnTo>
                  <a:pt x="880" y="869"/>
                </a:lnTo>
                <a:lnTo>
                  <a:pt x="878" y="869"/>
                </a:lnTo>
                <a:lnTo>
                  <a:pt x="874" y="869"/>
                </a:lnTo>
                <a:lnTo>
                  <a:pt x="872" y="871"/>
                </a:lnTo>
                <a:lnTo>
                  <a:pt x="871" y="871"/>
                </a:lnTo>
                <a:lnTo>
                  <a:pt x="869" y="871"/>
                </a:lnTo>
                <a:lnTo>
                  <a:pt x="867" y="869"/>
                </a:lnTo>
                <a:lnTo>
                  <a:pt x="865" y="869"/>
                </a:lnTo>
                <a:lnTo>
                  <a:pt x="863" y="869"/>
                </a:lnTo>
                <a:lnTo>
                  <a:pt x="861" y="869"/>
                </a:lnTo>
                <a:lnTo>
                  <a:pt x="859" y="869"/>
                </a:lnTo>
                <a:lnTo>
                  <a:pt x="856" y="871"/>
                </a:lnTo>
                <a:lnTo>
                  <a:pt x="854" y="869"/>
                </a:lnTo>
                <a:lnTo>
                  <a:pt x="852" y="869"/>
                </a:lnTo>
                <a:lnTo>
                  <a:pt x="850" y="869"/>
                </a:lnTo>
                <a:lnTo>
                  <a:pt x="848" y="871"/>
                </a:lnTo>
                <a:lnTo>
                  <a:pt x="846" y="871"/>
                </a:lnTo>
                <a:lnTo>
                  <a:pt x="844" y="871"/>
                </a:lnTo>
                <a:lnTo>
                  <a:pt x="842" y="871"/>
                </a:lnTo>
                <a:lnTo>
                  <a:pt x="841" y="869"/>
                </a:lnTo>
                <a:lnTo>
                  <a:pt x="839" y="869"/>
                </a:lnTo>
                <a:lnTo>
                  <a:pt x="837" y="867"/>
                </a:lnTo>
                <a:lnTo>
                  <a:pt x="835" y="867"/>
                </a:lnTo>
                <a:lnTo>
                  <a:pt x="835" y="865"/>
                </a:lnTo>
                <a:lnTo>
                  <a:pt x="835" y="865"/>
                </a:lnTo>
                <a:lnTo>
                  <a:pt x="833" y="863"/>
                </a:lnTo>
                <a:lnTo>
                  <a:pt x="833" y="861"/>
                </a:lnTo>
                <a:lnTo>
                  <a:pt x="829" y="861"/>
                </a:lnTo>
                <a:lnTo>
                  <a:pt x="827" y="861"/>
                </a:lnTo>
                <a:lnTo>
                  <a:pt x="826" y="863"/>
                </a:lnTo>
                <a:lnTo>
                  <a:pt x="824" y="861"/>
                </a:lnTo>
                <a:lnTo>
                  <a:pt x="822" y="861"/>
                </a:lnTo>
                <a:lnTo>
                  <a:pt x="820" y="861"/>
                </a:lnTo>
                <a:lnTo>
                  <a:pt x="818" y="861"/>
                </a:lnTo>
                <a:lnTo>
                  <a:pt x="816" y="863"/>
                </a:lnTo>
                <a:lnTo>
                  <a:pt x="814" y="865"/>
                </a:lnTo>
                <a:lnTo>
                  <a:pt x="812" y="867"/>
                </a:lnTo>
                <a:lnTo>
                  <a:pt x="811" y="867"/>
                </a:lnTo>
                <a:lnTo>
                  <a:pt x="811" y="869"/>
                </a:lnTo>
                <a:lnTo>
                  <a:pt x="809" y="871"/>
                </a:lnTo>
                <a:lnTo>
                  <a:pt x="809" y="873"/>
                </a:lnTo>
                <a:lnTo>
                  <a:pt x="807" y="873"/>
                </a:lnTo>
                <a:lnTo>
                  <a:pt x="807" y="874"/>
                </a:lnTo>
                <a:lnTo>
                  <a:pt x="805" y="876"/>
                </a:lnTo>
                <a:lnTo>
                  <a:pt x="805" y="878"/>
                </a:lnTo>
                <a:lnTo>
                  <a:pt x="803" y="878"/>
                </a:lnTo>
                <a:lnTo>
                  <a:pt x="801" y="880"/>
                </a:lnTo>
                <a:lnTo>
                  <a:pt x="799" y="882"/>
                </a:lnTo>
                <a:lnTo>
                  <a:pt x="797" y="884"/>
                </a:lnTo>
                <a:lnTo>
                  <a:pt x="797" y="886"/>
                </a:lnTo>
                <a:lnTo>
                  <a:pt x="796" y="888"/>
                </a:lnTo>
                <a:lnTo>
                  <a:pt x="796" y="889"/>
                </a:lnTo>
                <a:lnTo>
                  <a:pt x="794" y="889"/>
                </a:lnTo>
                <a:lnTo>
                  <a:pt x="794" y="891"/>
                </a:lnTo>
                <a:lnTo>
                  <a:pt x="792" y="893"/>
                </a:lnTo>
                <a:lnTo>
                  <a:pt x="790" y="893"/>
                </a:lnTo>
                <a:lnTo>
                  <a:pt x="788" y="895"/>
                </a:lnTo>
                <a:lnTo>
                  <a:pt x="788" y="897"/>
                </a:lnTo>
                <a:lnTo>
                  <a:pt x="786" y="897"/>
                </a:lnTo>
                <a:lnTo>
                  <a:pt x="786" y="899"/>
                </a:lnTo>
                <a:lnTo>
                  <a:pt x="786" y="899"/>
                </a:lnTo>
                <a:lnTo>
                  <a:pt x="784" y="901"/>
                </a:lnTo>
                <a:lnTo>
                  <a:pt x="782" y="903"/>
                </a:lnTo>
                <a:lnTo>
                  <a:pt x="781" y="903"/>
                </a:lnTo>
                <a:lnTo>
                  <a:pt x="779" y="903"/>
                </a:lnTo>
                <a:lnTo>
                  <a:pt x="777" y="903"/>
                </a:lnTo>
                <a:lnTo>
                  <a:pt x="775" y="904"/>
                </a:lnTo>
                <a:lnTo>
                  <a:pt x="773" y="904"/>
                </a:lnTo>
                <a:lnTo>
                  <a:pt x="771" y="904"/>
                </a:lnTo>
                <a:lnTo>
                  <a:pt x="769" y="906"/>
                </a:lnTo>
                <a:lnTo>
                  <a:pt x="767" y="908"/>
                </a:lnTo>
                <a:lnTo>
                  <a:pt x="767" y="910"/>
                </a:lnTo>
                <a:lnTo>
                  <a:pt x="767" y="912"/>
                </a:lnTo>
                <a:lnTo>
                  <a:pt x="766" y="914"/>
                </a:lnTo>
                <a:lnTo>
                  <a:pt x="764" y="914"/>
                </a:lnTo>
                <a:lnTo>
                  <a:pt x="760" y="916"/>
                </a:lnTo>
                <a:lnTo>
                  <a:pt x="758" y="916"/>
                </a:lnTo>
                <a:lnTo>
                  <a:pt x="756" y="916"/>
                </a:lnTo>
                <a:lnTo>
                  <a:pt x="752" y="916"/>
                </a:lnTo>
                <a:lnTo>
                  <a:pt x="751" y="916"/>
                </a:lnTo>
                <a:lnTo>
                  <a:pt x="749" y="916"/>
                </a:lnTo>
                <a:lnTo>
                  <a:pt x="747" y="916"/>
                </a:lnTo>
                <a:lnTo>
                  <a:pt x="745" y="918"/>
                </a:lnTo>
                <a:lnTo>
                  <a:pt x="743" y="918"/>
                </a:lnTo>
                <a:lnTo>
                  <a:pt x="739" y="918"/>
                </a:lnTo>
                <a:lnTo>
                  <a:pt x="739" y="918"/>
                </a:lnTo>
                <a:lnTo>
                  <a:pt x="737" y="918"/>
                </a:lnTo>
                <a:lnTo>
                  <a:pt x="736" y="918"/>
                </a:lnTo>
                <a:lnTo>
                  <a:pt x="734" y="919"/>
                </a:lnTo>
                <a:lnTo>
                  <a:pt x="732" y="919"/>
                </a:lnTo>
                <a:lnTo>
                  <a:pt x="730" y="921"/>
                </a:lnTo>
                <a:lnTo>
                  <a:pt x="728" y="921"/>
                </a:lnTo>
                <a:lnTo>
                  <a:pt x="726" y="923"/>
                </a:lnTo>
                <a:lnTo>
                  <a:pt x="724" y="923"/>
                </a:lnTo>
                <a:lnTo>
                  <a:pt x="722" y="923"/>
                </a:lnTo>
                <a:lnTo>
                  <a:pt x="721" y="923"/>
                </a:lnTo>
                <a:lnTo>
                  <a:pt x="719" y="923"/>
                </a:lnTo>
                <a:lnTo>
                  <a:pt x="717" y="923"/>
                </a:lnTo>
                <a:lnTo>
                  <a:pt x="717" y="921"/>
                </a:lnTo>
                <a:lnTo>
                  <a:pt x="715" y="919"/>
                </a:lnTo>
                <a:lnTo>
                  <a:pt x="713" y="919"/>
                </a:lnTo>
                <a:lnTo>
                  <a:pt x="711" y="919"/>
                </a:lnTo>
                <a:lnTo>
                  <a:pt x="709" y="918"/>
                </a:lnTo>
                <a:lnTo>
                  <a:pt x="707" y="918"/>
                </a:lnTo>
                <a:lnTo>
                  <a:pt x="706" y="916"/>
                </a:lnTo>
                <a:lnTo>
                  <a:pt x="704" y="914"/>
                </a:lnTo>
                <a:lnTo>
                  <a:pt x="704" y="912"/>
                </a:lnTo>
                <a:lnTo>
                  <a:pt x="702" y="910"/>
                </a:lnTo>
                <a:lnTo>
                  <a:pt x="702" y="908"/>
                </a:lnTo>
                <a:lnTo>
                  <a:pt x="702" y="906"/>
                </a:lnTo>
                <a:lnTo>
                  <a:pt x="700" y="904"/>
                </a:lnTo>
                <a:lnTo>
                  <a:pt x="700" y="903"/>
                </a:lnTo>
                <a:lnTo>
                  <a:pt x="698" y="903"/>
                </a:lnTo>
                <a:lnTo>
                  <a:pt x="696" y="901"/>
                </a:lnTo>
                <a:lnTo>
                  <a:pt x="694" y="901"/>
                </a:lnTo>
                <a:lnTo>
                  <a:pt x="692" y="901"/>
                </a:lnTo>
                <a:lnTo>
                  <a:pt x="692" y="901"/>
                </a:lnTo>
                <a:lnTo>
                  <a:pt x="689" y="901"/>
                </a:lnTo>
                <a:lnTo>
                  <a:pt x="687" y="901"/>
                </a:lnTo>
                <a:lnTo>
                  <a:pt x="685" y="901"/>
                </a:lnTo>
                <a:lnTo>
                  <a:pt x="683" y="901"/>
                </a:lnTo>
                <a:lnTo>
                  <a:pt x="679" y="901"/>
                </a:lnTo>
                <a:lnTo>
                  <a:pt x="677" y="903"/>
                </a:lnTo>
                <a:lnTo>
                  <a:pt x="676" y="903"/>
                </a:lnTo>
                <a:lnTo>
                  <a:pt x="674" y="903"/>
                </a:lnTo>
                <a:lnTo>
                  <a:pt x="672" y="903"/>
                </a:lnTo>
                <a:lnTo>
                  <a:pt x="670" y="903"/>
                </a:lnTo>
                <a:lnTo>
                  <a:pt x="668" y="903"/>
                </a:lnTo>
                <a:lnTo>
                  <a:pt x="666" y="903"/>
                </a:lnTo>
                <a:lnTo>
                  <a:pt x="664" y="901"/>
                </a:lnTo>
                <a:lnTo>
                  <a:pt x="662" y="901"/>
                </a:lnTo>
                <a:lnTo>
                  <a:pt x="661" y="901"/>
                </a:lnTo>
                <a:lnTo>
                  <a:pt x="659" y="901"/>
                </a:lnTo>
                <a:lnTo>
                  <a:pt x="657" y="901"/>
                </a:lnTo>
                <a:lnTo>
                  <a:pt x="655" y="903"/>
                </a:lnTo>
                <a:lnTo>
                  <a:pt x="653" y="904"/>
                </a:lnTo>
                <a:lnTo>
                  <a:pt x="653" y="906"/>
                </a:lnTo>
                <a:lnTo>
                  <a:pt x="651" y="906"/>
                </a:lnTo>
                <a:lnTo>
                  <a:pt x="649" y="906"/>
                </a:lnTo>
                <a:lnTo>
                  <a:pt x="647" y="908"/>
                </a:lnTo>
                <a:lnTo>
                  <a:pt x="646" y="906"/>
                </a:lnTo>
                <a:lnTo>
                  <a:pt x="644" y="906"/>
                </a:lnTo>
                <a:lnTo>
                  <a:pt x="642" y="906"/>
                </a:lnTo>
                <a:lnTo>
                  <a:pt x="640" y="908"/>
                </a:lnTo>
                <a:lnTo>
                  <a:pt x="638" y="908"/>
                </a:lnTo>
                <a:lnTo>
                  <a:pt x="634" y="908"/>
                </a:lnTo>
                <a:lnTo>
                  <a:pt x="632" y="908"/>
                </a:lnTo>
                <a:lnTo>
                  <a:pt x="631" y="910"/>
                </a:lnTo>
                <a:lnTo>
                  <a:pt x="629" y="910"/>
                </a:lnTo>
                <a:lnTo>
                  <a:pt x="627" y="912"/>
                </a:lnTo>
                <a:lnTo>
                  <a:pt x="623" y="912"/>
                </a:lnTo>
                <a:lnTo>
                  <a:pt x="621" y="912"/>
                </a:lnTo>
                <a:lnTo>
                  <a:pt x="619" y="912"/>
                </a:lnTo>
                <a:lnTo>
                  <a:pt x="616" y="912"/>
                </a:lnTo>
                <a:lnTo>
                  <a:pt x="614" y="912"/>
                </a:lnTo>
                <a:lnTo>
                  <a:pt x="614" y="912"/>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1" name="Freeform 117"/>
          <p:cNvSpPr>
            <a:spLocks/>
          </p:cNvSpPr>
          <p:nvPr/>
        </p:nvSpPr>
        <p:spPr bwMode="auto">
          <a:xfrm>
            <a:off x="2624720" y="4039758"/>
            <a:ext cx="1803400" cy="1236663"/>
          </a:xfrm>
          <a:custGeom>
            <a:avLst/>
            <a:gdLst>
              <a:gd name="T0" fmla="*/ 392 w 1136"/>
              <a:gd name="T1" fmla="*/ 651 h 779"/>
              <a:gd name="T2" fmla="*/ 313 w 1136"/>
              <a:gd name="T3" fmla="*/ 646 h 779"/>
              <a:gd name="T4" fmla="*/ 324 w 1136"/>
              <a:gd name="T5" fmla="*/ 589 h 779"/>
              <a:gd name="T6" fmla="*/ 335 w 1136"/>
              <a:gd name="T7" fmla="*/ 516 h 779"/>
              <a:gd name="T8" fmla="*/ 412 w 1136"/>
              <a:gd name="T9" fmla="*/ 441 h 779"/>
              <a:gd name="T10" fmla="*/ 441 w 1136"/>
              <a:gd name="T11" fmla="*/ 411 h 779"/>
              <a:gd name="T12" fmla="*/ 395 w 1136"/>
              <a:gd name="T13" fmla="*/ 400 h 779"/>
              <a:gd name="T14" fmla="*/ 373 w 1136"/>
              <a:gd name="T15" fmla="*/ 376 h 779"/>
              <a:gd name="T16" fmla="*/ 328 w 1136"/>
              <a:gd name="T17" fmla="*/ 368 h 779"/>
              <a:gd name="T18" fmla="*/ 277 w 1136"/>
              <a:gd name="T19" fmla="*/ 361 h 779"/>
              <a:gd name="T20" fmla="*/ 230 w 1136"/>
              <a:gd name="T21" fmla="*/ 342 h 779"/>
              <a:gd name="T22" fmla="*/ 184 w 1136"/>
              <a:gd name="T23" fmla="*/ 334 h 779"/>
              <a:gd name="T24" fmla="*/ 133 w 1136"/>
              <a:gd name="T25" fmla="*/ 336 h 779"/>
              <a:gd name="T26" fmla="*/ 86 w 1136"/>
              <a:gd name="T27" fmla="*/ 340 h 779"/>
              <a:gd name="T28" fmla="*/ 11 w 1136"/>
              <a:gd name="T29" fmla="*/ 301 h 779"/>
              <a:gd name="T30" fmla="*/ 35 w 1136"/>
              <a:gd name="T31" fmla="*/ 261 h 779"/>
              <a:gd name="T32" fmla="*/ 41 w 1136"/>
              <a:gd name="T33" fmla="*/ 225 h 779"/>
              <a:gd name="T34" fmla="*/ 73 w 1136"/>
              <a:gd name="T35" fmla="*/ 199 h 779"/>
              <a:gd name="T36" fmla="*/ 112 w 1136"/>
              <a:gd name="T37" fmla="*/ 162 h 779"/>
              <a:gd name="T38" fmla="*/ 155 w 1136"/>
              <a:gd name="T39" fmla="*/ 160 h 779"/>
              <a:gd name="T40" fmla="*/ 193 w 1136"/>
              <a:gd name="T41" fmla="*/ 154 h 779"/>
              <a:gd name="T42" fmla="*/ 214 w 1136"/>
              <a:gd name="T43" fmla="*/ 120 h 779"/>
              <a:gd name="T44" fmla="*/ 259 w 1136"/>
              <a:gd name="T45" fmla="*/ 109 h 779"/>
              <a:gd name="T46" fmla="*/ 307 w 1136"/>
              <a:gd name="T47" fmla="*/ 100 h 779"/>
              <a:gd name="T48" fmla="*/ 332 w 1136"/>
              <a:gd name="T49" fmla="*/ 64 h 779"/>
              <a:gd name="T50" fmla="*/ 354 w 1136"/>
              <a:gd name="T51" fmla="*/ 25 h 779"/>
              <a:gd name="T52" fmla="*/ 397 w 1136"/>
              <a:gd name="T53" fmla="*/ 2 h 779"/>
              <a:gd name="T54" fmla="*/ 444 w 1136"/>
              <a:gd name="T55" fmla="*/ 10 h 779"/>
              <a:gd name="T56" fmla="*/ 482 w 1136"/>
              <a:gd name="T57" fmla="*/ 32 h 779"/>
              <a:gd name="T58" fmla="*/ 523 w 1136"/>
              <a:gd name="T59" fmla="*/ 25 h 779"/>
              <a:gd name="T60" fmla="*/ 577 w 1136"/>
              <a:gd name="T61" fmla="*/ 15 h 779"/>
              <a:gd name="T62" fmla="*/ 621 w 1136"/>
              <a:gd name="T63" fmla="*/ 44 h 779"/>
              <a:gd name="T64" fmla="*/ 664 w 1136"/>
              <a:gd name="T65" fmla="*/ 59 h 779"/>
              <a:gd name="T66" fmla="*/ 701 w 1136"/>
              <a:gd name="T67" fmla="*/ 66 h 779"/>
              <a:gd name="T68" fmla="*/ 741 w 1136"/>
              <a:gd name="T69" fmla="*/ 74 h 779"/>
              <a:gd name="T70" fmla="*/ 789 w 1136"/>
              <a:gd name="T71" fmla="*/ 85 h 779"/>
              <a:gd name="T72" fmla="*/ 834 w 1136"/>
              <a:gd name="T73" fmla="*/ 90 h 779"/>
              <a:gd name="T74" fmla="*/ 874 w 1136"/>
              <a:gd name="T75" fmla="*/ 104 h 779"/>
              <a:gd name="T76" fmla="*/ 898 w 1136"/>
              <a:gd name="T77" fmla="*/ 143 h 779"/>
              <a:gd name="T78" fmla="*/ 926 w 1136"/>
              <a:gd name="T79" fmla="*/ 154 h 779"/>
              <a:gd name="T80" fmla="*/ 954 w 1136"/>
              <a:gd name="T81" fmla="*/ 188 h 779"/>
              <a:gd name="T82" fmla="*/ 981 w 1136"/>
              <a:gd name="T83" fmla="*/ 222 h 779"/>
              <a:gd name="T84" fmla="*/ 1024 w 1136"/>
              <a:gd name="T85" fmla="*/ 235 h 779"/>
              <a:gd name="T86" fmla="*/ 1065 w 1136"/>
              <a:gd name="T87" fmla="*/ 263 h 779"/>
              <a:gd name="T88" fmla="*/ 1106 w 1136"/>
              <a:gd name="T89" fmla="*/ 272 h 779"/>
              <a:gd name="T90" fmla="*/ 1093 w 1136"/>
              <a:gd name="T91" fmla="*/ 319 h 779"/>
              <a:gd name="T92" fmla="*/ 1059 w 1136"/>
              <a:gd name="T93" fmla="*/ 383 h 779"/>
              <a:gd name="T94" fmla="*/ 936 w 1136"/>
              <a:gd name="T95" fmla="*/ 392 h 779"/>
              <a:gd name="T96" fmla="*/ 898 w 1136"/>
              <a:gd name="T97" fmla="*/ 422 h 779"/>
              <a:gd name="T98" fmla="*/ 898 w 1136"/>
              <a:gd name="T99" fmla="*/ 462 h 779"/>
              <a:gd name="T100" fmla="*/ 836 w 1136"/>
              <a:gd name="T101" fmla="*/ 473 h 779"/>
              <a:gd name="T102" fmla="*/ 797 w 1136"/>
              <a:gd name="T103" fmla="*/ 509 h 779"/>
              <a:gd name="T104" fmla="*/ 767 w 1136"/>
              <a:gd name="T105" fmla="*/ 542 h 779"/>
              <a:gd name="T106" fmla="*/ 750 w 1136"/>
              <a:gd name="T107" fmla="*/ 586 h 779"/>
              <a:gd name="T108" fmla="*/ 667 w 1136"/>
              <a:gd name="T109" fmla="*/ 674 h 779"/>
              <a:gd name="T110" fmla="*/ 654 w 1136"/>
              <a:gd name="T111" fmla="*/ 664 h 779"/>
              <a:gd name="T112" fmla="*/ 544 w 1136"/>
              <a:gd name="T113" fmla="*/ 649 h 779"/>
              <a:gd name="T114" fmla="*/ 547 w 1136"/>
              <a:gd name="T115" fmla="*/ 724 h 779"/>
              <a:gd name="T116" fmla="*/ 542 w 1136"/>
              <a:gd name="T117" fmla="*/ 773 h 779"/>
              <a:gd name="T118" fmla="*/ 482 w 1136"/>
              <a:gd name="T119" fmla="*/ 777 h 779"/>
              <a:gd name="T120" fmla="*/ 465 w 1136"/>
              <a:gd name="T121" fmla="*/ 736 h 779"/>
              <a:gd name="T122" fmla="*/ 469 w 1136"/>
              <a:gd name="T123" fmla="*/ 677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6" h="779">
                <a:moveTo>
                  <a:pt x="427" y="698"/>
                </a:moveTo>
                <a:lnTo>
                  <a:pt x="427" y="700"/>
                </a:lnTo>
                <a:lnTo>
                  <a:pt x="426" y="698"/>
                </a:lnTo>
                <a:lnTo>
                  <a:pt x="424" y="698"/>
                </a:lnTo>
                <a:lnTo>
                  <a:pt x="422" y="696"/>
                </a:lnTo>
                <a:lnTo>
                  <a:pt x="418" y="696"/>
                </a:lnTo>
                <a:lnTo>
                  <a:pt x="414" y="696"/>
                </a:lnTo>
                <a:lnTo>
                  <a:pt x="410" y="692"/>
                </a:lnTo>
                <a:lnTo>
                  <a:pt x="405" y="692"/>
                </a:lnTo>
                <a:lnTo>
                  <a:pt x="397" y="689"/>
                </a:lnTo>
                <a:lnTo>
                  <a:pt x="392" y="687"/>
                </a:lnTo>
                <a:lnTo>
                  <a:pt x="384" y="687"/>
                </a:lnTo>
                <a:lnTo>
                  <a:pt x="379" y="683"/>
                </a:lnTo>
                <a:lnTo>
                  <a:pt x="373" y="683"/>
                </a:lnTo>
                <a:lnTo>
                  <a:pt x="371" y="683"/>
                </a:lnTo>
                <a:lnTo>
                  <a:pt x="371" y="681"/>
                </a:lnTo>
                <a:lnTo>
                  <a:pt x="371" y="679"/>
                </a:lnTo>
                <a:lnTo>
                  <a:pt x="375" y="679"/>
                </a:lnTo>
                <a:lnTo>
                  <a:pt x="377" y="677"/>
                </a:lnTo>
                <a:lnTo>
                  <a:pt x="379" y="674"/>
                </a:lnTo>
                <a:lnTo>
                  <a:pt x="382" y="668"/>
                </a:lnTo>
                <a:lnTo>
                  <a:pt x="384" y="664"/>
                </a:lnTo>
                <a:lnTo>
                  <a:pt x="386" y="661"/>
                </a:lnTo>
                <a:lnTo>
                  <a:pt x="390" y="657"/>
                </a:lnTo>
                <a:lnTo>
                  <a:pt x="392" y="655"/>
                </a:lnTo>
                <a:lnTo>
                  <a:pt x="395" y="651"/>
                </a:lnTo>
                <a:lnTo>
                  <a:pt x="394" y="651"/>
                </a:lnTo>
                <a:lnTo>
                  <a:pt x="392" y="651"/>
                </a:lnTo>
                <a:lnTo>
                  <a:pt x="390" y="651"/>
                </a:lnTo>
                <a:lnTo>
                  <a:pt x="386" y="651"/>
                </a:lnTo>
                <a:lnTo>
                  <a:pt x="384" y="649"/>
                </a:lnTo>
                <a:lnTo>
                  <a:pt x="380" y="649"/>
                </a:lnTo>
                <a:lnTo>
                  <a:pt x="377" y="649"/>
                </a:lnTo>
                <a:lnTo>
                  <a:pt x="371" y="649"/>
                </a:lnTo>
                <a:lnTo>
                  <a:pt x="365" y="649"/>
                </a:lnTo>
                <a:lnTo>
                  <a:pt x="360" y="649"/>
                </a:lnTo>
                <a:lnTo>
                  <a:pt x="356" y="649"/>
                </a:lnTo>
                <a:lnTo>
                  <a:pt x="352" y="647"/>
                </a:lnTo>
                <a:lnTo>
                  <a:pt x="350" y="647"/>
                </a:lnTo>
                <a:lnTo>
                  <a:pt x="347" y="647"/>
                </a:lnTo>
                <a:lnTo>
                  <a:pt x="341" y="647"/>
                </a:lnTo>
                <a:lnTo>
                  <a:pt x="337" y="647"/>
                </a:lnTo>
                <a:lnTo>
                  <a:pt x="335" y="647"/>
                </a:lnTo>
                <a:lnTo>
                  <a:pt x="330" y="647"/>
                </a:lnTo>
                <a:lnTo>
                  <a:pt x="324" y="649"/>
                </a:lnTo>
                <a:lnTo>
                  <a:pt x="320" y="649"/>
                </a:lnTo>
                <a:lnTo>
                  <a:pt x="317" y="651"/>
                </a:lnTo>
                <a:lnTo>
                  <a:pt x="313" y="649"/>
                </a:lnTo>
                <a:lnTo>
                  <a:pt x="309" y="649"/>
                </a:lnTo>
                <a:lnTo>
                  <a:pt x="305" y="649"/>
                </a:lnTo>
                <a:lnTo>
                  <a:pt x="307" y="649"/>
                </a:lnTo>
                <a:lnTo>
                  <a:pt x="309" y="649"/>
                </a:lnTo>
                <a:lnTo>
                  <a:pt x="309" y="647"/>
                </a:lnTo>
                <a:lnTo>
                  <a:pt x="311" y="647"/>
                </a:lnTo>
                <a:lnTo>
                  <a:pt x="313" y="647"/>
                </a:lnTo>
                <a:lnTo>
                  <a:pt x="313" y="646"/>
                </a:lnTo>
                <a:lnTo>
                  <a:pt x="315" y="644"/>
                </a:lnTo>
                <a:lnTo>
                  <a:pt x="315" y="642"/>
                </a:lnTo>
                <a:lnTo>
                  <a:pt x="313" y="640"/>
                </a:lnTo>
                <a:lnTo>
                  <a:pt x="313" y="638"/>
                </a:lnTo>
                <a:lnTo>
                  <a:pt x="315" y="638"/>
                </a:lnTo>
                <a:lnTo>
                  <a:pt x="315" y="636"/>
                </a:lnTo>
                <a:lnTo>
                  <a:pt x="317" y="634"/>
                </a:lnTo>
                <a:lnTo>
                  <a:pt x="319" y="634"/>
                </a:lnTo>
                <a:lnTo>
                  <a:pt x="319" y="632"/>
                </a:lnTo>
                <a:lnTo>
                  <a:pt x="319" y="631"/>
                </a:lnTo>
                <a:lnTo>
                  <a:pt x="317" y="629"/>
                </a:lnTo>
                <a:lnTo>
                  <a:pt x="317" y="627"/>
                </a:lnTo>
                <a:lnTo>
                  <a:pt x="326" y="614"/>
                </a:lnTo>
                <a:lnTo>
                  <a:pt x="326" y="612"/>
                </a:lnTo>
                <a:lnTo>
                  <a:pt x="328" y="610"/>
                </a:lnTo>
                <a:lnTo>
                  <a:pt x="328" y="608"/>
                </a:lnTo>
                <a:lnTo>
                  <a:pt x="328" y="606"/>
                </a:lnTo>
                <a:lnTo>
                  <a:pt x="330" y="604"/>
                </a:lnTo>
                <a:lnTo>
                  <a:pt x="330" y="602"/>
                </a:lnTo>
                <a:lnTo>
                  <a:pt x="328" y="601"/>
                </a:lnTo>
                <a:lnTo>
                  <a:pt x="328" y="599"/>
                </a:lnTo>
                <a:lnTo>
                  <a:pt x="328" y="597"/>
                </a:lnTo>
                <a:lnTo>
                  <a:pt x="328" y="595"/>
                </a:lnTo>
                <a:lnTo>
                  <a:pt x="328" y="593"/>
                </a:lnTo>
                <a:lnTo>
                  <a:pt x="328" y="591"/>
                </a:lnTo>
                <a:lnTo>
                  <a:pt x="326" y="591"/>
                </a:lnTo>
                <a:lnTo>
                  <a:pt x="324" y="591"/>
                </a:lnTo>
                <a:lnTo>
                  <a:pt x="324" y="589"/>
                </a:lnTo>
                <a:lnTo>
                  <a:pt x="322" y="589"/>
                </a:lnTo>
                <a:lnTo>
                  <a:pt x="320" y="587"/>
                </a:lnTo>
                <a:lnTo>
                  <a:pt x="319" y="586"/>
                </a:lnTo>
                <a:lnTo>
                  <a:pt x="315" y="574"/>
                </a:lnTo>
                <a:lnTo>
                  <a:pt x="313" y="572"/>
                </a:lnTo>
                <a:lnTo>
                  <a:pt x="313" y="571"/>
                </a:lnTo>
                <a:lnTo>
                  <a:pt x="311" y="571"/>
                </a:lnTo>
                <a:lnTo>
                  <a:pt x="311" y="569"/>
                </a:lnTo>
                <a:lnTo>
                  <a:pt x="309" y="569"/>
                </a:lnTo>
                <a:lnTo>
                  <a:pt x="307" y="567"/>
                </a:lnTo>
                <a:lnTo>
                  <a:pt x="307" y="565"/>
                </a:lnTo>
                <a:lnTo>
                  <a:pt x="307" y="563"/>
                </a:lnTo>
                <a:lnTo>
                  <a:pt x="305" y="561"/>
                </a:lnTo>
                <a:lnTo>
                  <a:pt x="305" y="559"/>
                </a:lnTo>
                <a:lnTo>
                  <a:pt x="305" y="557"/>
                </a:lnTo>
                <a:lnTo>
                  <a:pt x="307" y="556"/>
                </a:lnTo>
                <a:lnTo>
                  <a:pt x="307" y="554"/>
                </a:lnTo>
                <a:lnTo>
                  <a:pt x="309" y="552"/>
                </a:lnTo>
                <a:lnTo>
                  <a:pt x="311" y="550"/>
                </a:lnTo>
                <a:lnTo>
                  <a:pt x="313" y="548"/>
                </a:lnTo>
                <a:lnTo>
                  <a:pt x="322" y="535"/>
                </a:lnTo>
                <a:lnTo>
                  <a:pt x="324" y="531"/>
                </a:lnTo>
                <a:lnTo>
                  <a:pt x="328" y="527"/>
                </a:lnTo>
                <a:lnTo>
                  <a:pt x="330" y="526"/>
                </a:lnTo>
                <a:lnTo>
                  <a:pt x="332" y="524"/>
                </a:lnTo>
                <a:lnTo>
                  <a:pt x="334" y="520"/>
                </a:lnTo>
                <a:lnTo>
                  <a:pt x="335" y="518"/>
                </a:lnTo>
                <a:lnTo>
                  <a:pt x="335" y="516"/>
                </a:lnTo>
                <a:lnTo>
                  <a:pt x="337" y="514"/>
                </a:lnTo>
                <a:lnTo>
                  <a:pt x="341" y="514"/>
                </a:lnTo>
                <a:lnTo>
                  <a:pt x="347" y="512"/>
                </a:lnTo>
                <a:lnTo>
                  <a:pt x="350" y="512"/>
                </a:lnTo>
                <a:lnTo>
                  <a:pt x="356" y="511"/>
                </a:lnTo>
                <a:lnTo>
                  <a:pt x="358" y="509"/>
                </a:lnTo>
                <a:lnTo>
                  <a:pt x="362" y="505"/>
                </a:lnTo>
                <a:lnTo>
                  <a:pt x="365" y="503"/>
                </a:lnTo>
                <a:lnTo>
                  <a:pt x="367" y="501"/>
                </a:lnTo>
                <a:lnTo>
                  <a:pt x="369" y="497"/>
                </a:lnTo>
                <a:lnTo>
                  <a:pt x="371" y="494"/>
                </a:lnTo>
                <a:lnTo>
                  <a:pt x="373" y="490"/>
                </a:lnTo>
                <a:lnTo>
                  <a:pt x="377" y="484"/>
                </a:lnTo>
                <a:lnTo>
                  <a:pt x="379" y="482"/>
                </a:lnTo>
                <a:lnTo>
                  <a:pt x="380" y="479"/>
                </a:lnTo>
                <a:lnTo>
                  <a:pt x="382" y="475"/>
                </a:lnTo>
                <a:lnTo>
                  <a:pt x="382" y="473"/>
                </a:lnTo>
                <a:lnTo>
                  <a:pt x="382" y="469"/>
                </a:lnTo>
                <a:lnTo>
                  <a:pt x="384" y="464"/>
                </a:lnTo>
                <a:lnTo>
                  <a:pt x="388" y="458"/>
                </a:lnTo>
                <a:lnTo>
                  <a:pt x="390" y="454"/>
                </a:lnTo>
                <a:lnTo>
                  <a:pt x="394" y="449"/>
                </a:lnTo>
                <a:lnTo>
                  <a:pt x="395" y="445"/>
                </a:lnTo>
                <a:lnTo>
                  <a:pt x="397" y="443"/>
                </a:lnTo>
                <a:lnTo>
                  <a:pt x="401" y="443"/>
                </a:lnTo>
                <a:lnTo>
                  <a:pt x="403" y="443"/>
                </a:lnTo>
                <a:lnTo>
                  <a:pt x="409" y="443"/>
                </a:lnTo>
                <a:lnTo>
                  <a:pt x="412" y="441"/>
                </a:lnTo>
                <a:lnTo>
                  <a:pt x="418" y="439"/>
                </a:lnTo>
                <a:lnTo>
                  <a:pt x="420" y="437"/>
                </a:lnTo>
                <a:lnTo>
                  <a:pt x="422" y="436"/>
                </a:lnTo>
                <a:lnTo>
                  <a:pt x="422" y="434"/>
                </a:lnTo>
                <a:lnTo>
                  <a:pt x="424" y="434"/>
                </a:lnTo>
                <a:lnTo>
                  <a:pt x="426" y="432"/>
                </a:lnTo>
                <a:lnTo>
                  <a:pt x="427" y="432"/>
                </a:lnTo>
                <a:lnTo>
                  <a:pt x="427" y="430"/>
                </a:lnTo>
                <a:lnTo>
                  <a:pt x="429" y="430"/>
                </a:lnTo>
                <a:lnTo>
                  <a:pt x="429" y="428"/>
                </a:lnTo>
                <a:lnTo>
                  <a:pt x="431" y="428"/>
                </a:lnTo>
                <a:lnTo>
                  <a:pt x="431" y="426"/>
                </a:lnTo>
                <a:lnTo>
                  <a:pt x="431" y="424"/>
                </a:lnTo>
                <a:lnTo>
                  <a:pt x="433" y="424"/>
                </a:lnTo>
                <a:lnTo>
                  <a:pt x="433" y="422"/>
                </a:lnTo>
                <a:lnTo>
                  <a:pt x="435" y="422"/>
                </a:lnTo>
                <a:lnTo>
                  <a:pt x="437" y="421"/>
                </a:lnTo>
                <a:lnTo>
                  <a:pt x="439" y="421"/>
                </a:lnTo>
                <a:lnTo>
                  <a:pt x="439" y="419"/>
                </a:lnTo>
                <a:lnTo>
                  <a:pt x="441" y="419"/>
                </a:lnTo>
                <a:lnTo>
                  <a:pt x="442" y="417"/>
                </a:lnTo>
                <a:lnTo>
                  <a:pt x="444" y="415"/>
                </a:lnTo>
                <a:lnTo>
                  <a:pt x="446" y="415"/>
                </a:lnTo>
                <a:lnTo>
                  <a:pt x="448" y="413"/>
                </a:lnTo>
                <a:lnTo>
                  <a:pt x="446" y="411"/>
                </a:lnTo>
                <a:lnTo>
                  <a:pt x="444" y="411"/>
                </a:lnTo>
                <a:lnTo>
                  <a:pt x="442" y="411"/>
                </a:lnTo>
                <a:lnTo>
                  <a:pt x="441" y="411"/>
                </a:lnTo>
                <a:lnTo>
                  <a:pt x="439" y="411"/>
                </a:lnTo>
                <a:lnTo>
                  <a:pt x="437" y="409"/>
                </a:lnTo>
                <a:lnTo>
                  <a:pt x="435" y="407"/>
                </a:lnTo>
                <a:lnTo>
                  <a:pt x="433" y="406"/>
                </a:lnTo>
                <a:lnTo>
                  <a:pt x="431" y="406"/>
                </a:lnTo>
                <a:lnTo>
                  <a:pt x="431" y="404"/>
                </a:lnTo>
                <a:lnTo>
                  <a:pt x="429" y="402"/>
                </a:lnTo>
                <a:lnTo>
                  <a:pt x="427" y="402"/>
                </a:lnTo>
                <a:lnTo>
                  <a:pt x="426" y="402"/>
                </a:lnTo>
                <a:lnTo>
                  <a:pt x="426" y="400"/>
                </a:lnTo>
                <a:lnTo>
                  <a:pt x="424" y="400"/>
                </a:lnTo>
                <a:lnTo>
                  <a:pt x="422" y="400"/>
                </a:lnTo>
                <a:lnTo>
                  <a:pt x="420" y="400"/>
                </a:lnTo>
                <a:lnTo>
                  <a:pt x="420" y="398"/>
                </a:lnTo>
                <a:lnTo>
                  <a:pt x="418" y="398"/>
                </a:lnTo>
                <a:lnTo>
                  <a:pt x="416" y="398"/>
                </a:lnTo>
                <a:lnTo>
                  <a:pt x="414" y="396"/>
                </a:lnTo>
                <a:lnTo>
                  <a:pt x="412" y="396"/>
                </a:lnTo>
                <a:lnTo>
                  <a:pt x="410" y="396"/>
                </a:lnTo>
                <a:lnTo>
                  <a:pt x="409" y="398"/>
                </a:lnTo>
                <a:lnTo>
                  <a:pt x="407" y="398"/>
                </a:lnTo>
                <a:lnTo>
                  <a:pt x="405" y="398"/>
                </a:lnTo>
                <a:lnTo>
                  <a:pt x="405" y="400"/>
                </a:lnTo>
                <a:lnTo>
                  <a:pt x="403" y="400"/>
                </a:lnTo>
                <a:lnTo>
                  <a:pt x="401" y="400"/>
                </a:lnTo>
                <a:lnTo>
                  <a:pt x="399" y="400"/>
                </a:lnTo>
                <a:lnTo>
                  <a:pt x="397" y="400"/>
                </a:lnTo>
                <a:lnTo>
                  <a:pt x="395" y="400"/>
                </a:lnTo>
                <a:lnTo>
                  <a:pt x="394" y="400"/>
                </a:lnTo>
                <a:lnTo>
                  <a:pt x="392" y="400"/>
                </a:lnTo>
                <a:lnTo>
                  <a:pt x="390" y="400"/>
                </a:lnTo>
                <a:lnTo>
                  <a:pt x="388" y="400"/>
                </a:lnTo>
                <a:lnTo>
                  <a:pt x="386" y="398"/>
                </a:lnTo>
                <a:lnTo>
                  <a:pt x="386" y="396"/>
                </a:lnTo>
                <a:lnTo>
                  <a:pt x="388" y="394"/>
                </a:lnTo>
                <a:lnTo>
                  <a:pt x="390" y="392"/>
                </a:lnTo>
                <a:lnTo>
                  <a:pt x="392" y="391"/>
                </a:lnTo>
                <a:lnTo>
                  <a:pt x="392" y="389"/>
                </a:lnTo>
                <a:lnTo>
                  <a:pt x="392" y="387"/>
                </a:lnTo>
                <a:lnTo>
                  <a:pt x="394" y="385"/>
                </a:lnTo>
                <a:lnTo>
                  <a:pt x="394" y="383"/>
                </a:lnTo>
                <a:lnTo>
                  <a:pt x="394" y="381"/>
                </a:lnTo>
                <a:lnTo>
                  <a:pt x="394" y="379"/>
                </a:lnTo>
                <a:lnTo>
                  <a:pt x="392" y="379"/>
                </a:lnTo>
                <a:lnTo>
                  <a:pt x="390" y="379"/>
                </a:lnTo>
                <a:lnTo>
                  <a:pt x="388" y="379"/>
                </a:lnTo>
                <a:lnTo>
                  <a:pt x="386" y="377"/>
                </a:lnTo>
                <a:lnTo>
                  <a:pt x="384" y="377"/>
                </a:lnTo>
                <a:lnTo>
                  <a:pt x="382" y="377"/>
                </a:lnTo>
                <a:lnTo>
                  <a:pt x="382" y="377"/>
                </a:lnTo>
                <a:lnTo>
                  <a:pt x="380" y="377"/>
                </a:lnTo>
                <a:lnTo>
                  <a:pt x="380" y="376"/>
                </a:lnTo>
                <a:lnTo>
                  <a:pt x="379" y="376"/>
                </a:lnTo>
                <a:lnTo>
                  <a:pt x="377" y="376"/>
                </a:lnTo>
                <a:lnTo>
                  <a:pt x="375" y="376"/>
                </a:lnTo>
                <a:lnTo>
                  <a:pt x="373" y="376"/>
                </a:lnTo>
                <a:lnTo>
                  <a:pt x="371" y="376"/>
                </a:lnTo>
                <a:lnTo>
                  <a:pt x="369" y="376"/>
                </a:lnTo>
                <a:lnTo>
                  <a:pt x="367" y="374"/>
                </a:lnTo>
                <a:lnTo>
                  <a:pt x="365" y="374"/>
                </a:lnTo>
                <a:lnTo>
                  <a:pt x="364" y="374"/>
                </a:lnTo>
                <a:lnTo>
                  <a:pt x="362" y="374"/>
                </a:lnTo>
                <a:lnTo>
                  <a:pt x="360" y="374"/>
                </a:lnTo>
                <a:lnTo>
                  <a:pt x="358" y="374"/>
                </a:lnTo>
                <a:lnTo>
                  <a:pt x="356" y="374"/>
                </a:lnTo>
                <a:lnTo>
                  <a:pt x="356" y="372"/>
                </a:lnTo>
                <a:lnTo>
                  <a:pt x="354" y="372"/>
                </a:lnTo>
                <a:lnTo>
                  <a:pt x="352" y="372"/>
                </a:lnTo>
                <a:lnTo>
                  <a:pt x="350" y="372"/>
                </a:lnTo>
                <a:lnTo>
                  <a:pt x="349" y="372"/>
                </a:lnTo>
                <a:lnTo>
                  <a:pt x="349" y="370"/>
                </a:lnTo>
                <a:lnTo>
                  <a:pt x="347" y="370"/>
                </a:lnTo>
                <a:lnTo>
                  <a:pt x="345" y="370"/>
                </a:lnTo>
                <a:lnTo>
                  <a:pt x="343" y="370"/>
                </a:lnTo>
                <a:lnTo>
                  <a:pt x="341" y="370"/>
                </a:lnTo>
                <a:lnTo>
                  <a:pt x="339" y="370"/>
                </a:lnTo>
                <a:lnTo>
                  <a:pt x="337" y="370"/>
                </a:lnTo>
                <a:lnTo>
                  <a:pt x="337" y="368"/>
                </a:lnTo>
                <a:lnTo>
                  <a:pt x="335" y="368"/>
                </a:lnTo>
                <a:lnTo>
                  <a:pt x="335" y="368"/>
                </a:lnTo>
                <a:lnTo>
                  <a:pt x="334" y="368"/>
                </a:lnTo>
                <a:lnTo>
                  <a:pt x="332" y="368"/>
                </a:lnTo>
                <a:lnTo>
                  <a:pt x="330" y="368"/>
                </a:lnTo>
                <a:lnTo>
                  <a:pt x="328" y="368"/>
                </a:lnTo>
                <a:lnTo>
                  <a:pt x="326" y="368"/>
                </a:lnTo>
                <a:lnTo>
                  <a:pt x="324" y="368"/>
                </a:lnTo>
                <a:lnTo>
                  <a:pt x="322" y="368"/>
                </a:lnTo>
                <a:lnTo>
                  <a:pt x="320" y="368"/>
                </a:lnTo>
                <a:lnTo>
                  <a:pt x="319" y="368"/>
                </a:lnTo>
                <a:lnTo>
                  <a:pt x="317" y="368"/>
                </a:lnTo>
                <a:lnTo>
                  <a:pt x="315" y="368"/>
                </a:lnTo>
                <a:lnTo>
                  <a:pt x="313" y="366"/>
                </a:lnTo>
                <a:lnTo>
                  <a:pt x="311" y="366"/>
                </a:lnTo>
                <a:lnTo>
                  <a:pt x="309" y="366"/>
                </a:lnTo>
                <a:lnTo>
                  <a:pt x="307" y="366"/>
                </a:lnTo>
                <a:lnTo>
                  <a:pt x="305" y="366"/>
                </a:lnTo>
                <a:lnTo>
                  <a:pt x="304" y="364"/>
                </a:lnTo>
                <a:lnTo>
                  <a:pt x="302" y="364"/>
                </a:lnTo>
                <a:lnTo>
                  <a:pt x="300" y="364"/>
                </a:lnTo>
                <a:lnTo>
                  <a:pt x="298" y="364"/>
                </a:lnTo>
                <a:lnTo>
                  <a:pt x="296" y="364"/>
                </a:lnTo>
                <a:lnTo>
                  <a:pt x="294" y="364"/>
                </a:lnTo>
                <a:lnTo>
                  <a:pt x="292" y="364"/>
                </a:lnTo>
                <a:lnTo>
                  <a:pt x="290" y="364"/>
                </a:lnTo>
                <a:lnTo>
                  <a:pt x="289" y="364"/>
                </a:lnTo>
                <a:lnTo>
                  <a:pt x="287" y="364"/>
                </a:lnTo>
                <a:lnTo>
                  <a:pt x="287" y="364"/>
                </a:lnTo>
                <a:lnTo>
                  <a:pt x="285" y="362"/>
                </a:lnTo>
                <a:lnTo>
                  <a:pt x="283" y="362"/>
                </a:lnTo>
                <a:lnTo>
                  <a:pt x="281" y="362"/>
                </a:lnTo>
                <a:lnTo>
                  <a:pt x="279" y="362"/>
                </a:lnTo>
                <a:lnTo>
                  <a:pt x="277" y="361"/>
                </a:lnTo>
                <a:lnTo>
                  <a:pt x="275" y="361"/>
                </a:lnTo>
                <a:lnTo>
                  <a:pt x="274" y="359"/>
                </a:lnTo>
                <a:lnTo>
                  <a:pt x="272" y="359"/>
                </a:lnTo>
                <a:lnTo>
                  <a:pt x="270" y="357"/>
                </a:lnTo>
                <a:lnTo>
                  <a:pt x="268" y="357"/>
                </a:lnTo>
                <a:lnTo>
                  <a:pt x="266" y="355"/>
                </a:lnTo>
                <a:lnTo>
                  <a:pt x="264" y="353"/>
                </a:lnTo>
                <a:lnTo>
                  <a:pt x="262" y="353"/>
                </a:lnTo>
                <a:lnTo>
                  <a:pt x="262" y="351"/>
                </a:lnTo>
                <a:lnTo>
                  <a:pt x="260" y="349"/>
                </a:lnTo>
                <a:lnTo>
                  <a:pt x="259" y="347"/>
                </a:lnTo>
                <a:lnTo>
                  <a:pt x="257" y="347"/>
                </a:lnTo>
                <a:lnTo>
                  <a:pt x="255" y="346"/>
                </a:lnTo>
                <a:lnTo>
                  <a:pt x="253" y="346"/>
                </a:lnTo>
                <a:lnTo>
                  <a:pt x="251" y="346"/>
                </a:lnTo>
                <a:lnTo>
                  <a:pt x="249" y="346"/>
                </a:lnTo>
                <a:lnTo>
                  <a:pt x="247" y="344"/>
                </a:lnTo>
                <a:lnTo>
                  <a:pt x="245" y="344"/>
                </a:lnTo>
                <a:lnTo>
                  <a:pt x="244" y="344"/>
                </a:lnTo>
                <a:lnTo>
                  <a:pt x="242" y="344"/>
                </a:lnTo>
                <a:lnTo>
                  <a:pt x="240" y="346"/>
                </a:lnTo>
                <a:lnTo>
                  <a:pt x="240" y="344"/>
                </a:lnTo>
                <a:lnTo>
                  <a:pt x="240" y="346"/>
                </a:lnTo>
                <a:lnTo>
                  <a:pt x="238" y="346"/>
                </a:lnTo>
                <a:lnTo>
                  <a:pt x="236" y="344"/>
                </a:lnTo>
                <a:lnTo>
                  <a:pt x="234" y="344"/>
                </a:lnTo>
                <a:lnTo>
                  <a:pt x="232" y="344"/>
                </a:lnTo>
                <a:lnTo>
                  <a:pt x="230" y="342"/>
                </a:lnTo>
                <a:lnTo>
                  <a:pt x="229" y="342"/>
                </a:lnTo>
                <a:lnTo>
                  <a:pt x="227" y="342"/>
                </a:lnTo>
                <a:lnTo>
                  <a:pt x="227" y="340"/>
                </a:lnTo>
                <a:lnTo>
                  <a:pt x="225" y="340"/>
                </a:lnTo>
                <a:lnTo>
                  <a:pt x="223" y="340"/>
                </a:lnTo>
                <a:lnTo>
                  <a:pt x="221" y="338"/>
                </a:lnTo>
                <a:lnTo>
                  <a:pt x="219" y="338"/>
                </a:lnTo>
                <a:lnTo>
                  <a:pt x="217" y="338"/>
                </a:lnTo>
                <a:lnTo>
                  <a:pt x="215" y="338"/>
                </a:lnTo>
                <a:lnTo>
                  <a:pt x="214" y="336"/>
                </a:lnTo>
                <a:lnTo>
                  <a:pt x="212" y="336"/>
                </a:lnTo>
                <a:lnTo>
                  <a:pt x="210" y="336"/>
                </a:lnTo>
                <a:lnTo>
                  <a:pt x="208" y="336"/>
                </a:lnTo>
                <a:lnTo>
                  <a:pt x="206" y="336"/>
                </a:lnTo>
                <a:lnTo>
                  <a:pt x="204" y="336"/>
                </a:lnTo>
                <a:lnTo>
                  <a:pt x="202" y="336"/>
                </a:lnTo>
                <a:lnTo>
                  <a:pt x="200" y="336"/>
                </a:lnTo>
                <a:lnTo>
                  <a:pt x="200" y="334"/>
                </a:lnTo>
                <a:lnTo>
                  <a:pt x="199" y="334"/>
                </a:lnTo>
                <a:lnTo>
                  <a:pt x="197" y="334"/>
                </a:lnTo>
                <a:lnTo>
                  <a:pt x="195" y="334"/>
                </a:lnTo>
                <a:lnTo>
                  <a:pt x="193" y="334"/>
                </a:lnTo>
                <a:lnTo>
                  <a:pt x="193" y="334"/>
                </a:lnTo>
                <a:lnTo>
                  <a:pt x="191" y="334"/>
                </a:lnTo>
                <a:lnTo>
                  <a:pt x="189" y="334"/>
                </a:lnTo>
                <a:lnTo>
                  <a:pt x="187" y="334"/>
                </a:lnTo>
                <a:lnTo>
                  <a:pt x="185" y="334"/>
                </a:lnTo>
                <a:lnTo>
                  <a:pt x="184" y="334"/>
                </a:lnTo>
                <a:lnTo>
                  <a:pt x="182" y="334"/>
                </a:lnTo>
                <a:lnTo>
                  <a:pt x="180" y="334"/>
                </a:lnTo>
                <a:lnTo>
                  <a:pt x="178" y="334"/>
                </a:lnTo>
                <a:lnTo>
                  <a:pt x="176" y="334"/>
                </a:lnTo>
                <a:lnTo>
                  <a:pt x="174" y="334"/>
                </a:lnTo>
                <a:lnTo>
                  <a:pt x="172" y="334"/>
                </a:lnTo>
                <a:lnTo>
                  <a:pt x="170" y="334"/>
                </a:lnTo>
                <a:lnTo>
                  <a:pt x="169" y="334"/>
                </a:lnTo>
                <a:lnTo>
                  <a:pt x="167" y="336"/>
                </a:lnTo>
                <a:lnTo>
                  <a:pt x="165" y="336"/>
                </a:lnTo>
                <a:lnTo>
                  <a:pt x="163" y="336"/>
                </a:lnTo>
                <a:lnTo>
                  <a:pt x="161" y="336"/>
                </a:lnTo>
                <a:lnTo>
                  <a:pt x="159" y="336"/>
                </a:lnTo>
                <a:lnTo>
                  <a:pt x="157" y="336"/>
                </a:lnTo>
                <a:lnTo>
                  <a:pt x="155" y="336"/>
                </a:lnTo>
                <a:lnTo>
                  <a:pt x="154" y="336"/>
                </a:lnTo>
                <a:lnTo>
                  <a:pt x="152" y="336"/>
                </a:lnTo>
                <a:lnTo>
                  <a:pt x="150" y="336"/>
                </a:lnTo>
                <a:lnTo>
                  <a:pt x="148" y="336"/>
                </a:lnTo>
                <a:lnTo>
                  <a:pt x="146" y="336"/>
                </a:lnTo>
                <a:lnTo>
                  <a:pt x="144" y="336"/>
                </a:lnTo>
                <a:lnTo>
                  <a:pt x="144" y="336"/>
                </a:lnTo>
                <a:lnTo>
                  <a:pt x="142" y="336"/>
                </a:lnTo>
                <a:lnTo>
                  <a:pt x="140" y="336"/>
                </a:lnTo>
                <a:lnTo>
                  <a:pt x="139" y="336"/>
                </a:lnTo>
                <a:lnTo>
                  <a:pt x="137" y="336"/>
                </a:lnTo>
                <a:lnTo>
                  <a:pt x="135" y="336"/>
                </a:lnTo>
                <a:lnTo>
                  <a:pt x="133" y="336"/>
                </a:lnTo>
                <a:lnTo>
                  <a:pt x="133" y="334"/>
                </a:lnTo>
                <a:lnTo>
                  <a:pt x="131" y="334"/>
                </a:lnTo>
                <a:lnTo>
                  <a:pt x="129" y="334"/>
                </a:lnTo>
                <a:lnTo>
                  <a:pt x="127" y="334"/>
                </a:lnTo>
                <a:lnTo>
                  <a:pt x="125" y="334"/>
                </a:lnTo>
                <a:lnTo>
                  <a:pt x="124" y="334"/>
                </a:lnTo>
                <a:lnTo>
                  <a:pt x="122" y="334"/>
                </a:lnTo>
                <a:lnTo>
                  <a:pt x="120" y="334"/>
                </a:lnTo>
                <a:lnTo>
                  <a:pt x="118" y="334"/>
                </a:lnTo>
                <a:lnTo>
                  <a:pt x="116" y="334"/>
                </a:lnTo>
                <a:lnTo>
                  <a:pt x="116" y="336"/>
                </a:lnTo>
                <a:lnTo>
                  <a:pt x="114" y="336"/>
                </a:lnTo>
                <a:lnTo>
                  <a:pt x="112" y="336"/>
                </a:lnTo>
                <a:lnTo>
                  <a:pt x="110" y="336"/>
                </a:lnTo>
                <a:lnTo>
                  <a:pt x="109" y="336"/>
                </a:lnTo>
                <a:lnTo>
                  <a:pt x="107" y="336"/>
                </a:lnTo>
                <a:lnTo>
                  <a:pt x="105" y="336"/>
                </a:lnTo>
                <a:lnTo>
                  <a:pt x="103" y="336"/>
                </a:lnTo>
                <a:lnTo>
                  <a:pt x="101" y="336"/>
                </a:lnTo>
                <a:lnTo>
                  <a:pt x="99" y="338"/>
                </a:lnTo>
                <a:lnTo>
                  <a:pt x="97" y="338"/>
                </a:lnTo>
                <a:lnTo>
                  <a:pt x="97" y="338"/>
                </a:lnTo>
                <a:lnTo>
                  <a:pt x="95" y="338"/>
                </a:lnTo>
                <a:lnTo>
                  <a:pt x="94" y="338"/>
                </a:lnTo>
                <a:lnTo>
                  <a:pt x="92" y="338"/>
                </a:lnTo>
                <a:lnTo>
                  <a:pt x="90" y="338"/>
                </a:lnTo>
                <a:lnTo>
                  <a:pt x="88" y="338"/>
                </a:lnTo>
                <a:lnTo>
                  <a:pt x="86" y="340"/>
                </a:lnTo>
                <a:lnTo>
                  <a:pt x="84" y="340"/>
                </a:lnTo>
                <a:lnTo>
                  <a:pt x="82" y="340"/>
                </a:lnTo>
                <a:lnTo>
                  <a:pt x="80" y="340"/>
                </a:lnTo>
                <a:lnTo>
                  <a:pt x="79" y="340"/>
                </a:lnTo>
                <a:lnTo>
                  <a:pt x="77" y="340"/>
                </a:lnTo>
                <a:lnTo>
                  <a:pt x="75" y="340"/>
                </a:lnTo>
                <a:lnTo>
                  <a:pt x="73" y="342"/>
                </a:lnTo>
                <a:lnTo>
                  <a:pt x="71" y="342"/>
                </a:lnTo>
                <a:lnTo>
                  <a:pt x="69" y="342"/>
                </a:lnTo>
                <a:lnTo>
                  <a:pt x="67" y="342"/>
                </a:lnTo>
                <a:lnTo>
                  <a:pt x="65" y="342"/>
                </a:lnTo>
                <a:lnTo>
                  <a:pt x="62" y="342"/>
                </a:lnTo>
                <a:lnTo>
                  <a:pt x="50" y="342"/>
                </a:lnTo>
                <a:lnTo>
                  <a:pt x="35" y="344"/>
                </a:lnTo>
                <a:lnTo>
                  <a:pt x="24" y="342"/>
                </a:lnTo>
                <a:lnTo>
                  <a:pt x="5" y="344"/>
                </a:lnTo>
                <a:lnTo>
                  <a:pt x="0" y="344"/>
                </a:lnTo>
                <a:lnTo>
                  <a:pt x="0" y="338"/>
                </a:lnTo>
                <a:lnTo>
                  <a:pt x="0" y="334"/>
                </a:lnTo>
                <a:lnTo>
                  <a:pt x="0" y="332"/>
                </a:lnTo>
                <a:lnTo>
                  <a:pt x="2" y="331"/>
                </a:lnTo>
                <a:lnTo>
                  <a:pt x="5" y="310"/>
                </a:lnTo>
                <a:lnTo>
                  <a:pt x="5" y="308"/>
                </a:lnTo>
                <a:lnTo>
                  <a:pt x="5" y="306"/>
                </a:lnTo>
                <a:lnTo>
                  <a:pt x="7" y="304"/>
                </a:lnTo>
                <a:lnTo>
                  <a:pt x="7" y="302"/>
                </a:lnTo>
                <a:lnTo>
                  <a:pt x="9" y="302"/>
                </a:lnTo>
                <a:lnTo>
                  <a:pt x="11" y="301"/>
                </a:lnTo>
                <a:lnTo>
                  <a:pt x="13" y="299"/>
                </a:lnTo>
                <a:lnTo>
                  <a:pt x="15" y="297"/>
                </a:lnTo>
                <a:lnTo>
                  <a:pt x="17" y="295"/>
                </a:lnTo>
                <a:lnTo>
                  <a:pt x="17" y="293"/>
                </a:lnTo>
                <a:lnTo>
                  <a:pt x="19" y="291"/>
                </a:lnTo>
                <a:lnTo>
                  <a:pt x="19" y="289"/>
                </a:lnTo>
                <a:lnTo>
                  <a:pt x="20" y="289"/>
                </a:lnTo>
                <a:lnTo>
                  <a:pt x="20" y="287"/>
                </a:lnTo>
                <a:lnTo>
                  <a:pt x="22" y="287"/>
                </a:lnTo>
                <a:lnTo>
                  <a:pt x="22" y="286"/>
                </a:lnTo>
                <a:lnTo>
                  <a:pt x="24" y="284"/>
                </a:lnTo>
                <a:lnTo>
                  <a:pt x="24" y="282"/>
                </a:lnTo>
                <a:lnTo>
                  <a:pt x="24" y="280"/>
                </a:lnTo>
                <a:lnTo>
                  <a:pt x="26" y="280"/>
                </a:lnTo>
                <a:lnTo>
                  <a:pt x="26" y="278"/>
                </a:lnTo>
                <a:lnTo>
                  <a:pt x="26" y="278"/>
                </a:lnTo>
                <a:lnTo>
                  <a:pt x="26" y="276"/>
                </a:lnTo>
                <a:lnTo>
                  <a:pt x="28" y="276"/>
                </a:lnTo>
                <a:lnTo>
                  <a:pt x="28" y="274"/>
                </a:lnTo>
                <a:lnTo>
                  <a:pt x="30" y="274"/>
                </a:lnTo>
                <a:lnTo>
                  <a:pt x="30" y="272"/>
                </a:lnTo>
                <a:lnTo>
                  <a:pt x="32" y="272"/>
                </a:lnTo>
                <a:lnTo>
                  <a:pt x="32" y="270"/>
                </a:lnTo>
                <a:lnTo>
                  <a:pt x="32" y="269"/>
                </a:lnTo>
                <a:lnTo>
                  <a:pt x="34" y="267"/>
                </a:lnTo>
                <a:lnTo>
                  <a:pt x="34" y="265"/>
                </a:lnTo>
                <a:lnTo>
                  <a:pt x="35" y="263"/>
                </a:lnTo>
                <a:lnTo>
                  <a:pt x="35" y="261"/>
                </a:lnTo>
                <a:lnTo>
                  <a:pt x="35" y="259"/>
                </a:lnTo>
                <a:lnTo>
                  <a:pt x="35" y="257"/>
                </a:lnTo>
                <a:lnTo>
                  <a:pt x="37" y="255"/>
                </a:lnTo>
                <a:lnTo>
                  <a:pt x="37" y="254"/>
                </a:lnTo>
                <a:lnTo>
                  <a:pt x="39" y="252"/>
                </a:lnTo>
                <a:lnTo>
                  <a:pt x="39" y="250"/>
                </a:lnTo>
                <a:lnTo>
                  <a:pt x="41" y="250"/>
                </a:lnTo>
                <a:lnTo>
                  <a:pt x="41" y="248"/>
                </a:lnTo>
                <a:lnTo>
                  <a:pt x="43" y="248"/>
                </a:lnTo>
                <a:lnTo>
                  <a:pt x="45" y="246"/>
                </a:lnTo>
                <a:lnTo>
                  <a:pt x="47" y="246"/>
                </a:lnTo>
                <a:lnTo>
                  <a:pt x="49" y="244"/>
                </a:lnTo>
                <a:lnTo>
                  <a:pt x="49" y="242"/>
                </a:lnTo>
                <a:lnTo>
                  <a:pt x="49" y="240"/>
                </a:lnTo>
                <a:lnTo>
                  <a:pt x="49" y="239"/>
                </a:lnTo>
                <a:lnTo>
                  <a:pt x="49" y="237"/>
                </a:lnTo>
                <a:lnTo>
                  <a:pt x="50" y="237"/>
                </a:lnTo>
                <a:lnTo>
                  <a:pt x="50" y="235"/>
                </a:lnTo>
                <a:lnTo>
                  <a:pt x="50" y="233"/>
                </a:lnTo>
                <a:lnTo>
                  <a:pt x="50" y="233"/>
                </a:lnTo>
                <a:lnTo>
                  <a:pt x="50" y="231"/>
                </a:lnTo>
                <a:lnTo>
                  <a:pt x="50" y="229"/>
                </a:lnTo>
                <a:lnTo>
                  <a:pt x="50" y="229"/>
                </a:lnTo>
                <a:lnTo>
                  <a:pt x="49" y="229"/>
                </a:lnTo>
                <a:lnTo>
                  <a:pt x="47" y="229"/>
                </a:lnTo>
                <a:lnTo>
                  <a:pt x="45" y="227"/>
                </a:lnTo>
                <a:lnTo>
                  <a:pt x="43" y="227"/>
                </a:lnTo>
                <a:lnTo>
                  <a:pt x="41" y="225"/>
                </a:lnTo>
                <a:lnTo>
                  <a:pt x="39" y="225"/>
                </a:lnTo>
                <a:lnTo>
                  <a:pt x="39" y="224"/>
                </a:lnTo>
                <a:lnTo>
                  <a:pt x="37" y="224"/>
                </a:lnTo>
                <a:lnTo>
                  <a:pt x="35" y="222"/>
                </a:lnTo>
                <a:lnTo>
                  <a:pt x="37" y="220"/>
                </a:lnTo>
                <a:lnTo>
                  <a:pt x="39" y="220"/>
                </a:lnTo>
                <a:lnTo>
                  <a:pt x="39" y="218"/>
                </a:lnTo>
                <a:lnTo>
                  <a:pt x="41" y="218"/>
                </a:lnTo>
                <a:lnTo>
                  <a:pt x="43" y="216"/>
                </a:lnTo>
                <a:lnTo>
                  <a:pt x="45" y="216"/>
                </a:lnTo>
                <a:lnTo>
                  <a:pt x="47" y="214"/>
                </a:lnTo>
                <a:lnTo>
                  <a:pt x="49" y="214"/>
                </a:lnTo>
                <a:lnTo>
                  <a:pt x="50" y="212"/>
                </a:lnTo>
                <a:lnTo>
                  <a:pt x="50" y="212"/>
                </a:lnTo>
                <a:lnTo>
                  <a:pt x="50" y="210"/>
                </a:lnTo>
                <a:lnTo>
                  <a:pt x="52" y="210"/>
                </a:lnTo>
                <a:lnTo>
                  <a:pt x="54" y="209"/>
                </a:lnTo>
                <a:lnTo>
                  <a:pt x="56" y="209"/>
                </a:lnTo>
                <a:lnTo>
                  <a:pt x="58" y="209"/>
                </a:lnTo>
                <a:lnTo>
                  <a:pt x="58" y="207"/>
                </a:lnTo>
                <a:lnTo>
                  <a:pt x="60" y="207"/>
                </a:lnTo>
                <a:lnTo>
                  <a:pt x="62" y="205"/>
                </a:lnTo>
                <a:lnTo>
                  <a:pt x="64" y="203"/>
                </a:lnTo>
                <a:lnTo>
                  <a:pt x="65" y="203"/>
                </a:lnTo>
                <a:lnTo>
                  <a:pt x="67" y="201"/>
                </a:lnTo>
                <a:lnTo>
                  <a:pt x="69" y="201"/>
                </a:lnTo>
                <a:lnTo>
                  <a:pt x="71" y="199"/>
                </a:lnTo>
                <a:lnTo>
                  <a:pt x="73" y="199"/>
                </a:lnTo>
                <a:lnTo>
                  <a:pt x="75" y="197"/>
                </a:lnTo>
                <a:lnTo>
                  <a:pt x="77" y="197"/>
                </a:lnTo>
                <a:lnTo>
                  <a:pt x="77" y="195"/>
                </a:lnTo>
                <a:lnTo>
                  <a:pt x="79" y="195"/>
                </a:lnTo>
                <a:lnTo>
                  <a:pt x="80" y="194"/>
                </a:lnTo>
                <a:lnTo>
                  <a:pt x="82" y="194"/>
                </a:lnTo>
                <a:lnTo>
                  <a:pt x="84" y="192"/>
                </a:lnTo>
                <a:lnTo>
                  <a:pt x="84" y="190"/>
                </a:lnTo>
                <a:lnTo>
                  <a:pt x="86" y="190"/>
                </a:lnTo>
                <a:lnTo>
                  <a:pt x="88" y="188"/>
                </a:lnTo>
                <a:lnTo>
                  <a:pt x="90" y="188"/>
                </a:lnTo>
                <a:lnTo>
                  <a:pt x="92" y="188"/>
                </a:lnTo>
                <a:lnTo>
                  <a:pt x="94" y="188"/>
                </a:lnTo>
                <a:lnTo>
                  <a:pt x="95" y="186"/>
                </a:lnTo>
                <a:lnTo>
                  <a:pt x="95" y="184"/>
                </a:lnTo>
                <a:lnTo>
                  <a:pt x="97" y="184"/>
                </a:lnTo>
                <a:lnTo>
                  <a:pt x="97" y="182"/>
                </a:lnTo>
                <a:lnTo>
                  <a:pt x="99" y="180"/>
                </a:lnTo>
                <a:lnTo>
                  <a:pt x="101" y="179"/>
                </a:lnTo>
                <a:lnTo>
                  <a:pt x="101" y="177"/>
                </a:lnTo>
                <a:lnTo>
                  <a:pt x="103" y="175"/>
                </a:lnTo>
                <a:lnTo>
                  <a:pt x="105" y="173"/>
                </a:lnTo>
                <a:lnTo>
                  <a:pt x="107" y="171"/>
                </a:lnTo>
                <a:lnTo>
                  <a:pt x="109" y="169"/>
                </a:lnTo>
                <a:lnTo>
                  <a:pt x="109" y="167"/>
                </a:lnTo>
                <a:lnTo>
                  <a:pt x="110" y="165"/>
                </a:lnTo>
                <a:lnTo>
                  <a:pt x="110" y="164"/>
                </a:lnTo>
                <a:lnTo>
                  <a:pt x="112" y="162"/>
                </a:lnTo>
                <a:lnTo>
                  <a:pt x="112" y="160"/>
                </a:lnTo>
                <a:lnTo>
                  <a:pt x="114" y="158"/>
                </a:lnTo>
                <a:lnTo>
                  <a:pt x="116" y="156"/>
                </a:lnTo>
                <a:lnTo>
                  <a:pt x="118" y="156"/>
                </a:lnTo>
                <a:lnTo>
                  <a:pt x="120" y="156"/>
                </a:lnTo>
                <a:lnTo>
                  <a:pt x="122" y="154"/>
                </a:lnTo>
                <a:lnTo>
                  <a:pt x="122" y="152"/>
                </a:lnTo>
                <a:lnTo>
                  <a:pt x="124" y="152"/>
                </a:lnTo>
                <a:lnTo>
                  <a:pt x="125" y="150"/>
                </a:lnTo>
                <a:lnTo>
                  <a:pt x="127" y="150"/>
                </a:lnTo>
                <a:lnTo>
                  <a:pt x="129" y="150"/>
                </a:lnTo>
                <a:lnTo>
                  <a:pt x="131" y="150"/>
                </a:lnTo>
                <a:lnTo>
                  <a:pt x="131" y="152"/>
                </a:lnTo>
                <a:lnTo>
                  <a:pt x="133" y="152"/>
                </a:lnTo>
                <a:lnTo>
                  <a:pt x="135" y="152"/>
                </a:lnTo>
                <a:lnTo>
                  <a:pt x="137" y="152"/>
                </a:lnTo>
                <a:lnTo>
                  <a:pt x="137" y="154"/>
                </a:lnTo>
                <a:lnTo>
                  <a:pt x="139" y="154"/>
                </a:lnTo>
                <a:lnTo>
                  <a:pt x="140" y="154"/>
                </a:lnTo>
                <a:lnTo>
                  <a:pt x="142" y="156"/>
                </a:lnTo>
                <a:lnTo>
                  <a:pt x="144" y="156"/>
                </a:lnTo>
                <a:lnTo>
                  <a:pt x="144" y="156"/>
                </a:lnTo>
                <a:lnTo>
                  <a:pt x="146" y="158"/>
                </a:lnTo>
                <a:lnTo>
                  <a:pt x="148" y="158"/>
                </a:lnTo>
                <a:lnTo>
                  <a:pt x="150" y="160"/>
                </a:lnTo>
                <a:lnTo>
                  <a:pt x="152" y="160"/>
                </a:lnTo>
                <a:lnTo>
                  <a:pt x="154" y="160"/>
                </a:lnTo>
                <a:lnTo>
                  <a:pt x="155" y="160"/>
                </a:lnTo>
                <a:lnTo>
                  <a:pt x="157" y="162"/>
                </a:lnTo>
                <a:lnTo>
                  <a:pt x="159" y="160"/>
                </a:lnTo>
                <a:lnTo>
                  <a:pt x="161" y="160"/>
                </a:lnTo>
                <a:lnTo>
                  <a:pt x="161" y="158"/>
                </a:lnTo>
                <a:lnTo>
                  <a:pt x="163" y="158"/>
                </a:lnTo>
                <a:lnTo>
                  <a:pt x="165" y="158"/>
                </a:lnTo>
                <a:lnTo>
                  <a:pt x="167" y="160"/>
                </a:lnTo>
                <a:lnTo>
                  <a:pt x="169" y="160"/>
                </a:lnTo>
                <a:lnTo>
                  <a:pt x="170" y="160"/>
                </a:lnTo>
                <a:lnTo>
                  <a:pt x="170" y="162"/>
                </a:lnTo>
                <a:lnTo>
                  <a:pt x="172" y="162"/>
                </a:lnTo>
                <a:lnTo>
                  <a:pt x="174" y="160"/>
                </a:lnTo>
                <a:lnTo>
                  <a:pt x="176" y="160"/>
                </a:lnTo>
                <a:lnTo>
                  <a:pt x="178" y="160"/>
                </a:lnTo>
                <a:lnTo>
                  <a:pt x="180" y="160"/>
                </a:lnTo>
                <a:lnTo>
                  <a:pt x="182" y="160"/>
                </a:lnTo>
                <a:lnTo>
                  <a:pt x="184" y="158"/>
                </a:lnTo>
                <a:lnTo>
                  <a:pt x="185" y="158"/>
                </a:lnTo>
                <a:lnTo>
                  <a:pt x="187" y="158"/>
                </a:lnTo>
                <a:lnTo>
                  <a:pt x="187" y="156"/>
                </a:lnTo>
                <a:lnTo>
                  <a:pt x="189" y="156"/>
                </a:lnTo>
                <a:lnTo>
                  <a:pt x="191" y="156"/>
                </a:lnTo>
                <a:lnTo>
                  <a:pt x="193" y="156"/>
                </a:lnTo>
                <a:lnTo>
                  <a:pt x="193" y="158"/>
                </a:lnTo>
                <a:lnTo>
                  <a:pt x="193" y="156"/>
                </a:lnTo>
                <a:lnTo>
                  <a:pt x="195" y="156"/>
                </a:lnTo>
                <a:lnTo>
                  <a:pt x="195" y="154"/>
                </a:lnTo>
                <a:lnTo>
                  <a:pt x="193" y="154"/>
                </a:lnTo>
                <a:lnTo>
                  <a:pt x="193" y="152"/>
                </a:lnTo>
                <a:lnTo>
                  <a:pt x="193" y="150"/>
                </a:lnTo>
                <a:lnTo>
                  <a:pt x="193" y="149"/>
                </a:lnTo>
                <a:lnTo>
                  <a:pt x="193" y="147"/>
                </a:lnTo>
                <a:lnTo>
                  <a:pt x="193" y="145"/>
                </a:lnTo>
                <a:lnTo>
                  <a:pt x="193" y="143"/>
                </a:lnTo>
                <a:lnTo>
                  <a:pt x="193" y="143"/>
                </a:lnTo>
                <a:lnTo>
                  <a:pt x="193" y="141"/>
                </a:lnTo>
                <a:lnTo>
                  <a:pt x="193" y="139"/>
                </a:lnTo>
                <a:lnTo>
                  <a:pt x="193" y="137"/>
                </a:lnTo>
                <a:lnTo>
                  <a:pt x="195" y="137"/>
                </a:lnTo>
                <a:lnTo>
                  <a:pt x="195" y="135"/>
                </a:lnTo>
                <a:lnTo>
                  <a:pt x="195" y="134"/>
                </a:lnTo>
                <a:lnTo>
                  <a:pt x="197" y="132"/>
                </a:lnTo>
                <a:lnTo>
                  <a:pt x="197" y="130"/>
                </a:lnTo>
                <a:lnTo>
                  <a:pt x="197" y="128"/>
                </a:lnTo>
                <a:lnTo>
                  <a:pt x="199" y="128"/>
                </a:lnTo>
                <a:lnTo>
                  <a:pt x="199" y="126"/>
                </a:lnTo>
                <a:lnTo>
                  <a:pt x="200" y="126"/>
                </a:lnTo>
                <a:lnTo>
                  <a:pt x="200" y="124"/>
                </a:lnTo>
                <a:lnTo>
                  <a:pt x="202" y="124"/>
                </a:lnTo>
                <a:lnTo>
                  <a:pt x="204" y="122"/>
                </a:lnTo>
                <a:lnTo>
                  <a:pt x="206" y="122"/>
                </a:lnTo>
                <a:lnTo>
                  <a:pt x="208" y="122"/>
                </a:lnTo>
                <a:lnTo>
                  <a:pt x="208" y="120"/>
                </a:lnTo>
                <a:lnTo>
                  <a:pt x="210" y="120"/>
                </a:lnTo>
                <a:lnTo>
                  <a:pt x="212" y="120"/>
                </a:lnTo>
                <a:lnTo>
                  <a:pt x="214" y="120"/>
                </a:lnTo>
                <a:lnTo>
                  <a:pt x="214" y="119"/>
                </a:lnTo>
                <a:lnTo>
                  <a:pt x="215" y="119"/>
                </a:lnTo>
                <a:lnTo>
                  <a:pt x="217" y="119"/>
                </a:lnTo>
                <a:lnTo>
                  <a:pt x="219" y="119"/>
                </a:lnTo>
                <a:lnTo>
                  <a:pt x="221" y="119"/>
                </a:lnTo>
                <a:lnTo>
                  <a:pt x="223" y="119"/>
                </a:lnTo>
                <a:lnTo>
                  <a:pt x="225" y="117"/>
                </a:lnTo>
                <a:lnTo>
                  <a:pt x="227" y="117"/>
                </a:lnTo>
                <a:lnTo>
                  <a:pt x="229" y="117"/>
                </a:lnTo>
                <a:lnTo>
                  <a:pt x="229" y="115"/>
                </a:lnTo>
                <a:lnTo>
                  <a:pt x="230" y="115"/>
                </a:lnTo>
                <a:lnTo>
                  <a:pt x="232" y="115"/>
                </a:lnTo>
                <a:lnTo>
                  <a:pt x="232" y="113"/>
                </a:lnTo>
                <a:lnTo>
                  <a:pt x="234" y="113"/>
                </a:lnTo>
                <a:lnTo>
                  <a:pt x="236" y="113"/>
                </a:lnTo>
                <a:lnTo>
                  <a:pt x="238" y="111"/>
                </a:lnTo>
                <a:lnTo>
                  <a:pt x="240" y="111"/>
                </a:lnTo>
                <a:lnTo>
                  <a:pt x="240" y="111"/>
                </a:lnTo>
                <a:lnTo>
                  <a:pt x="242" y="111"/>
                </a:lnTo>
                <a:lnTo>
                  <a:pt x="244" y="111"/>
                </a:lnTo>
                <a:lnTo>
                  <a:pt x="245" y="109"/>
                </a:lnTo>
                <a:lnTo>
                  <a:pt x="247" y="109"/>
                </a:lnTo>
                <a:lnTo>
                  <a:pt x="249" y="109"/>
                </a:lnTo>
                <a:lnTo>
                  <a:pt x="251" y="109"/>
                </a:lnTo>
                <a:lnTo>
                  <a:pt x="253" y="109"/>
                </a:lnTo>
                <a:lnTo>
                  <a:pt x="255" y="109"/>
                </a:lnTo>
                <a:lnTo>
                  <a:pt x="257" y="109"/>
                </a:lnTo>
                <a:lnTo>
                  <a:pt x="259" y="109"/>
                </a:lnTo>
                <a:lnTo>
                  <a:pt x="260" y="109"/>
                </a:lnTo>
                <a:lnTo>
                  <a:pt x="262" y="109"/>
                </a:lnTo>
                <a:lnTo>
                  <a:pt x="264" y="109"/>
                </a:lnTo>
                <a:lnTo>
                  <a:pt x="266" y="109"/>
                </a:lnTo>
                <a:lnTo>
                  <a:pt x="268" y="107"/>
                </a:lnTo>
                <a:lnTo>
                  <a:pt x="270" y="107"/>
                </a:lnTo>
                <a:lnTo>
                  <a:pt x="272" y="105"/>
                </a:lnTo>
                <a:lnTo>
                  <a:pt x="274" y="105"/>
                </a:lnTo>
                <a:lnTo>
                  <a:pt x="275" y="105"/>
                </a:lnTo>
                <a:lnTo>
                  <a:pt x="277" y="104"/>
                </a:lnTo>
                <a:lnTo>
                  <a:pt x="279" y="104"/>
                </a:lnTo>
                <a:lnTo>
                  <a:pt x="281" y="104"/>
                </a:lnTo>
                <a:lnTo>
                  <a:pt x="283" y="104"/>
                </a:lnTo>
                <a:lnTo>
                  <a:pt x="285" y="104"/>
                </a:lnTo>
                <a:lnTo>
                  <a:pt x="287" y="104"/>
                </a:lnTo>
                <a:lnTo>
                  <a:pt x="287" y="104"/>
                </a:lnTo>
                <a:lnTo>
                  <a:pt x="289" y="104"/>
                </a:lnTo>
                <a:lnTo>
                  <a:pt x="290" y="104"/>
                </a:lnTo>
                <a:lnTo>
                  <a:pt x="290" y="102"/>
                </a:lnTo>
                <a:lnTo>
                  <a:pt x="292" y="102"/>
                </a:lnTo>
                <a:lnTo>
                  <a:pt x="294" y="102"/>
                </a:lnTo>
                <a:lnTo>
                  <a:pt x="296" y="100"/>
                </a:lnTo>
                <a:lnTo>
                  <a:pt x="298" y="100"/>
                </a:lnTo>
                <a:lnTo>
                  <a:pt x="300" y="100"/>
                </a:lnTo>
                <a:lnTo>
                  <a:pt x="302" y="100"/>
                </a:lnTo>
                <a:lnTo>
                  <a:pt x="304" y="98"/>
                </a:lnTo>
                <a:lnTo>
                  <a:pt x="305" y="98"/>
                </a:lnTo>
                <a:lnTo>
                  <a:pt x="307" y="100"/>
                </a:lnTo>
                <a:lnTo>
                  <a:pt x="309" y="100"/>
                </a:lnTo>
                <a:lnTo>
                  <a:pt x="311" y="100"/>
                </a:lnTo>
                <a:lnTo>
                  <a:pt x="313" y="98"/>
                </a:lnTo>
                <a:lnTo>
                  <a:pt x="315" y="98"/>
                </a:lnTo>
                <a:lnTo>
                  <a:pt x="317" y="98"/>
                </a:lnTo>
                <a:lnTo>
                  <a:pt x="319" y="98"/>
                </a:lnTo>
                <a:lnTo>
                  <a:pt x="320" y="98"/>
                </a:lnTo>
                <a:lnTo>
                  <a:pt x="322" y="96"/>
                </a:lnTo>
                <a:lnTo>
                  <a:pt x="324" y="96"/>
                </a:lnTo>
                <a:lnTo>
                  <a:pt x="326" y="96"/>
                </a:lnTo>
                <a:lnTo>
                  <a:pt x="328" y="96"/>
                </a:lnTo>
                <a:lnTo>
                  <a:pt x="328" y="94"/>
                </a:lnTo>
                <a:lnTo>
                  <a:pt x="330" y="92"/>
                </a:lnTo>
                <a:lnTo>
                  <a:pt x="330" y="90"/>
                </a:lnTo>
                <a:lnTo>
                  <a:pt x="330" y="89"/>
                </a:lnTo>
                <a:lnTo>
                  <a:pt x="330" y="87"/>
                </a:lnTo>
                <a:lnTo>
                  <a:pt x="330" y="85"/>
                </a:lnTo>
                <a:lnTo>
                  <a:pt x="330" y="83"/>
                </a:lnTo>
                <a:lnTo>
                  <a:pt x="330" y="81"/>
                </a:lnTo>
                <a:lnTo>
                  <a:pt x="330" y="79"/>
                </a:lnTo>
                <a:lnTo>
                  <a:pt x="330" y="77"/>
                </a:lnTo>
                <a:lnTo>
                  <a:pt x="332" y="75"/>
                </a:lnTo>
                <a:lnTo>
                  <a:pt x="332" y="74"/>
                </a:lnTo>
                <a:lnTo>
                  <a:pt x="332" y="72"/>
                </a:lnTo>
                <a:lnTo>
                  <a:pt x="332" y="70"/>
                </a:lnTo>
                <a:lnTo>
                  <a:pt x="332" y="68"/>
                </a:lnTo>
                <a:lnTo>
                  <a:pt x="332" y="66"/>
                </a:lnTo>
                <a:lnTo>
                  <a:pt x="332" y="64"/>
                </a:lnTo>
                <a:lnTo>
                  <a:pt x="332" y="62"/>
                </a:lnTo>
                <a:lnTo>
                  <a:pt x="332" y="60"/>
                </a:lnTo>
                <a:lnTo>
                  <a:pt x="334" y="59"/>
                </a:lnTo>
                <a:lnTo>
                  <a:pt x="334" y="57"/>
                </a:lnTo>
                <a:lnTo>
                  <a:pt x="334" y="55"/>
                </a:lnTo>
                <a:lnTo>
                  <a:pt x="334" y="55"/>
                </a:lnTo>
                <a:lnTo>
                  <a:pt x="334" y="53"/>
                </a:lnTo>
                <a:lnTo>
                  <a:pt x="334" y="51"/>
                </a:lnTo>
                <a:lnTo>
                  <a:pt x="334" y="49"/>
                </a:lnTo>
                <a:lnTo>
                  <a:pt x="334" y="47"/>
                </a:lnTo>
                <a:lnTo>
                  <a:pt x="334" y="45"/>
                </a:lnTo>
                <a:lnTo>
                  <a:pt x="334" y="44"/>
                </a:lnTo>
                <a:lnTo>
                  <a:pt x="335" y="42"/>
                </a:lnTo>
                <a:lnTo>
                  <a:pt x="335" y="40"/>
                </a:lnTo>
                <a:lnTo>
                  <a:pt x="335" y="38"/>
                </a:lnTo>
                <a:lnTo>
                  <a:pt x="335" y="38"/>
                </a:lnTo>
                <a:lnTo>
                  <a:pt x="337" y="36"/>
                </a:lnTo>
                <a:lnTo>
                  <a:pt x="337" y="34"/>
                </a:lnTo>
                <a:lnTo>
                  <a:pt x="339" y="32"/>
                </a:lnTo>
                <a:lnTo>
                  <a:pt x="341" y="30"/>
                </a:lnTo>
                <a:lnTo>
                  <a:pt x="343" y="30"/>
                </a:lnTo>
                <a:lnTo>
                  <a:pt x="345" y="29"/>
                </a:lnTo>
                <a:lnTo>
                  <a:pt x="347" y="29"/>
                </a:lnTo>
                <a:lnTo>
                  <a:pt x="347" y="27"/>
                </a:lnTo>
                <a:lnTo>
                  <a:pt x="349" y="27"/>
                </a:lnTo>
                <a:lnTo>
                  <a:pt x="350" y="25"/>
                </a:lnTo>
                <a:lnTo>
                  <a:pt x="352" y="25"/>
                </a:lnTo>
                <a:lnTo>
                  <a:pt x="354" y="25"/>
                </a:lnTo>
                <a:lnTo>
                  <a:pt x="356" y="25"/>
                </a:lnTo>
                <a:lnTo>
                  <a:pt x="356" y="23"/>
                </a:lnTo>
                <a:lnTo>
                  <a:pt x="358" y="21"/>
                </a:lnTo>
                <a:lnTo>
                  <a:pt x="360" y="19"/>
                </a:lnTo>
                <a:lnTo>
                  <a:pt x="362" y="17"/>
                </a:lnTo>
                <a:lnTo>
                  <a:pt x="364" y="17"/>
                </a:lnTo>
                <a:lnTo>
                  <a:pt x="365" y="17"/>
                </a:lnTo>
                <a:lnTo>
                  <a:pt x="367" y="17"/>
                </a:lnTo>
                <a:lnTo>
                  <a:pt x="367" y="15"/>
                </a:lnTo>
                <a:lnTo>
                  <a:pt x="369" y="15"/>
                </a:lnTo>
                <a:lnTo>
                  <a:pt x="369" y="14"/>
                </a:lnTo>
                <a:lnTo>
                  <a:pt x="371" y="14"/>
                </a:lnTo>
                <a:lnTo>
                  <a:pt x="373" y="12"/>
                </a:lnTo>
                <a:lnTo>
                  <a:pt x="375" y="10"/>
                </a:lnTo>
                <a:lnTo>
                  <a:pt x="377" y="10"/>
                </a:lnTo>
                <a:lnTo>
                  <a:pt x="379" y="10"/>
                </a:lnTo>
                <a:lnTo>
                  <a:pt x="380" y="10"/>
                </a:lnTo>
                <a:lnTo>
                  <a:pt x="382" y="10"/>
                </a:lnTo>
                <a:lnTo>
                  <a:pt x="382" y="10"/>
                </a:lnTo>
                <a:lnTo>
                  <a:pt x="384" y="8"/>
                </a:lnTo>
                <a:lnTo>
                  <a:pt x="386" y="6"/>
                </a:lnTo>
                <a:lnTo>
                  <a:pt x="388" y="4"/>
                </a:lnTo>
                <a:lnTo>
                  <a:pt x="388" y="2"/>
                </a:lnTo>
                <a:lnTo>
                  <a:pt x="390" y="0"/>
                </a:lnTo>
                <a:lnTo>
                  <a:pt x="392" y="0"/>
                </a:lnTo>
                <a:lnTo>
                  <a:pt x="394" y="0"/>
                </a:lnTo>
                <a:lnTo>
                  <a:pt x="395" y="0"/>
                </a:lnTo>
                <a:lnTo>
                  <a:pt x="397" y="2"/>
                </a:lnTo>
                <a:lnTo>
                  <a:pt x="399" y="0"/>
                </a:lnTo>
                <a:lnTo>
                  <a:pt x="401" y="0"/>
                </a:lnTo>
                <a:lnTo>
                  <a:pt x="403" y="2"/>
                </a:lnTo>
                <a:lnTo>
                  <a:pt x="405" y="2"/>
                </a:lnTo>
                <a:lnTo>
                  <a:pt x="405" y="4"/>
                </a:lnTo>
                <a:lnTo>
                  <a:pt x="407" y="4"/>
                </a:lnTo>
                <a:lnTo>
                  <a:pt x="409" y="6"/>
                </a:lnTo>
                <a:lnTo>
                  <a:pt x="410" y="6"/>
                </a:lnTo>
                <a:lnTo>
                  <a:pt x="412" y="6"/>
                </a:lnTo>
                <a:lnTo>
                  <a:pt x="414" y="6"/>
                </a:lnTo>
                <a:lnTo>
                  <a:pt x="416" y="6"/>
                </a:lnTo>
                <a:lnTo>
                  <a:pt x="418" y="6"/>
                </a:lnTo>
                <a:lnTo>
                  <a:pt x="420" y="4"/>
                </a:lnTo>
                <a:lnTo>
                  <a:pt x="422" y="4"/>
                </a:lnTo>
                <a:lnTo>
                  <a:pt x="424" y="6"/>
                </a:lnTo>
                <a:lnTo>
                  <a:pt x="426" y="6"/>
                </a:lnTo>
                <a:lnTo>
                  <a:pt x="427" y="6"/>
                </a:lnTo>
                <a:lnTo>
                  <a:pt x="429" y="6"/>
                </a:lnTo>
                <a:lnTo>
                  <a:pt x="431" y="6"/>
                </a:lnTo>
                <a:lnTo>
                  <a:pt x="431" y="6"/>
                </a:lnTo>
                <a:lnTo>
                  <a:pt x="433" y="6"/>
                </a:lnTo>
                <a:lnTo>
                  <a:pt x="435" y="6"/>
                </a:lnTo>
                <a:lnTo>
                  <a:pt x="437" y="8"/>
                </a:lnTo>
                <a:lnTo>
                  <a:pt x="439" y="8"/>
                </a:lnTo>
                <a:lnTo>
                  <a:pt x="439" y="10"/>
                </a:lnTo>
                <a:lnTo>
                  <a:pt x="441" y="10"/>
                </a:lnTo>
                <a:lnTo>
                  <a:pt x="442" y="10"/>
                </a:lnTo>
                <a:lnTo>
                  <a:pt x="444" y="10"/>
                </a:lnTo>
                <a:lnTo>
                  <a:pt x="446" y="10"/>
                </a:lnTo>
                <a:lnTo>
                  <a:pt x="448" y="12"/>
                </a:lnTo>
                <a:lnTo>
                  <a:pt x="450" y="12"/>
                </a:lnTo>
                <a:lnTo>
                  <a:pt x="452" y="14"/>
                </a:lnTo>
                <a:lnTo>
                  <a:pt x="454" y="14"/>
                </a:lnTo>
                <a:lnTo>
                  <a:pt x="454" y="15"/>
                </a:lnTo>
                <a:lnTo>
                  <a:pt x="456" y="15"/>
                </a:lnTo>
                <a:lnTo>
                  <a:pt x="457" y="15"/>
                </a:lnTo>
                <a:lnTo>
                  <a:pt x="457" y="17"/>
                </a:lnTo>
                <a:lnTo>
                  <a:pt x="459" y="17"/>
                </a:lnTo>
                <a:lnTo>
                  <a:pt x="461" y="17"/>
                </a:lnTo>
                <a:lnTo>
                  <a:pt x="461" y="19"/>
                </a:lnTo>
                <a:lnTo>
                  <a:pt x="463" y="19"/>
                </a:lnTo>
                <a:lnTo>
                  <a:pt x="465" y="21"/>
                </a:lnTo>
                <a:lnTo>
                  <a:pt x="467" y="23"/>
                </a:lnTo>
                <a:lnTo>
                  <a:pt x="469" y="23"/>
                </a:lnTo>
                <a:lnTo>
                  <a:pt x="471" y="23"/>
                </a:lnTo>
                <a:lnTo>
                  <a:pt x="471" y="25"/>
                </a:lnTo>
                <a:lnTo>
                  <a:pt x="472" y="25"/>
                </a:lnTo>
                <a:lnTo>
                  <a:pt x="474" y="25"/>
                </a:lnTo>
                <a:lnTo>
                  <a:pt x="474" y="27"/>
                </a:lnTo>
                <a:lnTo>
                  <a:pt x="476" y="27"/>
                </a:lnTo>
                <a:lnTo>
                  <a:pt x="476" y="29"/>
                </a:lnTo>
                <a:lnTo>
                  <a:pt x="478" y="29"/>
                </a:lnTo>
                <a:lnTo>
                  <a:pt x="478" y="30"/>
                </a:lnTo>
                <a:lnTo>
                  <a:pt x="478" y="30"/>
                </a:lnTo>
                <a:lnTo>
                  <a:pt x="480" y="32"/>
                </a:lnTo>
                <a:lnTo>
                  <a:pt x="482" y="32"/>
                </a:lnTo>
                <a:lnTo>
                  <a:pt x="482" y="34"/>
                </a:lnTo>
                <a:lnTo>
                  <a:pt x="484" y="34"/>
                </a:lnTo>
                <a:lnTo>
                  <a:pt x="486" y="34"/>
                </a:lnTo>
                <a:lnTo>
                  <a:pt x="487" y="34"/>
                </a:lnTo>
                <a:lnTo>
                  <a:pt x="489" y="34"/>
                </a:lnTo>
                <a:lnTo>
                  <a:pt x="491" y="34"/>
                </a:lnTo>
                <a:lnTo>
                  <a:pt x="491" y="36"/>
                </a:lnTo>
                <a:lnTo>
                  <a:pt x="493" y="36"/>
                </a:lnTo>
                <a:lnTo>
                  <a:pt x="495" y="36"/>
                </a:lnTo>
                <a:lnTo>
                  <a:pt x="497" y="36"/>
                </a:lnTo>
                <a:lnTo>
                  <a:pt x="499" y="36"/>
                </a:lnTo>
                <a:lnTo>
                  <a:pt x="501" y="36"/>
                </a:lnTo>
                <a:lnTo>
                  <a:pt x="502" y="36"/>
                </a:lnTo>
                <a:lnTo>
                  <a:pt x="504" y="38"/>
                </a:lnTo>
                <a:lnTo>
                  <a:pt x="506" y="38"/>
                </a:lnTo>
                <a:lnTo>
                  <a:pt x="508" y="38"/>
                </a:lnTo>
                <a:lnTo>
                  <a:pt x="510" y="38"/>
                </a:lnTo>
                <a:lnTo>
                  <a:pt x="512" y="36"/>
                </a:lnTo>
                <a:lnTo>
                  <a:pt x="512" y="34"/>
                </a:lnTo>
                <a:lnTo>
                  <a:pt x="514" y="32"/>
                </a:lnTo>
                <a:lnTo>
                  <a:pt x="516" y="32"/>
                </a:lnTo>
                <a:lnTo>
                  <a:pt x="517" y="32"/>
                </a:lnTo>
                <a:lnTo>
                  <a:pt x="517" y="30"/>
                </a:lnTo>
                <a:lnTo>
                  <a:pt x="519" y="30"/>
                </a:lnTo>
                <a:lnTo>
                  <a:pt x="519" y="29"/>
                </a:lnTo>
                <a:lnTo>
                  <a:pt x="521" y="27"/>
                </a:lnTo>
                <a:lnTo>
                  <a:pt x="523" y="27"/>
                </a:lnTo>
                <a:lnTo>
                  <a:pt x="523" y="25"/>
                </a:lnTo>
                <a:lnTo>
                  <a:pt x="525" y="25"/>
                </a:lnTo>
                <a:lnTo>
                  <a:pt x="525" y="23"/>
                </a:lnTo>
                <a:lnTo>
                  <a:pt x="525" y="21"/>
                </a:lnTo>
                <a:lnTo>
                  <a:pt x="525" y="19"/>
                </a:lnTo>
                <a:lnTo>
                  <a:pt x="527" y="19"/>
                </a:lnTo>
                <a:lnTo>
                  <a:pt x="527" y="17"/>
                </a:lnTo>
                <a:lnTo>
                  <a:pt x="529" y="17"/>
                </a:lnTo>
                <a:lnTo>
                  <a:pt x="529" y="15"/>
                </a:lnTo>
                <a:lnTo>
                  <a:pt x="531" y="15"/>
                </a:lnTo>
                <a:lnTo>
                  <a:pt x="534" y="17"/>
                </a:lnTo>
                <a:lnTo>
                  <a:pt x="538" y="15"/>
                </a:lnTo>
                <a:lnTo>
                  <a:pt x="542" y="15"/>
                </a:lnTo>
                <a:lnTo>
                  <a:pt x="546" y="15"/>
                </a:lnTo>
                <a:lnTo>
                  <a:pt x="547" y="15"/>
                </a:lnTo>
                <a:lnTo>
                  <a:pt x="549" y="17"/>
                </a:lnTo>
                <a:lnTo>
                  <a:pt x="551" y="17"/>
                </a:lnTo>
                <a:lnTo>
                  <a:pt x="555" y="17"/>
                </a:lnTo>
                <a:lnTo>
                  <a:pt x="555" y="15"/>
                </a:lnTo>
                <a:lnTo>
                  <a:pt x="557" y="15"/>
                </a:lnTo>
                <a:lnTo>
                  <a:pt x="559" y="15"/>
                </a:lnTo>
                <a:lnTo>
                  <a:pt x="562" y="15"/>
                </a:lnTo>
                <a:lnTo>
                  <a:pt x="564" y="14"/>
                </a:lnTo>
                <a:lnTo>
                  <a:pt x="566" y="14"/>
                </a:lnTo>
                <a:lnTo>
                  <a:pt x="568" y="14"/>
                </a:lnTo>
                <a:lnTo>
                  <a:pt x="572" y="14"/>
                </a:lnTo>
                <a:lnTo>
                  <a:pt x="574" y="15"/>
                </a:lnTo>
                <a:lnTo>
                  <a:pt x="576" y="15"/>
                </a:lnTo>
                <a:lnTo>
                  <a:pt x="577" y="15"/>
                </a:lnTo>
                <a:lnTo>
                  <a:pt x="577" y="14"/>
                </a:lnTo>
                <a:lnTo>
                  <a:pt x="581" y="15"/>
                </a:lnTo>
                <a:lnTo>
                  <a:pt x="583" y="17"/>
                </a:lnTo>
                <a:lnTo>
                  <a:pt x="585" y="17"/>
                </a:lnTo>
                <a:lnTo>
                  <a:pt x="587" y="19"/>
                </a:lnTo>
                <a:lnTo>
                  <a:pt x="587" y="21"/>
                </a:lnTo>
                <a:lnTo>
                  <a:pt x="589" y="21"/>
                </a:lnTo>
                <a:lnTo>
                  <a:pt x="591" y="21"/>
                </a:lnTo>
                <a:lnTo>
                  <a:pt x="592" y="19"/>
                </a:lnTo>
                <a:lnTo>
                  <a:pt x="596" y="21"/>
                </a:lnTo>
                <a:lnTo>
                  <a:pt x="598" y="21"/>
                </a:lnTo>
                <a:lnTo>
                  <a:pt x="600" y="23"/>
                </a:lnTo>
                <a:lnTo>
                  <a:pt x="602" y="25"/>
                </a:lnTo>
                <a:lnTo>
                  <a:pt x="604" y="27"/>
                </a:lnTo>
                <a:lnTo>
                  <a:pt x="606" y="29"/>
                </a:lnTo>
                <a:lnTo>
                  <a:pt x="607" y="29"/>
                </a:lnTo>
                <a:lnTo>
                  <a:pt x="609" y="30"/>
                </a:lnTo>
                <a:lnTo>
                  <a:pt x="611" y="32"/>
                </a:lnTo>
                <a:lnTo>
                  <a:pt x="609" y="34"/>
                </a:lnTo>
                <a:lnTo>
                  <a:pt x="607" y="36"/>
                </a:lnTo>
                <a:lnTo>
                  <a:pt x="607" y="38"/>
                </a:lnTo>
                <a:lnTo>
                  <a:pt x="609" y="40"/>
                </a:lnTo>
                <a:lnTo>
                  <a:pt x="613" y="40"/>
                </a:lnTo>
                <a:lnTo>
                  <a:pt x="615" y="42"/>
                </a:lnTo>
                <a:lnTo>
                  <a:pt x="615" y="44"/>
                </a:lnTo>
                <a:lnTo>
                  <a:pt x="617" y="45"/>
                </a:lnTo>
                <a:lnTo>
                  <a:pt x="619" y="45"/>
                </a:lnTo>
                <a:lnTo>
                  <a:pt x="621" y="44"/>
                </a:lnTo>
                <a:lnTo>
                  <a:pt x="621" y="44"/>
                </a:lnTo>
                <a:lnTo>
                  <a:pt x="622" y="44"/>
                </a:lnTo>
                <a:lnTo>
                  <a:pt x="624" y="42"/>
                </a:lnTo>
                <a:lnTo>
                  <a:pt x="626" y="42"/>
                </a:lnTo>
                <a:lnTo>
                  <a:pt x="628" y="42"/>
                </a:lnTo>
                <a:lnTo>
                  <a:pt x="630" y="44"/>
                </a:lnTo>
                <a:lnTo>
                  <a:pt x="632" y="44"/>
                </a:lnTo>
                <a:lnTo>
                  <a:pt x="632" y="45"/>
                </a:lnTo>
                <a:lnTo>
                  <a:pt x="634" y="45"/>
                </a:lnTo>
                <a:lnTo>
                  <a:pt x="634" y="47"/>
                </a:lnTo>
                <a:lnTo>
                  <a:pt x="636" y="47"/>
                </a:lnTo>
                <a:lnTo>
                  <a:pt x="637" y="49"/>
                </a:lnTo>
                <a:lnTo>
                  <a:pt x="639" y="49"/>
                </a:lnTo>
                <a:lnTo>
                  <a:pt x="641" y="49"/>
                </a:lnTo>
                <a:lnTo>
                  <a:pt x="643" y="49"/>
                </a:lnTo>
                <a:lnTo>
                  <a:pt x="643" y="51"/>
                </a:lnTo>
                <a:lnTo>
                  <a:pt x="645" y="51"/>
                </a:lnTo>
                <a:lnTo>
                  <a:pt x="647" y="51"/>
                </a:lnTo>
                <a:lnTo>
                  <a:pt x="649" y="51"/>
                </a:lnTo>
                <a:lnTo>
                  <a:pt x="651" y="53"/>
                </a:lnTo>
                <a:lnTo>
                  <a:pt x="652" y="53"/>
                </a:lnTo>
                <a:lnTo>
                  <a:pt x="654" y="53"/>
                </a:lnTo>
                <a:lnTo>
                  <a:pt x="656" y="51"/>
                </a:lnTo>
                <a:lnTo>
                  <a:pt x="656" y="53"/>
                </a:lnTo>
                <a:lnTo>
                  <a:pt x="658" y="55"/>
                </a:lnTo>
                <a:lnTo>
                  <a:pt x="660" y="55"/>
                </a:lnTo>
                <a:lnTo>
                  <a:pt x="662" y="57"/>
                </a:lnTo>
                <a:lnTo>
                  <a:pt x="664" y="59"/>
                </a:lnTo>
                <a:lnTo>
                  <a:pt x="666" y="60"/>
                </a:lnTo>
                <a:lnTo>
                  <a:pt x="667" y="60"/>
                </a:lnTo>
                <a:lnTo>
                  <a:pt x="667" y="60"/>
                </a:lnTo>
                <a:lnTo>
                  <a:pt x="667" y="62"/>
                </a:lnTo>
                <a:lnTo>
                  <a:pt x="669" y="62"/>
                </a:lnTo>
                <a:lnTo>
                  <a:pt x="671" y="62"/>
                </a:lnTo>
                <a:lnTo>
                  <a:pt x="673" y="64"/>
                </a:lnTo>
                <a:lnTo>
                  <a:pt x="673" y="66"/>
                </a:lnTo>
                <a:lnTo>
                  <a:pt x="675" y="64"/>
                </a:lnTo>
                <a:lnTo>
                  <a:pt x="677" y="64"/>
                </a:lnTo>
                <a:lnTo>
                  <a:pt x="677" y="66"/>
                </a:lnTo>
                <a:lnTo>
                  <a:pt x="679" y="66"/>
                </a:lnTo>
                <a:lnTo>
                  <a:pt x="681" y="64"/>
                </a:lnTo>
                <a:lnTo>
                  <a:pt x="682" y="64"/>
                </a:lnTo>
                <a:lnTo>
                  <a:pt x="682" y="66"/>
                </a:lnTo>
                <a:lnTo>
                  <a:pt x="684" y="64"/>
                </a:lnTo>
                <a:lnTo>
                  <a:pt x="684" y="66"/>
                </a:lnTo>
                <a:lnTo>
                  <a:pt x="686" y="66"/>
                </a:lnTo>
                <a:lnTo>
                  <a:pt x="688" y="64"/>
                </a:lnTo>
                <a:lnTo>
                  <a:pt x="690" y="64"/>
                </a:lnTo>
                <a:lnTo>
                  <a:pt x="692" y="64"/>
                </a:lnTo>
                <a:lnTo>
                  <a:pt x="692" y="66"/>
                </a:lnTo>
                <a:lnTo>
                  <a:pt x="694" y="66"/>
                </a:lnTo>
                <a:lnTo>
                  <a:pt x="696" y="66"/>
                </a:lnTo>
                <a:lnTo>
                  <a:pt x="697" y="66"/>
                </a:lnTo>
                <a:lnTo>
                  <a:pt x="699" y="66"/>
                </a:lnTo>
                <a:lnTo>
                  <a:pt x="699" y="64"/>
                </a:lnTo>
                <a:lnTo>
                  <a:pt x="701" y="66"/>
                </a:lnTo>
                <a:lnTo>
                  <a:pt x="703" y="68"/>
                </a:lnTo>
                <a:lnTo>
                  <a:pt x="703" y="66"/>
                </a:lnTo>
                <a:lnTo>
                  <a:pt x="705" y="66"/>
                </a:lnTo>
                <a:lnTo>
                  <a:pt x="707" y="66"/>
                </a:lnTo>
                <a:lnTo>
                  <a:pt x="709" y="66"/>
                </a:lnTo>
                <a:lnTo>
                  <a:pt x="709" y="64"/>
                </a:lnTo>
                <a:lnTo>
                  <a:pt x="711" y="64"/>
                </a:lnTo>
                <a:lnTo>
                  <a:pt x="712" y="62"/>
                </a:lnTo>
                <a:lnTo>
                  <a:pt x="714" y="64"/>
                </a:lnTo>
                <a:lnTo>
                  <a:pt x="716" y="64"/>
                </a:lnTo>
                <a:lnTo>
                  <a:pt x="716" y="64"/>
                </a:lnTo>
                <a:lnTo>
                  <a:pt x="718" y="64"/>
                </a:lnTo>
                <a:lnTo>
                  <a:pt x="718" y="66"/>
                </a:lnTo>
                <a:lnTo>
                  <a:pt x="720" y="66"/>
                </a:lnTo>
                <a:lnTo>
                  <a:pt x="722" y="66"/>
                </a:lnTo>
                <a:lnTo>
                  <a:pt x="724" y="66"/>
                </a:lnTo>
                <a:lnTo>
                  <a:pt x="724" y="68"/>
                </a:lnTo>
                <a:lnTo>
                  <a:pt x="726" y="70"/>
                </a:lnTo>
                <a:lnTo>
                  <a:pt x="727" y="70"/>
                </a:lnTo>
                <a:lnTo>
                  <a:pt x="727" y="72"/>
                </a:lnTo>
                <a:lnTo>
                  <a:pt x="729" y="72"/>
                </a:lnTo>
                <a:lnTo>
                  <a:pt x="731" y="72"/>
                </a:lnTo>
                <a:lnTo>
                  <a:pt x="731" y="70"/>
                </a:lnTo>
                <a:lnTo>
                  <a:pt x="733" y="70"/>
                </a:lnTo>
                <a:lnTo>
                  <a:pt x="735" y="70"/>
                </a:lnTo>
                <a:lnTo>
                  <a:pt x="737" y="72"/>
                </a:lnTo>
                <a:lnTo>
                  <a:pt x="739" y="74"/>
                </a:lnTo>
                <a:lnTo>
                  <a:pt x="741" y="74"/>
                </a:lnTo>
                <a:lnTo>
                  <a:pt x="742" y="74"/>
                </a:lnTo>
                <a:lnTo>
                  <a:pt x="744" y="74"/>
                </a:lnTo>
                <a:lnTo>
                  <a:pt x="746" y="75"/>
                </a:lnTo>
                <a:lnTo>
                  <a:pt x="748" y="75"/>
                </a:lnTo>
                <a:lnTo>
                  <a:pt x="750" y="75"/>
                </a:lnTo>
                <a:lnTo>
                  <a:pt x="752" y="75"/>
                </a:lnTo>
                <a:lnTo>
                  <a:pt x="754" y="75"/>
                </a:lnTo>
                <a:lnTo>
                  <a:pt x="754" y="77"/>
                </a:lnTo>
                <a:lnTo>
                  <a:pt x="756" y="77"/>
                </a:lnTo>
                <a:lnTo>
                  <a:pt x="757" y="79"/>
                </a:lnTo>
                <a:lnTo>
                  <a:pt x="759" y="81"/>
                </a:lnTo>
                <a:lnTo>
                  <a:pt x="761" y="81"/>
                </a:lnTo>
                <a:lnTo>
                  <a:pt x="763" y="81"/>
                </a:lnTo>
                <a:lnTo>
                  <a:pt x="763" y="81"/>
                </a:lnTo>
                <a:lnTo>
                  <a:pt x="765" y="81"/>
                </a:lnTo>
                <a:lnTo>
                  <a:pt x="767" y="81"/>
                </a:lnTo>
                <a:lnTo>
                  <a:pt x="769" y="83"/>
                </a:lnTo>
                <a:lnTo>
                  <a:pt x="771" y="83"/>
                </a:lnTo>
                <a:lnTo>
                  <a:pt x="772" y="83"/>
                </a:lnTo>
                <a:lnTo>
                  <a:pt x="774" y="85"/>
                </a:lnTo>
                <a:lnTo>
                  <a:pt x="776" y="85"/>
                </a:lnTo>
                <a:lnTo>
                  <a:pt x="778" y="85"/>
                </a:lnTo>
                <a:lnTo>
                  <a:pt x="780" y="87"/>
                </a:lnTo>
                <a:lnTo>
                  <a:pt x="782" y="87"/>
                </a:lnTo>
                <a:lnTo>
                  <a:pt x="784" y="87"/>
                </a:lnTo>
                <a:lnTo>
                  <a:pt x="786" y="85"/>
                </a:lnTo>
                <a:lnTo>
                  <a:pt x="787" y="85"/>
                </a:lnTo>
                <a:lnTo>
                  <a:pt x="789" y="85"/>
                </a:lnTo>
                <a:lnTo>
                  <a:pt x="791" y="85"/>
                </a:lnTo>
                <a:lnTo>
                  <a:pt x="793" y="83"/>
                </a:lnTo>
                <a:lnTo>
                  <a:pt x="795" y="83"/>
                </a:lnTo>
                <a:lnTo>
                  <a:pt x="797" y="83"/>
                </a:lnTo>
                <a:lnTo>
                  <a:pt x="799" y="83"/>
                </a:lnTo>
                <a:lnTo>
                  <a:pt x="801" y="83"/>
                </a:lnTo>
                <a:lnTo>
                  <a:pt x="802" y="83"/>
                </a:lnTo>
                <a:lnTo>
                  <a:pt x="802" y="85"/>
                </a:lnTo>
                <a:lnTo>
                  <a:pt x="804" y="85"/>
                </a:lnTo>
                <a:lnTo>
                  <a:pt x="806" y="87"/>
                </a:lnTo>
                <a:lnTo>
                  <a:pt x="808" y="87"/>
                </a:lnTo>
                <a:lnTo>
                  <a:pt x="810" y="89"/>
                </a:lnTo>
                <a:lnTo>
                  <a:pt x="810" y="87"/>
                </a:lnTo>
                <a:lnTo>
                  <a:pt x="812" y="87"/>
                </a:lnTo>
                <a:lnTo>
                  <a:pt x="812" y="85"/>
                </a:lnTo>
                <a:lnTo>
                  <a:pt x="814" y="85"/>
                </a:lnTo>
                <a:lnTo>
                  <a:pt x="816" y="87"/>
                </a:lnTo>
                <a:lnTo>
                  <a:pt x="817" y="87"/>
                </a:lnTo>
                <a:lnTo>
                  <a:pt x="819" y="87"/>
                </a:lnTo>
                <a:lnTo>
                  <a:pt x="821" y="87"/>
                </a:lnTo>
                <a:lnTo>
                  <a:pt x="823" y="87"/>
                </a:lnTo>
                <a:lnTo>
                  <a:pt x="825" y="87"/>
                </a:lnTo>
                <a:lnTo>
                  <a:pt x="827" y="89"/>
                </a:lnTo>
                <a:lnTo>
                  <a:pt x="829" y="89"/>
                </a:lnTo>
                <a:lnTo>
                  <a:pt x="831" y="89"/>
                </a:lnTo>
                <a:lnTo>
                  <a:pt x="832" y="89"/>
                </a:lnTo>
                <a:lnTo>
                  <a:pt x="834" y="89"/>
                </a:lnTo>
                <a:lnTo>
                  <a:pt x="834" y="90"/>
                </a:lnTo>
                <a:lnTo>
                  <a:pt x="834" y="92"/>
                </a:lnTo>
                <a:lnTo>
                  <a:pt x="836" y="92"/>
                </a:lnTo>
                <a:lnTo>
                  <a:pt x="836" y="94"/>
                </a:lnTo>
                <a:lnTo>
                  <a:pt x="838" y="94"/>
                </a:lnTo>
                <a:lnTo>
                  <a:pt x="840" y="94"/>
                </a:lnTo>
                <a:lnTo>
                  <a:pt x="840" y="96"/>
                </a:lnTo>
                <a:lnTo>
                  <a:pt x="842" y="96"/>
                </a:lnTo>
                <a:lnTo>
                  <a:pt x="844" y="96"/>
                </a:lnTo>
                <a:lnTo>
                  <a:pt x="846" y="96"/>
                </a:lnTo>
                <a:lnTo>
                  <a:pt x="847" y="94"/>
                </a:lnTo>
                <a:lnTo>
                  <a:pt x="849" y="94"/>
                </a:lnTo>
                <a:lnTo>
                  <a:pt x="851" y="94"/>
                </a:lnTo>
                <a:lnTo>
                  <a:pt x="851" y="96"/>
                </a:lnTo>
                <a:lnTo>
                  <a:pt x="853" y="98"/>
                </a:lnTo>
                <a:lnTo>
                  <a:pt x="855" y="100"/>
                </a:lnTo>
                <a:lnTo>
                  <a:pt x="855" y="100"/>
                </a:lnTo>
                <a:lnTo>
                  <a:pt x="857" y="100"/>
                </a:lnTo>
                <a:lnTo>
                  <a:pt x="859" y="102"/>
                </a:lnTo>
                <a:lnTo>
                  <a:pt x="859" y="100"/>
                </a:lnTo>
                <a:lnTo>
                  <a:pt x="861" y="100"/>
                </a:lnTo>
                <a:lnTo>
                  <a:pt x="862" y="100"/>
                </a:lnTo>
                <a:lnTo>
                  <a:pt x="864" y="100"/>
                </a:lnTo>
                <a:lnTo>
                  <a:pt x="866" y="102"/>
                </a:lnTo>
                <a:lnTo>
                  <a:pt x="868" y="102"/>
                </a:lnTo>
                <a:lnTo>
                  <a:pt x="870" y="102"/>
                </a:lnTo>
                <a:lnTo>
                  <a:pt x="872" y="102"/>
                </a:lnTo>
                <a:lnTo>
                  <a:pt x="872" y="104"/>
                </a:lnTo>
                <a:lnTo>
                  <a:pt x="874" y="104"/>
                </a:lnTo>
                <a:lnTo>
                  <a:pt x="874" y="105"/>
                </a:lnTo>
                <a:lnTo>
                  <a:pt x="874" y="107"/>
                </a:lnTo>
                <a:lnTo>
                  <a:pt x="876" y="109"/>
                </a:lnTo>
                <a:lnTo>
                  <a:pt x="876" y="111"/>
                </a:lnTo>
                <a:lnTo>
                  <a:pt x="876" y="113"/>
                </a:lnTo>
                <a:lnTo>
                  <a:pt x="878" y="115"/>
                </a:lnTo>
                <a:lnTo>
                  <a:pt x="878" y="117"/>
                </a:lnTo>
                <a:lnTo>
                  <a:pt x="879" y="117"/>
                </a:lnTo>
                <a:lnTo>
                  <a:pt x="881" y="119"/>
                </a:lnTo>
                <a:lnTo>
                  <a:pt x="881" y="120"/>
                </a:lnTo>
                <a:lnTo>
                  <a:pt x="881" y="122"/>
                </a:lnTo>
                <a:lnTo>
                  <a:pt x="883" y="124"/>
                </a:lnTo>
                <a:lnTo>
                  <a:pt x="885" y="126"/>
                </a:lnTo>
                <a:lnTo>
                  <a:pt x="887" y="126"/>
                </a:lnTo>
                <a:lnTo>
                  <a:pt x="887" y="128"/>
                </a:lnTo>
                <a:lnTo>
                  <a:pt x="889" y="128"/>
                </a:lnTo>
                <a:lnTo>
                  <a:pt x="891" y="128"/>
                </a:lnTo>
                <a:lnTo>
                  <a:pt x="891" y="130"/>
                </a:lnTo>
                <a:lnTo>
                  <a:pt x="891" y="132"/>
                </a:lnTo>
                <a:lnTo>
                  <a:pt x="893" y="132"/>
                </a:lnTo>
                <a:lnTo>
                  <a:pt x="893" y="134"/>
                </a:lnTo>
                <a:lnTo>
                  <a:pt x="894" y="134"/>
                </a:lnTo>
                <a:lnTo>
                  <a:pt x="894" y="135"/>
                </a:lnTo>
                <a:lnTo>
                  <a:pt x="894" y="137"/>
                </a:lnTo>
                <a:lnTo>
                  <a:pt x="896" y="137"/>
                </a:lnTo>
                <a:lnTo>
                  <a:pt x="896" y="139"/>
                </a:lnTo>
                <a:lnTo>
                  <a:pt x="898" y="141"/>
                </a:lnTo>
                <a:lnTo>
                  <a:pt x="898" y="143"/>
                </a:lnTo>
                <a:lnTo>
                  <a:pt x="898" y="143"/>
                </a:lnTo>
                <a:lnTo>
                  <a:pt x="898" y="145"/>
                </a:lnTo>
                <a:lnTo>
                  <a:pt x="898" y="147"/>
                </a:lnTo>
                <a:lnTo>
                  <a:pt x="896" y="149"/>
                </a:lnTo>
                <a:lnTo>
                  <a:pt x="898" y="150"/>
                </a:lnTo>
                <a:lnTo>
                  <a:pt x="898" y="152"/>
                </a:lnTo>
                <a:lnTo>
                  <a:pt x="896" y="154"/>
                </a:lnTo>
                <a:lnTo>
                  <a:pt x="896" y="156"/>
                </a:lnTo>
                <a:lnTo>
                  <a:pt x="898" y="156"/>
                </a:lnTo>
                <a:lnTo>
                  <a:pt x="898" y="158"/>
                </a:lnTo>
                <a:lnTo>
                  <a:pt x="900" y="158"/>
                </a:lnTo>
                <a:lnTo>
                  <a:pt x="900" y="160"/>
                </a:lnTo>
                <a:lnTo>
                  <a:pt x="902" y="162"/>
                </a:lnTo>
                <a:lnTo>
                  <a:pt x="904" y="162"/>
                </a:lnTo>
                <a:lnTo>
                  <a:pt x="906" y="160"/>
                </a:lnTo>
                <a:lnTo>
                  <a:pt x="906" y="160"/>
                </a:lnTo>
                <a:lnTo>
                  <a:pt x="908" y="160"/>
                </a:lnTo>
                <a:lnTo>
                  <a:pt x="909" y="160"/>
                </a:lnTo>
                <a:lnTo>
                  <a:pt x="911" y="160"/>
                </a:lnTo>
                <a:lnTo>
                  <a:pt x="913" y="158"/>
                </a:lnTo>
                <a:lnTo>
                  <a:pt x="915" y="158"/>
                </a:lnTo>
                <a:lnTo>
                  <a:pt x="915" y="156"/>
                </a:lnTo>
                <a:lnTo>
                  <a:pt x="917" y="156"/>
                </a:lnTo>
                <a:lnTo>
                  <a:pt x="919" y="156"/>
                </a:lnTo>
                <a:lnTo>
                  <a:pt x="921" y="156"/>
                </a:lnTo>
                <a:lnTo>
                  <a:pt x="923" y="154"/>
                </a:lnTo>
                <a:lnTo>
                  <a:pt x="924" y="152"/>
                </a:lnTo>
                <a:lnTo>
                  <a:pt x="926" y="154"/>
                </a:lnTo>
                <a:lnTo>
                  <a:pt x="926" y="156"/>
                </a:lnTo>
                <a:lnTo>
                  <a:pt x="930" y="158"/>
                </a:lnTo>
                <a:lnTo>
                  <a:pt x="932" y="158"/>
                </a:lnTo>
                <a:lnTo>
                  <a:pt x="934" y="160"/>
                </a:lnTo>
                <a:lnTo>
                  <a:pt x="936" y="160"/>
                </a:lnTo>
                <a:lnTo>
                  <a:pt x="938" y="160"/>
                </a:lnTo>
                <a:lnTo>
                  <a:pt x="938" y="162"/>
                </a:lnTo>
                <a:lnTo>
                  <a:pt x="939" y="164"/>
                </a:lnTo>
                <a:lnTo>
                  <a:pt x="941" y="164"/>
                </a:lnTo>
                <a:lnTo>
                  <a:pt x="943" y="164"/>
                </a:lnTo>
                <a:lnTo>
                  <a:pt x="945" y="164"/>
                </a:lnTo>
                <a:lnTo>
                  <a:pt x="945" y="165"/>
                </a:lnTo>
                <a:lnTo>
                  <a:pt x="949" y="165"/>
                </a:lnTo>
                <a:lnTo>
                  <a:pt x="951" y="167"/>
                </a:lnTo>
                <a:lnTo>
                  <a:pt x="953" y="167"/>
                </a:lnTo>
                <a:lnTo>
                  <a:pt x="954" y="169"/>
                </a:lnTo>
                <a:lnTo>
                  <a:pt x="954" y="171"/>
                </a:lnTo>
                <a:lnTo>
                  <a:pt x="954" y="171"/>
                </a:lnTo>
                <a:lnTo>
                  <a:pt x="954" y="173"/>
                </a:lnTo>
                <a:lnTo>
                  <a:pt x="954" y="177"/>
                </a:lnTo>
                <a:lnTo>
                  <a:pt x="954" y="179"/>
                </a:lnTo>
                <a:lnTo>
                  <a:pt x="954" y="180"/>
                </a:lnTo>
                <a:lnTo>
                  <a:pt x="954" y="182"/>
                </a:lnTo>
                <a:lnTo>
                  <a:pt x="954" y="184"/>
                </a:lnTo>
                <a:lnTo>
                  <a:pt x="954" y="186"/>
                </a:lnTo>
                <a:lnTo>
                  <a:pt x="954" y="186"/>
                </a:lnTo>
                <a:lnTo>
                  <a:pt x="954" y="188"/>
                </a:lnTo>
                <a:lnTo>
                  <a:pt x="954" y="188"/>
                </a:lnTo>
                <a:lnTo>
                  <a:pt x="956" y="188"/>
                </a:lnTo>
                <a:lnTo>
                  <a:pt x="958" y="188"/>
                </a:lnTo>
                <a:lnTo>
                  <a:pt x="962" y="194"/>
                </a:lnTo>
                <a:lnTo>
                  <a:pt x="964" y="195"/>
                </a:lnTo>
                <a:lnTo>
                  <a:pt x="964" y="197"/>
                </a:lnTo>
                <a:lnTo>
                  <a:pt x="964" y="199"/>
                </a:lnTo>
                <a:lnTo>
                  <a:pt x="962" y="199"/>
                </a:lnTo>
                <a:lnTo>
                  <a:pt x="962" y="201"/>
                </a:lnTo>
                <a:lnTo>
                  <a:pt x="964" y="203"/>
                </a:lnTo>
                <a:lnTo>
                  <a:pt x="964" y="205"/>
                </a:lnTo>
                <a:lnTo>
                  <a:pt x="964" y="207"/>
                </a:lnTo>
                <a:lnTo>
                  <a:pt x="966" y="207"/>
                </a:lnTo>
                <a:lnTo>
                  <a:pt x="968" y="207"/>
                </a:lnTo>
                <a:lnTo>
                  <a:pt x="969" y="209"/>
                </a:lnTo>
                <a:lnTo>
                  <a:pt x="969" y="210"/>
                </a:lnTo>
                <a:lnTo>
                  <a:pt x="969" y="212"/>
                </a:lnTo>
                <a:lnTo>
                  <a:pt x="969" y="214"/>
                </a:lnTo>
                <a:lnTo>
                  <a:pt x="969" y="216"/>
                </a:lnTo>
                <a:lnTo>
                  <a:pt x="971" y="216"/>
                </a:lnTo>
                <a:lnTo>
                  <a:pt x="971" y="218"/>
                </a:lnTo>
                <a:lnTo>
                  <a:pt x="971" y="220"/>
                </a:lnTo>
                <a:lnTo>
                  <a:pt x="971" y="222"/>
                </a:lnTo>
                <a:lnTo>
                  <a:pt x="971" y="224"/>
                </a:lnTo>
                <a:lnTo>
                  <a:pt x="973" y="225"/>
                </a:lnTo>
                <a:lnTo>
                  <a:pt x="975" y="225"/>
                </a:lnTo>
                <a:lnTo>
                  <a:pt x="977" y="224"/>
                </a:lnTo>
                <a:lnTo>
                  <a:pt x="979" y="224"/>
                </a:lnTo>
                <a:lnTo>
                  <a:pt x="981" y="222"/>
                </a:lnTo>
                <a:lnTo>
                  <a:pt x="983" y="222"/>
                </a:lnTo>
                <a:lnTo>
                  <a:pt x="984" y="222"/>
                </a:lnTo>
                <a:lnTo>
                  <a:pt x="986" y="222"/>
                </a:lnTo>
                <a:lnTo>
                  <a:pt x="988" y="222"/>
                </a:lnTo>
                <a:lnTo>
                  <a:pt x="990" y="222"/>
                </a:lnTo>
                <a:lnTo>
                  <a:pt x="992" y="222"/>
                </a:lnTo>
                <a:lnTo>
                  <a:pt x="994" y="222"/>
                </a:lnTo>
                <a:lnTo>
                  <a:pt x="994" y="224"/>
                </a:lnTo>
                <a:lnTo>
                  <a:pt x="996" y="225"/>
                </a:lnTo>
                <a:lnTo>
                  <a:pt x="998" y="227"/>
                </a:lnTo>
                <a:lnTo>
                  <a:pt x="999" y="229"/>
                </a:lnTo>
                <a:lnTo>
                  <a:pt x="1001" y="229"/>
                </a:lnTo>
                <a:lnTo>
                  <a:pt x="1001" y="229"/>
                </a:lnTo>
                <a:lnTo>
                  <a:pt x="1003" y="229"/>
                </a:lnTo>
                <a:lnTo>
                  <a:pt x="1005" y="229"/>
                </a:lnTo>
                <a:lnTo>
                  <a:pt x="1007" y="227"/>
                </a:lnTo>
                <a:lnTo>
                  <a:pt x="1009" y="227"/>
                </a:lnTo>
                <a:lnTo>
                  <a:pt x="1009" y="225"/>
                </a:lnTo>
                <a:lnTo>
                  <a:pt x="1011" y="227"/>
                </a:lnTo>
                <a:lnTo>
                  <a:pt x="1013" y="227"/>
                </a:lnTo>
                <a:lnTo>
                  <a:pt x="1014" y="227"/>
                </a:lnTo>
                <a:lnTo>
                  <a:pt x="1016" y="227"/>
                </a:lnTo>
                <a:lnTo>
                  <a:pt x="1018" y="229"/>
                </a:lnTo>
                <a:lnTo>
                  <a:pt x="1020" y="231"/>
                </a:lnTo>
                <a:lnTo>
                  <a:pt x="1022" y="233"/>
                </a:lnTo>
                <a:lnTo>
                  <a:pt x="1022" y="233"/>
                </a:lnTo>
                <a:lnTo>
                  <a:pt x="1024" y="233"/>
                </a:lnTo>
                <a:lnTo>
                  <a:pt x="1024" y="235"/>
                </a:lnTo>
                <a:lnTo>
                  <a:pt x="1026" y="235"/>
                </a:lnTo>
                <a:lnTo>
                  <a:pt x="1026" y="237"/>
                </a:lnTo>
                <a:lnTo>
                  <a:pt x="1028" y="239"/>
                </a:lnTo>
                <a:lnTo>
                  <a:pt x="1028" y="240"/>
                </a:lnTo>
                <a:lnTo>
                  <a:pt x="1029" y="242"/>
                </a:lnTo>
                <a:lnTo>
                  <a:pt x="1031" y="244"/>
                </a:lnTo>
                <a:lnTo>
                  <a:pt x="1033" y="244"/>
                </a:lnTo>
                <a:lnTo>
                  <a:pt x="1035" y="244"/>
                </a:lnTo>
                <a:lnTo>
                  <a:pt x="1037" y="244"/>
                </a:lnTo>
                <a:lnTo>
                  <a:pt x="1041" y="246"/>
                </a:lnTo>
                <a:lnTo>
                  <a:pt x="1044" y="246"/>
                </a:lnTo>
                <a:lnTo>
                  <a:pt x="1046" y="246"/>
                </a:lnTo>
                <a:lnTo>
                  <a:pt x="1048" y="246"/>
                </a:lnTo>
                <a:lnTo>
                  <a:pt x="1050" y="248"/>
                </a:lnTo>
                <a:lnTo>
                  <a:pt x="1052" y="248"/>
                </a:lnTo>
                <a:lnTo>
                  <a:pt x="1054" y="248"/>
                </a:lnTo>
                <a:lnTo>
                  <a:pt x="1058" y="250"/>
                </a:lnTo>
                <a:lnTo>
                  <a:pt x="1059" y="250"/>
                </a:lnTo>
                <a:lnTo>
                  <a:pt x="1061" y="250"/>
                </a:lnTo>
                <a:lnTo>
                  <a:pt x="1063" y="250"/>
                </a:lnTo>
                <a:lnTo>
                  <a:pt x="1065" y="250"/>
                </a:lnTo>
                <a:lnTo>
                  <a:pt x="1067" y="250"/>
                </a:lnTo>
                <a:lnTo>
                  <a:pt x="1069" y="252"/>
                </a:lnTo>
                <a:lnTo>
                  <a:pt x="1069" y="254"/>
                </a:lnTo>
                <a:lnTo>
                  <a:pt x="1067" y="257"/>
                </a:lnTo>
                <a:lnTo>
                  <a:pt x="1067" y="259"/>
                </a:lnTo>
                <a:lnTo>
                  <a:pt x="1067" y="263"/>
                </a:lnTo>
                <a:lnTo>
                  <a:pt x="1065" y="263"/>
                </a:lnTo>
                <a:lnTo>
                  <a:pt x="1065" y="265"/>
                </a:lnTo>
                <a:lnTo>
                  <a:pt x="1065" y="267"/>
                </a:lnTo>
                <a:lnTo>
                  <a:pt x="1063" y="269"/>
                </a:lnTo>
                <a:lnTo>
                  <a:pt x="1063" y="270"/>
                </a:lnTo>
                <a:lnTo>
                  <a:pt x="1063" y="272"/>
                </a:lnTo>
                <a:lnTo>
                  <a:pt x="1065" y="274"/>
                </a:lnTo>
                <a:lnTo>
                  <a:pt x="1067" y="274"/>
                </a:lnTo>
                <a:lnTo>
                  <a:pt x="1069" y="274"/>
                </a:lnTo>
                <a:lnTo>
                  <a:pt x="1073" y="274"/>
                </a:lnTo>
                <a:lnTo>
                  <a:pt x="1074" y="274"/>
                </a:lnTo>
                <a:lnTo>
                  <a:pt x="1078" y="274"/>
                </a:lnTo>
                <a:lnTo>
                  <a:pt x="1078" y="276"/>
                </a:lnTo>
                <a:lnTo>
                  <a:pt x="1082" y="276"/>
                </a:lnTo>
                <a:lnTo>
                  <a:pt x="1084" y="274"/>
                </a:lnTo>
                <a:lnTo>
                  <a:pt x="1086" y="272"/>
                </a:lnTo>
                <a:lnTo>
                  <a:pt x="1086" y="270"/>
                </a:lnTo>
                <a:lnTo>
                  <a:pt x="1088" y="270"/>
                </a:lnTo>
                <a:lnTo>
                  <a:pt x="1089" y="270"/>
                </a:lnTo>
                <a:lnTo>
                  <a:pt x="1091" y="270"/>
                </a:lnTo>
                <a:lnTo>
                  <a:pt x="1093" y="270"/>
                </a:lnTo>
                <a:lnTo>
                  <a:pt x="1095" y="270"/>
                </a:lnTo>
                <a:lnTo>
                  <a:pt x="1097" y="270"/>
                </a:lnTo>
                <a:lnTo>
                  <a:pt x="1097" y="272"/>
                </a:lnTo>
                <a:lnTo>
                  <a:pt x="1099" y="272"/>
                </a:lnTo>
                <a:lnTo>
                  <a:pt x="1099" y="270"/>
                </a:lnTo>
                <a:lnTo>
                  <a:pt x="1103" y="269"/>
                </a:lnTo>
                <a:lnTo>
                  <a:pt x="1104" y="270"/>
                </a:lnTo>
                <a:lnTo>
                  <a:pt x="1106" y="272"/>
                </a:lnTo>
                <a:lnTo>
                  <a:pt x="1108" y="272"/>
                </a:lnTo>
                <a:lnTo>
                  <a:pt x="1110" y="272"/>
                </a:lnTo>
                <a:lnTo>
                  <a:pt x="1112" y="272"/>
                </a:lnTo>
                <a:lnTo>
                  <a:pt x="1116" y="270"/>
                </a:lnTo>
                <a:lnTo>
                  <a:pt x="1118" y="270"/>
                </a:lnTo>
                <a:lnTo>
                  <a:pt x="1119" y="272"/>
                </a:lnTo>
                <a:lnTo>
                  <a:pt x="1121" y="274"/>
                </a:lnTo>
                <a:lnTo>
                  <a:pt x="1123" y="276"/>
                </a:lnTo>
                <a:lnTo>
                  <a:pt x="1125" y="276"/>
                </a:lnTo>
                <a:lnTo>
                  <a:pt x="1127" y="278"/>
                </a:lnTo>
                <a:lnTo>
                  <a:pt x="1129" y="278"/>
                </a:lnTo>
                <a:lnTo>
                  <a:pt x="1131" y="278"/>
                </a:lnTo>
                <a:lnTo>
                  <a:pt x="1133" y="278"/>
                </a:lnTo>
                <a:lnTo>
                  <a:pt x="1134" y="278"/>
                </a:lnTo>
                <a:lnTo>
                  <a:pt x="1136" y="278"/>
                </a:lnTo>
                <a:lnTo>
                  <a:pt x="1133" y="282"/>
                </a:lnTo>
                <a:lnTo>
                  <a:pt x="1133" y="284"/>
                </a:lnTo>
                <a:lnTo>
                  <a:pt x="1129" y="287"/>
                </a:lnTo>
                <a:lnTo>
                  <a:pt x="1127" y="291"/>
                </a:lnTo>
                <a:lnTo>
                  <a:pt x="1125" y="295"/>
                </a:lnTo>
                <a:lnTo>
                  <a:pt x="1119" y="297"/>
                </a:lnTo>
                <a:lnTo>
                  <a:pt x="1116" y="301"/>
                </a:lnTo>
                <a:lnTo>
                  <a:pt x="1110" y="304"/>
                </a:lnTo>
                <a:lnTo>
                  <a:pt x="1101" y="314"/>
                </a:lnTo>
                <a:lnTo>
                  <a:pt x="1097" y="316"/>
                </a:lnTo>
                <a:lnTo>
                  <a:pt x="1095" y="317"/>
                </a:lnTo>
                <a:lnTo>
                  <a:pt x="1093" y="317"/>
                </a:lnTo>
                <a:lnTo>
                  <a:pt x="1093" y="319"/>
                </a:lnTo>
                <a:lnTo>
                  <a:pt x="1091" y="321"/>
                </a:lnTo>
                <a:lnTo>
                  <a:pt x="1089" y="323"/>
                </a:lnTo>
                <a:lnTo>
                  <a:pt x="1089" y="323"/>
                </a:lnTo>
                <a:lnTo>
                  <a:pt x="1088" y="323"/>
                </a:lnTo>
                <a:lnTo>
                  <a:pt x="1088" y="325"/>
                </a:lnTo>
                <a:lnTo>
                  <a:pt x="1086" y="327"/>
                </a:lnTo>
                <a:lnTo>
                  <a:pt x="1086" y="329"/>
                </a:lnTo>
                <a:lnTo>
                  <a:pt x="1084" y="331"/>
                </a:lnTo>
                <a:lnTo>
                  <a:pt x="1084" y="332"/>
                </a:lnTo>
                <a:lnTo>
                  <a:pt x="1080" y="338"/>
                </a:lnTo>
                <a:lnTo>
                  <a:pt x="1078" y="346"/>
                </a:lnTo>
                <a:lnTo>
                  <a:pt x="1076" y="346"/>
                </a:lnTo>
                <a:lnTo>
                  <a:pt x="1076" y="347"/>
                </a:lnTo>
                <a:lnTo>
                  <a:pt x="1074" y="349"/>
                </a:lnTo>
                <a:lnTo>
                  <a:pt x="1073" y="357"/>
                </a:lnTo>
                <a:lnTo>
                  <a:pt x="1071" y="361"/>
                </a:lnTo>
                <a:lnTo>
                  <a:pt x="1069" y="366"/>
                </a:lnTo>
                <a:lnTo>
                  <a:pt x="1067" y="368"/>
                </a:lnTo>
                <a:lnTo>
                  <a:pt x="1067" y="368"/>
                </a:lnTo>
                <a:lnTo>
                  <a:pt x="1065" y="370"/>
                </a:lnTo>
                <a:lnTo>
                  <a:pt x="1065" y="372"/>
                </a:lnTo>
                <a:lnTo>
                  <a:pt x="1063" y="374"/>
                </a:lnTo>
                <a:lnTo>
                  <a:pt x="1063" y="376"/>
                </a:lnTo>
                <a:lnTo>
                  <a:pt x="1061" y="377"/>
                </a:lnTo>
                <a:lnTo>
                  <a:pt x="1061" y="379"/>
                </a:lnTo>
                <a:lnTo>
                  <a:pt x="1061" y="381"/>
                </a:lnTo>
                <a:lnTo>
                  <a:pt x="1059" y="381"/>
                </a:lnTo>
                <a:lnTo>
                  <a:pt x="1059" y="383"/>
                </a:lnTo>
                <a:lnTo>
                  <a:pt x="1059" y="385"/>
                </a:lnTo>
                <a:lnTo>
                  <a:pt x="1058" y="385"/>
                </a:lnTo>
                <a:lnTo>
                  <a:pt x="1058" y="387"/>
                </a:lnTo>
                <a:lnTo>
                  <a:pt x="1058" y="389"/>
                </a:lnTo>
                <a:lnTo>
                  <a:pt x="1056" y="391"/>
                </a:lnTo>
                <a:lnTo>
                  <a:pt x="1056" y="392"/>
                </a:lnTo>
                <a:lnTo>
                  <a:pt x="1056" y="394"/>
                </a:lnTo>
                <a:lnTo>
                  <a:pt x="1048" y="394"/>
                </a:lnTo>
                <a:lnTo>
                  <a:pt x="1043" y="394"/>
                </a:lnTo>
                <a:lnTo>
                  <a:pt x="1035" y="392"/>
                </a:lnTo>
                <a:lnTo>
                  <a:pt x="1028" y="391"/>
                </a:lnTo>
                <a:lnTo>
                  <a:pt x="1024" y="391"/>
                </a:lnTo>
                <a:lnTo>
                  <a:pt x="1018" y="389"/>
                </a:lnTo>
                <a:lnTo>
                  <a:pt x="1009" y="387"/>
                </a:lnTo>
                <a:lnTo>
                  <a:pt x="1001" y="383"/>
                </a:lnTo>
                <a:lnTo>
                  <a:pt x="999" y="383"/>
                </a:lnTo>
                <a:lnTo>
                  <a:pt x="988" y="381"/>
                </a:lnTo>
                <a:lnTo>
                  <a:pt x="977" y="379"/>
                </a:lnTo>
                <a:lnTo>
                  <a:pt x="962" y="379"/>
                </a:lnTo>
                <a:lnTo>
                  <a:pt x="951" y="387"/>
                </a:lnTo>
                <a:lnTo>
                  <a:pt x="949" y="387"/>
                </a:lnTo>
                <a:lnTo>
                  <a:pt x="947" y="387"/>
                </a:lnTo>
                <a:lnTo>
                  <a:pt x="945" y="389"/>
                </a:lnTo>
                <a:lnTo>
                  <a:pt x="943" y="389"/>
                </a:lnTo>
                <a:lnTo>
                  <a:pt x="941" y="391"/>
                </a:lnTo>
                <a:lnTo>
                  <a:pt x="939" y="391"/>
                </a:lnTo>
                <a:lnTo>
                  <a:pt x="938" y="392"/>
                </a:lnTo>
                <a:lnTo>
                  <a:pt x="936" y="392"/>
                </a:lnTo>
                <a:lnTo>
                  <a:pt x="934" y="394"/>
                </a:lnTo>
                <a:lnTo>
                  <a:pt x="932" y="394"/>
                </a:lnTo>
                <a:lnTo>
                  <a:pt x="930" y="396"/>
                </a:lnTo>
                <a:lnTo>
                  <a:pt x="928" y="396"/>
                </a:lnTo>
                <a:lnTo>
                  <a:pt x="926" y="396"/>
                </a:lnTo>
                <a:lnTo>
                  <a:pt x="926" y="398"/>
                </a:lnTo>
                <a:lnTo>
                  <a:pt x="924" y="398"/>
                </a:lnTo>
                <a:lnTo>
                  <a:pt x="924" y="400"/>
                </a:lnTo>
                <a:lnTo>
                  <a:pt x="923" y="400"/>
                </a:lnTo>
                <a:lnTo>
                  <a:pt x="923" y="402"/>
                </a:lnTo>
                <a:lnTo>
                  <a:pt x="921" y="402"/>
                </a:lnTo>
                <a:lnTo>
                  <a:pt x="919" y="404"/>
                </a:lnTo>
                <a:lnTo>
                  <a:pt x="917" y="406"/>
                </a:lnTo>
                <a:lnTo>
                  <a:pt x="915" y="406"/>
                </a:lnTo>
                <a:lnTo>
                  <a:pt x="915" y="407"/>
                </a:lnTo>
                <a:lnTo>
                  <a:pt x="913" y="409"/>
                </a:lnTo>
                <a:lnTo>
                  <a:pt x="911" y="409"/>
                </a:lnTo>
                <a:lnTo>
                  <a:pt x="911" y="411"/>
                </a:lnTo>
                <a:lnTo>
                  <a:pt x="909" y="411"/>
                </a:lnTo>
                <a:lnTo>
                  <a:pt x="908" y="411"/>
                </a:lnTo>
                <a:lnTo>
                  <a:pt x="908" y="413"/>
                </a:lnTo>
                <a:lnTo>
                  <a:pt x="906" y="413"/>
                </a:lnTo>
                <a:lnTo>
                  <a:pt x="906" y="415"/>
                </a:lnTo>
                <a:lnTo>
                  <a:pt x="904" y="417"/>
                </a:lnTo>
                <a:lnTo>
                  <a:pt x="902" y="419"/>
                </a:lnTo>
                <a:lnTo>
                  <a:pt x="900" y="421"/>
                </a:lnTo>
                <a:lnTo>
                  <a:pt x="898" y="421"/>
                </a:lnTo>
                <a:lnTo>
                  <a:pt x="898" y="422"/>
                </a:lnTo>
                <a:lnTo>
                  <a:pt x="896" y="422"/>
                </a:lnTo>
                <a:lnTo>
                  <a:pt x="896" y="424"/>
                </a:lnTo>
                <a:lnTo>
                  <a:pt x="894" y="424"/>
                </a:lnTo>
                <a:lnTo>
                  <a:pt x="896" y="428"/>
                </a:lnTo>
                <a:lnTo>
                  <a:pt x="896" y="430"/>
                </a:lnTo>
                <a:lnTo>
                  <a:pt x="896" y="432"/>
                </a:lnTo>
                <a:lnTo>
                  <a:pt x="894" y="434"/>
                </a:lnTo>
                <a:lnTo>
                  <a:pt x="894" y="436"/>
                </a:lnTo>
                <a:lnTo>
                  <a:pt x="896" y="436"/>
                </a:lnTo>
                <a:lnTo>
                  <a:pt x="896" y="437"/>
                </a:lnTo>
                <a:lnTo>
                  <a:pt x="898" y="437"/>
                </a:lnTo>
                <a:lnTo>
                  <a:pt x="898" y="439"/>
                </a:lnTo>
                <a:lnTo>
                  <a:pt x="896" y="441"/>
                </a:lnTo>
                <a:lnTo>
                  <a:pt x="896" y="443"/>
                </a:lnTo>
                <a:lnTo>
                  <a:pt x="898" y="445"/>
                </a:lnTo>
                <a:lnTo>
                  <a:pt x="898" y="447"/>
                </a:lnTo>
                <a:lnTo>
                  <a:pt x="900" y="447"/>
                </a:lnTo>
                <a:lnTo>
                  <a:pt x="900" y="449"/>
                </a:lnTo>
                <a:lnTo>
                  <a:pt x="900" y="451"/>
                </a:lnTo>
                <a:lnTo>
                  <a:pt x="900" y="452"/>
                </a:lnTo>
                <a:lnTo>
                  <a:pt x="902" y="452"/>
                </a:lnTo>
                <a:lnTo>
                  <a:pt x="900" y="454"/>
                </a:lnTo>
                <a:lnTo>
                  <a:pt x="902" y="454"/>
                </a:lnTo>
                <a:lnTo>
                  <a:pt x="902" y="456"/>
                </a:lnTo>
                <a:lnTo>
                  <a:pt x="902" y="456"/>
                </a:lnTo>
                <a:lnTo>
                  <a:pt x="902" y="458"/>
                </a:lnTo>
                <a:lnTo>
                  <a:pt x="900" y="460"/>
                </a:lnTo>
                <a:lnTo>
                  <a:pt x="898" y="462"/>
                </a:lnTo>
                <a:lnTo>
                  <a:pt x="896" y="462"/>
                </a:lnTo>
                <a:lnTo>
                  <a:pt x="896" y="464"/>
                </a:lnTo>
                <a:lnTo>
                  <a:pt x="894" y="464"/>
                </a:lnTo>
                <a:lnTo>
                  <a:pt x="894" y="467"/>
                </a:lnTo>
                <a:lnTo>
                  <a:pt x="893" y="469"/>
                </a:lnTo>
                <a:lnTo>
                  <a:pt x="893" y="471"/>
                </a:lnTo>
                <a:lnTo>
                  <a:pt x="889" y="469"/>
                </a:lnTo>
                <a:lnTo>
                  <a:pt x="887" y="467"/>
                </a:lnTo>
                <a:lnTo>
                  <a:pt x="885" y="466"/>
                </a:lnTo>
                <a:lnTo>
                  <a:pt x="881" y="466"/>
                </a:lnTo>
                <a:lnTo>
                  <a:pt x="879" y="466"/>
                </a:lnTo>
                <a:lnTo>
                  <a:pt x="876" y="467"/>
                </a:lnTo>
                <a:lnTo>
                  <a:pt x="874" y="469"/>
                </a:lnTo>
                <a:lnTo>
                  <a:pt x="872" y="469"/>
                </a:lnTo>
                <a:lnTo>
                  <a:pt x="870" y="473"/>
                </a:lnTo>
                <a:lnTo>
                  <a:pt x="868" y="475"/>
                </a:lnTo>
                <a:lnTo>
                  <a:pt x="864" y="475"/>
                </a:lnTo>
                <a:lnTo>
                  <a:pt x="861" y="473"/>
                </a:lnTo>
                <a:lnTo>
                  <a:pt x="859" y="469"/>
                </a:lnTo>
                <a:lnTo>
                  <a:pt x="857" y="467"/>
                </a:lnTo>
                <a:lnTo>
                  <a:pt x="855" y="467"/>
                </a:lnTo>
                <a:lnTo>
                  <a:pt x="853" y="471"/>
                </a:lnTo>
                <a:lnTo>
                  <a:pt x="849" y="471"/>
                </a:lnTo>
                <a:lnTo>
                  <a:pt x="846" y="469"/>
                </a:lnTo>
                <a:lnTo>
                  <a:pt x="842" y="471"/>
                </a:lnTo>
                <a:lnTo>
                  <a:pt x="840" y="471"/>
                </a:lnTo>
                <a:lnTo>
                  <a:pt x="838" y="473"/>
                </a:lnTo>
                <a:lnTo>
                  <a:pt x="836" y="473"/>
                </a:lnTo>
                <a:lnTo>
                  <a:pt x="834" y="475"/>
                </a:lnTo>
                <a:lnTo>
                  <a:pt x="832" y="475"/>
                </a:lnTo>
                <a:lnTo>
                  <a:pt x="832" y="477"/>
                </a:lnTo>
                <a:lnTo>
                  <a:pt x="831" y="477"/>
                </a:lnTo>
                <a:lnTo>
                  <a:pt x="829" y="479"/>
                </a:lnTo>
                <a:lnTo>
                  <a:pt x="827" y="481"/>
                </a:lnTo>
                <a:lnTo>
                  <a:pt x="825" y="482"/>
                </a:lnTo>
                <a:lnTo>
                  <a:pt x="823" y="484"/>
                </a:lnTo>
                <a:lnTo>
                  <a:pt x="821" y="486"/>
                </a:lnTo>
                <a:lnTo>
                  <a:pt x="819" y="488"/>
                </a:lnTo>
                <a:lnTo>
                  <a:pt x="819" y="490"/>
                </a:lnTo>
                <a:lnTo>
                  <a:pt x="817" y="490"/>
                </a:lnTo>
                <a:lnTo>
                  <a:pt x="816" y="492"/>
                </a:lnTo>
                <a:lnTo>
                  <a:pt x="814" y="492"/>
                </a:lnTo>
                <a:lnTo>
                  <a:pt x="814" y="494"/>
                </a:lnTo>
                <a:lnTo>
                  <a:pt x="812" y="496"/>
                </a:lnTo>
                <a:lnTo>
                  <a:pt x="812" y="497"/>
                </a:lnTo>
                <a:lnTo>
                  <a:pt x="810" y="499"/>
                </a:lnTo>
                <a:lnTo>
                  <a:pt x="808" y="499"/>
                </a:lnTo>
                <a:lnTo>
                  <a:pt x="808" y="501"/>
                </a:lnTo>
                <a:lnTo>
                  <a:pt x="806" y="501"/>
                </a:lnTo>
                <a:lnTo>
                  <a:pt x="806" y="501"/>
                </a:lnTo>
                <a:lnTo>
                  <a:pt x="804" y="501"/>
                </a:lnTo>
                <a:lnTo>
                  <a:pt x="804" y="503"/>
                </a:lnTo>
                <a:lnTo>
                  <a:pt x="802" y="503"/>
                </a:lnTo>
                <a:lnTo>
                  <a:pt x="801" y="505"/>
                </a:lnTo>
                <a:lnTo>
                  <a:pt x="799" y="507"/>
                </a:lnTo>
                <a:lnTo>
                  <a:pt x="797" y="509"/>
                </a:lnTo>
                <a:lnTo>
                  <a:pt x="795" y="509"/>
                </a:lnTo>
                <a:lnTo>
                  <a:pt x="795" y="511"/>
                </a:lnTo>
                <a:lnTo>
                  <a:pt x="793" y="511"/>
                </a:lnTo>
                <a:lnTo>
                  <a:pt x="793" y="512"/>
                </a:lnTo>
                <a:lnTo>
                  <a:pt x="791" y="512"/>
                </a:lnTo>
                <a:lnTo>
                  <a:pt x="791" y="514"/>
                </a:lnTo>
                <a:lnTo>
                  <a:pt x="789" y="514"/>
                </a:lnTo>
                <a:lnTo>
                  <a:pt x="787" y="514"/>
                </a:lnTo>
                <a:lnTo>
                  <a:pt x="787" y="516"/>
                </a:lnTo>
                <a:lnTo>
                  <a:pt x="786" y="516"/>
                </a:lnTo>
                <a:lnTo>
                  <a:pt x="784" y="518"/>
                </a:lnTo>
                <a:lnTo>
                  <a:pt x="782" y="518"/>
                </a:lnTo>
                <a:lnTo>
                  <a:pt x="782" y="520"/>
                </a:lnTo>
                <a:lnTo>
                  <a:pt x="780" y="520"/>
                </a:lnTo>
                <a:lnTo>
                  <a:pt x="778" y="522"/>
                </a:lnTo>
                <a:lnTo>
                  <a:pt x="776" y="524"/>
                </a:lnTo>
                <a:lnTo>
                  <a:pt x="776" y="526"/>
                </a:lnTo>
                <a:lnTo>
                  <a:pt x="774" y="527"/>
                </a:lnTo>
                <a:lnTo>
                  <a:pt x="774" y="529"/>
                </a:lnTo>
                <a:lnTo>
                  <a:pt x="772" y="529"/>
                </a:lnTo>
                <a:lnTo>
                  <a:pt x="772" y="531"/>
                </a:lnTo>
                <a:lnTo>
                  <a:pt x="772" y="533"/>
                </a:lnTo>
                <a:lnTo>
                  <a:pt x="771" y="535"/>
                </a:lnTo>
                <a:lnTo>
                  <a:pt x="771" y="537"/>
                </a:lnTo>
                <a:lnTo>
                  <a:pt x="769" y="537"/>
                </a:lnTo>
                <a:lnTo>
                  <a:pt x="769" y="539"/>
                </a:lnTo>
                <a:lnTo>
                  <a:pt x="767" y="541"/>
                </a:lnTo>
                <a:lnTo>
                  <a:pt x="767" y="542"/>
                </a:lnTo>
                <a:lnTo>
                  <a:pt x="767" y="544"/>
                </a:lnTo>
                <a:lnTo>
                  <a:pt x="765" y="544"/>
                </a:lnTo>
                <a:lnTo>
                  <a:pt x="765" y="546"/>
                </a:lnTo>
                <a:lnTo>
                  <a:pt x="763" y="546"/>
                </a:lnTo>
                <a:lnTo>
                  <a:pt x="763" y="548"/>
                </a:lnTo>
                <a:lnTo>
                  <a:pt x="763" y="550"/>
                </a:lnTo>
                <a:lnTo>
                  <a:pt x="761" y="550"/>
                </a:lnTo>
                <a:lnTo>
                  <a:pt x="761" y="552"/>
                </a:lnTo>
                <a:lnTo>
                  <a:pt x="761" y="554"/>
                </a:lnTo>
                <a:lnTo>
                  <a:pt x="759" y="556"/>
                </a:lnTo>
                <a:lnTo>
                  <a:pt x="759" y="557"/>
                </a:lnTo>
                <a:lnTo>
                  <a:pt x="757" y="559"/>
                </a:lnTo>
                <a:lnTo>
                  <a:pt x="757" y="561"/>
                </a:lnTo>
                <a:lnTo>
                  <a:pt x="756" y="563"/>
                </a:lnTo>
                <a:lnTo>
                  <a:pt x="756" y="565"/>
                </a:lnTo>
                <a:lnTo>
                  <a:pt x="756" y="567"/>
                </a:lnTo>
                <a:lnTo>
                  <a:pt x="754" y="567"/>
                </a:lnTo>
                <a:lnTo>
                  <a:pt x="754" y="569"/>
                </a:lnTo>
                <a:lnTo>
                  <a:pt x="754" y="571"/>
                </a:lnTo>
                <a:lnTo>
                  <a:pt x="752" y="571"/>
                </a:lnTo>
                <a:lnTo>
                  <a:pt x="752" y="572"/>
                </a:lnTo>
                <a:lnTo>
                  <a:pt x="752" y="574"/>
                </a:lnTo>
                <a:lnTo>
                  <a:pt x="750" y="576"/>
                </a:lnTo>
                <a:lnTo>
                  <a:pt x="750" y="578"/>
                </a:lnTo>
                <a:lnTo>
                  <a:pt x="750" y="580"/>
                </a:lnTo>
                <a:lnTo>
                  <a:pt x="750" y="582"/>
                </a:lnTo>
                <a:lnTo>
                  <a:pt x="750" y="584"/>
                </a:lnTo>
                <a:lnTo>
                  <a:pt x="750" y="586"/>
                </a:lnTo>
                <a:lnTo>
                  <a:pt x="750" y="587"/>
                </a:lnTo>
                <a:lnTo>
                  <a:pt x="748" y="589"/>
                </a:lnTo>
                <a:lnTo>
                  <a:pt x="742" y="591"/>
                </a:lnTo>
                <a:lnTo>
                  <a:pt x="737" y="595"/>
                </a:lnTo>
                <a:lnTo>
                  <a:pt x="729" y="599"/>
                </a:lnTo>
                <a:lnTo>
                  <a:pt x="724" y="602"/>
                </a:lnTo>
                <a:lnTo>
                  <a:pt x="718" y="606"/>
                </a:lnTo>
                <a:lnTo>
                  <a:pt x="716" y="608"/>
                </a:lnTo>
                <a:lnTo>
                  <a:pt x="709" y="612"/>
                </a:lnTo>
                <a:lnTo>
                  <a:pt x="701" y="617"/>
                </a:lnTo>
                <a:lnTo>
                  <a:pt x="694" y="621"/>
                </a:lnTo>
                <a:lnTo>
                  <a:pt x="688" y="625"/>
                </a:lnTo>
                <a:lnTo>
                  <a:pt x="684" y="627"/>
                </a:lnTo>
                <a:lnTo>
                  <a:pt x="681" y="629"/>
                </a:lnTo>
                <a:lnTo>
                  <a:pt x="679" y="631"/>
                </a:lnTo>
                <a:lnTo>
                  <a:pt x="679" y="632"/>
                </a:lnTo>
                <a:lnTo>
                  <a:pt x="679" y="634"/>
                </a:lnTo>
                <a:lnTo>
                  <a:pt x="677" y="636"/>
                </a:lnTo>
                <a:lnTo>
                  <a:pt x="677" y="638"/>
                </a:lnTo>
                <a:lnTo>
                  <a:pt x="677" y="642"/>
                </a:lnTo>
                <a:lnTo>
                  <a:pt x="677" y="647"/>
                </a:lnTo>
                <a:lnTo>
                  <a:pt x="675" y="651"/>
                </a:lnTo>
                <a:lnTo>
                  <a:pt x="673" y="655"/>
                </a:lnTo>
                <a:lnTo>
                  <a:pt x="669" y="659"/>
                </a:lnTo>
                <a:lnTo>
                  <a:pt x="667" y="662"/>
                </a:lnTo>
                <a:lnTo>
                  <a:pt x="667" y="666"/>
                </a:lnTo>
                <a:lnTo>
                  <a:pt x="666" y="668"/>
                </a:lnTo>
                <a:lnTo>
                  <a:pt x="667" y="674"/>
                </a:lnTo>
                <a:lnTo>
                  <a:pt x="666" y="679"/>
                </a:lnTo>
                <a:lnTo>
                  <a:pt x="667" y="681"/>
                </a:lnTo>
                <a:lnTo>
                  <a:pt x="667" y="685"/>
                </a:lnTo>
                <a:lnTo>
                  <a:pt x="667" y="691"/>
                </a:lnTo>
                <a:lnTo>
                  <a:pt x="666" y="696"/>
                </a:lnTo>
                <a:lnTo>
                  <a:pt x="666" y="700"/>
                </a:lnTo>
                <a:lnTo>
                  <a:pt x="666" y="704"/>
                </a:lnTo>
                <a:lnTo>
                  <a:pt x="664" y="707"/>
                </a:lnTo>
                <a:lnTo>
                  <a:pt x="664" y="711"/>
                </a:lnTo>
                <a:lnTo>
                  <a:pt x="662" y="713"/>
                </a:lnTo>
                <a:lnTo>
                  <a:pt x="660" y="713"/>
                </a:lnTo>
                <a:lnTo>
                  <a:pt x="658" y="715"/>
                </a:lnTo>
                <a:lnTo>
                  <a:pt x="654" y="713"/>
                </a:lnTo>
                <a:lnTo>
                  <a:pt x="652" y="709"/>
                </a:lnTo>
                <a:lnTo>
                  <a:pt x="654" y="706"/>
                </a:lnTo>
                <a:lnTo>
                  <a:pt x="654" y="702"/>
                </a:lnTo>
                <a:lnTo>
                  <a:pt x="656" y="698"/>
                </a:lnTo>
                <a:lnTo>
                  <a:pt x="654" y="691"/>
                </a:lnTo>
                <a:lnTo>
                  <a:pt x="652" y="685"/>
                </a:lnTo>
                <a:lnTo>
                  <a:pt x="651" y="683"/>
                </a:lnTo>
                <a:lnTo>
                  <a:pt x="651" y="679"/>
                </a:lnTo>
                <a:lnTo>
                  <a:pt x="652" y="679"/>
                </a:lnTo>
                <a:lnTo>
                  <a:pt x="652" y="677"/>
                </a:lnTo>
                <a:lnTo>
                  <a:pt x="652" y="676"/>
                </a:lnTo>
                <a:lnTo>
                  <a:pt x="652" y="672"/>
                </a:lnTo>
                <a:lnTo>
                  <a:pt x="654" y="668"/>
                </a:lnTo>
                <a:lnTo>
                  <a:pt x="656" y="664"/>
                </a:lnTo>
                <a:lnTo>
                  <a:pt x="654" y="664"/>
                </a:lnTo>
                <a:lnTo>
                  <a:pt x="652" y="664"/>
                </a:lnTo>
                <a:lnTo>
                  <a:pt x="649" y="664"/>
                </a:lnTo>
                <a:lnTo>
                  <a:pt x="647" y="666"/>
                </a:lnTo>
                <a:lnTo>
                  <a:pt x="643" y="664"/>
                </a:lnTo>
                <a:lnTo>
                  <a:pt x="639" y="664"/>
                </a:lnTo>
                <a:lnTo>
                  <a:pt x="636" y="664"/>
                </a:lnTo>
                <a:lnTo>
                  <a:pt x="632" y="662"/>
                </a:lnTo>
                <a:lnTo>
                  <a:pt x="628" y="662"/>
                </a:lnTo>
                <a:lnTo>
                  <a:pt x="624" y="662"/>
                </a:lnTo>
                <a:lnTo>
                  <a:pt x="621" y="661"/>
                </a:lnTo>
                <a:lnTo>
                  <a:pt x="619" y="661"/>
                </a:lnTo>
                <a:lnTo>
                  <a:pt x="613" y="659"/>
                </a:lnTo>
                <a:lnTo>
                  <a:pt x="607" y="659"/>
                </a:lnTo>
                <a:lnTo>
                  <a:pt x="604" y="657"/>
                </a:lnTo>
                <a:lnTo>
                  <a:pt x="594" y="655"/>
                </a:lnTo>
                <a:lnTo>
                  <a:pt x="587" y="653"/>
                </a:lnTo>
                <a:lnTo>
                  <a:pt x="583" y="653"/>
                </a:lnTo>
                <a:lnTo>
                  <a:pt x="581" y="653"/>
                </a:lnTo>
                <a:lnTo>
                  <a:pt x="579" y="651"/>
                </a:lnTo>
                <a:lnTo>
                  <a:pt x="574" y="651"/>
                </a:lnTo>
                <a:lnTo>
                  <a:pt x="570" y="649"/>
                </a:lnTo>
                <a:lnTo>
                  <a:pt x="562" y="647"/>
                </a:lnTo>
                <a:lnTo>
                  <a:pt x="555" y="647"/>
                </a:lnTo>
                <a:lnTo>
                  <a:pt x="551" y="647"/>
                </a:lnTo>
                <a:lnTo>
                  <a:pt x="547" y="646"/>
                </a:lnTo>
                <a:lnTo>
                  <a:pt x="546" y="646"/>
                </a:lnTo>
                <a:lnTo>
                  <a:pt x="544" y="647"/>
                </a:lnTo>
                <a:lnTo>
                  <a:pt x="544" y="649"/>
                </a:lnTo>
                <a:lnTo>
                  <a:pt x="544" y="653"/>
                </a:lnTo>
                <a:lnTo>
                  <a:pt x="542" y="657"/>
                </a:lnTo>
                <a:lnTo>
                  <a:pt x="540" y="661"/>
                </a:lnTo>
                <a:lnTo>
                  <a:pt x="540" y="664"/>
                </a:lnTo>
                <a:lnTo>
                  <a:pt x="538" y="668"/>
                </a:lnTo>
                <a:lnTo>
                  <a:pt x="538" y="670"/>
                </a:lnTo>
                <a:lnTo>
                  <a:pt x="540" y="672"/>
                </a:lnTo>
                <a:lnTo>
                  <a:pt x="546" y="677"/>
                </a:lnTo>
                <a:lnTo>
                  <a:pt x="547" y="679"/>
                </a:lnTo>
                <a:lnTo>
                  <a:pt x="549" y="683"/>
                </a:lnTo>
                <a:lnTo>
                  <a:pt x="547" y="687"/>
                </a:lnTo>
                <a:lnTo>
                  <a:pt x="547" y="691"/>
                </a:lnTo>
                <a:lnTo>
                  <a:pt x="549" y="694"/>
                </a:lnTo>
                <a:lnTo>
                  <a:pt x="547" y="700"/>
                </a:lnTo>
                <a:lnTo>
                  <a:pt x="544" y="706"/>
                </a:lnTo>
                <a:lnTo>
                  <a:pt x="540" y="709"/>
                </a:lnTo>
                <a:lnTo>
                  <a:pt x="538" y="711"/>
                </a:lnTo>
                <a:lnTo>
                  <a:pt x="536" y="713"/>
                </a:lnTo>
                <a:lnTo>
                  <a:pt x="536" y="715"/>
                </a:lnTo>
                <a:lnTo>
                  <a:pt x="538" y="717"/>
                </a:lnTo>
                <a:lnTo>
                  <a:pt x="540" y="717"/>
                </a:lnTo>
                <a:lnTo>
                  <a:pt x="542" y="717"/>
                </a:lnTo>
                <a:lnTo>
                  <a:pt x="544" y="719"/>
                </a:lnTo>
                <a:lnTo>
                  <a:pt x="546" y="719"/>
                </a:lnTo>
                <a:lnTo>
                  <a:pt x="547" y="719"/>
                </a:lnTo>
                <a:lnTo>
                  <a:pt x="549" y="721"/>
                </a:lnTo>
                <a:lnTo>
                  <a:pt x="549" y="722"/>
                </a:lnTo>
                <a:lnTo>
                  <a:pt x="547" y="724"/>
                </a:lnTo>
                <a:lnTo>
                  <a:pt x="546" y="724"/>
                </a:lnTo>
                <a:lnTo>
                  <a:pt x="546" y="724"/>
                </a:lnTo>
                <a:lnTo>
                  <a:pt x="547" y="726"/>
                </a:lnTo>
                <a:lnTo>
                  <a:pt x="549" y="728"/>
                </a:lnTo>
                <a:lnTo>
                  <a:pt x="549" y="730"/>
                </a:lnTo>
                <a:lnTo>
                  <a:pt x="549" y="732"/>
                </a:lnTo>
                <a:lnTo>
                  <a:pt x="547" y="734"/>
                </a:lnTo>
                <a:lnTo>
                  <a:pt x="547" y="736"/>
                </a:lnTo>
                <a:lnTo>
                  <a:pt x="547" y="738"/>
                </a:lnTo>
                <a:lnTo>
                  <a:pt x="547" y="739"/>
                </a:lnTo>
                <a:lnTo>
                  <a:pt x="547" y="741"/>
                </a:lnTo>
                <a:lnTo>
                  <a:pt x="547" y="745"/>
                </a:lnTo>
                <a:lnTo>
                  <a:pt x="547" y="749"/>
                </a:lnTo>
                <a:lnTo>
                  <a:pt x="547" y="753"/>
                </a:lnTo>
                <a:lnTo>
                  <a:pt x="547" y="754"/>
                </a:lnTo>
                <a:lnTo>
                  <a:pt x="549" y="756"/>
                </a:lnTo>
                <a:lnTo>
                  <a:pt x="549" y="758"/>
                </a:lnTo>
                <a:lnTo>
                  <a:pt x="549" y="762"/>
                </a:lnTo>
                <a:lnTo>
                  <a:pt x="551" y="766"/>
                </a:lnTo>
                <a:lnTo>
                  <a:pt x="551" y="768"/>
                </a:lnTo>
                <a:lnTo>
                  <a:pt x="551" y="769"/>
                </a:lnTo>
                <a:lnTo>
                  <a:pt x="551" y="769"/>
                </a:lnTo>
                <a:lnTo>
                  <a:pt x="551" y="771"/>
                </a:lnTo>
                <a:lnTo>
                  <a:pt x="549" y="771"/>
                </a:lnTo>
                <a:lnTo>
                  <a:pt x="547" y="773"/>
                </a:lnTo>
                <a:lnTo>
                  <a:pt x="546" y="773"/>
                </a:lnTo>
                <a:lnTo>
                  <a:pt x="544" y="773"/>
                </a:lnTo>
                <a:lnTo>
                  <a:pt x="542" y="773"/>
                </a:lnTo>
                <a:lnTo>
                  <a:pt x="538" y="773"/>
                </a:lnTo>
                <a:lnTo>
                  <a:pt x="536" y="773"/>
                </a:lnTo>
                <a:lnTo>
                  <a:pt x="534" y="775"/>
                </a:lnTo>
                <a:lnTo>
                  <a:pt x="532" y="775"/>
                </a:lnTo>
                <a:lnTo>
                  <a:pt x="531" y="775"/>
                </a:lnTo>
                <a:lnTo>
                  <a:pt x="527" y="775"/>
                </a:lnTo>
                <a:lnTo>
                  <a:pt x="525" y="775"/>
                </a:lnTo>
                <a:lnTo>
                  <a:pt x="521" y="775"/>
                </a:lnTo>
                <a:lnTo>
                  <a:pt x="519" y="775"/>
                </a:lnTo>
                <a:lnTo>
                  <a:pt x="517" y="775"/>
                </a:lnTo>
                <a:lnTo>
                  <a:pt x="514" y="775"/>
                </a:lnTo>
                <a:lnTo>
                  <a:pt x="512" y="775"/>
                </a:lnTo>
                <a:lnTo>
                  <a:pt x="508" y="775"/>
                </a:lnTo>
                <a:lnTo>
                  <a:pt x="504" y="775"/>
                </a:lnTo>
                <a:lnTo>
                  <a:pt x="502" y="773"/>
                </a:lnTo>
                <a:lnTo>
                  <a:pt x="501" y="773"/>
                </a:lnTo>
                <a:lnTo>
                  <a:pt x="499" y="773"/>
                </a:lnTo>
                <a:lnTo>
                  <a:pt x="497" y="773"/>
                </a:lnTo>
                <a:lnTo>
                  <a:pt x="495" y="773"/>
                </a:lnTo>
                <a:lnTo>
                  <a:pt x="493" y="773"/>
                </a:lnTo>
                <a:lnTo>
                  <a:pt x="491" y="773"/>
                </a:lnTo>
                <a:lnTo>
                  <a:pt x="489" y="773"/>
                </a:lnTo>
                <a:lnTo>
                  <a:pt x="487" y="773"/>
                </a:lnTo>
                <a:lnTo>
                  <a:pt x="486" y="773"/>
                </a:lnTo>
                <a:lnTo>
                  <a:pt x="486" y="775"/>
                </a:lnTo>
                <a:lnTo>
                  <a:pt x="484" y="775"/>
                </a:lnTo>
                <a:lnTo>
                  <a:pt x="484" y="777"/>
                </a:lnTo>
                <a:lnTo>
                  <a:pt x="482" y="777"/>
                </a:lnTo>
                <a:lnTo>
                  <a:pt x="480" y="779"/>
                </a:lnTo>
                <a:lnTo>
                  <a:pt x="478" y="779"/>
                </a:lnTo>
                <a:lnTo>
                  <a:pt x="478" y="779"/>
                </a:lnTo>
                <a:lnTo>
                  <a:pt x="476" y="777"/>
                </a:lnTo>
                <a:lnTo>
                  <a:pt x="474" y="777"/>
                </a:lnTo>
                <a:lnTo>
                  <a:pt x="472" y="775"/>
                </a:lnTo>
                <a:lnTo>
                  <a:pt x="471" y="775"/>
                </a:lnTo>
                <a:lnTo>
                  <a:pt x="471" y="773"/>
                </a:lnTo>
                <a:lnTo>
                  <a:pt x="469" y="773"/>
                </a:lnTo>
                <a:lnTo>
                  <a:pt x="469" y="771"/>
                </a:lnTo>
                <a:lnTo>
                  <a:pt x="469" y="769"/>
                </a:lnTo>
                <a:lnTo>
                  <a:pt x="467" y="769"/>
                </a:lnTo>
                <a:lnTo>
                  <a:pt x="465" y="769"/>
                </a:lnTo>
                <a:lnTo>
                  <a:pt x="465" y="768"/>
                </a:lnTo>
                <a:lnTo>
                  <a:pt x="467" y="766"/>
                </a:lnTo>
                <a:lnTo>
                  <a:pt x="467" y="764"/>
                </a:lnTo>
                <a:lnTo>
                  <a:pt x="469" y="762"/>
                </a:lnTo>
                <a:lnTo>
                  <a:pt x="469" y="760"/>
                </a:lnTo>
                <a:lnTo>
                  <a:pt x="469" y="756"/>
                </a:lnTo>
                <a:lnTo>
                  <a:pt x="469" y="753"/>
                </a:lnTo>
                <a:lnTo>
                  <a:pt x="467" y="749"/>
                </a:lnTo>
                <a:lnTo>
                  <a:pt x="465" y="749"/>
                </a:lnTo>
                <a:lnTo>
                  <a:pt x="463" y="747"/>
                </a:lnTo>
                <a:lnTo>
                  <a:pt x="463" y="745"/>
                </a:lnTo>
                <a:lnTo>
                  <a:pt x="463" y="741"/>
                </a:lnTo>
                <a:lnTo>
                  <a:pt x="463" y="739"/>
                </a:lnTo>
                <a:lnTo>
                  <a:pt x="463" y="738"/>
                </a:lnTo>
                <a:lnTo>
                  <a:pt x="465" y="736"/>
                </a:lnTo>
                <a:lnTo>
                  <a:pt x="467" y="736"/>
                </a:lnTo>
                <a:lnTo>
                  <a:pt x="469" y="732"/>
                </a:lnTo>
                <a:lnTo>
                  <a:pt x="471" y="730"/>
                </a:lnTo>
                <a:lnTo>
                  <a:pt x="472" y="728"/>
                </a:lnTo>
                <a:lnTo>
                  <a:pt x="474" y="724"/>
                </a:lnTo>
                <a:lnTo>
                  <a:pt x="472" y="724"/>
                </a:lnTo>
                <a:lnTo>
                  <a:pt x="471" y="722"/>
                </a:lnTo>
                <a:lnTo>
                  <a:pt x="469" y="721"/>
                </a:lnTo>
                <a:lnTo>
                  <a:pt x="469" y="717"/>
                </a:lnTo>
                <a:lnTo>
                  <a:pt x="471" y="715"/>
                </a:lnTo>
                <a:lnTo>
                  <a:pt x="471" y="713"/>
                </a:lnTo>
                <a:lnTo>
                  <a:pt x="472" y="709"/>
                </a:lnTo>
                <a:lnTo>
                  <a:pt x="472" y="707"/>
                </a:lnTo>
                <a:lnTo>
                  <a:pt x="474" y="707"/>
                </a:lnTo>
                <a:lnTo>
                  <a:pt x="474" y="706"/>
                </a:lnTo>
                <a:lnTo>
                  <a:pt x="474" y="704"/>
                </a:lnTo>
                <a:lnTo>
                  <a:pt x="474" y="702"/>
                </a:lnTo>
                <a:lnTo>
                  <a:pt x="474" y="700"/>
                </a:lnTo>
                <a:lnTo>
                  <a:pt x="474" y="696"/>
                </a:lnTo>
                <a:lnTo>
                  <a:pt x="474" y="694"/>
                </a:lnTo>
                <a:lnTo>
                  <a:pt x="474" y="691"/>
                </a:lnTo>
                <a:lnTo>
                  <a:pt x="472" y="689"/>
                </a:lnTo>
                <a:lnTo>
                  <a:pt x="472" y="687"/>
                </a:lnTo>
                <a:lnTo>
                  <a:pt x="472" y="683"/>
                </a:lnTo>
                <a:lnTo>
                  <a:pt x="471" y="681"/>
                </a:lnTo>
                <a:lnTo>
                  <a:pt x="471" y="679"/>
                </a:lnTo>
                <a:lnTo>
                  <a:pt x="469" y="679"/>
                </a:lnTo>
                <a:lnTo>
                  <a:pt x="469" y="677"/>
                </a:lnTo>
                <a:lnTo>
                  <a:pt x="467" y="676"/>
                </a:lnTo>
                <a:lnTo>
                  <a:pt x="465" y="674"/>
                </a:lnTo>
                <a:lnTo>
                  <a:pt x="463" y="674"/>
                </a:lnTo>
                <a:lnTo>
                  <a:pt x="461" y="676"/>
                </a:lnTo>
                <a:lnTo>
                  <a:pt x="459" y="676"/>
                </a:lnTo>
                <a:lnTo>
                  <a:pt x="457" y="676"/>
                </a:lnTo>
                <a:lnTo>
                  <a:pt x="456" y="677"/>
                </a:lnTo>
                <a:lnTo>
                  <a:pt x="454" y="677"/>
                </a:lnTo>
                <a:lnTo>
                  <a:pt x="452" y="679"/>
                </a:lnTo>
                <a:lnTo>
                  <a:pt x="450" y="679"/>
                </a:lnTo>
                <a:lnTo>
                  <a:pt x="448" y="679"/>
                </a:lnTo>
                <a:lnTo>
                  <a:pt x="446" y="679"/>
                </a:lnTo>
                <a:lnTo>
                  <a:pt x="446" y="681"/>
                </a:lnTo>
                <a:lnTo>
                  <a:pt x="444" y="683"/>
                </a:lnTo>
                <a:lnTo>
                  <a:pt x="441" y="685"/>
                </a:lnTo>
                <a:lnTo>
                  <a:pt x="437" y="687"/>
                </a:lnTo>
                <a:lnTo>
                  <a:pt x="433" y="691"/>
                </a:lnTo>
                <a:lnTo>
                  <a:pt x="431" y="694"/>
                </a:lnTo>
                <a:lnTo>
                  <a:pt x="429" y="698"/>
                </a:lnTo>
                <a:lnTo>
                  <a:pt x="427" y="698"/>
                </a:lnTo>
                <a:lnTo>
                  <a:pt x="427" y="698"/>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118"/>
          <p:cNvSpPr>
            <a:spLocks/>
          </p:cNvSpPr>
          <p:nvPr/>
        </p:nvSpPr>
        <p:spPr bwMode="auto">
          <a:xfrm>
            <a:off x="1561095" y="4025471"/>
            <a:ext cx="1774825" cy="1635125"/>
          </a:xfrm>
          <a:custGeom>
            <a:avLst/>
            <a:gdLst>
              <a:gd name="T0" fmla="*/ 582 w 1118"/>
              <a:gd name="T1" fmla="*/ 912 h 1030"/>
              <a:gd name="T2" fmla="*/ 529 w 1118"/>
              <a:gd name="T3" fmla="*/ 835 h 1030"/>
              <a:gd name="T4" fmla="*/ 492 w 1118"/>
              <a:gd name="T5" fmla="*/ 874 h 1030"/>
              <a:gd name="T6" fmla="*/ 447 w 1118"/>
              <a:gd name="T7" fmla="*/ 822 h 1030"/>
              <a:gd name="T8" fmla="*/ 358 w 1118"/>
              <a:gd name="T9" fmla="*/ 662 h 1030"/>
              <a:gd name="T10" fmla="*/ 175 w 1118"/>
              <a:gd name="T11" fmla="*/ 491 h 1030"/>
              <a:gd name="T12" fmla="*/ 23 w 1118"/>
              <a:gd name="T13" fmla="*/ 264 h 1030"/>
              <a:gd name="T14" fmla="*/ 53 w 1118"/>
              <a:gd name="T15" fmla="*/ 242 h 1030"/>
              <a:gd name="T16" fmla="*/ 83 w 1118"/>
              <a:gd name="T17" fmla="*/ 212 h 1030"/>
              <a:gd name="T18" fmla="*/ 103 w 1118"/>
              <a:gd name="T19" fmla="*/ 141 h 1030"/>
              <a:gd name="T20" fmla="*/ 135 w 1118"/>
              <a:gd name="T21" fmla="*/ 111 h 1030"/>
              <a:gd name="T22" fmla="*/ 169 w 1118"/>
              <a:gd name="T23" fmla="*/ 101 h 1030"/>
              <a:gd name="T24" fmla="*/ 197 w 1118"/>
              <a:gd name="T25" fmla="*/ 92 h 1030"/>
              <a:gd name="T26" fmla="*/ 231 w 1118"/>
              <a:gd name="T27" fmla="*/ 86 h 1030"/>
              <a:gd name="T28" fmla="*/ 255 w 1118"/>
              <a:gd name="T29" fmla="*/ 73 h 1030"/>
              <a:gd name="T30" fmla="*/ 415 w 1118"/>
              <a:gd name="T31" fmla="*/ 17 h 1030"/>
              <a:gd name="T32" fmla="*/ 450 w 1118"/>
              <a:gd name="T33" fmla="*/ 34 h 1030"/>
              <a:gd name="T34" fmla="*/ 486 w 1118"/>
              <a:gd name="T35" fmla="*/ 32 h 1030"/>
              <a:gd name="T36" fmla="*/ 527 w 1118"/>
              <a:gd name="T37" fmla="*/ 28 h 1030"/>
              <a:gd name="T38" fmla="*/ 561 w 1118"/>
              <a:gd name="T39" fmla="*/ 51 h 1030"/>
              <a:gd name="T40" fmla="*/ 568 w 1118"/>
              <a:gd name="T41" fmla="*/ 90 h 1030"/>
              <a:gd name="T42" fmla="*/ 598 w 1118"/>
              <a:gd name="T43" fmla="*/ 111 h 1030"/>
              <a:gd name="T44" fmla="*/ 619 w 1118"/>
              <a:gd name="T45" fmla="*/ 143 h 1030"/>
              <a:gd name="T46" fmla="*/ 651 w 1118"/>
              <a:gd name="T47" fmla="*/ 159 h 1030"/>
              <a:gd name="T48" fmla="*/ 660 w 1118"/>
              <a:gd name="T49" fmla="*/ 199 h 1030"/>
              <a:gd name="T50" fmla="*/ 689 w 1118"/>
              <a:gd name="T51" fmla="*/ 219 h 1030"/>
              <a:gd name="T52" fmla="*/ 720 w 1118"/>
              <a:gd name="T53" fmla="*/ 244 h 1030"/>
              <a:gd name="T54" fmla="*/ 702 w 1118"/>
              <a:gd name="T55" fmla="*/ 281 h 1030"/>
              <a:gd name="T56" fmla="*/ 677 w 1118"/>
              <a:gd name="T57" fmla="*/ 311 h 1030"/>
              <a:gd name="T58" fmla="*/ 752 w 1118"/>
              <a:gd name="T59" fmla="*/ 349 h 1030"/>
              <a:gd name="T60" fmla="*/ 794 w 1118"/>
              <a:gd name="T61" fmla="*/ 343 h 1030"/>
              <a:gd name="T62" fmla="*/ 835 w 1118"/>
              <a:gd name="T63" fmla="*/ 345 h 1030"/>
              <a:gd name="T64" fmla="*/ 876 w 1118"/>
              <a:gd name="T65" fmla="*/ 345 h 1030"/>
              <a:gd name="T66" fmla="*/ 915 w 1118"/>
              <a:gd name="T67" fmla="*/ 353 h 1030"/>
              <a:gd name="T68" fmla="*/ 957 w 1118"/>
              <a:gd name="T69" fmla="*/ 373 h 1030"/>
              <a:gd name="T70" fmla="*/ 1002 w 1118"/>
              <a:gd name="T71" fmla="*/ 377 h 1030"/>
              <a:gd name="T72" fmla="*/ 1039 w 1118"/>
              <a:gd name="T73" fmla="*/ 385 h 1030"/>
              <a:gd name="T74" fmla="*/ 1056 w 1118"/>
              <a:gd name="T75" fmla="*/ 405 h 1030"/>
              <a:gd name="T76" fmla="*/ 1096 w 1118"/>
              <a:gd name="T77" fmla="*/ 409 h 1030"/>
              <a:gd name="T78" fmla="*/ 1103 w 1118"/>
              <a:gd name="T79" fmla="*/ 433 h 1030"/>
              <a:gd name="T80" fmla="*/ 1052 w 1118"/>
              <a:gd name="T81" fmla="*/ 478 h 1030"/>
              <a:gd name="T82" fmla="*/ 994 w 1118"/>
              <a:gd name="T83" fmla="*/ 540 h 1030"/>
              <a:gd name="T84" fmla="*/ 996 w 1118"/>
              <a:gd name="T85" fmla="*/ 600 h 1030"/>
              <a:gd name="T86" fmla="*/ 985 w 1118"/>
              <a:gd name="T87" fmla="*/ 651 h 1030"/>
              <a:gd name="T88" fmla="*/ 955 w 1118"/>
              <a:gd name="T89" fmla="*/ 660 h 1030"/>
              <a:gd name="T90" fmla="*/ 930 w 1118"/>
              <a:gd name="T91" fmla="*/ 686 h 1030"/>
              <a:gd name="T92" fmla="*/ 887 w 1118"/>
              <a:gd name="T93" fmla="*/ 709 h 1030"/>
              <a:gd name="T94" fmla="*/ 846 w 1118"/>
              <a:gd name="T95" fmla="*/ 703 h 1030"/>
              <a:gd name="T96" fmla="*/ 809 w 1118"/>
              <a:gd name="T97" fmla="*/ 711 h 1030"/>
              <a:gd name="T98" fmla="*/ 745 w 1118"/>
              <a:gd name="T99" fmla="*/ 730 h 1030"/>
              <a:gd name="T100" fmla="*/ 709 w 1118"/>
              <a:gd name="T101" fmla="*/ 724 h 1030"/>
              <a:gd name="T102" fmla="*/ 674 w 1118"/>
              <a:gd name="T103" fmla="*/ 741 h 1030"/>
              <a:gd name="T104" fmla="*/ 653 w 1118"/>
              <a:gd name="T105" fmla="*/ 778 h 1030"/>
              <a:gd name="T106" fmla="*/ 672 w 1118"/>
              <a:gd name="T107" fmla="*/ 810 h 1030"/>
              <a:gd name="T108" fmla="*/ 679 w 1118"/>
              <a:gd name="T109" fmla="*/ 840 h 1030"/>
              <a:gd name="T110" fmla="*/ 689 w 1118"/>
              <a:gd name="T111" fmla="*/ 855 h 1030"/>
              <a:gd name="T112" fmla="*/ 705 w 1118"/>
              <a:gd name="T113" fmla="*/ 893 h 1030"/>
              <a:gd name="T114" fmla="*/ 728 w 1118"/>
              <a:gd name="T115" fmla="*/ 925 h 1030"/>
              <a:gd name="T116" fmla="*/ 762 w 1118"/>
              <a:gd name="T117" fmla="*/ 951 h 1030"/>
              <a:gd name="T118" fmla="*/ 713 w 1118"/>
              <a:gd name="T119" fmla="*/ 1005 h 1030"/>
              <a:gd name="T120" fmla="*/ 670 w 1118"/>
              <a:gd name="T121" fmla="*/ 1002 h 1030"/>
              <a:gd name="T122" fmla="*/ 634 w 1118"/>
              <a:gd name="T123" fmla="*/ 983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8" h="1030">
                <a:moveTo>
                  <a:pt x="608" y="992"/>
                </a:moveTo>
                <a:lnTo>
                  <a:pt x="610" y="983"/>
                </a:lnTo>
                <a:lnTo>
                  <a:pt x="608" y="981"/>
                </a:lnTo>
                <a:lnTo>
                  <a:pt x="608" y="977"/>
                </a:lnTo>
                <a:lnTo>
                  <a:pt x="608" y="970"/>
                </a:lnTo>
                <a:lnTo>
                  <a:pt x="613" y="968"/>
                </a:lnTo>
                <a:lnTo>
                  <a:pt x="615" y="966"/>
                </a:lnTo>
                <a:lnTo>
                  <a:pt x="612" y="962"/>
                </a:lnTo>
                <a:lnTo>
                  <a:pt x="612" y="957"/>
                </a:lnTo>
                <a:lnTo>
                  <a:pt x="612" y="955"/>
                </a:lnTo>
                <a:lnTo>
                  <a:pt x="615" y="955"/>
                </a:lnTo>
                <a:lnTo>
                  <a:pt x="612" y="951"/>
                </a:lnTo>
                <a:lnTo>
                  <a:pt x="610" y="947"/>
                </a:lnTo>
                <a:lnTo>
                  <a:pt x="608" y="938"/>
                </a:lnTo>
                <a:lnTo>
                  <a:pt x="606" y="934"/>
                </a:lnTo>
                <a:lnTo>
                  <a:pt x="602" y="934"/>
                </a:lnTo>
                <a:lnTo>
                  <a:pt x="598" y="934"/>
                </a:lnTo>
                <a:lnTo>
                  <a:pt x="597" y="934"/>
                </a:lnTo>
                <a:lnTo>
                  <a:pt x="595" y="934"/>
                </a:lnTo>
                <a:lnTo>
                  <a:pt x="591" y="932"/>
                </a:lnTo>
                <a:lnTo>
                  <a:pt x="589" y="927"/>
                </a:lnTo>
                <a:lnTo>
                  <a:pt x="587" y="923"/>
                </a:lnTo>
                <a:lnTo>
                  <a:pt x="585" y="917"/>
                </a:lnTo>
                <a:lnTo>
                  <a:pt x="582" y="912"/>
                </a:lnTo>
                <a:lnTo>
                  <a:pt x="578" y="910"/>
                </a:lnTo>
                <a:lnTo>
                  <a:pt x="578" y="906"/>
                </a:lnTo>
                <a:lnTo>
                  <a:pt x="574" y="904"/>
                </a:lnTo>
                <a:lnTo>
                  <a:pt x="570" y="902"/>
                </a:lnTo>
                <a:lnTo>
                  <a:pt x="568" y="898"/>
                </a:lnTo>
                <a:lnTo>
                  <a:pt x="565" y="897"/>
                </a:lnTo>
                <a:lnTo>
                  <a:pt x="563" y="895"/>
                </a:lnTo>
                <a:lnTo>
                  <a:pt x="561" y="893"/>
                </a:lnTo>
                <a:lnTo>
                  <a:pt x="557" y="889"/>
                </a:lnTo>
                <a:lnTo>
                  <a:pt x="553" y="889"/>
                </a:lnTo>
                <a:lnTo>
                  <a:pt x="552" y="891"/>
                </a:lnTo>
                <a:lnTo>
                  <a:pt x="550" y="885"/>
                </a:lnTo>
                <a:lnTo>
                  <a:pt x="550" y="883"/>
                </a:lnTo>
                <a:lnTo>
                  <a:pt x="542" y="882"/>
                </a:lnTo>
                <a:lnTo>
                  <a:pt x="540" y="882"/>
                </a:lnTo>
                <a:lnTo>
                  <a:pt x="533" y="868"/>
                </a:lnTo>
                <a:lnTo>
                  <a:pt x="529" y="859"/>
                </a:lnTo>
                <a:lnTo>
                  <a:pt x="531" y="857"/>
                </a:lnTo>
                <a:lnTo>
                  <a:pt x="533" y="853"/>
                </a:lnTo>
                <a:lnTo>
                  <a:pt x="533" y="850"/>
                </a:lnTo>
                <a:lnTo>
                  <a:pt x="533" y="846"/>
                </a:lnTo>
                <a:lnTo>
                  <a:pt x="529" y="844"/>
                </a:lnTo>
                <a:lnTo>
                  <a:pt x="529" y="838"/>
                </a:lnTo>
                <a:lnTo>
                  <a:pt x="529" y="835"/>
                </a:lnTo>
                <a:lnTo>
                  <a:pt x="529" y="831"/>
                </a:lnTo>
                <a:lnTo>
                  <a:pt x="527" y="829"/>
                </a:lnTo>
                <a:lnTo>
                  <a:pt x="525" y="827"/>
                </a:lnTo>
                <a:lnTo>
                  <a:pt x="523" y="831"/>
                </a:lnTo>
                <a:lnTo>
                  <a:pt x="523" y="840"/>
                </a:lnTo>
                <a:lnTo>
                  <a:pt x="522" y="848"/>
                </a:lnTo>
                <a:lnTo>
                  <a:pt x="523" y="859"/>
                </a:lnTo>
                <a:lnTo>
                  <a:pt x="523" y="865"/>
                </a:lnTo>
                <a:lnTo>
                  <a:pt x="523" y="868"/>
                </a:lnTo>
                <a:lnTo>
                  <a:pt x="523" y="872"/>
                </a:lnTo>
                <a:lnTo>
                  <a:pt x="523" y="878"/>
                </a:lnTo>
                <a:lnTo>
                  <a:pt x="520" y="887"/>
                </a:lnTo>
                <a:lnTo>
                  <a:pt x="518" y="893"/>
                </a:lnTo>
                <a:lnTo>
                  <a:pt x="516" y="893"/>
                </a:lnTo>
                <a:lnTo>
                  <a:pt x="514" y="889"/>
                </a:lnTo>
                <a:lnTo>
                  <a:pt x="512" y="889"/>
                </a:lnTo>
                <a:lnTo>
                  <a:pt x="510" y="889"/>
                </a:lnTo>
                <a:lnTo>
                  <a:pt x="505" y="889"/>
                </a:lnTo>
                <a:lnTo>
                  <a:pt x="505" y="885"/>
                </a:lnTo>
                <a:lnTo>
                  <a:pt x="503" y="882"/>
                </a:lnTo>
                <a:lnTo>
                  <a:pt x="501" y="878"/>
                </a:lnTo>
                <a:lnTo>
                  <a:pt x="499" y="874"/>
                </a:lnTo>
                <a:lnTo>
                  <a:pt x="495" y="872"/>
                </a:lnTo>
                <a:lnTo>
                  <a:pt x="492" y="874"/>
                </a:lnTo>
                <a:lnTo>
                  <a:pt x="488" y="872"/>
                </a:lnTo>
                <a:lnTo>
                  <a:pt x="486" y="868"/>
                </a:lnTo>
                <a:lnTo>
                  <a:pt x="482" y="859"/>
                </a:lnTo>
                <a:lnTo>
                  <a:pt x="473" y="857"/>
                </a:lnTo>
                <a:lnTo>
                  <a:pt x="467" y="857"/>
                </a:lnTo>
                <a:lnTo>
                  <a:pt x="463" y="859"/>
                </a:lnTo>
                <a:lnTo>
                  <a:pt x="458" y="863"/>
                </a:lnTo>
                <a:lnTo>
                  <a:pt x="450" y="868"/>
                </a:lnTo>
                <a:lnTo>
                  <a:pt x="448" y="870"/>
                </a:lnTo>
                <a:lnTo>
                  <a:pt x="445" y="876"/>
                </a:lnTo>
                <a:lnTo>
                  <a:pt x="437" y="878"/>
                </a:lnTo>
                <a:lnTo>
                  <a:pt x="422" y="878"/>
                </a:lnTo>
                <a:lnTo>
                  <a:pt x="415" y="876"/>
                </a:lnTo>
                <a:lnTo>
                  <a:pt x="409" y="868"/>
                </a:lnTo>
                <a:lnTo>
                  <a:pt x="411" y="865"/>
                </a:lnTo>
                <a:lnTo>
                  <a:pt x="413" y="859"/>
                </a:lnTo>
                <a:lnTo>
                  <a:pt x="420" y="859"/>
                </a:lnTo>
                <a:lnTo>
                  <a:pt x="424" y="853"/>
                </a:lnTo>
                <a:lnTo>
                  <a:pt x="426" y="846"/>
                </a:lnTo>
                <a:lnTo>
                  <a:pt x="433" y="842"/>
                </a:lnTo>
                <a:lnTo>
                  <a:pt x="456" y="840"/>
                </a:lnTo>
                <a:lnTo>
                  <a:pt x="460" y="833"/>
                </a:lnTo>
                <a:lnTo>
                  <a:pt x="462" y="827"/>
                </a:lnTo>
                <a:lnTo>
                  <a:pt x="447" y="822"/>
                </a:lnTo>
                <a:lnTo>
                  <a:pt x="441" y="820"/>
                </a:lnTo>
                <a:lnTo>
                  <a:pt x="443" y="814"/>
                </a:lnTo>
                <a:lnTo>
                  <a:pt x="448" y="805"/>
                </a:lnTo>
                <a:lnTo>
                  <a:pt x="448" y="797"/>
                </a:lnTo>
                <a:lnTo>
                  <a:pt x="445" y="788"/>
                </a:lnTo>
                <a:lnTo>
                  <a:pt x="443" y="780"/>
                </a:lnTo>
                <a:lnTo>
                  <a:pt x="445" y="775"/>
                </a:lnTo>
                <a:lnTo>
                  <a:pt x="445" y="769"/>
                </a:lnTo>
                <a:lnTo>
                  <a:pt x="443" y="765"/>
                </a:lnTo>
                <a:lnTo>
                  <a:pt x="447" y="760"/>
                </a:lnTo>
                <a:lnTo>
                  <a:pt x="445" y="750"/>
                </a:lnTo>
                <a:lnTo>
                  <a:pt x="443" y="743"/>
                </a:lnTo>
                <a:lnTo>
                  <a:pt x="441" y="739"/>
                </a:lnTo>
                <a:lnTo>
                  <a:pt x="443" y="735"/>
                </a:lnTo>
                <a:lnTo>
                  <a:pt x="443" y="731"/>
                </a:lnTo>
                <a:lnTo>
                  <a:pt x="433" y="726"/>
                </a:lnTo>
                <a:lnTo>
                  <a:pt x="430" y="715"/>
                </a:lnTo>
                <a:lnTo>
                  <a:pt x="428" y="709"/>
                </a:lnTo>
                <a:lnTo>
                  <a:pt x="417" y="705"/>
                </a:lnTo>
                <a:lnTo>
                  <a:pt x="402" y="696"/>
                </a:lnTo>
                <a:lnTo>
                  <a:pt x="388" y="686"/>
                </a:lnTo>
                <a:lnTo>
                  <a:pt x="381" y="679"/>
                </a:lnTo>
                <a:lnTo>
                  <a:pt x="370" y="668"/>
                </a:lnTo>
                <a:lnTo>
                  <a:pt x="358" y="662"/>
                </a:lnTo>
                <a:lnTo>
                  <a:pt x="340" y="655"/>
                </a:lnTo>
                <a:lnTo>
                  <a:pt x="323" y="656"/>
                </a:lnTo>
                <a:lnTo>
                  <a:pt x="298" y="660"/>
                </a:lnTo>
                <a:lnTo>
                  <a:pt x="276" y="653"/>
                </a:lnTo>
                <a:lnTo>
                  <a:pt x="250" y="640"/>
                </a:lnTo>
                <a:lnTo>
                  <a:pt x="238" y="632"/>
                </a:lnTo>
                <a:lnTo>
                  <a:pt x="225" y="625"/>
                </a:lnTo>
                <a:lnTo>
                  <a:pt x="227" y="613"/>
                </a:lnTo>
                <a:lnTo>
                  <a:pt x="233" y="598"/>
                </a:lnTo>
                <a:lnTo>
                  <a:pt x="244" y="581"/>
                </a:lnTo>
                <a:lnTo>
                  <a:pt x="229" y="574"/>
                </a:lnTo>
                <a:lnTo>
                  <a:pt x="222" y="566"/>
                </a:lnTo>
                <a:lnTo>
                  <a:pt x="223" y="559"/>
                </a:lnTo>
                <a:lnTo>
                  <a:pt x="216" y="553"/>
                </a:lnTo>
                <a:lnTo>
                  <a:pt x="203" y="540"/>
                </a:lnTo>
                <a:lnTo>
                  <a:pt x="190" y="535"/>
                </a:lnTo>
                <a:lnTo>
                  <a:pt x="175" y="523"/>
                </a:lnTo>
                <a:lnTo>
                  <a:pt x="165" y="510"/>
                </a:lnTo>
                <a:lnTo>
                  <a:pt x="167" y="499"/>
                </a:lnTo>
                <a:lnTo>
                  <a:pt x="169" y="497"/>
                </a:lnTo>
                <a:lnTo>
                  <a:pt x="171" y="495"/>
                </a:lnTo>
                <a:lnTo>
                  <a:pt x="173" y="495"/>
                </a:lnTo>
                <a:lnTo>
                  <a:pt x="173" y="493"/>
                </a:lnTo>
                <a:lnTo>
                  <a:pt x="175" y="491"/>
                </a:lnTo>
                <a:lnTo>
                  <a:pt x="177" y="490"/>
                </a:lnTo>
                <a:lnTo>
                  <a:pt x="178" y="488"/>
                </a:lnTo>
                <a:lnTo>
                  <a:pt x="178" y="486"/>
                </a:lnTo>
                <a:lnTo>
                  <a:pt x="180" y="484"/>
                </a:lnTo>
                <a:lnTo>
                  <a:pt x="188" y="443"/>
                </a:lnTo>
                <a:lnTo>
                  <a:pt x="180" y="437"/>
                </a:lnTo>
                <a:lnTo>
                  <a:pt x="154" y="420"/>
                </a:lnTo>
                <a:lnTo>
                  <a:pt x="83" y="371"/>
                </a:lnTo>
                <a:lnTo>
                  <a:pt x="0" y="330"/>
                </a:lnTo>
                <a:lnTo>
                  <a:pt x="10" y="291"/>
                </a:lnTo>
                <a:lnTo>
                  <a:pt x="10" y="289"/>
                </a:lnTo>
                <a:lnTo>
                  <a:pt x="10" y="287"/>
                </a:lnTo>
                <a:lnTo>
                  <a:pt x="11" y="287"/>
                </a:lnTo>
                <a:lnTo>
                  <a:pt x="13" y="285"/>
                </a:lnTo>
                <a:lnTo>
                  <a:pt x="15" y="281"/>
                </a:lnTo>
                <a:lnTo>
                  <a:pt x="15" y="279"/>
                </a:lnTo>
                <a:lnTo>
                  <a:pt x="15" y="278"/>
                </a:lnTo>
                <a:lnTo>
                  <a:pt x="15" y="276"/>
                </a:lnTo>
                <a:lnTo>
                  <a:pt x="17" y="274"/>
                </a:lnTo>
                <a:lnTo>
                  <a:pt x="17" y="272"/>
                </a:lnTo>
                <a:lnTo>
                  <a:pt x="19" y="272"/>
                </a:lnTo>
                <a:lnTo>
                  <a:pt x="19" y="270"/>
                </a:lnTo>
                <a:lnTo>
                  <a:pt x="21" y="266"/>
                </a:lnTo>
                <a:lnTo>
                  <a:pt x="23" y="264"/>
                </a:lnTo>
                <a:lnTo>
                  <a:pt x="25" y="263"/>
                </a:lnTo>
                <a:lnTo>
                  <a:pt x="25" y="261"/>
                </a:lnTo>
                <a:lnTo>
                  <a:pt x="26" y="261"/>
                </a:lnTo>
                <a:lnTo>
                  <a:pt x="26" y="259"/>
                </a:lnTo>
                <a:lnTo>
                  <a:pt x="28" y="257"/>
                </a:lnTo>
                <a:lnTo>
                  <a:pt x="30" y="257"/>
                </a:lnTo>
                <a:lnTo>
                  <a:pt x="32" y="253"/>
                </a:lnTo>
                <a:lnTo>
                  <a:pt x="32" y="251"/>
                </a:lnTo>
                <a:lnTo>
                  <a:pt x="34" y="251"/>
                </a:lnTo>
                <a:lnTo>
                  <a:pt x="34" y="249"/>
                </a:lnTo>
                <a:lnTo>
                  <a:pt x="36" y="249"/>
                </a:lnTo>
                <a:lnTo>
                  <a:pt x="36" y="246"/>
                </a:lnTo>
                <a:lnTo>
                  <a:pt x="36" y="244"/>
                </a:lnTo>
                <a:lnTo>
                  <a:pt x="36" y="240"/>
                </a:lnTo>
                <a:lnTo>
                  <a:pt x="36" y="238"/>
                </a:lnTo>
                <a:lnTo>
                  <a:pt x="38" y="236"/>
                </a:lnTo>
                <a:lnTo>
                  <a:pt x="40" y="234"/>
                </a:lnTo>
                <a:lnTo>
                  <a:pt x="41" y="234"/>
                </a:lnTo>
                <a:lnTo>
                  <a:pt x="43" y="234"/>
                </a:lnTo>
                <a:lnTo>
                  <a:pt x="45" y="238"/>
                </a:lnTo>
                <a:lnTo>
                  <a:pt x="47" y="242"/>
                </a:lnTo>
                <a:lnTo>
                  <a:pt x="49" y="242"/>
                </a:lnTo>
                <a:lnTo>
                  <a:pt x="51" y="242"/>
                </a:lnTo>
                <a:lnTo>
                  <a:pt x="53" y="242"/>
                </a:lnTo>
                <a:lnTo>
                  <a:pt x="55" y="238"/>
                </a:lnTo>
                <a:lnTo>
                  <a:pt x="55" y="236"/>
                </a:lnTo>
                <a:lnTo>
                  <a:pt x="56" y="236"/>
                </a:lnTo>
                <a:lnTo>
                  <a:pt x="58" y="236"/>
                </a:lnTo>
                <a:lnTo>
                  <a:pt x="60" y="236"/>
                </a:lnTo>
                <a:lnTo>
                  <a:pt x="62" y="236"/>
                </a:lnTo>
                <a:lnTo>
                  <a:pt x="64" y="238"/>
                </a:lnTo>
                <a:lnTo>
                  <a:pt x="66" y="238"/>
                </a:lnTo>
                <a:lnTo>
                  <a:pt x="68" y="236"/>
                </a:lnTo>
                <a:lnTo>
                  <a:pt x="70" y="236"/>
                </a:lnTo>
                <a:lnTo>
                  <a:pt x="71" y="236"/>
                </a:lnTo>
                <a:lnTo>
                  <a:pt x="71" y="234"/>
                </a:lnTo>
                <a:lnTo>
                  <a:pt x="71" y="233"/>
                </a:lnTo>
                <a:lnTo>
                  <a:pt x="73" y="231"/>
                </a:lnTo>
                <a:lnTo>
                  <a:pt x="73" y="229"/>
                </a:lnTo>
                <a:lnTo>
                  <a:pt x="75" y="229"/>
                </a:lnTo>
                <a:lnTo>
                  <a:pt x="75" y="227"/>
                </a:lnTo>
                <a:lnTo>
                  <a:pt x="75" y="225"/>
                </a:lnTo>
                <a:lnTo>
                  <a:pt x="77" y="223"/>
                </a:lnTo>
                <a:lnTo>
                  <a:pt x="79" y="223"/>
                </a:lnTo>
                <a:lnTo>
                  <a:pt x="79" y="221"/>
                </a:lnTo>
                <a:lnTo>
                  <a:pt x="79" y="218"/>
                </a:lnTo>
                <a:lnTo>
                  <a:pt x="81" y="216"/>
                </a:lnTo>
                <a:lnTo>
                  <a:pt x="83" y="212"/>
                </a:lnTo>
                <a:lnTo>
                  <a:pt x="85" y="208"/>
                </a:lnTo>
                <a:lnTo>
                  <a:pt x="86" y="206"/>
                </a:lnTo>
                <a:lnTo>
                  <a:pt x="86" y="204"/>
                </a:lnTo>
                <a:lnTo>
                  <a:pt x="88" y="203"/>
                </a:lnTo>
                <a:lnTo>
                  <a:pt x="92" y="197"/>
                </a:lnTo>
                <a:lnTo>
                  <a:pt x="92" y="197"/>
                </a:lnTo>
                <a:lnTo>
                  <a:pt x="94" y="197"/>
                </a:lnTo>
                <a:lnTo>
                  <a:pt x="94" y="195"/>
                </a:lnTo>
                <a:lnTo>
                  <a:pt x="96" y="189"/>
                </a:lnTo>
                <a:lnTo>
                  <a:pt x="100" y="184"/>
                </a:lnTo>
                <a:lnTo>
                  <a:pt x="100" y="182"/>
                </a:lnTo>
                <a:lnTo>
                  <a:pt x="100" y="180"/>
                </a:lnTo>
                <a:lnTo>
                  <a:pt x="101" y="178"/>
                </a:lnTo>
                <a:lnTo>
                  <a:pt x="101" y="176"/>
                </a:lnTo>
                <a:lnTo>
                  <a:pt x="101" y="171"/>
                </a:lnTo>
                <a:lnTo>
                  <a:pt x="101" y="169"/>
                </a:lnTo>
                <a:lnTo>
                  <a:pt x="101" y="161"/>
                </a:lnTo>
                <a:lnTo>
                  <a:pt x="101" y="156"/>
                </a:lnTo>
                <a:lnTo>
                  <a:pt x="101" y="154"/>
                </a:lnTo>
                <a:lnTo>
                  <a:pt x="103" y="148"/>
                </a:lnTo>
                <a:lnTo>
                  <a:pt x="103" y="146"/>
                </a:lnTo>
                <a:lnTo>
                  <a:pt x="103" y="144"/>
                </a:lnTo>
                <a:lnTo>
                  <a:pt x="103" y="143"/>
                </a:lnTo>
                <a:lnTo>
                  <a:pt x="103" y="141"/>
                </a:lnTo>
                <a:lnTo>
                  <a:pt x="101" y="135"/>
                </a:lnTo>
                <a:lnTo>
                  <a:pt x="101" y="131"/>
                </a:lnTo>
                <a:lnTo>
                  <a:pt x="101" y="129"/>
                </a:lnTo>
                <a:lnTo>
                  <a:pt x="101" y="128"/>
                </a:lnTo>
                <a:lnTo>
                  <a:pt x="101" y="128"/>
                </a:lnTo>
                <a:lnTo>
                  <a:pt x="103" y="128"/>
                </a:lnTo>
                <a:lnTo>
                  <a:pt x="105" y="128"/>
                </a:lnTo>
                <a:lnTo>
                  <a:pt x="107" y="126"/>
                </a:lnTo>
                <a:lnTo>
                  <a:pt x="109" y="126"/>
                </a:lnTo>
                <a:lnTo>
                  <a:pt x="111" y="126"/>
                </a:lnTo>
                <a:lnTo>
                  <a:pt x="113" y="124"/>
                </a:lnTo>
                <a:lnTo>
                  <a:pt x="115" y="124"/>
                </a:lnTo>
                <a:lnTo>
                  <a:pt x="116" y="122"/>
                </a:lnTo>
                <a:lnTo>
                  <a:pt x="116" y="120"/>
                </a:lnTo>
                <a:lnTo>
                  <a:pt x="118" y="120"/>
                </a:lnTo>
                <a:lnTo>
                  <a:pt x="120" y="118"/>
                </a:lnTo>
                <a:lnTo>
                  <a:pt x="124" y="118"/>
                </a:lnTo>
                <a:lnTo>
                  <a:pt x="124" y="116"/>
                </a:lnTo>
                <a:lnTo>
                  <a:pt x="126" y="114"/>
                </a:lnTo>
                <a:lnTo>
                  <a:pt x="128" y="113"/>
                </a:lnTo>
                <a:lnTo>
                  <a:pt x="130" y="113"/>
                </a:lnTo>
                <a:lnTo>
                  <a:pt x="131" y="113"/>
                </a:lnTo>
                <a:lnTo>
                  <a:pt x="133" y="111"/>
                </a:lnTo>
                <a:lnTo>
                  <a:pt x="135" y="111"/>
                </a:lnTo>
                <a:lnTo>
                  <a:pt x="137" y="111"/>
                </a:lnTo>
                <a:lnTo>
                  <a:pt x="139" y="111"/>
                </a:lnTo>
                <a:lnTo>
                  <a:pt x="141" y="111"/>
                </a:lnTo>
                <a:lnTo>
                  <a:pt x="143" y="109"/>
                </a:lnTo>
                <a:lnTo>
                  <a:pt x="145" y="109"/>
                </a:lnTo>
                <a:lnTo>
                  <a:pt x="146" y="109"/>
                </a:lnTo>
                <a:lnTo>
                  <a:pt x="148" y="109"/>
                </a:lnTo>
                <a:lnTo>
                  <a:pt x="148" y="111"/>
                </a:lnTo>
                <a:lnTo>
                  <a:pt x="150" y="109"/>
                </a:lnTo>
                <a:lnTo>
                  <a:pt x="150" y="109"/>
                </a:lnTo>
                <a:lnTo>
                  <a:pt x="152" y="107"/>
                </a:lnTo>
                <a:lnTo>
                  <a:pt x="154" y="107"/>
                </a:lnTo>
                <a:lnTo>
                  <a:pt x="156" y="107"/>
                </a:lnTo>
                <a:lnTo>
                  <a:pt x="158" y="107"/>
                </a:lnTo>
                <a:lnTo>
                  <a:pt x="160" y="107"/>
                </a:lnTo>
                <a:lnTo>
                  <a:pt x="162" y="107"/>
                </a:lnTo>
                <a:lnTo>
                  <a:pt x="163" y="107"/>
                </a:lnTo>
                <a:lnTo>
                  <a:pt x="165" y="105"/>
                </a:lnTo>
                <a:lnTo>
                  <a:pt x="165" y="103"/>
                </a:lnTo>
                <a:lnTo>
                  <a:pt x="165" y="101"/>
                </a:lnTo>
                <a:lnTo>
                  <a:pt x="167" y="101"/>
                </a:lnTo>
                <a:lnTo>
                  <a:pt x="167" y="99"/>
                </a:lnTo>
                <a:lnTo>
                  <a:pt x="169" y="99"/>
                </a:lnTo>
                <a:lnTo>
                  <a:pt x="169" y="101"/>
                </a:lnTo>
                <a:lnTo>
                  <a:pt x="171" y="101"/>
                </a:lnTo>
                <a:lnTo>
                  <a:pt x="173" y="101"/>
                </a:lnTo>
                <a:lnTo>
                  <a:pt x="173" y="103"/>
                </a:lnTo>
                <a:lnTo>
                  <a:pt x="175" y="103"/>
                </a:lnTo>
                <a:lnTo>
                  <a:pt x="177" y="103"/>
                </a:lnTo>
                <a:lnTo>
                  <a:pt x="177" y="105"/>
                </a:lnTo>
                <a:lnTo>
                  <a:pt x="178" y="105"/>
                </a:lnTo>
                <a:lnTo>
                  <a:pt x="180" y="105"/>
                </a:lnTo>
                <a:lnTo>
                  <a:pt x="182" y="105"/>
                </a:lnTo>
                <a:lnTo>
                  <a:pt x="182" y="103"/>
                </a:lnTo>
                <a:lnTo>
                  <a:pt x="182" y="101"/>
                </a:lnTo>
                <a:lnTo>
                  <a:pt x="180" y="101"/>
                </a:lnTo>
                <a:lnTo>
                  <a:pt x="180" y="99"/>
                </a:lnTo>
                <a:lnTo>
                  <a:pt x="180" y="98"/>
                </a:lnTo>
                <a:lnTo>
                  <a:pt x="182" y="98"/>
                </a:lnTo>
                <a:lnTo>
                  <a:pt x="184" y="98"/>
                </a:lnTo>
                <a:lnTo>
                  <a:pt x="186" y="96"/>
                </a:lnTo>
                <a:lnTo>
                  <a:pt x="188" y="96"/>
                </a:lnTo>
                <a:lnTo>
                  <a:pt x="190" y="94"/>
                </a:lnTo>
                <a:lnTo>
                  <a:pt x="192" y="94"/>
                </a:lnTo>
                <a:lnTo>
                  <a:pt x="193" y="94"/>
                </a:lnTo>
                <a:lnTo>
                  <a:pt x="195" y="94"/>
                </a:lnTo>
                <a:lnTo>
                  <a:pt x="195" y="92"/>
                </a:lnTo>
                <a:lnTo>
                  <a:pt x="197" y="92"/>
                </a:lnTo>
                <a:lnTo>
                  <a:pt x="197" y="92"/>
                </a:lnTo>
                <a:lnTo>
                  <a:pt x="199" y="92"/>
                </a:lnTo>
                <a:lnTo>
                  <a:pt x="201" y="92"/>
                </a:lnTo>
                <a:lnTo>
                  <a:pt x="201" y="90"/>
                </a:lnTo>
                <a:lnTo>
                  <a:pt x="203" y="88"/>
                </a:lnTo>
                <a:lnTo>
                  <a:pt x="203" y="86"/>
                </a:lnTo>
                <a:lnTo>
                  <a:pt x="205" y="86"/>
                </a:lnTo>
                <a:lnTo>
                  <a:pt x="205" y="88"/>
                </a:lnTo>
                <a:lnTo>
                  <a:pt x="207" y="88"/>
                </a:lnTo>
                <a:lnTo>
                  <a:pt x="208" y="86"/>
                </a:lnTo>
                <a:lnTo>
                  <a:pt x="210" y="84"/>
                </a:lnTo>
                <a:lnTo>
                  <a:pt x="210" y="86"/>
                </a:lnTo>
                <a:lnTo>
                  <a:pt x="212" y="86"/>
                </a:lnTo>
                <a:lnTo>
                  <a:pt x="214" y="86"/>
                </a:lnTo>
                <a:lnTo>
                  <a:pt x="216" y="88"/>
                </a:lnTo>
                <a:lnTo>
                  <a:pt x="218" y="88"/>
                </a:lnTo>
                <a:lnTo>
                  <a:pt x="218" y="86"/>
                </a:lnTo>
                <a:lnTo>
                  <a:pt x="220" y="86"/>
                </a:lnTo>
                <a:lnTo>
                  <a:pt x="222" y="86"/>
                </a:lnTo>
                <a:lnTo>
                  <a:pt x="225" y="86"/>
                </a:lnTo>
                <a:lnTo>
                  <a:pt x="227" y="84"/>
                </a:lnTo>
                <a:lnTo>
                  <a:pt x="229" y="84"/>
                </a:lnTo>
                <a:lnTo>
                  <a:pt x="229" y="86"/>
                </a:lnTo>
                <a:lnTo>
                  <a:pt x="231" y="86"/>
                </a:lnTo>
                <a:lnTo>
                  <a:pt x="231" y="88"/>
                </a:lnTo>
                <a:lnTo>
                  <a:pt x="231" y="90"/>
                </a:lnTo>
                <a:lnTo>
                  <a:pt x="233" y="90"/>
                </a:lnTo>
                <a:lnTo>
                  <a:pt x="235" y="90"/>
                </a:lnTo>
                <a:lnTo>
                  <a:pt x="235" y="88"/>
                </a:lnTo>
                <a:lnTo>
                  <a:pt x="237" y="86"/>
                </a:lnTo>
                <a:lnTo>
                  <a:pt x="238" y="86"/>
                </a:lnTo>
                <a:lnTo>
                  <a:pt x="240" y="88"/>
                </a:lnTo>
                <a:lnTo>
                  <a:pt x="242" y="88"/>
                </a:lnTo>
                <a:lnTo>
                  <a:pt x="244" y="88"/>
                </a:lnTo>
                <a:lnTo>
                  <a:pt x="244" y="86"/>
                </a:lnTo>
                <a:lnTo>
                  <a:pt x="244" y="86"/>
                </a:lnTo>
                <a:lnTo>
                  <a:pt x="244" y="84"/>
                </a:lnTo>
                <a:lnTo>
                  <a:pt x="244" y="83"/>
                </a:lnTo>
                <a:lnTo>
                  <a:pt x="244" y="81"/>
                </a:lnTo>
                <a:lnTo>
                  <a:pt x="244" y="79"/>
                </a:lnTo>
                <a:lnTo>
                  <a:pt x="246" y="77"/>
                </a:lnTo>
                <a:lnTo>
                  <a:pt x="248" y="77"/>
                </a:lnTo>
                <a:lnTo>
                  <a:pt x="250" y="77"/>
                </a:lnTo>
                <a:lnTo>
                  <a:pt x="250" y="75"/>
                </a:lnTo>
                <a:lnTo>
                  <a:pt x="252" y="75"/>
                </a:lnTo>
                <a:lnTo>
                  <a:pt x="253" y="75"/>
                </a:lnTo>
                <a:lnTo>
                  <a:pt x="255" y="75"/>
                </a:lnTo>
                <a:lnTo>
                  <a:pt x="255" y="73"/>
                </a:lnTo>
                <a:lnTo>
                  <a:pt x="257" y="73"/>
                </a:lnTo>
                <a:lnTo>
                  <a:pt x="259" y="71"/>
                </a:lnTo>
                <a:lnTo>
                  <a:pt x="259" y="69"/>
                </a:lnTo>
                <a:lnTo>
                  <a:pt x="265" y="64"/>
                </a:lnTo>
                <a:lnTo>
                  <a:pt x="272" y="60"/>
                </a:lnTo>
                <a:lnTo>
                  <a:pt x="278" y="51"/>
                </a:lnTo>
                <a:lnTo>
                  <a:pt x="287" y="41"/>
                </a:lnTo>
                <a:lnTo>
                  <a:pt x="289" y="34"/>
                </a:lnTo>
                <a:lnTo>
                  <a:pt x="291" y="28"/>
                </a:lnTo>
                <a:lnTo>
                  <a:pt x="297" y="26"/>
                </a:lnTo>
                <a:lnTo>
                  <a:pt x="304" y="26"/>
                </a:lnTo>
                <a:lnTo>
                  <a:pt x="313" y="26"/>
                </a:lnTo>
                <a:lnTo>
                  <a:pt x="321" y="28"/>
                </a:lnTo>
                <a:lnTo>
                  <a:pt x="325" y="24"/>
                </a:lnTo>
                <a:lnTo>
                  <a:pt x="334" y="15"/>
                </a:lnTo>
                <a:lnTo>
                  <a:pt x="340" y="13"/>
                </a:lnTo>
                <a:lnTo>
                  <a:pt x="351" y="8"/>
                </a:lnTo>
                <a:lnTo>
                  <a:pt x="358" y="6"/>
                </a:lnTo>
                <a:lnTo>
                  <a:pt x="368" y="4"/>
                </a:lnTo>
                <a:lnTo>
                  <a:pt x="377" y="0"/>
                </a:lnTo>
                <a:lnTo>
                  <a:pt x="388" y="0"/>
                </a:lnTo>
                <a:lnTo>
                  <a:pt x="400" y="4"/>
                </a:lnTo>
                <a:lnTo>
                  <a:pt x="409" y="11"/>
                </a:lnTo>
                <a:lnTo>
                  <a:pt x="415" y="17"/>
                </a:lnTo>
                <a:lnTo>
                  <a:pt x="415" y="19"/>
                </a:lnTo>
                <a:lnTo>
                  <a:pt x="417" y="19"/>
                </a:lnTo>
                <a:lnTo>
                  <a:pt x="418" y="19"/>
                </a:lnTo>
                <a:lnTo>
                  <a:pt x="420" y="19"/>
                </a:lnTo>
                <a:lnTo>
                  <a:pt x="422" y="19"/>
                </a:lnTo>
                <a:lnTo>
                  <a:pt x="424" y="21"/>
                </a:lnTo>
                <a:lnTo>
                  <a:pt x="426" y="23"/>
                </a:lnTo>
                <a:lnTo>
                  <a:pt x="428" y="24"/>
                </a:lnTo>
                <a:lnTo>
                  <a:pt x="430" y="24"/>
                </a:lnTo>
                <a:lnTo>
                  <a:pt x="432" y="24"/>
                </a:lnTo>
                <a:lnTo>
                  <a:pt x="432" y="26"/>
                </a:lnTo>
                <a:lnTo>
                  <a:pt x="432" y="28"/>
                </a:lnTo>
                <a:lnTo>
                  <a:pt x="433" y="28"/>
                </a:lnTo>
                <a:lnTo>
                  <a:pt x="433" y="30"/>
                </a:lnTo>
                <a:lnTo>
                  <a:pt x="433" y="30"/>
                </a:lnTo>
                <a:lnTo>
                  <a:pt x="435" y="30"/>
                </a:lnTo>
                <a:lnTo>
                  <a:pt x="435" y="32"/>
                </a:lnTo>
                <a:lnTo>
                  <a:pt x="437" y="32"/>
                </a:lnTo>
                <a:lnTo>
                  <a:pt x="439" y="32"/>
                </a:lnTo>
                <a:lnTo>
                  <a:pt x="441" y="32"/>
                </a:lnTo>
                <a:lnTo>
                  <a:pt x="443" y="32"/>
                </a:lnTo>
                <a:lnTo>
                  <a:pt x="445" y="32"/>
                </a:lnTo>
                <a:lnTo>
                  <a:pt x="447" y="32"/>
                </a:lnTo>
                <a:lnTo>
                  <a:pt x="450" y="34"/>
                </a:lnTo>
                <a:lnTo>
                  <a:pt x="450" y="32"/>
                </a:lnTo>
                <a:lnTo>
                  <a:pt x="452" y="32"/>
                </a:lnTo>
                <a:lnTo>
                  <a:pt x="454" y="32"/>
                </a:lnTo>
                <a:lnTo>
                  <a:pt x="456" y="30"/>
                </a:lnTo>
                <a:lnTo>
                  <a:pt x="458" y="30"/>
                </a:lnTo>
                <a:lnTo>
                  <a:pt x="460" y="30"/>
                </a:lnTo>
                <a:lnTo>
                  <a:pt x="462" y="30"/>
                </a:lnTo>
                <a:lnTo>
                  <a:pt x="463" y="30"/>
                </a:lnTo>
                <a:lnTo>
                  <a:pt x="463" y="28"/>
                </a:lnTo>
                <a:lnTo>
                  <a:pt x="465" y="28"/>
                </a:lnTo>
                <a:lnTo>
                  <a:pt x="467" y="28"/>
                </a:lnTo>
                <a:lnTo>
                  <a:pt x="469" y="28"/>
                </a:lnTo>
                <a:lnTo>
                  <a:pt x="471" y="30"/>
                </a:lnTo>
                <a:lnTo>
                  <a:pt x="473" y="30"/>
                </a:lnTo>
                <a:lnTo>
                  <a:pt x="475" y="30"/>
                </a:lnTo>
                <a:lnTo>
                  <a:pt x="477" y="30"/>
                </a:lnTo>
                <a:lnTo>
                  <a:pt x="477" y="28"/>
                </a:lnTo>
                <a:lnTo>
                  <a:pt x="478" y="28"/>
                </a:lnTo>
                <a:lnTo>
                  <a:pt x="478" y="30"/>
                </a:lnTo>
                <a:lnTo>
                  <a:pt x="480" y="30"/>
                </a:lnTo>
                <a:lnTo>
                  <a:pt x="482" y="32"/>
                </a:lnTo>
                <a:lnTo>
                  <a:pt x="482" y="32"/>
                </a:lnTo>
                <a:lnTo>
                  <a:pt x="484" y="32"/>
                </a:lnTo>
                <a:lnTo>
                  <a:pt x="486" y="32"/>
                </a:lnTo>
                <a:lnTo>
                  <a:pt x="488" y="32"/>
                </a:lnTo>
                <a:lnTo>
                  <a:pt x="490" y="34"/>
                </a:lnTo>
                <a:lnTo>
                  <a:pt x="492" y="34"/>
                </a:lnTo>
                <a:lnTo>
                  <a:pt x="493" y="34"/>
                </a:lnTo>
                <a:lnTo>
                  <a:pt x="495" y="34"/>
                </a:lnTo>
                <a:lnTo>
                  <a:pt x="497" y="34"/>
                </a:lnTo>
                <a:lnTo>
                  <a:pt x="499" y="32"/>
                </a:lnTo>
                <a:lnTo>
                  <a:pt x="499" y="30"/>
                </a:lnTo>
                <a:lnTo>
                  <a:pt x="501" y="30"/>
                </a:lnTo>
                <a:lnTo>
                  <a:pt x="503" y="30"/>
                </a:lnTo>
                <a:lnTo>
                  <a:pt x="505" y="30"/>
                </a:lnTo>
                <a:lnTo>
                  <a:pt x="507" y="30"/>
                </a:lnTo>
                <a:lnTo>
                  <a:pt x="508" y="30"/>
                </a:lnTo>
                <a:lnTo>
                  <a:pt x="510" y="30"/>
                </a:lnTo>
                <a:lnTo>
                  <a:pt x="512" y="30"/>
                </a:lnTo>
                <a:lnTo>
                  <a:pt x="514" y="30"/>
                </a:lnTo>
                <a:lnTo>
                  <a:pt x="516" y="32"/>
                </a:lnTo>
                <a:lnTo>
                  <a:pt x="518" y="34"/>
                </a:lnTo>
                <a:lnTo>
                  <a:pt x="520" y="34"/>
                </a:lnTo>
                <a:lnTo>
                  <a:pt x="520" y="32"/>
                </a:lnTo>
                <a:lnTo>
                  <a:pt x="522" y="32"/>
                </a:lnTo>
                <a:lnTo>
                  <a:pt x="523" y="30"/>
                </a:lnTo>
                <a:lnTo>
                  <a:pt x="525" y="28"/>
                </a:lnTo>
                <a:lnTo>
                  <a:pt x="527" y="28"/>
                </a:lnTo>
                <a:lnTo>
                  <a:pt x="529" y="28"/>
                </a:lnTo>
                <a:lnTo>
                  <a:pt x="529" y="28"/>
                </a:lnTo>
                <a:lnTo>
                  <a:pt x="531" y="28"/>
                </a:lnTo>
                <a:lnTo>
                  <a:pt x="531" y="30"/>
                </a:lnTo>
                <a:lnTo>
                  <a:pt x="533" y="28"/>
                </a:lnTo>
                <a:lnTo>
                  <a:pt x="535" y="28"/>
                </a:lnTo>
                <a:lnTo>
                  <a:pt x="537" y="28"/>
                </a:lnTo>
                <a:lnTo>
                  <a:pt x="538" y="28"/>
                </a:lnTo>
                <a:lnTo>
                  <a:pt x="540" y="28"/>
                </a:lnTo>
                <a:lnTo>
                  <a:pt x="542" y="30"/>
                </a:lnTo>
                <a:lnTo>
                  <a:pt x="544" y="30"/>
                </a:lnTo>
                <a:lnTo>
                  <a:pt x="546" y="32"/>
                </a:lnTo>
                <a:lnTo>
                  <a:pt x="548" y="32"/>
                </a:lnTo>
                <a:lnTo>
                  <a:pt x="550" y="32"/>
                </a:lnTo>
                <a:lnTo>
                  <a:pt x="552" y="34"/>
                </a:lnTo>
                <a:lnTo>
                  <a:pt x="553" y="36"/>
                </a:lnTo>
                <a:lnTo>
                  <a:pt x="553" y="38"/>
                </a:lnTo>
                <a:lnTo>
                  <a:pt x="555" y="39"/>
                </a:lnTo>
                <a:lnTo>
                  <a:pt x="555" y="41"/>
                </a:lnTo>
                <a:lnTo>
                  <a:pt x="557" y="43"/>
                </a:lnTo>
                <a:lnTo>
                  <a:pt x="557" y="45"/>
                </a:lnTo>
                <a:lnTo>
                  <a:pt x="557" y="47"/>
                </a:lnTo>
                <a:lnTo>
                  <a:pt x="559" y="49"/>
                </a:lnTo>
                <a:lnTo>
                  <a:pt x="561" y="51"/>
                </a:lnTo>
                <a:lnTo>
                  <a:pt x="561" y="53"/>
                </a:lnTo>
                <a:lnTo>
                  <a:pt x="563" y="54"/>
                </a:lnTo>
                <a:lnTo>
                  <a:pt x="563" y="56"/>
                </a:lnTo>
                <a:lnTo>
                  <a:pt x="565" y="56"/>
                </a:lnTo>
                <a:lnTo>
                  <a:pt x="567" y="58"/>
                </a:lnTo>
                <a:lnTo>
                  <a:pt x="565" y="60"/>
                </a:lnTo>
                <a:lnTo>
                  <a:pt x="565" y="62"/>
                </a:lnTo>
                <a:lnTo>
                  <a:pt x="565" y="64"/>
                </a:lnTo>
                <a:lnTo>
                  <a:pt x="565" y="64"/>
                </a:lnTo>
                <a:lnTo>
                  <a:pt x="563" y="64"/>
                </a:lnTo>
                <a:lnTo>
                  <a:pt x="563" y="66"/>
                </a:lnTo>
                <a:lnTo>
                  <a:pt x="563" y="68"/>
                </a:lnTo>
                <a:lnTo>
                  <a:pt x="563" y="69"/>
                </a:lnTo>
                <a:lnTo>
                  <a:pt x="565" y="71"/>
                </a:lnTo>
                <a:lnTo>
                  <a:pt x="565" y="73"/>
                </a:lnTo>
                <a:lnTo>
                  <a:pt x="565" y="75"/>
                </a:lnTo>
                <a:lnTo>
                  <a:pt x="565" y="77"/>
                </a:lnTo>
                <a:lnTo>
                  <a:pt x="567" y="79"/>
                </a:lnTo>
                <a:lnTo>
                  <a:pt x="568" y="81"/>
                </a:lnTo>
                <a:lnTo>
                  <a:pt x="568" y="83"/>
                </a:lnTo>
                <a:lnTo>
                  <a:pt x="568" y="84"/>
                </a:lnTo>
                <a:lnTo>
                  <a:pt x="568" y="86"/>
                </a:lnTo>
                <a:lnTo>
                  <a:pt x="568" y="88"/>
                </a:lnTo>
                <a:lnTo>
                  <a:pt x="568" y="90"/>
                </a:lnTo>
                <a:lnTo>
                  <a:pt x="568" y="92"/>
                </a:lnTo>
                <a:lnTo>
                  <a:pt x="568" y="94"/>
                </a:lnTo>
                <a:lnTo>
                  <a:pt x="570" y="96"/>
                </a:lnTo>
                <a:lnTo>
                  <a:pt x="572" y="98"/>
                </a:lnTo>
                <a:lnTo>
                  <a:pt x="572" y="99"/>
                </a:lnTo>
                <a:lnTo>
                  <a:pt x="574" y="99"/>
                </a:lnTo>
                <a:lnTo>
                  <a:pt x="574" y="101"/>
                </a:lnTo>
                <a:lnTo>
                  <a:pt x="576" y="101"/>
                </a:lnTo>
                <a:lnTo>
                  <a:pt x="576" y="103"/>
                </a:lnTo>
                <a:lnTo>
                  <a:pt x="576" y="105"/>
                </a:lnTo>
                <a:lnTo>
                  <a:pt x="578" y="105"/>
                </a:lnTo>
                <a:lnTo>
                  <a:pt x="578" y="107"/>
                </a:lnTo>
                <a:lnTo>
                  <a:pt x="580" y="107"/>
                </a:lnTo>
                <a:lnTo>
                  <a:pt x="582" y="109"/>
                </a:lnTo>
                <a:lnTo>
                  <a:pt x="583" y="109"/>
                </a:lnTo>
                <a:lnTo>
                  <a:pt x="583" y="109"/>
                </a:lnTo>
                <a:lnTo>
                  <a:pt x="585" y="109"/>
                </a:lnTo>
                <a:lnTo>
                  <a:pt x="587" y="109"/>
                </a:lnTo>
                <a:lnTo>
                  <a:pt x="589" y="109"/>
                </a:lnTo>
                <a:lnTo>
                  <a:pt x="591" y="109"/>
                </a:lnTo>
                <a:lnTo>
                  <a:pt x="593" y="109"/>
                </a:lnTo>
                <a:lnTo>
                  <a:pt x="595" y="109"/>
                </a:lnTo>
                <a:lnTo>
                  <a:pt x="597" y="109"/>
                </a:lnTo>
                <a:lnTo>
                  <a:pt x="598" y="111"/>
                </a:lnTo>
                <a:lnTo>
                  <a:pt x="600" y="113"/>
                </a:lnTo>
                <a:lnTo>
                  <a:pt x="600" y="114"/>
                </a:lnTo>
                <a:lnTo>
                  <a:pt x="602" y="116"/>
                </a:lnTo>
                <a:lnTo>
                  <a:pt x="604" y="118"/>
                </a:lnTo>
                <a:lnTo>
                  <a:pt x="604" y="120"/>
                </a:lnTo>
                <a:lnTo>
                  <a:pt x="606" y="122"/>
                </a:lnTo>
                <a:lnTo>
                  <a:pt x="606" y="124"/>
                </a:lnTo>
                <a:lnTo>
                  <a:pt x="608" y="124"/>
                </a:lnTo>
                <a:lnTo>
                  <a:pt x="608" y="126"/>
                </a:lnTo>
                <a:lnTo>
                  <a:pt x="610" y="126"/>
                </a:lnTo>
                <a:lnTo>
                  <a:pt x="610" y="128"/>
                </a:lnTo>
                <a:lnTo>
                  <a:pt x="610" y="129"/>
                </a:lnTo>
                <a:lnTo>
                  <a:pt x="612" y="131"/>
                </a:lnTo>
                <a:lnTo>
                  <a:pt x="612" y="133"/>
                </a:lnTo>
                <a:lnTo>
                  <a:pt x="610" y="133"/>
                </a:lnTo>
                <a:lnTo>
                  <a:pt x="610" y="135"/>
                </a:lnTo>
                <a:lnTo>
                  <a:pt x="612" y="135"/>
                </a:lnTo>
                <a:lnTo>
                  <a:pt x="612" y="137"/>
                </a:lnTo>
                <a:lnTo>
                  <a:pt x="613" y="137"/>
                </a:lnTo>
                <a:lnTo>
                  <a:pt x="613" y="139"/>
                </a:lnTo>
                <a:lnTo>
                  <a:pt x="615" y="141"/>
                </a:lnTo>
                <a:lnTo>
                  <a:pt x="617" y="141"/>
                </a:lnTo>
                <a:lnTo>
                  <a:pt x="617" y="143"/>
                </a:lnTo>
                <a:lnTo>
                  <a:pt x="619" y="143"/>
                </a:lnTo>
                <a:lnTo>
                  <a:pt x="619" y="144"/>
                </a:lnTo>
                <a:lnTo>
                  <a:pt x="621" y="144"/>
                </a:lnTo>
                <a:lnTo>
                  <a:pt x="623" y="144"/>
                </a:lnTo>
                <a:lnTo>
                  <a:pt x="623" y="146"/>
                </a:lnTo>
                <a:lnTo>
                  <a:pt x="625" y="148"/>
                </a:lnTo>
                <a:lnTo>
                  <a:pt x="625" y="150"/>
                </a:lnTo>
                <a:lnTo>
                  <a:pt x="625" y="152"/>
                </a:lnTo>
                <a:lnTo>
                  <a:pt x="625" y="152"/>
                </a:lnTo>
                <a:lnTo>
                  <a:pt x="625" y="152"/>
                </a:lnTo>
                <a:lnTo>
                  <a:pt x="627" y="152"/>
                </a:lnTo>
                <a:lnTo>
                  <a:pt x="629" y="152"/>
                </a:lnTo>
                <a:lnTo>
                  <a:pt x="630" y="152"/>
                </a:lnTo>
                <a:lnTo>
                  <a:pt x="630" y="154"/>
                </a:lnTo>
                <a:lnTo>
                  <a:pt x="632" y="154"/>
                </a:lnTo>
                <a:lnTo>
                  <a:pt x="634" y="154"/>
                </a:lnTo>
                <a:lnTo>
                  <a:pt x="636" y="156"/>
                </a:lnTo>
                <a:lnTo>
                  <a:pt x="638" y="156"/>
                </a:lnTo>
                <a:lnTo>
                  <a:pt x="640" y="156"/>
                </a:lnTo>
                <a:lnTo>
                  <a:pt x="642" y="158"/>
                </a:lnTo>
                <a:lnTo>
                  <a:pt x="644" y="158"/>
                </a:lnTo>
                <a:lnTo>
                  <a:pt x="645" y="158"/>
                </a:lnTo>
                <a:lnTo>
                  <a:pt x="647" y="158"/>
                </a:lnTo>
                <a:lnTo>
                  <a:pt x="649" y="158"/>
                </a:lnTo>
                <a:lnTo>
                  <a:pt x="651" y="159"/>
                </a:lnTo>
                <a:lnTo>
                  <a:pt x="651" y="161"/>
                </a:lnTo>
                <a:lnTo>
                  <a:pt x="651" y="163"/>
                </a:lnTo>
                <a:lnTo>
                  <a:pt x="651" y="165"/>
                </a:lnTo>
                <a:lnTo>
                  <a:pt x="651" y="167"/>
                </a:lnTo>
                <a:lnTo>
                  <a:pt x="653" y="167"/>
                </a:lnTo>
                <a:lnTo>
                  <a:pt x="653" y="169"/>
                </a:lnTo>
                <a:lnTo>
                  <a:pt x="655" y="171"/>
                </a:lnTo>
                <a:lnTo>
                  <a:pt x="655" y="173"/>
                </a:lnTo>
                <a:lnTo>
                  <a:pt x="653" y="173"/>
                </a:lnTo>
                <a:lnTo>
                  <a:pt x="653" y="174"/>
                </a:lnTo>
                <a:lnTo>
                  <a:pt x="653" y="176"/>
                </a:lnTo>
                <a:lnTo>
                  <a:pt x="655" y="178"/>
                </a:lnTo>
                <a:lnTo>
                  <a:pt x="655" y="180"/>
                </a:lnTo>
                <a:lnTo>
                  <a:pt x="657" y="182"/>
                </a:lnTo>
                <a:lnTo>
                  <a:pt x="657" y="184"/>
                </a:lnTo>
                <a:lnTo>
                  <a:pt x="657" y="186"/>
                </a:lnTo>
                <a:lnTo>
                  <a:pt x="657" y="188"/>
                </a:lnTo>
                <a:lnTo>
                  <a:pt x="659" y="189"/>
                </a:lnTo>
                <a:lnTo>
                  <a:pt x="659" y="191"/>
                </a:lnTo>
                <a:lnTo>
                  <a:pt x="660" y="193"/>
                </a:lnTo>
                <a:lnTo>
                  <a:pt x="660" y="195"/>
                </a:lnTo>
                <a:lnTo>
                  <a:pt x="662" y="197"/>
                </a:lnTo>
                <a:lnTo>
                  <a:pt x="660" y="197"/>
                </a:lnTo>
                <a:lnTo>
                  <a:pt x="660" y="199"/>
                </a:lnTo>
                <a:lnTo>
                  <a:pt x="660" y="201"/>
                </a:lnTo>
                <a:lnTo>
                  <a:pt x="660" y="203"/>
                </a:lnTo>
                <a:lnTo>
                  <a:pt x="660" y="204"/>
                </a:lnTo>
                <a:lnTo>
                  <a:pt x="660" y="206"/>
                </a:lnTo>
                <a:lnTo>
                  <a:pt x="660" y="208"/>
                </a:lnTo>
                <a:lnTo>
                  <a:pt x="662" y="208"/>
                </a:lnTo>
                <a:lnTo>
                  <a:pt x="662" y="210"/>
                </a:lnTo>
                <a:lnTo>
                  <a:pt x="664" y="210"/>
                </a:lnTo>
                <a:lnTo>
                  <a:pt x="666" y="210"/>
                </a:lnTo>
                <a:lnTo>
                  <a:pt x="668" y="210"/>
                </a:lnTo>
                <a:lnTo>
                  <a:pt x="670" y="210"/>
                </a:lnTo>
                <a:lnTo>
                  <a:pt x="672" y="210"/>
                </a:lnTo>
                <a:lnTo>
                  <a:pt x="672" y="210"/>
                </a:lnTo>
                <a:lnTo>
                  <a:pt x="674" y="210"/>
                </a:lnTo>
                <a:lnTo>
                  <a:pt x="675" y="212"/>
                </a:lnTo>
                <a:lnTo>
                  <a:pt x="677" y="212"/>
                </a:lnTo>
                <a:lnTo>
                  <a:pt x="679" y="212"/>
                </a:lnTo>
                <a:lnTo>
                  <a:pt x="679" y="214"/>
                </a:lnTo>
                <a:lnTo>
                  <a:pt x="681" y="214"/>
                </a:lnTo>
                <a:lnTo>
                  <a:pt x="683" y="216"/>
                </a:lnTo>
                <a:lnTo>
                  <a:pt x="685" y="216"/>
                </a:lnTo>
                <a:lnTo>
                  <a:pt x="685" y="218"/>
                </a:lnTo>
                <a:lnTo>
                  <a:pt x="687" y="218"/>
                </a:lnTo>
                <a:lnTo>
                  <a:pt x="689" y="219"/>
                </a:lnTo>
                <a:lnTo>
                  <a:pt x="690" y="221"/>
                </a:lnTo>
                <a:lnTo>
                  <a:pt x="692" y="223"/>
                </a:lnTo>
                <a:lnTo>
                  <a:pt x="694" y="225"/>
                </a:lnTo>
                <a:lnTo>
                  <a:pt x="696" y="225"/>
                </a:lnTo>
                <a:lnTo>
                  <a:pt x="696" y="227"/>
                </a:lnTo>
                <a:lnTo>
                  <a:pt x="698" y="227"/>
                </a:lnTo>
                <a:lnTo>
                  <a:pt x="700" y="229"/>
                </a:lnTo>
                <a:lnTo>
                  <a:pt x="702" y="229"/>
                </a:lnTo>
                <a:lnTo>
                  <a:pt x="704" y="231"/>
                </a:lnTo>
                <a:lnTo>
                  <a:pt x="705" y="231"/>
                </a:lnTo>
                <a:lnTo>
                  <a:pt x="707" y="233"/>
                </a:lnTo>
                <a:lnTo>
                  <a:pt x="709" y="233"/>
                </a:lnTo>
                <a:lnTo>
                  <a:pt x="709" y="234"/>
                </a:lnTo>
                <a:lnTo>
                  <a:pt x="711" y="234"/>
                </a:lnTo>
                <a:lnTo>
                  <a:pt x="713" y="236"/>
                </a:lnTo>
                <a:lnTo>
                  <a:pt x="715" y="236"/>
                </a:lnTo>
                <a:lnTo>
                  <a:pt x="717" y="238"/>
                </a:lnTo>
                <a:lnTo>
                  <a:pt x="719" y="238"/>
                </a:lnTo>
                <a:lnTo>
                  <a:pt x="720" y="238"/>
                </a:lnTo>
                <a:lnTo>
                  <a:pt x="720" y="238"/>
                </a:lnTo>
                <a:lnTo>
                  <a:pt x="720" y="240"/>
                </a:lnTo>
                <a:lnTo>
                  <a:pt x="720" y="242"/>
                </a:lnTo>
                <a:lnTo>
                  <a:pt x="720" y="242"/>
                </a:lnTo>
                <a:lnTo>
                  <a:pt x="720" y="244"/>
                </a:lnTo>
                <a:lnTo>
                  <a:pt x="720" y="246"/>
                </a:lnTo>
                <a:lnTo>
                  <a:pt x="719" y="246"/>
                </a:lnTo>
                <a:lnTo>
                  <a:pt x="719" y="248"/>
                </a:lnTo>
                <a:lnTo>
                  <a:pt x="719" y="249"/>
                </a:lnTo>
                <a:lnTo>
                  <a:pt x="719" y="251"/>
                </a:lnTo>
                <a:lnTo>
                  <a:pt x="719" y="253"/>
                </a:lnTo>
                <a:lnTo>
                  <a:pt x="717" y="255"/>
                </a:lnTo>
                <a:lnTo>
                  <a:pt x="715" y="255"/>
                </a:lnTo>
                <a:lnTo>
                  <a:pt x="713" y="257"/>
                </a:lnTo>
                <a:lnTo>
                  <a:pt x="711" y="257"/>
                </a:lnTo>
                <a:lnTo>
                  <a:pt x="711" y="259"/>
                </a:lnTo>
                <a:lnTo>
                  <a:pt x="709" y="259"/>
                </a:lnTo>
                <a:lnTo>
                  <a:pt x="709" y="261"/>
                </a:lnTo>
                <a:lnTo>
                  <a:pt x="707" y="263"/>
                </a:lnTo>
                <a:lnTo>
                  <a:pt x="707" y="264"/>
                </a:lnTo>
                <a:lnTo>
                  <a:pt x="705" y="266"/>
                </a:lnTo>
                <a:lnTo>
                  <a:pt x="705" y="268"/>
                </a:lnTo>
                <a:lnTo>
                  <a:pt x="705" y="270"/>
                </a:lnTo>
                <a:lnTo>
                  <a:pt x="705" y="272"/>
                </a:lnTo>
                <a:lnTo>
                  <a:pt x="704" y="274"/>
                </a:lnTo>
                <a:lnTo>
                  <a:pt x="704" y="276"/>
                </a:lnTo>
                <a:lnTo>
                  <a:pt x="702" y="278"/>
                </a:lnTo>
                <a:lnTo>
                  <a:pt x="702" y="279"/>
                </a:lnTo>
                <a:lnTo>
                  <a:pt x="702" y="281"/>
                </a:lnTo>
                <a:lnTo>
                  <a:pt x="700" y="281"/>
                </a:lnTo>
                <a:lnTo>
                  <a:pt x="700" y="283"/>
                </a:lnTo>
                <a:lnTo>
                  <a:pt x="698" y="283"/>
                </a:lnTo>
                <a:lnTo>
                  <a:pt x="698" y="285"/>
                </a:lnTo>
                <a:lnTo>
                  <a:pt x="696" y="285"/>
                </a:lnTo>
                <a:lnTo>
                  <a:pt x="696" y="287"/>
                </a:lnTo>
                <a:lnTo>
                  <a:pt x="696" y="287"/>
                </a:lnTo>
                <a:lnTo>
                  <a:pt x="696" y="289"/>
                </a:lnTo>
                <a:lnTo>
                  <a:pt x="694" y="289"/>
                </a:lnTo>
                <a:lnTo>
                  <a:pt x="694" y="291"/>
                </a:lnTo>
                <a:lnTo>
                  <a:pt x="694" y="293"/>
                </a:lnTo>
                <a:lnTo>
                  <a:pt x="692" y="295"/>
                </a:lnTo>
                <a:lnTo>
                  <a:pt x="692" y="296"/>
                </a:lnTo>
                <a:lnTo>
                  <a:pt x="690" y="296"/>
                </a:lnTo>
                <a:lnTo>
                  <a:pt x="690" y="298"/>
                </a:lnTo>
                <a:lnTo>
                  <a:pt x="689" y="298"/>
                </a:lnTo>
                <a:lnTo>
                  <a:pt x="689" y="300"/>
                </a:lnTo>
                <a:lnTo>
                  <a:pt x="687" y="302"/>
                </a:lnTo>
                <a:lnTo>
                  <a:pt x="687" y="304"/>
                </a:lnTo>
                <a:lnTo>
                  <a:pt x="685" y="306"/>
                </a:lnTo>
                <a:lnTo>
                  <a:pt x="683" y="308"/>
                </a:lnTo>
                <a:lnTo>
                  <a:pt x="681" y="310"/>
                </a:lnTo>
                <a:lnTo>
                  <a:pt x="679" y="311"/>
                </a:lnTo>
                <a:lnTo>
                  <a:pt x="677" y="311"/>
                </a:lnTo>
                <a:lnTo>
                  <a:pt x="677" y="313"/>
                </a:lnTo>
                <a:lnTo>
                  <a:pt x="675" y="315"/>
                </a:lnTo>
                <a:lnTo>
                  <a:pt x="675" y="317"/>
                </a:lnTo>
                <a:lnTo>
                  <a:pt x="675" y="319"/>
                </a:lnTo>
                <a:lnTo>
                  <a:pt x="672" y="340"/>
                </a:lnTo>
                <a:lnTo>
                  <a:pt x="670" y="341"/>
                </a:lnTo>
                <a:lnTo>
                  <a:pt x="670" y="343"/>
                </a:lnTo>
                <a:lnTo>
                  <a:pt x="670" y="347"/>
                </a:lnTo>
                <a:lnTo>
                  <a:pt x="670" y="353"/>
                </a:lnTo>
                <a:lnTo>
                  <a:pt x="675" y="353"/>
                </a:lnTo>
                <a:lnTo>
                  <a:pt x="694" y="351"/>
                </a:lnTo>
                <a:lnTo>
                  <a:pt x="705" y="353"/>
                </a:lnTo>
                <a:lnTo>
                  <a:pt x="720" y="351"/>
                </a:lnTo>
                <a:lnTo>
                  <a:pt x="732" y="351"/>
                </a:lnTo>
                <a:lnTo>
                  <a:pt x="735" y="351"/>
                </a:lnTo>
                <a:lnTo>
                  <a:pt x="737" y="351"/>
                </a:lnTo>
                <a:lnTo>
                  <a:pt x="739" y="351"/>
                </a:lnTo>
                <a:lnTo>
                  <a:pt x="741" y="351"/>
                </a:lnTo>
                <a:lnTo>
                  <a:pt x="743" y="351"/>
                </a:lnTo>
                <a:lnTo>
                  <a:pt x="745" y="349"/>
                </a:lnTo>
                <a:lnTo>
                  <a:pt x="747" y="349"/>
                </a:lnTo>
                <a:lnTo>
                  <a:pt x="749" y="349"/>
                </a:lnTo>
                <a:lnTo>
                  <a:pt x="750" y="349"/>
                </a:lnTo>
                <a:lnTo>
                  <a:pt x="752" y="349"/>
                </a:lnTo>
                <a:lnTo>
                  <a:pt x="754" y="349"/>
                </a:lnTo>
                <a:lnTo>
                  <a:pt x="756" y="349"/>
                </a:lnTo>
                <a:lnTo>
                  <a:pt x="758" y="347"/>
                </a:lnTo>
                <a:lnTo>
                  <a:pt x="760" y="347"/>
                </a:lnTo>
                <a:lnTo>
                  <a:pt x="762" y="347"/>
                </a:lnTo>
                <a:lnTo>
                  <a:pt x="764" y="347"/>
                </a:lnTo>
                <a:lnTo>
                  <a:pt x="765" y="347"/>
                </a:lnTo>
                <a:lnTo>
                  <a:pt x="767" y="347"/>
                </a:lnTo>
                <a:lnTo>
                  <a:pt x="767" y="347"/>
                </a:lnTo>
                <a:lnTo>
                  <a:pt x="769" y="347"/>
                </a:lnTo>
                <a:lnTo>
                  <a:pt x="771" y="345"/>
                </a:lnTo>
                <a:lnTo>
                  <a:pt x="773" y="345"/>
                </a:lnTo>
                <a:lnTo>
                  <a:pt x="775" y="345"/>
                </a:lnTo>
                <a:lnTo>
                  <a:pt x="777" y="345"/>
                </a:lnTo>
                <a:lnTo>
                  <a:pt x="779" y="345"/>
                </a:lnTo>
                <a:lnTo>
                  <a:pt x="780" y="345"/>
                </a:lnTo>
                <a:lnTo>
                  <a:pt x="782" y="345"/>
                </a:lnTo>
                <a:lnTo>
                  <a:pt x="784" y="345"/>
                </a:lnTo>
                <a:lnTo>
                  <a:pt x="786" y="345"/>
                </a:lnTo>
                <a:lnTo>
                  <a:pt x="786" y="343"/>
                </a:lnTo>
                <a:lnTo>
                  <a:pt x="788" y="343"/>
                </a:lnTo>
                <a:lnTo>
                  <a:pt x="790" y="343"/>
                </a:lnTo>
                <a:lnTo>
                  <a:pt x="792" y="343"/>
                </a:lnTo>
                <a:lnTo>
                  <a:pt x="794" y="343"/>
                </a:lnTo>
                <a:lnTo>
                  <a:pt x="795" y="343"/>
                </a:lnTo>
                <a:lnTo>
                  <a:pt x="797" y="343"/>
                </a:lnTo>
                <a:lnTo>
                  <a:pt x="799" y="343"/>
                </a:lnTo>
                <a:lnTo>
                  <a:pt x="801" y="343"/>
                </a:lnTo>
                <a:lnTo>
                  <a:pt x="803" y="343"/>
                </a:lnTo>
                <a:lnTo>
                  <a:pt x="803" y="345"/>
                </a:lnTo>
                <a:lnTo>
                  <a:pt x="805" y="345"/>
                </a:lnTo>
                <a:lnTo>
                  <a:pt x="807" y="345"/>
                </a:lnTo>
                <a:lnTo>
                  <a:pt x="809" y="345"/>
                </a:lnTo>
                <a:lnTo>
                  <a:pt x="810" y="345"/>
                </a:lnTo>
                <a:lnTo>
                  <a:pt x="812" y="345"/>
                </a:lnTo>
                <a:lnTo>
                  <a:pt x="814" y="345"/>
                </a:lnTo>
                <a:lnTo>
                  <a:pt x="814" y="345"/>
                </a:lnTo>
                <a:lnTo>
                  <a:pt x="816" y="345"/>
                </a:lnTo>
                <a:lnTo>
                  <a:pt x="818" y="345"/>
                </a:lnTo>
                <a:lnTo>
                  <a:pt x="820" y="345"/>
                </a:lnTo>
                <a:lnTo>
                  <a:pt x="822" y="345"/>
                </a:lnTo>
                <a:lnTo>
                  <a:pt x="824" y="345"/>
                </a:lnTo>
                <a:lnTo>
                  <a:pt x="825" y="345"/>
                </a:lnTo>
                <a:lnTo>
                  <a:pt x="827" y="345"/>
                </a:lnTo>
                <a:lnTo>
                  <a:pt x="829" y="345"/>
                </a:lnTo>
                <a:lnTo>
                  <a:pt x="831" y="345"/>
                </a:lnTo>
                <a:lnTo>
                  <a:pt x="833" y="345"/>
                </a:lnTo>
                <a:lnTo>
                  <a:pt x="835" y="345"/>
                </a:lnTo>
                <a:lnTo>
                  <a:pt x="837" y="345"/>
                </a:lnTo>
                <a:lnTo>
                  <a:pt x="839" y="343"/>
                </a:lnTo>
                <a:lnTo>
                  <a:pt x="840" y="343"/>
                </a:lnTo>
                <a:lnTo>
                  <a:pt x="842" y="343"/>
                </a:lnTo>
                <a:lnTo>
                  <a:pt x="844" y="343"/>
                </a:lnTo>
                <a:lnTo>
                  <a:pt x="846" y="343"/>
                </a:lnTo>
                <a:lnTo>
                  <a:pt x="848" y="343"/>
                </a:lnTo>
                <a:lnTo>
                  <a:pt x="850" y="343"/>
                </a:lnTo>
                <a:lnTo>
                  <a:pt x="852" y="343"/>
                </a:lnTo>
                <a:lnTo>
                  <a:pt x="854" y="343"/>
                </a:lnTo>
                <a:lnTo>
                  <a:pt x="855" y="343"/>
                </a:lnTo>
                <a:lnTo>
                  <a:pt x="857" y="343"/>
                </a:lnTo>
                <a:lnTo>
                  <a:pt x="859" y="343"/>
                </a:lnTo>
                <a:lnTo>
                  <a:pt x="861" y="343"/>
                </a:lnTo>
                <a:lnTo>
                  <a:pt x="863" y="343"/>
                </a:lnTo>
                <a:lnTo>
                  <a:pt x="863" y="343"/>
                </a:lnTo>
                <a:lnTo>
                  <a:pt x="865" y="343"/>
                </a:lnTo>
                <a:lnTo>
                  <a:pt x="867" y="343"/>
                </a:lnTo>
                <a:lnTo>
                  <a:pt x="869" y="343"/>
                </a:lnTo>
                <a:lnTo>
                  <a:pt x="870" y="343"/>
                </a:lnTo>
                <a:lnTo>
                  <a:pt x="870" y="345"/>
                </a:lnTo>
                <a:lnTo>
                  <a:pt x="872" y="345"/>
                </a:lnTo>
                <a:lnTo>
                  <a:pt x="874" y="345"/>
                </a:lnTo>
                <a:lnTo>
                  <a:pt x="876" y="345"/>
                </a:lnTo>
                <a:lnTo>
                  <a:pt x="878" y="345"/>
                </a:lnTo>
                <a:lnTo>
                  <a:pt x="880" y="345"/>
                </a:lnTo>
                <a:lnTo>
                  <a:pt x="882" y="345"/>
                </a:lnTo>
                <a:lnTo>
                  <a:pt x="884" y="345"/>
                </a:lnTo>
                <a:lnTo>
                  <a:pt x="885" y="347"/>
                </a:lnTo>
                <a:lnTo>
                  <a:pt x="887" y="347"/>
                </a:lnTo>
                <a:lnTo>
                  <a:pt x="889" y="347"/>
                </a:lnTo>
                <a:lnTo>
                  <a:pt x="891" y="347"/>
                </a:lnTo>
                <a:lnTo>
                  <a:pt x="893" y="349"/>
                </a:lnTo>
                <a:lnTo>
                  <a:pt x="895" y="349"/>
                </a:lnTo>
                <a:lnTo>
                  <a:pt x="897" y="349"/>
                </a:lnTo>
                <a:lnTo>
                  <a:pt x="897" y="351"/>
                </a:lnTo>
                <a:lnTo>
                  <a:pt x="899" y="351"/>
                </a:lnTo>
                <a:lnTo>
                  <a:pt x="900" y="351"/>
                </a:lnTo>
                <a:lnTo>
                  <a:pt x="902" y="353"/>
                </a:lnTo>
                <a:lnTo>
                  <a:pt x="904" y="353"/>
                </a:lnTo>
                <a:lnTo>
                  <a:pt x="906" y="353"/>
                </a:lnTo>
                <a:lnTo>
                  <a:pt x="908" y="355"/>
                </a:lnTo>
                <a:lnTo>
                  <a:pt x="910" y="355"/>
                </a:lnTo>
                <a:lnTo>
                  <a:pt x="910" y="353"/>
                </a:lnTo>
                <a:lnTo>
                  <a:pt x="910" y="355"/>
                </a:lnTo>
                <a:lnTo>
                  <a:pt x="912" y="353"/>
                </a:lnTo>
                <a:lnTo>
                  <a:pt x="914" y="353"/>
                </a:lnTo>
                <a:lnTo>
                  <a:pt x="915" y="353"/>
                </a:lnTo>
                <a:lnTo>
                  <a:pt x="917" y="353"/>
                </a:lnTo>
                <a:lnTo>
                  <a:pt x="919" y="355"/>
                </a:lnTo>
                <a:lnTo>
                  <a:pt x="921" y="355"/>
                </a:lnTo>
                <a:lnTo>
                  <a:pt x="923" y="355"/>
                </a:lnTo>
                <a:lnTo>
                  <a:pt x="925" y="355"/>
                </a:lnTo>
                <a:lnTo>
                  <a:pt x="927" y="356"/>
                </a:lnTo>
                <a:lnTo>
                  <a:pt x="929" y="356"/>
                </a:lnTo>
                <a:lnTo>
                  <a:pt x="930" y="358"/>
                </a:lnTo>
                <a:lnTo>
                  <a:pt x="932" y="360"/>
                </a:lnTo>
                <a:lnTo>
                  <a:pt x="932" y="362"/>
                </a:lnTo>
                <a:lnTo>
                  <a:pt x="934" y="362"/>
                </a:lnTo>
                <a:lnTo>
                  <a:pt x="936" y="364"/>
                </a:lnTo>
                <a:lnTo>
                  <a:pt x="938" y="366"/>
                </a:lnTo>
                <a:lnTo>
                  <a:pt x="940" y="366"/>
                </a:lnTo>
                <a:lnTo>
                  <a:pt x="942" y="368"/>
                </a:lnTo>
                <a:lnTo>
                  <a:pt x="944" y="368"/>
                </a:lnTo>
                <a:lnTo>
                  <a:pt x="945" y="370"/>
                </a:lnTo>
                <a:lnTo>
                  <a:pt x="947" y="370"/>
                </a:lnTo>
                <a:lnTo>
                  <a:pt x="949" y="371"/>
                </a:lnTo>
                <a:lnTo>
                  <a:pt x="951" y="371"/>
                </a:lnTo>
                <a:lnTo>
                  <a:pt x="953" y="371"/>
                </a:lnTo>
                <a:lnTo>
                  <a:pt x="955" y="371"/>
                </a:lnTo>
                <a:lnTo>
                  <a:pt x="957" y="373"/>
                </a:lnTo>
                <a:lnTo>
                  <a:pt x="957" y="373"/>
                </a:lnTo>
                <a:lnTo>
                  <a:pt x="959" y="373"/>
                </a:lnTo>
                <a:lnTo>
                  <a:pt x="960" y="373"/>
                </a:lnTo>
                <a:lnTo>
                  <a:pt x="962" y="373"/>
                </a:lnTo>
                <a:lnTo>
                  <a:pt x="964" y="373"/>
                </a:lnTo>
                <a:lnTo>
                  <a:pt x="966" y="373"/>
                </a:lnTo>
                <a:lnTo>
                  <a:pt x="968" y="373"/>
                </a:lnTo>
                <a:lnTo>
                  <a:pt x="970" y="373"/>
                </a:lnTo>
                <a:lnTo>
                  <a:pt x="972" y="373"/>
                </a:lnTo>
                <a:lnTo>
                  <a:pt x="974" y="373"/>
                </a:lnTo>
                <a:lnTo>
                  <a:pt x="975" y="375"/>
                </a:lnTo>
                <a:lnTo>
                  <a:pt x="977" y="375"/>
                </a:lnTo>
                <a:lnTo>
                  <a:pt x="979" y="375"/>
                </a:lnTo>
                <a:lnTo>
                  <a:pt x="981" y="375"/>
                </a:lnTo>
                <a:lnTo>
                  <a:pt x="983" y="375"/>
                </a:lnTo>
                <a:lnTo>
                  <a:pt x="985" y="377"/>
                </a:lnTo>
                <a:lnTo>
                  <a:pt x="987" y="377"/>
                </a:lnTo>
                <a:lnTo>
                  <a:pt x="989" y="377"/>
                </a:lnTo>
                <a:lnTo>
                  <a:pt x="990" y="377"/>
                </a:lnTo>
                <a:lnTo>
                  <a:pt x="992" y="377"/>
                </a:lnTo>
                <a:lnTo>
                  <a:pt x="994" y="377"/>
                </a:lnTo>
                <a:lnTo>
                  <a:pt x="996" y="377"/>
                </a:lnTo>
                <a:lnTo>
                  <a:pt x="998" y="377"/>
                </a:lnTo>
                <a:lnTo>
                  <a:pt x="1000" y="377"/>
                </a:lnTo>
                <a:lnTo>
                  <a:pt x="1002" y="377"/>
                </a:lnTo>
                <a:lnTo>
                  <a:pt x="1004" y="377"/>
                </a:lnTo>
                <a:lnTo>
                  <a:pt x="1005" y="377"/>
                </a:lnTo>
                <a:lnTo>
                  <a:pt x="1005" y="377"/>
                </a:lnTo>
                <a:lnTo>
                  <a:pt x="1007" y="377"/>
                </a:lnTo>
                <a:lnTo>
                  <a:pt x="1007" y="379"/>
                </a:lnTo>
                <a:lnTo>
                  <a:pt x="1009" y="379"/>
                </a:lnTo>
                <a:lnTo>
                  <a:pt x="1011" y="379"/>
                </a:lnTo>
                <a:lnTo>
                  <a:pt x="1013" y="379"/>
                </a:lnTo>
                <a:lnTo>
                  <a:pt x="1015" y="379"/>
                </a:lnTo>
                <a:lnTo>
                  <a:pt x="1017" y="379"/>
                </a:lnTo>
                <a:lnTo>
                  <a:pt x="1019" y="379"/>
                </a:lnTo>
                <a:lnTo>
                  <a:pt x="1019" y="381"/>
                </a:lnTo>
                <a:lnTo>
                  <a:pt x="1020" y="381"/>
                </a:lnTo>
                <a:lnTo>
                  <a:pt x="1022" y="381"/>
                </a:lnTo>
                <a:lnTo>
                  <a:pt x="1024" y="381"/>
                </a:lnTo>
                <a:lnTo>
                  <a:pt x="1026" y="381"/>
                </a:lnTo>
                <a:lnTo>
                  <a:pt x="1026" y="383"/>
                </a:lnTo>
                <a:lnTo>
                  <a:pt x="1028" y="383"/>
                </a:lnTo>
                <a:lnTo>
                  <a:pt x="1030" y="383"/>
                </a:lnTo>
                <a:lnTo>
                  <a:pt x="1032" y="383"/>
                </a:lnTo>
                <a:lnTo>
                  <a:pt x="1034" y="383"/>
                </a:lnTo>
                <a:lnTo>
                  <a:pt x="1035" y="383"/>
                </a:lnTo>
                <a:lnTo>
                  <a:pt x="1037" y="383"/>
                </a:lnTo>
                <a:lnTo>
                  <a:pt x="1039" y="385"/>
                </a:lnTo>
                <a:lnTo>
                  <a:pt x="1041" y="385"/>
                </a:lnTo>
                <a:lnTo>
                  <a:pt x="1043" y="385"/>
                </a:lnTo>
                <a:lnTo>
                  <a:pt x="1045" y="385"/>
                </a:lnTo>
                <a:lnTo>
                  <a:pt x="1047" y="385"/>
                </a:lnTo>
                <a:lnTo>
                  <a:pt x="1049" y="385"/>
                </a:lnTo>
                <a:lnTo>
                  <a:pt x="1050" y="385"/>
                </a:lnTo>
                <a:lnTo>
                  <a:pt x="1050" y="386"/>
                </a:lnTo>
                <a:lnTo>
                  <a:pt x="1052" y="386"/>
                </a:lnTo>
                <a:lnTo>
                  <a:pt x="1052" y="386"/>
                </a:lnTo>
                <a:lnTo>
                  <a:pt x="1054" y="386"/>
                </a:lnTo>
                <a:lnTo>
                  <a:pt x="1056" y="386"/>
                </a:lnTo>
                <a:lnTo>
                  <a:pt x="1058" y="388"/>
                </a:lnTo>
                <a:lnTo>
                  <a:pt x="1060" y="388"/>
                </a:lnTo>
                <a:lnTo>
                  <a:pt x="1062" y="388"/>
                </a:lnTo>
                <a:lnTo>
                  <a:pt x="1064" y="388"/>
                </a:lnTo>
                <a:lnTo>
                  <a:pt x="1064" y="390"/>
                </a:lnTo>
                <a:lnTo>
                  <a:pt x="1064" y="392"/>
                </a:lnTo>
                <a:lnTo>
                  <a:pt x="1064" y="394"/>
                </a:lnTo>
                <a:lnTo>
                  <a:pt x="1062" y="396"/>
                </a:lnTo>
                <a:lnTo>
                  <a:pt x="1062" y="398"/>
                </a:lnTo>
                <a:lnTo>
                  <a:pt x="1062" y="400"/>
                </a:lnTo>
                <a:lnTo>
                  <a:pt x="1060" y="401"/>
                </a:lnTo>
                <a:lnTo>
                  <a:pt x="1058" y="403"/>
                </a:lnTo>
                <a:lnTo>
                  <a:pt x="1056" y="405"/>
                </a:lnTo>
                <a:lnTo>
                  <a:pt x="1056" y="407"/>
                </a:lnTo>
                <a:lnTo>
                  <a:pt x="1058" y="409"/>
                </a:lnTo>
                <a:lnTo>
                  <a:pt x="1060" y="409"/>
                </a:lnTo>
                <a:lnTo>
                  <a:pt x="1062" y="409"/>
                </a:lnTo>
                <a:lnTo>
                  <a:pt x="1064" y="409"/>
                </a:lnTo>
                <a:lnTo>
                  <a:pt x="1065" y="409"/>
                </a:lnTo>
                <a:lnTo>
                  <a:pt x="1067" y="409"/>
                </a:lnTo>
                <a:lnTo>
                  <a:pt x="1069" y="409"/>
                </a:lnTo>
                <a:lnTo>
                  <a:pt x="1071" y="409"/>
                </a:lnTo>
                <a:lnTo>
                  <a:pt x="1073" y="409"/>
                </a:lnTo>
                <a:lnTo>
                  <a:pt x="1075" y="409"/>
                </a:lnTo>
                <a:lnTo>
                  <a:pt x="1075" y="407"/>
                </a:lnTo>
                <a:lnTo>
                  <a:pt x="1077" y="407"/>
                </a:lnTo>
                <a:lnTo>
                  <a:pt x="1079" y="407"/>
                </a:lnTo>
                <a:lnTo>
                  <a:pt x="1080" y="405"/>
                </a:lnTo>
                <a:lnTo>
                  <a:pt x="1082" y="405"/>
                </a:lnTo>
                <a:lnTo>
                  <a:pt x="1084" y="405"/>
                </a:lnTo>
                <a:lnTo>
                  <a:pt x="1086" y="407"/>
                </a:lnTo>
                <a:lnTo>
                  <a:pt x="1088" y="407"/>
                </a:lnTo>
                <a:lnTo>
                  <a:pt x="1090" y="407"/>
                </a:lnTo>
                <a:lnTo>
                  <a:pt x="1090" y="409"/>
                </a:lnTo>
                <a:lnTo>
                  <a:pt x="1092" y="409"/>
                </a:lnTo>
                <a:lnTo>
                  <a:pt x="1094" y="409"/>
                </a:lnTo>
                <a:lnTo>
                  <a:pt x="1096" y="409"/>
                </a:lnTo>
                <a:lnTo>
                  <a:pt x="1096" y="411"/>
                </a:lnTo>
                <a:lnTo>
                  <a:pt x="1097" y="411"/>
                </a:lnTo>
                <a:lnTo>
                  <a:pt x="1099" y="411"/>
                </a:lnTo>
                <a:lnTo>
                  <a:pt x="1101" y="413"/>
                </a:lnTo>
                <a:lnTo>
                  <a:pt x="1101" y="415"/>
                </a:lnTo>
                <a:lnTo>
                  <a:pt x="1103" y="415"/>
                </a:lnTo>
                <a:lnTo>
                  <a:pt x="1105" y="416"/>
                </a:lnTo>
                <a:lnTo>
                  <a:pt x="1107" y="418"/>
                </a:lnTo>
                <a:lnTo>
                  <a:pt x="1109" y="420"/>
                </a:lnTo>
                <a:lnTo>
                  <a:pt x="1111" y="420"/>
                </a:lnTo>
                <a:lnTo>
                  <a:pt x="1112" y="420"/>
                </a:lnTo>
                <a:lnTo>
                  <a:pt x="1114" y="420"/>
                </a:lnTo>
                <a:lnTo>
                  <a:pt x="1116" y="420"/>
                </a:lnTo>
                <a:lnTo>
                  <a:pt x="1118" y="422"/>
                </a:lnTo>
                <a:lnTo>
                  <a:pt x="1116" y="424"/>
                </a:lnTo>
                <a:lnTo>
                  <a:pt x="1114" y="424"/>
                </a:lnTo>
                <a:lnTo>
                  <a:pt x="1112" y="426"/>
                </a:lnTo>
                <a:lnTo>
                  <a:pt x="1111" y="428"/>
                </a:lnTo>
                <a:lnTo>
                  <a:pt x="1109" y="428"/>
                </a:lnTo>
                <a:lnTo>
                  <a:pt x="1109" y="430"/>
                </a:lnTo>
                <a:lnTo>
                  <a:pt x="1107" y="430"/>
                </a:lnTo>
                <a:lnTo>
                  <a:pt x="1105" y="431"/>
                </a:lnTo>
                <a:lnTo>
                  <a:pt x="1103" y="431"/>
                </a:lnTo>
                <a:lnTo>
                  <a:pt x="1103" y="433"/>
                </a:lnTo>
                <a:lnTo>
                  <a:pt x="1101" y="433"/>
                </a:lnTo>
                <a:lnTo>
                  <a:pt x="1101" y="435"/>
                </a:lnTo>
                <a:lnTo>
                  <a:pt x="1101" y="437"/>
                </a:lnTo>
                <a:lnTo>
                  <a:pt x="1099" y="437"/>
                </a:lnTo>
                <a:lnTo>
                  <a:pt x="1099" y="439"/>
                </a:lnTo>
                <a:lnTo>
                  <a:pt x="1097" y="439"/>
                </a:lnTo>
                <a:lnTo>
                  <a:pt x="1097" y="441"/>
                </a:lnTo>
                <a:lnTo>
                  <a:pt x="1096" y="441"/>
                </a:lnTo>
                <a:lnTo>
                  <a:pt x="1094" y="443"/>
                </a:lnTo>
                <a:lnTo>
                  <a:pt x="1092" y="443"/>
                </a:lnTo>
                <a:lnTo>
                  <a:pt x="1092" y="445"/>
                </a:lnTo>
                <a:lnTo>
                  <a:pt x="1090" y="446"/>
                </a:lnTo>
                <a:lnTo>
                  <a:pt x="1088" y="448"/>
                </a:lnTo>
                <a:lnTo>
                  <a:pt x="1082" y="450"/>
                </a:lnTo>
                <a:lnTo>
                  <a:pt x="1079" y="452"/>
                </a:lnTo>
                <a:lnTo>
                  <a:pt x="1073" y="452"/>
                </a:lnTo>
                <a:lnTo>
                  <a:pt x="1071" y="452"/>
                </a:lnTo>
                <a:lnTo>
                  <a:pt x="1067" y="452"/>
                </a:lnTo>
                <a:lnTo>
                  <a:pt x="1065" y="454"/>
                </a:lnTo>
                <a:lnTo>
                  <a:pt x="1064" y="458"/>
                </a:lnTo>
                <a:lnTo>
                  <a:pt x="1060" y="463"/>
                </a:lnTo>
                <a:lnTo>
                  <a:pt x="1058" y="467"/>
                </a:lnTo>
                <a:lnTo>
                  <a:pt x="1054" y="473"/>
                </a:lnTo>
                <a:lnTo>
                  <a:pt x="1052" y="478"/>
                </a:lnTo>
                <a:lnTo>
                  <a:pt x="1052" y="482"/>
                </a:lnTo>
                <a:lnTo>
                  <a:pt x="1052" y="484"/>
                </a:lnTo>
                <a:lnTo>
                  <a:pt x="1050" y="488"/>
                </a:lnTo>
                <a:lnTo>
                  <a:pt x="1049" y="491"/>
                </a:lnTo>
                <a:lnTo>
                  <a:pt x="1047" y="493"/>
                </a:lnTo>
                <a:lnTo>
                  <a:pt x="1043" y="499"/>
                </a:lnTo>
                <a:lnTo>
                  <a:pt x="1041" y="503"/>
                </a:lnTo>
                <a:lnTo>
                  <a:pt x="1039" y="506"/>
                </a:lnTo>
                <a:lnTo>
                  <a:pt x="1037" y="510"/>
                </a:lnTo>
                <a:lnTo>
                  <a:pt x="1035" y="512"/>
                </a:lnTo>
                <a:lnTo>
                  <a:pt x="1032" y="514"/>
                </a:lnTo>
                <a:lnTo>
                  <a:pt x="1028" y="518"/>
                </a:lnTo>
                <a:lnTo>
                  <a:pt x="1026" y="520"/>
                </a:lnTo>
                <a:lnTo>
                  <a:pt x="1020" y="521"/>
                </a:lnTo>
                <a:lnTo>
                  <a:pt x="1017" y="521"/>
                </a:lnTo>
                <a:lnTo>
                  <a:pt x="1011" y="523"/>
                </a:lnTo>
                <a:lnTo>
                  <a:pt x="1007" y="523"/>
                </a:lnTo>
                <a:lnTo>
                  <a:pt x="1005" y="525"/>
                </a:lnTo>
                <a:lnTo>
                  <a:pt x="1005" y="527"/>
                </a:lnTo>
                <a:lnTo>
                  <a:pt x="1004" y="529"/>
                </a:lnTo>
                <a:lnTo>
                  <a:pt x="1002" y="533"/>
                </a:lnTo>
                <a:lnTo>
                  <a:pt x="1000" y="535"/>
                </a:lnTo>
                <a:lnTo>
                  <a:pt x="998" y="536"/>
                </a:lnTo>
                <a:lnTo>
                  <a:pt x="994" y="540"/>
                </a:lnTo>
                <a:lnTo>
                  <a:pt x="992" y="544"/>
                </a:lnTo>
                <a:lnTo>
                  <a:pt x="983" y="557"/>
                </a:lnTo>
                <a:lnTo>
                  <a:pt x="981" y="559"/>
                </a:lnTo>
                <a:lnTo>
                  <a:pt x="979" y="561"/>
                </a:lnTo>
                <a:lnTo>
                  <a:pt x="977" y="563"/>
                </a:lnTo>
                <a:lnTo>
                  <a:pt x="977" y="565"/>
                </a:lnTo>
                <a:lnTo>
                  <a:pt x="975" y="566"/>
                </a:lnTo>
                <a:lnTo>
                  <a:pt x="975" y="568"/>
                </a:lnTo>
                <a:lnTo>
                  <a:pt x="975" y="570"/>
                </a:lnTo>
                <a:lnTo>
                  <a:pt x="977" y="572"/>
                </a:lnTo>
                <a:lnTo>
                  <a:pt x="977" y="574"/>
                </a:lnTo>
                <a:lnTo>
                  <a:pt x="977" y="576"/>
                </a:lnTo>
                <a:lnTo>
                  <a:pt x="979" y="578"/>
                </a:lnTo>
                <a:lnTo>
                  <a:pt x="981" y="578"/>
                </a:lnTo>
                <a:lnTo>
                  <a:pt x="981" y="580"/>
                </a:lnTo>
                <a:lnTo>
                  <a:pt x="983" y="580"/>
                </a:lnTo>
                <a:lnTo>
                  <a:pt x="983" y="581"/>
                </a:lnTo>
                <a:lnTo>
                  <a:pt x="985" y="583"/>
                </a:lnTo>
                <a:lnTo>
                  <a:pt x="989" y="595"/>
                </a:lnTo>
                <a:lnTo>
                  <a:pt x="990" y="596"/>
                </a:lnTo>
                <a:lnTo>
                  <a:pt x="992" y="598"/>
                </a:lnTo>
                <a:lnTo>
                  <a:pt x="994" y="598"/>
                </a:lnTo>
                <a:lnTo>
                  <a:pt x="994" y="600"/>
                </a:lnTo>
                <a:lnTo>
                  <a:pt x="996" y="600"/>
                </a:lnTo>
                <a:lnTo>
                  <a:pt x="998" y="600"/>
                </a:lnTo>
                <a:lnTo>
                  <a:pt x="998" y="602"/>
                </a:lnTo>
                <a:lnTo>
                  <a:pt x="998" y="604"/>
                </a:lnTo>
                <a:lnTo>
                  <a:pt x="998" y="606"/>
                </a:lnTo>
                <a:lnTo>
                  <a:pt x="998" y="608"/>
                </a:lnTo>
                <a:lnTo>
                  <a:pt x="998" y="610"/>
                </a:lnTo>
                <a:lnTo>
                  <a:pt x="1000" y="611"/>
                </a:lnTo>
                <a:lnTo>
                  <a:pt x="1000" y="613"/>
                </a:lnTo>
                <a:lnTo>
                  <a:pt x="998" y="615"/>
                </a:lnTo>
                <a:lnTo>
                  <a:pt x="998" y="617"/>
                </a:lnTo>
                <a:lnTo>
                  <a:pt x="998" y="619"/>
                </a:lnTo>
                <a:lnTo>
                  <a:pt x="996" y="621"/>
                </a:lnTo>
                <a:lnTo>
                  <a:pt x="996" y="623"/>
                </a:lnTo>
                <a:lnTo>
                  <a:pt x="987" y="636"/>
                </a:lnTo>
                <a:lnTo>
                  <a:pt x="987" y="638"/>
                </a:lnTo>
                <a:lnTo>
                  <a:pt x="989" y="640"/>
                </a:lnTo>
                <a:lnTo>
                  <a:pt x="989" y="641"/>
                </a:lnTo>
                <a:lnTo>
                  <a:pt x="989" y="643"/>
                </a:lnTo>
                <a:lnTo>
                  <a:pt x="987" y="643"/>
                </a:lnTo>
                <a:lnTo>
                  <a:pt x="985" y="645"/>
                </a:lnTo>
                <a:lnTo>
                  <a:pt x="985" y="647"/>
                </a:lnTo>
                <a:lnTo>
                  <a:pt x="983" y="647"/>
                </a:lnTo>
                <a:lnTo>
                  <a:pt x="983" y="649"/>
                </a:lnTo>
                <a:lnTo>
                  <a:pt x="985" y="651"/>
                </a:lnTo>
                <a:lnTo>
                  <a:pt x="985" y="653"/>
                </a:lnTo>
                <a:lnTo>
                  <a:pt x="983" y="655"/>
                </a:lnTo>
                <a:lnTo>
                  <a:pt x="983" y="656"/>
                </a:lnTo>
                <a:lnTo>
                  <a:pt x="981" y="656"/>
                </a:lnTo>
                <a:lnTo>
                  <a:pt x="979" y="656"/>
                </a:lnTo>
                <a:lnTo>
                  <a:pt x="979" y="658"/>
                </a:lnTo>
                <a:lnTo>
                  <a:pt x="977" y="658"/>
                </a:lnTo>
                <a:lnTo>
                  <a:pt x="975" y="658"/>
                </a:lnTo>
                <a:lnTo>
                  <a:pt x="974" y="658"/>
                </a:lnTo>
                <a:lnTo>
                  <a:pt x="972" y="658"/>
                </a:lnTo>
                <a:lnTo>
                  <a:pt x="972" y="656"/>
                </a:lnTo>
                <a:lnTo>
                  <a:pt x="970" y="656"/>
                </a:lnTo>
                <a:lnTo>
                  <a:pt x="968" y="656"/>
                </a:lnTo>
                <a:lnTo>
                  <a:pt x="968" y="655"/>
                </a:lnTo>
                <a:lnTo>
                  <a:pt x="966" y="655"/>
                </a:lnTo>
                <a:lnTo>
                  <a:pt x="964" y="655"/>
                </a:lnTo>
                <a:lnTo>
                  <a:pt x="964" y="656"/>
                </a:lnTo>
                <a:lnTo>
                  <a:pt x="962" y="656"/>
                </a:lnTo>
                <a:lnTo>
                  <a:pt x="960" y="658"/>
                </a:lnTo>
                <a:lnTo>
                  <a:pt x="959" y="658"/>
                </a:lnTo>
                <a:lnTo>
                  <a:pt x="957" y="658"/>
                </a:lnTo>
                <a:lnTo>
                  <a:pt x="957" y="660"/>
                </a:lnTo>
                <a:lnTo>
                  <a:pt x="957" y="660"/>
                </a:lnTo>
                <a:lnTo>
                  <a:pt x="955" y="660"/>
                </a:lnTo>
                <a:lnTo>
                  <a:pt x="953" y="662"/>
                </a:lnTo>
                <a:lnTo>
                  <a:pt x="951" y="662"/>
                </a:lnTo>
                <a:lnTo>
                  <a:pt x="949" y="664"/>
                </a:lnTo>
                <a:lnTo>
                  <a:pt x="947" y="664"/>
                </a:lnTo>
                <a:lnTo>
                  <a:pt x="945" y="666"/>
                </a:lnTo>
                <a:lnTo>
                  <a:pt x="944" y="666"/>
                </a:lnTo>
                <a:lnTo>
                  <a:pt x="942" y="666"/>
                </a:lnTo>
                <a:lnTo>
                  <a:pt x="942" y="668"/>
                </a:lnTo>
                <a:lnTo>
                  <a:pt x="940" y="668"/>
                </a:lnTo>
                <a:lnTo>
                  <a:pt x="940" y="670"/>
                </a:lnTo>
                <a:lnTo>
                  <a:pt x="938" y="670"/>
                </a:lnTo>
                <a:lnTo>
                  <a:pt x="936" y="671"/>
                </a:lnTo>
                <a:lnTo>
                  <a:pt x="936" y="673"/>
                </a:lnTo>
                <a:lnTo>
                  <a:pt x="936" y="675"/>
                </a:lnTo>
                <a:lnTo>
                  <a:pt x="936" y="677"/>
                </a:lnTo>
                <a:lnTo>
                  <a:pt x="936" y="679"/>
                </a:lnTo>
                <a:lnTo>
                  <a:pt x="938" y="681"/>
                </a:lnTo>
                <a:lnTo>
                  <a:pt x="936" y="681"/>
                </a:lnTo>
                <a:lnTo>
                  <a:pt x="936" y="683"/>
                </a:lnTo>
                <a:lnTo>
                  <a:pt x="934" y="683"/>
                </a:lnTo>
                <a:lnTo>
                  <a:pt x="934" y="685"/>
                </a:lnTo>
                <a:lnTo>
                  <a:pt x="932" y="685"/>
                </a:lnTo>
                <a:lnTo>
                  <a:pt x="932" y="686"/>
                </a:lnTo>
                <a:lnTo>
                  <a:pt x="930" y="686"/>
                </a:lnTo>
                <a:lnTo>
                  <a:pt x="930" y="688"/>
                </a:lnTo>
                <a:lnTo>
                  <a:pt x="929" y="688"/>
                </a:lnTo>
                <a:lnTo>
                  <a:pt x="927" y="688"/>
                </a:lnTo>
                <a:lnTo>
                  <a:pt x="927" y="690"/>
                </a:lnTo>
                <a:lnTo>
                  <a:pt x="925" y="690"/>
                </a:lnTo>
                <a:lnTo>
                  <a:pt x="925" y="692"/>
                </a:lnTo>
                <a:lnTo>
                  <a:pt x="923" y="692"/>
                </a:lnTo>
                <a:lnTo>
                  <a:pt x="923" y="694"/>
                </a:lnTo>
                <a:lnTo>
                  <a:pt x="921" y="696"/>
                </a:lnTo>
                <a:lnTo>
                  <a:pt x="919" y="696"/>
                </a:lnTo>
                <a:lnTo>
                  <a:pt x="910" y="709"/>
                </a:lnTo>
                <a:lnTo>
                  <a:pt x="908" y="709"/>
                </a:lnTo>
                <a:lnTo>
                  <a:pt x="906" y="709"/>
                </a:lnTo>
                <a:lnTo>
                  <a:pt x="904" y="709"/>
                </a:lnTo>
                <a:lnTo>
                  <a:pt x="902" y="709"/>
                </a:lnTo>
                <a:lnTo>
                  <a:pt x="900" y="709"/>
                </a:lnTo>
                <a:lnTo>
                  <a:pt x="899" y="709"/>
                </a:lnTo>
                <a:lnTo>
                  <a:pt x="897" y="709"/>
                </a:lnTo>
                <a:lnTo>
                  <a:pt x="895" y="709"/>
                </a:lnTo>
                <a:lnTo>
                  <a:pt x="895" y="707"/>
                </a:lnTo>
                <a:lnTo>
                  <a:pt x="893" y="707"/>
                </a:lnTo>
                <a:lnTo>
                  <a:pt x="891" y="707"/>
                </a:lnTo>
                <a:lnTo>
                  <a:pt x="889" y="707"/>
                </a:lnTo>
                <a:lnTo>
                  <a:pt x="887" y="709"/>
                </a:lnTo>
                <a:lnTo>
                  <a:pt x="885" y="709"/>
                </a:lnTo>
                <a:lnTo>
                  <a:pt x="884" y="709"/>
                </a:lnTo>
                <a:lnTo>
                  <a:pt x="882" y="709"/>
                </a:lnTo>
                <a:lnTo>
                  <a:pt x="880" y="709"/>
                </a:lnTo>
                <a:lnTo>
                  <a:pt x="880" y="711"/>
                </a:lnTo>
                <a:lnTo>
                  <a:pt x="878" y="711"/>
                </a:lnTo>
                <a:lnTo>
                  <a:pt x="876" y="711"/>
                </a:lnTo>
                <a:lnTo>
                  <a:pt x="874" y="711"/>
                </a:lnTo>
                <a:lnTo>
                  <a:pt x="872" y="709"/>
                </a:lnTo>
                <a:lnTo>
                  <a:pt x="870" y="709"/>
                </a:lnTo>
                <a:lnTo>
                  <a:pt x="869" y="709"/>
                </a:lnTo>
                <a:lnTo>
                  <a:pt x="867" y="709"/>
                </a:lnTo>
                <a:lnTo>
                  <a:pt x="865" y="707"/>
                </a:lnTo>
                <a:lnTo>
                  <a:pt x="863" y="707"/>
                </a:lnTo>
                <a:lnTo>
                  <a:pt x="863" y="707"/>
                </a:lnTo>
                <a:lnTo>
                  <a:pt x="863" y="705"/>
                </a:lnTo>
                <a:lnTo>
                  <a:pt x="861" y="705"/>
                </a:lnTo>
                <a:lnTo>
                  <a:pt x="859" y="705"/>
                </a:lnTo>
                <a:lnTo>
                  <a:pt x="857" y="705"/>
                </a:lnTo>
                <a:lnTo>
                  <a:pt x="855" y="703"/>
                </a:lnTo>
                <a:lnTo>
                  <a:pt x="854" y="703"/>
                </a:lnTo>
                <a:lnTo>
                  <a:pt x="852" y="703"/>
                </a:lnTo>
                <a:lnTo>
                  <a:pt x="848" y="703"/>
                </a:lnTo>
                <a:lnTo>
                  <a:pt x="846" y="703"/>
                </a:lnTo>
                <a:lnTo>
                  <a:pt x="844" y="703"/>
                </a:lnTo>
                <a:lnTo>
                  <a:pt x="842" y="703"/>
                </a:lnTo>
                <a:lnTo>
                  <a:pt x="840" y="703"/>
                </a:lnTo>
                <a:lnTo>
                  <a:pt x="840" y="705"/>
                </a:lnTo>
                <a:lnTo>
                  <a:pt x="839" y="705"/>
                </a:lnTo>
                <a:lnTo>
                  <a:pt x="837" y="705"/>
                </a:lnTo>
                <a:lnTo>
                  <a:pt x="835" y="705"/>
                </a:lnTo>
                <a:lnTo>
                  <a:pt x="833" y="703"/>
                </a:lnTo>
                <a:lnTo>
                  <a:pt x="833" y="705"/>
                </a:lnTo>
                <a:lnTo>
                  <a:pt x="831" y="705"/>
                </a:lnTo>
                <a:lnTo>
                  <a:pt x="829" y="707"/>
                </a:lnTo>
                <a:lnTo>
                  <a:pt x="827" y="707"/>
                </a:lnTo>
                <a:lnTo>
                  <a:pt x="827" y="709"/>
                </a:lnTo>
                <a:lnTo>
                  <a:pt x="825" y="709"/>
                </a:lnTo>
                <a:lnTo>
                  <a:pt x="824" y="711"/>
                </a:lnTo>
                <a:lnTo>
                  <a:pt x="822" y="711"/>
                </a:lnTo>
                <a:lnTo>
                  <a:pt x="820" y="711"/>
                </a:lnTo>
                <a:lnTo>
                  <a:pt x="818" y="711"/>
                </a:lnTo>
                <a:lnTo>
                  <a:pt x="816" y="711"/>
                </a:lnTo>
                <a:lnTo>
                  <a:pt x="814" y="711"/>
                </a:lnTo>
                <a:lnTo>
                  <a:pt x="814" y="711"/>
                </a:lnTo>
                <a:lnTo>
                  <a:pt x="812" y="711"/>
                </a:lnTo>
                <a:lnTo>
                  <a:pt x="810" y="711"/>
                </a:lnTo>
                <a:lnTo>
                  <a:pt x="809" y="711"/>
                </a:lnTo>
                <a:lnTo>
                  <a:pt x="767" y="713"/>
                </a:lnTo>
                <a:lnTo>
                  <a:pt x="767" y="713"/>
                </a:lnTo>
                <a:lnTo>
                  <a:pt x="765" y="711"/>
                </a:lnTo>
                <a:lnTo>
                  <a:pt x="764" y="711"/>
                </a:lnTo>
                <a:lnTo>
                  <a:pt x="762" y="711"/>
                </a:lnTo>
                <a:lnTo>
                  <a:pt x="760" y="713"/>
                </a:lnTo>
                <a:lnTo>
                  <a:pt x="760" y="715"/>
                </a:lnTo>
                <a:lnTo>
                  <a:pt x="758" y="715"/>
                </a:lnTo>
                <a:lnTo>
                  <a:pt x="758" y="716"/>
                </a:lnTo>
                <a:lnTo>
                  <a:pt x="756" y="716"/>
                </a:lnTo>
                <a:lnTo>
                  <a:pt x="756" y="718"/>
                </a:lnTo>
                <a:lnTo>
                  <a:pt x="754" y="718"/>
                </a:lnTo>
                <a:lnTo>
                  <a:pt x="752" y="718"/>
                </a:lnTo>
                <a:lnTo>
                  <a:pt x="750" y="718"/>
                </a:lnTo>
                <a:lnTo>
                  <a:pt x="750" y="720"/>
                </a:lnTo>
                <a:lnTo>
                  <a:pt x="749" y="720"/>
                </a:lnTo>
                <a:lnTo>
                  <a:pt x="749" y="722"/>
                </a:lnTo>
                <a:lnTo>
                  <a:pt x="749" y="724"/>
                </a:lnTo>
                <a:lnTo>
                  <a:pt x="750" y="726"/>
                </a:lnTo>
                <a:lnTo>
                  <a:pt x="750" y="728"/>
                </a:lnTo>
                <a:lnTo>
                  <a:pt x="750" y="730"/>
                </a:lnTo>
                <a:lnTo>
                  <a:pt x="749" y="730"/>
                </a:lnTo>
                <a:lnTo>
                  <a:pt x="747" y="730"/>
                </a:lnTo>
                <a:lnTo>
                  <a:pt x="745" y="730"/>
                </a:lnTo>
                <a:lnTo>
                  <a:pt x="745" y="731"/>
                </a:lnTo>
                <a:lnTo>
                  <a:pt x="743" y="731"/>
                </a:lnTo>
                <a:lnTo>
                  <a:pt x="741" y="731"/>
                </a:lnTo>
                <a:lnTo>
                  <a:pt x="741" y="733"/>
                </a:lnTo>
                <a:lnTo>
                  <a:pt x="739" y="733"/>
                </a:lnTo>
                <a:lnTo>
                  <a:pt x="737" y="733"/>
                </a:lnTo>
                <a:lnTo>
                  <a:pt x="735" y="733"/>
                </a:lnTo>
                <a:lnTo>
                  <a:pt x="734" y="733"/>
                </a:lnTo>
                <a:lnTo>
                  <a:pt x="732" y="733"/>
                </a:lnTo>
                <a:lnTo>
                  <a:pt x="730" y="731"/>
                </a:lnTo>
                <a:lnTo>
                  <a:pt x="728" y="731"/>
                </a:lnTo>
                <a:lnTo>
                  <a:pt x="726" y="730"/>
                </a:lnTo>
                <a:lnTo>
                  <a:pt x="724" y="730"/>
                </a:lnTo>
                <a:lnTo>
                  <a:pt x="724" y="728"/>
                </a:lnTo>
                <a:lnTo>
                  <a:pt x="722" y="728"/>
                </a:lnTo>
                <a:lnTo>
                  <a:pt x="720" y="728"/>
                </a:lnTo>
                <a:lnTo>
                  <a:pt x="720" y="726"/>
                </a:lnTo>
                <a:lnTo>
                  <a:pt x="720" y="726"/>
                </a:lnTo>
                <a:lnTo>
                  <a:pt x="719" y="726"/>
                </a:lnTo>
                <a:lnTo>
                  <a:pt x="717" y="726"/>
                </a:lnTo>
                <a:lnTo>
                  <a:pt x="715" y="724"/>
                </a:lnTo>
                <a:lnTo>
                  <a:pt x="713" y="724"/>
                </a:lnTo>
                <a:lnTo>
                  <a:pt x="711" y="724"/>
                </a:lnTo>
                <a:lnTo>
                  <a:pt x="709" y="724"/>
                </a:lnTo>
                <a:lnTo>
                  <a:pt x="707" y="724"/>
                </a:lnTo>
                <a:lnTo>
                  <a:pt x="705" y="724"/>
                </a:lnTo>
                <a:lnTo>
                  <a:pt x="704" y="724"/>
                </a:lnTo>
                <a:lnTo>
                  <a:pt x="702" y="724"/>
                </a:lnTo>
                <a:lnTo>
                  <a:pt x="700" y="724"/>
                </a:lnTo>
                <a:lnTo>
                  <a:pt x="698" y="724"/>
                </a:lnTo>
                <a:lnTo>
                  <a:pt x="696" y="724"/>
                </a:lnTo>
                <a:lnTo>
                  <a:pt x="696" y="726"/>
                </a:lnTo>
                <a:lnTo>
                  <a:pt x="694" y="726"/>
                </a:lnTo>
                <a:lnTo>
                  <a:pt x="692" y="726"/>
                </a:lnTo>
                <a:lnTo>
                  <a:pt x="690" y="726"/>
                </a:lnTo>
                <a:lnTo>
                  <a:pt x="690" y="728"/>
                </a:lnTo>
                <a:lnTo>
                  <a:pt x="689" y="728"/>
                </a:lnTo>
                <a:lnTo>
                  <a:pt x="687" y="730"/>
                </a:lnTo>
                <a:lnTo>
                  <a:pt x="685" y="730"/>
                </a:lnTo>
                <a:lnTo>
                  <a:pt x="685" y="731"/>
                </a:lnTo>
                <a:lnTo>
                  <a:pt x="683" y="731"/>
                </a:lnTo>
                <a:lnTo>
                  <a:pt x="681" y="733"/>
                </a:lnTo>
                <a:lnTo>
                  <a:pt x="679" y="733"/>
                </a:lnTo>
                <a:lnTo>
                  <a:pt x="677" y="733"/>
                </a:lnTo>
                <a:lnTo>
                  <a:pt x="675" y="735"/>
                </a:lnTo>
                <a:lnTo>
                  <a:pt x="674" y="737"/>
                </a:lnTo>
                <a:lnTo>
                  <a:pt x="672" y="739"/>
                </a:lnTo>
                <a:lnTo>
                  <a:pt x="674" y="741"/>
                </a:lnTo>
                <a:lnTo>
                  <a:pt x="674" y="743"/>
                </a:lnTo>
                <a:lnTo>
                  <a:pt x="672" y="745"/>
                </a:lnTo>
                <a:lnTo>
                  <a:pt x="672" y="747"/>
                </a:lnTo>
                <a:lnTo>
                  <a:pt x="672" y="748"/>
                </a:lnTo>
                <a:lnTo>
                  <a:pt x="670" y="750"/>
                </a:lnTo>
                <a:lnTo>
                  <a:pt x="670" y="752"/>
                </a:lnTo>
                <a:lnTo>
                  <a:pt x="668" y="752"/>
                </a:lnTo>
                <a:lnTo>
                  <a:pt x="666" y="754"/>
                </a:lnTo>
                <a:lnTo>
                  <a:pt x="666" y="756"/>
                </a:lnTo>
                <a:lnTo>
                  <a:pt x="664" y="758"/>
                </a:lnTo>
                <a:lnTo>
                  <a:pt x="662" y="758"/>
                </a:lnTo>
                <a:lnTo>
                  <a:pt x="660" y="758"/>
                </a:lnTo>
                <a:lnTo>
                  <a:pt x="660" y="760"/>
                </a:lnTo>
                <a:lnTo>
                  <a:pt x="659" y="762"/>
                </a:lnTo>
                <a:lnTo>
                  <a:pt x="659" y="763"/>
                </a:lnTo>
                <a:lnTo>
                  <a:pt x="659" y="765"/>
                </a:lnTo>
                <a:lnTo>
                  <a:pt x="659" y="767"/>
                </a:lnTo>
                <a:lnTo>
                  <a:pt x="657" y="769"/>
                </a:lnTo>
                <a:lnTo>
                  <a:pt x="657" y="771"/>
                </a:lnTo>
                <a:lnTo>
                  <a:pt x="657" y="773"/>
                </a:lnTo>
                <a:lnTo>
                  <a:pt x="655" y="773"/>
                </a:lnTo>
                <a:lnTo>
                  <a:pt x="655" y="775"/>
                </a:lnTo>
                <a:lnTo>
                  <a:pt x="653" y="777"/>
                </a:lnTo>
                <a:lnTo>
                  <a:pt x="653" y="778"/>
                </a:lnTo>
                <a:lnTo>
                  <a:pt x="651" y="778"/>
                </a:lnTo>
                <a:lnTo>
                  <a:pt x="651" y="780"/>
                </a:lnTo>
                <a:lnTo>
                  <a:pt x="651" y="782"/>
                </a:lnTo>
                <a:lnTo>
                  <a:pt x="651" y="784"/>
                </a:lnTo>
                <a:lnTo>
                  <a:pt x="653" y="784"/>
                </a:lnTo>
                <a:lnTo>
                  <a:pt x="653" y="786"/>
                </a:lnTo>
                <a:lnTo>
                  <a:pt x="653" y="788"/>
                </a:lnTo>
                <a:lnTo>
                  <a:pt x="655" y="790"/>
                </a:lnTo>
                <a:lnTo>
                  <a:pt x="655" y="792"/>
                </a:lnTo>
                <a:lnTo>
                  <a:pt x="657" y="792"/>
                </a:lnTo>
                <a:lnTo>
                  <a:pt x="657" y="793"/>
                </a:lnTo>
                <a:lnTo>
                  <a:pt x="659" y="793"/>
                </a:lnTo>
                <a:lnTo>
                  <a:pt x="659" y="795"/>
                </a:lnTo>
                <a:lnTo>
                  <a:pt x="660" y="797"/>
                </a:lnTo>
                <a:lnTo>
                  <a:pt x="662" y="799"/>
                </a:lnTo>
                <a:lnTo>
                  <a:pt x="664" y="799"/>
                </a:lnTo>
                <a:lnTo>
                  <a:pt x="664" y="801"/>
                </a:lnTo>
                <a:lnTo>
                  <a:pt x="666" y="801"/>
                </a:lnTo>
                <a:lnTo>
                  <a:pt x="666" y="803"/>
                </a:lnTo>
                <a:lnTo>
                  <a:pt x="668" y="803"/>
                </a:lnTo>
                <a:lnTo>
                  <a:pt x="668" y="805"/>
                </a:lnTo>
                <a:lnTo>
                  <a:pt x="670" y="807"/>
                </a:lnTo>
                <a:lnTo>
                  <a:pt x="672" y="808"/>
                </a:lnTo>
                <a:lnTo>
                  <a:pt x="672" y="810"/>
                </a:lnTo>
                <a:lnTo>
                  <a:pt x="672" y="810"/>
                </a:lnTo>
                <a:lnTo>
                  <a:pt x="672" y="812"/>
                </a:lnTo>
                <a:lnTo>
                  <a:pt x="672" y="814"/>
                </a:lnTo>
                <a:lnTo>
                  <a:pt x="674" y="814"/>
                </a:lnTo>
                <a:lnTo>
                  <a:pt x="674" y="816"/>
                </a:lnTo>
                <a:lnTo>
                  <a:pt x="674" y="818"/>
                </a:lnTo>
                <a:lnTo>
                  <a:pt x="675" y="820"/>
                </a:lnTo>
                <a:lnTo>
                  <a:pt x="677" y="822"/>
                </a:lnTo>
                <a:lnTo>
                  <a:pt x="677" y="823"/>
                </a:lnTo>
                <a:lnTo>
                  <a:pt x="679" y="823"/>
                </a:lnTo>
                <a:lnTo>
                  <a:pt x="679" y="823"/>
                </a:lnTo>
                <a:lnTo>
                  <a:pt x="679" y="825"/>
                </a:lnTo>
                <a:lnTo>
                  <a:pt x="679" y="827"/>
                </a:lnTo>
                <a:lnTo>
                  <a:pt x="677" y="827"/>
                </a:lnTo>
                <a:lnTo>
                  <a:pt x="677" y="829"/>
                </a:lnTo>
                <a:lnTo>
                  <a:pt x="679" y="831"/>
                </a:lnTo>
                <a:lnTo>
                  <a:pt x="679" y="833"/>
                </a:lnTo>
                <a:lnTo>
                  <a:pt x="681" y="835"/>
                </a:lnTo>
                <a:lnTo>
                  <a:pt x="681" y="837"/>
                </a:lnTo>
                <a:lnTo>
                  <a:pt x="683" y="837"/>
                </a:lnTo>
                <a:lnTo>
                  <a:pt x="683" y="838"/>
                </a:lnTo>
                <a:lnTo>
                  <a:pt x="681" y="838"/>
                </a:lnTo>
                <a:lnTo>
                  <a:pt x="681" y="840"/>
                </a:lnTo>
                <a:lnTo>
                  <a:pt x="679" y="840"/>
                </a:lnTo>
                <a:lnTo>
                  <a:pt x="677" y="840"/>
                </a:lnTo>
                <a:lnTo>
                  <a:pt x="675" y="840"/>
                </a:lnTo>
                <a:lnTo>
                  <a:pt x="674" y="840"/>
                </a:lnTo>
                <a:lnTo>
                  <a:pt x="672" y="840"/>
                </a:lnTo>
                <a:lnTo>
                  <a:pt x="672" y="840"/>
                </a:lnTo>
                <a:lnTo>
                  <a:pt x="670" y="842"/>
                </a:lnTo>
                <a:lnTo>
                  <a:pt x="670" y="844"/>
                </a:lnTo>
                <a:lnTo>
                  <a:pt x="672" y="846"/>
                </a:lnTo>
                <a:lnTo>
                  <a:pt x="672" y="846"/>
                </a:lnTo>
                <a:lnTo>
                  <a:pt x="674" y="848"/>
                </a:lnTo>
                <a:lnTo>
                  <a:pt x="674" y="850"/>
                </a:lnTo>
                <a:lnTo>
                  <a:pt x="675" y="852"/>
                </a:lnTo>
                <a:lnTo>
                  <a:pt x="675" y="853"/>
                </a:lnTo>
                <a:lnTo>
                  <a:pt x="677" y="853"/>
                </a:lnTo>
                <a:lnTo>
                  <a:pt x="679" y="853"/>
                </a:lnTo>
                <a:lnTo>
                  <a:pt x="681" y="853"/>
                </a:lnTo>
                <a:lnTo>
                  <a:pt x="683" y="852"/>
                </a:lnTo>
                <a:lnTo>
                  <a:pt x="685" y="852"/>
                </a:lnTo>
                <a:lnTo>
                  <a:pt x="687" y="852"/>
                </a:lnTo>
                <a:lnTo>
                  <a:pt x="687" y="850"/>
                </a:lnTo>
                <a:lnTo>
                  <a:pt x="689" y="850"/>
                </a:lnTo>
                <a:lnTo>
                  <a:pt x="690" y="852"/>
                </a:lnTo>
                <a:lnTo>
                  <a:pt x="690" y="853"/>
                </a:lnTo>
                <a:lnTo>
                  <a:pt x="689" y="855"/>
                </a:lnTo>
                <a:lnTo>
                  <a:pt x="687" y="857"/>
                </a:lnTo>
                <a:lnTo>
                  <a:pt x="687" y="859"/>
                </a:lnTo>
                <a:lnTo>
                  <a:pt x="687" y="861"/>
                </a:lnTo>
                <a:lnTo>
                  <a:pt x="687" y="863"/>
                </a:lnTo>
                <a:lnTo>
                  <a:pt x="689" y="865"/>
                </a:lnTo>
                <a:lnTo>
                  <a:pt x="690" y="867"/>
                </a:lnTo>
                <a:lnTo>
                  <a:pt x="692" y="867"/>
                </a:lnTo>
                <a:lnTo>
                  <a:pt x="692" y="868"/>
                </a:lnTo>
                <a:lnTo>
                  <a:pt x="694" y="868"/>
                </a:lnTo>
                <a:lnTo>
                  <a:pt x="694" y="870"/>
                </a:lnTo>
                <a:lnTo>
                  <a:pt x="696" y="872"/>
                </a:lnTo>
                <a:lnTo>
                  <a:pt x="696" y="874"/>
                </a:lnTo>
                <a:lnTo>
                  <a:pt x="698" y="876"/>
                </a:lnTo>
                <a:lnTo>
                  <a:pt x="698" y="878"/>
                </a:lnTo>
                <a:lnTo>
                  <a:pt x="700" y="878"/>
                </a:lnTo>
                <a:lnTo>
                  <a:pt x="700" y="880"/>
                </a:lnTo>
                <a:lnTo>
                  <a:pt x="702" y="882"/>
                </a:lnTo>
                <a:lnTo>
                  <a:pt x="702" y="883"/>
                </a:lnTo>
                <a:lnTo>
                  <a:pt x="704" y="885"/>
                </a:lnTo>
                <a:lnTo>
                  <a:pt x="704" y="887"/>
                </a:lnTo>
                <a:lnTo>
                  <a:pt x="704" y="889"/>
                </a:lnTo>
                <a:lnTo>
                  <a:pt x="705" y="889"/>
                </a:lnTo>
                <a:lnTo>
                  <a:pt x="705" y="891"/>
                </a:lnTo>
                <a:lnTo>
                  <a:pt x="705" y="893"/>
                </a:lnTo>
                <a:lnTo>
                  <a:pt x="707" y="893"/>
                </a:lnTo>
                <a:lnTo>
                  <a:pt x="707" y="895"/>
                </a:lnTo>
                <a:lnTo>
                  <a:pt x="707" y="897"/>
                </a:lnTo>
                <a:lnTo>
                  <a:pt x="709" y="897"/>
                </a:lnTo>
                <a:lnTo>
                  <a:pt x="709" y="898"/>
                </a:lnTo>
                <a:lnTo>
                  <a:pt x="709" y="900"/>
                </a:lnTo>
                <a:lnTo>
                  <a:pt x="711" y="902"/>
                </a:lnTo>
                <a:lnTo>
                  <a:pt x="711" y="904"/>
                </a:lnTo>
                <a:lnTo>
                  <a:pt x="713" y="906"/>
                </a:lnTo>
                <a:lnTo>
                  <a:pt x="713" y="908"/>
                </a:lnTo>
                <a:lnTo>
                  <a:pt x="715" y="910"/>
                </a:lnTo>
                <a:lnTo>
                  <a:pt x="717" y="910"/>
                </a:lnTo>
                <a:lnTo>
                  <a:pt x="717" y="912"/>
                </a:lnTo>
                <a:lnTo>
                  <a:pt x="719" y="912"/>
                </a:lnTo>
                <a:lnTo>
                  <a:pt x="720" y="912"/>
                </a:lnTo>
                <a:lnTo>
                  <a:pt x="720" y="913"/>
                </a:lnTo>
                <a:lnTo>
                  <a:pt x="720" y="915"/>
                </a:lnTo>
                <a:lnTo>
                  <a:pt x="722" y="915"/>
                </a:lnTo>
                <a:lnTo>
                  <a:pt x="722" y="917"/>
                </a:lnTo>
                <a:lnTo>
                  <a:pt x="724" y="919"/>
                </a:lnTo>
                <a:lnTo>
                  <a:pt x="726" y="921"/>
                </a:lnTo>
                <a:lnTo>
                  <a:pt x="726" y="923"/>
                </a:lnTo>
                <a:lnTo>
                  <a:pt x="728" y="923"/>
                </a:lnTo>
                <a:lnTo>
                  <a:pt x="728" y="925"/>
                </a:lnTo>
                <a:lnTo>
                  <a:pt x="730" y="927"/>
                </a:lnTo>
                <a:lnTo>
                  <a:pt x="730" y="928"/>
                </a:lnTo>
                <a:lnTo>
                  <a:pt x="732" y="928"/>
                </a:lnTo>
                <a:lnTo>
                  <a:pt x="734" y="927"/>
                </a:lnTo>
                <a:lnTo>
                  <a:pt x="735" y="927"/>
                </a:lnTo>
                <a:lnTo>
                  <a:pt x="735" y="928"/>
                </a:lnTo>
                <a:lnTo>
                  <a:pt x="737" y="928"/>
                </a:lnTo>
                <a:lnTo>
                  <a:pt x="739" y="927"/>
                </a:lnTo>
                <a:lnTo>
                  <a:pt x="741" y="927"/>
                </a:lnTo>
                <a:lnTo>
                  <a:pt x="743" y="928"/>
                </a:lnTo>
                <a:lnTo>
                  <a:pt x="743" y="930"/>
                </a:lnTo>
                <a:lnTo>
                  <a:pt x="745" y="930"/>
                </a:lnTo>
                <a:lnTo>
                  <a:pt x="747" y="932"/>
                </a:lnTo>
                <a:lnTo>
                  <a:pt x="749" y="934"/>
                </a:lnTo>
                <a:lnTo>
                  <a:pt x="749" y="936"/>
                </a:lnTo>
                <a:lnTo>
                  <a:pt x="750" y="938"/>
                </a:lnTo>
                <a:lnTo>
                  <a:pt x="752" y="940"/>
                </a:lnTo>
                <a:lnTo>
                  <a:pt x="754" y="942"/>
                </a:lnTo>
                <a:lnTo>
                  <a:pt x="756" y="943"/>
                </a:lnTo>
                <a:lnTo>
                  <a:pt x="756" y="945"/>
                </a:lnTo>
                <a:lnTo>
                  <a:pt x="758" y="945"/>
                </a:lnTo>
                <a:lnTo>
                  <a:pt x="760" y="947"/>
                </a:lnTo>
                <a:lnTo>
                  <a:pt x="760" y="949"/>
                </a:lnTo>
                <a:lnTo>
                  <a:pt x="762" y="951"/>
                </a:lnTo>
                <a:lnTo>
                  <a:pt x="762" y="953"/>
                </a:lnTo>
                <a:lnTo>
                  <a:pt x="758" y="962"/>
                </a:lnTo>
                <a:lnTo>
                  <a:pt x="756" y="960"/>
                </a:lnTo>
                <a:lnTo>
                  <a:pt x="752" y="960"/>
                </a:lnTo>
                <a:lnTo>
                  <a:pt x="750" y="960"/>
                </a:lnTo>
                <a:lnTo>
                  <a:pt x="749" y="957"/>
                </a:lnTo>
                <a:lnTo>
                  <a:pt x="747" y="955"/>
                </a:lnTo>
                <a:lnTo>
                  <a:pt x="743" y="951"/>
                </a:lnTo>
                <a:lnTo>
                  <a:pt x="741" y="951"/>
                </a:lnTo>
                <a:lnTo>
                  <a:pt x="737" y="951"/>
                </a:lnTo>
                <a:lnTo>
                  <a:pt x="728" y="957"/>
                </a:lnTo>
                <a:lnTo>
                  <a:pt x="719" y="960"/>
                </a:lnTo>
                <a:lnTo>
                  <a:pt x="715" y="968"/>
                </a:lnTo>
                <a:lnTo>
                  <a:pt x="713" y="970"/>
                </a:lnTo>
                <a:lnTo>
                  <a:pt x="709" y="977"/>
                </a:lnTo>
                <a:lnTo>
                  <a:pt x="713" y="985"/>
                </a:lnTo>
                <a:lnTo>
                  <a:pt x="711" y="988"/>
                </a:lnTo>
                <a:lnTo>
                  <a:pt x="713" y="994"/>
                </a:lnTo>
                <a:lnTo>
                  <a:pt x="717" y="994"/>
                </a:lnTo>
                <a:lnTo>
                  <a:pt x="715" y="998"/>
                </a:lnTo>
                <a:lnTo>
                  <a:pt x="713" y="1002"/>
                </a:lnTo>
                <a:lnTo>
                  <a:pt x="711" y="1002"/>
                </a:lnTo>
                <a:lnTo>
                  <a:pt x="713" y="1003"/>
                </a:lnTo>
                <a:lnTo>
                  <a:pt x="713" y="1005"/>
                </a:lnTo>
                <a:lnTo>
                  <a:pt x="711" y="1009"/>
                </a:lnTo>
                <a:lnTo>
                  <a:pt x="709" y="1013"/>
                </a:lnTo>
                <a:lnTo>
                  <a:pt x="707" y="1018"/>
                </a:lnTo>
                <a:lnTo>
                  <a:pt x="705" y="1024"/>
                </a:lnTo>
                <a:lnTo>
                  <a:pt x="700" y="1028"/>
                </a:lnTo>
                <a:lnTo>
                  <a:pt x="698" y="1030"/>
                </a:lnTo>
                <a:lnTo>
                  <a:pt x="696" y="1028"/>
                </a:lnTo>
                <a:lnTo>
                  <a:pt x="696" y="1026"/>
                </a:lnTo>
                <a:lnTo>
                  <a:pt x="694" y="1022"/>
                </a:lnTo>
                <a:lnTo>
                  <a:pt x="694" y="1020"/>
                </a:lnTo>
                <a:lnTo>
                  <a:pt x="692" y="1020"/>
                </a:lnTo>
                <a:lnTo>
                  <a:pt x="690" y="1018"/>
                </a:lnTo>
                <a:lnTo>
                  <a:pt x="689" y="1018"/>
                </a:lnTo>
                <a:lnTo>
                  <a:pt x="687" y="1017"/>
                </a:lnTo>
                <a:lnTo>
                  <a:pt x="687" y="1015"/>
                </a:lnTo>
                <a:lnTo>
                  <a:pt x="685" y="1015"/>
                </a:lnTo>
                <a:lnTo>
                  <a:pt x="681" y="1015"/>
                </a:lnTo>
                <a:lnTo>
                  <a:pt x="677" y="1009"/>
                </a:lnTo>
                <a:lnTo>
                  <a:pt x="674" y="1009"/>
                </a:lnTo>
                <a:lnTo>
                  <a:pt x="674" y="1007"/>
                </a:lnTo>
                <a:lnTo>
                  <a:pt x="674" y="1005"/>
                </a:lnTo>
                <a:lnTo>
                  <a:pt x="672" y="1005"/>
                </a:lnTo>
                <a:lnTo>
                  <a:pt x="672" y="1003"/>
                </a:lnTo>
                <a:lnTo>
                  <a:pt x="670" y="1002"/>
                </a:lnTo>
                <a:lnTo>
                  <a:pt x="668" y="1002"/>
                </a:lnTo>
                <a:lnTo>
                  <a:pt x="666" y="1002"/>
                </a:lnTo>
                <a:lnTo>
                  <a:pt x="664" y="1002"/>
                </a:lnTo>
                <a:lnTo>
                  <a:pt x="664" y="1002"/>
                </a:lnTo>
                <a:lnTo>
                  <a:pt x="662" y="1002"/>
                </a:lnTo>
                <a:lnTo>
                  <a:pt x="660" y="1000"/>
                </a:lnTo>
                <a:lnTo>
                  <a:pt x="660" y="998"/>
                </a:lnTo>
                <a:lnTo>
                  <a:pt x="659" y="996"/>
                </a:lnTo>
                <a:lnTo>
                  <a:pt x="659" y="994"/>
                </a:lnTo>
                <a:lnTo>
                  <a:pt x="657" y="994"/>
                </a:lnTo>
                <a:lnTo>
                  <a:pt x="655" y="992"/>
                </a:lnTo>
                <a:lnTo>
                  <a:pt x="655" y="990"/>
                </a:lnTo>
                <a:lnTo>
                  <a:pt x="653" y="990"/>
                </a:lnTo>
                <a:lnTo>
                  <a:pt x="651" y="988"/>
                </a:lnTo>
                <a:lnTo>
                  <a:pt x="649" y="988"/>
                </a:lnTo>
                <a:lnTo>
                  <a:pt x="647" y="988"/>
                </a:lnTo>
                <a:lnTo>
                  <a:pt x="647" y="987"/>
                </a:lnTo>
                <a:lnTo>
                  <a:pt x="645" y="985"/>
                </a:lnTo>
                <a:lnTo>
                  <a:pt x="644" y="983"/>
                </a:lnTo>
                <a:lnTo>
                  <a:pt x="642" y="983"/>
                </a:lnTo>
                <a:lnTo>
                  <a:pt x="640" y="983"/>
                </a:lnTo>
                <a:lnTo>
                  <a:pt x="638" y="981"/>
                </a:lnTo>
                <a:lnTo>
                  <a:pt x="636" y="981"/>
                </a:lnTo>
                <a:lnTo>
                  <a:pt x="634" y="983"/>
                </a:lnTo>
                <a:lnTo>
                  <a:pt x="632" y="983"/>
                </a:lnTo>
                <a:lnTo>
                  <a:pt x="630" y="983"/>
                </a:lnTo>
                <a:lnTo>
                  <a:pt x="629" y="983"/>
                </a:lnTo>
                <a:lnTo>
                  <a:pt x="627" y="985"/>
                </a:lnTo>
                <a:lnTo>
                  <a:pt x="625" y="985"/>
                </a:lnTo>
                <a:lnTo>
                  <a:pt x="625" y="987"/>
                </a:lnTo>
                <a:lnTo>
                  <a:pt x="625" y="988"/>
                </a:lnTo>
                <a:lnTo>
                  <a:pt x="625" y="990"/>
                </a:lnTo>
                <a:lnTo>
                  <a:pt x="623" y="990"/>
                </a:lnTo>
                <a:lnTo>
                  <a:pt x="621" y="990"/>
                </a:lnTo>
                <a:lnTo>
                  <a:pt x="619" y="992"/>
                </a:lnTo>
                <a:lnTo>
                  <a:pt x="615" y="992"/>
                </a:lnTo>
                <a:lnTo>
                  <a:pt x="613" y="992"/>
                </a:lnTo>
                <a:lnTo>
                  <a:pt x="612" y="992"/>
                </a:lnTo>
                <a:lnTo>
                  <a:pt x="608" y="992"/>
                </a:lnTo>
                <a:lnTo>
                  <a:pt x="608" y="992"/>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119"/>
          <p:cNvSpPr>
            <a:spLocks/>
          </p:cNvSpPr>
          <p:nvPr/>
        </p:nvSpPr>
        <p:spPr bwMode="auto">
          <a:xfrm>
            <a:off x="2415170" y="2271283"/>
            <a:ext cx="1076325" cy="2120900"/>
          </a:xfrm>
          <a:custGeom>
            <a:avLst/>
            <a:gdLst>
              <a:gd name="T0" fmla="*/ 550 w 678"/>
              <a:gd name="T1" fmla="*/ 120 h 1336"/>
              <a:gd name="T2" fmla="*/ 516 w 678"/>
              <a:gd name="T3" fmla="*/ 179 h 1336"/>
              <a:gd name="T4" fmla="*/ 520 w 678"/>
              <a:gd name="T5" fmla="*/ 227 h 1336"/>
              <a:gd name="T6" fmla="*/ 565 w 678"/>
              <a:gd name="T7" fmla="*/ 267 h 1336"/>
              <a:gd name="T8" fmla="*/ 604 w 678"/>
              <a:gd name="T9" fmla="*/ 310 h 1336"/>
              <a:gd name="T10" fmla="*/ 627 w 678"/>
              <a:gd name="T11" fmla="*/ 340 h 1336"/>
              <a:gd name="T12" fmla="*/ 661 w 678"/>
              <a:gd name="T13" fmla="*/ 379 h 1336"/>
              <a:gd name="T14" fmla="*/ 663 w 678"/>
              <a:gd name="T15" fmla="*/ 417 h 1336"/>
              <a:gd name="T16" fmla="*/ 601 w 678"/>
              <a:gd name="T17" fmla="*/ 458 h 1336"/>
              <a:gd name="T18" fmla="*/ 584 w 678"/>
              <a:gd name="T19" fmla="*/ 499 h 1336"/>
              <a:gd name="T20" fmla="*/ 597 w 678"/>
              <a:gd name="T21" fmla="*/ 559 h 1336"/>
              <a:gd name="T22" fmla="*/ 623 w 678"/>
              <a:gd name="T23" fmla="*/ 608 h 1336"/>
              <a:gd name="T24" fmla="*/ 653 w 678"/>
              <a:gd name="T25" fmla="*/ 653 h 1336"/>
              <a:gd name="T26" fmla="*/ 664 w 678"/>
              <a:gd name="T27" fmla="*/ 696 h 1336"/>
              <a:gd name="T28" fmla="*/ 644 w 678"/>
              <a:gd name="T29" fmla="*/ 743 h 1336"/>
              <a:gd name="T30" fmla="*/ 629 w 678"/>
              <a:gd name="T31" fmla="*/ 796 h 1336"/>
              <a:gd name="T32" fmla="*/ 619 w 678"/>
              <a:gd name="T33" fmla="*/ 856 h 1336"/>
              <a:gd name="T34" fmla="*/ 633 w 678"/>
              <a:gd name="T35" fmla="*/ 908 h 1336"/>
              <a:gd name="T36" fmla="*/ 625 w 678"/>
              <a:gd name="T37" fmla="*/ 963 h 1336"/>
              <a:gd name="T38" fmla="*/ 627 w 678"/>
              <a:gd name="T39" fmla="*/ 1021 h 1336"/>
              <a:gd name="T40" fmla="*/ 591 w 678"/>
              <a:gd name="T41" fmla="*/ 1054 h 1336"/>
              <a:gd name="T42" fmla="*/ 580 w 678"/>
              <a:gd name="T43" fmla="*/ 1084 h 1336"/>
              <a:gd name="T44" fmla="*/ 563 w 678"/>
              <a:gd name="T45" fmla="*/ 1120 h 1336"/>
              <a:gd name="T46" fmla="*/ 505 w 678"/>
              <a:gd name="T47" fmla="*/ 1126 h 1336"/>
              <a:gd name="T48" fmla="*/ 466 w 678"/>
              <a:gd name="T49" fmla="*/ 1169 h 1336"/>
              <a:gd name="T50" fmla="*/ 437 w 678"/>
              <a:gd name="T51" fmla="*/ 1212 h 1336"/>
              <a:gd name="T52" fmla="*/ 376 w 678"/>
              <a:gd name="T53" fmla="*/ 1225 h 1336"/>
              <a:gd name="T54" fmla="*/ 327 w 678"/>
              <a:gd name="T55" fmla="*/ 1248 h 1336"/>
              <a:gd name="T56" fmla="*/ 297 w 678"/>
              <a:gd name="T57" fmla="*/ 1272 h 1336"/>
              <a:gd name="T58" fmla="*/ 242 w 678"/>
              <a:gd name="T59" fmla="*/ 1278 h 1336"/>
              <a:gd name="T60" fmla="*/ 190 w 678"/>
              <a:gd name="T61" fmla="*/ 1321 h 1336"/>
              <a:gd name="T62" fmla="*/ 137 w 678"/>
              <a:gd name="T63" fmla="*/ 1317 h 1336"/>
              <a:gd name="T64" fmla="*/ 113 w 678"/>
              <a:gd name="T65" fmla="*/ 1272 h 1336"/>
              <a:gd name="T66" fmla="*/ 74 w 678"/>
              <a:gd name="T67" fmla="*/ 1240 h 1336"/>
              <a:gd name="T68" fmla="*/ 36 w 678"/>
              <a:gd name="T69" fmla="*/ 1204 h 1336"/>
              <a:gd name="T70" fmla="*/ 17 w 678"/>
              <a:gd name="T71" fmla="*/ 1146 h 1336"/>
              <a:gd name="T72" fmla="*/ 17 w 678"/>
              <a:gd name="T73" fmla="*/ 1099 h 1336"/>
              <a:gd name="T74" fmla="*/ 17 w 678"/>
              <a:gd name="T75" fmla="*/ 1036 h 1336"/>
              <a:gd name="T76" fmla="*/ 47 w 678"/>
              <a:gd name="T77" fmla="*/ 991 h 1336"/>
              <a:gd name="T78" fmla="*/ 92 w 678"/>
              <a:gd name="T79" fmla="*/ 955 h 1336"/>
              <a:gd name="T80" fmla="*/ 139 w 678"/>
              <a:gd name="T81" fmla="*/ 923 h 1336"/>
              <a:gd name="T82" fmla="*/ 182 w 678"/>
              <a:gd name="T83" fmla="*/ 884 h 1336"/>
              <a:gd name="T84" fmla="*/ 190 w 678"/>
              <a:gd name="T85" fmla="*/ 829 h 1336"/>
              <a:gd name="T86" fmla="*/ 201 w 678"/>
              <a:gd name="T87" fmla="*/ 771 h 1336"/>
              <a:gd name="T88" fmla="*/ 212 w 678"/>
              <a:gd name="T89" fmla="*/ 709 h 1336"/>
              <a:gd name="T90" fmla="*/ 229 w 678"/>
              <a:gd name="T91" fmla="*/ 662 h 1336"/>
              <a:gd name="T92" fmla="*/ 229 w 678"/>
              <a:gd name="T93" fmla="*/ 621 h 1336"/>
              <a:gd name="T94" fmla="*/ 271 w 678"/>
              <a:gd name="T95" fmla="*/ 580 h 1336"/>
              <a:gd name="T96" fmla="*/ 241 w 678"/>
              <a:gd name="T97" fmla="*/ 542 h 1336"/>
              <a:gd name="T98" fmla="*/ 196 w 678"/>
              <a:gd name="T99" fmla="*/ 505 h 1336"/>
              <a:gd name="T100" fmla="*/ 160 w 678"/>
              <a:gd name="T101" fmla="*/ 467 h 1336"/>
              <a:gd name="T102" fmla="*/ 166 w 678"/>
              <a:gd name="T103" fmla="*/ 411 h 1336"/>
              <a:gd name="T104" fmla="*/ 167 w 678"/>
              <a:gd name="T105" fmla="*/ 357 h 1336"/>
              <a:gd name="T106" fmla="*/ 169 w 678"/>
              <a:gd name="T107" fmla="*/ 293 h 1336"/>
              <a:gd name="T108" fmla="*/ 182 w 678"/>
              <a:gd name="T109" fmla="*/ 235 h 1336"/>
              <a:gd name="T110" fmla="*/ 224 w 678"/>
              <a:gd name="T111" fmla="*/ 186 h 1336"/>
              <a:gd name="T112" fmla="*/ 252 w 678"/>
              <a:gd name="T113" fmla="*/ 135 h 1336"/>
              <a:gd name="T114" fmla="*/ 286 w 678"/>
              <a:gd name="T115" fmla="*/ 117 h 1336"/>
              <a:gd name="T116" fmla="*/ 312 w 678"/>
              <a:gd name="T117" fmla="*/ 72 h 1336"/>
              <a:gd name="T118" fmla="*/ 357 w 678"/>
              <a:gd name="T119" fmla="*/ 47 h 1336"/>
              <a:gd name="T120" fmla="*/ 411 w 678"/>
              <a:gd name="T121" fmla="*/ 28 h 1336"/>
              <a:gd name="T122" fmla="*/ 454 w 678"/>
              <a:gd name="T123" fmla="*/ 2 h 1336"/>
              <a:gd name="T124" fmla="*/ 499 w 678"/>
              <a:gd name="T125" fmla="*/ 28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8" h="1336">
                <a:moveTo>
                  <a:pt x="511" y="38"/>
                </a:moveTo>
                <a:lnTo>
                  <a:pt x="512" y="38"/>
                </a:lnTo>
                <a:lnTo>
                  <a:pt x="514" y="40"/>
                </a:lnTo>
                <a:lnTo>
                  <a:pt x="514" y="42"/>
                </a:lnTo>
                <a:lnTo>
                  <a:pt x="514" y="44"/>
                </a:lnTo>
                <a:lnTo>
                  <a:pt x="514" y="45"/>
                </a:lnTo>
                <a:lnTo>
                  <a:pt x="514" y="49"/>
                </a:lnTo>
                <a:lnTo>
                  <a:pt x="520" y="53"/>
                </a:lnTo>
                <a:lnTo>
                  <a:pt x="522" y="57"/>
                </a:lnTo>
                <a:lnTo>
                  <a:pt x="527" y="64"/>
                </a:lnTo>
                <a:lnTo>
                  <a:pt x="529" y="68"/>
                </a:lnTo>
                <a:lnTo>
                  <a:pt x="533" y="72"/>
                </a:lnTo>
                <a:lnTo>
                  <a:pt x="535" y="75"/>
                </a:lnTo>
                <a:lnTo>
                  <a:pt x="541" y="81"/>
                </a:lnTo>
                <a:lnTo>
                  <a:pt x="544" y="85"/>
                </a:lnTo>
                <a:lnTo>
                  <a:pt x="544" y="87"/>
                </a:lnTo>
                <a:lnTo>
                  <a:pt x="546" y="87"/>
                </a:lnTo>
                <a:lnTo>
                  <a:pt x="546" y="89"/>
                </a:lnTo>
                <a:lnTo>
                  <a:pt x="552" y="94"/>
                </a:lnTo>
                <a:lnTo>
                  <a:pt x="558" y="100"/>
                </a:lnTo>
                <a:lnTo>
                  <a:pt x="559" y="102"/>
                </a:lnTo>
                <a:lnTo>
                  <a:pt x="563" y="105"/>
                </a:lnTo>
                <a:lnTo>
                  <a:pt x="561" y="105"/>
                </a:lnTo>
                <a:lnTo>
                  <a:pt x="561" y="107"/>
                </a:lnTo>
                <a:lnTo>
                  <a:pt x="559" y="109"/>
                </a:lnTo>
                <a:lnTo>
                  <a:pt x="559" y="111"/>
                </a:lnTo>
                <a:lnTo>
                  <a:pt x="558" y="111"/>
                </a:lnTo>
                <a:lnTo>
                  <a:pt x="558" y="113"/>
                </a:lnTo>
                <a:lnTo>
                  <a:pt x="556" y="113"/>
                </a:lnTo>
                <a:lnTo>
                  <a:pt x="556" y="115"/>
                </a:lnTo>
                <a:lnTo>
                  <a:pt x="554" y="117"/>
                </a:lnTo>
                <a:lnTo>
                  <a:pt x="552" y="117"/>
                </a:lnTo>
                <a:lnTo>
                  <a:pt x="552" y="119"/>
                </a:lnTo>
                <a:lnTo>
                  <a:pt x="550" y="119"/>
                </a:lnTo>
                <a:lnTo>
                  <a:pt x="550" y="120"/>
                </a:lnTo>
                <a:lnTo>
                  <a:pt x="548" y="122"/>
                </a:lnTo>
                <a:lnTo>
                  <a:pt x="546" y="124"/>
                </a:lnTo>
                <a:lnTo>
                  <a:pt x="544" y="126"/>
                </a:lnTo>
                <a:lnTo>
                  <a:pt x="544" y="128"/>
                </a:lnTo>
                <a:lnTo>
                  <a:pt x="542" y="128"/>
                </a:lnTo>
                <a:lnTo>
                  <a:pt x="541" y="130"/>
                </a:lnTo>
                <a:lnTo>
                  <a:pt x="541" y="132"/>
                </a:lnTo>
                <a:lnTo>
                  <a:pt x="539" y="134"/>
                </a:lnTo>
                <a:lnTo>
                  <a:pt x="539" y="135"/>
                </a:lnTo>
                <a:lnTo>
                  <a:pt x="539" y="137"/>
                </a:lnTo>
                <a:lnTo>
                  <a:pt x="537" y="137"/>
                </a:lnTo>
                <a:lnTo>
                  <a:pt x="537" y="139"/>
                </a:lnTo>
                <a:lnTo>
                  <a:pt x="535" y="141"/>
                </a:lnTo>
                <a:lnTo>
                  <a:pt x="535" y="141"/>
                </a:lnTo>
                <a:lnTo>
                  <a:pt x="535" y="143"/>
                </a:lnTo>
                <a:lnTo>
                  <a:pt x="533" y="143"/>
                </a:lnTo>
                <a:lnTo>
                  <a:pt x="533" y="145"/>
                </a:lnTo>
                <a:lnTo>
                  <a:pt x="531" y="147"/>
                </a:lnTo>
                <a:lnTo>
                  <a:pt x="531" y="149"/>
                </a:lnTo>
                <a:lnTo>
                  <a:pt x="529" y="150"/>
                </a:lnTo>
                <a:lnTo>
                  <a:pt x="529" y="152"/>
                </a:lnTo>
                <a:lnTo>
                  <a:pt x="527" y="154"/>
                </a:lnTo>
                <a:lnTo>
                  <a:pt x="527" y="156"/>
                </a:lnTo>
                <a:lnTo>
                  <a:pt x="526" y="158"/>
                </a:lnTo>
                <a:lnTo>
                  <a:pt x="526" y="160"/>
                </a:lnTo>
                <a:lnTo>
                  <a:pt x="524" y="162"/>
                </a:lnTo>
                <a:lnTo>
                  <a:pt x="524" y="164"/>
                </a:lnTo>
                <a:lnTo>
                  <a:pt x="522" y="165"/>
                </a:lnTo>
                <a:lnTo>
                  <a:pt x="522" y="167"/>
                </a:lnTo>
                <a:lnTo>
                  <a:pt x="520" y="169"/>
                </a:lnTo>
                <a:lnTo>
                  <a:pt x="520" y="171"/>
                </a:lnTo>
                <a:lnTo>
                  <a:pt x="518" y="173"/>
                </a:lnTo>
                <a:lnTo>
                  <a:pt x="518" y="175"/>
                </a:lnTo>
                <a:lnTo>
                  <a:pt x="516" y="177"/>
                </a:lnTo>
                <a:lnTo>
                  <a:pt x="516" y="179"/>
                </a:lnTo>
                <a:lnTo>
                  <a:pt x="516" y="180"/>
                </a:lnTo>
                <a:lnTo>
                  <a:pt x="514" y="182"/>
                </a:lnTo>
                <a:lnTo>
                  <a:pt x="514" y="184"/>
                </a:lnTo>
                <a:lnTo>
                  <a:pt x="514" y="184"/>
                </a:lnTo>
                <a:lnTo>
                  <a:pt x="514" y="186"/>
                </a:lnTo>
                <a:lnTo>
                  <a:pt x="514" y="186"/>
                </a:lnTo>
                <a:lnTo>
                  <a:pt x="512" y="188"/>
                </a:lnTo>
                <a:lnTo>
                  <a:pt x="512" y="190"/>
                </a:lnTo>
                <a:lnTo>
                  <a:pt x="511" y="192"/>
                </a:lnTo>
                <a:lnTo>
                  <a:pt x="511" y="194"/>
                </a:lnTo>
                <a:lnTo>
                  <a:pt x="509" y="195"/>
                </a:lnTo>
                <a:lnTo>
                  <a:pt x="509" y="197"/>
                </a:lnTo>
                <a:lnTo>
                  <a:pt x="507" y="199"/>
                </a:lnTo>
                <a:lnTo>
                  <a:pt x="507" y="201"/>
                </a:lnTo>
                <a:lnTo>
                  <a:pt x="505" y="203"/>
                </a:lnTo>
                <a:lnTo>
                  <a:pt x="505" y="205"/>
                </a:lnTo>
                <a:lnTo>
                  <a:pt x="503" y="207"/>
                </a:lnTo>
                <a:lnTo>
                  <a:pt x="503" y="209"/>
                </a:lnTo>
                <a:lnTo>
                  <a:pt x="501" y="210"/>
                </a:lnTo>
                <a:lnTo>
                  <a:pt x="501" y="212"/>
                </a:lnTo>
                <a:lnTo>
                  <a:pt x="499" y="214"/>
                </a:lnTo>
                <a:lnTo>
                  <a:pt x="499" y="216"/>
                </a:lnTo>
                <a:lnTo>
                  <a:pt x="501" y="218"/>
                </a:lnTo>
                <a:lnTo>
                  <a:pt x="503" y="218"/>
                </a:lnTo>
                <a:lnTo>
                  <a:pt x="505" y="220"/>
                </a:lnTo>
                <a:lnTo>
                  <a:pt x="507" y="220"/>
                </a:lnTo>
                <a:lnTo>
                  <a:pt x="509" y="222"/>
                </a:lnTo>
                <a:lnTo>
                  <a:pt x="511" y="222"/>
                </a:lnTo>
                <a:lnTo>
                  <a:pt x="512" y="222"/>
                </a:lnTo>
                <a:lnTo>
                  <a:pt x="512" y="224"/>
                </a:lnTo>
                <a:lnTo>
                  <a:pt x="514" y="224"/>
                </a:lnTo>
                <a:lnTo>
                  <a:pt x="514" y="224"/>
                </a:lnTo>
                <a:lnTo>
                  <a:pt x="516" y="225"/>
                </a:lnTo>
                <a:lnTo>
                  <a:pt x="518" y="225"/>
                </a:lnTo>
                <a:lnTo>
                  <a:pt x="520" y="227"/>
                </a:lnTo>
                <a:lnTo>
                  <a:pt x="522" y="227"/>
                </a:lnTo>
                <a:lnTo>
                  <a:pt x="524" y="229"/>
                </a:lnTo>
                <a:lnTo>
                  <a:pt x="526" y="229"/>
                </a:lnTo>
                <a:lnTo>
                  <a:pt x="527" y="231"/>
                </a:lnTo>
                <a:lnTo>
                  <a:pt x="529" y="231"/>
                </a:lnTo>
                <a:lnTo>
                  <a:pt x="531" y="231"/>
                </a:lnTo>
                <a:lnTo>
                  <a:pt x="533" y="231"/>
                </a:lnTo>
                <a:lnTo>
                  <a:pt x="535" y="233"/>
                </a:lnTo>
                <a:lnTo>
                  <a:pt x="537" y="233"/>
                </a:lnTo>
                <a:lnTo>
                  <a:pt x="539" y="235"/>
                </a:lnTo>
                <a:lnTo>
                  <a:pt x="541" y="235"/>
                </a:lnTo>
                <a:lnTo>
                  <a:pt x="541" y="237"/>
                </a:lnTo>
                <a:lnTo>
                  <a:pt x="542" y="237"/>
                </a:lnTo>
                <a:lnTo>
                  <a:pt x="542" y="239"/>
                </a:lnTo>
                <a:lnTo>
                  <a:pt x="544" y="239"/>
                </a:lnTo>
                <a:lnTo>
                  <a:pt x="544" y="240"/>
                </a:lnTo>
                <a:lnTo>
                  <a:pt x="546" y="240"/>
                </a:lnTo>
                <a:lnTo>
                  <a:pt x="546" y="242"/>
                </a:lnTo>
                <a:lnTo>
                  <a:pt x="548" y="244"/>
                </a:lnTo>
                <a:lnTo>
                  <a:pt x="550" y="246"/>
                </a:lnTo>
                <a:lnTo>
                  <a:pt x="552" y="250"/>
                </a:lnTo>
                <a:lnTo>
                  <a:pt x="554" y="252"/>
                </a:lnTo>
                <a:lnTo>
                  <a:pt x="556" y="254"/>
                </a:lnTo>
                <a:lnTo>
                  <a:pt x="556" y="255"/>
                </a:lnTo>
                <a:lnTo>
                  <a:pt x="558" y="255"/>
                </a:lnTo>
                <a:lnTo>
                  <a:pt x="558" y="257"/>
                </a:lnTo>
                <a:lnTo>
                  <a:pt x="559" y="259"/>
                </a:lnTo>
                <a:lnTo>
                  <a:pt x="561" y="259"/>
                </a:lnTo>
                <a:lnTo>
                  <a:pt x="561" y="261"/>
                </a:lnTo>
                <a:lnTo>
                  <a:pt x="563" y="261"/>
                </a:lnTo>
                <a:lnTo>
                  <a:pt x="563" y="261"/>
                </a:lnTo>
                <a:lnTo>
                  <a:pt x="565" y="261"/>
                </a:lnTo>
                <a:lnTo>
                  <a:pt x="565" y="263"/>
                </a:lnTo>
                <a:lnTo>
                  <a:pt x="565" y="265"/>
                </a:lnTo>
                <a:lnTo>
                  <a:pt x="565" y="267"/>
                </a:lnTo>
                <a:lnTo>
                  <a:pt x="565" y="269"/>
                </a:lnTo>
                <a:lnTo>
                  <a:pt x="567" y="270"/>
                </a:lnTo>
                <a:lnTo>
                  <a:pt x="567" y="272"/>
                </a:lnTo>
                <a:lnTo>
                  <a:pt x="569" y="274"/>
                </a:lnTo>
                <a:lnTo>
                  <a:pt x="569" y="274"/>
                </a:lnTo>
                <a:lnTo>
                  <a:pt x="571" y="276"/>
                </a:lnTo>
                <a:lnTo>
                  <a:pt x="571" y="278"/>
                </a:lnTo>
                <a:lnTo>
                  <a:pt x="573" y="280"/>
                </a:lnTo>
                <a:lnTo>
                  <a:pt x="573" y="282"/>
                </a:lnTo>
                <a:lnTo>
                  <a:pt x="573" y="284"/>
                </a:lnTo>
                <a:lnTo>
                  <a:pt x="574" y="285"/>
                </a:lnTo>
                <a:lnTo>
                  <a:pt x="574" y="287"/>
                </a:lnTo>
                <a:lnTo>
                  <a:pt x="576" y="289"/>
                </a:lnTo>
                <a:lnTo>
                  <a:pt x="576" y="291"/>
                </a:lnTo>
                <a:lnTo>
                  <a:pt x="578" y="293"/>
                </a:lnTo>
                <a:lnTo>
                  <a:pt x="578" y="295"/>
                </a:lnTo>
                <a:lnTo>
                  <a:pt x="580" y="295"/>
                </a:lnTo>
                <a:lnTo>
                  <a:pt x="582" y="295"/>
                </a:lnTo>
                <a:lnTo>
                  <a:pt x="584" y="297"/>
                </a:lnTo>
                <a:lnTo>
                  <a:pt x="586" y="297"/>
                </a:lnTo>
                <a:lnTo>
                  <a:pt x="588" y="297"/>
                </a:lnTo>
                <a:lnTo>
                  <a:pt x="589" y="297"/>
                </a:lnTo>
                <a:lnTo>
                  <a:pt x="589" y="299"/>
                </a:lnTo>
                <a:lnTo>
                  <a:pt x="591" y="299"/>
                </a:lnTo>
                <a:lnTo>
                  <a:pt x="593" y="299"/>
                </a:lnTo>
                <a:lnTo>
                  <a:pt x="595" y="299"/>
                </a:lnTo>
                <a:lnTo>
                  <a:pt x="597" y="300"/>
                </a:lnTo>
                <a:lnTo>
                  <a:pt x="599" y="300"/>
                </a:lnTo>
                <a:lnTo>
                  <a:pt x="601" y="300"/>
                </a:lnTo>
                <a:lnTo>
                  <a:pt x="601" y="302"/>
                </a:lnTo>
                <a:lnTo>
                  <a:pt x="603" y="302"/>
                </a:lnTo>
                <a:lnTo>
                  <a:pt x="603" y="304"/>
                </a:lnTo>
                <a:lnTo>
                  <a:pt x="603" y="306"/>
                </a:lnTo>
                <a:lnTo>
                  <a:pt x="604" y="308"/>
                </a:lnTo>
                <a:lnTo>
                  <a:pt x="604" y="310"/>
                </a:lnTo>
                <a:lnTo>
                  <a:pt x="604" y="312"/>
                </a:lnTo>
                <a:lnTo>
                  <a:pt x="604" y="314"/>
                </a:lnTo>
                <a:lnTo>
                  <a:pt x="604" y="315"/>
                </a:lnTo>
                <a:lnTo>
                  <a:pt x="604" y="317"/>
                </a:lnTo>
                <a:lnTo>
                  <a:pt x="604" y="319"/>
                </a:lnTo>
                <a:lnTo>
                  <a:pt x="604" y="319"/>
                </a:lnTo>
                <a:lnTo>
                  <a:pt x="604" y="321"/>
                </a:lnTo>
                <a:lnTo>
                  <a:pt x="604" y="323"/>
                </a:lnTo>
                <a:lnTo>
                  <a:pt x="604" y="325"/>
                </a:lnTo>
                <a:lnTo>
                  <a:pt x="603" y="325"/>
                </a:lnTo>
                <a:lnTo>
                  <a:pt x="603" y="327"/>
                </a:lnTo>
                <a:lnTo>
                  <a:pt x="603" y="329"/>
                </a:lnTo>
                <a:lnTo>
                  <a:pt x="604" y="330"/>
                </a:lnTo>
                <a:lnTo>
                  <a:pt x="604" y="332"/>
                </a:lnTo>
                <a:lnTo>
                  <a:pt x="604" y="334"/>
                </a:lnTo>
                <a:lnTo>
                  <a:pt x="606" y="336"/>
                </a:lnTo>
                <a:lnTo>
                  <a:pt x="606" y="338"/>
                </a:lnTo>
                <a:lnTo>
                  <a:pt x="606" y="340"/>
                </a:lnTo>
                <a:lnTo>
                  <a:pt x="608" y="340"/>
                </a:lnTo>
                <a:lnTo>
                  <a:pt x="608" y="342"/>
                </a:lnTo>
                <a:lnTo>
                  <a:pt x="608" y="344"/>
                </a:lnTo>
                <a:lnTo>
                  <a:pt x="610" y="344"/>
                </a:lnTo>
                <a:lnTo>
                  <a:pt x="610" y="345"/>
                </a:lnTo>
                <a:lnTo>
                  <a:pt x="610" y="345"/>
                </a:lnTo>
                <a:lnTo>
                  <a:pt x="612" y="345"/>
                </a:lnTo>
                <a:lnTo>
                  <a:pt x="614" y="345"/>
                </a:lnTo>
                <a:lnTo>
                  <a:pt x="616" y="345"/>
                </a:lnTo>
                <a:lnTo>
                  <a:pt x="616" y="344"/>
                </a:lnTo>
                <a:lnTo>
                  <a:pt x="618" y="344"/>
                </a:lnTo>
                <a:lnTo>
                  <a:pt x="619" y="344"/>
                </a:lnTo>
                <a:lnTo>
                  <a:pt x="621" y="342"/>
                </a:lnTo>
                <a:lnTo>
                  <a:pt x="621" y="340"/>
                </a:lnTo>
                <a:lnTo>
                  <a:pt x="623" y="340"/>
                </a:lnTo>
                <a:lnTo>
                  <a:pt x="625" y="340"/>
                </a:lnTo>
                <a:lnTo>
                  <a:pt x="627" y="340"/>
                </a:lnTo>
                <a:lnTo>
                  <a:pt x="629" y="340"/>
                </a:lnTo>
                <a:lnTo>
                  <a:pt x="631" y="340"/>
                </a:lnTo>
                <a:lnTo>
                  <a:pt x="633" y="340"/>
                </a:lnTo>
                <a:lnTo>
                  <a:pt x="634" y="340"/>
                </a:lnTo>
                <a:lnTo>
                  <a:pt x="634" y="342"/>
                </a:lnTo>
                <a:lnTo>
                  <a:pt x="636" y="342"/>
                </a:lnTo>
                <a:lnTo>
                  <a:pt x="636" y="344"/>
                </a:lnTo>
                <a:lnTo>
                  <a:pt x="638" y="344"/>
                </a:lnTo>
                <a:lnTo>
                  <a:pt x="638" y="345"/>
                </a:lnTo>
                <a:lnTo>
                  <a:pt x="640" y="345"/>
                </a:lnTo>
                <a:lnTo>
                  <a:pt x="640" y="347"/>
                </a:lnTo>
                <a:lnTo>
                  <a:pt x="642" y="347"/>
                </a:lnTo>
                <a:lnTo>
                  <a:pt x="642" y="349"/>
                </a:lnTo>
                <a:lnTo>
                  <a:pt x="644" y="351"/>
                </a:lnTo>
                <a:lnTo>
                  <a:pt x="646" y="353"/>
                </a:lnTo>
                <a:lnTo>
                  <a:pt x="646" y="355"/>
                </a:lnTo>
                <a:lnTo>
                  <a:pt x="648" y="357"/>
                </a:lnTo>
                <a:lnTo>
                  <a:pt x="648" y="359"/>
                </a:lnTo>
                <a:lnTo>
                  <a:pt x="649" y="359"/>
                </a:lnTo>
                <a:lnTo>
                  <a:pt x="649" y="360"/>
                </a:lnTo>
                <a:lnTo>
                  <a:pt x="649" y="362"/>
                </a:lnTo>
                <a:lnTo>
                  <a:pt x="651" y="364"/>
                </a:lnTo>
                <a:lnTo>
                  <a:pt x="651" y="364"/>
                </a:lnTo>
                <a:lnTo>
                  <a:pt x="651" y="366"/>
                </a:lnTo>
                <a:lnTo>
                  <a:pt x="653" y="366"/>
                </a:lnTo>
                <a:lnTo>
                  <a:pt x="653" y="368"/>
                </a:lnTo>
                <a:lnTo>
                  <a:pt x="653" y="370"/>
                </a:lnTo>
                <a:lnTo>
                  <a:pt x="653" y="372"/>
                </a:lnTo>
                <a:lnTo>
                  <a:pt x="655" y="372"/>
                </a:lnTo>
                <a:lnTo>
                  <a:pt x="655" y="374"/>
                </a:lnTo>
                <a:lnTo>
                  <a:pt x="657" y="374"/>
                </a:lnTo>
                <a:lnTo>
                  <a:pt x="657" y="375"/>
                </a:lnTo>
                <a:lnTo>
                  <a:pt x="657" y="375"/>
                </a:lnTo>
                <a:lnTo>
                  <a:pt x="659" y="377"/>
                </a:lnTo>
                <a:lnTo>
                  <a:pt x="661" y="379"/>
                </a:lnTo>
                <a:lnTo>
                  <a:pt x="661" y="381"/>
                </a:lnTo>
                <a:lnTo>
                  <a:pt x="663" y="383"/>
                </a:lnTo>
                <a:lnTo>
                  <a:pt x="664" y="383"/>
                </a:lnTo>
                <a:lnTo>
                  <a:pt x="666" y="383"/>
                </a:lnTo>
                <a:lnTo>
                  <a:pt x="668" y="383"/>
                </a:lnTo>
                <a:lnTo>
                  <a:pt x="670" y="383"/>
                </a:lnTo>
                <a:lnTo>
                  <a:pt x="670" y="381"/>
                </a:lnTo>
                <a:lnTo>
                  <a:pt x="672" y="381"/>
                </a:lnTo>
                <a:lnTo>
                  <a:pt x="674" y="381"/>
                </a:lnTo>
                <a:lnTo>
                  <a:pt x="676" y="379"/>
                </a:lnTo>
                <a:lnTo>
                  <a:pt x="676" y="381"/>
                </a:lnTo>
                <a:lnTo>
                  <a:pt x="676" y="383"/>
                </a:lnTo>
                <a:lnTo>
                  <a:pt x="678" y="383"/>
                </a:lnTo>
                <a:lnTo>
                  <a:pt x="678" y="385"/>
                </a:lnTo>
                <a:lnTo>
                  <a:pt x="678" y="387"/>
                </a:lnTo>
                <a:lnTo>
                  <a:pt x="676" y="389"/>
                </a:lnTo>
                <a:lnTo>
                  <a:pt x="676" y="390"/>
                </a:lnTo>
                <a:lnTo>
                  <a:pt x="676" y="392"/>
                </a:lnTo>
                <a:lnTo>
                  <a:pt x="676" y="394"/>
                </a:lnTo>
                <a:lnTo>
                  <a:pt x="674" y="396"/>
                </a:lnTo>
                <a:lnTo>
                  <a:pt x="674" y="398"/>
                </a:lnTo>
                <a:lnTo>
                  <a:pt x="674" y="400"/>
                </a:lnTo>
                <a:lnTo>
                  <a:pt x="674" y="402"/>
                </a:lnTo>
                <a:lnTo>
                  <a:pt x="672" y="402"/>
                </a:lnTo>
                <a:lnTo>
                  <a:pt x="672" y="404"/>
                </a:lnTo>
                <a:lnTo>
                  <a:pt x="670" y="404"/>
                </a:lnTo>
                <a:lnTo>
                  <a:pt x="670" y="405"/>
                </a:lnTo>
                <a:lnTo>
                  <a:pt x="668" y="407"/>
                </a:lnTo>
                <a:lnTo>
                  <a:pt x="668" y="409"/>
                </a:lnTo>
                <a:lnTo>
                  <a:pt x="666" y="409"/>
                </a:lnTo>
                <a:lnTo>
                  <a:pt x="666" y="411"/>
                </a:lnTo>
                <a:lnTo>
                  <a:pt x="666" y="413"/>
                </a:lnTo>
                <a:lnTo>
                  <a:pt x="666" y="415"/>
                </a:lnTo>
                <a:lnTo>
                  <a:pt x="663" y="415"/>
                </a:lnTo>
                <a:lnTo>
                  <a:pt x="663" y="417"/>
                </a:lnTo>
                <a:lnTo>
                  <a:pt x="657" y="420"/>
                </a:lnTo>
                <a:lnTo>
                  <a:pt x="653" y="424"/>
                </a:lnTo>
                <a:lnTo>
                  <a:pt x="646" y="428"/>
                </a:lnTo>
                <a:lnTo>
                  <a:pt x="642" y="432"/>
                </a:lnTo>
                <a:lnTo>
                  <a:pt x="640" y="434"/>
                </a:lnTo>
                <a:lnTo>
                  <a:pt x="638" y="435"/>
                </a:lnTo>
                <a:lnTo>
                  <a:pt x="636" y="435"/>
                </a:lnTo>
                <a:lnTo>
                  <a:pt x="634" y="435"/>
                </a:lnTo>
                <a:lnTo>
                  <a:pt x="634" y="437"/>
                </a:lnTo>
                <a:lnTo>
                  <a:pt x="633" y="437"/>
                </a:lnTo>
                <a:lnTo>
                  <a:pt x="633" y="439"/>
                </a:lnTo>
                <a:lnTo>
                  <a:pt x="631" y="439"/>
                </a:lnTo>
                <a:lnTo>
                  <a:pt x="629" y="441"/>
                </a:lnTo>
                <a:lnTo>
                  <a:pt x="627" y="441"/>
                </a:lnTo>
                <a:lnTo>
                  <a:pt x="625" y="441"/>
                </a:lnTo>
                <a:lnTo>
                  <a:pt x="625" y="443"/>
                </a:lnTo>
                <a:lnTo>
                  <a:pt x="623" y="443"/>
                </a:lnTo>
                <a:lnTo>
                  <a:pt x="621" y="443"/>
                </a:lnTo>
                <a:lnTo>
                  <a:pt x="621" y="445"/>
                </a:lnTo>
                <a:lnTo>
                  <a:pt x="619" y="445"/>
                </a:lnTo>
                <a:lnTo>
                  <a:pt x="618" y="445"/>
                </a:lnTo>
                <a:lnTo>
                  <a:pt x="616" y="447"/>
                </a:lnTo>
                <a:lnTo>
                  <a:pt x="614" y="447"/>
                </a:lnTo>
                <a:lnTo>
                  <a:pt x="614" y="449"/>
                </a:lnTo>
                <a:lnTo>
                  <a:pt x="612" y="449"/>
                </a:lnTo>
                <a:lnTo>
                  <a:pt x="612" y="450"/>
                </a:lnTo>
                <a:lnTo>
                  <a:pt x="610" y="449"/>
                </a:lnTo>
                <a:lnTo>
                  <a:pt x="610" y="450"/>
                </a:lnTo>
                <a:lnTo>
                  <a:pt x="610" y="452"/>
                </a:lnTo>
                <a:lnTo>
                  <a:pt x="608" y="452"/>
                </a:lnTo>
                <a:lnTo>
                  <a:pt x="608" y="454"/>
                </a:lnTo>
                <a:lnTo>
                  <a:pt x="606" y="454"/>
                </a:lnTo>
                <a:lnTo>
                  <a:pt x="604" y="454"/>
                </a:lnTo>
                <a:lnTo>
                  <a:pt x="603" y="456"/>
                </a:lnTo>
                <a:lnTo>
                  <a:pt x="601" y="458"/>
                </a:lnTo>
                <a:lnTo>
                  <a:pt x="599" y="460"/>
                </a:lnTo>
                <a:lnTo>
                  <a:pt x="597" y="460"/>
                </a:lnTo>
                <a:lnTo>
                  <a:pt x="597" y="462"/>
                </a:lnTo>
                <a:lnTo>
                  <a:pt x="595" y="462"/>
                </a:lnTo>
                <a:lnTo>
                  <a:pt x="593" y="464"/>
                </a:lnTo>
                <a:lnTo>
                  <a:pt x="591" y="465"/>
                </a:lnTo>
                <a:lnTo>
                  <a:pt x="589" y="467"/>
                </a:lnTo>
                <a:lnTo>
                  <a:pt x="588" y="467"/>
                </a:lnTo>
                <a:lnTo>
                  <a:pt x="588" y="469"/>
                </a:lnTo>
                <a:lnTo>
                  <a:pt x="586" y="471"/>
                </a:lnTo>
                <a:lnTo>
                  <a:pt x="584" y="471"/>
                </a:lnTo>
                <a:lnTo>
                  <a:pt x="584" y="473"/>
                </a:lnTo>
                <a:lnTo>
                  <a:pt x="582" y="473"/>
                </a:lnTo>
                <a:lnTo>
                  <a:pt x="582" y="475"/>
                </a:lnTo>
                <a:lnTo>
                  <a:pt x="580" y="475"/>
                </a:lnTo>
                <a:lnTo>
                  <a:pt x="578" y="475"/>
                </a:lnTo>
                <a:lnTo>
                  <a:pt x="578" y="477"/>
                </a:lnTo>
                <a:lnTo>
                  <a:pt x="576" y="477"/>
                </a:lnTo>
                <a:lnTo>
                  <a:pt x="574" y="479"/>
                </a:lnTo>
                <a:lnTo>
                  <a:pt x="574" y="480"/>
                </a:lnTo>
                <a:lnTo>
                  <a:pt x="576" y="480"/>
                </a:lnTo>
                <a:lnTo>
                  <a:pt x="576" y="482"/>
                </a:lnTo>
                <a:lnTo>
                  <a:pt x="576" y="484"/>
                </a:lnTo>
                <a:lnTo>
                  <a:pt x="576" y="486"/>
                </a:lnTo>
                <a:lnTo>
                  <a:pt x="576" y="488"/>
                </a:lnTo>
                <a:lnTo>
                  <a:pt x="578" y="490"/>
                </a:lnTo>
                <a:lnTo>
                  <a:pt x="578" y="492"/>
                </a:lnTo>
                <a:lnTo>
                  <a:pt x="580" y="494"/>
                </a:lnTo>
                <a:lnTo>
                  <a:pt x="582" y="494"/>
                </a:lnTo>
                <a:lnTo>
                  <a:pt x="584" y="496"/>
                </a:lnTo>
                <a:lnTo>
                  <a:pt x="586" y="496"/>
                </a:lnTo>
                <a:lnTo>
                  <a:pt x="586" y="497"/>
                </a:lnTo>
                <a:lnTo>
                  <a:pt x="586" y="499"/>
                </a:lnTo>
                <a:lnTo>
                  <a:pt x="586" y="499"/>
                </a:lnTo>
                <a:lnTo>
                  <a:pt x="584" y="499"/>
                </a:lnTo>
                <a:lnTo>
                  <a:pt x="584" y="501"/>
                </a:lnTo>
                <a:lnTo>
                  <a:pt x="584" y="503"/>
                </a:lnTo>
                <a:lnTo>
                  <a:pt x="584" y="505"/>
                </a:lnTo>
                <a:lnTo>
                  <a:pt x="584" y="507"/>
                </a:lnTo>
                <a:lnTo>
                  <a:pt x="586" y="507"/>
                </a:lnTo>
                <a:lnTo>
                  <a:pt x="586" y="509"/>
                </a:lnTo>
                <a:lnTo>
                  <a:pt x="586" y="511"/>
                </a:lnTo>
                <a:lnTo>
                  <a:pt x="586" y="512"/>
                </a:lnTo>
                <a:lnTo>
                  <a:pt x="586" y="514"/>
                </a:lnTo>
                <a:lnTo>
                  <a:pt x="586" y="516"/>
                </a:lnTo>
                <a:lnTo>
                  <a:pt x="586" y="518"/>
                </a:lnTo>
                <a:lnTo>
                  <a:pt x="586" y="520"/>
                </a:lnTo>
                <a:lnTo>
                  <a:pt x="584" y="520"/>
                </a:lnTo>
                <a:lnTo>
                  <a:pt x="584" y="522"/>
                </a:lnTo>
                <a:lnTo>
                  <a:pt x="584" y="524"/>
                </a:lnTo>
                <a:lnTo>
                  <a:pt x="584" y="526"/>
                </a:lnTo>
                <a:lnTo>
                  <a:pt x="584" y="527"/>
                </a:lnTo>
                <a:lnTo>
                  <a:pt x="584" y="529"/>
                </a:lnTo>
                <a:lnTo>
                  <a:pt x="586" y="531"/>
                </a:lnTo>
                <a:lnTo>
                  <a:pt x="586" y="533"/>
                </a:lnTo>
                <a:lnTo>
                  <a:pt x="588" y="535"/>
                </a:lnTo>
                <a:lnTo>
                  <a:pt x="589" y="537"/>
                </a:lnTo>
                <a:lnTo>
                  <a:pt x="589" y="539"/>
                </a:lnTo>
                <a:lnTo>
                  <a:pt x="591" y="541"/>
                </a:lnTo>
                <a:lnTo>
                  <a:pt x="593" y="542"/>
                </a:lnTo>
                <a:lnTo>
                  <a:pt x="591" y="542"/>
                </a:lnTo>
                <a:lnTo>
                  <a:pt x="593" y="544"/>
                </a:lnTo>
                <a:lnTo>
                  <a:pt x="593" y="546"/>
                </a:lnTo>
                <a:lnTo>
                  <a:pt x="593" y="548"/>
                </a:lnTo>
                <a:lnTo>
                  <a:pt x="593" y="550"/>
                </a:lnTo>
                <a:lnTo>
                  <a:pt x="595" y="552"/>
                </a:lnTo>
                <a:lnTo>
                  <a:pt x="597" y="554"/>
                </a:lnTo>
                <a:lnTo>
                  <a:pt x="599" y="556"/>
                </a:lnTo>
                <a:lnTo>
                  <a:pt x="599" y="557"/>
                </a:lnTo>
                <a:lnTo>
                  <a:pt x="597" y="559"/>
                </a:lnTo>
                <a:lnTo>
                  <a:pt x="597" y="561"/>
                </a:lnTo>
                <a:lnTo>
                  <a:pt x="597" y="563"/>
                </a:lnTo>
                <a:lnTo>
                  <a:pt x="599" y="563"/>
                </a:lnTo>
                <a:lnTo>
                  <a:pt x="597" y="565"/>
                </a:lnTo>
                <a:lnTo>
                  <a:pt x="597" y="567"/>
                </a:lnTo>
                <a:lnTo>
                  <a:pt x="599" y="569"/>
                </a:lnTo>
                <a:lnTo>
                  <a:pt x="599" y="571"/>
                </a:lnTo>
                <a:lnTo>
                  <a:pt x="601" y="572"/>
                </a:lnTo>
                <a:lnTo>
                  <a:pt x="601" y="574"/>
                </a:lnTo>
                <a:lnTo>
                  <a:pt x="601" y="576"/>
                </a:lnTo>
                <a:lnTo>
                  <a:pt x="601" y="578"/>
                </a:lnTo>
                <a:lnTo>
                  <a:pt x="603" y="580"/>
                </a:lnTo>
                <a:lnTo>
                  <a:pt x="603" y="582"/>
                </a:lnTo>
                <a:lnTo>
                  <a:pt x="604" y="582"/>
                </a:lnTo>
                <a:lnTo>
                  <a:pt x="606" y="584"/>
                </a:lnTo>
                <a:lnTo>
                  <a:pt x="606" y="586"/>
                </a:lnTo>
                <a:lnTo>
                  <a:pt x="608" y="587"/>
                </a:lnTo>
                <a:lnTo>
                  <a:pt x="608" y="587"/>
                </a:lnTo>
                <a:lnTo>
                  <a:pt x="608" y="589"/>
                </a:lnTo>
                <a:lnTo>
                  <a:pt x="610" y="589"/>
                </a:lnTo>
                <a:lnTo>
                  <a:pt x="610" y="589"/>
                </a:lnTo>
                <a:lnTo>
                  <a:pt x="612" y="591"/>
                </a:lnTo>
                <a:lnTo>
                  <a:pt x="612" y="593"/>
                </a:lnTo>
                <a:lnTo>
                  <a:pt x="614" y="593"/>
                </a:lnTo>
                <a:lnTo>
                  <a:pt x="614" y="595"/>
                </a:lnTo>
                <a:lnTo>
                  <a:pt x="616" y="595"/>
                </a:lnTo>
                <a:lnTo>
                  <a:pt x="618" y="597"/>
                </a:lnTo>
                <a:lnTo>
                  <a:pt x="618" y="599"/>
                </a:lnTo>
                <a:lnTo>
                  <a:pt x="619" y="599"/>
                </a:lnTo>
                <a:lnTo>
                  <a:pt x="619" y="601"/>
                </a:lnTo>
                <a:lnTo>
                  <a:pt x="621" y="602"/>
                </a:lnTo>
                <a:lnTo>
                  <a:pt x="621" y="604"/>
                </a:lnTo>
                <a:lnTo>
                  <a:pt x="623" y="606"/>
                </a:lnTo>
                <a:lnTo>
                  <a:pt x="621" y="608"/>
                </a:lnTo>
                <a:lnTo>
                  <a:pt x="623" y="608"/>
                </a:lnTo>
                <a:lnTo>
                  <a:pt x="623" y="610"/>
                </a:lnTo>
                <a:lnTo>
                  <a:pt x="623" y="612"/>
                </a:lnTo>
                <a:lnTo>
                  <a:pt x="623" y="614"/>
                </a:lnTo>
                <a:lnTo>
                  <a:pt x="623" y="616"/>
                </a:lnTo>
                <a:lnTo>
                  <a:pt x="625" y="617"/>
                </a:lnTo>
                <a:lnTo>
                  <a:pt x="625" y="619"/>
                </a:lnTo>
                <a:lnTo>
                  <a:pt x="627" y="621"/>
                </a:lnTo>
                <a:lnTo>
                  <a:pt x="629" y="621"/>
                </a:lnTo>
                <a:lnTo>
                  <a:pt x="629" y="623"/>
                </a:lnTo>
                <a:lnTo>
                  <a:pt x="631" y="623"/>
                </a:lnTo>
                <a:lnTo>
                  <a:pt x="633" y="625"/>
                </a:lnTo>
                <a:lnTo>
                  <a:pt x="634" y="625"/>
                </a:lnTo>
                <a:lnTo>
                  <a:pt x="636" y="627"/>
                </a:lnTo>
                <a:lnTo>
                  <a:pt x="638" y="627"/>
                </a:lnTo>
                <a:lnTo>
                  <a:pt x="640" y="629"/>
                </a:lnTo>
                <a:lnTo>
                  <a:pt x="640" y="631"/>
                </a:lnTo>
                <a:lnTo>
                  <a:pt x="640" y="632"/>
                </a:lnTo>
                <a:lnTo>
                  <a:pt x="642" y="632"/>
                </a:lnTo>
                <a:lnTo>
                  <a:pt x="644" y="632"/>
                </a:lnTo>
                <a:lnTo>
                  <a:pt x="646" y="632"/>
                </a:lnTo>
                <a:lnTo>
                  <a:pt x="648" y="632"/>
                </a:lnTo>
                <a:lnTo>
                  <a:pt x="649" y="632"/>
                </a:lnTo>
                <a:lnTo>
                  <a:pt x="649" y="634"/>
                </a:lnTo>
                <a:lnTo>
                  <a:pt x="651" y="634"/>
                </a:lnTo>
                <a:lnTo>
                  <a:pt x="649" y="636"/>
                </a:lnTo>
                <a:lnTo>
                  <a:pt x="649" y="638"/>
                </a:lnTo>
                <a:lnTo>
                  <a:pt x="649" y="640"/>
                </a:lnTo>
                <a:lnTo>
                  <a:pt x="648" y="642"/>
                </a:lnTo>
                <a:lnTo>
                  <a:pt x="648" y="644"/>
                </a:lnTo>
                <a:lnTo>
                  <a:pt x="649" y="646"/>
                </a:lnTo>
                <a:lnTo>
                  <a:pt x="649" y="647"/>
                </a:lnTo>
                <a:lnTo>
                  <a:pt x="651" y="649"/>
                </a:lnTo>
                <a:lnTo>
                  <a:pt x="651" y="651"/>
                </a:lnTo>
                <a:lnTo>
                  <a:pt x="653" y="651"/>
                </a:lnTo>
                <a:lnTo>
                  <a:pt x="653" y="653"/>
                </a:lnTo>
                <a:lnTo>
                  <a:pt x="655" y="655"/>
                </a:lnTo>
                <a:lnTo>
                  <a:pt x="657" y="657"/>
                </a:lnTo>
                <a:lnTo>
                  <a:pt x="657" y="659"/>
                </a:lnTo>
                <a:lnTo>
                  <a:pt x="657" y="659"/>
                </a:lnTo>
                <a:lnTo>
                  <a:pt x="657" y="661"/>
                </a:lnTo>
                <a:lnTo>
                  <a:pt x="659" y="661"/>
                </a:lnTo>
                <a:lnTo>
                  <a:pt x="659" y="662"/>
                </a:lnTo>
                <a:lnTo>
                  <a:pt x="661" y="664"/>
                </a:lnTo>
                <a:lnTo>
                  <a:pt x="663" y="666"/>
                </a:lnTo>
                <a:lnTo>
                  <a:pt x="663" y="668"/>
                </a:lnTo>
                <a:lnTo>
                  <a:pt x="664" y="670"/>
                </a:lnTo>
                <a:lnTo>
                  <a:pt x="666" y="672"/>
                </a:lnTo>
                <a:lnTo>
                  <a:pt x="666" y="674"/>
                </a:lnTo>
                <a:lnTo>
                  <a:pt x="668" y="674"/>
                </a:lnTo>
                <a:lnTo>
                  <a:pt x="668" y="676"/>
                </a:lnTo>
                <a:lnTo>
                  <a:pt x="670" y="676"/>
                </a:lnTo>
                <a:lnTo>
                  <a:pt x="670" y="677"/>
                </a:lnTo>
                <a:lnTo>
                  <a:pt x="672" y="677"/>
                </a:lnTo>
                <a:lnTo>
                  <a:pt x="672" y="677"/>
                </a:lnTo>
                <a:lnTo>
                  <a:pt x="674" y="677"/>
                </a:lnTo>
                <a:lnTo>
                  <a:pt x="676" y="679"/>
                </a:lnTo>
                <a:lnTo>
                  <a:pt x="676" y="681"/>
                </a:lnTo>
                <a:lnTo>
                  <a:pt x="678" y="681"/>
                </a:lnTo>
                <a:lnTo>
                  <a:pt x="676" y="681"/>
                </a:lnTo>
                <a:lnTo>
                  <a:pt x="676" y="683"/>
                </a:lnTo>
                <a:lnTo>
                  <a:pt x="674" y="685"/>
                </a:lnTo>
                <a:lnTo>
                  <a:pt x="674" y="687"/>
                </a:lnTo>
                <a:lnTo>
                  <a:pt x="674" y="689"/>
                </a:lnTo>
                <a:lnTo>
                  <a:pt x="672" y="691"/>
                </a:lnTo>
                <a:lnTo>
                  <a:pt x="670" y="692"/>
                </a:lnTo>
                <a:lnTo>
                  <a:pt x="668" y="692"/>
                </a:lnTo>
                <a:lnTo>
                  <a:pt x="668" y="694"/>
                </a:lnTo>
                <a:lnTo>
                  <a:pt x="666" y="694"/>
                </a:lnTo>
                <a:lnTo>
                  <a:pt x="664" y="694"/>
                </a:lnTo>
                <a:lnTo>
                  <a:pt x="664" y="696"/>
                </a:lnTo>
                <a:lnTo>
                  <a:pt x="664" y="698"/>
                </a:lnTo>
                <a:lnTo>
                  <a:pt x="663" y="698"/>
                </a:lnTo>
                <a:lnTo>
                  <a:pt x="659" y="698"/>
                </a:lnTo>
                <a:lnTo>
                  <a:pt x="657" y="700"/>
                </a:lnTo>
                <a:lnTo>
                  <a:pt x="657" y="702"/>
                </a:lnTo>
                <a:lnTo>
                  <a:pt x="657" y="704"/>
                </a:lnTo>
                <a:lnTo>
                  <a:pt x="655" y="706"/>
                </a:lnTo>
                <a:lnTo>
                  <a:pt x="653" y="706"/>
                </a:lnTo>
                <a:lnTo>
                  <a:pt x="653" y="707"/>
                </a:lnTo>
                <a:lnTo>
                  <a:pt x="653" y="709"/>
                </a:lnTo>
                <a:lnTo>
                  <a:pt x="653" y="711"/>
                </a:lnTo>
                <a:lnTo>
                  <a:pt x="653" y="713"/>
                </a:lnTo>
                <a:lnTo>
                  <a:pt x="655" y="715"/>
                </a:lnTo>
                <a:lnTo>
                  <a:pt x="655" y="717"/>
                </a:lnTo>
                <a:lnTo>
                  <a:pt x="655" y="719"/>
                </a:lnTo>
                <a:lnTo>
                  <a:pt x="655" y="721"/>
                </a:lnTo>
                <a:lnTo>
                  <a:pt x="655" y="722"/>
                </a:lnTo>
                <a:lnTo>
                  <a:pt x="655" y="722"/>
                </a:lnTo>
                <a:lnTo>
                  <a:pt x="655" y="724"/>
                </a:lnTo>
                <a:lnTo>
                  <a:pt x="655" y="726"/>
                </a:lnTo>
                <a:lnTo>
                  <a:pt x="657" y="726"/>
                </a:lnTo>
                <a:lnTo>
                  <a:pt x="657" y="728"/>
                </a:lnTo>
                <a:lnTo>
                  <a:pt x="657" y="730"/>
                </a:lnTo>
                <a:lnTo>
                  <a:pt x="655" y="732"/>
                </a:lnTo>
                <a:lnTo>
                  <a:pt x="653" y="732"/>
                </a:lnTo>
                <a:lnTo>
                  <a:pt x="651" y="732"/>
                </a:lnTo>
                <a:lnTo>
                  <a:pt x="649" y="732"/>
                </a:lnTo>
                <a:lnTo>
                  <a:pt x="648" y="732"/>
                </a:lnTo>
                <a:lnTo>
                  <a:pt x="646" y="732"/>
                </a:lnTo>
                <a:lnTo>
                  <a:pt x="646" y="734"/>
                </a:lnTo>
                <a:lnTo>
                  <a:pt x="644" y="736"/>
                </a:lnTo>
                <a:lnTo>
                  <a:pt x="644" y="737"/>
                </a:lnTo>
                <a:lnTo>
                  <a:pt x="644" y="739"/>
                </a:lnTo>
                <a:lnTo>
                  <a:pt x="644" y="741"/>
                </a:lnTo>
                <a:lnTo>
                  <a:pt x="644" y="743"/>
                </a:lnTo>
                <a:lnTo>
                  <a:pt x="642" y="745"/>
                </a:lnTo>
                <a:lnTo>
                  <a:pt x="642" y="747"/>
                </a:lnTo>
                <a:lnTo>
                  <a:pt x="640" y="747"/>
                </a:lnTo>
                <a:lnTo>
                  <a:pt x="640" y="749"/>
                </a:lnTo>
                <a:lnTo>
                  <a:pt x="640" y="751"/>
                </a:lnTo>
                <a:lnTo>
                  <a:pt x="638" y="751"/>
                </a:lnTo>
                <a:lnTo>
                  <a:pt x="638" y="752"/>
                </a:lnTo>
                <a:lnTo>
                  <a:pt x="638" y="754"/>
                </a:lnTo>
                <a:lnTo>
                  <a:pt x="638" y="756"/>
                </a:lnTo>
                <a:lnTo>
                  <a:pt x="636" y="756"/>
                </a:lnTo>
                <a:lnTo>
                  <a:pt x="636" y="758"/>
                </a:lnTo>
                <a:lnTo>
                  <a:pt x="634" y="758"/>
                </a:lnTo>
                <a:lnTo>
                  <a:pt x="634" y="760"/>
                </a:lnTo>
                <a:lnTo>
                  <a:pt x="633" y="762"/>
                </a:lnTo>
                <a:lnTo>
                  <a:pt x="633" y="764"/>
                </a:lnTo>
                <a:lnTo>
                  <a:pt x="631" y="764"/>
                </a:lnTo>
                <a:lnTo>
                  <a:pt x="631" y="766"/>
                </a:lnTo>
                <a:lnTo>
                  <a:pt x="629" y="767"/>
                </a:lnTo>
                <a:lnTo>
                  <a:pt x="629" y="767"/>
                </a:lnTo>
                <a:lnTo>
                  <a:pt x="629" y="769"/>
                </a:lnTo>
                <a:lnTo>
                  <a:pt x="629" y="771"/>
                </a:lnTo>
                <a:lnTo>
                  <a:pt x="631" y="773"/>
                </a:lnTo>
                <a:lnTo>
                  <a:pt x="631" y="775"/>
                </a:lnTo>
                <a:lnTo>
                  <a:pt x="629" y="777"/>
                </a:lnTo>
                <a:lnTo>
                  <a:pt x="629" y="779"/>
                </a:lnTo>
                <a:lnTo>
                  <a:pt x="627" y="779"/>
                </a:lnTo>
                <a:lnTo>
                  <a:pt x="627" y="781"/>
                </a:lnTo>
                <a:lnTo>
                  <a:pt x="627" y="782"/>
                </a:lnTo>
                <a:lnTo>
                  <a:pt x="627" y="784"/>
                </a:lnTo>
                <a:lnTo>
                  <a:pt x="627" y="786"/>
                </a:lnTo>
                <a:lnTo>
                  <a:pt x="627" y="788"/>
                </a:lnTo>
                <a:lnTo>
                  <a:pt x="627" y="790"/>
                </a:lnTo>
                <a:lnTo>
                  <a:pt x="627" y="792"/>
                </a:lnTo>
                <a:lnTo>
                  <a:pt x="629" y="794"/>
                </a:lnTo>
                <a:lnTo>
                  <a:pt x="629" y="796"/>
                </a:lnTo>
                <a:lnTo>
                  <a:pt x="629" y="797"/>
                </a:lnTo>
                <a:lnTo>
                  <a:pt x="629" y="799"/>
                </a:lnTo>
                <a:lnTo>
                  <a:pt x="629" y="801"/>
                </a:lnTo>
                <a:lnTo>
                  <a:pt x="631" y="803"/>
                </a:lnTo>
                <a:lnTo>
                  <a:pt x="629" y="803"/>
                </a:lnTo>
                <a:lnTo>
                  <a:pt x="629" y="805"/>
                </a:lnTo>
                <a:lnTo>
                  <a:pt x="629" y="807"/>
                </a:lnTo>
                <a:lnTo>
                  <a:pt x="629" y="809"/>
                </a:lnTo>
                <a:lnTo>
                  <a:pt x="627" y="811"/>
                </a:lnTo>
                <a:lnTo>
                  <a:pt x="627" y="811"/>
                </a:lnTo>
                <a:lnTo>
                  <a:pt x="627" y="812"/>
                </a:lnTo>
                <a:lnTo>
                  <a:pt x="627" y="814"/>
                </a:lnTo>
                <a:lnTo>
                  <a:pt x="627" y="816"/>
                </a:lnTo>
                <a:lnTo>
                  <a:pt x="627" y="818"/>
                </a:lnTo>
                <a:lnTo>
                  <a:pt x="625" y="820"/>
                </a:lnTo>
                <a:lnTo>
                  <a:pt x="625" y="822"/>
                </a:lnTo>
                <a:lnTo>
                  <a:pt x="625" y="824"/>
                </a:lnTo>
                <a:lnTo>
                  <a:pt x="625" y="826"/>
                </a:lnTo>
                <a:lnTo>
                  <a:pt x="625" y="827"/>
                </a:lnTo>
                <a:lnTo>
                  <a:pt x="623" y="827"/>
                </a:lnTo>
                <a:lnTo>
                  <a:pt x="623" y="829"/>
                </a:lnTo>
                <a:lnTo>
                  <a:pt x="623" y="831"/>
                </a:lnTo>
                <a:lnTo>
                  <a:pt x="623" y="833"/>
                </a:lnTo>
                <a:lnTo>
                  <a:pt x="623" y="835"/>
                </a:lnTo>
                <a:lnTo>
                  <a:pt x="623" y="837"/>
                </a:lnTo>
                <a:lnTo>
                  <a:pt x="621" y="839"/>
                </a:lnTo>
                <a:lnTo>
                  <a:pt x="621" y="841"/>
                </a:lnTo>
                <a:lnTo>
                  <a:pt x="621" y="842"/>
                </a:lnTo>
                <a:lnTo>
                  <a:pt x="621" y="844"/>
                </a:lnTo>
                <a:lnTo>
                  <a:pt x="621" y="846"/>
                </a:lnTo>
                <a:lnTo>
                  <a:pt x="621" y="848"/>
                </a:lnTo>
                <a:lnTo>
                  <a:pt x="619" y="850"/>
                </a:lnTo>
                <a:lnTo>
                  <a:pt x="619" y="852"/>
                </a:lnTo>
                <a:lnTo>
                  <a:pt x="619" y="854"/>
                </a:lnTo>
                <a:lnTo>
                  <a:pt x="619" y="856"/>
                </a:lnTo>
                <a:lnTo>
                  <a:pt x="618" y="856"/>
                </a:lnTo>
                <a:lnTo>
                  <a:pt x="618" y="857"/>
                </a:lnTo>
                <a:lnTo>
                  <a:pt x="618" y="859"/>
                </a:lnTo>
                <a:lnTo>
                  <a:pt x="618" y="861"/>
                </a:lnTo>
                <a:lnTo>
                  <a:pt x="618" y="863"/>
                </a:lnTo>
                <a:lnTo>
                  <a:pt x="616" y="863"/>
                </a:lnTo>
                <a:lnTo>
                  <a:pt x="616" y="865"/>
                </a:lnTo>
                <a:lnTo>
                  <a:pt x="616" y="867"/>
                </a:lnTo>
                <a:lnTo>
                  <a:pt x="616" y="869"/>
                </a:lnTo>
                <a:lnTo>
                  <a:pt x="616" y="871"/>
                </a:lnTo>
                <a:lnTo>
                  <a:pt x="616" y="872"/>
                </a:lnTo>
                <a:lnTo>
                  <a:pt x="616" y="874"/>
                </a:lnTo>
                <a:lnTo>
                  <a:pt x="616" y="876"/>
                </a:lnTo>
                <a:lnTo>
                  <a:pt x="618" y="878"/>
                </a:lnTo>
                <a:lnTo>
                  <a:pt x="618" y="880"/>
                </a:lnTo>
                <a:lnTo>
                  <a:pt x="619" y="882"/>
                </a:lnTo>
                <a:lnTo>
                  <a:pt x="621" y="884"/>
                </a:lnTo>
                <a:lnTo>
                  <a:pt x="621" y="886"/>
                </a:lnTo>
                <a:lnTo>
                  <a:pt x="623" y="886"/>
                </a:lnTo>
                <a:lnTo>
                  <a:pt x="623" y="887"/>
                </a:lnTo>
                <a:lnTo>
                  <a:pt x="625" y="887"/>
                </a:lnTo>
                <a:lnTo>
                  <a:pt x="627" y="889"/>
                </a:lnTo>
                <a:lnTo>
                  <a:pt x="627" y="891"/>
                </a:lnTo>
                <a:lnTo>
                  <a:pt x="629" y="891"/>
                </a:lnTo>
                <a:lnTo>
                  <a:pt x="629" y="893"/>
                </a:lnTo>
                <a:lnTo>
                  <a:pt x="631" y="895"/>
                </a:lnTo>
                <a:lnTo>
                  <a:pt x="631" y="897"/>
                </a:lnTo>
                <a:lnTo>
                  <a:pt x="631" y="899"/>
                </a:lnTo>
                <a:lnTo>
                  <a:pt x="633" y="899"/>
                </a:lnTo>
                <a:lnTo>
                  <a:pt x="633" y="901"/>
                </a:lnTo>
                <a:lnTo>
                  <a:pt x="633" y="901"/>
                </a:lnTo>
                <a:lnTo>
                  <a:pt x="633" y="902"/>
                </a:lnTo>
                <a:lnTo>
                  <a:pt x="633" y="904"/>
                </a:lnTo>
                <a:lnTo>
                  <a:pt x="633" y="906"/>
                </a:lnTo>
                <a:lnTo>
                  <a:pt x="633" y="908"/>
                </a:lnTo>
                <a:lnTo>
                  <a:pt x="633" y="910"/>
                </a:lnTo>
                <a:lnTo>
                  <a:pt x="633" y="912"/>
                </a:lnTo>
                <a:lnTo>
                  <a:pt x="633" y="914"/>
                </a:lnTo>
                <a:lnTo>
                  <a:pt x="634" y="916"/>
                </a:lnTo>
                <a:lnTo>
                  <a:pt x="634" y="917"/>
                </a:lnTo>
                <a:lnTo>
                  <a:pt x="634" y="919"/>
                </a:lnTo>
                <a:lnTo>
                  <a:pt x="636" y="921"/>
                </a:lnTo>
                <a:lnTo>
                  <a:pt x="636" y="923"/>
                </a:lnTo>
                <a:lnTo>
                  <a:pt x="638" y="923"/>
                </a:lnTo>
                <a:lnTo>
                  <a:pt x="638" y="925"/>
                </a:lnTo>
                <a:lnTo>
                  <a:pt x="636" y="925"/>
                </a:lnTo>
                <a:lnTo>
                  <a:pt x="634" y="925"/>
                </a:lnTo>
                <a:lnTo>
                  <a:pt x="633" y="927"/>
                </a:lnTo>
                <a:lnTo>
                  <a:pt x="631" y="927"/>
                </a:lnTo>
                <a:lnTo>
                  <a:pt x="629" y="929"/>
                </a:lnTo>
                <a:lnTo>
                  <a:pt x="627" y="931"/>
                </a:lnTo>
                <a:lnTo>
                  <a:pt x="625" y="932"/>
                </a:lnTo>
                <a:lnTo>
                  <a:pt x="625" y="934"/>
                </a:lnTo>
                <a:lnTo>
                  <a:pt x="623" y="936"/>
                </a:lnTo>
                <a:lnTo>
                  <a:pt x="623" y="938"/>
                </a:lnTo>
                <a:lnTo>
                  <a:pt x="623" y="940"/>
                </a:lnTo>
                <a:lnTo>
                  <a:pt x="623" y="942"/>
                </a:lnTo>
                <a:lnTo>
                  <a:pt x="623" y="944"/>
                </a:lnTo>
                <a:lnTo>
                  <a:pt x="623" y="946"/>
                </a:lnTo>
                <a:lnTo>
                  <a:pt x="623" y="946"/>
                </a:lnTo>
                <a:lnTo>
                  <a:pt x="623" y="948"/>
                </a:lnTo>
                <a:lnTo>
                  <a:pt x="623" y="949"/>
                </a:lnTo>
                <a:lnTo>
                  <a:pt x="623" y="951"/>
                </a:lnTo>
                <a:lnTo>
                  <a:pt x="623" y="953"/>
                </a:lnTo>
                <a:lnTo>
                  <a:pt x="623" y="955"/>
                </a:lnTo>
                <a:lnTo>
                  <a:pt x="623" y="957"/>
                </a:lnTo>
                <a:lnTo>
                  <a:pt x="623" y="959"/>
                </a:lnTo>
                <a:lnTo>
                  <a:pt x="623" y="961"/>
                </a:lnTo>
                <a:lnTo>
                  <a:pt x="623" y="963"/>
                </a:lnTo>
                <a:lnTo>
                  <a:pt x="625" y="963"/>
                </a:lnTo>
                <a:lnTo>
                  <a:pt x="625" y="964"/>
                </a:lnTo>
                <a:lnTo>
                  <a:pt x="625" y="966"/>
                </a:lnTo>
                <a:lnTo>
                  <a:pt x="625" y="968"/>
                </a:lnTo>
                <a:lnTo>
                  <a:pt x="625" y="970"/>
                </a:lnTo>
                <a:lnTo>
                  <a:pt x="625" y="972"/>
                </a:lnTo>
                <a:lnTo>
                  <a:pt x="625" y="974"/>
                </a:lnTo>
                <a:lnTo>
                  <a:pt x="625" y="976"/>
                </a:lnTo>
                <a:lnTo>
                  <a:pt x="625" y="978"/>
                </a:lnTo>
                <a:lnTo>
                  <a:pt x="625" y="979"/>
                </a:lnTo>
                <a:lnTo>
                  <a:pt x="627" y="979"/>
                </a:lnTo>
                <a:lnTo>
                  <a:pt x="627" y="981"/>
                </a:lnTo>
                <a:lnTo>
                  <a:pt x="627" y="983"/>
                </a:lnTo>
                <a:lnTo>
                  <a:pt x="625" y="983"/>
                </a:lnTo>
                <a:lnTo>
                  <a:pt x="625" y="985"/>
                </a:lnTo>
                <a:lnTo>
                  <a:pt x="627" y="987"/>
                </a:lnTo>
                <a:lnTo>
                  <a:pt x="627" y="989"/>
                </a:lnTo>
                <a:lnTo>
                  <a:pt x="627" y="991"/>
                </a:lnTo>
                <a:lnTo>
                  <a:pt x="627" y="991"/>
                </a:lnTo>
                <a:lnTo>
                  <a:pt x="627" y="993"/>
                </a:lnTo>
                <a:lnTo>
                  <a:pt x="627" y="994"/>
                </a:lnTo>
                <a:lnTo>
                  <a:pt x="627" y="996"/>
                </a:lnTo>
                <a:lnTo>
                  <a:pt x="627" y="998"/>
                </a:lnTo>
                <a:lnTo>
                  <a:pt x="627" y="1000"/>
                </a:lnTo>
                <a:lnTo>
                  <a:pt x="627" y="1002"/>
                </a:lnTo>
                <a:lnTo>
                  <a:pt x="625" y="1004"/>
                </a:lnTo>
                <a:lnTo>
                  <a:pt x="627" y="1004"/>
                </a:lnTo>
                <a:lnTo>
                  <a:pt x="627" y="1006"/>
                </a:lnTo>
                <a:lnTo>
                  <a:pt x="625" y="1008"/>
                </a:lnTo>
                <a:lnTo>
                  <a:pt x="625" y="1009"/>
                </a:lnTo>
                <a:lnTo>
                  <a:pt x="625" y="1011"/>
                </a:lnTo>
                <a:lnTo>
                  <a:pt x="625" y="1013"/>
                </a:lnTo>
                <a:lnTo>
                  <a:pt x="627" y="1015"/>
                </a:lnTo>
                <a:lnTo>
                  <a:pt x="627" y="1017"/>
                </a:lnTo>
                <a:lnTo>
                  <a:pt x="627" y="1019"/>
                </a:lnTo>
                <a:lnTo>
                  <a:pt x="627" y="1021"/>
                </a:lnTo>
                <a:lnTo>
                  <a:pt x="627" y="1023"/>
                </a:lnTo>
                <a:lnTo>
                  <a:pt x="627" y="1024"/>
                </a:lnTo>
                <a:lnTo>
                  <a:pt x="627" y="1026"/>
                </a:lnTo>
                <a:lnTo>
                  <a:pt x="627" y="1028"/>
                </a:lnTo>
                <a:lnTo>
                  <a:pt x="627" y="1030"/>
                </a:lnTo>
                <a:lnTo>
                  <a:pt x="627" y="1032"/>
                </a:lnTo>
                <a:lnTo>
                  <a:pt x="629" y="1034"/>
                </a:lnTo>
                <a:lnTo>
                  <a:pt x="629" y="1034"/>
                </a:lnTo>
                <a:lnTo>
                  <a:pt x="629" y="1036"/>
                </a:lnTo>
                <a:lnTo>
                  <a:pt x="629" y="1038"/>
                </a:lnTo>
                <a:lnTo>
                  <a:pt x="627" y="1039"/>
                </a:lnTo>
                <a:lnTo>
                  <a:pt x="627" y="1041"/>
                </a:lnTo>
                <a:lnTo>
                  <a:pt x="625" y="1043"/>
                </a:lnTo>
                <a:lnTo>
                  <a:pt x="625" y="1045"/>
                </a:lnTo>
                <a:lnTo>
                  <a:pt x="623" y="1047"/>
                </a:lnTo>
                <a:lnTo>
                  <a:pt x="623" y="1049"/>
                </a:lnTo>
                <a:lnTo>
                  <a:pt x="621" y="1049"/>
                </a:lnTo>
                <a:lnTo>
                  <a:pt x="619" y="1051"/>
                </a:lnTo>
                <a:lnTo>
                  <a:pt x="618" y="1053"/>
                </a:lnTo>
                <a:lnTo>
                  <a:pt x="616" y="1053"/>
                </a:lnTo>
                <a:lnTo>
                  <a:pt x="616" y="1054"/>
                </a:lnTo>
                <a:lnTo>
                  <a:pt x="614" y="1054"/>
                </a:lnTo>
                <a:lnTo>
                  <a:pt x="612" y="1054"/>
                </a:lnTo>
                <a:lnTo>
                  <a:pt x="610" y="1054"/>
                </a:lnTo>
                <a:lnTo>
                  <a:pt x="610" y="1054"/>
                </a:lnTo>
                <a:lnTo>
                  <a:pt x="608" y="1054"/>
                </a:lnTo>
                <a:lnTo>
                  <a:pt x="606" y="1054"/>
                </a:lnTo>
                <a:lnTo>
                  <a:pt x="604" y="1054"/>
                </a:lnTo>
                <a:lnTo>
                  <a:pt x="603" y="1054"/>
                </a:lnTo>
                <a:lnTo>
                  <a:pt x="601" y="1054"/>
                </a:lnTo>
                <a:lnTo>
                  <a:pt x="599" y="1054"/>
                </a:lnTo>
                <a:lnTo>
                  <a:pt x="597" y="1054"/>
                </a:lnTo>
                <a:lnTo>
                  <a:pt x="595" y="1054"/>
                </a:lnTo>
                <a:lnTo>
                  <a:pt x="593" y="1054"/>
                </a:lnTo>
                <a:lnTo>
                  <a:pt x="591" y="1054"/>
                </a:lnTo>
                <a:lnTo>
                  <a:pt x="591" y="1053"/>
                </a:lnTo>
                <a:lnTo>
                  <a:pt x="589" y="1053"/>
                </a:lnTo>
                <a:lnTo>
                  <a:pt x="588" y="1053"/>
                </a:lnTo>
                <a:lnTo>
                  <a:pt x="586" y="1053"/>
                </a:lnTo>
                <a:lnTo>
                  <a:pt x="584" y="1053"/>
                </a:lnTo>
                <a:lnTo>
                  <a:pt x="582" y="1053"/>
                </a:lnTo>
                <a:lnTo>
                  <a:pt x="582" y="1051"/>
                </a:lnTo>
                <a:lnTo>
                  <a:pt x="580" y="1051"/>
                </a:lnTo>
                <a:lnTo>
                  <a:pt x="578" y="1051"/>
                </a:lnTo>
                <a:lnTo>
                  <a:pt x="576" y="1051"/>
                </a:lnTo>
                <a:lnTo>
                  <a:pt x="574" y="1051"/>
                </a:lnTo>
                <a:lnTo>
                  <a:pt x="573" y="1051"/>
                </a:lnTo>
                <a:lnTo>
                  <a:pt x="571" y="1051"/>
                </a:lnTo>
                <a:lnTo>
                  <a:pt x="569" y="1051"/>
                </a:lnTo>
                <a:lnTo>
                  <a:pt x="571" y="1053"/>
                </a:lnTo>
                <a:lnTo>
                  <a:pt x="571" y="1054"/>
                </a:lnTo>
                <a:lnTo>
                  <a:pt x="571" y="1056"/>
                </a:lnTo>
                <a:lnTo>
                  <a:pt x="573" y="1058"/>
                </a:lnTo>
                <a:lnTo>
                  <a:pt x="573" y="1060"/>
                </a:lnTo>
                <a:lnTo>
                  <a:pt x="573" y="1062"/>
                </a:lnTo>
                <a:lnTo>
                  <a:pt x="574" y="1064"/>
                </a:lnTo>
                <a:lnTo>
                  <a:pt x="574" y="1066"/>
                </a:lnTo>
                <a:lnTo>
                  <a:pt x="574" y="1068"/>
                </a:lnTo>
                <a:lnTo>
                  <a:pt x="576" y="1068"/>
                </a:lnTo>
                <a:lnTo>
                  <a:pt x="576" y="1069"/>
                </a:lnTo>
                <a:lnTo>
                  <a:pt x="576" y="1071"/>
                </a:lnTo>
                <a:lnTo>
                  <a:pt x="576" y="1073"/>
                </a:lnTo>
                <a:lnTo>
                  <a:pt x="576" y="1075"/>
                </a:lnTo>
                <a:lnTo>
                  <a:pt x="578" y="1077"/>
                </a:lnTo>
                <a:lnTo>
                  <a:pt x="578" y="1079"/>
                </a:lnTo>
                <a:lnTo>
                  <a:pt x="578" y="1079"/>
                </a:lnTo>
                <a:lnTo>
                  <a:pt x="578" y="1081"/>
                </a:lnTo>
                <a:lnTo>
                  <a:pt x="580" y="1081"/>
                </a:lnTo>
                <a:lnTo>
                  <a:pt x="580" y="1083"/>
                </a:lnTo>
                <a:lnTo>
                  <a:pt x="580" y="1084"/>
                </a:lnTo>
                <a:lnTo>
                  <a:pt x="580" y="1086"/>
                </a:lnTo>
                <a:lnTo>
                  <a:pt x="580" y="1088"/>
                </a:lnTo>
                <a:lnTo>
                  <a:pt x="580" y="1090"/>
                </a:lnTo>
                <a:lnTo>
                  <a:pt x="580" y="1092"/>
                </a:lnTo>
                <a:lnTo>
                  <a:pt x="580" y="1094"/>
                </a:lnTo>
                <a:lnTo>
                  <a:pt x="580" y="1096"/>
                </a:lnTo>
                <a:lnTo>
                  <a:pt x="582" y="1098"/>
                </a:lnTo>
                <a:lnTo>
                  <a:pt x="582" y="1099"/>
                </a:lnTo>
                <a:lnTo>
                  <a:pt x="582" y="1101"/>
                </a:lnTo>
                <a:lnTo>
                  <a:pt x="582" y="1103"/>
                </a:lnTo>
                <a:lnTo>
                  <a:pt x="582" y="1105"/>
                </a:lnTo>
                <a:lnTo>
                  <a:pt x="582" y="1107"/>
                </a:lnTo>
                <a:lnTo>
                  <a:pt x="582" y="1109"/>
                </a:lnTo>
                <a:lnTo>
                  <a:pt x="582" y="1111"/>
                </a:lnTo>
                <a:lnTo>
                  <a:pt x="582" y="1113"/>
                </a:lnTo>
                <a:lnTo>
                  <a:pt x="582" y="1114"/>
                </a:lnTo>
                <a:lnTo>
                  <a:pt x="582" y="1116"/>
                </a:lnTo>
                <a:lnTo>
                  <a:pt x="580" y="1118"/>
                </a:lnTo>
                <a:lnTo>
                  <a:pt x="582" y="1120"/>
                </a:lnTo>
                <a:lnTo>
                  <a:pt x="580" y="1120"/>
                </a:lnTo>
                <a:lnTo>
                  <a:pt x="580" y="1122"/>
                </a:lnTo>
                <a:lnTo>
                  <a:pt x="580" y="1124"/>
                </a:lnTo>
                <a:lnTo>
                  <a:pt x="580" y="1124"/>
                </a:lnTo>
                <a:lnTo>
                  <a:pt x="582" y="1126"/>
                </a:lnTo>
                <a:lnTo>
                  <a:pt x="580" y="1126"/>
                </a:lnTo>
                <a:lnTo>
                  <a:pt x="578" y="1124"/>
                </a:lnTo>
                <a:lnTo>
                  <a:pt x="576" y="1124"/>
                </a:lnTo>
                <a:lnTo>
                  <a:pt x="574" y="1124"/>
                </a:lnTo>
                <a:lnTo>
                  <a:pt x="573" y="1124"/>
                </a:lnTo>
                <a:lnTo>
                  <a:pt x="571" y="1124"/>
                </a:lnTo>
                <a:lnTo>
                  <a:pt x="571" y="1122"/>
                </a:lnTo>
                <a:lnTo>
                  <a:pt x="569" y="1122"/>
                </a:lnTo>
                <a:lnTo>
                  <a:pt x="567" y="1120"/>
                </a:lnTo>
                <a:lnTo>
                  <a:pt x="565" y="1120"/>
                </a:lnTo>
                <a:lnTo>
                  <a:pt x="563" y="1120"/>
                </a:lnTo>
                <a:lnTo>
                  <a:pt x="563" y="1120"/>
                </a:lnTo>
                <a:lnTo>
                  <a:pt x="561" y="1120"/>
                </a:lnTo>
                <a:lnTo>
                  <a:pt x="559" y="1120"/>
                </a:lnTo>
                <a:lnTo>
                  <a:pt x="558" y="1120"/>
                </a:lnTo>
                <a:lnTo>
                  <a:pt x="556" y="1120"/>
                </a:lnTo>
                <a:lnTo>
                  <a:pt x="554" y="1118"/>
                </a:lnTo>
                <a:lnTo>
                  <a:pt x="552" y="1118"/>
                </a:lnTo>
                <a:lnTo>
                  <a:pt x="550" y="1120"/>
                </a:lnTo>
                <a:lnTo>
                  <a:pt x="548" y="1120"/>
                </a:lnTo>
                <a:lnTo>
                  <a:pt x="546" y="1120"/>
                </a:lnTo>
                <a:lnTo>
                  <a:pt x="544" y="1120"/>
                </a:lnTo>
                <a:lnTo>
                  <a:pt x="542" y="1120"/>
                </a:lnTo>
                <a:lnTo>
                  <a:pt x="541" y="1120"/>
                </a:lnTo>
                <a:lnTo>
                  <a:pt x="539" y="1118"/>
                </a:lnTo>
                <a:lnTo>
                  <a:pt x="537" y="1118"/>
                </a:lnTo>
                <a:lnTo>
                  <a:pt x="537" y="1116"/>
                </a:lnTo>
                <a:lnTo>
                  <a:pt x="535" y="1116"/>
                </a:lnTo>
                <a:lnTo>
                  <a:pt x="533" y="1114"/>
                </a:lnTo>
                <a:lnTo>
                  <a:pt x="531" y="1114"/>
                </a:lnTo>
                <a:lnTo>
                  <a:pt x="529" y="1116"/>
                </a:lnTo>
                <a:lnTo>
                  <a:pt x="527" y="1114"/>
                </a:lnTo>
                <a:lnTo>
                  <a:pt x="526" y="1114"/>
                </a:lnTo>
                <a:lnTo>
                  <a:pt x="524" y="1114"/>
                </a:lnTo>
                <a:lnTo>
                  <a:pt x="522" y="1114"/>
                </a:lnTo>
                <a:lnTo>
                  <a:pt x="520" y="1116"/>
                </a:lnTo>
                <a:lnTo>
                  <a:pt x="520" y="1118"/>
                </a:lnTo>
                <a:lnTo>
                  <a:pt x="518" y="1120"/>
                </a:lnTo>
                <a:lnTo>
                  <a:pt x="516" y="1122"/>
                </a:lnTo>
                <a:lnTo>
                  <a:pt x="514" y="1124"/>
                </a:lnTo>
                <a:lnTo>
                  <a:pt x="514" y="1124"/>
                </a:lnTo>
                <a:lnTo>
                  <a:pt x="512" y="1124"/>
                </a:lnTo>
                <a:lnTo>
                  <a:pt x="511" y="1124"/>
                </a:lnTo>
                <a:lnTo>
                  <a:pt x="509" y="1124"/>
                </a:lnTo>
                <a:lnTo>
                  <a:pt x="507" y="1124"/>
                </a:lnTo>
                <a:lnTo>
                  <a:pt x="505" y="1126"/>
                </a:lnTo>
                <a:lnTo>
                  <a:pt x="503" y="1128"/>
                </a:lnTo>
                <a:lnTo>
                  <a:pt x="501" y="1128"/>
                </a:lnTo>
                <a:lnTo>
                  <a:pt x="501" y="1129"/>
                </a:lnTo>
                <a:lnTo>
                  <a:pt x="499" y="1129"/>
                </a:lnTo>
                <a:lnTo>
                  <a:pt x="499" y="1131"/>
                </a:lnTo>
                <a:lnTo>
                  <a:pt x="497" y="1131"/>
                </a:lnTo>
                <a:lnTo>
                  <a:pt x="496" y="1131"/>
                </a:lnTo>
                <a:lnTo>
                  <a:pt x="494" y="1131"/>
                </a:lnTo>
                <a:lnTo>
                  <a:pt x="492" y="1133"/>
                </a:lnTo>
                <a:lnTo>
                  <a:pt x="490" y="1135"/>
                </a:lnTo>
                <a:lnTo>
                  <a:pt x="488" y="1137"/>
                </a:lnTo>
                <a:lnTo>
                  <a:pt x="488" y="1139"/>
                </a:lnTo>
                <a:lnTo>
                  <a:pt x="486" y="1139"/>
                </a:lnTo>
                <a:lnTo>
                  <a:pt x="484" y="1139"/>
                </a:lnTo>
                <a:lnTo>
                  <a:pt x="482" y="1139"/>
                </a:lnTo>
                <a:lnTo>
                  <a:pt x="481" y="1141"/>
                </a:lnTo>
                <a:lnTo>
                  <a:pt x="479" y="1141"/>
                </a:lnTo>
                <a:lnTo>
                  <a:pt x="479" y="1143"/>
                </a:lnTo>
                <a:lnTo>
                  <a:pt x="477" y="1143"/>
                </a:lnTo>
                <a:lnTo>
                  <a:pt x="475" y="1144"/>
                </a:lnTo>
                <a:lnTo>
                  <a:pt x="473" y="1144"/>
                </a:lnTo>
                <a:lnTo>
                  <a:pt x="471" y="1146"/>
                </a:lnTo>
                <a:lnTo>
                  <a:pt x="469" y="1148"/>
                </a:lnTo>
                <a:lnTo>
                  <a:pt x="469" y="1150"/>
                </a:lnTo>
                <a:lnTo>
                  <a:pt x="467" y="1152"/>
                </a:lnTo>
                <a:lnTo>
                  <a:pt x="467" y="1152"/>
                </a:lnTo>
                <a:lnTo>
                  <a:pt x="467" y="1154"/>
                </a:lnTo>
                <a:lnTo>
                  <a:pt x="467" y="1156"/>
                </a:lnTo>
                <a:lnTo>
                  <a:pt x="466" y="1158"/>
                </a:lnTo>
                <a:lnTo>
                  <a:pt x="466" y="1159"/>
                </a:lnTo>
                <a:lnTo>
                  <a:pt x="466" y="1161"/>
                </a:lnTo>
                <a:lnTo>
                  <a:pt x="466" y="1163"/>
                </a:lnTo>
                <a:lnTo>
                  <a:pt x="466" y="1165"/>
                </a:lnTo>
                <a:lnTo>
                  <a:pt x="466" y="1167"/>
                </a:lnTo>
                <a:lnTo>
                  <a:pt x="466" y="1169"/>
                </a:lnTo>
                <a:lnTo>
                  <a:pt x="466" y="1169"/>
                </a:lnTo>
                <a:lnTo>
                  <a:pt x="466" y="1171"/>
                </a:lnTo>
                <a:lnTo>
                  <a:pt x="466" y="1173"/>
                </a:lnTo>
                <a:lnTo>
                  <a:pt x="464" y="1174"/>
                </a:lnTo>
                <a:lnTo>
                  <a:pt x="464" y="1176"/>
                </a:lnTo>
                <a:lnTo>
                  <a:pt x="464" y="1178"/>
                </a:lnTo>
                <a:lnTo>
                  <a:pt x="464" y="1180"/>
                </a:lnTo>
                <a:lnTo>
                  <a:pt x="464" y="1182"/>
                </a:lnTo>
                <a:lnTo>
                  <a:pt x="464" y="1184"/>
                </a:lnTo>
                <a:lnTo>
                  <a:pt x="464" y="1186"/>
                </a:lnTo>
                <a:lnTo>
                  <a:pt x="464" y="1188"/>
                </a:lnTo>
                <a:lnTo>
                  <a:pt x="464" y="1189"/>
                </a:lnTo>
                <a:lnTo>
                  <a:pt x="462" y="1191"/>
                </a:lnTo>
                <a:lnTo>
                  <a:pt x="462" y="1193"/>
                </a:lnTo>
                <a:lnTo>
                  <a:pt x="462" y="1195"/>
                </a:lnTo>
                <a:lnTo>
                  <a:pt x="462" y="1197"/>
                </a:lnTo>
                <a:lnTo>
                  <a:pt x="462" y="1199"/>
                </a:lnTo>
                <a:lnTo>
                  <a:pt x="462" y="1201"/>
                </a:lnTo>
                <a:lnTo>
                  <a:pt x="462" y="1203"/>
                </a:lnTo>
                <a:lnTo>
                  <a:pt x="462" y="1204"/>
                </a:lnTo>
                <a:lnTo>
                  <a:pt x="462" y="1206"/>
                </a:lnTo>
                <a:lnTo>
                  <a:pt x="460" y="1208"/>
                </a:lnTo>
                <a:lnTo>
                  <a:pt x="460" y="1210"/>
                </a:lnTo>
                <a:lnTo>
                  <a:pt x="458" y="1210"/>
                </a:lnTo>
                <a:lnTo>
                  <a:pt x="456" y="1210"/>
                </a:lnTo>
                <a:lnTo>
                  <a:pt x="454" y="1210"/>
                </a:lnTo>
                <a:lnTo>
                  <a:pt x="452" y="1212"/>
                </a:lnTo>
                <a:lnTo>
                  <a:pt x="451" y="1212"/>
                </a:lnTo>
                <a:lnTo>
                  <a:pt x="449" y="1212"/>
                </a:lnTo>
                <a:lnTo>
                  <a:pt x="447" y="1212"/>
                </a:lnTo>
                <a:lnTo>
                  <a:pt x="445" y="1212"/>
                </a:lnTo>
                <a:lnTo>
                  <a:pt x="443" y="1214"/>
                </a:lnTo>
                <a:lnTo>
                  <a:pt x="441" y="1214"/>
                </a:lnTo>
                <a:lnTo>
                  <a:pt x="439" y="1214"/>
                </a:lnTo>
                <a:lnTo>
                  <a:pt x="437" y="1212"/>
                </a:lnTo>
                <a:lnTo>
                  <a:pt x="436" y="1212"/>
                </a:lnTo>
                <a:lnTo>
                  <a:pt x="434" y="1214"/>
                </a:lnTo>
                <a:lnTo>
                  <a:pt x="432" y="1214"/>
                </a:lnTo>
                <a:lnTo>
                  <a:pt x="430" y="1214"/>
                </a:lnTo>
                <a:lnTo>
                  <a:pt x="428" y="1214"/>
                </a:lnTo>
                <a:lnTo>
                  <a:pt x="426" y="1216"/>
                </a:lnTo>
                <a:lnTo>
                  <a:pt x="424" y="1216"/>
                </a:lnTo>
                <a:lnTo>
                  <a:pt x="422" y="1216"/>
                </a:lnTo>
                <a:lnTo>
                  <a:pt x="422" y="1218"/>
                </a:lnTo>
                <a:lnTo>
                  <a:pt x="421" y="1218"/>
                </a:lnTo>
                <a:lnTo>
                  <a:pt x="419" y="1218"/>
                </a:lnTo>
                <a:lnTo>
                  <a:pt x="419" y="1218"/>
                </a:lnTo>
                <a:lnTo>
                  <a:pt x="417" y="1218"/>
                </a:lnTo>
                <a:lnTo>
                  <a:pt x="415" y="1218"/>
                </a:lnTo>
                <a:lnTo>
                  <a:pt x="413" y="1218"/>
                </a:lnTo>
                <a:lnTo>
                  <a:pt x="411" y="1218"/>
                </a:lnTo>
                <a:lnTo>
                  <a:pt x="409" y="1218"/>
                </a:lnTo>
                <a:lnTo>
                  <a:pt x="407" y="1219"/>
                </a:lnTo>
                <a:lnTo>
                  <a:pt x="406" y="1219"/>
                </a:lnTo>
                <a:lnTo>
                  <a:pt x="404" y="1219"/>
                </a:lnTo>
                <a:lnTo>
                  <a:pt x="402" y="1221"/>
                </a:lnTo>
                <a:lnTo>
                  <a:pt x="400" y="1221"/>
                </a:lnTo>
                <a:lnTo>
                  <a:pt x="398" y="1223"/>
                </a:lnTo>
                <a:lnTo>
                  <a:pt x="396" y="1223"/>
                </a:lnTo>
                <a:lnTo>
                  <a:pt x="394" y="1223"/>
                </a:lnTo>
                <a:lnTo>
                  <a:pt x="392" y="1223"/>
                </a:lnTo>
                <a:lnTo>
                  <a:pt x="391" y="1223"/>
                </a:lnTo>
                <a:lnTo>
                  <a:pt x="389" y="1223"/>
                </a:lnTo>
                <a:lnTo>
                  <a:pt x="387" y="1223"/>
                </a:lnTo>
                <a:lnTo>
                  <a:pt x="385" y="1223"/>
                </a:lnTo>
                <a:lnTo>
                  <a:pt x="383" y="1223"/>
                </a:lnTo>
                <a:lnTo>
                  <a:pt x="381" y="1223"/>
                </a:lnTo>
                <a:lnTo>
                  <a:pt x="379" y="1223"/>
                </a:lnTo>
                <a:lnTo>
                  <a:pt x="377" y="1223"/>
                </a:lnTo>
                <a:lnTo>
                  <a:pt x="376" y="1225"/>
                </a:lnTo>
                <a:lnTo>
                  <a:pt x="374" y="1225"/>
                </a:lnTo>
                <a:lnTo>
                  <a:pt x="372" y="1225"/>
                </a:lnTo>
                <a:lnTo>
                  <a:pt x="372" y="1225"/>
                </a:lnTo>
                <a:lnTo>
                  <a:pt x="370" y="1225"/>
                </a:lnTo>
                <a:lnTo>
                  <a:pt x="368" y="1227"/>
                </a:lnTo>
                <a:lnTo>
                  <a:pt x="366" y="1227"/>
                </a:lnTo>
                <a:lnTo>
                  <a:pt x="364" y="1227"/>
                </a:lnTo>
                <a:lnTo>
                  <a:pt x="364" y="1229"/>
                </a:lnTo>
                <a:lnTo>
                  <a:pt x="362" y="1229"/>
                </a:lnTo>
                <a:lnTo>
                  <a:pt x="361" y="1229"/>
                </a:lnTo>
                <a:lnTo>
                  <a:pt x="361" y="1231"/>
                </a:lnTo>
                <a:lnTo>
                  <a:pt x="359" y="1231"/>
                </a:lnTo>
                <a:lnTo>
                  <a:pt x="357" y="1231"/>
                </a:lnTo>
                <a:lnTo>
                  <a:pt x="355" y="1233"/>
                </a:lnTo>
                <a:lnTo>
                  <a:pt x="353" y="1233"/>
                </a:lnTo>
                <a:lnTo>
                  <a:pt x="351" y="1233"/>
                </a:lnTo>
                <a:lnTo>
                  <a:pt x="349" y="1233"/>
                </a:lnTo>
                <a:lnTo>
                  <a:pt x="347" y="1233"/>
                </a:lnTo>
                <a:lnTo>
                  <a:pt x="346" y="1233"/>
                </a:lnTo>
                <a:lnTo>
                  <a:pt x="346" y="1234"/>
                </a:lnTo>
                <a:lnTo>
                  <a:pt x="344" y="1234"/>
                </a:lnTo>
                <a:lnTo>
                  <a:pt x="342" y="1234"/>
                </a:lnTo>
                <a:lnTo>
                  <a:pt x="340" y="1234"/>
                </a:lnTo>
                <a:lnTo>
                  <a:pt x="340" y="1236"/>
                </a:lnTo>
                <a:lnTo>
                  <a:pt x="338" y="1236"/>
                </a:lnTo>
                <a:lnTo>
                  <a:pt x="336" y="1236"/>
                </a:lnTo>
                <a:lnTo>
                  <a:pt x="334" y="1238"/>
                </a:lnTo>
                <a:lnTo>
                  <a:pt x="332" y="1238"/>
                </a:lnTo>
                <a:lnTo>
                  <a:pt x="332" y="1240"/>
                </a:lnTo>
                <a:lnTo>
                  <a:pt x="331" y="1240"/>
                </a:lnTo>
                <a:lnTo>
                  <a:pt x="331" y="1242"/>
                </a:lnTo>
                <a:lnTo>
                  <a:pt x="329" y="1242"/>
                </a:lnTo>
                <a:lnTo>
                  <a:pt x="329" y="1244"/>
                </a:lnTo>
                <a:lnTo>
                  <a:pt x="329" y="1246"/>
                </a:lnTo>
                <a:lnTo>
                  <a:pt x="327" y="1248"/>
                </a:lnTo>
                <a:lnTo>
                  <a:pt x="327" y="1249"/>
                </a:lnTo>
                <a:lnTo>
                  <a:pt x="327" y="1251"/>
                </a:lnTo>
                <a:lnTo>
                  <a:pt x="325" y="1251"/>
                </a:lnTo>
                <a:lnTo>
                  <a:pt x="325" y="1253"/>
                </a:lnTo>
                <a:lnTo>
                  <a:pt x="325" y="1255"/>
                </a:lnTo>
                <a:lnTo>
                  <a:pt x="325" y="1257"/>
                </a:lnTo>
                <a:lnTo>
                  <a:pt x="325" y="1257"/>
                </a:lnTo>
                <a:lnTo>
                  <a:pt x="325" y="1259"/>
                </a:lnTo>
                <a:lnTo>
                  <a:pt x="325" y="1261"/>
                </a:lnTo>
                <a:lnTo>
                  <a:pt x="325" y="1263"/>
                </a:lnTo>
                <a:lnTo>
                  <a:pt x="325" y="1264"/>
                </a:lnTo>
                <a:lnTo>
                  <a:pt x="325" y="1266"/>
                </a:lnTo>
                <a:lnTo>
                  <a:pt x="325" y="1268"/>
                </a:lnTo>
                <a:lnTo>
                  <a:pt x="327" y="1268"/>
                </a:lnTo>
                <a:lnTo>
                  <a:pt x="327" y="1270"/>
                </a:lnTo>
                <a:lnTo>
                  <a:pt x="325" y="1270"/>
                </a:lnTo>
                <a:lnTo>
                  <a:pt x="325" y="1272"/>
                </a:lnTo>
                <a:lnTo>
                  <a:pt x="325" y="1270"/>
                </a:lnTo>
                <a:lnTo>
                  <a:pt x="323" y="1270"/>
                </a:lnTo>
                <a:lnTo>
                  <a:pt x="321" y="1270"/>
                </a:lnTo>
                <a:lnTo>
                  <a:pt x="319" y="1270"/>
                </a:lnTo>
                <a:lnTo>
                  <a:pt x="319" y="1272"/>
                </a:lnTo>
                <a:lnTo>
                  <a:pt x="317" y="1272"/>
                </a:lnTo>
                <a:lnTo>
                  <a:pt x="316" y="1272"/>
                </a:lnTo>
                <a:lnTo>
                  <a:pt x="314" y="1274"/>
                </a:lnTo>
                <a:lnTo>
                  <a:pt x="312" y="1274"/>
                </a:lnTo>
                <a:lnTo>
                  <a:pt x="310" y="1274"/>
                </a:lnTo>
                <a:lnTo>
                  <a:pt x="308" y="1274"/>
                </a:lnTo>
                <a:lnTo>
                  <a:pt x="306" y="1274"/>
                </a:lnTo>
                <a:lnTo>
                  <a:pt x="304" y="1276"/>
                </a:lnTo>
                <a:lnTo>
                  <a:pt x="302" y="1276"/>
                </a:lnTo>
                <a:lnTo>
                  <a:pt x="302" y="1274"/>
                </a:lnTo>
                <a:lnTo>
                  <a:pt x="301" y="1274"/>
                </a:lnTo>
                <a:lnTo>
                  <a:pt x="299" y="1274"/>
                </a:lnTo>
                <a:lnTo>
                  <a:pt x="297" y="1272"/>
                </a:lnTo>
                <a:lnTo>
                  <a:pt x="295" y="1272"/>
                </a:lnTo>
                <a:lnTo>
                  <a:pt x="293" y="1272"/>
                </a:lnTo>
                <a:lnTo>
                  <a:pt x="293" y="1274"/>
                </a:lnTo>
                <a:lnTo>
                  <a:pt x="291" y="1274"/>
                </a:lnTo>
                <a:lnTo>
                  <a:pt x="289" y="1276"/>
                </a:lnTo>
                <a:lnTo>
                  <a:pt x="287" y="1274"/>
                </a:lnTo>
                <a:lnTo>
                  <a:pt x="286" y="1274"/>
                </a:lnTo>
                <a:lnTo>
                  <a:pt x="284" y="1274"/>
                </a:lnTo>
                <a:lnTo>
                  <a:pt x="282" y="1274"/>
                </a:lnTo>
                <a:lnTo>
                  <a:pt x="280" y="1272"/>
                </a:lnTo>
                <a:lnTo>
                  <a:pt x="278" y="1272"/>
                </a:lnTo>
                <a:lnTo>
                  <a:pt x="276" y="1270"/>
                </a:lnTo>
                <a:lnTo>
                  <a:pt x="276" y="1270"/>
                </a:lnTo>
                <a:lnTo>
                  <a:pt x="274" y="1270"/>
                </a:lnTo>
                <a:lnTo>
                  <a:pt x="272" y="1268"/>
                </a:lnTo>
                <a:lnTo>
                  <a:pt x="271" y="1268"/>
                </a:lnTo>
                <a:lnTo>
                  <a:pt x="269" y="1268"/>
                </a:lnTo>
                <a:lnTo>
                  <a:pt x="269" y="1266"/>
                </a:lnTo>
                <a:lnTo>
                  <a:pt x="267" y="1266"/>
                </a:lnTo>
                <a:lnTo>
                  <a:pt x="265" y="1266"/>
                </a:lnTo>
                <a:lnTo>
                  <a:pt x="263" y="1266"/>
                </a:lnTo>
                <a:lnTo>
                  <a:pt x="263" y="1264"/>
                </a:lnTo>
                <a:lnTo>
                  <a:pt x="261" y="1264"/>
                </a:lnTo>
                <a:lnTo>
                  <a:pt x="259" y="1264"/>
                </a:lnTo>
                <a:lnTo>
                  <a:pt x="257" y="1264"/>
                </a:lnTo>
                <a:lnTo>
                  <a:pt x="256" y="1266"/>
                </a:lnTo>
                <a:lnTo>
                  <a:pt x="254" y="1266"/>
                </a:lnTo>
                <a:lnTo>
                  <a:pt x="254" y="1268"/>
                </a:lnTo>
                <a:lnTo>
                  <a:pt x="252" y="1270"/>
                </a:lnTo>
                <a:lnTo>
                  <a:pt x="250" y="1270"/>
                </a:lnTo>
                <a:lnTo>
                  <a:pt x="248" y="1270"/>
                </a:lnTo>
                <a:lnTo>
                  <a:pt x="246" y="1272"/>
                </a:lnTo>
                <a:lnTo>
                  <a:pt x="244" y="1274"/>
                </a:lnTo>
                <a:lnTo>
                  <a:pt x="244" y="1276"/>
                </a:lnTo>
                <a:lnTo>
                  <a:pt x="242" y="1278"/>
                </a:lnTo>
                <a:lnTo>
                  <a:pt x="242" y="1279"/>
                </a:lnTo>
                <a:lnTo>
                  <a:pt x="241" y="1281"/>
                </a:lnTo>
                <a:lnTo>
                  <a:pt x="241" y="1283"/>
                </a:lnTo>
                <a:lnTo>
                  <a:pt x="239" y="1285"/>
                </a:lnTo>
                <a:lnTo>
                  <a:pt x="237" y="1287"/>
                </a:lnTo>
                <a:lnTo>
                  <a:pt x="235" y="1289"/>
                </a:lnTo>
                <a:lnTo>
                  <a:pt x="233" y="1291"/>
                </a:lnTo>
                <a:lnTo>
                  <a:pt x="233" y="1293"/>
                </a:lnTo>
                <a:lnTo>
                  <a:pt x="231" y="1294"/>
                </a:lnTo>
                <a:lnTo>
                  <a:pt x="229" y="1296"/>
                </a:lnTo>
                <a:lnTo>
                  <a:pt x="229" y="1298"/>
                </a:lnTo>
                <a:lnTo>
                  <a:pt x="227" y="1298"/>
                </a:lnTo>
                <a:lnTo>
                  <a:pt x="227" y="1300"/>
                </a:lnTo>
                <a:lnTo>
                  <a:pt x="226" y="1302"/>
                </a:lnTo>
                <a:lnTo>
                  <a:pt x="224" y="1302"/>
                </a:lnTo>
                <a:lnTo>
                  <a:pt x="222" y="1302"/>
                </a:lnTo>
                <a:lnTo>
                  <a:pt x="220" y="1302"/>
                </a:lnTo>
                <a:lnTo>
                  <a:pt x="218" y="1304"/>
                </a:lnTo>
                <a:lnTo>
                  <a:pt x="216" y="1304"/>
                </a:lnTo>
                <a:lnTo>
                  <a:pt x="216" y="1306"/>
                </a:lnTo>
                <a:lnTo>
                  <a:pt x="214" y="1308"/>
                </a:lnTo>
                <a:lnTo>
                  <a:pt x="212" y="1308"/>
                </a:lnTo>
                <a:lnTo>
                  <a:pt x="211" y="1309"/>
                </a:lnTo>
                <a:lnTo>
                  <a:pt x="209" y="1309"/>
                </a:lnTo>
                <a:lnTo>
                  <a:pt x="209" y="1311"/>
                </a:lnTo>
                <a:lnTo>
                  <a:pt x="207" y="1311"/>
                </a:lnTo>
                <a:lnTo>
                  <a:pt x="205" y="1313"/>
                </a:lnTo>
                <a:lnTo>
                  <a:pt x="203" y="1313"/>
                </a:lnTo>
                <a:lnTo>
                  <a:pt x="201" y="1315"/>
                </a:lnTo>
                <a:lnTo>
                  <a:pt x="199" y="1315"/>
                </a:lnTo>
                <a:lnTo>
                  <a:pt x="197" y="1317"/>
                </a:lnTo>
                <a:lnTo>
                  <a:pt x="196" y="1317"/>
                </a:lnTo>
                <a:lnTo>
                  <a:pt x="194" y="1319"/>
                </a:lnTo>
                <a:lnTo>
                  <a:pt x="192" y="1321"/>
                </a:lnTo>
                <a:lnTo>
                  <a:pt x="190" y="1321"/>
                </a:lnTo>
                <a:lnTo>
                  <a:pt x="190" y="1323"/>
                </a:lnTo>
                <a:lnTo>
                  <a:pt x="188" y="1323"/>
                </a:lnTo>
                <a:lnTo>
                  <a:pt x="186" y="1323"/>
                </a:lnTo>
                <a:lnTo>
                  <a:pt x="184" y="1324"/>
                </a:lnTo>
                <a:lnTo>
                  <a:pt x="182" y="1324"/>
                </a:lnTo>
                <a:lnTo>
                  <a:pt x="182" y="1326"/>
                </a:lnTo>
                <a:lnTo>
                  <a:pt x="182" y="1326"/>
                </a:lnTo>
                <a:lnTo>
                  <a:pt x="181" y="1328"/>
                </a:lnTo>
                <a:lnTo>
                  <a:pt x="179" y="1328"/>
                </a:lnTo>
                <a:lnTo>
                  <a:pt x="177" y="1330"/>
                </a:lnTo>
                <a:lnTo>
                  <a:pt x="175" y="1330"/>
                </a:lnTo>
                <a:lnTo>
                  <a:pt x="173" y="1332"/>
                </a:lnTo>
                <a:lnTo>
                  <a:pt x="171" y="1332"/>
                </a:lnTo>
                <a:lnTo>
                  <a:pt x="171" y="1334"/>
                </a:lnTo>
                <a:lnTo>
                  <a:pt x="169" y="1334"/>
                </a:lnTo>
                <a:lnTo>
                  <a:pt x="167" y="1336"/>
                </a:lnTo>
                <a:lnTo>
                  <a:pt x="166" y="1336"/>
                </a:lnTo>
                <a:lnTo>
                  <a:pt x="164" y="1334"/>
                </a:lnTo>
                <a:lnTo>
                  <a:pt x="162" y="1334"/>
                </a:lnTo>
                <a:lnTo>
                  <a:pt x="160" y="1332"/>
                </a:lnTo>
                <a:lnTo>
                  <a:pt x="158" y="1332"/>
                </a:lnTo>
                <a:lnTo>
                  <a:pt x="158" y="1330"/>
                </a:lnTo>
                <a:lnTo>
                  <a:pt x="156" y="1330"/>
                </a:lnTo>
                <a:lnTo>
                  <a:pt x="154" y="1328"/>
                </a:lnTo>
                <a:lnTo>
                  <a:pt x="152" y="1326"/>
                </a:lnTo>
                <a:lnTo>
                  <a:pt x="151" y="1324"/>
                </a:lnTo>
                <a:lnTo>
                  <a:pt x="149" y="1323"/>
                </a:lnTo>
                <a:lnTo>
                  <a:pt x="147" y="1323"/>
                </a:lnTo>
                <a:lnTo>
                  <a:pt x="147" y="1321"/>
                </a:lnTo>
                <a:lnTo>
                  <a:pt x="145" y="1321"/>
                </a:lnTo>
                <a:lnTo>
                  <a:pt x="143" y="1319"/>
                </a:lnTo>
                <a:lnTo>
                  <a:pt x="141" y="1319"/>
                </a:lnTo>
                <a:lnTo>
                  <a:pt x="141" y="1317"/>
                </a:lnTo>
                <a:lnTo>
                  <a:pt x="139" y="1317"/>
                </a:lnTo>
                <a:lnTo>
                  <a:pt x="137" y="1317"/>
                </a:lnTo>
                <a:lnTo>
                  <a:pt x="136" y="1315"/>
                </a:lnTo>
                <a:lnTo>
                  <a:pt x="134" y="1315"/>
                </a:lnTo>
                <a:lnTo>
                  <a:pt x="134" y="1315"/>
                </a:lnTo>
                <a:lnTo>
                  <a:pt x="132" y="1315"/>
                </a:lnTo>
                <a:lnTo>
                  <a:pt x="130" y="1315"/>
                </a:lnTo>
                <a:lnTo>
                  <a:pt x="128" y="1315"/>
                </a:lnTo>
                <a:lnTo>
                  <a:pt x="126" y="1315"/>
                </a:lnTo>
                <a:lnTo>
                  <a:pt x="124" y="1315"/>
                </a:lnTo>
                <a:lnTo>
                  <a:pt x="124" y="1313"/>
                </a:lnTo>
                <a:lnTo>
                  <a:pt x="122" y="1313"/>
                </a:lnTo>
                <a:lnTo>
                  <a:pt x="122" y="1311"/>
                </a:lnTo>
                <a:lnTo>
                  <a:pt x="122" y="1309"/>
                </a:lnTo>
                <a:lnTo>
                  <a:pt x="122" y="1308"/>
                </a:lnTo>
                <a:lnTo>
                  <a:pt x="122" y="1306"/>
                </a:lnTo>
                <a:lnTo>
                  <a:pt x="122" y="1304"/>
                </a:lnTo>
                <a:lnTo>
                  <a:pt x="122" y="1302"/>
                </a:lnTo>
                <a:lnTo>
                  <a:pt x="124" y="1302"/>
                </a:lnTo>
                <a:lnTo>
                  <a:pt x="122" y="1300"/>
                </a:lnTo>
                <a:lnTo>
                  <a:pt x="122" y="1298"/>
                </a:lnTo>
                <a:lnTo>
                  <a:pt x="121" y="1296"/>
                </a:lnTo>
                <a:lnTo>
                  <a:pt x="121" y="1294"/>
                </a:lnTo>
                <a:lnTo>
                  <a:pt x="119" y="1293"/>
                </a:lnTo>
                <a:lnTo>
                  <a:pt x="119" y="1291"/>
                </a:lnTo>
                <a:lnTo>
                  <a:pt x="119" y="1289"/>
                </a:lnTo>
                <a:lnTo>
                  <a:pt x="119" y="1287"/>
                </a:lnTo>
                <a:lnTo>
                  <a:pt x="117" y="1285"/>
                </a:lnTo>
                <a:lnTo>
                  <a:pt x="117" y="1283"/>
                </a:lnTo>
                <a:lnTo>
                  <a:pt x="115" y="1281"/>
                </a:lnTo>
                <a:lnTo>
                  <a:pt x="115" y="1279"/>
                </a:lnTo>
                <a:lnTo>
                  <a:pt x="115" y="1278"/>
                </a:lnTo>
                <a:lnTo>
                  <a:pt x="117" y="1278"/>
                </a:lnTo>
                <a:lnTo>
                  <a:pt x="117" y="1276"/>
                </a:lnTo>
                <a:lnTo>
                  <a:pt x="115" y="1274"/>
                </a:lnTo>
                <a:lnTo>
                  <a:pt x="115" y="1272"/>
                </a:lnTo>
                <a:lnTo>
                  <a:pt x="113" y="1272"/>
                </a:lnTo>
                <a:lnTo>
                  <a:pt x="113" y="1270"/>
                </a:lnTo>
                <a:lnTo>
                  <a:pt x="113" y="1268"/>
                </a:lnTo>
                <a:lnTo>
                  <a:pt x="113" y="1266"/>
                </a:lnTo>
                <a:lnTo>
                  <a:pt x="113" y="1264"/>
                </a:lnTo>
                <a:lnTo>
                  <a:pt x="111" y="1263"/>
                </a:lnTo>
                <a:lnTo>
                  <a:pt x="109" y="1263"/>
                </a:lnTo>
                <a:lnTo>
                  <a:pt x="107" y="1263"/>
                </a:lnTo>
                <a:lnTo>
                  <a:pt x="106" y="1263"/>
                </a:lnTo>
                <a:lnTo>
                  <a:pt x="104" y="1263"/>
                </a:lnTo>
                <a:lnTo>
                  <a:pt x="102" y="1261"/>
                </a:lnTo>
                <a:lnTo>
                  <a:pt x="100" y="1261"/>
                </a:lnTo>
                <a:lnTo>
                  <a:pt x="98" y="1261"/>
                </a:lnTo>
                <a:lnTo>
                  <a:pt x="96" y="1259"/>
                </a:lnTo>
                <a:lnTo>
                  <a:pt x="94" y="1259"/>
                </a:lnTo>
                <a:lnTo>
                  <a:pt x="92" y="1259"/>
                </a:lnTo>
                <a:lnTo>
                  <a:pt x="92" y="1257"/>
                </a:lnTo>
                <a:lnTo>
                  <a:pt x="91" y="1257"/>
                </a:lnTo>
                <a:lnTo>
                  <a:pt x="89" y="1257"/>
                </a:lnTo>
                <a:lnTo>
                  <a:pt x="87" y="1257"/>
                </a:lnTo>
                <a:lnTo>
                  <a:pt x="87" y="1257"/>
                </a:lnTo>
                <a:lnTo>
                  <a:pt x="87" y="1257"/>
                </a:lnTo>
                <a:lnTo>
                  <a:pt x="87" y="1255"/>
                </a:lnTo>
                <a:lnTo>
                  <a:pt x="87" y="1253"/>
                </a:lnTo>
                <a:lnTo>
                  <a:pt x="85" y="1251"/>
                </a:lnTo>
                <a:lnTo>
                  <a:pt x="85" y="1249"/>
                </a:lnTo>
                <a:lnTo>
                  <a:pt x="83" y="1249"/>
                </a:lnTo>
                <a:lnTo>
                  <a:pt x="81" y="1249"/>
                </a:lnTo>
                <a:lnTo>
                  <a:pt x="81" y="1248"/>
                </a:lnTo>
                <a:lnTo>
                  <a:pt x="79" y="1248"/>
                </a:lnTo>
                <a:lnTo>
                  <a:pt x="79" y="1246"/>
                </a:lnTo>
                <a:lnTo>
                  <a:pt x="77" y="1246"/>
                </a:lnTo>
                <a:lnTo>
                  <a:pt x="75" y="1244"/>
                </a:lnTo>
                <a:lnTo>
                  <a:pt x="75" y="1242"/>
                </a:lnTo>
                <a:lnTo>
                  <a:pt x="74" y="1242"/>
                </a:lnTo>
                <a:lnTo>
                  <a:pt x="74" y="1240"/>
                </a:lnTo>
                <a:lnTo>
                  <a:pt x="72" y="1240"/>
                </a:lnTo>
                <a:lnTo>
                  <a:pt x="72" y="1238"/>
                </a:lnTo>
                <a:lnTo>
                  <a:pt x="74" y="1238"/>
                </a:lnTo>
                <a:lnTo>
                  <a:pt x="74" y="1236"/>
                </a:lnTo>
                <a:lnTo>
                  <a:pt x="72" y="1234"/>
                </a:lnTo>
                <a:lnTo>
                  <a:pt x="72" y="1233"/>
                </a:lnTo>
                <a:lnTo>
                  <a:pt x="72" y="1231"/>
                </a:lnTo>
                <a:lnTo>
                  <a:pt x="70" y="1231"/>
                </a:lnTo>
                <a:lnTo>
                  <a:pt x="70" y="1229"/>
                </a:lnTo>
                <a:lnTo>
                  <a:pt x="68" y="1229"/>
                </a:lnTo>
                <a:lnTo>
                  <a:pt x="68" y="1227"/>
                </a:lnTo>
                <a:lnTo>
                  <a:pt x="66" y="1225"/>
                </a:lnTo>
                <a:lnTo>
                  <a:pt x="66" y="1223"/>
                </a:lnTo>
                <a:lnTo>
                  <a:pt x="64" y="1221"/>
                </a:lnTo>
                <a:lnTo>
                  <a:pt x="62" y="1219"/>
                </a:lnTo>
                <a:lnTo>
                  <a:pt x="62" y="1218"/>
                </a:lnTo>
                <a:lnTo>
                  <a:pt x="60" y="1216"/>
                </a:lnTo>
                <a:lnTo>
                  <a:pt x="59" y="1214"/>
                </a:lnTo>
                <a:lnTo>
                  <a:pt x="57" y="1214"/>
                </a:lnTo>
                <a:lnTo>
                  <a:pt x="55" y="1214"/>
                </a:lnTo>
                <a:lnTo>
                  <a:pt x="53" y="1214"/>
                </a:lnTo>
                <a:lnTo>
                  <a:pt x="51" y="1214"/>
                </a:lnTo>
                <a:lnTo>
                  <a:pt x="49" y="1214"/>
                </a:lnTo>
                <a:lnTo>
                  <a:pt x="47" y="1214"/>
                </a:lnTo>
                <a:lnTo>
                  <a:pt x="45" y="1214"/>
                </a:lnTo>
                <a:lnTo>
                  <a:pt x="45" y="1214"/>
                </a:lnTo>
                <a:lnTo>
                  <a:pt x="44" y="1214"/>
                </a:lnTo>
                <a:lnTo>
                  <a:pt x="42" y="1212"/>
                </a:lnTo>
                <a:lnTo>
                  <a:pt x="40" y="1212"/>
                </a:lnTo>
                <a:lnTo>
                  <a:pt x="40" y="1210"/>
                </a:lnTo>
                <a:lnTo>
                  <a:pt x="38" y="1210"/>
                </a:lnTo>
                <a:lnTo>
                  <a:pt x="38" y="1208"/>
                </a:lnTo>
                <a:lnTo>
                  <a:pt x="38" y="1206"/>
                </a:lnTo>
                <a:lnTo>
                  <a:pt x="36" y="1206"/>
                </a:lnTo>
                <a:lnTo>
                  <a:pt x="36" y="1204"/>
                </a:lnTo>
                <a:lnTo>
                  <a:pt x="34" y="1204"/>
                </a:lnTo>
                <a:lnTo>
                  <a:pt x="34" y="1203"/>
                </a:lnTo>
                <a:lnTo>
                  <a:pt x="32" y="1201"/>
                </a:lnTo>
                <a:lnTo>
                  <a:pt x="30" y="1199"/>
                </a:lnTo>
                <a:lnTo>
                  <a:pt x="30" y="1197"/>
                </a:lnTo>
                <a:lnTo>
                  <a:pt x="30" y="1195"/>
                </a:lnTo>
                <a:lnTo>
                  <a:pt x="30" y="1193"/>
                </a:lnTo>
                <a:lnTo>
                  <a:pt x="30" y="1191"/>
                </a:lnTo>
                <a:lnTo>
                  <a:pt x="30" y="1189"/>
                </a:lnTo>
                <a:lnTo>
                  <a:pt x="30" y="1188"/>
                </a:lnTo>
                <a:lnTo>
                  <a:pt x="30" y="1186"/>
                </a:lnTo>
                <a:lnTo>
                  <a:pt x="29" y="1184"/>
                </a:lnTo>
                <a:lnTo>
                  <a:pt x="27" y="1182"/>
                </a:lnTo>
                <a:lnTo>
                  <a:pt x="27" y="1180"/>
                </a:lnTo>
                <a:lnTo>
                  <a:pt x="27" y="1178"/>
                </a:lnTo>
                <a:lnTo>
                  <a:pt x="27" y="1176"/>
                </a:lnTo>
                <a:lnTo>
                  <a:pt x="25" y="1174"/>
                </a:lnTo>
                <a:lnTo>
                  <a:pt x="25" y="1173"/>
                </a:lnTo>
                <a:lnTo>
                  <a:pt x="25" y="1171"/>
                </a:lnTo>
                <a:lnTo>
                  <a:pt x="25" y="1169"/>
                </a:lnTo>
                <a:lnTo>
                  <a:pt x="27" y="1169"/>
                </a:lnTo>
                <a:lnTo>
                  <a:pt x="27" y="1169"/>
                </a:lnTo>
                <a:lnTo>
                  <a:pt x="27" y="1167"/>
                </a:lnTo>
                <a:lnTo>
                  <a:pt x="27" y="1165"/>
                </a:lnTo>
                <a:lnTo>
                  <a:pt x="29" y="1163"/>
                </a:lnTo>
                <a:lnTo>
                  <a:pt x="27" y="1161"/>
                </a:lnTo>
                <a:lnTo>
                  <a:pt x="25" y="1161"/>
                </a:lnTo>
                <a:lnTo>
                  <a:pt x="25" y="1159"/>
                </a:lnTo>
                <a:lnTo>
                  <a:pt x="23" y="1158"/>
                </a:lnTo>
                <a:lnTo>
                  <a:pt x="23" y="1156"/>
                </a:lnTo>
                <a:lnTo>
                  <a:pt x="21" y="1154"/>
                </a:lnTo>
                <a:lnTo>
                  <a:pt x="19" y="1152"/>
                </a:lnTo>
                <a:lnTo>
                  <a:pt x="19" y="1150"/>
                </a:lnTo>
                <a:lnTo>
                  <a:pt x="19" y="1148"/>
                </a:lnTo>
                <a:lnTo>
                  <a:pt x="17" y="1146"/>
                </a:lnTo>
                <a:lnTo>
                  <a:pt x="17" y="1144"/>
                </a:lnTo>
                <a:lnTo>
                  <a:pt x="15" y="1143"/>
                </a:lnTo>
                <a:lnTo>
                  <a:pt x="15" y="1141"/>
                </a:lnTo>
                <a:lnTo>
                  <a:pt x="14" y="1139"/>
                </a:lnTo>
                <a:lnTo>
                  <a:pt x="12" y="1137"/>
                </a:lnTo>
                <a:lnTo>
                  <a:pt x="10" y="1137"/>
                </a:lnTo>
                <a:lnTo>
                  <a:pt x="8" y="1137"/>
                </a:lnTo>
                <a:lnTo>
                  <a:pt x="6" y="1135"/>
                </a:lnTo>
                <a:lnTo>
                  <a:pt x="4" y="1135"/>
                </a:lnTo>
                <a:lnTo>
                  <a:pt x="2" y="1133"/>
                </a:lnTo>
                <a:lnTo>
                  <a:pt x="0" y="1133"/>
                </a:lnTo>
                <a:lnTo>
                  <a:pt x="2" y="1133"/>
                </a:lnTo>
                <a:lnTo>
                  <a:pt x="4" y="1133"/>
                </a:lnTo>
                <a:lnTo>
                  <a:pt x="6" y="1131"/>
                </a:lnTo>
                <a:lnTo>
                  <a:pt x="8" y="1129"/>
                </a:lnTo>
                <a:lnTo>
                  <a:pt x="8" y="1128"/>
                </a:lnTo>
                <a:lnTo>
                  <a:pt x="10" y="1128"/>
                </a:lnTo>
                <a:lnTo>
                  <a:pt x="10" y="1126"/>
                </a:lnTo>
                <a:lnTo>
                  <a:pt x="12" y="1124"/>
                </a:lnTo>
                <a:lnTo>
                  <a:pt x="12" y="1124"/>
                </a:lnTo>
                <a:lnTo>
                  <a:pt x="14" y="1122"/>
                </a:lnTo>
                <a:lnTo>
                  <a:pt x="15" y="1120"/>
                </a:lnTo>
                <a:lnTo>
                  <a:pt x="15" y="1118"/>
                </a:lnTo>
                <a:lnTo>
                  <a:pt x="15" y="1116"/>
                </a:lnTo>
                <a:lnTo>
                  <a:pt x="15" y="1114"/>
                </a:lnTo>
                <a:lnTo>
                  <a:pt x="17" y="1114"/>
                </a:lnTo>
                <a:lnTo>
                  <a:pt x="17" y="1113"/>
                </a:lnTo>
                <a:lnTo>
                  <a:pt x="17" y="1111"/>
                </a:lnTo>
                <a:lnTo>
                  <a:pt x="19" y="1109"/>
                </a:lnTo>
                <a:lnTo>
                  <a:pt x="19" y="1107"/>
                </a:lnTo>
                <a:lnTo>
                  <a:pt x="17" y="1107"/>
                </a:lnTo>
                <a:lnTo>
                  <a:pt x="17" y="1105"/>
                </a:lnTo>
                <a:lnTo>
                  <a:pt x="17" y="1103"/>
                </a:lnTo>
                <a:lnTo>
                  <a:pt x="17" y="1101"/>
                </a:lnTo>
                <a:lnTo>
                  <a:pt x="17" y="1099"/>
                </a:lnTo>
                <a:lnTo>
                  <a:pt x="17" y="1098"/>
                </a:lnTo>
                <a:lnTo>
                  <a:pt x="17" y="1096"/>
                </a:lnTo>
                <a:lnTo>
                  <a:pt x="17" y="1094"/>
                </a:lnTo>
                <a:lnTo>
                  <a:pt x="17" y="1092"/>
                </a:lnTo>
                <a:lnTo>
                  <a:pt x="17" y="1090"/>
                </a:lnTo>
                <a:lnTo>
                  <a:pt x="17" y="1088"/>
                </a:lnTo>
                <a:lnTo>
                  <a:pt x="17" y="1086"/>
                </a:lnTo>
                <a:lnTo>
                  <a:pt x="17" y="1084"/>
                </a:lnTo>
                <a:lnTo>
                  <a:pt x="17" y="1083"/>
                </a:lnTo>
                <a:lnTo>
                  <a:pt x="17" y="1081"/>
                </a:lnTo>
                <a:lnTo>
                  <a:pt x="17" y="1079"/>
                </a:lnTo>
                <a:lnTo>
                  <a:pt x="17" y="1079"/>
                </a:lnTo>
                <a:lnTo>
                  <a:pt x="17" y="1077"/>
                </a:lnTo>
                <a:lnTo>
                  <a:pt x="17" y="1075"/>
                </a:lnTo>
                <a:lnTo>
                  <a:pt x="17" y="1073"/>
                </a:lnTo>
                <a:lnTo>
                  <a:pt x="17" y="1071"/>
                </a:lnTo>
                <a:lnTo>
                  <a:pt x="17" y="1069"/>
                </a:lnTo>
                <a:lnTo>
                  <a:pt x="17" y="1068"/>
                </a:lnTo>
                <a:lnTo>
                  <a:pt x="17" y="1066"/>
                </a:lnTo>
                <a:lnTo>
                  <a:pt x="17" y="1064"/>
                </a:lnTo>
                <a:lnTo>
                  <a:pt x="17" y="1062"/>
                </a:lnTo>
                <a:lnTo>
                  <a:pt x="17" y="1060"/>
                </a:lnTo>
                <a:lnTo>
                  <a:pt x="17" y="1058"/>
                </a:lnTo>
                <a:lnTo>
                  <a:pt x="17" y="1056"/>
                </a:lnTo>
                <a:lnTo>
                  <a:pt x="17" y="1054"/>
                </a:lnTo>
                <a:lnTo>
                  <a:pt x="17" y="1053"/>
                </a:lnTo>
                <a:lnTo>
                  <a:pt x="17" y="1051"/>
                </a:lnTo>
                <a:lnTo>
                  <a:pt x="17" y="1049"/>
                </a:lnTo>
                <a:lnTo>
                  <a:pt x="17" y="1047"/>
                </a:lnTo>
                <a:lnTo>
                  <a:pt x="17" y="1045"/>
                </a:lnTo>
                <a:lnTo>
                  <a:pt x="17" y="1043"/>
                </a:lnTo>
                <a:lnTo>
                  <a:pt x="15" y="1041"/>
                </a:lnTo>
                <a:lnTo>
                  <a:pt x="17" y="1039"/>
                </a:lnTo>
                <a:lnTo>
                  <a:pt x="17" y="1038"/>
                </a:lnTo>
                <a:lnTo>
                  <a:pt x="17" y="1036"/>
                </a:lnTo>
                <a:lnTo>
                  <a:pt x="19" y="1036"/>
                </a:lnTo>
                <a:lnTo>
                  <a:pt x="19" y="1034"/>
                </a:lnTo>
                <a:lnTo>
                  <a:pt x="19" y="1034"/>
                </a:lnTo>
                <a:lnTo>
                  <a:pt x="19" y="1032"/>
                </a:lnTo>
                <a:lnTo>
                  <a:pt x="19" y="1030"/>
                </a:lnTo>
                <a:lnTo>
                  <a:pt x="21" y="1028"/>
                </a:lnTo>
                <a:lnTo>
                  <a:pt x="21" y="1026"/>
                </a:lnTo>
                <a:lnTo>
                  <a:pt x="21" y="1024"/>
                </a:lnTo>
                <a:lnTo>
                  <a:pt x="23" y="1023"/>
                </a:lnTo>
                <a:lnTo>
                  <a:pt x="25" y="1021"/>
                </a:lnTo>
                <a:lnTo>
                  <a:pt x="25" y="1019"/>
                </a:lnTo>
                <a:lnTo>
                  <a:pt x="25" y="1017"/>
                </a:lnTo>
                <a:lnTo>
                  <a:pt x="27" y="1017"/>
                </a:lnTo>
                <a:lnTo>
                  <a:pt x="27" y="1015"/>
                </a:lnTo>
                <a:lnTo>
                  <a:pt x="27" y="1013"/>
                </a:lnTo>
                <a:lnTo>
                  <a:pt x="27" y="1011"/>
                </a:lnTo>
                <a:lnTo>
                  <a:pt x="29" y="1011"/>
                </a:lnTo>
                <a:lnTo>
                  <a:pt x="29" y="1009"/>
                </a:lnTo>
                <a:lnTo>
                  <a:pt x="30" y="1009"/>
                </a:lnTo>
                <a:lnTo>
                  <a:pt x="30" y="1008"/>
                </a:lnTo>
                <a:lnTo>
                  <a:pt x="32" y="1008"/>
                </a:lnTo>
                <a:lnTo>
                  <a:pt x="32" y="1006"/>
                </a:lnTo>
                <a:lnTo>
                  <a:pt x="34" y="1004"/>
                </a:lnTo>
                <a:lnTo>
                  <a:pt x="34" y="1002"/>
                </a:lnTo>
                <a:lnTo>
                  <a:pt x="36" y="1002"/>
                </a:lnTo>
                <a:lnTo>
                  <a:pt x="36" y="1000"/>
                </a:lnTo>
                <a:lnTo>
                  <a:pt x="38" y="1000"/>
                </a:lnTo>
                <a:lnTo>
                  <a:pt x="38" y="998"/>
                </a:lnTo>
                <a:lnTo>
                  <a:pt x="40" y="996"/>
                </a:lnTo>
                <a:lnTo>
                  <a:pt x="40" y="996"/>
                </a:lnTo>
                <a:lnTo>
                  <a:pt x="40" y="994"/>
                </a:lnTo>
                <a:lnTo>
                  <a:pt x="42" y="993"/>
                </a:lnTo>
                <a:lnTo>
                  <a:pt x="44" y="993"/>
                </a:lnTo>
                <a:lnTo>
                  <a:pt x="45" y="991"/>
                </a:lnTo>
                <a:lnTo>
                  <a:pt x="47" y="991"/>
                </a:lnTo>
                <a:lnTo>
                  <a:pt x="49" y="991"/>
                </a:lnTo>
                <a:lnTo>
                  <a:pt x="51" y="991"/>
                </a:lnTo>
                <a:lnTo>
                  <a:pt x="53" y="991"/>
                </a:lnTo>
                <a:lnTo>
                  <a:pt x="55" y="989"/>
                </a:lnTo>
                <a:lnTo>
                  <a:pt x="57" y="989"/>
                </a:lnTo>
                <a:lnTo>
                  <a:pt x="59" y="989"/>
                </a:lnTo>
                <a:lnTo>
                  <a:pt x="60" y="989"/>
                </a:lnTo>
                <a:lnTo>
                  <a:pt x="60" y="987"/>
                </a:lnTo>
                <a:lnTo>
                  <a:pt x="62" y="987"/>
                </a:lnTo>
                <a:lnTo>
                  <a:pt x="62" y="985"/>
                </a:lnTo>
                <a:lnTo>
                  <a:pt x="64" y="985"/>
                </a:lnTo>
                <a:lnTo>
                  <a:pt x="64" y="983"/>
                </a:lnTo>
                <a:lnTo>
                  <a:pt x="66" y="983"/>
                </a:lnTo>
                <a:lnTo>
                  <a:pt x="66" y="981"/>
                </a:lnTo>
                <a:lnTo>
                  <a:pt x="68" y="981"/>
                </a:lnTo>
                <a:lnTo>
                  <a:pt x="70" y="979"/>
                </a:lnTo>
                <a:lnTo>
                  <a:pt x="72" y="979"/>
                </a:lnTo>
                <a:lnTo>
                  <a:pt x="74" y="978"/>
                </a:lnTo>
                <a:lnTo>
                  <a:pt x="75" y="976"/>
                </a:lnTo>
                <a:lnTo>
                  <a:pt x="75" y="974"/>
                </a:lnTo>
                <a:lnTo>
                  <a:pt x="75" y="972"/>
                </a:lnTo>
                <a:lnTo>
                  <a:pt x="77" y="970"/>
                </a:lnTo>
                <a:lnTo>
                  <a:pt x="77" y="968"/>
                </a:lnTo>
                <a:lnTo>
                  <a:pt x="79" y="966"/>
                </a:lnTo>
                <a:lnTo>
                  <a:pt x="79" y="964"/>
                </a:lnTo>
                <a:lnTo>
                  <a:pt x="81" y="963"/>
                </a:lnTo>
                <a:lnTo>
                  <a:pt x="81" y="961"/>
                </a:lnTo>
                <a:lnTo>
                  <a:pt x="83" y="961"/>
                </a:lnTo>
                <a:lnTo>
                  <a:pt x="85" y="961"/>
                </a:lnTo>
                <a:lnTo>
                  <a:pt x="85" y="959"/>
                </a:lnTo>
                <a:lnTo>
                  <a:pt x="87" y="957"/>
                </a:lnTo>
                <a:lnTo>
                  <a:pt x="87" y="955"/>
                </a:lnTo>
                <a:lnTo>
                  <a:pt x="89" y="955"/>
                </a:lnTo>
                <a:lnTo>
                  <a:pt x="91" y="955"/>
                </a:lnTo>
                <a:lnTo>
                  <a:pt x="92" y="955"/>
                </a:lnTo>
                <a:lnTo>
                  <a:pt x="92" y="953"/>
                </a:lnTo>
                <a:lnTo>
                  <a:pt x="94" y="953"/>
                </a:lnTo>
                <a:lnTo>
                  <a:pt x="94" y="951"/>
                </a:lnTo>
                <a:lnTo>
                  <a:pt x="96" y="951"/>
                </a:lnTo>
                <a:lnTo>
                  <a:pt x="98" y="949"/>
                </a:lnTo>
                <a:lnTo>
                  <a:pt x="98" y="948"/>
                </a:lnTo>
                <a:lnTo>
                  <a:pt x="100" y="946"/>
                </a:lnTo>
                <a:lnTo>
                  <a:pt x="102" y="946"/>
                </a:lnTo>
                <a:lnTo>
                  <a:pt x="102" y="946"/>
                </a:lnTo>
                <a:lnTo>
                  <a:pt x="104" y="946"/>
                </a:lnTo>
                <a:lnTo>
                  <a:pt x="106" y="946"/>
                </a:lnTo>
                <a:lnTo>
                  <a:pt x="107" y="946"/>
                </a:lnTo>
                <a:lnTo>
                  <a:pt x="109" y="946"/>
                </a:lnTo>
                <a:lnTo>
                  <a:pt x="111" y="944"/>
                </a:lnTo>
                <a:lnTo>
                  <a:pt x="111" y="942"/>
                </a:lnTo>
                <a:lnTo>
                  <a:pt x="113" y="940"/>
                </a:lnTo>
                <a:lnTo>
                  <a:pt x="113" y="938"/>
                </a:lnTo>
                <a:lnTo>
                  <a:pt x="113" y="936"/>
                </a:lnTo>
                <a:lnTo>
                  <a:pt x="113" y="934"/>
                </a:lnTo>
                <a:lnTo>
                  <a:pt x="115" y="932"/>
                </a:lnTo>
                <a:lnTo>
                  <a:pt x="117" y="931"/>
                </a:lnTo>
                <a:lnTo>
                  <a:pt x="119" y="931"/>
                </a:lnTo>
                <a:lnTo>
                  <a:pt x="121" y="931"/>
                </a:lnTo>
                <a:lnTo>
                  <a:pt x="122" y="931"/>
                </a:lnTo>
                <a:lnTo>
                  <a:pt x="124" y="929"/>
                </a:lnTo>
                <a:lnTo>
                  <a:pt x="126" y="931"/>
                </a:lnTo>
                <a:lnTo>
                  <a:pt x="128" y="929"/>
                </a:lnTo>
                <a:lnTo>
                  <a:pt x="130" y="929"/>
                </a:lnTo>
                <a:lnTo>
                  <a:pt x="132" y="929"/>
                </a:lnTo>
                <a:lnTo>
                  <a:pt x="132" y="927"/>
                </a:lnTo>
                <a:lnTo>
                  <a:pt x="134" y="927"/>
                </a:lnTo>
                <a:lnTo>
                  <a:pt x="134" y="925"/>
                </a:lnTo>
                <a:lnTo>
                  <a:pt x="136" y="923"/>
                </a:lnTo>
                <a:lnTo>
                  <a:pt x="137" y="923"/>
                </a:lnTo>
                <a:lnTo>
                  <a:pt x="139" y="923"/>
                </a:lnTo>
                <a:lnTo>
                  <a:pt x="141" y="921"/>
                </a:lnTo>
                <a:lnTo>
                  <a:pt x="143" y="919"/>
                </a:lnTo>
                <a:lnTo>
                  <a:pt x="145" y="917"/>
                </a:lnTo>
                <a:lnTo>
                  <a:pt x="145" y="916"/>
                </a:lnTo>
                <a:lnTo>
                  <a:pt x="145" y="914"/>
                </a:lnTo>
                <a:lnTo>
                  <a:pt x="147" y="912"/>
                </a:lnTo>
                <a:lnTo>
                  <a:pt x="147" y="910"/>
                </a:lnTo>
                <a:lnTo>
                  <a:pt x="149" y="910"/>
                </a:lnTo>
                <a:lnTo>
                  <a:pt x="149" y="908"/>
                </a:lnTo>
                <a:lnTo>
                  <a:pt x="151" y="906"/>
                </a:lnTo>
                <a:lnTo>
                  <a:pt x="152" y="904"/>
                </a:lnTo>
                <a:lnTo>
                  <a:pt x="152" y="902"/>
                </a:lnTo>
                <a:lnTo>
                  <a:pt x="154" y="902"/>
                </a:lnTo>
                <a:lnTo>
                  <a:pt x="154" y="901"/>
                </a:lnTo>
                <a:lnTo>
                  <a:pt x="154" y="901"/>
                </a:lnTo>
                <a:lnTo>
                  <a:pt x="154" y="899"/>
                </a:lnTo>
                <a:lnTo>
                  <a:pt x="156" y="899"/>
                </a:lnTo>
                <a:lnTo>
                  <a:pt x="158" y="899"/>
                </a:lnTo>
                <a:lnTo>
                  <a:pt x="160" y="899"/>
                </a:lnTo>
                <a:lnTo>
                  <a:pt x="160" y="897"/>
                </a:lnTo>
                <a:lnTo>
                  <a:pt x="162" y="897"/>
                </a:lnTo>
                <a:lnTo>
                  <a:pt x="164" y="897"/>
                </a:lnTo>
                <a:lnTo>
                  <a:pt x="166" y="895"/>
                </a:lnTo>
                <a:lnTo>
                  <a:pt x="167" y="895"/>
                </a:lnTo>
                <a:lnTo>
                  <a:pt x="169" y="893"/>
                </a:lnTo>
                <a:lnTo>
                  <a:pt x="171" y="893"/>
                </a:lnTo>
                <a:lnTo>
                  <a:pt x="171" y="891"/>
                </a:lnTo>
                <a:lnTo>
                  <a:pt x="173" y="891"/>
                </a:lnTo>
                <a:lnTo>
                  <a:pt x="175" y="889"/>
                </a:lnTo>
                <a:lnTo>
                  <a:pt x="177" y="889"/>
                </a:lnTo>
                <a:lnTo>
                  <a:pt x="177" y="887"/>
                </a:lnTo>
                <a:lnTo>
                  <a:pt x="179" y="887"/>
                </a:lnTo>
                <a:lnTo>
                  <a:pt x="181" y="887"/>
                </a:lnTo>
                <a:lnTo>
                  <a:pt x="181" y="886"/>
                </a:lnTo>
                <a:lnTo>
                  <a:pt x="182" y="884"/>
                </a:lnTo>
                <a:lnTo>
                  <a:pt x="182" y="882"/>
                </a:lnTo>
                <a:lnTo>
                  <a:pt x="182" y="882"/>
                </a:lnTo>
                <a:lnTo>
                  <a:pt x="184" y="880"/>
                </a:lnTo>
                <a:lnTo>
                  <a:pt x="186" y="878"/>
                </a:lnTo>
                <a:lnTo>
                  <a:pt x="188" y="878"/>
                </a:lnTo>
                <a:lnTo>
                  <a:pt x="188" y="876"/>
                </a:lnTo>
                <a:lnTo>
                  <a:pt x="190" y="876"/>
                </a:lnTo>
                <a:lnTo>
                  <a:pt x="192" y="874"/>
                </a:lnTo>
                <a:lnTo>
                  <a:pt x="194" y="874"/>
                </a:lnTo>
                <a:lnTo>
                  <a:pt x="196" y="872"/>
                </a:lnTo>
                <a:lnTo>
                  <a:pt x="197" y="872"/>
                </a:lnTo>
                <a:lnTo>
                  <a:pt x="196" y="871"/>
                </a:lnTo>
                <a:lnTo>
                  <a:pt x="196" y="869"/>
                </a:lnTo>
                <a:lnTo>
                  <a:pt x="194" y="867"/>
                </a:lnTo>
                <a:lnTo>
                  <a:pt x="194" y="865"/>
                </a:lnTo>
                <a:lnTo>
                  <a:pt x="194" y="863"/>
                </a:lnTo>
                <a:lnTo>
                  <a:pt x="192" y="861"/>
                </a:lnTo>
                <a:lnTo>
                  <a:pt x="192" y="859"/>
                </a:lnTo>
                <a:lnTo>
                  <a:pt x="190" y="857"/>
                </a:lnTo>
                <a:lnTo>
                  <a:pt x="190" y="856"/>
                </a:lnTo>
                <a:lnTo>
                  <a:pt x="188" y="856"/>
                </a:lnTo>
                <a:lnTo>
                  <a:pt x="190" y="854"/>
                </a:lnTo>
                <a:lnTo>
                  <a:pt x="190" y="852"/>
                </a:lnTo>
                <a:lnTo>
                  <a:pt x="190" y="850"/>
                </a:lnTo>
                <a:lnTo>
                  <a:pt x="190" y="848"/>
                </a:lnTo>
                <a:lnTo>
                  <a:pt x="190" y="846"/>
                </a:lnTo>
                <a:lnTo>
                  <a:pt x="190" y="844"/>
                </a:lnTo>
                <a:lnTo>
                  <a:pt x="190" y="842"/>
                </a:lnTo>
                <a:lnTo>
                  <a:pt x="190" y="841"/>
                </a:lnTo>
                <a:lnTo>
                  <a:pt x="190" y="839"/>
                </a:lnTo>
                <a:lnTo>
                  <a:pt x="190" y="837"/>
                </a:lnTo>
                <a:lnTo>
                  <a:pt x="190" y="835"/>
                </a:lnTo>
                <a:lnTo>
                  <a:pt x="190" y="833"/>
                </a:lnTo>
                <a:lnTo>
                  <a:pt x="190" y="831"/>
                </a:lnTo>
                <a:lnTo>
                  <a:pt x="190" y="829"/>
                </a:lnTo>
                <a:lnTo>
                  <a:pt x="190" y="827"/>
                </a:lnTo>
                <a:lnTo>
                  <a:pt x="190" y="826"/>
                </a:lnTo>
                <a:lnTo>
                  <a:pt x="190" y="824"/>
                </a:lnTo>
                <a:lnTo>
                  <a:pt x="190" y="822"/>
                </a:lnTo>
                <a:lnTo>
                  <a:pt x="190" y="820"/>
                </a:lnTo>
                <a:lnTo>
                  <a:pt x="190" y="818"/>
                </a:lnTo>
                <a:lnTo>
                  <a:pt x="190" y="816"/>
                </a:lnTo>
                <a:lnTo>
                  <a:pt x="190" y="814"/>
                </a:lnTo>
                <a:lnTo>
                  <a:pt x="190" y="812"/>
                </a:lnTo>
                <a:lnTo>
                  <a:pt x="190" y="811"/>
                </a:lnTo>
                <a:lnTo>
                  <a:pt x="190" y="811"/>
                </a:lnTo>
                <a:lnTo>
                  <a:pt x="190" y="809"/>
                </a:lnTo>
                <a:lnTo>
                  <a:pt x="190" y="807"/>
                </a:lnTo>
                <a:lnTo>
                  <a:pt x="190" y="805"/>
                </a:lnTo>
                <a:lnTo>
                  <a:pt x="192" y="803"/>
                </a:lnTo>
                <a:lnTo>
                  <a:pt x="192" y="801"/>
                </a:lnTo>
                <a:lnTo>
                  <a:pt x="192" y="799"/>
                </a:lnTo>
                <a:lnTo>
                  <a:pt x="194" y="797"/>
                </a:lnTo>
                <a:lnTo>
                  <a:pt x="194" y="796"/>
                </a:lnTo>
                <a:lnTo>
                  <a:pt x="194" y="794"/>
                </a:lnTo>
                <a:lnTo>
                  <a:pt x="194" y="792"/>
                </a:lnTo>
                <a:lnTo>
                  <a:pt x="196" y="792"/>
                </a:lnTo>
                <a:lnTo>
                  <a:pt x="196" y="790"/>
                </a:lnTo>
                <a:lnTo>
                  <a:pt x="196" y="788"/>
                </a:lnTo>
                <a:lnTo>
                  <a:pt x="196" y="786"/>
                </a:lnTo>
                <a:lnTo>
                  <a:pt x="197" y="786"/>
                </a:lnTo>
                <a:lnTo>
                  <a:pt x="197" y="784"/>
                </a:lnTo>
                <a:lnTo>
                  <a:pt x="197" y="782"/>
                </a:lnTo>
                <a:lnTo>
                  <a:pt x="197" y="781"/>
                </a:lnTo>
                <a:lnTo>
                  <a:pt x="197" y="779"/>
                </a:lnTo>
                <a:lnTo>
                  <a:pt x="199" y="779"/>
                </a:lnTo>
                <a:lnTo>
                  <a:pt x="199" y="777"/>
                </a:lnTo>
                <a:lnTo>
                  <a:pt x="199" y="775"/>
                </a:lnTo>
                <a:lnTo>
                  <a:pt x="199" y="773"/>
                </a:lnTo>
                <a:lnTo>
                  <a:pt x="201" y="771"/>
                </a:lnTo>
                <a:lnTo>
                  <a:pt x="201" y="769"/>
                </a:lnTo>
                <a:lnTo>
                  <a:pt x="201" y="767"/>
                </a:lnTo>
                <a:lnTo>
                  <a:pt x="203" y="767"/>
                </a:lnTo>
                <a:lnTo>
                  <a:pt x="203" y="766"/>
                </a:lnTo>
                <a:lnTo>
                  <a:pt x="205" y="764"/>
                </a:lnTo>
                <a:lnTo>
                  <a:pt x="205" y="762"/>
                </a:lnTo>
                <a:lnTo>
                  <a:pt x="207" y="760"/>
                </a:lnTo>
                <a:lnTo>
                  <a:pt x="207" y="758"/>
                </a:lnTo>
                <a:lnTo>
                  <a:pt x="209" y="756"/>
                </a:lnTo>
                <a:lnTo>
                  <a:pt x="209" y="754"/>
                </a:lnTo>
                <a:lnTo>
                  <a:pt x="211" y="752"/>
                </a:lnTo>
                <a:lnTo>
                  <a:pt x="211" y="751"/>
                </a:lnTo>
                <a:lnTo>
                  <a:pt x="211" y="749"/>
                </a:lnTo>
                <a:lnTo>
                  <a:pt x="211" y="747"/>
                </a:lnTo>
                <a:lnTo>
                  <a:pt x="211" y="745"/>
                </a:lnTo>
                <a:lnTo>
                  <a:pt x="211" y="743"/>
                </a:lnTo>
                <a:lnTo>
                  <a:pt x="211" y="741"/>
                </a:lnTo>
                <a:lnTo>
                  <a:pt x="211" y="739"/>
                </a:lnTo>
                <a:lnTo>
                  <a:pt x="211" y="737"/>
                </a:lnTo>
                <a:lnTo>
                  <a:pt x="211" y="736"/>
                </a:lnTo>
                <a:lnTo>
                  <a:pt x="211" y="734"/>
                </a:lnTo>
                <a:lnTo>
                  <a:pt x="211" y="732"/>
                </a:lnTo>
                <a:lnTo>
                  <a:pt x="211" y="730"/>
                </a:lnTo>
                <a:lnTo>
                  <a:pt x="211" y="728"/>
                </a:lnTo>
                <a:lnTo>
                  <a:pt x="211" y="726"/>
                </a:lnTo>
                <a:lnTo>
                  <a:pt x="209" y="724"/>
                </a:lnTo>
                <a:lnTo>
                  <a:pt x="209" y="722"/>
                </a:lnTo>
                <a:lnTo>
                  <a:pt x="209" y="722"/>
                </a:lnTo>
                <a:lnTo>
                  <a:pt x="209" y="721"/>
                </a:lnTo>
                <a:lnTo>
                  <a:pt x="211" y="719"/>
                </a:lnTo>
                <a:lnTo>
                  <a:pt x="211" y="717"/>
                </a:lnTo>
                <a:lnTo>
                  <a:pt x="211" y="715"/>
                </a:lnTo>
                <a:lnTo>
                  <a:pt x="211" y="713"/>
                </a:lnTo>
                <a:lnTo>
                  <a:pt x="211" y="711"/>
                </a:lnTo>
                <a:lnTo>
                  <a:pt x="212" y="709"/>
                </a:lnTo>
                <a:lnTo>
                  <a:pt x="212" y="707"/>
                </a:lnTo>
                <a:lnTo>
                  <a:pt x="212" y="706"/>
                </a:lnTo>
                <a:lnTo>
                  <a:pt x="211" y="704"/>
                </a:lnTo>
                <a:lnTo>
                  <a:pt x="211" y="702"/>
                </a:lnTo>
                <a:lnTo>
                  <a:pt x="212" y="702"/>
                </a:lnTo>
                <a:lnTo>
                  <a:pt x="214" y="702"/>
                </a:lnTo>
                <a:lnTo>
                  <a:pt x="216" y="702"/>
                </a:lnTo>
                <a:lnTo>
                  <a:pt x="218" y="700"/>
                </a:lnTo>
                <a:lnTo>
                  <a:pt x="220" y="700"/>
                </a:lnTo>
                <a:lnTo>
                  <a:pt x="220" y="698"/>
                </a:lnTo>
                <a:lnTo>
                  <a:pt x="222" y="698"/>
                </a:lnTo>
                <a:lnTo>
                  <a:pt x="222" y="696"/>
                </a:lnTo>
                <a:lnTo>
                  <a:pt x="224" y="694"/>
                </a:lnTo>
                <a:lnTo>
                  <a:pt x="226" y="692"/>
                </a:lnTo>
                <a:lnTo>
                  <a:pt x="226" y="691"/>
                </a:lnTo>
                <a:lnTo>
                  <a:pt x="226" y="689"/>
                </a:lnTo>
                <a:lnTo>
                  <a:pt x="227" y="689"/>
                </a:lnTo>
                <a:lnTo>
                  <a:pt x="227" y="687"/>
                </a:lnTo>
                <a:lnTo>
                  <a:pt x="227" y="685"/>
                </a:lnTo>
                <a:lnTo>
                  <a:pt x="229" y="685"/>
                </a:lnTo>
                <a:lnTo>
                  <a:pt x="229" y="683"/>
                </a:lnTo>
                <a:lnTo>
                  <a:pt x="229" y="681"/>
                </a:lnTo>
                <a:lnTo>
                  <a:pt x="229" y="681"/>
                </a:lnTo>
                <a:lnTo>
                  <a:pt x="229" y="679"/>
                </a:lnTo>
                <a:lnTo>
                  <a:pt x="229" y="677"/>
                </a:lnTo>
                <a:lnTo>
                  <a:pt x="229" y="677"/>
                </a:lnTo>
                <a:lnTo>
                  <a:pt x="229" y="676"/>
                </a:lnTo>
                <a:lnTo>
                  <a:pt x="229" y="674"/>
                </a:lnTo>
                <a:lnTo>
                  <a:pt x="229" y="672"/>
                </a:lnTo>
                <a:lnTo>
                  <a:pt x="229" y="670"/>
                </a:lnTo>
                <a:lnTo>
                  <a:pt x="231" y="670"/>
                </a:lnTo>
                <a:lnTo>
                  <a:pt x="231" y="668"/>
                </a:lnTo>
                <a:lnTo>
                  <a:pt x="231" y="666"/>
                </a:lnTo>
                <a:lnTo>
                  <a:pt x="229" y="664"/>
                </a:lnTo>
                <a:lnTo>
                  <a:pt x="229" y="662"/>
                </a:lnTo>
                <a:lnTo>
                  <a:pt x="227" y="662"/>
                </a:lnTo>
                <a:lnTo>
                  <a:pt x="226" y="661"/>
                </a:lnTo>
                <a:lnTo>
                  <a:pt x="224" y="659"/>
                </a:lnTo>
                <a:lnTo>
                  <a:pt x="222" y="657"/>
                </a:lnTo>
                <a:lnTo>
                  <a:pt x="220" y="657"/>
                </a:lnTo>
                <a:lnTo>
                  <a:pt x="220" y="655"/>
                </a:lnTo>
                <a:lnTo>
                  <a:pt x="218" y="655"/>
                </a:lnTo>
                <a:lnTo>
                  <a:pt x="216" y="655"/>
                </a:lnTo>
                <a:lnTo>
                  <a:pt x="214" y="653"/>
                </a:lnTo>
                <a:lnTo>
                  <a:pt x="212" y="653"/>
                </a:lnTo>
                <a:lnTo>
                  <a:pt x="212" y="651"/>
                </a:lnTo>
                <a:lnTo>
                  <a:pt x="211" y="651"/>
                </a:lnTo>
                <a:lnTo>
                  <a:pt x="211" y="649"/>
                </a:lnTo>
                <a:lnTo>
                  <a:pt x="209" y="647"/>
                </a:lnTo>
                <a:lnTo>
                  <a:pt x="209" y="646"/>
                </a:lnTo>
                <a:lnTo>
                  <a:pt x="207" y="646"/>
                </a:lnTo>
                <a:lnTo>
                  <a:pt x="209" y="646"/>
                </a:lnTo>
                <a:lnTo>
                  <a:pt x="211" y="644"/>
                </a:lnTo>
                <a:lnTo>
                  <a:pt x="212" y="642"/>
                </a:lnTo>
                <a:lnTo>
                  <a:pt x="212" y="640"/>
                </a:lnTo>
                <a:lnTo>
                  <a:pt x="214" y="640"/>
                </a:lnTo>
                <a:lnTo>
                  <a:pt x="214" y="638"/>
                </a:lnTo>
                <a:lnTo>
                  <a:pt x="216" y="636"/>
                </a:lnTo>
                <a:lnTo>
                  <a:pt x="216" y="634"/>
                </a:lnTo>
                <a:lnTo>
                  <a:pt x="218" y="632"/>
                </a:lnTo>
                <a:lnTo>
                  <a:pt x="218" y="632"/>
                </a:lnTo>
                <a:lnTo>
                  <a:pt x="220" y="632"/>
                </a:lnTo>
                <a:lnTo>
                  <a:pt x="220" y="631"/>
                </a:lnTo>
                <a:lnTo>
                  <a:pt x="222" y="631"/>
                </a:lnTo>
                <a:lnTo>
                  <a:pt x="222" y="629"/>
                </a:lnTo>
                <a:lnTo>
                  <a:pt x="224" y="627"/>
                </a:lnTo>
                <a:lnTo>
                  <a:pt x="226" y="625"/>
                </a:lnTo>
                <a:lnTo>
                  <a:pt x="227" y="623"/>
                </a:lnTo>
                <a:lnTo>
                  <a:pt x="227" y="621"/>
                </a:lnTo>
                <a:lnTo>
                  <a:pt x="229" y="621"/>
                </a:lnTo>
                <a:lnTo>
                  <a:pt x="229" y="619"/>
                </a:lnTo>
                <a:lnTo>
                  <a:pt x="231" y="617"/>
                </a:lnTo>
                <a:lnTo>
                  <a:pt x="233" y="617"/>
                </a:lnTo>
                <a:lnTo>
                  <a:pt x="235" y="616"/>
                </a:lnTo>
                <a:lnTo>
                  <a:pt x="237" y="616"/>
                </a:lnTo>
                <a:lnTo>
                  <a:pt x="237" y="614"/>
                </a:lnTo>
                <a:lnTo>
                  <a:pt x="239" y="614"/>
                </a:lnTo>
                <a:lnTo>
                  <a:pt x="239" y="612"/>
                </a:lnTo>
                <a:lnTo>
                  <a:pt x="241" y="612"/>
                </a:lnTo>
                <a:lnTo>
                  <a:pt x="241" y="610"/>
                </a:lnTo>
                <a:lnTo>
                  <a:pt x="242" y="610"/>
                </a:lnTo>
                <a:lnTo>
                  <a:pt x="242" y="608"/>
                </a:lnTo>
                <a:lnTo>
                  <a:pt x="244" y="608"/>
                </a:lnTo>
                <a:lnTo>
                  <a:pt x="244" y="606"/>
                </a:lnTo>
                <a:lnTo>
                  <a:pt x="246" y="606"/>
                </a:lnTo>
                <a:lnTo>
                  <a:pt x="246" y="604"/>
                </a:lnTo>
                <a:lnTo>
                  <a:pt x="248" y="602"/>
                </a:lnTo>
                <a:lnTo>
                  <a:pt x="250" y="601"/>
                </a:lnTo>
                <a:lnTo>
                  <a:pt x="252" y="599"/>
                </a:lnTo>
                <a:lnTo>
                  <a:pt x="254" y="597"/>
                </a:lnTo>
                <a:lnTo>
                  <a:pt x="254" y="595"/>
                </a:lnTo>
                <a:lnTo>
                  <a:pt x="256" y="595"/>
                </a:lnTo>
                <a:lnTo>
                  <a:pt x="256" y="593"/>
                </a:lnTo>
                <a:lnTo>
                  <a:pt x="257" y="593"/>
                </a:lnTo>
                <a:lnTo>
                  <a:pt x="257" y="591"/>
                </a:lnTo>
                <a:lnTo>
                  <a:pt x="259" y="591"/>
                </a:lnTo>
                <a:lnTo>
                  <a:pt x="259" y="589"/>
                </a:lnTo>
                <a:lnTo>
                  <a:pt x="261" y="589"/>
                </a:lnTo>
                <a:lnTo>
                  <a:pt x="261" y="587"/>
                </a:lnTo>
                <a:lnTo>
                  <a:pt x="263" y="587"/>
                </a:lnTo>
                <a:lnTo>
                  <a:pt x="263" y="587"/>
                </a:lnTo>
                <a:lnTo>
                  <a:pt x="265" y="586"/>
                </a:lnTo>
                <a:lnTo>
                  <a:pt x="267" y="584"/>
                </a:lnTo>
                <a:lnTo>
                  <a:pt x="269" y="582"/>
                </a:lnTo>
                <a:lnTo>
                  <a:pt x="271" y="580"/>
                </a:lnTo>
                <a:lnTo>
                  <a:pt x="271" y="578"/>
                </a:lnTo>
                <a:lnTo>
                  <a:pt x="272" y="578"/>
                </a:lnTo>
                <a:lnTo>
                  <a:pt x="272" y="576"/>
                </a:lnTo>
                <a:lnTo>
                  <a:pt x="274" y="576"/>
                </a:lnTo>
                <a:lnTo>
                  <a:pt x="274" y="574"/>
                </a:lnTo>
                <a:lnTo>
                  <a:pt x="276" y="574"/>
                </a:lnTo>
                <a:lnTo>
                  <a:pt x="276" y="572"/>
                </a:lnTo>
                <a:lnTo>
                  <a:pt x="274" y="572"/>
                </a:lnTo>
                <a:lnTo>
                  <a:pt x="274" y="571"/>
                </a:lnTo>
                <a:lnTo>
                  <a:pt x="274" y="569"/>
                </a:lnTo>
                <a:lnTo>
                  <a:pt x="272" y="567"/>
                </a:lnTo>
                <a:lnTo>
                  <a:pt x="271" y="567"/>
                </a:lnTo>
                <a:lnTo>
                  <a:pt x="269" y="567"/>
                </a:lnTo>
                <a:lnTo>
                  <a:pt x="267" y="565"/>
                </a:lnTo>
                <a:lnTo>
                  <a:pt x="265" y="565"/>
                </a:lnTo>
                <a:lnTo>
                  <a:pt x="263" y="563"/>
                </a:lnTo>
                <a:lnTo>
                  <a:pt x="263" y="561"/>
                </a:lnTo>
                <a:lnTo>
                  <a:pt x="261" y="561"/>
                </a:lnTo>
                <a:lnTo>
                  <a:pt x="261" y="559"/>
                </a:lnTo>
                <a:lnTo>
                  <a:pt x="259" y="557"/>
                </a:lnTo>
                <a:lnTo>
                  <a:pt x="257" y="556"/>
                </a:lnTo>
                <a:lnTo>
                  <a:pt x="257" y="554"/>
                </a:lnTo>
                <a:lnTo>
                  <a:pt x="256" y="554"/>
                </a:lnTo>
                <a:lnTo>
                  <a:pt x="254" y="552"/>
                </a:lnTo>
                <a:lnTo>
                  <a:pt x="254" y="550"/>
                </a:lnTo>
                <a:lnTo>
                  <a:pt x="252" y="550"/>
                </a:lnTo>
                <a:lnTo>
                  <a:pt x="252" y="548"/>
                </a:lnTo>
                <a:lnTo>
                  <a:pt x="250" y="548"/>
                </a:lnTo>
                <a:lnTo>
                  <a:pt x="248" y="546"/>
                </a:lnTo>
                <a:lnTo>
                  <a:pt x="246" y="546"/>
                </a:lnTo>
                <a:lnTo>
                  <a:pt x="246" y="544"/>
                </a:lnTo>
                <a:lnTo>
                  <a:pt x="244" y="544"/>
                </a:lnTo>
                <a:lnTo>
                  <a:pt x="242" y="542"/>
                </a:lnTo>
                <a:lnTo>
                  <a:pt x="241" y="542"/>
                </a:lnTo>
                <a:lnTo>
                  <a:pt x="241" y="542"/>
                </a:lnTo>
                <a:lnTo>
                  <a:pt x="239" y="541"/>
                </a:lnTo>
                <a:lnTo>
                  <a:pt x="239" y="539"/>
                </a:lnTo>
                <a:lnTo>
                  <a:pt x="237" y="537"/>
                </a:lnTo>
                <a:lnTo>
                  <a:pt x="237" y="535"/>
                </a:lnTo>
                <a:lnTo>
                  <a:pt x="235" y="533"/>
                </a:lnTo>
                <a:lnTo>
                  <a:pt x="233" y="531"/>
                </a:lnTo>
                <a:lnTo>
                  <a:pt x="231" y="529"/>
                </a:lnTo>
                <a:lnTo>
                  <a:pt x="229" y="529"/>
                </a:lnTo>
                <a:lnTo>
                  <a:pt x="229" y="527"/>
                </a:lnTo>
                <a:lnTo>
                  <a:pt x="229" y="527"/>
                </a:lnTo>
                <a:lnTo>
                  <a:pt x="227" y="527"/>
                </a:lnTo>
                <a:lnTo>
                  <a:pt x="226" y="526"/>
                </a:lnTo>
                <a:lnTo>
                  <a:pt x="224" y="526"/>
                </a:lnTo>
                <a:lnTo>
                  <a:pt x="222" y="526"/>
                </a:lnTo>
                <a:lnTo>
                  <a:pt x="220" y="526"/>
                </a:lnTo>
                <a:lnTo>
                  <a:pt x="218" y="524"/>
                </a:lnTo>
                <a:lnTo>
                  <a:pt x="216" y="524"/>
                </a:lnTo>
                <a:lnTo>
                  <a:pt x="216" y="522"/>
                </a:lnTo>
                <a:lnTo>
                  <a:pt x="214" y="522"/>
                </a:lnTo>
                <a:lnTo>
                  <a:pt x="214" y="520"/>
                </a:lnTo>
                <a:lnTo>
                  <a:pt x="212" y="520"/>
                </a:lnTo>
                <a:lnTo>
                  <a:pt x="212" y="518"/>
                </a:lnTo>
                <a:lnTo>
                  <a:pt x="212" y="516"/>
                </a:lnTo>
                <a:lnTo>
                  <a:pt x="211" y="514"/>
                </a:lnTo>
                <a:lnTo>
                  <a:pt x="211" y="512"/>
                </a:lnTo>
                <a:lnTo>
                  <a:pt x="209" y="512"/>
                </a:lnTo>
                <a:lnTo>
                  <a:pt x="209" y="511"/>
                </a:lnTo>
                <a:lnTo>
                  <a:pt x="207" y="511"/>
                </a:lnTo>
                <a:lnTo>
                  <a:pt x="205" y="509"/>
                </a:lnTo>
                <a:lnTo>
                  <a:pt x="203" y="509"/>
                </a:lnTo>
                <a:lnTo>
                  <a:pt x="201" y="507"/>
                </a:lnTo>
                <a:lnTo>
                  <a:pt x="199" y="507"/>
                </a:lnTo>
                <a:lnTo>
                  <a:pt x="197" y="507"/>
                </a:lnTo>
                <a:lnTo>
                  <a:pt x="197" y="505"/>
                </a:lnTo>
                <a:lnTo>
                  <a:pt x="196" y="505"/>
                </a:lnTo>
                <a:lnTo>
                  <a:pt x="194" y="505"/>
                </a:lnTo>
                <a:lnTo>
                  <a:pt x="192" y="505"/>
                </a:lnTo>
                <a:lnTo>
                  <a:pt x="190" y="505"/>
                </a:lnTo>
                <a:lnTo>
                  <a:pt x="188" y="503"/>
                </a:lnTo>
                <a:lnTo>
                  <a:pt x="186" y="503"/>
                </a:lnTo>
                <a:lnTo>
                  <a:pt x="184" y="503"/>
                </a:lnTo>
                <a:lnTo>
                  <a:pt x="184" y="501"/>
                </a:lnTo>
                <a:lnTo>
                  <a:pt x="182" y="499"/>
                </a:lnTo>
                <a:lnTo>
                  <a:pt x="182" y="499"/>
                </a:lnTo>
                <a:lnTo>
                  <a:pt x="181" y="499"/>
                </a:lnTo>
                <a:lnTo>
                  <a:pt x="179" y="497"/>
                </a:lnTo>
                <a:lnTo>
                  <a:pt x="177" y="497"/>
                </a:lnTo>
                <a:lnTo>
                  <a:pt x="175" y="497"/>
                </a:lnTo>
                <a:lnTo>
                  <a:pt x="175" y="496"/>
                </a:lnTo>
                <a:lnTo>
                  <a:pt x="173" y="496"/>
                </a:lnTo>
                <a:lnTo>
                  <a:pt x="171" y="496"/>
                </a:lnTo>
                <a:lnTo>
                  <a:pt x="169" y="496"/>
                </a:lnTo>
                <a:lnTo>
                  <a:pt x="167" y="496"/>
                </a:lnTo>
                <a:lnTo>
                  <a:pt x="167" y="494"/>
                </a:lnTo>
                <a:lnTo>
                  <a:pt x="166" y="492"/>
                </a:lnTo>
                <a:lnTo>
                  <a:pt x="166" y="490"/>
                </a:lnTo>
                <a:lnTo>
                  <a:pt x="166" y="488"/>
                </a:lnTo>
                <a:lnTo>
                  <a:pt x="164" y="488"/>
                </a:lnTo>
                <a:lnTo>
                  <a:pt x="164" y="486"/>
                </a:lnTo>
                <a:lnTo>
                  <a:pt x="164" y="484"/>
                </a:lnTo>
                <a:lnTo>
                  <a:pt x="164" y="482"/>
                </a:lnTo>
                <a:lnTo>
                  <a:pt x="164" y="480"/>
                </a:lnTo>
                <a:lnTo>
                  <a:pt x="164" y="479"/>
                </a:lnTo>
                <a:lnTo>
                  <a:pt x="162" y="477"/>
                </a:lnTo>
                <a:lnTo>
                  <a:pt x="162" y="475"/>
                </a:lnTo>
                <a:lnTo>
                  <a:pt x="162" y="473"/>
                </a:lnTo>
                <a:lnTo>
                  <a:pt x="162" y="471"/>
                </a:lnTo>
                <a:lnTo>
                  <a:pt x="160" y="471"/>
                </a:lnTo>
                <a:lnTo>
                  <a:pt x="160" y="469"/>
                </a:lnTo>
                <a:lnTo>
                  <a:pt x="160" y="467"/>
                </a:lnTo>
                <a:lnTo>
                  <a:pt x="158" y="465"/>
                </a:lnTo>
                <a:lnTo>
                  <a:pt x="158" y="464"/>
                </a:lnTo>
                <a:lnTo>
                  <a:pt x="158" y="462"/>
                </a:lnTo>
                <a:lnTo>
                  <a:pt x="158" y="460"/>
                </a:lnTo>
                <a:lnTo>
                  <a:pt x="158" y="458"/>
                </a:lnTo>
                <a:lnTo>
                  <a:pt x="158" y="456"/>
                </a:lnTo>
                <a:lnTo>
                  <a:pt x="158" y="454"/>
                </a:lnTo>
                <a:lnTo>
                  <a:pt x="158" y="454"/>
                </a:lnTo>
                <a:lnTo>
                  <a:pt x="158" y="452"/>
                </a:lnTo>
                <a:lnTo>
                  <a:pt x="160" y="450"/>
                </a:lnTo>
                <a:lnTo>
                  <a:pt x="162" y="449"/>
                </a:lnTo>
                <a:lnTo>
                  <a:pt x="162" y="447"/>
                </a:lnTo>
                <a:lnTo>
                  <a:pt x="164" y="445"/>
                </a:lnTo>
                <a:lnTo>
                  <a:pt x="164" y="443"/>
                </a:lnTo>
                <a:lnTo>
                  <a:pt x="164" y="441"/>
                </a:lnTo>
                <a:lnTo>
                  <a:pt x="166" y="441"/>
                </a:lnTo>
                <a:lnTo>
                  <a:pt x="166" y="439"/>
                </a:lnTo>
                <a:lnTo>
                  <a:pt x="166" y="437"/>
                </a:lnTo>
                <a:lnTo>
                  <a:pt x="167" y="435"/>
                </a:lnTo>
                <a:lnTo>
                  <a:pt x="167" y="434"/>
                </a:lnTo>
                <a:lnTo>
                  <a:pt x="169" y="432"/>
                </a:lnTo>
                <a:lnTo>
                  <a:pt x="169" y="430"/>
                </a:lnTo>
                <a:lnTo>
                  <a:pt x="171" y="428"/>
                </a:lnTo>
                <a:lnTo>
                  <a:pt x="171" y="426"/>
                </a:lnTo>
                <a:lnTo>
                  <a:pt x="173" y="424"/>
                </a:lnTo>
                <a:lnTo>
                  <a:pt x="171" y="424"/>
                </a:lnTo>
                <a:lnTo>
                  <a:pt x="171" y="422"/>
                </a:lnTo>
                <a:lnTo>
                  <a:pt x="169" y="422"/>
                </a:lnTo>
                <a:lnTo>
                  <a:pt x="169" y="420"/>
                </a:lnTo>
                <a:lnTo>
                  <a:pt x="167" y="419"/>
                </a:lnTo>
                <a:lnTo>
                  <a:pt x="167" y="417"/>
                </a:lnTo>
                <a:lnTo>
                  <a:pt x="167" y="415"/>
                </a:lnTo>
                <a:lnTo>
                  <a:pt x="166" y="415"/>
                </a:lnTo>
                <a:lnTo>
                  <a:pt x="166" y="413"/>
                </a:lnTo>
                <a:lnTo>
                  <a:pt x="166" y="411"/>
                </a:lnTo>
                <a:lnTo>
                  <a:pt x="166" y="409"/>
                </a:lnTo>
                <a:lnTo>
                  <a:pt x="164" y="409"/>
                </a:lnTo>
                <a:lnTo>
                  <a:pt x="164" y="407"/>
                </a:lnTo>
                <a:lnTo>
                  <a:pt x="162" y="407"/>
                </a:lnTo>
                <a:lnTo>
                  <a:pt x="162" y="405"/>
                </a:lnTo>
                <a:lnTo>
                  <a:pt x="162" y="404"/>
                </a:lnTo>
                <a:lnTo>
                  <a:pt x="160" y="404"/>
                </a:lnTo>
                <a:lnTo>
                  <a:pt x="160" y="402"/>
                </a:lnTo>
                <a:lnTo>
                  <a:pt x="160" y="400"/>
                </a:lnTo>
                <a:lnTo>
                  <a:pt x="158" y="398"/>
                </a:lnTo>
                <a:lnTo>
                  <a:pt x="158" y="396"/>
                </a:lnTo>
                <a:lnTo>
                  <a:pt x="158" y="394"/>
                </a:lnTo>
                <a:lnTo>
                  <a:pt x="158" y="392"/>
                </a:lnTo>
                <a:lnTo>
                  <a:pt x="158" y="390"/>
                </a:lnTo>
                <a:lnTo>
                  <a:pt x="158" y="389"/>
                </a:lnTo>
                <a:lnTo>
                  <a:pt x="158" y="387"/>
                </a:lnTo>
                <a:lnTo>
                  <a:pt x="158" y="385"/>
                </a:lnTo>
                <a:lnTo>
                  <a:pt x="158" y="383"/>
                </a:lnTo>
                <a:lnTo>
                  <a:pt x="158" y="381"/>
                </a:lnTo>
                <a:lnTo>
                  <a:pt x="158" y="379"/>
                </a:lnTo>
                <a:lnTo>
                  <a:pt x="160" y="377"/>
                </a:lnTo>
                <a:lnTo>
                  <a:pt x="160" y="375"/>
                </a:lnTo>
                <a:lnTo>
                  <a:pt x="160" y="374"/>
                </a:lnTo>
                <a:lnTo>
                  <a:pt x="162" y="372"/>
                </a:lnTo>
                <a:lnTo>
                  <a:pt x="162" y="370"/>
                </a:lnTo>
                <a:lnTo>
                  <a:pt x="162" y="368"/>
                </a:lnTo>
                <a:lnTo>
                  <a:pt x="162" y="366"/>
                </a:lnTo>
                <a:lnTo>
                  <a:pt x="164" y="366"/>
                </a:lnTo>
                <a:lnTo>
                  <a:pt x="164" y="364"/>
                </a:lnTo>
                <a:lnTo>
                  <a:pt x="164" y="364"/>
                </a:lnTo>
                <a:lnTo>
                  <a:pt x="164" y="362"/>
                </a:lnTo>
                <a:lnTo>
                  <a:pt x="166" y="362"/>
                </a:lnTo>
                <a:lnTo>
                  <a:pt x="166" y="360"/>
                </a:lnTo>
                <a:lnTo>
                  <a:pt x="166" y="359"/>
                </a:lnTo>
                <a:lnTo>
                  <a:pt x="167" y="357"/>
                </a:lnTo>
                <a:lnTo>
                  <a:pt x="169" y="355"/>
                </a:lnTo>
                <a:lnTo>
                  <a:pt x="169" y="353"/>
                </a:lnTo>
                <a:lnTo>
                  <a:pt x="171" y="351"/>
                </a:lnTo>
                <a:lnTo>
                  <a:pt x="171" y="349"/>
                </a:lnTo>
                <a:lnTo>
                  <a:pt x="171" y="347"/>
                </a:lnTo>
                <a:lnTo>
                  <a:pt x="173" y="345"/>
                </a:lnTo>
                <a:lnTo>
                  <a:pt x="173" y="344"/>
                </a:lnTo>
                <a:lnTo>
                  <a:pt x="173" y="342"/>
                </a:lnTo>
                <a:lnTo>
                  <a:pt x="173" y="340"/>
                </a:lnTo>
                <a:lnTo>
                  <a:pt x="173" y="338"/>
                </a:lnTo>
                <a:lnTo>
                  <a:pt x="173" y="336"/>
                </a:lnTo>
                <a:lnTo>
                  <a:pt x="173" y="334"/>
                </a:lnTo>
                <a:lnTo>
                  <a:pt x="173" y="332"/>
                </a:lnTo>
                <a:lnTo>
                  <a:pt x="173" y="330"/>
                </a:lnTo>
                <a:lnTo>
                  <a:pt x="173" y="329"/>
                </a:lnTo>
                <a:lnTo>
                  <a:pt x="173" y="327"/>
                </a:lnTo>
                <a:lnTo>
                  <a:pt x="171" y="325"/>
                </a:lnTo>
                <a:lnTo>
                  <a:pt x="171" y="323"/>
                </a:lnTo>
                <a:lnTo>
                  <a:pt x="171" y="321"/>
                </a:lnTo>
                <a:lnTo>
                  <a:pt x="171" y="319"/>
                </a:lnTo>
                <a:lnTo>
                  <a:pt x="173" y="319"/>
                </a:lnTo>
                <a:lnTo>
                  <a:pt x="173" y="317"/>
                </a:lnTo>
                <a:lnTo>
                  <a:pt x="173" y="315"/>
                </a:lnTo>
                <a:lnTo>
                  <a:pt x="173" y="314"/>
                </a:lnTo>
                <a:lnTo>
                  <a:pt x="173" y="312"/>
                </a:lnTo>
                <a:lnTo>
                  <a:pt x="173" y="310"/>
                </a:lnTo>
                <a:lnTo>
                  <a:pt x="173" y="308"/>
                </a:lnTo>
                <a:lnTo>
                  <a:pt x="173" y="306"/>
                </a:lnTo>
                <a:lnTo>
                  <a:pt x="173" y="304"/>
                </a:lnTo>
                <a:lnTo>
                  <a:pt x="171" y="302"/>
                </a:lnTo>
                <a:lnTo>
                  <a:pt x="171" y="300"/>
                </a:lnTo>
                <a:lnTo>
                  <a:pt x="171" y="299"/>
                </a:lnTo>
                <a:lnTo>
                  <a:pt x="171" y="297"/>
                </a:lnTo>
                <a:lnTo>
                  <a:pt x="169" y="295"/>
                </a:lnTo>
                <a:lnTo>
                  <a:pt x="169" y="293"/>
                </a:lnTo>
                <a:lnTo>
                  <a:pt x="167" y="291"/>
                </a:lnTo>
                <a:lnTo>
                  <a:pt x="167" y="289"/>
                </a:lnTo>
                <a:lnTo>
                  <a:pt x="167" y="287"/>
                </a:lnTo>
                <a:lnTo>
                  <a:pt x="167" y="285"/>
                </a:lnTo>
                <a:lnTo>
                  <a:pt x="167" y="284"/>
                </a:lnTo>
                <a:lnTo>
                  <a:pt x="167" y="282"/>
                </a:lnTo>
                <a:lnTo>
                  <a:pt x="167" y="280"/>
                </a:lnTo>
                <a:lnTo>
                  <a:pt x="167" y="278"/>
                </a:lnTo>
                <a:lnTo>
                  <a:pt x="167" y="276"/>
                </a:lnTo>
                <a:lnTo>
                  <a:pt x="169" y="274"/>
                </a:lnTo>
                <a:lnTo>
                  <a:pt x="169" y="274"/>
                </a:lnTo>
                <a:lnTo>
                  <a:pt x="169" y="272"/>
                </a:lnTo>
                <a:lnTo>
                  <a:pt x="167" y="270"/>
                </a:lnTo>
                <a:lnTo>
                  <a:pt x="167" y="269"/>
                </a:lnTo>
                <a:lnTo>
                  <a:pt x="169" y="267"/>
                </a:lnTo>
                <a:lnTo>
                  <a:pt x="169" y="265"/>
                </a:lnTo>
                <a:lnTo>
                  <a:pt x="169" y="263"/>
                </a:lnTo>
                <a:lnTo>
                  <a:pt x="169" y="261"/>
                </a:lnTo>
                <a:lnTo>
                  <a:pt x="169" y="259"/>
                </a:lnTo>
                <a:lnTo>
                  <a:pt x="171" y="259"/>
                </a:lnTo>
                <a:lnTo>
                  <a:pt x="171" y="257"/>
                </a:lnTo>
                <a:lnTo>
                  <a:pt x="171" y="255"/>
                </a:lnTo>
                <a:lnTo>
                  <a:pt x="173" y="254"/>
                </a:lnTo>
                <a:lnTo>
                  <a:pt x="173" y="252"/>
                </a:lnTo>
                <a:lnTo>
                  <a:pt x="175" y="252"/>
                </a:lnTo>
                <a:lnTo>
                  <a:pt x="175" y="250"/>
                </a:lnTo>
                <a:lnTo>
                  <a:pt x="177" y="248"/>
                </a:lnTo>
                <a:lnTo>
                  <a:pt x="179" y="244"/>
                </a:lnTo>
                <a:lnTo>
                  <a:pt x="181" y="242"/>
                </a:lnTo>
                <a:lnTo>
                  <a:pt x="181" y="240"/>
                </a:lnTo>
                <a:lnTo>
                  <a:pt x="182" y="240"/>
                </a:lnTo>
                <a:lnTo>
                  <a:pt x="182" y="239"/>
                </a:lnTo>
                <a:lnTo>
                  <a:pt x="182" y="239"/>
                </a:lnTo>
                <a:lnTo>
                  <a:pt x="182" y="237"/>
                </a:lnTo>
                <a:lnTo>
                  <a:pt x="182" y="235"/>
                </a:lnTo>
                <a:lnTo>
                  <a:pt x="184" y="235"/>
                </a:lnTo>
                <a:lnTo>
                  <a:pt x="184" y="233"/>
                </a:lnTo>
                <a:lnTo>
                  <a:pt x="186" y="231"/>
                </a:lnTo>
                <a:lnTo>
                  <a:pt x="188" y="231"/>
                </a:lnTo>
                <a:lnTo>
                  <a:pt x="190" y="231"/>
                </a:lnTo>
                <a:lnTo>
                  <a:pt x="192" y="231"/>
                </a:lnTo>
                <a:lnTo>
                  <a:pt x="192" y="229"/>
                </a:lnTo>
                <a:lnTo>
                  <a:pt x="194" y="229"/>
                </a:lnTo>
                <a:lnTo>
                  <a:pt x="194" y="227"/>
                </a:lnTo>
                <a:lnTo>
                  <a:pt x="196" y="227"/>
                </a:lnTo>
                <a:lnTo>
                  <a:pt x="197" y="225"/>
                </a:lnTo>
                <a:lnTo>
                  <a:pt x="199" y="224"/>
                </a:lnTo>
                <a:lnTo>
                  <a:pt x="201" y="222"/>
                </a:lnTo>
                <a:lnTo>
                  <a:pt x="203" y="220"/>
                </a:lnTo>
                <a:lnTo>
                  <a:pt x="205" y="220"/>
                </a:lnTo>
                <a:lnTo>
                  <a:pt x="205" y="218"/>
                </a:lnTo>
                <a:lnTo>
                  <a:pt x="207" y="216"/>
                </a:lnTo>
                <a:lnTo>
                  <a:pt x="209" y="214"/>
                </a:lnTo>
                <a:lnTo>
                  <a:pt x="211" y="212"/>
                </a:lnTo>
                <a:lnTo>
                  <a:pt x="212" y="210"/>
                </a:lnTo>
                <a:lnTo>
                  <a:pt x="212" y="209"/>
                </a:lnTo>
                <a:lnTo>
                  <a:pt x="212" y="207"/>
                </a:lnTo>
                <a:lnTo>
                  <a:pt x="212" y="205"/>
                </a:lnTo>
                <a:lnTo>
                  <a:pt x="212" y="203"/>
                </a:lnTo>
                <a:lnTo>
                  <a:pt x="214" y="201"/>
                </a:lnTo>
                <a:lnTo>
                  <a:pt x="214" y="199"/>
                </a:lnTo>
                <a:lnTo>
                  <a:pt x="216" y="197"/>
                </a:lnTo>
                <a:lnTo>
                  <a:pt x="216" y="195"/>
                </a:lnTo>
                <a:lnTo>
                  <a:pt x="218" y="194"/>
                </a:lnTo>
                <a:lnTo>
                  <a:pt x="220" y="192"/>
                </a:lnTo>
                <a:lnTo>
                  <a:pt x="220" y="190"/>
                </a:lnTo>
                <a:lnTo>
                  <a:pt x="222" y="188"/>
                </a:lnTo>
                <a:lnTo>
                  <a:pt x="222" y="186"/>
                </a:lnTo>
                <a:lnTo>
                  <a:pt x="222" y="186"/>
                </a:lnTo>
                <a:lnTo>
                  <a:pt x="224" y="186"/>
                </a:lnTo>
                <a:lnTo>
                  <a:pt x="224" y="184"/>
                </a:lnTo>
                <a:lnTo>
                  <a:pt x="224" y="182"/>
                </a:lnTo>
                <a:lnTo>
                  <a:pt x="226" y="182"/>
                </a:lnTo>
                <a:lnTo>
                  <a:pt x="226" y="180"/>
                </a:lnTo>
                <a:lnTo>
                  <a:pt x="226" y="179"/>
                </a:lnTo>
                <a:lnTo>
                  <a:pt x="227" y="179"/>
                </a:lnTo>
                <a:lnTo>
                  <a:pt x="227" y="177"/>
                </a:lnTo>
                <a:lnTo>
                  <a:pt x="227" y="175"/>
                </a:lnTo>
                <a:lnTo>
                  <a:pt x="229" y="173"/>
                </a:lnTo>
                <a:lnTo>
                  <a:pt x="229" y="171"/>
                </a:lnTo>
                <a:lnTo>
                  <a:pt x="229" y="169"/>
                </a:lnTo>
                <a:lnTo>
                  <a:pt x="229" y="167"/>
                </a:lnTo>
                <a:lnTo>
                  <a:pt x="229" y="165"/>
                </a:lnTo>
                <a:lnTo>
                  <a:pt x="231" y="165"/>
                </a:lnTo>
                <a:lnTo>
                  <a:pt x="231" y="164"/>
                </a:lnTo>
                <a:lnTo>
                  <a:pt x="231" y="162"/>
                </a:lnTo>
                <a:lnTo>
                  <a:pt x="233" y="160"/>
                </a:lnTo>
                <a:lnTo>
                  <a:pt x="233" y="158"/>
                </a:lnTo>
                <a:lnTo>
                  <a:pt x="235" y="156"/>
                </a:lnTo>
                <a:lnTo>
                  <a:pt x="237" y="154"/>
                </a:lnTo>
                <a:lnTo>
                  <a:pt x="239" y="152"/>
                </a:lnTo>
                <a:lnTo>
                  <a:pt x="239" y="150"/>
                </a:lnTo>
                <a:lnTo>
                  <a:pt x="241" y="149"/>
                </a:lnTo>
                <a:lnTo>
                  <a:pt x="242" y="149"/>
                </a:lnTo>
                <a:lnTo>
                  <a:pt x="242" y="147"/>
                </a:lnTo>
                <a:lnTo>
                  <a:pt x="244" y="147"/>
                </a:lnTo>
                <a:lnTo>
                  <a:pt x="244" y="145"/>
                </a:lnTo>
                <a:lnTo>
                  <a:pt x="246" y="143"/>
                </a:lnTo>
                <a:lnTo>
                  <a:pt x="246" y="141"/>
                </a:lnTo>
                <a:lnTo>
                  <a:pt x="248" y="141"/>
                </a:lnTo>
                <a:lnTo>
                  <a:pt x="248" y="141"/>
                </a:lnTo>
                <a:lnTo>
                  <a:pt x="250" y="141"/>
                </a:lnTo>
                <a:lnTo>
                  <a:pt x="250" y="139"/>
                </a:lnTo>
                <a:lnTo>
                  <a:pt x="250" y="137"/>
                </a:lnTo>
                <a:lnTo>
                  <a:pt x="252" y="135"/>
                </a:lnTo>
                <a:lnTo>
                  <a:pt x="252" y="134"/>
                </a:lnTo>
                <a:lnTo>
                  <a:pt x="252" y="132"/>
                </a:lnTo>
                <a:lnTo>
                  <a:pt x="252" y="130"/>
                </a:lnTo>
                <a:lnTo>
                  <a:pt x="252" y="128"/>
                </a:lnTo>
                <a:lnTo>
                  <a:pt x="254" y="126"/>
                </a:lnTo>
                <a:lnTo>
                  <a:pt x="254" y="124"/>
                </a:lnTo>
                <a:lnTo>
                  <a:pt x="254" y="122"/>
                </a:lnTo>
                <a:lnTo>
                  <a:pt x="256" y="122"/>
                </a:lnTo>
                <a:lnTo>
                  <a:pt x="256" y="120"/>
                </a:lnTo>
                <a:lnTo>
                  <a:pt x="257" y="120"/>
                </a:lnTo>
                <a:lnTo>
                  <a:pt x="257" y="119"/>
                </a:lnTo>
                <a:lnTo>
                  <a:pt x="259" y="119"/>
                </a:lnTo>
                <a:lnTo>
                  <a:pt x="259" y="120"/>
                </a:lnTo>
                <a:lnTo>
                  <a:pt x="261" y="120"/>
                </a:lnTo>
                <a:lnTo>
                  <a:pt x="263" y="120"/>
                </a:lnTo>
                <a:lnTo>
                  <a:pt x="263" y="122"/>
                </a:lnTo>
                <a:lnTo>
                  <a:pt x="265" y="122"/>
                </a:lnTo>
                <a:lnTo>
                  <a:pt x="267" y="124"/>
                </a:lnTo>
                <a:lnTo>
                  <a:pt x="269" y="124"/>
                </a:lnTo>
                <a:lnTo>
                  <a:pt x="271" y="124"/>
                </a:lnTo>
                <a:lnTo>
                  <a:pt x="272" y="124"/>
                </a:lnTo>
                <a:lnTo>
                  <a:pt x="274" y="124"/>
                </a:lnTo>
                <a:lnTo>
                  <a:pt x="276" y="124"/>
                </a:lnTo>
                <a:lnTo>
                  <a:pt x="276" y="126"/>
                </a:lnTo>
                <a:lnTo>
                  <a:pt x="278" y="126"/>
                </a:lnTo>
                <a:lnTo>
                  <a:pt x="280" y="126"/>
                </a:lnTo>
                <a:lnTo>
                  <a:pt x="282" y="126"/>
                </a:lnTo>
                <a:lnTo>
                  <a:pt x="284" y="124"/>
                </a:lnTo>
                <a:lnTo>
                  <a:pt x="286" y="124"/>
                </a:lnTo>
                <a:lnTo>
                  <a:pt x="286" y="122"/>
                </a:lnTo>
                <a:lnTo>
                  <a:pt x="286" y="120"/>
                </a:lnTo>
                <a:lnTo>
                  <a:pt x="287" y="120"/>
                </a:lnTo>
                <a:lnTo>
                  <a:pt x="287" y="119"/>
                </a:lnTo>
                <a:lnTo>
                  <a:pt x="286" y="119"/>
                </a:lnTo>
                <a:lnTo>
                  <a:pt x="286" y="117"/>
                </a:lnTo>
                <a:lnTo>
                  <a:pt x="286" y="115"/>
                </a:lnTo>
                <a:lnTo>
                  <a:pt x="286" y="113"/>
                </a:lnTo>
                <a:lnTo>
                  <a:pt x="286" y="111"/>
                </a:lnTo>
                <a:lnTo>
                  <a:pt x="287" y="111"/>
                </a:lnTo>
                <a:lnTo>
                  <a:pt x="289" y="111"/>
                </a:lnTo>
                <a:lnTo>
                  <a:pt x="289" y="109"/>
                </a:lnTo>
                <a:lnTo>
                  <a:pt x="289" y="107"/>
                </a:lnTo>
                <a:lnTo>
                  <a:pt x="291" y="107"/>
                </a:lnTo>
                <a:lnTo>
                  <a:pt x="291" y="105"/>
                </a:lnTo>
                <a:lnTo>
                  <a:pt x="291" y="104"/>
                </a:lnTo>
                <a:lnTo>
                  <a:pt x="293" y="104"/>
                </a:lnTo>
                <a:lnTo>
                  <a:pt x="293" y="102"/>
                </a:lnTo>
                <a:lnTo>
                  <a:pt x="293" y="100"/>
                </a:lnTo>
                <a:lnTo>
                  <a:pt x="293" y="98"/>
                </a:lnTo>
                <a:lnTo>
                  <a:pt x="291" y="98"/>
                </a:lnTo>
                <a:lnTo>
                  <a:pt x="291" y="96"/>
                </a:lnTo>
                <a:lnTo>
                  <a:pt x="291" y="96"/>
                </a:lnTo>
                <a:lnTo>
                  <a:pt x="291" y="94"/>
                </a:lnTo>
                <a:lnTo>
                  <a:pt x="291" y="92"/>
                </a:lnTo>
                <a:lnTo>
                  <a:pt x="293" y="90"/>
                </a:lnTo>
                <a:lnTo>
                  <a:pt x="293" y="89"/>
                </a:lnTo>
                <a:lnTo>
                  <a:pt x="293" y="87"/>
                </a:lnTo>
                <a:lnTo>
                  <a:pt x="293" y="85"/>
                </a:lnTo>
                <a:lnTo>
                  <a:pt x="293" y="83"/>
                </a:lnTo>
                <a:lnTo>
                  <a:pt x="295" y="81"/>
                </a:lnTo>
                <a:lnTo>
                  <a:pt x="295" y="79"/>
                </a:lnTo>
                <a:lnTo>
                  <a:pt x="297" y="77"/>
                </a:lnTo>
                <a:lnTo>
                  <a:pt x="299" y="75"/>
                </a:lnTo>
                <a:lnTo>
                  <a:pt x="301" y="75"/>
                </a:lnTo>
                <a:lnTo>
                  <a:pt x="302" y="74"/>
                </a:lnTo>
                <a:lnTo>
                  <a:pt x="304" y="74"/>
                </a:lnTo>
                <a:lnTo>
                  <a:pt x="306" y="72"/>
                </a:lnTo>
                <a:lnTo>
                  <a:pt x="308" y="72"/>
                </a:lnTo>
                <a:lnTo>
                  <a:pt x="310" y="72"/>
                </a:lnTo>
                <a:lnTo>
                  <a:pt x="312" y="72"/>
                </a:lnTo>
                <a:lnTo>
                  <a:pt x="312" y="70"/>
                </a:lnTo>
                <a:lnTo>
                  <a:pt x="314" y="70"/>
                </a:lnTo>
                <a:lnTo>
                  <a:pt x="316" y="70"/>
                </a:lnTo>
                <a:lnTo>
                  <a:pt x="317" y="70"/>
                </a:lnTo>
                <a:lnTo>
                  <a:pt x="319" y="70"/>
                </a:lnTo>
                <a:lnTo>
                  <a:pt x="319" y="72"/>
                </a:lnTo>
                <a:lnTo>
                  <a:pt x="321" y="72"/>
                </a:lnTo>
                <a:lnTo>
                  <a:pt x="323" y="72"/>
                </a:lnTo>
                <a:lnTo>
                  <a:pt x="325" y="72"/>
                </a:lnTo>
                <a:lnTo>
                  <a:pt x="325" y="74"/>
                </a:lnTo>
                <a:lnTo>
                  <a:pt x="327" y="72"/>
                </a:lnTo>
                <a:lnTo>
                  <a:pt x="327" y="70"/>
                </a:lnTo>
                <a:lnTo>
                  <a:pt x="329" y="70"/>
                </a:lnTo>
                <a:lnTo>
                  <a:pt x="329" y="68"/>
                </a:lnTo>
                <a:lnTo>
                  <a:pt x="329" y="66"/>
                </a:lnTo>
                <a:lnTo>
                  <a:pt x="331" y="64"/>
                </a:lnTo>
                <a:lnTo>
                  <a:pt x="331" y="62"/>
                </a:lnTo>
                <a:lnTo>
                  <a:pt x="332" y="60"/>
                </a:lnTo>
                <a:lnTo>
                  <a:pt x="334" y="60"/>
                </a:lnTo>
                <a:lnTo>
                  <a:pt x="334" y="59"/>
                </a:lnTo>
                <a:lnTo>
                  <a:pt x="336" y="59"/>
                </a:lnTo>
                <a:lnTo>
                  <a:pt x="338" y="59"/>
                </a:lnTo>
                <a:lnTo>
                  <a:pt x="338" y="57"/>
                </a:lnTo>
                <a:lnTo>
                  <a:pt x="340" y="57"/>
                </a:lnTo>
                <a:lnTo>
                  <a:pt x="340" y="55"/>
                </a:lnTo>
                <a:lnTo>
                  <a:pt x="342" y="55"/>
                </a:lnTo>
                <a:lnTo>
                  <a:pt x="344" y="53"/>
                </a:lnTo>
                <a:lnTo>
                  <a:pt x="346" y="53"/>
                </a:lnTo>
                <a:lnTo>
                  <a:pt x="346" y="51"/>
                </a:lnTo>
                <a:lnTo>
                  <a:pt x="347" y="51"/>
                </a:lnTo>
                <a:lnTo>
                  <a:pt x="349" y="49"/>
                </a:lnTo>
                <a:lnTo>
                  <a:pt x="351" y="49"/>
                </a:lnTo>
                <a:lnTo>
                  <a:pt x="353" y="49"/>
                </a:lnTo>
                <a:lnTo>
                  <a:pt x="355" y="47"/>
                </a:lnTo>
                <a:lnTo>
                  <a:pt x="357" y="47"/>
                </a:lnTo>
                <a:lnTo>
                  <a:pt x="357" y="45"/>
                </a:lnTo>
                <a:lnTo>
                  <a:pt x="359" y="45"/>
                </a:lnTo>
                <a:lnTo>
                  <a:pt x="361" y="45"/>
                </a:lnTo>
                <a:lnTo>
                  <a:pt x="362" y="45"/>
                </a:lnTo>
                <a:lnTo>
                  <a:pt x="364" y="45"/>
                </a:lnTo>
                <a:lnTo>
                  <a:pt x="366" y="44"/>
                </a:lnTo>
                <a:lnTo>
                  <a:pt x="368" y="44"/>
                </a:lnTo>
                <a:lnTo>
                  <a:pt x="370" y="44"/>
                </a:lnTo>
                <a:lnTo>
                  <a:pt x="372" y="44"/>
                </a:lnTo>
                <a:lnTo>
                  <a:pt x="372" y="44"/>
                </a:lnTo>
                <a:lnTo>
                  <a:pt x="374" y="44"/>
                </a:lnTo>
                <a:lnTo>
                  <a:pt x="376" y="44"/>
                </a:lnTo>
                <a:lnTo>
                  <a:pt x="376" y="42"/>
                </a:lnTo>
                <a:lnTo>
                  <a:pt x="377" y="42"/>
                </a:lnTo>
                <a:lnTo>
                  <a:pt x="379" y="40"/>
                </a:lnTo>
                <a:lnTo>
                  <a:pt x="381" y="40"/>
                </a:lnTo>
                <a:lnTo>
                  <a:pt x="381" y="38"/>
                </a:lnTo>
                <a:lnTo>
                  <a:pt x="383" y="38"/>
                </a:lnTo>
                <a:lnTo>
                  <a:pt x="383" y="36"/>
                </a:lnTo>
                <a:lnTo>
                  <a:pt x="385" y="36"/>
                </a:lnTo>
                <a:lnTo>
                  <a:pt x="387" y="34"/>
                </a:lnTo>
                <a:lnTo>
                  <a:pt x="389" y="34"/>
                </a:lnTo>
                <a:lnTo>
                  <a:pt x="391" y="34"/>
                </a:lnTo>
                <a:lnTo>
                  <a:pt x="391" y="32"/>
                </a:lnTo>
                <a:lnTo>
                  <a:pt x="392" y="32"/>
                </a:lnTo>
                <a:lnTo>
                  <a:pt x="394" y="32"/>
                </a:lnTo>
                <a:lnTo>
                  <a:pt x="396" y="32"/>
                </a:lnTo>
                <a:lnTo>
                  <a:pt x="398" y="32"/>
                </a:lnTo>
                <a:lnTo>
                  <a:pt x="400" y="30"/>
                </a:lnTo>
                <a:lnTo>
                  <a:pt x="402" y="30"/>
                </a:lnTo>
                <a:lnTo>
                  <a:pt x="404" y="30"/>
                </a:lnTo>
                <a:lnTo>
                  <a:pt x="406" y="30"/>
                </a:lnTo>
                <a:lnTo>
                  <a:pt x="407" y="30"/>
                </a:lnTo>
                <a:lnTo>
                  <a:pt x="409" y="28"/>
                </a:lnTo>
                <a:lnTo>
                  <a:pt x="411" y="28"/>
                </a:lnTo>
                <a:lnTo>
                  <a:pt x="413" y="28"/>
                </a:lnTo>
                <a:lnTo>
                  <a:pt x="415" y="28"/>
                </a:lnTo>
                <a:lnTo>
                  <a:pt x="417" y="27"/>
                </a:lnTo>
                <a:lnTo>
                  <a:pt x="419" y="27"/>
                </a:lnTo>
                <a:lnTo>
                  <a:pt x="419" y="27"/>
                </a:lnTo>
                <a:lnTo>
                  <a:pt x="419" y="25"/>
                </a:lnTo>
                <a:lnTo>
                  <a:pt x="421" y="25"/>
                </a:lnTo>
                <a:lnTo>
                  <a:pt x="421" y="23"/>
                </a:lnTo>
                <a:lnTo>
                  <a:pt x="422" y="23"/>
                </a:lnTo>
                <a:lnTo>
                  <a:pt x="422" y="21"/>
                </a:lnTo>
                <a:lnTo>
                  <a:pt x="424" y="21"/>
                </a:lnTo>
                <a:lnTo>
                  <a:pt x="426" y="19"/>
                </a:lnTo>
                <a:lnTo>
                  <a:pt x="428" y="19"/>
                </a:lnTo>
                <a:lnTo>
                  <a:pt x="430" y="19"/>
                </a:lnTo>
                <a:lnTo>
                  <a:pt x="432" y="19"/>
                </a:lnTo>
                <a:lnTo>
                  <a:pt x="434" y="19"/>
                </a:lnTo>
                <a:lnTo>
                  <a:pt x="436" y="19"/>
                </a:lnTo>
                <a:lnTo>
                  <a:pt x="437" y="17"/>
                </a:lnTo>
                <a:lnTo>
                  <a:pt x="439" y="17"/>
                </a:lnTo>
                <a:lnTo>
                  <a:pt x="441" y="17"/>
                </a:lnTo>
                <a:lnTo>
                  <a:pt x="441" y="15"/>
                </a:lnTo>
                <a:lnTo>
                  <a:pt x="443" y="15"/>
                </a:lnTo>
                <a:lnTo>
                  <a:pt x="443" y="13"/>
                </a:lnTo>
                <a:lnTo>
                  <a:pt x="443" y="12"/>
                </a:lnTo>
                <a:lnTo>
                  <a:pt x="443" y="10"/>
                </a:lnTo>
                <a:lnTo>
                  <a:pt x="443" y="8"/>
                </a:lnTo>
                <a:lnTo>
                  <a:pt x="443" y="8"/>
                </a:lnTo>
                <a:lnTo>
                  <a:pt x="445" y="8"/>
                </a:lnTo>
                <a:lnTo>
                  <a:pt x="445" y="6"/>
                </a:lnTo>
                <a:lnTo>
                  <a:pt x="447" y="4"/>
                </a:lnTo>
                <a:lnTo>
                  <a:pt x="449" y="4"/>
                </a:lnTo>
                <a:lnTo>
                  <a:pt x="449" y="2"/>
                </a:lnTo>
                <a:lnTo>
                  <a:pt x="451" y="2"/>
                </a:lnTo>
                <a:lnTo>
                  <a:pt x="452" y="2"/>
                </a:lnTo>
                <a:lnTo>
                  <a:pt x="454" y="2"/>
                </a:lnTo>
                <a:lnTo>
                  <a:pt x="456" y="2"/>
                </a:lnTo>
                <a:lnTo>
                  <a:pt x="458" y="2"/>
                </a:lnTo>
                <a:lnTo>
                  <a:pt x="460" y="2"/>
                </a:lnTo>
                <a:lnTo>
                  <a:pt x="462" y="2"/>
                </a:lnTo>
                <a:lnTo>
                  <a:pt x="464" y="2"/>
                </a:lnTo>
                <a:lnTo>
                  <a:pt x="464" y="0"/>
                </a:lnTo>
                <a:lnTo>
                  <a:pt x="466" y="0"/>
                </a:lnTo>
                <a:lnTo>
                  <a:pt x="467" y="0"/>
                </a:lnTo>
                <a:lnTo>
                  <a:pt x="467" y="2"/>
                </a:lnTo>
                <a:lnTo>
                  <a:pt x="467" y="2"/>
                </a:lnTo>
                <a:lnTo>
                  <a:pt x="469" y="4"/>
                </a:lnTo>
                <a:lnTo>
                  <a:pt x="469" y="6"/>
                </a:lnTo>
                <a:lnTo>
                  <a:pt x="471" y="6"/>
                </a:lnTo>
                <a:lnTo>
                  <a:pt x="473" y="6"/>
                </a:lnTo>
                <a:lnTo>
                  <a:pt x="473" y="8"/>
                </a:lnTo>
                <a:lnTo>
                  <a:pt x="475" y="8"/>
                </a:lnTo>
                <a:lnTo>
                  <a:pt x="475" y="8"/>
                </a:lnTo>
                <a:lnTo>
                  <a:pt x="477" y="8"/>
                </a:lnTo>
                <a:lnTo>
                  <a:pt x="477" y="10"/>
                </a:lnTo>
                <a:lnTo>
                  <a:pt x="479" y="10"/>
                </a:lnTo>
                <a:lnTo>
                  <a:pt x="481" y="12"/>
                </a:lnTo>
                <a:lnTo>
                  <a:pt x="482" y="13"/>
                </a:lnTo>
                <a:lnTo>
                  <a:pt x="484" y="13"/>
                </a:lnTo>
                <a:lnTo>
                  <a:pt x="484" y="15"/>
                </a:lnTo>
                <a:lnTo>
                  <a:pt x="486" y="15"/>
                </a:lnTo>
                <a:lnTo>
                  <a:pt x="486" y="17"/>
                </a:lnTo>
                <a:lnTo>
                  <a:pt x="488" y="17"/>
                </a:lnTo>
                <a:lnTo>
                  <a:pt x="490" y="19"/>
                </a:lnTo>
                <a:lnTo>
                  <a:pt x="490" y="21"/>
                </a:lnTo>
                <a:lnTo>
                  <a:pt x="492" y="21"/>
                </a:lnTo>
                <a:lnTo>
                  <a:pt x="494" y="23"/>
                </a:lnTo>
                <a:lnTo>
                  <a:pt x="496" y="25"/>
                </a:lnTo>
                <a:lnTo>
                  <a:pt x="497" y="27"/>
                </a:lnTo>
                <a:lnTo>
                  <a:pt x="499" y="27"/>
                </a:lnTo>
                <a:lnTo>
                  <a:pt x="499" y="28"/>
                </a:lnTo>
                <a:lnTo>
                  <a:pt x="501" y="28"/>
                </a:lnTo>
                <a:lnTo>
                  <a:pt x="503" y="30"/>
                </a:lnTo>
                <a:lnTo>
                  <a:pt x="505" y="32"/>
                </a:lnTo>
                <a:lnTo>
                  <a:pt x="507" y="34"/>
                </a:lnTo>
                <a:lnTo>
                  <a:pt x="509" y="36"/>
                </a:lnTo>
                <a:lnTo>
                  <a:pt x="511" y="38"/>
                </a:lnTo>
                <a:lnTo>
                  <a:pt x="511" y="38"/>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120"/>
          <p:cNvSpPr>
            <a:spLocks/>
          </p:cNvSpPr>
          <p:nvPr/>
        </p:nvSpPr>
        <p:spPr bwMode="auto">
          <a:xfrm>
            <a:off x="1013407" y="2314146"/>
            <a:ext cx="1866900" cy="1854200"/>
          </a:xfrm>
          <a:custGeom>
            <a:avLst/>
            <a:gdLst>
              <a:gd name="T0" fmla="*/ 178 w 1176"/>
              <a:gd name="T1" fmla="*/ 129 h 1168"/>
              <a:gd name="T2" fmla="*/ 229 w 1176"/>
              <a:gd name="T3" fmla="*/ 108 h 1168"/>
              <a:gd name="T4" fmla="*/ 244 w 1176"/>
              <a:gd name="T5" fmla="*/ 58 h 1168"/>
              <a:gd name="T6" fmla="*/ 338 w 1176"/>
              <a:gd name="T7" fmla="*/ 148 h 1168"/>
              <a:gd name="T8" fmla="*/ 355 w 1176"/>
              <a:gd name="T9" fmla="*/ 195 h 1168"/>
              <a:gd name="T10" fmla="*/ 413 w 1176"/>
              <a:gd name="T11" fmla="*/ 159 h 1168"/>
              <a:gd name="T12" fmla="*/ 482 w 1176"/>
              <a:gd name="T13" fmla="*/ 183 h 1168"/>
              <a:gd name="T14" fmla="*/ 510 w 1176"/>
              <a:gd name="T15" fmla="*/ 135 h 1168"/>
              <a:gd name="T16" fmla="*/ 563 w 1176"/>
              <a:gd name="T17" fmla="*/ 133 h 1168"/>
              <a:gd name="T18" fmla="*/ 617 w 1176"/>
              <a:gd name="T19" fmla="*/ 127 h 1168"/>
              <a:gd name="T20" fmla="*/ 593 w 1176"/>
              <a:gd name="T21" fmla="*/ 78 h 1168"/>
              <a:gd name="T22" fmla="*/ 627 w 1176"/>
              <a:gd name="T23" fmla="*/ 32 h 1168"/>
              <a:gd name="T24" fmla="*/ 696 w 1176"/>
              <a:gd name="T25" fmla="*/ 15 h 1168"/>
              <a:gd name="T26" fmla="*/ 762 w 1176"/>
              <a:gd name="T27" fmla="*/ 28 h 1168"/>
              <a:gd name="T28" fmla="*/ 829 w 1176"/>
              <a:gd name="T29" fmla="*/ 9 h 1168"/>
              <a:gd name="T30" fmla="*/ 898 w 1176"/>
              <a:gd name="T31" fmla="*/ 11 h 1168"/>
              <a:gd name="T32" fmla="*/ 947 w 1176"/>
              <a:gd name="T33" fmla="*/ 17 h 1168"/>
              <a:gd name="T34" fmla="*/ 1017 w 1176"/>
              <a:gd name="T35" fmla="*/ 28 h 1168"/>
              <a:gd name="T36" fmla="*/ 1084 w 1176"/>
              <a:gd name="T37" fmla="*/ 58 h 1168"/>
              <a:gd name="T38" fmla="*/ 1150 w 1176"/>
              <a:gd name="T39" fmla="*/ 69 h 1168"/>
              <a:gd name="T40" fmla="*/ 1170 w 1176"/>
              <a:gd name="T41" fmla="*/ 84 h 1168"/>
              <a:gd name="T42" fmla="*/ 1131 w 1176"/>
              <a:gd name="T43" fmla="*/ 114 h 1168"/>
              <a:gd name="T44" fmla="*/ 1095 w 1176"/>
              <a:gd name="T45" fmla="*/ 182 h 1168"/>
              <a:gd name="T46" fmla="*/ 1052 w 1176"/>
              <a:gd name="T47" fmla="*/ 245 h 1168"/>
              <a:gd name="T48" fmla="*/ 1054 w 1176"/>
              <a:gd name="T49" fmla="*/ 324 h 1168"/>
              <a:gd name="T50" fmla="*/ 1052 w 1176"/>
              <a:gd name="T51" fmla="*/ 393 h 1168"/>
              <a:gd name="T52" fmla="*/ 1049 w 1176"/>
              <a:gd name="T53" fmla="*/ 465 h 1168"/>
              <a:gd name="T54" fmla="*/ 1110 w 1176"/>
              <a:gd name="T55" fmla="*/ 500 h 1168"/>
              <a:gd name="T56" fmla="*/ 1155 w 1176"/>
              <a:gd name="T57" fmla="*/ 551 h 1168"/>
              <a:gd name="T58" fmla="*/ 1103 w 1176"/>
              <a:gd name="T59" fmla="*/ 604 h 1168"/>
              <a:gd name="T60" fmla="*/ 1110 w 1176"/>
              <a:gd name="T61" fmla="*/ 658 h 1168"/>
              <a:gd name="T62" fmla="*/ 1092 w 1176"/>
              <a:gd name="T63" fmla="*/ 727 h 1168"/>
              <a:gd name="T64" fmla="*/ 1073 w 1176"/>
              <a:gd name="T65" fmla="*/ 800 h 1168"/>
              <a:gd name="T66" fmla="*/ 1054 w 1176"/>
              <a:gd name="T67" fmla="*/ 864 h 1168"/>
              <a:gd name="T68" fmla="*/ 996 w 1176"/>
              <a:gd name="T69" fmla="*/ 909 h 1168"/>
              <a:gd name="T70" fmla="*/ 945 w 1176"/>
              <a:gd name="T71" fmla="*/ 960 h 1168"/>
              <a:gd name="T72" fmla="*/ 900 w 1176"/>
              <a:gd name="T73" fmla="*/ 1009 h 1168"/>
              <a:gd name="T74" fmla="*/ 900 w 1176"/>
              <a:gd name="T75" fmla="*/ 1087 h 1168"/>
              <a:gd name="T76" fmla="*/ 837 w 1176"/>
              <a:gd name="T77" fmla="*/ 1112 h 1168"/>
              <a:gd name="T78" fmla="*/ 771 w 1176"/>
              <a:gd name="T79" fmla="*/ 1101 h 1168"/>
              <a:gd name="T80" fmla="*/ 589 w 1176"/>
              <a:gd name="T81" fmla="*/ 1164 h 1168"/>
              <a:gd name="T82" fmla="*/ 578 w 1176"/>
              <a:gd name="T83" fmla="*/ 977 h 1168"/>
              <a:gd name="T84" fmla="*/ 568 w 1176"/>
              <a:gd name="T85" fmla="*/ 885 h 1168"/>
              <a:gd name="T86" fmla="*/ 514 w 1176"/>
              <a:gd name="T87" fmla="*/ 875 h 1168"/>
              <a:gd name="T88" fmla="*/ 465 w 1176"/>
              <a:gd name="T89" fmla="*/ 851 h 1168"/>
              <a:gd name="T90" fmla="*/ 431 w 1176"/>
              <a:gd name="T91" fmla="*/ 814 h 1168"/>
              <a:gd name="T92" fmla="*/ 396 w 1176"/>
              <a:gd name="T93" fmla="*/ 772 h 1168"/>
              <a:gd name="T94" fmla="*/ 381 w 1176"/>
              <a:gd name="T95" fmla="*/ 716 h 1168"/>
              <a:gd name="T96" fmla="*/ 336 w 1176"/>
              <a:gd name="T97" fmla="*/ 675 h 1168"/>
              <a:gd name="T98" fmla="*/ 276 w 1176"/>
              <a:gd name="T99" fmla="*/ 665 h 1168"/>
              <a:gd name="T100" fmla="*/ 240 w 1176"/>
              <a:gd name="T101" fmla="*/ 695 h 1168"/>
              <a:gd name="T102" fmla="*/ 195 w 1176"/>
              <a:gd name="T103" fmla="*/ 699 h 1168"/>
              <a:gd name="T104" fmla="*/ 137 w 1176"/>
              <a:gd name="T105" fmla="*/ 703 h 1168"/>
              <a:gd name="T106" fmla="*/ 81 w 1176"/>
              <a:gd name="T107" fmla="*/ 692 h 1168"/>
              <a:gd name="T108" fmla="*/ 40 w 1176"/>
              <a:gd name="T109" fmla="*/ 660 h 1168"/>
              <a:gd name="T110" fmla="*/ 8 w 1176"/>
              <a:gd name="T111" fmla="*/ 617 h 1168"/>
              <a:gd name="T112" fmla="*/ 51 w 1176"/>
              <a:gd name="T113" fmla="*/ 574 h 1168"/>
              <a:gd name="T114" fmla="*/ 60 w 1176"/>
              <a:gd name="T115" fmla="*/ 515 h 1168"/>
              <a:gd name="T116" fmla="*/ 66 w 1176"/>
              <a:gd name="T117" fmla="*/ 440 h 1168"/>
              <a:gd name="T118" fmla="*/ 77 w 1176"/>
              <a:gd name="T119" fmla="*/ 382 h 1168"/>
              <a:gd name="T120" fmla="*/ 131 w 1176"/>
              <a:gd name="T121" fmla="*/ 335 h 1168"/>
              <a:gd name="T122" fmla="*/ 156 w 1176"/>
              <a:gd name="T123" fmla="*/ 288 h 1168"/>
              <a:gd name="T124" fmla="*/ 152 w 1176"/>
              <a:gd name="T125" fmla="*/ 21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6" h="1168">
                <a:moveTo>
                  <a:pt x="139" y="180"/>
                </a:moveTo>
                <a:lnTo>
                  <a:pt x="139" y="178"/>
                </a:lnTo>
                <a:lnTo>
                  <a:pt x="137" y="176"/>
                </a:lnTo>
                <a:lnTo>
                  <a:pt x="137" y="174"/>
                </a:lnTo>
                <a:lnTo>
                  <a:pt x="137" y="172"/>
                </a:lnTo>
                <a:lnTo>
                  <a:pt x="139" y="172"/>
                </a:lnTo>
                <a:lnTo>
                  <a:pt x="141" y="170"/>
                </a:lnTo>
                <a:lnTo>
                  <a:pt x="141" y="168"/>
                </a:lnTo>
                <a:lnTo>
                  <a:pt x="143" y="167"/>
                </a:lnTo>
                <a:lnTo>
                  <a:pt x="143" y="165"/>
                </a:lnTo>
                <a:lnTo>
                  <a:pt x="145" y="163"/>
                </a:lnTo>
                <a:lnTo>
                  <a:pt x="145" y="161"/>
                </a:lnTo>
                <a:lnTo>
                  <a:pt x="145" y="159"/>
                </a:lnTo>
                <a:lnTo>
                  <a:pt x="146" y="159"/>
                </a:lnTo>
                <a:lnTo>
                  <a:pt x="146" y="157"/>
                </a:lnTo>
                <a:lnTo>
                  <a:pt x="146" y="155"/>
                </a:lnTo>
                <a:lnTo>
                  <a:pt x="146" y="153"/>
                </a:lnTo>
                <a:lnTo>
                  <a:pt x="148" y="153"/>
                </a:lnTo>
                <a:lnTo>
                  <a:pt x="148" y="152"/>
                </a:lnTo>
                <a:lnTo>
                  <a:pt x="148" y="150"/>
                </a:lnTo>
                <a:lnTo>
                  <a:pt x="148" y="148"/>
                </a:lnTo>
                <a:lnTo>
                  <a:pt x="150" y="148"/>
                </a:lnTo>
                <a:lnTo>
                  <a:pt x="150" y="146"/>
                </a:lnTo>
                <a:lnTo>
                  <a:pt x="152" y="144"/>
                </a:lnTo>
                <a:lnTo>
                  <a:pt x="152" y="142"/>
                </a:lnTo>
                <a:lnTo>
                  <a:pt x="152" y="140"/>
                </a:lnTo>
                <a:lnTo>
                  <a:pt x="154" y="140"/>
                </a:lnTo>
                <a:lnTo>
                  <a:pt x="154" y="138"/>
                </a:lnTo>
                <a:lnTo>
                  <a:pt x="154" y="137"/>
                </a:lnTo>
                <a:lnTo>
                  <a:pt x="156" y="137"/>
                </a:lnTo>
                <a:lnTo>
                  <a:pt x="156" y="135"/>
                </a:lnTo>
                <a:lnTo>
                  <a:pt x="158" y="133"/>
                </a:lnTo>
                <a:lnTo>
                  <a:pt x="160" y="133"/>
                </a:lnTo>
                <a:lnTo>
                  <a:pt x="161" y="133"/>
                </a:lnTo>
                <a:lnTo>
                  <a:pt x="161" y="133"/>
                </a:lnTo>
                <a:lnTo>
                  <a:pt x="163" y="131"/>
                </a:lnTo>
                <a:lnTo>
                  <a:pt x="165" y="131"/>
                </a:lnTo>
                <a:lnTo>
                  <a:pt x="167" y="131"/>
                </a:lnTo>
                <a:lnTo>
                  <a:pt x="169" y="131"/>
                </a:lnTo>
                <a:lnTo>
                  <a:pt x="171" y="131"/>
                </a:lnTo>
                <a:lnTo>
                  <a:pt x="173" y="129"/>
                </a:lnTo>
                <a:lnTo>
                  <a:pt x="175" y="129"/>
                </a:lnTo>
                <a:lnTo>
                  <a:pt x="176" y="129"/>
                </a:lnTo>
                <a:lnTo>
                  <a:pt x="178" y="129"/>
                </a:lnTo>
                <a:lnTo>
                  <a:pt x="180" y="129"/>
                </a:lnTo>
                <a:lnTo>
                  <a:pt x="182" y="129"/>
                </a:lnTo>
                <a:lnTo>
                  <a:pt x="184" y="129"/>
                </a:lnTo>
                <a:lnTo>
                  <a:pt x="186" y="129"/>
                </a:lnTo>
                <a:lnTo>
                  <a:pt x="188" y="129"/>
                </a:lnTo>
                <a:lnTo>
                  <a:pt x="190" y="129"/>
                </a:lnTo>
                <a:lnTo>
                  <a:pt x="191" y="129"/>
                </a:lnTo>
                <a:lnTo>
                  <a:pt x="193" y="129"/>
                </a:lnTo>
                <a:lnTo>
                  <a:pt x="195" y="129"/>
                </a:lnTo>
                <a:lnTo>
                  <a:pt x="195" y="131"/>
                </a:lnTo>
                <a:lnTo>
                  <a:pt x="197" y="131"/>
                </a:lnTo>
                <a:lnTo>
                  <a:pt x="199" y="131"/>
                </a:lnTo>
                <a:lnTo>
                  <a:pt x="201" y="131"/>
                </a:lnTo>
                <a:lnTo>
                  <a:pt x="203" y="131"/>
                </a:lnTo>
                <a:lnTo>
                  <a:pt x="205" y="131"/>
                </a:lnTo>
                <a:lnTo>
                  <a:pt x="206" y="131"/>
                </a:lnTo>
                <a:lnTo>
                  <a:pt x="208" y="131"/>
                </a:lnTo>
                <a:lnTo>
                  <a:pt x="208" y="131"/>
                </a:lnTo>
                <a:lnTo>
                  <a:pt x="210" y="131"/>
                </a:lnTo>
                <a:lnTo>
                  <a:pt x="212" y="133"/>
                </a:lnTo>
                <a:lnTo>
                  <a:pt x="214" y="133"/>
                </a:lnTo>
                <a:lnTo>
                  <a:pt x="216" y="133"/>
                </a:lnTo>
                <a:lnTo>
                  <a:pt x="218" y="133"/>
                </a:lnTo>
                <a:lnTo>
                  <a:pt x="220" y="133"/>
                </a:lnTo>
                <a:lnTo>
                  <a:pt x="221" y="133"/>
                </a:lnTo>
                <a:lnTo>
                  <a:pt x="225" y="133"/>
                </a:lnTo>
                <a:lnTo>
                  <a:pt x="227" y="133"/>
                </a:lnTo>
                <a:lnTo>
                  <a:pt x="227" y="131"/>
                </a:lnTo>
                <a:lnTo>
                  <a:pt x="229" y="131"/>
                </a:lnTo>
                <a:lnTo>
                  <a:pt x="229" y="129"/>
                </a:lnTo>
                <a:lnTo>
                  <a:pt x="231" y="129"/>
                </a:lnTo>
                <a:lnTo>
                  <a:pt x="231" y="127"/>
                </a:lnTo>
                <a:lnTo>
                  <a:pt x="233" y="125"/>
                </a:lnTo>
                <a:lnTo>
                  <a:pt x="233" y="123"/>
                </a:lnTo>
                <a:lnTo>
                  <a:pt x="235" y="123"/>
                </a:lnTo>
                <a:lnTo>
                  <a:pt x="235" y="122"/>
                </a:lnTo>
                <a:lnTo>
                  <a:pt x="235" y="120"/>
                </a:lnTo>
                <a:lnTo>
                  <a:pt x="233" y="118"/>
                </a:lnTo>
                <a:lnTo>
                  <a:pt x="233" y="116"/>
                </a:lnTo>
                <a:lnTo>
                  <a:pt x="233" y="114"/>
                </a:lnTo>
                <a:lnTo>
                  <a:pt x="231" y="114"/>
                </a:lnTo>
                <a:lnTo>
                  <a:pt x="231" y="112"/>
                </a:lnTo>
                <a:lnTo>
                  <a:pt x="231" y="110"/>
                </a:lnTo>
                <a:lnTo>
                  <a:pt x="229" y="108"/>
                </a:lnTo>
                <a:lnTo>
                  <a:pt x="229" y="107"/>
                </a:lnTo>
                <a:lnTo>
                  <a:pt x="227" y="105"/>
                </a:lnTo>
                <a:lnTo>
                  <a:pt x="229" y="105"/>
                </a:lnTo>
                <a:lnTo>
                  <a:pt x="229" y="103"/>
                </a:lnTo>
                <a:lnTo>
                  <a:pt x="229" y="101"/>
                </a:lnTo>
                <a:lnTo>
                  <a:pt x="227" y="99"/>
                </a:lnTo>
                <a:lnTo>
                  <a:pt x="225" y="99"/>
                </a:lnTo>
                <a:lnTo>
                  <a:pt x="223" y="99"/>
                </a:lnTo>
                <a:lnTo>
                  <a:pt x="221" y="99"/>
                </a:lnTo>
                <a:lnTo>
                  <a:pt x="220" y="97"/>
                </a:lnTo>
                <a:lnTo>
                  <a:pt x="218" y="97"/>
                </a:lnTo>
                <a:lnTo>
                  <a:pt x="218" y="95"/>
                </a:lnTo>
                <a:lnTo>
                  <a:pt x="216" y="93"/>
                </a:lnTo>
                <a:lnTo>
                  <a:pt x="216" y="92"/>
                </a:lnTo>
                <a:lnTo>
                  <a:pt x="216" y="90"/>
                </a:lnTo>
                <a:lnTo>
                  <a:pt x="218" y="90"/>
                </a:lnTo>
                <a:lnTo>
                  <a:pt x="218" y="88"/>
                </a:lnTo>
                <a:lnTo>
                  <a:pt x="220" y="86"/>
                </a:lnTo>
                <a:lnTo>
                  <a:pt x="221" y="86"/>
                </a:lnTo>
                <a:lnTo>
                  <a:pt x="223" y="84"/>
                </a:lnTo>
                <a:lnTo>
                  <a:pt x="221" y="82"/>
                </a:lnTo>
                <a:lnTo>
                  <a:pt x="221" y="80"/>
                </a:lnTo>
                <a:lnTo>
                  <a:pt x="221" y="78"/>
                </a:lnTo>
                <a:lnTo>
                  <a:pt x="223" y="77"/>
                </a:lnTo>
                <a:lnTo>
                  <a:pt x="223" y="75"/>
                </a:lnTo>
                <a:lnTo>
                  <a:pt x="223" y="73"/>
                </a:lnTo>
                <a:lnTo>
                  <a:pt x="225" y="71"/>
                </a:lnTo>
                <a:lnTo>
                  <a:pt x="225" y="69"/>
                </a:lnTo>
                <a:lnTo>
                  <a:pt x="227" y="69"/>
                </a:lnTo>
                <a:lnTo>
                  <a:pt x="229" y="69"/>
                </a:lnTo>
                <a:lnTo>
                  <a:pt x="231" y="69"/>
                </a:lnTo>
                <a:lnTo>
                  <a:pt x="231" y="67"/>
                </a:lnTo>
                <a:lnTo>
                  <a:pt x="233" y="67"/>
                </a:lnTo>
                <a:lnTo>
                  <a:pt x="233" y="65"/>
                </a:lnTo>
                <a:lnTo>
                  <a:pt x="233" y="63"/>
                </a:lnTo>
                <a:lnTo>
                  <a:pt x="235" y="63"/>
                </a:lnTo>
                <a:lnTo>
                  <a:pt x="235" y="62"/>
                </a:lnTo>
                <a:lnTo>
                  <a:pt x="235" y="60"/>
                </a:lnTo>
                <a:lnTo>
                  <a:pt x="235" y="58"/>
                </a:lnTo>
                <a:lnTo>
                  <a:pt x="236" y="58"/>
                </a:lnTo>
                <a:lnTo>
                  <a:pt x="238" y="56"/>
                </a:lnTo>
                <a:lnTo>
                  <a:pt x="240" y="56"/>
                </a:lnTo>
                <a:lnTo>
                  <a:pt x="242" y="58"/>
                </a:lnTo>
                <a:lnTo>
                  <a:pt x="244" y="58"/>
                </a:lnTo>
                <a:lnTo>
                  <a:pt x="246" y="58"/>
                </a:lnTo>
                <a:lnTo>
                  <a:pt x="248" y="58"/>
                </a:lnTo>
                <a:lnTo>
                  <a:pt x="250" y="60"/>
                </a:lnTo>
                <a:lnTo>
                  <a:pt x="251" y="62"/>
                </a:lnTo>
                <a:lnTo>
                  <a:pt x="251" y="63"/>
                </a:lnTo>
                <a:lnTo>
                  <a:pt x="251" y="65"/>
                </a:lnTo>
                <a:lnTo>
                  <a:pt x="253" y="65"/>
                </a:lnTo>
                <a:lnTo>
                  <a:pt x="253" y="67"/>
                </a:lnTo>
                <a:lnTo>
                  <a:pt x="255" y="67"/>
                </a:lnTo>
                <a:lnTo>
                  <a:pt x="255" y="69"/>
                </a:lnTo>
                <a:lnTo>
                  <a:pt x="255" y="69"/>
                </a:lnTo>
                <a:lnTo>
                  <a:pt x="257" y="69"/>
                </a:lnTo>
                <a:lnTo>
                  <a:pt x="268" y="69"/>
                </a:lnTo>
                <a:lnTo>
                  <a:pt x="300" y="69"/>
                </a:lnTo>
                <a:lnTo>
                  <a:pt x="336" y="97"/>
                </a:lnTo>
                <a:lnTo>
                  <a:pt x="336" y="99"/>
                </a:lnTo>
                <a:lnTo>
                  <a:pt x="336" y="101"/>
                </a:lnTo>
                <a:lnTo>
                  <a:pt x="336" y="103"/>
                </a:lnTo>
                <a:lnTo>
                  <a:pt x="336" y="105"/>
                </a:lnTo>
                <a:lnTo>
                  <a:pt x="336" y="107"/>
                </a:lnTo>
                <a:lnTo>
                  <a:pt x="334" y="107"/>
                </a:lnTo>
                <a:lnTo>
                  <a:pt x="334" y="108"/>
                </a:lnTo>
                <a:lnTo>
                  <a:pt x="334" y="110"/>
                </a:lnTo>
                <a:lnTo>
                  <a:pt x="334" y="112"/>
                </a:lnTo>
                <a:lnTo>
                  <a:pt x="334" y="114"/>
                </a:lnTo>
                <a:lnTo>
                  <a:pt x="334" y="114"/>
                </a:lnTo>
                <a:lnTo>
                  <a:pt x="334" y="116"/>
                </a:lnTo>
                <a:lnTo>
                  <a:pt x="334" y="118"/>
                </a:lnTo>
                <a:lnTo>
                  <a:pt x="334" y="120"/>
                </a:lnTo>
                <a:lnTo>
                  <a:pt x="336" y="122"/>
                </a:lnTo>
                <a:lnTo>
                  <a:pt x="336" y="123"/>
                </a:lnTo>
                <a:lnTo>
                  <a:pt x="336" y="125"/>
                </a:lnTo>
                <a:lnTo>
                  <a:pt x="336" y="127"/>
                </a:lnTo>
                <a:lnTo>
                  <a:pt x="336" y="129"/>
                </a:lnTo>
                <a:lnTo>
                  <a:pt x="336" y="131"/>
                </a:lnTo>
                <a:lnTo>
                  <a:pt x="336" y="133"/>
                </a:lnTo>
                <a:lnTo>
                  <a:pt x="336" y="135"/>
                </a:lnTo>
                <a:lnTo>
                  <a:pt x="336" y="137"/>
                </a:lnTo>
                <a:lnTo>
                  <a:pt x="336" y="138"/>
                </a:lnTo>
                <a:lnTo>
                  <a:pt x="338" y="140"/>
                </a:lnTo>
                <a:lnTo>
                  <a:pt x="338" y="142"/>
                </a:lnTo>
                <a:lnTo>
                  <a:pt x="338" y="144"/>
                </a:lnTo>
                <a:lnTo>
                  <a:pt x="338" y="146"/>
                </a:lnTo>
                <a:lnTo>
                  <a:pt x="338" y="148"/>
                </a:lnTo>
                <a:lnTo>
                  <a:pt x="338" y="150"/>
                </a:lnTo>
                <a:lnTo>
                  <a:pt x="338" y="152"/>
                </a:lnTo>
                <a:lnTo>
                  <a:pt x="340" y="153"/>
                </a:lnTo>
                <a:lnTo>
                  <a:pt x="340" y="155"/>
                </a:lnTo>
                <a:lnTo>
                  <a:pt x="340" y="157"/>
                </a:lnTo>
                <a:lnTo>
                  <a:pt x="340" y="159"/>
                </a:lnTo>
                <a:lnTo>
                  <a:pt x="340" y="159"/>
                </a:lnTo>
                <a:lnTo>
                  <a:pt x="340" y="161"/>
                </a:lnTo>
                <a:lnTo>
                  <a:pt x="340" y="163"/>
                </a:lnTo>
                <a:lnTo>
                  <a:pt x="341" y="165"/>
                </a:lnTo>
                <a:lnTo>
                  <a:pt x="341" y="167"/>
                </a:lnTo>
                <a:lnTo>
                  <a:pt x="341" y="168"/>
                </a:lnTo>
                <a:lnTo>
                  <a:pt x="343" y="168"/>
                </a:lnTo>
                <a:lnTo>
                  <a:pt x="343" y="170"/>
                </a:lnTo>
                <a:lnTo>
                  <a:pt x="345" y="172"/>
                </a:lnTo>
                <a:lnTo>
                  <a:pt x="345" y="174"/>
                </a:lnTo>
                <a:lnTo>
                  <a:pt x="345" y="176"/>
                </a:lnTo>
                <a:lnTo>
                  <a:pt x="345" y="178"/>
                </a:lnTo>
                <a:lnTo>
                  <a:pt x="345" y="180"/>
                </a:lnTo>
                <a:lnTo>
                  <a:pt x="345" y="182"/>
                </a:lnTo>
                <a:lnTo>
                  <a:pt x="343" y="183"/>
                </a:lnTo>
                <a:lnTo>
                  <a:pt x="343" y="185"/>
                </a:lnTo>
                <a:lnTo>
                  <a:pt x="343" y="187"/>
                </a:lnTo>
                <a:lnTo>
                  <a:pt x="343" y="189"/>
                </a:lnTo>
                <a:lnTo>
                  <a:pt x="343" y="191"/>
                </a:lnTo>
                <a:lnTo>
                  <a:pt x="343" y="193"/>
                </a:lnTo>
                <a:lnTo>
                  <a:pt x="341" y="193"/>
                </a:lnTo>
                <a:lnTo>
                  <a:pt x="341" y="195"/>
                </a:lnTo>
                <a:lnTo>
                  <a:pt x="340" y="195"/>
                </a:lnTo>
                <a:lnTo>
                  <a:pt x="340" y="197"/>
                </a:lnTo>
                <a:lnTo>
                  <a:pt x="340" y="198"/>
                </a:lnTo>
                <a:lnTo>
                  <a:pt x="340" y="200"/>
                </a:lnTo>
                <a:lnTo>
                  <a:pt x="340" y="202"/>
                </a:lnTo>
                <a:lnTo>
                  <a:pt x="341" y="202"/>
                </a:lnTo>
                <a:lnTo>
                  <a:pt x="341" y="204"/>
                </a:lnTo>
                <a:lnTo>
                  <a:pt x="343" y="204"/>
                </a:lnTo>
                <a:lnTo>
                  <a:pt x="345" y="204"/>
                </a:lnTo>
                <a:lnTo>
                  <a:pt x="347" y="204"/>
                </a:lnTo>
                <a:lnTo>
                  <a:pt x="349" y="202"/>
                </a:lnTo>
                <a:lnTo>
                  <a:pt x="351" y="200"/>
                </a:lnTo>
                <a:lnTo>
                  <a:pt x="351" y="198"/>
                </a:lnTo>
                <a:lnTo>
                  <a:pt x="353" y="198"/>
                </a:lnTo>
                <a:lnTo>
                  <a:pt x="353" y="197"/>
                </a:lnTo>
                <a:lnTo>
                  <a:pt x="355" y="195"/>
                </a:lnTo>
                <a:lnTo>
                  <a:pt x="355" y="193"/>
                </a:lnTo>
                <a:lnTo>
                  <a:pt x="356" y="193"/>
                </a:lnTo>
                <a:lnTo>
                  <a:pt x="356" y="191"/>
                </a:lnTo>
                <a:lnTo>
                  <a:pt x="358" y="191"/>
                </a:lnTo>
                <a:lnTo>
                  <a:pt x="360" y="191"/>
                </a:lnTo>
                <a:lnTo>
                  <a:pt x="360" y="189"/>
                </a:lnTo>
                <a:lnTo>
                  <a:pt x="362" y="189"/>
                </a:lnTo>
                <a:lnTo>
                  <a:pt x="364" y="189"/>
                </a:lnTo>
                <a:lnTo>
                  <a:pt x="364" y="187"/>
                </a:lnTo>
                <a:lnTo>
                  <a:pt x="366" y="187"/>
                </a:lnTo>
                <a:lnTo>
                  <a:pt x="366" y="185"/>
                </a:lnTo>
                <a:lnTo>
                  <a:pt x="368" y="185"/>
                </a:lnTo>
                <a:lnTo>
                  <a:pt x="368" y="183"/>
                </a:lnTo>
                <a:lnTo>
                  <a:pt x="370" y="183"/>
                </a:lnTo>
                <a:lnTo>
                  <a:pt x="370" y="182"/>
                </a:lnTo>
                <a:lnTo>
                  <a:pt x="371" y="182"/>
                </a:lnTo>
                <a:lnTo>
                  <a:pt x="371" y="180"/>
                </a:lnTo>
                <a:lnTo>
                  <a:pt x="373" y="180"/>
                </a:lnTo>
                <a:lnTo>
                  <a:pt x="373" y="178"/>
                </a:lnTo>
                <a:lnTo>
                  <a:pt x="375" y="178"/>
                </a:lnTo>
                <a:lnTo>
                  <a:pt x="377" y="178"/>
                </a:lnTo>
                <a:lnTo>
                  <a:pt x="377" y="176"/>
                </a:lnTo>
                <a:lnTo>
                  <a:pt x="379" y="176"/>
                </a:lnTo>
                <a:lnTo>
                  <a:pt x="379" y="174"/>
                </a:lnTo>
                <a:lnTo>
                  <a:pt x="381" y="174"/>
                </a:lnTo>
                <a:lnTo>
                  <a:pt x="383" y="172"/>
                </a:lnTo>
                <a:lnTo>
                  <a:pt x="385" y="170"/>
                </a:lnTo>
                <a:lnTo>
                  <a:pt x="386" y="168"/>
                </a:lnTo>
                <a:lnTo>
                  <a:pt x="388" y="168"/>
                </a:lnTo>
                <a:lnTo>
                  <a:pt x="390" y="167"/>
                </a:lnTo>
                <a:lnTo>
                  <a:pt x="392" y="167"/>
                </a:lnTo>
                <a:lnTo>
                  <a:pt x="392" y="165"/>
                </a:lnTo>
                <a:lnTo>
                  <a:pt x="394" y="165"/>
                </a:lnTo>
                <a:lnTo>
                  <a:pt x="396" y="163"/>
                </a:lnTo>
                <a:lnTo>
                  <a:pt x="398" y="163"/>
                </a:lnTo>
                <a:lnTo>
                  <a:pt x="400" y="161"/>
                </a:lnTo>
                <a:lnTo>
                  <a:pt x="400" y="161"/>
                </a:lnTo>
                <a:lnTo>
                  <a:pt x="401" y="161"/>
                </a:lnTo>
                <a:lnTo>
                  <a:pt x="403" y="159"/>
                </a:lnTo>
                <a:lnTo>
                  <a:pt x="405" y="159"/>
                </a:lnTo>
                <a:lnTo>
                  <a:pt x="407" y="159"/>
                </a:lnTo>
                <a:lnTo>
                  <a:pt x="409" y="159"/>
                </a:lnTo>
                <a:lnTo>
                  <a:pt x="411" y="159"/>
                </a:lnTo>
                <a:lnTo>
                  <a:pt x="413" y="159"/>
                </a:lnTo>
                <a:lnTo>
                  <a:pt x="415" y="159"/>
                </a:lnTo>
                <a:lnTo>
                  <a:pt x="416" y="159"/>
                </a:lnTo>
                <a:lnTo>
                  <a:pt x="418" y="159"/>
                </a:lnTo>
                <a:lnTo>
                  <a:pt x="418" y="157"/>
                </a:lnTo>
                <a:lnTo>
                  <a:pt x="420" y="157"/>
                </a:lnTo>
                <a:lnTo>
                  <a:pt x="422" y="157"/>
                </a:lnTo>
                <a:lnTo>
                  <a:pt x="424" y="157"/>
                </a:lnTo>
                <a:lnTo>
                  <a:pt x="426" y="157"/>
                </a:lnTo>
                <a:lnTo>
                  <a:pt x="428" y="157"/>
                </a:lnTo>
                <a:lnTo>
                  <a:pt x="430" y="159"/>
                </a:lnTo>
                <a:lnTo>
                  <a:pt x="431" y="159"/>
                </a:lnTo>
                <a:lnTo>
                  <a:pt x="433" y="159"/>
                </a:lnTo>
                <a:lnTo>
                  <a:pt x="433" y="159"/>
                </a:lnTo>
                <a:lnTo>
                  <a:pt x="435" y="159"/>
                </a:lnTo>
                <a:lnTo>
                  <a:pt x="437" y="159"/>
                </a:lnTo>
                <a:lnTo>
                  <a:pt x="437" y="161"/>
                </a:lnTo>
                <a:lnTo>
                  <a:pt x="439" y="163"/>
                </a:lnTo>
                <a:lnTo>
                  <a:pt x="441" y="163"/>
                </a:lnTo>
                <a:lnTo>
                  <a:pt x="443" y="163"/>
                </a:lnTo>
                <a:lnTo>
                  <a:pt x="445" y="163"/>
                </a:lnTo>
                <a:lnTo>
                  <a:pt x="446" y="163"/>
                </a:lnTo>
                <a:lnTo>
                  <a:pt x="446" y="163"/>
                </a:lnTo>
                <a:lnTo>
                  <a:pt x="448" y="163"/>
                </a:lnTo>
                <a:lnTo>
                  <a:pt x="448" y="165"/>
                </a:lnTo>
                <a:lnTo>
                  <a:pt x="450" y="165"/>
                </a:lnTo>
                <a:lnTo>
                  <a:pt x="452" y="165"/>
                </a:lnTo>
                <a:lnTo>
                  <a:pt x="454" y="167"/>
                </a:lnTo>
                <a:lnTo>
                  <a:pt x="456" y="168"/>
                </a:lnTo>
                <a:lnTo>
                  <a:pt x="458" y="168"/>
                </a:lnTo>
                <a:lnTo>
                  <a:pt x="458" y="170"/>
                </a:lnTo>
                <a:lnTo>
                  <a:pt x="460" y="170"/>
                </a:lnTo>
                <a:lnTo>
                  <a:pt x="461" y="170"/>
                </a:lnTo>
                <a:lnTo>
                  <a:pt x="463" y="172"/>
                </a:lnTo>
                <a:lnTo>
                  <a:pt x="465" y="174"/>
                </a:lnTo>
                <a:lnTo>
                  <a:pt x="467" y="176"/>
                </a:lnTo>
                <a:lnTo>
                  <a:pt x="469" y="178"/>
                </a:lnTo>
                <a:lnTo>
                  <a:pt x="471" y="178"/>
                </a:lnTo>
                <a:lnTo>
                  <a:pt x="473" y="178"/>
                </a:lnTo>
                <a:lnTo>
                  <a:pt x="475" y="180"/>
                </a:lnTo>
                <a:lnTo>
                  <a:pt x="476" y="180"/>
                </a:lnTo>
                <a:lnTo>
                  <a:pt x="478" y="180"/>
                </a:lnTo>
                <a:lnTo>
                  <a:pt x="478" y="182"/>
                </a:lnTo>
                <a:lnTo>
                  <a:pt x="480" y="182"/>
                </a:lnTo>
                <a:lnTo>
                  <a:pt x="482" y="183"/>
                </a:lnTo>
                <a:lnTo>
                  <a:pt x="484" y="183"/>
                </a:lnTo>
                <a:lnTo>
                  <a:pt x="486" y="183"/>
                </a:lnTo>
                <a:lnTo>
                  <a:pt x="488" y="183"/>
                </a:lnTo>
                <a:lnTo>
                  <a:pt x="490" y="185"/>
                </a:lnTo>
                <a:lnTo>
                  <a:pt x="491" y="185"/>
                </a:lnTo>
                <a:lnTo>
                  <a:pt x="493" y="185"/>
                </a:lnTo>
                <a:lnTo>
                  <a:pt x="493" y="185"/>
                </a:lnTo>
                <a:lnTo>
                  <a:pt x="495" y="183"/>
                </a:lnTo>
                <a:lnTo>
                  <a:pt x="495" y="182"/>
                </a:lnTo>
                <a:lnTo>
                  <a:pt x="497" y="180"/>
                </a:lnTo>
                <a:lnTo>
                  <a:pt x="497" y="178"/>
                </a:lnTo>
                <a:lnTo>
                  <a:pt x="499" y="178"/>
                </a:lnTo>
                <a:lnTo>
                  <a:pt x="499" y="176"/>
                </a:lnTo>
                <a:lnTo>
                  <a:pt x="499" y="174"/>
                </a:lnTo>
                <a:lnTo>
                  <a:pt x="501" y="174"/>
                </a:lnTo>
                <a:lnTo>
                  <a:pt x="501" y="172"/>
                </a:lnTo>
                <a:lnTo>
                  <a:pt x="503" y="172"/>
                </a:lnTo>
                <a:lnTo>
                  <a:pt x="503" y="170"/>
                </a:lnTo>
                <a:lnTo>
                  <a:pt x="505" y="170"/>
                </a:lnTo>
                <a:lnTo>
                  <a:pt x="505" y="168"/>
                </a:lnTo>
                <a:lnTo>
                  <a:pt x="507" y="167"/>
                </a:lnTo>
                <a:lnTo>
                  <a:pt x="508" y="167"/>
                </a:lnTo>
                <a:lnTo>
                  <a:pt x="510" y="167"/>
                </a:lnTo>
                <a:lnTo>
                  <a:pt x="510" y="165"/>
                </a:lnTo>
                <a:lnTo>
                  <a:pt x="512" y="165"/>
                </a:lnTo>
                <a:lnTo>
                  <a:pt x="512" y="163"/>
                </a:lnTo>
                <a:lnTo>
                  <a:pt x="510" y="161"/>
                </a:lnTo>
                <a:lnTo>
                  <a:pt x="510" y="159"/>
                </a:lnTo>
                <a:lnTo>
                  <a:pt x="512" y="159"/>
                </a:lnTo>
                <a:lnTo>
                  <a:pt x="512" y="157"/>
                </a:lnTo>
                <a:lnTo>
                  <a:pt x="512" y="155"/>
                </a:lnTo>
                <a:lnTo>
                  <a:pt x="512" y="153"/>
                </a:lnTo>
                <a:lnTo>
                  <a:pt x="510" y="152"/>
                </a:lnTo>
                <a:lnTo>
                  <a:pt x="508" y="152"/>
                </a:lnTo>
                <a:lnTo>
                  <a:pt x="508" y="150"/>
                </a:lnTo>
                <a:lnTo>
                  <a:pt x="507" y="150"/>
                </a:lnTo>
                <a:lnTo>
                  <a:pt x="507" y="148"/>
                </a:lnTo>
                <a:lnTo>
                  <a:pt x="507" y="146"/>
                </a:lnTo>
                <a:lnTo>
                  <a:pt x="507" y="144"/>
                </a:lnTo>
                <a:lnTo>
                  <a:pt x="508" y="142"/>
                </a:lnTo>
                <a:lnTo>
                  <a:pt x="508" y="140"/>
                </a:lnTo>
                <a:lnTo>
                  <a:pt x="508" y="138"/>
                </a:lnTo>
                <a:lnTo>
                  <a:pt x="510" y="137"/>
                </a:lnTo>
                <a:lnTo>
                  <a:pt x="510" y="135"/>
                </a:lnTo>
                <a:lnTo>
                  <a:pt x="510" y="133"/>
                </a:lnTo>
                <a:lnTo>
                  <a:pt x="512" y="133"/>
                </a:lnTo>
                <a:lnTo>
                  <a:pt x="512" y="131"/>
                </a:lnTo>
                <a:lnTo>
                  <a:pt x="512" y="129"/>
                </a:lnTo>
                <a:lnTo>
                  <a:pt x="512" y="127"/>
                </a:lnTo>
                <a:lnTo>
                  <a:pt x="514" y="127"/>
                </a:lnTo>
                <a:lnTo>
                  <a:pt x="514" y="125"/>
                </a:lnTo>
                <a:lnTo>
                  <a:pt x="514" y="123"/>
                </a:lnTo>
                <a:lnTo>
                  <a:pt x="514" y="122"/>
                </a:lnTo>
                <a:lnTo>
                  <a:pt x="516" y="120"/>
                </a:lnTo>
                <a:lnTo>
                  <a:pt x="518" y="118"/>
                </a:lnTo>
                <a:lnTo>
                  <a:pt x="518" y="116"/>
                </a:lnTo>
                <a:lnTo>
                  <a:pt x="522" y="116"/>
                </a:lnTo>
                <a:lnTo>
                  <a:pt x="525" y="118"/>
                </a:lnTo>
                <a:lnTo>
                  <a:pt x="529" y="118"/>
                </a:lnTo>
                <a:lnTo>
                  <a:pt x="533" y="116"/>
                </a:lnTo>
                <a:lnTo>
                  <a:pt x="535" y="114"/>
                </a:lnTo>
                <a:lnTo>
                  <a:pt x="537" y="114"/>
                </a:lnTo>
                <a:lnTo>
                  <a:pt x="538" y="110"/>
                </a:lnTo>
                <a:lnTo>
                  <a:pt x="538" y="108"/>
                </a:lnTo>
                <a:lnTo>
                  <a:pt x="540" y="107"/>
                </a:lnTo>
                <a:lnTo>
                  <a:pt x="542" y="108"/>
                </a:lnTo>
                <a:lnTo>
                  <a:pt x="542" y="108"/>
                </a:lnTo>
                <a:lnTo>
                  <a:pt x="544" y="108"/>
                </a:lnTo>
                <a:lnTo>
                  <a:pt x="546" y="108"/>
                </a:lnTo>
                <a:lnTo>
                  <a:pt x="548" y="110"/>
                </a:lnTo>
                <a:lnTo>
                  <a:pt x="548" y="112"/>
                </a:lnTo>
                <a:lnTo>
                  <a:pt x="548" y="114"/>
                </a:lnTo>
                <a:lnTo>
                  <a:pt x="550" y="114"/>
                </a:lnTo>
                <a:lnTo>
                  <a:pt x="550" y="114"/>
                </a:lnTo>
                <a:lnTo>
                  <a:pt x="552" y="114"/>
                </a:lnTo>
                <a:lnTo>
                  <a:pt x="553" y="116"/>
                </a:lnTo>
                <a:lnTo>
                  <a:pt x="555" y="114"/>
                </a:lnTo>
                <a:lnTo>
                  <a:pt x="557" y="114"/>
                </a:lnTo>
                <a:lnTo>
                  <a:pt x="557" y="116"/>
                </a:lnTo>
                <a:lnTo>
                  <a:pt x="559" y="118"/>
                </a:lnTo>
                <a:lnTo>
                  <a:pt x="559" y="120"/>
                </a:lnTo>
                <a:lnTo>
                  <a:pt x="559" y="122"/>
                </a:lnTo>
                <a:lnTo>
                  <a:pt x="561" y="123"/>
                </a:lnTo>
                <a:lnTo>
                  <a:pt x="561" y="125"/>
                </a:lnTo>
                <a:lnTo>
                  <a:pt x="561" y="127"/>
                </a:lnTo>
                <a:lnTo>
                  <a:pt x="561" y="129"/>
                </a:lnTo>
                <a:lnTo>
                  <a:pt x="561" y="131"/>
                </a:lnTo>
                <a:lnTo>
                  <a:pt x="563" y="133"/>
                </a:lnTo>
                <a:lnTo>
                  <a:pt x="563" y="135"/>
                </a:lnTo>
                <a:lnTo>
                  <a:pt x="565" y="137"/>
                </a:lnTo>
                <a:lnTo>
                  <a:pt x="565" y="138"/>
                </a:lnTo>
                <a:lnTo>
                  <a:pt x="565" y="140"/>
                </a:lnTo>
                <a:lnTo>
                  <a:pt x="563" y="140"/>
                </a:lnTo>
                <a:lnTo>
                  <a:pt x="563" y="142"/>
                </a:lnTo>
                <a:lnTo>
                  <a:pt x="563" y="144"/>
                </a:lnTo>
                <a:lnTo>
                  <a:pt x="561" y="146"/>
                </a:lnTo>
                <a:lnTo>
                  <a:pt x="561" y="148"/>
                </a:lnTo>
                <a:lnTo>
                  <a:pt x="563" y="148"/>
                </a:lnTo>
                <a:lnTo>
                  <a:pt x="565" y="148"/>
                </a:lnTo>
                <a:lnTo>
                  <a:pt x="567" y="146"/>
                </a:lnTo>
                <a:lnTo>
                  <a:pt x="568" y="146"/>
                </a:lnTo>
                <a:lnTo>
                  <a:pt x="570" y="146"/>
                </a:lnTo>
                <a:lnTo>
                  <a:pt x="572" y="144"/>
                </a:lnTo>
                <a:lnTo>
                  <a:pt x="574" y="144"/>
                </a:lnTo>
                <a:lnTo>
                  <a:pt x="576" y="144"/>
                </a:lnTo>
                <a:lnTo>
                  <a:pt x="578" y="144"/>
                </a:lnTo>
                <a:lnTo>
                  <a:pt x="580" y="144"/>
                </a:lnTo>
                <a:lnTo>
                  <a:pt x="582" y="142"/>
                </a:lnTo>
                <a:lnTo>
                  <a:pt x="583" y="142"/>
                </a:lnTo>
                <a:lnTo>
                  <a:pt x="585" y="142"/>
                </a:lnTo>
                <a:lnTo>
                  <a:pt x="587" y="142"/>
                </a:lnTo>
                <a:lnTo>
                  <a:pt x="589" y="142"/>
                </a:lnTo>
                <a:lnTo>
                  <a:pt x="589" y="140"/>
                </a:lnTo>
                <a:lnTo>
                  <a:pt x="589" y="140"/>
                </a:lnTo>
                <a:lnTo>
                  <a:pt x="591" y="138"/>
                </a:lnTo>
                <a:lnTo>
                  <a:pt x="593" y="138"/>
                </a:lnTo>
                <a:lnTo>
                  <a:pt x="595" y="137"/>
                </a:lnTo>
                <a:lnTo>
                  <a:pt x="597" y="137"/>
                </a:lnTo>
                <a:lnTo>
                  <a:pt x="598" y="137"/>
                </a:lnTo>
                <a:lnTo>
                  <a:pt x="600" y="137"/>
                </a:lnTo>
                <a:lnTo>
                  <a:pt x="602" y="137"/>
                </a:lnTo>
                <a:lnTo>
                  <a:pt x="604" y="135"/>
                </a:lnTo>
                <a:lnTo>
                  <a:pt x="606" y="135"/>
                </a:lnTo>
                <a:lnTo>
                  <a:pt x="608" y="135"/>
                </a:lnTo>
                <a:lnTo>
                  <a:pt x="610" y="133"/>
                </a:lnTo>
                <a:lnTo>
                  <a:pt x="612" y="133"/>
                </a:lnTo>
                <a:lnTo>
                  <a:pt x="612" y="131"/>
                </a:lnTo>
                <a:lnTo>
                  <a:pt x="613" y="131"/>
                </a:lnTo>
                <a:lnTo>
                  <a:pt x="615" y="131"/>
                </a:lnTo>
                <a:lnTo>
                  <a:pt x="617" y="129"/>
                </a:lnTo>
                <a:lnTo>
                  <a:pt x="619" y="129"/>
                </a:lnTo>
                <a:lnTo>
                  <a:pt x="617" y="127"/>
                </a:lnTo>
                <a:lnTo>
                  <a:pt x="617" y="125"/>
                </a:lnTo>
                <a:lnTo>
                  <a:pt x="617" y="123"/>
                </a:lnTo>
                <a:lnTo>
                  <a:pt x="615" y="122"/>
                </a:lnTo>
                <a:lnTo>
                  <a:pt x="615" y="120"/>
                </a:lnTo>
                <a:lnTo>
                  <a:pt x="615" y="118"/>
                </a:lnTo>
                <a:lnTo>
                  <a:pt x="615" y="116"/>
                </a:lnTo>
                <a:lnTo>
                  <a:pt x="613" y="114"/>
                </a:lnTo>
                <a:lnTo>
                  <a:pt x="612" y="114"/>
                </a:lnTo>
                <a:lnTo>
                  <a:pt x="610" y="114"/>
                </a:lnTo>
                <a:lnTo>
                  <a:pt x="608" y="114"/>
                </a:lnTo>
                <a:lnTo>
                  <a:pt x="606" y="114"/>
                </a:lnTo>
                <a:lnTo>
                  <a:pt x="604" y="114"/>
                </a:lnTo>
                <a:lnTo>
                  <a:pt x="602" y="114"/>
                </a:lnTo>
                <a:lnTo>
                  <a:pt x="600" y="114"/>
                </a:lnTo>
                <a:lnTo>
                  <a:pt x="598" y="114"/>
                </a:lnTo>
                <a:lnTo>
                  <a:pt x="597" y="114"/>
                </a:lnTo>
                <a:lnTo>
                  <a:pt x="597" y="112"/>
                </a:lnTo>
                <a:lnTo>
                  <a:pt x="597" y="110"/>
                </a:lnTo>
                <a:lnTo>
                  <a:pt x="595" y="108"/>
                </a:lnTo>
                <a:lnTo>
                  <a:pt x="593" y="107"/>
                </a:lnTo>
                <a:lnTo>
                  <a:pt x="591" y="105"/>
                </a:lnTo>
                <a:lnTo>
                  <a:pt x="589" y="105"/>
                </a:lnTo>
                <a:lnTo>
                  <a:pt x="589" y="105"/>
                </a:lnTo>
                <a:lnTo>
                  <a:pt x="589" y="103"/>
                </a:lnTo>
                <a:lnTo>
                  <a:pt x="589" y="101"/>
                </a:lnTo>
                <a:lnTo>
                  <a:pt x="587" y="99"/>
                </a:lnTo>
                <a:lnTo>
                  <a:pt x="585" y="97"/>
                </a:lnTo>
                <a:lnTo>
                  <a:pt x="585" y="95"/>
                </a:lnTo>
                <a:lnTo>
                  <a:pt x="583" y="95"/>
                </a:lnTo>
                <a:lnTo>
                  <a:pt x="583" y="93"/>
                </a:lnTo>
                <a:lnTo>
                  <a:pt x="583" y="92"/>
                </a:lnTo>
                <a:lnTo>
                  <a:pt x="585" y="90"/>
                </a:lnTo>
                <a:lnTo>
                  <a:pt x="587" y="90"/>
                </a:lnTo>
                <a:lnTo>
                  <a:pt x="589" y="90"/>
                </a:lnTo>
                <a:lnTo>
                  <a:pt x="589" y="90"/>
                </a:lnTo>
                <a:lnTo>
                  <a:pt x="589" y="88"/>
                </a:lnTo>
                <a:lnTo>
                  <a:pt x="591" y="88"/>
                </a:lnTo>
                <a:lnTo>
                  <a:pt x="593" y="88"/>
                </a:lnTo>
                <a:lnTo>
                  <a:pt x="593" y="86"/>
                </a:lnTo>
                <a:lnTo>
                  <a:pt x="593" y="84"/>
                </a:lnTo>
                <a:lnTo>
                  <a:pt x="591" y="82"/>
                </a:lnTo>
                <a:lnTo>
                  <a:pt x="591" y="80"/>
                </a:lnTo>
                <a:lnTo>
                  <a:pt x="591" y="78"/>
                </a:lnTo>
                <a:lnTo>
                  <a:pt x="593" y="78"/>
                </a:lnTo>
                <a:lnTo>
                  <a:pt x="595" y="78"/>
                </a:lnTo>
                <a:lnTo>
                  <a:pt x="597" y="78"/>
                </a:lnTo>
                <a:lnTo>
                  <a:pt x="598" y="77"/>
                </a:lnTo>
                <a:lnTo>
                  <a:pt x="600" y="77"/>
                </a:lnTo>
                <a:lnTo>
                  <a:pt x="602" y="77"/>
                </a:lnTo>
                <a:lnTo>
                  <a:pt x="604" y="77"/>
                </a:lnTo>
                <a:lnTo>
                  <a:pt x="606" y="77"/>
                </a:lnTo>
                <a:lnTo>
                  <a:pt x="606" y="75"/>
                </a:lnTo>
                <a:lnTo>
                  <a:pt x="606" y="73"/>
                </a:lnTo>
                <a:lnTo>
                  <a:pt x="606" y="71"/>
                </a:lnTo>
                <a:lnTo>
                  <a:pt x="606" y="69"/>
                </a:lnTo>
                <a:lnTo>
                  <a:pt x="606" y="69"/>
                </a:lnTo>
                <a:lnTo>
                  <a:pt x="608" y="67"/>
                </a:lnTo>
                <a:lnTo>
                  <a:pt x="608" y="65"/>
                </a:lnTo>
                <a:lnTo>
                  <a:pt x="610" y="65"/>
                </a:lnTo>
                <a:lnTo>
                  <a:pt x="610" y="63"/>
                </a:lnTo>
                <a:lnTo>
                  <a:pt x="610" y="62"/>
                </a:lnTo>
                <a:lnTo>
                  <a:pt x="612" y="60"/>
                </a:lnTo>
                <a:lnTo>
                  <a:pt x="612" y="58"/>
                </a:lnTo>
                <a:lnTo>
                  <a:pt x="612" y="56"/>
                </a:lnTo>
                <a:lnTo>
                  <a:pt x="612" y="54"/>
                </a:lnTo>
                <a:lnTo>
                  <a:pt x="612" y="52"/>
                </a:lnTo>
                <a:lnTo>
                  <a:pt x="610" y="50"/>
                </a:lnTo>
                <a:lnTo>
                  <a:pt x="610" y="48"/>
                </a:lnTo>
                <a:lnTo>
                  <a:pt x="610" y="47"/>
                </a:lnTo>
                <a:lnTo>
                  <a:pt x="610" y="45"/>
                </a:lnTo>
                <a:lnTo>
                  <a:pt x="610" y="43"/>
                </a:lnTo>
                <a:lnTo>
                  <a:pt x="608" y="41"/>
                </a:lnTo>
                <a:lnTo>
                  <a:pt x="608" y="39"/>
                </a:lnTo>
                <a:lnTo>
                  <a:pt x="608" y="37"/>
                </a:lnTo>
                <a:lnTo>
                  <a:pt x="606" y="35"/>
                </a:lnTo>
                <a:lnTo>
                  <a:pt x="606" y="33"/>
                </a:lnTo>
                <a:lnTo>
                  <a:pt x="606" y="32"/>
                </a:lnTo>
                <a:lnTo>
                  <a:pt x="608" y="32"/>
                </a:lnTo>
                <a:lnTo>
                  <a:pt x="610" y="32"/>
                </a:lnTo>
                <a:lnTo>
                  <a:pt x="612" y="33"/>
                </a:lnTo>
                <a:lnTo>
                  <a:pt x="613" y="33"/>
                </a:lnTo>
                <a:lnTo>
                  <a:pt x="615" y="33"/>
                </a:lnTo>
                <a:lnTo>
                  <a:pt x="617" y="32"/>
                </a:lnTo>
                <a:lnTo>
                  <a:pt x="619" y="32"/>
                </a:lnTo>
                <a:lnTo>
                  <a:pt x="621" y="32"/>
                </a:lnTo>
                <a:lnTo>
                  <a:pt x="623" y="32"/>
                </a:lnTo>
                <a:lnTo>
                  <a:pt x="625" y="32"/>
                </a:lnTo>
                <a:lnTo>
                  <a:pt x="627" y="32"/>
                </a:lnTo>
                <a:lnTo>
                  <a:pt x="628" y="30"/>
                </a:lnTo>
                <a:lnTo>
                  <a:pt x="630" y="30"/>
                </a:lnTo>
                <a:lnTo>
                  <a:pt x="632" y="28"/>
                </a:lnTo>
                <a:lnTo>
                  <a:pt x="634" y="28"/>
                </a:lnTo>
                <a:lnTo>
                  <a:pt x="636" y="28"/>
                </a:lnTo>
                <a:lnTo>
                  <a:pt x="636" y="26"/>
                </a:lnTo>
                <a:lnTo>
                  <a:pt x="638" y="26"/>
                </a:lnTo>
                <a:lnTo>
                  <a:pt x="640" y="26"/>
                </a:lnTo>
                <a:lnTo>
                  <a:pt x="642" y="26"/>
                </a:lnTo>
                <a:lnTo>
                  <a:pt x="642" y="24"/>
                </a:lnTo>
                <a:lnTo>
                  <a:pt x="643" y="24"/>
                </a:lnTo>
                <a:lnTo>
                  <a:pt x="645" y="24"/>
                </a:lnTo>
                <a:lnTo>
                  <a:pt x="647" y="24"/>
                </a:lnTo>
                <a:lnTo>
                  <a:pt x="647" y="22"/>
                </a:lnTo>
                <a:lnTo>
                  <a:pt x="649" y="22"/>
                </a:lnTo>
                <a:lnTo>
                  <a:pt x="651" y="20"/>
                </a:lnTo>
                <a:lnTo>
                  <a:pt x="653" y="18"/>
                </a:lnTo>
                <a:lnTo>
                  <a:pt x="655" y="17"/>
                </a:lnTo>
                <a:lnTo>
                  <a:pt x="655" y="15"/>
                </a:lnTo>
                <a:lnTo>
                  <a:pt x="657" y="13"/>
                </a:lnTo>
                <a:lnTo>
                  <a:pt x="658" y="13"/>
                </a:lnTo>
                <a:lnTo>
                  <a:pt x="660" y="13"/>
                </a:lnTo>
                <a:lnTo>
                  <a:pt x="662" y="13"/>
                </a:lnTo>
                <a:lnTo>
                  <a:pt x="664" y="13"/>
                </a:lnTo>
                <a:lnTo>
                  <a:pt x="666" y="13"/>
                </a:lnTo>
                <a:lnTo>
                  <a:pt x="668" y="13"/>
                </a:lnTo>
                <a:lnTo>
                  <a:pt x="670" y="13"/>
                </a:lnTo>
                <a:lnTo>
                  <a:pt x="672" y="13"/>
                </a:lnTo>
                <a:lnTo>
                  <a:pt x="673" y="15"/>
                </a:lnTo>
                <a:lnTo>
                  <a:pt x="675" y="15"/>
                </a:lnTo>
                <a:lnTo>
                  <a:pt x="677" y="15"/>
                </a:lnTo>
                <a:lnTo>
                  <a:pt x="677" y="17"/>
                </a:lnTo>
                <a:lnTo>
                  <a:pt x="679" y="17"/>
                </a:lnTo>
                <a:lnTo>
                  <a:pt x="679" y="18"/>
                </a:lnTo>
                <a:lnTo>
                  <a:pt x="681" y="18"/>
                </a:lnTo>
                <a:lnTo>
                  <a:pt x="683" y="18"/>
                </a:lnTo>
                <a:lnTo>
                  <a:pt x="685" y="18"/>
                </a:lnTo>
                <a:lnTo>
                  <a:pt x="685" y="18"/>
                </a:lnTo>
                <a:lnTo>
                  <a:pt x="687" y="18"/>
                </a:lnTo>
                <a:lnTo>
                  <a:pt x="688" y="17"/>
                </a:lnTo>
                <a:lnTo>
                  <a:pt x="690" y="17"/>
                </a:lnTo>
                <a:lnTo>
                  <a:pt x="692" y="17"/>
                </a:lnTo>
                <a:lnTo>
                  <a:pt x="694" y="15"/>
                </a:lnTo>
                <a:lnTo>
                  <a:pt x="696" y="15"/>
                </a:lnTo>
                <a:lnTo>
                  <a:pt x="698" y="15"/>
                </a:lnTo>
                <a:lnTo>
                  <a:pt x="700" y="13"/>
                </a:lnTo>
                <a:lnTo>
                  <a:pt x="702" y="13"/>
                </a:lnTo>
                <a:lnTo>
                  <a:pt x="703" y="11"/>
                </a:lnTo>
                <a:lnTo>
                  <a:pt x="705" y="11"/>
                </a:lnTo>
                <a:lnTo>
                  <a:pt x="707" y="9"/>
                </a:lnTo>
                <a:lnTo>
                  <a:pt x="709" y="7"/>
                </a:lnTo>
                <a:lnTo>
                  <a:pt x="713" y="7"/>
                </a:lnTo>
                <a:lnTo>
                  <a:pt x="713" y="9"/>
                </a:lnTo>
                <a:lnTo>
                  <a:pt x="715" y="11"/>
                </a:lnTo>
                <a:lnTo>
                  <a:pt x="717" y="11"/>
                </a:lnTo>
                <a:lnTo>
                  <a:pt x="717" y="13"/>
                </a:lnTo>
                <a:lnTo>
                  <a:pt x="718" y="13"/>
                </a:lnTo>
                <a:lnTo>
                  <a:pt x="720" y="15"/>
                </a:lnTo>
                <a:lnTo>
                  <a:pt x="720" y="17"/>
                </a:lnTo>
                <a:lnTo>
                  <a:pt x="720" y="18"/>
                </a:lnTo>
                <a:lnTo>
                  <a:pt x="720" y="20"/>
                </a:lnTo>
                <a:lnTo>
                  <a:pt x="720" y="22"/>
                </a:lnTo>
                <a:lnTo>
                  <a:pt x="722" y="22"/>
                </a:lnTo>
                <a:lnTo>
                  <a:pt x="724" y="24"/>
                </a:lnTo>
                <a:lnTo>
                  <a:pt x="726" y="24"/>
                </a:lnTo>
                <a:lnTo>
                  <a:pt x="728" y="24"/>
                </a:lnTo>
                <a:lnTo>
                  <a:pt x="730" y="24"/>
                </a:lnTo>
                <a:lnTo>
                  <a:pt x="730" y="26"/>
                </a:lnTo>
                <a:lnTo>
                  <a:pt x="732" y="26"/>
                </a:lnTo>
                <a:lnTo>
                  <a:pt x="732" y="28"/>
                </a:lnTo>
                <a:lnTo>
                  <a:pt x="733" y="28"/>
                </a:lnTo>
                <a:lnTo>
                  <a:pt x="733" y="30"/>
                </a:lnTo>
                <a:lnTo>
                  <a:pt x="735" y="30"/>
                </a:lnTo>
                <a:lnTo>
                  <a:pt x="737" y="32"/>
                </a:lnTo>
                <a:lnTo>
                  <a:pt x="739" y="32"/>
                </a:lnTo>
                <a:lnTo>
                  <a:pt x="741" y="32"/>
                </a:lnTo>
                <a:lnTo>
                  <a:pt x="743" y="30"/>
                </a:lnTo>
                <a:lnTo>
                  <a:pt x="745" y="32"/>
                </a:lnTo>
                <a:lnTo>
                  <a:pt x="748" y="32"/>
                </a:lnTo>
                <a:lnTo>
                  <a:pt x="748" y="30"/>
                </a:lnTo>
                <a:lnTo>
                  <a:pt x="750" y="30"/>
                </a:lnTo>
                <a:lnTo>
                  <a:pt x="752" y="30"/>
                </a:lnTo>
                <a:lnTo>
                  <a:pt x="754" y="30"/>
                </a:lnTo>
                <a:lnTo>
                  <a:pt x="756" y="30"/>
                </a:lnTo>
                <a:lnTo>
                  <a:pt x="756" y="28"/>
                </a:lnTo>
                <a:lnTo>
                  <a:pt x="758" y="28"/>
                </a:lnTo>
                <a:lnTo>
                  <a:pt x="760" y="28"/>
                </a:lnTo>
                <a:lnTo>
                  <a:pt x="762" y="28"/>
                </a:lnTo>
                <a:lnTo>
                  <a:pt x="762" y="30"/>
                </a:lnTo>
                <a:lnTo>
                  <a:pt x="763" y="30"/>
                </a:lnTo>
                <a:lnTo>
                  <a:pt x="765" y="30"/>
                </a:lnTo>
                <a:lnTo>
                  <a:pt x="767" y="30"/>
                </a:lnTo>
                <a:lnTo>
                  <a:pt x="769" y="30"/>
                </a:lnTo>
                <a:lnTo>
                  <a:pt x="771" y="30"/>
                </a:lnTo>
                <a:lnTo>
                  <a:pt x="773" y="30"/>
                </a:lnTo>
                <a:lnTo>
                  <a:pt x="775" y="30"/>
                </a:lnTo>
                <a:lnTo>
                  <a:pt x="777" y="28"/>
                </a:lnTo>
                <a:lnTo>
                  <a:pt x="778" y="28"/>
                </a:lnTo>
                <a:lnTo>
                  <a:pt x="778" y="28"/>
                </a:lnTo>
                <a:lnTo>
                  <a:pt x="778" y="26"/>
                </a:lnTo>
                <a:lnTo>
                  <a:pt x="780" y="24"/>
                </a:lnTo>
                <a:lnTo>
                  <a:pt x="782" y="26"/>
                </a:lnTo>
                <a:lnTo>
                  <a:pt x="782" y="28"/>
                </a:lnTo>
                <a:lnTo>
                  <a:pt x="784" y="28"/>
                </a:lnTo>
                <a:lnTo>
                  <a:pt x="786" y="28"/>
                </a:lnTo>
                <a:lnTo>
                  <a:pt x="790" y="28"/>
                </a:lnTo>
                <a:lnTo>
                  <a:pt x="790" y="26"/>
                </a:lnTo>
                <a:lnTo>
                  <a:pt x="790" y="24"/>
                </a:lnTo>
                <a:lnTo>
                  <a:pt x="790" y="24"/>
                </a:lnTo>
                <a:lnTo>
                  <a:pt x="792" y="24"/>
                </a:lnTo>
                <a:lnTo>
                  <a:pt x="792" y="22"/>
                </a:lnTo>
                <a:lnTo>
                  <a:pt x="792" y="20"/>
                </a:lnTo>
                <a:lnTo>
                  <a:pt x="793" y="20"/>
                </a:lnTo>
                <a:lnTo>
                  <a:pt x="795" y="20"/>
                </a:lnTo>
                <a:lnTo>
                  <a:pt x="797" y="20"/>
                </a:lnTo>
                <a:lnTo>
                  <a:pt x="799" y="20"/>
                </a:lnTo>
                <a:lnTo>
                  <a:pt x="801" y="20"/>
                </a:lnTo>
                <a:lnTo>
                  <a:pt x="810" y="15"/>
                </a:lnTo>
                <a:lnTo>
                  <a:pt x="810" y="13"/>
                </a:lnTo>
                <a:lnTo>
                  <a:pt x="812" y="15"/>
                </a:lnTo>
                <a:lnTo>
                  <a:pt x="814" y="13"/>
                </a:lnTo>
                <a:lnTo>
                  <a:pt x="816" y="13"/>
                </a:lnTo>
                <a:lnTo>
                  <a:pt x="818" y="11"/>
                </a:lnTo>
                <a:lnTo>
                  <a:pt x="820" y="11"/>
                </a:lnTo>
                <a:lnTo>
                  <a:pt x="822" y="11"/>
                </a:lnTo>
                <a:lnTo>
                  <a:pt x="823" y="11"/>
                </a:lnTo>
                <a:lnTo>
                  <a:pt x="823" y="13"/>
                </a:lnTo>
                <a:lnTo>
                  <a:pt x="825" y="11"/>
                </a:lnTo>
                <a:lnTo>
                  <a:pt x="827" y="11"/>
                </a:lnTo>
                <a:lnTo>
                  <a:pt x="827" y="11"/>
                </a:lnTo>
                <a:lnTo>
                  <a:pt x="827" y="9"/>
                </a:lnTo>
                <a:lnTo>
                  <a:pt x="829" y="9"/>
                </a:lnTo>
                <a:lnTo>
                  <a:pt x="831" y="9"/>
                </a:lnTo>
                <a:lnTo>
                  <a:pt x="833" y="9"/>
                </a:lnTo>
                <a:lnTo>
                  <a:pt x="833" y="7"/>
                </a:lnTo>
                <a:lnTo>
                  <a:pt x="835" y="7"/>
                </a:lnTo>
                <a:lnTo>
                  <a:pt x="837" y="7"/>
                </a:lnTo>
                <a:lnTo>
                  <a:pt x="837" y="5"/>
                </a:lnTo>
                <a:lnTo>
                  <a:pt x="838" y="5"/>
                </a:lnTo>
                <a:lnTo>
                  <a:pt x="840" y="7"/>
                </a:lnTo>
                <a:lnTo>
                  <a:pt x="842" y="7"/>
                </a:lnTo>
                <a:lnTo>
                  <a:pt x="844" y="5"/>
                </a:lnTo>
                <a:lnTo>
                  <a:pt x="846" y="5"/>
                </a:lnTo>
                <a:lnTo>
                  <a:pt x="848" y="5"/>
                </a:lnTo>
                <a:lnTo>
                  <a:pt x="850" y="5"/>
                </a:lnTo>
                <a:lnTo>
                  <a:pt x="852" y="5"/>
                </a:lnTo>
                <a:lnTo>
                  <a:pt x="853" y="5"/>
                </a:lnTo>
                <a:lnTo>
                  <a:pt x="855" y="5"/>
                </a:lnTo>
                <a:lnTo>
                  <a:pt x="855" y="3"/>
                </a:lnTo>
                <a:lnTo>
                  <a:pt x="857" y="3"/>
                </a:lnTo>
                <a:lnTo>
                  <a:pt x="859" y="3"/>
                </a:lnTo>
                <a:lnTo>
                  <a:pt x="861" y="3"/>
                </a:lnTo>
                <a:lnTo>
                  <a:pt x="863" y="3"/>
                </a:lnTo>
                <a:lnTo>
                  <a:pt x="865" y="3"/>
                </a:lnTo>
                <a:lnTo>
                  <a:pt x="865" y="5"/>
                </a:lnTo>
                <a:lnTo>
                  <a:pt x="865" y="7"/>
                </a:lnTo>
                <a:lnTo>
                  <a:pt x="867" y="7"/>
                </a:lnTo>
                <a:lnTo>
                  <a:pt x="868" y="7"/>
                </a:lnTo>
                <a:lnTo>
                  <a:pt x="868" y="9"/>
                </a:lnTo>
                <a:lnTo>
                  <a:pt x="870" y="9"/>
                </a:lnTo>
                <a:lnTo>
                  <a:pt x="872" y="11"/>
                </a:lnTo>
                <a:lnTo>
                  <a:pt x="874" y="13"/>
                </a:lnTo>
                <a:lnTo>
                  <a:pt x="874" y="11"/>
                </a:lnTo>
                <a:lnTo>
                  <a:pt x="876" y="9"/>
                </a:lnTo>
                <a:lnTo>
                  <a:pt x="878" y="9"/>
                </a:lnTo>
                <a:lnTo>
                  <a:pt x="880" y="9"/>
                </a:lnTo>
                <a:lnTo>
                  <a:pt x="882" y="9"/>
                </a:lnTo>
                <a:lnTo>
                  <a:pt x="883" y="9"/>
                </a:lnTo>
                <a:lnTo>
                  <a:pt x="885" y="11"/>
                </a:lnTo>
                <a:lnTo>
                  <a:pt x="887" y="11"/>
                </a:lnTo>
                <a:lnTo>
                  <a:pt x="889" y="11"/>
                </a:lnTo>
                <a:lnTo>
                  <a:pt x="891" y="11"/>
                </a:lnTo>
                <a:lnTo>
                  <a:pt x="893" y="9"/>
                </a:lnTo>
                <a:lnTo>
                  <a:pt x="895" y="11"/>
                </a:lnTo>
                <a:lnTo>
                  <a:pt x="897" y="11"/>
                </a:lnTo>
                <a:lnTo>
                  <a:pt x="898" y="11"/>
                </a:lnTo>
                <a:lnTo>
                  <a:pt x="898" y="9"/>
                </a:lnTo>
                <a:lnTo>
                  <a:pt x="900" y="9"/>
                </a:lnTo>
                <a:lnTo>
                  <a:pt x="900" y="7"/>
                </a:lnTo>
                <a:lnTo>
                  <a:pt x="902" y="7"/>
                </a:lnTo>
                <a:lnTo>
                  <a:pt x="904" y="5"/>
                </a:lnTo>
                <a:lnTo>
                  <a:pt x="906" y="7"/>
                </a:lnTo>
                <a:lnTo>
                  <a:pt x="906" y="5"/>
                </a:lnTo>
                <a:lnTo>
                  <a:pt x="908" y="7"/>
                </a:lnTo>
                <a:lnTo>
                  <a:pt x="910" y="7"/>
                </a:lnTo>
                <a:lnTo>
                  <a:pt x="910" y="5"/>
                </a:lnTo>
                <a:lnTo>
                  <a:pt x="912" y="5"/>
                </a:lnTo>
                <a:lnTo>
                  <a:pt x="912" y="3"/>
                </a:lnTo>
                <a:lnTo>
                  <a:pt x="913" y="3"/>
                </a:lnTo>
                <a:lnTo>
                  <a:pt x="915" y="1"/>
                </a:lnTo>
                <a:lnTo>
                  <a:pt x="917" y="1"/>
                </a:lnTo>
                <a:lnTo>
                  <a:pt x="917" y="3"/>
                </a:lnTo>
                <a:lnTo>
                  <a:pt x="919" y="3"/>
                </a:lnTo>
                <a:lnTo>
                  <a:pt x="921" y="1"/>
                </a:lnTo>
                <a:lnTo>
                  <a:pt x="923" y="1"/>
                </a:lnTo>
                <a:lnTo>
                  <a:pt x="923" y="0"/>
                </a:lnTo>
                <a:lnTo>
                  <a:pt x="925" y="0"/>
                </a:lnTo>
                <a:lnTo>
                  <a:pt x="925" y="1"/>
                </a:lnTo>
                <a:lnTo>
                  <a:pt x="927" y="0"/>
                </a:lnTo>
                <a:lnTo>
                  <a:pt x="928" y="0"/>
                </a:lnTo>
                <a:lnTo>
                  <a:pt x="930" y="1"/>
                </a:lnTo>
                <a:lnTo>
                  <a:pt x="932" y="1"/>
                </a:lnTo>
                <a:lnTo>
                  <a:pt x="934" y="1"/>
                </a:lnTo>
                <a:lnTo>
                  <a:pt x="934" y="0"/>
                </a:lnTo>
                <a:lnTo>
                  <a:pt x="936" y="1"/>
                </a:lnTo>
                <a:lnTo>
                  <a:pt x="938" y="1"/>
                </a:lnTo>
                <a:lnTo>
                  <a:pt x="940" y="1"/>
                </a:lnTo>
                <a:lnTo>
                  <a:pt x="942" y="1"/>
                </a:lnTo>
                <a:lnTo>
                  <a:pt x="942" y="3"/>
                </a:lnTo>
                <a:lnTo>
                  <a:pt x="943" y="3"/>
                </a:lnTo>
                <a:lnTo>
                  <a:pt x="945" y="5"/>
                </a:lnTo>
                <a:lnTo>
                  <a:pt x="947" y="7"/>
                </a:lnTo>
                <a:lnTo>
                  <a:pt x="949" y="7"/>
                </a:lnTo>
                <a:lnTo>
                  <a:pt x="951" y="9"/>
                </a:lnTo>
                <a:lnTo>
                  <a:pt x="949" y="11"/>
                </a:lnTo>
                <a:lnTo>
                  <a:pt x="947" y="13"/>
                </a:lnTo>
                <a:lnTo>
                  <a:pt x="947" y="15"/>
                </a:lnTo>
                <a:lnTo>
                  <a:pt x="945" y="15"/>
                </a:lnTo>
                <a:lnTo>
                  <a:pt x="945" y="17"/>
                </a:lnTo>
                <a:lnTo>
                  <a:pt x="947" y="17"/>
                </a:lnTo>
                <a:lnTo>
                  <a:pt x="947" y="18"/>
                </a:lnTo>
                <a:lnTo>
                  <a:pt x="949" y="18"/>
                </a:lnTo>
                <a:lnTo>
                  <a:pt x="951" y="20"/>
                </a:lnTo>
                <a:lnTo>
                  <a:pt x="953" y="20"/>
                </a:lnTo>
                <a:lnTo>
                  <a:pt x="955" y="20"/>
                </a:lnTo>
                <a:lnTo>
                  <a:pt x="957" y="22"/>
                </a:lnTo>
                <a:lnTo>
                  <a:pt x="958" y="22"/>
                </a:lnTo>
                <a:lnTo>
                  <a:pt x="958" y="20"/>
                </a:lnTo>
                <a:lnTo>
                  <a:pt x="960" y="20"/>
                </a:lnTo>
                <a:lnTo>
                  <a:pt x="962" y="18"/>
                </a:lnTo>
                <a:lnTo>
                  <a:pt x="964" y="18"/>
                </a:lnTo>
                <a:lnTo>
                  <a:pt x="966" y="18"/>
                </a:lnTo>
                <a:lnTo>
                  <a:pt x="968" y="18"/>
                </a:lnTo>
                <a:lnTo>
                  <a:pt x="968" y="17"/>
                </a:lnTo>
                <a:lnTo>
                  <a:pt x="970" y="17"/>
                </a:lnTo>
                <a:lnTo>
                  <a:pt x="970" y="17"/>
                </a:lnTo>
                <a:lnTo>
                  <a:pt x="972" y="17"/>
                </a:lnTo>
                <a:lnTo>
                  <a:pt x="974" y="18"/>
                </a:lnTo>
                <a:lnTo>
                  <a:pt x="975" y="18"/>
                </a:lnTo>
                <a:lnTo>
                  <a:pt x="977" y="18"/>
                </a:lnTo>
                <a:lnTo>
                  <a:pt x="979" y="20"/>
                </a:lnTo>
                <a:lnTo>
                  <a:pt x="981" y="20"/>
                </a:lnTo>
                <a:lnTo>
                  <a:pt x="983" y="20"/>
                </a:lnTo>
                <a:lnTo>
                  <a:pt x="983" y="18"/>
                </a:lnTo>
                <a:lnTo>
                  <a:pt x="985" y="20"/>
                </a:lnTo>
                <a:lnTo>
                  <a:pt x="987" y="20"/>
                </a:lnTo>
                <a:lnTo>
                  <a:pt x="989" y="22"/>
                </a:lnTo>
                <a:lnTo>
                  <a:pt x="990" y="22"/>
                </a:lnTo>
                <a:lnTo>
                  <a:pt x="992" y="24"/>
                </a:lnTo>
                <a:lnTo>
                  <a:pt x="994" y="22"/>
                </a:lnTo>
                <a:lnTo>
                  <a:pt x="996" y="24"/>
                </a:lnTo>
                <a:lnTo>
                  <a:pt x="996" y="24"/>
                </a:lnTo>
                <a:lnTo>
                  <a:pt x="998" y="24"/>
                </a:lnTo>
                <a:lnTo>
                  <a:pt x="998" y="26"/>
                </a:lnTo>
                <a:lnTo>
                  <a:pt x="1000" y="26"/>
                </a:lnTo>
                <a:lnTo>
                  <a:pt x="1002" y="26"/>
                </a:lnTo>
                <a:lnTo>
                  <a:pt x="1004" y="26"/>
                </a:lnTo>
                <a:lnTo>
                  <a:pt x="1005" y="26"/>
                </a:lnTo>
                <a:lnTo>
                  <a:pt x="1007" y="26"/>
                </a:lnTo>
                <a:lnTo>
                  <a:pt x="1009" y="26"/>
                </a:lnTo>
                <a:lnTo>
                  <a:pt x="1011" y="26"/>
                </a:lnTo>
                <a:lnTo>
                  <a:pt x="1013" y="28"/>
                </a:lnTo>
                <a:lnTo>
                  <a:pt x="1015" y="28"/>
                </a:lnTo>
                <a:lnTo>
                  <a:pt x="1017" y="28"/>
                </a:lnTo>
                <a:lnTo>
                  <a:pt x="1017" y="26"/>
                </a:lnTo>
                <a:lnTo>
                  <a:pt x="1019" y="26"/>
                </a:lnTo>
                <a:lnTo>
                  <a:pt x="1020" y="26"/>
                </a:lnTo>
                <a:lnTo>
                  <a:pt x="1022" y="26"/>
                </a:lnTo>
                <a:lnTo>
                  <a:pt x="1024" y="28"/>
                </a:lnTo>
                <a:lnTo>
                  <a:pt x="1026" y="28"/>
                </a:lnTo>
                <a:lnTo>
                  <a:pt x="1028" y="28"/>
                </a:lnTo>
                <a:lnTo>
                  <a:pt x="1030" y="26"/>
                </a:lnTo>
                <a:lnTo>
                  <a:pt x="1032" y="28"/>
                </a:lnTo>
                <a:lnTo>
                  <a:pt x="1034" y="28"/>
                </a:lnTo>
                <a:lnTo>
                  <a:pt x="1034" y="30"/>
                </a:lnTo>
                <a:lnTo>
                  <a:pt x="1035" y="30"/>
                </a:lnTo>
                <a:lnTo>
                  <a:pt x="1037" y="30"/>
                </a:lnTo>
                <a:lnTo>
                  <a:pt x="1039" y="30"/>
                </a:lnTo>
                <a:lnTo>
                  <a:pt x="1041" y="30"/>
                </a:lnTo>
                <a:lnTo>
                  <a:pt x="1043" y="30"/>
                </a:lnTo>
                <a:lnTo>
                  <a:pt x="1045" y="30"/>
                </a:lnTo>
                <a:lnTo>
                  <a:pt x="1047" y="30"/>
                </a:lnTo>
                <a:lnTo>
                  <a:pt x="1049" y="32"/>
                </a:lnTo>
                <a:lnTo>
                  <a:pt x="1049" y="33"/>
                </a:lnTo>
                <a:lnTo>
                  <a:pt x="1050" y="35"/>
                </a:lnTo>
                <a:lnTo>
                  <a:pt x="1052" y="35"/>
                </a:lnTo>
                <a:lnTo>
                  <a:pt x="1054" y="37"/>
                </a:lnTo>
                <a:lnTo>
                  <a:pt x="1054" y="39"/>
                </a:lnTo>
                <a:lnTo>
                  <a:pt x="1054" y="41"/>
                </a:lnTo>
                <a:lnTo>
                  <a:pt x="1054" y="43"/>
                </a:lnTo>
                <a:lnTo>
                  <a:pt x="1056" y="43"/>
                </a:lnTo>
                <a:lnTo>
                  <a:pt x="1058" y="45"/>
                </a:lnTo>
                <a:lnTo>
                  <a:pt x="1060" y="47"/>
                </a:lnTo>
                <a:lnTo>
                  <a:pt x="1062" y="48"/>
                </a:lnTo>
                <a:lnTo>
                  <a:pt x="1064" y="50"/>
                </a:lnTo>
                <a:lnTo>
                  <a:pt x="1065" y="50"/>
                </a:lnTo>
                <a:lnTo>
                  <a:pt x="1065" y="52"/>
                </a:lnTo>
                <a:lnTo>
                  <a:pt x="1067" y="52"/>
                </a:lnTo>
                <a:lnTo>
                  <a:pt x="1069" y="52"/>
                </a:lnTo>
                <a:lnTo>
                  <a:pt x="1071" y="52"/>
                </a:lnTo>
                <a:lnTo>
                  <a:pt x="1073" y="52"/>
                </a:lnTo>
                <a:lnTo>
                  <a:pt x="1075" y="52"/>
                </a:lnTo>
                <a:lnTo>
                  <a:pt x="1075" y="54"/>
                </a:lnTo>
                <a:lnTo>
                  <a:pt x="1077" y="54"/>
                </a:lnTo>
                <a:lnTo>
                  <a:pt x="1079" y="54"/>
                </a:lnTo>
                <a:lnTo>
                  <a:pt x="1080" y="56"/>
                </a:lnTo>
                <a:lnTo>
                  <a:pt x="1082" y="58"/>
                </a:lnTo>
                <a:lnTo>
                  <a:pt x="1084" y="58"/>
                </a:lnTo>
                <a:lnTo>
                  <a:pt x="1086" y="58"/>
                </a:lnTo>
                <a:lnTo>
                  <a:pt x="1086" y="56"/>
                </a:lnTo>
                <a:lnTo>
                  <a:pt x="1090" y="56"/>
                </a:lnTo>
                <a:lnTo>
                  <a:pt x="1092" y="56"/>
                </a:lnTo>
                <a:lnTo>
                  <a:pt x="1094" y="56"/>
                </a:lnTo>
                <a:lnTo>
                  <a:pt x="1094" y="54"/>
                </a:lnTo>
                <a:lnTo>
                  <a:pt x="1095" y="54"/>
                </a:lnTo>
                <a:lnTo>
                  <a:pt x="1097" y="54"/>
                </a:lnTo>
                <a:lnTo>
                  <a:pt x="1099" y="54"/>
                </a:lnTo>
                <a:lnTo>
                  <a:pt x="1101" y="52"/>
                </a:lnTo>
                <a:lnTo>
                  <a:pt x="1103" y="52"/>
                </a:lnTo>
                <a:lnTo>
                  <a:pt x="1103" y="54"/>
                </a:lnTo>
                <a:lnTo>
                  <a:pt x="1105" y="54"/>
                </a:lnTo>
                <a:lnTo>
                  <a:pt x="1107" y="56"/>
                </a:lnTo>
                <a:lnTo>
                  <a:pt x="1107" y="58"/>
                </a:lnTo>
                <a:lnTo>
                  <a:pt x="1109" y="60"/>
                </a:lnTo>
                <a:lnTo>
                  <a:pt x="1110" y="60"/>
                </a:lnTo>
                <a:lnTo>
                  <a:pt x="1110" y="58"/>
                </a:lnTo>
                <a:lnTo>
                  <a:pt x="1112" y="60"/>
                </a:lnTo>
                <a:lnTo>
                  <a:pt x="1112" y="62"/>
                </a:lnTo>
                <a:lnTo>
                  <a:pt x="1112" y="63"/>
                </a:lnTo>
                <a:lnTo>
                  <a:pt x="1112" y="63"/>
                </a:lnTo>
                <a:lnTo>
                  <a:pt x="1114" y="63"/>
                </a:lnTo>
                <a:lnTo>
                  <a:pt x="1116" y="63"/>
                </a:lnTo>
                <a:lnTo>
                  <a:pt x="1118" y="63"/>
                </a:lnTo>
                <a:lnTo>
                  <a:pt x="1120" y="63"/>
                </a:lnTo>
                <a:lnTo>
                  <a:pt x="1122" y="63"/>
                </a:lnTo>
                <a:lnTo>
                  <a:pt x="1124" y="63"/>
                </a:lnTo>
                <a:lnTo>
                  <a:pt x="1125" y="63"/>
                </a:lnTo>
                <a:lnTo>
                  <a:pt x="1125" y="62"/>
                </a:lnTo>
                <a:lnTo>
                  <a:pt x="1127" y="62"/>
                </a:lnTo>
                <a:lnTo>
                  <a:pt x="1129" y="62"/>
                </a:lnTo>
                <a:lnTo>
                  <a:pt x="1131" y="63"/>
                </a:lnTo>
                <a:lnTo>
                  <a:pt x="1133" y="63"/>
                </a:lnTo>
                <a:lnTo>
                  <a:pt x="1135" y="65"/>
                </a:lnTo>
                <a:lnTo>
                  <a:pt x="1139" y="67"/>
                </a:lnTo>
                <a:lnTo>
                  <a:pt x="1140" y="67"/>
                </a:lnTo>
                <a:lnTo>
                  <a:pt x="1140" y="69"/>
                </a:lnTo>
                <a:lnTo>
                  <a:pt x="1142" y="69"/>
                </a:lnTo>
                <a:lnTo>
                  <a:pt x="1144" y="69"/>
                </a:lnTo>
                <a:lnTo>
                  <a:pt x="1144" y="69"/>
                </a:lnTo>
                <a:lnTo>
                  <a:pt x="1146" y="69"/>
                </a:lnTo>
                <a:lnTo>
                  <a:pt x="1148" y="69"/>
                </a:lnTo>
                <a:lnTo>
                  <a:pt x="1150" y="69"/>
                </a:lnTo>
                <a:lnTo>
                  <a:pt x="1152" y="69"/>
                </a:lnTo>
                <a:lnTo>
                  <a:pt x="1154" y="69"/>
                </a:lnTo>
                <a:lnTo>
                  <a:pt x="1155" y="69"/>
                </a:lnTo>
                <a:lnTo>
                  <a:pt x="1157" y="69"/>
                </a:lnTo>
                <a:lnTo>
                  <a:pt x="1157" y="67"/>
                </a:lnTo>
                <a:lnTo>
                  <a:pt x="1159" y="67"/>
                </a:lnTo>
                <a:lnTo>
                  <a:pt x="1159" y="65"/>
                </a:lnTo>
                <a:lnTo>
                  <a:pt x="1159" y="63"/>
                </a:lnTo>
                <a:lnTo>
                  <a:pt x="1159" y="62"/>
                </a:lnTo>
                <a:lnTo>
                  <a:pt x="1159" y="60"/>
                </a:lnTo>
                <a:lnTo>
                  <a:pt x="1159" y="58"/>
                </a:lnTo>
                <a:lnTo>
                  <a:pt x="1161" y="56"/>
                </a:lnTo>
                <a:lnTo>
                  <a:pt x="1161" y="54"/>
                </a:lnTo>
                <a:lnTo>
                  <a:pt x="1161" y="52"/>
                </a:lnTo>
                <a:lnTo>
                  <a:pt x="1163" y="54"/>
                </a:lnTo>
                <a:lnTo>
                  <a:pt x="1165" y="54"/>
                </a:lnTo>
                <a:lnTo>
                  <a:pt x="1167" y="56"/>
                </a:lnTo>
                <a:lnTo>
                  <a:pt x="1169" y="56"/>
                </a:lnTo>
                <a:lnTo>
                  <a:pt x="1169" y="58"/>
                </a:lnTo>
                <a:lnTo>
                  <a:pt x="1170" y="58"/>
                </a:lnTo>
                <a:lnTo>
                  <a:pt x="1170" y="60"/>
                </a:lnTo>
                <a:lnTo>
                  <a:pt x="1172" y="60"/>
                </a:lnTo>
                <a:lnTo>
                  <a:pt x="1174" y="60"/>
                </a:lnTo>
                <a:lnTo>
                  <a:pt x="1176" y="60"/>
                </a:lnTo>
                <a:lnTo>
                  <a:pt x="1176" y="58"/>
                </a:lnTo>
                <a:lnTo>
                  <a:pt x="1176" y="60"/>
                </a:lnTo>
                <a:lnTo>
                  <a:pt x="1176" y="62"/>
                </a:lnTo>
                <a:lnTo>
                  <a:pt x="1176" y="63"/>
                </a:lnTo>
                <a:lnTo>
                  <a:pt x="1174" y="65"/>
                </a:lnTo>
                <a:lnTo>
                  <a:pt x="1174" y="67"/>
                </a:lnTo>
                <a:lnTo>
                  <a:pt x="1174" y="69"/>
                </a:lnTo>
                <a:lnTo>
                  <a:pt x="1174" y="69"/>
                </a:lnTo>
                <a:lnTo>
                  <a:pt x="1174" y="71"/>
                </a:lnTo>
                <a:lnTo>
                  <a:pt x="1176" y="71"/>
                </a:lnTo>
                <a:lnTo>
                  <a:pt x="1176" y="73"/>
                </a:lnTo>
                <a:lnTo>
                  <a:pt x="1176" y="75"/>
                </a:lnTo>
                <a:lnTo>
                  <a:pt x="1176" y="77"/>
                </a:lnTo>
                <a:lnTo>
                  <a:pt x="1174" y="77"/>
                </a:lnTo>
                <a:lnTo>
                  <a:pt x="1174" y="78"/>
                </a:lnTo>
                <a:lnTo>
                  <a:pt x="1174" y="80"/>
                </a:lnTo>
                <a:lnTo>
                  <a:pt x="1172" y="80"/>
                </a:lnTo>
                <a:lnTo>
                  <a:pt x="1172" y="82"/>
                </a:lnTo>
                <a:lnTo>
                  <a:pt x="1172" y="84"/>
                </a:lnTo>
                <a:lnTo>
                  <a:pt x="1170" y="84"/>
                </a:lnTo>
                <a:lnTo>
                  <a:pt x="1169" y="84"/>
                </a:lnTo>
                <a:lnTo>
                  <a:pt x="1169" y="86"/>
                </a:lnTo>
                <a:lnTo>
                  <a:pt x="1169" y="88"/>
                </a:lnTo>
                <a:lnTo>
                  <a:pt x="1169" y="90"/>
                </a:lnTo>
                <a:lnTo>
                  <a:pt x="1169" y="92"/>
                </a:lnTo>
                <a:lnTo>
                  <a:pt x="1170" y="92"/>
                </a:lnTo>
                <a:lnTo>
                  <a:pt x="1170" y="93"/>
                </a:lnTo>
                <a:lnTo>
                  <a:pt x="1169" y="93"/>
                </a:lnTo>
                <a:lnTo>
                  <a:pt x="1169" y="95"/>
                </a:lnTo>
                <a:lnTo>
                  <a:pt x="1169" y="97"/>
                </a:lnTo>
                <a:lnTo>
                  <a:pt x="1167" y="97"/>
                </a:lnTo>
                <a:lnTo>
                  <a:pt x="1165" y="99"/>
                </a:lnTo>
                <a:lnTo>
                  <a:pt x="1163" y="99"/>
                </a:lnTo>
                <a:lnTo>
                  <a:pt x="1161" y="99"/>
                </a:lnTo>
                <a:lnTo>
                  <a:pt x="1159" y="99"/>
                </a:lnTo>
                <a:lnTo>
                  <a:pt x="1159" y="97"/>
                </a:lnTo>
                <a:lnTo>
                  <a:pt x="1157" y="97"/>
                </a:lnTo>
                <a:lnTo>
                  <a:pt x="1155" y="97"/>
                </a:lnTo>
                <a:lnTo>
                  <a:pt x="1154" y="97"/>
                </a:lnTo>
                <a:lnTo>
                  <a:pt x="1152" y="97"/>
                </a:lnTo>
                <a:lnTo>
                  <a:pt x="1150" y="97"/>
                </a:lnTo>
                <a:lnTo>
                  <a:pt x="1148" y="95"/>
                </a:lnTo>
                <a:lnTo>
                  <a:pt x="1146" y="95"/>
                </a:lnTo>
                <a:lnTo>
                  <a:pt x="1146" y="93"/>
                </a:lnTo>
                <a:lnTo>
                  <a:pt x="1144" y="93"/>
                </a:lnTo>
                <a:lnTo>
                  <a:pt x="1142" y="93"/>
                </a:lnTo>
                <a:lnTo>
                  <a:pt x="1142" y="92"/>
                </a:lnTo>
                <a:lnTo>
                  <a:pt x="1140" y="92"/>
                </a:lnTo>
                <a:lnTo>
                  <a:pt x="1140" y="93"/>
                </a:lnTo>
                <a:lnTo>
                  <a:pt x="1139" y="93"/>
                </a:lnTo>
                <a:lnTo>
                  <a:pt x="1139" y="95"/>
                </a:lnTo>
                <a:lnTo>
                  <a:pt x="1137" y="95"/>
                </a:lnTo>
                <a:lnTo>
                  <a:pt x="1137" y="97"/>
                </a:lnTo>
                <a:lnTo>
                  <a:pt x="1137" y="99"/>
                </a:lnTo>
                <a:lnTo>
                  <a:pt x="1135" y="101"/>
                </a:lnTo>
                <a:lnTo>
                  <a:pt x="1135" y="103"/>
                </a:lnTo>
                <a:lnTo>
                  <a:pt x="1135" y="105"/>
                </a:lnTo>
                <a:lnTo>
                  <a:pt x="1135" y="107"/>
                </a:lnTo>
                <a:lnTo>
                  <a:pt x="1135" y="108"/>
                </a:lnTo>
                <a:lnTo>
                  <a:pt x="1133" y="110"/>
                </a:lnTo>
                <a:lnTo>
                  <a:pt x="1133" y="112"/>
                </a:lnTo>
                <a:lnTo>
                  <a:pt x="1133" y="114"/>
                </a:lnTo>
                <a:lnTo>
                  <a:pt x="1131" y="114"/>
                </a:lnTo>
                <a:lnTo>
                  <a:pt x="1131" y="114"/>
                </a:lnTo>
                <a:lnTo>
                  <a:pt x="1129" y="114"/>
                </a:lnTo>
                <a:lnTo>
                  <a:pt x="1129" y="116"/>
                </a:lnTo>
                <a:lnTo>
                  <a:pt x="1127" y="118"/>
                </a:lnTo>
                <a:lnTo>
                  <a:pt x="1127" y="120"/>
                </a:lnTo>
                <a:lnTo>
                  <a:pt x="1125" y="120"/>
                </a:lnTo>
                <a:lnTo>
                  <a:pt x="1125" y="122"/>
                </a:lnTo>
                <a:lnTo>
                  <a:pt x="1124" y="122"/>
                </a:lnTo>
                <a:lnTo>
                  <a:pt x="1122" y="123"/>
                </a:lnTo>
                <a:lnTo>
                  <a:pt x="1122" y="125"/>
                </a:lnTo>
                <a:lnTo>
                  <a:pt x="1120" y="127"/>
                </a:lnTo>
                <a:lnTo>
                  <a:pt x="1118" y="129"/>
                </a:lnTo>
                <a:lnTo>
                  <a:pt x="1116" y="131"/>
                </a:lnTo>
                <a:lnTo>
                  <a:pt x="1116" y="133"/>
                </a:lnTo>
                <a:lnTo>
                  <a:pt x="1114" y="135"/>
                </a:lnTo>
                <a:lnTo>
                  <a:pt x="1114" y="137"/>
                </a:lnTo>
                <a:lnTo>
                  <a:pt x="1114" y="138"/>
                </a:lnTo>
                <a:lnTo>
                  <a:pt x="1112" y="138"/>
                </a:lnTo>
                <a:lnTo>
                  <a:pt x="1112" y="140"/>
                </a:lnTo>
                <a:lnTo>
                  <a:pt x="1112" y="142"/>
                </a:lnTo>
                <a:lnTo>
                  <a:pt x="1112" y="144"/>
                </a:lnTo>
                <a:lnTo>
                  <a:pt x="1112" y="146"/>
                </a:lnTo>
                <a:lnTo>
                  <a:pt x="1110" y="148"/>
                </a:lnTo>
                <a:lnTo>
                  <a:pt x="1110" y="150"/>
                </a:lnTo>
                <a:lnTo>
                  <a:pt x="1110" y="152"/>
                </a:lnTo>
                <a:lnTo>
                  <a:pt x="1109" y="152"/>
                </a:lnTo>
                <a:lnTo>
                  <a:pt x="1109" y="153"/>
                </a:lnTo>
                <a:lnTo>
                  <a:pt x="1109" y="155"/>
                </a:lnTo>
                <a:lnTo>
                  <a:pt x="1107" y="155"/>
                </a:lnTo>
                <a:lnTo>
                  <a:pt x="1107" y="157"/>
                </a:lnTo>
                <a:lnTo>
                  <a:pt x="1107" y="159"/>
                </a:lnTo>
                <a:lnTo>
                  <a:pt x="1105" y="159"/>
                </a:lnTo>
                <a:lnTo>
                  <a:pt x="1105" y="159"/>
                </a:lnTo>
                <a:lnTo>
                  <a:pt x="1105" y="161"/>
                </a:lnTo>
                <a:lnTo>
                  <a:pt x="1103" y="163"/>
                </a:lnTo>
                <a:lnTo>
                  <a:pt x="1103" y="165"/>
                </a:lnTo>
                <a:lnTo>
                  <a:pt x="1101" y="167"/>
                </a:lnTo>
                <a:lnTo>
                  <a:pt x="1099" y="168"/>
                </a:lnTo>
                <a:lnTo>
                  <a:pt x="1099" y="170"/>
                </a:lnTo>
                <a:lnTo>
                  <a:pt x="1097" y="172"/>
                </a:lnTo>
                <a:lnTo>
                  <a:pt x="1097" y="174"/>
                </a:lnTo>
                <a:lnTo>
                  <a:pt x="1095" y="176"/>
                </a:lnTo>
                <a:lnTo>
                  <a:pt x="1095" y="178"/>
                </a:lnTo>
                <a:lnTo>
                  <a:pt x="1095" y="180"/>
                </a:lnTo>
                <a:lnTo>
                  <a:pt x="1095" y="182"/>
                </a:lnTo>
                <a:lnTo>
                  <a:pt x="1095" y="183"/>
                </a:lnTo>
                <a:lnTo>
                  <a:pt x="1094" y="185"/>
                </a:lnTo>
                <a:lnTo>
                  <a:pt x="1092" y="187"/>
                </a:lnTo>
                <a:lnTo>
                  <a:pt x="1090" y="189"/>
                </a:lnTo>
                <a:lnTo>
                  <a:pt x="1088" y="191"/>
                </a:lnTo>
                <a:lnTo>
                  <a:pt x="1088" y="193"/>
                </a:lnTo>
                <a:lnTo>
                  <a:pt x="1086" y="193"/>
                </a:lnTo>
                <a:lnTo>
                  <a:pt x="1084" y="195"/>
                </a:lnTo>
                <a:lnTo>
                  <a:pt x="1082" y="197"/>
                </a:lnTo>
                <a:lnTo>
                  <a:pt x="1080" y="198"/>
                </a:lnTo>
                <a:lnTo>
                  <a:pt x="1079" y="200"/>
                </a:lnTo>
                <a:lnTo>
                  <a:pt x="1077" y="200"/>
                </a:lnTo>
                <a:lnTo>
                  <a:pt x="1077" y="202"/>
                </a:lnTo>
                <a:lnTo>
                  <a:pt x="1075" y="202"/>
                </a:lnTo>
                <a:lnTo>
                  <a:pt x="1075" y="204"/>
                </a:lnTo>
                <a:lnTo>
                  <a:pt x="1073" y="204"/>
                </a:lnTo>
                <a:lnTo>
                  <a:pt x="1071" y="204"/>
                </a:lnTo>
                <a:lnTo>
                  <a:pt x="1069" y="204"/>
                </a:lnTo>
                <a:lnTo>
                  <a:pt x="1067" y="206"/>
                </a:lnTo>
                <a:lnTo>
                  <a:pt x="1067" y="208"/>
                </a:lnTo>
                <a:lnTo>
                  <a:pt x="1065" y="208"/>
                </a:lnTo>
                <a:lnTo>
                  <a:pt x="1065" y="210"/>
                </a:lnTo>
                <a:lnTo>
                  <a:pt x="1065" y="212"/>
                </a:lnTo>
                <a:lnTo>
                  <a:pt x="1065" y="212"/>
                </a:lnTo>
                <a:lnTo>
                  <a:pt x="1065" y="213"/>
                </a:lnTo>
                <a:lnTo>
                  <a:pt x="1064" y="213"/>
                </a:lnTo>
                <a:lnTo>
                  <a:pt x="1064" y="215"/>
                </a:lnTo>
                <a:lnTo>
                  <a:pt x="1062" y="217"/>
                </a:lnTo>
                <a:lnTo>
                  <a:pt x="1060" y="221"/>
                </a:lnTo>
                <a:lnTo>
                  <a:pt x="1058" y="223"/>
                </a:lnTo>
                <a:lnTo>
                  <a:pt x="1058" y="225"/>
                </a:lnTo>
                <a:lnTo>
                  <a:pt x="1056" y="225"/>
                </a:lnTo>
                <a:lnTo>
                  <a:pt x="1056" y="227"/>
                </a:lnTo>
                <a:lnTo>
                  <a:pt x="1054" y="228"/>
                </a:lnTo>
                <a:lnTo>
                  <a:pt x="1054" y="230"/>
                </a:lnTo>
                <a:lnTo>
                  <a:pt x="1054" y="232"/>
                </a:lnTo>
                <a:lnTo>
                  <a:pt x="1052" y="232"/>
                </a:lnTo>
                <a:lnTo>
                  <a:pt x="1052" y="234"/>
                </a:lnTo>
                <a:lnTo>
                  <a:pt x="1052" y="236"/>
                </a:lnTo>
                <a:lnTo>
                  <a:pt x="1052" y="238"/>
                </a:lnTo>
                <a:lnTo>
                  <a:pt x="1052" y="240"/>
                </a:lnTo>
                <a:lnTo>
                  <a:pt x="1050" y="242"/>
                </a:lnTo>
                <a:lnTo>
                  <a:pt x="1050" y="243"/>
                </a:lnTo>
                <a:lnTo>
                  <a:pt x="1052" y="245"/>
                </a:lnTo>
                <a:lnTo>
                  <a:pt x="1052" y="247"/>
                </a:lnTo>
                <a:lnTo>
                  <a:pt x="1052" y="247"/>
                </a:lnTo>
                <a:lnTo>
                  <a:pt x="1050" y="249"/>
                </a:lnTo>
                <a:lnTo>
                  <a:pt x="1050" y="251"/>
                </a:lnTo>
                <a:lnTo>
                  <a:pt x="1050" y="253"/>
                </a:lnTo>
                <a:lnTo>
                  <a:pt x="1050" y="255"/>
                </a:lnTo>
                <a:lnTo>
                  <a:pt x="1050" y="257"/>
                </a:lnTo>
                <a:lnTo>
                  <a:pt x="1050" y="258"/>
                </a:lnTo>
                <a:lnTo>
                  <a:pt x="1050" y="260"/>
                </a:lnTo>
                <a:lnTo>
                  <a:pt x="1050" y="262"/>
                </a:lnTo>
                <a:lnTo>
                  <a:pt x="1050" y="264"/>
                </a:lnTo>
                <a:lnTo>
                  <a:pt x="1052" y="266"/>
                </a:lnTo>
                <a:lnTo>
                  <a:pt x="1052" y="268"/>
                </a:lnTo>
                <a:lnTo>
                  <a:pt x="1054" y="270"/>
                </a:lnTo>
                <a:lnTo>
                  <a:pt x="1054" y="272"/>
                </a:lnTo>
                <a:lnTo>
                  <a:pt x="1054" y="273"/>
                </a:lnTo>
                <a:lnTo>
                  <a:pt x="1054" y="275"/>
                </a:lnTo>
                <a:lnTo>
                  <a:pt x="1056" y="277"/>
                </a:lnTo>
                <a:lnTo>
                  <a:pt x="1056" y="279"/>
                </a:lnTo>
                <a:lnTo>
                  <a:pt x="1056" y="281"/>
                </a:lnTo>
                <a:lnTo>
                  <a:pt x="1056" y="283"/>
                </a:lnTo>
                <a:lnTo>
                  <a:pt x="1056" y="285"/>
                </a:lnTo>
                <a:lnTo>
                  <a:pt x="1056" y="287"/>
                </a:lnTo>
                <a:lnTo>
                  <a:pt x="1056" y="288"/>
                </a:lnTo>
                <a:lnTo>
                  <a:pt x="1056" y="290"/>
                </a:lnTo>
                <a:lnTo>
                  <a:pt x="1056" y="292"/>
                </a:lnTo>
                <a:lnTo>
                  <a:pt x="1054" y="292"/>
                </a:lnTo>
                <a:lnTo>
                  <a:pt x="1054" y="294"/>
                </a:lnTo>
                <a:lnTo>
                  <a:pt x="1054" y="296"/>
                </a:lnTo>
                <a:lnTo>
                  <a:pt x="1054" y="298"/>
                </a:lnTo>
                <a:lnTo>
                  <a:pt x="1056" y="300"/>
                </a:lnTo>
                <a:lnTo>
                  <a:pt x="1056" y="302"/>
                </a:lnTo>
                <a:lnTo>
                  <a:pt x="1056" y="303"/>
                </a:lnTo>
                <a:lnTo>
                  <a:pt x="1056" y="305"/>
                </a:lnTo>
                <a:lnTo>
                  <a:pt x="1056" y="307"/>
                </a:lnTo>
                <a:lnTo>
                  <a:pt x="1056" y="309"/>
                </a:lnTo>
                <a:lnTo>
                  <a:pt x="1056" y="311"/>
                </a:lnTo>
                <a:lnTo>
                  <a:pt x="1056" y="313"/>
                </a:lnTo>
                <a:lnTo>
                  <a:pt x="1056" y="315"/>
                </a:lnTo>
                <a:lnTo>
                  <a:pt x="1056" y="317"/>
                </a:lnTo>
                <a:lnTo>
                  <a:pt x="1056" y="318"/>
                </a:lnTo>
                <a:lnTo>
                  <a:pt x="1054" y="320"/>
                </a:lnTo>
                <a:lnTo>
                  <a:pt x="1054" y="322"/>
                </a:lnTo>
                <a:lnTo>
                  <a:pt x="1054" y="324"/>
                </a:lnTo>
                <a:lnTo>
                  <a:pt x="1052" y="326"/>
                </a:lnTo>
                <a:lnTo>
                  <a:pt x="1052" y="328"/>
                </a:lnTo>
                <a:lnTo>
                  <a:pt x="1050" y="330"/>
                </a:lnTo>
                <a:lnTo>
                  <a:pt x="1049" y="332"/>
                </a:lnTo>
                <a:lnTo>
                  <a:pt x="1049" y="333"/>
                </a:lnTo>
                <a:lnTo>
                  <a:pt x="1049" y="335"/>
                </a:lnTo>
                <a:lnTo>
                  <a:pt x="1047" y="335"/>
                </a:lnTo>
                <a:lnTo>
                  <a:pt x="1047" y="337"/>
                </a:lnTo>
                <a:lnTo>
                  <a:pt x="1047" y="337"/>
                </a:lnTo>
                <a:lnTo>
                  <a:pt x="1047" y="339"/>
                </a:lnTo>
                <a:lnTo>
                  <a:pt x="1045" y="339"/>
                </a:lnTo>
                <a:lnTo>
                  <a:pt x="1045" y="341"/>
                </a:lnTo>
                <a:lnTo>
                  <a:pt x="1045" y="343"/>
                </a:lnTo>
                <a:lnTo>
                  <a:pt x="1045" y="345"/>
                </a:lnTo>
                <a:lnTo>
                  <a:pt x="1043" y="347"/>
                </a:lnTo>
                <a:lnTo>
                  <a:pt x="1043" y="348"/>
                </a:lnTo>
                <a:lnTo>
                  <a:pt x="1043" y="350"/>
                </a:lnTo>
                <a:lnTo>
                  <a:pt x="1041" y="352"/>
                </a:lnTo>
                <a:lnTo>
                  <a:pt x="1041" y="354"/>
                </a:lnTo>
                <a:lnTo>
                  <a:pt x="1041" y="356"/>
                </a:lnTo>
                <a:lnTo>
                  <a:pt x="1041" y="358"/>
                </a:lnTo>
                <a:lnTo>
                  <a:pt x="1041" y="360"/>
                </a:lnTo>
                <a:lnTo>
                  <a:pt x="1041" y="362"/>
                </a:lnTo>
                <a:lnTo>
                  <a:pt x="1041" y="363"/>
                </a:lnTo>
                <a:lnTo>
                  <a:pt x="1041" y="365"/>
                </a:lnTo>
                <a:lnTo>
                  <a:pt x="1041" y="367"/>
                </a:lnTo>
                <a:lnTo>
                  <a:pt x="1041" y="369"/>
                </a:lnTo>
                <a:lnTo>
                  <a:pt x="1041" y="371"/>
                </a:lnTo>
                <a:lnTo>
                  <a:pt x="1043" y="373"/>
                </a:lnTo>
                <a:lnTo>
                  <a:pt x="1043" y="375"/>
                </a:lnTo>
                <a:lnTo>
                  <a:pt x="1043" y="377"/>
                </a:lnTo>
                <a:lnTo>
                  <a:pt x="1045" y="377"/>
                </a:lnTo>
                <a:lnTo>
                  <a:pt x="1045" y="378"/>
                </a:lnTo>
                <a:lnTo>
                  <a:pt x="1045" y="380"/>
                </a:lnTo>
                <a:lnTo>
                  <a:pt x="1047" y="380"/>
                </a:lnTo>
                <a:lnTo>
                  <a:pt x="1047" y="382"/>
                </a:lnTo>
                <a:lnTo>
                  <a:pt x="1049" y="382"/>
                </a:lnTo>
                <a:lnTo>
                  <a:pt x="1049" y="384"/>
                </a:lnTo>
                <a:lnTo>
                  <a:pt x="1049" y="386"/>
                </a:lnTo>
                <a:lnTo>
                  <a:pt x="1049" y="388"/>
                </a:lnTo>
                <a:lnTo>
                  <a:pt x="1050" y="388"/>
                </a:lnTo>
                <a:lnTo>
                  <a:pt x="1050" y="390"/>
                </a:lnTo>
                <a:lnTo>
                  <a:pt x="1050" y="392"/>
                </a:lnTo>
                <a:lnTo>
                  <a:pt x="1052" y="393"/>
                </a:lnTo>
                <a:lnTo>
                  <a:pt x="1052" y="395"/>
                </a:lnTo>
                <a:lnTo>
                  <a:pt x="1054" y="395"/>
                </a:lnTo>
                <a:lnTo>
                  <a:pt x="1054" y="397"/>
                </a:lnTo>
                <a:lnTo>
                  <a:pt x="1056" y="397"/>
                </a:lnTo>
                <a:lnTo>
                  <a:pt x="1054" y="399"/>
                </a:lnTo>
                <a:lnTo>
                  <a:pt x="1054" y="401"/>
                </a:lnTo>
                <a:lnTo>
                  <a:pt x="1052" y="403"/>
                </a:lnTo>
                <a:lnTo>
                  <a:pt x="1052" y="405"/>
                </a:lnTo>
                <a:lnTo>
                  <a:pt x="1050" y="407"/>
                </a:lnTo>
                <a:lnTo>
                  <a:pt x="1050" y="408"/>
                </a:lnTo>
                <a:lnTo>
                  <a:pt x="1049" y="410"/>
                </a:lnTo>
                <a:lnTo>
                  <a:pt x="1049" y="412"/>
                </a:lnTo>
                <a:lnTo>
                  <a:pt x="1049" y="414"/>
                </a:lnTo>
                <a:lnTo>
                  <a:pt x="1047" y="414"/>
                </a:lnTo>
                <a:lnTo>
                  <a:pt x="1047" y="416"/>
                </a:lnTo>
                <a:lnTo>
                  <a:pt x="1047" y="418"/>
                </a:lnTo>
                <a:lnTo>
                  <a:pt x="1045" y="420"/>
                </a:lnTo>
                <a:lnTo>
                  <a:pt x="1045" y="422"/>
                </a:lnTo>
                <a:lnTo>
                  <a:pt x="1043" y="423"/>
                </a:lnTo>
                <a:lnTo>
                  <a:pt x="1041" y="425"/>
                </a:lnTo>
                <a:lnTo>
                  <a:pt x="1041" y="427"/>
                </a:lnTo>
                <a:lnTo>
                  <a:pt x="1041" y="427"/>
                </a:lnTo>
                <a:lnTo>
                  <a:pt x="1041" y="429"/>
                </a:lnTo>
                <a:lnTo>
                  <a:pt x="1041" y="431"/>
                </a:lnTo>
                <a:lnTo>
                  <a:pt x="1041" y="433"/>
                </a:lnTo>
                <a:lnTo>
                  <a:pt x="1041" y="435"/>
                </a:lnTo>
                <a:lnTo>
                  <a:pt x="1041" y="437"/>
                </a:lnTo>
                <a:lnTo>
                  <a:pt x="1041" y="438"/>
                </a:lnTo>
                <a:lnTo>
                  <a:pt x="1043" y="440"/>
                </a:lnTo>
                <a:lnTo>
                  <a:pt x="1043" y="442"/>
                </a:lnTo>
                <a:lnTo>
                  <a:pt x="1043" y="444"/>
                </a:lnTo>
                <a:lnTo>
                  <a:pt x="1045" y="444"/>
                </a:lnTo>
                <a:lnTo>
                  <a:pt x="1045" y="446"/>
                </a:lnTo>
                <a:lnTo>
                  <a:pt x="1045" y="448"/>
                </a:lnTo>
                <a:lnTo>
                  <a:pt x="1045" y="450"/>
                </a:lnTo>
                <a:lnTo>
                  <a:pt x="1047" y="452"/>
                </a:lnTo>
                <a:lnTo>
                  <a:pt x="1047" y="453"/>
                </a:lnTo>
                <a:lnTo>
                  <a:pt x="1047" y="455"/>
                </a:lnTo>
                <a:lnTo>
                  <a:pt x="1047" y="457"/>
                </a:lnTo>
                <a:lnTo>
                  <a:pt x="1047" y="459"/>
                </a:lnTo>
                <a:lnTo>
                  <a:pt x="1047" y="461"/>
                </a:lnTo>
                <a:lnTo>
                  <a:pt x="1049" y="461"/>
                </a:lnTo>
                <a:lnTo>
                  <a:pt x="1049" y="463"/>
                </a:lnTo>
                <a:lnTo>
                  <a:pt x="1049" y="465"/>
                </a:lnTo>
                <a:lnTo>
                  <a:pt x="1050" y="467"/>
                </a:lnTo>
                <a:lnTo>
                  <a:pt x="1050" y="469"/>
                </a:lnTo>
                <a:lnTo>
                  <a:pt x="1052" y="469"/>
                </a:lnTo>
                <a:lnTo>
                  <a:pt x="1054" y="469"/>
                </a:lnTo>
                <a:lnTo>
                  <a:pt x="1056" y="469"/>
                </a:lnTo>
                <a:lnTo>
                  <a:pt x="1058" y="469"/>
                </a:lnTo>
                <a:lnTo>
                  <a:pt x="1058" y="470"/>
                </a:lnTo>
                <a:lnTo>
                  <a:pt x="1060" y="470"/>
                </a:lnTo>
                <a:lnTo>
                  <a:pt x="1062" y="470"/>
                </a:lnTo>
                <a:lnTo>
                  <a:pt x="1064" y="472"/>
                </a:lnTo>
                <a:lnTo>
                  <a:pt x="1065" y="472"/>
                </a:lnTo>
                <a:lnTo>
                  <a:pt x="1065" y="472"/>
                </a:lnTo>
                <a:lnTo>
                  <a:pt x="1067" y="474"/>
                </a:lnTo>
                <a:lnTo>
                  <a:pt x="1067" y="476"/>
                </a:lnTo>
                <a:lnTo>
                  <a:pt x="1069" y="476"/>
                </a:lnTo>
                <a:lnTo>
                  <a:pt x="1071" y="476"/>
                </a:lnTo>
                <a:lnTo>
                  <a:pt x="1073" y="478"/>
                </a:lnTo>
                <a:lnTo>
                  <a:pt x="1075" y="478"/>
                </a:lnTo>
                <a:lnTo>
                  <a:pt x="1077" y="478"/>
                </a:lnTo>
                <a:lnTo>
                  <a:pt x="1079" y="478"/>
                </a:lnTo>
                <a:lnTo>
                  <a:pt x="1080" y="478"/>
                </a:lnTo>
                <a:lnTo>
                  <a:pt x="1080" y="480"/>
                </a:lnTo>
                <a:lnTo>
                  <a:pt x="1082" y="480"/>
                </a:lnTo>
                <a:lnTo>
                  <a:pt x="1084" y="480"/>
                </a:lnTo>
                <a:lnTo>
                  <a:pt x="1086" y="482"/>
                </a:lnTo>
                <a:lnTo>
                  <a:pt x="1088" y="482"/>
                </a:lnTo>
                <a:lnTo>
                  <a:pt x="1090" y="484"/>
                </a:lnTo>
                <a:lnTo>
                  <a:pt x="1092" y="484"/>
                </a:lnTo>
                <a:lnTo>
                  <a:pt x="1092" y="485"/>
                </a:lnTo>
                <a:lnTo>
                  <a:pt x="1094" y="485"/>
                </a:lnTo>
                <a:lnTo>
                  <a:pt x="1094" y="487"/>
                </a:lnTo>
                <a:lnTo>
                  <a:pt x="1095" y="489"/>
                </a:lnTo>
                <a:lnTo>
                  <a:pt x="1095" y="491"/>
                </a:lnTo>
                <a:lnTo>
                  <a:pt x="1095" y="493"/>
                </a:lnTo>
                <a:lnTo>
                  <a:pt x="1097" y="493"/>
                </a:lnTo>
                <a:lnTo>
                  <a:pt x="1097" y="495"/>
                </a:lnTo>
                <a:lnTo>
                  <a:pt x="1099" y="495"/>
                </a:lnTo>
                <a:lnTo>
                  <a:pt x="1099" y="497"/>
                </a:lnTo>
                <a:lnTo>
                  <a:pt x="1101" y="497"/>
                </a:lnTo>
                <a:lnTo>
                  <a:pt x="1103" y="499"/>
                </a:lnTo>
                <a:lnTo>
                  <a:pt x="1105" y="499"/>
                </a:lnTo>
                <a:lnTo>
                  <a:pt x="1107" y="499"/>
                </a:lnTo>
                <a:lnTo>
                  <a:pt x="1109" y="499"/>
                </a:lnTo>
                <a:lnTo>
                  <a:pt x="1110" y="500"/>
                </a:lnTo>
                <a:lnTo>
                  <a:pt x="1112" y="500"/>
                </a:lnTo>
                <a:lnTo>
                  <a:pt x="1112" y="500"/>
                </a:lnTo>
                <a:lnTo>
                  <a:pt x="1112" y="502"/>
                </a:lnTo>
                <a:lnTo>
                  <a:pt x="1114" y="502"/>
                </a:lnTo>
                <a:lnTo>
                  <a:pt x="1116" y="504"/>
                </a:lnTo>
                <a:lnTo>
                  <a:pt x="1118" y="506"/>
                </a:lnTo>
                <a:lnTo>
                  <a:pt x="1120" y="508"/>
                </a:lnTo>
                <a:lnTo>
                  <a:pt x="1120" y="510"/>
                </a:lnTo>
                <a:lnTo>
                  <a:pt x="1122" y="512"/>
                </a:lnTo>
                <a:lnTo>
                  <a:pt x="1122" y="514"/>
                </a:lnTo>
                <a:lnTo>
                  <a:pt x="1124" y="515"/>
                </a:lnTo>
                <a:lnTo>
                  <a:pt x="1124" y="515"/>
                </a:lnTo>
                <a:lnTo>
                  <a:pt x="1125" y="515"/>
                </a:lnTo>
                <a:lnTo>
                  <a:pt x="1127" y="517"/>
                </a:lnTo>
                <a:lnTo>
                  <a:pt x="1129" y="517"/>
                </a:lnTo>
                <a:lnTo>
                  <a:pt x="1129" y="519"/>
                </a:lnTo>
                <a:lnTo>
                  <a:pt x="1131" y="519"/>
                </a:lnTo>
                <a:lnTo>
                  <a:pt x="1133" y="521"/>
                </a:lnTo>
                <a:lnTo>
                  <a:pt x="1135" y="521"/>
                </a:lnTo>
                <a:lnTo>
                  <a:pt x="1135" y="523"/>
                </a:lnTo>
                <a:lnTo>
                  <a:pt x="1137" y="523"/>
                </a:lnTo>
                <a:lnTo>
                  <a:pt x="1137" y="525"/>
                </a:lnTo>
                <a:lnTo>
                  <a:pt x="1139" y="527"/>
                </a:lnTo>
                <a:lnTo>
                  <a:pt x="1140" y="527"/>
                </a:lnTo>
                <a:lnTo>
                  <a:pt x="1140" y="529"/>
                </a:lnTo>
                <a:lnTo>
                  <a:pt x="1142" y="530"/>
                </a:lnTo>
                <a:lnTo>
                  <a:pt x="1144" y="532"/>
                </a:lnTo>
                <a:lnTo>
                  <a:pt x="1144" y="534"/>
                </a:lnTo>
                <a:lnTo>
                  <a:pt x="1146" y="534"/>
                </a:lnTo>
                <a:lnTo>
                  <a:pt x="1146" y="536"/>
                </a:lnTo>
                <a:lnTo>
                  <a:pt x="1148" y="538"/>
                </a:lnTo>
                <a:lnTo>
                  <a:pt x="1150" y="538"/>
                </a:lnTo>
                <a:lnTo>
                  <a:pt x="1152" y="540"/>
                </a:lnTo>
                <a:lnTo>
                  <a:pt x="1154" y="540"/>
                </a:lnTo>
                <a:lnTo>
                  <a:pt x="1155" y="540"/>
                </a:lnTo>
                <a:lnTo>
                  <a:pt x="1157" y="542"/>
                </a:lnTo>
                <a:lnTo>
                  <a:pt x="1157" y="544"/>
                </a:lnTo>
                <a:lnTo>
                  <a:pt x="1157" y="545"/>
                </a:lnTo>
                <a:lnTo>
                  <a:pt x="1159" y="545"/>
                </a:lnTo>
                <a:lnTo>
                  <a:pt x="1159" y="547"/>
                </a:lnTo>
                <a:lnTo>
                  <a:pt x="1157" y="547"/>
                </a:lnTo>
                <a:lnTo>
                  <a:pt x="1157" y="549"/>
                </a:lnTo>
                <a:lnTo>
                  <a:pt x="1155" y="549"/>
                </a:lnTo>
                <a:lnTo>
                  <a:pt x="1155" y="551"/>
                </a:lnTo>
                <a:lnTo>
                  <a:pt x="1154" y="551"/>
                </a:lnTo>
                <a:lnTo>
                  <a:pt x="1154" y="553"/>
                </a:lnTo>
                <a:lnTo>
                  <a:pt x="1152" y="555"/>
                </a:lnTo>
                <a:lnTo>
                  <a:pt x="1150" y="557"/>
                </a:lnTo>
                <a:lnTo>
                  <a:pt x="1148" y="559"/>
                </a:lnTo>
                <a:lnTo>
                  <a:pt x="1146" y="560"/>
                </a:lnTo>
                <a:lnTo>
                  <a:pt x="1146" y="560"/>
                </a:lnTo>
                <a:lnTo>
                  <a:pt x="1144" y="560"/>
                </a:lnTo>
                <a:lnTo>
                  <a:pt x="1144" y="562"/>
                </a:lnTo>
                <a:lnTo>
                  <a:pt x="1142" y="562"/>
                </a:lnTo>
                <a:lnTo>
                  <a:pt x="1142" y="564"/>
                </a:lnTo>
                <a:lnTo>
                  <a:pt x="1140" y="564"/>
                </a:lnTo>
                <a:lnTo>
                  <a:pt x="1140" y="566"/>
                </a:lnTo>
                <a:lnTo>
                  <a:pt x="1139" y="566"/>
                </a:lnTo>
                <a:lnTo>
                  <a:pt x="1139" y="568"/>
                </a:lnTo>
                <a:lnTo>
                  <a:pt x="1137" y="568"/>
                </a:lnTo>
                <a:lnTo>
                  <a:pt x="1137" y="570"/>
                </a:lnTo>
                <a:lnTo>
                  <a:pt x="1135" y="572"/>
                </a:lnTo>
                <a:lnTo>
                  <a:pt x="1133" y="574"/>
                </a:lnTo>
                <a:lnTo>
                  <a:pt x="1131" y="575"/>
                </a:lnTo>
                <a:lnTo>
                  <a:pt x="1129" y="577"/>
                </a:lnTo>
                <a:lnTo>
                  <a:pt x="1129" y="579"/>
                </a:lnTo>
                <a:lnTo>
                  <a:pt x="1127" y="579"/>
                </a:lnTo>
                <a:lnTo>
                  <a:pt x="1127" y="581"/>
                </a:lnTo>
                <a:lnTo>
                  <a:pt x="1125" y="581"/>
                </a:lnTo>
                <a:lnTo>
                  <a:pt x="1125" y="583"/>
                </a:lnTo>
                <a:lnTo>
                  <a:pt x="1124" y="583"/>
                </a:lnTo>
                <a:lnTo>
                  <a:pt x="1124" y="585"/>
                </a:lnTo>
                <a:lnTo>
                  <a:pt x="1122" y="585"/>
                </a:lnTo>
                <a:lnTo>
                  <a:pt x="1122" y="587"/>
                </a:lnTo>
                <a:lnTo>
                  <a:pt x="1120" y="587"/>
                </a:lnTo>
                <a:lnTo>
                  <a:pt x="1120" y="589"/>
                </a:lnTo>
                <a:lnTo>
                  <a:pt x="1118" y="589"/>
                </a:lnTo>
                <a:lnTo>
                  <a:pt x="1116" y="590"/>
                </a:lnTo>
                <a:lnTo>
                  <a:pt x="1114" y="590"/>
                </a:lnTo>
                <a:lnTo>
                  <a:pt x="1112" y="592"/>
                </a:lnTo>
                <a:lnTo>
                  <a:pt x="1112" y="594"/>
                </a:lnTo>
                <a:lnTo>
                  <a:pt x="1110" y="594"/>
                </a:lnTo>
                <a:lnTo>
                  <a:pt x="1110" y="596"/>
                </a:lnTo>
                <a:lnTo>
                  <a:pt x="1109" y="598"/>
                </a:lnTo>
                <a:lnTo>
                  <a:pt x="1107" y="600"/>
                </a:lnTo>
                <a:lnTo>
                  <a:pt x="1105" y="602"/>
                </a:lnTo>
                <a:lnTo>
                  <a:pt x="1105" y="604"/>
                </a:lnTo>
                <a:lnTo>
                  <a:pt x="1103" y="604"/>
                </a:lnTo>
                <a:lnTo>
                  <a:pt x="1103" y="605"/>
                </a:lnTo>
                <a:lnTo>
                  <a:pt x="1101" y="605"/>
                </a:lnTo>
                <a:lnTo>
                  <a:pt x="1101" y="605"/>
                </a:lnTo>
                <a:lnTo>
                  <a:pt x="1099" y="607"/>
                </a:lnTo>
                <a:lnTo>
                  <a:pt x="1099" y="609"/>
                </a:lnTo>
                <a:lnTo>
                  <a:pt x="1097" y="611"/>
                </a:lnTo>
                <a:lnTo>
                  <a:pt x="1097" y="613"/>
                </a:lnTo>
                <a:lnTo>
                  <a:pt x="1095" y="613"/>
                </a:lnTo>
                <a:lnTo>
                  <a:pt x="1095" y="615"/>
                </a:lnTo>
                <a:lnTo>
                  <a:pt x="1094" y="617"/>
                </a:lnTo>
                <a:lnTo>
                  <a:pt x="1092" y="619"/>
                </a:lnTo>
                <a:lnTo>
                  <a:pt x="1090" y="619"/>
                </a:lnTo>
                <a:lnTo>
                  <a:pt x="1092" y="619"/>
                </a:lnTo>
                <a:lnTo>
                  <a:pt x="1092" y="620"/>
                </a:lnTo>
                <a:lnTo>
                  <a:pt x="1094" y="622"/>
                </a:lnTo>
                <a:lnTo>
                  <a:pt x="1094" y="624"/>
                </a:lnTo>
                <a:lnTo>
                  <a:pt x="1095" y="624"/>
                </a:lnTo>
                <a:lnTo>
                  <a:pt x="1095" y="626"/>
                </a:lnTo>
                <a:lnTo>
                  <a:pt x="1097" y="626"/>
                </a:lnTo>
                <a:lnTo>
                  <a:pt x="1099" y="628"/>
                </a:lnTo>
                <a:lnTo>
                  <a:pt x="1101" y="628"/>
                </a:lnTo>
                <a:lnTo>
                  <a:pt x="1103" y="628"/>
                </a:lnTo>
                <a:lnTo>
                  <a:pt x="1103" y="630"/>
                </a:lnTo>
                <a:lnTo>
                  <a:pt x="1105" y="630"/>
                </a:lnTo>
                <a:lnTo>
                  <a:pt x="1107" y="632"/>
                </a:lnTo>
                <a:lnTo>
                  <a:pt x="1109" y="634"/>
                </a:lnTo>
                <a:lnTo>
                  <a:pt x="1110" y="635"/>
                </a:lnTo>
                <a:lnTo>
                  <a:pt x="1112" y="635"/>
                </a:lnTo>
                <a:lnTo>
                  <a:pt x="1112" y="637"/>
                </a:lnTo>
                <a:lnTo>
                  <a:pt x="1114" y="639"/>
                </a:lnTo>
                <a:lnTo>
                  <a:pt x="1114" y="641"/>
                </a:lnTo>
                <a:lnTo>
                  <a:pt x="1114" y="643"/>
                </a:lnTo>
                <a:lnTo>
                  <a:pt x="1112" y="643"/>
                </a:lnTo>
                <a:lnTo>
                  <a:pt x="1112" y="645"/>
                </a:lnTo>
                <a:lnTo>
                  <a:pt x="1112" y="647"/>
                </a:lnTo>
                <a:lnTo>
                  <a:pt x="1112" y="649"/>
                </a:lnTo>
                <a:lnTo>
                  <a:pt x="1112" y="650"/>
                </a:lnTo>
                <a:lnTo>
                  <a:pt x="1112" y="650"/>
                </a:lnTo>
                <a:lnTo>
                  <a:pt x="1112" y="652"/>
                </a:lnTo>
                <a:lnTo>
                  <a:pt x="1112" y="654"/>
                </a:lnTo>
                <a:lnTo>
                  <a:pt x="1112" y="654"/>
                </a:lnTo>
                <a:lnTo>
                  <a:pt x="1112" y="656"/>
                </a:lnTo>
                <a:lnTo>
                  <a:pt x="1112" y="658"/>
                </a:lnTo>
                <a:lnTo>
                  <a:pt x="1110" y="658"/>
                </a:lnTo>
                <a:lnTo>
                  <a:pt x="1110" y="660"/>
                </a:lnTo>
                <a:lnTo>
                  <a:pt x="1110" y="662"/>
                </a:lnTo>
                <a:lnTo>
                  <a:pt x="1109" y="662"/>
                </a:lnTo>
                <a:lnTo>
                  <a:pt x="1109" y="664"/>
                </a:lnTo>
                <a:lnTo>
                  <a:pt x="1109" y="665"/>
                </a:lnTo>
                <a:lnTo>
                  <a:pt x="1107" y="667"/>
                </a:lnTo>
                <a:lnTo>
                  <a:pt x="1105" y="669"/>
                </a:lnTo>
                <a:lnTo>
                  <a:pt x="1105" y="671"/>
                </a:lnTo>
                <a:lnTo>
                  <a:pt x="1103" y="671"/>
                </a:lnTo>
                <a:lnTo>
                  <a:pt x="1103" y="673"/>
                </a:lnTo>
                <a:lnTo>
                  <a:pt x="1101" y="673"/>
                </a:lnTo>
                <a:lnTo>
                  <a:pt x="1099" y="675"/>
                </a:lnTo>
                <a:lnTo>
                  <a:pt x="1097" y="675"/>
                </a:lnTo>
                <a:lnTo>
                  <a:pt x="1095" y="675"/>
                </a:lnTo>
                <a:lnTo>
                  <a:pt x="1094" y="675"/>
                </a:lnTo>
                <a:lnTo>
                  <a:pt x="1094" y="677"/>
                </a:lnTo>
                <a:lnTo>
                  <a:pt x="1095" y="679"/>
                </a:lnTo>
                <a:lnTo>
                  <a:pt x="1095" y="680"/>
                </a:lnTo>
                <a:lnTo>
                  <a:pt x="1095" y="682"/>
                </a:lnTo>
                <a:lnTo>
                  <a:pt x="1094" y="684"/>
                </a:lnTo>
                <a:lnTo>
                  <a:pt x="1094" y="686"/>
                </a:lnTo>
                <a:lnTo>
                  <a:pt x="1094" y="688"/>
                </a:lnTo>
                <a:lnTo>
                  <a:pt x="1094" y="690"/>
                </a:lnTo>
                <a:lnTo>
                  <a:pt x="1094" y="692"/>
                </a:lnTo>
                <a:lnTo>
                  <a:pt x="1092" y="694"/>
                </a:lnTo>
                <a:lnTo>
                  <a:pt x="1092" y="695"/>
                </a:lnTo>
                <a:lnTo>
                  <a:pt x="1092" y="695"/>
                </a:lnTo>
                <a:lnTo>
                  <a:pt x="1092" y="697"/>
                </a:lnTo>
                <a:lnTo>
                  <a:pt x="1094" y="699"/>
                </a:lnTo>
                <a:lnTo>
                  <a:pt x="1094" y="701"/>
                </a:lnTo>
                <a:lnTo>
                  <a:pt x="1094" y="703"/>
                </a:lnTo>
                <a:lnTo>
                  <a:pt x="1094" y="705"/>
                </a:lnTo>
                <a:lnTo>
                  <a:pt x="1094" y="707"/>
                </a:lnTo>
                <a:lnTo>
                  <a:pt x="1094" y="709"/>
                </a:lnTo>
                <a:lnTo>
                  <a:pt x="1094" y="710"/>
                </a:lnTo>
                <a:lnTo>
                  <a:pt x="1094" y="712"/>
                </a:lnTo>
                <a:lnTo>
                  <a:pt x="1094" y="714"/>
                </a:lnTo>
                <a:lnTo>
                  <a:pt x="1094" y="716"/>
                </a:lnTo>
                <a:lnTo>
                  <a:pt x="1094" y="718"/>
                </a:lnTo>
                <a:lnTo>
                  <a:pt x="1094" y="720"/>
                </a:lnTo>
                <a:lnTo>
                  <a:pt x="1094" y="722"/>
                </a:lnTo>
                <a:lnTo>
                  <a:pt x="1094" y="724"/>
                </a:lnTo>
                <a:lnTo>
                  <a:pt x="1094" y="725"/>
                </a:lnTo>
                <a:lnTo>
                  <a:pt x="1092" y="727"/>
                </a:lnTo>
                <a:lnTo>
                  <a:pt x="1092" y="729"/>
                </a:lnTo>
                <a:lnTo>
                  <a:pt x="1090" y="731"/>
                </a:lnTo>
                <a:lnTo>
                  <a:pt x="1090" y="733"/>
                </a:lnTo>
                <a:lnTo>
                  <a:pt x="1088" y="735"/>
                </a:lnTo>
                <a:lnTo>
                  <a:pt x="1088" y="737"/>
                </a:lnTo>
                <a:lnTo>
                  <a:pt x="1086" y="739"/>
                </a:lnTo>
                <a:lnTo>
                  <a:pt x="1086" y="740"/>
                </a:lnTo>
                <a:lnTo>
                  <a:pt x="1084" y="740"/>
                </a:lnTo>
                <a:lnTo>
                  <a:pt x="1084" y="742"/>
                </a:lnTo>
                <a:lnTo>
                  <a:pt x="1084" y="744"/>
                </a:lnTo>
                <a:lnTo>
                  <a:pt x="1082" y="746"/>
                </a:lnTo>
                <a:lnTo>
                  <a:pt x="1082" y="748"/>
                </a:lnTo>
                <a:lnTo>
                  <a:pt x="1082" y="750"/>
                </a:lnTo>
                <a:lnTo>
                  <a:pt x="1082" y="752"/>
                </a:lnTo>
                <a:lnTo>
                  <a:pt x="1080" y="752"/>
                </a:lnTo>
                <a:lnTo>
                  <a:pt x="1080" y="754"/>
                </a:lnTo>
                <a:lnTo>
                  <a:pt x="1080" y="755"/>
                </a:lnTo>
                <a:lnTo>
                  <a:pt x="1080" y="757"/>
                </a:lnTo>
                <a:lnTo>
                  <a:pt x="1080" y="759"/>
                </a:lnTo>
                <a:lnTo>
                  <a:pt x="1079" y="759"/>
                </a:lnTo>
                <a:lnTo>
                  <a:pt x="1079" y="761"/>
                </a:lnTo>
                <a:lnTo>
                  <a:pt x="1079" y="763"/>
                </a:lnTo>
                <a:lnTo>
                  <a:pt x="1079" y="765"/>
                </a:lnTo>
                <a:lnTo>
                  <a:pt x="1077" y="765"/>
                </a:lnTo>
                <a:lnTo>
                  <a:pt x="1077" y="767"/>
                </a:lnTo>
                <a:lnTo>
                  <a:pt x="1077" y="769"/>
                </a:lnTo>
                <a:lnTo>
                  <a:pt x="1077" y="770"/>
                </a:lnTo>
                <a:lnTo>
                  <a:pt x="1075" y="772"/>
                </a:lnTo>
                <a:lnTo>
                  <a:pt x="1075" y="774"/>
                </a:lnTo>
                <a:lnTo>
                  <a:pt x="1075" y="776"/>
                </a:lnTo>
                <a:lnTo>
                  <a:pt x="1073" y="778"/>
                </a:lnTo>
                <a:lnTo>
                  <a:pt x="1073" y="780"/>
                </a:lnTo>
                <a:lnTo>
                  <a:pt x="1073" y="782"/>
                </a:lnTo>
                <a:lnTo>
                  <a:pt x="1073" y="784"/>
                </a:lnTo>
                <a:lnTo>
                  <a:pt x="1073" y="784"/>
                </a:lnTo>
                <a:lnTo>
                  <a:pt x="1073" y="785"/>
                </a:lnTo>
                <a:lnTo>
                  <a:pt x="1073" y="787"/>
                </a:lnTo>
                <a:lnTo>
                  <a:pt x="1073" y="789"/>
                </a:lnTo>
                <a:lnTo>
                  <a:pt x="1073" y="791"/>
                </a:lnTo>
                <a:lnTo>
                  <a:pt x="1073" y="793"/>
                </a:lnTo>
                <a:lnTo>
                  <a:pt x="1073" y="795"/>
                </a:lnTo>
                <a:lnTo>
                  <a:pt x="1073" y="797"/>
                </a:lnTo>
                <a:lnTo>
                  <a:pt x="1073" y="799"/>
                </a:lnTo>
                <a:lnTo>
                  <a:pt x="1073" y="800"/>
                </a:lnTo>
                <a:lnTo>
                  <a:pt x="1073" y="802"/>
                </a:lnTo>
                <a:lnTo>
                  <a:pt x="1073" y="804"/>
                </a:lnTo>
                <a:lnTo>
                  <a:pt x="1073" y="806"/>
                </a:lnTo>
                <a:lnTo>
                  <a:pt x="1073" y="808"/>
                </a:lnTo>
                <a:lnTo>
                  <a:pt x="1073" y="810"/>
                </a:lnTo>
                <a:lnTo>
                  <a:pt x="1073" y="812"/>
                </a:lnTo>
                <a:lnTo>
                  <a:pt x="1073" y="814"/>
                </a:lnTo>
                <a:lnTo>
                  <a:pt x="1073" y="815"/>
                </a:lnTo>
                <a:lnTo>
                  <a:pt x="1073" y="817"/>
                </a:lnTo>
                <a:lnTo>
                  <a:pt x="1073" y="819"/>
                </a:lnTo>
                <a:lnTo>
                  <a:pt x="1073" y="821"/>
                </a:lnTo>
                <a:lnTo>
                  <a:pt x="1073" y="823"/>
                </a:lnTo>
                <a:lnTo>
                  <a:pt x="1073" y="825"/>
                </a:lnTo>
                <a:lnTo>
                  <a:pt x="1073" y="827"/>
                </a:lnTo>
                <a:lnTo>
                  <a:pt x="1071" y="829"/>
                </a:lnTo>
                <a:lnTo>
                  <a:pt x="1073" y="829"/>
                </a:lnTo>
                <a:lnTo>
                  <a:pt x="1073" y="830"/>
                </a:lnTo>
                <a:lnTo>
                  <a:pt x="1075" y="832"/>
                </a:lnTo>
                <a:lnTo>
                  <a:pt x="1075" y="834"/>
                </a:lnTo>
                <a:lnTo>
                  <a:pt x="1077" y="836"/>
                </a:lnTo>
                <a:lnTo>
                  <a:pt x="1077" y="838"/>
                </a:lnTo>
                <a:lnTo>
                  <a:pt x="1077" y="840"/>
                </a:lnTo>
                <a:lnTo>
                  <a:pt x="1079" y="842"/>
                </a:lnTo>
                <a:lnTo>
                  <a:pt x="1079" y="844"/>
                </a:lnTo>
                <a:lnTo>
                  <a:pt x="1080" y="845"/>
                </a:lnTo>
                <a:lnTo>
                  <a:pt x="1079" y="845"/>
                </a:lnTo>
                <a:lnTo>
                  <a:pt x="1077" y="847"/>
                </a:lnTo>
                <a:lnTo>
                  <a:pt x="1075" y="847"/>
                </a:lnTo>
                <a:lnTo>
                  <a:pt x="1073" y="849"/>
                </a:lnTo>
                <a:lnTo>
                  <a:pt x="1071" y="849"/>
                </a:lnTo>
                <a:lnTo>
                  <a:pt x="1071" y="851"/>
                </a:lnTo>
                <a:lnTo>
                  <a:pt x="1069" y="851"/>
                </a:lnTo>
                <a:lnTo>
                  <a:pt x="1067" y="853"/>
                </a:lnTo>
                <a:lnTo>
                  <a:pt x="1065" y="855"/>
                </a:lnTo>
                <a:lnTo>
                  <a:pt x="1065" y="855"/>
                </a:lnTo>
                <a:lnTo>
                  <a:pt x="1065" y="857"/>
                </a:lnTo>
                <a:lnTo>
                  <a:pt x="1064" y="859"/>
                </a:lnTo>
                <a:lnTo>
                  <a:pt x="1064" y="860"/>
                </a:lnTo>
                <a:lnTo>
                  <a:pt x="1062" y="860"/>
                </a:lnTo>
                <a:lnTo>
                  <a:pt x="1060" y="860"/>
                </a:lnTo>
                <a:lnTo>
                  <a:pt x="1060" y="862"/>
                </a:lnTo>
                <a:lnTo>
                  <a:pt x="1058" y="862"/>
                </a:lnTo>
                <a:lnTo>
                  <a:pt x="1056" y="864"/>
                </a:lnTo>
                <a:lnTo>
                  <a:pt x="1054" y="864"/>
                </a:lnTo>
                <a:lnTo>
                  <a:pt x="1054" y="866"/>
                </a:lnTo>
                <a:lnTo>
                  <a:pt x="1052" y="866"/>
                </a:lnTo>
                <a:lnTo>
                  <a:pt x="1050" y="868"/>
                </a:lnTo>
                <a:lnTo>
                  <a:pt x="1049" y="868"/>
                </a:lnTo>
                <a:lnTo>
                  <a:pt x="1047" y="870"/>
                </a:lnTo>
                <a:lnTo>
                  <a:pt x="1045" y="870"/>
                </a:lnTo>
                <a:lnTo>
                  <a:pt x="1043" y="870"/>
                </a:lnTo>
                <a:lnTo>
                  <a:pt x="1043" y="872"/>
                </a:lnTo>
                <a:lnTo>
                  <a:pt x="1041" y="872"/>
                </a:lnTo>
                <a:lnTo>
                  <a:pt x="1039" y="872"/>
                </a:lnTo>
                <a:lnTo>
                  <a:pt x="1037" y="872"/>
                </a:lnTo>
                <a:lnTo>
                  <a:pt x="1037" y="874"/>
                </a:lnTo>
                <a:lnTo>
                  <a:pt x="1037" y="874"/>
                </a:lnTo>
                <a:lnTo>
                  <a:pt x="1037" y="875"/>
                </a:lnTo>
                <a:lnTo>
                  <a:pt x="1035" y="875"/>
                </a:lnTo>
                <a:lnTo>
                  <a:pt x="1035" y="877"/>
                </a:lnTo>
                <a:lnTo>
                  <a:pt x="1034" y="879"/>
                </a:lnTo>
                <a:lnTo>
                  <a:pt x="1032" y="881"/>
                </a:lnTo>
                <a:lnTo>
                  <a:pt x="1032" y="883"/>
                </a:lnTo>
                <a:lnTo>
                  <a:pt x="1030" y="883"/>
                </a:lnTo>
                <a:lnTo>
                  <a:pt x="1030" y="885"/>
                </a:lnTo>
                <a:lnTo>
                  <a:pt x="1028" y="887"/>
                </a:lnTo>
                <a:lnTo>
                  <a:pt x="1028" y="889"/>
                </a:lnTo>
                <a:lnTo>
                  <a:pt x="1028" y="890"/>
                </a:lnTo>
                <a:lnTo>
                  <a:pt x="1026" y="892"/>
                </a:lnTo>
                <a:lnTo>
                  <a:pt x="1024" y="894"/>
                </a:lnTo>
                <a:lnTo>
                  <a:pt x="1022" y="896"/>
                </a:lnTo>
                <a:lnTo>
                  <a:pt x="1020" y="896"/>
                </a:lnTo>
                <a:lnTo>
                  <a:pt x="1019" y="896"/>
                </a:lnTo>
                <a:lnTo>
                  <a:pt x="1017" y="898"/>
                </a:lnTo>
                <a:lnTo>
                  <a:pt x="1017" y="900"/>
                </a:lnTo>
                <a:lnTo>
                  <a:pt x="1015" y="900"/>
                </a:lnTo>
                <a:lnTo>
                  <a:pt x="1015" y="902"/>
                </a:lnTo>
                <a:lnTo>
                  <a:pt x="1013" y="902"/>
                </a:lnTo>
                <a:lnTo>
                  <a:pt x="1011" y="902"/>
                </a:lnTo>
                <a:lnTo>
                  <a:pt x="1009" y="904"/>
                </a:lnTo>
                <a:lnTo>
                  <a:pt x="1007" y="902"/>
                </a:lnTo>
                <a:lnTo>
                  <a:pt x="1005" y="904"/>
                </a:lnTo>
                <a:lnTo>
                  <a:pt x="1004" y="904"/>
                </a:lnTo>
                <a:lnTo>
                  <a:pt x="1002" y="904"/>
                </a:lnTo>
                <a:lnTo>
                  <a:pt x="1000" y="904"/>
                </a:lnTo>
                <a:lnTo>
                  <a:pt x="998" y="905"/>
                </a:lnTo>
                <a:lnTo>
                  <a:pt x="996" y="907"/>
                </a:lnTo>
                <a:lnTo>
                  <a:pt x="996" y="909"/>
                </a:lnTo>
                <a:lnTo>
                  <a:pt x="996" y="911"/>
                </a:lnTo>
                <a:lnTo>
                  <a:pt x="996" y="913"/>
                </a:lnTo>
                <a:lnTo>
                  <a:pt x="994" y="915"/>
                </a:lnTo>
                <a:lnTo>
                  <a:pt x="994" y="917"/>
                </a:lnTo>
                <a:lnTo>
                  <a:pt x="992" y="919"/>
                </a:lnTo>
                <a:lnTo>
                  <a:pt x="990" y="919"/>
                </a:lnTo>
                <a:lnTo>
                  <a:pt x="989" y="919"/>
                </a:lnTo>
                <a:lnTo>
                  <a:pt x="987" y="919"/>
                </a:lnTo>
                <a:lnTo>
                  <a:pt x="985" y="919"/>
                </a:lnTo>
                <a:lnTo>
                  <a:pt x="985" y="919"/>
                </a:lnTo>
                <a:lnTo>
                  <a:pt x="983" y="919"/>
                </a:lnTo>
                <a:lnTo>
                  <a:pt x="981" y="921"/>
                </a:lnTo>
                <a:lnTo>
                  <a:pt x="981" y="922"/>
                </a:lnTo>
                <a:lnTo>
                  <a:pt x="979" y="924"/>
                </a:lnTo>
                <a:lnTo>
                  <a:pt x="977" y="924"/>
                </a:lnTo>
                <a:lnTo>
                  <a:pt x="977" y="926"/>
                </a:lnTo>
                <a:lnTo>
                  <a:pt x="975" y="926"/>
                </a:lnTo>
                <a:lnTo>
                  <a:pt x="975" y="928"/>
                </a:lnTo>
                <a:lnTo>
                  <a:pt x="974" y="928"/>
                </a:lnTo>
                <a:lnTo>
                  <a:pt x="972" y="928"/>
                </a:lnTo>
                <a:lnTo>
                  <a:pt x="970" y="928"/>
                </a:lnTo>
                <a:lnTo>
                  <a:pt x="970" y="930"/>
                </a:lnTo>
                <a:lnTo>
                  <a:pt x="968" y="932"/>
                </a:lnTo>
                <a:lnTo>
                  <a:pt x="968" y="934"/>
                </a:lnTo>
                <a:lnTo>
                  <a:pt x="966" y="934"/>
                </a:lnTo>
                <a:lnTo>
                  <a:pt x="964" y="934"/>
                </a:lnTo>
                <a:lnTo>
                  <a:pt x="964" y="936"/>
                </a:lnTo>
                <a:lnTo>
                  <a:pt x="962" y="937"/>
                </a:lnTo>
                <a:lnTo>
                  <a:pt x="962" y="939"/>
                </a:lnTo>
                <a:lnTo>
                  <a:pt x="960" y="941"/>
                </a:lnTo>
                <a:lnTo>
                  <a:pt x="960" y="943"/>
                </a:lnTo>
                <a:lnTo>
                  <a:pt x="958" y="945"/>
                </a:lnTo>
                <a:lnTo>
                  <a:pt x="958" y="947"/>
                </a:lnTo>
                <a:lnTo>
                  <a:pt x="958" y="949"/>
                </a:lnTo>
                <a:lnTo>
                  <a:pt x="957" y="951"/>
                </a:lnTo>
                <a:lnTo>
                  <a:pt x="955" y="952"/>
                </a:lnTo>
                <a:lnTo>
                  <a:pt x="953" y="952"/>
                </a:lnTo>
                <a:lnTo>
                  <a:pt x="951" y="954"/>
                </a:lnTo>
                <a:lnTo>
                  <a:pt x="949" y="954"/>
                </a:lnTo>
                <a:lnTo>
                  <a:pt x="949" y="956"/>
                </a:lnTo>
                <a:lnTo>
                  <a:pt x="947" y="956"/>
                </a:lnTo>
                <a:lnTo>
                  <a:pt x="947" y="958"/>
                </a:lnTo>
                <a:lnTo>
                  <a:pt x="945" y="958"/>
                </a:lnTo>
                <a:lnTo>
                  <a:pt x="945" y="960"/>
                </a:lnTo>
                <a:lnTo>
                  <a:pt x="943" y="960"/>
                </a:lnTo>
                <a:lnTo>
                  <a:pt x="943" y="962"/>
                </a:lnTo>
                <a:lnTo>
                  <a:pt x="942" y="962"/>
                </a:lnTo>
                <a:lnTo>
                  <a:pt x="940" y="962"/>
                </a:lnTo>
                <a:lnTo>
                  <a:pt x="938" y="962"/>
                </a:lnTo>
                <a:lnTo>
                  <a:pt x="936" y="964"/>
                </a:lnTo>
                <a:lnTo>
                  <a:pt x="934" y="964"/>
                </a:lnTo>
                <a:lnTo>
                  <a:pt x="932" y="964"/>
                </a:lnTo>
                <a:lnTo>
                  <a:pt x="930" y="964"/>
                </a:lnTo>
                <a:lnTo>
                  <a:pt x="928" y="964"/>
                </a:lnTo>
                <a:lnTo>
                  <a:pt x="927" y="966"/>
                </a:lnTo>
                <a:lnTo>
                  <a:pt x="925" y="966"/>
                </a:lnTo>
                <a:lnTo>
                  <a:pt x="923" y="967"/>
                </a:lnTo>
                <a:lnTo>
                  <a:pt x="923" y="969"/>
                </a:lnTo>
                <a:lnTo>
                  <a:pt x="923" y="969"/>
                </a:lnTo>
                <a:lnTo>
                  <a:pt x="921" y="971"/>
                </a:lnTo>
                <a:lnTo>
                  <a:pt x="921" y="973"/>
                </a:lnTo>
                <a:lnTo>
                  <a:pt x="919" y="973"/>
                </a:lnTo>
                <a:lnTo>
                  <a:pt x="919" y="975"/>
                </a:lnTo>
                <a:lnTo>
                  <a:pt x="917" y="975"/>
                </a:lnTo>
                <a:lnTo>
                  <a:pt x="917" y="977"/>
                </a:lnTo>
                <a:lnTo>
                  <a:pt x="915" y="979"/>
                </a:lnTo>
                <a:lnTo>
                  <a:pt x="915" y="981"/>
                </a:lnTo>
                <a:lnTo>
                  <a:pt x="913" y="981"/>
                </a:lnTo>
                <a:lnTo>
                  <a:pt x="913" y="982"/>
                </a:lnTo>
                <a:lnTo>
                  <a:pt x="912" y="982"/>
                </a:lnTo>
                <a:lnTo>
                  <a:pt x="912" y="984"/>
                </a:lnTo>
                <a:lnTo>
                  <a:pt x="910" y="984"/>
                </a:lnTo>
                <a:lnTo>
                  <a:pt x="910" y="986"/>
                </a:lnTo>
                <a:lnTo>
                  <a:pt x="910" y="988"/>
                </a:lnTo>
                <a:lnTo>
                  <a:pt x="910" y="990"/>
                </a:lnTo>
                <a:lnTo>
                  <a:pt x="908" y="990"/>
                </a:lnTo>
                <a:lnTo>
                  <a:pt x="908" y="992"/>
                </a:lnTo>
                <a:lnTo>
                  <a:pt x="908" y="994"/>
                </a:lnTo>
                <a:lnTo>
                  <a:pt x="906" y="996"/>
                </a:lnTo>
                <a:lnTo>
                  <a:pt x="904" y="997"/>
                </a:lnTo>
                <a:lnTo>
                  <a:pt x="904" y="999"/>
                </a:lnTo>
                <a:lnTo>
                  <a:pt x="904" y="1001"/>
                </a:lnTo>
                <a:lnTo>
                  <a:pt x="902" y="1003"/>
                </a:lnTo>
                <a:lnTo>
                  <a:pt x="902" y="1005"/>
                </a:lnTo>
                <a:lnTo>
                  <a:pt x="902" y="1007"/>
                </a:lnTo>
                <a:lnTo>
                  <a:pt x="902" y="1007"/>
                </a:lnTo>
                <a:lnTo>
                  <a:pt x="902" y="1009"/>
                </a:lnTo>
                <a:lnTo>
                  <a:pt x="900" y="1009"/>
                </a:lnTo>
                <a:lnTo>
                  <a:pt x="900" y="1011"/>
                </a:lnTo>
                <a:lnTo>
                  <a:pt x="900" y="1012"/>
                </a:lnTo>
                <a:lnTo>
                  <a:pt x="898" y="1014"/>
                </a:lnTo>
                <a:lnTo>
                  <a:pt x="900" y="1016"/>
                </a:lnTo>
                <a:lnTo>
                  <a:pt x="900" y="1018"/>
                </a:lnTo>
                <a:lnTo>
                  <a:pt x="900" y="1020"/>
                </a:lnTo>
                <a:lnTo>
                  <a:pt x="900" y="1022"/>
                </a:lnTo>
                <a:lnTo>
                  <a:pt x="900" y="1024"/>
                </a:lnTo>
                <a:lnTo>
                  <a:pt x="900" y="1026"/>
                </a:lnTo>
                <a:lnTo>
                  <a:pt x="900" y="1027"/>
                </a:lnTo>
                <a:lnTo>
                  <a:pt x="900" y="1029"/>
                </a:lnTo>
                <a:lnTo>
                  <a:pt x="900" y="1031"/>
                </a:lnTo>
                <a:lnTo>
                  <a:pt x="900" y="1033"/>
                </a:lnTo>
                <a:lnTo>
                  <a:pt x="900" y="1035"/>
                </a:lnTo>
                <a:lnTo>
                  <a:pt x="900" y="1037"/>
                </a:lnTo>
                <a:lnTo>
                  <a:pt x="900" y="1039"/>
                </a:lnTo>
                <a:lnTo>
                  <a:pt x="900" y="1041"/>
                </a:lnTo>
                <a:lnTo>
                  <a:pt x="900" y="1042"/>
                </a:lnTo>
                <a:lnTo>
                  <a:pt x="900" y="1044"/>
                </a:lnTo>
                <a:lnTo>
                  <a:pt x="900" y="1046"/>
                </a:lnTo>
                <a:lnTo>
                  <a:pt x="900" y="1048"/>
                </a:lnTo>
                <a:lnTo>
                  <a:pt x="900" y="1050"/>
                </a:lnTo>
                <a:lnTo>
                  <a:pt x="900" y="1052"/>
                </a:lnTo>
                <a:lnTo>
                  <a:pt x="900" y="1052"/>
                </a:lnTo>
                <a:lnTo>
                  <a:pt x="900" y="1054"/>
                </a:lnTo>
                <a:lnTo>
                  <a:pt x="900" y="1056"/>
                </a:lnTo>
                <a:lnTo>
                  <a:pt x="900" y="1057"/>
                </a:lnTo>
                <a:lnTo>
                  <a:pt x="900" y="1059"/>
                </a:lnTo>
                <a:lnTo>
                  <a:pt x="900" y="1061"/>
                </a:lnTo>
                <a:lnTo>
                  <a:pt x="900" y="1063"/>
                </a:lnTo>
                <a:lnTo>
                  <a:pt x="900" y="1065"/>
                </a:lnTo>
                <a:lnTo>
                  <a:pt x="900" y="1067"/>
                </a:lnTo>
                <a:lnTo>
                  <a:pt x="900" y="1069"/>
                </a:lnTo>
                <a:lnTo>
                  <a:pt x="900" y="1071"/>
                </a:lnTo>
                <a:lnTo>
                  <a:pt x="900" y="1072"/>
                </a:lnTo>
                <a:lnTo>
                  <a:pt x="900" y="1074"/>
                </a:lnTo>
                <a:lnTo>
                  <a:pt x="900" y="1076"/>
                </a:lnTo>
                <a:lnTo>
                  <a:pt x="900" y="1078"/>
                </a:lnTo>
                <a:lnTo>
                  <a:pt x="900" y="1080"/>
                </a:lnTo>
                <a:lnTo>
                  <a:pt x="902" y="1080"/>
                </a:lnTo>
                <a:lnTo>
                  <a:pt x="902" y="1082"/>
                </a:lnTo>
                <a:lnTo>
                  <a:pt x="900" y="1084"/>
                </a:lnTo>
                <a:lnTo>
                  <a:pt x="900" y="1086"/>
                </a:lnTo>
                <a:lnTo>
                  <a:pt x="900" y="1087"/>
                </a:lnTo>
                <a:lnTo>
                  <a:pt x="898" y="1087"/>
                </a:lnTo>
                <a:lnTo>
                  <a:pt x="898" y="1089"/>
                </a:lnTo>
                <a:lnTo>
                  <a:pt x="898" y="1091"/>
                </a:lnTo>
                <a:lnTo>
                  <a:pt x="898" y="1093"/>
                </a:lnTo>
                <a:lnTo>
                  <a:pt x="897" y="1095"/>
                </a:lnTo>
                <a:lnTo>
                  <a:pt x="895" y="1097"/>
                </a:lnTo>
                <a:lnTo>
                  <a:pt x="895" y="1097"/>
                </a:lnTo>
                <a:lnTo>
                  <a:pt x="893" y="1099"/>
                </a:lnTo>
                <a:lnTo>
                  <a:pt x="893" y="1101"/>
                </a:lnTo>
                <a:lnTo>
                  <a:pt x="891" y="1101"/>
                </a:lnTo>
                <a:lnTo>
                  <a:pt x="891" y="1102"/>
                </a:lnTo>
                <a:lnTo>
                  <a:pt x="889" y="1104"/>
                </a:lnTo>
                <a:lnTo>
                  <a:pt x="887" y="1106"/>
                </a:lnTo>
                <a:lnTo>
                  <a:pt x="885" y="1106"/>
                </a:lnTo>
                <a:lnTo>
                  <a:pt x="883" y="1106"/>
                </a:lnTo>
                <a:lnTo>
                  <a:pt x="882" y="1106"/>
                </a:lnTo>
                <a:lnTo>
                  <a:pt x="880" y="1106"/>
                </a:lnTo>
                <a:lnTo>
                  <a:pt x="878" y="1106"/>
                </a:lnTo>
                <a:lnTo>
                  <a:pt x="876" y="1108"/>
                </a:lnTo>
                <a:lnTo>
                  <a:pt x="876" y="1106"/>
                </a:lnTo>
                <a:lnTo>
                  <a:pt x="874" y="1106"/>
                </a:lnTo>
                <a:lnTo>
                  <a:pt x="874" y="1106"/>
                </a:lnTo>
                <a:lnTo>
                  <a:pt x="872" y="1106"/>
                </a:lnTo>
                <a:lnTo>
                  <a:pt x="870" y="1106"/>
                </a:lnTo>
                <a:lnTo>
                  <a:pt x="868" y="1108"/>
                </a:lnTo>
                <a:lnTo>
                  <a:pt x="867" y="1110"/>
                </a:lnTo>
                <a:lnTo>
                  <a:pt x="865" y="1110"/>
                </a:lnTo>
                <a:lnTo>
                  <a:pt x="865" y="1112"/>
                </a:lnTo>
                <a:lnTo>
                  <a:pt x="863" y="1112"/>
                </a:lnTo>
                <a:lnTo>
                  <a:pt x="861" y="1110"/>
                </a:lnTo>
                <a:lnTo>
                  <a:pt x="859" y="1108"/>
                </a:lnTo>
                <a:lnTo>
                  <a:pt x="857" y="1108"/>
                </a:lnTo>
                <a:lnTo>
                  <a:pt x="855" y="1108"/>
                </a:lnTo>
                <a:lnTo>
                  <a:pt x="853" y="1108"/>
                </a:lnTo>
                <a:lnTo>
                  <a:pt x="852" y="1108"/>
                </a:lnTo>
                <a:lnTo>
                  <a:pt x="850" y="1108"/>
                </a:lnTo>
                <a:lnTo>
                  <a:pt x="848" y="1108"/>
                </a:lnTo>
                <a:lnTo>
                  <a:pt x="846" y="1108"/>
                </a:lnTo>
                <a:lnTo>
                  <a:pt x="844" y="1108"/>
                </a:lnTo>
                <a:lnTo>
                  <a:pt x="844" y="1110"/>
                </a:lnTo>
                <a:lnTo>
                  <a:pt x="842" y="1112"/>
                </a:lnTo>
                <a:lnTo>
                  <a:pt x="840" y="1112"/>
                </a:lnTo>
                <a:lnTo>
                  <a:pt x="838" y="1112"/>
                </a:lnTo>
                <a:lnTo>
                  <a:pt x="837" y="1112"/>
                </a:lnTo>
                <a:lnTo>
                  <a:pt x="835" y="1112"/>
                </a:lnTo>
                <a:lnTo>
                  <a:pt x="833" y="1110"/>
                </a:lnTo>
                <a:lnTo>
                  <a:pt x="831" y="1110"/>
                </a:lnTo>
                <a:lnTo>
                  <a:pt x="829" y="1110"/>
                </a:lnTo>
                <a:lnTo>
                  <a:pt x="827" y="1110"/>
                </a:lnTo>
                <a:lnTo>
                  <a:pt x="827" y="1110"/>
                </a:lnTo>
                <a:lnTo>
                  <a:pt x="825" y="1108"/>
                </a:lnTo>
                <a:lnTo>
                  <a:pt x="823" y="1108"/>
                </a:lnTo>
                <a:lnTo>
                  <a:pt x="823" y="1106"/>
                </a:lnTo>
                <a:lnTo>
                  <a:pt x="822" y="1106"/>
                </a:lnTo>
                <a:lnTo>
                  <a:pt x="822" y="1108"/>
                </a:lnTo>
                <a:lnTo>
                  <a:pt x="820" y="1108"/>
                </a:lnTo>
                <a:lnTo>
                  <a:pt x="818" y="1108"/>
                </a:lnTo>
                <a:lnTo>
                  <a:pt x="816" y="1108"/>
                </a:lnTo>
                <a:lnTo>
                  <a:pt x="814" y="1106"/>
                </a:lnTo>
                <a:lnTo>
                  <a:pt x="812" y="1106"/>
                </a:lnTo>
                <a:lnTo>
                  <a:pt x="810" y="1106"/>
                </a:lnTo>
                <a:lnTo>
                  <a:pt x="808" y="1106"/>
                </a:lnTo>
                <a:lnTo>
                  <a:pt x="808" y="1108"/>
                </a:lnTo>
                <a:lnTo>
                  <a:pt x="807" y="1108"/>
                </a:lnTo>
                <a:lnTo>
                  <a:pt x="805" y="1108"/>
                </a:lnTo>
                <a:lnTo>
                  <a:pt x="803" y="1108"/>
                </a:lnTo>
                <a:lnTo>
                  <a:pt x="801" y="1108"/>
                </a:lnTo>
                <a:lnTo>
                  <a:pt x="799" y="1110"/>
                </a:lnTo>
                <a:lnTo>
                  <a:pt x="797" y="1110"/>
                </a:lnTo>
                <a:lnTo>
                  <a:pt x="795" y="1110"/>
                </a:lnTo>
                <a:lnTo>
                  <a:pt x="795" y="1112"/>
                </a:lnTo>
                <a:lnTo>
                  <a:pt x="792" y="1110"/>
                </a:lnTo>
                <a:lnTo>
                  <a:pt x="790" y="1110"/>
                </a:lnTo>
                <a:lnTo>
                  <a:pt x="788" y="1110"/>
                </a:lnTo>
                <a:lnTo>
                  <a:pt x="786" y="1110"/>
                </a:lnTo>
                <a:lnTo>
                  <a:pt x="784" y="1110"/>
                </a:lnTo>
                <a:lnTo>
                  <a:pt x="782" y="1110"/>
                </a:lnTo>
                <a:lnTo>
                  <a:pt x="780" y="1110"/>
                </a:lnTo>
                <a:lnTo>
                  <a:pt x="780" y="1108"/>
                </a:lnTo>
                <a:lnTo>
                  <a:pt x="778" y="1108"/>
                </a:lnTo>
                <a:lnTo>
                  <a:pt x="778" y="1108"/>
                </a:lnTo>
                <a:lnTo>
                  <a:pt x="778" y="1106"/>
                </a:lnTo>
                <a:lnTo>
                  <a:pt x="777" y="1106"/>
                </a:lnTo>
                <a:lnTo>
                  <a:pt x="777" y="1104"/>
                </a:lnTo>
                <a:lnTo>
                  <a:pt x="777" y="1102"/>
                </a:lnTo>
                <a:lnTo>
                  <a:pt x="775" y="1102"/>
                </a:lnTo>
                <a:lnTo>
                  <a:pt x="773" y="1102"/>
                </a:lnTo>
                <a:lnTo>
                  <a:pt x="771" y="1101"/>
                </a:lnTo>
                <a:lnTo>
                  <a:pt x="769" y="1099"/>
                </a:lnTo>
                <a:lnTo>
                  <a:pt x="767" y="1097"/>
                </a:lnTo>
                <a:lnTo>
                  <a:pt x="765" y="1097"/>
                </a:lnTo>
                <a:lnTo>
                  <a:pt x="763" y="1097"/>
                </a:lnTo>
                <a:lnTo>
                  <a:pt x="762" y="1097"/>
                </a:lnTo>
                <a:lnTo>
                  <a:pt x="760" y="1097"/>
                </a:lnTo>
                <a:lnTo>
                  <a:pt x="760" y="1095"/>
                </a:lnTo>
                <a:lnTo>
                  <a:pt x="754" y="1089"/>
                </a:lnTo>
                <a:lnTo>
                  <a:pt x="745" y="1082"/>
                </a:lnTo>
                <a:lnTo>
                  <a:pt x="733" y="1078"/>
                </a:lnTo>
                <a:lnTo>
                  <a:pt x="722" y="1078"/>
                </a:lnTo>
                <a:lnTo>
                  <a:pt x="713" y="1082"/>
                </a:lnTo>
                <a:lnTo>
                  <a:pt x="703" y="1084"/>
                </a:lnTo>
                <a:lnTo>
                  <a:pt x="696" y="1086"/>
                </a:lnTo>
                <a:lnTo>
                  <a:pt x="685" y="1091"/>
                </a:lnTo>
                <a:lnTo>
                  <a:pt x="679" y="1093"/>
                </a:lnTo>
                <a:lnTo>
                  <a:pt x="670" y="1102"/>
                </a:lnTo>
                <a:lnTo>
                  <a:pt x="666" y="1106"/>
                </a:lnTo>
                <a:lnTo>
                  <a:pt x="658" y="1104"/>
                </a:lnTo>
                <a:lnTo>
                  <a:pt x="649" y="1104"/>
                </a:lnTo>
                <a:lnTo>
                  <a:pt x="642" y="1104"/>
                </a:lnTo>
                <a:lnTo>
                  <a:pt x="636" y="1106"/>
                </a:lnTo>
                <a:lnTo>
                  <a:pt x="634" y="1112"/>
                </a:lnTo>
                <a:lnTo>
                  <a:pt x="632" y="1119"/>
                </a:lnTo>
                <a:lnTo>
                  <a:pt x="623" y="1129"/>
                </a:lnTo>
                <a:lnTo>
                  <a:pt x="617" y="1138"/>
                </a:lnTo>
                <a:lnTo>
                  <a:pt x="610" y="1142"/>
                </a:lnTo>
                <a:lnTo>
                  <a:pt x="604" y="1147"/>
                </a:lnTo>
                <a:lnTo>
                  <a:pt x="604" y="1149"/>
                </a:lnTo>
                <a:lnTo>
                  <a:pt x="602" y="1151"/>
                </a:lnTo>
                <a:lnTo>
                  <a:pt x="600" y="1151"/>
                </a:lnTo>
                <a:lnTo>
                  <a:pt x="600" y="1153"/>
                </a:lnTo>
                <a:lnTo>
                  <a:pt x="598" y="1153"/>
                </a:lnTo>
                <a:lnTo>
                  <a:pt x="597" y="1153"/>
                </a:lnTo>
                <a:lnTo>
                  <a:pt x="595" y="1153"/>
                </a:lnTo>
                <a:lnTo>
                  <a:pt x="595" y="1155"/>
                </a:lnTo>
                <a:lnTo>
                  <a:pt x="593" y="1155"/>
                </a:lnTo>
                <a:lnTo>
                  <a:pt x="591" y="1155"/>
                </a:lnTo>
                <a:lnTo>
                  <a:pt x="589" y="1157"/>
                </a:lnTo>
                <a:lnTo>
                  <a:pt x="589" y="1159"/>
                </a:lnTo>
                <a:lnTo>
                  <a:pt x="589" y="1161"/>
                </a:lnTo>
                <a:lnTo>
                  <a:pt x="589" y="1162"/>
                </a:lnTo>
                <a:lnTo>
                  <a:pt x="589" y="1164"/>
                </a:lnTo>
                <a:lnTo>
                  <a:pt x="589" y="1164"/>
                </a:lnTo>
                <a:lnTo>
                  <a:pt x="589" y="1166"/>
                </a:lnTo>
                <a:lnTo>
                  <a:pt x="587" y="1166"/>
                </a:lnTo>
                <a:lnTo>
                  <a:pt x="585" y="1166"/>
                </a:lnTo>
                <a:lnTo>
                  <a:pt x="583" y="1164"/>
                </a:lnTo>
                <a:lnTo>
                  <a:pt x="582" y="1164"/>
                </a:lnTo>
                <a:lnTo>
                  <a:pt x="580" y="1166"/>
                </a:lnTo>
                <a:lnTo>
                  <a:pt x="580" y="1168"/>
                </a:lnTo>
                <a:lnTo>
                  <a:pt x="578" y="1168"/>
                </a:lnTo>
                <a:lnTo>
                  <a:pt x="576" y="1168"/>
                </a:lnTo>
                <a:lnTo>
                  <a:pt x="576" y="1166"/>
                </a:lnTo>
                <a:lnTo>
                  <a:pt x="576" y="1164"/>
                </a:lnTo>
                <a:lnTo>
                  <a:pt x="574" y="1164"/>
                </a:lnTo>
                <a:lnTo>
                  <a:pt x="574" y="1162"/>
                </a:lnTo>
                <a:lnTo>
                  <a:pt x="572" y="1162"/>
                </a:lnTo>
                <a:lnTo>
                  <a:pt x="570" y="1164"/>
                </a:lnTo>
                <a:lnTo>
                  <a:pt x="567" y="1164"/>
                </a:lnTo>
                <a:lnTo>
                  <a:pt x="565" y="1164"/>
                </a:lnTo>
                <a:lnTo>
                  <a:pt x="563" y="1164"/>
                </a:lnTo>
                <a:lnTo>
                  <a:pt x="563" y="1166"/>
                </a:lnTo>
                <a:lnTo>
                  <a:pt x="561" y="1166"/>
                </a:lnTo>
                <a:lnTo>
                  <a:pt x="559" y="1164"/>
                </a:lnTo>
                <a:lnTo>
                  <a:pt x="557" y="1164"/>
                </a:lnTo>
                <a:lnTo>
                  <a:pt x="555" y="1164"/>
                </a:lnTo>
                <a:lnTo>
                  <a:pt x="555" y="1162"/>
                </a:lnTo>
                <a:lnTo>
                  <a:pt x="553" y="1164"/>
                </a:lnTo>
                <a:lnTo>
                  <a:pt x="552" y="1166"/>
                </a:lnTo>
                <a:lnTo>
                  <a:pt x="550" y="1166"/>
                </a:lnTo>
                <a:lnTo>
                  <a:pt x="550" y="1164"/>
                </a:lnTo>
                <a:lnTo>
                  <a:pt x="548" y="1164"/>
                </a:lnTo>
                <a:lnTo>
                  <a:pt x="550" y="1161"/>
                </a:lnTo>
                <a:lnTo>
                  <a:pt x="552" y="1153"/>
                </a:lnTo>
                <a:lnTo>
                  <a:pt x="553" y="1149"/>
                </a:lnTo>
                <a:lnTo>
                  <a:pt x="557" y="1140"/>
                </a:lnTo>
                <a:lnTo>
                  <a:pt x="557" y="1129"/>
                </a:lnTo>
                <a:lnTo>
                  <a:pt x="559" y="1119"/>
                </a:lnTo>
                <a:lnTo>
                  <a:pt x="561" y="1097"/>
                </a:lnTo>
                <a:lnTo>
                  <a:pt x="559" y="1087"/>
                </a:lnTo>
                <a:lnTo>
                  <a:pt x="557" y="1069"/>
                </a:lnTo>
                <a:lnTo>
                  <a:pt x="557" y="1052"/>
                </a:lnTo>
                <a:lnTo>
                  <a:pt x="557" y="1042"/>
                </a:lnTo>
                <a:lnTo>
                  <a:pt x="561" y="1014"/>
                </a:lnTo>
                <a:lnTo>
                  <a:pt x="565" y="999"/>
                </a:lnTo>
                <a:lnTo>
                  <a:pt x="572" y="984"/>
                </a:lnTo>
                <a:lnTo>
                  <a:pt x="578" y="977"/>
                </a:lnTo>
                <a:lnTo>
                  <a:pt x="583" y="966"/>
                </a:lnTo>
                <a:lnTo>
                  <a:pt x="589" y="958"/>
                </a:lnTo>
                <a:lnTo>
                  <a:pt x="600" y="952"/>
                </a:lnTo>
                <a:lnTo>
                  <a:pt x="608" y="947"/>
                </a:lnTo>
                <a:lnTo>
                  <a:pt x="612" y="937"/>
                </a:lnTo>
                <a:lnTo>
                  <a:pt x="615" y="928"/>
                </a:lnTo>
                <a:lnTo>
                  <a:pt x="617" y="926"/>
                </a:lnTo>
                <a:lnTo>
                  <a:pt x="610" y="919"/>
                </a:lnTo>
                <a:lnTo>
                  <a:pt x="610" y="915"/>
                </a:lnTo>
                <a:lnTo>
                  <a:pt x="610" y="911"/>
                </a:lnTo>
                <a:lnTo>
                  <a:pt x="610" y="909"/>
                </a:lnTo>
                <a:lnTo>
                  <a:pt x="608" y="907"/>
                </a:lnTo>
                <a:lnTo>
                  <a:pt x="606" y="907"/>
                </a:lnTo>
                <a:lnTo>
                  <a:pt x="604" y="907"/>
                </a:lnTo>
                <a:lnTo>
                  <a:pt x="602" y="909"/>
                </a:lnTo>
                <a:lnTo>
                  <a:pt x="602" y="907"/>
                </a:lnTo>
                <a:lnTo>
                  <a:pt x="600" y="907"/>
                </a:lnTo>
                <a:lnTo>
                  <a:pt x="598" y="905"/>
                </a:lnTo>
                <a:lnTo>
                  <a:pt x="597" y="905"/>
                </a:lnTo>
                <a:lnTo>
                  <a:pt x="597" y="904"/>
                </a:lnTo>
                <a:lnTo>
                  <a:pt x="597" y="902"/>
                </a:lnTo>
                <a:lnTo>
                  <a:pt x="595" y="902"/>
                </a:lnTo>
                <a:lnTo>
                  <a:pt x="595" y="900"/>
                </a:lnTo>
                <a:lnTo>
                  <a:pt x="593" y="898"/>
                </a:lnTo>
                <a:lnTo>
                  <a:pt x="591" y="898"/>
                </a:lnTo>
                <a:lnTo>
                  <a:pt x="589" y="896"/>
                </a:lnTo>
                <a:lnTo>
                  <a:pt x="589" y="896"/>
                </a:lnTo>
                <a:lnTo>
                  <a:pt x="589" y="894"/>
                </a:lnTo>
                <a:lnTo>
                  <a:pt x="587" y="892"/>
                </a:lnTo>
                <a:lnTo>
                  <a:pt x="589" y="892"/>
                </a:lnTo>
                <a:lnTo>
                  <a:pt x="587" y="890"/>
                </a:lnTo>
                <a:lnTo>
                  <a:pt x="587" y="889"/>
                </a:lnTo>
                <a:lnTo>
                  <a:pt x="585" y="889"/>
                </a:lnTo>
                <a:lnTo>
                  <a:pt x="583" y="889"/>
                </a:lnTo>
                <a:lnTo>
                  <a:pt x="583" y="887"/>
                </a:lnTo>
                <a:lnTo>
                  <a:pt x="583" y="885"/>
                </a:lnTo>
                <a:lnTo>
                  <a:pt x="582" y="885"/>
                </a:lnTo>
                <a:lnTo>
                  <a:pt x="580" y="885"/>
                </a:lnTo>
                <a:lnTo>
                  <a:pt x="578" y="885"/>
                </a:lnTo>
                <a:lnTo>
                  <a:pt x="576" y="885"/>
                </a:lnTo>
                <a:lnTo>
                  <a:pt x="574" y="885"/>
                </a:lnTo>
                <a:lnTo>
                  <a:pt x="572" y="885"/>
                </a:lnTo>
                <a:lnTo>
                  <a:pt x="570" y="885"/>
                </a:lnTo>
                <a:lnTo>
                  <a:pt x="568" y="885"/>
                </a:lnTo>
                <a:lnTo>
                  <a:pt x="567" y="885"/>
                </a:lnTo>
                <a:lnTo>
                  <a:pt x="567" y="887"/>
                </a:lnTo>
                <a:lnTo>
                  <a:pt x="565" y="887"/>
                </a:lnTo>
                <a:lnTo>
                  <a:pt x="563" y="887"/>
                </a:lnTo>
                <a:lnTo>
                  <a:pt x="561" y="887"/>
                </a:lnTo>
                <a:lnTo>
                  <a:pt x="559" y="887"/>
                </a:lnTo>
                <a:lnTo>
                  <a:pt x="559" y="885"/>
                </a:lnTo>
                <a:lnTo>
                  <a:pt x="559" y="883"/>
                </a:lnTo>
                <a:lnTo>
                  <a:pt x="557" y="883"/>
                </a:lnTo>
                <a:lnTo>
                  <a:pt x="557" y="881"/>
                </a:lnTo>
                <a:lnTo>
                  <a:pt x="555" y="881"/>
                </a:lnTo>
                <a:lnTo>
                  <a:pt x="555" y="883"/>
                </a:lnTo>
                <a:lnTo>
                  <a:pt x="553" y="883"/>
                </a:lnTo>
                <a:lnTo>
                  <a:pt x="553" y="881"/>
                </a:lnTo>
                <a:lnTo>
                  <a:pt x="552" y="879"/>
                </a:lnTo>
                <a:lnTo>
                  <a:pt x="550" y="879"/>
                </a:lnTo>
                <a:lnTo>
                  <a:pt x="550" y="881"/>
                </a:lnTo>
                <a:lnTo>
                  <a:pt x="548" y="881"/>
                </a:lnTo>
                <a:lnTo>
                  <a:pt x="548" y="879"/>
                </a:lnTo>
                <a:lnTo>
                  <a:pt x="548" y="877"/>
                </a:lnTo>
                <a:lnTo>
                  <a:pt x="546" y="877"/>
                </a:lnTo>
                <a:lnTo>
                  <a:pt x="546" y="879"/>
                </a:lnTo>
                <a:lnTo>
                  <a:pt x="544" y="877"/>
                </a:lnTo>
                <a:lnTo>
                  <a:pt x="542" y="877"/>
                </a:lnTo>
                <a:lnTo>
                  <a:pt x="542" y="877"/>
                </a:lnTo>
                <a:lnTo>
                  <a:pt x="542" y="879"/>
                </a:lnTo>
                <a:lnTo>
                  <a:pt x="540" y="879"/>
                </a:lnTo>
                <a:lnTo>
                  <a:pt x="538" y="879"/>
                </a:lnTo>
                <a:lnTo>
                  <a:pt x="537" y="879"/>
                </a:lnTo>
                <a:lnTo>
                  <a:pt x="535" y="879"/>
                </a:lnTo>
                <a:lnTo>
                  <a:pt x="533" y="879"/>
                </a:lnTo>
                <a:lnTo>
                  <a:pt x="533" y="877"/>
                </a:lnTo>
                <a:lnTo>
                  <a:pt x="531" y="877"/>
                </a:lnTo>
                <a:lnTo>
                  <a:pt x="531" y="875"/>
                </a:lnTo>
                <a:lnTo>
                  <a:pt x="529" y="875"/>
                </a:lnTo>
                <a:lnTo>
                  <a:pt x="527" y="875"/>
                </a:lnTo>
                <a:lnTo>
                  <a:pt x="525" y="875"/>
                </a:lnTo>
                <a:lnTo>
                  <a:pt x="523" y="875"/>
                </a:lnTo>
                <a:lnTo>
                  <a:pt x="522" y="875"/>
                </a:lnTo>
                <a:lnTo>
                  <a:pt x="522" y="877"/>
                </a:lnTo>
                <a:lnTo>
                  <a:pt x="520" y="877"/>
                </a:lnTo>
                <a:lnTo>
                  <a:pt x="518" y="875"/>
                </a:lnTo>
                <a:lnTo>
                  <a:pt x="516" y="875"/>
                </a:lnTo>
                <a:lnTo>
                  <a:pt x="514" y="875"/>
                </a:lnTo>
                <a:lnTo>
                  <a:pt x="512" y="875"/>
                </a:lnTo>
                <a:lnTo>
                  <a:pt x="510" y="875"/>
                </a:lnTo>
                <a:lnTo>
                  <a:pt x="510" y="874"/>
                </a:lnTo>
                <a:lnTo>
                  <a:pt x="508" y="875"/>
                </a:lnTo>
                <a:lnTo>
                  <a:pt x="507" y="874"/>
                </a:lnTo>
                <a:lnTo>
                  <a:pt x="507" y="874"/>
                </a:lnTo>
                <a:lnTo>
                  <a:pt x="507" y="872"/>
                </a:lnTo>
                <a:lnTo>
                  <a:pt x="505" y="872"/>
                </a:lnTo>
                <a:lnTo>
                  <a:pt x="505" y="874"/>
                </a:lnTo>
                <a:lnTo>
                  <a:pt x="503" y="872"/>
                </a:lnTo>
                <a:lnTo>
                  <a:pt x="503" y="870"/>
                </a:lnTo>
                <a:lnTo>
                  <a:pt x="501" y="870"/>
                </a:lnTo>
                <a:lnTo>
                  <a:pt x="499" y="870"/>
                </a:lnTo>
                <a:lnTo>
                  <a:pt x="499" y="868"/>
                </a:lnTo>
                <a:lnTo>
                  <a:pt x="497" y="868"/>
                </a:lnTo>
                <a:lnTo>
                  <a:pt x="497" y="866"/>
                </a:lnTo>
                <a:lnTo>
                  <a:pt x="495" y="866"/>
                </a:lnTo>
                <a:lnTo>
                  <a:pt x="495" y="864"/>
                </a:lnTo>
                <a:lnTo>
                  <a:pt x="495" y="862"/>
                </a:lnTo>
                <a:lnTo>
                  <a:pt x="493" y="862"/>
                </a:lnTo>
                <a:lnTo>
                  <a:pt x="493" y="860"/>
                </a:lnTo>
                <a:lnTo>
                  <a:pt x="493" y="860"/>
                </a:lnTo>
                <a:lnTo>
                  <a:pt x="491" y="860"/>
                </a:lnTo>
                <a:lnTo>
                  <a:pt x="491" y="859"/>
                </a:lnTo>
                <a:lnTo>
                  <a:pt x="490" y="859"/>
                </a:lnTo>
                <a:lnTo>
                  <a:pt x="488" y="859"/>
                </a:lnTo>
                <a:lnTo>
                  <a:pt x="488" y="857"/>
                </a:lnTo>
                <a:lnTo>
                  <a:pt x="486" y="857"/>
                </a:lnTo>
                <a:lnTo>
                  <a:pt x="484" y="857"/>
                </a:lnTo>
                <a:lnTo>
                  <a:pt x="484" y="855"/>
                </a:lnTo>
                <a:lnTo>
                  <a:pt x="482" y="855"/>
                </a:lnTo>
                <a:lnTo>
                  <a:pt x="480" y="855"/>
                </a:lnTo>
                <a:lnTo>
                  <a:pt x="480" y="853"/>
                </a:lnTo>
                <a:lnTo>
                  <a:pt x="478" y="851"/>
                </a:lnTo>
                <a:lnTo>
                  <a:pt x="476" y="851"/>
                </a:lnTo>
                <a:lnTo>
                  <a:pt x="476" y="849"/>
                </a:lnTo>
                <a:lnTo>
                  <a:pt x="475" y="849"/>
                </a:lnTo>
                <a:lnTo>
                  <a:pt x="473" y="849"/>
                </a:lnTo>
                <a:lnTo>
                  <a:pt x="471" y="849"/>
                </a:lnTo>
                <a:lnTo>
                  <a:pt x="469" y="847"/>
                </a:lnTo>
                <a:lnTo>
                  <a:pt x="469" y="849"/>
                </a:lnTo>
                <a:lnTo>
                  <a:pt x="467" y="849"/>
                </a:lnTo>
                <a:lnTo>
                  <a:pt x="467" y="851"/>
                </a:lnTo>
                <a:lnTo>
                  <a:pt x="465" y="851"/>
                </a:lnTo>
                <a:lnTo>
                  <a:pt x="463" y="851"/>
                </a:lnTo>
                <a:lnTo>
                  <a:pt x="461" y="851"/>
                </a:lnTo>
                <a:lnTo>
                  <a:pt x="461" y="849"/>
                </a:lnTo>
                <a:lnTo>
                  <a:pt x="460" y="849"/>
                </a:lnTo>
                <a:lnTo>
                  <a:pt x="458" y="849"/>
                </a:lnTo>
                <a:lnTo>
                  <a:pt x="458" y="851"/>
                </a:lnTo>
                <a:lnTo>
                  <a:pt x="458" y="853"/>
                </a:lnTo>
                <a:lnTo>
                  <a:pt x="456" y="853"/>
                </a:lnTo>
                <a:lnTo>
                  <a:pt x="454" y="853"/>
                </a:lnTo>
                <a:lnTo>
                  <a:pt x="452" y="853"/>
                </a:lnTo>
                <a:lnTo>
                  <a:pt x="452" y="851"/>
                </a:lnTo>
                <a:lnTo>
                  <a:pt x="450" y="851"/>
                </a:lnTo>
                <a:lnTo>
                  <a:pt x="448" y="851"/>
                </a:lnTo>
                <a:lnTo>
                  <a:pt x="448" y="849"/>
                </a:lnTo>
                <a:lnTo>
                  <a:pt x="448" y="847"/>
                </a:lnTo>
                <a:lnTo>
                  <a:pt x="446" y="847"/>
                </a:lnTo>
                <a:lnTo>
                  <a:pt x="446" y="847"/>
                </a:lnTo>
                <a:lnTo>
                  <a:pt x="446" y="845"/>
                </a:lnTo>
                <a:lnTo>
                  <a:pt x="445" y="844"/>
                </a:lnTo>
                <a:lnTo>
                  <a:pt x="445" y="845"/>
                </a:lnTo>
                <a:lnTo>
                  <a:pt x="443" y="845"/>
                </a:lnTo>
                <a:lnTo>
                  <a:pt x="441" y="845"/>
                </a:lnTo>
                <a:lnTo>
                  <a:pt x="441" y="844"/>
                </a:lnTo>
                <a:lnTo>
                  <a:pt x="439" y="844"/>
                </a:lnTo>
                <a:lnTo>
                  <a:pt x="439" y="842"/>
                </a:lnTo>
                <a:lnTo>
                  <a:pt x="439" y="840"/>
                </a:lnTo>
                <a:lnTo>
                  <a:pt x="439" y="838"/>
                </a:lnTo>
                <a:lnTo>
                  <a:pt x="439" y="836"/>
                </a:lnTo>
                <a:lnTo>
                  <a:pt x="439" y="834"/>
                </a:lnTo>
                <a:lnTo>
                  <a:pt x="439" y="832"/>
                </a:lnTo>
                <a:lnTo>
                  <a:pt x="439" y="830"/>
                </a:lnTo>
                <a:lnTo>
                  <a:pt x="439" y="829"/>
                </a:lnTo>
                <a:lnTo>
                  <a:pt x="439" y="829"/>
                </a:lnTo>
                <a:lnTo>
                  <a:pt x="439" y="827"/>
                </a:lnTo>
                <a:lnTo>
                  <a:pt x="439" y="825"/>
                </a:lnTo>
                <a:lnTo>
                  <a:pt x="439" y="823"/>
                </a:lnTo>
                <a:lnTo>
                  <a:pt x="439" y="821"/>
                </a:lnTo>
                <a:lnTo>
                  <a:pt x="439" y="819"/>
                </a:lnTo>
                <a:lnTo>
                  <a:pt x="439" y="817"/>
                </a:lnTo>
                <a:lnTo>
                  <a:pt x="439" y="815"/>
                </a:lnTo>
                <a:lnTo>
                  <a:pt x="437" y="814"/>
                </a:lnTo>
                <a:lnTo>
                  <a:pt x="435" y="814"/>
                </a:lnTo>
                <a:lnTo>
                  <a:pt x="433" y="814"/>
                </a:lnTo>
                <a:lnTo>
                  <a:pt x="431" y="814"/>
                </a:lnTo>
                <a:lnTo>
                  <a:pt x="430" y="814"/>
                </a:lnTo>
                <a:lnTo>
                  <a:pt x="428" y="814"/>
                </a:lnTo>
                <a:lnTo>
                  <a:pt x="426" y="812"/>
                </a:lnTo>
                <a:lnTo>
                  <a:pt x="424" y="812"/>
                </a:lnTo>
                <a:lnTo>
                  <a:pt x="422" y="810"/>
                </a:lnTo>
                <a:lnTo>
                  <a:pt x="422" y="808"/>
                </a:lnTo>
                <a:lnTo>
                  <a:pt x="420" y="808"/>
                </a:lnTo>
                <a:lnTo>
                  <a:pt x="420" y="806"/>
                </a:lnTo>
                <a:lnTo>
                  <a:pt x="418" y="806"/>
                </a:lnTo>
                <a:lnTo>
                  <a:pt x="416" y="806"/>
                </a:lnTo>
                <a:lnTo>
                  <a:pt x="416" y="804"/>
                </a:lnTo>
                <a:lnTo>
                  <a:pt x="415" y="804"/>
                </a:lnTo>
                <a:lnTo>
                  <a:pt x="413" y="804"/>
                </a:lnTo>
                <a:lnTo>
                  <a:pt x="413" y="802"/>
                </a:lnTo>
                <a:lnTo>
                  <a:pt x="415" y="800"/>
                </a:lnTo>
                <a:lnTo>
                  <a:pt x="415" y="799"/>
                </a:lnTo>
                <a:lnTo>
                  <a:pt x="413" y="799"/>
                </a:lnTo>
                <a:lnTo>
                  <a:pt x="413" y="797"/>
                </a:lnTo>
                <a:lnTo>
                  <a:pt x="411" y="797"/>
                </a:lnTo>
                <a:lnTo>
                  <a:pt x="409" y="797"/>
                </a:lnTo>
                <a:lnTo>
                  <a:pt x="409" y="795"/>
                </a:lnTo>
                <a:lnTo>
                  <a:pt x="409" y="793"/>
                </a:lnTo>
                <a:lnTo>
                  <a:pt x="409" y="791"/>
                </a:lnTo>
                <a:lnTo>
                  <a:pt x="407" y="791"/>
                </a:lnTo>
                <a:lnTo>
                  <a:pt x="409" y="789"/>
                </a:lnTo>
                <a:lnTo>
                  <a:pt x="407" y="789"/>
                </a:lnTo>
                <a:lnTo>
                  <a:pt x="407" y="787"/>
                </a:lnTo>
                <a:lnTo>
                  <a:pt x="405" y="787"/>
                </a:lnTo>
                <a:lnTo>
                  <a:pt x="403" y="787"/>
                </a:lnTo>
                <a:lnTo>
                  <a:pt x="403" y="785"/>
                </a:lnTo>
                <a:lnTo>
                  <a:pt x="401" y="785"/>
                </a:lnTo>
                <a:lnTo>
                  <a:pt x="401" y="784"/>
                </a:lnTo>
                <a:lnTo>
                  <a:pt x="400" y="784"/>
                </a:lnTo>
                <a:lnTo>
                  <a:pt x="401" y="784"/>
                </a:lnTo>
                <a:lnTo>
                  <a:pt x="400" y="784"/>
                </a:lnTo>
                <a:lnTo>
                  <a:pt x="400" y="784"/>
                </a:lnTo>
                <a:lnTo>
                  <a:pt x="398" y="784"/>
                </a:lnTo>
                <a:lnTo>
                  <a:pt x="398" y="782"/>
                </a:lnTo>
                <a:lnTo>
                  <a:pt x="398" y="780"/>
                </a:lnTo>
                <a:lnTo>
                  <a:pt x="396" y="780"/>
                </a:lnTo>
                <a:lnTo>
                  <a:pt x="396" y="778"/>
                </a:lnTo>
                <a:lnTo>
                  <a:pt x="396" y="776"/>
                </a:lnTo>
                <a:lnTo>
                  <a:pt x="396" y="774"/>
                </a:lnTo>
                <a:lnTo>
                  <a:pt x="396" y="772"/>
                </a:lnTo>
                <a:lnTo>
                  <a:pt x="396" y="770"/>
                </a:lnTo>
                <a:lnTo>
                  <a:pt x="396" y="769"/>
                </a:lnTo>
                <a:lnTo>
                  <a:pt x="396" y="767"/>
                </a:lnTo>
                <a:lnTo>
                  <a:pt x="394" y="767"/>
                </a:lnTo>
                <a:lnTo>
                  <a:pt x="392" y="765"/>
                </a:lnTo>
                <a:lnTo>
                  <a:pt x="390" y="765"/>
                </a:lnTo>
                <a:lnTo>
                  <a:pt x="390" y="763"/>
                </a:lnTo>
                <a:lnTo>
                  <a:pt x="392" y="763"/>
                </a:lnTo>
                <a:lnTo>
                  <a:pt x="392" y="761"/>
                </a:lnTo>
                <a:lnTo>
                  <a:pt x="392" y="759"/>
                </a:lnTo>
                <a:lnTo>
                  <a:pt x="390" y="757"/>
                </a:lnTo>
                <a:lnTo>
                  <a:pt x="390" y="755"/>
                </a:lnTo>
                <a:lnTo>
                  <a:pt x="388" y="755"/>
                </a:lnTo>
                <a:lnTo>
                  <a:pt x="388" y="754"/>
                </a:lnTo>
                <a:lnTo>
                  <a:pt x="390" y="752"/>
                </a:lnTo>
                <a:lnTo>
                  <a:pt x="390" y="750"/>
                </a:lnTo>
                <a:lnTo>
                  <a:pt x="388" y="750"/>
                </a:lnTo>
                <a:lnTo>
                  <a:pt x="386" y="750"/>
                </a:lnTo>
                <a:lnTo>
                  <a:pt x="386" y="748"/>
                </a:lnTo>
                <a:lnTo>
                  <a:pt x="385" y="748"/>
                </a:lnTo>
                <a:lnTo>
                  <a:pt x="383" y="748"/>
                </a:lnTo>
                <a:lnTo>
                  <a:pt x="383" y="746"/>
                </a:lnTo>
                <a:lnTo>
                  <a:pt x="383" y="744"/>
                </a:lnTo>
                <a:lnTo>
                  <a:pt x="383" y="742"/>
                </a:lnTo>
                <a:lnTo>
                  <a:pt x="383" y="740"/>
                </a:lnTo>
                <a:lnTo>
                  <a:pt x="383" y="740"/>
                </a:lnTo>
                <a:lnTo>
                  <a:pt x="381" y="740"/>
                </a:lnTo>
                <a:lnTo>
                  <a:pt x="379" y="739"/>
                </a:lnTo>
                <a:lnTo>
                  <a:pt x="379" y="737"/>
                </a:lnTo>
                <a:lnTo>
                  <a:pt x="379" y="735"/>
                </a:lnTo>
                <a:lnTo>
                  <a:pt x="381" y="737"/>
                </a:lnTo>
                <a:lnTo>
                  <a:pt x="381" y="735"/>
                </a:lnTo>
                <a:lnTo>
                  <a:pt x="381" y="733"/>
                </a:lnTo>
                <a:lnTo>
                  <a:pt x="379" y="733"/>
                </a:lnTo>
                <a:lnTo>
                  <a:pt x="379" y="731"/>
                </a:lnTo>
                <a:lnTo>
                  <a:pt x="379" y="729"/>
                </a:lnTo>
                <a:lnTo>
                  <a:pt x="379" y="727"/>
                </a:lnTo>
                <a:lnTo>
                  <a:pt x="379" y="725"/>
                </a:lnTo>
                <a:lnTo>
                  <a:pt x="381" y="724"/>
                </a:lnTo>
                <a:lnTo>
                  <a:pt x="381" y="722"/>
                </a:lnTo>
                <a:lnTo>
                  <a:pt x="379" y="722"/>
                </a:lnTo>
                <a:lnTo>
                  <a:pt x="381" y="720"/>
                </a:lnTo>
                <a:lnTo>
                  <a:pt x="381" y="718"/>
                </a:lnTo>
                <a:lnTo>
                  <a:pt x="381" y="716"/>
                </a:lnTo>
                <a:lnTo>
                  <a:pt x="379" y="716"/>
                </a:lnTo>
                <a:lnTo>
                  <a:pt x="379" y="714"/>
                </a:lnTo>
                <a:lnTo>
                  <a:pt x="379" y="712"/>
                </a:lnTo>
                <a:lnTo>
                  <a:pt x="377" y="710"/>
                </a:lnTo>
                <a:lnTo>
                  <a:pt x="377" y="709"/>
                </a:lnTo>
                <a:lnTo>
                  <a:pt x="377" y="707"/>
                </a:lnTo>
                <a:lnTo>
                  <a:pt x="375" y="707"/>
                </a:lnTo>
                <a:lnTo>
                  <a:pt x="373" y="705"/>
                </a:lnTo>
                <a:lnTo>
                  <a:pt x="371" y="705"/>
                </a:lnTo>
                <a:lnTo>
                  <a:pt x="371" y="703"/>
                </a:lnTo>
                <a:lnTo>
                  <a:pt x="370" y="705"/>
                </a:lnTo>
                <a:lnTo>
                  <a:pt x="368" y="705"/>
                </a:lnTo>
                <a:lnTo>
                  <a:pt x="366" y="703"/>
                </a:lnTo>
                <a:lnTo>
                  <a:pt x="364" y="703"/>
                </a:lnTo>
                <a:lnTo>
                  <a:pt x="364" y="701"/>
                </a:lnTo>
                <a:lnTo>
                  <a:pt x="364" y="699"/>
                </a:lnTo>
                <a:lnTo>
                  <a:pt x="362" y="697"/>
                </a:lnTo>
                <a:lnTo>
                  <a:pt x="360" y="695"/>
                </a:lnTo>
                <a:lnTo>
                  <a:pt x="360" y="695"/>
                </a:lnTo>
                <a:lnTo>
                  <a:pt x="358" y="695"/>
                </a:lnTo>
                <a:lnTo>
                  <a:pt x="358" y="694"/>
                </a:lnTo>
                <a:lnTo>
                  <a:pt x="356" y="692"/>
                </a:lnTo>
                <a:lnTo>
                  <a:pt x="358" y="692"/>
                </a:lnTo>
                <a:lnTo>
                  <a:pt x="356" y="690"/>
                </a:lnTo>
                <a:lnTo>
                  <a:pt x="356" y="688"/>
                </a:lnTo>
                <a:lnTo>
                  <a:pt x="356" y="686"/>
                </a:lnTo>
                <a:lnTo>
                  <a:pt x="356" y="684"/>
                </a:lnTo>
                <a:lnTo>
                  <a:pt x="356" y="682"/>
                </a:lnTo>
                <a:lnTo>
                  <a:pt x="355" y="682"/>
                </a:lnTo>
                <a:lnTo>
                  <a:pt x="355" y="680"/>
                </a:lnTo>
                <a:lnTo>
                  <a:pt x="355" y="679"/>
                </a:lnTo>
                <a:lnTo>
                  <a:pt x="353" y="679"/>
                </a:lnTo>
                <a:lnTo>
                  <a:pt x="351" y="679"/>
                </a:lnTo>
                <a:lnTo>
                  <a:pt x="351" y="679"/>
                </a:lnTo>
                <a:lnTo>
                  <a:pt x="349" y="679"/>
                </a:lnTo>
                <a:lnTo>
                  <a:pt x="347" y="679"/>
                </a:lnTo>
                <a:lnTo>
                  <a:pt x="347" y="677"/>
                </a:lnTo>
                <a:lnTo>
                  <a:pt x="345" y="677"/>
                </a:lnTo>
                <a:lnTo>
                  <a:pt x="343" y="677"/>
                </a:lnTo>
                <a:lnTo>
                  <a:pt x="341" y="675"/>
                </a:lnTo>
                <a:lnTo>
                  <a:pt x="340" y="673"/>
                </a:lnTo>
                <a:lnTo>
                  <a:pt x="338" y="673"/>
                </a:lnTo>
                <a:lnTo>
                  <a:pt x="336" y="673"/>
                </a:lnTo>
                <a:lnTo>
                  <a:pt x="336" y="675"/>
                </a:lnTo>
                <a:lnTo>
                  <a:pt x="334" y="677"/>
                </a:lnTo>
                <a:lnTo>
                  <a:pt x="332" y="677"/>
                </a:lnTo>
                <a:lnTo>
                  <a:pt x="330" y="677"/>
                </a:lnTo>
                <a:lnTo>
                  <a:pt x="328" y="677"/>
                </a:lnTo>
                <a:lnTo>
                  <a:pt x="326" y="675"/>
                </a:lnTo>
                <a:lnTo>
                  <a:pt x="325" y="675"/>
                </a:lnTo>
                <a:lnTo>
                  <a:pt x="325" y="673"/>
                </a:lnTo>
                <a:lnTo>
                  <a:pt x="325" y="671"/>
                </a:lnTo>
                <a:lnTo>
                  <a:pt x="323" y="671"/>
                </a:lnTo>
                <a:lnTo>
                  <a:pt x="321" y="671"/>
                </a:lnTo>
                <a:lnTo>
                  <a:pt x="319" y="671"/>
                </a:lnTo>
                <a:lnTo>
                  <a:pt x="317" y="671"/>
                </a:lnTo>
                <a:lnTo>
                  <a:pt x="317" y="669"/>
                </a:lnTo>
                <a:lnTo>
                  <a:pt x="315" y="669"/>
                </a:lnTo>
                <a:lnTo>
                  <a:pt x="313" y="669"/>
                </a:lnTo>
                <a:lnTo>
                  <a:pt x="313" y="671"/>
                </a:lnTo>
                <a:lnTo>
                  <a:pt x="311" y="673"/>
                </a:lnTo>
                <a:lnTo>
                  <a:pt x="310" y="673"/>
                </a:lnTo>
                <a:lnTo>
                  <a:pt x="308" y="673"/>
                </a:lnTo>
                <a:lnTo>
                  <a:pt x="308" y="671"/>
                </a:lnTo>
                <a:lnTo>
                  <a:pt x="308" y="669"/>
                </a:lnTo>
                <a:lnTo>
                  <a:pt x="306" y="669"/>
                </a:lnTo>
                <a:lnTo>
                  <a:pt x="304" y="669"/>
                </a:lnTo>
                <a:lnTo>
                  <a:pt x="304" y="669"/>
                </a:lnTo>
                <a:lnTo>
                  <a:pt x="302" y="669"/>
                </a:lnTo>
                <a:lnTo>
                  <a:pt x="300" y="669"/>
                </a:lnTo>
                <a:lnTo>
                  <a:pt x="298" y="669"/>
                </a:lnTo>
                <a:lnTo>
                  <a:pt x="296" y="669"/>
                </a:lnTo>
                <a:lnTo>
                  <a:pt x="295" y="669"/>
                </a:lnTo>
                <a:lnTo>
                  <a:pt x="293" y="669"/>
                </a:lnTo>
                <a:lnTo>
                  <a:pt x="291" y="669"/>
                </a:lnTo>
                <a:lnTo>
                  <a:pt x="289" y="669"/>
                </a:lnTo>
                <a:lnTo>
                  <a:pt x="287" y="667"/>
                </a:lnTo>
                <a:lnTo>
                  <a:pt x="289" y="665"/>
                </a:lnTo>
                <a:lnTo>
                  <a:pt x="287" y="665"/>
                </a:lnTo>
                <a:lnTo>
                  <a:pt x="287" y="664"/>
                </a:lnTo>
                <a:lnTo>
                  <a:pt x="285" y="665"/>
                </a:lnTo>
                <a:lnTo>
                  <a:pt x="285" y="664"/>
                </a:lnTo>
                <a:lnTo>
                  <a:pt x="283" y="664"/>
                </a:lnTo>
                <a:lnTo>
                  <a:pt x="281" y="664"/>
                </a:lnTo>
                <a:lnTo>
                  <a:pt x="280" y="664"/>
                </a:lnTo>
                <a:lnTo>
                  <a:pt x="278" y="664"/>
                </a:lnTo>
                <a:lnTo>
                  <a:pt x="276" y="664"/>
                </a:lnTo>
                <a:lnTo>
                  <a:pt x="276" y="665"/>
                </a:lnTo>
                <a:lnTo>
                  <a:pt x="276" y="667"/>
                </a:lnTo>
                <a:lnTo>
                  <a:pt x="274" y="667"/>
                </a:lnTo>
                <a:lnTo>
                  <a:pt x="272" y="667"/>
                </a:lnTo>
                <a:lnTo>
                  <a:pt x="272" y="665"/>
                </a:lnTo>
                <a:lnTo>
                  <a:pt x="270" y="665"/>
                </a:lnTo>
                <a:lnTo>
                  <a:pt x="270" y="667"/>
                </a:lnTo>
                <a:lnTo>
                  <a:pt x="268" y="667"/>
                </a:lnTo>
                <a:lnTo>
                  <a:pt x="266" y="667"/>
                </a:lnTo>
                <a:lnTo>
                  <a:pt x="266" y="669"/>
                </a:lnTo>
                <a:lnTo>
                  <a:pt x="266" y="671"/>
                </a:lnTo>
                <a:lnTo>
                  <a:pt x="265" y="673"/>
                </a:lnTo>
                <a:lnTo>
                  <a:pt x="265" y="675"/>
                </a:lnTo>
                <a:lnTo>
                  <a:pt x="265" y="677"/>
                </a:lnTo>
                <a:lnTo>
                  <a:pt x="263" y="677"/>
                </a:lnTo>
                <a:lnTo>
                  <a:pt x="263" y="679"/>
                </a:lnTo>
                <a:lnTo>
                  <a:pt x="261" y="679"/>
                </a:lnTo>
                <a:lnTo>
                  <a:pt x="259" y="679"/>
                </a:lnTo>
                <a:lnTo>
                  <a:pt x="259" y="680"/>
                </a:lnTo>
                <a:lnTo>
                  <a:pt x="257" y="680"/>
                </a:lnTo>
                <a:lnTo>
                  <a:pt x="255" y="680"/>
                </a:lnTo>
                <a:lnTo>
                  <a:pt x="255" y="680"/>
                </a:lnTo>
                <a:lnTo>
                  <a:pt x="255" y="679"/>
                </a:lnTo>
                <a:lnTo>
                  <a:pt x="253" y="679"/>
                </a:lnTo>
                <a:lnTo>
                  <a:pt x="253" y="680"/>
                </a:lnTo>
                <a:lnTo>
                  <a:pt x="251" y="680"/>
                </a:lnTo>
                <a:lnTo>
                  <a:pt x="253" y="682"/>
                </a:lnTo>
                <a:lnTo>
                  <a:pt x="253" y="684"/>
                </a:lnTo>
                <a:lnTo>
                  <a:pt x="251" y="684"/>
                </a:lnTo>
                <a:lnTo>
                  <a:pt x="251" y="686"/>
                </a:lnTo>
                <a:lnTo>
                  <a:pt x="250" y="686"/>
                </a:lnTo>
                <a:lnTo>
                  <a:pt x="248" y="686"/>
                </a:lnTo>
                <a:lnTo>
                  <a:pt x="248" y="688"/>
                </a:lnTo>
                <a:lnTo>
                  <a:pt x="248" y="690"/>
                </a:lnTo>
                <a:lnTo>
                  <a:pt x="246" y="692"/>
                </a:lnTo>
                <a:lnTo>
                  <a:pt x="246" y="690"/>
                </a:lnTo>
                <a:lnTo>
                  <a:pt x="244" y="690"/>
                </a:lnTo>
                <a:lnTo>
                  <a:pt x="244" y="688"/>
                </a:lnTo>
                <a:lnTo>
                  <a:pt x="242" y="688"/>
                </a:lnTo>
                <a:lnTo>
                  <a:pt x="242" y="690"/>
                </a:lnTo>
                <a:lnTo>
                  <a:pt x="240" y="690"/>
                </a:lnTo>
                <a:lnTo>
                  <a:pt x="238" y="690"/>
                </a:lnTo>
                <a:lnTo>
                  <a:pt x="240" y="692"/>
                </a:lnTo>
                <a:lnTo>
                  <a:pt x="242" y="694"/>
                </a:lnTo>
                <a:lnTo>
                  <a:pt x="240" y="695"/>
                </a:lnTo>
                <a:lnTo>
                  <a:pt x="240" y="695"/>
                </a:lnTo>
                <a:lnTo>
                  <a:pt x="238" y="695"/>
                </a:lnTo>
                <a:lnTo>
                  <a:pt x="238" y="697"/>
                </a:lnTo>
                <a:lnTo>
                  <a:pt x="236" y="697"/>
                </a:lnTo>
                <a:lnTo>
                  <a:pt x="236" y="699"/>
                </a:lnTo>
                <a:lnTo>
                  <a:pt x="235" y="701"/>
                </a:lnTo>
                <a:lnTo>
                  <a:pt x="235" y="699"/>
                </a:lnTo>
                <a:lnTo>
                  <a:pt x="233" y="699"/>
                </a:lnTo>
                <a:lnTo>
                  <a:pt x="231" y="699"/>
                </a:lnTo>
                <a:lnTo>
                  <a:pt x="229" y="701"/>
                </a:lnTo>
                <a:lnTo>
                  <a:pt x="229" y="703"/>
                </a:lnTo>
                <a:lnTo>
                  <a:pt x="227" y="703"/>
                </a:lnTo>
                <a:lnTo>
                  <a:pt x="225" y="703"/>
                </a:lnTo>
                <a:lnTo>
                  <a:pt x="223" y="703"/>
                </a:lnTo>
                <a:lnTo>
                  <a:pt x="221" y="703"/>
                </a:lnTo>
                <a:lnTo>
                  <a:pt x="221" y="701"/>
                </a:lnTo>
                <a:lnTo>
                  <a:pt x="220" y="701"/>
                </a:lnTo>
                <a:lnTo>
                  <a:pt x="218" y="701"/>
                </a:lnTo>
                <a:lnTo>
                  <a:pt x="216" y="701"/>
                </a:lnTo>
                <a:lnTo>
                  <a:pt x="216" y="703"/>
                </a:lnTo>
                <a:lnTo>
                  <a:pt x="214" y="703"/>
                </a:lnTo>
                <a:lnTo>
                  <a:pt x="212" y="705"/>
                </a:lnTo>
                <a:lnTo>
                  <a:pt x="212" y="707"/>
                </a:lnTo>
                <a:lnTo>
                  <a:pt x="210" y="707"/>
                </a:lnTo>
                <a:lnTo>
                  <a:pt x="208" y="707"/>
                </a:lnTo>
                <a:lnTo>
                  <a:pt x="208" y="705"/>
                </a:lnTo>
                <a:lnTo>
                  <a:pt x="208" y="703"/>
                </a:lnTo>
                <a:lnTo>
                  <a:pt x="208" y="703"/>
                </a:lnTo>
                <a:lnTo>
                  <a:pt x="208" y="701"/>
                </a:lnTo>
                <a:lnTo>
                  <a:pt x="208" y="701"/>
                </a:lnTo>
                <a:lnTo>
                  <a:pt x="206" y="701"/>
                </a:lnTo>
                <a:lnTo>
                  <a:pt x="206" y="703"/>
                </a:lnTo>
                <a:lnTo>
                  <a:pt x="205" y="703"/>
                </a:lnTo>
                <a:lnTo>
                  <a:pt x="205" y="701"/>
                </a:lnTo>
                <a:lnTo>
                  <a:pt x="203" y="701"/>
                </a:lnTo>
                <a:lnTo>
                  <a:pt x="201" y="703"/>
                </a:lnTo>
                <a:lnTo>
                  <a:pt x="201" y="705"/>
                </a:lnTo>
                <a:lnTo>
                  <a:pt x="201" y="707"/>
                </a:lnTo>
                <a:lnTo>
                  <a:pt x="199" y="707"/>
                </a:lnTo>
                <a:lnTo>
                  <a:pt x="197" y="705"/>
                </a:lnTo>
                <a:lnTo>
                  <a:pt x="197" y="703"/>
                </a:lnTo>
                <a:lnTo>
                  <a:pt x="195" y="703"/>
                </a:lnTo>
                <a:lnTo>
                  <a:pt x="195" y="701"/>
                </a:lnTo>
                <a:lnTo>
                  <a:pt x="195" y="699"/>
                </a:lnTo>
                <a:lnTo>
                  <a:pt x="193" y="699"/>
                </a:lnTo>
                <a:lnTo>
                  <a:pt x="191" y="699"/>
                </a:lnTo>
                <a:lnTo>
                  <a:pt x="191" y="697"/>
                </a:lnTo>
                <a:lnTo>
                  <a:pt x="190" y="697"/>
                </a:lnTo>
                <a:lnTo>
                  <a:pt x="188" y="697"/>
                </a:lnTo>
                <a:lnTo>
                  <a:pt x="188" y="695"/>
                </a:lnTo>
                <a:lnTo>
                  <a:pt x="186" y="695"/>
                </a:lnTo>
                <a:lnTo>
                  <a:pt x="184" y="695"/>
                </a:lnTo>
                <a:lnTo>
                  <a:pt x="184" y="697"/>
                </a:lnTo>
                <a:lnTo>
                  <a:pt x="182" y="697"/>
                </a:lnTo>
                <a:lnTo>
                  <a:pt x="180" y="697"/>
                </a:lnTo>
                <a:lnTo>
                  <a:pt x="178" y="697"/>
                </a:lnTo>
                <a:lnTo>
                  <a:pt x="176" y="699"/>
                </a:lnTo>
                <a:lnTo>
                  <a:pt x="175" y="699"/>
                </a:lnTo>
                <a:lnTo>
                  <a:pt x="175" y="701"/>
                </a:lnTo>
                <a:lnTo>
                  <a:pt x="173" y="703"/>
                </a:lnTo>
                <a:lnTo>
                  <a:pt x="173" y="701"/>
                </a:lnTo>
                <a:lnTo>
                  <a:pt x="171" y="703"/>
                </a:lnTo>
                <a:lnTo>
                  <a:pt x="169" y="703"/>
                </a:lnTo>
                <a:lnTo>
                  <a:pt x="169" y="701"/>
                </a:lnTo>
                <a:lnTo>
                  <a:pt x="169" y="699"/>
                </a:lnTo>
                <a:lnTo>
                  <a:pt x="167" y="699"/>
                </a:lnTo>
                <a:lnTo>
                  <a:pt x="165" y="699"/>
                </a:lnTo>
                <a:lnTo>
                  <a:pt x="165" y="701"/>
                </a:lnTo>
                <a:lnTo>
                  <a:pt x="163" y="701"/>
                </a:lnTo>
                <a:lnTo>
                  <a:pt x="163" y="703"/>
                </a:lnTo>
                <a:lnTo>
                  <a:pt x="163" y="705"/>
                </a:lnTo>
                <a:lnTo>
                  <a:pt x="163" y="707"/>
                </a:lnTo>
                <a:lnTo>
                  <a:pt x="161" y="707"/>
                </a:lnTo>
                <a:lnTo>
                  <a:pt x="161" y="705"/>
                </a:lnTo>
                <a:lnTo>
                  <a:pt x="161" y="703"/>
                </a:lnTo>
                <a:lnTo>
                  <a:pt x="160" y="703"/>
                </a:lnTo>
                <a:lnTo>
                  <a:pt x="158" y="703"/>
                </a:lnTo>
                <a:lnTo>
                  <a:pt x="156" y="703"/>
                </a:lnTo>
                <a:lnTo>
                  <a:pt x="154" y="703"/>
                </a:lnTo>
                <a:lnTo>
                  <a:pt x="152" y="703"/>
                </a:lnTo>
                <a:lnTo>
                  <a:pt x="150" y="703"/>
                </a:lnTo>
                <a:lnTo>
                  <a:pt x="148" y="703"/>
                </a:lnTo>
                <a:lnTo>
                  <a:pt x="146" y="703"/>
                </a:lnTo>
                <a:lnTo>
                  <a:pt x="145" y="703"/>
                </a:lnTo>
                <a:lnTo>
                  <a:pt x="143" y="703"/>
                </a:lnTo>
                <a:lnTo>
                  <a:pt x="141" y="703"/>
                </a:lnTo>
                <a:lnTo>
                  <a:pt x="139" y="703"/>
                </a:lnTo>
                <a:lnTo>
                  <a:pt x="137" y="703"/>
                </a:lnTo>
                <a:lnTo>
                  <a:pt x="137" y="701"/>
                </a:lnTo>
                <a:lnTo>
                  <a:pt x="135" y="701"/>
                </a:lnTo>
                <a:lnTo>
                  <a:pt x="133" y="699"/>
                </a:lnTo>
                <a:lnTo>
                  <a:pt x="133" y="697"/>
                </a:lnTo>
                <a:lnTo>
                  <a:pt x="131" y="697"/>
                </a:lnTo>
                <a:lnTo>
                  <a:pt x="130" y="695"/>
                </a:lnTo>
                <a:lnTo>
                  <a:pt x="128" y="695"/>
                </a:lnTo>
                <a:lnTo>
                  <a:pt x="126" y="695"/>
                </a:lnTo>
                <a:lnTo>
                  <a:pt x="126" y="694"/>
                </a:lnTo>
                <a:lnTo>
                  <a:pt x="124" y="694"/>
                </a:lnTo>
                <a:lnTo>
                  <a:pt x="124" y="692"/>
                </a:lnTo>
                <a:lnTo>
                  <a:pt x="122" y="692"/>
                </a:lnTo>
                <a:lnTo>
                  <a:pt x="120" y="692"/>
                </a:lnTo>
                <a:lnTo>
                  <a:pt x="120" y="694"/>
                </a:lnTo>
                <a:lnTo>
                  <a:pt x="118" y="694"/>
                </a:lnTo>
                <a:lnTo>
                  <a:pt x="116" y="694"/>
                </a:lnTo>
                <a:lnTo>
                  <a:pt x="115" y="695"/>
                </a:lnTo>
                <a:lnTo>
                  <a:pt x="115" y="694"/>
                </a:lnTo>
                <a:lnTo>
                  <a:pt x="113" y="694"/>
                </a:lnTo>
                <a:lnTo>
                  <a:pt x="113" y="694"/>
                </a:lnTo>
                <a:lnTo>
                  <a:pt x="111" y="694"/>
                </a:lnTo>
                <a:lnTo>
                  <a:pt x="109" y="694"/>
                </a:lnTo>
                <a:lnTo>
                  <a:pt x="107" y="692"/>
                </a:lnTo>
                <a:lnTo>
                  <a:pt x="105" y="692"/>
                </a:lnTo>
                <a:lnTo>
                  <a:pt x="103" y="692"/>
                </a:lnTo>
                <a:lnTo>
                  <a:pt x="103" y="690"/>
                </a:lnTo>
                <a:lnTo>
                  <a:pt x="101" y="690"/>
                </a:lnTo>
                <a:lnTo>
                  <a:pt x="101" y="688"/>
                </a:lnTo>
                <a:lnTo>
                  <a:pt x="100" y="688"/>
                </a:lnTo>
                <a:lnTo>
                  <a:pt x="100" y="690"/>
                </a:lnTo>
                <a:lnTo>
                  <a:pt x="98" y="690"/>
                </a:lnTo>
                <a:lnTo>
                  <a:pt x="98" y="692"/>
                </a:lnTo>
                <a:lnTo>
                  <a:pt x="96" y="692"/>
                </a:lnTo>
                <a:lnTo>
                  <a:pt x="96" y="694"/>
                </a:lnTo>
                <a:lnTo>
                  <a:pt x="96" y="695"/>
                </a:lnTo>
                <a:lnTo>
                  <a:pt x="94" y="695"/>
                </a:lnTo>
                <a:lnTo>
                  <a:pt x="92" y="695"/>
                </a:lnTo>
                <a:lnTo>
                  <a:pt x="90" y="695"/>
                </a:lnTo>
                <a:lnTo>
                  <a:pt x="88" y="695"/>
                </a:lnTo>
                <a:lnTo>
                  <a:pt x="86" y="695"/>
                </a:lnTo>
                <a:lnTo>
                  <a:pt x="86" y="695"/>
                </a:lnTo>
                <a:lnTo>
                  <a:pt x="85" y="694"/>
                </a:lnTo>
                <a:lnTo>
                  <a:pt x="83" y="694"/>
                </a:lnTo>
                <a:lnTo>
                  <a:pt x="81" y="692"/>
                </a:lnTo>
                <a:lnTo>
                  <a:pt x="79" y="692"/>
                </a:lnTo>
                <a:lnTo>
                  <a:pt x="79" y="690"/>
                </a:lnTo>
                <a:lnTo>
                  <a:pt x="77" y="690"/>
                </a:lnTo>
                <a:lnTo>
                  <a:pt x="77" y="688"/>
                </a:lnTo>
                <a:lnTo>
                  <a:pt x="77" y="686"/>
                </a:lnTo>
                <a:lnTo>
                  <a:pt x="77" y="684"/>
                </a:lnTo>
                <a:lnTo>
                  <a:pt x="77" y="682"/>
                </a:lnTo>
                <a:lnTo>
                  <a:pt x="75" y="680"/>
                </a:lnTo>
                <a:lnTo>
                  <a:pt x="75" y="679"/>
                </a:lnTo>
                <a:lnTo>
                  <a:pt x="75" y="677"/>
                </a:lnTo>
                <a:lnTo>
                  <a:pt x="75" y="675"/>
                </a:lnTo>
                <a:lnTo>
                  <a:pt x="73" y="673"/>
                </a:lnTo>
                <a:lnTo>
                  <a:pt x="71" y="673"/>
                </a:lnTo>
                <a:lnTo>
                  <a:pt x="71" y="675"/>
                </a:lnTo>
                <a:lnTo>
                  <a:pt x="71" y="677"/>
                </a:lnTo>
                <a:lnTo>
                  <a:pt x="70" y="677"/>
                </a:lnTo>
                <a:lnTo>
                  <a:pt x="68" y="677"/>
                </a:lnTo>
                <a:lnTo>
                  <a:pt x="66" y="677"/>
                </a:lnTo>
                <a:lnTo>
                  <a:pt x="66" y="677"/>
                </a:lnTo>
                <a:lnTo>
                  <a:pt x="64" y="677"/>
                </a:lnTo>
                <a:lnTo>
                  <a:pt x="64" y="675"/>
                </a:lnTo>
                <a:lnTo>
                  <a:pt x="64" y="673"/>
                </a:lnTo>
                <a:lnTo>
                  <a:pt x="62" y="673"/>
                </a:lnTo>
                <a:lnTo>
                  <a:pt x="62" y="671"/>
                </a:lnTo>
                <a:lnTo>
                  <a:pt x="60" y="671"/>
                </a:lnTo>
                <a:lnTo>
                  <a:pt x="58" y="671"/>
                </a:lnTo>
                <a:lnTo>
                  <a:pt x="56" y="673"/>
                </a:lnTo>
                <a:lnTo>
                  <a:pt x="55" y="675"/>
                </a:lnTo>
                <a:lnTo>
                  <a:pt x="53" y="675"/>
                </a:lnTo>
                <a:lnTo>
                  <a:pt x="51" y="677"/>
                </a:lnTo>
                <a:lnTo>
                  <a:pt x="49" y="677"/>
                </a:lnTo>
                <a:lnTo>
                  <a:pt x="47" y="677"/>
                </a:lnTo>
                <a:lnTo>
                  <a:pt x="45" y="677"/>
                </a:lnTo>
                <a:lnTo>
                  <a:pt x="43" y="677"/>
                </a:lnTo>
                <a:lnTo>
                  <a:pt x="43" y="675"/>
                </a:lnTo>
                <a:lnTo>
                  <a:pt x="45" y="673"/>
                </a:lnTo>
                <a:lnTo>
                  <a:pt x="45" y="671"/>
                </a:lnTo>
                <a:lnTo>
                  <a:pt x="45" y="669"/>
                </a:lnTo>
                <a:lnTo>
                  <a:pt x="45" y="667"/>
                </a:lnTo>
                <a:lnTo>
                  <a:pt x="45" y="665"/>
                </a:lnTo>
                <a:lnTo>
                  <a:pt x="43" y="664"/>
                </a:lnTo>
                <a:lnTo>
                  <a:pt x="43" y="662"/>
                </a:lnTo>
                <a:lnTo>
                  <a:pt x="41" y="662"/>
                </a:lnTo>
                <a:lnTo>
                  <a:pt x="40" y="660"/>
                </a:lnTo>
                <a:lnTo>
                  <a:pt x="38" y="658"/>
                </a:lnTo>
                <a:lnTo>
                  <a:pt x="38" y="656"/>
                </a:lnTo>
                <a:lnTo>
                  <a:pt x="38" y="654"/>
                </a:lnTo>
                <a:lnTo>
                  <a:pt x="40" y="654"/>
                </a:lnTo>
                <a:lnTo>
                  <a:pt x="41" y="652"/>
                </a:lnTo>
                <a:lnTo>
                  <a:pt x="43" y="652"/>
                </a:lnTo>
                <a:lnTo>
                  <a:pt x="43" y="650"/>
                </a:lnTo>
                <a:lnTo>
                  <a:pt x="45" y="650"/>
                </a:lnTo>
                <a:lnTo>
                  <a:pt x="43" y="650"/>
                </a:lnTo>
                <a:lnTo>
                  <a:pt x="41" y="650"/>
                </a:lnTo>
                <a:lnTo>
                  <a:pt x="40" y="650"/>
                </a:lnTo>
                <a:lnTo>
                  <a:pt x="38" y="649"/>
                </a:lnTo>
                <a:lnTo>
                  <a:pt x="36" y="649"/>
                </a:lnTo>
                <a:lnTo>
                  <a:pt x="36" y="647"/>
                </a:lnTo>
                <a:lnTo>
                  <a:pt x="36" y="645"/>
                </a:lnTo>
                <a:lnTo>
                  <a:pt x="38" y="645"/>
                </a:lnTo>
                <a:lnTo>
                  <a:pt x="38" y="643"/>
                </a:lnTo>
                <a:lnTo>
                  <a:pt x="38" y="641"/>
                </a:lnTo>
                <a:lnTo>
                  <a:pt x="38" y="639"/>
                </a:lnTo>
                <a:lnTo>
                  <a:pt x="38" y="637"/>
                </a:lnTo>
                <a:lnTo>
                  <a:pt x="36" y="637"/>
                </a:lnTo>
                <a:lnTo>
                  <a:pt x="34" y="637"/>
                </a:lnTo>
                <a:lnTo>
                  <a:pt x="32" y="637"/>
                </a:lnTo>
                <a:lnTo>
                  <a:pt x="30" y="637"/>
                </a:lnTo>
                <a:lnTo>
                  <a:pt x="30" y="635"/>
                </a:lnTo>
                <a:lnTo>
                  <a:pt x="28" y="635"/>
                </a:lnTo>
                <a:lnTo>
                  <a:pt x="28" y="634"/>
                </a:lnTo>
                <a:lnTo>
                  <a:pt x="26" y="632"/>
                </a:lnTo>
                <a:lnTo>
                  <a:pt x="26" y="630"/>
                </a:lnTo>
                <a:lnTo>
                  <a:pt x="24" y="628"/>
                </a:lnTo>
                <a:lnTo>
                  <a:pt x="23" y="628"/>
                </a:lnTo>
                <a:lnTo>
                  <a:pt x="23" y="626"/>
                </a:lnTo>
                <a:lnTo>
                  <a:pt x="21" y="626"/>
                </a:lnTo>
                <a:lnTo>
                  <a:pt x="19" y="626"/>
                </a:lnTo>
                <a:lnTo>
                  <a:pt x="19" y="624"/>
                </a:lnTo>
                <a:lnTo>
                  <a:pt x="17" y="622"/>
                </a:lnTo>
                <a:lnTo>
                  <a:pt x="15" y="622"/>
                </a:lnTo>
                <a:lnTo>
                  <a:pt x="15" y="620"/>
                </a:lnTo>
                <a:lnTo>
                  <a:pt x="13" y="620"/>
                </a:lnTo>
                <a:lnTo>
                  <a:pt x="11" y="620"/>
                </a:lnTo>
                <a:lnTo>
                  <a:pt x="11" y="619"/>
                </a:lnTo>
                <a:lnTo>
                  <a:pt x="9" y="619"/>
                </a:lnTo>
                <a:lnTo>
                  <a:pt x="9" y="617"/>
                </a:lnTo>
                <a:lnTo>
                  <a:pt x="8" y="617"/>
                </a:lnTo>
                <a:lnTo>
                  <a:pt x="6" y="615"/>
                </a:lnTo>
                <a:lnTo>
                  <a:pt x="4" y="613"/>
                </a:lnTo>
                <a:lnTo>
                  <a:pt x="4" y="611"/>
                </a:lnTo>
                <a:lnTo>
                  <a:pt x="4" y="609"/>
                </a:lnTo>
                <a:lnTo>
                  <a:pt x="2" y="607"/>
                </a:lnTo>
                <a:lnTo>
                  <a:pt x="0" y="605"/>
                </a:lnTo>
                <a:lnTo>
                  <a:pt x="2" y="605"/>
                </a:lnTo>
                <a:lnTo>
                  <a:pt x="2" y="604"/>
                </a:lnTo>
                <a:lnTo>
                  <a:pt x="4" y="604"/>
                </a:lnTo>
                <a:lnTo>
                  <a:pt x="4" y="602"/>
                </a:lnTo>
                <a:lnTo>
                  <a:pt x="6" y="602"/>
                </a:lnTo>
                <a:lnTo>
                  <a:pt x="6" y="600"/>
                </a:lnTo>
                <a:lnTo>
                  <a:pt x="6" y="598"/>
                </a:lnTo>
                <a:lnTo>
                  <a:pt x="8" y="598"/>
                </a:lnTo>
                <a:lnTo>
                  <a:pt x="9" y="596"/>
                </a:lnTo>
                <a:lnTo>
                  <a:pt x="11" y="596"/>
                </a:lnTo>
                <a:lnTo>
                  <a:pt x="13" y="594"/>
                </a:lnTo>
                <a:lnTo>
                  <a:pt x="13" y="592"/>
                </a:lnTo>
                <a:lnTo>
                  <a:pt x="13" y="590"/>
                </a:lnTo>
                <a:lnTo>
                  <a:pt x="13" y="587"/>
                </a:lnTo>
                <a:lnTo>
                  <a:pt x="15" y="587"/>
                </a:lnTo>
                <a:lnTo>
                  <a:pt x="17" y="587"/>
                </a:lnTo>
                <a:lnTo>
                  <a:pt x="19" y="587"/>
                </a:lnTo>
                <a:lnTo>
                  <a:pt x="19" y="585"/>
                </a:lnTo>
                <a:lnTo>
                  <a:pt x="19" y="585"/>
                </a:lnTo>
                <a:lnTo>
                  <a:pt x="21" y="585"/>
                </a:lnTo>
                <a:lnTo>
                  <a:pt x="23" y="585"/>
                </a:lnTo>
                <a:lnTo>
                  <a:pt x="24" y="585"/>
                </a:lnTo>
                <a:lnTo>
                  <a:pt x="24" y="583"/>
                </a:lnTo>
                <a:lnTo>
                  <a:pt x="26" y="583"/>
                </a:lnTo>
                <a:lnTo>
                  <a:pt x="28" y="581"/>
                </a:lnTo>
                <a:lnTo>
                  <a:pt x="30" y="581"/>
                </a:lnTo>
                <a:lnTo>
                  <a:pt x="32" y="581"/>
                </a:lnTo>
                <a:lnTo>
                  <a:pt x="34" y="579"/>
                </a:lnTo>
                <a:lnTo>
                  <a:pt x="36" y="577"/>
                </a:lnTo>
                <a:lnTo>
                  <a:pt x="38" y="577"/>
                </a:lnTo>
                <a:lnTo>
                  <a:pt x="40" y="577"/>
                </a:lnTo>
                <a:lnTo>
                  <a:pt x="41" y="575"/>
                </a:lnTo>
                <a:lnTo>
                  <a:pt x="43" y="575"/>
                </a:lnTo>
                <a:lnTo>
                  <a:pt x="45" y="575"/>
                </a:lnTo>
                <a:lnTo>
                  <a:pt x="45" y="574"/>
                </a:lnTo>
                <a:lnTo>
                  <a:pt x="47" y="574"/>
                </a:lnTo>
                <a:lnTo>
                  <a:pt x="49" y="574"/>
                </a:lnTo>
                <a:lnTo>
                  <a:pt x="51" y="574"/>
                </a:lnTo>
                <a:lnTo>
                  <a:pt x="53" y="574"/>
                </a:lnTo>
                <a:lnTo>
                  <a:pt x="55" y="574"/>
                </a:lnTo>
                <a:lnTo>
                  <a:pt x="56" y="574"/>
                </a:lnTo>
                <a:lnTo>
                  <a:pt x="58" y="574"/>
                </a:lnTo>
                <a:lnTo>
                  <a:pt x="60" y="574"/>
                </a:lnTo>
                <a:lnTo>
                  <a:pt x="60" y="572"/>
                </a:lnTo>
                <a:lnTo>
                  <a:pt x="62" y="572"/>
                </a:lnTo>
                <a:lnTo>
                  <a:pt x="64" y="572"/>
                </a:lnTo>
                <a:lnTo>
                  <a:pt x="66" y="572"/>
                </a:lnTo>
                <a:lnTo>
                  <a:pt x="66" y="572"/>
                </a:lnTo>
                <a:lnTo>
                  <a:pt x="66" y="570"/>
                </a:lnTo>
                <a:lnTo>
                  <a:pt x="68" y="570"/>
                </a:lnTo>
                <a:lnTo>
                  <a:pt x="70" y="570"/>
                </a:lnTo>
                <a:lnTo>
                  <a:pt x="70" y="568"/>
                </a:lnTo>
                <a:lnTo>
                  <a:pt x="70" y="566"/>
                </a:lnTo>
                <a:lnTo>
                  <a:pt x="70" y="564"/>
                </a:lnTo>
                <a:lnTo>
                  <a:pt x="70" y="562"/>
                </a:lnTo>
                <a:lnTo>
                  <a:pt x="70" y="560"/>
                </a:lnTo>
                <a:lnTo>
                  <a:pt x="70" y="560"/>
                </a:lnTo>
                <a:lnTo>
                  <a:pt x="70" y="559"/>
                </a:lnTo>
                <a:lnTo>
                  <a:pt x="68" y="557"/>
                </a:lnTo>
                <a:lnTo>
                  <a:pt x="68" y="555"/>
                </a:lnTo>
                <a:lnTo>
                  <a:pt x="66" y="553"/>
                </a:lnTo>
                <a:lnTo>
                  <a:pt x="66" y="551"/>
                </a:lnTo>
                <a:lnTo>
                  <a:pt x="66" y="549"/>
                </a:lnTo>
                <a:lnTo>
                  <a:pt x="66" y="547"/>
                </a:lnTo>
                <a:lnTo>
                  <a:pt x="66" y="547"/>
                </a:lnTo>
                <a:lnTo>
                  <a:pt x="66" y="545"/>
                </a:lnTo>
                <a:lnTo>
                  <a:pt x="66" y="544"/>
                </a:lnTo>
                <a:lnTo>
                  <a:pt x="66" y="542"/>
                </a:lnTo>
                <a:lnTo>
                  <a:pt x="66" y="540"/>
                </a:lnTo>
                <a:lnTo>
                  <a:pt x="66" y="538"/>
                </a:lnTo>
                <a:lnTo>
                  <a:pt x="64" y="536"/>
                </a:lnTo>
                <a:lnTo>
                  <a:pt x="64" y="534"/>
                </a:lnTo>
                <a:lnTo>
                  <a:pt x="64" y="532"/>
                </a:lnTo>
                <a:lnTo>
                  <a:pt x="64" y="530"/>
                </a:lnTo>
                <a:lnTo>
                  <a:pt x="64" y="529"/>
                </a:lnTo>
                <a:lnTo>
                  <a:pt x="62" y="527"/>
                </a:lnTo>
                <a:lnTo>
                  <a:pt x="62" y="525"/>
                </a:lnTo>
                <a:lnTo>
                  <a:pt x="62" y="523"/>
                </a:lnTo>
                <a:lnTo>
                  <a:pt x="62" y="521"/>
                </a:lnTo>
                <a:lnTo>
                  <a:pt x="62" y="519"/>
                </a:lnTo>
                <a:lnTo>
                  <a:pt x="60" y="517"/>
                </a:lnTo>
                <a:lnTo>
                  <a:pt x="60" y="515"/>
                </a:lnTo>
                <a:lnTo>
                  <a:pt x="60" y="515"/>
                </a:lnTo>
                <a:lnTo>
                  <a:pt x="60" y="514"/>
                </a:lnTo>
                <a:lnTo>
                  <a:pt x="60" y="512"/>
                </a:lnTo>
                <a:lnTo>
                  <a:pt x="58" y="512"/>
                </a:lnTo>
                <a:lnTo>
                  <a:pt x="58" y="510"/>
                </a:lnTo>
                <a:lnTo>
                  <a:pt x="58" y="508"/>
                </a:lnTo>
                <a:lnTo>
                  <a:pt x="58" y="506"/>
                </a:lnTo>
                <a:lnTo>
                  <a:pt x="58" y="504"/>
                </a:lnTo>
                <a:lnTo>
                  <a:pt x="56" y="502"/>
                </a:lnTo>
                <a:lnTo>
                  <a:pt x="56" y="500"/>
                </a:lnTo>
                <a:lnTo>
                  <a:pt x="56" y="499"/>
                </a:lnTo>
                <a:lnTo>
                  <a:pt x="56" y="497"/>
                </a:lnTo>
                <a:lnTo>
                  <a:pt x="55" y="495"/>
                </a:lnTo>
                <a:lnTo>
                  <a:pt x="55" y="493"/>
                </a:lnTo>
                <a:lnTo>
                  <a:pt x="55" y="491"/>
                </a:lnTo>
                <a:lnTo>
                  <a:pt x="55" y="489"/>
                </a:lnTo>
                <a:lnTo>
                  <a:pt x="55" y="487"/>
                </a:lnTo>
                <a:lnTo>
                  <a:pt x="55" y="485"/>
                </a:lnTo>
                <a:lnTo>
                  <a:pt x="55" y="484"/>
                </a:lnTo>
                <a:lnTo>
                  <a:pt x="55" y="482"/>
                </a:lnTo>
                <a:lnTo>
                  <a:pt x="55" y="480"/>
                </a:lnTo>
                <a:lnTo>
                  <a:pt x="56" y="478"/>
                </a:lnTo>
                <a:lnTo>
                  <a:pt x="56" y="476"/>
                </a:lnTo>
                <a:lnTo>
                  <a:pt x="58" y="474"/>
                </a:lnTo>
                <a:lnTo>
                  <a:pt x="58" y="472"/>
                </a:lnTo>
                <a:lnTo>
                  <a:pt x="58" y="472"/>
                </a:lnTo>
                <a:lnTo>
                  <a:pt x="58" y="470"/>
                </a:lnTo>
                <a:lnTo>
                  <a:pt x="58" y="469"/>
                </a:lnTo>
                <a:lnTo>
                  <a:pt x="56" y="467"/>
                </a:lnTo>
                <a:lnTo>
                  <a:pt x="58" y="465"/>
                </a:lnTo>
                <a:lnTo>
                  <a:pt x="58" y="463"/>
                </a:lnTo>
                <a:lnTo>
                  <a:pt x="58" y="461"/>
                </a:lnTo>
                <a:lnTo>
                  <a:pt x="58" y="459"/>
                </a:lnTo>
                <a:lnTo>
                  <a:pt x="60" y="457"/>
                </a:lnTo>
                <a:lnTo>
                  <a:pt x="60" y="455"/>
                </a:lnTo>
                <a:lnTo>
                  <a:pt x="60" y="453"/>
                </a:lnTo>
                <a:lnTo>
                  <a:pt x="62" y="452"/>
                </a:lnTo>
                <a:lnTo>
                  <a:pt x="64" y="450"/>
                </a:lnTo>
                <a:lnTo>
                  <a:pt x="64" y="448"/>
                </a:lnTo>
                <a:lnTo>
                  <a:pt x="66" y="446"/>
                </a:lnTo>
                <a:lnTo>
                  <a:pt x="66" y="444"/>
                </a:lnTo>
                <a:lnTo>
                  <a:pt x="66" y="444"/>
                </a:lnTo>
                <a:lnTo>
                  <a:pt x="66" y="442"/>
                </a:lnTo>
                <a:lnTo>
                  <a:pt x="66" y="440"/>
                </a:lnTo>
                <a:lnTo>
                  <a:pt x="66" y="438"/>
                </a:lnTo>
                <a:lnTo>
                  <a:pt x="68" y="438"/>
                </a:lnTo>
                <a:lnTo>
                  <a:pt x="68" y="437"/>
                </a:lnTo>
                <a:lnTo>
                  <a:pt x="68" y="435"/>
                </a:lnTo>
                <a:lnTo>
                  <a:pt x="68" y="433"/>
                </a:lnTo>
                <a:lnTo>
                  <a:pt x="70" y="433"/>
                </a:lnTo>
                <a:lnTo>
                  <a:pt x="70" y="431"/>
                </a:lnTo>
                <a:lnTo>
                  <a:pt x="70" y="429"/>
                </a:lnTo>
                <a:lnTo>
                  <a:pt x="70" y="427"/>
                </a:lnTo>
                <a:lnTo>
                  <a:pt x="70" y="427"/>
                </a:lnTo>
                <a:lnTo>
                  <a:pt x="70" y="425"/>
                </a:lnTo>
                <a:lnTo>
                  <a:pt x="71" y="425"/>
                </a:lnTo>
                <a:lnTo>
                  <a:pt x="71" y="423"/>
                </a:lnTo>
                <a:lnTo>
                  <a:pt x="71" y="422"/>
                </a:lnTo>
                <a:lnTo>
                  <a:pt x="73" y="422"/>
                </a:lnTo>
                <a:lnTo>
                  <a:pt x="73" y="420"/>
                </a:lnTo>
                <a:lnTo>
                  <a:pt x="73" y="418"/>
                </a:lnTo>
                <a:lnTo>
                  <a:pt x="75" y="418"/>
                </a:lnTo>
                <a:lnTo>
                  <a:pt x="75" y="416"/>
                </a:lnTo>
                <a:lnTo>
                  <a:pt x="77" y="414"/>
                </a:lnTo>
                <a:lnTo>
                  <a:pt x="77" y="412"/>
                </a:lnTo>
                <a:lnTo>
                  <a:pt x="79" y="412"/>
                </a:lnTo>
                <a:lnTo>
                  <a:pt x="79" y="410"/>
                </a:lnTo>
                <a:lnTo>
                  <a:pt x="79" y="408"/>
                </a:lnTo>
                <a:lnTo>
                  <a:pt x="77" y="407"/>
                </a:lnTo>
                <a:lnTo>
                  <a:pt x="77" y="405"/>
                </a:lnTo>
                <a:lnTo>
                  <a:pt x="75" y="403"/>
                </a:lnTo>
                <a:lnTo>
                  <a:pt x="75" y="401"/>
                </a:lnTo>
                <a:lnTo>
                  <a:pt x="73" y="399"/>
                </a:lnTo>
                <a:lnTo>
                  <a:pt x="73" y="397"/>
                </a:lnTo>
                <a:lnTo>
                  <a:pt x="71" y="397"/>
                </a:lnTo>
                <a:lnTo>
                  <a:pt x="71" y="395"/>
                </a:lnTo>
                <a:lnTo>
                  <a:pt x="70" y="393"/>
                </a:lnTo>
                <a:lnTo>
                  <a:pt x="68" y="392"/>
                </a:lnTo>
                <a:lnTo>
                  <a:pt x="68" y="390"/>
                </a:lnTo>
                <a:lnTo>
                  <a:pt x="66" y="390"/>
                </a:lnTo>
                <a:lnTo>
                  <a:pt x="66" y="388"/>
                </a:lnTo>
                <a:lnTo>
                  <a:pt x="66" y="386"/>
                </a:lnTo>
                <a:lnTo>
                  <a:pt x="68" y="386"/>
                </a:lnTo>
                <a:lnTo>
                  <a:pt x="70" y="386"/>
                </a:lnTo>
                <a:lnTo>
                  <a:pt x="71" y="384"/>
                </a:lnTo>
                <a:lnTo>
                  <a:pt x="73" y="384"/>
                </a:lnTo>
                <a:lnTo>
                  <a:pt x="75" y="384"/>
                </a:lnTo>
                <a:lnTo>
                  <a:pt x="77" y="382"/>
                </a:lnTo>
                <a:lnTo>
                  <a:pt x="79" y="382"/>
                </a:lnTo>
                <a:lnTo>
                  <a:pt x="81" y="382"/>
                </a:lnTo>
                <a:lnTo>
                  <a:pt x="81" y="380"/>
                </a:lnTo>
                <a:lnTo>
                  <a:pt x="83" y="380"/>
                </a:lnTo>
                <a:lnTo>
                  <a:pt x="83" y="378"/>
                </a:lnTo>
                <a:lnTo>
                  <a:pt x="85" y="378"/>
                </a:lnTo>
                <a:lnTo>
                  <a:pt x="86" y="380"/>
                </a:lnTo>
                <a:lnTo>
                  <a:pt x="88" y="380"/>
                </a:lnTo>
                <a:lnTo>
                  <a:pt x="90" y="380"/>
                </a:lnTo>
                <a:lnTo>
                  <a:pt x="92" y="380"/>
                </a:lnTo>
                <a:lnTo>
                  <a:pt x="94" y="378"/>
                </a:lnTo>
                <a:lnTo>
                  <a:pt x="96" y="377"/>
                </a:lnTo>
                <a:lnTo>
                  <a:pt x="98" y="377"/>
                </a:lnTo>
                <a:lnTo>
                  <a:pt x="100" y="375"/>
                </a:lnTo>
                <a:lnTo>
                  <a:pt x="101" y="375"/>
                </a:lnTo>
                <a:lnTo>
                  <a:pt x="103" y="373"/>
                </a:lnTo>
                <a:lnTo>
                  <a:pt x="103" y="371"/>
                </a:lnTo>
                <a:lnTo>
                  <a:pt x="103" y="369"/>
                </a:lnTo>
                <a:lnTo>
                  <a:pt x="103" y="367"/>
                </a:lnTo>
                <a:lnTo>
                  <a:pt x="105" y="365"/>
                </a:lnTo>
                <a:lnTo>
                  <a:pt x="105" y="363"/>
                </a:lnTo>
                <a:lnTo>
                  <a:pt x="107" y="362"/>
                </a:lnTo>
                <a:lnTo>
                  <a:pt x="109" y="360"/>
                </a:lnTo>
                <a:lnTo>
                  <a:pt x="111" y="360"/>
                </a:lnTo>
                <a:lnTo>
                  <a:pt x="111" y="358"/>
                </a:lnTo>
                <a:lnTo>
                  <a:pt x="113" y="356"/>
                </a:lnTo>
                <a:lnTo>
                  <a:pt x="113" y="354"/>
                </a:lnTo>
                <a:lnTo>
                  <a:pt x="113" y="352"/>
                </a:lnTo>
                <a:lnTo>
                  <a:pt x="115" y="352"/>
                </a:lnTo>
                <a:lnTo>
                  <a:pt x="115" y="350"/>
                </a:lnTo>
                <a:lnTo>
                  <a:pt x="116" y="350"/>
                </a:lnTo>
                <a:lnTo>
                  <a:pt x="116" y="348"/>
                </a:lnTo>
                <a:lnTo>
                  <a:pt x="118" y="347"/>
                </a:lnTo>
                <a:lnTo>
                  <a:pt x="118" y="345"/>
                </a:lnTo>
                <a:lnTo>
                  <a:pt x="120" y="343"/>
                </a:lnTo>
                <a:lnTo>
                  <a:pt x="120" y="341"/>
                </a:lnTo>
                <a:lnTo>
                  <a:pt x="122" y="339"/>
                </a:lnTo>
                <a:lnTo>
                  <a:pt x="124" y="337"/>
                </a:lnTo>
                <a:lnTo>
                  <a:pt x="124" y="337"/>
                </a:lnTo>
                <a:lnTo>
                  <a:pt x="126" y="337"/>
                </a:lnTo>
                <a:lnTo>
                  <a:pt x="128" y="337"/>
                </a:lnTo>
                <a:lnTo>
                  <a:pt x="130" y="337"/>
                </a:lnTo>
                <a:lnTo>
                  <a:pt x="131" y="337"/>
                </a:lnTo>
                <a:lnTo>
                  <a:pt x="131" y="335"/>
                </a:lnTo>
                <a:lnTo>
                  <a:pt x="131" y="333"/>
                </a:lnTo>
                <a:lnTo>
                  <a:pt x="130" y="332"/>
                </a:lnTo>
                <a:lnTo>
                  <a:pt x="130" y="330"/>
                </a:lnTo>
                <a:lnTo>
                  <a:pt x="130" y="328"/>
                </a:lnTo>
                <a:lnTo>
                  <a:pt x="131" y="328"/>
                </a:lnTo>
                <a:lnTo>
                  <a:pt x="131" y="326"/>
                </a:lnTo>
                <a:lnTo>
                  <a:pt x="131" y="324"/>
                </a:lnTo>
                <a:lnTo>
                  <a:pt x="133" y="322"/>
                </a:lnTo>
                <a:lnTo>
                  <a:pt x="131" y="320"/>
                </a:lnTo>
                <a:lnTo>
                  <a:pt x="130" y="320"/>
                </a:lnTo>
                <a:lnTo>
                  <a:pt x="130" y="318"/>
                </a:lnTo>
                <a:lnTo>
                  <a:pt x="130" y="317"/>
                </a:lnTo>
                <a:lnTo>
                  <a:pt x="130" y="315"/>
                </a:lnTo>
                <a:lnTo>
                  <a:pt x="130" y="313"/>
                </a:lnTo>
                <a:lnTo>
                  <a:pt x="128" y="313"/>
                </a:lnTo>
                <a:lnTo>
                  <a:pt x="128" y="311"/>
                </a:lnTo>
                <a:lnTo>
                  <a:pt x="130" y="309"/>
                </a:lnTo>
                <a:lnTo>
                  <a:pt x="128" y="309"/>
                </a:lnTo>
                <a:lnTo>
                  <a:pt x="126" y="307"/>
                </a:lnTo>
                <a:lnTo>
                  <a:pt x="126" y="305"/>
                </a:lnTo>
                <a:lnTo>
                  <a:pt x="128" y="305"/>
                </a:lnTo>
                <a:lnTo>
                  <a:pt x="128" y="303"/>
                </a:lnTo>
                <a:lnTo>
                  <a:pt x="130" y="303"/>
                </a:lnTo>
                <a:lnTo>
                  <a:pt x="130" y="302"/>
                </a:lnTo>
                <a:lnTo>
                  <a:pt x="131" y="302"/>
                </a:lnTo>
                <a:lnTo>
                  <a:pt x="131" y="300"/>
                </a:lnTo>
                <a:lnTo>
                  <a:pt x="133" y="298"/>
                </a:lnTo>
                <a:lnTo>
                  <a:pt x="133" y="296"/>
                </a:lnTo>
                <a:lnTo>
                  <a:pt x="135" y="296"/>
                </a:lnTo>
                <a:lnTo>
                  <a:pt x="137" y="296"/>
                </a:lnTo>
                <a:lnTo>
                  <a:pt x="139" y="296"/>
                </a:lnTo>
                <a:lnTo>
                  <a:pt x="141" y="296"/>
                </a:lnTo>
                <a:lnTo>
                  <a:pt x="141" y="298"/>
                </a:lnTo>
                <a:lnTo>
                  <a:pt x="143" y="298"/>
                </a:lnTo>
                <a:lnTo>
                  <a:pt x="145" y="298"/>
                </a:lnTo>
                <a:lnTo>
                  <a:pt x="146" y="296"/>
                </a:lnTo>
                <a:lnTo>
                  <a:pt x="148" y="296"/>
                </a:lnTo>
                <a:lnTo>
                  <a:pt x="150" y="294"/>
                </a:lnTo>
                <a:lnTo>
                  <a:pt x="152" y="294"/>
                </a:lnTo>
                <a:lnTo>
                  <a:pt x="152" y="292"/>
                </a:lnTo>
                <a:lnTo>
                  <a:pt x="154" y="292"/>
                </a:lnTo>
                <a:lnTo>
                  <a:pt x="156" y="292"/>
                </a:lnTo>
                <a:lnTo>
                  <a:pt x="156" y="290"/>
                </a:lnTo>
                <a:lnTo>
                  <a:pt x="156" y="288"/>
                </a:lnTo>
                <a:lnTo>
                  <a:pt x="156" y="287"/>
                </a:lnTo>
                <a:lnTo>
                  <a:pt x="158" y="287"/>
                </a:lnTo>
                <a:lnTo>
                  <a:pt x="158" y="285"/>
                </a:lnTo>
                <a:lnTo>
                  <a:pt x="160" y="285"/>
                </a:lnTo>
                <a:lnTo>
                  <a:pt x="160" y="283"/>
                </a:lnTo>
                <a:lnTo>
                  <a:pt x="161" y="281"/>
                </a:lnTo>
                <a:lnTo>
                  <a:pt x="161" y="279"/>
                </a:lnTo>
                <a:lnTo>
                  <a:pt x="161" y="277"/>
                </a:lnTo>
                <a:lnTo>
                  <a:pt x="161" y="275"/>
                </a:lnTo>
                <a:lnTo>
                  <a:pt x="161" y="273"/>
                </a:lnTo>
                <a:lnTo>
                  <a:pt x="163" y="273"/>
                </a:lnTo>
                <a:lnTo>
                  <a:pt x="163" y="272"/>
                </a:lnTo>
                <a:lnTo>
                  <a:pt x="163" y="270"/>
                </a:lnTo>
                <a:lnTo>
                  <a:pt x="163" y="268"/>
                </a:lnTo>
                <a:lnTo>
                  <a:pt x="163" y="266"/>
                </a:lnTo>
                <a:lnTo>
                  <a:pt x="161" y="264"/>
                </a:lnTo>
                <a:lnTo>
                  <a:pt x="161" y="262"/>
                </a:lnTo>
                <a:lnTo>
                  <a:pt x="161" y="260"/>
                </a:lnTo>
                <a:lnTo>
                  <a:pt x="163" y="258"/>
                </a:lnTo>
                <a:lnTo>
                  <a:pt x="163" y="257"/>
                </a:lnTo>
                <a:lnTo>
                  <a:pt x="163" y="255"/>
                </a:lnTo>
                <a:lnTo>
                  <a:pt x="161" y="255"/>
                </a:lnTo>
                <a:lnTo>
                  <a:pt x="161" y="253"/>
                </a:lnTo>
                <a:lnTo>
                  <a:pt x="161" y="251"/>
                </a:lnTo>
                <a:lnTo>
                  <a:pt x="160" y="249"/>
                </a:lnTo>
                <a:lnTo>
                  <a:pt x="160" y="247"/>
                </a:lnTo>
                <a:lnTo>
                  <a:pt x="160" y="247"/>
                </a:lnTo>
                <a:lnTo>
                  <a:pt x="160" y="245"/>
                </a:lnTo>
                <a:lnTo>
                  <a:pt x="161" y="243"/>
                </a:lnTo>
                <a:lnTo>
                  <a:pt x="160" y="242"/>
                </a:lnTo>
                <a:lnTo>
                  <a:pt x="158" y="242"/>
                </a:lnTo>
                <a:lnTo>
                  <a:pt x="160" y="240"/>
                </a:lnTo>
                <a:lnTo>
                  <a:pt x="158" y="238"/>
                </a:lnTo>
                <a:lnTo>
                  <a:pt x="158" y="236"/>
                </a:lnTo>
                <a:lnTo>
                  <a:pt x="156" y="234"/>
                </a:lnTo>
                <a:lnTo>
                  <a:pt x="154" y="232"/>
                </a:lnTo>
                <a:lnTo>
                  <a:pt x="154" y="230"/>
                </a:lnTo>
                <a:lnTo>
                  <a:pt x="154" y="228"/>
                </a:lnTo>
                <a:lnTo>
                  <a:pt x="154" y="227"/>
                </a:lnTo>
                <a:lnTo>
                  <a:pt x="154" y="225"/>
                </a:lnTo>
                <a:lnTo>
                  <a:pt x="154" y="223"/>
                </a:lnTo>
                <a:lnTo>
                  <a:pt x="154" y="221"/>
                </a:lnTo>
                <a:lnTo>
                  <a:pt x="152" y="219"/>
                </a:lnTo>
                <a:lnTo>
                  <a:pt x="152" y="217"/>
                </a:lnTo>
                <a:lnTo>
                  <a:pt x="154" y="215"/>
                </a:lnTo>
                <a:lnTo>
                  <a:pt x="154" y="213"/>
                </a:lnTo>
                <a:lnTo>
                  <a:pt x="156" y="212"/>
                </a:lnTo>
                <a:lnTo>
                  <a:pt x="156" y="210"/>
                </a:lnTo>
                <a:lnTo>
                  <a:pt x="156" y="208"/>
                </a:lnTo>
                <a:lnTo>
                  <a:pt x="156" y="206"/>
                </a:lnTo>
                <a:lnTo>
                  <a:pt x="156" y="204"/>
                </a:lnTo>
                <a:lnTo>
                  <a:pt x="154" y="204"/>
                </a:lnTo>
                <a:lnTo>
                  <a:pt x="154" y="204"/>
                </a:lnTo>
                <a:lnTo>
                  <a:pt x="152" y="204"/>
                </a:lnTo>
                <a:lnTo>
                  <a:pt x="150" y="204"/>
                </a:lnTo>
                <a:lnTo>
                  <a:pt x="148" y="204"/>
                </a:lnTo>
                <a:lnTo>
                  <a:pt x="148" y="204"/>
                </a:lnTo>
                <a:lnTo>
                  <a:pt x="146" y="204"/>
                </a:lnTo>
                <a:lnTo>
                  <a:pt x="146" y="206"/>
                </a:lnTo>
                <a:lnTo>
                  <a:pt x="145" y="206"/>
                </a:lnTo>
                <a:lnTo>
                  <a:pt x="145" y="208"/>
                </a:lnTo>
                <a:lnTo>
                  <a:pt x="143" y="208"/>
                </a:lnTo>
                <a:lnTo>
                  <a:pt x="141" y="206"/>
                </a:lnTo>
                <a:lnTo>
                  <a:pt x="141" y="204"/>
                </a:lnTo>
                <a:lnTo>
                  <a:pt x="141" y="204"/>
                </a:lnTo>
                <a:lnTo>
                  <a:pt x="139" y="204"/>
                </a:lnTo>
                <a:lnTo>
                  <a:pt x="139" y="202"/>
                </a:lnTo>
                <a:lnTo>
                  <a:pt x="139" y="200"/>
                </a:lnTo>
                <a:lnTo>
                  <a:pt x="139" y="198"/>
                </a:lnTo>
                <a:lnTo>
                  <a:pt x="139" y="197"/>
                </a:lnTo>
                <a:lnTo>
                  <a:pt x="141" y="195"/>
                </a:lnTo>
                <a:lnTo>
                  <a:pt x="139" y="193"/>
                </a:lnTo>
                <a:lnTo>
                  <a:pt x="139" y="191"/>
                </a:lnTo>
                <a:lnTo>
                  <a:pt x="139" y="189"/>
                </a:lnTo>
                <a:lnTo>
                  <a:pt x="139" y="187"/>
                </a:lnTo>
                <a:lnTo>
                  <a:pt x="139" y="185"/>
                </a:lnTo>
                <a:lnTo>
                  <a:pt x="139" y="183"/>
                </a:lnTo>
                <a:lnTo>
                  <a:pt x="139" y="182"/>
                </a:lnTo>
                <a:lnTo>
                  <a:pt x="139" y="180"/>
                </a:lnTo>
                <a:lnTo>
                  <a:pt x="139" y="180"/>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121"/>
          <p:cNvSpPr>
            <a:spLocks/>
          </p:cNvSpPr>
          <p:nvPr/>
        </p:nvSpPr>
        <p:spPr bwMode="auto">
          <a:xfrm>
            <a:off x="543507" y="4082621"/>
            <a:ext cx="1316037" cy="1208088"/>
          </a:xfrm>
          <a:custGeom>
            <a:avLst/>
            <a:gdLst>
              <a:gd name="T0" fmla="*/ 804 w 829"/>
              <a:gd name="T1" fmla="*/ 463 h 761"/>
              <a:gd name="T2" fmla="*/ 787 w 829"/>
              <a:gd name="T3" fmla="*/ 484 h 761"/>
              <a:gd name="T4" fmla="*/ 757 w 829"/>
              <a:gd name="T5" fmla="*/ 487 h 761"/>
              <a:gd name="T6" fmla="*/ 748 w 829"/>
              <a:gd name="T7" fmla="*/ 500 h 761"/>
              <a:gd name="T8" fmla="*/ 744 w 829"/>
              <a:gd name="T9" fmla="*/ 523 h 761"/>
              <a:gd name="T10" fmla="*/ 750 w 829"/>
              <a:gd name="T11" fmla="*/ 545 h 761"/>
              <a:gd name="T12" fmla="*/ 754 w 829"/>
              <a:gd name="T13" fmla="*/ 564 h 761"/>
              <a:gd name="T14" fmla="*/ 746 w 829"/>
              <a:gd name="T15" fmla="*/ 585 h 761"/>
              <a:gd name="T16" fmla="*/ 727 w 829"/>
              <a:gd name="T17" fmla="*/ 604 h 761"/>
              <a:gd name="T18" fmla="*/ 707 w 829"/>
              <a:gd name="T19" fmla="*/ 624 h 761"/>
              <a:gd name="T20" fmla="*/ 660 w 829"/>
              <a:gd name="T21" fmla="*/ 643 h 761"/>
              <a:gd name="T22" fmla="*/ 660 w 829"/>
              <a:gd name="T23" fmla="*/ 665 h 761"/>
              <a:gd name="T24" fmla="*/ 673 w 829"/>
              <a:gd name="T25" fmla="*/ 695 h 761"/>
              <a:gd name="T26" fmla="*/ 696 w 829"/>
              <a:gd name="T27" fmla="*/ 714 h 761"/>
              <a:gd name="T28" fmla="*/ 697 w 829"/>
              <a:gd name="T29" fmla="*/ 733 h 761"/>
              <a:gd name="T30" fmla="*/ 690 w 829"/>
              <a:gd name="T31" fmla="*/ 759 h 761"/>
              <a:gd name="T32" fmla="*/ 656 w 829"/>
              <a:gd name="T33" fmla="*/ 750 h 761"/>
              <a:gd name="T34" fmla="*/ 632 w 829"/>
              <a:gd name="T35" fmla="*/ 754 h 761"/>
              <a:gd name="T36" fmla="*/ 621 w 829"/>
              <a:gd name="T37" fmla="*/ 726 h 761"/>
              <a:gd name="T38" fmla="*/ 609 w 829"/>
              <a:gd name="T39" fmla="*/ 705 h 761"/>
              <a:gd name="T40" fmla="*/ 566 w 829"/>
              <a:gd name="T41" fmla="*/ 694 h 761"/>
              <a:gd name="T42" fmla="*/ 534 w 829"/>
              <a:gd name="T43" fmla="*/ 703 h 761"/>
              <a:gd name="T44" fmla="*/ 508 w 829"/>
              <a:gd name="T45" fmla="*/ 684 h 761"/>
              <a:gd name="T46" fmla="*/ 489 w 829"/>
              <a:gd name="T47" fmla="*/ 656 h 761"/>
              <a:gd name="T48" fmla="*/ 484 w 829"/>
              <a:gd name="T49" fmla="*/ 624 h 761"/>
              <a:gd name="T50" fmla="*/ 456 w 829"/>
              <a:gd name="T51" fmla="*/ 609 h 761"/>
              <a:gd name="T52" fmla="*/ 426 w 829"/>
              <a:gd name="T53" fmla="*/ 600 h 761"/>
              <a:gd name="T54" fmla="*/ 405 w 829"/>
              <a:gd name="T55" fmla="*/ 592 h 761"/>
              <a:gd name="T56" fmla="*/ 375 w 829"/>
              <a:gd name="T57" fmla="*/ 594 h 761"/>
              <a:gd name="T58" fmla="*/ 347 w 829"/>
              <a:gd name="T59" fmla="*/ 587 h 761"/>
              <a:gd name="T60" fmla="*/ 313 w 829"/>
              <a:gd name="T61" fmla="*/ 594 h 761"/>
              <a:gd name="T62" fmla="*/ 283 w 829"/>
              <a:gd name="T63" fmla="*/ 577 h 761"/>
              <a:gd name="T64" fmla="*/ 260 w 829"/>
              <a:gd name="T65" fmla="*/ 557 h 761"/>
              <a:gd name="T66" fmla="*/ 240 w 829"/>
              <a:gd name="T67" fmla="*/ 529 h 761"/>
              <a:gd name="T68" fmla="*/ 223 w 829"/>
              <a:gd name="T69" fmla="*/ 502 h 761"/>
              <a:gd name="T70" fmla="*/ 210 w 829"/>
              <a:gd name="T71" fmla="*/ 474 h 761"/>
              <a:gd name="T72" fmla="*/ 199 w 829"/>
              <a:gd name="T73" fmla="*/ 435 h 761"/>
              <a:gd name="T74" fmla="*/ 187 w 829"/>
              <a:gd name="T75" fmla="*/ 405 h 761"/>
              <a:gd name="T76" fmla="*/ 174 w 829"/>
              <a:gd name="T77" fmla="*/ 371 h 761"/>
              <a:gd name="T78" fmla="*/ 161 w 829"/>
              <a:gd name="T79" fmla="*/ 341 h 761"/>
              <a:gd name="T80" fmla="*/ 144 w 829"/>
              <a:gd name="T81" fmla="*/ 313 h 761"/>
              <a:gd name="T82" fmla="*/ 124 w 829"/>
              <a:gd name="T83" fmla="*/ 289 h 761"/>
              <a:gd name="T84" fmla="*/ 107 w 829"/>
              <a:gd name="T85" fmla="*/ 259 h 761"/>
              <a:gd name="T86" fmla="*/ 90 w 829"/>
              <a:gd name="T87" fmla="*/ 232 h 761"/>
              <a:gd name="T88" fmla="*/ 79 w 829"/>
              <a:gd name="T89" fmla="*/ 202 h 761"/>
              <a:gd name="T90" fmla="*/ 75 w 829"/>
              <a:gd name="T91" fmla="*/ 163 h 761"/>
              <a:gd name="T92" fmla="*/ 64 w 829"/>
              <a:gd name="T93" fmla="*/ 131 h 761"/>
              <a:gd name="T94" fmla="*/ 52 w 829"/>
              <a:gd name="T95" fmla="*/ 99 h 761"/>
              <a:gd name="T96" fmla="*/ 37 w 829"/>
              <a:gd name="T97" fmla="*/ 71 h 761"/>
              <a:gd name="T98" fmla="*/ 17 w 829"/>
              <a:gd name="T99" fmla="*/ 41 h 761"/>
              <a:gd name="T100" fmla="*/ 127 w 829"/>
              <a:gd name="T101" fmla="*/ 3 h 761"/>
              <a:gd name="T102" fmla="*/ 247 w 829"/>
              <a:gd name="T103" fmla="*/ 11 h 761"/>
              <a:gd name="T104" fmla="*/ 268 w 829"/>
              <a:gd name="T105" fmla="*/ 28 h 761"/>
              <a:gd name="T106" fmla="*/ 296 w 829"/>
              <a:gd name="T107" fmla="*/ 56 h 761"/>
              <a:gd name="T108" fmla="*/ 328 w 829"/>
              <a:gd name="T109" fmla="*/ 75 h 761"/>
              <a:gd name="T110" fmla="*/ 354 w 829"/>
              <a:gd name="T111" fmla="*/ 78 h 761"/>
              <a:gd name="T112" fmla="*/ 384 w 829"/>
              <a:gd name="T113" fmla="*/ 93 h 761"/>
              <a:gd name="T114" fmla="*/ 403 w 829"/>
              <a:gd name="T115" fmla="*/ 131 h 761"/>
              <a:gd name="T116" fmla="*/ 409 w 829"/>
              <a:gd name="T117" fmla="*/ 172 h 761"/>
              <a:gd name="T118" fmla="*/ 435 w 829"/>
              <a:gd name="T119" fmla="*/ 189 h 761"/>
              <a:gd name="T120" fmla="*/ 529 w 829"/>
              <a:gd name="T121" fmla="*/ 234 h 761"/>
              <a:gd name="T122" fmla="*/ 641 w 829"/>
              <a:gd name="T123" fmla="*/ 29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9" h="761">
                <a:moveTo>
                  <a:pt x="641" y="294"/>
                </a:moveTo>
                <a:lnTo>
                  <a:pt x="724" y="335"/>
                </a:lnTo>
                <a:lnTo>
                  <a:pt x="795" y="384"/>
                </a:lnTo>
                <a:lnTo>
                  <a:pt x="821" y="401"/>
                </a:lnTo>
                <a:lnTo>
                  <a:pt x="829" y="407"/>
                </a:lnTo>
                <a:lnTo>
                  <a:pt x="821" y="448"/>
                </a:lnTo>
                <a:lnTo>
                  <a:pt x="819" y="450"/>
                </a:lnTo>
                <a:lnTo>
                  <a:pt x="819" y="452"/>
                </a:lnTo>
                <a:lnTo>
                  <a:pt x="818" y="454"/>
                </a:lnTo>
                <a:lnTo>
                  <a:pt x="816" y="455"/>
                </a:lnTo>
                <a:lnTo>
                  <a:pt x="814" y="457"/>
                </a:lnTo>
                <a:lnTo>
                  <a:pt x="814" y="459"/>
                </a:lnTo>
                <a:lnTo>
                  <a:pt x="812" y="459"/>
                </a:lnTo>
                <a:lnTo>
                  <a:pt x="810" y="461"/>
                </a:lnTo>
                <a:lnTo>
                  <a:pt x="808" y="463"/>
                </a:lnTo>
                <a:lnTo>
                  <a:pt x="806" y="463"/>
                </a:lnTo>
                <a:lnTo>
                  <a:pt x="804" y="463"/>
                </a:lnTo>
                <a:lnTo>
                  <a:pt x="803" y="463"/>
                </a:lnTo>
                <a:lnTo>
                  <a:pt x="801" y="465"/>
                </a:lnTo>
                <a:lnTo>
                  <a:pt x="801" y="467"/>
                </a:lnTo>
                <a:lnTo>
                  <a:pt x="799" y="467"/>
                </a:lnTo>
                <a:lnTo>
                  <a:pt x="799" y="469"/>
                </a:lnTo>
                <a:lnTo>
                  <a:pt x="797" y="469"/>
                </a:lnTo>
                <a:lnTo>
                  <a:pt x="797" y="470"/>
                </a:lnTo>
                <a:lnTo>
                  <a:pt x="795" y="472"/>
                </a:lnTo>
                <a:lnTo>
                  <a:pt x="793" y="474"/>
                </a:lnTo>
                <a:lnTo>
                  <a:pt x="793" y="474"/>
                </a:lnTo>
                <a:lnTo>
                  <a:pt x="791" y="474"/>
                </a:lnTo>
                <a:lnTo>
                  <a:pt x="791" y="476"/>
                </a:lnTo>
                <a:lnTo>
                  <a:pt x="791" y="478"/>
                </a:lnTo>
                <a:lnTo>
                  <a:pt x="789" y="478"/>
                </a:lnTo>
                <a:lnTo>
                  <a:pt x="789" y="480"/>
                </a:lnTo>
                <a:lnTo>
                  <a:pt x="789" y="482"/>
                </a:lnTo>
                <a:lnTo>
                  <a:pt x="787" y="484"/>
                </a:lnTo>
                <a:lnTo>
                  <a:pt x="786" y="485"/>
                </a:lnTo>
                <a:lnTo>
                  <a:pt x="784" y="487"/>
                </a:lnTo>
                <a:lnTo>
                  <a:pt x="782" y="487"/>
                </a:lnTo>
                <a:lnTo>
                  <a:pt x="780" y="489"/>
                </a:lnTo>
                <a:lnTo>
                  <a:pt x="778" y="489"/>
                </a:lnTo>
                <a:lnTo>
                  <a:pt x="776" y="489"/>
                </a:lnTo>
                <a:lnTo>
                  <a:pt x="774" y="487"/>
                </a:lnTo>
                <a:lnTo>
                  <a:pt x="772" y="485"/>
                </a:lnTo>
                <a:lnTo>
                  <a:pt x="771" y="487"/>
                </a:lnTo>
                <a:lnTo>
                  <a:pt x="769" y="487"/>
                </a:lnTo>
                <a:lnTo>
                  <a:pt x="767" y="487"/>
                </a:lnTo>
                <a:lnTo>
                  <a:pt x="765" y="487"/>
                </a:lnTo>
                <a:lnTo>
                  <a:pt x="765" y="485"/>
                </a:lnTo>
                <a:lnTo>
                  <a:pt x="763" y="485"/>
                </a:lnTo>
                <a:lnTo>
                  <a:pt x="761" y="485"/>
                </a:lnTo>
                <a:lnTo>
                  <a:pt x="759" y="485"/>
                </a:lnTo>
                <a:lnTo>
                  <a:pt x="757" y="487"/>
                </a:lnTo>
                <a:lnTo>
                  <a:pt x="756" y="487"/>
                </a:lnTo>
                <a:lnTo>
                  <a:pt x="754" y="489"/>
                </a:lnTo>
                <a:lnTo>
                  <a:pt x="754" y="491"/>
                </a:lnTo>
                <a:lnTo>
                  <a:pt x="756" y="493"/>
                </a:lnTo>
                <a:lnTo>
                  <a:pt x="756" y="495"/>
                </a:lnTo>
                <a:lnTo>
                  <a:pt x="757" y="495"/>
                </a:lnTo>
                <a:lnTo>
                  <a:pt x="757" y="497"/>
                </a:lnTo>
                <a:lnTo>
                  <a:pt x="756" y="497"/>
                </a:lnTo>
                <a:lnTo>
                  <a:pt x="754" y="497"/>
                </a:lnTo>
                <a:lnTo>
                  <a:pt x="754" y="495"/>
                </a:lnTo>
                <a:lnTo>
                  <a:pt x="752" y="495"/>
                </a:lnTo>
                <a:lnTo>
                  <a:pt x="752" y="497"/>
                </a:lnTo>
                <a:lnTo>
                  <a:pt x="752" y="499"/>
                </a:lnTo>
                <a:lnTo>
                  <a:pt x="752" y="500"/>
                </a:lnTo>
                <a:lnTo>
                  <a:pt x="750" y="500"/>
                </a:lnTo>
                <a:lnTo>
                  <a:pt x="748" y="499"/>
                </a:lnTo>
                <a:lnTo>
                  <a:pt x="748" y="500"/>
                </a:lnTo>
                <a:lnTo>
                  <a:pt x="748" y="502"/>
                </a:lnTo>
                <a:lnTo>
                  <a:pt x="748" y="504"/>
                </a:lnTo>
                <a:lnTo>
                  <a:pt x="748" y="506"/>
                </a:lnTo>
                <a:lnTo>
                  <a:pt x="746" y="506"/>
                </a:lnTo>
                <a:lnTo>
                  <a:pt x="744" y="506"/>
                </a:lnTo>
                <a:lnTo>
                  <a:pt x="744" y="508"/>
                </a:lnTo>
                <a:lnTo>
                  <a:pt x="744" y="510"/>
                </a:lnTo>
                <a:lnTo>
                  <a:pt x="742" y="512"/>
                </a:lnTo>
                <a:lnTo>
                  <a:pt x="742" y="514"/>
                </a:lnTo>
                <a:lnTo>
                  <a:pt x="741" y="515"/>
                </a:lnTo>
                <a:lnTo>
                  <a:pt x="742" y="517"/>
                </a:lnTo>
                <a:lnTo>
                  <a:pt x="742" y="517"/>
                </a:lnTo>
                <a:lnTo>
                  <a:pt x="742" y="519"/>
                </a:lnTo>
                <a:lnTo>
                  <a:pt x="744" y="519"/>
                </a:lnTo>
                <a:lnTo>
                  <a:pt x="744" y="519"/>
                </a:lnTo>
                <a:lnTo>
                  <a:pt x="744" y="521"/>
                </a:lnTo>
                <a:lnTo>
                  <a:pt x="744" y="523"/>
                </a:lnTo>
                <a:lnTo>
                  <a:pt x="744" y="525"/>
                </a:lnTo>
                <a:lnTo>
                  <a:pt x="744" y="527"/>
                </a:lnTo>
                <a:lnTo>
                  <a:pt x="742" y="529"/>
                </a:lnTo>
                <a:lnTo>
                  <a:pt x="742" y="530"/>
                </a:lnTo>
                <a:lnTo>
                  <a:pt x="741" y="532"/>
                </a:lnTo>
                <a:lnTo>
                  <a:pt x="742" y="538"/>
                </a:lnTo>
                <a:lnTo>
                  <a:pt x="742" y="540"/>
                </a:lnTo>
                <a:lnTo>
                  <a:pt x="744" y="540"/>
                </a:lnTo>
                <a:lnTo>
                  <a:pt x="744" y="538"/>
                </a:lnTo>
                <a:lnTo>
                  <a:pt x="746" y="540"/>
                </a:lnTo>
                <a:lnTo>
                  <a:pt x="746" y="542"/>
                </a:lnTo>
                <a:lnTo>
                  <a:pt x="746" y="544"/>
                </a:lnTo>
                <a:lnTo>
                  <a:pt x="746" y="545"/>
                </a:lnTo>
                <a:lnTo>
                  <a:pt x="748" y="544"/>
                </a:lnTo>
                <a:lnTo>
                  <a:pt x="750" y="542"/>
                </a:lnTo>
                <a:lnTo>
                  <a:pt x="750" y="544"/>
                </a:lnTo>
                <a:lnTo>
                  <a:pt x="750" y="545"/>
                </a:lnTo>
                <a:lnTo>
                  <a:pt x="750" y="547"/>
                </a:lnTo>
                <a:lnTo>
                  <a:pt x="748" y="549"/>
                </a:lnTo>
                <a:lnTo>
                  <a:pt x="748" y="551"/>
                </a:lnTo>
                <a:lnTo>
                  <a:pt x="750" y="551"/>
                </a:lnTo>
                <a:lnTo>
                  <a:pt x="750" y="553"/>
                </a:lnTo>
                <a:lnTo>
                  <a:pt x="752" y="553"/>
                </a:lnTo>
                <a:lnTo>
                  <a:pt x="752" y="555"/>
                </a:lnTo>
                <a:lnTo>
                  <a:pt x="754" y="555"/>
                </a:lnTo>
                <a:lnTo>
                  <a:pt x="754" y="557"/>
                </a:lnTo>
                <a:lnTo>
                  <a:pt x="752" y="559"/>
                </a:lnTo>
                <a:lnTo>
                  <a:pt x="754" y="559"/>
                </a:lnTo>
                <a:lnTo>
                  <a:pt x="756" y="559"/>
                </a:lnTo>
                <a:lnTo>
                  <a:pt x="757" y="559"/>
                </a:lnTo>
                <a:lnTo>
                  <a:pt x="757" y="560"/>
                </a:lnTo>
                <a:lnTo>
                  <a:pt x="756" y="562"/>
                </a:lnTo>
                <a:lnTo>
                  <a:pt x="754" y="562"/>
                </a:lnTo>
                <a:lnTo>
                  <a:pt x="754" y="564"/>
                </a:lnTo>
                <a:lnTo>
                  <a:pt x="752" y="564"/>
                </a:lnTo>
                <a:lnTo>
                  <a:pt x="752" y="564"/>
                </a:lnTo>
                <a:lnTo>
                  <a:pt x="752" y="566"/>
                </a:lnTo>
                <a:lnTo>
                  <a:pt x="752" y="568"/>
                </a:lnTo>
                <a:lnTo>
                  <a:pt x="750" y="568"/>
                </a:lnTo>
                <a:lnTo>
                  <a:pt x="750" y="570"/>
                </a:lnTo>
                <a:lnTo>
                  <a:pt x="752" y="570"/>
                </a:lnTo>
                <a:lnTo>
                  <a:pt x="752" y="572"/>
                </a:lnTo>
                <a:lnTo>
                  <a:pt x="750" y="572"/>
                </a:lnTo>
                <a:lnTo>
                  <a:pt x="750" y="574"/>
                </a:lnTo>
                <a:lnTo>
                  <a:pt x="748" y="575"/>
                </a:lnTo>
                <a:lnTo>
                  <a:pt x="750" y="577"/>
                </a:lnTo>
                <a:lnTo>
                  <a:pt x="750" y="579"/>
                </a:lnTo>
                <a:lnTo>
                  <a:pt x="748" y="581"/>
                </a:lnTo>
                <a:lnTo>
                  <a:pt x="748" y="583"/>
                </a:lnTo>
                <a:lnTo>
                  <a:pt x="746" y="583"/>
                </a:lnTo>
                <a:lnTo>
                  <a:pt x="746" y="585"/>
                </a:lnTo>
                <a:lnTo>
                  <a:pt x="744" y="585"/>
                </a:lnTo>
                <a:lnTo>
                  <a:pt x="742" y="585"/>
                </a:lnTo>
                <a:lnTo>
                  <a:pt x="742" y="587"/>
                </a:lnTo>
                <a:lnTo>
                  <a:pt x="742" y="589"/>
                </a:lnTo>
                <a:lnTo>
                  <a:pt x="742" y="589"/>
                </a:lnTo>
                <a:lnTo>
                  <a:pt x="741" y="590"/>
                </a:lnTo>
                <a:lnTo>
                  <a:pt x="741" y="592"/>
                </a:lnTo>
                <a:lnTo>
                  <a:pt x="739" y="592"/>
                </a:lnTo>
                <a:lnTo>
                  <a:pt x="739" y="594"/>
                </a:lnTo>
                <a:lnTo>
                  <a:pt x="739" y="596"/>
                </a:lnTo>
                <a:lnTo>
                  <a:pt x="737" y="596"/>
                </a:lnTo>
                <a:lnTo>
                  <a:pt x="735" y="598"/>
                </a:lnTo>
                <a:lnTo>
                  <a:pt x="735" y="600"/>
                </a:lnTo>
                <a:lnTo>
                  <a:pt x="733" y="602"/>
                </a:lnTo>
                <a:lnTo>
                  <a:pt x="733" y="604"/>
                </a:lnTo>
                <a:lnTo>
                  <a:pt x="731" y="605"/>
                </a:lnTo>
                <a:lnTo>
                  <a:pt x="727" y="604"/>
                </a:lnTo>
                <a:lnTo>
                  <a:pt x="727" y="605"/>
                </a:lnTo>
                <a:lnTo>
                  <a:pt x="727" y="607"/>
                </a:lnTo>
                <a:lnTo>
                  <a:pt x="727" y="607"/>
                </a:lnTo>
                <a:lnTo>
                  <a:pt x="726" y="607"/>
                </a:lnTo>
                <a:lnTo>
                  <a:pt x="726" y="609"/>
                </a:lnTo>
                <a:lnTo>
                  <a:pt x="724" y="611"/>
                </a:lnTo>
                <a:lnTo>
                  <a:pt x="722" y="611"/>
                </a:lnTo>
                <a:lnTo>
                  <a:pt x="720" y="613"/>
                </a:lnTo>
                <a:lnTo>
                  <a:pt x="718" y="613"/>
                </a:lnTo>
                <a:lnTo>
                  <a:pt x="718" y="615"/>
                </a:lnTo>
                <a:lnTo>
                  <a:pt x="718" y="617"/>
                </a:lnTo>
                <a:lnTo>
                  <a:pt x="716" y="619"/>
                </a:lnTo>
                <a:lnTo>
                  <a:pt x="714" y="620"/>
                </a:lnTo>
                <a:lnTo>
                  <a:pt x="712" y="620"/>
                </a:lnTo>
                <a:lnTo>
                  <a:pt x="712" y="622"/>
                </a:lnTo>
                <a:lnTo>
                  <a:pt x="709" y="622"/>
                </a:lnTo>
                <a:lnTo>
                  <a:pt x="707" y="624"/>
                </a:lnTo>
                <a:lnTo>
                  <a:pt x="703" y="626"/>
                </a:lnTo>
                <a:lnTo>
                  <a:pt x="699" y="626"/>
                </a:lnTo>
                <a:lnTo>
                  <a:pt x="696" y="628"/>
                </a:lnTo>
                <a:lnTo>
                  <a:pt x="696" y="628"/>
                </a:lnTo>
                <a:lnTo>
                  <a:pt x="692" y="630"/>
                </a:lnTo>
                <a:lnTo>
                  <a:pt x="690" y="630"/>
                </a:lnTo>
                <a:lnTo>
                  <a:pt x="686" y="632"/>
                </a:lnTo>
                <a:lnTo>
                  <a:pt x="681" y="632"/>
                </a:lnTo>
                <a:lnTo>
                  <a:pt x="679" y="634"/>
                </a:lnTo>
                <a:lnTo>
                  <a:pt x="675" y="635"/>
                </a:lnTo>
                <a:lnTo>
                  <a:pt x="673" y="635"/>
                </a:lnTo>
                <a:lnTo>
                  <a:pt x="671" y="639"/>
                </a:lnTo>
                <a:lnTo>
                  <a:pt x="669" y="641"/>
                </a:lnTo>
                <a:lnTo>
                  <a:pt x="667" y="641"/>
                </a:lnTo>
                <a:lnTo>
                  <a:pt x="666" y="643"/>
                </a:lnTo>
                <a:lnTo>
                  <a:pt x="662" y="643"/>
                </a:lnTo>
                <a:lnTo>
                  <a:pt x="660" y="643"/>
                </a:lnTo>
                <a:lnTo>
                  <a:pt x="658" y="643"/>
                </a:lnTo>
                <a:lnTo>
                  <a:pt x="656" y="643"/>
                </a:lnTo>
                <a:lnTo>
                  <a:pt x="654" y="641"/>
                </a:lnTo>
                <a:lnTo>
                  <a:pt x="652" y="641"/>
                </a:lnTo>
                <a:lnTo>
                  <a:pt x="651" y="643"/>
                </a:lnTo>
                <a:lnTo>
                  <a:pt x="649" y="647"/>
                </a:lnTo>
                <a:lnTo>
                  <a:pt x="647" y="649"/>
                </a:lnTo>
                <a:lnTo>
                  <a:pt x="647" y="650"/>
                </a:lnTo>
                <a:lnTo>
                  <a:pt x="647" y="652"/>
                </a:lnTo>
                <a:lnTo>
                  <a:pt x="645" y="652"/>
                </a:lnTo>
                <a:lnTo>
                  <a:pt x="647" y="652"/>
                </a:lnTo>
                <a:lnTo>
                  <a:pt x="647" y="654"/>
                </a:lnTo>
                <a:lnTo>
                  <a:pt x="647" y="656"/>
                </a:lnTo>
                <a:lnTo>
                  <a:pt x="652" y="660"/>
                </a:lnTo>
                <a:lnTo>
                  <a:pt x="656" y="662"/>
                </a:lnTo>
                <a:lnTo>
                  <a:pt x="658" y="664"/>
                </a:lnTo>
                <a:lnTo>
                  <a:pt x="660" y="665"/>
                </a:lnTo>
                <a:lnTo>
                  <a:pt x="662" y="669"/>
                </a:lnTo>
                <a:lnTo>
                  <a:pt x="666" y="671"/>
                </a:lnTo>
                <a:lnTo>
                  <a:pt x="667" y="673"/>
                </a:lnTo>
                <a:lnTo>
                  <a:pt x="669" y="673"/>
                </a:lnTo>
                <a:lnTo>
                  <a:pt x="673" y="675"/>
                </a:lnTo>
                <a:lnTo>
                  <a:pt x="675" y="677"/>
                </a:lnTo>
                <a:lnTo>
                  <a:pt x="675" y="679"/>
                </a:lnTo>
                <a:lnTo>
                  <a:pt x="677" y="680"/>
                </a:lnTo>
                <a:lnTo>
                  <a:pt x="679" y="682"/>
                </a:lnTo>
                <a:lnTo>
                  <a:pt x="677" y="684"/>
                </a:lnTo>
                <a:lnTo>
                  <a:pt x="675" y="686"/>
                </a:lnTo>
                <a:lnTo>
                  <a:pt x="673" y="688"/>
                </a:lnTo>
                <a:lnTo>
                  <a:pt x="671" y="688"/>
                </a:lnTo>
                <a:lnTo>
                  <a:pt x="669" y="690"/>
                </a:lnTo>
                <a:lnTo>
                  <a:pt x="669" y="692"/>
                </a:lnTo>
                <a:lnTo>
                  <a:pt x="671" y="694"/>
                </a:lnTo>
                <a:lnTo>
                  <a:pt x="673" y="695"/>
                </a:lnTo>
                <a:lnTo>
                  <a:pt x="675" y="697"/>
                </a:lnTo>
                <a:lnTo>
                  <a:pt x="677" y="697"/>
                </a:lnTo>
                <a:lnTo>
                  <a:pt x="679" y="699"/>
                </a:lnTo>
                <a:lnTo>
                  <a:pt x="681" y="699"/>
                </a:lnTo>
                <a:lnTo>
                  <a:pt x="681" y="701"/>
                </a:lnTo>
                <a:lnTo>
                  <a:pt x="682" y="701"/>
                </a:lnTo>
                <a:lnTo>
                  <a:pt x="682" y="703"/>
                </a:lnTo>
                <a:lnTo>
                  <a:pt x="684" y="703"/>
                </a:lnTo>
                <a:lnTo>
                  <a:pt x="686" y="705"/>
                </a:lnTo>
                <a:lnTo>
                  <a:pt x="688" y="707"/>
                </a:lnTo>
                <a:lnTo>
                  <a:pt x="690" y="709"/>
                </a:lnTo>
                <a:lnTo>
                  <a:pt x="692" y="709"/>
                </a:lnTo>
                <a:lnTo>
                  <a:pt x="692" y="711"/>
                </a:lnTo>
                <a:lnTo>
                  <a:pt x="694" y="711"/>
                </a:lnTo>
                <a:lnTo>
                  <a:pt x="694" y="712"/>
                </a:lnTo>
                <a:lnTo>
                  <a:pt x="696" y="712"/>
                </a:lnTo>
                <a:lnTo>
                  <a:pt x="696" y="714"/>
                </a:lnTo>
                <a:lnTo>
                  <a:pt x="696" y="714"/>
                </a:lnTo>
                <a:lnTo>
                  <a:pt x="697" y="716"/>
                </a:lnTo>
                <a:lnTo>
                  <a:pt x="699" y="718"/>
                </a:lnTo>
                <a:lnTo>
                  <a:pt x="699" y="720"/>
                </a:lnTo>
                <a:lnTo>
                  <a:pt x="701" y="720"/>
                </a:lnTo>
                <a:lnTo>
                  <a:pt x="701" y="722"/>
                </a:lnTo>
                <a:lnTo>
                  <a:pt x="701" y="724"/>
                </a:lnTo>
                <a:lnTo>
                  <a:pt x="703" y="724"/>
                </a:lnTo>
                <a:lnTo>
                  <a:pt x="703" y="726"/>
                </a:lnTo>
                <a:lnTo>
                  <a:pt x="703" y="727"/>
                </a:lnTo>
                <a:lnTo>
                  <a:pt x="705" y="727"/>
                </a:lnTo>
                <a:lnTo>
                  <a:pt x="705" y="729"/>
                </a:lnTo>
                <a:lnTo>
                  <a:pt x="705" y="731"/>
                </a:lnTo>
                <a:lnTo>
                  <a:pt x="703" y="733"/>
                </a:lnTo>
                <a:lnTo>
                  <a:pt x="701" y="733"/>
                </a:lnTo>
                <a:lnTo>
                  <a:pt x="699" y="733"/>
                </a:lnTo>
                <a:lnTo>
                  <a:pt x="697" y="733"/>
                </a:lnTo>
                <a:lnTo>
                  <a:pt x="696" y="733"/>
                </a:lnTo>
                <a:lnTo>
                  <a:pt x="696" y="735"/>
                </a:lnTo>
                <a:lnTo>
                  <a:pt x="696" y="735"/>
                </a:lnTo>
                <a:lnTo>
                  <a:pt x="696" y="737"/>
                </a:lnTo>
                <a:lnTo>
                  <a:pt x="696" y="739"/>
                </a:lnTo>
                <a:lnTo>
                  <a:pt x="696" y="741"/>
                </a:lnTo>
                <a:lnTo>
                  <a:pt x="696" y="742"/>
                </a:lnTo>
                <a:lnTo>
                  <a:pt x="696" y="742"/>
                </a:lnTo>
                <a:lnTo>
                  <a:pt x="696" y="744"/>
                </a:lnTo>
                <a:lnTo>
                  <a:pt x="696" y="746"/>
                </a:lnTo>
                <a:lnTo>
                  <a:pt x="696" y="748"/>
                </a:lnTo>
                <a:lnTo>
                  <a:pt x="696" y="750"/>
                </a:lnTo>
                <a:lnTo>
                  <a:pt x="697" y="757"/>
                </a:lnTo>
                <a:lnTo>
                  <a:pt x="696" y="757"/>
                </a:lnTo>
                <a:lnTo>
                  <a:pt x="694" y="757"/>
                </a:lnTo>
                <a:lnTo>
                  <a:pt x="692" y="759"/>
                </a:lnTo>
                <a:lnTo>
                  <a:pt x="690" y="759"/>
                </a:lnTo>
                <a:lnTo>
                  <a:pt x="688" y="759"/>
                </a:lnTo>
                <a:lnTo>
                  <a:pt x="686" y="759"/>
                </a:lnTo>
                <a:lnTo>
                  <a:pt x="684" y="757"/>
                </a:lnTo>
                <a:lnTo>
                  <a:pt x="682" y="757"/>
                </a:lnTo>
                <a:lnTo>
                  <a:pt x="681" y="756"/>
                </a:lnTo>
                <a:lnTo>
                  <a:pt x="679" y="756"/>
                </a:lnTo>
                <a:lnTo>
                  <a:pt x="677" y="754"/>
                </a:lnTo>
                <a:lnTo>
                  <a:pt x="675" y="754"/>
                </a:lnTo>
                <a:lnTo>
                  <a:pt x="673" y="752"/>
                </a:lnTo>
                <a:lnTo>
                  <a:pt x="671" y="752"/>
                </a:lnTo>
                <a:lnTo>
                  <a:pt x="669" y="752"/>
                </a:lnTo>
                <a:lnTo>
                  <a:pt x="667" y="750"/>
                </a:lnTo>
                <a:lnTo>
                  <a:pt x="666" y="750"/>
                </a:lnTo>
                <a:lnTo>
                  <a:pt x="664" y="750"/>
                </a:lnTo>
                <a:lnTo>
                  <a:pt x="662" y="750"/>
                </a:lnTo>
                <a:lnTo>
                  <a:pt x="660" y="750"/>
                </a:lnTo>
                <a:lnTo>
                  <a:pt x="656" y="750"/>
                </a:lnTo>
                <a:lnTo>
                  <a:pt x="654" y="750"/>
                </a:lnTo>
                <a:lnTo>
                  <a:pt x="654" y="752"/>
                </a:lnTo>
                <a:lnTo>
                  <a:pt x="652" y="754"/>
                </a:lnTo>
                <a:lnTo>
                  <a:pt x="651" y="754"/>
                </a:lnTo>
                <a:lnTo>
                  <a:pt x="649" y="756"/>
                </a:lnTo>
                <a:lnTo>
                  <a:pt x="649" y="757"/>
                </a:lnTo>
                <a:lnTo>
                  <a:pt x="647" y="757"/>
                </a:lnTo>
                <a:lnTo>
                  <a:pt x="647" y="759"/>
                </a:lnTo>
                <a:lnTo>
                  <a:pt x="645" y="759"/>
                </a:lnTo>
                <a:lnTo>
                  <a:pt x="643" y="761"/>
                </a:lnTo>
                <a:lnTo>
                  <a:pt x="641" y="761"/>
                </a:lnTo>
                <a:lnTo>
                  <a:pt x="639" y="761"/>
                </a:lnTo>
                <a:lnTo>
                  <a:pt x="637" y="761"/>
                </a:lnTo>
                <a:lnTo>
                  <a:pt x="636" y="759"/>
                </a:lnTo>
                <a:lnTo>
                  <a:pt x="634" y="757"/>
                </a:lnTo>
                <a:lnTo>
                  <a:pt x="632" y="756"/>
                </a:lnTo>
                <a:lnTo>
                  <a:pt x="632" y="754"/>
                </a:lnTo>
                <a:lnTo>
                  <a:pt x="630" y="752"/>
                </a:lnTo>
                <a:lnTo>
                  <a:pt x="628" y="752"/>
                </a:lnTo>
                <a:lnTo>
                  <a:pt x="626" y="750"/>
                </a:lnTo>
                <a:lnTo>
                  <a:pt x="626" y="748"/>
                </a:lnTo>
                <a:lnTo>
                  <a:pt x="624" y="748"/>
                </a:lnTo>
                <a:lnTo>
                  <a:pt x="622" y="746"/>
                </a:lnTo>
                <a:lnTo>
                  <a:pt x="622" y="744"/>
                </a:lnTo>
                <a:lnTo>
                  <a:pt x="621" y="742"/>
                </a:lnTo>
                <a:lnTo>
                  <a:pt x="621" y="742"/>
                </a:lnTo>
                <a:lnTo>
                  <a:pt x="621" y="741"/>
                </a:lnTo>
                <a:lnTo>
                  <a:pt x="621" y="739"/>
                </a:lnTo>
                <a:lnTo>
                  <a:pt x="619" y="737"/>
                </a:lnTo>
                <a:lnTo>
                  <a:pt x="619" y="735"/>
                </a:lnTo>
                <a:lnTo>
                  <a:pt x="619" y="733"/>
                </a:lnTo>
                <a:lnTo>
                  <a:pt x="619" y="731"/>
                </a:lnTo>
                <a:lnTo>
                  <a:pt x="619" y="727"/>
                </a:lnTo>
                <a:lnTo>
                  <a:pt x="621" y="726"/>
                </a:lnTo>
                <a:lnTo>
                  <a:pt x="621" y="724"/>
                </a:lnTo>
                <a:lnTo>
                  <a:pt x="621" y="722"/>
                </a:lnTo>
                <a:lnTo>
                  <a:pt x="621" y="720"/>
                </a:lnTo>
                <a:lnTo>
                  <a:pt x="622" y="718"/>
                </a:lnTo>
                <a:lnTo>
                  <a:pt x="622" y="716"/>
                </a:lnTo>
                <a:lnTo>
                  <a:pt x="624" y="714"/>
                </a:lnTo>
                <a:lnTo>
                  <a:pt x="626" y="714"/>
                </a:lnTo>
                <a:lnTo>
                  <a:pt x="626" y="712"/>
                </a:lnTo>
                <a:lnTo>
                  <a:pt x="628" y="711"/>
                </a:lnTo>
                <a:lnTo>
                  <a:pt x="628" y="709"/>
                </a:lnTo>
                <a:lnTo>
                  <a:pt x="626" y="709"/>
                </a:lnTo>
                <a:lnTo>
                  <a:pt x="622" y="709"/>
                </a:lnTo>
                <a:lnTo>
                  <a:pt x="621" y="707"/>
                </a:lnTo>
                <a:lnTo>
                  <a:pt x="617" y="707"/>
                </a:lnTo>
                <a:lnTo>
                  <a:pt x="615" y="705"/>
                </a:lnTo>
                <a:lnTo>
                  <a:pt x="611" y="705"/>
                </a:lnTo>
                <a:lnTo>
                  <a:pt x="609" y="705"/>
                </a:lnTo>
                <a:lnTo>
                  <a:pt x="607" y="703"/>
                </a:lnTo>
                <a:lnTo>
                  <a:pt x="604" y="703"/>
                </a:lnTo>
                <a:lnTo>
                  <a:pt x="602" y="703"/>
                </a:lnTo>
                <a:lnTo>
                  <a:pt x="600" y="701"/>
                </a:lnTo>
                <a:lnTo>
                  <a:pt x="598" y="701"/>
                </a:lnTo>
                <a:lnTo>
                  <a:pt x="596" y="699"/>
                </a:lnTo>
                <a:lnTo>
                  <a:pt x="592" y="699"/>
                </a:lnTo>
                <a:lnTo>
                  <a:pt x="591" y="699"/>
                </a:lnTo>
                <a:lnTo>
                  <a:pt x="587" y="697"/>
                </a:lnTo>
                <a:lnTo>
                  <a:pt x="585" y="697"/>
                </a:lnTo>
                <a:lnTo>
                  <a:pt x="581" y="697"/>
                </a:lnTo>
                <a:lnTo>
                  <a:pt x="579" y="697"/>
                </a:lnTo>
                <a:lnTo>
                  <a:pt x="577" y="697"/>
                </a:lnTo>
                <a:lnTo>
                  <a:pt x="574" y="695"/>
                </a:lnTo>
                <a:lnTo>
                  <a:pt x="572" y="695"/>
                </a:lnTo>
                <a:lnTo>
                  <a:pt x="568" y="695"/>
                </a:lnTo>
                <a:lnTo>
                  <a:pt x="566" y="694"/>
                </a:lnTo>
                <a:lnTo>
                  <a:pt x="564" y="695"/>
                </a:lnTo>
                <a:lnTo>
                  <a:pt x="562" y="695"/>
                </a:lnTo>
                <a:lnTo>
                  <a:pt x="561" y="697"/>
                </a:lnTo>
                <a:lnTo>
                  <a:pt x="559" y="697"/>
                </a:lnTo>
                <a:lnTo>
                  <a:pt x="557" y="697"/>
                </a:lnTo>
                <a:lnTo>
                  <a:pt x="555" y="699"/>
                </a:lnTo>
                <a:lnTo>
                  <a:pt x="553" y="701"/>
                </a:lnTo>
                <a:lnTo>
                  <a:pt x="551" y="703"/>
                </a:lnTo>
                <a:lnTo>
                  <a:pt x="551" y="703"/>
                </a:lnTo>
                <a:lnTo>
                  <a:pt x="551" y="705"/>
                </a:lnTo>
                <a:lnTo>
                  <a:pt x="547" y="705"/>
                </a:lnTo>
                <a:lnTo>
                  <a:pt x="544" y="705"/>
                </a:lnTo>
                <a:lnTo>
                  <a:pt x="542" y="705"/>
                </a:lnTo>
                <a:lnTo>
                  <a:pt x="540" y="705"/>
                </a:lnTo>
                <a:lnTo>
                  <a:pt x="538" y="705"/>
                </a:lnTo>
                <a:lnTo>
                  <a:pt x="536" y="703"/>
                </a:lnTo>
                <a:lnTo>
                  <a:pt x="534" y="703"/>
                </a:lnTo>
                <a:lnTo>
                  <a:pt x="532" y="701"/>
                </a:lnTo>
                <a:lnTo>
                  <a:pt x="531" y="701"/>
                </a:lnTo>
                <a:lnTo>
                  <a:pt x="529" y="701"/>
                </a:lnTo>
                <a:lnTo>
                  <a:pt x="527" y="699"/>
                </a:lnTo>
                <a:lnTo>
                  <a:pt x="525" y="697"/>
                </a:lnTo>
                <a:lnTo>
                  <a:pt x="523" y="697"/>
                </a:lnTo>
                <a:lnTo>
                  <a:pt x="523" y="697"/>
                </a:lnTo>
                <a:lnTo>
                  <a:pt x="521" y="695"/>
                </a:lnTo>
                <a:lnTo>
                  <a:pt x="521" y="694"/>
                </a:lnTo>
                <a:lnTo>
                  <a:pt x="519" y="692"/>
                </a:lnTo>
                <a:lnTo>
                  <a:pt x="517" y="690"/>
                </a:lnTo>
                <a:lnTo>
                  <a:pt x="516" y="688"/>
                </a:lnTo>
                <a:lnTo>
                  <a:pt x="514" y="688"/>
                </a:lnTo>
                <a:lnTo>
                  <a:pt x="512" y="686"/>
                </a:lnTo>
                <a:lnTo>
                  <a:pt x="510" y="686"/>
                </a:lnTo>
                <a:lnTo>
                  <a:pt x="510" y="684"/>
                </a:lnTo>
                <a:lnTo>
                  <a:pt x="508" y="684"/>
                </a:lnTo>
                <a:lnTo>
                  <a:pt x="506" y="682"/>
                </a:lnTo>
                <a:lnTo>
                  <a:pt x="504" y="682"/>
                </a:lnTo>
                <a:lnTo>
                  <a:pt x="504" y="680"/>
                </a:lnTo>
                <a:lnTo>
                  <a:pt x="502" y="680"/>
                </a:lnTo>
                <a:lnTo>
                  <a:pt x="501" y="679"/>
                </a:lnTo>
                <a:lnTo>
                  <a:pt x="499" y="679"/>
                </a:lnTo>
                <a:lnTo>
                  <a:pt x="497" y="677"/>
                </a:lnTo>
                <a:lnTo>
                  <a:pt x="495" y="675"/>
                </a:lnTo>
                <a:lnTo>
                  <a:pt x="493" y="673"/>
                </a:lnTo>
                <a:lnTo>
                  <a:pt x="491" y="671"/>
                </a:lnTo>
                <a:lnTo>
                  <a:pt x="489" y="669"/>
                </a:lnTo>
                <a:lnTo>
                  <a:pt x="489" y="667"/>
                </a:lnTo>
                <a:lnTo>
                  <a:pt x="489" y="665"/>
                </a:lnTo>
                <a:lnTo>
                  <a:pt x="489" y="664"/>
                </a:lnTo>
                <a:lnTo>
                  <a:pt x="489" y="660"/>
                </a:lnTo>
                <a:lnTo>
                  <a:pt x="489" y="658"/>
                </a:lnTo>
                <a:lnTo>
                  <a:pt x="489" y="656"/>
                </a:lnTo>
                <a:lnTo>
                  <a:pt x="487" y="652"/>
                </a:lnTo>
                <a:lnTo>
                  <a:pt x="487" y="652"/>
                </a:lnTo>
                <a:lnTo>
                  <a:pt x="487" y="650"/>
                </a:lnTo>
                <a:lnTo>
                  <a:pt x="487" y="649"/>
                </a:lnTo>
                <a:lnTo>
                  <a:pt x="487" y="647"/>
                </a:lnTo>
                <a:lnTo>
                  <a:pt x="487" y="645"/>
                </a:lnTo>
                <a:lnTo>
                  <a:pt x="487" y="643"/>
                </a:lnTo>
                <a:lnTo>
                  <a:pt x="489" y="641"/>
                </a:lnTo>
                <a:lnTo>
                  <a:pt x="489" y="637"/>
                </a:lnTo>
                <a:lnTo>
                  <a:pt x="489" y="635"/>
                </a:lnTo>
                <a:lnTo>
                  <a:pt x="489" y="634"/>
                </a:lnTo>
                <a:lnTo>
                  <a:pt x="489" y="632"/>
                </a:lnTo>
                <a:lnTo>
                  <a:pt x="487" y="630"/>
                </a:lnTo>
                <a:lnTo>
                  <a:pt x="487" y="628"/>
                </a:lnTo>
                <a:lnTo>
                  <a:pt x="486" y="626"/>
                </a:lnTo>
                <a:lnTo>
                  <a:pt x="486" y="624"/>
                </a:lnTo>
                <a:lnTo>
                  <a:pt x="484" y="624"/>
                </a:lnTo>
                <a:lnTo>
                  <a:pt x="482" y="622"/>
                </a:lnTo>
                <a:lnTo>
                  <a:pt x="480" y="622"/>
                </a:lnTo>
                <a:lnTo>
                  <a:pt x="478" y="620"/>
                </a:lnTo>
                <a:lnTo>
                  <a:pt x="476" y="620"/>
                </a:lnTo>
                <a:lnTo>
                  <a:pt x="474" y="620"/>
                </a:lnTo>
                <a:lnTo>
                  <a:pt x="472" y="619"/>
                </a:lnTo>
                <a:lnTo>
                  <a:pt x="471" y="619"/>
                </a:lnTo>
                <a:lnTo>
                  <a:pt x="469" y="619"/>
                </a:lnTo>
                <a:lnTo>
                  <a:pt x="467" y="619"/>
                </a:lnTo>
                <a:lnTo>
                  <a:pt x="465" y="617"/>
                </a:lnTo>
                <a:lnTo>
                  <a:pt x="463" y="617"/>
                </a:lnTo>
                <a:lnTo>
                  <a:pt x="461" y="617"/>
                </a:lnTo>
                <a:lnTo>
                  <a:pt x="459" y="615"/>
                </a:lnTo>
                <a:lnTo>
                  <a:pt x="457" y="613"/>
                </a:lnTo>
                <a:lnTo>
                  <a:pt x="457" y="613"/>
                </a:lnTo>
                <a:lnTo>
                  <a:pt x="457" y="611"/>
                </a:lnTo>
                <a:lnTo>
                  <a:pt x="456" y="609"/>
                </a:lnTo>
                <a:lnTo>
                  <a:pt x="456" y="607"/>
                </a:lnTo>
                <a:lnTo>
                  <a:pt x="454" y="607"/>
                </a:lnTo>
                <a:lnTo>
                  <a:pt x="454" y="605"/>
                </a:lnTo>
                <a:lnTo>
                  <a:pt x="452" y="604"/>
                </a:lnTo>
                <a:lnTo>
                  <a:pt x="450" y="604"/>
                </a:lnTo>
                <a:lnTo>
                  <a:pt x="450" y="602"/>
                </a:lnTo>
                <a:lnTo>
                  <a:pt x="446" y="602"/>
                </a:lnTo>
                <a:lnTo>
                  <a:pt x="444" y="604"/>
                </a:lnTo>
                <a:lnTo>
                  <a:pt x="442" y="604"/>
                </a:lnTo>
                <a:lnTo>
                  <a:pt x="441" y="604"/>
                </a:lnTo>
                <a:lnTo>
                  <a:pt x="437" y="604"/>
                </a:lnTo>
                <a:lnTo>
                  <a:pt x="435" y="604"/>
                </a:lnTo>
                <a:lnTo>
                  <a:pt x="433" y="604"/>
                </a:lnTo>
                <a:lnTo>
                  <a:pt x="429" y="604"/>
                </a:lnTo>
                <a:lnTo>
                  <a:pt x="427" y="604"/>
                </a:lnTo>
                <a:lnTo>
                  <a:pt x="426" y="602"/>
                </a:lnTo>
                <a:lnTo>
                  <a:pt x="426" y="600"/>
                </a:lnTo>
                <a:lnTo>
                  <a:pt x="424" y="600"/>
                </a:lnTo>
                <a:lnTo>
                  <a:pt x="424" y="596"/>
                </a:lnTo>
                <a:lnTo>
                  <a:pt x="422" y="594"/>
                </a:lnTo>
                <a:lnTo>
                  <a:pt x="422" y="592"/>
                </a:lnTo>
                <a:lnTo>
                  <a:pt x="422" y="590"/>
                </a:lnTo>
                <a:lnTo>
                  <a:pt x="420" y="589"/>
                </a:lnTo>
                <a:lnTo>
                  <a:pt x="420" y="587"/>
                </a:lnTo>
                <a:lnTo>
                  <a:pt x="418" y="585"/>
                </a:lnTo>
                <a:lnTo>
                  <a:pt x="416" y="585"/>
                </a:lnTo>
                <a:lnTo>
                  <a:pt x="414" y="585"/>
                </a:lnTo>
                <a:lnTo>
                  <a:pt x="412" y="587"/>
                </a:lnTo>
                <a:lnTo>
                  <a:pt x="412" y="589"/>
                </a:lnTo>
                <a:lnTo>
                  <a:pt x="411" y="590"/>
                </a:lnTo>
                <a:lnTo>
                  <a:pt x="409" y="590"/>
                </a:lnTo>
                <a:lnTo>
                  <a:pt x="409" y="592"/>
                </a:lnTo>
                <a:lnTo>
                  <a:pt x="407" y="592"/>
                </a:lnTo>
                <a:lnTo>
                  <a:pt x="405" y="592"/>
                </a:lnTo>
                <a:lnTo>
                  <a:pt x="403" y="592"/>
                </a:lnTo>
                <a:lnTo>
                  <a:pt x="401" y="592"/>
                </a:lnTo>
                <a:lnTo>
                  <a:pt x="399" y="592"/>
                </a:lnTo>
                <a:lnTo>
                  <a:pt x="397" y="592"/>
                </a:lnTo>
                <a:lnTo>
                  <a:pt x="396" y="592"/>
                </a:lnTo>
                <a:lnTo>
                  <a:pt x="394" y="594"/>
                </a:lnTo>
                <a:lnTo>
                  <a:pt x="392" y="596"/>
                </a:lnTo>
                <a:lnTo>
                  <a:pt x="392" y="598"/>
                </a:lnTo>
                <a:lnTo>
                  <a:pt x="390" y="598"/>
                </a:lnTo>
                <a:lnTo>
                  <a:pt x="388" y="600"/>
                </a:lnTo>
                <a:lnTo>
                  <a:pt x="386" y="600"/>
                </a:lnTo>
                <a:lnTo>
                  <a:pt x="382" y="600"/>
                </a:lnTo>
                <a:lnTo>
                  <a:pt x="381" y="600"/>
                </a:lnTo>
                <a:lnTo>
                  <a:pt x="379" y="598"/>
                </a:lnTo>
                <a:lnTo>
                  <a:pt x="377" y="598"/>
                </a:lnTo>
                <a:lnTo>
                  <a:pt x="377" y="596"/>
                </a:lnTo>
                <a:lnTo>
                  <a:pt x="375" y="594"/>
                </a:lnTo>
                <a:lnTo>
                  <a:pt x="375" y="592"/>
                </a:lnTo>
                <a:lnTo>
                  <a:pt x="373" y="590"/>
                </a:lnTo>
                <a:lnTo>
                  <a:pt x="371" y="590"/>
                </a:lnTo>
                <a:lnTo>
                  <a:pt x="369" y="589"/>
                </a:lnTo>
                <a:lnTo>
                  <a:pt x="367" y="587"/>
                </a:lnTo>
                <a:lnTo>
                  <a:pt x="366" y="585"/>
                </a:lnTo>
                <a:lnTo>
                  <a:pt x="366" y="583"/>
                </a:lnTo>
                <a:lnTo>
                  <a:pt x="364" y="583"/>
                </a:lnTo>
                <a:lnTo>
                  <a:pt x="362" y="581"/>
                </a:lnTo>
                <a:lnTo>
                  <a:pt x="362" y="583"/>
                </a:lnTo>
                <a:lnTo>
                  <a:pt x="358" y="583"/>
                </a:lnTo>
                <a:lnTo>
                  <a:pt x="356" y="583"/>
                </a:lnTo>
                <a:lnTo>
                  <a:pt x="354" y="583"/>
                </a:lnTo>
                <a:lnTo>
                  <a:pt x="352" y="585"/>
                </a:lnTo>
                <a:lnTo>
                  <a:pt x="351" y="585"/>
                </a:lnTo>
                <a:lnTo>
                  <a:pt x="349" y="587"/>
                </a:lnTo>
                <a:lnTo>
                  <a:pt x="347" y="587"/>
                </a:lnTo>
                <a:lnTo>
                  <a:pt x="347" y="589"/>
                </a:lnTo>
                <a:lnTo>
                  <a:pt x="343" y="589"/>
                </a:lnTo>
                <a:lnTo>
                  <a:pt x="341" y="590"/>
                </a:lnTo>
                <a:lnTo>
                  <a:pt x="339" y="592"/>
                </a:lnTo>
                <a:lnTo>
                  <a:pt x="337" y="594"/>
                </a:lnTo>
                <a:lnTo>
                  <a:pt x="336" y="594"/>
                </a:lnTo>
                <a:lnTo>
                  <a:pt x="334" y="596"/>
                </a:lnTo>
                <a:lnTo>
                  <a:pt x="332" y="596"/>
                </a:lnTo>
                <a:lnTo>
                  <a:pt x="330" y="596"/>
                </a:lnTo>
                <a:lnTo>
                  <a:pt x="328" y="596"/>
                </a:lnTo>
                <a:lnTo>
                  <a:pt x="324" y="596"/>
                </a:lnTo>
                <a:lnTo>
                  <a:pt x="322" y="596"/>
                </a:lnTo>
                <a:lnTo>
                  <a:pt x="320" y="596"/>
                </a:lnTo>
                <a:lnTo>
                  <a:pt x="319" y="596"/>
                </a:lnTo>
                <a:lnTo>
                  <a:pt x="317" y="594"/>
                </a:lnTo>
                <a:lnTo>
                  <a:pt x="315" y="594"/>
                </a:lnTo>
                <a:lnTo>
                  <a:pt x="313" y="594"/>
                </a:lnTo>
                <a:lnTo>
                  <a:pt x="311" y="594"/>
                </a:lnTo>
                <a:lnTo>
                  <a:pt x="309" y="592"/>
                </a:lnTo>
                <a:lnTo>
                  <a:pt x="307" y="592"/>
                </a:lnTo>
                <a:lnTo>
                  <a:pt x="305" y="590"/>
                </a:lnTo>
                <a:lnTo>
                  <a:pt x="304" y="590"/>
                </a:lnTo>
                <a:lnTo>
                  <a:pt x="302" y="589"/>
                </a:lnTo>
                <a:lnTo>
                  <a:pt x="300" y="589"/>
                </a:lnTo>
                <a:lnTo>
                  <a:pt x="298" y="587"/>
                </a:lnTo>
                <a:lnTo>
                  <a:pt x="296" y="587"/>
                </a:lnTo>
                <a:lnTo>
                  <a:pt x="294" y="585"/>
                </a:lnTo>
                <a:lnTo>
                  <a:pt x="292" y="585"/>
                </a:lnTo>
                <a:lnTo>
                  <a:pt x="290" y="583"/>
                </a:lnTo>
                <a:lnTo>
                  <a:pt x="289" y="583"/>
                </a:lnTo>
                <a:lnTo>
                  <a:pt x="289" y="581"/>
                </a:lnTo>
                <a:lnTo>
                  <a:pt x="287" y="579"/>
                </a:lnTo>
                <a:lnTo>
                  <a:pt x="285" y="579"/>
                </a:lnTo>
                <a:lnTo>
                  <a:pt x="283" y="577"/>
                </a:lnTo>
                <a:lnTo>
                  <a:pt x="281" y="577"/>
                </a:lnTo>
                <a:lnTo>
                  <a:pt x="281" y="575"/>
                </a:lnTo>
                <a:lnTo>
                  <a:pt x="279" y="575"/>
                </a:lnTo>
                <a:lnTo>
                  <a:pt x="277" y="574"/>
                </a:lnTo>
                <a:lnTo>
                  <a:pt x="275" y="574"/>
                </a:lnTo>
                <a:lnTo>
                  <a:pt x="274" y="572"/>
                </a:lnTo>
                <a:lnTo>
                  <a:pt x="274" y="570"/>
                </a:lnTo>
                <a:lnTo>
                  <a:pt x="272" y="570"/>
                </a:lnTo>
                <a:lnTo>
                  <a:pt x="270" y="568"/>
                </a:lnTo>
                <a:lnTo>
                  <a:pt x="268" y="566"/>
                </a:lnTo>
                <a:lnTo>
                  <a:pt x="268" y="564"/>
                </a:lnTo>
                <a:lnTo>
                  <a:pt x="266" y="564"/>
                </a:lnTo>
                <a:lnTo>
                  <a:pt x="266" y="564"/>
                </a:lnTo>
                <a:lnTo>
                  <a:pt x="266" y="562"/>
                </a:lnTo>
                <a:lnTo>
                  <a:pt x="264" y="560"/>
                </a:lnTo>
                <a:lnTo>
                  <a:pt x="262" y="559"/>
                </a:lnTo>
                <a:lnTo>
                  <a:pt x="260" y="557"/>
                </a:lnTo>
                <a:lnTo>
                  <a:pt x="260" y="555"/>
                </a:lnTo>
                <a:lnTo>
                  <a:pt x="259" y="555"/>
                </a:lnTo>
                <a:lnTo>
                  <a:pt x="259" y="553"/>
                </a:lnTo>
                <a:lnTo>
                  <a:pt x="257" y="551"/>
                </a:lnTo>
                <a:lnTo>
                  <a:pt x="255" y="549"/>
                </a:lnTo>
                <a:lnTo>
                  <a:pt x="253" y="547"/>
                </a:lnTo>
                <a:lnTo>
                  <a:pt x="251" y="545"/>
                </a:lnTo>
                <a:lnTo>
                  <a:pt x="251" y="544"/>
                </a:lnTo>
                <a:lnTo>
                  <a:pt x="249" y="544"/>
                </a:lnTo>
                <a:lnTo>
                  <a:pt x="247" y="542"/>
                </a:lnTo>
                <a:lnTo>
                  <a:pt x="247" y="540"/>
                </a:lnTo>
                <a:lnTo>
                  <a:pt x="245" y="538"/>
                </a:lnTo>
                <a:lnTo>
                  <a:pt x="245" y="536"/>
                </a:lnTo>
                <a:lnTo>
                  <a:pt x="244" y="534"/>
                </a:lnTo>
                <a:lnTo>
                  <a:pt x="242" y="532"/>
                </a:lnTo>
                <a:lnTo>
                  <a:pt x="242" y="530"/>
                </a:lnTo>
                <a:lnTo>
                  <a:pt x="240" y="529"/>
                </a:lnTo>
                <a:lnTo>
                  <a:pt x="240" y="527"/>
                </a:lnTo>
                <a:lnTo>
                  <a:pt x="238" y="525"/>
                </a:lnTo>
                <a:lnTo>
                  <a:pt x="238" y="523"/>
                </a:lnTo>
                <a:lnTo>
                  <a:pt x="236" y="521"/>
                </a:lnTo>
                <a:lnTo>
                  <a:pt x="234" y="521"/>
                </a:lnTo>
                <a:lnTo>
                  <a:pt x="234" y="519"/>
                </a:lnTo>
                <a:lnTo>
                  <a:pt x="232" y="519"/>
                </a:lnTo>
                <a:lnTo>
                  <a:pt x="232" y="517"/>
                </a:lnTo>
                <a:lnTo>
                  <a:pt x="230" y="515"/>
                </a:lnTo>
                <a:lnTo>
                  <a:pt x="229" y="514"/>
                </a:lnTo>
                <a:lnTo>
                  <a:pt x="229" y="512"/>
                </a:lnTo>
                <a:lnTo>
                  <a:pt x="227" y="510"/>
                </a:lnTo>
                <a:lnTo>
                  <a:pt x="227" y="508"/>
                </a:lnTo>
                <a:lnTo>
                  <a:pt x="225" y="508"/>
                </a:lnTo>
                <a:lnTo>
                  <a:pt x="225" y="506"/>
                </a:lnTo>
                <a:lnTo>
                  <a:pt x="223" y="504"/>
                </a:lnTo>
                <a:lnTo>
                  <a:pt x="223" y="502"/>
                </a:lnTo>
                <a:lnTo>
                  <a:pt x="221" y="500"/>
                </a:lnTo>
                <a:lnTo>
                  <a:pt x="221" y="499"/>
                </a:lnTo>
                <a:lnTo>
                  <a:pt x="219" y="497"/>
                </a:lnTo>
                <a:lnTo>
                  <a:pt x="219" y="495"/>
                </a:lnTo>
                <a:lnTo>
                  <a:pt x="219" y="493"/>
                </a:lnTo>
                <a:lnTo>
                  <a:pt x="219" y="491"/>
                </a:lnTo>
                <a:lnTo>
                  <a:pt x="219" y="489"/>
                </a:lnTo>
                <a:lnTo>
                  <a:pt x="217" y="487"/>
                </a:lnTo>
                <a:lnTo>
                  <a:pt x="217" y="485"/>
                </a:lnTo>
                <a:lnTo>
                  <a:pt x="215" y="485"/>
                </a:lnTo>
                <a:lnTo>
                  <a:pt x="215" y="484"/>
                </a:lnTo>
                <a:lnTo>
                  <a:pt x="214" y="482"/>
                </a:lnTo>
                <a:lnTo>
                  <a:pt x="214" y="480"/>
                </a:lnTo>
                <a:lnTo>
                  <a:pt x="212" y="478"/>
                </a:lnTo>
                <a:lnTo>
                  <a:pt x="212" y="476"/>
                </a:lnTo>
                <a:lnTo>
                  <a:pt x="212" y="474"/>
                </a:lnTo>
                <a:lnTo>
                  <a:pt x="210" y="474"/>
                </a:lnTo>
                <a:lnTo>
                  <a:pt x="210" y="472"/>
                </a:lnTo>
                <a:lnTo>
                  <a:pt x="208" y="470"/>
                </a:lnTo>
                <a:lnTo>
                  <a:pt x="208" y="469"/>
                </a:lnTo>
                <a:lnTo>
                  <a:pt x="206" y="467"/>
                </a:lnTo>
                <a:lnTo>
                  <a:pt x="206" y="465"/>
                </a:lnTo>
                <a:lnTo>
                  <a:pt x="206" y="463"/>
                </a:lnTo>
                <a:lnTo>
                  <a:pt x="204" y="461"/>
                </a:lnTo>
                <a:lnTo>
                  <a:pt x="204" y="459"/>
                </a:lnTo>
                <a:lnTo>
                  <a:pt x="204" y="457"/>
                </a:lnTo>
                <a:lnTo>
                  <a:pt x="202" y="455"/>
                </a:lnTo>
                <a:lnTo>
                  <a:pt x="202" y="454"/>
                </a:lnTo>
                <a:lnTo>
                  <a:pt x="202" y="452"/>
                </a:lnTo>
                <a:lnTo>
                  <a:pt x="200" y="450"/>
                </a:lnTo>
                <a:lnTo>
                  <a:pt x="200" y="448"/>
                </a:lnTo>
                <a:lnTo>
                  <a:pt x="199" y="446"/>
                </a:lnTo>
                <a:lnTo>
                  <a:pt x="200" y="442"/>
                </a:lnTo>
                <a:lnTo>
                  <a:pt x="199" y="435"/>
                </a:lnTo>
                <a:lnTo>
                  <a:pt x="197" y="433"/>
                </a:lnTo>
                <a:lnTo>
                  <a:pt x="197" y="431"/>
                </a:lnTo>
                <a:lnTo>
                  <a:pt x="197" y="429"/>
                </a:lnTo>
                <a:lnTo>
                  <a:pt x="195" y="429"/>
                </a:lnTo>
                <a:lnTo>
                  <a:pt x="195" y="427"/>
                </a:lnTo>
                <a:lnTo>
                  <a:pt x="195" y="425"/>
                </a:lnTo>
                <a:lnTo>
                  <a:pt x="193" y="424"/>
                </a:lnTo>
                <a:lnTo>
                  <a:pt x="193" y="422"/>
                </a:lnTo>
                <a:lnTo>
                  <a:pt x="193" y="420"/>
                </a:lnTo>
                <a:lnTo>
                  <a:pt x="191" y="418"/>
                </a:lnTo>
                <a:lnTo>
                  <a:pt x="191" y="416"/>
                </a:lnTo>
                <a:lnTo>
                  <a:pt x="189" y="414"/>
                </a:lnTo>
                <a:lnTo>
                  <a:pt x="189" y="412"/>
                </a:lnTo>
                <a:lnTo>
                  <a:pt x="189" y="410"/>
                </a:lnTo>
                <a:lnTo>
                  <a:pt x="187" y="409"/>
                </a:lnTo>
                <a:lnTo>
                  <a:pt x="187" y="407"/>
                </a:lnTo>
                <a:lnTo>
                  <a:pt x="187" y="405"/>
                </a:lnTo>
                <a:lnTo>
                  <a:pt x="185" y="403"/>
                </a:lnTo>
                <a:lnTo>
                  <a:pt x="185" y="401"/>
                </a:lnTo>
                <a:lnTo>
                  <a:pt x="184" y="399"/>
                </a:lnTo>
                <a:lnTo>
                  <a:pt x="184" y="397"/>
                </a:lnTo>
                <a:lnTo>
                  <a:pt x="184" y="395"/>
                </a:lnTo>
                <a:lnTo>
                  <a:pt x="182" y="394"/>
                </a:lnTo>
                <a:lnTo>
                  <a:pt x="182" y="390"/>
                </a:lnTo>
                <a:lnTo>
                  <a:pt x="180" y="386"/>
                </a:lnTo>
                <a:lnTo>
                  <a:pt x="180" y="384"/>
                </a:lnTo>
                <a:lnTo>
                  <a:pt x="180" y="384"/>
                </a:lnTo>
                <a:lnTo>
                  <a:pt x="178" y="382"/>
                </a:lnTo>
                <a:lnTo>
                  <a:pt x="178" y="380"/>
                </a:lnTo>
                <a:lnTo>
                  <a:pt x="178" y="379"/>
                </a:lnTo>
                <a:lnTo>
                  <a:pt x="176" y="377"/>
                </a:lnTo>
                <a:lnTo>
                  <a:pt x="176" y="375"/>
                </a:lnTo>
                <a:lnTo>
                  <a:pt x="176" y="373"/>
                </a:lnTo>
                <a:lnTo>
                  <a:pt x="174" y="371"/>
                </a:lnTo>
                <a:lnTo>
                  <a:pt x="174" y="369"/>
                </a:lnTo>
                <a:lnTo>
                  <a:pt x="174" y="367"/>
                </a:lnTo>
                <a:lnTo>
                  <a:pt x="172" y="365"/>
                </a:lnTo>
                <a:lnTo>
                  <a:pt x="172" y="364"/>
                </a:lnTo>
                <a:lnTo>
                  <a:pt x="172" y="362"/>
                </a:lnTo>
                <a:lnTo>
                  <a:pt x="172" y="360"/>
                </a:lnTo>
                <a:lnTo>
                  <a:pt x="170" y="358"/>
                </a:lnTo>
                <a:lnTo>
                  <a:pt x="170" y="356"/>
                </a:lnTo>
                <a:lnTo>
                  <a:pt x="169" y="354"/>
                </a:lnTo>
                <a:lnTo>
                  <a:pt x="169" y="352"/>
                </a:lnTo>
                <a:lnTo>
                  <a:pt x="167" y="352"/>
                </a:lnTo>
                <a:lnTo>
                  <a:pt x="167" y="350"/>
                </a:lnTo>
                <a:lnTo>
                  <a:pt x="165" y="349"/>
                </a:lnTo>
                <a:lnTo>
                  <a:pt x="165" y="347"/>
                </a:lnTo>
                <a:lnTo>
                  <a:pt x="163" y="345"/>
                </a:lnTo>
                <a:lnTo>
                  <a:pt x="163" y="343"/>
                </a:lnTo>
                <a:lnTo>
                  <a:pt x="161" y="341"/>
                </a:lnTo>
                <a:lnTo>
                  <a:pt x="161" y="341"/>
                </a:lnTo>
                <a:lnTo>
                  <a:pt x="161" y="339"/>
                </a:lnTo>
                <a:lnTo>
                  <a:pt x="159" y="337"/>
                </a:lnTo>
                <a:lnTo>
                  <a:pt x="159" y="335"/>
                </a:lnTo>
                <a:lnTo>
                  <a:pt x="157" y="334"/>
                </a:lnTo>
                <a:lnTo>
                  <a:pt x="157" y="332"/>
                </a:lnTo>
                <a:lnTo>
                  <a:pt x="155" y="330"/>
                </a:lnTo>
                <a:lnTo>
                  <a:pt x="155" y="328"/>
                </a:lnTo>
                <a:lnTo>
                  <a:pt x="154" y="328"/>
                </a:lnTo>
                <a:lnTo>
                  <a:pt x="152" y="326"/>
                </a:lnTo>
                <a:lnTo>
                  <a:pt x="152" y="324"/>
                </a:lnTo>
                <a:lnTo>
                  <a:pt x="150" y="322"/>
                </a:lnTo>
                <a:lnTo>
                  <a:pt x="148" y="320"/>
                </a:lnTo>
                <a:lnTo>
                  <a:pt x="146" y="319"/>
                </a:lnTo>
                <a:lnTo>
                  <a:pt x="146" y="317"/>
                </a:lnTo>
                <a:lnTo>
                  <a:pt x="144" y="315"/>
                </a:lnTo>
                <a:lnTo>
                  <a:pt x="144" y="313"/>
                </a:lnTo>
                <a:lnTo>
                  <a:pt x="142" y="313"/>
                </a:lnTo>
                <a:lnTo>
                  <a:pt x="142" y="311"/>
                </a:lnTo>
                <a:lnTo>
                  <a:pt x="140" y="309"/>
                </a:lnTo>
                <a:lnTo>
                  <a:pt x="140" y="307"/>
                </a:lnTo>
                <a:lnTo>
                  <a:pt x="139" y="305"/>
                </a:lnTo>
                <a:lnTo>
                  <a:pt x="139" y="304"/>
                </a:lnTo>
                <a:lnTo>
                  <a:pt x="137" y="304"/>
                </a:lnTo>
                <a:lnTo>
                  <a:pt x="137" y="302"/>
                </a:lnTo>
                <a:lnTo>
                  <a:pt x="135" y="300"/>
                </a:lnTo>
                <a:lnTo>
                  <a:pt x="133" y="298"/>
                </a:lnTo>
                <a:lnTo>
                  <a:pt x="133" y="296"/>
                </a:lnTo>
                <a:lnTo>
                  <a:pt x="131" y="296"/>
                </a:lnTo>
                <a:lnTo>
                  <a:pt x="129" y="296"/>
                </a:lnTo>
                <a:lnTo>
                  <a:pt x="129" y="294"/>
                </a:lnTo>
                <a:lnTo>
                  <a:pt x="127" y="292"/>
                </a:lnTo>
                <a:lnTo>
                  <a:pt x="125" y="290"/>
                </a:lnTo>
                <a:lnTo>
                  <a:pt x="124" y="289"/>
                </a:lnTo>
                <a:lnTo>
                  <a:pt x="124" y="287"/>
                </a:lnTo>
                <a:lnTo>
                  <a:pt x="124" y="285"/>
                </a:lnTo>
                <a:lnTo>
                  <a:pt x="124" y="283"/>
                </a:lnTo>
                <a:lnTo>
                  <a:pt x="122" y="283"/>
                </a:lnTo>
                <a:lnTo>
                  <a:pt x="122" y="281"/>
                </a:lnTo>
                <a:lnTo>
                  <a:pt x="120" y="279"/>
                </a:lnTo>
                <a:lnTo>
                  <a:pt x="120" y="277"/>
                </a:lnTo>
                <a:lnTo>
                  <a:pt x="118" y="275"/>
                </a:lnTo>
                <a:lnTo>
                  <a:pt x="116" y="274"/>
                </a:lnTo>
                <a:lnTo>
                  <a:pt x="114" y="272"/>
                </a:lnTo>
                <a:lnTo>
                  <a:pt x="114" y="270"/>
                </a:lnTo>
                <a:lnTo>
                  <a:pt x="112" y="268"/>
                </a:lnTo>
                <a:lnTo>
                  <a:pt x="110" y="266"/>
                </a:lnTo>
                <a:lnTo>
                  <a:pt x="109" y="264"/>
                </a:lnTo>
                <a:lnTo>
                  <a:pt x="109" y="262"/>
                </a:lnTo>
                <a:lnTo>
                  <a:pt x="107" y="260"/>
                </a:lnTo>
                <a:lnTo>
                  <a:pt x="107" y="259"/>
                </a:lnTo>
                <a:lnTo>
                  <a:pt x="105" y="257"/>
                </a:lnTo>
                <a:lnTo>
                  <a:pt x="105" y="255"/>
                </a:lnTo>
                <a:lnTo>
                  <a:pt x="103" y="255"/>
                </a:lnTo>
                <a:lnTo>
                  <a:pt x="103" y="253"/>
                </a:lnTo>
                <a:lnTo>
                  <a:pt x="101" y="251"/>
                </a:lnTo>
                <a:lnTo>
                  <a:pt x="101" y="251"/>
                </a:lnTo>
                <a:lnTo>
                  <a:pt x="99" y="249"/>
                </a:lnTo>
                <a:lnTo>
                  <a:pt x="99" y="247"/>
                </a:lnTo>
                <a:lnTo>
                  <a:pt x="97" y="245"/>
                </a:lnTo>
                <a:lnTo>
                  <a:pt x="97" y="243"/>
                </a:lnTo>
                <a:lnTo>
                  <a:pt x="95" y="243"/>
                </a:lnTo>
                <a:lnTo>
                  <a:pt x="95" y="242"/>
                </a:lnTo>
                <a:lnTo>
                  <a:pt x="94" y="240"/>
                </a:lnTo>
                <a:lnTo>
                  <a:pt x="92" y="238"/>
                </a:lnTo>
                <a:lnTo>
                  <a:pt x="92" y="236"/>
                </a:lnTo>
                <a:lnTo>
                  <a:pt x="90" y="234"/>
                </a:lnTo>
                <a:lnTo>
                  <a:pt x="90" y="232"/>
                </a:lnTo>
                <a:lnTo>
                  <a:pt x="88" y="230"/>
                </a:lnTo>
                <a:lnTo>
                  <a:pt x="88" y="228"/>
                </a:lnTo>
                <a:lnTo>
                  <a:pt x="88" y="227"/>
                </a:lnTo>
                <a:lnTo>
                  <a:pt x="86" y="227"/>
                </a:lnTo>
                <a:lnTo>
                  <a:pt x="86" y="225"/>
                </a:lnTo>
                <a:lnTo>
                  <a:pt x="84" y="223"/>
                </a:lnTo>
                <a:lnTo>
                  <a:pt x="84" y="219"/>
                </a:lnTo>
                <a:lnTo>
                  <a:pt x="84" y="217"/>
                </a:lnTo>
                <a:lnTo>
                  <a:pt x="82" y="215"/>
                </a:lnTo>
                <a:lnTo>
                  <a:pt x="82" y="213"/>
                </a:lnTo>
                <a:lnTo>
                  <a:pt x="82" y="212"/>
                </a:lnTo>
                <a:lnTo>
                  <a:pt x="80" y="210"/>
                </a:lnTo>
                <a:lnTo>
                  <a:pt x="80" y="208"/>
                </a:lnTo>
                <a:lnTo>
                  <a:pt x="80" y="206"/>
                </a:lnTo>
                <a:lnTo>
                  <a:pt x="79" y="206"/>
                </a:lnTo>
                <a:lnTo>
                  <a:pt x="79" y="204"/>
                </a:lnTo>
                <a:lnTo>
                  <a:pt x="79" y="202"/>
                </a:lnTo>
                <a:lnTo>
                  <a:pt x="77" y="200"/>
                </a:lnTo>
                <a:lnTo>
                  <a:pt x="77" y="197"/>
                </a:lnTo>
                <a:lnTo>
                  <a:pt x="77" y="195"/>
                </a:lnTo>
                <a:lnTo>
                  <a:pt x="77" y="193"/>
                </a:lnTo>
                <a:lnTo>
                  <a:pt x="77" y="191"/>
                </a:lnTo>
                <a:lnTo>
                  <a:pt x="77" y="187"/>
                </a:lnTo>
                <a:lnTo>
                  <a:pt x="77" y="185"/>
                </a:lnTo>
                <a:lnTo>
                  <a:pt x="77" y="183"/>
                </a:lnTo>
                <a:lnTo>
                  <a:pt x="77" y="182"/>
                </a:lnTo>
                <a:lnTo>
                  <a:pt x="77" y="178"/>
                </a:lnTo>
                <a:lnTo>
                  <a:pt x="77" y="176"/>
                </a:lnTo>
                <a:lnTo>
                  <a:pt x="77" y="174"/>
                </a:lnTo>
                <a:lnTo>
                  <a:pt x="77" y="170"/>
                </a:lnTo>
                <a:lnTo>
                  <a:pt x="75" y="168"/>
                </a:lnTo>
                <a:lnTo>
                  <a:pt x="75" y="167"/>
                </a:lnTo>
                <a:lnTo>
                  <a:pt x="75" y="165"/>
                </a:lnTo>
                <a:lnTo>
                  <a:pt x="75" y="163"/>
                </a:lnTo>
                <a:lnTo>
                  <a:pt x="75" y="161"/>
                </a:lnTo>
                <a:lnTo>
                  <a:pt x="73" y="159"/>
                </a:lnTo>
                <a:lnTo>
                  <a:pt x="73" y="157"/>
                </a:lnTo>
                <a:lnTo>
                  <a:pt x="73" y="155"/>
                </a:lnTo>
                <a:lnTo>
                  <a:pt x="71" y="153"/>
                </a:lnTo>
                <a:lnTo>
                  <a:pt x="71" y="152"/>
                </a:lnTo>
                <a:lnTo>
                  <a:pt x="71" y="150"/>
                </a:lnTo>
                <a:lnTo>
                  <a:pt x="69" y="148"/>
                </a:lnTo>
                <a:lnTo>
                  <a:pt x="69" y="146"/>
                </a:lnTo>
                <a:lnTo>
                  <a:pt x="69" y="144"/>
                </a:lnTo>
                <a:lnTo>
                  <a:pt x="67" y="142"/>
                </a:lnTo>
                <a:lnTo>
                  <a:pt x="67" y="140"/>
                </a:lnTo>
                <a:lnTo>
                  <a:pt x="67" y="138"/>
                </a:lnTo>
                <a:lnTo>
                  <a:pt x="65" y="137"/>
                </a:lnTo>
                <a:lnTo>
                  <a:pt x="65" y="135"/>
                </a:lnTo>
                <a:lnTo>
                  <a:pt x="64" y="133"/>
                </a:lnTo>
                <a:lnTo>
                  <a:pt x="64" y="131"/>
                </a:lnTo>
                <a:lnTo>
                  <a:pt x="64" y="129"/>
                </a:lnTo>
                <a:lnTo>
                  <a:pt x="62" y="127"/>
                </a:lnTo>
                <a:lnTo>
                  <a:pt x="62" y="123"/>
                </a:lnTo>
                <a:lnTo>
                  <a:pt x="62" y="122"/>
                </a:lnTo>
                <a:lnTo>
                  <a:pt x="60" y="120"/>
                </a:lnTo>
                <a:lnTo>
                  <a:pt x="60" y="118"/>
                </a:lnTo>
                <a:lnTo>
                  <a:pt x="60" y="116"/>
                </a:lnTo>
                <a:lnTo>
                  <a:pt x="58" y="116"/>
                </a:lnTo>
                <a:lnTo>
                  <a:pt x="58" y="114"/>
                </a:lnTo>
                <a:lnTo>
                  <a:pt x="56" y="112"/>
                </a:lnTo>
                <a:lnTo>
                  <a:pt x="56" y="110"/>
                </a:lnTo>
                <a:lnTo>
                  <a:pt x="56" y="108"/>
                </a:lnTo>
                <a:lnTo>
                  <a:pt x="54" y="107"/>
                </a:lnTo>
                <a:lnTo>
                  <a:pt x="54" y="105"/>
                </a:lnTo>
                <a:lnTo>
                  <a:pt x="52" y="105"/>
                </a:lnTo>
                <a:lnTo>
                  <a:pt x="52" y="103"/>
                </a:lnTo>
                <a:lnTo>
                  <a:pt x="52" y="99"/>
                </a:lnTo>
                <a:lnTo>
                  <a:pt x="50" y="99"/>
                </a:lnTo>
                <a:lnTo>
                  <a:pt x="50" y="95"/>
                </a:lnTo>
                <a:lnTo>
                  <a:pt x="49" y="93"/>
                </a:lnTo>
                <a:lnTo>
                  <a:pt x="49" y="92"/>
                </a:lnTo>
                <a:lnTo>
                  <a:pt x="49" y="90"/>
                </a:lnTo>
                <a:lnTo>
                  <a:pt x="47" y="88"/>
                </a:lnTo>
                <a:lnTo>
                  <a:pt x="45" y="86"/>
                </a:lnTo>
                <a:lnTo>
                  <a:pt x="45" y="84"/>
                </a:lnTo>
                <a:lnTo>
                  <a:pt x="43" y="84"/>
                </a:lnTo>
                <a:lnTo>
                  <a:pt x="43" y="82"/>
                </a:lnTo>
                <a:lnTo>
                  <a:pt x="43" y="80"/>
                </a:lnTo>
                <a:lnTo>
                  <a:pt x="41" y="78"/>
                </a:lnTo>
                <a:lnTo>
                  <a:pt x="41" y="77"/>
                </a:lnTo>
                <a:lnTo>
                  <a:pt x="39" y="75"/>
                </a:lnTo>
                <a:lnTo>
                  <a:pt x="39" y="73"/>
                </a:lnTo>
                <a:lnTo>
                  <a:pt x="37" y="73"/>
                </a:lnTo>
                <a:lnTo>
                  <a:pt x="37" y="71"/>
                </a:lnTo>
                <a:lnTo>
                  <a:pt x="35" y="69"/>
                </a:lnTo>
                <a:lnTo>
                  <a:pt x="35" y="67"/>
                </a:lnTo>
                <a:lnTo>
                  <a:pt x="34" y="65"/>
                </a:lnTo>
                <a:lnTo>
                  <a:pt x="32" y="63"/>
                </a:lnTo>
                <a:lnTo>
                  <a:pt x="32" y="62"/>
                </a:lnTo>
                <a:lnTo>
                  <a:pt x="30" y="60"/>
                </a:lnTo>
                <a:lnTo>
                  <a:pt x="30" y="58"/>
                </a:lnTo>
                <a:lnTo>
                  <a:pt x="28" y="56"/>
                </a:lnTo>
                <a:lnTo>
                  <a:pt x="28" y="56"/>
                </a:lnTo>
                <a:lnTo>
                  <a:pt x="28" y="54"/>
                </a:lnTo>
                <a:lnTo>
                  <a:pt x="26" y="52"/>
                </a:lnTo>
                <a:lnTo>
                  <a:pt x="24" y="50"/>
                </a:lnTo>
                <a:lnTo>
                  <a:pt x="22" y="48"/>
                </a:lnTo>
                <a:lnTo>
                  <a:pt x="22" y="47"/>
                </a:lnTo>
                <a:lnTo>
                  <a:pt x="20" y="45"/>
                </a:lnTo>
                <a:lnTo>
                  <a:pt x="19" y="43"/>
                </a:lnTo>
                <a:lnTo>
                  <a:pt x="17" y="41"/>
                </a:lnTo>
                <a:lnTo>
                  <a:pt x="17" y="39"/>
                </a:lnTo>
                <a:lnTo>
                  <a:pt x="15" y="37"/>
                </a:lnTo>
                <a:lnTo>
                  <a:pt x="15" y="35"/>
                </a:lnTo>
                <a:lnTo>
                  <a:pt x="13" y="33"/>
                </a:lnTo>
                <a:lnTo>
                  <a:pt x="13" y="32"/>
                </a:lnTo>
                <a:lnTo>
                  <a:pt x="11" y="30"/>
                </a:lnTo>
                <a:lnTo>
                  <a:pt x="9" y="28"/>
                </a:lnTo>
                <a:lnTo>
                  <a:pt x="9" y="28"/>
                </a:lnTo>
                <a:lnTo>
                  <a:pt x="7" y="26"/>
                </a:lnTo>
                <a:lnTo>
                  <a:pt x="7" y="24"/>
                </a:lnTo>
                <a:lnTo>
                  <a:pt x="5" y="24"/>
                </a:lnTo>
                <a:lnTo>
                  <a:pt x="4" y="22"/>
                </a:lnTo>
                <a:lnTo>
                  <a:pt x="4" y="20"/>
                </a:lnTo>
                <a:lnTo>
                  <a:pt x="2" y="18"/>
                </a:lnTo>
                <a:lnTo>
                  <a:pt x="2" y="17"/>
                </a:lnTo>
                <a:lnTo>
                  <a:pt x="0" y="17"/>
                </a:lnTo>
                <a:lnTo>
                  <a:pt x="127" y="3"/>
                </a:lnTo>
                <a:lnTo>
                  <a:pt x="169" y="0"/>
                </a:lnTo>
                <a:lnTo>
                  <a:pt x="172" y="0"/>
                </a:lnTo>
                <a:lnTo>
                  <a:pt x="193" y="11"/>
                </a:lnTo>
                <a:lnTo>
                  <a:pt x="197" y="11"/>
                </a:lnTo>
                <a:lnTo>
                  <a:pt x="202" y="9"/>
                </a:lnTo>
                <a:lnTo>
                  <a:pt x="208" y="11"/>
                </a:lnTo>
                <a:lnTo>
                  <a:pt x="210" y="11"/>
                </a:lnTo>
                <a:lnTo>
                  <a:pt x="214" y="11"/>
                </a:lnTo>
                <a:lnTo>
                  <a:pt x="219" y="9"/>
                </a:lnTo>
                <a:lnTo>
                  <a:pt x="221" y="11"/>
                </a:lnTo>
                <a:lnTo>
                  <a:pt x="225" y="11"/>
                </a:lnTo>
                <a:lnTo>
                  <a:pt x="229" y="11"/>
                </a:lnTo>
                <a:lnTo>
                  <a:pt x="234" y="11"/>
                </a:lnTo>
                <a:lnTo>
                  <a:pt x="236" y="11"/>
                </a:lnTo>
                <a:lnTo>
                  <a:pt x="240" y="11"/>
                </a:lnTo>
                <a:lnTo>
                  <a:pt x="244" y="11"/>
                </a:lnTo>
                <a:lnTo>
                  <a:pt x="247" y="11"/>
                </a:lnTo>
                <a:lnTo>
                  <a:pt x="251" y="11"/>
                </a:lnTo>
                <a:lnTo>
                  <a:pt x="253" y="11"/>
                </a:lnTo>
                <a:lnTo>
                  <a:pt x="255" y="11"/>
                </a:lnTo>
                <a:lnTo>
                  <a:pt x="257" y="11"/>
                </a:lnTo>
                <a:lnTo>
                  <a:pt x="259" y="11"/>
                </a:lnTo>
                <a:lnTo>
                  <a:pt x="262" y="11"/>
                </a:lnTo>
                <a:lnTo>
                  <a:pt x="264" y="11"/>
                </a:lnTo>
                <a:lnTo>
                  <a:pt x="268" y="11"/>
                </a:lnTo>
                <a:lnTo>
                  <a:pt x="268" y="13"/>
                </a:lnTo>
                <a:lnTo>
                  <a:pt x="270" y="13"/>
                </a:lnTo>
                <a:lnTo>
                  <a:pt x="270" y="15"/>
                </a:lnTo>
                <a:lnTo>
                  <a:pt x="272" y="17"/>
                </a:lnTo>
                <a:lnTo>
                  <a:pt x="272" y="18"/>
                </a:lnTo>
                <a:lnTo>
                  <a:pt x="270" y="22"/>
                </a:lnTo>
                <a:lnTo>
                  <a:pt x="270" y="24"/>
                </a:lnTo>
                <a:lnTo>
                  <a:pt x="270" y="28"/>
                </a:lnTo>
                <a:lnTo>
                  <a:pt x="268" y="28"/>
                </a:lnTo>
                <a:lnTo>
                  <a:pt x="270" y="30"/>
                </a:lnTo>
                <a:lnTo>
                  <a:pt x="270" y="32"/>
                </a:lnTo>
                <a:lnTo>
                  <a:pt x="272" y="35"/>
                </a:lnTo>
                <a:lnTo>
                  <a:pt x="272" y="37"/>
                </a:lnTo>
                <a:lnTo>
                  <a:pt x="274" y="39"/>
                </a:lnTo>
                <a:lnTo>
                  <a:pt x="275" y="41"/>
                </a:lnTo>
                <a:lnTo>
                  <a:pt x="277" y="43"/>
                </a:lnTo>
                <a:lnTo>
                  <a:pt x="279" y="45"/>
                </a:lnTo>
                <a:lnTo>
                  <a:pt x="281" y="45"/>
                </a:lnTo>
                <a:lnTo>
                  <a:pt x="283" y="47"/>
                </a:lnTo>
                <a:lnTo>
                  <a:pt x="285" y="48"/>
                </a:lnTo>
                <a:lnTo>
                  <a:pt x="287" y="50"/>
                </a:lnTo>
                <a:lnTo>
                  <a:pt x="289" y="50"/>
                </a:lnTo>
                <a:lnTo>
                  <a:pt x="290" y="52"/>
                </a:lnTo>
                <a:lnTo>
                  <a:pt x="292" y="52"/>
                </a:lnTo>
                <a:lnTo>
                  <a:pt x="294" y="54"/>
                </a:lnTo>
                <a:lnTo>
                  <a:pt x="296" y="56"/>
                </a:lnTo>
                <a:lnTo>
                  <a:pt x="298" y="56"/>
                </a:lnTo>
                <a:lnTo>
                  <a:pt x="300" y="56"/>
                </a:lnTo>
                <a:lnTo>
                  <a:pt x="300" y="58"/>
                </a:lnTo>
                <a:lnTo>
                  <a:pt x="302" y="60"/>
                </a:lnTo>
                <a:lnTo>
                  <a:pt x="304" y="62"/>
                </a:lnTo>
                <a:lnTo>
                  <a:pt x="305" y="62"/>
                </a:lnTo>
                <a:lnTo>
                  <a:pt x="309" y="63"/>
                </a:lnTo>
                <a:lnTo>
                  <a:pt x="311" y="63"/>
                </a:lnTo>
                <a:lnTo>
                  <a:pt x="313" y="65"/>
                </a:lnTo>
                <a:lnTo>
                  <a:pt x="315" y="67"/>
                </a:lnTo>
                <a:lnTo>
                  <a:pt x="317" y="69"/>
                </a:lnTo>
                <a:lnTo>
                  <a:pt x="319" y="69"/>
                </a:lnTo>
                <a:lnTo>
                  <a:pt x="320" y="71"/>
                </a:lnTo>
                <a:lnTo>
                  <a:pt x="322" y="73"/>
                </a:lnTo>
                <a:lnTo>
                  <a:pt x="324" y="73"/>
                </a:lnTo>
                <a:lnTo>
                  <a:pt x="326" y="73"/>
                </a:lnTo>
                <a:lnTo>
                  <a:pt x="328" y="75"/>
                </a:lnTo>
                <a:lnTo>
                  <a:pt x="330" y="77"/>
                </a:lnTo>
                <a:lnTo>
                  <a:pt x="332" y="78"/>
                </a:lnTo>
                <a:lnTo>
                  <a:pt x="332" y="80"/>
                </a:lnTo>
                <a:lnTo>
                  <a:pt x="336" y="84"/>
                </a:lnTo>
                <a:lnTo>
                  <a:pt x="336" y="86"/>
                </a:lnTo>
                <a:lnTo>
                  <a:pt x="337" y="88"/>
                </a:lnTo>
                <a:lnTo>
                  <a:pt x="339" y="88"/>
                </a:lnTo>
                <a:lnTo>
                  <a:pt x="341" y="90"/>
                </a:lnTo>
                <a:lnTo>
                  <a:pt x="345" y="92"/>
                </a:lnTo>
                <a:lnTo>
                  <a:pt x="347" y="92"/>
                </a:lnTo>
                <a:lnTo>
                  <a:pt x="349" y="92"/>
                </a:lnTo>
                <a:lnTo>
                  <a:pt x="351" y="92"/>
                </a:lnTo>
                <a:lnTo>
                  <a:pt x="351" y="90"/>
                </a:lnTo>
                <a:lnTo>
                  <a:pt x="352" y="86"/>
                </a:lnTo>
                <a:lnTo>
                  <a:pt x="352" y="84"/>
                </a:lnTo>
                <a:lnTo>
                  <a:pt x="352" y="82"/>
                </a:lnTo>
                <a:lnTo>
                  <a:pt x="354" y="78"/>
                </a:lnTo>
                <a:lnTo>
                  <a:pt x="354" y="77"/>
                </a:lnTo>
                <a:lnTo>
                  <a:pt x="356" y="78"/>
                </a:lnTo>
                <a:lnTo>
                  <a:pt x="358" y="80"/>
                </a:lnTo>
                <a:lnTo>
                  <a:pt x="360" y="80"/>
                </a:lnTo>
                <a:lnTo>
                  <a:pt x="362" y="82"/>
                </a:lnTo>
                <a:lnTo>
                  <a:pt x="364" y="84"/>
                </a:lnTo>
                <a:lnTo>
                  <a:pt x="367" y="84"/>
                </a:lnTo>
                <a:lnTo>
                  <a:pt x="369" y="86"/>
                </a:lnTo>
                <a:lnTo>
                  <a:pt x="371" y="86"/>
                </a:lnTo>
                <a:lnTo>
                  <a:pt x="373" y="88"/>
                </a:lnTo>
                <a:lnTo>
                  <a:pt x="375" y="86"/>
                </a:lnTo>
                <a:lnTo>
                  <a:pt x="377" y="86"/>
                </a:lnTo>
                <a:lnTo>
                  <a:pt x="379" y="86"/>
                </a:lnTo>
                <a:lnTo>
                  <a:pt x="379" y="88"/>
                </a:lnTo>
                <a:lnTo>
                  <a:pt x="381" y="90"/>
                </a:lnTo>
                <a:lnTo>
                  <a:pt x="382" y="92"/>
                </a:lnTo>
                <a:lnTo>
                  <a:pt x="384" y="93"/>
                </a:lnTo>
                <a:lnTo>
                  <a:pt x="388" y="95"/>
                </a:lnTo>
                <a:lnTo>
                  <a:pt x="392" y="97"/>
                </a:lnTo>
                <a:lnTo>
                  <a:pt x="394" y="99"/>
                </a:lnTo>
                <a:lnTo>
                  <a:pt x="396" y="99"/>
                </a:lnTo>
                <a:lnTo>
                  <a:pt x="397" y="101"/>
                </a:lnTo>
                <a:lnTo>
                  <a:pt x="401" y="101"/>
                </a:lnTo>
                <a:lnTo>
                  <a:pt x="403" y="101"/>
                </a:lnTo>
                <a:lnTo>
                  <a:pt x="405" y="103"/>
                </a:lnTo>
                <a:lnTo>
                  <a:pt x="409" y="105"/>
                </a:lnTo>
                <a:lnTo>
                  <a:pt x="407" y="108"/>
                </a:lnTo>
                <a:lnTo>
                  <a:pt x="407" y="112"/>
                </a:lnTo>
                <a:lnTo>
                  <a:pt x="405" y="116"/>
                </a:lnTo>
                <a:lnTo>
                  <a:pt x="405" y="118"/>
                </a:lnTo>
                <a:lnTo>
                  <a:pt x="403" y="120"/>
                </a:lnTo>
                <a:lnTo>
                  <a:pt x="405" y="123"/>
                </a:lnTo>
                <a:lnTo>
                  <a:pt x="405" y="125"/>
                </a:lnTo>
                <a:lnTo>
                  <a:pt x="403" y="131"/>
                </a:lnTo>
                <a:lnTo>
                  <a:pt x="403" y="133"/>
                </a:lnTo>
                <a:lnTo>
                  <a:pt x="403" y="135"/>
                </a:lnTo>
                <a:lnTo>
                  <a:pt x="403" y="137"/>
                </a:lnTo>
                <a:lnTo>
                  <a:pt x="403" y="138"/>
                </a:lnTo>
                <a:lnTo>
                  <a:pt x="403" y="140"/>
                </a:lnTo>
                <a:lnTo>
                  <a:pt x="403" y="142"/>
                </a:lnTo>
                <a:lnTo>
                  <a:pt x="403" y="144"/>
                </a:lnTo>
                <a:lnTo>
                  <a:pt x="403" y="146"/>
                </a:lnTo>
                <a:lnTo>
                  <a:pt x="403" y="148"/>
                </a:lnTo>
                <a:lnTo>
                  <a:pt x="403" y="152"/>
                </a:lnTo>
                <a:lnTo>
                  <a:pt x="403" y="153"/>
                </a:lnTo>
                <a:lnTo>
                  <a:pt x="401" y="155"/>
                </a:lnTo>
                <a:lnTo>
                  <a:pt x="403" y="159"/>
                </a:lnTo>
                <a:lnTo>
                  <a:pt x="403" y="161"/>
                </a:lnTo>
                <a:lnTo>
                  <a:pt x="405" y="165"/>
                </a:lnTo>
                <a:lnTo>
                  <a:pt x="407" y="168"/>
                </a:lnTo>
                <a:lnTo>
                  <a:pt x="409" y="172"/>
                </a:lnTo>
                <a:lnTo>
                  <a:pt x="409" y="174"/>
                </a:lnTo>
                <a:lnTo>
                  <a:pt x="411" y="176"/>
                </a:lnTo>
                <a:lnTo>
                  <a:pt x="412" y="178"/>
                </a:lnTo>
                <a:lnTo>
                  <a:pt x="412" y="180"/>
                </a:lnTo>
                <a:lnTo>
                  <a:pt x="414" y="183"/>
                </a:lnTo>
                <a:lnTo>
                  <a:pt x="414" y="185"/>
                </a:lnTo>
                <a:lnTo>
                  <a:pt x="416" y="187"/>
                </a:lnTo>
                <a:lnTo>
                  <a:pt x="418" y="189"/>
                </a:lnTo>
                <a:lnTo>
                  <a:pt x="420" y="191"/>
                </a:lnTo>
                <a:lnTo>
                  <a:pt x="422" y="191"/>
                </a:lnTo>
                <a:lnTo>
                  <a:pt x="424" y="193"/>
                </a:lnTo>
                <a:lnTo>
                  <a:pt x="426" y="193"/>
                </a:lnTo>
                <a:lnTo>
                  <a:pt x="427" y="193"/>
                </a:lnTo>
                <a:lnTo>
                  <a:pt x="429" y="191"/>
                </a:lnTo>
                <a:lnTo>
                  <a:pt x="431" y="189"/>
                </a:lnTo>
                <a:lnTo>
                  <a:pt x="433" y="189"/>
                </a:lnTo>
                <a:lnTo>
                  <a:pt x="435" y="189"/>
                </a:lnTo>
                <a:lnTo>
                  <a:pt x="437" y="189"/>
                </a:lnTo>
                <a:lnTo>
                  <a:pt x="457" y="191"/>
                </a:lnTo>
                <a:lnTo>
                  <a:pt x="459" y="195"/>
                </a:lnTo>
                <a:lnTo>
                  <a:pt x="461" y="198"/>
                </a:lnTo>
                <a:lnTo>
                  <a:pt x="463" y="200"/>
                </a:lnTo>
                <a:lnTo>
                  <a:pt x="467" y="204"/>
                </a:lnTo>
                <a:lnTo>
                  <a:pt x="472" y="206"/>
                </a:lnTo>
                <a:lnTo>
                  <a:pt x="474" y="210"/>
                </a:lnTo>
                <a:lnTo>
                  <a:pt x="476" y="212"/>
                </a:lnTo>
                <a:lnTo>
                  <a:pt x="482" y="213"/>
                </a:lnTo>
                <a:lnTo>
                  <a:pt x="482" y="215"/>
                </a:lnTo>
                <a:lnTo>
                  <a:pt x="486" y="217"/>
                </a:lnTo>
                <a:lnTo>
                  <a:pt x="504" y="219"/>
                </a:lnTo>
                <a:lnTo>
                  <a:pt x="510" y="223"/>
                </a:lnTo>
                <a:lnTo>
                  <a:pt x="516" y="228"/>
                </a:lnTo>
                <a:lnTo>
                  <a:pt x="527" y="232"/>
                </a:lnTo>
                <a:lnTo>
                  <a:pt x="529" y="234"/>
                </a:lnTo>
                <a:lnTo>
                  <a:pt x="531" y="234"/>
                </a:lnTo>
                <a:lnTo>
                  <a:pt x="534" y="234"/>
                </a:lnTo>
                <a:lnTo>
                  <a:pt x="534" y="236"/>
                </a:lnTo>
                <a:lnTo>
                  <a:pt x="538" y="238"/>
                </a:lnTo>
                <a:lnTo>
                  <a:pt x="540" y="240"/>
                </a:lnTo>
                <a:lnTo>
                  <a:pt x="542" y="243"/>
                </a:lnTo>
                <a:lnTo>
                  <a:pt x="544" y="245"/>
                </a:lnTo>
                <a:lnTo>
                  <a:pt x="546" y="247"/>
                </a:lnTo>
                <a:lnTo>
                  <a:pt x="549" y="247"/>
                </a:lnTo>
                <a:lnTo>
                  <a:pt x="555" y="251"/>
                </a:lnTo>
                <a:lnTo>
                  <a:pt x="557" y="253"/>
                </a:lnTo>
                <a:lnTo>
                  <a:pt x="559" y="253"/>
                </a:lnTo>
                <a:lnTo>
                  <a:pt x="561" y="253"/>
                </a:lnTo>
                <a:lnTo>
                  <a:pt x="562" y="253"/>
                </a:lnTo>
                <a:lnTo>
                  <a:pt x="639" y="294"/>
                </a:lnTo>
                <a:lnTo>
                  <a:pt x="641" y="294"/>
                </a:lnTo>
                <a:lnTo>
                  <a:pt x="641" y="294"/>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122"/>
          <p:cNvSpPr>
            <a:spLocks/>
          </p:cNvSpPr>
          <p:nvPr/>
        </p:nvSpPr>
        <p:spPr bwMode="auto">
          <a:xfrm>
            <a:off x="37095" y="1715658"/>
            <a:ext cx="1235075" cy="2274888"/>
          </a:xfrm>
          <a:custGeom>
            <a:avLst/>
            <a:gdLst>
              <a:gd name="T0" fmla="*/ 621 w 778"/>
              <a:gd name="T1" fmla="*/ 960 h 1433"/>
              <a:gd name="T2" fmla="*/ 587 w 778"/>
              <a:gd name="T3" fmla="*/ 907 h 1433"/>
              <a:gd name="T4" fmla="*/ 549 w 778"/>
              <a:gd name="T5" fmla="*/ 898 h 1433"/>
              <a:gd name="T6" fmla="*/ 514 w 778"/>
              <a:gd name="T7" fmla="*/ 857 h 1433"/>
              <a:gd name="T8" fmla="*/ 368 w 778"/>
              <a:gd name="T9" fmla="*/ 868 h 1433"/>
              <a:gd name="T10" fmla="*/ 313 w 778"/>
              <a:gd name="T11" fmla="*/ 902 h 1433"/>
              <a:gd name="T12" fmla="*/ 251 w 778"/>
              <a:gd name="T13" fmla="*/ 902 h 1433"/>
              <a:gd name="T14" fmla="*/ 259 w 778"/>
              <a:gd name="T15" fmla="*/ 934 h 1433"/>
              <a:gd name="T16" fmla="*/ 283 w 778"/>
              <a:gd name="T17" fmla="*/ 984 h 1433"/>
              <a:gd name="T18" fmla="*/ 294 w 778"/>
              <a:gd name="T19" fmla="*/ 1044 h 1433"/>
              <a:gd name="T20" fmla="*/ 306 w 778"/>
              <a:gd name="T21" fmla="*/ 1104 h 1433"/>
              <a:gd name="T22" fmla="*/ 347 w 778"/>
              <a:gd name="T23" fmla="*/ 1202 h 1433"/>
              <a:gd name="T24" fmla="*/ 377 w 778"/>
              <a:gd name="T25" fmla="*/ 1237 h 1433"/>
              <a:gd name="T26" fmla="*/ 379 w 778"/>
              <a:gd name="T27" fmla="*/ 1290 h 1433"/>
              <a:gd name="T28" fmla="*/ 343 w 778"/>
              <a:gd name="T29" fmla="*/ 1326 h 1433"/>
              <a:gd name="T30" fmla="*/ 210 w 778"/>
              <a:gd name="T31" fmla="*/ 1421 h 1433"/>
              <a:gd name="T32" fmla="*/ 157 w 778"/>
              <a:gd name="T33" fmla="*/ 1382 h 1433"/>
              <a:gd name="T34" fmla="*/ 120 w 778"/>
              <a:gd name="T35" fmla="*/ 1316 h 1433"/>
              <a:gd name="T36" fmla="*/ 81 w 778"/>
              <a:gd name="T37" fmla="*/ 1258 h 1433"/>
              <a:gd name="T38" fmla="*/ 64 w 778"/>
              <a:gd name="T39" fmla="*/ 1183 h 1433"/>
              <a:gd name="T40" fmla="*/ 64 w 778"/>
              <a:gd name="T41" fmla="*/ 1114 h 1433"/>
              <a:gd name="T42" fmla="*/ 105 w 778"/>
              <a:gd name="T43" fmla="*/ 1057 h 1433"/>
              <a:gd name="T44" fmla="*/ 90 w 778"/>
              <a:gd name="T45" fmla="*/ 982 h 1433"/>
              <a:gd name="T46" fmla="*/ 62 w 778"/>
              <a:gd name="T47" fmla="*/ 921 h 1433"/>
              <a:gd name="T48" fmla="*/ 43 w 778"/>
              <a:gd name="T49" fmla="*/ 849 h 1433"/>
              <a:gd name="T50" fmla="*/ 11 w 778"/>
              <a:gd name="T51" fmla="*/ 787 h 1433"/>
              <a:gd name="T52" fmla="*/ 2 w 778"/>
              <a:gd name="T53" fmla="*/ 709 h 1433"/>
              <a:gd name="T54" fmla="*/ 24 w 778"/>
              <a:gd name="T55" fmla="*/ 641 h 1433"/>
              <a:gd name="T56" fmla="*/ 49 w 778"/>
              <a:gd name="T57" fmla="*/ 581 h 1433"/>
              <a:gd name="T58" fmla="*/ 131 w 778"/>
              <a:gd name="T59" fmla="*/ 585 h 1433"/>
              <a:gd name="T60" fmla="*/ 172 w 778"/>
              <a:gd name="T61" fmla="*/ 549 h 1433"/>
              <a:gd name="T62" fmla="*/ 234 w 778"/>
              <a:gd name="T63" fmla="*/ 527 h 1433"/>
              <a:gd name="T64" fmla="*/ 274 w 778"/>
              <a:gd name="T65" fmla="*/ 476 h 1433"/>
              <a:gd name="T66" fmla="*/ 315 w 778"/>
              <a:gd name="T67" fmla="*/ 422 h 1433"/>
              <a:gd name="T68" fmla="*/ 347 w 778"/>
              <a:gd name="T69" fmla="*/ 363 h 1433"/>
              <a:gd name="T70" fmla="*/ 384 w 778"/>
              <a:gd name="T71" fmla="*/ 330 h 1433"/>
              <a:gd name="T72" fmla="*/ 399 w 778"/>
              <a:gd name="T73" fmla="*/ 266 h 1433"/>
              <a:gd name="T74" fmla="*/ 444 w 778"/>
              <a:gd name="T75" fmla="*/ 234 h 1433"/>
              <a:gd name="T76" fmla="*/ 467 w 778"/>
              <a:gd name="T77" fmla="*/ 193 h 1433"/>
              <a:gd name="T78" fmla="*/ 516 w 778"/>
              <a:gd name="T79" fmla="*/ 168 h 1433"/>
              <a:gd name="T80" fmla="*/ 548 w 778"/>
              <a:gd name="T81" fmla="*/ 114 h 1433"/>
              <a:gd name="T82" fmla="*/ 538 w 778"/>
              <a:gd name="T83" fmla="*/ 62 h 1433"/>
              <a:gd name="T84" fmla="*/ 583 w 778"/>
              <a:gd name="T85" fmla="*/ 11 h 1433"/>
              <a:gd name="T86" fmla="*/ 619 w 778"/>
              <a:gd name="T87" fmla="*/ 24 h 1433"/>
              <a:gd name="T88" fmla="*/ 624 w 778"/>
              <a:gd name="T89" fmla="*/ 77 h 1433"/>
              <a:gd name="T90" fmla="*/ 600 w 778"/>
              <a:gd name="T91" fmla="*/ 131 h 1433"/>
              <a:gd name="T92" fmla="*/ 645 w 778"/>
              <a:gd name="T93" fmla="*/ 142 h 1433"/>
              <a:gd name="T94" fmla="*/ 662 w 778"/>
              <a:gd name="T95" fmla="*/ 204 h 1433"/>
              <a:gd name="T96" fmla="*/ 679 w 778"/>
              <a:gd name="T97" fmla="*/ 262 h 1433"/>
              <a:gd name="T98" fmla="*/ 694 w 778"/>
              <a:gd name="T99" fmla="*/ 317 h 1433"/>
              <a:gd name="T100" fmla="*/ 728 w 778"/>
              <a:gd name="T101" fmla="*/ 363 h 1433"/>
              <a:gd name="T102" fmla="*/ 737 w 778"/>
              <a:gd name="T103" fmla="*/ 420 h 1433"/>
              <a:gd name="T104" fmla="*/ 722 w 778"/>
              <a:gd name="T105" fmla="*/ 476 h 1433"/>
              <a:gd name="T106" fmla="*/ 737 w 778"/>
              <a:gd name="T107" fmla="*/ 525 h 1433"/>
              <a:gd name="T108" fmla="*/ 756 w 778"/>
              <a:gd name="T109" fmla="*/ 583 h 1433"/>
              <a:gd name="T110" fmla="*/ 775 w 778"/>
              <a:gd name="T111" fmla="*/ 624 h 1433"/>
              <a:gd name="T112" fmla="*/ 760 w 778"/>
              <a:gd name="T113" fmla="*/ 675 h 1433"/>
              <a:gd name="T114" fmla="*/ 746 w 778"/>
              <a:gd name="T115" fmla="*/ 714 h 1433"/>
              <a:gd name="T116" fmla="*/ 701 w 778"/>
              <a:gd name="T117" fmla="*/ 757 h 1433"/>
              <a:gd name="T118" fmla="*/ 688 w 778"/>
              <a:gd name="T119" fmla="*/ 799 h 1433"/>
              <a:gd name="T120" fmla="*/ 671 w 778"/>
              <a:gd name="T121" fmla="*/ 853 h 1433"/>
              <a:gd name="T122" fmla="*/ 681 w 778"/>
              <a:gd name="T123" fmla="*/ 917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8" h="1433">
                <a:moveTo>
                  <a:pt x="673" y="951"/>
                </a:moveTo>
                <a:lnTo>
                  <a:pt x="671" y="951"/>
                </a:lnTo>
                <a:lnTo>
                  <a:pt x="670" y="951"/>
                </a:lnTo>
                <a:lnTo>
                  <a:pt x="668" y="951"/>
                </a:lnTo>
                <a:lnTo>
                  <a:pt x="666" y="951"/>
                </a:lnTo>
                <a:lnTo>
                  <a:pt x="664" y="951"/>
                </a:lnTo>
                <a:lnTo>
                  <a:pt x="662" y="951"/>
                </a:lnTo>
                <a:lnTo>
                  <a:pt x="660" y="951"/>
                </a:lnTo>
                <a:lnTo>
                  <a:pt x="660" y="952"/>
                </a:lnTo>
                <a:lnTo>
                  <a:pt x="658" y="952"/>
                </a:lnTo>
                <a:lnTo>
                  <a:pt x="656" y="952"/>
                </a:lnTo>
                <a:lnTo>
                  <a:pt x="655" y="954"/>
                </a:lnTo>
                <a:lnTo>
                  <a:pt x="653" y="954"/>
                </a:lnTo>
                <a:lnTo>
                  <a:pt x="651" y="954"/>
                </a:lnTo>
                <a:lnTo>
                  <a:pt x="649" y="956"/>
                </a:lnTo>
                <a:lnTo>
                  <a:pt x="647" y="958"/>
                </a:lnTo>
                <a:lnTo>
                  <a:pt x="645" y="958"/>
                </a:lnTo>
                <a:lnTo>
                  <a:pt x="643" y="958"/>
                </a:lnTo>
                <a:lnTo>
                  <a:pt x="641" y="960"/>
                </a:lnTo>
                <a:lnTo>
                  <a:pt x="639" y="960"/>
                </a:lnTo>
                <a:lnTo>
                  <a:pt x="639" y="962"/>
                </a:lnTo>
                <a:lnTo>
                  <a:pt x="638" y="962"/>
                </a:lnTo>
                <a:lnTo>
                  <a:pt x="636" y="962"/>
                </a:lnTo>
                <a:lnTo>
                  <a:pt x="634" y="962"/>
                </a:lnTo>
                <a:lnTo>
                  <a:pt x="634" y="962"/>
                </a:lnTo>
                <a:lnTo>
                  <a:pt x="634" y="964"/>
                </a:lnTo>
                <a:lnTo>
                  <a:pt x="632" y="964"/>
                </a:lnTo>
                <a:lnTo>
                  <a:pt x="630" y="964"/>
                </a:lnTo>
                <a:lnTo>
                  <a:pt x="628" y="964"/>
                </a:lnTo>
                <a:lnTo>
                  <a:pt x="628" y="966"/>
                </a:lnTo>
                <a:lnTo>
                  <a:pt x="626" y="967"/>
                </a:lnTo>
                <a:lnTo>
                  <a:pt x="624" y="967"/>
                </a:lnTo>
                <a:lnTo>
                  <a:pt x="623" y="966"/>
                </a:lnTo>
                <a:lnTo>
                  <a:pt x="621" y="964"/>
                </a:lnTo>
                <a:lnTo>
                  <a:pt x="621" y="962"/>
                </a:lnTo>
                <a:lnTo>
                  <a:pt x="621" y="960"/>
                </a:lnTo>
                <a:lnTo>
                  <a:pt x="619" y="958"/>
                </a:lnTo>
                <a:lnTo>
                  <a:pt x="619" y="956"/>
                </a:lnTo>
                <a:lnTo>
                  <a:pt x="619" y="954"/>
                </a:lnTo>
                <a:lnTo>
                  <a:pt x="619" y="952"/>
                </a:lnTo>
                <a:lnTo>
                  <a:pt x="617" y="952"/>
                </a:lnTo>
                <a:lnTo>
                  <a:pt x="617" y="951"/>
                </a:lnTo>
                <a:lnTo>
                  <a:pt x="617" y="949"/>
                </a:lnTo>
                <a:lnTo>
                  <a:pt x="617" y="947"/>
                </a:lnTo>
                <a:lnTo>
                  <a:pt x="617" y="945"/>
                </a:lnTo>
                <a:lnTo>
                  <a:pt x="617" y="943"/>
                </a:lnTo>
                <a:lnTo>
                  <a:pt x="617" y="941"/>
                </a:lnTo>
                <a:lnTo>
                  <a:pt x="617" y="939"/>
                </a:lnTo>
                <a:lnTo>
                  <a:pt x="615" y="937"/>
                </a:lnTo>
                <a:lnTo>
                  <a:pt x="615" y="937"/>
                </a:lnTo>
                <a:lnTo>
                  <a:pt x="615" y="936"/>
                </a:lnTo>
                <a:lnTo>
                  <a:pt x="613" y="934"/>
                </a:lnTo>
                <a:lnTo>
                  <a:pt x="613" y="932"/>
                </a:lnTo>
                <a:lnTo>
                  <a:pt x="611" y="930"/>
                </a:lnTo>
                <a:lnTo>
                  <a:pt x="609" y="930"/>
                </a:lnTo>
                <a:lnTo>
                  <a:pt x="608" y="928"/>
                </a:lnTo>
                <a:lnTo>
                  <a:pt x="606" y="926"/>
                </a:lnTo>
                <a:lnTo>
                  <a:pt x="604" y="924"/>
                </a:lnTo>
                <a:lnTo>
                  <a:pt x="602" y="922"/>
                </a:lnTo>
                <a:lnTo>
                  <a:pt x="602" y="921"/>
                </a:lnTo>
                <a:lnTo>
                  <a:pt x="602" y="919"/>
                </a:lnTo>
                <a:lnTo>
                  <a:pt x="602" y="917"/>
                </a:lnTo>
                <a:lnTo>
                  <a:pt x="602" y="915"/>
                </a:lnTo>
                <a:lnTo>
                  <a:pt x="602" y="913"/>
                </a:lnTo>
                <a:lnTo>
                  <a:pt x="600" y="911"/>
                </a:lnTo>
                <a:lnTo>
                  <a:pt x="598" y="911"/>
                </a:lnTo>
                <a:lnTo>
                  <a:pt x="596" y="911"/>
                </a:lnTo>
                <a:lnTo>
                  <a:pt x="594" y="911"/>
                </a:lnTo>
                <a:lnTo>
                  <a:pt x="593" y="911"/>
                </a:lnTo>
                <a:lnTo>
                  <a:pt x="591" y="909"/>
                </a:lnTo>
                <a:lnTo>
                  <a:pt x="589" y="907"/>
                </a:lnTo>
                <a:lnTo>
                  <a:pt x="587" y="907"/>
                </a:lnTo>
                <a:lnTo>
                  <a:pt x="587" y="906"/>
                </a:lnTo>
                <a:lnTo>
                  <a:pt x="585" y="906"/>
                </a:lnTo>
                <a:lnTo>
                  <a:pt x="585" y="904"/>
                </a:lnTo>
                <a:lnTo>
                  <a:pt x="585" y="902"/>
                </a:lnTo>
                <a:lnTo>
                  <a:pt x="585" y="900"/>
                </a:lnTo>
                <a:lnTo>
                  <a:pt x="585" y="898"/>
                </a:lnTo>
                <a:lnTo>
                  <a:pt x="585" y="898"/>
                </a:lnTo>
                <a:lnTo>
                  <a:pt x="585" y="896"/>
                </a:lnTo>
                <a:lnTo>
                  <a:pt x="583" y="894"/>
                </a:lnTo>
                <a:lnTo>
                  <a:pt x="583" y="892"/>
                </a:lnTo>
                <a:lnTo>
                  <a:pt x="583" y="892"/>
                </a:lnTo>
                <a:lnTo>
                  <a:pt x="583" y="891"/>
                </a:lnTo>
                <a:lnTo>
                  <a:pt x="583" y="889"/>
                </a:lnTo>
                <a:lnTo>
                  <a:pt x="581" y="887"/>
                </a:lnTo>
                <a:lnTo>
                  <a:pt x="581" y="885"/>
                </a:lnTo>
                <a:lnTo>
                  <a:pt x="579" y="885"/>
                </a:lnTo>
                <a:lnTo>
                  <a:pt x="578" y="885"/>
                </a:lnTo>
                <a:lnTo>
                  <a:pt x="576" y="885"/>
                </a:lnTo>
                <a:lnTo>
                  <a:pt x="574" y="887"/>
                </a:lnTo>
                <a:lnTo>
                  <a:pt x="574" y="889"/>
                </a:lnTo>
                <a:lnTo>
                  <a:pt x="572" y="889"/>
                </a:lnTo>
                <a:lnTo>
                  <a:pt x="572" y="891"/>
                </a:lnTo>
                <a:lnTo>
                  <a:pt x="570" y="891"/>
                </a:lnTo>
                <a:lnTo>
                  <a:pt x="570" y="892"/>
                </a:lnTo>
                <a:lnTo>
                  <a:pt x="568" y="892"/>
                </a:lnTo>
                <a:lnTo>
                  <a:pt x="568" y="892"/>
                </a:lnTo>
                <a:lnTo>
                  <a:pt x="566" y="892"/>
                </a:lnTo>
                <a:lnTo>
                  <a:pt x="564" y="894"/>
                </a:lnTo>
                <a:lnTo>
                  <a:pt x="563" y="894"/>
                </a:lnTo>
                <a:lnTo>
                  <a:pt x="561" y="896"/>
                </a:lnTo>
                <a:lnTo>
                  <a:pt x="559" y="896"/>
                </a:lnTo>
                <a:lnTo>
                  <a:pt x="557" y="896"/>
                </a:lnTo>
                <a:lnTo>
                  <a:pt x="555" y="898"/>
                </a:lnTo>
                <a:lnTo>
                  <a:pt x="553" y="898"/>
                </a:lnTo>
                <a:lnTo>
                  <a:pt x="551" y="898"/>
                </a:lnTo>
                <a:lnTo>
                  <a:pt x="549" y="898"/>
                </a:lnTo>
                <a:lnTo>
                  <a:pt x="548" y="898"/>
                </a:lnTo>
                <a:lnTo>
                  <a:pt x="546" y="898"/>
                </a:lnTo>
                <a:lnTo>
                  <a:pt x="544" y="898"/>
                </a:lnTo>
                <a:lnTo>
                  <a:pt x="542" y="898"/>
                </a:lnTo>
                <a:lnTo>
                  <a:pt x="540" y="896"/>
                </a:lnTo>
                <a:lnTo>
                  <a:pt x="538" y="894"/>
                </a:lnTo>
                <a:lnTo>
                  <a:pt x="538" y="892"/>
                </a:lnTo>
                <a:lnTo>
                  <a:pt x="538" y="892"/>
                </a:lnTo>
                <a:lnTo>
                  <a:pt x="538" y="891"/>
                </a:lnTo>
                <a:lnTo>
                  <a:pt x="538" y="889"/>
                </a:lnTo>
                <a:lnTo>
                  <a:pt x="538" y="887"/>
                </a:lnTo>
                <a:lnTo>
                  <a:pt x="538" y="885"/>
                </a:lnTo>
                <a:lnTo>
                  <a:pt x="538" y="883"/>
                </a:lnTo>
                <a:lnTo>
                  <a:pt x="540" y="881"/>
                </a:lnTo>
                <a:lnTo>
                  <a:pt x="540" y="879"/>
                </a:lnTo>
                <a:lnTo>
                  <a:pt x="538" y="877"/>
                </a:lnTo>
                <a:lnTo>
                  <a:pt x="538" y="877"/>
                </a:lnTo>
                <a:lnTo>
                  <a:pt x="536" y="877"/>
                </a:lnTo>
                <a:lnTo>
                  <a:pt x="534" y="877"/>
                </a:lnTo>
                <a:lnTo>
                  <a:pt x="533" y="877"/>
                </a:lnTo>
                <a:lnTo>
                  <a:pt x="531" y="877"/>
                </a:lnTo>
                <a:lnTo>
                  <a:pt x="529" y="876"/>
                </a:lnTo>
                <a:lnTo>
                  <a:pt x="527" y="876"/>
                </a:lnTo>
                <a:lnTo>
                  <a:pt x="525" y="874"/>
                </a:lnTo>
                <a:lnTo>
                  <a:pt x="525" y="872"/>
                </a:lnTo>
                <a:lnTo>
                  <a:pt x="523" y="870"/>
                </a:lnTo>
                <a:lnTo>
                  <a:pt x="523" y="868"/>
                </a:lnTo>
                <a:lnTo>
                  <a:pt x="521" y="868"/>
                </a:lnTo>
                <a:lnTo>
                  <a:pt x="519" y="866"/>
                </a:lnTo>
                <a:lnTo>
                  <a:pt x="519" y="864"/>
                </a:lnTo>
                <a:lnTo>
                  <a:pt x="518" y="864"/>
                </a:lnTo>
                <a:lnTo>
                  <a:pt x="518" y="862"/>
                </a:lnTo>
                <a:lnTo>
                  <a:pt x="516" y="862"/>
                </a:lnTo>
                <a:lnTo>
                  <a:pt x="516" y="861"/>
                </a:lnTo>
                <a:lnTo>
                  <a:pt x="514" y="859"/>
                </a:lnTo>
                <a:lnTo>
                  <a:pt x="514" y="857"/>
                </a:lnTo>
                <a:lnTo>
                  <a:pt x="514" y="855"/>
                </a:lnTo>
                <a:lnTo>
                  <a:pt x="514" y="853"/>
                </a:lnTo>
                <a:lnTo>
                  <a:pt x="512" y="851"/>
                </a:lnTo>
                <a:lnTo>
                  <a:pt x="512" y="849"/>
                </a:lnTo>
                <a:lnTo>
                  <a:pt x="506" y="849"/>
                </a:lnTo>
                <a:lnTo>
                  <a:pt x="503" y="849"/>
                </a:lnTo>
                <a:lnTo>
                  <a:pt x="497" y="849"/>
                </a:lnTo>
                <a:lnTo>
                  <a:pt x="491" y="851"/>
                </a:lnTo>
                <a:lnTo>
                  <a:pt x="489" y="851"/>
                </a:lnTo>
                <a:lnTo>
                  <a:pt x="484" y="851"/>
                </a:lnTo>
                <a:lnTo>
                  <a:pt x="476" y="851"/>
                </a:lnTo>
                <a:lnTo>
                  <a:pt x="467" y="851"/>
                </a:lnTo>
                <a:lnTo>
                  <a:pt x="458" y="851"/>
                </a:lnTo>
                <a:lnTo>
                  <a:pt x="446" y="851"/>
                </a:lnTo>
                <a:lnTo>
                  <a:pt x="439" y="851"/>
                </a:lnTo>
                <a:lnTo>
                  <a:pt x="428" y="851"/>
                </a:lnTo>
                <a:lnTo>
                  <a:pt x="418" y="849"/>
                </a:lnTo>
                <a:lnTo>
                  <a:pt x="407" y="849"/>
                </a:lnTo>
                <a:lnTo>
                  <a:pt x="401" y="849"/>
                </a:lnTo>
                <a:lnTo>
                  <a:pt x="396" y="851"/>
                </a:lnTo>
                <a:lnTo>
                  <a:pt x="388" y="851"/>
                </a:lnTo>
                <a:lnTo>
                  <a:pt x="386" y="851"/>
                </a:lnTo>
                <a:lnTo>
                  <a:pt x="384" y="851"/>
                </a:lnTo>
                <a:lnTo>
                  <a:pt x="383" y="853"/>
                </a:lnTo>
                <a:lnTo>
                  <a:pt x="381" y="853"/>
                </a:lnTo>
                <a:lnTo>
                  <a:pt x="381" y="855"/>
                </a:lnTo>
                <a:lnTo>
                  <a:pt x="381" y="857"/>
                </a:lnTo>
                <a:lnTo>
                  <a:pt x="379" y="857"/>
                </a:lnTo>
                <a:lnTo>
                  <a:pt x="377" y="859"/>
                </a:lnTo>
                <a:lnTo>
                  <a:pt x="377" y="861"/>
                </a:lnTo>
                <a:lnTo>
                  <a:pt x="375" y="861"/>
                </a:lnTo>
                <a:lnTo>
                  <a:pt x="373" y="862"/>
                </a:lnTo>
                <a:lnTo>
                  <a:pt x="373" y="864"/>
                </a:lnTo>
                <a:lnTo>
                  <a:pt x="371" y="864"/>
                </a:lnTo>
                <a:lnTo>
                  <a:pt x="369" y="866"/>
                </a:lnTo>
                <a:lnTo>
                  <a:pt x="368" y="868"/>
                </a:lnTo>
                <a:lnTo>
                  <a:pt x="368" y="870"/>
                </a:lnTo>
                <a:lnTo>
                  <a:pt x="366" y="870"/>
                </a:lnTo>
                <a:lnTo>
                  <a:pt x="364" y="872"/>
                </a:lnTo>
                <a:lnTo>
                  <a:pt x="362" y="874"/>
                </a:lnTo>
                <a:lnTo>
                  <a:pt x="360" y="876"/>
                </a:lnTo>
                <a:lnTo>
                  <a:pt x="360" y="877"/>
                </a:lnTo>
                <a:lnTo>
                  <a:pt x="358" y="877"/>
                </a:lnTo>
                <a:lnTo>
                  <a:pt x="356" y="879"/>
                </a:lnTo>
                <a:lnTo>
                  <a:pt x="354" y="881"/>
                </a:lnTo>
                <a:lnTo>
                  <a:pt x="353" y="883"/>
                </a:lnTo>
                <a:lnTo>
                  <a:pt x="353" y="885"/>
                </a:lnTo>
                <a:lnTo>
                  <a:pt x="351" y="887"/>
                </a:lnTo>
                <a:lnTo>
                  <a:pt x="349" y="887"/>
                </a:lnTo>
                <a:lnTo>
                  <a:pt x="349" y="889"/>
                </a:lnTo>
                <a:lnTo>
                  <a:pt x="347" y="891"/>
                </a:lnTo>
                <a:lnTo>
                  <a:pt x="347" y="892"/>
                </a:lnTo>
                <a:lnTo>
                  <a:pt x="345" y="892"/>
                </a:lnTo>
                <a:lnTo>
                  <a:pt x="345" y="894"/>
                </a:lnTo>
                <a:lnTo>
                  <a:pt x="343" y="894"/>
                </a:lnTo>
                <a:lnTo>
                  <a:pt x="341" y="896"/>
                </a:lnTo>
                <a:lnTo>
                  <a:pt x="339" y="898"/>
                </a:lnTo>
                <a:lnTo>
                  <a:pt x="338" y="898"/>
                </a:lnTo>
                <a:lnTo>
                  <a:pt x="336" y="900"/>
                </a:lnTo>
                <a:lnTo>
                  <a:pt x="334" y="900"/>
                </a:lnTo>
                <a:lnTo>
                  <a:pt x="332" y="900"/>
                </a:lnTo>
                <a:lnTo>
                  <a:pt x="330" y="900"/>
                </a:lnTo>
                <a:lnTo>
                  <a:pt x="328" y="900"/>
                </a:lnTo>
                <a:lnTo>
                  <a:pt x="326" y="900"/>
                </a:lnTo>
                <a:lnTo>
                  <a:pt x="326" y="902"/>
                </a:lnTo>
                <a:lnTo>
                  <a:pt x="324" y="902"/>
                </a:lnTo>
                <a:lnTo>
                  <a:pt x="323" y="902"/>
                </a:lnTo>
                <a:lnTo>
                  <a:pt x="321" y="902"/>
                </a:lnTo>
                <a:lnTo>
                  <a:pt x="319" y="902"/>
                </a:lnTo>
                <a:lnTo>
                  <a:pt x="317" y="902"/>
                </a:lnTo>
                <a:lnTo>
                  <a:pt x="315" y="902"/>
                </a:lnTo>
                <a:lnTo>
                  <a:pt x="313" y="902"/>
                </a:lnTo>
                <a:lnTo>
                  <a:pt x="311" y="902"/>
                </a:lnTo>
                <a:lnTo>
                  <a:pt x="309" y="902"/>
                </a:lnTo>
                <a:lnTo>
                  <a:pt x="309" y="900"/>
                </a:lnTo>
                <a:lnTo>
                  <a:pt x="308" y="900"/>
                </a:lnTo>
                <a:lnTo>
                  <a:pt x="306" y="900"/>
                </a:lnTo>
                <a:lnTo>
                  <a:pt x="304" y="900"/>
                </a:lnTo>
                <a:lnTo>
                  <a:pt x="302" y="900"/>
                </a:lnTo>
                <a:lnTo>
                  <a:pt x="300" y="900"/>
                </a:lnTo>
                <a:lnTo>
                  <a:pt x="300" y="900"/>
                </a:lnTo>
                <a:lnTo>
                  <a:pt x="298" y="902"/>
                </a:lnTo>
                <a:lnTo>
                  <a:pt x="296" y="902"/>
                </a:lnTo>
                <a:lnTo>
                  <a:pt x="294" y="902"/>
                </a:lnTo>
                <a:lnTo>
                  <a:pt x="293" y="902"/>
                </a:lnTo>
                <a:lnTo>
                  <a:pt x="291" y="902"/>
                </a:lnTo>
                <a:lnTo>
                  <a:pt x="289" y="902"/>
                </a:lnTo>
                <a:lnTo>
                  <a:pt x="287" y="902"/>
                </a:lnTo>
                <a:lnTo>
                  <a:pt x="285" y="902"/>
                </a:lnTo>
                <a:lnTo>
                  <a:pt x="283" y="902"/>
                </a:lnTo>
                <a:lnTo>
                  <a:pt x="281" y="902"/>
                </a:lnTo>
                <a:lnTo>
                  <a:pt x="279" y="902"/>
                </a:lnTo>
                <a:lnTo>
                  <a:pt x="278" y="902"/>
                </a:lnTo>
                <a:lnTo>
                  <a:pt x="276" y="902"/>
                </a:lnTo>
                <a:lnTo>
                  <a:pt x="274" y="902"/>
                </a:lnTo>
                <a:lnTo>
                  <a:pt x="272" y="902"/>
                </a:lnTo>
                <a:lnTo>
                  <a:pt x="270" y="902"/>
                </a:lnTo>
                <a:lnTo>
                  <a:pt x="268" y="902"/>
                </a:lnTo>
                <a:lnTo>
                  <a:pt x="266" y="902"/>
                </a:lnTo>
                <a:lnTo>
                  <a:pt x="264" y="902"/>
                </a:lnTo>
                <a:lnTo>
                  <a:pt x="263" y="902"/>
                </a:lnTo>
                <a:lnTo>
                  <a:pt x="261" y="902"/>
                </a:lnTo>
                <a:lnTo>
                  <a:pt x="259" y="902"/>
                </a:lnTo>
                <a:lnTo>
                  <a:pt x="257" y="902"/>
                </a:lnTo>
                <a:lnTo>
                  <a:pt x="255" y="902"/>
                </a:lnTo>
                <a:lnTo>
                  <a:pt x="253" y="902"/>
                </a:lnTo>
                <a:lnTo>
                  <a:pt x="253" y="902"/>
                </a:lnTo>
                <a:lnTo>
                  <a:pt x="251" y="902"/>
                </a:lnTo>
                <a:lnTo>
                  <a:pt x="249" y="902"/>
                </a:lnTo>
                <a:lnTo>
                  <a:pt x="248" y="902"/>
                </a:lnTo>
                <a:lnTo>
                  <a:pt x="246" y="902"/>
                </a:lnTo>
                <a:lnTo>
                  <a:pt x="244" y="902"/>
                </a:lnTo>
                <a:lnTo>
                  <a:pt x="242" y="902"/>
                </a:lnTo>
                <a:lnTo>
                  <a:pt x="240" y="902"/>
                </a:lnTo>
                <a:lnTo>
                  <a:pt x="238" y="902"/>
                </a:lnTo>
                <a:lnTo>
                  <a:pt x="236" y="902"/>
                </a:lnTo>
                <a:lnTo>
                  <a:pt x="233" y="904"/>
                </a:lnTo>
                <a:lnTo>
                  <a:pt x="231" y="904"/>
                </a:lnTo>
                <a:lnTo>
                  <a:pt x="229" y="904"/>
                </a:lnTo>
                <a:lnTo>
                  <a:pt x="231" y="906"/>
                </a:lnTo>
                <a:lnTo>
                  <a:pt x="233" y="907"/>
                </a:lnTo>
                <a:lnTo>
                  <a:pt x="234" y="909"/>
                </a:lnTo>
                <a:lnTo>
                  <a:pt x="236" y="911"/>
                </a:lnTo>
                <a:lnTo>
                  <a:pt x="238" y="911"/>
                </a:lnTo>
                <a:lnTo>
                  <a:pt x="238" y="913"/>
                </a:lnTo>
                <a:lnTo>
                  <a:pt x="240" y="915"/>
                </a:lnTo>
                <a:lnTo>
                  <a:pt x="242" y="915"/>
                </a:lnTo>
                <a:lnTo>
                  <a:pt x="242" y="917"/>
                </a:lnTo>
                <a:lnTo>
                  <a:pt x="244" y="917"/>
                </a:lnTo>
                <a:lnTo>
                  <a:pt x="246" y="919"/>
                </a:lnTo>
                <a:lnTo>
                  <a:pt x="246" y="921"/>
                </a:lnTo>
                <a:lnTo>
                  <a:pt x="248" y="921"/>
                </a:lnTo>
                <a:lnTo>
                  <a:pt x="248" y="922"/>
                </a:lnTo>
                <a:lnTo>
                  <a:pt x="249" y="922"/>
                </a:lnTo>
                <a:lnTo>
                  <a:pt x="249" y="924"/>
                </a:lnTo>
                <a:lnTo>
                  <a:pt x="251" y="924"/>
                </a:lnTo>
                <a:lnTo>
                  <a:pt x="251" y="926"/>
                </a:lnTo>
                <a:lnTo>
                  <a:pt x="253" y="926"/>
                </a:lnTo>
                <a:lnTo>
                  <a:pt x="253" y="928"/>
                </a:lnTo>
                <a:lnTo>
                  <a:pt x="255" y="930"/>
                </a:lnTo>
                <a:lnTo>
                  <a:pt x="257" y="930"/>
                </a:lnTo>
                <a:lnTo>
                  <a:pt x="257" y="932"/>
                </a:lnTo>
                <a:lnTo>
                  <a:pt x="259" y="932"/>
                </a:lnTo>
                <a:lnTo>
                  <a:pt x="259" y="934"/>
                </a:lnTo>
                <a:lnTo>
                  <a:pt x="261" y="934"/>
                </a:lnTo>
                <a:lnTo>
                  <a:pt x="261" y="936"/>
                </a:lnTo>
                <a:lnTo>
                  <a:pt x="263" y="936"/>
                </a:lnTo>
                <a:lnTo>
                  <a:pt x="264" y="937"/>
                </a:lnTo>
                <a:lnTo>
                  <a:pt x="266" y="937"/>
                </a:lnTo>
                <a:lnTo>
                  <a:pt x="266" y="937"/>
                </a:lnTo>
                <a:lnTo>
                  <a:pt x="268" y="937"/>
                </a:lnTo>
                <a:lnTo>
                  <a:pt x="268" y="939"/>
                </a:lnTo>
                <a:lnTo>
                  <a:pt x="270" y="939"/>
                </a:lnTo>
                <a:lnTo>
                  <a:pt x="270" y="941"/>
                </a:lnTo>
                <a:lnTo>
                  <a:pt x="272" y="941"/>
                </a:lnTo>
                <a:lnTo>
                  <a:pt x="274" y="943"/>
                </a:lnTo>
                <a:lnTo>
                  <a:pt x="274" y="945"/>
                </a:lnTo>
                <a:lnTo>
                  <a:pt x="276" y="945"/>
                </a:lnTo>
                <a:lnTo>
                  <a:pt x="276" y="947"/>
                </a:lnTo>
                <a:lnTo>
                  <a:pt x="278" y="949"/>
                </a:lnTo>
                <a:lnTo>
                  <a:pt x="278" y="951"/>
                </a:lnTo>
                <a:lnTo>
                  <a:pt x="279" y="952"/>
                </a:lnTo>
                <a:lnTo>
                  <a:pt x="279" y="954"/>
                </a:lnTo>
                <a:lnTo>
                  <a:pt x="279" y="956"/>
                </a:lnTo>
                <a:lnTo>
                  <a:pt x="279" y="958"/>
                </a:lnTo>
                <a:lnTo>
                  <a:pt x="279" y="960"/>
                </a:lnTo>
                <a:lnTo>
                  <a:pt x="279" y="962"/>
                </a:lnTo>
                <a:lnTo>
                  <a:pt x="279" y="964"/>
                </a:lnTo>
                <a:lnTo>
                  <a:pt x="279" y="966"/>
                </a:lnTo>
                <a:lnTo>
                  <a:pt x="279" y="967"/>
                </a:lnTo>
                <a:lnTo>
                  <a:pt x="281" y="969"/>
                </a:lnTo>
                <a:lnTo>
                  <a:pt x="281" y="971"/>
                </a:lnTo>
                <a:lnTo>
                  <a:pt x="281" y="973"/>
                </a:lnTo>
                <a:lnTo>
                  <a:pt x="281" y="975"/>
                </a:lnTo>
                <a:lnTo>
                  <a:pt x="281" y="977"/>
                </a:lnTo>
                <a:lnTo>
                  <a:pt x="281" y="979"/>
                </a:lnTo>
                <a:lnTo>
                  <a:pt x="283" y="981"/>
                </a:lnTo>
                <a:lnTo>
                  <a:pt x="283" y="982"/>
                </a:lnTo>
                <a:lnTo>
                  <a:pt x="283" y="982"/>
                </a:lnTo>
                <a:lnTo>
                  <a:pt x="283" y="984"/>
                </a:lnTo>
                <a:lnTo>
                  <a:pt x="283" y="986"/>
                </a:lnTo>
                <a:lnTo>
                  <a:pt x="285" y="988"/>
                </a:lnTo>
                <a:lnTo>
                  <a:pt x="285" y="990"/>
                </a:lnTo>
                <a:lnTo>
                  <a:pt x="285" y="992"/>
                </a:lnTo>
                <a:lnTo>
                  <a:pt x="285" y="994"/>
                </a:lnTo>
                <a:lnTo>
                  <a:pt x="285" y="996"/>
                </a:lnTo>
                <a:lnTo>
                  <a:pt x="287" y="997"/>
                </a:lnTo>
                <a:lnTo>
                  <a:pt x="287" y="999"/>
                </a:lnTo>
                <a:lnTo>
                  <a:pt x="287" y="1001"/>
                </a:lnTo>
                <a:lnTo>
                  <a:pt x="287" y="1003"/>
                </a:lnTo>
                <a:lnTo>
                  <a:pt x="287" y="1005"/>
                </a:lnTo>
                <a:lnTo>
                  <a:pt x="287" y="1007"/>
                </a:lnTo>
                <a:lnTo>
                  <a:pt x="289" y="1009"/>
                </a:lnTo>
                <a:lnTo>
                  <a:pt x="289" y="1011"/>
                </a:lnTo>
                <a:lnTo>
                  <a:pt x="289" y="1012"/>
                </a:lnTo>
                <a:lnTo>
                  <a:pt x="289" y="1014"/>
                </a:lnTo>
                <a:lnTo>
                  <a:pt x="289" y="1016"/>
                </a:lnTo>
                <a:lnTo>
                  <a:pt x="289" y="1018"/>
                </a:lnTo>
                <a:lnTo>
                  <a:pt x="291" y="1018"/>
                </a:lnTo>
                <a:lnTo>
                  <a:pt x="291" y="1020"/>
                </a:lnTo>
                <a:lnTo>
                  <a:pt x="291" y="1022"/>
                </a:lnTo>
                <a:lnTo>
                  <a:pt x="291" y="1024"/>
                </a:lnTo>
                <a:lnTo>
                  <a:pt x="291" y="1026"/>
                </a:lnTo>
                <a:lnTo>
                  <a:pt x="291" y="1027"/>
                </a:lnTo>
                <a:lnTo>
                  <a:pt x="293" y="1027"/>
                </a:lnTo>
                <a:lnTo>
                  <a:pt x="293" y="1027"/>
                </a:lnTo>
                <a:lnTo>
                  <a:pt x="293" y="1029"/>
                </a:lnTo>
                <a:lnTo>
                  <a:pt x="293" y="1031"/>
                </a:lnTo>
                <a:lnTo>
                  <a:pt x="293" y="1033"/>
                </a:lnTo>
                <a:lnTo>
                  <a:pt x="293" y="1035"/>
                </a:lnTo>
                <a:lnTo>
                  <a:pt x="294" y="1035"/>
                </a:lnTo>
                <a:lnTo>
                  <a:pt x="294" y="1037"/>
                </a:lnTo>
                <a:lnTo>
                  <a:pt x="294" y="1039"/>
                </a:lnTo>
                <a:lnTo>
                  <a:pt x="294" y="1041"/>
                </a:lnTo>
                <a:lnTo>
                  <a:pt x="294" y="1042"/>
                </a:lnTo>
                <a:lnTo>
                  <a:pt x="294" y="1044"/>
                </a:lnTo>
                <a:lnTo>
                  <a:pt x="296" y="1044"/>
                </a:lnTo>
                <a:lnTo>
                  <a:pt x="296" y="1046"/>
                </a:lnTo>
                <a:lnTo>
                  <a:pt x="296" y="1048"/>
                </a:lnTo>
                <a:lnTo>
                  <a:pt x="296" y="1050"/>
                </a:lnTo>
                <a:lnTo>
                  <a:pt x="296" y="1052"/>
                </a:lnTo>
                <a:lnTo>
                  <a:pt x="296" y="1054"/>
                </a:lnTo>
                <a:lnTo>
                  <a:pt x="298" y="1054"/>
                </a:lnTo>
                <a:lnTo>
                  <a:pt x="298" y="1056"/>
                </a:lnTo>
                <a:lnTo>
                  <a:pt x="298" y="1057"/>
                </a:lnTo>
                <a:lnTo>
                  <a:pt x="298" y="1059"/>
                </a:lnTo>
                <a:lnTo>
                  <a:pt x="298" y="1061"/>
                </a:lnTo>
                <a:lnTo>
                  <a:pt x="298" y="1063"/>
                </a:lnTo>
                <a:lnTo>
                  <a:pt x="300" y="1063"/>
                </a:lnTo>
                <a:lnTo>
                  <a:pt x="300" y="1065"/>
                </a:lnTo>
                <a:lnTo>
                  <a:pt x="300" y="1067"/>
                </a:lnTo>
                <a:lnTo>
                  <a:pt x="300" y="1069"/>
                </a:lnTo>
                <a:lnTo>
                  <a:pt x="300" y="1071"/>
                </a:lnTo>
                <a:lnTo>
                  <a:pt x="300" y="1072"/>
                </a:lnTo>
                <a:lnTo>
                  <a:pt x="300" y="1072"/>
                </a:lnTo>
                <a:lnTo>
                  <a:pt x="300" y="1074"/>
                </a:lnTo>
                <a:lnTo>
                  <a:pt x="300" y="1076"/>
                </a:lnTo>
                <a:lnTo>
                  <a:pt x="300" y="1078"/>
                </a:lnTo>
                <a:lnTo>
                  <a:pt x="302" y="1080"/>
                </a:lnTo>
                <a:lnTo>
                  <a:pt x="302" y="1082"/>
                </a:lnTo>
                <a:lnTo>
                  <a:pt x="302" y="1084"/>
                </a:lnTo>
                <a:lnTo>
                  <a:pt x="302" y="1086"/>
                </a:lnTo>
                <a:lnTo>
                  <a:pt x="302" y="1087"/>
                </a:lnTo>
                <a:lnTo>
                  <a:pt x="302" y="1089"/>
                </a:lnTo>
                <a:lnTo>
                  <a:pt x="304" y="1091"/>
                </a:lnTo>
                <a:lnTo>
                  <a:pt x="304" y="1093"/>
                </a:lnTo>
                <a:lnTo>
                  <a:pt x="304" y="1095"/>
                </a:lnTo>
                <a:lnTo>
                  <a:pt x="304" y="1097"/>
                </a:lnTo>
                <a:lnTo>
                  <a:pt x="304" y="1099"/>
                </a:lnTo>
                <a:lnTo>
                  <a:pt x="306" y="1101"/>
                </a:lnTo>
                <a:lnTo>
                  <a:pt x="306" y="1102"/>
                </a:lnTo>
                <a:lnTo>
                  <a:pt x="306" y="1104"/>
                </a:lnTo>
                <a:lnTo>
                  <a:pt x="306" y="1106"/>
                </a:lnTo>
                <a:lnTo>
                  <a:pt x="306" y="1108"/>
                </a:lnTo>
                <a:lnTo>
                  <a:pt x="306" y="1110"/>
                </a:lnTo>
                <a:lnTo>
                  <a:pt x="306" y="1112"/>
                </a:lnTo>
                <a:lnTo>
                  <a:pt x="306" y="1114"/>
                </a:lnTo>
                <a:lnTo>
                  <a:pt x="308" y="1116"/>
                </a:lnTo>
                <a:lnTo>
                  <a:pt x="308" y="1117"/>
                </a:lnTo>
                <a:lnTo>
                  <a:pt x="309" y="1117"/>
                </a:lnTo>
                <a:lnTo>
                  <a:pt x="309" y="1119"/>
                </a:lnTo>
                <a:lnTo>
                  <a:pt x="311" y="1121"/>
                </a:lnTo>
                <a:lnTo>
                  <a:pt x="311" y="1123"/>
                </a:lnTo>
                <a:lnTo>
                  <a:pt x="313" y="1125"/>
                </a:lnTo>
                <a:lnTo>
                  <a:pt x="313" y="1127"/>
                </a:lnTo>
                <a:lnTo>
                  <a:pt x="313" y="1129"/>
                </a:lnTo>
                <a:lnTo>
                  <a:pt x="315" y="1131"/>
                </a:lnTo>
                <a:lnTo>
                  <a:pt x="317" y="1134"/>
                </a:lnTo>
                <a:lnTo>
                  <a:pt x="317" y="1144"/>
                </a:lnTo>
                <a:lnTo>
                  <a:pt x="317" y="1146"/>
                </a:lnTo>
                <a:lnTo>
                  <a:pt x="319" y="1146"/>
                </a:lnTo>
                <a:lnTo>
                  <a:pt x="321" y="1147"/>
                </a:lnTo>
                <a:lnTo>
                  <a:pt x="323" y="1149"/>
                </a:lnTo>
                <a:lnTo>
                  <a:pt x="323" y="1151"/>
                </a:lnTo>
                <a:lnTo>
                  <a:pt x="324" y="1153"/>
                </a:lnTo>
                <a:lnTo>
                  <a:pt x="326" y="1153"/>
                </a:lnTo>
                <a:lnTo>
                  <a:pt x="326" y="1155"/>
                </a:lnTo>
                <a:lnTo>
                  <a:pt x="328" y="1155"/>
                </a:lnTo>
                <a:lnTo>
                  <a:pt x="328" y="1157"/>
                </a:lnTo>
                <a:lnTo>
                  <a:pt x="330" y="1157"/>
                </a:lnTo>
                <a:lnTo>
                  <a:pt x="341" y="1191"/>
                </a:lnTo>
                <a:lnTo>
                  <a:pt x="343" y="1191"/>
                </a:lnTo>
                <a:lnTo>
                  <a:pt x="343" y="1192"/>
                </a:lnTo>
                <a:lnTo>
                  <a:pt x="345" y="1194"/>
                </a:lnTo>
                <a:lnTo>
                  <a:pt x="345" y="1196"/>
                </a:lnTo>
                <a:lnTo>
                  <a:pt x="345" y="1198"/>
                </a:lnTo>
                <a:lnTo>
                  <a:pt x="347" y="1200"/>
                </a:lnTo>
                <a:lnTo>
                  <a:pt x="347" y="1202"/>
                </a:lnTo>
                <a:lnTo>
                  <a:pt x="347" y="1204"/>
                </a:lnTo>
                <a:lnTo>
                  <a:pt x="347" y="1206"/>
                </a:lnTo>
                <a:lnTo>
                  <a:pt x="347" y="1206"/>
                </a:lnTo>
                <a:lnTo>
                  <a:pt x="349" y="1206"/>
                </a:lnTo>
                <a:lnTo>
                  <a:pt x="349" y="1207"/>
                </a:lnTo>
                <a:lnTo>
                  <a:pt x="349" y="1209"/>
                </a:lnTo>
                <a:lnTo>
                  <a:pt x="351" y="1211"/>
                </a:lnTo>
                <a:lnTo>
                  <a:pt x="351" y="1213"/>
                </a:lnTo>
                <a:lnTo>
                  <a:pt x="353" y="1215"/>
                </a:lnTo>
                <a:lnTo>
                  <a:pt x="353" y="1217"/>
                </a:lnTo>
                <a:lnTo>
                  <a:pt x="354" y="1217"/>
                </a:lnTo>
                <a:lnTo>
                  <a:pt x="354" y="1219"/>
                </a:lnTo>
                <a:lnTo>
                  <a:pt x="356" y="1219"/>
                </a:lnTo>
                <a:lnTo>
                  <a:pt x="358" y="1219"/>
                </a:lnTo>
                <a:lnTo>
                  <a:pt x="360" y="1219"/>
                </a:lnTo>
                <a:lnTo>
                  <a:pt x="360" y="1217"/>
                </a:lnTo>
                <a:lnTo>
                  <a:pt x="362" y="1217"/>
                </a:lnTo>
                <a:lnTo>
                  <a:pt x="364" y="1217"/>
                </a:lnTo>
                <a:lnTo>
                  <a:pt x="366" y="1217"/>
                </a:lnTo>
                <a:lnTo>
                  <a:pt x="368" y="1217"/>
                </a:lnTo>
                <a:lnTo>
                  <a:pt x="369" y="1217"/>
                </a:lnTo>
                <a:lnTo>
                  <a:pt x="371" y="1217"/>
                </a:lnTo>
                <a:lnTo>
                  <a:pt x="371" y="1219"/>
                </a:lnTo>
                <a:lnTo>
                  <a:pt x="373" y="1219"/>
                </a:lnTo>
                <a:lnTo>
                  <a:pt x="375" y="1219"/>
                </a:lnTo>
                <a:lnTo>
                  <a:pt x="375" y="1221"/>
                </a:lnTo>
                <a:lnTo>
                  <a:pt x="377" y="1221"/>
                </a:lnTo>
                <a:lnTo>
                  <a:pt x="377" y="1222"/>
                </a:lnTo>
                <a:lnTo>
                  <a:pt x="379" y="1224"/>
                </a:lnTo>
                <a:lnTo>
                  <a:pt x="379" y="1226"/>
                </a:lnTo>
                <a:lnTo>
                  <a:pt x="379" y="1228"/>
                </a:lnTo>
                <a:lnTo>
                  <a:pt x="379" y="1230"/>
                </a:lnTo>
                <a:lnTo>
                  <a:pt x="379" y="1232"/>
                </a:lnTo>
                <a:lnTo>
                  <a:pt x="379" y="1234"/>
                </a:lnTo>
                <a:lnTo>
                  <a:pt x="379" y="1236"/>
                </a:lnTo>
                <a:lnTo>
                  <a:pt x="377" y="1237"/>
                </a:lnTo>
                <a:lnTo>
                  <a:pt x="377" y="1239"/>
                </a:lnTo>
                <a:lnTo>
                  <a:pt x="377" y="1241"/>
                </a:lnTo>
                <a:lnTo>
                  <a:pt x="375" y="1241"/>
                </a:lnTo>
                <a:lnTo>
                  <a:pt x="377" y="1243"/>
                </a:lnTo>
                <a:lnTo>
                  <a:pt x="377" y="1245"/>
                </a:lnTo>
                <a:lnTo>
                  <a:pt x="377" y="1247"/>
                </a:lnTo>
                <a:lnTo>
                  <a:pt x="377" y="1249"/>
                </a:lnTo>
                <a:lnTo>
                  <a:pt x="375" y="1249"/>
                </a:lnTo>
                <a:lnTo>
                  <a:pt x="375" y="1251"/>
                </a:lnTo>
                <a:lnTo>
                  <a:pt x="373" y="1251"/>
                </a:lnTo>
                <a:lnTo>
                  <a:pt x="373" y="1252"/>
                </a:lnTo>
                <a:lnTo>
                  <a:pt x="373" y="1254"/>
                </a:lnTo>
                <a:lnTo>
                  <a:pt x="373" y="1256"/>
                </a:lnTo>
                <a:lnTo>
                  <a:pt x="375" y="1256"/>
                </a:lnTo>
                <a:lnTo>
                  <a:pt x="377" y="1258"/>
                </a:lnTo>
                <a:lnTo>
                  <a:pt x="377" y="1260"/>
                </a:lnTo>
                <a:lnTo>
                  <a:pt x="379" y="1260"/>
                </a:lnTo>
                <a:lnTo>
                  <a:pt x="379" y="1262"/>
                </a:lnTo>
                <a:lnTo>
                  <a:pt x="381" y="1262"/>
                </a:lnTo>
                <a:lnTo>
                  <a:pt x="381" y="1264"/>
                </a:lnTo>
                <a:lnTo>
                  <a:pt x="381" y="1266"/>
                </a:lnTo>
                <a:lnTo>
                  <a:pt x="381" y="1267"/>
                </a:lnTo>
                <a:lnTo>
                  <a:pt x="381" y="1269"/>
                </a:lnTo>
                <a:lnTo>
                  <a:pt x="381" y="1271"/>
                </a:lnTo>
                <a:lnTo>
                  <a:pt x="381" y="1273"/>
                </a:lnTo>
                <a:lnTo>
                  <a:pt x="381" y="1275"/>
                </a:lnTo>
                <a:lnTo>
                  <a:pt x="381" y="1277"/>
                </a:lnTo>
                <a:lnTo>
                  <a:pt x="381" y="1279"/>
                </a:lnTo>
                <a:lnTo>
                  <a:pt x="381" y="1281"/>
                </a:lnTo>
                <a:lnTo>
                  <a:pt x="383" y="1282"/>
                </a:lnTo>
                <a:lnTo>
                  <a:pt x="383" y="1284"/>
                </a:lnTo>
                <a:lnTo>
                  <a:pt x="383" y="1286"/>
                </a:lnTo>
                <a:lnTo>
                  <a:pt x="383" y="1288"/>
                </a:lnTo>
                <a:lnTo>
                  <a:pt x="381" y="1288"/>
                </a:lnTo>
                <a:lnTo>
                  <a:pt x="381" y="1290"/>
                </a:lnTo>
                <a:lnTo>
                  <a:pt x="379" y="1290"/>
                </a:lnTo>
                <a:lnTo>
                  <a:pt x="377" y="1290"/>
                </a:lnTo>
                <a:lnTo>
                  <a:pt x="375" y="1292"/>
                </a:lnTo>
                <a:lnTo>
                  <a:pt x="373" y="1292"/>
                </a:lnTo>
                <a:lnTo>
                  <a:pt x="371" y="1292"/>
                </a:lnTo>
                <a:lnTo>
                  <a:pt x="369" y="1292"/>
                </a:lnTo>
                <a:lnTo>
                  <a:pt x="369" y="1294"/>
                </a:lnTo>
                <a:lnTo>
                  <a:pt x="369" y="1296"/>
                </a:lnTo>
                <a:lnTo>
                  <a:pt x="368" y="1296"/>
                </a:lnTo>
                <a:lnTo>
                  <a:pt x="368" y="1296"/>
                </a:lnTo>
                <a:lnTo>
                  <a:pt x="366" y="1296"/>
                </a:lnTo>
                <a:lnTo>
                  <a:pt x="364" y="1298"/>
                </a:lnTo>
                <a:lnTo>
                  <a:pt x="362" y="1298"/>
                </a:lnTo>
                <a:lnTo>
                  <a:pt x="360" y="1298"/>
                </a:lnTo>
                <a:lnTo>
                  <a:pt x="360" y="1299"/>
                </a:lnTo>
                <a:lnTo>
                  <a:pt x="358" y="1299"/>
                </a:lnTo>
                <a:lnTo>
                  <a:pt x="356" y="1299"/>
                </a:lnTo>
                <a:lnTo>
                  <a:pt x="356" y="1301"/>
                </a:lnTo>
                <a:lnTo>
                  <a:pt x="354" y="1301"/>
                </a:lnTo>
                <a:lnTo>
                  <a:pt x="353" y="1301"/>
                </a:lnTo>
                <a:lnTo>
                  <a:pt x="351" y="1303"/>
                </a:lnTo>
                <a:lnTo>
                  <a:pt x="349" y="1303"/>
                </a:lnTo>
                <a:lnTo>
                  <a:pt x="349" y="1305"/>
                </a:lnTo>
                <a:lnTo>
                  <a:pt x="347" y="1305"/>
                </a:lnTo>
                <a:lnTo>
                  <a:pt x="347" y="1307"/>
                </a:lnTo>
                <a:lnTo>
                  <a:pt x="347" y="1309"/>
                </a:lnTo>
                <a:lnTo>
                  <a:pt x="347" y="1311"/>
                </a:lnTo>
                <a:lnTo>
                  <a:pt x="347" y="1313"/>
                </a:lnTo>
                <a:lnTo>
                  <a:pt x="347" y="1314"/>
                </a:lnTo>
                <a:lnTo>
                  <a:pt x="345" y="1314"/>
                </a:lnTo>
                <a:lnTo>
                  <a:pt x="345" y="1316"/>
                </a:lnTo>
                <a:lnTo>
                  <a:pt x="345" y="1318"/>
                </a:lnTo>
                <a:lnTo>
                  <a:pt x="343" y="1318"/>
                </a:lnTo>
                <a:lnTo>
                  <a:pt x="343" y="1320"/>
                </a:lnTo>
                <a:lnTo>
                  <a:pt x="343" y="1322"/>
                </a:lnTo>
                <a:lnTo>
                  <a:pt x="343" y="1324"/>
                </a:lnTo>
                <a:lnTo>
                  <a:pt x="343" y="1326"/>
                </a:lnTo>
                <a:lnTo>
                  <a:pt x="341" y="1326"/>
                </a:lnTo>
                <a:lnTo>
                  <a:pt x="341" y="1328"/>
                </a:lnTo>
                <a:lnTo>
                  <a:pt x="341" y="1329"/>
                </a:lnTo>
                <a:lnTo>
                  <a:pt x="339" y="1331"/>
                </a:lnTo>
                <a:lnTo>
                  <a:pt x="339" y="1333"/>
                </a:lnTo>
                <a:lnTo>
                  <a:pt x="339" y="1335"/>
                </a:lnTo>
                <a:lnTo>
                  <a:pt x="339" y="1337"/>
                </a:lnTo>
                <a:lnTo>
                  <a:pt x="338" y="1337"/>
                </a:lnTo>
                <a:lnTo>
                  <a:pt x="338" y="1339"/>
                </a:lnTo>
                <a:lnTo>
                  <a:pt x="338" y="1341"/>
                </a:lnTo>
                <a:lnTo>
                  <a:pt x="338" y="1341"/>
                </a:lnTo>
                <a:lnTo>
                  <a:pt x="336" y="1341"/>
                </a:lnTo>
                <a:lnTo>
                  <a:pt x="336" y="1343"/>
                </a:lnTo>
                <a:lnTo>
                  <a:pt x="334" y="1344"/>
                </a:lnTo>
                <a:lnTo>
                  <a:pt x="334" y="1346"/>
                </a:lnTo>
                <a:lnTo>
                  <a:pt x="334" y="1348"/>
                </a:lnTo>
                <a:lnTo>
                  <a:pt x="332" y="1350"/>
                </a:lnTo>
                <a:lnTo>
                  <a:pt x="244" y="1433"/>
                </a:lnTo>
                <a:lnTo>
                  <a:pt x="242" y="1433"/>
                </a:lnTo>
                <a:lnTo>
                  <a:pt x="240" y="1431"/>
                </a:lnTo>
                <a:lnTo>
                  <a:pt x="238" y="1431"/>
                </a:lnTo>
                <a:lnTo>
                  <a:pt x="236" y="1429"/>
                </a:lnTo>
                <a:lnTo>
                  <a:pt x="234" y="1429"/>
                </a:lnTo>
                <a:lnTo>
                  <a:pt x="233" y="1429"/>
                </a:lnTo>
                <a:lnTo>
                  <a:pt x="231" y="1429"/>
                </a:lnTo>
                <a:lnTo>
                  <a:pt x="229" y="1427"/>
                </a:lnTo>
                <a:lnTo>
                  <a:pt x="227" y="1427"/>
                </a:lnTo>
                <a:lnTo>
                  <a:pt x="225" y="1427"/>
                </a:lnTo>
                <a:lnTo>
                  <a:pt x="223" y="1425"/>
                </a:lnTo>
                <a:lnTo>
                  <a:pt x="221" y="1425"/>
                </a:lnTo>
                <a:lnTo>
                  <a:pt x="219" y="1425"/>
                </a:lnTo>
                <a:lnTo>
                  <a:pt x="218" y="1423"/>
                </a:lnTo>
                <a:lnTo>
                  <a:pt x="216" y="1423"/>
                </a:lnTo>
                <a:lnTo>
                  <a:pt x="214" y="1421"/>
                </a:lnTo>
                <a:lnTo>
                  <a:pt x="212" y="1421"/>
                </a:lnTo>
                <a:lnTo>
                  <a:pt x="210" y="1421"/>
                </a:lnTo>
                <a:lnTo>
                  <a:pt x="208" y="1419"/>
                </a:lnTo>
                <a:lnTo>
                  <a:pt x="206" y="1419"/>
                </a:lnTo>
                <a:lnTo>
                  <a:pt x="204" y="1418"/>
                </a:lnTo>
                <a:lnTo>
                  <a:pt x="204" y="1418"/>
                </a:lnTo>
                <a:lnTo>
                  <a:pt x="203" y="1416"/>
                </a:lnTo>
                <a:lnTo>
                  <a:pt x="201" y="1416"/>
                </a:lnTo>
                <a:lnTo>
                  <a:pt x="199" y="1414"/>
                </a:lnTo>
                <a:lnTo>
                  <a:pt x="197" y="1414"/>
                </a:lnTo>
                <a:lnTo>
                  <a:pt x="197" y="1412"/>
                </a:lnTo>
                <a:lnTo>
                  <a:pt x="195" y="1412"/>
                </a:lnTo>
                <a:lnTo>
                  <a:pt x="193" y="1410"/>
                </a:lnTo>
                <a:lnTo>
                  <a:pt x="191" y="1408"/>
                </a:lnTo>
                <a:lnTo>
                  <a:pt x="189" y="1406"/>
                </a:lnTo>
                <a:lnTo>
                  <a:pt x="188" y="1404"/>
                </a:lnTo>
                <a:lnTo>
                  <a:pt x="186" y="1404"/>
                </a:lnTo>
                <a:lnTo>
                  <a:pt x="186" y="1403"/>
                </a:lnTo>
                <a:lnTo>
                  <a:pt x="184" y="1403"/>
                </a:lnTo>
                <a:lnTo>
                  <a:pt x="182" y="1401"/>
                </a:lnTo>
                <a:lnTo>
                  <a:pt x="180" y="1399"/>
                </a:lnTo>
                <a:lnTo>
                  <a:pt x="180" y="1397"/>
                </a:lnTo>
                <a:lnTo>
                  <a:pt x="178" y="1397"/>
                </a:lnTo>
                <a:lnTo>
                  <a:pt x="176" y="1395"/>
                </a:lnTo>
                <a:lnTo>
                  <a:pt x="174" y="1395"/>
                </a:lnTo>
                <a:lnTo>
                  <a:pt x="174" y="1393"/>
                </a:lnTo>
                <a:lnTo>
                  <a:pt x="172" y="1391"/>
                </a:lnTo>
                <a:lnTo>
                  <a:pt x="171" y="1391"/>
                </a:lnTo>
                <a:lnTo>
                  <a:pt x="169" y="1389"/>
                </a:lnTo>
                <a:lnTo>
                  <a:pt x="169" y="1388"/>
                </a:lnTo>
                <a:lnTo>
                  <a:pt x="167" y="1388"/>
                </a:lnTo>
                <a:lnTo>
                  <a:pt x="165" y="1386"/>
                </a:lnTo>
                <a:lnTo>
                  <a:pt x="163" y="1386"/>
                </a:lnTo>
                <a:lnTo>
                  <a:pt x="161" y="1384"/>
                </a:lnTo>
                <a:lnTo>
                  <a:pt x="159" y="1384"/>
                </a:lnTo>
                <a:lnTo>
                  <a:pt x="159" y="1384"/>
                </a:lnTo>
                <a:lnTo>
                  <a:pt x="157" y="1382"/>
                </a:lnTo>
                <a:lnTo>
                  <a:pt x="157" y="1382"/>
                </a:lnTo>
                <a:lnTo>
                  <a:pt x="156" y="1380"/>
                </a:lnTo>
                <a:lnTo>
                  <a:pt x="154" y="1380"/>
                </a:lnTo>
                <a:lnTo>
                  <a:pt x="152" y="1378"/>
                </a:lnTo>
                <a:lnTo>
                  <a:pt x="150" y="1376"/>
                </a:lnTo>
                <a:lnTo>
                  <a:pt x="148" y="1374"/>
                </a:lnTo>
                <a:lnTo>
                  <a:pt x="146" y="1373"/>
                </a:lnTo>
                <a:lnTo>
                  <a:pt x="144" y="1371"/>
                </a:lnTo>
                <a:lnTo>
                  <a:pt x="142" y="1369"/>
                </a:lnTo>
                <a:lnTo>
                  <a:pt x="141" y="1367"/>
                </a:lnTo>
                <a:lnTo>
                  <a:pt x="139" y="1365"/>
                </a:lnTo>
                <a:lnTo>
                  <a:pt x="139" y="1363"/>
                </a:lnTo>
                <a:lnTo>
                  <a:pt x="137" y="1361"/>
                </a:lnTo>
                <a:lnTo>
                  <a:pt x="135" y="1359"/>
                </a:lnTo>
                <a:lnTo>
                  <a:pt x="133" y="1358"/>
                </a:lnTo>
                <a:lnTo>
                  <a:pt x="133" y="1356"/>
                </a:lnTo>
                <a:lnTo>
                  <a:pt x="131" y="1354"/>
                </a:lnTo>
                <a:lnTo>
                  <a:pt x="131" y="1352"/>
                </a:lnTo>
                <a:lnTo>
                  <a:pt x="131" y="1350"/>
                </a:lnTo>
                <a:lnTo>
                  <a:pt x="129" y="1348"/>
                </a:lnTo>
                <a:lnTo>
                  <a:pt x="129" y="1346"/>
                </a:lnTo>
                <a:lnTo>
                  <a:pt x="129" y="1344"/>
                </a:lnTo>
                <a:lnTo>
                  <a:pt x="127" y="1343"/>
                </a:lnTo>
                <a:lnTo>
                  <a:pt x="127" y="1341"/>
                </a:lnTo>
                <a:lnTo>
                  <a:pt x="127" y="1341"/>
                </a:lnTo>
                <a:lnTo>
                  <a:pt x="126" y="1339"/>
                </a:lnTo>
                <a:lnTo>
                  <a:pt x="126" y="1337"/>
                </a:lnTo>
                <a:lnTo>
                  <a:pt x="126" y="1333"/>
                </a:lnTo>
                <a:lnTo>
                  <a:pt x="126" y="1331"/>
                </a:lnTo>
                <a:lnTo>
                  <a:pt x="124" y="1329"/>
                </a:lnTo>
                <a:lnTo>
                  <a:pt x="124" y="1328"/>
                </a:lnTo>
                <a:lnTo>
                  <a:pt x="124" y="1326"/>
                </a:lnTo>
                <a:lnTo>
                  <a:pt x="122" y="1324"/>
                </a:lnTo>
                <a:lnTo>
                  <a:pt x="122" y="1322"/>
                </a:lnTo>
                <a:lnTo>
                  <a:pt x="120" y="1320"/>
                </a:lnTo>
                <a:lnTo>
                  <a:pt x="120" y="1318"/>
                </a:lnTo>
                <a:lnTo>
                  <a:pt x="120" y="1316"/>
                </a:lnTo>
                <a:lnTo>
                  <a:pt x="118" y="1314"/>
                </a:lnTo>
                <a:lnTo>
                  <a:pt x="118" y="1313"/>
                </a:lnTo>
                <a:lnTo>
                  <a:pt x="118" y="1311"/>
                </a:lnTo>
                <a:lnTo>
                  <a:pt x="116" y="1309"/>
                </a:lnTo>
                <a:lnTo>
                  <a:pt x="116" y="1307"/>
                </a:lnTo>
                <a:lnTo>
                  <a:pt x="114" y="1305"/>
                </a:lnTo>
                <a:lnTo>
                  <a:pt x="114" y="1303"/>
                </a:lnTo>
                <a:lnTo>
                  <a:pt x="112" y="1301"/>
                </a:lnTo>
                <a:lnTo>
                  <a:pt x="111" y="1299"/>
                </a:lnTo>
                <a:lnTo>
                  <a:pt x="111" y="1298"/>
                </a:lnTo>
                <a:lnTo>
                  <a:pt x="109" y="1298"/>
                </a:lnTo>
                <a:lnTo>
                  <a:pt x="109" y="1296"/>
                </a:lnTo>
                <a:lnTo>
                  <a:pt x="107" y="1296"/>
                </a:lnTo>
                <a:lnTo>
                  <a:pt x="105" y="1294"/>
                </a:lnTo>
                <a:lnTo>
                  <a:pt x="103" y="1292"/>
                </a:lnTo>
                <a:lnTo>
                  <a:pt x="101" y="1290"/>
                </a:lnTo>
                <a:lnTo>
                  <a:pt x="101" y="1288"/>
                </a:lnTo>
                <a:lnTo>
                  <a:pt x="99" y="1288"/>
                </a:lnTo>
                <a:lnTo>
                  <a:pt x="99" y="1286"/>
                </a:lnTo>
                <a:lnTo>
                  <a:pt x="97" y="1284"/>
                </a:lnTo>
                <a:lnTo>
                  <a:pt x="97" y="1282"/>
                </a:lnTo>
                <a:lnTo>
                  <a:pt x="96" y="1281"/>
                </a:lnTo>
                <a:lnTo>
                  <a:pt x="94" y="1279"/>
                </a:lnTo>
                <a:lnTo>
                  <a:pt x="92" y="1277"/>
                </a:lnTo>
                <a:lnTo>
                  <a:pt x="92" y="1275"/>
                </a:lnTo>
                <a:lnTo>
                  <a:pt x="90" y="1273"/>
                </a:lnTo>
                <a:lnTo>
                  <a:pt x="90" y="1271"/>
                </a:lnTo>
                <a:lnTo>
                  <a:pt x="88" y="1271"/>
                </a:lnTo>
                <a:lnTo>
                  <a:pt x="88" y="1269"/>
                </a:lnTo>
                <a:lnTo>
                  <a:pt x="86" y="1267"/>
                </a:lnTo>
                <a:lnTo>
                  <a:pt x="84" y="1266"/>
                </a:lnTo>
                <a:lnTo>
                  <a:pt x="84" y="1264"/>
                </a:lnTo>
                <a:lnTo>
                  <a:pt x="82" y="1262"/>
                </a:lnTo>
                <a:lnTo>
                  <a:pt x="82" y="1260"/>
                </a:lnTo>
                <a:lnTo>
                  <a:pt x="81" y="1260"/>
                </a:lnTo>
                <a:lnTo>
                  <a:pt x="81" y="1258"/>
                </a:lnTo>
                <a:lnTo>
                  <a:pt x="79" y="1256"/>
                </a:lnTo>
                <a:lnTo>
                  <a:pt x="79" y="1254"/>
                </a:lnTo>
                <a:lnTo>
                  <a:pt x="77" y="1252"/>
                </a:lnTo>
                <a:lnTo>
                  <a:pt x="77" y="1251"/>
                </a:lnTo>
                <a:lnTo>
                  <a:pt x="77" y="1251"/>
                </a:lnTo>
                <a:lnTo>
                  <a:pt x="75" y="1249"/>
                </a:lnTo>
                <a:lnTo>
                  <a:pt x="75" y="1247"/>
                </a:lnTo>
                <a:lnTo>
                  <a:pt x="75" y="1243"/>
                </a:lnTo>
                <a:lnTo>
                  <a:pt x="73" y="1241"/>
                </a:lnTo>
                <a:lnTo>
                  <a:pt x="73" y="1239"/>
                </a:lnTo>
                <a:lnTo>
                  <a:pt x="73" y="1237"/>
                </a:lnTo>
                <a:lnTo>
                  <a:pt x="71" y="1236"/>
                </a:lnTo>
                <a:lnTo>
                  <a:pt x="71" y="1234"/>
                </a:lnTo>
                <a:lnTo>
                  <a:pt x="71" y="1232"/>
                </a:lnTo>
                <a:lnTo>
                  <a:pt x="71" y="1228"/>
                </a:lnTo>
                <a:lnTo>
                  <a:pt x="71" y="1226"/>
                </a:lnTo>
                <a:lnTo>
                  <a:pt x="71" y="1224"/>
                </a:lnTo>
                <a:lnTo>
                  <a:pt x="71" y="1221"/>
                </a:lnTo>
                <a:lnTo>
                  <a:pt x="71" y="1219"/>
                </a:lnTo>
                <a:lnTo>
                  <a:pt x="71" y="1217"/>
                </a:lnTo>
                <a:lnTo>
                  <a:pt x="71" y="1213"/>
                </a:lnTo>
                <a:lnTo>
                  <a:pt x="71" y="1211"/>
                </a:lnTo>
                <a:lnTo>
                  <a:pt x="71" y="1209"/>
                </a:lnTo>
                <a:lnTo>
                  <a:pt x="71" y="1206"/>
                </a:lnTo>
                <a:lnTo>
                  <a:pt x="69" y="1206"/>
                </a:lnTo>
                <a:lnTo>
                  <a:pt x="69" y="1204"/>
                </a:lnTo>
                <a:lnTo>
                  <a:pt x="69" y="1202"/>
                </a:lnTo>
                <a:lnTo>
                  <a:pt x="67" y="1200"/>
                </a:lnTo>
                <a:lnTo>
                  <a:pt x="67" y="1198"/>
                </a:lnTo>
                <a:lnTo>
                  <a:pt x="67" y="1196"/>
                </a:lnTo>
                <a:lnTo>
                  <a:pt x="66" y="1194"/>
                </a:lnTo>
                <a:lnTo>
                  <a:pt x="66" y="1192"/>
                </a:lnTo>
                <a:lnTo>
                  <a:pt x="66" y="1191"/>
                </a:lnTo>
                <a:lnTo>
                  <a:pt x="64" y="1189"/>
                </a:lnTo>
                <a:lnTo>
                  <a:pt x="64" y="1187"/>
                </a:lnTo>
                <a:lnTo>
                  <a:pt x="64" y="1183"/>
                </a:lnTo>
                <a:lnTo>
                  <a:pt x="64" y="1181"/>
                </a:lnTo>
                <a:lnTo>
                  <a:pt x="62" y="1179"/>
                </a:lnTo>
                <a:lnTo>
                  <a:pt x="62" y="1177"/>
                </a:lnTo>
                <a:lnTo>
                  <a:pt x="62" y="1176"/>
                </a:lnTo>
                <a:lnTo>
                  <a:pt x="62" y="1174"/>
                </a:lnTo>
                <a:lnTo>
                  <a:pt x="62" y="1172"/>
                </a:lnTo>
                <a:lnTo>
                  <a:pt x="60" y="1170"/>
                </a:lnTo>
                <a:lnTo>
                  <a:pt x="60" y="1168"/>
                </a:lnTo>
                <a:lnTo>
                  <a:pt x="60" y="1166"/>
                </a:lnTo>
                <a:lnTo>
                  <a:pt x="60" y="1164"/>
                </a:lnTo>
                <a:lnTo>
                  <a:pt x="58" y="1164"/>
                </a:lnTo>
                <a:lnTo>
                  <a:pt x="58" y="1162"/>
                </a:lnTo>
                <a:lnTo>
                  <a:pt x="58" y="1161"/>
                </a:lnTo>
                <a:lnTo>
                  <a:pt x="58" y="1159"/>
                </a:lnTo>
                <a:lnTo>
                  <a:pt x="58" y="1157"/>
                </a:lnTo>
                <a:lnTo>
                  <a:pt x="58" y="1155"/>
                </a:lnTo>
                <a:lnTo>
                  <a:pt x="58" y="1151"/>
                </a:lnTo>
                <a:lnTo>
                  <a:pt x="56" y="1149"/>
                </a:lnTo>
                <a:lnTo>
                  <a:pt x="58" y="1147"/>
                </a:lnTo>
                <a:lnTo>
                  <a:pt x="58" y="1144"/>
                </a:lnTo>
                <a:lnTo>
                  <a:pt x="58" y="1142"/>
                </a:lnTo>
                <a:lnTo>
                  <a:pt x="58" y="1140"/>
                </a:lnTo>
                <a:lnTo>
                  <a:pt x="58" y="1138"/>
                </a:lnTo>
                <a:lnTo>
                  <a:pt x="58" y="1134"/>
                </a:lnTo>
                <a:lnTo>
                  <a:pt x="58" y="1132"/>
                </a:lnTo>
                <a:lnTo>
                  <a:pt x="60" y="1131"/>
                </a:lnTo>
                <a:lnTo>
                  <a:pt x="60" y="1129"/>
                </a:lnTo>
                <a:lnTo>
                  <a:pt x="60" y="1127"/>
                </a:lnTo>
                <a:lnTo>
                  <a:pt x="60" y="1125"/>
                </a:lnTo>
                <a:lnTo>
                  <a:pt x="60" y="1123"/>
                </a:lnTo>
                <a:lnTo>
                  <a:pt x="62" y="1121"/>
                </a:lnTo>
                <a:lnTo>
                  <a:pt x="62" y="1119"/>
                </a:lnTo>
                <a:lnTo>
                  <a:pt x="62" y="1117"/>
                </a:lnTo>
                <a:lnTo>
                  <a:pt x="62" y="1117"/>
                </a:lnTo>
                <a:lnTo>
                  <a:pt x="64" y="1116"/>
                </a:lnTo>
                <a:lnTo>
                  <a:pt x="64" y="1114"/>
                </a:lnTo>
                <a:lnTo>
                  <a:pt x="66" y="1112"/>
                </a:lnTo>
                <a:lnTo>
                  <a:pt x="67" y="1110"/>
                </a:lnTo>
                <a:lnTo>
                  <a:pt x="67" y="1108"/>
                </a:lnTo>
                <a:lnTo>
                  <a:pt x="69" y="1106"/>
                </a:lnTo>
                <a:lnTo>
                  <a:pt x="71" y="1104"/>
                </a:lnTo>
                <a:lnTo>
                  <a:pt x="71" y="1102"/>
                </a:lnTo>
                <a:lnTo>
                  <a:pt x="73" y="1102"/>
                </a:lnTo>
                <a:lnTo>
                  <a:pt x="73" y="1101"/>
                </a:lnTo>
                <a:lnTo>
                  <a:pt x="75" y="1099"/>
                </a:lnTo>
                <a:lnTo>
                  <a:pt x="77" y="1097"/>
                </a:lnTo>
                <a:lnTo>
                  <a:pt x="79" y="1097"/>
                </a:lnTo>
                <a:lnTo>
                  <a:pt x="79" y="1095"/>
                </a:lnTo>
                <a:lnTo>
                  <a:pt x="81" y="1093"/>
                </a:lnTo>
                <a:lnTo>
                  <a:pt x="81" y="1091"/>
                </a:lnTo>
                <a:lnTo>
                  <a:pt x="82" y="1091"/>
                </a:lnTo>
                <a:lnTo>
                  <a:pt x="84" y="1089"/>
                </a:lnTo>
                <a:lnTo>
                  <a:pt x="84" y="1087"/>
                </a:lnTo>
                <a:lnTo>
                  <a:pt x="86" y="1086"/>
                </a:lnTo>
                <a:lnTo>
                  <a:pt x="88" y="1086"/>
                </a:lnTo>
                <a:lnTo>
                  <a:pt x="88" y="1084"/>
                </a:lnTo>
                <a:lnTo>
                  <a:pt x="90" y="1082"/>
                </a:lnTo>
                <a:lnTo>
                  <a:pt x="92" y="1080"/>
                </a:lnTo>
                <a:lnTo>
                  <a:pt x="94" y="1078"/>
                </a:lnTo>
                <a:lnTo>
                  <a:pt x="96" y="1076"/>
                </a:lnTo>
                <a:lnTo>
                  <a:pt x="96" y="1074"/>
                </a:lnTo>
                <a:lnTo>
                  <a:pt x="97" y="1074"/>
                </a:lnTo>
                <a:lnTo>
                  <a:pt x="97" y="1072"/>
                </a:lnTo>
                <a:lnTo>
                  <a:pt x="99" y="1072"/>
                </a:lnTo>
                <a:lnTo>
                  <a:pt x="99" y="1071"/>
                </a:lnTo>
                <a:lnTo>
                  <a:pt x="101" y="1069"/>
                </a:lnTo>
                <a:lnTo>
                  <a:pt x="101" y="1067"/>
                </a:lnTo>
                <a:lnTo>
                  <a:pt x="103" y="1065"/>
                </a:lnTo>
                <a:lnTo>
                  <a:pt x="103" y="1063"/>
                </a:lnTo>
                <a:lnTo>
                  <a:pt x="103" y="1061"/>
                </a:lnTo>
                <a:lnTo>
                  <a:pt x="105" y="1059"/>
                </a:lnTo>
                <a:lnTo>
                  <a:pt x="105" y="1057"/>
                </a:lnTo>
                <a:lnTo>
                  <a:pt x="105" y="1056"/>
                </a:lnTo>
                <a:lnTo>
                  <a:pt x="107" y="1054"/>
                </a:lnTo>
                <a:lnTo>
                  <a:pt x="107" y="1052"/>
                </a:lnTo>
                <a:lnTo>
                  <a:pt x="107" y="1050"/>
                </a:lnTo>
                <a:lnTo>
                  <a:pt x="107" y="1046"/>
                </a:lnTo>
                <a:lnTo>
                  <a:pt x="107" y="1044"/>
                </a:lnTo>
                <a:lnTo>
                  <a:pt x="107" y="1042"/>
                </a:lnTo>
                <a:lnTo>
                  <a:pt x="107" y="1039"/>
                </a:lnTo>
                <a:lnTo>
                  <a:pt x="107" y="1037"/>
                </a:lnTo>
                <a:lnTo>
                  <a:pt x="105" y="1035"/>
                </a:lnTo>
                <a:lnTo>
                  <a:pt x="105" y="1033"/>
                </a:lnTo>
                <a:lnTo>
                  <a:pt x="105" y="1031"/>
                </a:lnTo>
                <a:lnTo>
                  <a:pt x="105" y="1027"/>
                </a:lnTo>
                <a:lnTo>
                  <a:pt x="105" y="1027"/>
                </a:lnTo>
                <a:lnTo>
                  <a:pt x="103" y="1026"/>
                </a:lnTo>
                <a:lnTo>
                  <a:pt x="103" y="1024"/>
                </a:lnTo>
                <a:lnTo>
                  <a:pt x="101" y="1022"/>
                </a:lnTo>
                <a:lnTo>
                  <a:pt x="101" y="1018"/>
                </a:lnTo>
                <a:lnTo>
                  <a:pt x="101" y="1016"/>
                </a:lnTo>
                <a:lnTo>
                  <a:pt x="101" y="1014"/>
                </a:lnTo>
                <a:lnTo>
                  <a:pt x="99" y="1012"/>
                </a:lnTo>
                <a:lnTo>
                  <a:pt x="99" y="1011"/>
                </a:lnTo>
                <a:lnTo>
                  <a:pt x="99" y="1009"/>
                </a:lnTo>
                <a:lnTo>
                  <a:pt x="97" y="1007"/>
                </a:lnTo>
                <a:lnTo>
                  <a:pt x="97" y="1005"/>
                </a:lnTo>
                <a:lnTo>
                  <a:pt x="97" y="1003"/>
                </a:lnTo>
                <a:lnTo>
                  <a:pt x="96" y="1001"/>
                </a:lnTo>
                <a:lnTo>
                  <a:pt x="96" y="999"/>
                </a:lnTo>
                <a:lnTo>
                  <a:pt x="96" y="996"/>
                </a:lnTo>
                <a:lnTo>
                  <a:pt x="96" y="994"/>
                </a:lnTo>
                <a:lnTo>
                  <a:pt x="94" y="992"/>
                </a:lnTo>
                <a:lnTo>
                  <a:pt x="94" y="990"/>
                </a:lnTo>
                <a:lnTo>
                  <a:pt x="94" y="988"/>
                </a:lnTo>
                <a:lnTo>
                  <a:pt x="92" y="986"/>
                </a:lnTo>
                <a:lnTo>
                  <a:pt x="92" y="984"/>
                </a:lnTo>
                <a:lnTo>
                  <a:pt x="90" y="982"/>
                </a:lnTo>
                <a:lnTo>
                  <a:pt x="90" y="982"/>
                </a:lnTo>
                <a:lnTo>
                  <a:pt x="90" y="981"/>
                </a:lnTo>
                <a:lnTo>
                  <a:pt x="88" y="979"/>
                </a:lnTo>
                <a:lnTo>
                  <a:pt x="88" y="977"/>
                </a:lnTo>
                <a:lnTo>
                  <a:pt x="86" y="975"/>
                </a:lnTo>
                <a:lnTo>
                  <a:pt x="86" y="973"/>
                </a:lnTo>
                <a:lnTo>
                  <a:pt x="84" y="971"/>
                </a:lnTo>
                <a:lnTo>
                  <a:pt x="84" y="969"/>
                </a:lnTo>
                <a:lnTo>
                  <a:pt x="84" y="967"/>
                </a:lnTo>
                <a:lnTo>
                  <a:pt x="82" y="966"/>
                </a:lnTo>
                <a:lnTo>
                  <a:pt x="82" y="964"/>
                </a:lnTo>
                <a:lnTo>
                  <a:pt x="81" y="962"/>
                </a:lnTo>
                <a:lnTo>
                  <a:pt x="81" y="960"/>
                </a:lnTo>
                <a:lnTo>
                  <a:pt x="79" y="960"/>
                </a:lnTo>
                <a:lnTo>
                  <a:pt x="79" y="958"/>
                </a:lnTo>
                <a:lnTo>
                  <a:pt x="77" y="956"/>
                </a:lnTo>
                <a:lnTo>
                  <a:pt x="77" y="954"/>
                </a:lnTo>
                <a:lnTo>
                  <a:pt x="75" y="952"/>
                </a:lnTo>
                <a:lnTo>
                  <a:pt x="75" y="951"/>
                </a:lnTo>
                <a:lnTo>
                  <a:pt x="73" y="949"/>
                </a:lnTo>
                <a:lnTo>
                  <a:pt x="73" y="947"/>
                </a:lnTo>
                <a:lnTo>
                  <a:pt x="71" y="947"/>
                </a:lnTo>
                <a:lnTo>
                  <a:pt x="71" y="945"/>
                </a:lnTo>
                <a:lnTo>
                  <a:pt x="69" y="943"/>
                </a:lnTo>
                <a:lnTo>
                  <a:pt x="69" y="941"/>
                </a:lnTo>
                <a:lnTo>
                  <a:pt x="69" y="939"/>
                </a:lnTo>
                <a:lnTo>
                  <a:pt x="67" y="937"/>
                </a:lnTo>
                <a:lnTo>
                  <a:pt x="67" y="937"/>
                </a:lnTo>
                <a:lnTo>
                  <a:pt x="67" y="936"/>
                </a:lnTo>
                <a:lnTo>
                  <a:pt x="66" y="932"/>
                </a:lnTo>
                <a:lnTo>
                  <a:pt x="66" y="930"/>
                </a:lnTo>
                <a:lnTo>
                  <a:pt x="66" y="928"/>
                </a:lnTo>
                <a:lnTo>
                  <a:pt x="64" y="926"/>
                </a:lnTo>
                <a:lnTo>
                  <a:pt x="64" y="924"/>
                </a:lnTo>
                <a:lnTo>
                  <a:pt x="64" y="922"/>
                </a:lnTo>
                <a:lnTo>
                  <a:pt x="62" y="921"/>
                </a:lnTo>
                <a:lnTo>
                  <a:pt x="62" y="919"/>
                </a:lnTo>
                <a:lnTo>
                  <a:pt x="62" y="917"/>
                </a:lnTo>
                <a:lnTo>
                  <a:pt x="62" y="915"/>
                </a:lnTo>
                <a:lnTo>
                  <a:pt x="62" y="913"/>
                </a:lnTo>
                <a:lnTo>
                  <a:pt x="62" y="911"/>
                </a:lnTo>
                <a:lnTo>
                  <a:pt x="62" y="907"/>
                </a:lnTo>
                <a:lnTo>
                  <a:pt x="60" y="906"/>
                </a:lnTo>
                <a:lnTo>
                  <a:pt x="60" y="904"/>
                </a:lnTo>
                <a:lnTo>
                  <a:pt x="60" y="902"/>
                </a:lnTo>
                <a:lnTo>
                  <a:pt x="58" y="900"/>
                </a:lnTo>
                <a:lnTo>
                  <a:pt x="58" y="898"/>
                </a:lnTo>
                <a:lnTo>
                  <a:pt x="58" y="896"/>
                </a:lnTo>
                <a:lnTo>
                  <a:pt x="56" y="894"/>
                </a:lnTo>
                <a:lnTo>
                  <a:pt x="56" y="892"/>
                </a:lnTo>
                <a:lnTo>
                  <a:pt x="56" y="892"/>
                </a:lnTo>
                <a:lnTo>
                  <a:pt x="54" y="891"/>
                </a:lnTo>
                <a:lnTo>
                  <a:pt x="54" y="889"/>
                </a:lnTo>
                <a:lnTo>
                  <a:pt x="54" y="887"/>
                </a:lnTo>
                <a:lnTo>
                  <a:pt x="52" y="885"/>
                </a:lnTo>
                <a:lnTo>
                  <a:pt x="52" y="881"/>
                </a:lnTo>
                <a:lnTo>
                  <a:pt x="52" y="879"/>
                </a:lnTo>
                <a:lnTo>
                  <a:pt x="52" y="877"/>
                </a:lnTo>
                <a:lnTo>
                  <a:pt x="51" y="876"/>
                </a:lnTo>
                <a:lnTo>
                  <a:pt x="51" y="874"/>
                </a:lnTo>
                <a:lnTo>
                  <a:pt x="51" y="872"/>
                </a:lnTo>
                <a:lnTo>
                  <a:pt x="51" y="870"/>
                </a:lnTo>
                <a:lnTo>
                  <a:pt x="51" y="866"/>
                </a:lnTo>
                <a:lnTo>
                  <a:pt x="49" y="864"/>
                </a:lnTo>
                <a:lnTo>
                  <a:pt x="49" y="862"/>
                </a:lnTo>
                <a:lnTo>
                  <a:pt x="49" y="861"/>
                </a:lnTo>
                <a:lnTo>
                  <a:pt x="47" y="859"/>
                </a:lnTo>
                <a:lnTo>
                  <a:pt x="47" y="857"/>
                </a:lnTo>
                <a:lnTo>
                  <a:pt x="47" y="855"/>
                </a:lnTo>
                <a:lnTo>
                  <a:pt x="45" y="853"/>
                </a:lnTo>
                <a:lnTo>
                  <a:pt x="45" y="851"/>
                </a:lnTo>
                <a:lnTo>
                  <a:pt x="43" y="849"/>
                </a:lnTo>
                <a:lnTo>
                  <a:pt x="43" y="849"/>
                </a:lnTo>
                <a:lnTo>
                  <a:pt x="43" y="847"/>
                </a:lnTo>
                <a:lnTo>
                  <a:pt x="41" y="846"/>
                </a:lnTo>
                <a:lnTo>
                  <a:pt x="41" y="844"/>
                </a:lnTo>
                <a:lnTo>
                  <a:pt x="39" y="842"/>
                </a:lnTo>
                <a:lnTo>
                  <a:pt x="37" y="840"/>
                </a:lnTo>
                <a:lnTo>
                  <a:pt x="36" y="838"/>
                </a:lnTo>
                <a:lnTo>
                  <a:pt x="36" y="836"/>
                </a:lnTo>
                <a:lnTo>
                  <a:pt x="34" y="836"/>
                </a:lnTo>
                <a:lnTo>
                  <a:pt x="32" y="834"/>
                </a:lnTo>
                <a:lnTo>
                  <a:pt x="30" y="832"/>
                </a:lnTo>
                <a:lnTo>
                  <a:pt x="28" y="830"/>
                </a:lnTo>
                <a:lnTo>
                  <a:pt x="28" y="829"/>
                </a:lnTo>
                <a:lnTo>
                  <a:pt x="26" y="827"/>
                </a:lnTo>
                <a:lnTo>
                  <a:pt x="26" y="825"/>
                </a:lnTo>
                <a:lnTo>
                  <a:pt x="24" y="823"/>
                </a:lnTo>
                <a:lnTo>
                  <a:pt x="24" y="821"/>
                </a:lnTo>
                <a:lnTo>
                  <a:pt x="24" y="819"/>
                </a:lnTo>
                <a:lnTo>
                  <a:pt x="22" y="817"/>
                </a:lnTo>
                <a:lnTo>
                  <a:pt x="22" y="815"/>
                </a:lnTo>
                <a:lnTo>
                  <a:pt x="21" y="814"/>
                </a:lnTo>
                <a:lnTo>
                  <a:pt x="21" y="812"/>
                </a:lnTo>
                <a:lnTo>
                  <a:pt x="21" y="810"/>
                </a:lnTo>
                <a:lnTo>
                  <a:pt x="19" y="808"/>
                </a:lnTo>
                <a:lnTo>
                  <a:pt x="19" y="806"/>
                </a:lnTo>
                <a:lnTo>
                  <a:pt x="17" y="804"/>
                </a:lnTo>
                <a:lnTo>
                  <a:pt x="17" y="804"/>
                </a:lnTo>
                <a:lnTo>
                  <a:pt x="15" y="802"/>
                </a:lnTo>
                <a:lnTo>
                  <a:pt x="15" y="800"/>
                </a:lnTo>
                <a:lnTo>
                  <a:pt x="15" y="799"/>
                </a:lnTo>
                <a:lnTo>
                  <a:pt x="15" y="797"/>
                </a:lnTo>
                <a:lnTo>
                  <a:pt x="15" y="795"/>
                </a:lnTo>
                <a:lnTo>
                  <a:pt x="13" y="793"/>
                </a:lnTo>
                <a:lnTo>
                  <a:pt x="13" y="791"/>
                </a:lnTo>
                <a:lnTo>
                  <a:pt x="13" y="789"/>
                </a:lnTo>
                <a:lnTo>
                  <a:pt x="11" y="787"/>
                </a:lnTo>
                <a:lnTo>
                  <a:pt x="11" y="785"/>
                </a:lnTo>
                <a:lnTo>
                  <a:pt x="11" y="784"/>
                </a:lnTo>
                <a:lnTo>
                  <a:pt x="9" y="782"/>
                </a:lnTo>
                <a:lnTo>
                  <a:pt x="9" y="780"/>
                </a:lnTo>
                <a:lnTo>
                  <a:pt x="9" y="778"/>
                </a:lnTo>
                <a:lnTo>
                  <a:pt x="7" y="776"/>
                </a:lnTo>
                <a:lnTo>
                  <a:pt x="7" y="774"/>
                </a:lnTo>
                <a:lnTo>
                  <a:pt x="7" y="772"/>
                </a:lnTo>
                <a:lnTo>
                  <a:pt x="7" y="769"/>
                </a:lnTo>
                <a:lnTo>
                  <a:pt x="6" y="767"/>
                </a:lnTo>
                <a:lnTo>
                  <a:pt x="6" y="765"/>
                </a:lnTo>
                <a:lnTo>
                  <a:pt x="6" y="763"/>
                </a:lnTo>
                <a:lnTo>
                  <a:pt x="6" y="761"/>
                </a:lnTo>
                <a:lnTo>
                  <a:pt x="4" y="759"/>
                </a:lnTo>
                <a:lnTo>
                  <a:pt x="4" y="757"/>
                </a:lnTo>
                <a:lnTo>
                  <a:pt x="4" y="755"/>
                </a:lnTo>
                <a:lnTo>
                  <a:pt x="4" y="754"/>
                </a:lnTo>
                <a:lnTo>
                  <a:pt x="4" y="752"/>
                </a:lnTo>
                <a:lnTo>
                  <a:pt x="4" y="748"/>
                </a:lnTo>
                <a:lnTo>
                  <a:pt x="2" y="746"/>
                </a:lnTo>
                <a:lnTo>
                  <a:pt x="2" y="744"/>
                </a:lnTo>
                <a:lnTo>
                  <a:pt x="2" y="742"/>
                </a:lnTo>
                <a:lnTo>
                  <a:pt x="2" y="740"/>
                </a:lnTo>
                <a:lnTo>
                  <a:pt x="2" y="737"/>
                </a:lnTo>
                <a:lnTo>
                  <a:pt x="2" y="735"/>
                </a:lnTo>
                <a:lnTo>
                  <a:pt x="2" y="733"/>
                </a:lnTo>
                <a:lnTo>
                  <a:pt x="2" y="729"/>
                </a:lnTo>
                <a:lnTo>
                  <a:pt x="2" y="727"/>
                </a:lnTo>
                <a:lnTo>
                  <a:pt x="0" y="725"/>
                </a:lnTo>
                <a:lnTo>
                  <a:pt x="0" y="722"/>
                </a:lnTo>
                <a:lnTo>
                  <a:pt x="2" y="720"/>
                </a:lnTo>
                <a:lnTo>
                  <a:pt x="2" y="718"/>
                </a:lnTo>
                <a:lnTo>
                  <a:pt x="2" y="714"/>
                </a:lnTo>
                <a:lnTo>
                  <a:pt x="2" y="714"/>
                </a:lnTo>
                <a:lnTo>
                  <a:pt x="2" y="712"/>
                </a:lnTo>
                <a:lnTo>
                  <a:pt x="2" y="709"/>
                </a:lnTo>
                <a:lnTo>
                  <a:pt x="2" y="707"/>
                </a:lnTo>
                <a:lnTo>
                  <a:pt x="2" y="705"/>
                </a:lnTo>
                <a:lnTo>
                  <a:pt x="2" y="703"/>
                </a:lnTo>
                <a:lnTo>
                  <a:pt x="4" y="701"/>
                </a:lnTo>
                <a:lnTo>
                  <a:pt x="4" y="699"/>
                </a:lnTo>
                <a:lnTo>
                  <a:pt x="4" y="695"/>
                </a:lnTo>
                <a:lnTo>
                  <a:pt x="4" y="694"/>
                </a:lnTo>
                <a:lnTo>
                  <a:pt x="6" y="692"/>
                </a:lnTo>
                <a:lnTo>
                  <a:pt x="6" y="690"/>
                </a:lnTo>
                <a:lnTo>
                  <a:pt x="6" y="688"/>
                </a:lnTo>
                <a:lnTo>
                  <a:pt x="7" y="686"/>
                </a:lnTo>
                <a:lnTo>
                  <a:pt x="7" y="684"/>
                </a:lnTo>
                <a:lnTo>
                  <a:pt x="7" y="682"/>
                </a:lnTo>
                <a:lnTo>
                  <a:pt x="9" y="680"/>
                </a:lnTo>
                <a:lnTo>
                  <a:pt x="9" y="679"/>
                </a:lnTo>
                <a:lnTo>
                  <a:pt x="11" y="677"/>
                </a:lnTo>
                <a:lnTo>
                  <a:pt x="11" y="675"/>
                </a:lnTo>
                <a:lnTo>
                  <a:pt x="13" y="673"/>
                </a:lnTo>
                <a:lnTo>
                  <a:pt x="13" y="671"/>
                </a:lnTo>
                <a:lnTo>
                  <a:pt x="15" y="669"/>
                </a:lnTo>
                <a:lnTo>
                  <a:pt x="15" y="669"/>
                </a:lnTo>
                <a:lnTo>
                  <a:pt x="15" y="667"/>
                </a:lnTo>
                <a:lnTo>
                  <a:pt x="15" y="665"/>
                </a:lnTo>
                <a:lnTo>
                  <a:pt x="15" y="664"/>
                </a:lnTo>
                <a:lnTo>
                  <a:pt x="17" y="662"/>
                </a:lnTo>
                <a:lnTo>
                  <a:pt x="17" y="660"/>
                </a:lnTo>
                <a:lnTo>
                  <a:pt x="17" y="658"/>
                </a:lnTo>
                <a:lnTo>
                  <a:pt x="19" y="656"/>
                </a:lnTo>
                <a:lnTo>
                  <a:pt x="19" y="654"/>
                </a:lnTo>
                <a:lnTo>
                  <a:pt x="21" y="652"/>
                </a:lnTo>
                <a:lnTo>
                  <a:pt x="21" y="650"/>
                </a:lnTo>
                <a:lnTo>
                  <a:pt x="21" y="649"/>
                </a:lnTo>
                <a:lnTo>
                  <a:pt x="22" y="647"/>
                </a:lnTo>
                <a:lnTo>
                  <a:pt x="22" y="645"/>
                </a:lnTo>
                <a:lnTo>
                  <a:pt x="22" y="643"/>
                </a:lnTo>
                <a:lnTo>
                  <a:pt x="24" y="641"/>
                </a:lnTo>
                <a:lnTo>
                  <a:pt x="24" y="639"/>
                </a:lnTo>
                <a:lnTo>
                  <a:pt x="26" y="637"/>
                </a:lnTo>
                <a:lnTo>
                  <a:pt x="26" y="635"/>
                </a:lnTo>
                <a:lnTo>
                  <a:pt x="26" y="634"/>
                </a:lnTo>
                <a:lnTo>
                  <a:pt x="28" y="632"/>
                </a:lnTo>
                <a:lnTo>
                  <a:pt x="28" y="630"/>
                </a:lnTo>
                <a:lnTo>
                  <a:pt x="30" y="628"/>
                </a:lnTo>
                <a:lnTo>
                  <a:pt x="30" y="626"/>
                </a:lnTo>
                <a:lnTo>
                  <a:pt x="30" y="624"/>
                </a:lnTo>
                <a:lnTo>
                  <a:pt x="30" y="624"/>
                </a:lnTo>
                <a:lnTo>
                  <a:pt x="32" y="622"/>
                </a:lnTo>
                <a:lnTo>
                  <a:pt x="32" y="620"/>
                </a:lnTo>
                <a:lnTo>
                  <a:pt x="32" y="619"/>
                </a:lnTo>
                <a:lnTo>
                  <a:pt x="34" y="617"/>
                </a:lnTo>
                <a:lnTo>
                  <a:pt x="34" y="613"/>
                </a:lnTo>
                <a:lnTo>
                  <a:pt x="34" y="611"/>
                </a:lnTo>
                <a:lnTo>
                  <a:pt x="34" y="609"/>
                </a:lnTo>
                <a:lnTo>
                  <a:pt x="34" y="605"/>
                </a:lnTo>
                <a:lnTo>
                  <a:pt x="34" y="604"/>
                </a:lnTo>
                <a:lnTo>
                  <a:pt x="34" y="602"/>
                </a:lnTo>
                <a:lnTo>
                  <a:pt x="32" y="602"/>
                </a:lnTo>
                <a:lnTo>
                  <a:pt x="32" y="600"/>
                </a:lnTo>
                <a:lnTo>
                  <a:pt x="32" y="596"/>
                </a:lnTo>
                <a:lnTo>
                  <a:pt x="32" y="594"/>
                </a:lnTo>
                <a:lnTo>
                  <a:pt x="32" y="592"/>
                </a:lnTo>
                <a:lnTo>
                  <a:pt x="32" y="589"/>
                </a:lnTo>
                <a:lnTo>
                  <a:pt x="32" y="587"/>
                </a:lnTo>
                <a:lnTo>
                  <a:pt x="32" y="585"/>
                </a:lnTo>
                <a:lnTo>
                  <a:pt x="30" y="581"/>
                </a:lnTo>
                <a:lnTo>
                  <a:pt x="34" y="581"/>
                </a:lnTo>
                <a:lnTo>
                  <a:pt x="36" y="581"/>
                </a:lnTo>
                <a:lnTo>
                  <a:pt x="37" y="581"/>
                </a:lnTo>
                <a:lnTo>
                  <a:pt x="41" y="581"/>
                </a:lnTo>
                <a:lnTo>
                  <a:pt x="43" y="581"/>
                </a:lnTo>
                <a:lnTo>
                  <a:pt x="47" y="581"/>
                </a:lnTo>
                <a:lnTo>
                  <a:pt x="49" y="581"/>
                </a:lnTo>
                <a:lnTo>
                  <a:pt x="51" y="581"/>
                </a:lnTo>
                <a:lnTo>
                  <a:pt x="54" y="581"/>
                </a:lnTo>
                <a:lnTo>
                  <a:pt x="56" y="581"/>
                </a:lnTo>
                <a:lnTo>
                  <a:pt x="60" y="581"/>
                </a:lnTo>
                <a:lnTo>
                  <a:pt x="62" y="581"/>
                </a:lnTo>
                <a:lnTo>
                  <a:pt x="62" y="581"/>
                </a:lnTo>
                <a:lnTo>
                  <a:pt x="66" y="581"/>
                </a:lnTo>
                <a:lnTo>
                  <a:pt x="67" y="581"/>
                </a:lnTo>
                <a:lnTo>
                  <a:pt x="69" y="581"/>
                </a:lnTo>
                <a:lnTo>
                  <a:pt x="73" y="581"/>
                </a:lnTo>
                <a:lnTo>
                  <a:pt x="75" y="581"/>
                </a:lnTo>
                <a:lnTo>
                  <a:pt x="79" y="581"/>
                </a:lnTo>
                <a:lnTo>
                  <a:pt x="81" y="581"/>
                </a:lnTo>
                <a:lnTo>
                  <a:pt x="82" y="581"/>
                </a:lnTo>
                <a:lnTo>
                  <a:pt x="86" y="581"/>
                </a:lnTo>
                <a:lnTo>
                  <a:pt x="88" y="581"/>
                </a:lnTo>
                <a:lnTo>
                  <a:pt x="92" y="581"/>
                </a:lnTo>
                <a:lnTo>
                  <a:pt x="94" y="581"/>
                </a:lnTo>
                <a:lnTo>
                  <a:pt x="96" y="581"/>
                </a:lnTo>
                <a:lnTo>
                  <a:pt x="99" y="581"/>
                </a:lnTo>
                <a:lnTo>
                  <a:pt x="101" y="581"/>
                </a:lnTo>
                <a:lnTo>
                  <a:pt x="103" y="581"/>
                </a:lnTo>
                <a:lnTo>
                  <a:pt x="107" y="581"/>
                </a:lnTo>
                <a:lnTo>
                  <a:pt x="109" y="581"/>
                </a:lnTo>
                <a:lnTo>
                  <a:pt x="111" y="581"/>
                </a:lnTo>
                <a:lnTo>
                  <a:pt x="112" y="581"/>
                </a:lnTo>
                <a:lnTo>
                  <a:pt x="114" y="581"/>
                </a:lnTo>
                <a:lnTo>
                  <a:pt x="116" y="581"/>
                </a:lnTo>
                <a:lnTo>
                  <a:pt x="118" y="581"/>
                </a:lnTo>
                <a:lnTo>
                  <a:pt x="120" y="581"/>
                </a:lnTo>
                <a:lnTo>
                  <a:pt x="122" y="581"/>
                </a:lnTo>
                <a:lnTo>
                  <a:pt x="124" y="583"/>
                </a:lnTo>
                <a:lnTo>
                  <a:pt x="126" y="583"/>
                </a:lnTo>
                <a:lnTo>
                  <a:pt x="127" y="585"/>
                </a:lnTo>
                <a:lnTo>
                  <a:pt x="129" y="585"/>
                </a:lnTo>
                <a:lnTo>
                  <a:pt x="131" y="585"/>
                </a:lnTo>
                <a:lnTo>
                  <a:pt x="133" y="585"/>
                </a:lnTo>
                <a:lnTo>
                  <a:pt x="135" y="583"/>
                </a:lnTo>
                <a:lnTo>
                  <a:pt x="137" y="583"/>
                </a:lnTo>
                <a:lnTo>
                  <a:pt x="139" y="583"/>
                </a:lnTo>
                <a:lnTo>
                  <a:pt x="141" y="583"/>
                </a:lnTo>
                <a:lnTo>
                  <a:pt x="142" y="583"/>
                </a:lnTo>
                <a:lnTo>
                  <a:pt x="144" y="583"/>
                </a:lnTo>
                <a:lnTo>
                  <a:pt x="146" y="585"/>
                </a:lnTo>
                <a:lnTo>
                  <a:pt x="148" y="585"/>
                </a:lnTo>
                <a:lnTo>
                  <a:pt x="150" y="587"/>
                </a:lnTo>
                <a:lnTo>
                  <a:pt x="152" y="585"/>
                </a:lnTo>
                <a:lnTo>
                  <a:pt x="154" y="585"/>
                </a:lnTo>
                <a:lnTo>
                  <a:pt x="156" y="583"/>
                </a:lnTo>
                <a:lnTo>
                  <a:pt x="156" y="581"/>
                </a:lnTo>
                <a:lnTo>
                  <a:pt x="156" y="581"/>
                </a:lnTo>
                <a:lnTo>
                  <a:pt x="156" y="579"/>
                </a:lnTo>
                <a:lnTo>
                  <a:pt x="156" y="577"/>
                </a:lnTo>
                <a:lnTo>
                  <a:pt x="154" y="575"/>
                </a:lnTo>
                <a:lnTo>
                  <a:pt x="156" y="574"/>
                </a:lnTo>
                <a:lnTo>
                  <a:pt x="156" y="572"/>
                </a:lnTo>
                <a:lnTo>
                  <a:pt x="157" y="570"/>
                </a:lnTo>
                <a:lnTo>
                  <a:pt x="157" y="570"/>
                </a:lnTo>
                <a:lnTo>
                  <a:pt x="157" y="568"/>
                </a:lnTo>
                <a:lnTo>
                  <a:pt x="159" y="568"/>
                </a:lnTo>
                <a:lnTo>
                  <a:pt x="161" y="566"/>
                </a:lnTo>
                <a:lnTo>
                  <a:pt x="163" y="566"/>
                </a:lnTo>
                <a:lnTo>
                  <a:pt x="165" y="564"/>
                </a:lnTo>
                <a:lnTo>
                  <a:pt x="165" y="562"/>
                </a:lnTo>
                <a:lnTo>
                  <a:pt x="167" y="560"/>
                </a:lnTo>
                <a:lnTo>
                  <a:pt x="167" y="559"/>
                </a:lnTo>
                <a:lnTo>
                  <a:pt x="167" y="557"/>
                </a:lnTo>
                <a:lnTo>
                  <a:pt x="167" y="555"/>
                </a:lnTo>
                <a:lnTo>
                  <a:pt x="169" y="553"/>
                </a:lnTo>
                <a:lnTo>
                  <a:pt x="171" y="551"/>
                </a:lnTo>
                <a:lnTo>
                  <a:pt x="171" y="549"/>
                </a:lnTo>
                <a:lnTo>
                  <a:pt x="172" y="549"/>
                </a:lnTo>
                <a:lnTo>
                  <a:pt x="176" y="549"/>
                </a:lnTo>
                <a:lnTo>
                  <a:pt x="178" y="549"/>
                </a:lnTo>
                <a:lnTo>
                  <a:pt x="180" y="549"/>
                </a:lnTo>
                <a:lnTo>
                  <a:pt x="182" y="551"/>
                </a:lnTo>
                <a:lnTo>
                  <a:pt x="182" y="553"/>
                </a:lnTo>
                <a:lnTo>
                  <a:pt x="184" y="553"/>
                </a:lnTo>
                <a:lnTo>
                  <a:pt x="186" y="555"/>
                </a:lnTo>
                <a:lnTo>
                  <a:pt x="188" y="555"/>
                </a:lnTo>
                <a:lnTo>
                  <a:pt x="189" y="553"/>
                </a:lnTo>
                <a:lnTo>
                  <a:pt x="191" y="551"/>
                </a:lnTo>
                <a:lnTo>
                  <a:pt x="193" y="549"/>
                </a:lnTo>
                <a:lnTo>
                  <a:pt x="195" y="549"/>
                </a:lnTo>
                <a:lnTo>
                  <a:pt x="199" y="549"/>
                </a:lnTo>
                <a:lnTo>
                  <a:pt x="201" y="547"/>
                </a:lnTo>
                <a:lnTo>
                  <a:pt x="203" y="547"/>
                </a:lnTo>
                <a:lnTo>
                  <a:pt x="204" y="547"/>
                </a:lnTo>
                <a:lnTo>
                  <a:pt x="204" y="545"/>
                </a:lnTo>
                <a:lnTo>
                  <a:pt x="206" y="545"/>
                </a:lnTo>
                <a:lnTo>
                  <a:pt x="208" y="545"/>
                </a:lnTo>
                <a:lnTo>
                  <a:pt x="210" y="544"/>
                </a:lnTo>
                <a:lnTo>
                  <a:pt x="212" y="544"/>
                </a:lnTo>
                <a:lnTo>
                  <a:pt x="214" y="542"/>
                </a:lnTo>
                <a:lnTo>
                  <a:pt x="216" y="540"/>
                </a:lnTo>
                <a:lnTo>
                  <a:pt x="218" y="538"/>
                </a:lnTo>
                <a:lnTo>
                  <a:pt x="219" y="538"/>
                </a:lnTo>
                <a:lnTo>
                  <a:pt x="219" y="536"/>
                </a:lnTo>
                <a:lnTo>
                  <a:pt x="221" y="536"/>
                </a:lnTo>
                <a:lnTo>
                  <a:pt x="221" y="534"/>
                </a:lnTo>
                <a:lnTo>
                  <a:pt x="223" y="532"/>
                </a:lnTo>
                <a:lnTo>
                  <a:pt x="225" y="532"/>
                </a:lnTo>
                <a:lnTo>
                  <a:pt x="225" y="530"/>
                </a:lnTo>
                <a:lnTo>
                  <a:pt x="227" y="529"/>
                </a:lnTo>
                <a:lnTo>
                  <a:pt x="229" y="529"/>
                </a:lnTo>
                <a:lnTo>
                  <a:pt x="231" y="529"/>
                </a:lnTo>
                <a:lnTo>
                  <a:pt x="233" y="527"/>
                </a:lnTo>
                <a:lnTo>
                  <a:pt x="234" y="527"/>
                </a:lnTo>
                <a:lnTo>
                  <a:pt x="236" y="527"/>
                </a:lnTo>
                <a:lnTo>
                  <a:pt x="238" y="525"/>
                </a:lnTo>
                <a:lnTo>
                  <a:pt x="240" y="523"/>
                </a:lnTo>
                <a:lnTo>
                  <a:pt x="240" y="521"/>
                </a:lnTo>
                <a:lnTo>
                  <a:pt x="242" y="521"/>
                </a:lnTo>
                <a:lnTo>
                  <a:pt x="244" y="519"/>
                </a:lnTo>
                <a:lnTo>
                  <a:pt x="246" y="519"/>
                </a:lnTo>
                <a:lnTo>
                  <a:pt x="248" y="519"/>
                </a:lnTo>
                <a:lnTo>
                  <a:pt x="249" y="517"/>
                </a:lnTo>
                <a:lnTo>
                  <a:pt x="251" y="515"/>
                </a:lnTo>
                <a:lnTo>
                  <a:pt x="251" y="514"/>
                </a:lnTo>
                <a:lnTo>
                  <a:pt x="251" y="512"/>
                </a:lnTo>
                <a:lnTo>
                  <a:pt x="253" y="512"/>
                </a:lnTo>
                <a:lnTo>
                  <a:pt x="253" y="510"/>
                </a:lnTo>
                <a:lnTo>
                  <a:pt x="255" y="510"/>
                </a:lnTo>
                <a:lnTo>
                  <a:pt x="255" y="508"/>
                </a:lnTo>
                <a:lnTo>
                  <a:pt x="257" y="506"/>
                </a:lnTo>
                <a:lnTo>
                  <a:pt x="257" y="504"/>
                </a:lnTo>
                <a:lnTo>
                  <a:pt x="257" y="502"/>
                </a:lnTo>
                <a:lnTo>
                  <a:pt x="257" y="499"/>
                </a:lnTo>
                <a:lnTo>
                  <a:pt x="257" y="497"/>
                </a:lnTo>
                <a:lnTo>
                  <a:pt x="257" y="495"/>
                </a:lnTo>
                <a:lnTo>
                  <a:pt x="259" y="493"/>
                </a:lnTo>
                <a:lnTo>
                  <a:pt x="259" y="491"/>
                </a:lnTo>
                <a:lnTo>
                  <a:pt x="261" y="491"/>
                </a:lnTo>
                <a:lnTo>
                  <a:pt x="261" y="489"/>
                </a:lnTo>
                <a:lnTo>
                  <a:pt x="263" y="489"/>
                </a:lnTo>
                <a:lnTo>
                  <a:pt x="263" y="487"/>
                </a:lnTo>
                <a:lnTo>
                  <a:pt x="264" y="485"/>
                </a:lnTo>
                <a:lnTo>
                  <a:pt x="264" y="484"/>
                </a:lnTo>
                <a:lnTo>
                  <a:pt x="264" y="482"/>
                </a:lnTo>
                <a:lnTo>
                  <a:pt x="266" y="480"/>
                </a:lnTo>
                <a:lnTo>
                  <a:pt x="268" y="478"/>
                </a:lnTo>
                <a:lnTo>
                  <a:pt x="270" y="478"/>
                </a:lnTo>
                <a:lnTo>
                  <a:pt x="272" y="478"/>
                </a:lnTo>
                <a:lnTo>
                  <a:pt x="274" y="476"/>
                </a:lnTo>
                <a:lnTo>
                  <a:pt x="276" y="476"/>
                </a:lnTo>
                <a:lnTo>
                  <a:pt x="278" y="476"/>
                </a:lnTo>
                <a:lnTo>
                  <a:pt x="279" y="474"/>
                </a:lnTo>
                <a:lnTo>
                  <a:pt x="281" y="474"/>
                </a:lnTo>
                <a:lnTo>
                  <a:pt x="283" y="472"/>
                </a:lnTo>
                <a:lnTo>
                  <a:pt x="285" y="472"/>
                </a:lnTo>
                <a:lnTo>
                  <a:pt x="285" y="470"/>
                </a:lnTo>
                <a:lnTo>
                  <a:pt x="287" y="469"/>
                </a:lnTo>
                <a:lnTo>
                  <a:pt x="289" y="467"/>
                </a:lnTo>
                <a:lnTo>
                  <a:pt x="291" y="465"/>
                </a:lnTo>
                <a:lnTo>
                  <a:pt x="293" y="463"/>
                </a:lnTo>
                <a:lnTo>
                  <a:pt x="293" y="461"/>
                </a:lnTo>
                <a:lnTo>
                  <a:pt x="294" y="461"/>
                </a:lnTo>
                <a:lnTo>
                  <a:pt x="296" y="459"/>
                </a:lnTo>
                <a:lnTo>
                  <a:pt x="296" y="457"/>
                </a:lnTo>
                <a:lnTo>
                  <a:pt x="298" y="457"/>
                </a:lnTo>
                <a:lnTo>
                  <a:pt x="298" y="455"/>
                </a:lnTo>
                <a:lnTo>
                  <a:pt x="300" y="454"/>
                </a:lnTo>
                <a:lnTo>
                  <a:pt x="300" y="452"/>
                </a:lnTo>
                <a:lnTo>
                  <a:pt x="302" y="450"/>
                </a:lnTo>
                <a:lnTo>
                  <a:pt x="302" y="448"/>
                </a:lnTo>
                <a:lnTo>
                  <a:pt x="302" y="446"/>
                </a:lnTo>
                <a:lnTo>
                  <a:pt x="304" y="444"/>
                </a:lnTo>
                <a:lnTo>
                  <a:pt x="304" y="442"/>
                </a:lnTo>
                <a:lnTo>
                  <a:pt x="304" y="440"/>
                </a:lnTo>
                <a:lnTo>
                  <a:pt x="306" y="440"/>
                </a:lnTo>
                <a:lnTo>
                  <a:pt x="306" y="439"/>
                </a:lnTo>
                <a:lnTo>
                  <a:pt x="308" y="437"/>
                </a:lnTo>
                <a:lnTo>
                  <a:pt x="309" y="435"/>
                </a:lnTo>
                <a:lnTo>
                  <a:pt x="311" y="435"/>
                </a:lnTo>
                <a:lnTo>
                  <a:pt x="311" y="433"/>
                </a:lnTo>
                <a:lnTo>
                  <a:pt x="313" y="431"/>
                </a:lnTo>
                <a:lnTo>
                  <a:pt x="315" y="429"/>
                </a:lnTo>
                <a:lnTo>
                  <a:pt x="315" y="427"/>
                </a:lnTo>
                <a:lnTo>
                  <a:pt x="315" y="425"/>
                </a:lnTo>
                <a:lnTo>
                  <a:pt x="315" y="422"/>
                </a:lnTo>
                <a:lnTo>
                  <a:pt x="315" y="420"/>
                </a:lnTo>
                <a:lnTo>
                  <a:pt x="315" y="418"/>
                </a:lnTo>
                <a:lnTo>
                  <a:pt x="317" y="416"/>
                </a:lnTo>
                <a:lnTo>
                  <a:pt x="317" y="414"/>
                </a:lnTo>
                <a:lnTo>
                  <a:pt x="319" y="412"/>
                </a:lnTo>
                <a:lnTo>
                  <a:pt x="319" y="410"/>
                </a:lnTo>
                <a:lnTo>
                  <a:pt x="321" y="409"/>
                </a:lnTo>
                <a:lnTo>
                  <a:pt x="321" y="407"/>
                </a:lnTo>
                <a:lnTo>
                  <a:pt x="321" y="405"/>
                </a:lnTo>
                <a:lnTo>
                  <a:pt x="321" y="403"/>
                </a:lnTo>
                <a:lnTo>
                  <a:pt x="321" y="401"/>
                </a:lnTo>
                <a:lnTo>
                  <a:pt x="321" y="399"/>
                </a:lnTo>
                <a:lnTo>
                  <a:pt x="321" y="397"/>
                </a:lnTo>
                <a:lnTo>
                  <a:pt x="323" y="395"/>
                </a:lnTo>
                <a:lnTo>
                  <a:pt x="323" y="394"/>
                </a:lnTo>
                <a:lnTo>
                  <a:pt x="324" y="392"/>
                </a:lnTo>
                <a:lnTo>
                  <a:pt x="326" y="392"/>
                </a:lnTo>
                <a:lnTo>
                  <a:pt x="328" y="390"/>
                </a:lnTo>
                <a:lnTo>
                  <a:pt x="328" y="388"/>
                </a:lnTo>
                <a:lnTo>
                  <a:pt x="330" y="388"/>
                </a:lnTo>
                <a:lnTo>
                  <a:pt x="330" y="384"/>
                </a:lnTo>
                <a:lnTo>
                  <a:pt x="330" y="382"/>
                </a:lnTo>
                <a:lnTo>
                  <a:pt x="332" y="382"/>
                </a:lnTo>
                <a:lnTo>
                  <a:pt x="332" y="380"/>
                </a:lnTo>
                <a:lnTo>
                  <a:pt x="334" y="378"/>
                </a:lnTo>
                <a:lnTo>
                  <a:pt x="334" y="377"/>
                </a:lnTo>
                <a:lnTo>
                  <a:pt x="336" y="375"/>
                </a:lnTo>
                <a:lnTo>
                  <a:pt x="338" y="375"/>
                </a:lnTo>
                <a:lnTo>
                  <a:pt x="339" y="373"/>
                </a:lnTo>
                <a:lnTo>
                  <a:pt x="341" y="373"/>
                </a:lnTo>
                <a:lnTo>
                  <a:pt x="341" y="371"/>
                </a:lnTo>
                <a:lnTo>
                  <a:pt x="343" y="369"/>
                </a:lnTo>
                <a:lnTo>
                  <a:pt x="345" y="369"/>
                </a:lnTo>
                <a:lnTo>
                  <a:pt x="347" y="367"/>
                </a:lnTo>
                <a:lnTo>
                  <a:pt x="347" y="365"/>
                </a:lnTo>
                <a:lnTo>
                  <a:pt x="347" y="363"/>
                </a:lnTo>
                <a:lnTo>
                  <a:pt x="347" y="362"/>
                </a:lnTo>
                <a:lnTo>
                  <a:pt x="347" y="360"/>
                </a:lnTo>
                <a:lnTo>
                  <a:pt x="347" y="358"/>
                </a:lnTo>
                <a:lnTo>
                  <a:pt x="349" y="358"/>
                </a:lnTo>
                <a:lnTo>
                  <a:pt x="351" y="358"/>
                </a:lnTo>
                <a:lnTo>
                  <a:pt x="353" y="356"/>
                </a:lnTo>
                <a:lnTo>
                  <a:pt x="353" y="354"/>
                </a:lnTo>
                <a:lnTo>
                  <a:pt x="353" y="350"/>
                </a:lnTo>
                <a:lnTo>
                  <a:pt x="353" y="348"/>
                </a:lnTo>
                <a:lnTo>
                  <a:pt x="353" y="347"/>
                </a:lnTo>
                <a:lnTo>
                  <a:pt x="354" y="345"/>
                </a:lnTo>
                <a:lnTo>
                  <a:pt x="354" y="343"/>
                </a:lnTo>
                <a:lnTo>
                  <a:pt x="356" y="343"/>
                </a:lnTo>
                <a:lnTo>
                  <a:pt x="358" y="341"/>
                </a:lnTo>
                <a:lnTo>
                  <a:pt x="360" y="341"/>
                </a:lnTo>
                <a:lnTo>
                  <a:pt x="360" y="339"/>
                </a:lnTo>
                <a:lnTo>
                  <a:pt x="362" y="337"/>
                </a:lnTo>
                <a:lnTo>
                  <a:pt x="364" y="337"/>
                </a:lnTo>
                <a:lnTo>
                  <a:pt x="366" y="337"/>
                </a:lnTo>
                <a:lnTo>
                  <a:pt x="368" y="339"/>
                </a:lnTo>
                <a:lnTo>
                  <a:pt x="371" y="339"/>
                </a:lnTo>
                <a:lnTo>
                  <a:pt x="373" y="337"/>
                </a:lnTo>
                <a:lnTo>
                  <a:pt x="375" y="339"/>
                </a:lnTo>
                <a:lnTo>
                  <a:pt x="377" y="339"/>
                </a:lnTo>
                <a:lnTo>
                  <a:pt x="377" y="341"/>
                </a:lnTo>
                <a:lnTo>
                  <a:pt x="379" y="341"/>
                </a:lnTo>
                <a:lnTo>
                  <a:pt x="381" y="341"/>
                </a:lnTo>
                <a:lnTo>
                  <a:pt x="383" y="343"/>
                </a:lnTo>
                <a:lnTo>
                  <a:pt x="384" y="343"/>
                </a:lnTo>
                <a:lnTo>
                  <a:pt x="386" y="343"/>
                </a:lnTo>
                <a:lnTo>
                  <a:pt x="386" y="341"/>
                </a:lnTo>
                <a:lnTo>
                  <a:pt x="386" y="337"/>
                </a:lnTo>
                <a:lnTo>
                  <a:pt x="386" y="335"/>
                </a:lnTo>
                <a:lnTo>
                  <a:pt x="386" y="333"/>
                </a:lnTo>
                <a:lnTo>
                  <a:pt x="386" y="332"/>
                </a:lnTo>
                <a:lnTo>
                  <a:pt x="384" y="330"/>
                </a:lnTo>
                <a:lnTo>
                  <a:pt x="384" y="328"/>
                </a:lnTo>
                <a:lnTo>
                  <a:pt x="383" y="326"/>
                </a:lnTo>
                <a:lnTo>
                  <a:pt x="383" y="324"/>
                </a:lnTo>
                <a:lnTo>
                  <a:pt x="383" y="322"/>
                </a:lnTo>
                <a:lnTo>
                  <a:pt x="381" y="320"/>
                </a:lnTo>
                <a:lnTo>
                  <a:pt x="381" y="318"/>
                </a:lnTo>
                <a:lnTo>
                  <a:pt x="381" y="315"/>
                </a:lnTo>
                <a:lnTo>
                  <a:pt x="383" y="313"/>
                </a:lnTo>
                <a:lnTo>
                  <a:pt x="383" y="313"/>
                </a:lnTo>
                <a:lnTo>
                  <a:pt x="383" y="311"/>
                </a:lnTo>
                <a:lnTo>
                  <a:pt x="383" y="309"/>
                </a:lnTo>
                <a:lnTo>
                  <a:pt x="384" y="307"/>
                </a:lnTo>
                <a:lnTo>
                  <a:pt x="384" y="305"/>
                </a:lnTo>
                <a:lnTo>
                  <a:pt x="386" y="303"/>
                </a:lnTo>
                <a:lnTo>
                  <a:pt x="386" y="302"/>
                </a:lnTo>
                <a:lnTo>
                  <a:pt x="388" y="300"/>
                </a:lnTo>
                <a:lnTo>
                  <a:pt x="390" y="298"/>
                </a:lnTo>
                <a:lnTo>
                  <a:pt x="392" y="296"/>
                </a:lnTo>
                <a:lnTo>
                  <a:pt x="392" y="294"/>
                </a:lnTo>
                <a:lnTo>
                  <a:pt x="392" y="292"/>
                </a:lnTo>
                <a:lnTo>
                  <a:pt x="394" y="290"/>
                </a:lnTo>
                <a:lnTo>
                  <a:pt x="394" y="288"/>
                </a:lnTo>
                <a:lnTo>
                  <a:pt x="396" y="288"/>
                </a:lnTo>
                <a:lnTo>
                  <a:pt x="396" y="287"/>
                </a:lnTo>
                <a:lnTo>
                  <a:pt x="396" y="285"/>
                </a:lnTo>
                <a:lnTo>
                  <a:pt x="398" y="283"/>
                </a:lnTo>
                <a:lnTo>
                  <a:pt x="398" y="281"/>
                </a:lnTo>
                <a:lnTo>
                  <a:pt x="399" y="279"/>
                </a:lnTo>
                <a:lnTo>
                  <a:pt x="399" y="277"/>
                </a:lnTo>
                <a:lnTo>
                  <a:pt x="399" y="275"/>
                </a:lnTo>
                <a:lnTo>
                  <a:pt x="401" y="273"/>
                </a:lnTo>
                <a:lnTo>
                  <a:pt x="401" y="272"/>
                </a:lnTo>
                <a:lnTo>
                  <a:pt x="401" y="270"/>
                </a:lnTo>
                <a:lnTo>
                  <a:pt x="401" y="268"/>
                </a:lnTo>
                <a:lnTo>
                  <a:pt x="399" y="268"/>
                </a:lnTo>
                <a:lnTo>
                  <a:pt x="399" y="266"/>
                </a:lnTo>
                <a:lnTo>
                  <a:pt x="399" y="264"/>
                </a:lnTo>
                <a:lnTo>
                  <a:pt x="399" y="262"/>
                </a:lnTo>
                <a:lnTo>
                  <a:pt x="401" y="260"/>
                </a:lnTo>
                <a:lnTo>
                  <a:pt x="401" y="258"/>
                </a:lnTo>
                <a:lnTo>
                  <a:pt x="401" y="257"/>
                </a:lnTo>
                <a:lnTo>
                  <a:pt x="403" y="257"/>
                </a:lnTo>
                <a:lnTo>
                  <a:pt x="403" y="255"/>
                </a:lnTo>
                <a:lnTo>
                  <a:pt x="405" y="253"/>
                </a:lnTo>
                <a:lnTo>
                  <a:pt x="407" y="253"/>
                </a:lnTo>
                <a:lnTo>
                  <a:pt x="409" y="253"/>
                </a:lnTo>
                <a:lnTo>
                  <a:pt x="411" y="251"/>
                </a:lnTo>
                <a:lnTo>
                  <a:pt x="413" y="251"/>
                </a:lnTo>
                <a:lnTo>
                  <a:pt x="414" y="249"/>
                </a:lnTo>
                <a:lnTo>
                  <a:pt x="414" y="247"/>
                </a:lnTo>
                <a:lnTo>
                  <a:pt x="414" y="245"/>
                </a:lnTo>
                <a:lnTo>
                  <a:pt x="416" y="243"/>
                </a:lnTo>
                <a:lnTo>
                  <a:pt x="416" y="242"/>
                </a:lnTo>
                <a:lnTo>
                  <a:pt x="418" y="242"/>
                </a:lnTo>
                <a:lnTo>
                  <a:pt x="420" y="242"/>
                </a:lnTo>
                <a:lnTo>
                  <a:pt x="422" y="242"/>
                </a:lnTo>
                <a:lnTo>
                  <a:pt x="422" y="243"/>
                </a:lnTo>
                <a:lnTo>
                  <a:pt x="424" y="243"/>
                </a:lnTo>
                <a:lnTo>
                  <a:pt x="426" y="245"/>
                </a:lnTo>
                <a:lnTo>
                  <a:pt x="428" y="245"/>
                </a:lnTo>
                <a:lnTo>
                  <a:pt x="429" y="243"/>
                </a:lnTo>
                <a:lnTo>
                  <a:pt x="431" y="242"/>
                </a:lnTo>
                <a:lnTo>
                  <a:pt x="431" y="240"/>
                </a:lnTo>
                <a:lnTo>
                  <a:pt x="431" y="238"/>
                </a:lnTo>
                <a:lnTo>
                  <a:pt x="433" y="238"/>
                </a:lnTo>
                <a:lnTo>
                  <a:pt x="433" y="236"/>
                </a:lnTo>
                <a:lnTo>
                  <a:pt x="435" y="234"/>
                </a:lnTo>
                <a:lnTo>
                  <a:pt x="437" y="234"/>
                </a:lnTo>
                <a:lnTo>
                  <a:pt x="441" y="234"/>
                </a:lnTo>
                <a:lnTo>
                  <a:pt x="443" y="234"/>
                </a:lnTo>
                <a:lnTo>
                  <a:pt x="443" y="234"/>
                </a:lnTo>
                <a:lnTo>
                  <a:pt x="444" y="234"/>
                </a:lnTo>
                <a:lnTo>
                  <a:pt x="446" y="232"/>
                </a:lnTo>
                <a:lnTo>
                  <a:pt x="446" y="230"/>
                </a:lnTo>
                <a:lnTo>
                  <a:pt x="448" y="228"/>
                </a:lnTo>
                <a:lnTo>
                  <a:pt x="448" y="227"/>
                </a:lnTo>
                <a:lnTo>
                  <a:pt x="450" y="227"/>
                </a:lnTo>
                <a:lnTo>
                  <a:pt x="452" y="225"/>
                </a:lnTo>
                <a:lnTo>
                  <a:pt x="454" y="225"/>
                </a:lnTo>
                <a:lnTo>
                  <a:pt x="456" y="225"/>
                </a:lnTo>
                <a:lnTo>
                  <a:pt x="458" y="225"/>
                </a:lnTo>
                <a:lnTo>
                  <a:pt x="459" y="223"/>
                </a:lnTo>
                <a:lnTo>
                  <a:pt x="463" y="223"/>
                </a:lnTo>
                <a:lnTo>
                  <a:pt x="465" y="223"/>
                </a:lnTo>
                <a:lnTo>
                  <a:pt x="467" y="223"/>
                </a:lnTo>
                <a:lnTo>
                  <a:pt x="469" y="223"/>
                </a:lnTo>
                <a:lnTo>
                  <a:pt x="469" y="221"/>
                </a:lnTo>
                <a:lnTo>
                  <a:pt x="471" y="219"/>
                </a:lnTo>
                <a:lnTo>
                  <a:pt x="471" y="217"/>
                </a:lnTo>
                <a:lnTo>
                  <a:pt x="471" y="215"/>
                </a:lnTo>
                <a:lnTo>
                  <a:pt x="473" y="215"/>
                </a:lnTo>
                <a:lnTo>
                  <a:pt x="474" y="213"/>
                </a:lnTo>
                <a:lnTo>
                  <a:pt x="476" y="213"/>
                </a:lnTo>
                <a:lnTo>
                  <a:pt x="478" y="212"/>
                </a:lnTo>
                <a:lnTo>
                  <a:pt x="480" y="212"/>
                </a:lnTo>
                <a:lnTo>
                  <a:pt x="480" y="210"/>
                </a:lnTo>
                <a:lnTo>
                  <a:pt x="480" y="208"/>
                </a:lnTo>
                <a:lnTo>
                  <a:pt x="482" y="206"/>
                </a:lnTo>
                <a:lnTo>
                  <a:pt x="482" y="202"/>
                </a:lnTo>
                <a:lnTo>
                  <a:pt x="480" y="200"/>
                </a:lnTo>
                <a:lnTo>
                  <a:pt x="480" y="198"/>
                </a:lnTo>
                <a:lnTo>
                  <a:pt x="478" y="197"/>
                </a:lnTo>
                <a:lnTo>
                  <a:pt x="476" y="197"/>
                </a:lnTo>
                <a:lnTo>
                  <a:pt x="474" y="197"/>
                </a:lnTo>
                <a:lnTo>
                  <a:pt x="473" y="195"/>
                </a:lnTo>
                <a:lnTo>
                  <a:pt x="471" y="195"/>
                </a:lnTo>
                <a:lnTo>
                  <a:pt x="469" y="195"/>
                </a:lnTo>
                <a:lnTo>
                  <a:pt x="467" y="193"/>
                </a:lnTo>
                <a:lnTo>
                  <a:pt x="465" y="193"/>
                </a:lnTo>
                <a:lnTo>
                  <a:pt x="465" y="191"/>
                </a:lnTo>
                <a:lnTo>
                  <a:pt x="467" y="191"/>
                </a:lnTo>
                <a:lnTo>
                  <a:pt x="467" y="189"/>
                </a:lnTo>
                <a:lnTo>
                  <a:pt x="469" y="187"/>
                </a:lnTo>
                <a:lnTo>
                  <a:pt x="469" y="185"/>
                </a:lnTo>
                <a:lnTo>
                  <a:pt x="471" y="183"/>
                </a:lnTo>
                <a:lnTo>
                  <a:pt x="473" y="182"/>
                </a:lnTo>
                <a:lnTo>
                  <a:pt x="474" y="180"/>
                </a:lnTo>
                <a:lnTo>
                  <a:pt x="476" y="178"/>
                </a:lnTo>
                <a:lnTo>
                  <a:pt x="478" y="178"/>
                </a:lnTo>
                <a:lnTo>
                  <a:pt x="480" y="178"/>
                </a:lnTo>
                <a:lnTo>
                  <a:pt x="482" y="176"/>
                </a:lnTo>
                <a:lnTo>
                  <a:pt x="484" y="176"/>
                </a:lnTo>
                <a:lnTo>
                  <a:pt x="486" y="174"/>
                </a:lnTo>
                <a:lnTo>
                  <a:pt x="488" y="174"/>
                </a:lnTo>
                <a:lnTo>
                  <a:pt x="489" y="172"/>
                </a:lnTo>
                <a:lnTo>
                  <a:pt x="491" y="172"/>
                </a:lnTo>
                <a:lnTo>
                  <a:pt x="491" y="172"/>
                </a:lnTo>
                <a:lnTo>
                  <a:pt x="493" y="170"/>
                </a:lnTo>
                <a:lnTo>
                  <a:pt x="495" y="170"/>
                </a:lnTo>
                <a:lnTo>
                  <a:pt x="497" y="170"/>
                </a:lnTo>
                <a:lnTo>
                  <a:pt x="499" y="170"/>
                </a:lnTo>
                <a:lnTo>
                  <a:pt x="501" y="170"/>
                </a:lnTo>
                <a:lnTo>
                  <a:pt x="503" y="168"/>
                </a:lnTo>
                <a:lnTo>
                  <a:pt x="504" y="167"/>
                </a:lnTo>
                <a:lnTo>
                  <a:pt x="506" y="167"/>
                </a:lnTo>
                <a:lnTo>
                  <a:pt x="506" y="165"/>
                </a:lnTo>
                <a:lnTo>
                  <a:pt x="506" y="161"/>
                </a:lnTo>
                <a:lnTo>
                  <a:pt x="506" y="159"/>
                </a:lnTo>
                <a:lnTo>
                  <a:pt x="508" y="161"/>
                </a:lnTo>
                <a:lnTo>
                  <a:pt x="510" y="161"/>
                </a:lnTo>
                <a:lnTo>
                  <a:pt x="512" y="163"/>
                </a:lnTo>
                <a:lnTo>
                  <a:pt x="514" y="165"/>
                </a:lnTo>
                <a:lnTo>
                  <a:pt x="514" y="167"/>
                </a:lnTo>
                <a:lnTo>
                  <a:pt x="516" y="168"/>
                </a:lnTo>
                <a:lnTo>
                  <a:pt x="518" y="168"/>
                </a:lnTo>
                <a:lnTo>
                  <a:pt x="519" y="167"/>
                </a:lnTo>
                <a:lnTo>
                  <a:pt x="521" y="167"/>
                </a:lnTo>
                <a:lnTo>
                  <a:pt x="523" y="165"/>
                </a:lnTo>
                <a:lnTo>
                  <a:pt x="525" y="163"/>
                </a:lnTo>
                <a:lnTo>
                  <a:pt x="527" y="163"/>
                </a:lnTo>
                <a:lnTo>
                  <a:pt x="531" y="163"/>
                </a:lnTo>
                <a:lnTo>
                  <a:pt x="531" y="161"/>
                </a:lnTo>
                <a:lnTo>
                  <a:pt x="533" y="159"/>
                </a:lnTo>
                <a:lnTo>
                  <a:pt x="534" y="159"/>
                </a:lnTo>
                <a:lnTo>
                  <a:pt x="534" y="157"/>
                </a:lnTo>
                <a:lnTo>
                  <a:pt x="536" y="157"/>
                </a:lnTo>
                <a:lnTo>
                  <a:pt x="538" y="155"/>
                </a:lnTo>
                <a:lnTo>
                  <a:pt x="538" y="155"/>
                </a:lnTo>
                <a:lnTo>
                  <a:pt x="540" y="153"/>
                </a:lnTo>
                <a:lnTo>
                  <a:pt x="540" y="152"/>
                </a:lnTo>
                <a:lnTo>
                  <a:pt x="540" y="150"/>
                </a:lnTo>
                <a:lnTo>
                  <a:pt x="540" y="148"/>
                </a:lnTo>
                <a:lnTo>
                  <a:pt x="540" y="146"/>
                </a:lnTo>
                <a:lnTo>
                  <a:pt x="538" y="144"/>
                </a:lnTo>
                <a:lnTo>
                  <a:pt x="538" y="142"/>
                </a:lnTo>
                <a:lnTo>
                  <a:pt x="538" y="140"/>
                </a:lnTo>
                <a:lnTo>
                  <a:pt x="538" y="138"/>
                </a:lnTo>
                <a:lnTo>
                  <a:pt x="538" y="137"/>
                </a:lnTo>
                <a:lnTo>
                  <a:pt x="538" y="137"/>
                </a:lnTo>
                <a:lnTo>
                  <a:pt x="540" y="135"/>
                </a:lnTo>
                <a:lnTo>
                  <a:pt x="542" y="133"/>
                </a:lnTo>
                <a:lnTo>
                  <a:pt x="544" y="133"/>
                </a:lnTo>
                <a:lnTo>
                  <a:pt x="544" y="131"/>
                </a:lnTo>
                <a:lnTo>
                  <a:pt x="544" y="127"/>
                </a:lnTo>
                <a:lnTo>
                  <a:pt x="546" y="125"/>
                </a:lnTo>
                <a:lnTo>
                  <a:pt x="546" y="123"/>
                </a:lnTo>
                <a:lnTo>
                  <a:pt x="548" y="122"/>
                </a:lnTo>
                <a:lnTo>
                  <a:pt x="548" y="118"/>
                </a:lnTo>
                <a:lnTo>
                  <a:pt x="548" y="116"/>
                </a:lnTo>
                <a:lnTo>
                  <a:pt x="548" y="114"/>
                </a:lnTo>
                <a:lnTo>
                  <a:pt x="548" y="112"/>
                </a:lnTo>
                <a:lnTo>
                  <a:pt x="546" y="110"/>
                </a:lnTo>
                <a:lnTo>
                  <a:pt x="546" y="108"/>
                </a:lnTo>
                <a:lnTo>
                  <a:pt x="544" y="108"/>
                </a:lnTo>
                <a:lnTo>
                  <a:pt x="542" y="107"/>
                </a:lnTo>
                <a:lnTo>
                  <a:pt x="540" y="105"/>
                </a:lnTo>
                <a:lnTo>
                  <a:pt x="540" y="103"/>
                </a:lnTo>
                <a:lnTo>
                  <a:pt x="540" y="101"/>
                </a:lnTo>
                <a:lnTo>
                  <a:pt x="540" y="99"/>
                </a:lnTo>
                <a:lnTo>
                  <a:pt x="540" y="97"/>
                </a:lnTo>
                <a:lnTo>
                  <a:pt x="540" y="95"/>
                </a:lnTo>
                <a:lnTo>
                  <a:pt x="542" y="93"/>
                </a:lnTo>
                <a:lnTo>
                  <a:pt x="542" y="92"/>
                </a:lnTo>
                <a:lnTo>
                  <a:pt x="540" y="90"/>
                </a:lnTo>
                <a:lnTo>
                  <a:pt x="540" y="90"/>
                </a:lnTo>
                <a:lnTo>
                  <a:pt x="538" y="88"/>
                </a:lnTo>
                <a:lnTo>
                  <a:pt x="538" y="88"/>
                </a:lnTo>
                <a:lnTo>
                  <a:pt x="536" y="86"/>
                </a:lnTo>
                <a:lnTo>
                  <a:pt x="534" y="86"/>
                </a:lnTo>
                <a:lnTo>
                  <a:pt x="533" y="84"/>
                </a:lnTo>
                <a:lnTo>
                  <a:pt x="531" y="82"/>
                </a:lnTo>
                <a:lnTo>
                  <a:pt x="529" y="80"/>
                </a:lnTo>
                <a:lnTo>
                  <a:pt x="529" y="78"/>
                </a:lnTo>
                <a:lnTo>
                  <a:pt x="527" y="77"/>
                </a:lnTo>
                <a:lnTo>
                  <a:pt x="529" y="77"/>
                </a:lnTo>
                <a:lnTo>
                  <a:pt x="529" y="75"/>
                </a:lnTo>
                <a:lnTo>
                  <a:pt x="531" y="75"/>
                </a:lnTo>
                <a:lnTo>
                  <a:pt x="531" y="73"/>
                </a:lnTo>
                <a:lnTo>
                  <a:pt x="533" y="71"/>
                </a:lnTo>
                <a:lnTo>
                  <a:pt x="534" y="71"/>
                </a:lnTo>
                <a:lnTo>
                  <a:pt x="534" y="69"/>
                </a:lnTo>
                <a:lnTo>
                  <a:pt x="534" y="67"/>
                </a:lnTo>
                <a:lnTo>
                  <a:pt x="536" y="65"/>
                </a:lnTo>
                <a:lnTo>
                  <a:pt x="536" y="63"/>
                </a:lnTo>
                <a:lnTo>
                  <a:pt x="538" y="62"/>
                </a:lnTo>
                <a:lnTo>
                  <a:pt x="538" y="62"/>
                </a:lnTo>
                <a:lnTo>
                  <a:pt x="538" y="60"/>
                </a:lnTo>
                <a:lnTo>
                  <a:pt x="540" y="60"/>
                </a:lnTo>
                <a:lnTo>
                  <a:pt x="540" y="58"/>
                </a:lnTo>
                <a:lnTo>
                  <a:pt x="542" y="58"/>
                </a:lnTo>
                <a:lnTo>
                  <a:pt x="542" y="56"/>
                </a:lnTo>
                <a:lnTo>
                  <a:pt x="544" y="54"/>
                </a:lnTo>
                <a:lnTo>
                  <a:pt x="544" y="52"/>
                </a:lnTo>
                <a:lnTo>
                  <a:pt x="544" y="50"/>
                </a:lnTo>
                <a:lnTo>
                  <a:pt x="549" y="45"/>
                </a:lnTo>
                <a:lnTo>
                  <a:pt x="551" y="43"/>
                </a:lnTo>
                <a:lnTo>
                  <a:pt x="553" y="41"/>
                </a:lnTo>
                <a:lnTo>
                  <a:pt x="555" y="41"/>
                </a:lnTo>
                <a:lnTo>
                  <a:pt x="555" y="39"/>
                </a:lnTo>
                <a:lnTo>
                  <a:pt x="555" y="37"/>
                </a:lnTo>
                <a:lnTo>
                  <a:pt x="557" y="37"/>
                </a:lnTo>
                <a:lnTo>
                  <a:pt x="557" y="35"/>
                </a:lnTo>
                <a:lnTo>
                  <a:pt x="559" y="33"/>
                </a:lnTo>
                <a:lnTo>
                  <a:pt x="561" y="33"/>
                </a:lnTo>
                <a:lnTo>
                  <a:pt x="563" y="33"/>
                </a:lnTo>
                <a:lnTo>
                  <a:pt x="563" y="32"/>
                </a:lnTo>
                <a:lnTo>
                  <a:pt x="564" y="30"/>
                </a:lnTo>
                <a:lnTo>
                  <a:pt x="566" y="28"/>
                </a:lnTo>
                <a:lnTo>
                  <a:pt x="566" y="26"/>
                </a:lnTo>
                <a:lnTo>
                  <a:pt x="568" y="26"/>
                </a:lnTo>
                <a:lnTo>
                  <a:pt x="568" y="24"/>
                </a:lnTo>
                <a:lnTo>
                  <a:pt x="570" y="24"/>
                </a:lnTo>
                <a:lnTo>
                  <a:pt x="570" y="22"/>
                </a:lnTo>
                <a:lnTo>
                  <a:pt x="572" y="20"/>
                </a:lnTo>
                <a:lnTo>
                  <a:pt x="574" y="18"/>
                </a:lnTo>
                <a:lnTo>
                  <a:pt x="576" y="18"/>
                </a:lnTo>
                <a:lnTo>
                  <a:pt x="578" y="17"/>
                </a:lnTo>
                <a:lnTo>
                  <a:pt x="579" y="15"/>
                </a:lnTo>
                <a:lnTo>
                  <a:pt x="581" y="15"/>
                </a:lnTo>
                <a:lnTo>
                  <a:pt x="581" y="13"/>
                </a:lnTo>
                <a:lnTo>
                  <a:pt x="583" y="13"/>
                </a:lnTo>
                <a:lnTo>
                  <a:pt x="583" y="11"/>
                </a:lnTo>
                <a:lnTo>
                  <a:pt x="585" y="11"/>
                </a:lnTo>
                <a:lnTo>
                  <a:pt x="585" y="9"/>
                </a:lnTo>
                <a:lnTo>
                  <a:pt x="585" y="9"/>
                </a:lnTo>
                <a:lnTo>
                  <a:pt x="585" y="7"/>
                </a:lnTo>
                <a:lnTo>
                  <a:pt x="587" y="7"/>
                </a:lnTo>
                <a:lnTo>
                  <a:pt x="589" y="7"/>
                </a:lnTo>
                <a:lnTo>
                  <a:pt x="591" y="5"/>
                </a:lnTo>
                <a:lnTo>
                  <a:pt x="591" y="3"/>
                </a:lnTo>
                <a:lnTo>
                  <a:pt x="593" y="3"/>
                </a:lnTo>
                <a:lnTo>
                  <a:pt x="594" y="3"/>
                </a:lnTo>
                <a:lnTo>
                  <a:pt x="594" y="2"/>
                </a:lnTo>
                <a:lnTo>
                  <a:pt x="594" y="0"/>
                </a:lnTo>
                <a:lnTo>
                  <a:pt x="596" y="0"/>
                </a:lnTo>
                <a:lnTo>
                  <a:pt x="596" y="0"/>
                </a:lnTo>
                <a:lnTo>
                  <a:pt x="598" y="0"/>
                </a:lnTo>
                <a:lnTo>
                  <a:pt x="602" y="0"/>
                </a:lnTo>
                <a:lnTo>
                  <a:pt x="604" y="0"/>
                </a:lnTo>
                <a:lnTo>
                  <a:pt x="606" y="0"/>
                </a:lnTo>
                <a:lnTo>
                  <a:pt x="606" y="0"/>
                </a:lnTo>
                <a:lnTo>
                  <a:pt x="606" y="2"/>
                </a:lnTo>
                <a:lnTo>
                  <a:pt x="608" y="2"/>
                </a:lnTo>
                <a:lnTo>
                  <a:pt x="608" y="3"/>
                </a:lnTo>
                <a:lnTo>
                  <a:pt x="609" y="5"/>
                </a:lnTo>
                <a:lnTo>
                  <a:pt x="611" y="5"/>
                </a:lnTo>
                <a:lnTo>
                  <a:pt x="611" y="7"/>
                </a:lnTo>
                <a:lnTo>
                  <a:pt x="611" y="9"/>
                </a:lnTo>
                <a:lnTo>
                  <a:pt x="611" y="11"/>
                </a:lnTo>
                <a:lnTo>
                  <a:pt x="611" y="13"/>
                </a:lnTo>
                <a:lnTo>
                  <a:pt x="613" y="13"/>
                </a:lnTo>
                <a:lnTo>
                  <a:pt x="613" y="15"/>
                </a:lnTo>
                <a:lnTo>
                  <a:pt x="615" y="17"/>
                </a:lnTo>
                <a:lnTo>
                  <a:pt x="617" y="18"/>
                </a:lnTo>
                <a:lnTo>
                  <a:pt x="617" y="20"/>
                </a:lnTo>
                <a:lnTo>
                  <a:pt x="619" y="20"/>
                </a:lnTo>
                <a:lnTo>
                  <a:pt x="619" y="22"/>
                </a:lnTo>
                <a:lnTo>
                  <a:pt x="619" y="24"/>
                </a:lnTo>
                <a:lnTo>
                  <a:pt x="619" y="26"/>
                </a:lnTo>
                <a:lnTo>
                  <a:pt x="619" y="28"/>
                </a:lnTo>
                <a:lnTo>
                  <a:pt x="619" y="30"/>
                </a:lnTo>
                <a:lnTo>
                  <a:pt x="619" y="32"/>
                </a:lnTo>
                <a:lnTo>
                  <a:pt x="621" y="33"/>
                </a:lnTo>
                <a:lnTo>
                  <a:pt x="623" y="35"/>
                </a:lnTo>
                <a:lnTo>
                  <a:pt x="624" y="33"/>
                </a:lnTo>
                <a:lnTo>
                  <a:pt x="626" y="33"/>
                </a:lnTo>
                <a:lnTo>
                  <a:pt x="626" y="35"/>
                </a:lnTo>
                <a:lnTo>
                  <a:pt x="626" y="37"/>
                </a:lnTo>
                <a:lnTo>
                  <a:pt x="626" y="39"/>
                </a:lnTo>
                <a:lnTo>
                  <a:pt x="628" y="39"/>
                </a:lnTo>
                <a:lnTo>
                  <a:pt x="626" y="41"/>
                </a:lnTo>
                <a:lnTo>
                  <a:pt x="628" y="43"/>
                </a:lnTo>
                <a:lnTo>
                  <a:pt x="628" y="45"/>
                </a:lnTo>
                <a:lnTo>
                  <a:pt x="630" y="45"/>
                </a:lnTo>
                <a:lnTo>
                  <a:pt x="630" y="47"/>
                </a:lnTo>
                <a:lnTo>
                  <a:pt x="632" y="47"/>
                </a:lnTo>
                <a:lnTo>
                  <a:pt x="630" y="48"/>
                </a:lnTo>
                <a:lnTo>
                  <a:pt x="630" y="50"/>
                </a:lnTo>
                <a:lnTo>
                  <a:pt x="630" y="52"/>
                </a:lnTo>
                <a:lnTo>
                  <a:pt x="630" y="54"/>
                </a:lnTo>
                <a:lnTo>
                  <a:pt x="630" y="56"/>
                </a:lnTo>
                <a:lnTo>
                  <a:pt x="630" y="58"/>
                </a:lnTo>
                <a:lnTo>
                  <a:pt x="628" y="60"/>
                </a:lnTo>
                <a:lnTo>
                  <a:pt x="626" y="62"/>
                </a:lnTo>
                <a:lnTo>
                  <a:pt x="626" y="63"/>
                </a:lnTo>
                <a:lnTo>
                  <a:pt x="626" y="65"/>
                </a:lnTo>
                <a:lnTo>
                  <a:pt x="626" y="67"/>
                </a:lnTo>
                <a:lnTo>
                  <a:pt x="628" y="67"/>
                </a:lnTo>
                <a:lnTo>
                  <a:pt x="628" y="69"/>
                </a:lnTo>
                <a:lnTo>
                  <a:pt x="628" y="71"/>
                </a:lnTo>
                <a:lnTo>
                  <a:pt x="628" y="73"/>
                </a:lnTo>
                <a:lnTo>
                  <a:pt x="626" y="73"/>
                </a:lnTo>
                <a:lnTo>
                  <a:pt x="624" y="75"/>
                </a:lnTo>
                <a:lnTo>
                  <a:pt x="624" y="77"/>
                </a:lnTo>
                <a:lnTo>
                  <a:pt x="624" y="78"/>
                </a:lnTo>
                <a:lnTo>
                  <a:pt x="623" y="80"/>
                </a:lnTo>
                <a:lnTo>
                  <a:pt x="621" y="82"/>
                </a:lnTo>
                <a:lnTo>
                  <a:pt x="621" y="84"/>
                </a:lnTo>
                <a:lnTo>
                  <a:pt x="621" y="86"/>
                </a:lnTo>
                <a:lnTo>
                  <a:pt x="619" y="88"/>
                </a:lnTo>
                <a:lnTo>
                  <a:pt x="617" y="90"/>
                </a:lnTo>
                <a:lnTo>
                  <a:pt x="617" y="90"/>
                </a:lnTo>
                <a:lnTo>
                  <a:pt x="615" y="90"/>
                </a:lnTo>
                <a:lnTo>
                  <a:pt x="615" y="92"/>
                </a:lnTo>
                <a:lnTo>
                  <a:pt x="615" y="93"/>
                </a:lnTo>
                <a:lnTo>
                  <a:pt x="613" y="95"/>
                </a:lnTo>
                <a:lnTo>
                  <a:pt x="611" y="97"/>
                </a:lnTo>
                <a:lnTo>
                  <a:pt x="611" y="99"/>
                </a:lnTo>
                <a:lnTo>
                  <a:pt x="611" y="101"/>
                </a:lnTo>
                <a:lnTo>
                  <a:pt x="609" y="103"/>
                </a:lnTo>
                <a:lnTo>
                  <a:pt x="609" y="105"/>
                </a:lnTo>
                <a:lnTo>
                  <a:pt x="608" y="105"/>
                </a:lnTo>
                <a:lnTo>
                  <a:pt x="608" y="107"/>
                </a:lnTo>
                <a:lnTo>
                  <a:pt x="606" y="108"/>
                </a:lnTo>
                <a:lnTo>
                  <a:pt x="606" y="110"/>
                </a:lnTo>
                <a:lnTo>
                  <a:pt x="606" y="112"/>
                </a:lnTo>
                <a:lnTo>
                  <a:pt x="606" y="114"/>
                </a:lnTo>
                <a:lnTo>
                  <a:pt x="606" y="116"/>
                </a:lnTo>
                <a:lnTo>
                  <a:pt x="604" y="118"/>
                </a:lnTo>
                <a:lnTo>
                  <a:pt x="602" y="120"/>
                </a:lnTo>
                <a:lnTo>
                  <a:pt x="600" y="120"/>
                </a:lnTo>
                <a:lnTo>
                  <a:pt x="600" y="122"/>
                </a:lnTo>
                <a:lnTo>
                  <a:pt x="600" y="123"/>
                </a:lnTo>
                <a:lnTo>
                  <a:pt x="598" y="123"/>
                </a:lnTo>
                <a:lnTo>
                  <a:pt x="598" y="125"/>
                </a:lnTo>
                <a:lnTo>
                  <a:pt x="596" y="125"/>
                </a:lnTo>
                <a:lnTo>
                  <a:pt x="596" y="127"/>
                </a:lnTo>
                <a:lnTo>
                  <a:pt x="598" y="129"/>
                </a:lnTo>
                <a:lnTo>
                  <a:pt x="598" y="131"/>
                </a:lnTo>
                <a:lnTo>
                  <a:pt x="600" y="131"/>
                </a:lnTo>
                <a:lnTo>
                  <a:pt x="602" y="131"/>
                </a:lnTo>
                <a:lnTo>
                  <a:pt x="602" y="133"/>
                </a:lnTo>
                <a:lnTo>
                  <a:pt x="604" y="133"/>
                </a:lnTo>
                <a:lnTo>
                  <a:pt x="604" y="133"/>
                </a:lnTo>
                <a:lnTo>
                  <a:pt x="604" y="135"/>
                </a:lnTo>
                <a:lnTo>
                  <a:pt x="606" y="137"/>
                </a:lnTo>
                <a:lnTo>
                  <a:pt x="608" y="137"/>
                </a:lnTo>
                <a:lnTo>
                  <a:pt x="609" y="135"/>
                </a:lnTo>
                <a:lnTo>
                  <a:pt x="611" y="135"/>
                </a:lnTo>
                <a:lnTo>
                  <a:pt x="613" y="133"/>
                </a:lnTo>
                <a:lnTo>
                  <a:pt x="613" y="133"/>
                </a:lnTo>
                <a:lnTo>
                  <a:pt x="613" y="131"/>
                </a:lnTo>
                <a:lnTo>
                  <a:pt x="613" y="129"/>
                </a:lnTo>
                <a:lnTo>
                  <a:pt x="615" y="127"/>
                </a:lnTo>
                <a:lnTo>
                  <a:pt x="617" y="127"/>
                </a:lnTo>
                <a:lnTo>
                  <a:pt x="619" y="127"/>
                </a:lnTo>
                <a:lnTo>
                  <a:pt x="621" y="127"/>
                </a:lnTo>
                <a:lnTo>
                  <a:pt x="623" y="125"/>
                </a:lnTo>
                <a:lnTo>
                  <a:pt x="624" y="125"/>
                </a:lnTo>
                <a:lnTo>
                  <a:pt x="626" y="125"/>
                </a:lnTo>
                <a:lnTo>
                  <a:pt x="628" y="125"/>
                </a:lnTo>
                <a:lnTo>
                  <a:pt x="630" y="125"/>
                </a:lnTo>
                <a:lnTo>
                  <a:pt x="632" y="127"/>
                </a:lnTo>
                <a:lnTo>
                  <a:pt x="634" y="127"/>
                </a:lnTo>
                <a:lnTo>
                  <a:pt x="634" y="129"/>
                </a:lnTo>
                <a:lnTo>
                  <a:pt x="634" y="131"/>
                </a:lnTo>
                <a:lnTo>
                  <a:pt x="636" y="131"/>
                </a:lnTo>
                <a:lnTo>
                  <a:pt x="636" y="133"/>
                </a:lnTo>
                <a:lnTo>
                  <a:pt x="638" y="133"/>
                </a:lnTo>
                <a:lnTo>
                  <a:pt x="638" y="133"/>
                </a:lnTo>
                <a:lnTo>
                  <a:pt x="639" y="133"/>
                </a:lnTo>
                <a:lnTo>
                  <a:pt x="639" y="135"/>
                </a:lnTo>
                <a:lnTo>
                  <a:pt x="641" y="137"/>
                </a:lnTo>
                <a:lnTo>
                  <a:pt x="641" y="138"/>
                </a:lnTo>
                <a:lnTo>
                  <a:pt x="643" y="140"/>
                </a:lnTo>
                <a:lnTo>
                  <a:pt x="645" y="142"/>
                </a:lnTo>
                <a:lnTo>
                  <a:pt x="645" y="144"/>
                </a:lnTo>
                <a:lnTo>
                  <a:pt x="645" y="146"/>
                </a:lnTo>
                <a:lnTo>
                  <a:pt x="643" y="146"/>
                </a:lnTo>
                <a:lnTo>
                  <a:pt x="643" y="148"/>
                </a:lnTo>
                <a:lnTo>
                  <a:pt x="643" y="150"/>
                </a:lnTo>
                <a:lnTo>
                  <a:pt x="643" y="152"/>
                </a:lnTo>
                <a:lnTo>
                  <a:pt x="643" y="153"/>
                </a:lnTo>
                <a:lnTo>
                  <a:pt x="643" y="155"/>
                </a:lnTo>
                <a:lnTo>
                  <a:pt x="643" y="157"/>
                </a:lnTo>
                <a:lnTo>
                  <a:pt x="643" y="159"/>
                </a:lnTo>
                <a:lnTo>
                  <a:pt x="643" y="161"/>
                </a:lnTo>
                <a:lnTo>
                  <a:pt x="643" y="163"/>
                </a:lnTo>
                <a:lnTo>
                  <a:pt x="645" y="165"/>
                </a:lnTo>
                <a:lnTo>
                  <a:pt x="645" y="167"/>
                </a:lnTo>
                <a:lnTo>
                  <a:pt x="645" y="168"/>
                </a:lnTo>
                <a:lnTo>
                  <a:pt x="647" y="170"/>
                </a:lnTo>
                <a:lnTo>
                  <a:pt x="647" y="172"/>
                </a:lnTo>
                <a:lnTo>
                  <a:pt x="649" y="174"/>
                </a:lnTo>
                <a:lnTo>
                  <a:pt x="649" y="176"/>
                </a:lnTo>
                <a:lnTo>
                  <a:pt x="649" y="178"/>
                </a:lnTo>
                <a:lnTo>
                  <a:pt x="649" y="178"/>
                </a:lnTo>
                <a:lnTo>
                  <a:pt x="651" y="180"/>
                </a:lnTo>
                <a:lnTo>
                  <a:pt x="651" y="182"/>
                </a:lnTo>
                <a:lnTo>
                  <a:pt x="651" y="183"/>
                </a:lnTo>
                <a:lnTo>
                  <a:pt x="653" y="185"/>
                </a:lnTo>
                <a:lnTo>
                  <a:pt x="655" y="185"/>
                </a:lnTo>
                <a:lnTo>
                  <a:pt x="655" y="187"/>
                </a:lnTo>
                <a:lnTo>
                  <a:pt x="655" y="189"/>
                </a:lnTo>
                <a:lnTo>
                  <a:pt x="656" y="191"/>
                </a:lnTo>
                <a:lnTo>
                  <a:pt x="656" y="193"/>
                </a:lnTo>
                <a:lnTo>
                  <a:pt x="656" y="195"/>
                </a:lnTo>
                <a:lnTo>
                  <a:pt x="656" y="197"/>
                </a:lnTo>
                <a:lnTo>
                  <a:pt x="656" y="198"/>
                </a:lnTo>
                <a:lnTo>
                  <a:pt x="658" y="200"/>
                </a:lnTo>
                <a:lnTo>
                  <a:pt x="660" y="202"/>
                </a:lnTo>
                <a:lnTo>
                  <a:pt x="662" y="204"/>
                </a:lnTo>
                <a:lnTo>
                  <a:pt x="664" y="206"/>
                </a:lnTo>
                <a:lnTo>
                  <a:pt x="666" y="208"/>
                </a:lnTo>
                <a:lnTo>
                  <a:pt x="666" y="210"/>
                </a:lnTo>
                <a:lnTo>
                  <a:pt x="668" y="210"/>
                </a:lnTo>
                <a:lnTo>
                  <a:pt x="668" y="212"/>
                </a:lnTo>
                <a:lnTo>
                  <a:pt x="670" y="213"/>
                </a:lnTo>
                <a:lnTo>
                  <a:pt x="670" y="215"/>
                </a:lnTo>
                <a:lnTo>
                  <a:pt x="671" y="217"/>
                </a:lnTo>
                <a:lnTo>
                  <a:pt x="671" y="219"/>
                </a:lnTo>
                <a:lnTo>
                  <a:pt x="673" y="221"/>
                </a:lnTo>
                <a:lnTo>
                  <a:pt x="675" y="223"/>
                </a:lnTo>
                <a:lnTo>
                  <a:pt x="675" y="223"/>
                </a:lnTo>
                <a:lnTo>
                  <a:pt x="677" y="225"/>
                </a:lnTo>
                <a:lnTo>
                  <a:pt x="677" y="227"/>
                </a:lnTo>
                <a:lnTo>
                  <a:pt x="679" y="228"/>
                </a:lnTo>
                <a:lnTo>
                  <a:pt x="679" y="230"/>
                </a:lnTo>
                <a:lnTo>
                  <a:pt x="679" y="232"/>
                </a:lnTo>
                <a:lnTo>
                  <a:pt x="679" y="234"/>
                </a:lnTo>
                <a:lnTo>
                  <a:pt x="677" y="234"/>
                </a:lnTo>
                <a:lnTo>
                  <a:pt x="677" y="236"/>
                </a:lnTo>
                <a:lnTo>
                  <a:pt x="677" y="238"/>
                </a:lnTo>
                <a:lnTo>
                  <a:pt x="677" y="240"/>
                </a:lnTo>
                <a:lnTo>
                  <a:pt x="675" y="240"/>
                </a:lnTo>
                <a:lnTo>
                  <a:pt x="675" y="242"/>
                </a:lnTo>
                <a:lnTo>
                  <a:pt x="675" y="243"/>
                </a:lnTo>
                <a:lnTo>
                  <a:pt x="675" y="245"/>
                </a:lnTo>
                <a:lnTo>
                  <a:pt x="675" y="247"/>
                </a:lnTo>
                <a:lnTo>
                  <a:pt x="677" y="247"/>
                </a:lnTo>
                <a:lnTo>
                  <a:pt x="677" y="249"/>
                </a:lnTo>
                <a:lnTo>
                  <a:pt x="679" y="251"/>
                </a:lnTo>
                <a:lnTo>
                  <a:pt x="679" y="253"/>
                </a:lnTo>
                <a:lnTo>
                  <a:pt x="681" y="255"/>
                </a:lnTo>
                <a:lnTo>
                  <a:pt x="681" y="257"/>
                </a:lnTo>
                <a:lnTo>
                  <a:pt x="679" y="258"/>
                </a:lnTo>
                <a:lnTo>
                  <a:pt x="679" y="260"/>
                </a:lnTo>
                <a:lnTo>
                  <a:pt x="679" y="262"/>
                </a:lnTo>
                <a:lnTo>
                  <a:pt x="679" y="264"/>
                </a:lnTo>
                <a:lnTo>
                  <a:pt x="679" y="266"/>
                </a:lnTo>
                <a:lnTo>
                  <a:pt x="681" y="268"/>
                </a:lnTo>
                <a:lnTo>
                  <a:pt x="681" y="268"/>
                </a:lnTo>
                <a:lnTo>
                  <a:pt x="681" y="270"/>
                </a:lnTo>
                <a:lnTo>
                  <a:pt x="681" y="272"/>
                </a:lnTo>
                <a:lnTo>
                  <a:pt x="679" y="273"/>
                </a:lnTo>
                <a:lnTo>
                  <a:pt x="681" y="275"/>
                </a:lnTo>
                <a:lnTo>
                  <a:pt x="681" y="277"/>
                </a:lnTo>
                <a:lnTo>
                  <a:pt x="681" y="279"/>
                </a:lnTo>
                <a:lnTo>
                  <a:pt x="681" y="281"/>
                </a:lnTo>
                <a:lnTo>
                  <a:pt x="679" y="283"/>
                </a:lnTo>
                <a:lnTo>
                  <a:pt x="679" y="285"/>
                </a:lnTo>
                <a:lnTo>
                  <a:pt x="679" y="287"/>
                </a:lnTo>
                <a:lnTo>
                  <a:pt x="681" y="288"/>
                </a:lnTo>
                <a:lnTo>
                  <a:pt x="681" y="290"/>
                </a:lnTo>
                <a:lnTo>
                  <a:pt x="681" y="290"/>
                </a:lnTo>
                <a:lnTo>
                  <a:pt x="681" y="292"/>
                </a:lnTo>
                <a:lnTo>
                  <a:pt x="681" y="294"/>
                </a:lnTo>
                <a:lnTo>
                  <a:pt x="683" y="296"/>
                </a:lnTo>
                <a:lnTo>
                  <a:pt x="683" y="298"/>
                </a:lnTo>
                <a:lnTo>
                  <a:pt x="683" y="300"/>
                </a:lnTo>
                <a:lnTo>
                  <a:pt x="683" y="302"/>
                </a:lnTo>
                <a:lnTo>
                  <a:pt x="683" y="303"/>
                </a:lnTo>
                <a:lnTo>
                  <a:pt x="683" y="305"/>
                </a:lnTo>
                <a:lnTo>
                  <a:pt x="685" y="307"/>
                </a:lnTo>
                <a:lnTo>
                  <a:pt x="685" y="309"/>
                </a:lnTo>
                <a:lnTo>
                  <a:pt x="686" y="309"/>
                </a:lnTo>
                <a:lnTo>
                  <a:pt x="686" y="311"/>
                </a:lnTo>
                <a:lnTo>
                  <a:pt x="688" y="311"/>
                </a:lnTo>
                <a:lnTo>
                  <a:pt x="688" y="313"/>
                </a:lnTo>
                <a:lnTo>
                  <a:pt x="688" y="313"/>
                </a:lnTo>
                <a:lnTo>
                  <a:pt x="690" y="313"/>
                </a:lnTo>
                <a:lnTo>
                  <a:pt x="692" y="315"/>
                </a:lnTo>
                <a:lnTo>
                  <a:pt x="692" y="317"/>
                </a:lnTo>
                <a:lnTo>
                  <a:pt x="694" y="317"/>
                </a:lnTo>
                <a:lnTo>
                  <a:pt x="696" y="317"/>
                </a:lnTo>
                <a:lnTo>
                  <a:pt x="696" y="318"/>
                </a:lnTo>
                <a:lnTo>
                  <a:pt x="698" y="318"/>
                </a:lnTo>
                <a:lnTo>
                  <a:pt x="698" y="320"/>
                </a:lnTo>
                <a:lnTo>
                  <a:pt x="700" y="322"/>
                </a:lnTo>
                <a:lnTo>
                  <a:pt x="701" y="322"/>
                </a:lnTo>
                <a:lnTo>
                  <a:pt x="701" y="324"/>
                </a:lnTo>
                <a:lnTo>
                  <a:pt x="703" y="324"/>
                </a:lnTo>
                <a:lnTo>
                  <a:pt x="703" y="326"/>
                </a:lnTo>
                <a:lnTo>
                  <a:pt x="705" y="328"/>
                </a:lnTo>
                <a:lnTo>
                  <a:pt x="707" y="328"/>
                </a:lnTo>
                <a:lnTo>
                  <a:pt x="707" y="330"/>
                </a:lnTo>
                <a:lnTo>
                  <a:pt x="709" y="330"/>
                </a:lnTo>
                <a:lnTo>
                  <a:pt x="709" y="332"/>
                </a:lnTo>
                <a:lnTo>
                  <a:pt x="711" y="332"/>
                </a:lnTo>
                <a:lnTo>
                  <a:pt x="713" y="333"/>
                </a:lnTo>
                <a:lnTo>
                  <a:pt x="713" y="335"/>
                </a:lnTo>
                <a:lnTo>
                  <a:pt x="715" y="335"/>
                </a:lnTo>
                <a:lnTo>
                  <a:pt x="715" y="337"/>
                </a:lnTo>
                <a:lnTo>
                  <a:pt x="716" y="337"/>
                </a:lnTo>
                <a:lnTo>
                  <a:pt x="716" y="339"/>
                </a:lnTo>
                <a:lnTo>
                  <a:pt x="716" y="341"/>
                </a:lnTo>
                <a:lnTo>
                  <a:pt x="716" y="343"/>
                </a:lnTo>
                <a:lnTo>
                  <a:pt x="716" y="345"/>
                </a:lnTo>
                <a:lnTo>
                  <a:pt x="716" y="347"/>
                </a:lnTo>
                <a:lnTo>
                  <a:pt x="716" y="348"/>
                </a:lnTo>
                <a:lnTo>
                  <a:pt x="718" y="348"/>
                </a:lnTo>
                <a:lnTo>
                  <a:pt x="720" y="350"/>
                </a:lnTo>
                <a:lnTo>
                  <a:pt x="720" y="352"/>
                </a:lnTo>
                <a:lnTo>
                  <a:pt x="720" y="354"/>
                </a:lnTo>
                <a:lnTo>
                  <a:pt x="722" y="356"/>
                </a:lnTo>
                <a:lnTo>
                  <a:pt x="724" y="358"/>
                </a:lnTo>
                <a:lnTo>
                  <a:pt x="726" y="358"/>
                </a:lnTo>
                <a:lnTo>
                  <a:pt x="728" y="360"/>
                </a:lnTo>
                <a:lnTo>
                  <a:pt x="728" y="362"/>
                </a:lnTo>
                <a:lnTo>
                  <a:pt x="728" y="363"/>
                </a:lnTo>
                <a:lnTo>
                  <a:pt x="728" y="365"/>
                </a:lnTo>
                <a:lnTo>
                  <a:pt x="728" y="367"/>
                </a:lnTo>
                <a:lnTo>
                  <a:pt x="728" y="369"/>
                </a:lnTo>
                <a:lnTo>
                  <a:pt x="728" y="369"/>
                </a:lnTo>
                <a:lnTo>
                  <a:pt x="728" y="371"/>
                </a:lnTo>
                <a:lnTo>
                  <a:pt x="730" y="371"/>
                </a:lnTo>
                <a:lnTo>
                  <a:pt x="728" y="373"/>
                </a:lnTo>
                <a:lnTo>
                  <a:pt x="730" y="375"/>
                </a:lnTo>
                <a:lnTo>
                  <a:pt x="728" y="377"/>
                </a:lnTo>
                <a:lnTo>
                  <a:pt x="728" y="378"/>
                </a:lnTo>
                <a:lnTo>
                  <a:pt x="730" y="378"/>
                </a:lnTo>
                <a:lnTo>
                  <a:pt x="730" y="380"/>
                </a:lnTo>
                <a:lnTo>
                  <a:pt x="730" y="382"/>
                </a:lnTo>
                <a:lnTo>
                  <a:pt x="730" y="384"/>
                </a:lnTo>
                <a:lnTo>
                  <a:pt x="730" y="386"/>
                </a:lnTo>
                <a:lnTo>
                  <a:pt x="730" y="388"/>
                </a:lnTo>
                <a:lnTo>
                  <a:pt x="731" y="390"/>
                </a:lnTo>
                <a:lnTo>
                  <a:pt x="731" y="392"/>
                </a:lnTo>
                <a:lnTo>
                  <a:pt x="733" y="394"/>
                </a:lnTo>
                <a:lnTo>
                  <a:pt x="733" y="395"/>
                </a:lnTo>
                <a:lnTo>
                  <a:pt x="733" y="397"/>
                </a:lnTo>
                <a:lnTo>
                  <a:pt x="733" y="399"/>
                </a:lnTo>
                <a:lnTo>
                  <a:pt x="733" y="401"/>
                </a:lnTo>
                <a:lnTo>
                  <a:pt x="733" y="401"/>
                </a:lnTo>
                <a:lnTo>
                  <a:pt x="735" y="401"/>
                </a:lnTo>
                <a:lnTo>
                  <a:pt x="735" y="403"/>
                </a:lnTo>
                <a:lnTo>
                  <a:pt x="737" y="405"/>
                </a:lnTo>
                <a:lnTo>
                  <a:pt x="737" y="407"/>
                </a:lnTo>
                <a:lnTo>
                  <a:pt x="739" y="409"/>
                </a:lnTo>
                <a:lnTo>
                  <a:pt x="739" y="410"/>
                </a:lnTo>
                <a:lnTo>
                  <a:pt x="737" y="412"/>
                </a:lnTo>
                <a:lnTo>
                  <a:pt x="737" y="414"/>
                </a:lnTo>
                <a:lnTo>
                  <a:pt x="737" y="416"/>
                </a:lnTo>
                <a:lnTo>
                  <a:pt x="739" y="416"/>
                </a:lnTo>
                <a:lnTo>
                  <a:pt x="739" y="418"/>
                </a:lnTo>
                <a:lnTo>
                  <a:pt x="737" y="420"/>
                </a:lnTo>
                <a:lnTo>
                  <a:pt x="737" y="422"/>
                </a:lnTo>
                <a:lnTo>
                  <a:pt x="737" y="424"/>
                </a:lnTo>
                <a:lnTo>
                  <a:pt x="737" y="425"/>
                </a:lnTo>
                <a:lnTo>
                  <a:pt x="739" y="427"/>
                </a:lnTo>
                <a:lnTo>
                  <a:pt x="739" y="429"/>
                </a:lnTo>
                <a:lnTo>
                  <a:pt x="737" y="431"/>
                </a:lnTo>
                <a:lnTo>
                  <a:pt x="737" y="433"/>
                </a:lnTo>
                <a:lnTo>
                  <a:pt x="735" y="435"/>
                </a:lnTo>
                <a:lnTo>
                  <a:pt x="733" y="437"/>
                </a:lnTo>
                <a:lnTo>
                  <a:pt x="731" y="437"/>
                </a:lnTo>
                <a:lnTo>
                  <a:pt x="731" y="439"/>
                </a:lnTo>
                <a:lnTo>
                  <a:pt x="730" y="440"/>
                </a:lnTo>
                <a:lnTo>
                  <a:pt x="731" y="440"/>
                </a:lnTo>
                <a:lnTo>
                  <a:pt x="731" y="442"/>
                </a:lnTo>
                <a:lnTo>
                  <a:pt x="730" y="444"/>
                </a:lnTo>
                <a:lnTo>
                  <a:pt x="728" y="444"/>
                </a:lnTo>
                <a:lnTo>
                  <a:pt x="728" y="446"/>
                </a:lnTo>
                <a:lnTo>
                  <a:pt x="728" y="446"/>
                </a:lnTo>
                <a:lnTo>
                  <a:pt x="728" y="448"/>
                </a:lnTo>
                <a:lnTo>
                  <a:pt x="728" y="450"/>
                </a:lnTo>
                <a:lnTo>
                  <a:pt x="728" y="452"/>
                </a:lnTo>
                <a:lnTo>
                  <a:pt x="728" y="454"/>
                </a:lnTo>
                <a:lnTo>
                  <a:pt x="728" y="455"/>
                </a:lnTo>
                <a:lnTo>
                  <a:pt x="728" y="457"/>
                </a:lnTo>
                <a:lnTo>
                  <a:pt x="728" y="459"/>
                </a:lnTo>
                <a:lnTo>
                  <a:pt x="726" y="459"/>
                </a:lnTo>
                <a:lnTo>
                  <a:pt x="726" y="461"/>
                </a:lnTo>
                <a:lnTo>
                  <a:pt x="724" y="463"/>
                </a:lnTo>
                <a:lnTo>
                  <a:pt x="724" y="465"/>
                </a:lnTo>
                <a:lnTo>
                  <a:pt x="724" y="467"/>
                </a:lnTo>
                <a:lnTo>
                  <a:pt x="724" y="469"/>
                </a:lnTo>
                <a:lnTo>
                  <a:pt x="722" y="469"/>
                </a:lnTo>
                <a:lnTo>
                  <a:pt x="722" y="470"/>
                </a:lnTo>
                <a:lnTo>
                  <a:pt x="722" y="472"/>
                </a:lnTo>
                <a:lnTo>
                  <a:pt x="722" y="474"/>
                </a:lnTo>
                <a:lnTo>
                  <a:pt x="722" y="476"/>
                </a:lnTo>
                <a:lnTo>
                  <a:pt x="724" y="476"/>
                </a:lnTo>
                <a:lnTo>
                  <a:pt x="724" y="478"/>
                </a:lnTo>
                <a:lnTo>
                  <a:pt x="726" y="478"/>
                </a:lnTo>
                <a:lnTo>
                  <a:pt x="726" y="480"/>
                </a:lnTo>
                <a:lnTo>
                  <a:pt x="726" y="482"/>
                </a:lnTo>
                <a:lnTo>
                  <a:pt x="726" y="484"/>
                </a:lnTo>
                <a:lnTo>
                  <a:pt x="728" y="484"/>
                </a:lnTo>
                <a:lnTo>
                  <a:pt x="728" y="485"/>
                </a:lnTo>
                <a:lnTo>
                  <a:pt x="728" y="487"/>
                </a:lnTo>
                <a:lnTo>
                  <a:pt x="728" y="489"/>
                </a:lnTo>
                <a:lnTo>
                  <a:pt x="726" y="491"/>
                </a:lnTo>
                <a:lnTo>
                  <a:pt x="728" y="491"/>
                </a:lnTo>
                <a:lnTo>
                  <a:pt x="728" y="491"/>
                </a:lnTo>
                <a:lnTo>
                  <a:pt x="728" y="493"/>
                </a:lnTo>
                <a:lnTo>
                  <a:pt x="728" y="493"/>
                </a:lnTo>
                <a:lnTo>
                  <a:pt x="728" y="495"/>
                </a:lnTo>
                <a:lnTo>
                  <a:pt x="728" y="497"/>
                </a:lnTo>
                <a:lnTo>
                  <a:pt x="728" y="499"/>
                </a:lnTo>
                <a:lnTo>
                  <a:pt x="728" y="500"/>
                </a:lnTo>
                <a:lnTo>
                  <a:pt x="728" y="502"/>
                </a:lnTo>
                <a:lnTo>
                  <a:pt x="728" y="502"/>
                </a:lnTo>
                <a:lnTo>
                  <a:pt x="728" y="504"/>
                </a:lnTo>
                <a:lnTo>
                  <a:pt x="730" y="504"/>
                </a:lnTo>
                <a:lnTo>
                  <a:pt x="731" y="504"/>
                </a:lnTo>
                <a:lnTo>
                  <a:pt x="733" y="504"/>
                </a:lnTo>
                <a:lnTo>
                  <a:pt x="733" y="506"/>
                </a:lnTo>
                <a:lnTo>
                  <a:pt x="733" y="508"/>
                </a:lnTo>
                <a:lnTo>
                  <a:pt x="733" y="510"/>
                </a:lnTo>
                <a:lnTo>
                  <a:pt x="731" y="512"/>
                </a:lnTo>
                <a:lnTo>
                  <a:pt x="731" y="514"/>
                </a:lnTo>
                <a:lnTo>
                  <a:pt x="731" y="515"/>
                </a:lnTo>
                <a:lnTo>
                  <a:pt x="731" y="517"/>
                </a:lnTo>
                <a:lnTo>
                  <a:pt x="733" y="519"/>
                </a:lnTo>
                <a:lnTo>
                  <a:pt x="733" y="521"/>
                </a:lnTo>
                <a:lnTo>
                  <a:pt x="735" y="523"/>
                </a:lnTo>
                <a:lnTo>
                  <a:pt x="737" y="525"/>
                </a:lnTo>
                <a:lnTo>
                  <a:pt x="739" y="527"/>
                </a:lnTo>
                <a:lnTo>
                  <a:pt x="739" y="529"/>
                </a:lnTo>
                <a:lnTo>
                  <a:pt x="741" y="530"/>
                </a:lnTo>
                <a:lnTo>
                  <a:pt x="743" y="532"/>
                </a:lnTo>
                <a:lnTo>
                  <a:pt x="743" y="534"/>
                </a:lnTo>
                <a:lnTo>
                  <a:pt x="743" y="536"/>
                </a:lnTo>
                <a:lnTo>
                  <a:pt x="745" y="536"/>
                </a:lnTo>
                <a:lnTo>
                  <a:pt x="745" y="536"/>
                </a:lnTo>
                <a:lnTo>
                  <a:pt x="746" y="536"/>
                </a:lnTo>
                <a:lnTo>
                  <a:pt x="748" y="538"/>
                </a:lnTo>
                <a:lnTo>
                  <a:pt x="750" y="540"/>
                </a:lnTo>
                <a:lnTo>
                  <a:pt x="750" y="542"/>
                </a:lnTo>
                <a:lnTo>
                  <a:pt x="750" y="544"/>
                </a:lnTo>
                <a:lnTo>
                  <a:pt x="752" y="545"/>
                </a:lnTo>
                <a:lnTo>
                  <a:pt x="752" y="547"/>
                </a:lnTo>
                <a:lnTo>
                  <a:pt x="752" y="549"/>
                </a:lnTo>
                <a:lnTo>
                  <a:pt x="752" y="551"/>
                </a:lnTo>
                <a:lnTo>
                  <a:pt x="752" y="553"/>
                </a:lnTo>
                <a:lnTo>
                  <a:pt x="754" y="555"/>
                </a:lnTo>
                <a:lnTo>
                  <a:pt x="754" y="557"/>
                </a:lnTo>
                <a:lnTo>
                  <a:pt x="754" y="559"/>
                </a:lnTo>
                <a:lnTo>
                  <a:pt x="754" y="560"/>
                </a:lnTo>
                <a:lnTo>
                  <a:pt x="754" y="562"/>
                </a:lnTo>
                <a:lnTo>
                  <a:pt x="754" y="564"/>
                </a:lnTo>
                <a:lnTo>
                  <a:pt x="754" y="566"/>
                </a:lnTo>
                <a:lnTo>
                  <a:pt x="754" y="568"/>
                </a:lnTo>
                <a:lnTo>
                  <a:pt x="754" y="570"/>
                </a:lnTo>
                <a:lnTo>
                  <a:pt x="756" y="572"/>
                </a:lnTo>
                <a:lnTo>
                  <a:pt x="754" y="574"/>
                </a:lnTo>
                <a:lnTo>
                  <a:pt x="754" y="575"/>
                </a:lnTo>
                <a:lnTo>
                  <a:pt x="754" y="577"/>
                </a:lnTo>
                <a:lnTo>
                  <a:pt x="754" y="579"/>
                </a:lnTo>
                <a:lnTo>
                  <a:pt x="754" y="581"/>
                </a:lnTo>
                <a:lnTo>
                  <a:pt x="756" y="581"/>
                </a:lnTo>
                <a:lnTo>
                  <a:pt x="756" y="581"/>
                </a:lnTo>
                <a:lnTo>
                  <a:pt x="756" y="583"/>
                </a:lnTo>
                <a:lnTo>
                  <a:pt x="758" y="585"/>
                </a:lnTo>
                <a:lnTo>
                  <a:pt x="760" y="585"/>
                </a:lnTo>
                <a:lnTo>
                  <a:pt x="760" y="583"/>
                </a:lnTo>
                <a:lnTo>
                  <a:pt x="761" y="583"/>
                </a:lnTo>
                <a:lnTo>
                  <a:pt x="761" y="581"/>
                </a:lnTo>
                <a:lnTo>
                  <a:pt x="763" y="581"/>
                </a:lnTo>
                <a:lnTo>
                  <a:pt x="763" y="581"/>
                </a:lnTo>
                <a:lnTo>
                  <a:pt x="765" y="581"/>
                </a:lnTo>
                <a:lnTo>
                  <a:pt x="767" y="581"/>
                </a:lnTo>
                <a:lnTo>
                  <a:pt x="769" y="581"/>
                </a:lnTo>
                <a:lnTo>
                  <a:pt x="769" y="581"/>
                </a:lnTo>
                <a:lnTo>
                  <a:pt x="771" y="581"/>
                </a:lnTo>
                <a:lnTo>
                  <a:pt x="771" y="583"/>
                </a:lnTo>
                <a:lnTo>
                  <a:pt x="771" y="585"/>
                </a:lnTo>
                <a:lnTo>
                  <a:pt x="771" y="587"/>
                </a:lnTo>
                <a:lnTo>
                  <a:pt x="771" y="589"/>
                </a:lnTo>
                <a:lnTo>
                  <a:pt x="769" y="590"/>
                </a:lnTo>
                <a:lnTo>
                  <a:pt x="769" y="592"/>
                </a:lnTo>
                <a:lnTo>
                  <a:pt x="767" y="594"/>
                </a:lnTo>
                <a:lnTo>
                  <a:pt x="767" y="596"/>
                </a:lnTo>
                <a:lnTo>
                  <a:pt x="769" y="598"/>
                </a:lnTo>
                <a:lnTo>
                  <a:pt x="769" y="600"/>
                </a:lnTo>
                <a:lnTo>
                  <a:pt x="769" y="602"/>
                </a:lnTo>
                <a:lnTo>
                  <a:pt x="769" y="604"/>
                </a:lnTo>
                <a:lnTo>
                  <a:pt x="769" y="605"/>
                </a:lnTo>
                <a:lnTo>
                  <a:pt x="769" y="607"/>
                </a:lnTo>
                <a:lnTo>
                  <a:pt x="769" y="609"/>
                </a:lnTo>
                <a:lnTo>
                  <a:pt x="771" y="611"/>
                </a:lnTo>
                <a:lnTo>
                  <a:pt x="773" y="613"/>
                </a:lnTo>
                <a:lnTo>
                  <a:pt x="773" y="615"/>
                </a:lnTo>
                <a:lnTo>
                  <a:pt x="775" y="617"/>
                </a:lnTo>
                <a:lnTo>
                  <a:pt x="773" y="619"/>
                </a:lnTo>
                <a:lnTo>
                  <a:pt x="775" y="619"/>
                </a:lnTo>
                <a:lnTo>
                  <a:pt x="776" y="620"/>
                </a:lnTo>
                <a:lnTo>
                  <a:pt x="775" y="622"/>
                </a:lnTo>
                <a:lnTo>
                  <a:pt x="775" y="624"/>
                </a:lnTo>
                <a:lnTo>
                  <a:pt x="775" y="624"/>
                </a:lnTo>
                <a:lnTo>
                  <a:pt x="775" y="626"/>
                </a:lnTo>
                <a:lnTo>
                  <a:pt x="776" y="628"/>
                </a:lnTo>
                <a:lnTo>
                  <a:pt x="776" y="630"/>
                </a:lnTo>
                <a:lnTo>
                  <a:pt x="776" y="632"/>
                </a:lnTo>
                <a:lnTo>
                  <a:pt x="778" y="632"/>
                </a:lnTo>
                <a:lnTo>
                  <a:pt x="778" y="634"/>
                </a:lnTo>
                <a:lnTo>
                  <a:pt x="778" y="635"/>
                </a:lnTo>
                <a:lnTo>
                  <a:pt x="776" y="637"/>
                </a:lnTo>
                <a:lnTo>
                  <a:pt x="776" y="639"/>
                </a:lnTo>
                <a:lnTo>
                  <a:pt x="776" y="641"/>
                </a:lnTo>
                <a:lnTo>
                  <a:pt x="778" y="643"/>
                </a:lnTo>
                <a:lnTo>
                  <a:pt x="778" y="645"/>
                </a:lnTo>
                <a:lnTo>
                  <a:pt x="778" y="647"/>
                </a:lnTo>
                <a:lnTo>
                  <a:pt x="778" y="649"/>
                </a:lnTo>
                <a:lnTo>
                  <a:pt x="778" y="650"/>
                </a:lnTo>
                <a:lnTo>
                  <a:pt x="776" y="650"/>
                </a:lnTo>
                <a:lnTo>
                  <a:pt x="776" y="652"/>
                </a:lnTo>
                <a:lnTo>
                  <a:pt x="776" y="654"/>
                </a:lnTo>
                <a:lnTo>
                  <a:pt x="776" y="656"/>
                </a:lnTo>
                <a:lnTo>
                  <a:pt x="776" y="658"/>
                </a:lnTo>
                <a:lnTo>
                  <a:pt x="775" y="660"/>
                </a:lnTo>
                <a:lnTo>
                  <a:pt x="775" y="662"/>
                </a:lnTo>
                <a:lnTo>
                  <a:pt x="773" y="662"/>
                </a:lnTo>
                <a:lnTo>
                  <a:pt x="773" y="664"/>
                </a:lnTo>
                <a:lnTo>
                  <a:pt x="771" y="664"/>
                </a:lnTo>
                <a:lnTo>
                  <a:pt x="771" y="665"/>
                </a:lnTo>
                <a:lnTo>
                  <a:pt x="771" y="667"/>
                </a:lnTo>
                <a:lnTo>
                  <a:pt x="771" y="669"/>
                </a:lnTo>
                <a:lnTo>
                  <a:pt x="769" y="669"/>
                </a:lnTo>
                <a:lnTo>
                  <a:pt x="767" y="669"/>
                </a:lnTo>
                <a:lnTo>
                  <a:pt x="767" y="671"/>
                </a:lnTo>
                <a:lnTo>
                  <a:pt x="765" y="671"/>
                </a:lnTo>
                <a:lnTo>
                  <a:pt x="763" y="673"/>
                </a:lnTo>
                <a:lnTo>
                  <a:pt x="761" y="673"/>
                </a:lnTo>
                <a:lnTo>
                  <a:pt x="760" y="675"/>
                </a:lnTo>
                <a:lnTo>
                  <a:pt x="758" y="675"/>
                </a:lnTo>
                <a:lnTo>
                  <a:pt x="756" y="675"/>
                </a:lnTo>
                <a:lnTo>
                  <a:pt x="756" y="673"/>
                </a:lnTo>
                <a:lnTo>
                  <a:pt x="754" y="673"/>
                </a:lnTo>
                <a:lnTo>
                  <a:pt x="752" y="673"/>
                </a:lnTo>
                <a:lnTo>
                  <a:pt x="750" y="673"/>
                </a:lnTo>
                <a:lnTo>
                  <a:pt x="748" y="673"/>
                </a:lnTo>
                <a:lnTo>
                  <a:pt x="748" y="675"/>
                </a:lnTo>
                <a:lnTo>
                  <a:pt x="746" y="677"/>
                </a:lnTo>
                <a:lnTo>
                  <a:pt x="746" y="679"/>
                </a:lnTo>
                <a:lnTo>
                  <a:pt x="745" y="679"/>
                </a:lnTo>
                <a:lnTo>
                  <a:pt x="745" y="680"/>
                </a:lnTo>
                <a:lnTo>
                  <a:pt x="743" y="680"/>
                </a:lnTo>
                <a:lnTo>
                  <a:pt x="743" y="682"/>
                </a:lnTo>
                <a:lnTo>
                  <a:pt x="741" y="682"/>
                </a:lnTo>
                <a:lnTo>
                  <a:pt x="741" y="684"/>
                </a:lnTo>
                <a:lnTo>
                  <a:pt x="743" y="686"/>
                </a:lnTo>
                <a:lnTo>
                  <a:pt x="745" y="686"/>
                </a:lnTo>
                <a:lnTo>
                  <a:pt x="743" y="688"/>
                </a:lnTo>
                <a:lnTo>
                  <a:pt x="743" y="690"/>
                </a:lnTo>
                <a:lnTo>
                  <a:pt x="745" y="690"/>
                </a:lnTo>
                <a:lnTo>
                  <a:pt x="745" y="692"/>
                </a:lnTo>
                <a:lnTo>
                  <a:pt x="745" y="694"/>
                </a:lnTo>
                <a:lnTo>
                  <a:pt x="745" y="695"/>
                </a:lnTo>
                <a:lnTo>
                  <a:pt x="745" y="697"/>
                </a:lnTo>
                <a:lnTo>
                  <a:pt x="746" y="697"/>
                </a:lnTo>
                <a:lnTo>
                  <a:pt x="748" y="699"/>
                </a:lnTo>
                <a:lnTo>
                  <a:pt x="746" y="701"/>
                </a:lnTo>
                <a:lnTo>
                  <a:pt x="746" y="703"/>
                </a:lnTo>
                <a:lnTo>
                  <a:pt x="746" y="705"/>
                </a:lnTo>
                <a:lnTo>
                  <a:pt x="745" y="705"/>
                </a:lnTo>
                <a:lnTo>
                  <a:pt x="745" y="707"/>
                </a:lnTo>
                <a:lnTo>
                  <a:pt x="745" y="709"/>
                </a:lnTo>
                <a:lnTo>
                  <a:pt x="746" y="710"/>
                </a:lnTo>
                <a:lnTo>
                  <a:pt x="746" y="712"/>
                </a:lnTo>
                <a:lnTo>
                  <a:pt x="746" y="714"/>
                </a:lnTo>
                <a:lnTo>
                  <a:pt x="745" y="714"/>
                </a:lnTo>
                <a:lnTo>
                  <a:pt x="743" y="714"/>
                </a:lnTo>
                <a:lnTo>
                  <a:pt x="741" y="714"/>
                </a:lnTo>
                <a:lnTo>
                  <a:pt x="739" y="714"/>
                </a:lnTo>
                <a:lnTo>
                  <a:pt x="739" y="714"/>
                </a:lnTo>
                <a:lnTo>
                  <a:pt x="737" y="716"/>
                </a:lnTo>
                <a:lnTo>
                  <a:pt x="735" y="718"/>
                </a:lnTo>
                <a:lnTo>
                  <a:pt x="735" y="720"/>
                </a:lnTo>
                <a:lnTo>
                  <a:pt x="733" y="722"/>
                </a:lnTo>
                <a:lnTo>
                  <a:pt x="733" y="724"/>
                </a:lnTo>
                <a:lnTo>
                  <a:pt x="731" y="725"/>
                </a:lnTo>
                <a:lnTo>
                  <a:pt x="731" y="727"/>
                </a:lnTo>
                <a:lnTo>
                  <a:pt x="730" y="727"/>
                </a:lnTo>
                <a:lnTo>
                  <a:pt x="730" y="729"/>
                </a:lnTo>
                <a:lnTo>
                  <a:pt x="728" y="729"/>
                </a:lnTo>
                <a:lnTo>
                  <a:pt x="728" y="731"/>
                </a:lnTo>
                <a:lnTo>
                  <a:pt x="728" y="733"/>
                </a:lnTo>
                <a:lnTo>
                  <a:pt x="726" y="735"/>
                </a:lnTo>
                <a:lnTo>
                  <a:pt x="726" y="737"/>
                </a:lnTo>
                <a:lnTo>
                  <a:pt x="724" y="737"/>
                </a:lnTo>
                <a:lnTo>
                  <a:pt x="722" y="739"/>
                </a:lnTo>
                <a:lnTo>
                  <a:pt x="720" y="740"/>
                </a:lnTo>
                <a:lnTo>
                  <a:pt x="720" y="742"/>
                </a:lnTo>
                <a:lnTo>
                  <a:pt x="718" y="744"/>
                </a:lnTo>
                <a:lnTo>
                  <a:pt x="718" y="746"/>
                </a:lnTo>
                <a:lnTo>
                  <a:pt x="718" y="748"/>
                </a:lnTo>
                <a:lnTo>
                  <a:pt x="718" y="750"/>
                </a:lnTo>
                <a:lnTo>
                  <a:pt x="716" y="752"/>
                </a:lnTo>
                <a:lnTo>
                  <a:pt x="715" y="752"/>
                </a:lnTo>
                <a:lnTo>
                  <a:pt x="713" y="754"/>
                </a:lnTo>
                <a:lnTo>
                  <a:pt x="711" y="754"/>
                </a:lnTo>
                <a:lnTo>
                  <a:pt x="709" y="755"/>
                </a:lnTo>
                <a:lnTo>
                  <a:pt x="707" y="757"/>
                </a:lnTo>
                <a:lnTo>
                  <a:pt x="705" y="757"/>
                </a:lnTo>
                <a:lnTo>
                  <a:pt x="703" y="757"/>
                </a:lnTo>
                <a:lnTo>
                  <a:pt x="701" y="757"/>
                </a:lnTo>
                <a:lnTo>
                  <a:pt x="700" y="755"/>
                </a:lnTo>
                <a:lnTo>
                  <a:pt x="698" y="755"/>
                </a:lnTo>
                <a:lnTo>
                  <a:pt x="698" y="757"/>
                </a:lnTo>
                <a:lnTo>
                  <a:pt x="696" y="757"/>
                </a:lnTo>
                <a:lnTo>
                  <a:pt x="696" y="759"/>
                </a:lnTo>
                <a:lnTo>
                  <a:pt x="694" y="759"/>
                </a:lnTo>
                <a:lnTo>
                  <a:pt x="692" y="759"/>
                </a:lnTo>
                <a:lnTo>
                  <a:pt x="690" y="761"/>
                </a:lnTo>
                <a:lnTo>
                  <a:pt x="688" y="761"/>
                </a:lnTo>
                <a:lnTo>
                  <a:pt x="686" y="761"/>
                </a:lnTo>
                <a:lnTo>
                  <a:pt x="685" y="763"/>
                </a:lnTo>
                <a:lnTo>
                  <a:pt x="683" y="763"/>
                </a:lnTo>
                <a:lnTo>
                  <a:pt x="681" y="763"/>
                </a:lnTo>
                <a:lnTo>
                  <a:pt x="681" y="765"/>
                </a:lnTo>
                <a:lnTo>
                  <a:pt x="681" y="767"/>
                </a:lnTo>
                <a:lnTo>
                  <a:pt x="683" y="767"/>
                </a:lnTo>
                <a:lnTo>
                  <a:pt x="683" y="769"/>
                </a:lnTo>
                <a:lnTo>
                  <a:pt x="685" y="770"/>
                </a:lnTo>
                <a:lnTo>
                  <a:pt x="686" y="772"/>
                </a:lnTo>
                <a:lnTo>
                  <a:pt x="686" y="774"/>
                </a:lnTo>
                <a:lnTo>
                  <a:pt x="688" y="774"/>
                </a:lnTo>
                <a:lnTo>
                  <a:pt x="688" y="776"/>
                </a:lnTo>
                <a:lnTo>
                  <a:pt x="690" y="778"/>
                </a:lnTo>
                <a:lnTo>
                  <a:pt x="690" y="780"/>
                </a:lnTo>
                <a:lnTo>
                  <a:pt x="692" y="782"/>
                </a:lnTo>
                <a:lnTo>
                  <a:pt x="692" y="784"/>
                </a:lnTo>
                <a:lnTo>
                  <a:pt x="694" y="785"/>
                </a:lnTo>
                <a:lnTo>
                  <a:pt x="694" y="787"/>
                </a:lnTo>
                <a:lnTo>
                  <a:pt x="694" y="789"/>
                </a:lnTo>
                <a:lnTo>
                  <a:pt x="692" y="789"/>
                </a:lnTo>
                <a:lnTo>
                  <a:pt x="692" y="791"/>
                </a:lnTo>
                <a:lnTo>
                  <a:pt x="690" y="793"/>
                </a:lnTo>
                <a:lnTo>
                  <a:pt x="690" y="795"/>
                </a:lnTo>
                <a:lnTo>
                  <a:pt x="688" y="795"/>
                </a:lnTo>
                <a:lnTo>
                  <a:pt x="688" y="797"/>
                </a:lnTo>
                <a:lnTo>
                  <a:pt x="688" y="799"/>
                </a:lnTo>
                <a:lnTo>
                  <a:pt x="686" y="799"/>
                </a:lnTo>
                <a:lnTo>
                  <a:pt x="686" y="800"/>
                </a:lnTo>
                <a:lnTo>
                  <a:pt x="686" y="802"/>
                </a:lnTo>
                <a:lnTo>
                  <a:pt x="685" y="802"/>
                </a:lnTo>
                <a:lnTo>
                  <a:pt x="685" y="804"/>
                </a:lnTo>
                <a:lnTo>
                  <a:pt x="685" y="804"/>
                </a:lnTo>
                <a:lnTo>
                  <a:pt x="685" y="806"/>
                </a:lnTo>
                <a:lnTo>
                  <a:pt x="685" y="808"/>
                </a:lnTo>
                <a:lnTo>
                  <a:pt x="685" y="810"/>
                </a:lnTo>
                <a:lnTo>
                  <a:pt x="683" y="810"/>
                </a:lnTo>
                <a:lnTo>
                  <a:pt x="683" y="812"/>
                </a:lnTo>
                <a:lnTo>
                  <a:pt x="683" y="814"/>
                </a:lnTo>
                <a:lnTo>
                  <a:pt x="683" y="815"/>
                </a:lnTo>
                <a:lnTo>
                  <a:pt x="681" y="815"/>
                </a:lnTo>
                <a:lnTo>
                  <a:pt x="681" y="817"/>
                </a:lnTo>
                <a:lnTo>
                  <a:pt x="681" y="819"/>
                </a:lnTo>
                <a:lnTo>
                  <a:pt x="681" y="821"/>
                </a:lnTo>
                <a:lnTo>
                  <a:pt x="681" y="821"/>
                </a:lnTo>
                <a:lnTo>
                  <a:pt x="681" y="823"/>
                </a:lnTo>
                <a:lnTo>
                  <a:pt x="679" y="825"/>
                </a:lnTo>
                <a:lnTo>
                  <a:pt x="679" y="827"/>
                </a:lnTo>
                <a:lnTo>
                  <a:pt x="677" y="829"/>
                </a:lnTo>
                <a:lnTo>
                  <a:pt x="675" y="830"/>
                </a:lnTo>
                <a:lnTo>
                  <a:pt x="675" y="832"/>
                </a:lnTo>
                <a:lnTo>
                  <a:pt x="675" y="834"/>
                </a:lnTo>
                <a:lnTo>
                  <a:pt x="673" y="836"/>
                </a:lnTo>
                <a:lnTo>
                  <a:pt x="673" y="838"/>
                </a:lnTo>
                <a:lnTo>
                  <a:pt x="673" y="840"/>
                </a:lnTo>
                <a:lnTo>
                  <a:pt x="673" y="842"/>
                </a:lnTo>
                <a:lnTo>
                  <a:pt x="671" y="844"/>
                </a:lnTo>
                <a:lnTo>
                  <a:pt x="673" y="846"/>
                </a:lnTo>
                <a:lnTo>
                  <a:pt x="673" y="847"/>
                </a:lnTo>
                <a:lnTo>
                  <a:pt x="673" y="849"/>
                </a:lnTo>
                <a:lnTo>
                  <a:pt x="673" y="849"/>
                </a:lnTo>
                <a:lnTo>
                  <a:pt x="673" y="851"/>
                </a:lnTo>
                <a:lnTo>
                  <a:pt x="671" y="853"/>
                </a:lnTo>
                <a:lnTo>
                  <a:pt x="671" y="855"/>
                </a:lnTo>
                <a:lnTo>
                  <a:pt x="670" y="857"/>
                </a:lnTo>
                <a:lnTo>
                  <a:pt x="670" y="859"/>
                </a:lnTo>
                <a:lnTo>
                  <a:pt x="670" y="861"/>
                </a:lnTo>
                <a:lnTo>
                  <a:pt x="670" y="862"/>
                </a:lnTo>
                <a:lnTo>
                  <a:pt x="670" y="864"/>
                </a:lnTo>
                <a:lnTo>
                  <a:pt x="670" y="866"/>
                </a:lnTo>
                <a:lnTo>
                  <a:pt x="670" y="868"/>
                </a:lnTo>
                <a:lnTo>
                  <a:pt x="670" y="870"/>
                </a:lnTo>
                <a:lnTo>
                  <a:pt x="670" y="872"/>
                </a:lnTo>
                <a:lnTo>
                  <a:pt x="671" y="874"/>
                </a:lnTo>
                <a:lnTo>
                  <a:pt x="671" y="876"/>
                </a:lnTo>
                <a:lnTo>
                  <a:pt x="671" y="877"/>
                </a:lnTo>
                <a:lnTo>
                  <a:pt x="671" y="879"/>
                </a:lnTo>
                <a:lnTo>
                  <a:pt x="673" y="881"/>
                </a:lnTo>
                <a:lnTo>
                  <a:pt x="673" y="883"/>
                </a:lnTo>
                <a:lnTo>
                  <a:pt x="673" y="885"/>
                </a:lnTo>
                <a:lnTo>
                  <a:pt x="673" y="887"/>
                </a:lnTo>
                <a:lnTo>
                  <a:pt x="673" y="889"/>
                </a:lnTo>
                <a:lnTo>
                  <a:pt x="675" y="889"/>
                </a:lnTo>
                <a:lnTo>
                  <a:pt x="675" y="891"/>
                </a:lnTo>
                <a:lnTo>
                  <a:pt x="675" y="892"/>
                </a:lnTo>
                <a:lnTo>
                  <a:pt x="675" y="892"/>
                </a:lnTo>
                <a:lnTo>
                  <a:pt x="675" y="894"/>
                </a:lnTo>
                <a:lnTo>
                  <a:pt x="677" y="896"/>
                </a:lnTo>
                <a:lnTo>
                  <a:pt x="677" y="898"/>
                </a:lnTo>
                <a:lnTo>
                  <a:pt x="677" y="900"/>
                </a:lnTo>
                <a:lnTo>
                  <a:pt x="677" y="902"/>
                </a:lnTo>
                <a:lnTo>
                  <a:pt x="677" y="904"/>
                </a:lnTo>
                <a:lnTo>
                  <a:pt x="679" y="906"/>
                </a:lnTo>
                <a:lnTo>
                  <a:pt x="679" y="907"/>
                </a:lnTo>
                <a:lnTo>
                  <a:pt x="679" y="909"/>
                </a:lnTo>
                <a:lnTo>
                  <a:pt x="679" y="911"/>
                </a:lnTo>
                <a:lnTo>
                  <a:pt x="679" y="913"/>
                </a:lnTo>
                <a:lnTo>
                  <a:pt x="681" y="915"/>
                </a:lnTo>
                <a:lnTo>
                  <a:pt x="681" y="917"/>
                </a:lnTo>
                <a:lnTo>
                  <a:pt x="681" y="919"/>
                </a:lnTo>
                <a:lnTo>
                  <a:pt x="681" y="921"/>
                </a:lnTo>
                <a:lnTo>
                  <a:pt x="681" y="922"/>
                </a:lnTo>
                <a:lnTo>
                  <a:pt x="681" y="924"/>
                </a:lnTo>
                <a:lnTo>
                  <a:pt x="681" y="924"/>
                </a:lnTo>
                <a:lnTo>
                  <a:pt x="681" y="926"/>
                </a:lnTo>
                <a:lnTo>
                  <a:pt x="681" y="928"/>
                </a:lnTo>
                <a:lnTo>
                  <a:pt x="681" y="930"/>
                </a:lnTo>
                <a:lnTo>
                  <a:pt x="683" y="932"/>
                </a:lnTo>
                <a:lnTo>
                  <a:pt x="683" y="934"/>
                </a:lnTo>
                <a:lnTo>
                  <a:pt x="685" y="936"/>
                </a:lnTo>
                <a:lnTo>
                  <a:pt x="685" y="937"/>
                </a:lnTo>
                <a:lnTo>
                  <a:pt x="685" y="937"/>
                </a:lnTo>
                <a:lnTo>
                  <a:pt x="685" y="939"/>
                </a:lnTo>
                <a:lnTo>
                  <a:pt x="685" y="941"/>
                </a:lnTo>
                <a:lnTo>
                  <a:pt x="685" y="943"/>
                </a:lnTo>
                <a:lnTo>
                  <a:pt x="685" y="945"/>
                </a:lnTo>
                <a:lnTo>
                  <a:pt x="685" y="947"/>
                </a:lnTo>
                <a:lnTo>
                  <a:pt x="683" y="947"/>
                </a:lnTo>
                <a:lnTo>
                  <a:pt x="681" y="947"/>
                </a:lnTo>
                <a:lnTo>
                  <a:pt x="681" y="949"/>
                </a:lnTo>
                <a:lnTo>
                  <a:pt x="681" y="949"/>
                </a:lnTo>
                <a:lnTo>
                  <a:pt x="679" y="949"/>
                </a:lnTo>
                <a:lnTo>
                  <a:pt x="677" y="949"/>
                </a:lnTo>
                <a:lnTo>
                  <a:pt x="675" y="949"/>
                </a:lnTo>
                <a:lnTo>
                  <a:pt x="675" y="951"/>
                </a:lnTo>
                <a:lnTo>
                  <a:pt x="673" y="951"/>
                </a:lnTo>
                <a:lnTo>
                  <a:pt x="673" y="951"/>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7" name="Freeform 123"/>
          <p:cNvSpPr>
            <a:spLocks/>
          </p:cNvSpPr>
          <p:nvPr/>
        </p:nvSpPr>
        <p:spPr bwMode="auto">
          <a:xfrm>
            <a:off x="1373770" y="1923621"/>
            <a:ext cx="1482725" cy="714375"/>
          </a:xfrm>
          <a:custGeom>
            <a:avLst/>
            <a:gdLst>
              <a:gd name="T0" fmla="*/ 711 w 934"/>
              <a:gd name="T1" fmla="*/ 66 h 450"/>
              <a:gd name="T2" fmla="*/ 743 w 934"/>
              <a:gd name="T3" fmla="*/ 97 h 450"/>
              <a:gd name="T4" fmla="*/ 765 w 934"/>
              <a:gd name="T5" fmla="*/ 129 h 450"/>
              <a:gd name="T6" fmla="*/ 807 w 934"/>
              <a:gd name="T7" fmla="*/ 116 h 450"/>
              <a:gd name="T8" fmla="*/ 846 w 934"/>
              <a:gd name="T9" fmla="*/ 139 h 450"/>
              <a:gd name="T10" fmla="*/ 870 w 934"/>
              <a:gd name="T11" fmla="*/ 163 h 450"/>
              <a:gd name="T12" fmla="*/ 880 w 934"/>
              <a:gd name="T13" fmla="*/ 202 h 450"/>
              <a:gd name="T14" fmla="*/ 910 w 934"/>
              <a:gd name="T15" fmla="*/ 234 h 450"/>
              <a:gd name="T16" fmla="*/ 928 w 934"/>
              <a:gd name="T17" fmla="*/ 276 h 450"/>
              <a:gd name="T18" fmla="*/ 923 w 934"/>
              <a:gd name="T19" fmla="*/ 315 h 450"/>
              <a:gd name="T20" fmla="*/ 882 w 934"/>
              <a:gd name="T21" fmla="*/ 306 h 450"/>
              <a:gd name="T22" fmla="*/ 838 w 934"/>
              <a:gd name="T23" fmla="*/ 296 h 450"/>
              <a:gd name="T24" fmla="*/ 795 w 934"/>
              <a:gd name="T25" fmla="*/ 272 h 450"/>
              <a:gd name="T26" fmla="*/ 750 w 934"/>
              <a:gd name="T27" fmla="*/ 264 h 450"/>
              <a:gd name="T28" fmla="*/ 720 w 934"/>
              <a:gd name="T29" fmla="*/ 253 h 450"/>
              <a:gd name="T30" fmla="*/ 681 w 934"/>
              <a:gd name="T31" fmla="*/ 253 h 450"/>
              <a:gd name="T32" fmla="*/ 638 w 934"/>
              <a:gd name="T33" fmla="*/ 253 h 450"/>
              <a:gd name="T34" fmla="*/ 598 w 934"/>
              <a:gd name="T35" fmla="*/ 257 h 450"/>
              <a:gd name="T36" fmla="*/ 551 w 934"/>
              <a:gd name="T37" fmla="*/ 272 h 450"/>
              <a:gd name="T38" fmla="*/ 506 w 934"/>
              <a:gd name="T39" fmla="*/ 276 h 450"/>
              <a:gd name="T40" fmla="*/ 469 w 934"/>
              <a:gd name="T41" fmla="*/ 261 h 450"/>
              <a:gd name="T42" fmla="*/ 424 w 934"/>
              <a:gd name="T43" fmla="*/ 266 h 450"/>
              <a:gd name="T44" fmla="*/ 379 w 934"/>
              <a:gd name="T45" fmla="*/ 279 h 450"/>
              <a:gd name="T46" fmla="*/ 373 w 934"/>
              <a:gd name="T47" fmla="*/ 323 h 450"/>
              <a:gd name="T48" fmla="*/ 366 w 934"/>
              <a:gd name="T49" fmla="*/ 353 h 450"/>
              <a:gd name="T50" fmla="*/ 381 w 934"/>
              <a:gd name="T51" fmla="*/ 381 h 450"/>
              <a:gd name="T52" fmla="*/ 334 w 934"/>
              <a:gd name="T53" fmla="*/ 392 h 450"/>
              <a:gd name="T54" fmla="*/ 317 w 934"/>
              <a:gd name="T55" fmla="*/ 354 h 450"/>
              <a:gd name="T56" fmla="*/ 281 w 934"/>
              <a:gd name="T57" fmla="*/ 388 h 450"/>
              <a:gd name="T58" fmla="*/ 272 w 934"/>
              <a:gd name="T59" fmla="*/ 424 h 450"/>
              <a:gd name="T60" fmla="*/ 229 w 934"/>
              <a:gd name="T61" fmla="*/ 414 h 450"/>
              <a:gd name="T62" fmla="*/ 186 w 934"/>
              <a:gd name="T63" fmla="*/ 405 h 450"/>
              <a:gd name="T64" fmla="*/ 144 w 934"/>
              <a:gd name="T65" fmla="*/ 428 h 450"/>
              <a:gd name="T66" fmla="*/ 113 w 934"/>
              <a:gd name="T67" fmla="*/ 446 h 450"/>
              <a:gd name="T68" fmla="*/ 113 w 934"/>
              <a:gd name="T69" fmla="*/ 401 h 450"/>
              <a:gd name="T70" fmla="*/ 109 w 934"/>
              <a:gd name="T71" fmla="*/ 353 h 450"/>
              <a:gd name="T72" fmla="*/ 8 w 934"/>
              <a:gd name="T73" fmla="*/ 309 h 450"/>
              <a:gd name="T74" fmla="*/ 19 w 934"/>
              <a:gd name="T75" fmla="*/ 289 h 450"/>
              <a:gd name="T76" fmla="*/ 60 w 934"/>
              <a:gd name="T77" fmla="*/ 257 h 450"/>
              <a:gd name="T78" fmla="*/ 90 w 934"/>
              <a:gd name="T79" fmla="*/ 225 h 450"/>
              <a:gd name="T80" fmla="*/ 131 w 934"/>
              <a:gd name="T81" fmla="*/ 210 h 450"/>
              <a:gd name="T82" fmla="*/ 173 w 934"/>
              <a:gd name="T83" fmla="*/ 201 h 450"/>
              <a:gd name="T84" fmla="*/ 212 w 934"/>
              <a:gd name="T85" fmla="*/ 199 h 450"/>
              <a:gd name="T86" fmla="*/ 242 w 934"/>
              <a:gd name="T87" fmla="*/ 199 h 450"/>
              <a:gd name="T88" fmla="*/ 263 w 934"/>
              <a:gd name="T89" fmla="*/ 171 h 450"/>
              <a:gd name="T90" fmla="*/ 249 w 934"/>
              <a:gd name="T91" fmla="*/ 146 h 450"/>
              <a:gd name="T92" fmla="*/ 244 w 934"/>
              <a:gd name="T93" fmla="*/ 103 h 450"/>
              <a:gd name="T94" fmla="*/ 242 w 934"/>
              <a:gd name="T95" fmla="*/ 56 h 450"/>
              <a:gd name="T96" fmla="*/ 268 w 934"/>
              <a:gd name="T97" fmla="*/ 19 h 450"/>
              <a:gd name="T98" fmla="*/ 311 w 934"/>
              <a:gd name="T99" fmla="*/ 2 h 450"/>
              <a:gd name="T100" fmla="*/ 315 w 934"/>
              <a:gd name="T101" fmla="*/ 47 h 450"/>
              <a:gd name="T102" fmla="*/ 341 w 934"/>
              <a:gd name="T103" fmla="*/ 81 h 450"/>
              <a:gd name="T104" fmla="*/ 368 w 934"/>
              <a:gd name="T105" fmla="*/ 81 h 450"/>
              <a:gd name="T106" fmla="*/ 364 w 934"/>
              <a:gd name="T107" fmla="*/ 43 h 450"/>
              <a:gd name="T108" fmla="*/ 407 w 934"/>
              <a:gd name="T109" fmla="*/ 26 h 450"/>
              <a:gd name="T110" fmla="*/ 454 w 934"/>
              <a:gd name="T111" fmla="*/ 39 h 450"/>
              <a:gd name="T112" fmla="*/ 484 w 934"/>
              <a:gd name="T113" fmla="*/ 64 h 450"/>
              <a:gd name="T114" fmla="*/ 527 w 934"/>
              <a:gd name="T115" fmla="*/ 86 h 450"/>
              <a:gd name="T116" fmla="*/ 553 w 934"/>
              <a:gd name="T117" fmla="*/ 58 h 450"/>
              <a:gd name="T118" fmla="*/ 593 w 934"/>
              <a:gd name="T119" fmla="*/ 47 h 450"/>
              <a:gd name="T120" fmla="*/ 634 w 934"/>
              <a:gd name="T121" fmla="*/ 37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4" h="450">
                <a:moveTo>
                  <a:pt x="675" y="32"/>
                </a:moveTo>
                <a:lnTo>
                  <a:pt x="677" y="32"/>
                </a:lnTo>
                <a:lnTo>
                  <a:pt x="679" y="32"/>
                </a:lnTo>
                <a:lnTo>
                  <a:pt x="681" y="32"/>
                </a:lnTo>
                <a:lnTo>
                  <a:pt x="681" y="34"/>
                </a:lnTo>
                <a:lnTo>
                  <a:pt x="683" y="36"/>
                </a:lnTo>
                <a:lnTo>
                  <a:pt x="685" y="36"/>
                </a:lnTo>
                <a:lnTo>
                  <a:pt x="686" y="37"/>
                </a:lnTo>
                <a:lnTo>
                  <a:pt x="688" y="39"/>
                </a:lnTo>
                <a:lnTo>
                  <a:pt x="690" y="39"/>
                </a:lnTo>
                <a:lnTo>
                  <a:pt x="692" y="41"/>
                </a:lnTo>
                <a:lnTo>
                  <a:pt x="694" y="43"/>
                </a:lnTo>
                <a:lnTo>
                  <a:pt x="694" y="45"/>
                </a:lnTo>
                <a:lnTo>
                  <a:pt x="696" y="47"/>
                </a:lnTo>
                <a:lnTo>
                  <a:pt x="696" y="47"/>
                </a:lnTo>
                <a:lnTo>
                  <a:pt x="696" y="49"/>
                </a:lnTo>
                <a:lnTo>
                  <a:pt x="698" y="51"/>
                </a:lnTo>
                <a:lnTo>
                  <a:pt x="700" y="52"/>
                </a:lnTo>
                <a:lnTo>
                  <a:pt x="700" y="54"/>
                </a:lnTo>
                <a:lnTo>
                  <a:pt x="701" y="56"/>
                </a:lnTo>
                <a:lnTo>
                  <a:pt x="701" y="58"/>
                </a:lnTo>
                <a:lnTo>
                  <a:pt x="703" y="60"/>
                </a:lnTo>
                <a:lnTo>
                  <a:pt x="703" y="62"/>
                </a:lnTo>
                <a:lnTo>
                  <a:pt x="705" y="62"/>
                </a:lnTo>
                <a:lnTo>
                  <a:pt x="705" y="64"/>
                </a:lnTo>
                <a:lnTo>
                  <a:pt x="707" y="64"/>
                </a:lnTo>
                <a:lnTo>
                  <a:pt x="709" y="66"/>
                </a:lnTo>
                <a:lnTo>
                  <a:pt x="711" y="66"/>
                </a:lnTo>
                <a:lnTo>
                  <a:pt x="711" y="67"/>
                </a:lnTo>
                <a:lnTo>
                  <a:pt x="713" y="67"/>
                </a:lnTo>
                <a:lnTo>
                  <a:pt x="715" y="69"/>
                </a:lnTo>
                <a:lnTo>
                  <a:pt x="716" y="69"/>
                </a:lnTo>
                <a:lnTo>
                  <a:pt x="716" y="71"/>
                </a:lnTo>
                <a:lnTo>
                  <a:pt x="718" y="71"/>
                </a:lnTo>
                <a:lnTo>
                  <a:pt x="718" y="73"/>
                </a:lnTo>
                <a:lnTo>
                  <a:pt x="720" y="75"/>
                </a:lnTo>
                <a:lnTo>
                  <a:pt x="722" y="77"/>
                </a:lnTo>
                <a:lnTo>
                  <a:pt x="724" y="79"/>
                </a:lnTo>
                <a:lnTo>
                  <a:pt x="726" y="81"/>
                </a:lnTo>
                <a:lnTo>
                  <a:pt x="726" y="82"/>
                </a:lnTo>
                <a:lnTo>
                  <a:pt x="726" y="84"/>
                </a:lnTo>
                <a:lnTo>
                  <a:pt x="726" y="86"/>
                </a:lnTo>
                <a:lnTo>
                  <a:pt x="726" y="88"/>
                </a:lnTo>
                <a:lnTo>
                  <a:pt x="726" y="90"/>
                </a:lnTo>
                <a:lnTo>
                  <a:pt x="728" y="92"/>
                </a:lnTo>
                <a:lnTo>
                  <a:pt x="728" y="92"/>
                </a:lnTo>
                <a:lnTo>
                  <a:pt x="730" y="92"/>
                </a:lnTo>
                <a:lnTo>
                  <a:pt x="731" y="92"/>
                </a:lnTo>
                <a:lnTo>
                  <a:pt x="731" y="94"/>
                </a:lnTo>
                <a:lnTo>
                  <a:pt x="733" y="94"/>
                </a:lnTo>
                <a:lnTo>
                  <a:pt x="733" y="96"/>
                </a:lnTo>
                <a:lnTo>
                  <a:pt x="735" y="96"/>
                </a:lnTo>
                <a:lnTo>
                  <a:pt x="737" y="96"/>
                </a:lnTo>
                <a:lnTo>
                  <a:pt x="739" y="97"/>
                </a:lnTo>
                <a:lnTo>
                  <a:pt x="741" y="97"/>
                </a:lnTo>
                <a:lnTo>
                  <a:pt x="743" y="97"/>
                </a:lnTo>
                <a:lnTo>
                  <a:pt x="743" y="99"/>
                </a:lnTo>
                <a:lnTo>
                  <a:pt x="743" y="101"/>
                </a:lnTo>
                <a:lnTo>
                  <a:pt x="743" y="103"/>
                </a:lnTo>
                <a:lnTo>
                  <a:pt x="743" y="105"/>
                </a:lnTo>
                <a:lnTo>
                  <a:pt x="745" y="107"/>
                </a:lnTo>
                <a:lnTo>
                  <a:pt x="745" y="109"/>
                </a:lnTo>
                <a:lnTo>
                  <a:pt x="745" y="111"/>
                </a:lnTo>
                <a:lnTo>
                  <a:pt x="745" y="112"/>
                </a:lnTo>
                <a:lnTo>
                  <a:pt x="745" y="114"/>
                </a:lnTo>
                <a:lnTo>
                  <a:pt x="745" y="116"/>
                </a:lnTo>
                <a:lnTo>
                  <a:pt x="745" y="118"/>
                </a:lnTo>
                <a:lnTo>
                  <a:pt x="745" y="120"/>
                </a:lnTo>
                <a:lnTo>
                  <a:pt x="747" y="122"/>
                </a:lnTo>
                <a:lnTo>
                  <a:pt x="747" y="124"/>
                </a:lnTo>
                <a:lnTo>
                  <a:pt x="748" y="124"/>
                </a:lnTo>
                <a:lnTo>
                  <a:pt x="748" y="126"/>
                </a:lnTo>
                <a:lnTo>
                  <a:pt x="750" y="126"/>
                </a:lnTo>
                <a:lnTo>
                  <a:pt x="752" y="127"/>
                </a:lnTo>
                <a:lnTo>
                  <a:pt x="754" y="127"/>
                </a:lnTo>
                <a:lnTo>
                  <a:pt x="754" y="129"/>
                </a:lnTo>
                <a:lnTo>
                  <a:pt x="756" y="129"/>
                </a:lnTo>
                <a:lnTo>
                  <a:pt x="758" y="131"/>
                </a:lnTo>
                <a:lnTo>
                  <a:pt x="760" y="131"/>
                </a:lnTo>
                <a:lnTo>
                  <a:pt x="760" y="133"/>
                </a:lnTo>
                <a:lnTo>
                  <a:pt x="762" y="133"/>
                </a:lnTo>
                <a:lnTo>
                  <a:pt x="763" y="133"/>
                </a:lnTo>
                <a:lnTo>
                  <a:pt x="763" y="131"/>
                </a:lnTo>
                <a:lnTo>
                  <a:pt x="765" y="129"/>
                </a:lnTo>
                <a:lnTo>
                  <a:pt x="767" y="129"/>
                </a:lnTo>
                <a:lnTo>
                  <a:pt x="769" y="127"/>
                </a:lnTo>
                <a:lnTo>
                  <a:pt x="769" y="126"/>
                </a:lnTo>
                <a:lnTo>
                  <a:pt x="771" y="124"/>
                </a:lnTo>
                <a:lnTo>
                  <a:pt x="771" y="122"/>
                </a:lnTo>
                <a:lnTo>
                  <a:pt x="773" y="122"/>
                </a:lnTo>
                <a:lnTo>
                  <a:pt x="773" y="120"/>
                </a:lnTo>
                <a:lnTo>
                  <a:pt x="775" y="120"/>
                </a:lnTo>
                <a:lnTo>
                  <a:pt x="777" y="120"/>
                </a:lnTo>
                <a:lnTo>
                  <a:pt x="777" y="118"/>
                </a:lnTo>
                <a:lnTo>
                  <a:pt x="778" y="118"/>
                </a:lnTo>
                <a:lnTo>
                  <a:pt x="778" y="116"/>
                </a:lnTo>
                <a:lnTo>
                  <a:pt x="780" y="114"/>
                </a:lnTo>
                <a:lnTo>
                  <a:pt x="782" y="114"/>
                </a:lnTo>
                <a:lnTo>
                  <a:pt x="784" y="114"/>
                </a:lnTo>
                <a:lnTo>
                  <a:pt x="786" y="114"/>
                </a:lnTo>
                <a:lnTo>
                  <a:pt x="788" y="116"/>
                </a:lnTo>
                <a:lnTo>
                  <a:pt x="790" y="116"/>
                </a:lnTo>
                <a:lnTo>
                  <a:pt x="790" y="116"/>
                </a:lnTo>
                <a:lnTo>
                  <a:pt x="792" y="116"/>
                </a:lnTo>
                <a:lnTo>
                  <a:pt x="793" y="116"/>
                </a:lnTo>
                <a:lnTo>
                  <a:pt x="795" y="116"/>
                </a:lnTo>
                <a:lnTo>
                  <a:pt x="797" y="116"/>
                </a:lnTo>
                <a:lnTo>
                  <a:pt x="799" y="116"/>
                </a:lnTo>
                <a:lnTo>
                  <a:pt x="801" y="116"/>
                </a:lnTo>
                <a:lnTo>
                  <a:pt x="803" y="116"/>
                </a:lnTo>
                <a:lnTo>
                  <a:pt x="805" y="116"/>
                </a:lnTo>
                <a:lnTo>
                  <a:pt x="807" y="116"/>
                </a:lnTo>
                <a:lnTo>
                  <a:pt x="808" y="116"/>
                </a:lnTo>
                <a:lnTo>
                  <a:pt x="810" y="116"/>
                </a:lnTo>
                <a:lnTo>
                  <a:pt x="812" y="116"/>
                </a:lnTo>
                <a:lnTo>
                  <a:pt x="814" y="116"/>
                </a:lnTo>
                <a:lnTo>
                  <a:pt x="816" y="116"/>
                </a:lnTo>
                <a:lnTo>
                  <a:pt x="818" y="116"/>
                </a:lnTo>
                <a:lnTo>
                  <a:pt x="820" y="118"/>
                </a:lnTo>
                <a:lnTo>
                  <a:pt x="822" y="118"/>
                </a:lnTo>
                <a:lnTo>
                  <a:pt x="822" y="120"/>
                </a:lnTo>
                <a:lnTo>
                  <a:pt x="823" y="120"/>
                </a:lnTo>
                <a:lnTo>
                  <a:pt x="825" y="122"/>
                </a:lnTo>
                <a:lnTo>
                  <a:pt x="827" y="122"/>
                </a:lnTo>
                <a:lnTo>
                  <a:pt x="829" y="122"/>
                </a:lnTo>
                <a:lnTo>
                  <a:pt x="829" y="124"/>
                </a:lnTo>
                <a:lnTo>
                  <a:pt x="831" y="124"/>
                </a:lnTo>
                <a:lnTo>
                  <a:pt x="833" y="124"/>
                </a:lnTo>
                <a:lnTo>
                  <a:pt x="835" y="124"/>
                </a:lnTo>
                <a:lnTo>
                  <a:pt x="835" y="126"/>
                </a:lnTo>
                <a:lnTo>
                  <a:pt x="835" y="127"/>
                </a:lnTo>
                <a:lnTo>
                  <a:pt x="837" y="129"/>
                </a:lnTo>
                <a:lnTo>
                  <a:pt x="838" y="129"/>
                </a:lnTo>
                <a:lnTo>
                  <a:pt x="838" y="131"/>
                </a:lnTo>
                <a:lnTo>
                  <a:pt x="838" y="133"/>
                </a:lnTo>
                <a:lnTo>
                  <a:pt x="838" y="135"/>
                </a:lnTo>
                <a:lnTo>
                  <a:pt x="838" y="137"/>
                </a:lnTo>
                <a:lnTo>
                  <a:pt x="842" y="137"/>
                </a:lnTo>
                <a:lnTo>
                  <a:pt x="844" y="137"/>
                </a:lnTo>
                <a:lnTo>
                  <a:pt x="846" y="139"/>
                </a:lnTo>
                <a:lnTo>
                  <a:pt x="848" y="141"/>
                </a:lnTo>
                <a:lnTo>
                  <a:pt x="848" y="142"/>
                </a:lnTo>
                <a:lnTo>
                  <a:pt x="848" y="144"/>
                </a:lnTo>
                <a:lnTo>
                  <a:pt x="846" y="144"/>
                </a:lnTo>
                <a:lnTo>
                  <a:pt x="846" y="146"/>
                </a:lnTo>
                <a:lnTo>
                  <a:pt x="846" y="148"/>
                </a:lnTo>
                <a:lnTo>
                  <a:pt x="848" y="148"/>
                </a:lnTo>
                <a:lnTo>
                  <a:pt x="850" y="148"/>
                </a:lnTo>
                <a:lnTo>
                  <a:pt x="852" y="148"/>
                </a:lnTo>
                <a:lnTo>
                  <a:pt x="852" y="146"/>
                </a:lnTo>
                <a:lnTo>
                  <a:pt x="853" y="146"/>
                </a:lnTo>
                <a:lnTo>
                  <a:pt x="855" y="146"/>
                </a:lnTo>
                <a:lnTo>
                  <a:pt x="857" y="146"/>
                </a:lnTo>
                <a:lnTo>
                  <a:pt x="859" y="146"/>
                </a:lnTo>
                <a:lnTo>
                  <a:pt x="861" y="146"/>
                </a:lnTo>
                <a:lnTo>
                  <a:pt x="863" y="146"/>
                </a:lnTo>
                <a:lnTo>
                  <a:pt x="865" y="146"/>
                </a:lnTo>
                <a:lnTo>
                  <a:pt x="867" y="148"/>
                </a:lnTo>
                <a:lnTo>
                  <a:pt x="868" y="148"/>
                </a:lnTo>
                <a:lnTo>
                  <a:pt x="870" y="148"/>
                </a:lnTo>
                <a:lnTo>
                  <a:pt x="870" y="150"/>
                </a:lnTo>
                <a:lnTo>
                  <a:pt x="868" y="152"/>
                </a:lnTo>
                <a:lnTo>
                  <a:pt x="868" y="154"/>
                </a:lnTo>
                <a:lnTo>
                  <a:pt x="868" y="156"/>
                </a:lnTo>
                <a:lnTo>
                  <a:pt x="868" y="157"/>
                </a:lnTo>
                <a:lnTo>
                  <a:pt x="868" y="159"/>
                </a:lnTo>
                <a:lnTo>
                  <a:pt x="868" y="161"/>
                </a:lnTo>
                <a:lnTo>
                  <a:pt x="870" y="163"/>
                </a:lnTo>
                <a:lnTo>
                  <a:pt x="872" y="163"/>
                </a:lnTo>
                <a:lnTo>
                  <a:pt x="874" y="163"/>
                </a:lnTo>
                <a:lnTo>
                  <a:pt x="874" y="165"/>
                </a:lnTo>
                <a:lnTo>
                  <a:pt x="874" y="167"/>
                </a:lnTo>
                <a:lnTo>
                  <a:pt x="876" y="169"/>
                </a:lnTo>
                <a:lnTo>
                  <a:pt x="874" y="169"/>
                </a:lnTo>
                <a:lnTo>
                  <a:pt x="874" y="171"/>
                </a:lnTo>
                <a:lnTo>
                  <a:pt x="874" y="172"/>
                </a:lnTo>
                <a:lnTo>
                  <a:pt x="874" y="174"/>
                </a:lnTo>
                <a:lnTo>
                  <a:pt x="874" y="176"/>
                </a:lnTo>
                <a:lnTo>
                  <a:pt x="874" y="178"/>
                </a:lnTo>
                <a:lnTo>
                  <a:pt x="874" y="180"/>
                </a:lnTo>
                <a:lnTo>
                  <a:pt x="876" y="182"/>
                </a:lnTo>
                <a:lnTo>
                  <a:pt x="876" y="182"/>
                </a:lnTo>
                <a:lnTo>
                  <a:pt x="878" y="184"/>
                </a:lnTo>
                <a:lnTo>
                  <a:pt x="878" y="186"/>
                </a:lnTo>
                <a:lnTo>
                  <a:pt x="880" y="186"/>
                </a:lnTo>
                <a:lnTo>
                  <a:pt x="880" y="187"/>
                </a:lnTo>
                <a:lnTo>
                  <a:pt x="880" y="189"/>
                </a:lnTo>
                <a:lnTo>
                  <a:pt x="880" y="191"/>
                </a:lnTo>
                <a:lnTo>
                  <a:pt x="878" y="193"/>
                </a:lnTo>
                <a:lnTo>
                  <a:pt x="876" y="193"/>
                </a:lnTo>
                <a:lnTo>
                  <a:pt x="876" y="195"/>
                </a:lnTo>
                <a:lnTo>
                  <a:pt x="876" y="197"/>
                </a:lnTo>
                <a:lnTo>
                  <a:pt x="876" y="199"/>
                </a:lnTo>
                <a:lnTo>
                  <a:pt x="878" y="199"/>
                </a:lnTo>
                <a:lnTo>
                  <a:pt x="878" y="201"/>
                </a:lnTo>
                <a:lnTo>
                  <a:pt x="880" y="202"/>
                </a:lnTo>
                <a:lnTo>
                  <a:pt x="880" y="204"/>
                </a:lnTo>
                <a:lnTo>
                  <a:pt x="882" y="204"/>
                </a:lnTo>
                <a:lnTo>
                  <a:pt x="882" y="206"/>
                </a:lnTo>
                <a:lnTo>
                  <a:pt x="882" y="208"/>
                </a:lnTo>
                <a:lnTo>
                  <a:pt x="882" y="210"/>
                </a:lnTo>
                <a:lnTo>
                  <a:pt x="883" y="210"/>
                </a:lnTo>
                <a:lnTo>
                  <a:pt x="883" y="212"/>
                </a:lnTo>
                <a:lnTo>
                  <a:pt x="885" y="214"/>
                </a:lnTo>
                <a:lnTo>
                  <a:pt x="885" y="216"/>
                </a:lnTo>
                <a:lnTo>
                  <a:pt x="887" y="217"/>
                </a:lnTo>
                <a:lnTo>
                  <a:pt x="889" y="217"/>
                </a:lnTo>
                <a:lnTo>
                  <a:pt x="891" y="219"/>
                </a:lnTo>
                <a:lnTo>
                  <a:pt x="891" y="221"/>
                </a:lnTo>
                <a:lnTo>
                  <a:pt x="893" y="221"/>
                </a:lnTo>
                <a:lnTo>
                  <a:pt x="893" y="223"/>
                </a:lnTo>
                <a:lnTo>
                  <a:pt x="895" y="223"/>
                </a:lnTo>
                <a:lnTo>
                  <a:pt x="895" y="225"/>
                </a:lnTo>
                <a:lnTo>
                  <a:pt x="895" y="227"/>
                </a:lnTo>
                <a:lnTo>
                  <a:pt x="897" y="227"/>
                </a:lnTo>
                <a:lnTo>
                  <a:pt x="898" y="227"/>
                </a:lnTo>
                <a:lnTo>
                  <a:pt x="900" y="229"/>
                </a:lnTo>
                <a:lnTo>
                  <a:pt x="902" y="229"/>
                </a:lnTo>
                <a:lnTo>
                  <a:pt x="904" y="229"/>
                </a:lnTo>
                <a:lnTo>
                  <a:pt x="904" y="231"/>
                </a:lnTo>
                <a:lnTo>
                  <a:pt x="906" y="231"/>
                </a:lnTo>
                <a:lnTo>
                  <a:pt x="906" y="232"/>
                </a:lnTo>
                <a:lnTo>
                  <a:pt x="908" y="232"/>
                </a:lnTo>
                <a:lnTo>
                  <a:pt x="910" y="234"/>
                </a:lnTo>
                <a:lnTo>
                  <a:pt x="910" y="236"/>
                </a:lnTo>
                <a:lnTo>
                  <a:pt x="910" y="238"/>
                </a:lnTo>
                <a:lnTo>
                  <a:pt x="912" y="238"/>
                </a:lnTo>
                <a:lnTo>
                  <a:pt x="912" y="240"/>
                </a:lnTo>
                <a:lnTo>
                  <a:pt x="912" y="242"/>
                </a:lnTo>
                <a:lnTo>
                  <a:pt x="913" y="244"/>
                </a:lnTo>
                <a:lnTo>
                  <a:pt x="915" y="246"/>
                </a:lnTo>
                <a:lnTo>
                  <a:pt x="917" y="247"/>
                </a:lnTo>
                <a:lnTo>
                  <a:pt x="919" y="249"/>
                </a:lnTo>
                <a:lnTo>
                  <a:pt x="919" y="251"/>
                </a:lnTo>
                <a:lnTo>
                  <a:pt x="921" y="253"/>
                </a:lnTo>
                <a:lnTo>
                  <a:pt x="921" y="255"/>
                </a:lnTo>
                <a:lnTo>
                  <a:pt x="923" y="257"/>
                </a:lnTo>
                <a:lnTo>
                  <a:pt x="923" y="259"/>
                </a:lnTo>
                <a:lnTo>
                  <a:pt x="923" y="261"/>
                </a:lnTo>
                <a:lnTo>
                  <a:pt x="921" y="263"/>
                </a:lnTo>
                <a:lnTo>
                  <a:pt x="921" y="264"/>
                </a:lnTo>
                <a:lnTo>
                  <a:pt x="921" y="266"/>
                </a:lnTo>
                <a:lnTo>
                  <a:pt x="921" y="268"/>
                </a:lnTo>
                <a:lnTo>
                  <a:pt x="923" y="268"/>
                </a:lnTo>
                <a:lnTo>
                  <a:pt x="923" y="270"/>
                </a:lnTo>
                <a:lnTo>
                  <a:pt x="925" y="270"/>
                </a:lnTo>
                <a:lnTo>
                  <a:pt x="927" y="270"/>
                </a:lnTo>
                <a:lnTo>
                  <a:pt x="927" y="270"/>
                </a:lnTo>
                <a:lnTo>
                  <a:pt x="927" y="272"/>
                </a:lnTo>
                <a:lnTo>
                  <a:pt x="927" y="274"/>
                </a:lnTo>
                <a:lnTo>
                  <a:pt x="927" y="276"/>
                </a:lnTo>
                <a:lnTo>
                  <a:pt x="928" y="276"/>
                </a:lnTo>
                <a:lnTo>
                  <a:pt x="928" y="278"/>
                </a:lnTo>
                <a:lnTo>
                  <a:pt x="928" y="279"/>
                </a:lnTo>
                <a:lnTo>
                  <a:pt x="928" y="281"/>
                </a:lnTo>
                <a:lnTo>
                  <a:pt x="928" y="283"/>
                </a:lnTo>
                <a:lnTo>
                  <a:pt x="928" y="285"/>
                </a:lnTo>
                <a:lnTo>
                  <a:pt x="928" y="287"/>
                </a:lnTo>
                <a:lnTo>
                  <a:pt x="928" y="289"/>
                </a:lnTo>
                <a:lnTo>
                  <a:pt x="928" y="291"/>
                </a:lnTo>
                <a:lnTo>
                  <a:pt x="928" y="293"/>
                </a:lnTo>
                <a:lnTo>
                  <a:pt x="930" y="294"/>
                </a:lnTo>
                <a:lnTo>
                  <a:pt x="932" y="294"/>
                </a:lnTo>
                <a:lnTo>
                  <a:pt x="932" y="294"/>
                </a:lnTo>
                <a:lnTo>
                  <a:pt x="934" y="296"/>
                </a:lnTo>
                <a:lnTo>
                  <a:pt x="934" y="298"/>
                </a:lnTo>
                <a:lnTo>
                  <a:pt x="934" y="300"/>
                </a:lnTo>
                <a:lnTo>
                  <a:pt x="934" y="302"/>
                </a:lnTo>
                <a:lnTo>
                  <a:pt x="932" y="304"/>
                </a:lnTo>
                <a:lnTo>
                  <a:pt x="932" y="306"/>
                </a:lnTo>
                <a:lnTo>
                  <a:pt x="932" y="308"/>
                </a:lnTo>
                <a:lnTo>
                  <a:pt x="932" y="309"/>
                </a:lnTo>
                <a:lnTo>
                  <a:pt x="932" y="311"/>
                </a:lnTo>
                <a:lnTo>
                  <a:pt x="932" y="313"/>
                </a:lnTo>
                <a:lnTo>
                  <a:pt x="930" y="313"/>
                </a:lnTo>
                <a:lnTo>
                  <a:pt x="930" y="315"/>
                </a:lnTo>
                <a:lnTo>
                  <a:pt x="928" y="315"/>
                </a:lnTo>
                <a:lnTo>
                  <a:pt x="927" y="315"/>
                </a:lnTo>
                <a:lnTo>
                  <a:pt x="925" y="315"/>
                </a:lnTo>
                <a:lnTo>
                  <a:pt x="923" y="315"/>
                </a:lnTo>
                <a:lnTo>
                  <a:pt x="921" y="315"/>
                </a:lnTo>
                <a:lnTo>
                  <a:pt x="919" y="315"/>
                </a:lnTo>
                <a:lnTo>
                  <a:pt x="917" y="315"/>
                </a:lnTo>
                <a:lnTo>
                  <a:pt x="917" y="315"/>
                </a:lnTo>
                <a:lnTo>
                  <a:pt x="915" y="315"/>
                </a:lnTo>
                <a:lnTo>
                  <a:pt x="913" y="315"/>
                </a:lnTo>
                <a:lnTo>
                  <a:pt x="913" y="313"/>
                </a:lnTo>
                <a:lnTo>
                  <a:pt x="912" y="313"/>
                </a:lnTo>
                <a:lnTo>
                  <a:pt x="908" y="311"/>
                </a:lnTo>
                <a:lnTo>
                  <a:pt x="906" y="309"/>
                </a:lnTo>
                <a:lnTo>
                  <a:pt x="904" y="309"/>
                </a:lnTo>
                <a:lnTo>
                  <a:pt x="902" y="308"/>
                </a:lnTo>
                <a:lnTo>
                  <a:pt x="900" y="308"/>
                </a:lnTo>
                <a:lnTo>
                  <a:pt x="898" y="308"/>
                </a:lnTo>
                <a:lnTo>
                  <a:pt x="898" y="309"/>
                </a:lnTo>
                <a:lnTo>
                  <a:pt x="897" y="309"/>
                </a:lnTo>
                <a:lnTo>
                  <a:pt x="895" y="309"/>
                </a:lnTo>
                <a:lnTo>
                  <a:pt x="893" y="309"/>
                </a:lnTo>
                <a:lnTo>
                  <a:pt x="891" y="309"/>
                </a:lnTo>
                <a:lnTo>
                  <a:pt x="889" y="309"/>
                </a:lnTo>
                <a:lnTo>
                  <a:pt x="887" y="309"/>
                </a:lnTo>
                <a:lnTo>
                  <a:pt x="885" y="309"/>
                </a:lnTo>
                <a:lnTo>
                  <a:pt x="885" y="309"/>
                </a:lnTo>
                <a:lnTo>
                  <a:pt x="885" y="308"/>
                </a:lnTo>
                <a:lnTo>
                  <a:pt x="885" y="306"/>
                </a:lnTo>
                <a:lnTo>
                  <a:pt x="883" y="304"/>
                </a:lnTo>
                <a:lnTo>
                  <a:pt x="883" y="306"/>
                </a:lnTo>
                <a:lnTo>
                  <a:pt x="882" y="306"/>
                </a:lnTo>
                <a:lnTo>
                  <a:pt x="880" y="304"/>
                </a:lnTo>
                <a:lnTo>
                  <a:pt x="880" y="302"/>
                </a:lnTo>
                <a:lnTo>
                  <a:pt x="878" y="300"/>
                </a:lnTo>
                <a:lnTo>
                  <a:pt x="876" y="300"/>
                </a:lnTo>
                <a:lnTo>
                  <a:pt x="876" y="298"/>
                </a:lnTo>
                <a:lnTo>
                  <a:pt x="874" y="298"/>
                </a:lnTo>
                <a:lnTo>
                  <a:pt x="872" y="300"/>
                </a:lnTo>
                <a:lnTo>
                  <a:pt x="870" y="300"/>
                </a:lnTo>
                <a:lnTo>
                  <a:pt x="868" y="300"/>
                </a:lnTo>
                <a:lnTo>
                  <a:pt x="867" y="300"/>
                </a:lnTo>
                <a:lnTo>
                  <a:pt x="867" y="302"/>
                </a:lnTo>
                <a:lnTo>
                  <a:pt x="865" y="302"/>
                </a:lnTo>
                <a:lnTo>
                  <a:pt x="863" y="302"/>
                </a:lnTo>
                <a:lnTo>
                  <a:pt x="859" y="302"/>
                </a:lnTo>
                <a:lnTo>
                  <a:pt x="859" y="304"/>
                </a:lnTo>
                <a:lnTo>
                  <a:pt x="857" y="304"/>
                </a:lnTo>
                <a:lnTo>
                  <a:pt x="855" y="304"/>
                </a:lnTo>
                <a:lnTo>
                  <a:pt x="853" y="302"/>
                </a:lnTo>
                <a:lnTo>
                  <a:pt x="852" y="300"/>
                </a:lnTo>
                <a:lnTo>
                  <a:pt x="850" y="300"/>
                </a:lnTo>
                <a:lnTo>
                  <a:pt x="848" y="300"/>
                </a:lnTo>
                <a:lnTo>
                  <a:pt x="848" y="298"/>
                </a:lnTo>
                <a:lnTo>
                  <a:pt x="846" y="298"/>
                </a:lnTo>
                <a:lnTo>
                  <a:pt x="844" y="298"/>
                </a:lnTo>
                <a:lnTo>
                  <a:pt x="842" y="298"/>
                </a:lnTo>
                <a:lnTo>
                  <a:pt x="840" y="298"/>
                </a:lnTo>
                <a:lnTo>
                  <a:pt x="838" y="298"/>
                </a:lnTo>
                <a:lnTo>
                  <a:pt x="838" y="296"/>
                </a:lnTo>
                <a:lnTo>
                  <a:pt x="837" y="296"/>
                </a:lnTo>
                <a:lnTo>
                  <a:pt x="835" y="294"/>
                </a:lnTo>
                <a:lnTo>
                  <a:pt x="833" y="293"/>
                </a:lnTo>
                <a:lnTo>
                  <a:pt x="831" y="291"/>
                </a:lnTo>
                <a:lnTo>
                  <a:pt x="829" y="289"/>
                </a:lnTo>
                <a:lnTo>
                  <a:pt x="827" y="289"/>
                </a:lnTo>
                <a:lnTo>
                  <a:pt x="827" y="287"/>
                </a:lnTo>
                <a:lnTo>
                  <a:pt x="827" y="285"/>
                </a:lnTo>
                <a:lnTo>
                  <a:pt x="827" y="283"/>
                </a:lnTo>
                <a:lnTo>
                  <a:pt x="825" y="281"/>
                </a:lnTo>
                <a:lnTo>
                  <a:pt x="823" y="281"/>
                </a:lnTo>
                <a:lnTo>
                  <a:pt x="822" y="279"/>
                </a:lnTo>
                <a:lnTo>
                  <a:pt x="822" y="278"/>
                </a:lnTo>
                <a:lnTo>
                  <a:pt x="820" y="276"/>
                </a:lnTo>
                <a:lnTo>
                  <a:pt x="818" y="276"/>
                </a:lnTo>
                <a:lnTo>
                  <a:pt x="816" y="276"/>
                </a:lnTo>
                <a:lnTo>
                  <a:pt x="814" y="276"/>
                </a:lnTo>
                <a:lnTo>
                  <a:pt x="812" y="276"/>
                </a:lnTo>
                <a:lnTo>
                  <a:pt x="810" y="276"/>
                </a:lnTo>
                <a:lnTo>
                  <a:pt x="808" y="276"/>
                </a:lnTo>
                <a:lnTo>
                  <a:pt x="807" y="276"/>
                </a:lnTo>
                <a:lnTo>
                  <a:pt x="807" y="274"/>
                </a:lnTo>
                <a:lnTo>
                  <a:pt x="805" y="274"/>
                </a:lnTo>
                <a:lnTo>
                  <a:pt x="803" y="272"/>
                </a:lnTo>
                <a:lnTo>
                  <a:pt x="801" y="274"/>
                </a:lnTo>
                <a:lnTo>
                  <a:pt x="799" y="274"/>
                </a:lnTo>
                <a:lnTo>
                  <a:pt x="797" y="274"/>
                </a:lnTo>
                <a:lnTo>
                  <a:pt x="795" y="272"/>
                </a:lnTo>
                <a:lnTo>
                  <a:pt x="793" y="272"/>
                </a:lnTo>
                <a:lnTo>
                  <a:pt x="792" y="272"/>
                </a:lnTo>
                <a:lnTo>
                  <a:pt x="790" y="272"/>
                </a:lnTo>
                <a:lnTo>
                  <a:pt x="790" y="274"/>
                </a:lnTo>
                <a:lnTo>
                  <a:pt x="788" y="274"/>
                </a:lnTo>
                <a:lnTo>
                  <a:pt x="786" y="274"/>
                </a:lnTo>
                <a:lnTo>
                  <a:pt x="784" y="272"/>
                </a:lnTo>
                <a:lnTo>
                  <a:pt x="782" y="272"/>
                </a:lnTo>
                <a:lnTo>
                  <a:pt x="780" y="272"/>
                </a:lnTo>
                <a:lnTo>
                  <a:pt x="778" y="272"/>
                </a:lnTo>
                <a:lnTo>
                  <a:pt x="777" y="272"/>
                </a:lnTo>
                <a:lnTo>
                  <a:pt x="775" y="272"/>
                </a:lnTo>
                <a:lnTo>
                  <a:pt x="773" y="272"/>
                </a:lnTo>
                <a:lnTo>
                  <a:pt x="771" y="272"/>
                </a:lnTo>
                <a:lnTo>
                  <a:pt x="771" y="270"/>
                </a:lnTo>
                <a:lnTo>
                  <a:pt x="769" y="270"/>
                </a:lnTo>
                <a:lnTo>
                  <a:pt x="769" y="270"/>
                </a:lnTo>
                <a:lnTo>
                  <a:pt x="767" y="268"/>
                </a:lnTo>
                <a:lnTo>
                  <a:pt x="765" y="270"/>
                </a:lnTo>
                <a:lnTo>
                  <a:pt x="763" y="268"/>
                </a:lnTo>
                <a:lnTo>
                  <a:pt x="762" y="268"/>
                </a:lnTo>
                <a:lnTo>
                  <a:pt x="760" y="266"/>
                </a:lnTo>
                <a:lnTo>
                  <a:pt x="758" y="266"/>
                </a:lnTo>
                <a:lnTo>
                  <a:pt x="756" y="264"/>
                </a:lnTo>
                <a:lnTo>
                  <a:pt x="756" y="266"/>
                </a:lnTo>
                <a:lnTo>
                  <a:pt x="754" y="266"/>
                </a:lnTo>
                <a:lnTo>
                  <a:pt x="752" y="266"/>
                </a:lnTo>
                <a:lnTo>
                  <a:pt x="750" y="264"/>
                </a:lnTo>
                <a:lnTo>
                  <a:pt x="748" y="264"/>
                </a:lnTo>
                <a:lnTo>
                  <a:pt x="747" y="264"/>
                </a:lnTo>
                <a:lnTo>
                  <a:pt x="745" y="263"/>
                </a:lnTo>
                <a:lnTo>
                  <a:pt x="743" y="263"/>
                </a:lnTo>
                <a:lnTo>
                  <a:pt x="743" y="263"/>
                </a:lnTo>
                <a:lnTo>
                  <a:pt x="741" y="263"/>
                </a:lnTo>
                <a:lnTo>
                  <a:pt x="741" y="264"/>
                </a:lnTo>
                <a:lnTo>
                  <a:pt x="739" y="264"/>
                </a:lnTo>
                <a:lnTo>
                  <a:pt x="737" y="264"/>
                </a:lnTo>
                <a:lnTo>
                  <a:pt x="735" y="264"/>
                </a:lnTo>
                <a:lnTo>
                  <a:pt x="733" y="266"/>
                </a:lnTo>
                <a:lnTo>
                  <a:pt x="731" y="266"/>
                </a:lnTo>
                <a:lnTo>
                  <a:pt x="731" y="268"/>
                </a:lnTo>
                <a:lnTo>
                  <a:pt x="730" y="268"/>
                </a:lnTo>
                <a:lnTo>
                  <a:pt x="728" y="266"/>
                </a:lnTo>
                <a:lnTo>
                  <a:pt x="726" y="266"/>
                </a:lnTo>
                <a:lnTo>
                  <a:pt x="724" y="266"/>
                </a:lnTo>
                <a:lnTo>
                  <a:pt x="722" y="264"/>
                </a:lnTo>
                <a:lnTo>
                  <a:pt x="720" y="264"/>
                </a:lnTo>
                <a:lnTo>
                  <a:pt x="720" y="263"/>
                </a:lnTo>
                <a:lnTo>
                  <a:pt x="718" y="263"/>
                </a:lnTo>
                <a:lnTo>
                  <a:pt x="718" y="261"/>
                </a:lnTo>
                <a:lnTo>
                  <a:pt x="720" y="261"/>
                </a:lnTo>
                <a:lnTo>
                  <a:pt x="720" y="259"/>
                </a:lnTo>
                <a:lnTo>
                  <a:pt x="722" y="257"/>
                </a:lnTo>
                <a:lnTo>
                  <a:pt x="724" y="255"/>
                </a:lnTo>
                <a:lnTo>
                  <a:pt x="722" y="253"/>
                </a:lnTo>
                <a:lnTo>
                  <a:pt x="720" y="253"/>
                </a:lnTo>
                <a:lnTo>
                  <a:pt x="718" y="251"/>
                </a:lnTo>
                <a:lnTo>
                  <a:pt x="716" y="249"/>
                </a:lnTo>
                <a:lnTo>
                  <a:pt x="715" y="249"/>
                </a:lnTo>
                <a:lnTo>
                  <a:pt x="715" y="247"/>
                </a:lnTo>
                <a:lnTo>
                  <a:pt x="713" y="247"/>
                </a:lnTo>
                <a:lnTo>
                  <a:pt x="711" y="247"/>
                </a:lnTo>
                <a:lnTo>
                  <a:pt x="709" y="247"/>
                </a:lnTo>
                <a:lnTo>
                  <a:pt x="707" y="246"/>
                </a:lnTo>
                <a:lnTo>
                  <a:pt x="707" y="247"/>
                </a:lnTo>
                <a:lnTo>
                  <a:pt x="705" y="247"/>
                </a:lnTo>
                <a:lnTo>
                  <a:pt x="703" y="247"/>
                </a:lnTo>
                <a:lnTo>
                  <a:pt x="701" y="246"/>
                </a:lnTo>
                <a:lnTo>
                  <a:pt x="700" y="246"/>
                </a:lnTo>
                <a:lnTo>
                  <a:pt x="698" y="247"/>
                </a:lnTo>
                <a:lnTo>
                  <a:pt x="698" y="246"/>
                </a:lnTo>
                <a:lnTo>
                  <a:pt x="696" y="246"/>
                </a:lnTo>
                <a:lnTo>
                  <a:pt x="696" y="247"/>
                </a:lnTo>
                <a:lnTo>
                  <a:pt x="694" y="247"/>
                </a:lnTo>
                <a:lnTo>
                  <a:pt x="692" y="249"/>
                </a:lnTo>
                <a:lnTo>
                  <a:pt x="690" y="249"/>
                </a:lnTo>
                <a:lnTo>
                  <a:pt x="690" y="247"/>
                </a:lnTo>
                <a:lnTo>
                  <a:pt x="688" y="247"/>
                </a:lnTo>
                <a:lnTo>
                  <a:pt x="686" y="249"/>
                </a:lnTo>
                <a:lnTo>
                  <a:pt x="685" y="249"/>
                </a:lnTo>
                <a:lnTo>
                  <a:pt x="685" y="251"/>
                </a:lnTo>
                <a:lnTo>
                  <a:pt x="683" y="251"/>
                </a:lnTo>
                <a:lnTo>
                  <a:pt x="683" y="253"/>
                </a:lnTo>
                <a:lnTo>
                  <a:pt x="681" y="253"/>
                </a:lnTo>
                <a:lnTo>
                  <a:pt x="679" y="251"/>
                </a:lnTo>
                <a:lnTo>
                  <a:pt x="679" y="253"/>
                </a:lnTo>
                <a:lnTo>
                  <a:pt x="677" y="251"/>
                </a:lnTo>
                <a:lnTo>
                  <a:pt x="675" y="253"/>
                </a:lnTo>
                <a:lnTo>
                  <a:pt x="673" y="253"/>
                </a:lnTo>
                <a:lnTo>
                  <a:pt x="673" y="255"/>
                </a:lnTo>
                <a:lnTo>
                  <a:pt x="671" y="255"/>
                </a:lnTo>
                <a:lnTo>
                  <a:pt x="671" y="257"/>
                </a:lnTo>
                <a:lnTo>
                  <a:pt x="670" y="257"/>
                </a:lnTo>
                <a:lnTo>
                  <a:pt x="668" y="257"/>
                </a:lnTo>
                <a:lnTo>
                  <a:pt x="666" y="255"/>
                </a:lnTo>
                <a:lnTo>
                  <a:pt x="664" y="257"/>
                </a:lnTo>
                <a:lnTo>
                  <a:pt x="662" y="257"/>
                </a:lnTo>
                <a:lnTo>
                  <a:pt x="660" y="257"/>
                </a:lnTo>
                <a:lnTo>
                  <a:pt x="658" y="257"/>
                </a:lnTo>
                <a:lnTo>
                  <a:pt x="656" y="255"/>
                </a:lnTo>
                <a:lnTo>
                  <a:pt x="655" y="255"/>
                </a:lnTo>
                <a:lnTo>
                  <a:pt x="653" y="255"/>
                </a:lnTo>
                <a:lnTo>
                  <a:pt x="651" y="255"/>
                </a:lnTo>
                <a:lnTo>
                  <a:pt x="649" y="255"/>
                </a:lnTo>
                <a:lnTo>
                  <a:pt x="647" y="257"/>
                </a:lnTo>
                <a:lnTo>
                  <a:pt x="647" y="259"/>
                </a:lnTo>
                <a:lnTo>
                  <a:pt x="645" y="257"/>
                </a:lnTo>
                <a:lnTo>
                  <a:pt x="643" y="255"/>
                </a:lnTo>
                <a:lnTo>
                  <a:pt x="641" y="255"/>
                </a:lnTo>
                <a:lnTo>
                  <a:pt x="641" y="253"/>
                </a:lnTo>
                <a:lnTo>
                  <a:pt x="640" y="253"/>
                </a:lnTo>
                <a:lnTo>
                  <a:pt x="638" y="253"/>
                </a:lnTo>
                <a:lnTo>
                  <a:pt x="638" y="251"/>
                </a:lnTo>
                <a:lnTo>
                  <a:pt x="638" y="249"/>
                </a:lnTo>
                <a:lnTo>
                  <a:pt x="636" y="249"/>
                </a:lnTo>
                <a:lnTo>
                  <a:pt x="634" y="249"/>
                </a:lnTo>
                <a:lnTo>
                  <a:pt x="632" y="249"/>
                </a:lnTo>
                <a:lnTo>
                  <a:pt x="630" y="249"/>
                </a:lnTo>
                <a:lnTo>
                  <a:pt x="628" y="249"/>
                </a:lnTo>
                <a:lnTo>
                  <a:pt x="628" y="251"/>
                </a:lnTo>
                <a:lnTo>
                  <a:pt x="626" y="251"/>
                </a:lnTo>
                <a:lnTo>
                  <a:pt x="625" y="251"/>
                </a:lnTo>
                <a:lnTo>
                  <a:pt x="623" y="251"/>
                </a:lnTo>
                <a:lnTo>
                  <a:pt x="621" y="251"/>
                </a:lnTo>
                <a:lnTo>
                  <a:pt x="619" y="251"/>
                </a:lnTo>
                <a:lnTo>
                  <a:pt x="617" y="251"/>
                </a:lnTo>
                <a:lnTo>
                  <a:pt x="615" y="253"/>
                </a:lnTo>
                <a:lnTo>
                  <a:pt x="613" y="253"/>
                </a:lnTo>
                <a:lnTo>
                  <a:pt x="611" y="251"/>
                </a:lnTo>
                <a:lnTo>
                  <a:pt x="610" y="251"/>
                </a:lnTo>
                <a:lnTo>
                  <a:pt x="610" y="253"/>
                </a:lnTo>
                <a:lnTo>
                  <a:pt x="608" y="253"/>
                </a:lnTo>
                <a:lnTo>
                  <a:pt x="606" y="253"/>
                </a:lnTo>
                <a:lnTo>
                  <a:pt x="606" y="255"/>
                </a:lnTo>
                <a:lnTo>
                  <a:pt x="604" y="255"/>
                </a:lnTo>
                <a:lnTo>
                  <a:pt x="602" y="255"/>
                </a:lnTo>
                <a:lnTo>
                  <a:pt x="600" y="255"/>
                </a:lnTo>
                <a:lnTo>
                  <a:pt x="600" y="257"/>
                </a:lnTo>
                <a:lnTo>
                  <a:pt x="600" y="257"/>
                </a:lnTo>
                <a:lnTo>
                  <a:pt x="598" y="257"/>
                </a:lnTo>
                <a:lnTo>
                  <a:pt x="596" y="259"/>
                </a:lnTo>
                <a:lnTo>
                  <a:pt x="596" y="257"/>
                </a:lnTo>
                <a:lnTo>
                  <a:pt x="595" y="257"/>
                </a:lnTo>
                <a:lnTo>
                  <a:pt x="593" y="257"/>
                </a:lnTo>
                <a:lnTo>
                  <a:pt x="591" y="257"/>
                </a:lnTo>
                <a:lnTo>
                  <a:pt x="589" y="259"/>
                </a:lnTo>
                <a:lnTo>
                  <a:pt x="587" y="259"/>
                </a:lnTo>
                <a:lnTo>
                  <a:pt x="585" y="261"/>
                </a:lnTo>
                <a:lnTo>
                  <a:pt x="583" y="259"/>
                </a:lnTo>
                <a:lnTo>
                  <a:pt x="583" y="261"/>
                </a:lnTo>
                <a:lnTo>
                  <a:pt x="574" y="266"/>
                </a:lnTo>
                <a:lnTo>
                  <a:pt x="572" y="266"/>
                </a:lnTo>
                <a:lnTo>
                  <a:pt x="570" y="266"/>
                </a:lnTo>
                <a:lnTo>
                  <a:pt x="568" y="266"/>
                </a:lnTo>
                <a:lnTo>
                  <a:pt x="566" y="266"/>
                </a:lnTo>
                <a:lnTo>
                  <a:pt x="565" y="266"/>
                </a:lnTo>
                <a:lnTo>
                  <a:pt x="565" y="268"/>
                </a:lnTo>
                <a:lnTo>
                  <a:pt x="565" y="270"/>
                </a:lnTo>
                <a:lnTo>
                  <a:pt x="563" y="270"/>
                </a:lnTo>
                <a:lnTo>
                  <a:pt x="563" y="270"/>
                </a:lnTo>
                <a:lnTo>
                  <a:pt x="563" y="272"/>
                </a:lnTo>
                <a:lnTo>
                  <a:pt x="563" y="274"/>
                </a:lnTo>
                <a:lnTo>
                  <a:pt x="559" y="274"/>
                </a:lnTo>
                <a:lnTo>
                  <a:pt x="557" y="274"/>
                </a:lnTo>
                <a:lnTo>
                  <a:pt x="555" y="274"/>
                </a:lnTo>
                <a:lnTo>
                  <a:pt x="555" y="272"/>
                </a:lnTo>
                <a:lnTo>
                  <a:pt x="553" y="270"/>
                </a:lnTo>
                <a:lnTo>
                  <a:pt x="551" y="272"/>
                </a:lnTo>
                <a:lnTo>
                  <a:pt x="551" y="274"/>
                </a:lnTo>
                <a:lnTo>
                  <a:pt x="551" y="274"/>
                </a:lnTo>
                <a:lnTo>
                  <a:pt x="550" y="274"/>
                </a:lnTo>
                <a:lnTo>
                  <a:pt x="548" y="276"/>
                </a:lnTo>
                <a:lnTo>
                  <a:pt x="546" y="276"/>
                </a:lnTo>
                <a:lnTo>
                  <a:pt x="544" y="276"/>
                </a:lnTo>
                <a:lnTo>
                  <a:pt x="542" y="276"/>
                </a:lnTo>
                <a:lnTo>
                  <a:pt x="540" y="276"/>
                </a:lnTo>
                <a:lnTo>
                  <a:pt x="538" y="276"/>
                </a:lnTo>
                <a:lnTo>
                  <a:pt x="536" y="276"/>
                </a:lnTo>
                <a:lnTo>
                  <a:pt x="535" y="276"/>
                </a:lnTo>
                <a:lnTo>
                  <a:pt x="535" y="274"/>
                </a:lnTo>
                <a:lnTo>
                  <a:pt x="533" y="274"/>
                </a:lnTo>
                <a:lnTo>
                  <a:pt x="531" y="274"/>
                </a:lnTo>
                <a:lnTo>
                  <a:pt x="529" y="274"/>
                </a:lnTo>
                <a:lnTo>
                  <a:pt x="529" y="276"/>
                </a:lnTo>
                <a:lnTo>
                  <a:pt x="527" y="276"/>
                </a:lnTo>
                <a:lnTo>
                  <a:pt x="525" y="276"/>
                </a:lnTo>
                <a:lnTo>
                  <a:pt x="523" y="276"/>
                </a:lnTo>
                <a:lnTo>
                  <a:pt x="521" y="276"/>
                </a:lnTo>
                <a:lnTo>
                  <a:pt x="521" y="278"/>
                </a:lnTo>
                <a:lnTo>
                  <a:pt x="518" y="278"/>
                </a:lnTo>
                <a:lnTo>
                  <a:pt x="516" y="276"/>
                </a:lnTo>
                <a:lnTo>
                  <a:pt x="514" y="278"/>
                </a:lnTo>
                <a:lnTo>
                  <a:pt x="512" y="278"/>
                </a:lnTo>
                <a:lnTo>
                  <a:pt x="510" y="278"/>
                </a:lnTo>
                <a:lnTo>
                  <a:pt x="508" y="276"/>
                </a:lnTo>
                <a:lnTo>
                  <a:pt x="506" y="276"/>
                </a:lnTo>
                <a:lnTo>
                  <a:pt x="506" y="274"/>
                </a:lnTo>
                <a:lnTo>
                  <a:pt x="505" y="274"/>
                </a:lnTo>
                <a:lnTo>
                  <a:pt x="505" y="272"/>
                </a:lnTo>
                <a:lnTo>
                  <a:pt x="503" y="272"/>
                </a:lnTo>
                <a:lnTo>
                  <a:pt x="503" y="270"/>
                </a:lnTo>
                <a:lnTo>
                  <a:pt x="501" y="270"/>
                </a:lnTo>
                <a:lnTo>
                  <a:pt x="499" y="270"/>
                </a:lnTo>
                <a:lnTo>
                  <a:pt x="497" y="270"/>
                </a:lnTo>
                <a:lnTo>
                  <a:pt x="495" y="268"/>
                </a:lnTo>
                <a:lnTo>
                  <a:pt x="493" y="268"/>
                </a:lnTo>
                <a:lnTo>
                  <a:pt x="493" y="266"/>
                </a:lnTo>
                <a:lnTo>
                  <a:pt x="493" y="264"/>
                </a:lnTo>
                <a:lnTo>
                  <a:pt x="493" y="263"/>
                </a:lnTo>
                <a:lnTo>
                  <a:pt x="493" y="261"/>
                </a:lnTo>
                <a:lnTo>
                  <a:pt x="491" y="259"/>
                </a:lnTo>
                <a:lnTo>
                  <a:pt x="490" y="259"/>
                </a:lnTo>
                <a:lnTo>
                  <a:pt x="490" y="257"/>
                </a:lnTo>
                <a:lnTo>
                  <a:pt x="488" y="257"/>
                </a:lnTo>
                <a:lnTo>
                  <a:pt x="486" y="255"/>
                </a:lnTo>
                <a:lnTo>
                  <a:pt x="486" y="253"/>
                </a:lnTo>
                <a:lnTo>
                  <a:pt x="482" y="253"/>
                </a:lnTo>
                <a:lnTo>
                  <a:pt x="480" y="255"/>
                </a:lnTo>
                <a:lnTo>
                  <a:pt x="478" y="257"/>
                </a:lnTo>
                <a:lnTo>
                  <a:pt x="476" y="257"/>
                </a:lnTo>
                <a:lnTo>
                  <a:pt x="475" y="259"/>
                </a:lnTo>
                <a:lnTo>
                  <a:pt x="473" y="259"/>
                </a:lnTo>
                <a:lnTo>
                  <a:pt x="471" y="261"/>
                </a:lnTo>
                <a:lnTo>
                  <a:pt x="469" y="261"/>
                </a:lnTo>
                <a:lnTo>
                  <a:pt x="467" y="261"/>
                </a:lnTo>
                <a:lnTo>
                  <a:pt x="465" y="263"/>
                </a:lnTo>
                <a:lnTo>
                  <a:pt x="463" y="263"/>
                </a:lnTo>
                <a:lnTo>
                  <a:pt x="461" y="263"/>
                </a:lnTo>
                <a:lnTo>
                  <a:pt x="460" y="264"/>
                </a:lnTo>
                <a:lnTo>
                  <a:pt x="458" y="264"/>
                </a:lnTo>
                <a:lnTo>
                  <a:pt x="458" y="264"/>
                </a:lnTo>
                <a:lnTo>
                  <a:pt x="456" y="264"/>
                </a:lnTo>
                <a:lnTo>
                  <a:pt x="454" y="264"/>
                </a:lnTo>
                <a:lnTo>
                  <a:pt x="452" y="264"/>
                </a:lnTo>
                <a:lnTo>
                  <a:pt x="452" y="263"/>
                </a:lnTo>
                <a:lnTo>
                  <a:pt x="450" y="263"/>
                </a:lnTo>
                <a:lnTo>
                  <a:pt x="450" y="261"/>
                </a:lnTo>
                <a:lnTo>
                  <a:pt x="448" y="261"/>
                </a:lnTo>
                <a:lnTo>
                  <a:pt x="446" y="261"/>
                </a:lnTo>
                <a:lnTo>
                  <a:pt x="445" y="259"/>
                </a:lnTo>
                <a:lnTo>
                  <a:pt x="443" y="259"/>
                </a:lnTo>
                <a:lnTo>
                  <a:pt x="441" y="259"/>
                </a:lnTo>
                <a:lnTo>
                  <a:pt x="439" y="259"/>
                </a:lnTo>
                <a:lnTo>
                  <a:pt x="437" y="259"/>
                </a:lnTo>
                <a:lnTo>
                  <a:pt x="435" y="259"/>
                </a:lnTo>
                <a:lnTo>
                  <a:pt x="433" y="259"/>
                </a:lnTo>
                <a:lnTo>
                  <a:pt x="431" y="259"/>
                </a:lnTo>
                <a:lnTo>
                  <a:pt x="430" y="259"/>
                </a:lnTo>
                <a:lnTo>
                  <a:pt x="428" y="261"/>
                </a:lnTo>
                <a:lnTo>
                  <a:pt x="428" y="263"/>
                </a:lnTo>
                <a:lnTo>
                  <a:pt x="426" y="264"/>
                </a:lnTo>
                <a:lnTo>
                  <a:pt x="424" y="266"/>
                </a:lnTo>
                <a:lnTo>
                  <a:pt x="422" y="268"/>
                </a:lnTo>
                <a:lnTo>
                  <a:pt x="420" y="268"/>
                </a:lnTo>
                <a:lnTo>
                  <a:pt x="420" y="270"/>
                </a:lnTo>
                <a:lnTo>
                  <a:pt x="418" y="270"/>
                </a:lnTo>
                <a:lnTo>
                  <a:pt x="416" y="270"/>
                </a:lnTo>
                <a:lnTo>
                  <a:pt x="415" y="270"/>
                </a:lnTo>
                <a:lnTo>
                  <a:pt x="415" y="272"/>
                </a:lnTo>
                <a:lnTo>
                  <a:pt x="413" y="272"/>
                </a:lnTo>
                <a:lnTo>
                  <a:pt x="411" y="272"/>
                </a:lnTo>
                <a:lnTo>
                  <a:pt x="409" y="272"/>
                </a:lnTo>
                <a:lnTo>
                  <a:pt x="409" y="274"/>
                </a:lnTo>
                <a:lnTo>
                  <a:pt x="407" y="274"/>
                </a:lnTo>
                <a:lnTo>
                  <a:pt x="405" y="274"/>
                </a:lnTo>
                <a:lnTo>
                  <a:pt x="403" y="276"/>
                </a:lnTo>
                <a:lnTo>
                  <a:pt x="401" y="276"/>
                </a:lnTo>
                <a:lnTo>
                  <a:pt x="400" y="278"/>
                </a:lnTo>
                <a:lnTo>
                  <a:pt x="398" y="278"/>
                </a:lnTo>
                <a:lnTo>
                  <a:pt x="396" y="278"/>
                </a:lnTo>
                <a:lnTo>
                  <a:pt x="394" y="278"/>
                </a:lnTo>
                <a:lnTo>
                  <a:pt x="392" y="278"/>
                </a:lnTo>
                <a:lnTo>
                  <a:pt x="390" y="278"/>
                </a:lnTo>
                <a:lnTo>
                  <a:pt x="388" y="279"/>
                </a:lnTo>
                <a:lnTo>
                  <a:pt x="386" y="279"/>
                </a:lnTo>
                <a:lnTo>
                  <a:pt x="385" y="279"/>
                </a:lnTo>
                <a:lnTo>
                  <a:pt x="383" y="278"/>
                </a:lnTo>
                <a:lnTo>
                  <a:pt x="381" y="278"/>
                </a:lnTo>
                <a:lnTo>
                  <a:pt x="379" y="278"/>
                </a:lnTo>
                <a:lnTo>
                  <a:pt x="379" y="279"/>
                </a:lnTo>
                <a:lnTo>
                  <a:pt x="379" y="281"/>
                </a:lnTo>
                <a:lnTo>
                  <a:pt x="381" y="283"/>
                </a:lnTo>
                <a:lnTo>
                  <a:pt x="381" y="285"/>
                </a:lnTo>
                <a:lnTo>
                  <a:pt x="381" y="287"/>
                </a:lnTo>
                <a:lnTo>
                  <a:pt x="383" y="289"/>
                </a:lnTo>
                <a:lnTo>
                  <a:pt x="383" y="291"/>
                </a:lnTo>
                <a:lnTo>
                  <a:pt x="383" y="293"/>
                </a:lnTo>
                <a:lnTo>
                  <a:pt x="383" y="294"/>
                </a:lnTo>
                <a:lnTo>
                  <a:pt x="383" y="296"/>
                </a:lnTo>
                <a:lnTo>
                  <a:pt x="385" y="298"/>
                </a:lnTo>
                <a:lnTo>
                  <a:pt x="385" y="300"/>
                </a:lnTo>
                <a:lnTo>
                  <a:pt x="385" y="302"/>
                </a:lnTo>
                <a:lnTo>
                  <a:pt x="385" y="304"/>
                </a:lnTo>
                <a:lnTo>
                  <a:pt x="385" y="306"/>
                </a:lnTo>
                <a:lnTo>
                  <a:pt x="383" y="308"/>
                </a:lnTo>
                <a:lnTo>
                  <a:pt x="383" y="309"/>
                </a:lnTo>
                <a:lnTo>
                  <a:pt x="383" y="311"/>
                </a:lnTo>
                <a:lnTo>
                  <a:pt x="381" y="311"/>
                </a:lnTo>
                <a:lnTo>
                  <a:pt x="381" y="313"/>
                </a:lnTo>
                <a:lnTo>
                  <a:pt x="379" y="315"/>
                </a:lnTo>
                <a:lnTo>
                  <a:pt x="379" y="315"/>
                </a:lnTo>
                <a:lnTo>
                  <a:pt x="379" y="317"/>
                </a:lnTo>
                <a:lnTo>
                  <a:pt x="379" y="319"/>
                </a:lnTo>
                <a:lnTo>
                  <a:pt x="379" y="321"/>
                </a:lnTo>
                <a:lnTo>
                  <a:pt x="379" y="323"/>
                </a:lnTo>
                <a:lnTo>
                  <a:pt x="377" y="323"/>
                </a:lnTo>
                <a:lnTo>
                  <a:pt x="375" y="323"/>
                </a:lnTo>
                <a:lnTo>
                  <a:pt x="373" y="323"/>
                </a:lnTo>
                <a:lnTo>
                  <a:pt x="371" y="323"/>
                </a:lnTo>
                <a:lnTo>
                  <a:pt x="370" y="324"/>
                </a:lnTo>
                <a:lnTo>
                  <a:pt x="368" y="324"/>
                </a:lnTo>
                <a:lnTo>
                  <a:pt x="366" y="324"/>
                </a:lnTo>
                <a:lnTo>
                  <a:pt x="364" y="324"/>
                </a:lnTo>
                <a:lnTo>
                  <a:pt x="364" y="326"/>
                </a:lnTo>
                <a:lnTo>
                  <a:pt x="364" y="328"/>
                </a:lnTo>
                <a:lnTo>
                  <a:pt x="366" y="330"/>
                </a:lnTo>
                <a:lnTo>
                  <a:pt x="366" y="332"/>
                </a:lnTo>
                <a:lnTo>
                  <a:pt x="366" y="334"/>
                </a:lnTo>
                <a:lnTo>
                  <a:pt x="364" y="334"/>
                </a:lnTo>
                <a:lnTo>
                  <a:pt x="362" y="334"/>
                </a:lnTo>
                <a:lnTo>
                  <a:pt x="362" y="336"/>
                </a:lnTo>
                <a:lnTo>
                  <a:pt x="362" y="336"/>
                </a:lnTo>
                <a:lnTo>
                  <a:pt x="360" y="336"/>
                </a:lnTo>
                <a:lnTo>
                  <a:pt x="358" y="336"/>
                </a:lnTo>
                <a:lnTo>
                  <a:pt x="356" y="338"/>
                </a:lnTo>
                <a:lnTo>
                  <a:pt x="356" y="339"/>
                </a:lnTo>
                <a:lnTo>
                  <a:pt x="356" y="341"/>
                </a:lnTo>
                <a:lnTo>
                  <a:pt x="358" y="341"/>
                </a:lnTo>
                <a:lnTo>
                  <a:pt x="358" y="343"/>
                </a:lnTo>
                <a:lnTo>
                  <a:pt x="360" y="345"/>
                </a:lnTo>
                <a:lnTo>
                  <a:pt x="362" y="347"/>
                </a:lnTo>
                <a:lnTo>
                  <a:pt x="362" y="349"/>
                </a:lnTo>
                <a:lnTo>
                  <a:pt x="362" y="351"/>
                </a:lnTo>
                <a:lnTo>
                  <a:pt x="362" y="351"/>
                </a:lnTo>
                <a:lnTo>
                  <a:pt x="364" y="351"/>
                </a:lnTo>
                <a:lnTo>
                  <a:pt x="366" y="353"/>
                </a:lnTo>
                <a:lnTo>
                  <a:pt x="368" y="354"/>
                </a:lnTo>
                <a:lnTo>
                  <a:pt x="370" y="356"/>
                </a:lnTo>
                <a:lnTo>
                  <a:pt x="370" y="358"/>
                </a:lnTo>
                <a:lnTo>
                  <a:pt x="370" y="360"/>
                </a:lnTo>
                <a:lnTo>
                  <a:pt x="371" y="360"/>
                </a:lnTo>
                <a:lnTo>
                  <a:pt x="373" y="360"/>
                </a:lnTo>
                <a:lnTo>
                  <a:pt x="375" y="360"/>
                </a:lnTo>
                <a:lnTo>
                  <a:pt x="377" y="360"/>
                </a:lnTo>
                <a:lnTo>
                  <a:pt x="379" y="360"/>
                </a:lnTo>
                <a:lnTo>
                  <a:pt x="381" y="360"/>
                </a:lnTo>
                <a:lnTo>
                  <a:pt x="383" y="360"/>
                </a:lnTo>
                <a:lnTo>
                  <a:pt x="385" y="360"/>
                </a:lnTo>
                <a:lnTo>
                  <a:pt x="386" y="360"/>
                </a:lnTo>
                <a:lnTo>
                  <a:pt x="388" y="362"/>
                </a:lnTo>
                <a:lnTo>
                  <a:pt x="388" y="364"/>
                </a:lnTo>
                <a:lnTo>
                  <a:pt x="388" y="366"/>
                </a:lnTo>
                <a:lnTo>
                  <a:pt x="388" y="368"/>
                </a:lnTo>
                <a:lnTo>
                  <a:pt x="390" y="369"/>
                </a:lnTo>
                <a:lnTo>
                  <a:pt x="390" y="371"/>
                </a:lnTo>
                <a:lnTo>
                  <a:pt x="390" y="373"/>
                </a:lnTo>
                <a:lnTo>
                  <a:pt x="392" y="375"/>
                </a:lnTo>
                <a:lnTo>
                  <a:pt x="390" y="375"/>
                </a:lnTo>
                <a:lnTo>
                  <a:pt x="388" y="377"/>
                </a:lnTo>
                <a:lnTo>
                  <a:pt x="386" y="377"/>
                </a:lnTo>
                <a:lnTo>
                  <a:pt x="385" y="377"/>
                </a:lnTo>
                <a:lnTo>
                  <a:pt x="385" y="379"/>
                </a:lnTo>
                <a:lnTo>
                  <a:pt x="383" y="379"/>
                </a:lnTo>
                <a:lnTo>
                  <a:pt x="381" y="381"/>
                </a:lnTo>
                <a:lnTo>
                  <a:pt x="379" y="381"/>
                </a:lnTo>
                <a:lnTo>
                  <a:pt x="377" y="381"/>
                </a:lnTo>
                <a:lnTo>
                  <a:pt x="375" y="383"/>
                </a:lnTo>
                <a:lnTo>
                  <a:pt x="373" y="383"/>
                </a:lnTo>
                <a:lnTo>
                  <a:pt x="371" y="383"/>
                </a:lnTo>
                <a:lnTo>
                  <a:pt x="370" y="383"/>
                </a:lnTo>
                <a:lnTo>
                  <a:pt x="368" y="383"/>
                </a:lnTo>
                <a:lnTo>
                  <a:pt x="366" y="384"/>
                </a:lnTo>
                <a:lnTo>
                  <a:pt x="364" y="384"/>
                </a:lnTo>
                <a:lnTo>
                  <a:pt x="362" y="386"/>
                </a:lnTo>
                <a:lnTo>
                  <a:pt x="362" y="386"/>
                </a:lnTo>
                <a:lnTo>
                  <a:pt x="362" y="388"/>
                </a:lnTo>
                <a:lnTo>
                  <a:pt x="360" y="388"/>
                </a:lnTo>
                <a:lnTo>
                  <a:pt x="358" y="388"/>
                </a:lnTo>
                <a:lnTo>
                  <a:pt x="356" y="388"/>
                </a:lnTo>
                <a:lnTo>
                  <a:pt x="355" y="388"/>
                </a:lnTo>
                <a:lnTo>
                  <a:pt x="353" y="390"/>
                </a:lnTo>
                <a:lnTo>
                  <a:pt x="351" y="390"/>
                </a:lnTo>
                <a:lnTo>
                  <a:pt x="349" y="390"/>
                </a:lnTo>
                <a:lnTo>
                  <a:pt x="347" y="390"/>
                </a:lnTo>
                <a:lnTo>
                  <a:pt x="345" y="390"/>
                </a:lnTo>
                <a:lnTo>
                  <a:pt x="343" y="392"/>
                </a:lnTo>
                <a:lnTo>
                  <a:pt x="341" y="392"/>
                </a:lnTo>
                <a:lnTo>
                  <a:pt x="340" y="392"/>
                </a:lnTo>
                <a:lnTo>
                  <a:pt x="338" y="394"/>
                </a:lnTo>
                <a:lnTo>
                  <a:pt x="336" y="394"/>
                </a:lnTo>
                <a:lnTo>
                  <a:pt x="334" y="394"/>
                </a:lnTo>
                <a:lnTo>
                  <a:pt x="334" y="392"/>
                </a:lnTo>
                <a:lnTo>
                  <a:pt x="336" y="390"/>
                </a:lnTo>
                <a:lnTo>
                  <a:pt x="336" y="388"/>
                </a:lnTo>
                <a:lnTo>
                  <a:pt x="336" y="386"/>
                </a:lnTo>
                <a:lnTo>
                  <a:pt x="338" y="386"/>
                </a:lnTo>
                <a:lnTo>
                  <a:pt x="338" y="384"/>
                </a:lnTo>
                <a:lnTo>
                  <a:pt x="338" y="383"/>
                </a:lnTo>
                <a:lnTo>
                  <a:pt x="336" y="381"/>
                </a:lnTo>
                <a:lnTo>
                  <a:pt x="336" y="379"/>
                </a:lnTo>
                <a:lnTo>
                  <a:pt x="334" y="377"/>
                </a:lnTo>
                <a:lnTo>
                  <a:pt x="334" y="375"/>
                </a:lnTo>
                <a:lnTo>
                  <a:pt x="334" y="373"/>
                </a:lnTo>
                <a:lnTo>
                  <a:pt x="334" y="371"/>
                </a:lnTo>
                <a:lnTo>
                  <a:pt x="334" y="369"/>
                </a:lnTo>
                <a:lnTo>
                  <a:pt x="332" y="368"/>
                </a:lnTo>
                <a:lnTo>
                  <a:pt x="332" y="366"/>
                </a:lnTo>
                <a:lnTo>
                  <a:pt x="332" y="364"/>
                </a:lnTo>
                <a:lnTo>
                  <a:pt x="330" y="362"/>
                </a:lnTo>
                <a:lnTo>
                  <a:pt x="330" y="360"/>
                </a:lnTo>
                <a:lnTo>
                  <a:pt x="328" y="360"/>
                </a:lnTo>
                <a:lnTo>
                  <a:pt x="326" y="362"/>
                </a:lnTo>
                <a:lnTo>
                  <a:pt x="325" y="360"/>
                </a:lnTo>
                <a:lnTo>
                  <a:pt x="323" y="360"/>
                </a:lnTo>
                <a:lnTo>
                  <a:pt x="323" y="360"/>
                </a:lnTo>
                <a:lnTo>
                  <a:pt x="321" y="360"/>
                </a:lnTo>
                <a:lnTo>
                  <a:pt x="321" y="358"/>
                </a:lnTo>
                <a:lnTo>
                  <a:pt x="321" y="356"/>
                </a:lnTo>
                <a:lnTo>
                  <a:pt x="319" y="354"/>
                </a:lnTo>
                <a:lnTo>
                  <a:pt x="317" y="354"/>
                </a:lnTo>
                <a:lnTo>
                  <a:pt x="315" y="354"/>
                </a:lnTo>
                <a:lnTo>
                  <a:pt x="315" y="354"/>
                </a:lnTo>
                <a:lnTo>
                  <a:pt x="313" y="353"/>
                </a:lnTo>
                <a:lnTo>
                  <a:pt x="311" y="354"/>
                </a:lnTo>
                <a:lnTo>
                  <a:pt x="311" y="356"/>
                </a:lnTo>
                <a:lnTo>
                  <a:pt x="310" y="360"/>
                </a:lnTo>
                <a:lnTo>
                  <a:pt x="308" y="360"/>
                </a:lnTo>
                <a:lnTo>
                  <a:pt x="306" y="362"/>
                </a:lnTo>
                <a:lnTo>
                  <a:pt x="302" y="364"/>
                </a:lnTo>
                <a:lnTo>
                  <a:pt x="298" y="364"/>
                </a:lnTo>
                <a:lnTo>
                  <a:pt x="295" y="362"/>
                </a:lnTo>
                <a:lnTo>
                  <a:pt x="291" y="362"/>
                </a:lnTo>
                <a:lnTo>
                  <a:pt x="291" y="364"/>
                </a:lnTo>
                <a:lnTo>
                  <a:pt x="289" y="366"/>
                </a:lnTo>
                <a:lnTo>
                  <a:pt x="287" y="368"/>
                </a:lnTo>
                <a:lnTo>
                  <a:pt x="287" y="369"/>
                </a:lnTo>
                <a:lnTo>
                  <a:pt x="287" y="371"/>
                </a:lnTo>
                <a:lnTo>
                  <a:pt x="287" y="373"/>
                </a:lnTo>
                <a:lnTo>
                  <a:pt x="285" y="373"/>
                </a:lnTo>
                <a:lnTo>
                  <a:pt x="285" y="375"/>
                </a:lnTo>
                <a:lnTo>
                  <a:pt x="285" y="377"/>
                </a:lnTo>
                <a:lnTo>
                  <a:pt x="285" y="379"/>
                </a:lnTo>
                <a:lnTo>
                  <a:pt x="283" y="379"/>
                </a:lnTo>
                <a:lnTo>
                  <a:pt x="283" y="381"/>
                </a:lnTo>
                <a:lnTo>
                  <a:pt x="283" y="383"/>
                </a:lnTo>
                <a:lnTo>
                  <a:pt x="281" y="384"/>
                </a:lnTo>
                <a:lnTo>
                  <a:pt x="281" y="386"/>
                </a:lnTo>
                <a:lnTo>
                  <a:pt x="281" y="388"/>
                </a:lnTo>
                <a:lnTo>
                  <a:pt x="280" y="390"/>
                </a:lnTo>
                <a:lnTo>
                  <a:pt x="280" y="392"/>
                </a:lnTo>
                <a:lnTo>
                  <a:pt x="280" y="394"/>
                </a:lnTo>
                <a:lnTo>
                  <a:pt x="280" y="396"/>
                </a:lnTo>
                <a:lnTo>
                  <a:pt x="281" y="396"/>
                </a:lnTo>
                <a:lnTo>
                  <a:pt x="281" y="398"/>
                </a:lnTo>
                <a:lnTo>
                  <a:pt x="283" y="398"/>
                </a:lnTo>
                <a:lnTo>
                  <a:pt x="285" y="399"/>
                </a:lnTo>
                <a:lnTo>
                  <a:pt x="285" y="401"/>
                </a:lnTo>
                <a:lnTo>
                  <a:pt x="285" y="403"/>
                </a:lnTo>
                <a:lnTo>
                  <a:pt x="285" y="405"/>
                </a:lnTo>
                <a:lnTo>
                  <a:pt x="283" y="405"/>
                </a:lnTo>
                <a:lnTo>
                  <a:pt x="283" y="407"/>
                </a:lnTo>
                <a:lnTo>
                  <a:pt x="285" y="409"/>
                </a:lnTo>
                <a:lnTo>
                  <a:pt x="285" y="411"/>
                </a:lnTo>
                <a:lnTo>
                  <a:pt x="283" y="411"/>
                </a:lnTo>
                <a:lnTo>
                  <a:pt x="283" y="413"/>
                </a:lnTo>
                <a:lnTo>
                  <a:pt x="281" y="413"/>
                </a:lnTo>
                <a:lnTo>
                  <a:pt x="280" y="413"/>
                </a:lnTo>
                <a:lnTo>
                  <a:pt x="278" y="414"/>
                </a:lnTo>
                <a:lnTo>
                  <a:pt x="278" y="416"/>
                </a:lnTo>
                <a:lnTo>
                  <a:pt x="276" y="416"/>
                </a:lnTo>
                <a:lnTo>
                  <a:pt x="276" y="418"/>
                </a:lnTo>
                <a:lnTo>
                  <a:pt x="274" y="418"/>
                </a:lnTo>
                <a:lnTo>
                  <a:pt x="274" y="420"/>
                </a:lnTo>
                <a:lnTo>
                  <a:pt x="272" y="420"/>
                </a:lnTo>
                <a:lnTo>
                  <a:pt x="272" y="422"/>
                </a:lnTo>
                <a:lnTo>
                  <a:pt x="272" y="424"/>
                </a:lnTo>
                <a:lnTo>
                  <a:pt x="270" y="424"/>
                </a:lnTo>
                <a:lnTo>
                  <a:pt x="270" y="426"/>
                </a:lnTo>
                <a:lnTo>
                  <a:pt x="268" y="428"/>
                </a:lnTo>
                <a:lnTo>
                  <a:pt x="268" y="429"/>
                </a:lnTo>
                <a:lnTo>
                  <a:pt x="266" y="431"/>
                </a:lnTo>
                <a:lnTo>
                  <a:pt x="266" y="431"/>
                </a:lnTo>
                <a:lnTo>
                  <a:pt x="264" y="431"/>
                </a:lnTo>
                <a:lnTo>
                  <a:pt x="263" y="431"/>
                </a:lnTo>
                <a:lnTo>
                  <a:pt x="261" y="429"/>
                </a:lnTo>
                <a:lnTo>
                  <a:pt x="259" y="429"/>
                </a:lnTo>
                <a:lnTo>
                  <a:pt x="257" y="429"/>
                </a:lnTo>
                <a:lnTo>
                  <a:pt x="255" y="429"/>
                </a:lnTo>
                <a:lnTo>
                  <a:pt x="253" y="428"/>
                </a:lnTo>
                <a:lnTo>
                  <a:pt x="251" y="428"/>
                </a:lnTo>
                <a:lnTo>
                  <a:pt x="251" y="426"/>
                </a:lnTo>
                <a:lnTo>
                  <a:pt x="249" y="426"/>
                </a:lnTo>
                <a:lnTo>
                  <a:pt x="248" y="426"/>
                </a:lnTo>
                <a:lnTo>
                  <a:pt x="246" y="424"/>
                </a:lnTo>
                <a:lnTo>
                  <a:pt x="244" y="424"/>
                </a:lnTo>
                <a:lnTo>
                  <a:pt x="242" y="424"/>
                </a:lnTo>
                <a:lnTo>
                  <a:pt x="240" y="422"/>
                </a:lnTo>
                <a:lnTo>
                  <a:pt x="238" y="420"/>
                </a:lnTo>
                <a:lnTo>
                  <a:pt x="236" y="418"/>
                </a:lnTo>
                <a:lnTo>
                  <a:pt x="234" y="416"/>
                </a:lnTo>
                <a:lnTo>
                  <a:pt x="233" y="416"/>
                </a:lnTo>
                <a:lnTo>
                  <a:pt x="231" y="416"/>
                </a:lnTo>
                <a:lnTo>
                  <a:pt x="231" y="414"/>
                </a:lnTo>
                <a:lnTo>
                  <a:pt x="229" y="414"/>
                </a:lnTo>
                <a:lnTo>
                  <a:pt x="227" y="413"/>
                </a:lnTo>
                <a:lnTo>
                  <a:pt x="225" y="411"/>
                </a:lnTo>
                <a:lnTo>
                  <a:pt x="223" y="411"/>
                </a:lnTo>
                <a:lnTo>
                  <a:pt x="221" y="411"/>
                </a:lnTo>
                <a:lnTo>
                  <a:pt x="221" y="409"/>
                </a:lnTo>
                <a:lnTo>
                  <a:pt x="219" y="409"/>
                </a:lnTo>
                <a:lnTo>
                  <a:pt x="219" y="409"/>
                </a:lnTo>
                <a:lnTo>
                  <a:pt x="218" y="409"/>
                </a:lnTo>
                <a:lnTo>
                  <a:pt x="216" y="409"/>
                </a:lnTo>
                <a:lnTo>
                  <a:pt x="214" y="409"/>
                </a:lnTo>
                <a:lnTo>
                  <a:pt x="212" y="409"/>
                </a:lnTo>
                <a:lnTo>
                  <a:pt x="210" y="407"/>
                </a:lnTo>
                <a:lnTo>
                  <a:pt x="210" y="405"/>
                </a:lnTo>
                <a:lnTo>
                  <a:pt x="208" y="405"/>
                </a:lnTo>
                <a:lnTo>
                  <a:pt x="206" y="405"/>
                </a:lnTo>
                <a:lnTo>
                  <a:pt x="206" y="405"/>
                </a:lnTo>
                <a:lnTo>
                  <a:pt x="204" y="405"/>
                </a:lnTo>
                <a:lnTo>
                  <a:pt x="203" y="405"/>
                </a:lnTo>
                <a:lnTo>
                  <a:pt x="201" y="403"/>
                </a:lnTo>
                <a:lnTo>
                  <a:pt x="199" y="403"/>
                </a:lnTo>
                <a:lnTo>
                  <a:pt x="197" y="403"/>
                </a:lnTo>
                <a:lnTo>
                  <a:pt x="195" y="403"/>
                </a:lnTo>
                <a:lnTo>
                  <a:pt x="193" y="403"/>
                </a:lnTo>
                <a:lnTo>
                  <a:pt x="191" y="403"/>
                </a:lnTo>
                <a:lnTo>
                  <a:pt x="191" y="405"/>
                </a:lnTo>
                <a:lnTo>
                  <a:pt x="189" y="405"/>
                </a:lnTo>
                <a:lnTo>
                  <a:pt x="188" y="405"/>
                </a:lnTo>
                <a:lnTo>
                  <a:pt x="186" y="405"/>
                </a:lnTo>
                <a:lnTo>
                  <a:pt x="184" y="405"/>
                </a:lnTo>
                <a:lnTo>
                  <a:pt x="182" y="405"/>
                </a:lnTo>
                <a:lnTo>
                  <a:pt x="180" y="405"/>
                </a:lnTo>
                <a:lnTo>
                  <a:pt x="178" y="405"/>
                </a:lnTo>
                <a:lnTo>
                  <a:pt x="176" y="405"/>
                </a:lnTo>
                <a:lnTo>
                  <a:pt x="174" y="407"/>
                </a:lnTo>
                <a:lnTo>
                  <a:pt x="173" y="407"/>
                </a:lnTo>
                <a:lnTo>
                  <a:pt x="173" y="407"/>
                </a:lnTo>
                <a:lnTo>
                  <a:pt x="171" y="409"/>
                </a:lnTo>
                <a:lnTo>
                  <a:pt x="169" y="409"/>
                </a:lnTo>
                <a:lnTo>
                  <a:pt x="167" y="411"/>
                </a:lnTo>
                <a:lnTo>
                  <a:pt x="165" y="411"/>
                </a:lnTo>
                <a:lnTo>
                  <a:pt x="165" y="413"/>
                </a:lnTo>
                <a:lnTo>
                  <a:pt x="163" y="413"/>
                </a:lnTo>
                <a:lnTo>
                  <a:pt x="161" y="414"/>
                </a:lnTo>
                <a:lnTo>
                  <a:pt x="159" y="414"/>
                </a:lnTo>
                <a:lnTo>
                  <a:pt x="158" y="416"/>
                </a:lnTo>
                <a:lnTo>
                  <a:pt x="156" y="418"/>
                </a:lnTo>
                <a:lnTo>
                  <a:pt x="154" y="420"/>
                </a:lnTo>
                <a:lnTo>
                  <a:pt x="152" y="420"/>
                </a:lnTo>
                <a:lnTo>
                  <a:pt x="152" y="422"/>
                </a:lnTo>
                <a:lnTo>
                  <a:pt x="150" y="422"/>
                </a:lnTo>
                <a:lnTo>
                  <a:pt x="150" y="424"/>
                </a:lnTo>
                <a:lnTo>
                  <a:pt x="148" y="424"/>
                </a:lnTo>
                <a:lnTo>
                  <a:pt x="146" y="424"/>
                </a:lnTo>
                <a:lnTo>
                  <a:pt x="146" y="426"/>
                </a:lnTo>
                <a:lnTo>
                  <a:pt x="144" y="426"/>
                </a:lnTo>
                <a:lnTo>
                  <a:pt x="144" y="428"/>
                </a:lnTo>
                <a:lnTo>
                  <a:pt x="143" y="428"/>
                </a:lnTo>
                <a:lnTo>
                  <a:pt x="143" y="429"/>
                </a:lnTo>
                <a:lnTo>
                  <a:pt x="141" y="429"/>
                </a:lnTo>
                <a:lnTo>
                  <a:pt x="141" y="431"/>
                </a:lnTo>
                <a:lnTo>
                  <a:pt x="139" y="431"/>
                </a:lnTo>
                <a:lnTo>
                  <a:pt x="139" y="433"/>
                </a:lnTo>
                <a:lnTo>
                  <a:pt x="137" y="433"/>
                </a:lnTo>
                <a:lnTo>
                  <a:pt x="137" y="435"/>
                </a:lnTo>
                <a:lnTo>
                  <a:pt x="135" y="435"/>
                </a:lnTo>
                <a:lnTo>
                  <a:pt x="133" y="435"/>
                </a:lnTo>
                <a:lnTo>
                  <a:pt x="133" y="437"/>
                </a:lnTo>
                <a:lnTo>
                  <a:pt x="131" y="437"/>
                </a:lnTo>
                <a:lnTo>
                  <a:pt x="129" y="437"/>
                </a:lnTo>
                <a:lnTo>
                  <a:pt x="129" y="439"/>
                </a:lnTo>
                <a:lnTo>
                  <a:pt x="128" y="439"/>
                </a:lnTo>
                <a:lnTo>
                  <a:pt x="128" y="441"/>
                </a:lnTo>
                <a:lnTo>
                  <a:pt x="126" y="443"/>
                </a:lnTo>
                <a:lnTo>
                  <a:pt x="126" y="444"/>
                </a:lnTo>
                <a:lnTo>
                  <a:pt x="124" y="444"/>
                </a:lnTo>
                <a:lnTo>
                  <a:pt x="124" y="446"/>
                </a:lnTo>
                <a:lnTo>
                  <a:pt x="122" y="448"/>
                </a:lnTo>
                <a:lnTo>
                  <a:pt x="120" y="450"/>
                </a:lnTo>
                <a:lnTo>
                  <a:pt x="118" y="450"/>
                </a:lnTo>
                <a:lnTo>
                  <a:pt x="116" y="450"/>
                </a:lnTo>
                <a:lnTo>
                  <a:pt x="114" y="450"/>
                </a:lnTo>
                <a:lnTo>
                  <a:pt x="114" y="448"/>
                </a:lnTo>
                <a:lnTo>
                  <a:pt x="113" y="448"/>
                </a:lnTo>
                <a:lnTo>
                  <a:pt x="113" y="446"/>
                </a:lnTo>
                <a:lnTo>
                  <a:pt x="113" y="444"/>
                </a:lnTo>
                <a:lnTo>
                  <a:pt x="113" y="443"/>
                </a:lnTo>
                <a:lnTo>
                  <a:pt x="113" y="441"/>
                </a:lnTo>
                <a:lnTo>
                  <a:pt x="114" y="441"/>
                </a:lnTo>
                <a:lnTo>
                  <a:pt x="114" y="439"/>
                </a:lnTo>
                <a:lnTo>
                  <a:pt x="116" y="439"/>
                </a:lnTo>
                <a:lnTo>
                  <a:pt x="116" y="437"/>
                </a:lnTo>
                <a:lnTo>
                  <a:pt x="116" y="435"/>
                </a:lnTo>
                <a:lnTo>
                  <a:pt x="116" y="433"/>
                </a:lnTo>
                <a:lnTo>
                  <a:pt x="116" y="431"/>
                </a:lnTo>
                <a:lnTo>
                  <a:pt x="116" y="429"/>
                </a:lnTo>
                <a:lnTo>
                  <a:pt x="118" y="428"/>
                </a:lnTo>
                <a:lnTo>
                  <a:pt x="118" y="426"/>
                </a:lnTo>
                <a:lnTo>
                  <a:pt x="118" y="424"/>
                </a:lnTo>
                <a:lnTo>
                  <a:pt x="118" y="422"/>
                </a:lnTo>
                <a:lnTo>
                  <a:pt x="118" y="420"/>
                </a:lnTo>
                <a:lnTo>
                  <a:pt x="118" y="418"/>
                </a:lnTo>
                <a:lnTo>
                  <a:pt x="116" y="416"/>
                </a:lnTo>
                <a:lnTo>
                  <a:pt x="116" y="414"/>
                </a:lnTo>
                <a:lnTo>
                  <a:pt x="114" y="414"/>
                </a:lnTo>
                <a:lnTo>
                  <a:pt x="114" y="413"/>
                </a:lnTo>
                <a:lnTo>
                  <a:pt x="114" y="411"/>
                </a:lnTo>
                <a:lnTo>
                  <a:pt x="113" y="409"/>
                </a:lnTo>
                <a:lnTo>
                  <a:pt x="113" y="407"/>
                </a:lnTo>
                <a:lnTo>
                  <a:pt x="113" y="405"/>
                </a:lnTo>
                <a:lnTo>
                  <a:pt x="113" y="405"/>
                </a:lnTo>
                <a:lnTo>
                  <a:pt x="113" y="403"/>
                </a:lnTo>
                <a:lnTo>
                  <a:pt x="113" y="401"/>
                </a:lnTo>
                <a:lnTo>
                  <a:pt x="113" y="399"/>
                </a:lnTo>
                <a:lnTo>
                  <a:pt x="111" y="398"/>
                </a:lnTo>
                <a:lnTo>
                  <a:pt x="111" y="396"/>
                </a:lnTo>
                <a:lnTo>
                  <a:pt x="111" y="394"/>
                </a:lnTo>
                <a:lnTo>
                  <a:pt x="111" y="392"/>
                </a:lnTo>
                <a:lnTo>
                  <a:pt x="111" y="390"/>
                </a:lnTo>
                <a:lnTo>
                  <a:pt x="111" y="388"/>
                </a:lnTo>
                <a:lnTo>
                  <a:pt x="111" y="386"/>
                </a:lnTo>
                <a:lnTo>
                  <a:pt x="109" y="384"/>
                </a:lnTo>
                <a:lnTo>
                  <a:pt x="109" y="383"/>
                </a:lnTo>
                <a:lnTo>
                  <a:pt x="109" y="381"/>
                </a:lnTo>
                <a:lnTo>
                  <a:pt x="109" y="379"/>
                </a:lnTo>
                <a:lnTo>
                  <a:pt x="109" y="377"/>
                </a:lnTo>
                <a:lnTo>
                  <a:pt x="109" y="375"/>
                </a:lnTo>
                <a:lnTo>
                  <a:pt x="109" y="373"/>
                </a:lnTo>
                <a:lnTo>
                  <a:pt x="109" y="371"/>
                </a:lnTo>
                <a:lnTo>
                  <a:pt x="109" y="369"/>
                </a:lnTo>
                <a:lnTo>
                  <a:pt x="109" y="368"/>
                </a:lnTo>
                <a:lnTo>
                  <a:pt x="107" y="366"/>
                </a:lnTo>
                <a:lnTo>
                  <a:pt x="107" y="364"/>
                </a:lnTo>
                <a:lnTo>
                  <a:pt x="107" y="362"/>
                </a:lnTo>
                <a:lnTo>
                  <a:pt x="107" y="360"/>
                </a:lnTo>
                <a:lnTo>
                  <a:pt x="107" y="360"/>
                </a:lnTo>
                <a:lnTo>
                  <a:pt x="107" y="358"/>
                </a:lnTo>
                <a:lnTo>
                  <a:pt x="107" y="356"/>
                </a:lnTo>
                <a:lnTo>
                  <a:pt x="107" y="354"/>
                </a:lnTo>
                <a:lnTo>
                  <a:pt x="107" y="353"/>
                </a:lnTo>
                <a:lnTo>
                  <a:pt x="109" y="353"/>
                </a:lnTo>
                <a:lnTo>
                  <a:pt x="109" y="351"/>
                </a:lnTo>
                <a:lnTo>
                  <a:pt x="109" y="349"/>
                </a:lnTo>
                <a:lnTo>
                  <a:pt x="109" y="347"/>
                </a:lnTo>
                <a:lnTo>
                  <a:pt x="109" y="345"/>
                </a:lnTo>
                <a:lnTo>
                  <a:pt x="109" y="343"/>
                </a:lnTo>
                <a:lnTo>
                  <a:pt x="73" y="315"/>
                </a:lnTo>
                <a:lnTo>
                  <a:pt x="41" y="315"/>
                </a:lnTo>
                <a:lnTo>
                  <a:pt x="30" y="315"/>
                </a:lnTo>
                <a:lnTo>
                  <a:pt x="28" y="315"/>
                </a:lnTo>
                <a:lnTo>
                  <a:pt x="28" y="315"/>
                </a:lnTo>
                <a:lnTo>
                  <a:pt x="28" y="313"/>
                </a:lnTo>
                <a:lnTo>
                  <a:pt x="26" y="313"/>
                </a:lnTo>
                <a:lnTo>
                  <a:pt x="26" y="311"/>
                </a:lnTo>
                <a:lnTo>
                  <a:pt x="24" y="311"/>
                </a:lnTo>
                <a:lnTo>
                  <a:pt x="24" y="309"/>
                </a:lnTo>
                <a:lnTo>
                  <a:pt x="24" y="308"/>
                </a:lnTo>
                <a:lnTo>
                  <a:pt x="23" y="306"/>
                </a:lnTo>
                <a:lnTo>
                  <a:pt x="21" y="304"/>
                </a:lnTo>
                <a:lnTo>
                  <a:pt x="19" y="304"/>
                </a:lnTo>
                <a:lnTo>
                  <a:pt x="17" y="304"/>
                </a:lnTo>
                <a:lnTo>
                  <a:pt x="15" y="304"/>
                </a:lnTo>
                <a:lnTo>
                  <a:pt x="13" y="302"/>
                </a:lnTo>
                <a:lnTo>
                  <a:pt x="11" y="302"/>
                </a:lnTo>
                <a:lnTo>
                  <a:pt x="9" y="304"/>
                </a:lnTo>
                <a:lnTo>
                  <a:pt x="8" y="304"/>
                </a:lnTo>
                <a:lnTo>
                  <a:pt x="8" y="306"/>
                </a:lnTo>
                <a:lnTo>
                  <a:pt x="8" y="308"/>
                </a:lnTo>
                <a:lnTo>
                  <a:pt x="8" y="309"/>
                </a:lnTo>
                <a:lnTo>
                  <a:pt x="6" y="309"/>
                </a:lnTo>
                <a:lnTo>
                  <a:pt x="6" y="311"/>
                </a:lnTo>
                <a:lnTo>
                  <a:pt x="6" y="313"/>
                </a:lnTo>
                <a:lnTo>
                  <a:pt x="4" y="313"/>
                </a:lnTo>
                <a:lnTo>
                  <a:pt x="4" y="315"/>
                </a:lnTo>
                <a:lnTo>
                  <a:pt x="2" y="315"/>
                </a:lnTo>
                <a:lnTo>
                  <a:pt x="0" y="315"/>
                </a:lnTo>
                <a:lnTo>
                  <a:pt x="0" y="315"/>
                </a:lnTo>
                <a:lnTo>
                  <a:pt x="0" y="313"/>
                </a:lnTo>
                <a:lnTo>
                  <a:pt x="0" y="311"/>
                </a:lnTo>
                <a:lnTo>
                  <a:pt x="2" y="309"/>
                </a:lnTo>
                <a:lnTo>
                  <a:pt x="2" y="308"/>
                </a:lnTo>
                <a:lnTo>
                  <a:pt x="4" y="306"/>
                </a:lnTo>
                <a:lnTo>
                  <a:pt x="4" y="304"/>
                </a:lnTo>
                <a:lnTo>
                  <a:pt x="6" y="304"/>
                </a:lnTo>
                <a:lnTo>
                  <a:pt x="6" y="302"/>
                </a:lnTo>
                <a:lnTo>
                  <a:pt x="8" y="300"/>
                </a:lnTo>
                <a:lnTo>
                  <a:pt x="9" y="298"/>
                </a:lnTo>
                <a:lnTo>
                  <a:pt x="9" y="296"/>
                </a:lnTo>
                <a:lnTo>
                  <a:pt x="11" y="296"/>
                </a:lnTo>
                <a:lnTo>
                  <a:pt x="11" y="294"/>
                </a:lnTo>
                <a:lnTo>
                  <a:pt x="13" y="294"/>
                </a:lnTo>
                <a:lnTo>
                  <a:pt x="13" y="293"/>
                </a:lnTo>
                <a:lnTo>
                  <a:pt x="15" y="293"/>
                </a:lnTo>
                <a:lnTo>
                  <a:pt x="15" y="291"/>
                </a:lnTo>
                <a:lnTo>
                  <a:pt x="17" y="291"/>
                </a:lnTo>
                <a:lnTo>
                  <a:pt x="17" y="289"/>
                </a:lnTo>
                <a:lnTo>
                  <a:pt x="19" y="289"/>
                </a:lnTo>
                <a:lnTo>
                  <a:pt x="21" y="287"/>
                </a:lnTo>
                <a:lnTo>
                  <a:pt x="23" y="285"/>
                </a:lnTo>
                <a:lnTo>
                  <a:pt x="24" y="285"/>
                </a:lnTo>
                <a:lnTo>
                  <a:pt x="24" y="283"/>
                </a:lnTo>
                <a:lnTo>
                  <a:pt x="26" y="283"/>
                </a:lnTo>
                <a:lnTo>
                  <a:pt x="26" y="281"/>
                </a:lnTo>
                <a:lnTo>
                  <a:pt x="28" y="281"/>
                </a:lnTo>
                <a:lnTo>
                  <a:pt x="28" y="279"/>
                </a:lnTo>
                <a:lnTo>
                  <a:pt x="30" y="278"/>
                </a:lnTo>
                <a:lnTo>
                  <a:pt x="32" y="278"/>
                </a:lnTo>
                <a:lnTo>
                  <a:pt x="34" y="276"/>
                </a:lnTo>
                <a:lnTo>
                  <a:pt x="36" y="276"/>
                </a:lnTo>
                <a:lnTo>
                  <a:pt x="36" y="274"/>
                </a:lnTo>
                <a:lnTo>
                  <a:pt x="38" y="274"/>
                </a:lnTo>
                <a:lnTo>
                  <a:pt x="39" y="272"/>
                </a:lnTo>
                <a:lnTo>
                  <a:pt x="41" y="270"/>
                </a:lnTo>
                <a:lnTo>
                  <a:pt x="43" y="270"/>
                </a:lnTo>
                <a:lnTo>
                  <a:pt x="45" y="270"/>
                </a:lnTo>
                <a:lnTo>
                  <a:pt x="47" y="270"/>
                </a:lnTo>
                <a:lnTo>
                  <a:pt x="47" y="268"/>
                </a:lnTo>
                <a:lnTo>
                  <a:pt x="49" y="268"/>
                </a:lnTo>
                <a:lnTo>
                  <a:pt x="51" y="266"/>
                </a:lnTo>
                <a:lnTo>
                  <a:pt x="53" y="264"/>
                </a:lnTo>
                <a:lnTo>
                  <a:pt x="54" y="263"/>
                </a:lnTo>
                <a:lnTo>
                  <a:pt x="56" y="261"/>
                </a:lnTo>
                <a:lnTo>
                  <a:pt x="58" y="259"/>
                </a:lnTo>
                <a:lnTo>
                  <a:pt x="60" y="259"/>
                </a:lnTo>
                <a:lnTo>
                  <a:pt x="60" y="257"/>
                </a:lnTo>
                <a:lnTo>
                  <a:pt x="62" y="257"/>
                </a:lnTo>
                <a:lnTo>
                  <a:pt x="62" y="255"/>
                </a:lnTo>
                <a:lnTo>
                  <a:pt x="64" y="255"/>
                </a:lnTo>
                <a:lnTo>
                  <a:pt x="64" y="253"/>
                </a:lnTo>
                <a:lnTo>
                  <a:pt x="66" y="253"/>
                </a:lnTo>
                <a:lnTo>
                  <a:pt x="66" y="251"/>
                </a:lnTo>
                <a:lnTo>
                  <a:pt x="68" y="251"/>
                </a:lnTo>
                <a:lnTo>
                  <a:pt x="68" y="249"/>
                </a:lnTo>
                <a:lnTo>
                  <a:pt x="69" y="249"/>
                </a:lnTo>
                <a:lnTo>
                  <a:pt x="69" y="247"/>
                </a:lnTo>
                <a:lnTo>
                  <a:pt x="71" y="247"/>
                </a:lnTo>
                <a:lnTo>
                  <a:pt x="71" y="246"/>
                </a:lnTo>
                <a:lnTo>
                  <a:pt x="73" y="246"/>
                </a:lnTo>
                <a:lnTo>
                  <a:pt x="73" y="244"/>
                </a:lnTo>
                <a:lnTo>
                  <a:pt x="75" y="244"/>
                </a:lnTo>
                <a:lnTo>
                  <a:pt x="77" y="242"/>
                </a:lnTo>
                <a:lnTo>
                  <a:pt x="77" y="240"/>
                </a:lnTo>
                <a:lnTo>
                  <a:pt x="77" y="238"/>
                </a:lnTo>
                <a:lnTo>
                  <a:pt x="79" y="236"/>
                </a:lnTo>
                <a:lnTo>
                  <a:pt x="79" y="234"/>
                </a:lnTo>
                <a:lnTo>
                  <a:pt x="81" y="234"/>
                </a:lnTo>
                <a:lnTo>
                  <a:pt x="81" y="232"/>
                </a:lnTo>
                <a:lnTo>
                  <a:pt x="83" y="231"/>
                </a:lnTo>
                <a:lnTo>
                  <a:pt x="84" y="229"/>
                </a:lnTo>
                <a:lnTo>
                  <a:pt x="86" y="227"/>
                </a:lnTo>
                <a:lnTo>
                  <a:pt x="88" y="227"/>
                </a:lnTo>
                <a:lnTo>
                  <a:pt x="88" y="225"/>
                </a:lnTo>
                <a:lnTo>
                  <a:pt x="90" y="225"/>
                </a:lnTo>
                <a:lnTo>
                  <a:pt x="92" y="223"/>
                </a:lnTo>
                <a:lnTo>
                  <a:pt x="94" y="221"/>
                </a:lnTo>
                <a:lnTo>
                  <a:pt x="94" y="219"/>
                </a:lnTo>
                <a:lnTo>
                  <a:pt x="96" y="219"/>
                </a:lnTo>
                <a:lnTo>
                  <a:pt x="96" y="217"/>
                </a:lnTo>
                <a:lnTo>
                  <a:pt x="98" y="217"/>
                </a:lnTo>
                <a:lnTo>
                  <a:pt x="98" y="216"/>
                </a:lnTo>
                <a:lnTo>
                  <a:pt x="99" y="216"/>
                </a:lnTo>
                <a:lnTo>
                  <a:pt x="101" y="214"/>
                </a:lnTo>
                <a:lnTo>
                  <a:pt x="103" y="214"/>
                </a:lnTo>
                <a:lnTo>
                  <a:pt x="105" y="212"/>
                </a:lnTo>
                <a:lnTo>
                  <a:pt x="107" y="212"/>
                </a:lnTo>
                <a:lnTo>
                  <a:pt x="107" y="210"/>
                </a:lnTo>
                <a:lnTo>
                  <a:pt x="109" y="210"/>
                </a:lnTo>
                <a:lnTo>
                  <a:pt x="111" y="210"/>
                </a:lnTo>
                <a:lnTo>
                  <a:pt x="113" y="210"/>
                </a:lnTo>
                <a:lnTo>
                  <a:pt x="114" y="208"/>
                </a:lnTo>
                <a:lnTo>
                  <a:pt x="116" y="208"/>
                </a:lnTo>
                <a:lnTo>
                  <a:pt x="118" y="208"/>
                </a:lnTo>
                <a:lnTo>
                  <a:pt x="120" y="208"/>
                </a:lnTo>
                <a:lnTo>
                  <a:pt x="122" y="208"/>
                </a:lnTo>
                <a:lnTo>
                  <a:pt x="124" y="208"/>
                </a:lnTo>
                <a:lnTo>
                  <a:pt x="124" y="208"/>
                </a:lnTo>
                <a:lnTo>
                  <a:pt x="126" y="208"/>
                </a:lnTo>
                <a:lnTo>
                  <a:pt x="128" y="208"/>
                </a:lnTo>
                <a:lnTo>
                  <a:pt x="128" y="210"/>
                </a:lnTo>
                <a:lnTo>
                  <a:pt x="129" y="210"/>
                </a:lnTo>
                <a:lnTo>
                  <a:pt x="131" y="210"/>
                </a:lnTo>
                <a:lnTo>
                  <a:pt x="133" y="210"/>
                </a:lnTo>
                <a:lnTo>
                  <a:pt x="135" y="208"/>
                </a:lnTo>
                <a:lnTo>
                  <a:pt x="137" y="208"/>
                </a:lnTo>
                <a:lnTo>
                  <a:pt x="139" y="208"/>
                </a:lnTo>
                <a:lnTo>
                  <a:pt x="141" y="208"/>
                </a:lnTo>
                <a:lnTo>
                  <a:pt x="143" y="210"/>
                </a:lnTo>
                <a:lnTo>
                  <a:pt x="144" y="210"/>
                </a:lnTo>
                <a:lnTo>
                  <a:pt x="144" y="212"/>
                </a:lnTo>
                <a:lnTo>
                  <a:pt x="146" y="212"/>
                </a:lnTo>
                <a:lnTo>
                  <a:pt x="148" y="212"/>
                </a:lnTo>
                <a:lnTo>
                  <a:pt x="150" y="212"/>
                </a:lnTo>
                <a:lnTo>
                  <a:pt x="152" y="214"/>
                </a:lnTo>
                <a:lnTo>
                  <a:pt x="154" y="214"/>
                </a:lnTo>
                <a:lnTo>
                  <a:pt x="154" y="212"/>
                </a:lnTo>
                <a:lnTo>
                  <a:pt x="156" y="212"/>
                </a:lnTo>
                <a:lnTo>
                  <a:pt x="158" y="212"/>
                </a:lnTo>
                <a:lnTo>
                  <a:pt x="159" y="212"/>
                </a:lnTo>
                <a:lnTo>
                  <a:pt x="159" y="210"/>
                </a:lnTo>
                <a:lnTo>
                  <a:pt x="161" y="210"/>
                </a:lnTo>
                <a:lnTo>
                  <a:pt x="163" y="208"/>
                </a:lnTo>
                <a:lnTo>
                  <a:pt x="165" y="208"/>
                </a:lnTo>
                <a:lnTo>
                  <a:pt x="167" y="208"/>
                </a:lnTo>
                <a:lnTo>
                  <a:pt x="169" y="206"/>
                </a:lnTo>
                <a:lnTo>
                  <a:pt x="171" y="204"/>
                </a:lnTo>
                <a:lnTo>
                  <a:pt x="173" y="204"/>
                </a:lnTo>
                <a:lnTo>
                  <a:pt x="173" y="202"/>
                </a:lnTo>
                <a:lnTo>
                  <a:pt x="173" y="202"/>
                </a:lnTo>
                <a:lnTo>
                  <a:pt x="173" y="201"/>
                </a:lnTo>
                <a:lnTo>
                  <a:pt x="174" y="199"/>
                </a:lnTo>
                <a:lnTo>
                  <a:pt x="176" y="199"/>
                </a:lnTo>
                <a:lnTo>
                  <a:pt x="178" y="197"/>
                </a:lnTo>
                <a:lnTo>
                  <a:pt x="180" y="199"/>
                </a:lnTo>
                <a:lnTo>
                  <a:pt x="180" y="201"/>
                </a:lnTo>
                <a:lnTo>
                  <a:pt x="182" y="202"/>
                </a:lnTo>
                <a:lnTo>
                  <a:pt x="182" y="204"/>
                </a:lnTo>
                <a:lnTo>
                  <a:pt x="184" y="204"/>
                </a:lnTo>
                <a:lnTo>
                  <a:pt x="184" y="206"/>
                </a:lnTo>
                <a:lnTo>
                  <a:pt x="186" y="206"/>
                </a:lnTo>
                <a:lnTo>
                  <a:pt x="188" y="206"/>
                </a:lnTo>
                <a:lnTo>
                  <a:pt x="189" y="206"/>
                </a:lnTo>
                <a:lnTo>
                  <a:pt x="191" y="206"/>
                </a:lnTo>
                <a:lnTo>
                  <a:pt x="193" y="204"/>
                </a:lnTo>
                <a:lnTo>
                  <a:pt x="195" y="204"/>
                </a:lnTo>
                <a:lnTo>
                  <a:pt x="197" y="202"/>
                </a:lnTo>
                <a:lnTo>
                  <a:pt x="199" y="201"/>
                </a:lnTo>
                <a:lnTo>
                  <a:pt x="199" y="199"/>
                </a:lnTo>
                <a:lnTo>
                  <a:pt x="201" y="199"/>
                </a:lnTo>
                <a:lnTo>
                  <a:pt x="201" y="197"/>
                </a:lnTo>
                <a:lnTo>
                  <a:pt x="201" y="195"/>
                </a:lnTo>
                <a:lnTo>
                  <a:pt x="203" y="193"/>
                </a:lnTo>
                <a:lnTo>
                  <a:pt x="204" y="195"/>
                </a:lnTo>
                <a:lnTo>
                  <a:pt x="206" y="195"/>
                </a:lnTo>
                <a:lnTo>
                  <a:pt x="208" y="197"/>
                </a:lnTo>
                <a:lnTo>
                  <a:pt x="210" y="197"/>
                </a:lnTo>
                <a:lnTo>
                  <a:pt x="210" y="199"/>
                </a:lnTo>
                <a:lnTo>
                  <a:pt x="212" y="199"/>
                </a:lnTo>
                <a:lnTo>
                  <a:pt x="212" y="201"/>
                </a:lnTo>
                <a:lnTo>
                  <a:pt x="214" y="201"/>
                </a:lnTo>
                <a:lnTo>
                  <a:pt x="216" y="202"/>
                </a:lnTo>
                <a:lnTo>
                  <a:pt x="218" y="202"/>
                </a:lnTo>
                <a:lnTo>
                  <a:pt x="219" y="204"/>
                </a:lnTo>
                <a:lnTo>
                  <a:pt x="219" y="204"/>
                </a:lnTo>
                <a:lnTo>
                  <a:pt x="221" y="206"/>
                </a:lnTo>
                <a:lnTo>
                  <a:pt x="221" y="208"/>
                </a:lnTo>
                <a:lnTo>
                  <a:pt x="223" y="208"/>
                </a:lnTo>
                <a:lnTo>
                  <a:pt x="225" y="208"/>
                </a:lnTo>
                <a:lnTo>
                  <a:pt x="225" y="210"/>
                </a:lnTo>
                <a:lnTo>
                  <a:pt x="227" y="210"/>
                </a:lnTo>
                <a:lnTo>
                  <a:pt x="229" y="210"/>
                </a:lnTo>
                <a:lnTo>
                  <a:pt x="231" y="212"/>
                </a:lnTo>
                <a:lnTo>
                  <a:pt x="233" y="214"/>
                </a:lnTo>
                <a:lnTo>
                  <a:pt x="234" y="214"/>
                </a:lnTo>
                <a:lnTo>
                  <a:pt x="236" y="216"/>
                </a:lnTo>
                <a:lnTo>
                  <a:pt x="238" y="216"/>
                </a:lnTo>
                <a:lnTo>
                  <a:pt x="238" y="214"/>
                </a:lnTo>
                <a:lnTo>
                  <a:pt x="240" y="212"/>
                </a:lnTo>
                <a:lnTo>
                  <a:pt x="240" y="210"/>
                </a:lnTo>
                <a:lnTo>
                  <a:pt x="240" y="208"/>
                </a:lnTo>
                <a:lnTo>
                  <a:pt x="240" y="206"/>
                </a:lnTo>
                <a:lnTo>
                  <a:pt x="240" y="204"/>
                </a:lnTo>
                <a:lnTo>
                  <a:pt x="240" y="202"/>
                </a:lnTo>
                <a:lnTo>
                  <a:pt x="240" y="201"/>
                </a:lnTo>
                <a:lnTo>
                  <a:pt x="240" y="199"/>
                </a:lnTo>
                <a:lnTo>
                  <a:pt x="242" y="199"/>
                </a:lnTo>
                <a:lnTo>
                  <a:pt x="242" y="197"/>
                </a:lnTo>
                <a:lnTo>
                  <a:pt x="242" y="195"/>
                </a:lnTo>
                <a:lnTo>
                  <a:pt x="242" y="193"/>
                </a:lnTo>
                <a:lnTo>
                  <a:pt x="242" y="191"/>
                </a:lnTo>
                <a:lnTo>
                  <a:pt x="242" y="189"/>
                </a:lnTo>
                <a:lnTo>
                  <a:pt x="244" y="189"/>
                </a:lnTo>
                <a:lnTo>
                  <a:pt x="246" y="189"/>
                </a:lnTo>
                <a:lnTo>
                  <a:pt x="246" y="191"/>
                </a:lnTo>
                <a:lnTo>
                  <a:pt x="248" y="191"/>
                </a:lnTo>
                <a:lnTo>
                  <a:pt x="249" y="189"/>
                </a:lnTo>
                <a:lnTo>
                  <a:pt x="251" y="189"/>
                </a:lnTo>
                <a:lnTo>
                  <a:pt x="253" y="189"/>
                </a:lnTo>
                <a:lnTo>
                  <a:pt x="255" y="189"/>
                </a:lnTo>
                <a:lnTo>
                  <a:pt x="257" y="189"/>
                </a:lnTo>
                <a:lnTo>
                  <a:pt x="259" y="189"/>
                </a:lnTo>
                <a:lnTo>
                  <a:pt x="259" y="187"/>
                </a:lnTo>
                <a:lnTo>
                  <a:pt x="261" y="187"/>
                </a:lnTo>
                <a:lnTo>
                  <a:pt x="263" y="186"/>
                </a:lnTo>
                <a:lnTo>
                  <a:pt x="263" y="184"/>
                </a:lnTo>
                <a:lnTo>
                  <a:pt x="263" y="182"/>
                </a:lnTo>
                <a:lnTo>
                  <a:pt x="264" y="182"/>
                </a:lnTo>
                <a:lnTo>
                  <a:pt x="264" y="180"/>
                </a:lnTo>
                <a:lnTo>
                  <a:pt x="264" y="178"/>
                </a:lnTo>
                <a:lnTo>
                  <a:pt x="264" y="176"/>
                </a:lnTo>
                <a:lnTo>
                  <a:pt x="264" y="174"/>
                </a:lnTo>
                <a:lnTo>
                  <a:pt x="264" y="172"/>
                </a:lnTo>
                <a:lnTo>
                  <a:pt x="263" y="172"/>
                </a:lnTo>
                <a:lnTo>
                  <a:pt x="263" y="171"/>
                </a:lnTo>
                <a:lnTo>
                  <a:pt x="261" y="169"/>
                </a:lnTo>
                <a:lnTo>
                  <a:pt x="261" y="167"/>
                </a:lnTo>
                <a:lnTo>
                  <a:pt x="259" y="165"/>
                </a:lnTo>
                <a:lnTo>
                  <a:pt x="259" y="163"/>
                </a:lnTo>
                <a:lnTo>
                  <a:pt x="259" y="161"/>
                </a:lnTo>
                <a:lnTo>
                  <a:pt x="261" y="159"/>
                </a:lnTo>
                <a:lnTo>
                  <a:pt x="261" y="157"/>
                </a:lnTo>
                <a:lnTo>
                  <a:pt x="261" y="156"/>
                </a:lnTo>
                <a:lnTo>
                  <a:pt x="263" y="154"/>
                </a:lnTo>
                <a:lnTo>
                  <a:pt x="263" y="152"/>
                </a:lnTo>
                <a:lnTo>
                  <a:pt x="263" y="150"/>
                </a:lnTo>
                <a:lnTo>
                  <a:pt x="264" y="148"/>
                </a:lnTo>
                <a:lnTo>
                  <a:pt x="264" y="146"/>
                </a:lnTo>
                <a:lnTo>
                  <a:pt x="266" y="144"/>
                </a:lnTo>
                <a:lnTo>
                  <a:pt x="266" y="144"/>
                </a:lnTo>
                <a:lnTo>
                  <a:pt x="266" y="142"/>
                </a:lnTo>
                <a:lnTo>
                  <a:pt x="268" y="142"/>
                </a:lnTo>
                <a:lnTo>
                  <a:pt x="266" y="142"/>
                </a:lnTo>
                <a:lnTo>
                  <a:pt x="266" y="142"/>
                </a:lnTo>
                <a:lnTo>
                  <a:pt x="264" y="142"/>
                </a:lnTo>
                <a:lnTo>
                  <a:pt x="263" y="142"/>
                </a:lnTo>
                <a:lnTo>
                  <a:pt x="261" y="142"/>
                </a:lnTo>
                <a:lnTo>
                  <a:pt x="259" y="142"/>
                </a:lnTo>
                <a:lnTo>
                  <a:pt x="257" y="144"/>
                </a:lnTo>
                <a:lnTo>
                  <a:pt x="255" y="144"/>
                </a:lnTo>
                <a:lnTo>
                  <a:pt x="253" y="144"/>
                </a:lnTo>
                <a:lnTo>
                  <a:pt x="251" y="146"/>
                </a:lnTo>
                <a:lnTo>
                  <a:pt x="249" y="146"/>
                </a:lnTo>
                <a:lnTo>
                  <a:pt x="248" y="144"/>
                </a:lnTo>
                <a:lnTo>
                  <a:pt x="246" y="144"/>
                </a:lnTo>
                <a:lnTo>
                  <a:pt x="246" y="142"/>
                </a:lnTo>
                <a:lnTo>
                  <a:pt x="244" y="142"/>
                </a:lnTo>
                <a:lnTo>
                  <a:pt x="244" y="141"/>
                </a:lnTo>
                <a:lnTo>
                  <a:pt x="244" y="139"/>
                </a:lnTo>
                <a:lnTo>
                  <a:pt x="244" y="137"/>
                </a:lnTo>
                <a:lnTo>
                  <a:pt x="246" y="137"/>
                </a:lnTo>
                <a:lnTo>
                  <a:pt x="248" y="135"/>
                </a:lnTo>
                <a:lnTo>
                  <a:pt x="249" y="133"/>
                </a:lnTo>
                <a:lnTo>
                  <a:pt x="251" y="131"/>
                </a:lnTo>
                <a:lnTo>
                  <a:pt x="253" y="129"/>
                </a:lnTo>
                <a:lnTo>
                  <a:pt x="251" y="129"/>
                </a:lnTo>
                <a:lnTo>
                  <a:pt x="251" y="127"/>
                </a:lnTo>
                <a:lnTo>
                  <a:pt x="249" y="126"/>
                </a:lnTo>
                <a:lnTo>
                  <a:pt x="248" y="124"/>
                </a:lnTo>
                <a:lnTo>
                  <a:pt x="248" y="122"/>
                </a:lnTo>
                <a:lnTo>
                  <a:pt x="246" y="120"/>
                </a:lnTo>
                <a:lnTo>
                  <a:pt x="244" y="120"/>
                </a:lnTo>
                <a:lnTo>
                  <a:pt x="244" y="118"/>
                </a:lnTo>
                <a:lnTo>
                  <a:pt x="242" y="116"/>
                </a:lnTo>
                <a:lnTo>
                  <a:pt x="242" y="114"/>
                </a:lnTo>
                <a:lnTo>
                  <a:pt x="242" y="112"/>
                </a:lnTo>
                <a:lnTo>
                  <a:pt x="242" y="111"/>
                </a:lnTo>
                <a:lnTo>
                  <a:pt x="242" y="109"/>
                </a:lnTo>
                <a:lnTo>
                  <a:pt x="242" y="107"/>
                </a:lnTo>
                <a:lnTo>
                  <a:pt x="244" y="105"/>
                </a:lnTo>
                <a:lnTo>
                  <a:pt x="244" y="103"/>
                </a:lnTo>
                <a:lnTo>
                  <a:pt x="242" y="101"/>
                </a:lnTo>
                <a:lnTo>
                  <a:pt x="242" y="99"/>
                </a:lnTo>
                <a:lnTo>
                  <a:pt x="240" y="97"/>
                </a:lnTo>
                <a:lnTo>
                  <a:pt x="240" y="96"/>
                </a:lnTo>
                <a:lnTo>
                  <a:pt x="240" y="94"/>
                </a:lnTo>
                <a:lnTo>
                  <a:pt x="240" y="92"/>
                </a:lnTo>
                <a:lnTo>
                  <a:pt x="238" y="92"/>
                </a:lnTo>
                <a:lnTo>
                  <a:pt x="238" y="92"/>
                </a:lnTo>
                <a:lnTo>
                  <a:pt x="236" y="90"/>
                </a:lnTo>
                <a:lnTo>
                  <a:pt x="236" y="88"/>
                </a:lnTo>
                <a:lnTo>
                  <a:pt x="236" y="86"/>
                </a:lnTo>
                <a:lnTo>
                  <a:pt x="236" y="84"/>
                </a:lnTo>
                <a:lnTo>
                  <a:pt x="234" y="82"/>
                </a:lnTo>
                <a:lnTo>
                  <a:pt x="234" y="81"/>
                </a:lnTo>
                <a:lnTo>
                  <a:pt x="234" y="79"/>
                </a:lnTo>
                <a:lnTo>
                  <a:pt x="234" y="77"/>
                </a:lnTo>
                <a:lnTo>
                  <a:pt x="234" y="75"/>
                </a:lnTo>
                <a:lnTo>
                  <a:pt x="234" y="73"/>
                </a:lnTo>
                <a:lnTo>
                  <a:pt x="234" y="71"/>
                </a:lnTo>
                <a:lnTo>
                  <a:pt x="234" y="69"/>
                </a:lnTo>
                <a:lnTo>
                  <a:pt x="234" y="67"/>
                </a:lnTo>
                <a:lnTo>
                  <a:pt x="236" y="66"/>
                </a:lnTo>
                <a:lnTo>
                  <a:pt x="236" y="64"/>
                </a:lnTo>
                <a:lnTo>
                  <a:pt x="238" y="62"/>
                </a:lnTo>
                <a:lnTo>
                  <a:pt x="238" y="60"/>
                </a:lnTo>
                <a:lnTo>
                  <a:pt x="240" y="58"/>
                </a:lnTo>
                <a:lnTo>
                  <a:pt x="240" y="56"/>
                </a:lnTo>
                <a:lnTo>
                  <a:pt x="242" y="56"/>
                </a:lnTo>
                <a:lnTo>
                  <a:pt x="242" y="54"/>
                </a:lnTo>
                <a:lnTo>
                  <a:pt x="242" y="52"/>
                </a:lnTo>
                <a:lnTo>
                  <a:pt x="244" y="52"/>
                </a:lnTo>
                <a:lnTo>
                  <a:pt x="244" y="51"/>
                </a:lnTo>
                <a:lnTo>
                  <a:pt x="246" y="51"/>
                </a:lnTo>
                <a:lnTo>
                  <a:pt x="246" y="49"/>
                </a:lnTo>
                <a:lnTo>
                  <a:pt x="248" y="47"/>
                </a:lnTo>
                <a:lnTo>
                  <a:pt x="248" y="45"/>
                </a:lnTo>
                <a:lnTo>
                  <a:pt x="249" y="43"/>
                </a:lnTo>
                <a:lnTo>
                  <a:pt x="249" y="41"/>
                </a:lnTo>
                <a:lnTo>
                  <a:pt x="251" y="39"/>
                </a:lnTo>
                <a:lnTo>
                  <a:pt x="251" y="37"/>
                </a:lnTo>
                <a:lnTo>
                  <a:pt x="251" y="36"/>
                </a:lnTo>
                <a:lnTo>
                  <a:pt x="251" y="34"/>
                </a:lnTo>
                <a:lnTo>
                  <a:pt x="253" y="32"/>
                </a:lnTo>
                <a:lnTo>
                  <a:pt x="253" y="30"/>
                </a:lnTo>
                <a:lnTo>
                  <a:pt x="253" y="28"/>
                </a:lnTo>
                <a:lnTo>
                  <a:pt x="255" y="28"/>
                </a:lnTo>
                <a:lnTo>
                  <a:pt x="255" y="26"/>
                </a:lnTo>
                <a:lnTo>
                  <a:pt x="257" y="26"/>
                </a:lnTo>
                <a:lnTo>
                  <a:pt x="257" y="24"/>
                </a:lnTo>
                <a:lnTo>
                  <a:pt x="259" y="22"/>
                </a:lnTo>
                <a:lnTo>
                  <a:pt x="261" y="21"/>
                </a:lnTo>
                <a:lnTo>
                  <a:pt x="263" y="21"/>
                </a:lnTo>
                <a:lnTo>
                  <a:pt x="264" y="21"/>
                </a:lnTo>
                <a:lnTo>
                  <a:pt x="266" y="21"/>
                </a:lnTo>
                <a:lnTo>
                  <a:pt x="266" y="21"/>
                </a:lnTo>
                <a:lnTo>
                  <a:pt x="268" y="19"/>
                </a:lnTo>
                <a:lnTo>
                  <a:pt x="270" y="17"/>
                </a:lnTo>
                <a:lnTo>
                  <a:pt x="272" y="15"/>
                </a:lnTo>
                <a:lnTo>
                  <a:pt x="272" y="13"/>
                </a:lnTo>
                <a:lnTo>
                  <a:pt x="274" y="13"/>
                </a:lnTo>
                <a:lnTo>
                  <a:pt x="274" y="11"/>
                </a:lnTo>
                <a:lnTo>
                  <a:pt x="276" y="9"/>
                </a:lnTo>
                <a:lnTo>
                  <a:pt x="278" y="7"/>
                </a:lnTo>
                <a:lnTo>
                  <a:pt x="280" y="7"/>
                </a:lnTo>
                <a:lnTo>
                  <a:pt x="281" y="7"/>
                </a:lnTo>
                <a:lnTo>
                  <a:pt x="283" y="7"/>
                </a:lnTo>
                <a:lnTo>
                  <a:pt x="285" y="7"/>
                </a:lnTo>
                <a:lnTo>
                  <a:pt x="287" y="7"/>
                </a:lnTo>
                <a:lnTo>
                  <a:pt x="289" y="7"/>
                </a:lnTo>
                <a:lnTo>
                  <a:pt x="289" y="6"/>
                </a:lnTo>
                <a:lnTo>
                  <a:pt x="291" y="6"/>
                </a:lnTo>
                <a:lnTo>
                  <a:pt x="293" y="4"/>
                </a:lnTo>
                <a:lnTo>
                  <a:pt x="295" y="2"/>
                </a:lnTo>
                <a:lnTo>
                  <a:pt x="296" y="2"/>
                </a:lnTo>
                <a:lnTo>
                  <a:pt x="296" y="2"/>
                </a:lnTo>
                <a:lnTo>
                  <a:pt x="298" y="2"/>
                </a:lnTo>
                <a:lnTo>
                  <a:pt x="300" y="0"/>
                </a:lnTo>
                <a:lnTo>
                  <a:pt x="302" y="0"/>
                </a:lnTo>
                <a:lnTo>
                  <a:pt x="302" y="2"/>
                </a:lnTo>
                <a:lnTo>
                  <a:pt x="304" y="0"/>
                </a:lnTo>
                <a:lnTo>
                  <a:pt x="306" y="0"/>
                </a:lnTo>
                <a:lnTo>
                  <a:pt x="308" y="2"/>
                </a:lnTo>
                <a:lnTo>
                  <a:pt x="310" y="2"/>
                </a:lnTo>
                <a:lnTo>
                  <a:pt x="311" y="2"/>
                </a:lnTo>
                <a:lnTo>
                  <a:pt x="311" y="2"/>
                </a:lnTo>
                <a:lnTo>
                  <a:pt x="313" y="2"/>
                </a:lnTo>
                <a:lnTo>
                  <a:pt x="313" y="4"/>
                </a:lnTo>
                <a:lnTo>
                  <a:pt x="313" y="6"/>
                </a:lnTo>
                <a:lnTo>
                  <a:pt x="313" y="7"/>
                </a:lnTo>
                <a:lnTo>
                  <a:pt x="313" y="9"/>
                </a:lnTo>
                <a:lnTo>
                  <a:pt x="313" y="11"/>
                </a:lnTo>
                <a:lnTo>
                  <a:pt x="315" y="13"/>
                </a:lnTo>
                <a:lnTo>
                  <a:pt x="315" y="15"/>
                </a:lnTo>
                <a:lnTo>
                  <a:pt x="315" y="17"/>
                </a:lnTo>
                <a:lnTo>
                  <a:pt x="315" y="19"/>
                </a:lnTo>
                <a:lnTo>
                  <a:pt x="315" y="21"/>
                </a:lnTo>
                <a:lnTo>
                  <a:pt x="315" y="22"/>
                </a:lnTo>
                <a:lnTo>
                  <a:pt x="315" y="24"/>
                </a:lnTo>
                <a:lnTo>
                  <a:pt x="317" y="26"/>
                </a:lnTo>
                <a:lnTo>
                  <a:pt x="317" y="28"/>
                </a:lnTo>
                <a:lnTo>
                  <a:pt x="317" y="30"/>
                </a:lnTo>
                <a:lnTo>
                  <a:pt x="317" y="32"/>
                </a:lnTo>
                <a:lnTo>
                  <a:pt x="317" y="34"/>
                </a:lnTo>
                <a:lnTo>
                  <a:pt x="317" y="36"/>
                </a:lnTo>
                <a:lnTo>
                  <a:pt x="319" y="37"/>
                </a:lnTo>
                <a:lnTo>
                  <a:pt x="319" y="39"/>
                </a:lnTo>
                <a:lnTo>
                  <a:pt x="317" y="39"/>
                </a:lnTo>
                <a:lnTo>
                  <a:pt x="317" y="41"/>
                </a:lnTo>
                <a:lnTo>
                  <a:pt x="317" y="43"/>
                </a:lnTo>
                <a:lnTo>
                  <a:pt x="317" y="45"/>
                </a:lnTo>
                <a:lnTo>
                  <a:pt x="315" y="45"/>
                </a:lnTo>
                <a:lnTo>
                  <a:pt x="315" y="47"/>
                </a:lnTo>
                <a:lnTo>
                  <a:pt x="315" y="47"/>
                </a:lnTo>
                <a:lnTo>
                  <a:pt x="315" y="49"/>
                </a:lnTo>
                <a:lnTo>
                  <a:pt x="315" y="51"/>
                </a:lnTo>
                <a:lnTo>
                  <a:pt x="315" y="52"/>
                </a:lnTo>
                <a:lnTo>
                  <a:pt x="315" y="54"/>
                </a:lnTo>
                <a:lnTo>
                  <a:pt x="313" y="56"/>
                </a:lnTo>
                <a:lnTo>
                  <a:pt x="313" y="58"/>
                </a:lnTo>
                <a:lnTo>
                  <a:pt x="313" y="60"/>
                </a:lnTo>
                <a:lnTo>
                  <a:pt x="313" y="62"/>
                </a:lnTo>
                <a:lnTo>
                  <a:pt x="315" y="64"/>
                </a:lnTo>
                <a:lnTo>
                  <a:pt x="315" y="66"/>
                </a:lnTo>
                <a:lnTo>
                  <a:pt x="317" y="67"/>
                </a:lnTo>
                <a:lnTo>
                  <a:pt x="319" y="69"/>
                </a:lnTo>
                <a:lnTo>
                  <a:pt x="321" y="69"/>
                </a:lnTo>
                <a:lnTo>
                  <a:pt x="323" y="69"/>
                </a:lnTo>
                <a:lnTo>
                  <a:pt x="323" y="71"/>
                </a:lnTo>
                <a:lnTo>
                  <a:pt x="325" y="71"/>
                </a:lnTo>
                <a:lnTo>
                  <a:pt x="326" y="71"/>
                </a:lnTo>
                <a:lnTo>
                  <a:pt x="328" y="71"/>
                </a:lnTo>
                <a:lnTo>
                  <a:pt x="330" y="71"/>
                </a:lnTo>
                <a:lnTo>
                  <a:pt x="332" y="73"/>
                </a:lnTo>
                <a:lnTo>
                  <a:pt x="334" y="75"/>
                </a:lnTo>
                <a:lnTo>
                  <a:pt x="336" y="77"/>
                </a:lnTo>
                <a:lnTo>
                  <a:pt x="338" y="77"/>
                </a:lnTo>
                <a:lnTo>
                  <a:pt x="338" y="79"/>
                </a:lnTo>
                <a:lnTo>
                  <a:pt x="340" y="79"/>
                </a:lnTo>
                <a:lnTo>
                  <a:pt x="340" y="81"/>
                </a:lnTo>
                <a:lnTo>
                  <a:pt x="341" y="81"/>
                </a:lnTo>
                <a:lnTo>
                  <a:pt x="343" y="82"/>
                </a:lnTo>
                <a:lnTo>
                  <a:pt x="345" y="84"/>
                </a:lnTo>
                <a:lnTo>
                  <a:pt x="347" y="84"/>
                </a:lnTo>
                <a:lnTo>
                  <a:pt x="349" y="86"/>
                </a:lnTo>
                <a:lnTo>
                  <a:pt x="351" y="86"/>
                </a:lnTo>
                <a:lnTo>
                  <a:pt x="353" y="88"/>
                </a:lnTo>
                <a:lnTo>
                  <a:pt x="355" y="90"/>
                </a:lnTo>
                <a:lnTo>
                  <a:pt x="356" y="90"/>
                </a:lnTo>
                <a:lnTo>
                  <a:pt x="356" y="92"/>
                </a:lnTo>
                <a:lnTo>
                  <a:pt x="358" y="92"/>
                </a:lnTo>
                <a:lnTo>
                  <a:pt x="360" y="92"/>
                </a:lnTo>
                <a:lnTo>
                  <a:pt x="362" y="92"/>
                </a:lnTo>
                <a:lnTo>
                  <a:pt x="362" y="92"/>
                </a:lnTo>
                <a:lnTo>
                  <a:pt x="364" y="94"/>
                </a:lnTo>
                <a:lnTo>
                  <a:pt x="366" y="94"/>
                </a:lnTo>
                <a:lnTo>
                  <a:pt x="368" y="94"/>
                </a:lnTo>
                <a:lnTo>
                  <a:pt x="370" y="94"/>
                </a:lnTo>
                <a:lnTo>
                  <a:pt x="370" y="92"/>
                </a:lnTo>
                <a:lnTo>
                  <a:pt x="370" y="92"/>
                </a:lnTo>
                <a:lnTo>
                  <a:pt x="368" y="90"/>
                </a:lnTo>
                <a:lnTo>
                  <a:pt x="370" y="88"/>
                </a:lnTo>
                <a:lnTo>
                  <a:pt x="370" y="86"/>
                </a:lnTo>
                <a:lnTo>
                  <a:pt x="370" y="84"/>
                </a:lnTo>
                <a:lnTo>
                  <a:pt x="370" y="82"/>
                </a:lnTo>
                <a:lnTo>
                  <a:pt x="371" y="81"/>
                </a:lnTo>
                <a:lnTo>
                  <a:pt x="370" y="79"/>
                </a:lnTo>
                <a:lnTo>
                  <a:pt x="368" y="79"/>
                </a:lnTo>
                <a:lnTo>
                  <a:pt x="368" y="81"/>
                </a:lnTo>
                <a:lnTo>
                  <a:pt x="366" y="81"/>
                </a:lnTo>
                <a:lnTo>
                  <a:pt x="364" y="81"/>
                </a:lnTo>
                <a:lnTo>
                  <a:pt x="362" y="81"/>
                </a:lnTo>
                <a:lnTo>
                  <a:pt x="362" y="81"/>
                </a:lnTo>
                <a:lnTo>
                  <a:pt x="360" y="81"/>
                </a:lnTo>
                <a:lnTo>
                  <a:pt x="360" y="79"/>
                </a:lnTo>
                <a:lnTo>
                  <a:pt x="360" y="77"/>
                </a:lnTo>
                <a:lnTo>
                  <a:pt x="360" y="75"/>
                </a:lnTo>
                <a:lnTo>
                  <a:pt x="360" y="73"/>
                </a:lnTo>
                <a:lnTo>
                  <a:pt x="360" y="71"/>
                </a:lnTo>
                <a:lnTo>
                  <a:pt x="362" y="69"/>
                </a:lnTo>
                <a:lnTo>
                  <a:pt x="362" y="67"/>
                </a:lnTo>
                <a:lnTo>
                  <a:pt x="362" y="66"/>
                </a:lnTo>
                <a:lnTo>
                  <a:pt x="362" y="64"/>
                </a:lnTo>
                <a:lnTo>
                  <a:pt x="362" y="62"/>
                </a:lnTo>
                <a:lnTo>
                  <a:pt x="362" y="60"/>
                </a:lnTo>
                <a:lnTo>
                  <a:pt x="364" y="60"/>
                </a:lnTo>
                <a:lnTo>
                  <a:pt x="364" y="58"/>
                </a:lnTo>
                <a:lnTo>
                  <a:pt x="364" y="56"/>
                </a:lnTo>
                <a:lnTo>
                  <a:pt x="364" y="54"/>
                </a:lnTo>
                <a:lnTo>
                  <a:pt x="364" y="52"/>
                </a:lnTo>
                <a:lnTo>
                  <a:pt x="364" y="51"/>
                </a:lnTo>
                <a:lnTo>
                  <a:pt x="366" y="51"/>
                </a:lnTo>
                <a:lnTo>
                  <a:pt x="366" y="49"/>
                </a:lnTo>
                <a:lnTo>
                  <a:pt x="366" y="47"/>
                </a:lnTo>
                <a:lnTo>
                  <a:pt x="364" y="47"/>
                </a:lnTo>
                <a:lnTo>
                  <a:pt x="364" y="45"/>
                </a:lnTo>
                <a:lnTo>
                  <a:pt x="364" y="43"/>
                </a:lnTo>
                <a:lnTo>
                  <a:pt x="366" y="43"/>
                </a:lnTo>
                <a:lnTo>
                  <a:pt x="368" y="43"/>
                </a:lnTo>
                <a:lnTo>
                  <a:pt x="370" y="43"/>
                </a:lnTo>
                <a:lnTo>
                  <a:pt x="371" y="45"/>
                </a:lnTo>
                <a:lnTo>
                  <a:pt x="373" y="45"/>
                </a:lnTo>
                <a:lnTo>
                  <a:pt x="375" y="47"/>
                </a:lnTo>
                <a:lnTo>
                  <a:pt x="377" y="47"/>
                </a:lnTo>
                <a:lnTo>
                  <a:pt x="379" y="47"/>
                </a:lnTo>
                <a:lnTo>
                  <a:pt x="381" y="47"/>
                </a:lnTo>
                <a:lnTo>
                  <a:pt x="383" y="47"/>
                </a:lnTo>
                <a:lnTo>
                  <a:pt x="385" y="45"/>
                </a:lnTo>
                <a:lnTo>
                  <a:pt x="386" y="43"/>
                </a:lnTo>
                <a:lnTo>
                  <a:pt x="388" y="41"/>
                </a:lnTo>
                <a:lnTo>
                  <a:pt x="390" y="39"/>
                </a:lnTo>
                <a:lnTo>
                  <a:pt x="392" y="37"/>
                </a:lnTo>
                <a:lnTo>
                  <a:pt x="394" y="36"/>
                </a:lnTo>
                <a:lnTo>
                  <a:pt x="394" y="34"/>
                </a:lnTo>
                <a:lnTo>
                  <a:pt x="394" y="32"/>
                </a:lnTo>
                <a:lnTo>
                  <a:pt x="396" y="32"/>
                </a:lnTo>
                <a:lnTo>
                  <a:pt x="396" y="30"/>
                </a:lnTo>
                <a:lnTo>
                  <a:pt x="396" y="28"/>
                </a:lnTo>
                <a:lnTo>
                  <a:pt x="398" y="26"/>
                </a:lnTo>
                <a:lnTo>
                  <a:pt x="398" y="24"/>
                </a:lnTo>
                <a:lnTo>
                  <a:pt x="400" y="22"/>
                </a:lnTo>
                <a:lnTo>
                  <a:pt x="401" y="22"/>
                </a:lnTo>
                <a:lnTo>
                  <a:pt x="403" y="24"/>
                </a:lnTo>
                <a:lnTo>
                  <a:pt x="405" y="24"/>
                </a:lnTo>
                <a:lnTo>
                  <a:pt x="407" y="26"/>
                </a:lnTo>
                <a:lnTo>
                  <a:pt x="409" y="26"/>
                </a:lnTo>
                <a:lnTo>
                  <a:pt x="409" y="26"/>
                </a:lnTo>
                <a:lnTo>
                  <a:pt x="411" y="26"/>
                </a:lnTo>
                <a:lnTo>
                  <a:pt x="411" y="28"/>
                </a:lnTo>
                <a:lnTo>
                  <a:pt x="413" y="28"/>
                </a:lnTo>
                <a:lnTo>
                  <a:pt x="415" y="26"/>
                </a:lnTo>
                <a:lnTo>
                  <a:pt x="416" y="26"/>
                </a:lnTo>
                <a:lnTo>
                  <a:pt x="418" y="26"/>
                </a:lnTo>
                <a:lnTo>
                  <a:pt x="420" y="26"/>
                </a:lnTo>
                <a:lnTo>
                  <a:pt x="422" y="26"/>
                </a:lnTo>
                <a:lnTo>
                  <a:pt x="424" y="24"/>
                </a:lnTo>
                <a:lnTo>
                  <a:pt x="426" y="24"/>
                </a:lnTo>
                <a:lnTo>
                  <a:pt x="426" y="22"/>
                </a:lnTo>
                <a:lnTo>
                  <a:pt x="428" y="21"/>
                </a:lnTo>
                <a:lnTo>
                  <a:pt x="428" y="19"/>
                </a:lnTo>
                <a:lnTo>
                  <a:pt x="435" y="21"/>
                </a:lnTo>
                <a:lnTo>
                  <a:pt x="437" y="22"/>
                </a:lnTo>
                <a:lnTo>
                  <a:pt x="439" y="24"/>
                </a:lnTo>
                <a:lnTo>
                  <a:pt x="441" y="26"/>
                </a:lnTo>
                <a:lnTo>
                  <a:pt x="443" y="28"/>
                </a:lnTo>
                <a:lnTo>
                  <a:pt x="445" y="28"/>
                </a:lnTo>
                <a:lnTo>
                  <a:pt x="445" y="30"/>
                </a:lnTo>
                <a:lnTo>
                  <a:pt x="446" y="32"/>
                </a:lnTo>
                <a:lnTo>
                  <a:pt x="448" y="34"/>
                </a:lnTo>
                <a:lnTo>
                  <a:pt x="450" y="34"/>
                </a:lnTo>
                <a:lnTo>
                  <a:pt x="450" y="36"/>
                </a:lnTo>
                <a:lnTo>
                  <a:pt x="452" y="37"/>
                </a:lnTo>
                <a:lnTo>
                  <a:pt x="454" y="39"/>
                </a:lnTo>
                <a:lnTo>
                  <a:pt x="456" y="39"/>
                </a:lnTo>
                <a:lnTo>
                  <a:pt x="458" y="41"/>
                </a:lnTo>
                <a:lnTo>
                  <a:pt x="458" y="43"/>
                </a:lnTo>
                <a:lnTo>
                  <a:pt x="460" y="43"/>
                </a:lnTo>
                <a:lnTo>
                  <a:pt x="461" y="43"/>
                </a:lnTo>
                <a:lnTo>
                  <a:pt x="460" y="45"/>
                </a:lnTo>
                <a:lnTo>
                  <a:pt x="460" y="47"/>
                </a:lnTo>
                <a:lnTo>
                  <a:pt x="460" y="47"/>
                </a:lnTo>
                <a:lnTo>
                  <a:pt x="460" y="49"/>
                </a:lnTo>
                <a:lnTo>
                  <a:pt x="460" y="51"/>
                </a:lnTo>
                <a:lnTo>
                  <a:pt x="460" y="52"/>
                </a:lnTo>
                <a:lnTo>
                  <a:pt x="460" y="54"/>
                </a:lnTo>
                <a:lnTo>
                  <a:pt x="460" y="56"/>
                </a:lnTo>
                <a:lnTo>
                  <a:pt x="461" y="56"/>
                </a:lnTo>
                <a:lnTo>
                  <a:pt x="461" y="58"/>
                </a:lnTo>
                <a:lnTo>
                  <a:pt x="463" y="60"/>
                </a:lnTo>
                <a:lnTo>
                  <a:pt x="465" y="60"/>
                </a:lnTo>
                <a:lnTo>
                  <a:pt x="467" y="60"/>
                </a:lnTo>
                <a:lnTo>
                  <a:pt x="469" y="58"/>
                </a:lnTo>
                <a:lnTo>
                  <a:pt x="471" y="58"/>
                </a:lnTo>
                <a:lnTo>
                  <a:pt x="473" y="58"/>
                </a:lnTo>
                <a:lnTo>
                  <a:pt x="475" y="60"/>
                </a:lnTo>
                <a:lnTo>
                  <a:pt x="476" y="60"/>
                </a:lnTo>
                <a:lnTo>
                  <a:pt x="478" y="60"/>
                </a:lnTo>
                <a:lnTo>
                  <a:pt x="480" y="60"/>
                </a:lnTo>
                <a:lnTo>
                  <a:pt x="482" y="62"/>
                </a:lnTo>
                <a:lnTo>
                  <a:pt x="484" y="62"/>
                </a:lnTo>
                <a:lnTo>
                  <a:pt x="484" y="64"/>
                </a:lnTo>
                <a:lnTo>
                  <a:pt x="486" y="66"/>
                </a:lnTo>
                <a:lnTo>
                  <a:pt x="488" y="67"/>
                </a:lnTo>
                <a:lnTo>
                  <a:pt x="490" y="69"/>
                </a:lnTo>
                <a:lnTo>
                  <a:pt x="491" y="69"/>
                </a:lnTo>
                <a:lnTo>
                  <a:pt x="493" y="69"/>
                </a:lnTo>
                <a:lnTo>
                  <a:pt x="495" y="69"/>
                </a:lnTo>
                <a:lnTo>
                  <a:pt x="497" y="69"/>
                </a:lnTo>
                <a:lnTo>
                  <a:pt x="497" y="71"/>
                </a:lnTo>
                <a:lnTo>
                  <a:pt x="499" y="71"/>
                </a:lnTo>
                <a:lnTo>
                  <a:pt x="501" y="71"/>
                </a:lnTo>
                <a:lnTo>
                  <a:pt x="501" y="69"/>
                </a:lnTo>
                <a:lnTo>
                  <a:pt x="503" y="69"/>
                </a:lnTo>
                <a:lnTo>
                  <a:pt x="505" y="71"/>
                </a:lnTo>
                <a:lnTo>
                  <a:pt x="505" y="71"/>
                </a:lnTo>
                <a:lnTo>
                  <a:pt x="506" y="73"/>
                </a:lnTo>
                <a:lnTo>
                  <a:pt x="508" y="75"/>
                </a:lnTo>
                <a:lnTo>
                  <a:pt x="510" y="75"/>
                </a:lnTo>
                <a:lnTo>
                  <a:pt x="510" y="77"/>
                </a:lnTo>
                <a:lnTo>
                  <a:pt x="512" y="79"/>
                </a:lnTo>
                <a:lnTo>
                  <a:pt x="514" y="81"/>
                </a:lnTo>
                <a:lnTo>
                  <a:pt x="516" y="82"/>
                </a:lnTo>
                <a:lnTo>
                  <a:pt x="518" y="82"/>
                </a:lnTo>
                <a:lnTo>
                  <a:pt x="520" y="84"/>
                </a:lnTo>
                <a:lnTo>
                  <a:pt x="520" y="86"/>
                </a:lnTo>
                <a:lnTo>
                  <a:pt x="521" y="86"/>
                </a:lnTo>
                <a:lnTo>
                  <a:pt x="523" y="86"/>
                </a:lnTo>
                <a:lnTo>
                  <a:pt x="525" y="86"/>
                </a:lnTo>
                <a:lnTo>
                  <a:pt x="527" y="86"/>
                </a:lnTo>
                <a:lnTo>
                  <a:pt x="529" y="86"/>
                </a:lnTo>
                <a:lnTo>
                  <a:pt x="531" y="86"/>
                </a:lnTo>
                <a:lnTo>
                  <a:pt x="533" y="86"/>
                </a:lnTo>
                <a:lnTo>
                  <a:pt x="535" y="88"/>
                </a:lnTo>
                <a:lnTo>
                  <a:pt x="536" y="88"/>
                </a:lnTo>
                <a:lnTo>
                  <a:pt x="538" y="86"/>
                </a:lnTo>
                <a:lnTo>
                  <a:pt x="538" y="84"/>
                </a:lnTo>
                <a:lnTo>
                  <a:pt x="540" y="82"/>
                </a:lnTo>
                <a:lnTo>
                  <a:pt x="540" y="81"/>
                </a:lnTo>
                <a:lnTo>
                  <a:pt x="542" y="79"/>
                </a:lnTo>
                <a:lnTo>
                  <a:pt x="544" y="79"/>
                </a:lnTo>
                <a:lnTo>
                  <a:pt x="544" y="77"/>
                </a:lnTo>
                <a:lnTo>
                  <a:pt x="546" y="77"/>
                </a:lnTo>
                <a:lnTo>
                  <a:pt x="546" y="75"/>
                </a:lnTo>
                <a:lnTo>
                  <a:pt x="548" y="75"/>
                </a:lnTo>
                <a:lnTo>
                  <a:pt x="548" y="73"/>
                </a:lnTo>
                <a:lnTo>
                  <a:pt x="550" y="73"/>
                </a:lnTo>
                <a:lnTo>
                  <a:pt x="550" y="71"/>
                </a:lnTo>
                <a:lnTo>
                  <a:pt x="551" y="71"/>
                </a:lnTo>
                <a:lnTo>
                  <a:pt x="551" y="69"/>
                </a:lnTo>
                <a:lnTo>
                  <a:pt x="551" y="67"/>
                </a:lnTo>
                <a:lnTo>
                  <a:pt x="551" y="67"/>
                </a:lnTo>
                <a:lnTo>
                  <a:pt x="551" y="66"/>
                </a:lnTo>
                <a:lnTo>
                  <a:pt x="551" y="64"/>
                </a:lnTo>
                <a:lnTo>
                  <a:pt x="551" y="62"/>
                </a:lnTo>
                <a:lnTo>
                  <a:pt x="553" y="62"/>
                </a:lnTo>
                <a:lnTo>
                  <a:pt x="553" y="60"/>
                </a:lnTo>
                <a:lnTo>
                  <a:pt x="553" y="58"/>
                </a:lnTo>
                <a:lnTo>
                  <a:pt x="553" y="56"/>
                </a:lnTo>
                <a:lnTo>
                  <a:pt x="553" y="54"/>
                </a:lnTo>
                <a:lnTo>
                  <a:pt x="555" y="54"/>
                </a:lnTo>
                <a:lnTo>
                  <a:pt x="555" y="52"/>
                </a:lnTo>
                <a:lnTo>
                  <a:pt x="557" y="51"/>
                </a:lnTo>
                <a:lnTo>
                  <a:pt x="557" y="49"/>
                </a:lnTo>
                <a:lnTo>
                  <a:pt x="559" y="49"/>
                </a:lnTo>
                <a:lnTo>
                  <a:pt x="559" y="47"/>
                </a:lnTo>
                <a:lnTo>
                  <a:pt x="561" y="47"/>
                </a:lnTo>
                <a:lnTo>
                  <a:pt x="563" y="45"/>
                </a:lnTo>
                <a:lnTo>
                  <a:pt x="565" y="45"/>
                </a:lnTo>
                <a:lnTo>
                  <a:pt x="565" y="43"/>
                </a:lnTo>
                <a:lnTo>
                  <a:pt x="566" y="43"/>
                </a:lnTo>
                <a:lnTo>
                  <a:pt x="568" y="43"/>
                </a:lnTo>
                <a:lnTo>
                  <a:pt x="570" y="43"/>
                </a:lnTo>
                <a:lnTo>
                  <a:pt x="572" y="43"/>
                </a:lnTo>
                <a:lnTo>
                  <a:pt x="574" y="43"/>
                </a:lnTo>
                <a:lnTo>
                  <a:pt x="576" y="43"/>
                </a:lnTo>
                <a:lnTo>
                  <a:pt x="578" y="43"/>
                </a:lnTo>
                <a:lnTo>
                  <a:pt x="580" y="45"/>
                </a:lnTo>
                <a:lnTo>
                  <a:pt x="581" y="45"/>
                </a:lnTo>
                <a:lnTo>
                  <a:pt x="583" y="45"/>
                </a:lnTo>
                <a:lnTo>
                  <a:pt x="585" y="45"/>
                </a:lnTo>
                <a:lnTo>
                  <a:pt x="587" y="47"/>
                </a:lnTo>
                <a:lnTo>
                  <a:pt x="589" y="47"/>
                </a:lnTo>
                <a:lnTo>
                  <a:pt x="591" y="47"/>
                </a:lnTo>
                <a:lnTo>
                  <a:pt x="593" y="47"/>
                </a:lnTo>
                <a:lnTo>
                  <a:pt x="593" y="47"/>
                </a:lnTo>
                <a:lnTo>
                  <a:pt x="595" y="47"/>
                </a:lnTo>
                <a:lnTo>
                  <a:pt x="596" y="47"/>
                </a:lnTo>
                <a:lnTo>
                  <a:pt x="598" y="47"/>
                </a:lnTo>
                <a:lnTo>
                  <a:pt x="600" y="47"/>
                </a:lnTo>
                <a:lnTo>
                  <a:pt x="600" y="47"/>
                </a:lnTo>
                <a:lnTo>
                  <a:pt x="602" y="47"/>
                </a:lnTo>
                <a:lnTo>
                  <a:pt x="602" y="47"/>
                </a:lnTo>
                <a:lnTo>
                  <a:pt x="604" y="47"/>
                </a:lnTo>
                <a:lnTo>
                  <a:pt x="604" y="45"/>
                </a:lnTo>
                <a:lnTo>
                  <a:pt x="606" y="45"/>
                </a:lnTo>
                <a:lnTo>
                  <a:pt x="606" y="43"/>
                </a:lnTo>
                <a:lnTo>
                  <a:pt x="608" y="43"/>
                </a:lnTo>
                <a:lnTo>
                  <a:pt x="608" y="41"/>
                </a:lnTo>
                <a:lnTo>
                  <a:pt x="610" y="41"/>
                </a:lnTo>
                <a:lnTo>
                  <a:pt x="611" y="41"/>
                </a:lnTo>
                <a:lnTo>
                  <a:pt x="613" y="41"/>
                </a:lnTo>
                <a:lnTo>
                  <a:pt x="615" y="41"/>
                </a:lnTo>
                <a:lnTo>
                  <a:pt x="617" y="41"/>
                </a:lnTo>
                <a:lnTo>
                  <a:pt x="619" y="41"/>
                </a:lnTo>
                <a:lnTo>
                  <a:pt x="621" y="41"/>
                </a:lnTo>
                <a:lnTo>
                  <a:pt x="623" y="41"/>
                </a:lnTo>
                <a:lnTo>
                  <a:pt x="625" y="41"/>
                </a:lnTo>
                <a:lnTo>
                  <a:pt x="626" y="41"/>
                </a:lnTo>
                <a:lnTo>
                  <a:pt x="628" y="41"/>
                </a:lnTo>
                <a:lnTo>
                  <a:pt x="630" y="41"/>
                </a:lnTo>
                <a:lnTo>
                  <a:pt x="632" y="39"/>
                </a:lnTo>
                <a:lnTo>
                  <a:pt x="632" y="37"/>
                </a:lnTo>
                <a:lnTo>
                  <a:pt x="634" y="37"/>
                </a:lnTo>
                <a:lnTo>
                  <a:pt x="634" y="36"/>
                </a:lnTo>
                <a:lnTo>
                  <a:pt x="636" y="36"/>
                </a:lnTo>
                <a:lnTo>
                  <a:pt x="638" y="36"/>
                </a:lnTo>
                <a:lnTo>
                  <a:pt x="640" y="36"/>
                </a:lnTo>
                <a:lnTo>
                  <a:pt x="641" y="36"/>
                </a:lnTo>
                <a:lnTo>
                  <a:pt x="643" y="36"/>
                </a:lnTo>
                <a:lnTo>
                  <a:pt x="645" y="36"/>
                </a:lnTo>
                <a:lnTo>
                  <a:pt x="645" y="34"/>
                </a:lnTo>
                <a:lnTo>
                  <a:pt x="647" y="34"/>
                </a:lnTo>
                <a:lnTo>
                  <a:pt x="647" y="34"/>
                </a:lnTo>
                <a:lnTo>
                  <a:pt x="649" y="34"/>
                </a:lnTo>
                <a:lnTo>
                  <a:pt x="651" y="36"/>
                </a:lnTo>
                <a:lnTo>
                  <a:pt x="653" y="36"/>
                </a:lnTo>
                <a:lnTo>
                  <a:pt x="655" y="36"/>
                </a:lnTo>
                <a:lnTo>
                  <a:pt x="656" y="36"/>
                </a:lnTo>
                <a:lnTo>
                  <a:pt x="658" y="36"/>
                </a:lnTo>
                <a:lnTo>
                  <a:pt x="660" y="36"/>
                </a:lnTo>
                <a:lnTo>
                  <a:pt x="662" y="34"/>
                </a:lnTo>
                <a:lnTo>
                  <a:pt x="664" y="34"/>
                </a:lnTo>
                <a:lnTo>
                  <a:pt x="666" y="34"/>
                </a:lnTo>
                <a:lnTo>
                  <a:pt x="668" y="34"/>
                </a:lnTo>
                <a:lnTo>
                  <a:pt x="670" y="34"/>
                </a:lnTo>
                <a:lnTo>
                  <a:pt x="671" y="32"/>
                </a:lnTo>
                <a:lnTo>
                  <a:pt x="673" y="32"/>
                </a:lnTo>
                <a:lnTo>
                  <a:pt x="675" y="32"/>
                </a:lnTo>
                <a:lnTo>
                  <a:pt x="675" y="32"/>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124"/>
          <p:cNvSpPr>
            <a:spLocks/>
          </p:cNvSpPr>
          <p:nvPr/>
        </p:nvSpPr>
        <p:spPr bwMode="auto">
          <a:xfrm>
            <a:off x="656220" y="655208"/>
            <a:ext cx="1771650" cy="1401763"/>
          </a:xfrm>
          <a:custGeom>
            <a:avLst/>
            <a:gdLst>
              <a:gd name="T0" fmla="*/ 413 w 1116"/>
              <a:gd name="T1" fmla="*/ 668 h 883"/>
              <a:gd name="T2" fmla="*/ 418 w 1116"/>
              <a:gd name="T3" fmla="*/ 705 h 883"/>
              <a:gd name="T4" fmla="*/ 386 w 1116"/>
              <a:gd name="T5" fmla="*/ 694 h 883"/>
              <a:gd name="T6" fmla="*/ 379 w 1116"/>
              <a:gd name="T7" fmla="*/ 746 h 883"/>
              <a:gd name="T8" fmla="*/ 415 w 1116"/>
              <a:gd name="T9" fmla="*/ 801 h 883"/>
              <a:gd name="T10" fmla="*/ 386 w 1116"/>
              <a:gd name="T11" fmla="*/ 833 h 883"/>
              <a:gd name="T12" fmla="*/ 360 w 1116"/>
              <a:gd name="T13" fmla="*/ 803 h 883"/>
              <a:gd name="T14" fmla="*/ 325 w 1116"/>
              <a:gd name="T15" fmla="*/ 812 h 883"/>
              <a:gd name="T16" fmla="*/ 293 w 1116"/>
              <a:gd name="T17" fmla="*/ 835 h 883"/>
              <a:gd name="T18" fmla="*/ 283 w 1116"/>
              <a:gd name="T19" fmla="*/ 868 h 883"/>
              <a:gd name="T20" fmla="*/ 265 w 1116"/>
              <a:gd name="T21" fmla="*/ 855 h 883"/>
              <a:gd name="T22" fmla="*/ 253 w 1116"/>
              <a:gd name="T23" fmla="*/ 818 h 883"/>
              <a:gd name="T24" fmla="*/ 234 w 1116"/>
              <a:gd name="T25" fmla="*/ 793 h 883"/>
              <a:gd name="T26" fmla="*/ 206 w 1116"/>
              <a:gd name="T27" fmla="*/ 795 h 883"/>
              <a:gd name="T28" fmla="*/ 225 w 1116"/>
              <a:gd name="T29" fmla="*/ 761 h 883"/>
              <a:gd name="T30" fmla="*/ 238 w 1116"/>
              <a:gd name="T31" fmla="*/ 728 h 883"/>
              <a:gd name="T32" fmla="*/ 229 w 1116"/>
              <a:gd name="T33" fmla="*/ 698 h 883"/>
              <a:gd name="T34" fmla="*/ 214 w 1116"/>
              <a:gd name="T35" fmla="*/ 668 h 883"/>
              <a:gd name="T36" fmla="*/ 188 w 1116"/>
              <a:gd name="T37" fmla="*/ 685 h 883"/>
              <a:gd name="T38" fmla="*/ 159 w 1116"/>
              <a:gd name="T39" fmla="*/ 713 h 883"/>
              <a:gd name="T40" fmla="*/ 111 w 1116"/>
              <a:gd name="T41" fmla="*/ 720 h 883"/>
              <a:gd name="T42" fmla="*/ 75 w 1116"/>
              <a:gd name="T43" fmla="*/ 703 h 883"/>
              <a:gd name="T44" fmla="*/ 41 w 1116"/>
              <a:gd name="T45" fmla="*/ 700 h 883"/>
              <a:gd name="T46" fmla="*/ 15 w 1116"/>
              <a:gd name="T47" fmla="*/ 692 h 883"/>
              <a:gd name="T48" fmla="*/ 6 w 1116"/>
              <a:gd name="T49" fmla="*/ 658 h 883"/>
              <a:gd name="T50" fmla="*/ 19 w 1116"/>
              <a:gd name="T51" fmla="*/ 623 h 883"/>
              <a:gd name="T52" fmla="*/ 32 w 1116"/>
              <a:gd name="T53" fmla="*/ 604 h 883"/>
              <a:gd name="T54" fmla="*/ 6 w 1116"/>
              <a:gd name="T55" fmla="*/ 598 h 883"/>
              <a:gd name="T56" fmla="*/ 28 w 1116"/>
              <a:gd name="T57" fmla="*/ 561 h 883"/>
              <a:gd name="T58" fmla="*/ 47 w 1116"/>
              <a:gd name="T59" fmla="*/ 525 h 883"/>
              <a:gd name="T60" fmla="*/ 81 w 1116"/>
              <a:gd name="T61" fmla="*/ 508 h 883"/>
              <a:gd name="T62" fmla="*/ 114 w 1116"/>
              <a:gd name="T63" fmla="*/ 495 h 883"/>
              <a:gd name="T64" fmla="*/ 150 w 1116"/>
              <a:gd name="T65" fmla="*/ 491 h 883"/>
              <a:gd name="T66" fmla="*/ 154 w 1116"/>
              <a:gd name="T67" fmla="*/ 448 h 883"/>
              <a:gd name="T68" fmla="*/ 169 w 1116"/>
              <a:gd name="T69" fmla="*/ 403 h 883"/>
              <a:gd name="T70" fmla="*/ 152 w 1116"/>
              <a:gd name="T71" fmla="*/ 358 h 883"/>
              <a:gd name="T72" fmla="*/ 148 w 1116"/>
              <a:gd name="T73" fmla="*/ 304 h 883"/>
              <a:gd name="T74" fmla="*/ 152 w 1116"/>
              <a:gd name="T75" fmla="*/ 248 h 883"/>
              <a:gd name="T76" fmla="*/ 122 w 1116"/>
              <a:gd name="T77" fmla="*/ 195 h 883"/>
              <a:gd name="T78" fmla="*/ 69 w 1116"/>
              <a:gd name="T79" fmla="*/ 131 h 883"/>
              <a:gd name="T80" fmla="*/ 49 w 1116"/>
              <a:gd name="T81" fmla="*/ 101 h 883"/>
              <a:gd name="T82" fmla="*/ 34 w 1116"/>
              <a:gd name="T83" fmla="*/ 62 h 883"/>
              <a:gd name="T84" fmla="*/ 13 w 1116"/>
              <a:gd name="T85" fmla="*/ 43 h 883"/>
              <a:gd name="T86" fmla="*/ 47 w 1116"/>
              <a:gd name="T87" fmla="*/ 32 h 883"/>
              <a:gd name="T88" fmla="*/ 88 w 1116"/>
              <a:gd name="T89" fmla="*/ 28 h 883"/>
              <a:gd name="T90" fmla="*/ 122 w 1116"/>
              <a:gd name="T91" fmla="*/ 4 h 883"/>
              <a:gd name="T92" fmla="*/ 293 w 1116"/>
              <a:gd name="T93" fmla="*/ 4 h 883"/>
              <a:gd name="T94" fmla="*/ 503 w 1116"/>
              <a:gd name="T95" fmla="*/ 4 h 883"/>
              <a:gd name="T96" fmla="*/ 679 w 1116"/>
              <a:gd name="T97" fmla="*/ 4 h 883"/>
              <a:gd name="T98" fmla="*/ 786 w 1116"/>
              <a:gd name="T99" fmla="*/ 4 h 883"/>
              <a:gd name="T100" fmla="*/ 1110 w 1116"/>
              <a:gd name="T101" fmla="*/ 309 h 883"/>
              <a:gd name="T102" fmla="*/ 1097 w 1116"/>
              <a:gd name="T103" fmla="*/ 291 h 883"/>
              <a:gd name="T104" fmla="*/ 1071 w 1116"/>
              <a:gd name="T105" fmla="*/ 293 h 883"/>
              <a:gd name="T106" fmla="*/ 1007 w 1116"/>
              <a:gd name="T107" fmla="*/ 366 h 883"/>
              <a:gd name="T108" fmla="*/ 820 w 1116"/>
              <a:gd name="T109" fmla="*/ 210 h 883"/>
              <a:gd name="T110" fmla="*/ 431 w 1116"/>
              <a:gd name="T111" fmla="*/ 514 h 883"/>
              <a:gd name="T112" fmla="*/ 400 w 1116"/>
              <a:gd name="T113" fmla="*/ 518 h 883"/>
              <a:gd name="T114" fmla="*/ 413 w 1116"/>
              <a:gd name="T115" fmla="*/ 557 h 883"/>
              <a:gd name="T116" fmla="*/ 371 w 1116"/>
              <a:gd name="T117" fmla="*/ 566 h 883"/>
              <a:gd name="T118" fmla="*/ 356 w 1116"/>
              <a:gd name="T119" fmla="*/ 606 h 883"/>
              <a:gd name="T120" fmla="*/ 373 w 1116"/>
              <a:gd name="T121" fmla="*/ 611 h 883"/>
              <a:gd name="T122" fmla="*/ 396 w 1116"/>
              <a:gd name="T123" fmla="*/ 626 h 883"/>
              <a:gd name="T124" fmla="*/ 420 w 1116"/>
              <a:gd name="T125" fmla="*/ 641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6" h="883">
                <a:moveTo>
                  <a:pt x="405" y="638"/>
                </a:moveTo>
                <a:lnTo>
                  <a:pt x="403" y="640"/>
                </a:lnTo>
                <a:lnTo>
                  <a:pt x="401" y="640"/>
                </a:lnTo>
                <a:lnTo>
                  <a:pt x="400" y="641"/>
                </a:lnTo>
                <a:lnTo>
                  <a:pt x="400" y="643"/>
                </a:lnTo>
                <a:lnTo>
                  <a:pt x="401" y="645"/>
                </a:lnTo>
                <a:lnTo>
                  <a:pt x="401" y="647"/>
                </a:lnTo>
                <a:lnTo>
                  <a:pt x="401" y="649"/>
                </a:lnTo>
                <a:lnTo>
                  <a:pt x="401" y="651"/>
                </a:lnTo>
                <a:lnTo>
                  <a:pt x="403" y="651"/>
                </a:lnTo>
                <a:lnTo>
                  <a:pt x="403" y="653"/>
                </a:lnTo>
                <a:lnTo>
                  <a:pt x="405" y="655"/>
                </a:lnTo>
                <a:lnTo>
                  <a:pt x="405" y="656"/>
                </a:lnTo>
                <a:lnTo>
                  <a:pt x="407" y="658"/>
                </a:lnTo>
                <a:lnTo>
                  <a:pt x="409" y="660"/>
                </a:lnTo>
                <a:lnTo>
                  <a:pt x="411" y="660"/>
                </a:lnTo>
                <a:lnTo>
                  <a:pt x="411" y="662"/>
                </a:lnTo>
                <a:lnTo>
                  <a:pt x="413" y="662"/>
                </a:lnTo>
                <a:lnTo>
                  <a:pt x="413" y="664"/>
                </a:lnTo>
                <a:lnTo>
                  <a:pt x="413" y="666"/>
                </a:lnTo>
                <a:lnTo>
                  <a:pt x="413" y="668"/>
                </a:lnTo>
                <a:lnTo>
                  <a:pt x="413" y="668"/>
                </a:lnTo>
                <a:lnTo>
                  <a:pt x="415" y="670"/>
                </a:lnTo>
                <a:lnTo>
                  <a:pt x="415" y="671"/>
                </a:lnTo>
                <a:lnTo>
                  <a:pt x="416" y="673"/>
                </a:lnTo>
                <a:lnTo>
                  <a:pt x="418" y="675"/>
                </a:lnTo>
                <a:lnTo>
                  <a:pt x="420" y="675"/>
                </a:lnTo>
                <a:lnTo>
                  <a:pt x="422" y="675"/>
                </a:lnTo>
                <a:lnTo>
                  <a:pt x="424" y="677"/>
                </a:lnTo>
                <a:lnTo>
                  <a:pt x="424" y="679"/>
                </a:lnTo>
                <a:lnTo>
                  <a:pt x="426" y="681"/>
                </a:lnTo>
                <a:lnTo>
                  <a:pt x="426" y="683"/>
                </a:lnTo>
                <a:lnTo>
                  <a:pt x="424" y="685"/>
                </a:lnTo>
                <a:lnTo>
                  <a:pt x="422" y="686"/>
                </a:lnTo>
                <a:lnTo>
                  <a:pt x="422" y="688"/>
                </a:lnTo>
                <a:lnTo>
                  <a:pt x="422" y="690"/>
                </a:lnTo>
                <a:lnTo>
                  <a:pt x="422" y="692"/>
                </a:lnTo>
                <a:lnTo>
                  <a:pt x="420" y="694"/>
                </a:lnTo>
                <a:lnTo>
                  <a:pt x="420" y="696"/>
                </a:lnTo>
                <a:lnTo>
                  <a:pt x="418" y="698"/>
                </a:lnTo>
                <a:lnTo>
                  <a:pt x="418" y="700"/>
                </a:lnTo>
                <a:lnTo>
                  <a:pt x="418" y="701"/>
                </a:lnTo>
                <a:lnTo>
                  <a:pt x="418" y="703"/>
                </a:lnTo>
                <a:lnTo>
                  <a:pt x="418" y="705"/>
                </a:lnTo>
                <a:lnTo>
                  <a:pt x="420" y="705"/>
                </a:lnTo>
                <a:lnTo>
                  <a:pt x="420" y="707"/>
                </a:lnTo>
                <a:lnTo>
                  <a:pt x="420" y="709"/>
                </a:lnTo>
                <a:lnTo>
                  <a:pt x="418" y="709"/>
                </a:lnTo>
                <a:lnTo>
                  <a:pt x="416" y="707"/>
                </a:lnTo>
                <a:lnTo>
                  <a:pt x="415" y="707"/>
                </a:lnTo>
                <a:lnTo>
                  <a:pt x="413" y="705"/>
                </a:lnTo>
                <a:lnTo>
                  <a:pt x="411" y="705"/>
                </a:lnTo>
                <a:lnTo>
                  <a:pt x="411" y="703"/>
                </a:lnTo>
                <a:lnTo>
                  <a:pt x="409" y="703"/>
                </a:lnTo>
                <a:lnTo>
                  <a:pt x="407" y="703"/>
                </a:lnTo>
                <a:lnTo>
                  <a:pt x="405" y="701"/>
                </a:lnTo>
                <a:lnTo>
                  <a:pt x="403" y="700"/>
                </a:lnTo>
                <a:lnTo>
                  <a:pt x="403" y="698"/>
                </a:lnTo>
                <a:lnTo>
                  <a:pt x="401" y="698"/>
                </a:lnTo>
                <a:lnTo>
                  <a:pt x="401" y="696"/>
                </a:lnTo>
                <a:lnTo>
                  <a:pt x="400" y="694"/>
                </a:lnTo>
                <a:lnTo>
                  <a:pt x="390" y="690"/>
                </a:lnTo>
                <a:lnTo>
                  <a:pt x="388" y="692"/>
                </a:lnTo>
                <a:lnTo>
                  <a:pt x="386" y="692"/>
                </a:lnTo>
                <a:lnTo>
                  <a:pt x="386" y="692"/>
                </a:lnTo>
                <a:lnTo>
                  <a:pt x="386" y="694"/>
                </a:lnTo>
                <a:lnTo>
                  <a:pt x="385" y="696"/>
                </a:lnTo>
                <a:lnTo>
                  <a:pt x="385" y="698"/>
                </a:lnTo>
                <a:lnTo>
                  <a:pt x="385" y="700"/>
                </a:lnTo>
                <a:lnTo>
                  <a:pt x="383" y="701"/>
                </a:lnTo>
                <a:lnTo>
                  <a:pt x="381" y="703"/>
                </a:lnTo>
                <a:lnTo>
                  <a:pt x="381" y="705"/>
                </a:lnTo>
                <a:lnTo>
                  <a:pt x="381" y="707"/>
                </a:lnTo>
                <a:lnTo>
                  <a:pt x="381" y="709"/>
                </a:lnTo>
                <a:lnTo>
                  <a:pt x="379" y="713"/>
                </a:lnTo>
                <a:lnTo>
                  <a:pt x="379" y="713"/>
                </a:lnTo>
                <a:lnTo>
                  <a:pt x="381" y="715"/>
                </a:lnTo>
                <a:lnTo>
                  <a:pt x="381" y="716"/>
                </a:lnTo>
                <a:lnTo>
                  <a:pt x="383" y="718"/>
                </a:lnTo>
                <a:lnTo>
                  <a:pt x="383" y="720"/>
                </a:lnTo>
                <a:lnTo>
                  <a:pt x="383" y="722"/>
                </a:lnTo>
                <a:lnTo>
                  <a:pt x="385" y="724"/>
                </a:lnTo>
                <a:lnTo>
                  <a:pt x="386" y="726"/>
                </a:lnTo>
                <a:lnTo>
                  <a:pt x="386" y="728"/>
                </a:lnTo>
                <a:lnTo>
                  <a:pt x="379" y="741"/>
                </a:lnTo>
                <a:lnTo>
                  <a:pt x="379" y="743"/>
                </a:lnTo>
                <a:lnTo>
                  <a:pt x="379" y="745"/>
                </a:lnTo>
                <a:lnTo>
                  <a:pt x="379" y="746"/>
                </a:lnTo>
                <a:lnTo>
                  <a:pt x="379" y="756"/>
                </a:lnTo>
                <a:lnTo>
                  <a:pt x="383" y="758"/>
                </a:lnTo>
                <a:lnTo>
                  <a:pt x="385" y="760"/>
                </a:lnTo>
                <a:lnTo>
                  <a:pt x="386" y="760"/>
                </a:lnTo>
                <a:lnTo>
                  <a:pt x="390" y="761"/>
                </a:lnTo>
                <a:lnTo>
                  <a:pt x="394" y="763"/>
                </a:lnTo>
                <a:lnTo>
                  <a:pt x="398" y="767"/>
                </a:lnTo>
                <a:lnTo>
                  <a:pt x="400" y="767"/>
                </a:lnTo>
                <a:lnTo>
                  <a:pt x="405" y="769"/>
                </a:lnTo>
                <a:lnTo>
                  <a:pt x="407" y="769"/>
                </a:lnTo>
                <a:lnTo>
                  <a:pt x="413" y="769"/>
                </a:lnTo>
                <a:lnTo>
                  <a:pt x="415" y="771"/>
                </a:lnTo>
                <a:lnTo>
                  <a:pt x="416" y="771"/>
                </a:lnTo>
                <a:lnTo>
                  <a:pt x="418" y="771"/>
                </a:lnTo>
                <a:lnTo>
                  <a:pt x="418" y="773"/>
                </a:lnTo>
                <a:lnTo>
                  <a:pt x="416" y="778"/>
                </a:lnTo>
                <a:lnTo>
                  <a:pt x="416" y="780"/>
                </a:lnTo>
                <a:lnTo>
                  <a:pt x="415" y="784"/>
                </a:lnTo>
                <a:lnTo>
                  <a:pt x="415" y="790"/>
                </a:lnTo>
                <a:lnTo>
                  <a:pt x="415" y="791"/>
                </a:lnTo>
                <a:lnTo>
                  <a:pt x="415" y="797"/>
                </a:lnTo>
                <a:lnTo>
                  <a:pt x="415" y="801"/>
                </a:lnTo>
                <a:lnTo>
                  <a:pt x="413" y="801"/>
                </a:lnTo>
                <a:lnTo>
                  <a:pt x="413" y="803"/>
                </a:lnTo>
                <a:lnTo>
                  <a:pt x="413" y="805"/>
                </a:lnTo>
                <a:lnTo>
                  <a:pt x="411" y="806"/>
                </a:lnTo>
                <a:lnTo>
                  <a:pt x="411" y="810"/>
                </a:lnTo>
                <a:lnTo>
                  <a:pt x="409" y="812"/>
                </a:lnTo>
                <a:lnTo>
                  <a:pt x="407" y="810"/>
                </a:lnTo>
                <a:lnTo>
                  <a:pt x="405" y="810"/>
                </a:lnTo>
                <a:lnTo>
                  <a:pt x="403" y="808"/>
                </a:lnTo>
                <a:lnTo>
                  <a:pt x="401" y="808"/>
                </a:lnTo>
                <a:lnTo>
                  <a:pt x="400" y="806"/>
                </a:lnTo>
                <a:lnTo>
                  <a:pt x="398" y="806"/>
                </a:lnTo>
                <a:lnTo>
                  <a:pt x="398" y="808"/>
                </a:lnTo>
                <a:lnTo>
                  <a:pt x="396" y="812"/>
                </a:lnTo>
                <a:lnTo>
                  <a:pt x="396" y="814"/>
                </a:lnTo>
                <a:lnTo>
                  <a:pt x="396" y="816"/>
                </a:lnTo>
                <a:lnTo>
                  <a:pt x="394" y="818"/>
                </a:lnTo>
                <a:lnTo>
                  <a:pt x="390" y="829"/>
                </a:lnTo>
                <a:lnTo>
                  <a:pt x="390" y="831"/>
                </a:lnTo>
                <a:lnTo>
                  <a:pt x="388" y="831"/>
                </a:lnTo>
                <a:lnTo>
                  <a:pt x="386" y="833"/>
                </a:lnTo>
                <a:lnTo>
                  <a:pt x="386" y="833"/>
                </a:lnTo>
                <a:lnTo>
                  <a:pt x="386" y="831"/>
                </a:lnTo>
                <a:lnTo>
                  <a:pt x="385" y="829"/>
                </a:lnTo>
                <a:lnTo>
                  <a:pt x="383" y="827"/>
                </a:lnTo>
                <a:lnTo>
                  <a:pt x="379" y="825"/>
                </a:lnTo>
                <a:lnTo>
                  <a:pt x="377" y="823"/>
                </a:lnTo>
                <a:lnTo>
                  <a:pt x="375" y="821"/>
                </a:lnTo>
                <a:lnTo>
                  <a:pt x="373" y="820"/>
                </a:lnTo>
                <a:lnTo>
                  <a:pt x="371" y="820"/>
                </a:lnTo>
                <a:lnTo>
                  <a:pt x="371" y="818"/>
                </a:lnTo>
                <a:lnTo>
                  <a:pt x="373" y="814"/>
                </a:lnTo>
                <a:lnTo>
                  <a:pt x="371" y="814"/>
                </a:lnTo>
                <a:lnTo>
                  <a:pt x="371" y="812"/>
                </a:lnTo>
                <a:lnTo>
                  <a:pt x="371" y="810"/>
                </a:lnTo>
                <a:lnTo>
                  <a:pt x="371" y="808"/>
                </a:lnTo>
                <a:lnTo>
                  <a:pt x="370" y="808"/>
                </a:lnTo>
                <a:lnTo>
                  <a:pt x="368" y="806"/>
                </a:lnTo>
                <a:lnTo>
                  <a:pt x="366" y="806"/>
                </a:lnTo>
                <a:lnTo>
                  <a:pt x="366" y="805"/>
                </a:lnTo>
                <a:lnTo>
                  <a:pt x="364" y="805"/>
                </a:lnTo>
                <a:lnTo>
                  <a:pt x="362" y="805"/>
                </a:lnTo>
                <a:lnTo>
                  <a:pt x="362" y="803"/>
                </a:lnTo>
                <a:lnTo>
                  <a:pt x="360" y="803"/>
                </a:lnTo>
                <a:lnTo>
                  <a:pt x="358" y="803"/>
                </a:lnTo>
                <a:lnTo>
                  <a:pt x="356" y="803"/>
                </a:lnTo>
                <a:lnTo>
                  <a:pt x="356" y="801"/>
                </a:lnTo>
                <a:lnTo>
                  <a:pt x="355" y="801"/>
                </a:lnTo>
                <a:lnTo>
                  <a:pt x="353" y="801"/>
                </a:lnTo>
                <a:lnTo>
                  <a:pt x="351" y="803"/>
                </a:lnTo>
                <a:lnTo>
                  <a:pt x="349" y="803"/>
                </a:lnTo>
                <a:lnTo>
                  <a:pt x="347" y="803"/>
                </a:lnTo>
                <a:lnTo>
                  <a:pt x="345" y="805"/>
                </a:lnTo>
                <a:lnTo>
                  <a:pt x="343" y="805"/>
                </a:lnTo>
                <a:lnTo>
                  <a:pt x="341" y="805"/>
                </a:lnTo>
                <a:lnTo>
                  <a:pt x="340" y="805"/>
                </a:lnTo>
                <a:lnTo>
                  <a:pt x="338" y="805"/>
                </a:lnTo>
                <a:lnTo>
                  <a:pt x="338" y="805"/>
                </a:lnTo>
                <a:lnTo>
                  <a:pt x="336" y="806"/>
                </a:lnTo>
                <a:lnTo>
                  <a:pt x="334" y="806"/>
                </a:lnTo>
                <a:lnTo>
                  <a:pt x="332" y="806"/>
                </a:lnTo>
                <a:lnTo>
                  <a:pt x="330" y="808"/>
                </a:lnTo>
                <a:lnTo>
                  <a:pt x="328" y="808"/>
                </a:lnTo>
                <a:lnTo>
                  <a:pt x="326" y="810"/>
                </a:lnTo>
                <a:lnTo>
                  <a:pt x="325" y="810"/>
                </a:lnTo>
                <a:lnTo>
                  <a:pt x="325" y="812"/>
                </a:lnTo>
                <a:lnTo>
                  <a:pt x="325" y="814"/>
                </a:lnTo>
                <a:lnTo>
                  <a:pt x="323" y="814"/>
                </a:lnTo>
                <a:lnTo>
                  <a:pt x="321" y="816"/>
                </a:lnTo>
                <a:lnTo>
                  <a:pt x="319" y="818"/>
                </a:lnTo>
                <a:lnTo>
                  <a:pt x="317" y="818"/>
                </a:lnTo>
                <a:lnTo>
                  <a:pt x="317" y="820"/>
                </a:lnTo>
                <a:lnTo>
                  <a:pt x="315" y="820"/>
                </a:lnTo>
                <a:lnTo>
                  <a:pt x="315" y="821"/>
                </a:lnTo>
                <a:lnTo>
                  <a:pt x="313" y="821"/>
                </a:lnTo>
                <a:lnTo>
                  <a:pt x="311" y="823"/>
                </a:lnTo>
                <a:lnTo>
                  <a:pt x="310" y="825"/>
                </a:lnTo>
                <a:lnTo>
                  <a:pt x="308" y="825"/>
                </a:lnTo>
                <a:lnTo>
                  <a:pt x="308" y="827"/>
                </a:lnTo>
                <a:lnTo>
                  <a:pt x="306" y="827"/>
                </a:lnTo>
                <a:lnTo>
                  <a:pt x="306" y="829"/>
                </a:lnTo>
                <a:lnTo>
                  <a:pt x="304" y="829"/>
                </a:lnTo>
                <a:lnTo>
                  <a:pt x="302" y="831"/>
                </a:lnTo>
                <a:lnTo>
                  <a:pt x="300" y="833"/>
                </a:lnTo>
                <a:lnTo>
                  <a:pt x="298" y="833"/>
                </a:lnTo>
                <a:lnTo>
                  <a:pt x="296" y="835"/>
                </a:lnTo>
                <a:lnTo>
                  <a:pt x="295" y="835"/>
                </a:lnTo>
                <a:lnTo>
                  <a:pt x="293" y="835"/>
                </a:lnTo>
                <a:lnTo>
                  <a:pt x="293" y="836"/>
                </a:lnTo>
                <a:lnTo>
                  <a:pt x="291" y="836"/>
                </a:lnTo>
                <a:lnTo>
                  <a:pt x="291" y="836"/>
                </a:lnTo>
                <a:lnTo>
                  <a:pt x="289" y="838"/>
                </a:lnTo>
                <a:lnTo>
                  <a:pt x="287" y="838"/>
                </a:lnTo>
                <a:lnTo>
                  <a:pt x="287" y="840"/>
                </a:lnTo>
                <a:lnTo>
                  <a:pt x="287" y="842"/>
                </a:lnTo>
                <a:lnTo>
                  <a:pt x="289" y="844"/>
                </a:lnTo>
                <a:lnTo>
                  <a:pt x="289" y="846"/>
                </a:lnTo>
                <a:lnTo>
                  <a:pt x="289" y="846"/>
                </a:lnTo>
                <a:lnTo>
                  <a:pt x="291" y="848"/>
                </a:lnTo>
                <a:lnTo>
                  <a:pt x="291" y="850"/>
                </a:lnTo>
                <a:lnTo>
                  <a:pt x="291" y="853"/>
                </a:lnTo>
                <a:lnTo>
                  <a:pt x="293" y="857"/>
                </a:lnTo>
                <a:lnTo>
                  <a:pt x="291" y="859"/>
                </a:lnTo>
                <a:lnTo>
                  <a:pt x="291" y="861"/>
                </a:lnTo>
                <a:lnTo>
                  <a:pt x="291" y="863"/>
                </a:lnTo>
                <a:lnTo>
                  <a:pt x="289" y="863"/>
                </a:lnTo>
                <a:lnTo>
                  <a:pt x="289" y="865"/>
                </a:lnTo>
                <a:lnTo>
                  <a:pt x="287" y="865"/>
                </a:lnTo>
                <a:lnTo>
                  <a:pt x="285" y="866"/>
                </a:lnTo>
                <a:lnTo>
                  <a:pt x="283" y="868"/>
                </a:lnTo>
                <a:lnTo>
                  <a:pt x="283" y="870"/>
                </a:lnTo>
                <a:lnTo>
                  <a:pt x="283" y="872"/>
                </a:lnTo>
                <a:lnTo>
                  <a:pt x="283" y="874"/>
                </a:lnTo>
                <a:lnTo>
                  <a:pt x="281" y="878"/>
                </a:lnTo>
                <a:lnTo>
                  <a:pt x="281" y="880"/>
                </a:lnTo>
                <a:lnTo>
                  <a:pt x="280" y="883"/>
                </a:lnTo>
                <a:lnTo>
                  <a:pt x="280" y="881"/>
                </a:lnTo>
                <a:lnTo>
                  <a:pt x="278" y="880"/>
                </a:lnTo>
                <a:lnTo>
                  <a:pt x="278" y="878"/>
                </a:lnTo>
                <a:lnTo>
                  <a:pt x="276" y="878"/>
                </a:lnTo>
                <a:lnTo>
                  <a:pt x="276" y="876"/>
                </a:lnTo>
                <a:lnTo>
                  <a:pt x="274" y="874"/>
                </a:lnTo>
                <a:lnTo>
                  <a:pt x="272" y="872"/>
                </a:lnTo>
                <a:lnTo>
                  <a:pt x="270" y="870"/>
                </a:lnTo>
                <a:lnTo>
                  <a:pt x="268" y="868"/>
                </a:lnTo>
                <a:lnTo>
                  <a:pt x="266" y="866"/>
                </a:lnTo>
                <a:lnTo>
                  <a:pt x="266" y="865"/>
                </a:lnTo>
                <a:lnTo>
                  <a:pt x="266" y="863"/>
                </a:lnTo>
                <a:lnTo>
                  <a:pt x="266" y="861"/>
                </a:lnTo>
                <a:lnTo>
                  <a:pt x="266" y="859"/>
                </a:lnTo>
                <a:lnTo>
                  <a:pt x="265" y="857"/>
                </a:lnTo>
                <a:lnTo>
                  <a:pt x="265" y="855"/>
                </a:lnTo>
                <a:lnTo>
                  <a:pt x="265" y="853"/>
                </a:lnTo>
                <a:lnTo>
                  <a:pt x="263" y="853"/>
                </a:lnTo>
                <a:lnTo>
                  <a:pt x="261" y="851"/>
                </a:lnTo>
                <a:lnTo>
                  <a:pt x="261" y="850"/>
                </a:lnTo>
                <a:lnTo>
                  <a:pt x="261" y="848"/>
                </a:lnTo>
                <a:lnTo>
                  <a:pt x="259" y="846"/>
                </a:lnTo>
                <a:lnTo>
                  <a:pt x="259" y="846"/>
                </a:lnTo>
                <a:lnTo>
                  <a:pt x="259" y="844"/>
                </a:lnTo>
                <a:lnTo>
                  <a:pt x="259" y="842"/>
                </a:lnTo>
                <a:lnTo>
                  <a:pt x="257" y="840"/>
                </a:lnTo>
                <a:lnTo>
                  <a:pt x="257" y="838"/>
                </a:lnTo>
                <a:lnTo>
                  <a:pt x="255" y="836"/>
                </a:lnTo>
                <a:lnTo>
                  <a:pt x="255" y="835"/>
                </a:lnTo>
                <a:lnTo>
                  <a:pt x="255" y="833"/>
                </a:lnTo>
                <a:lnTo>
                  <a:pt x="253" y="831"/>
                </a:lnTo>
                <a:lnTo>
                  <a:pt x="253" y="829"/>
                </a:lnTo>
                <a:lnTo>
                  <a:pt x="253" y="827"/>
                </a:lnTo>
                <a:lnTo>
                  <a:pt x="253" y="825"/>
                </a:lnTo>
                <a:lnTo>
                  <a:pt x="253" y="823"/>
                </a:lnTo>
                <a:lnTo>
                  <a:pt x="253" y="821"/>
                </a:lnTo>
                <a:lnTo>
                  <a:pt x="253" y="820"/>
                </a:lnTo>
                <a:lnTo>
                  <a:pt x="253" y="818"/>
                </a:lnTo>
                <a:lnTo>
                  <a:pt x="253" y="816"/>
                </a:lnTo>
                <a:lnTo>
                  <a:pt x="253" y="814"/>
                </a:lnTo>
                <a:lnTo>
                  <a:pt x="255" y="814"/>
                </a:lnTo>
                <a:lnTo>
                  <a:pt x="255" y="812"/>
                </a:lnTo>
                <a:lnTo>
                  <a:pt x="255" y="810"/>
                </a:lnTo>
                <a:lnTo>
                  <a:pt x="253" y="808"/>
                </a:lnTo>
                <a:lnTo>
                  <a:pt x="251" y="806"/>
                </a:lnTo>
                <a:lnTo>
                  <a:pt x="251" y="805"/>
                </a:lnTo>
                <a:lnTo>
                  <a:pt x="249" y="803"/>
                </a:lnTo>
                <a:lnTo>
                  <a:pt x="249" y="801"/>
                </a:lnTo>
                <a:lnTo>
                  <a:pt x="248" y="801"/>
                </a:lnTo>
                <a:lnTo>
                  <a:pt x="248" y="801"/>
                </a:lnTo>
                <a:lnTo>
                  <a:pt x="246" y="801"/>
                </a:lnTo>
                <a:lnTo>
                  <a:pt x="246" y="799"/>
                </a:lnTo>
                <a:lnTo>
                  <a:pt x="244" y="799"/>
                </a:lnTo>
                <a:lnTo>
                  <a:pt x="244" y="797"/>
                </a:lnTo>
                <a:lnTo>
                  <a:pt x="244" y="795"/>
                </a:lnTo>
                <a:lnTo>
                  <a:pt x="242" y="795"/>
                </a:lnTo>
                <a:lnTo>
                  <a:pt x="240" y="793"/>
                </a:lnTo>
                <a:lnTo>
                  <a:pt x="238" y="793"/>
                </a:lnTo>
                <a:lnTo>
                  <a:pt x="236" y="793"/>
                </a:lnTo>
                <a:lnTo>
                  <a:pt x="234" y="793"/>
                </a:lnTo>
                <a:lnTo>
                  <a:pt x="233" y="793"/>
                </a:lnTo>
                <a:lnTo>
                  <a:pt x="231" y="795"/>
                </a:lnTo>
                <a:lnTo>
                  <a:pt x="229" y="795"/>
                </a:lnTo>
                <a:lnTo>
                  <a:pt x="227" y="795"/>
                </a:lnTo>
                <a:lnTo>
                  <a:pt x="225" y="795"/>
                </a:lnTo>
                <a:lnTo>
                  <a:pt x="223" y="797"/>
                </a:lnTo>
                <a:lnTo>
                  <a:pt x="223" y="799"/>
                </a:lnTo>
                <a:lnTo>
                  <a:pt x="223" y="801"/>
                </a:lnTo>
                <a:lnTo>
                  <a:pt x="223" y="801"/>
                </a:lnTo>
                <a:lnTo>
                  <a:pt x="221" y="803"/>
                </a:lnTo>
                <a:lnTo>
                  <a:pt x="219" y="803"/>
                </a:lnTo>
                <a:lnTo>
                  <a:pt x="218" y="805"/>
                </a:lnTo>
                <a:lnTo>
                  <a:pt x="216" y="805"/>
                </a:lnTo>
                <a:lnTo>
                  <a:pt x="214" y="803"/>
                </a:lnTo>
                <a:lnTo>
                  <a:pt x="214" y="801"/>
                </a:lnTo>
                <a:lnTo>
                  <a:pt x="214" y="801"/>
                </a:lnTo>
                <a:lnTo>
                  <a:pt x="212" y="801"/>
                </a:lnTo>
                <a:lnTo>
                  <a:pt x="212" y="799"/>
                </a:lnTo>
                <a:lnTo>
                  <a:pt x="210" y="799"/>
                </a:lnTo>
                <a:lnTo>
                  <a:pt x="208" y="799"/>
                </a:lnTo>
                <a:lnTo>
                  <a:pt x="208" y="797"/>
                </a:lnTo>
                <a:lnTo>
                  <a:pt x="206" y="795"/>
                </a:lnTo>
                <a:lnTo>
                  <a:pt x="206" y="793"/>
                </a:lnTo>
                <a:lnTo>
                  <a:pt x="208" y="793"/>
                </a:lnTo>
                <a:lnTo>
                  <a:pt x="208" y="791"/>
                </a:lnTo>
                <a:lnTo>
                  <a:pt x="210" y="791"/>
                </a:lnTo>
                <a:lnTo>
                  <a:pt x="210" y="790"/>
                </a:lnTo>
                <a:lnTo>
                  <a:pt x="210" y="788"/>
                </a:lnTo>
                <a:lnTo>
                  <a:pt x="212" y="788"/>
                </a:lnTo>
                <a:lnTo>
                  <a:pt x="214" y="786"/>
                </a:lnTo>
                <a:lnTo>
                  <a:pt x="216" y="784"/>
                </a:lnTo>
                <a:lnTo>
                  <a:pt x="216" y="782"/>
                </a:lnTo>
                <a:lnTo>
                  <a:pt x="216" y="780"/>
                </a:lnTo>
                <a:lnTo>
                  <a:pt x="216" y="778"/>
                </a:lnTo>
                <a:lnTo>
                  <a:pt x="216" y="776"/>
                </a:lnTo>
                <a:lnTo>
                  <a:pt x="218" y="775"/>
                </a:lnTo>
                <a:lnTo>
                  <a:pt x="218" y="773"/>
                </a:lnTo>
                <a:lnTo>
                  <a:pt x="219" y="773"/>
                </a:lnTo>
                <a:lnTo>
                  <a:pt x="219" y="771"/>
                </a:lnTo>
                <a:lnTo>
                  <a:pt x="221" y="769"/>
                </a:lnTo>
                <a:lnTo>
                  <a:pt x="221" y="767"/>
                </a:lnTo>
                <a:lnTo>
                  <a:pt x="221" y="765"/>
                </a:lnTo>
                <a:lnTo>
                  <a:pt x="223" y="763"/>
                </a:lnTo>
                <a:lnTo>
                  <a:pt x="225" y="761"/>
                </a:lnTo>
                <a:lnTo>
                  <a:pt x="225" y="760"/>
                </a:lnTo>
                <a:lnTo>
                  <a:pt x="225" y="758"/>
                </a:lnTo>
                <a:lnTo>
                  <a:pt x="227" y="758"/>
                </a:lnTo>
                <a:lnTo>
                  <a:pt x="227" y="758"/>
                </a:lnTo>
                <a:lnTo>
                  <a:pt x="229" y="756"/>
                </a:lnTo>
                <a:lnTo>
                  <a:pt x="231" y="754"/>
                </a:lnTo>
                <a:lnTo>
                  <a:pt x="231" y="752"/>
                </a:lnTo>
                <a:lnTo>
                  <a:pt x="231" y="750"/>
                </a:lnTo>
                <a:lnTo>
                  <a:pt x="233" y="748"/>
                </a:lnTo>
                <a:lnTo>
                  <a:pt x="234" y="746"/>
                </a:lnTo>
                <a:lnTo>
                  <a:pt x="234" y="745"/>
                </a:lnTo>
                <a:lnTo>
                  <a:pt x="234" y="743"/>
                </a:lnTo>
                <a:lnTo>
                  <a:pt x="236" y="741"/>
                </a:lnTo>
                <a:lnTo>
                  <a:pt x="238" y="741"/>
                </a:lnTo>
                <a:lnTo>
                  <a:pt x="238" y="739"/>
                </a:lnTo>
                <a:lnTo>
                  <a:pt x="238" y="737"/>
                </a:lnTo>
                <a:lnTo>
                  <a:pt x="238" y="735"/>
                </a:lnTo>
                <a:lnTo>
                  <a:pt x="236" y="735"/>
                </a:lnTo>
                <a:lnTo>
                  <a:pt x="236" y="733"/>
                </a:lnTo>
                <a:lnTo>
                  <a:pt x="236" y="731"/>
                </a:lnTo>
                <a:lnTo>
                  <a:pt x="236" y="730"/>
                </a:lnTo>
                <a:lnTo>
                  <a:pt x="238" y="728"/>
                </a:lnTo>
                <a:lnTo>
                  <a:pt x="240" y="726"/>
                </a:lnTo>
                <a:lnTo>
                  <a:pt x="240" y="724"/>
                </a:lnTo>
                <a:lnTo>
                  <a:pt x="240" y="722"/>
                </a:lnTo>
                <a:lnTo>
                  <a:pt x="240" y="720"/>
                </a:lnTo>
                <a:lnTo>
                  <a:pt x="240" y="718"/>
                </a:lnTo>
                <a:lnTo>
                  <a:pt x="240" y="716"/>
                </a:lnTo>
                <a:lnTo>
                  <a:pt x="242" y="715"/>
                </a:lnTo>
                <a:lnTo>
                  <a:pt x="240" y="715"/>
                </a:lnTo>
                <a:lnTo>
                  <a:pt x="240" y="713"/>
                </a:lnTo>
                <a:lnTo>
                  <a:pt x="238" y="713"/>
                </a:lnTo>
                <a:lnTo>
                  <a:pt x="238" y="711"/>
                </a:lnTo>
                <a:lnTo>
                  <a:pt x="236" y="709"/>
                </a:lnTo>
                <a:lnTo>
                  <a:pt x="238" y="707"/>
                </a:lnTo>
                <a:lnTo>
                  <a:pt x="236" y="707"/>
                </a:lnTo>
                <a:lnTo>
                  <a:pt x="236" y="705"/>
                </a:lnTo>
                <a:lnTo>
                  <a:pt x="236" y="703"/>
                </a:lnTo>
                <a:lnTo>
                  <a:pt x="236" y="701"/>
                </a:lnTo>
                <a:lnTo>
                  <a:pt x="234" y="701"/>
                </a:lnTo>
                <a:lnTo>
                  <a:pt x="233" y="703"/>
                </a:lnTo>
                <a:lnTo>
                  <a:pt x="231" y="701"/>
                </a:lnTo>
                <a:lnTo>
                  <a:pt x="229" y="700"/>
                </a:lnTo>
                <a:lnTo>
                  <a:pt x="229" y="698"/>
                </a:lnTo>
                <a:lnTo>
                  <a:pt x="229" y="696"/>
                </a:lnTo>
                <a:lnTo>
                  <a:pt x="229" y="694"/>
                </a:lnTo>
                <a:lnTo>
                  <a:pt x="229" y="692"/>
                </a:lnTo>
                <a:lnTo>
                  <a:pt x="229" y="690"/>
                </a:lnTo>
                <a:lnTo>
                  <a:pt x="229" y="688"/>
                </a:lnTo>
                <a:lnTo>
                  <a:pt x="227" y="688"/>
                </a:lnTo>
                <a:lnTo>
                  <a:pt x="227" y="686"/>
                </a:lnTo>
                <a:lnTo>
                  <a:pt x="225" y="685"/>
                </a:lnTo>
                <a:lnTo>
                  <a:pt x="223" y="683"/>
                </a:lnTo>
                <a:lnTo>
                  <a:pt x="223" y="681"/>
                </a:lnTo>
                <a:lnTo>
                  <a:pt x="221" y="681"/>
                </a:lnTo>
                <a:lnTo>
                  <a:pt x="221" y="679"/>
                </a:lnTo>
                <a:lnTo>
                  <a:pt x="221" y="677"/>
                </a:lnTo>
                <a:lnTo>
                  <a:pt x="221" y="675"/>
                </a:lnTo>
                <a:lnTo>
                  <a:pt x="221" y="673"/>
                </a:lnTo>
                <a:lnTo>
                  <a:pt x="219" y="673"/>
                </a:lnTo>
                <a:lnTo>
                  <a:pt x="218" y="671"/>
                </a:lnTo>
                <a:lnTo>
                  <a:pt x="218" y="670"/>
                </a:lnTo>
                <a:lnTo>
                  <a:pt x="216" y="670"/>
                </a:lnTo>
                <a:lnTo>
                  <a:pt x="216" y="668"/>
                </a:lnTo>
                <a:lnTo>
                  <a:pt x="216" y="668"/>
                </a:lnTo>
                <a:lnTo>
                  <a:pt x="214" y="668"/>
                </a:lnTo>
                <a:lnTo>
                  <a:pt x="212" y="668"/>
                </a:lnTo>
                <a:lnTo>
                  <a:pt x="208" y="668"/>
                </a:lnTo>
                <a:lnTo>
                  <a:pt x="206" y="668"/>
                </a:lnTo>
                <a:lnTo>
                  <a:pt x="206" y="668"/>
                </a:lnTo>
                <a:lnTo>
                  <a:pt x="204" y="668"/>
                </a:lnTo>
                <a:lnTo>
                  <a:pt x="204" y="670"/>
                </a:lnTo>
                <a:lnTo>
                  <a:pt x="204" y="671"/>
                </a:lnTo>
                <a:lnTo>
                  <a:pt x="203" y="671"/>
                </a:lnTo>
                <a:lnTo>
                  <a:pt x="201" y="671"/>
                </a:lnTo>
                <a:lnTo>
                  <a:pt x="201" y="673"/>
                </a:lnTo>
                <a:lnTo>
                  <a:pt x="199" y="675"/>
                </a:lnTo>
                <a:lnTo>
                  <a:pt x="197" y="675"/>
                </a:lnTo>
                <a:lnTo>
                  <a:pt x="195" y="675"/>
                </a:lnTo>
                <a:lnTo>
                  <a:pt x="195" y="677"/>
                </a:lnTo>
                <a:lnTo>
                  <a:pt x="195" y="677"/>
                </a:lnTo>
                <a:lnTo>
                  <a:pt x="195" y="679"/>
                </a:lnTo>
                <a:lnTo>
                  <a:pt x="193" y="679"/>
                </a:lnTo>
                <a:lnTo>
                  <a:pt x="193" y="681"/>
                </a:lnTo>
                <a:lnTo>
                  <a:pt x="191" y="681"/>
                </a:lnTo>
                <a:lnTo>
                  <a:pt x="191" y="683"/>
                </a:lnTo>
                <a:lnTo>
                  <a:pt x="189" y="683"/>
                </a:lnTo>
                <a:lnTo>
                  <a:pt x="188" y="685"/>
                </a:lnTo>
                <a:lnTo>
                  <a:pt x="186" y="686"/>
                </a:lnTo>
                <a:lnTo>
                  <a:pt x="184" y="686"/>
                </a:lnTo>
                <a:lnTo>
                  <a:pt x="182" y="688"/>
                </a:lnTo>
                <a:lnTo>
                  <a:pt x="180" y="690"/>
                </a:lnTo>
                <a:lnTo>
                  <a:pt x="180" y="692"/>
                </a:lnTo>
                <a:lnTo>
                  <a:pt x="178" y="692"/>
                </a:lnTo>
                <a:lnTo>
                  <a:pt x="178" y="694"/>
                </a:lnTo>
                <a:lnTo>
                  <a:pt x="176" y="694"/>
                </a:lnTo>
                <a:lnTo>
                  <a:pt x="176" y="696"/>
                </a:lnTo>
                <a:lnTo>
                  <a:pt x="174" y="698"/>
                </a:lnTo>
                <a:lnTo>
                  <a:pt x="173" y="700"/>
                </a:lnTo>
                <a:lnTo>
                  <a:pt x="173" y="701"/>
                </a:lnTo>
                <a:lnTo>
                  <a:pt x="171" y="701"/>
                </a:lnTo>
                <a:lnTo>
                  <a:pt x="169" y="701"/>
                </a:lnTo>
                <a:lnTo>
                  <a:pt x="167" y="703"/>
                </a:lnTo>
                <a:lnTo>
                  <a:pt x="167" y="705"/>
                </a:lnTo>
                <a:lnTo>
                  <a:pt x="165" y="705"/>
                </a:lnTo>
                <a:lnTo>
                  <a:pt x="165" y="707"/>
                </a:lnTo>
                <a:lnTo>
                  <a:pt x="165" y="709"/>
                </a:lnTo>
                <a:lnTo>
                  <a:pt x="163" y="709"/>
                </a:lnTo>
                <a:lnTo>
                  <a:pt x="161" y="711"/>
                </a:lnTo>
                <a:lnTo>
                  <a:pt x="159" y="713"/>
                </a:lnTo>
                <a:lnTo>
                  <a:pt x="154" y="718"/>
                </a:lnTo>
                <a:lnTo>
                  <a:pt x="152" y="716"/>
                </a:lnTo>
                <a:lnTo>
                  <a:pt x="150" y="716"/>
                </a:lnTo>
                <a:lnTo>
                  <a:pt x="148" y="716"/>
                </a:lnTo>
                <a:lnTo>
                  <a:pt x="148" y="718"/>
                </a:lnTo>
                <a:lnTo>
                  <a:pt x="146" y="718"/>
                </a:lnTo>
                <a:lnTo>
                  <a:pt x="144" y="718"/>
                </a:lnTo>
                <a:lnTo>
                  <a:pt x="143" y="720"/>
                </a:lnTo>
                <a:lnTo>
                  <a:pt x="141" y="720"/>
                </a:lnTo>
                <a:lnTo>
                  <a:pt x="137" y="720"/>
                </a:lnTo>
                <a:lnTo>
                  <a:pt x="135" y="720"/>
                </a:lnTo>
                <a:lnTo>
                  <a:pt x="133" y="722"/>
                </a:lnTo>
                <a:lnTo>
                  <a:pt x="131" y="722"/>
                </a:lnTo>
                <a:lnTo>
                  <a:pt x="128" y="722"/>
                </a:lnTo>
                <a:lnTo>
                  <a:pt x="124" y="724"/>
                </a:lnTo>
                <a:lnTo>
                  <a:pt x="122" y="724"/>
                </a:lnTo>
                <a:lnTo>
                  <a:pt x="120" y="724"/>
                </a:lnTo>
                <a:lnTo>
                  <a:pt x="118" y="724"/>
                </a:lnTo>
                <a:lnTo>
                  <a:pt x="116" y="722"/>
                </a:lnTo>
                <a:lnTo>
                  <a:pt x="114" y="722"/>
                </a:lnTo>
                <a:lnTo>
                  <a:pt x="113" y="720"/>
                </a:lnTo>
                <a:lnTo>
                  <a:pt x="111" y="720"/>
                </a:lnTo>
                <a:lnTo>
                  <a:pt x="109" y="718"/>
                </a:lnTo>
                <a:lnTo>
                  <a:pt x="107" y="716"/>
                </a:lnTo>
                <a:lnTo>
                  <a:pt x="105" y="715"/>
                </a:lnTo>
                <a:lnTo>
                  <a:pt x="103" y="715"/>
                </a:lnTo>
                <a:lnTo>
                  <a:pt x="101" y="715"/>
                </a:lnTo>
                <a:lnTo>
                  <a:pt x="101" y="715"/>
                </a:lnTo>
                <a:lnTo>
                  <a:pt x="99" y="716"/>
                </a:lnTo>
                <a:lnTo>
                  <a:pt x="98" y="716"/>
                </a:lnTo>
                <a:lnTo>
                  <a:pt x="96" y="718"/>
                </a:lnTo>
                <a:lnTo>
                  <a:pt x="94" y="718"/>
                </a:lnTo>
                <a:lnTo>
                  <a:pt x="90" y="718"/>
                </a:lnTo>
                <a:lnTo>
                  <a:pt x="88" y="716"/>
                </a:lnTo>
                <a:lnTo>
                  <a:pt x="86" y="715"/>
                </a:lnTo>
                <a:lnTo>
                  <a:pt x="86" y="713"/>
                </a:lnTo>
                <a:lnTo>
                  <a:pt x="86" y="711"/>
                </a:lnTo>
                <a:lnTo>
                  <a:pt x="86" y="709"/>
                </a:lnTo>
                <a:lnTo>
                  <a:pt x="84" y="709"/>
                </a:lnTo>
                <a:lnTo>
                  <a:pt x="83" y="707"/>
                </a:lnTo>
                <a:lnTo>
                  <a:pt x="81" y="707"/>
                </a:lnTo>
                <a:lnTo>
                  <a:pt x="79" y="707"/>
                </a:lnTo>
                <a:lnTo>
                  <a:pt x="77" y="705"/>
                </a:lnTo>
                <a:lnTo>
                  <a:pt x="75" y="703"/>
                </a:lnTo>
                <a:lnTo>
                  <a:pt x="75" y="701"/>
                </a:lnTo>
                <a:lnTo>
                  <a:pt x="73" y="701"/>
                </a:lnTo>
                <a:lnTo>
                  <a:pt x="73" y="700"/>
                </a:lnTo>
                <a:lnTo>
                  <a:pt x="71" y="698"/>
                </a:lnTo>
                <a:lnTo>
                  <a:pt x="69" y="698"/>
                </a:lnTo>
                <a:lnTo>
                  <a:pt x="68" y="698"/>
                </a:lnTo>
                <a:lnTo>
                  <a:pt x="66" y="696"/>
                </a:lnTo>
                <a:lnTo>
                  <a:pt x="64" y="696"/>
                </a:lnTo>
                <a:lnTo>
                  <a:pt x="60" y="696"/>
                </a:lnTo>
                <a:lnTo>
                  <a:pt x="60" y="694"/>
                </a:lnTo>
                <a:lnTo>
                  <a:pt x="58" y="694"/>
                </a:lnTo>
                <a:lnTo>
                  <a:pt x="56" y="692"/>
                </a:lnTo>
                <a:lnTo>
                  <a:pt x="54" y="690"/>
                </a:lnTo>
                <a:lnTo>
                  <a:pt x="53" y="688"/>
                </a:lnTo>
                <a:lnTo>
                  <a:pt x="53" y="688"/>
                </a:lnTo>
                <a:lnTo>
                  <a:pt x="51" y="690"/>
                </a:lnTo>
                <a:lnTo>
                  <a:pt x="49" y="690"/>
                </a:lnTo>
                <a:lnTo>
                  <a:pt x="47" y="692"/>
                </a:lnTo>
                <a:lnTo>
                  <a:pt x="45" y="694"/>
                </a:lnTo>
                <a:lnTo>
                  <a:pt x="43" y="696"/>
                </a:lnTo>
                <a:lnTo>
                  <a:pt x="43" y="698"/>
                </a:lnTo>
                <a:lnTo>
                  <a:pt x="41" y="700"/>
                </a:lnTo>
                <a:lnTo>
                  <a:pt x="39" y="700"/>
                </a:lnTo>
                <a:lnTo>
                  <a:pt x="39" y="701"/>
                </a:lnTo>
                <a:lnTo>
                  <a:pt x="38" y="703"/>
                </a:lnTo>
                <a:lnTo>
                  <a:pt x="36" y="705"/>
                </a:lnTo>
                <a:lnTo>
                  <a:pt x="36" y="707"/>
                </a:lnTo>
                <a:lnTo>
                  <a:pt x="34" y="707"/>
                </a:lnTo>
                <a:lnTo>
                  <a:pt x="32" y="709"/>
                </a:lnTo>
                <a:lnTo>
                  <a:pt x="30" y="709"/>
                </a:lnTo>
                <a:lnTo>
                  <a:pt x="28" y="709"/>
                </a:lnTo>
                <a:lnTo>
                  <a:pt x="26" y="709"/>
                </a:lnTo>
                <a:lnTo>
                  <a:pt x="24" y="709"/>
                </a:lnTo>
                <a:lnTo>
                  <a:pt x="24" y="707"/>
                </a:lnTo>
                <a:lnTo>
                  <a:pt x="24" y="705"/>
                </a:lnTo>
                <a:lnTo>
                  <a:pt x="23" y="703"/>
                </a:lnTo>
                <a:lnTo>
                  <a:pt x="23" y="701"/>
                </a:lnTo>
                <a:lnTo>
                  <a:pt x="21" y="701"/>
                </a:lnTo>
                <a:lnTo>
                  <a:pt x="19" y="700"/>
                </a:lnTo>
                <a:lnTo>
                  <a:pt x="19" y="698"/>
                </a:lnTo>
                <a:lnTo>
                  <a:pt x="19" y="696"/>
                </a:lnTo>
                <a:lnTo>
                  <a:pt x="19" y="692"/>
                </a:lnTo>
                <a:lnTo>
                  <a:pt x="17" y="692"/>
                </a:lnTo>
                <a:lnTo>
                  <a:pt x="15" y="692"/>
                </a:lnTo>
                <a:lnTo>
                  <a:pt x="13" y="692"/>
                </a:lnTo>
                <a:lnTo>
                  <a:pt x="11" y="690"/>
                </a:lnTo>
                <a:lnTo>
                  <a:pt x="11" y="688"/>
                </a:lnTo>
                <a:lnTo>
                  <a:pt x="9" y="686"/>
                </a:lnTo>
                <a:lnTo>
                  <a:pt x="9" y="685"/>
                </a:lnTo>
                <a:lnTo>
                  <a:pt x="9" y="683"/>
                </a:lnTo>
                <a:lnTo>
                  <a:pt x="8" y="681"/>
                </a:lnTo>
                <a:lnTo>
                  <a:pt x="6" y="679"/>
                </a:lnTo>
                <a:lnTo>
                  <a:pt x="6" y="679"/>
                </a:lnTo>
                <a:lnTo>
                  <a:pt x="4" y="679"/>
                </a:lnTo>
                <a:lnTo>
                  <a:pt x="2" y="679"/>
                </a:lnTo>
                <a:lnTo>
                  <a:pt x="2" y="677"/>
                </a:lnTo>
                <a:lnTo>
                  <a:pt x="0" y="675"/>
                </a:lnTo>
                <a:lnTo>
                  <a:pt x="0" y="673"/>
                </a:lnTo>
                <a:lnTo>
                  <a:pt x="0" y="670"/>
                </a:lnTo>
                <a:lnTo>
                  <a:pt x="2" y="668"/>
                </a:lnTo>
                <a:lnTo>
                  <a:pt x="2" y="668"/>
                </a:lnTo>
                <a:lnTo>
                  <a:pt x="4" y="666"/>
                </a:lnTo>
                <a:lnTo>
                  <a:pt x="6" y="664"/>
                </a:lnTo>
                <a:lnTo>
                  <a:pt x="6" y="662"/>
                </a:lnTo>
                <a:lnTo>
                  <a:pt x="4" y="660"/>
                </a:lnTo>
                <a:lnTo>
                  <a:pt x="6" y="658"/>
                </a:lnTo>
                <a:lnTo>
                  <a:pt x="6" y="656"/>
                </a:lnTo>
                <a:lnTo>
                  <a:pt x="6" y="655"/>
                </a:lnTo>
                <a:lnTo>
                  <a:pt x="8" y="655"/>
                </a:lnTo>
                <a:lnTo>
                  <a:pt x="9" y="653"/>
                </a:lnTo>
                <a:lnTo>
                  <a:pt x="9" y="651"/>
                </a:lnTo>
                <a:lnTo>
                  <a:pt x="9" y="649"/>
                </a:lnTo>
                <a:lnTo>
                  <a:pt x="11" y="647"/>
                </a:lnTo>
                <a:lnTo>
                  <a:pt x="11" y="645"/>
                </a:lnTo>
                <a:lnTo>
                  <a:pt x="11" y="643"/>
                </a:lnTo>
                <a:lnTo>
                  <a:pt x="9" y="641"/>
                </a:lnTo>
                <a:lnTo>
                  <a:pt x="8" y="640"/>
                </a:lnTo>
                <a:lnTo>
                  <a:pt x="8" y="638"/>
                </a:lnTo>
                <a:lnTo>
                  <a:pt x="8" y="636"/>
                </a:lnTo>
                <a:lnTo>
                  <a:pt x="9" y="634"/>
                </a:lnTo>
                <a:lnTo>
                  <a:pt x="11" y="634"/>
                </a:lnTo>
                <a:lnTo>
                  <a:pt x="13" y="632"/>
                </a:lnTo>
                <a:lnTo>
                  <a:pt x="13" y="630"/>
                </a:lnTo>
                <a:lnTo>
                  <a:pt x="13" y="628"/>
                </a:lnTo>
                <a:lnTo>
                  <a:pt x="15" y="626"/>
                </a:lnTo>
                <a:lnTo>
                  <a:pt x="15" y="625"/>
                </a:lnTo>
                <a:lnTo>
                  <a:pt x="17" y="623"/>
                </a:lnTo>
                <a:lnTo>
                  <a:pt x="19" y="623"/>
                </a:lnTo>
                <a:lnTo>
                  <a:pt x="21" y="623"/>
                </a:lnTo>
                <a:lnTo>
                  <a:pt x="23" y="623"/>
                </a:lnTo>
                <a:lnTo>
                  <a:pt x="24" y="623"/>
                </a:lnTo>
                <a:lnTo>
                  <a:pt x="26" y="623"/>
                </a:lnTo>
                <a:lnTo>
                  <a:pt x="28" y="621"/>
                </a:lnTo>
                <a:lnTo>
                  <a:pt x="28" y="619"/>
                </a:lnTo>
                <a:lnTo>
                  <a:pt x="28" y="617"/>
                </a:lnTo>
                <a:lnTo>
                  <a:pt x="30" y="615"/>
                </a:lnTo>
                <a:lnTo>
                  <a:pt x="32" y="615"/>
                </a:lnTo>
                <a:lnTo>
                  <a:pt x="32" y="613"/>
                </a:lnTo>
                <a:lnTo>
                  <a:pt x="34" y="611"/>
                </a:lnTo>
                <a:lnTo>
                  <a:pt x="36" y="611"/>
                </a:lnTo>
                <a:lnTo>
                  <a:pt x="36" y="610"/>
                </a:lnTo>
                <a:lnTo>
                  <a:pt x="38" y="608"/>
                </a:lnTo>
                <a:lnTo>
                  <a:pt x="38" y="606"/>
                </a:lnTo>
                <a:lnTo>
                  <a:pt x="39" y="604"/>
                </a:lnTo>
                <a:lnTo>
                  <a:pt x="39" y="602"/>
                </a:lnTo>
                <a:lnTo>
                  <a:pt x="39" y="600"/>
                </a:lnTo>
                <a:lnTo>
                  <a:pt x="36" y="600"/>
                </a:lnTo>
                <a:lnTo>
                  <a:pt x="34" y="600"/>
                </a:lnTo>
                <a:lnTo>
                  <a:pt x="34" y="602"/>
                </a:lnTo>
                <a:lnTo>
                  <a:pt x="32" y="604"/>
                </a:lnTo>
                <a:lnTo>
                  <a:pt x="30" y="606"/>
                </a:lnTo>
                <a:lnTo>
                  <a:pt x="30" y="608"/>
                </a:lnTo>
                <a:lnTo>
                  <a:pt x="28" y="608"/>
                </a:lnTo>
                <a:lnTo>
                  <a:pt x="26" y="610"/>
                </a:lnTo>
                <a:lnTo>
                  <a:pt x="24" y="610"/>
                </a:lnTo>
                <a:lnTo>
                  <a:pt x="23" y="610"/>
                </a:lnTo>
                <a:lnTo>
                  <a:pt x="21" y="611"/>
                </a:lnTo>
                <a:lnTo>
                  <a:pt x="19" y="611"/>
                </a:lnTo>
                <a:lnTo>
                  <a:pt x="17" y="613"/>
                </a:lnTo>
                <a:lnTo>
                  <a:pt x="17" y="615"/>
                </a:lnTo>
                <a:lnTo>
                  <a:pt x="15" y="615"/>
                </a:lnTo>
                <a:lnTo>
                  <a:pt x="13" y="613"/>
                </a:lnTo>
                <a:lnTo>
                  <a:pt x="11" y="613"/>
                </a:lnTo>
                <a:lnTo>
                  <a:pt x="9" y="611"/>
                </a:lnTo>
                <a:lnTo>
                  <a:pt x="8" y="611"/>
                </a:lnTo>
                <a:lnTo>
                  <a:pt x="6" y="610"/>
                </a:lnTo>
                <a:lnTo>
                  <a:pt x="6" y="610"/>
                </a:lnTo>
                <a:lnTo>
                  <a:pt x="6" y="606"/>
                </a:lnTo>
                <a:lnTo>
                  <a:pt x="6" y="604"/>
                </a:lnTo>
                <a:lnTo>
                  <a:pt x="6" y="602"/>
                </a:lnTo>
                <a:lnTo>
                  <a:pt x="6" y="600"/>
                </a:lnTo>
                <a:lnTo>
                  <a:pt x="6" y="598"/>
                </a:lnTo>
                <a:lnTo>
                  <a:pt x="8" y="596"/>
                </a:lnTo>
                <a:lnTo>
                  <a:pt x="9" y="596"/>
                </a:lnTo>
                <a:lnTo>
                  <a:pt x="9" y="594"/>
                </a:lnTo>
                <a:lnTo>
                  <a:pt x="11" y="593"/>
                </a:lnTo>
                <a:lnTo>
                  <a:pt x="13" y="591"/>
                </a:lnTo>
                <a:lnTo>
                  <a:pt x="15" y="589"/>
                </a:lnTo>
                <a:lnTo>
                  <a:pt x="17" y="589"/>
                </a:lnTo>
                <a:lnTo>
                  <a:pt x="17" y="587"/>
                </a:lnTo>
                <a:lnTo>
                  <a:pt x="19" y="585"/>
                </a:lnTo>
                <a:lnTo>
                  <a:pt x="21" y="583"/>
                </a:lnTo>
                <a:lnTo>
                  <a:pt x="21" y="581"/>
                </a:lnTo>
                <a:lnTo>
                  <a:pt x="23" y="579"/>
                </a:lnTo>
                <a:lnTo>
                  <a:pt x="23" y="578"/>
                </a:lnTo>
                <a:lnTo>
                  <a:pt x="24" y="578"/>
                </a:lnTo>
                <a:lnTo>
                  <a:pt x="24" y="576"/>
                </a:lnTo>
                <a:lnTo>
                  <a:pt x="26" y="574"/>
                </a:lnTo>
                <a:lnTo>
                  <a:pt x="26" y="572"/>
                </a:lnTo>
                <a:lnTo>
                  <a:pt x="26" y="568"/>
                </a:lnTo>
                <a:lnTo>
                  <a:pt x="26" y="566"/>
                </a:lnTo>
                <a:lnTo>
                  <a:pt x="26" y="564"/>
                </a:lnTo>
                <a:lnTo>
                  <a:pt x="28" y="563"/>
                </a:lnTo>
                <a:lnTo>
                  <a:pt x="28" y="561"/>
                </a:lnTo>
                <a:lnTo>
                  <a:pt x="28" y="559"/>
                </a:lnTo>
                <a:lnTo>
                  <a:pt x="30" y="557"/>
                </a:lnTo>
                <a:lnTo>
                  <a:pt x="32" y="557"/>
                </a:lnTo>
                <a:lnTo>
                  <a:pt x="34" y="555"/>
                </a:lnTo>
                <a:lnTo>
                  <a:pt x="34" y="553"/>
                </a:lnTo>
                <a:lnTo>
                  <a:pt x="34" y="551"/>
                </a:lnTo>
                <a:lnTo>
                  <a:pt x="36" y="549"/>
                </a:lnTo>
                <a:lnTo>
                  <a:pt x="36" y="548"/>
                </a:lnTo>
                <a:lnTo>
                  <a:pt x="38" y="546"/>
                </a:lnTo>
                <a:lnTo>
                  <a:pt x="38" y="544"/>
                </a:lnTo>
                <a:lnTo>
                  <a:pt x="38" y="540"/>
                </a:lnTo>
                <a:lnTo>
                  <a:pt x="38" y="538"/>
                </a:lnTo>
                <a:lnTo>
                  <a:pt x="38" y="536"/>
                </a:lnTo>
                <a:lnTo>
                  <a:pt x="38" y="534"/>
                </a:lnTo>
                <a:lnTo>
                  <a:pt x="38" y="534"/>
                </a:lnTo>
                <a:lnTo>
                  <a:pt x="39" y="533"/>
                </a:lnTo>
                <a:lnTo>
                  <a:pt x="39" y="531"/>
                </a:lnTo>
                <a:lnTo>
                  <a:pt x="41" y="529"/>
                </a:lnTo>
                <a:lnTo>
                  <a:pt x="43" y="529"/>
                </a:lnTo>
                <a:lnTo>
                  <a:pt x="45" y="527"/>
                </a:lnTo>
                <a:lnTo>
                  <a:pt x="45" y="525"/>
                </a:lnTo>
                <a:lnTo>
                  <a:pt x="47" y="525"/>
                </a:lnTo>
                <a:lnTo>
                  <a:pt x="47" y="523"/>
                </a:lnTo>
                <a:lnTo>
                  <a:pt x="49" y="521"/>
                </a:lnTo>
                <a:lnTo>
                  <a:pt x="51" y="519"/>
                </a:lnTo>
                <a:lnTo>
                  <a:pt x="51" y="518"/>
                </a:lnTo>
                <a:lnTo>
                  <a:pt x="53" y="518"/>
                </a:lnTo>
                <a:lnTo>
                  <a:pt x="53" y="516"/>
                </a:lnTo>
                <a:lnTo>
                  <a:pt x="53" y="514"/>
                </a:lnTo>
                <a:lnTo>
                  <a:pt x="54" y="512"/>
                </a:lnTo>
                <a:lnTo>
                  <a:pt x="56" y="510"/>
                </a:lnTo>
                <a:lnTo>
                  <a:pt x="58" y="508"/>
                </a:lnTo>
                <a:lnTo>
                  <a:pt x="58" y="506"/>
                </a:lnTo>
                <a:lnTo>
                  <a:pt x="60" y="506"/>
                </a:lnTo>
                <a:lnTo>
                  <a:pt x="62" y="504"/>
                </a:lnTo>
                <a:lnTo>
                  <a:pt x="64" y="506"/>
                </a:lnTo>
                <a:lnTo>
                  <a:pt x="66" y="506"/>
                </a:lnTo>
                <a:lnTo>
                  <a:pt x="69" y="506"/>
                </a:lnTo>
                <a:lnTo>
                  <a:pt x="71" y="506"/>
                </a:lnTo>
                <a:lnTo>
                  <a:pt x="73" y="506"/>
                </a:lnTo>
                <a:lnTo>
                  <a:pt x="75" y="506"/>
                </a:lnTo>
                <a:lnTo>
                  <a:pt x="77" y="506"/>
                </a:lnTo>
                <a:lnTo>
                  <a:pt x="79" y="508"/>
                </a:lnTo>
                <a:lnTo>
                  <a:pt x="81" y="508"/>
                </a:lnTo>
                <a:lnTo>
                  <a:pt x="83" y="510"/>
                </a:lnTo>
                <a:lnTo>
                  <a:pt x="86" y="510"/>
                </a:lnTo>
                <a:lnTo>
                  <a:pt x="88" y="508"/>
                </a:lnTo>
                <a:lnTo>
                  <a:pt x="88" y="506"/>
                </a:lnTo>
                <a:lnTo>
                  <a:pt x="90" y="506"/>
                </a:lnTo>
                <a:lnTo>
                  <a:pt x="92" y="504"/>
                </a:lnTo>
                <a:lnTo>
                  <a:pt x="92" y="503"/>
                </a:lnTo>
                <a:lnTo>
                  <a:pt x="94" y="501"/>
                </a:lnTo>
                <a:lnTo>
                  <a:pt x="94" y="499"/>
                </a:lnTo>
                <a:lnTo>
                  <a:pt x="96" y="499"/>
                </a:lnTo>
                <a:lnTo>
                  <a:pt x="96" y="497"/>
                </a:lnTo>
                <a:lnTo>
                  <a:pt x="98" y="495"/>
                </a:lnTo>
                <a:lnTo>
                  <a:pt x="98" y="493"/>
                </a:lnTo>
                <a:lnTo>
                  <a:pt x="99" y="491"/>
                </a:lnTo>
                <a:lnTo>
                  <a:pt x="101" y="491"/>
                </a:lnTo>
                <a:lnTo>
                  <a:pt x="101" y="491"/>
                </a:lnTo>
                <a:lnTo>
                  <a:pt x="105" y="491"/>
                </a:lnTo>
                <a:lnTo>
                  <a:pt x="107" y="491"/>
                </a:lnTo>
                <a:lnTo>
                  <a:pt x="109" y="491"/>
                </a:lnTo>
                <a:lnTo>
                  <a:pt x="111" y="493"/>
                </a:lnTo>
                <a:lnTo>
                  <a:pt x="113" y="495"/>
                </a:lnTo>
                <a:lnTo>
                  <a:pt x="114" y="495"/>
                </a:lnTo>
                <a:lnTo>
                  <a:pt x="116" y="497"/>
                </a:lnTo>
                <a:lnTo>
                  <a:pt x="118" y="497"/>
                </a:lnTo>
                <a:lnTo>
                  <a:pt x="120" y="497"/>
                </a:lnTo>
                <a:lnTo>
                  <a:pt x="122" y="499"/>
                </a:lnTo>
                <a:lnTo>
                  <a:pt x="124" y="499"/>
                </a:lnTo>
                <a:lnTo>
                  <a:pt x="126" y="501"/>
                </a:lnTo>
                <a:lnTo>
                  <a:pt x="128" y="501"/>
                </a:lnTo>
                <a:lnTo>
                  <a:pt x="129" y="501"/>
                </a:lnTo>
                <a:lnTo>
                  <a:pt x="131" y="503"/>
                </a:lnTo>
                <a:lnTo>
                  <a:pt x="133" y="503"/>
                </a:lnTo>
                <a:lnTo>
                  <a:pt x="135" y="503"/>
                </a:lnTo>
                <a:lnTo>
                  <a:pt x="135" y="501"/>
                </a:lnTo>
                <a:lnTo>
                  <a:pt x="137" y="499"/>
                </a:lnTo>
                <a:lnTo>
                  <a:pt x="139" y="499"/>
                </a:lnTo>
                <a:lnTo>
                  <a:pt x="141" y="497"/>
                </a:lnTo>
                <a:lnTo>
                  <a:pt x="143" y="497"/>
                </a:lnTo>
                <a:lnTo>
                  <a:pt x="144" y="497"/>
                </a:lnTo>
                <a:lnTo>
                  <a:pt x="146" y="497"/>
                </a:lnTo>
                <a:lnTo>
                  <a:pt x="148" y="495"/>
                </a:lnTo>
                <a:lnTo>
                  <a:pt x="148" y="495"/>
                </a:lnTo>
                <a:lnTo>
                  <a:pt x="150" y="493"/>
                </a:lnTo>
                <a:lnTo>
                  <a:pt x="150" y="491"/>
                </a:lnTo>
                <a:lnTo>
                  <a:pt x="152" y="489"/>
                </a:lnTo>
                <a:lnTo>
                  <a:pt x="152" y="489"/>
                </a:lnTo>
                <a:lnTo>
                  <a:pt x="154" y="488"/>
                </a:lnTo>
                <a:lnTo>
                  <a:pt x="154" y="486"/>
                </a:lnTo>
                <a:lnTo>
                  <a:pt x="156" y="484"/>
                </a:lnTo>
                <a:lnTo>
                  <a:pt x="156" y="482"/>
                </a:lnTo>
                <a:lnTo>
                  <a:pt x="156" y="480"/>
                </a:lnTo>
                <a:lnTo>
                  <a:pt x="156" y="478"/>
                </a:lnTo>
                <a:lnTo>
                  <a:pt x="158" y="476"/>
                </a:lnTo>
                <a:lnTo>
                  <a:pt x="158" y="474"/>
                </a:lnTo>
                <a:lnTo>
                  <a:pt x="158" y="471"/>
                </a:lnTo>
                <a:lnTo>
                  <a:pt x="158" y="469"/>
                </a:lnTo>
                <a:lnTo>
                  <a:pt x="158" y="467"/>
                </a:lnTo>
                <a:lnTo>
                  <a:pt x="158" y="465"/>
                </a:lnTo>
                <a:lnTo>
                  <a:pt x="156" y="461"/>
                </a:lnTo>
                <a:lnTo>
                  <a:pt x="156" y="459"/>
                </a:lnTo>
                <a:lnTo>
                  <a:pt x="156" y="458"/>
                </a:lnTo>
                <a:lnTo>
                  <a:pt x="156" y="456"/>
                </a:lnTo>
                <a:lnTo>
                  <a:pt x="156" y="454"/>
                </a:lnTo>
                <a:lnTo>
                  <a:pt x="154" y="452"/>
                </a:lnTo>
                <a:lnTo>
                  <a:pt x="154" y="450"/>
                </a:lnTo>
                <a:lnTo>
                  <a:pt x="154" y="448"/>
                </a:lnTo>
                <a:lnTo>
                  <a:pt x="154" y="444"/>
                </a:lnTo>
                <a:lnTo>
                  <a:pt x="154" y="444"/>
                </a:lnTo>
                <a:lnTo>
                  <a:pt x="154" y="443"/>
                </a:lnTo>
                <a:lnTo>
                  <a:pt x="156" y="441"/>
                </a:lnTo>
                <a:lnTo>
                  <a:pt x="156" y="439"/>
                </a:lnTo>
                <a:lnTo>
                  <a:pt x="156" y="437"/>
                </a:lnTo>
                <a:lnTo>
                  <a:pt x="156" y="433"/>
                </a:lnTo>
                <a:lnTo>
                  <a:pt x="158" y="433"/>
                </a:lnTo>
                <a:lnTo>
                  <a:pt x="158" y="431"/>
                </a:lnTo>
                <a:lnTo>
                  <a:pt x="159" y="429"/>
                </a:lnTo>
                <a:lnTo>
                  <a:pt x="159" y="428"/>
                </a:lnTo>
                <a:lnTo>
                  <a:pt x="159" y="426"/>
                </a:lnTo>
                <a:lnTo>
                  <a:pt x="159" y="424"/>
                </a:lnTo>
                <a:lnTo>
                  <a:pt x="161" y="420"/>
                </a:lnTo>
                <a:lnTo>
                  <a:pt x="163" y="418"/>
                </a:lnTo>
                <a:lnTo>
                  <a:pt x="163" y="416"/>
                </a:lnTo>
                <a:lnTo>
                  <a:pt x="165" y="414"/>
                </a:lnTo>
                <a:lnTo>
                  <a:pt x="165" y="413"/>
                </a:lnTo>
                <a:lnTo>
                  <a:pt x="165" y="411"/>
                </a:lnTo>
                <a:lnTo>
                  <a:pt x="165" y="409"/>
                </a:lnTo>
                <a:lnTo>
                  <a:pt x="167" y="405"/>
                </a:lnTo>
                <a:lnTo>
                  <a:pt x="169" y="403"/>
                </a:lnTo>
                <a:lnTo>
                  <a:pt x="169" y="401"/>
                </a:lnTo>
                <a:lnTo>
                  <a:pt x="171" y="399"/>
                </a:lnTo>
                <a:lnTo>
                  <a:pt x="173" y="399"/>
                </a:lnTo>
                <a:lnTo>
                  <a:pt x="173" y="398"/>
                </a:lnTo>
                <a:lnTo>
                  <a:pt x="173" y="394"/>
                </a:lnTo>
                <a:lnTo>
                  <a:pt x="173" y="392"/>
                </a:lnTo>
                <a:lnTo>
                  <a:pt x="171" y="390"/>
                </a:lnTo>
                <a:lnTo>
                  <a:pt x="169" y="388"/>
                </a:lnTo>
                <a:lnTo>
                  <a:pt x="169" y="386"/>
                </a:lnTo>
                <a:lnTo>
                  <a:pt x="167" y="386"/>
                </a:lnTo>
                <a:lnTo>
                  <a:pt x="167" y="384"/>
                </a:lnTo>
                <a:lnTo>
                  <a:pt x="167" y="383"/>
                </a:lnTo>
                <a:lnTo>
                  <a:pt x="165" y="381"/>
                </a:lnTo>
                <a:lnTo>
                  <a:pt x="163" y="379"/>
                </a:lnTo>
                <a:lnTo>
                  <a:pt x="161" y="375"/>
                </a:lnTo>
                <a:lnTo>
                  <a:pt x="161" y="373"/>
                </a:lnTo>
                <a:lnTo>
                  <a:pt x="159" y="371"/>
                </a:lnTo>
                <a:lnTo>
                  <a:pt x="158" y="368"/>
                </a:lnTo>
                <a:lnTo>
                  <a:pt x="156" y="366"/>
                </a:lnTo>
                <a:lnTo>
                  <a:pt x="154" y="362"/>
                </a:lnTo>
                <a:lnTo>
                  <a:pt x="154" y="360"/>
                </a:lnTo>
                <a:lnTo>
                  <a:pt x="152" y="358"/>
                </a:lnTo>
                <a:lnTo>
                  <a:pt x="150" y="354"/>
                </a:lnTo>
                <a:lnTo>
                  <a:pt x="148" y="354"/>
                </a:lnTo>
                <a:lnTo>
                  <a:pt x="148" y="353"/>
                </a:lnTo>
                <a:lnTo>
                  <a:pt x="148" y="349"/>
                </a:lnTo>
                <a:lnTo>
                  <a:pt x="146" y="347"/>
                </a:lnTo>
                <a:lnTo>
                  <a:pt x="144" y="345"/>
                </a:lnTo>
                <a:lnTo>
                  <a:pt x="143" y="341"/>
                </a:lnTo>
                <a:lnTo>
                  <a:pt x="143" y="338"/>
                </a:lnTo>
                <a:lnTo>
                  <a:pt x="144" y="336"/>
                </a:lnTo>
                <a:lnTo>
                  <a:pt x="144" y="334"/>
                </a:lnTo>
                <a:lnTo>
                  <a:pt x="144" y="330"/>
                </a:lnTo>
                <a:lnTo>
                  <a:pt x="144" y="328"/>
                </a:lnTo>
                <a:lnTo>
                  <a:pt x="146" y="324"/>
                </a:lnTo>
                <a:lnTo>
                  <a:pt x="146" y="323"/>
                </a:lnTo>
                <a:lnTo>
                  <a:pt x="146" y="321"/>
                </a:lnTo>
                <a:lnTo>
                  <a:pt x="148" y="317"/>
                </a:lnTo>
                <a:lnTo>
                  <a:pt x="148" y="315"/>
                </a:lnTo>
                <a:lnTo>
                  <a:pt x="148" y="313"/>
                </a:lnTo>
                <a:lnTo>
                  <a:pt x="148" y="309"/>
                </a:lnTo>
                <a:lnTo>
                  <a:pt x="148" y="309"/>
                </a:lnTo>
                <a:lnTo>
                  <a:pt x="148" y="306"/>
                </a:lnTo>
                <a:lnTo>
                  <a:pt x="148" y="304"/>
                </a:lnTo>
                <a:lnTo>
                  <a:pt x="148" y="302"/>
                </a:lnTo>
                <a:lnTo>
                  <a:pt x="150" y="298"/>
                </a:lnTo>
                <a:lnTo>
                  <a:pt x="150" y="296"/>
                </a:lnTo>
                <a:lnTo>
                  <a:pt x="150" y="294"/>
                </a:lnTo>
                <a:lnTo>
                  <a:pt x="150" y="293"/>
                </a:lnTo>
                <a:lnTo>
                  <a:pt x="150" y="289"/>
                </a:lnTo>
                <a:lnTo>
                  <a:pt x="148" y="287"/>
                </a:lnTo>
                <a:lnTo>
                  <a:pt x="148" y="285"/>
                </a:lnTo>
                <a:lnTo>
                  <a:pt x="148" y="283"/>
                </a:lnTo>
                <a:lnTo>
                  <a:pt x="148" y="281"/>
                </a:lnTo>
                <a:lnTo>
                  <a:pt x="148" y="279"/>
                </a:lnTo>
                <a:lnTo>
                  <a:pt x="148" y="276"/>
                </a:lnTo>
                <a:lnTo>
                  <a:pt x="148" y="274"/>
                </a:lnTo>
                <a:lnTo>
                  <a:pt x="148" y="272"/>
                </a:lnTo>
                <a:lnTo>
                  <a:pt x="146" y="268"/>
                </a:lnTo>
                <a:lnTo>
                  <a:pt x="146" y="266"/>
                </a:lnTo>
                <a:lnTo>
                  <a:pt x="144" y="264"/>
                </a:lnTo>
                <a:lnTo>
                  <a:pt x="144" y="263"/>
                </a:lnTo>
                <a:lnTo>
                  <a:pt x="144" y="261"/>
                </a:lnTo>
                <a:lnTo>
                  <a:pt x="144" y="259"/>
                </a:lnTo>
                <a:lnTo>
                  <a:pt x="148" y="253"/>
                </a:lnTo>
                <a:lnTo>
                  <a:pt x="152" y="248"/>
                </a:lnTo>
                <a:lnTo>
                  <a:pt x="152" y="244"/>
                </a:lnTo>
                <a:lnTo>
                  <a:pt x="150" y="242"/>
                </a:lnTo>
                <a:lnTo>
                  <a:pt x="148" y="240"/>
                </a:lnTo>
                <a:lnTo>
                  <a:pt x="148" y="238"/>
                </a:lnTo>
                <a:lnTo>
                  <a:pt x="148" y="236"/>
                </a:lnTo>
                <a:lnTo>
                  <a:pt x="146" y="234"/>
                </a:lnTo>
                <a:lnTo>
                  <a:pt x="144" y="233"/>
                </a:lnTo>
                <a:lnTo>
                  <a:pt x="144" y="229"/>
                </a:lnTo>
                <a:lnTo>
                  <a:pt x="143" y="227"/>
                </a:lnTo>
                <a:lnTo>
                  <a:pt x="141" y="225"/>
                </a:lnTo>
                <a:lnTo>
                  <a:pt x="139" y="221"/>
                </a:lnTo>
                <a:lnTo>
                  <a:pt x="137" y="221"/>
                </a:lnTo>
                <a:lnTo>
                  <a:pt x="135" y="219"/>
                </a:lnTo>
                <a:lnTo>
                  <a:pt x="135" y="216"/>
                </a:lnTo>
                <a:lnTo>
                  <a:pt x="133" y="214"/>
                </a:lnTo>
                <a:lnTo>
                  <a:pt x="131" y="210"/>
                </a:lnTo>
                <a:lnTo>
                  <a:pt x="129" y="208"/>
                </a:lnTo>
                <a:lnTo>
                  <a:pt x="128" y="206"/>
                </a:lnTo>
                <a:lnTo>
                  <a:pt x="126" y="203"/>
                </a:lnTo>
                <a:lnTo>
                  <a:pt x="126" y="201"/>
                </a:lnTo>
                <a:lnTo>
                  <a:pt x="124" y="199"/>
                </a:lnTo>
                <a:lnTo>
                  <a:pt x="122" y="195"/>
                </a:lnTo>
                <a:lnTo>
                  <a:pt x="120" y="193"/>
                </a:lnTo>
                <a:lnTo>
                  <a:pt x="120" y="189"/>
                </a:lnTo>
                <a:lnTo>
                  <a:pt x="120" y="188"/>
                </a:lnTo>
                <a:lnTo>
                  <a:pt x="120" y="186"/>
                </a:lnTo>
                <a:lnTo>
                  <a:pt x="120" y="182"/>
                </a:lnTo>
                <a:lnTo>
                  <a:pt x="118" y="180"/>
                </a:lnTo>
                <a:lnTo>
                  <a:pt x="118" y="176"/>
                </a:lnTo>
                <a:lnTo>
                  <a:pt x="118" y="176"/>
                </a:lnTo>
                <a:lnTo>
                  <a:pt x="118" y="174"/>
                </a:lnTo>
                <a:lnTo>
                  <a:pt x="118" y="171"/>
                </a:lnTo>
                <a:lnTo>
                  <a:pt x="118" y="169"/>
                </a:lnTo>
                <a:lnTo>
                  <a:pt x="116" y="167"/>
                </a:lnTo>
                <a:lnTo>
                  <a:pt x="116" y="163"/>
                </a:lnTo>
                <a:lnTo>
                  <a:pt x="98" y="144"/>
                </a:lnTo>
                <a:lnTo>
                  <a:pt x="81" y="144"/>
                </a:lnTo>
                <a:lnTo>
                  <a:pt x="79" y="139"/>
                </a:lnTo>
                <a:lnTo>
                  <a:pt x="77" y="139"/>
                </a:lnTo>
                <a:lnTo>
                  <a:pt x="75" y="137"/>
                </a:lnTo>
                <a:lnTo>
                  <a:pt x="73" y="135"/>
                </a:lnTo>
                <a:lnTo>
                  <a:pt x="71" y="133"/>
                </a:lnTo>
                <a:lnTo>
                  <a:pt x="71" y="131"/>
                </a:lnTo>
                <a:lnTo>
                  <a:pt x="69" y="131"/>
                </a:lnTo>
                <a:lnTo>
                  <a:pt x="69" y="131"/>
                </a:lnTo>
                <a:lnTo>
                  <a:pt x="68" y="129"/>
                </a:lnTo>
                <a:lnTo>
                  <a:pt x="66" y="129"/>
                </a:lnTo>
                <a:lnTo>
                  <a:pt x="62" y="129"/>
                </a:lnTo>
                <a:lnTo>
                  <a:pt x="60" y="129"/>
                </a:lnTo>
                <a:lnTo>
                  <a:pt x="58" y="129"/>
                </a:lnTo>
                <a:lnTo>
                  <a:pt x="58" y="127"/>
                </a:lnTo>
                <a:lnTo>
                  <a:pt x="56" y="127"/>
                </a:lnTo>
                <a:lnTo>
                  <a:pt x="54" y="126"/>
                </a:lnTo>
                <a:lnTo>
                  <a:pt x="53" y="126"/>
                </a:lnTo>
                <a:lnTo>
                  <a:pt x="53" y="124"/>
                </a:lnTo>
                <a:lnTo>
                  <a:pt x="53" y="122"/>
                </a:lnTo>
                <a:lnTo>
                  <a:pt x="53" y="120"/>
                </a:lnTo>
                <a:lnTo>
                  <a:pt x="51" y="118"/>
                </a:lnTo>
                <a:lnTo>
                  <a:pt x="51" y="116"/>
                </a:lnTo>
                <a:lnTo>
                  <a:pt x="49" y="114"/>
                </a:lnTo>
                <a:lnTo>
                  <a:pt x="49" y="112"/>
                </a:lnTo>
                <a:lnTo>
                  <a:pt x="49" y="111"/>
                </a:lnTo>
                <a:lnTo>
                  <a:pt x="51" y="109"/>
                </a:lnTo>
                <a:lnTo>
                  <a:pt x="51" y="105"/>
                </a:lnTo>
                <a:lnTo>
                  <a:pt x="51" y="103"/>
                </a:lnTo>
                <a:lnTo>
                  <a:pt x="49" y="101"/>
                </a:lnTo>
                <a:lnTo>
                  <a:pt x="47" y="101"/>
                </a:lnTo>
                <a:lnTo>
                  <a:pt x="47" y="99"/>
                </a:lnTo>
                <a:lnTo>
                  <a:pt x="45" y="97"/>
                </a:lnTo>
                <a:lnTo>
                  <a:pt x="45" y="96"/>
                </a:lnTo>
                <a:lnTo>
                  <a:pt x="45" y="94"/>
                </a:lnTo>
                <a:lnTo>
                  <a:pt x="43" y="92"/>
                </a:lnTo>
                <a:lnTo>
                  <a:pt x="43" y="90"/>
                </a:lnTo>
                <a:lnTo>
                  <a:pt x="41" y="88"/>
                </a:lnTo>
                <a:lnTo>
                  <a:pt x="39" y="88"/>
                </a:lnTo>
                <a:lnTo>
                  <a:pt x="39" y="86"/>
                </a:lnTo>
                <a:lnTo>
                  <a:pt x="38" y="86"/>
                </a:lnTo>
                <a:lnTo>
                  <a:pt x="38" y="84"/>
                </a:lnTo>
                <a:lnTo>
                  <a:pt x="38" y="82"/>
                </a:lnTo>
                <a:lnTo>
                  <a:pt x="38" y="81"/>
                </a:lnTo>
                <a:lnTo>
                  <a:pt x="36" y="77"/>
                </a:lnTo>
                <a:lnTo>
                  <a:pt x="36" y="75"/>
                </a:lnTo>
                <a:lnTo>
                  <a:pt x="36" y="73"/>
                </a:lnTo>
                <a:lnTo>
                  <a:pt x="36" y="71"/>
                </a:lnTo>
                <a:lnTo>
                  <a:pt x="36" y="69"/>
                </a:lnTo>
                <a:lnTo>
                  <a:pt x="36" y="66"/>
                </a:lnTo>
                <a:lnTo>
                  <a:pt x="36" y="64"/>
                </a:lnTo>
                <a:lnTo>
                  <a:pt x="34" y="62"/>
                </a:lnTo>
                <a:lnTo>
                  <a:pt x="32" y="62"/>
                </a:lnTo>
                <a:lnTo>
                  <a:pt x="30" y="62"/>
                </a:lnTo>
                <a:lnTo>
                  <a:pt x="28" y="62"/>
                </a:lnTo>
                <a:lnTo>
                  <a:pt x="26" y="64"/>
                </a:lnTo>
                <a:lnTo>
                  <a:pt x="24" y="66"/>
                </a:lnTo>
                <a:lnTo>
                  <a:pt x="23" y="66"/>
                </a:lnTo>
                <a:lnTo>
                  <a:pt x="21" y="66"/>
                </a:lnTo>
                <a:lnTo>
                  <a:pt x="19" y="64"/>
                </a:lnTo>
                <a:lnTo>
                  <a:pt x="19" y="62"/>
                </a:lnTo>
                <a:lnTo>
                  <a:pt x="19" y="60"/>
                </a:lnTo>
                <a:lnTo>
                  <a:pt x="19" y="58"/>
                </a:lnTo>
                <a:lnTo>
                  <a:pt x="19" y="56"/>
                </a:lnTo>
                <a:lnTo>
                  <a:pt x="21" y="54"/>
                </a:lnTo>
                <a:lnTo>
                  <a:pt x="21" y="52"/>
                </a:lnTo>
                <a:lnTo>
                  <a:pt x="21" y="51"/>
                </a:lnTo>
                <a:lnTo>
                  <a:pt x="21" y="49"/>
                </a:lnTo>
                <a:lnTo>
                  <a:pt x="19" y="47"/>
                </a:lnTo>
                <a:lnTo>
                  <a:pt x="17" y="47"/>
                </a:lnTo>
                <a:lnTo>
                  <a:pt x="17" y="45"/>
                </a:lnTo>
                <a:lnTo>
                  <a:pt x="15" y="45"/>
                </a:lnTo>
                <a:lnTo>
                  <a:pt x="13" y="43"/>
                </a:lnTo>
                <a:lnTo>
                  <a:pt x="13" y="43"/>
                </a:lnTo>
                <a:lnTo>
                  <a:pt x="13" y="39"/>
                </a:lnTo>
                <a:lnTo>
                  <a:pt x="13" y="37"/>
                </a:lnTo>
                <a:lnTo>
                  <a:pt x="15" y="37"/>
                </a:lnTo>
                <a:lnTo>
                  <a:pt x="15" y="36"/>
                </a:lnTo>
                <a:lnTo>
                  <a:pt x="17" y="34"/>
                </a:lnTo>
                <a:lnTo>
                  <a:pt x="17" y="32"/>
                </a:lnTo>
                <a:lnTo>
                  <a:pt x="19" y="30"/>
                </a:lnTo>
                <a:lnTo>
                  <a:pt x="21" y="30"/>
                </a:lnTo>
                <a:lnTo>
                  <a:pt x="23" y="30"/>
                </a:lnTo>
                <a:lnTo>
                  <a:pt x="24" y="28"/>
                </a:lnTo>
                <a:lnTo>
                  <a:pt x="26" y="28"/>
                </a:lnTo>
                <a:lnTo>
                  <a:pt x="28" y="28"/>
                </a:lnTo>
                <a:lnTo>
                  <a:pt x="30" y="28"/>
                </a:lnTo>
                <a:lnTo>
                  <a:pt x="32" y="30"/>
                </a:lnTo>
                <a:lnTo>
                  <a:pt x="34" y="30"/>
                </a:lnTo>
                <a:lnTo>
                  <a:pt x="34" y="32"/>
                </a:lnTo>
                <a:lnTo>
                  <a:pt x="36" y="32"/>
                </a:lnTo>
                <a:lnTo>
                  <a:pt x="39" y="34"/>
                </a:lnTo>
                <a:lnTo>
                  <a:pt x="41" y="34"/>
                </a:lnTo>
                <a:lnTo>
                  <a:pt x="43" y="32"/>
                </a:lnTo>
                <a:lnTo>
                  <a:pt x="45" y="32"/>
                </a:lnTo>
                <a:lnTo>
                  <a:pt x="47" y="32"/>
                </a:lnTo>
                <a:lnTo>
                  <a:pt x="49" y="30"/>
                </a:lnTo>
                <a:lnTo>
                  <a:pt x="51" y="28"/>
                </a:lnTo>
                <a:lnTo>
                  <a:pt x="53" y="28"/>
                </a:lnTo>
                <a:lnTo>
                  <a:pt x="53" y="28"/>
                </a:lnTo>
                <a:lnTo>
                  <a:pt x="54" y="30"/>
                </a:lnTo>
                <a:lnTo>
                  <a:pt x="56" y="30"/>
                </a:lnTo>
                <a:lnTo>
                  <a:pt x="60" y="30"/>
                </a:lnTo>
                <a:lnTo>
                  <a:pt x="62" y="30"/>
                </a:lnTo>
                <a:lnTo>
                  <a:pt x="64" y="28"/>
                </a:lnTo>
                <a:lnTo>
                  <a:pt x="66" y="28"/>
                </a:lnTo>
                <a:lnTo>
                  <a:pt x="69" y="30"/>
                </a:lnTo>
                <a:lnTo>
                  <a:pt x="71" y="30"/>
                </a:lnTo>
                <a:lnTo>
                  <a:pt x="73" y="30"/>
                </a:lnTo>
                <a:lnTo>
                  <a:pt x="75" y="30"/>
                </a:lnTo>
                <a:lnTo>
                  <a:pt x="77" y="32"/>
                </a:lnTo>
                <a:lnTo>
                  <a:pt x="79" y="32"/>
                </a:lnTo>
                <a:lnTo>
                  <a:pt x="81" y="32"/>
                </a:lnTo>
                <a:lnTo>
                  <a:pt x="83" y="32"/>
                </a:lnTo>
                <a:lnTo>
                  <a:pt x="84" y="32"/>
                </a:lnTo>
                <a:lnTo>
                  <a:pt x="84" y="30"/>
                </a:lnTo>
                <a:lnTo>
                  <a:pt x="86" y="28"/>
                </a:lnTo>
                <a:lnTo>
                  <a:pt x="88" y="28"/>
                </a:lnTo>
                <a:lnTo>
                  <a:pt x="90" y="26"/>
                </a:lnTo>
                <a:lnTo>
                  <a:pt x="90" y="24"/>
                </a:lnTo>
                <a:lnTo>
                  <a:pt x="92" y="22"/>
                </a:lnTo>
                <a:lnTo>
                  <a:pt x="94" y="21"/>
                </a:lnTo>
                <a:lnTo>
                  <a:pt x="94" y="19"/>
                </a:lnTo>
                <a:lnTo>
                  <a:pt x="96" y="17"/>
                </a:lnTo>
                <a:lnTo>
                  <a:pt x="96" y="15"/>
                </a:lnTo>
                <a:lnTo>
                  <a:pt x="98" y="13"/>
                </a:lnTo>
                <a:lnTo>
                  <a:pt x="99" y="13"/>
                </a:lnTo>
                <a:lnTo>
                  <a:pt x="99" y="11"/>
                </a:lnTo>
                <a:lnTo>
                  <a:pt x="101" y="9"/>
                </a:lnTo>
                <a:lnTo>
                  <a:pt x="101" y="9"/>
                </a:lnTo>
                <a:lnTo>
                  <a:pt x="103" y="7"/>
                </a:lnTo>
                <a:lnTo>
                  <a:pt x="105" y="7"/>
                </a:lnTo>
                <a:lnTo>
                  <a:pt x="109" y="7"/>
                </a:lnTo>
                <a:lnTo>
                  <a:pt x="111" y="7"/>
                </a:lnTo>
                <a:lnTo>
                  <a:pt x="113" y="7"/>
                </a:lnTo>
                <a:lnTo>
                  <a:pt x="116" y="7"/>
                </a:lnTo>
                <a:lnTo>
                  <a:pt x="118" y="7"/>
                </a:lnTo>
                <a:lnTo>
                  <a:pt x="118" y="6"/>
                </a:lnTo>
                <a:lnTo>
                  <a:pt x="120" y="6"/>
                </a:lnTo>
                <a:lnTo>
                  <a:pt x="122" y="4"/>
                </a:lnTo>
                <a:lnTo>
                  <a:pt x="124" y="2"/>
                </a:lnTo>
                <a:lnTo>
                  <a:pt x="126" y="0"/>
                </a:lnTo>
                <a:lnTo>
                  <a:pt x="128" y="0"/>
                </a:lnTo>
                <a:lnTo>
                  <a:pt x="129" y="0"/>
                </a:lnTo>
                <a:lnTo>
                  <a:pt x="133" y="0"/>
                </a:lnTo>
                <a:lnTo>
                  <a:pt x="135" y="0"/>
                </a:lnTo>
                <a:lnTo>
                  <a:pt x="137" y="2"/>
                </a:lnTo>
                <a:lnTo>
                  <a:pt x="139" y="2"/>
                </a:lnTo>
                <a:lnTo>
                  <a:pt x="139" y="4"/>
                </a:lnTo>
                <a:lnTo>
                  <a:pt x="141" y="4"/>
                </a:lnTo>
                <a:lnTo>
                  <a:pt x="156" y="4"/>
                </a:lnTo>
                <a:lnTo>
                  <a:pt x="159" y="4"/>
                </a:lnTo>
                <a:lnTo>
                  <a:pt x="171" y="4"/>
                </a:lnTo>
                <a:lnTo>
                  <a:pt x="182" y="4"/>
                </a:lnTo>
                <a:lnTo>
                  <a:pt x="186" y="4"/>
                </a:lnTo>
                <a:lnTo>
                  <a:pt x="210" y="4"/>
                </a:lnTo>
                <a:lnTo>
                  <a:pt x="212" y="4"/>
                </a:lnTo>
                <a:lnTo>
                  <a:pt x="227" y="4"/>
                </a:lnTo>
                <a:lnTo>
                  <a:pt x="231" y="4"/>
                </a:lnTo>
                <a:lnTo>
                  <a:pt x="265" y="4"/>
                </a:lnTo>
                <a:lnTo>
                  <a:pt x="270" y="4"/>
                </a:lnTo>
                <a:lnTo>
                  <a:pt x="293" y="4"/>
                </a:lnTo>
                <a:lnTo>
                  <a:pt x="296" y="4"/>
                </a:lnTo>
                <a:lnTo>
                  <a:pt x="308" y="4"/>
                </a:lnTo>
                <a:lnTo>
                  <a:pt x="334" y="4"/>
                </a:lnTo>
                <a:lnTo>
                  <a:pt x="338" y="4"/>
                </a:lnTo>
                <a:lnTo>
                  <a:pt x="360" y="4"/>
                </a:lnTo>
                <a:lnTo>
                  <a:pt x="373" y="4"/>
                </a:lnTo>
                <a:lnTo>
                  <a:pt x="377" y="4"/>
                </a:lnTo>
                <a:lnTo>
                  <a:pt x="392" y="4"/>
                </a:lnTo>
                <a:lnTo>
                  <a:pt x="407" y="4"/>
                </a:lnTo>
                <a:lnTo>
                  <a:pt x="411" y="4"/>
                </a:lnTo>
                <a:lnTo>
                  <a:pt x="430" y="4"/>
                </a:lnTo>
                <a:lnTo>
                  <a:pt x="433" y="4"/>
                </a:lnTo>
                <a:lnTo>
                  <a:pt x="448" y="4"/>
                </a:lnTo>
                <a:lnTo>
                  <a:pt x="460" y="4"/>
                </a:lnTo>
                <a:lnTo>
                  <a:pt x="463" y="4"/>
                </a:lnTo>
                <a:lnTo>
                  <a:pt x="473" y="4"/>
                </a:lnTo>
                <a:lnTo>
                  <a:pt x="476" y="4"/>
                </a:lnTo>
                <a:lnTo>
                  <a:pt x="484" y="4"/>
                </a:lnTo>
                <a:lnTo>
                  <a:pt x="488" y="4"/>
                </a:lnTo>
                <a:lnTo>
                  <a:pt x="495" y="4"/>
                </a:lnTo>
                <a:lnTo>
                  <a:pt x="499" y="4"/>
                </a:lnTo>
                <a:lnTo>
                  <a:pt x="503" y="4"/>
                </a:lnTo>
                <a:lnTo>
                  <a:pt x="508" y="4"/>
                </a:lnTo>
                <a:lnTo>
                  <a:pt x="516" y="4"/>
                </a:lnTo>
                <a:lnTo>
                  <a:pt x="527" y="4"/>
                </a:lnTo>
                <a:lnTo>
                  <a:pt x="538" y="4"/>
                </a:lnTo>
                <a:lnTo>
                  <a:pt x="551" y="4"/>
                </a:lnTo>
                <a:lnTo>
                  <a:pt x="574" y="4"/>
                </a:lnTo>
                <a:lnTo>
                  <a:pt x="576" y="4"/>
                </a:lnTo>
                <a:lnTo>
                  <a:pt x="585" y="4"/>
                </a:lnTo>
                <a:lnTo>
                  <a:pt x="587" y="4"/>
                </a:lnTo>
                <a:lnTo>
                  <a:pt x="598" y="4"/>
                </a:lnTo>
                <a:lnTo>
                  <a:pt x="610" y="4"/>
                </a:lnTo>
                <a:lnTo>
                  <a:pt x="621" y="4"/>
                </a:lnTo>
                <a:lnTo>
                  <a:pt x="623" y="4"/>
                </a:lnTo>
                <a:lnTo>
                  <a:pt x="632" y="4"/>
                </a:lnTo>
                <a:lnTo>
                  <a:pt x="634" y="4"/>
                </a:lnTo>
                <a:lnTo>
                  <a:pt x="645" y="4"/>
                </a:lnTo>
                <a:lnTo>
                  <a:pt x="647" y="4"/>
                </a:lnTo>
                <a:lnTo>
                  <a:pt x="658" y="4"/>
                </a:lnTo>
                <a:lnTo>
                  <a:pt x="660" y="4"/>
                </a:lnTo>
                <a:lnTo>
                  <a:pt x="666" y="4"/>
                </a:lnTo>
                <a:lnTo>
                  <a:pt x="670" y="4"/>
                </a:lnTo>
                <a:lnTo>
                  <a:pt x="679" y="4"/>
                </a:lnTo>
                <a:lnTo>
                  <a:pt x="681" y="4"/>
                </a:lnTo>
                <a:lnTo>
                  <a:pt x="692" y="4"/>
                </a:lnTo>
                <a:lnTo>
                  <a:pt x="694" y="4"/>
                </a:lnTo>
                <a:lnTo>
                  <a:pt x="701" y="4"/>
                </a:lnTo>
                <a:lnTo>
                  <a:pt x="705" y="4"/>
                </a:lnTo>
                <a:lnTo>
                  <a:pt x="707" y="4"/>
                </a:lnTo>
                <a:lnTo>
                  <a:pt x="715" y="4"/>
                </a:lnTo>
                <a:lnTo>
                  <a:pt x="718" y="4"/>
                </a:lnTo>
                <a:lnTo>
                  <a:pt x="718" y="4"/>
                </a:lnTo>
                <a:lnTo>
                  <a:pt x="726" y="4"/>
                </a:lnTo>
                <a:lnTo>
                  <a:pt x="728" y="4"/>
                </a:lnTo>
                <a:lnTo>
                  <a:pt x="739" y="4"/>
                </a:lnTo>
                <a:lnTo>
                  <a:pt x="741" y="4"/>
                </a:lnTo>
                <a:lnTo>
                  <a:pt x="748" y="4"/>
                </a:lnTo>
                <a:lnTo>
                  <a:pt x="752" y="4"/>
                </a:lnTo>
                <a:lnTo>
                  <a:pt x="754" y="4"/>
                </a:lnTo>
                <a:lnTo>
                  <a:pt x="762" y="4"/>
                </a:lnTo>
                <a:lnTo>
                  <a:pt x="765" y="4"/>
                </a:lnTo>
                <a:lnTo>
                  <a:pt x="773" y="4"/>
                </a:lnTo>
                <a:lnTo>
                  <a:pt x="777" y="4"/>
                </a:lnTo>
                <a:lnTo>
                  <a:pt x="782" y="4"/>
                </a:lnTo>
                <a:lnTo>
                  <a:pt x="786" y="4"/>
                </a:lnTo>
                <a:lnTo>
                  <a:pt x="788" y="4"/>
                </a:lnTo>
                <a:lnTo>
                  <a:pt x="795" y="4"/>
                </a:lnTo>
                <a:lnTo>
                  <a:pt x="799" y="4"/>
                </a:lnTo>
                <a:lnTo>
                  <a:pt x="810" y="4"/>
                </a:lnTo>
                <a:lnTo>
                  <a:pt x="812" y="4"/>
                </a:lnTo>
                <a:lnTo>
                  <a:pt x="820" y="4"/>
                </a:lnTo>
                <a:lnTo>
                  <a:pt x="823" y="4"/>
                </a:lnTo>
                <a:lnTo>
                  <a:pt x="831" y="4"/>
                </a:lnTo>
                <a:lnTo>
                  <a:pt x="833" y="4"/>
                </a:lnTo>
                <a:lnTo>
                  <a:pt x="842" y="4"/>
                </a:lnTo>
                <a:lnTo>
                  <a:pt x="840" y="159"/>
                </a:lnTo>
                <a:lnTo>
                  <a:pt x="840" y="165"/>
                </a:lnTo>
                <a:lnTo>
                  <a:pt x="842" y="169"/>
                </a:lnTo>
                <a:lnTo>
                  <a:pt x="842" y="171"/>
                </a:lnTo>
                <a:lnTo>
                  <a:pt x="850" y="171"/>
                </a:lnTo>
                <a:lnTo>
                  <a:pt x="936" y="171"/>
                </a:lnTo>
                <a:lnTo>
                  <a:pt x="1108" y="171"/>
                </a:lnTo>
                <a:lnTo>
                  <a:pt x="1116" y="171"/>
                </a:lnTo>
                <a:lnTo>
                  <a:pt x="1116" y="309"/>
                </a:lnTo>
                <a:lnTo>
                  <a:pt x="1114" y="309"/>
                </a:lnTo>
                <a:lnTo>
                  <a:pt x="1112" y="309"/>
                </a:lnTo>
                <a:lnTo>
                  <a:pt x="1110" y="309"/>
                </a:lnTo>
                <a:lnTo>
                  <a:pt x="1108" y="309"/>
                </a:lnTo>
                <a:lnTo>
                  <a:pt x="1107" y="309"/>
                </a:lnTo>
                <a:lnTo>
                  <a:pt x="1105" y="309"/>
                </a:lnTo>
                <a:lnTo>
                  <a:pt x="1103" y="309"/>
                </a:lnTo>
                <a:lnTo>
                  <a:pt x="1101" y="309"/>
                </a:lnTo>
                <a:lnTo>
                  <a:pt x="1101" y="309"/>
                </a:lnTo>
                <a:lnTo>
                  <a:pt x="1099" y="309"/>
                </a:lnTo>
                <a:lnTo>
                  <a:pt x="1099" y="309"/>
                </a:lnTo>
                <a:lnTo>
                  <a:pt x="1097" y="309"/>
                </a:lnTo>
                <a:lnTo>
                  <a:pt x="1097" y="308"/>
                </a:lnTo>
                <a:lnTo>
                  <a:pt x="1095" y="308"/>
                </a:lnTo>
                <a:lnTo>
                  <a:pt x="1095" y="306"/>
                </a:lnTo>
                <a:lnTo>
                  <a:pt x="1097" y="306"/>
                </a:lnTo>
                <a:lnTo>
                  <a:pt x="1097" y="304"/>
                </a:lnTo>
                <a:lnTo>
                  <a:pt x="1097" y="302"/>
                </a:lnTo>
                <a:lnTo>
                  <a:pt x="1097" y="300"/>
                </a:lnTo>
                <a:lnTo>
                  <a:pt x="1095" y="300"/>
                </a:lnTo>
                <a:lnTo>
                  <a:pt x="1095" y="298"/>
                </a:lnTo>
                <a:lnTo>
                  <a:pt x="1095" y="296"/>
                </a:lnTo>
                <a:lnTo>
                  <a:pt x="1095" y="294"/>
                </a:lnTo>
                <a:lnTo>
                  <a:pt x="1095" y="293"/>
                </a:lnTo>
                <a:lnTo>
                  <a:pt x="1097" y="291"/>
                </a:lnTo>
                <a:lnTo>
                  <a:pt x="1097" y="289"/>
                </a:lnTo>
                <a:lnTo>
                  <a:pt x="1097" y="291"/>
                </a:lnTo>
                <a:lnTo>
                  <a:pt x="1095" y="289"/>
                </a:lnTo>
                <a:lnTo>
                  <a:pt x="1095" y="291"/>
                </a:lnTo>
                <a:lnTo>
                  <a:pt x="1095" y="293"/>
                </a:lnTo>
                <a:lnTo>
                  <a:pt x="1093" y="294"/>
                </a:lnTo>
                <a:lnTo>
                  <a:pt x="1092" y="294"/>
                </a:lnTo>
                <a:lnTo>
                  <a:pt x="1092" y="296"/>
                </a:lnTo>
                <a:lnTo>
                  <a:pt x="1090" y="296"/>
                </a:lnTo>
                <a:lnTo>
                  <a:pt x="1088" y="298"/>
                </a:lnTo>
                <a:lnTo>
                  <a:pt x="1086" y="298"/>
                </a:lnTo>
                <a:lnTo>
                  <a:pt x="1086" y="296"/>
                </a:lnTo>
                <a:lnTo>
                  <a:pt x="1084" y="296"/>
                </a:lnTo>
                <a:lnTo>
                  <a:pt x="1082" y="296"/>
                </a:lnTo>
                <a:lnTo>
                  <a:pt x="1082" y="294"/>
                </a:lnTo>
                <a:lnTo>
                  <a:pt x="1080" y="294"/>
                </a:lnTo>
                <a:lnTo>
                  <a:pt x="1080" y="293"/>
                </a:lnTo>
                <a:lnTo>
                  <a:pt x="1078" y="294"/>
                </a:lnTo>
                <a:lnTo>
                  <a:pt x="1077" y="293"/>
                </a:lnTo>
                <a:lnTo>
                  <a:pt x="1075" y="293"/>
                </a:lnTo>
                <a:lnTo>
                  <a:pt x="1073" y="293"/>
                </a:lnTo>
                <a:lnTo>
                  <a:pt x="1071" y="293"/>
                </a:lnTo>
                <a:lnTo>
                  <a:pt x="1069" y="293"/>
                </a:lnTo>
                <a:lnTo>
                  <a:pt x="1069" y="294"/>
                </a:lnTo>
                <a:lnTo>
                  <a:pt x="1067" y="294"/>
                </a:lnTo>
                <a:lnTo>
                  <a:pt x="1067" y="296"/>
                </a:lnTo>
                <a:lnTo>
                  <a:pt x="1065" y="296"/>
                </a:lnTo>
                <a:lnTo>
                  <a:pt x="1063" y="298"/>
                </a:lnTo>
                <a:lnTo>
                  <a:pt x="1063" y="300"/>
                </a:lnTo>
                <a:lnTo>
                  <a:pt x="1062" y="300"/>
                </a:lnTo>
                <a:lnTo>
                  <a:pt x="1062" y="302"/>
                </a:lnTo>
                <a:lnTo>
                  <a:pt x="1060" y="302"/>
                </a:lnTo>
                <a:lnTo>
                  <a:pt x="1058" y="304"/>
                </a:lnTo>
                <a:lnTo>
                  <a:pt x="1056" y="304"/>
                </a:lnTo>
                <a:lnTo>
                  <a:pt x="1056" y="306"/>
                </a:lnTo>
                <a:lnTo>
                  <a:pt x="1054" y="306"/>
                </a:lnTo>
                <a:lnTo>
                  <a:pt x="1054" y="308"/>
                </a:lnTo>
                <a:lnTo>
                  <a:pt x="1052" y="308"/>
                </a:lnTo>
                <a:lnTo>
                  <a:pt x="1052" y="309"/>
                </a:lnTo>
                <a:lnTo>
                  <a:pt x="1052" y="309"/>
                </a:lnTo>
                <a:lnTo>
                  <a:pt x="1052" y="309"/>
                </a:lnTo>
                <a:lnTo>
                  <a:pt x="1052" y="311"/>
                </a:lnTo>
                <a:lnTo>
                  <a:pt x="1030" y="341"/>
                </a:lnTo>
                <a:lnTo>
                  <a:pt x="1007" y="366"/>
                </a:lnTo>
                <a:lnTo>
                  <a:pt x="1005" y="368"/>
                </a:lnTo>
                <a:lnTo>
                  <a:pt x="1005" y="384"/>
                </a:lnTo>
                <a:lnTo>
                  <a:pt x="988" y="317"/>
                </a:lnTo>
                <a:lnTo>
                  <a:pt x="981" y="281"/>
                </a:lnTo>
                <a:lnTo>
                  <a:pt x="898" y="289"/>
                </a:lnTo>
                <a:lnTo>
                  <a:pt x="861" y="354"/>
                </a:lnTo>
                <a:lnTo>
                  <a:pt x="897" y="418"/>
                </a:lnTo>
                <a:lnTo>
                  <a:pt x="898" y="433"/>
                </a:lnTo>
                <a:lnTo>
                  <a:pt x="876" y="441"/>
                </a:lnTo>
                <a:lnTo>
                  <a:pt x="861" y="443"/>
                </a:lnTo>
                <a:lnTo>
                  <a:pt x="844" y="444"/>
                </a:lnTo>
                <a:lnTo>
                  <a:pt x="814" y="446"/>
                </a:lnTo>
                <a:lnTo>
                  <a:pt x="814" y="444"/>
                </a:lnTo>
                <a:lnTo>
                  <a:pt x="818" y="341"/>
                </a:lnTo>
                <a:lnTo>
                  <a:pt x="820" y="326"/>
                </a:lnTo>
                <a:lnTo>
                  <a:pt x="820" y="300"/>
                </a:lnTo>
                <a:lnTo>
                  <a:pt x="823" y="266"/>
                </a:lnTo>
                <a:lnTo>
                  <a:pt x="823" y="266"/>
                </a:lnTo>
                <a:lnTo>
                  <a:pt x="822" y="257"/>
                </a:lnTo>
                <a:lnTo>
                  <a:pt x="823" y="246"/>
                </a:lnTo>
                <a:lnTo>
                  <a:pt x="822" y="233"/>
                </a:lnTo>
                <a:lnTo>
                  <a:pt x="820" y="210"/>
                </a:lnTo>
                <a:lnTo>
                  <a:pt x="818" y="188"/>
                </a:lnTo>
                <a:lnTo>
                  <a:pt x="619" y="334"/>
                </a:lnTo>
                <a:lnTo>
                  <a:pt x="574" y="366"/>
                </a:lnTo>
                <a:lnTo>
                  <a:pt x="527" y="407"/>
                </a:lnTo>
                <a:lnTo>
                  <a:pt x="510" y="422"/>
                </a:lnTo>
                <a:lnTo>
                  <a:pt x="488" y="441"/>
                </a:lnTo>
                <a:lnTo>
                  <a:pt x="482" y="444"/>
                </a:lnTo>
                <a:lnTo>
                  <a:pt x="439" y="495"/>
                </a:lnTo>
                <a:lnTo>
                  <a:pt x="437" y="495"/>
                </a:lnTo>
                <a:lnTo>
                  <a:pt x="437" y="497"/>
                </a:lnTo>
                <a:lnTo>
                  <a:pt x="435" y="497"/>
                </a:lnTo>
                <a:lnTo>
                  <a:pt x="435" y="499"/>
                </a:lnTo>
                <a:lnTo>
                  <a:pt x="435" y="501"/>
                </a:lnTo>
                <a:lnTo>
                  <a:pt x="433" y="503"/>
                </a:lnTo>
                <a:lnTo>
                  <a:pt x="433" y="504"/>
                </a:lnTo>
                <a:lnTo>
                  <a:pt x="433" y="506"/>
                </a:lnTo>
                <a:lnTo>
                  <a:pt x="433" y="508"/>
                </a:lnTo>
                <a:lnTo>
                  <a:pt x="433" y="508"/>
                </a:lnTo>
                <a:lnTo>
                  <a:pt x="433" y="510"/>
                </a:lnTo>
                <a:lnTo>
                  <a:pt x="433" y="512"/>
                </a:lnTo>
                <a:lnTo>
                  <a:pt x="433" y="514"/>
                </a:lnTo>
                <a:lnTo>
                  <a:pt x="431" y="514"/>
                </a:lnTo>
                <a:lnTo>
                  <a:pt x="430" y="514"/>
                </a:lnTo>
                <a:lnTo>
                  <a:pt x="426" y="514"/>
                </a:lnTo>
                <a:lnTo>
                  <a:pt x="424" y="514"/>
                </a:lnTo>
                <a:lnTo>
                  <a:pt x="422" y="514"/>
                </a:lnTo>
                <a:lnTo>
                  <a:pt x="420" y="514"/>
                </a:lnTo>
                <a:lnTo>
                  <a:pt x="418" y="514"/>
                </a:lnTo>
                <a:lnTo>
                  <a:pt x="416" y="514"/>
                </a:lnTo>
                <a:lnTo>
                  <a:pt x="415" y="514"/>
                </a:lnTo>
                <a:lnTo>
                  <a:pt x="413" y="516"/>
                </a:lnTo>
                <a:lnTo>
                  <a:pt x="411" y="516"/>
                </a:lnTo>
                <a:lnTo>
                  <a:pt x="409" y="516"/>
                </a:lnTo>
                <a:lnTo>
                  <a:pt x="407" y="516"/>
                </a:lnTo>
                <a:lnTo>
                  <a:pt x="405" y="516"/>
                </a:lnTo>
                <a:lnTo>
                  <a:pt x="405" y="514"/>
                </a:lnTo>
                <a:lnTo>
                  <a:pt x="403" y="514"/>
                </a:lnTo>
                <a:lnTo>
                  <a:pt x="401" y="514"/>
                </a:lnTo>
                <a:lnTo>
                  <a:pt x="400" y="514"/>
                </a:lnTo>
                <a:lnTo>
                  <a:pt x="398" y="512"/>
                </a:lnTo>
                <a:lnTo>
                  <a:pt x="398" y="514"/>
                </a:lnTo>
                <a:lnTo>
                  <a:pt x="400" y="514"/>
                </a:lnTo>
                <a:lnTo>
                  <a:pt x="400" y="516"/>
                </a:lnTo>
                <a:lnTo>
                  <a:pt x="400" y="518"/>
                </a:lnTo>
                <a:lnTo>
                  <a:pt x="401" y="519"/>
                </a:lnTo>
                <a:lnTo>
                  <a:pt x="401" y="521"/>
                </a:lnTo>
                <a:lnTo>
                  <a:pt x="403" y="523"/>
                </a:lnTo>
                <a:lnTo>
                  <a:pt x="403" y="525"/>
                </a:lnTo>
                <a:lnTo>
                  <a:pt x="405" y="525"/>
                </a:lnTo>
                <a:lnTo>
                  <a:pt x="405" y="527"/>
                </a:lnTo>
                <a:lnTo>
                  <a:pt x="407" y="529"/>
                </a:lnTo>
                <a:lnTo>
                  <a:pt x="407" y="531"/>
                </a:lnTo>
                <a:lnTo>
                  <a:pt x="409" y="533"/>
                </a:lnTo>
                <a:lnTo>
                  <a:pt x="409" y="534"/>
                </a:lnTo>
                <a:lnTo>
                  <a:pt x="411" y="534"/>
                </a:lnTo>
                <a:lnTo>
                  <a:pt x="411" y="534"/>
                </a:lnTo>
                <a:lnTo>
                  <a:pt x="413" y="536"/>
                </a:lnTo>
                <a:lnTo>
                  <a:pt x="413" y="538"/>
                </a:lnTo>
                <a:lnTo>
                  <a:pt x="415" y="540"/>
                </a:lnTo>
                <a:lnTo>
                  <a:pt x="415" y="542"/>
                </a:lnTo>
                <a:lnTo>
                  <a:pt x="416" y="542"/>
                </a:lnTo>
                <a:lnTo>
                  <a:pt x="418" y="542"/>
                </a:lnTo>
                <a:lnTo>
                  <a:pt x="416" y="549"/>
                </a:lnTo>
                <a:lnTo>
                  <a:pt x="415" y="553"/>
                </a:lnTo>
                <a:lnTo>
                  <a:pt x="415" y="557"/>
                </a:lnTo>
                <a:lnTo>
                  <a:pt x="413" y="557"/>
                </a:lnTo>
                <a:lnTo>
                  <a:pt x="411" y="557"/>
                </a:lnTo>
                <a:lnTo>
                  <a:pt x="407" y="557"/>
                </a:lnTo>
                <a:lnTo>
                  <a:pt x="405" y="555"/>
                </a:lnTo>
                <a:lnTo>
                  <a:pt x="403" y="555"/>
                </a:lnTo>
                <a:lnTo>
                  <a:pt x="400" y="555"/>
                </a:lnTo>
                <a:lnTo>
                  <a:pt x="396" y="553"/>
                </a:lnTo>
                <a:lnTo>
                  <a:pt x="392" y="553"/>
                </a:lnTo>
                <a:lnTo>
                  <a:pt x="390" y="553"/>
                </a:lnTo>
                <a:lnTo>
                  <a:pt x="388" y="553"/>
                </a:lnTo>
                <a:lnTo>
                  <a:pt x="386" y="553"/>
                </a:lnTo>
                <a:lnTo>
                  <a:pt x="386" y="553"/>
                </a:lnTo>
                <a:lnTo>
                  <a:pt x="385" y="553"/>
                </a:lnTo>
                <a:lnTo>
                  <a:pt x="383" y="553"/>
                </a:lnTo>
                <a:lnTo>
                  <a:pt x="379" y="551"/>
                </a:lnTo>
                <a:lnTo>
                  <a:pt x="377" y="553"/>
                </a:lnTo>
                <a:lnTo>
                  <a:pt x="375" y="555"/>
                </a:lnTo>
                <a:lnTo>
                  <a:pt x="375" y="557"/>
                </a:lnTo>
                <a:lnTo>
                  <a:pt x="375" y="559"/>
                </a:lnTo>
                <a:lnTo>
                  <a:pt x="373" y="561"/>
                </a:lnTo>
                <a:lnTo>
                  <a:pt x="373" y="563"/>
                </a:lnTo>
                <a:lnTo>
                  <a:pt x="373" y="564"/>
                </a:lnTo>
                <a:lnTo>
                  <a:pt x="371" y="566"/>
                </a:lnTo>
                <a:lnTo>
                  <a:pt x="371" y="568"/>
                </a:lnTo>
                <a:lnTo>
                  <a:pt x="370" y="570"/>
                </a:lnTo>
                <a:lnTo>
                  <a:pt x="370" y="572"/>
                </a:lnTo>
                <a:lnTo>
                  <a:pt x="370" y="574"/>
                </a:lnTo>
                <a:lnTo>
                  <a:pt x="368" y="574"/>
                </a:lnTo>
                <a:lnTo>
                  <a:pt x="366" y="578"/>
                </a:lnTo>
                <a:lnTo>
                  <a:pt x="364" y="578"/>
                </a:lnTo>
                <a:lnTo>
                  <a:pt x="362" y="579"/>
                </a:lnTo>
                <a:lnTo>
                  <a:pt x="362" y="581"/>
                </a:lnTo>
                <a:lnTo>
                  <a:pt x="358" y="585"/>
                </a:lnTo>
                <a:lnTo>
                  <a:pt x="358" y="587"/>
                </a:lnTo>
                <a:lnTo>
                  <a:pt x="356" y="589"/>
                </a:lnTo>
                <a:lnTo>
                  <a:pt x="356" y="591"/>
                </a:lnTo>
                <a:lnTo>
                  <a:pt x="356" y="593"/>
                </a:lnTo>
                <a:lnTo>
                  <a:pt x="358" y="593"/>
                </a:lnTo>
                <a:lnTo>
                  <a:pt x="360" y="596"/>
                </a:lnTo>
                <a:lnTo>
                  <a:pt x="360" y="598"/>
                </a:lnTo>
                <a:lnTo>
                  <a:pt x="362" y="600"/>
                </a:lnTo>
                <a:lnTo>
                  <a:pt x="362" y="602"/>
                </a:lnTo>
                <a:lnTo>
                  <a:pt x="360" y="602"/>
                </a:lnTo>
                <a:lnTo>
                  <a:pt x="358" y="604"/>
                </a:lnTo>
                <a:lnTo>
                  <a:pt x="356" y="606"/>
                </a:lnTo>
                <a:lnTo>
                  <a:pt x="355" y="606"/>
                </a:lnTo>
                <a:lnTo>
                  <a:pt x="355" y="608"/>
                </a:lnTo>
                <a:lnTo>
                  <a:pt x="353" y="610"/>
                </a:lnTo>
                <a:lnTo>
                  <a:pt x="353" y="611"/>
                </a:lnTo>
                <a:lnTo>
                  <a:pt x="351" y="613"/>
                </a:lnTo>
                <a:lnTo>
                  <a:pt x="349" y="615"/>
                </a:lnTo>
                <a:lnTo>
                  <a:pt x="349" y="617"/>
                </a:lnTo>
                <a:lnTo>
                  <a:pt x="349" y="619"/>
                </a:lnTo>
                <a:lnTo>
                  <a:pt x="351" y="619"/>
                </a:lnTo>
                <a:lnTo>
                  <a:pt x="353" y="619"/>
                </a:lnTo>
                <a:lnTo>
                  <a:pt x="353" y="617"/>
                </a:lnTo>
                <a:lnTo>
                  <a:pt x="355" y="617"/>
                </a:lnTo>
                <a:lnTo>
                  <a:pt x="355" y="615"/>
                </a:lnTo>
                <a:lnTo>
                  <a:pt x="356" y="615"/>
                </a:lnTo>
                <a:lnTo>
                  <a:pt x="358" y="613"/>
                </a:lnTo>
                <a:lnTo>
                  <a:pt x="360" y="613"/>
                </a:lnTo>
                <a:lnTo>
                  <a:pt x="362" y="613"/>
                </a:lnTo>
                <a:lnTo>
                  <a:pt x="364" y="613"/>
                </a:lnTo>
                <a:lnTo>
                  <a:pt x="366" y="611"/>
                </a:lnTo>
                <a:lnTo>
                  <a:pt x="368" y="611"/>
                </a:lnTo>
                <a:lnTo>
                  <a:pt x="371" y="611"/>
                </a:lnTo>
                <a:lnTo>
                  <a:pt x="373" y="611"/>
                </a:lnTo>
                <a:lnTo>
                  <a:pt x="375" y="613"/>
                </a:lnTo>
                <a:lnTo>
                  <a:pt x="375" y="615"/>
                </a:lnTo>
                <a:lnTo>
                  <a:pt x="375" y="617"/>
                </a:lnTo>
                <a:lnTo>
                  <a:pt x="375" y="619"/>
                </a:lnTo>
                <a:lnTo>
                  <a:pt x="375" y="621"/>
                </a:lnTo>
                <a:lnTo>
                  <a:pt x="375" y="623"/>
                </a:lnTo>
                <a:lnTo>
                  <a:pt x="373" y="623"/>
                </a:lnTo>
                <a:lnTo>
                  <a:pt x="375" y="623"/>
                </a:lnTo>
                <a:lnTo>
                  <a:pt x="377" y="625"/>
                </a:lnTo>
                <a:lnTo>
                  <a:pt x="379" y="625"/>
                </a:lnTo>
                <a:lnTo>
                  <a:pt x="381" y="626"/>
                </a:lnTo>
                <a:lnTo>
                  <a:pt x="383" y="626"/>
                </a:lnTo>
                <a:lnTo>
                  <a:pt x="383" y="625"/>
                </a:lnTo>
                <a:lnTo>
                  <a:pt x="385" y="623"/>
                </a:lnTo>
                <a:lnTo>
                  <a:pt x="385" y="623"/>
                </a:lnTo>
                <a:lnTo>
                  <a:pt x="386" y="621"/>
                </a:lnTo>
                <a:lnTo>
                  <a:pt x="386" y="621"/>
                </a:lnTo>
                <a:lnTo>
                  <a:pt x="388" y="621"/>
                </a:lnTo>
                <a:lnTo>
                  <a:pt x="388" y="623"/>
                </a:lnTo>
                <a:lnTo>
                  <a:pt x="390" y="623"/>
                </a:lnTo>
                <a:lnTo>
                  <a:pt x="394" y="626"/>
                </a:lnTo>
                <a:lnTo>
                  <a:pt x="396" y="626"/>
                </a:lnTo>
                <a:lnTo>
                  <a:pt x="398" y="626"/>
                </a:lnTo>
                <a:lnTo>
                  <a:pt x="400" y="626"/>
                </a:lnTo>
                <a:lnTo>
                  <a:pt x="403" y="625"/>
                </a:lnTo>
                <a:lnTo>
                  <a:pt x="405" y="623"/>
                </a:lnTo>
                <a:lnTo>
                  <a:pt x="407" y="623"/>
                </a:lnTo>
                <a:lnTo>
                  <a:pt x="409" y="623"/>
                </a:lnTo>
                <a:lnTo>
                  <a:pt x="411" y="623"/>
                </a:lnTo>
                <a:lnTo>
                  <a:pt x="413" y="623"/>
                </a:lnTo>
                <a:lnTo>
                  <a:pt x="415" y="623"/>
                </a:lnTo>
                <a:lnTo>
                  <a:pt x="416" y="623"/>
                </a:lnTo>
                <a:lnTo>
                  <a:pt x="418" y="623"/>
                </a:lnTo>
                <a:lnTo>
                  <a:pt x="418" y="625"/>
                </a:lnTo>
                <a:lnTo>
                  <a:pt x="418" y="626"/>
                </a:lnTo>
                <a:lnTo>
                  <a:pt x="418" y="628"/>
                </a:lnTo>
                <a:lnTo>
                  <a:pt x="420" y="630"/>
                </a:lnTo>
                <a:lnTo>
                  <a:pt x="422" y="632"/>
                </a:lnTo>
                <a:lnTo>
                  <a:pt x="424" y="634"/>
                </a:lnTo>
                <a:lnTo>
                  <a:pt x="424" y="636"/>
                </a:lnTo>
                <a:lnTo>
                  <a:pt x="424" y="638"/>
                </a:lnTo>
                <a:lnTo>
                  <a:pt x="424" y="640"/>
                </a:lnTo>
                <a:lnTo>
                  <a:pt x="422" y="640"/>
                </a:lnTo>
                <a:lnTo>
                  <a:pt x="420" y="641"/>
                </a:lnTo>
                <a:lnTo>
                  <a:pt x="418" y="640"/>
                </a:lnTo>
                <a:lnTo>
                  <a:pt x="413" y="638"/>
                </a:lnTo>
                <a:lnTo>
                  <a:pt x="411" y="638"/>
                </a:lnTo>
                <a:lnTo>
                  <a:pt x="409" y="638"/>
                </a:lnTo>
                <a:lnTo>
                  <a:pt x="405" y="638"/>
                </a:lnTo>
                <a:lnTo>
                  <a:pt x="405" y="638"/>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125"/>
          <p:cNvSpPr>
            <a:spLocks/>
          </p:cNvSpPr>
          <p:nvPr/>
        </p:nvSpPr>
        <p:spPr bwMode="auto">
          <a:xfrm>
            <a:off x="1421395" y="953658"/>
            <a:ext cx="1173162" cy="1109663"/>
          </a:xfrm>
          <a:custGeom>
            <a:avLst/>
            <a:gdLst>
              <a:gd name="T0" fmla="*/ 683 w 739"/>
              <a:gd name="T1" fmla="*/ 390 h 699"/>
              <a:gd name="T2" fmla="*/ 709 w 739"/>
              <a:gd name="T3" fmla="*/ 403 h 699"/>
              <a:gd name="T4" fmla="*/ 733 w 739"/>
              <a:gd name="T5" fmla="*/ 420 h 699"/>
              <a:gd name="T6" fmla="*/ 739 w 739"/>
              <a:gd name="T7" fmla="*/ 442 h 699"/>
              <a:gd name="T8" fmla="*/ 718 w 739"/>
              <a:gd name="T9" fmla="*/ 452 h 699"/>
              <a:gd name="T10" fmla="*/ 700 w 739"/>
              <a:gd name="T11" fmla="*/ 465 h 699"/>
              <a:gd name="T12" fmla="*/ 683 w 739"/>
              <a:gd name="T13" fmla="*/ 457 h 699"/>
              <a:gd name="T14" fmla="*/ 662 w 739"/>
              <a:gd name="T15" fmla="*/ 467 h 699"/>
              <a:gd name="T16" fmla="*/ 634 w 739"/>
              <a:gd name="T17" fmla="*/ 485 h 699"/>
              <a:gd name="T18" fmla="*/ 640 w 739"/>
              <a:gd name="T19" fmla="*/ 510 h 699"/>
              <a:gd name="T20" fmla="*/ 643 w 739"/>
              <a:gd name="T21" fmla="*/ 532 h 699"/>
              <a:gd name="T22" fmla="*/ 636 w 739"/>
              <a:gd name="T23" fmla="*/ 558 h 699"/>
              <a:gd name="T24" fmla="*/ 630 w 739"/>
              <a:gd name="T25" fmla="*/ 575 h 699"/>
              <a:gd name="T26" fmla="*/ 628 w 739"/>
              <a:gd name="T27" fmla="*/ 602 h 699"/>
              <a:gd name="T28" fmla="*/ 611 w 739"/>
              <a:gd name="T29" fmla="*/ 618 h 699"/>
              <a:gd name="T30" fmla="*/ 606 w 739"/>
              <a:gd name="T31" fmla="*/ 645 h 699"/>
              <a:gd name="T32" fmla="*/ 585 w 739"/>
              <a:gd name="T33" fmla="*/ 652 h 699"/>
              <a:gd name="T34" fmla="*/ 568 w 739"/>
              <a:gd name="T35" fmla="*/ 658 h 699"/>
              <a:gd name="T36" fmla="*/ 544 w 739"/>
              <a:gd name="T37" fmla="*/ 654 h 699"/>
              <a:gd name="T38" fmla="*/ 525 w 739"/>
              <a:gd name="T39" fmla="*/ 665 h 699"/>
              <a:gd name="T40" fmla="*/ 520 w 739"/>
              <a:gd name="T41" fmla="*/ 684 h 699"/>
              <a:gd name="T42" fmla="*/ 503 w 739"/>
              <a:gd name="T43" fmla="*/ 697 h 699"/>
              <a:gd name="T44" fmla="*/ 480 w 739"/>
              <a:gd name="T45" fmla="*/ 686 h 699"/>
              <a:gd name="T46" fmla="*/ 460 w 739"/>
              <a:gd name="T47" fmla="*/ 680 h 699"/>
              <a:gd name="T48" fmla="*/ 435 w 739"/>
              <a:gd name="T49" fmla="*/ 671 h 699"/>
              <a:gd name="T50" fmla="*/ 428 w 739"/>
              <a:gd name="T51" fmla="*/ 654 h 699"/>
              <a:gd name="T52" fmla="*/ 407 w 739"/>
              <a:gd name="T53" fmla="*/ 633 h 699"/>
              <a:gd name="T54" fmla="*/ 381 w 739"/>
              <a:gd name="T55" fmla="*/ 637 h 699"/>
              <a:gd name="T56" fmla="*/ 375 w 739"/>
              <a:gd name="T57" fmla="*/ 618 h 699"/>
              <a:gd name="T58" fmla="*/ 373 w 739"/>
              <a:gd name="T59" fmla="*/ 594 h 699"/>
              <a:gd name="T60" fmla="*/ 375 w 739"/>
              <a:gd name="T61" fmla="*/ 572 h 699"/>
              <a:gd name="T62" fmla="*/ 371 w 739"/>
              <a:gd name="T63" fmla="*/ 570 h 699"/>
              <a:gd name="T64" fmla="*/ 366 w 739"/>
              <a:gd name="T65" fmla="*/ 564 h 699"/>
              <a:gd name="T66" fmla="*/ 364 w 739"/>
              <a:gd name="T67" fmla="*/ 543 h 699"/>
              <a:gd name="T68" fmla="*/ 341 w 739"/>
              <a:gd name="T69" fmla="*/ 536 h 699"/>
              <a:gd name="T70" fmla="*/ 321 w 739"/>
              <a:gd name="T71" fmla="*/ 523 h 699"/>
              <a:gd name="T72" fmla="*/ 298 w 739"/>
              <a:gd name="T73" fmla="*/ 515 h 699"/>
              <a:gd name="T74" fmla="*/ 298 w 739"/>
              <a:gd name="T75" fmla="*/ 487 h 699"/>
              <a:gd name="T76" fmla="*/ 289 w 739"/>
              <a:gd name="T77" fmla="*/ 470 h 699"/>
              <a:gd name="T78" fmla="*/ 281 w 739"/>
              <a:gd name="T79" fmla="*/ 463 h 699"/>
              <a:gd name="T80" fmla="*/ 257 w 739"/>
              <a:gd name="T81" fmla="*/ 459 h 699"/>
              <a:gd name="T82" fmla="*/ 240 w 739"/>
              <a:gd name="T83" fmla="*/ 446 h 699"/>
              <a:gd name="T84" fmla="*/ 244 w 739"/>
              <a:gd name="T85" fmla="*/ 423 h 699"/>
              <a:gd name="T86" fmla="*/ 265 w 739"/>
              <a:gd name="T87" fmla="*/ 423 h 699"/>
              <a:gd name="T88" fmla="*/ 280 w 739"/>
              <a:gd name="T89" fmla="*/ 410 h 699"/>
              <a:gd name="T90" fmla="*/ 265 w 739"/>
              <a:gd name="T91" fmla="*/ 405 h 699"/>
              <a:gd name="T92" fmla="*/ 240 w 739"/>
              <a:gd name="T93" fmla="*/ 401 h 699"/>
              <a:gd name="T94" fmla="*/ 216 w 739"/>
              <a:gd name="T95" fmla="*/ 397 h 699"/>
              <a:gd name="T96" fmla="*/ 189 w 739"/>
              <a:gd name="T97" fmla="*/ 395 h 699"/>
              <a:gd name="T98" fmla="*/ 173 w 739"/>
              <a:gd name="T99" fmla="*/ 380 h 699"/>
              <a:gd name="T100" fmla="*/ 152 w 739"/>
              <a:gd name="T101" fmla="*/ 365 h 699"/>
              <a:gd name="T102" fmla="*/ 341 w 739"/>
              <a:gd name="T103" fmla="*/ 58 h 699"/>
              <a:gd name="T104" fmla="*/ 379 w 739"/>
              <a:gd name="T105" fmla="*/ 166 h 699"/>
              <a:gd name="T106" fmla="*/ 521 w 739"/>
              <a:gd name="T107" fmla="*/ 253 h 699"/>
              <a:gd name="T108" fmla="*/ 615 w 739"/>
              <a:gd name="T109" fmla="*/ 382 h 699"/>
              <a:gd name="T110" fmla="*/ 630 w 739"/>
              <a:gd name="T111" fmla="*/ 382 h 699"/>
              <a:gd name="T112" fmla="*/ 643 w 739"/>
              <a:gd name="T113" fmla="*/ 384 h 699"/>
              <a:gd name="T114" fmla="*/ 660 w 739"/>
              <a:gd name="T115" fmla="*/ 386 h 699"/>
              <a:gd name="T116" fmla="*/ 673 w 739"/>
              <a:gd name="T117" fmla="*/ 38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9" h="699">
                <a:moveTo>
                  <a:pt x="686" y="373"/>
                </a:moveTo>
                <a:lnTo>
                  <a:pt x="686" y="375"/>
                </a:lnTo>
                <a:lnTo>
                  <a:pt x="685" y="375"/>
                </a:lnTo>
                <a:lnTo>
                  <a:pt x="685" y="376"/>
                </a:lnTo>
                <a:lnTo>
                  <a:pt x="685" y="378"/>
                </a:lnTo>
                <a:lnTo>
                  <a:pt x="683" y="378"/>
                </a:lnTo>
                <a:lnTo>
                  <a:pt x="683" y="380"/>
                </a:lnTo>
                <a:lnTo>
                  <a:pt x="683" y="382"/>
                </a:lnTo>
                <a:lnTo>
                  <a:pt x="683" y="384"/>
                </a:lnTo>
                <a:lnTo>
                  <a:pt x="681" y="384"/>
                </a:lnTo>
                <a:lnTo>
                  <a:pt x="681" y="386"/>
                </a:lnTo>
                <a:lnTo>
                  <a:pt x="681" y="388"/>
                </a:lnTo>
                <a:lnTo>
                  <a:pt x="683" y="390"/>
                </a:lnTo>
                <a:lnTo>
                  <a:pt x="683" y="390"/>
                </a:lnTo>
                <a:lnTo>
                  <a:pt x="685" y="390"/>
                </a:lnTo>
                <a:lnTo>
                  <a:pt x="686" y="391"/>
                </a:lnTo>
                <a:lnTo>
                  <a:pt x="688" y="393"/>
                </a:lnTo>
                <a:lnTo>
                  <a:pt x="690" y="393"/>
                </a:lnTo>
                <a:lnTo>
                  <a:pt x="692" y="395"/>
                </a:lnTo>
                <a:lnTo>
                  <a:pt x="694" y="395"/>
                </a:lnTo>
                <a:lnTo>
                  <a:pt x="696" y="397"/>
                </a:lnTo>
                <a:lnTo>
                  <a:pt x="698" y="397"/>
                </a:lnTo>
                <a:lnTo>
                  <a:pt x="700" y="399"/>
                </a:lnTo>
                <a:lnTo>
                  <a:pt x="701" y="399"/>
                </a:lnTo>
                <a:lnTo>
                  <a:pt x="703" y="401"/>
                </a:lnTo>
                <a:lnTo>
                  <a:pt x="705" y="401"/>
                </a:lnTo>
                <a:lnTo>
                  <a:pt x="707" y="403"/>
                </a:lnTo>
                <a:lnTo>
                  <a:pt x="709" y="403"/>
                </a:lnTo>
                <a:lnTo>
                  <a:pt x="711" y="405"/>
                </a:lnTo>
                <a:lnTo>
                  <a:pt x="713" y="405"/>
                </a:lnTo>
                <a:lnTo>
                  <a:pt x="713" y="406"/>
                </a:lnTo>
                <a:lnTo>
                  <a:pt x="715" y="406"/>
                </a:lnTo>
                <a:lnTo>
                  <a:pt x="717" y="408"/>
                </a:lnTo>
                <a:lnTo>
                  <a:pt x="718" y="410"/>
                </a:lnTo>
                <a:lnTo>
                  <a:pt x="720" y="410"/>
                </a:lnTo>
                <a:lnTo>
                  <a:pt x="722" y="412"/>
                </a:lnTo>
                <a:lnTo>
                  <a:pt x="724" y="414"/>
                </a:lnTo>
                <a:lnTo>
                  <a:pt x="726" y="414"/>
                </a:lnTo>
                <a:lnTo>
                  <a:pt x="728" y="416"/>
                </a:lnTo>
                <a:lnTo>
                  <a:pt x="730" y="416"/>
                </a:lnTo>
                <a:lnTo>
                  <a:pt x="732" y="418"/>
                </a:lnTo>
                <a:lnTo>
                  <a:pt x="733" y="420"/>
                </a:lnTo>
                <a:lnTo>
                  <a:pt x="735" y="422"/>
                </a:lnTo>
                <a:lnTo>
                  <a:pt x="737" y="423"/>
                </a:lnTo>
                <a:lnTo>
                  <a:pt x="737" y="425"/>
                </a:lnTo>
                <a:lnTo>
                  <a:pt x="737" y="427"/>
                </a:lnTo>
                <a:lnTo>
                  <a:pt x="737" y="429"/>
                </a:lnTo>
                <a:lnTo>
                  <a:pt x="739" y="429"/>
                </a:lnTo>
                <a:lnTo>
                  <a:pt x="739" y="431"/>
                </a:lnTo>
                <a:lnTo>
                  <a:pt x="739" y="433"/>
                </a:lnTo>
                <a:lnTo>
                  <a:pt x="739" y="435"/>
                </a:lnTo>
                <a:lnTo>
                  <a:pt x="739" y="435"/>
                </a:lnTo>
                <a:lnTo>
                  <a:pt x="739" y="437"/>
                </a:lnTo>
                <a:lnTo>
                  <a:pt x="739" y="438"/>
                </a:lnTo>
                <a:lnTo>
                  <a:pt x="739" y="440"/>
                </a:lnTo>
                <a:lnTo>
                  <a:pt x="739" y="442"/>
                </a:lnTo>
                <a:lnTo>
                  <a:pt x="737" y="444"/>
                </a:lnTo>
                <a:lnTo>
                  <a:pt x="737" y="446"/>
                </a:lnTo>
                <a:lnTo>
                  <a:pt x="735" y="448"/>
                </a:lnTo>
                <a:lnTo>
                  <a:pt x="735" y="450"/>
                </a:lnTo>
                <a:lnTo>
                  <a:pt x="733" y="452"/>
                </a:lnTo>
                <a:lnTo>
                  <a:pt x="732" y="452"/>
                </a:lnTo>
                <a:lnTo>
                  <a:pt x="730" y="452"/>
                </a:lnTo>
                <a:lnTo>
                  <a:pt x="728" y="452"/>
                </a:lnTo>
                <a:lnTo>
                  <a:pt x="728" y="453"/>
                </a:lnTo>
                <a:lnTo>
                  <a:pt x="726" y="453"/>
                </a:lnTo>
                <a:lnTo>
                  <a:pt x="724" y="452"/>
                </a:lnTo>
                <a:lnTo>
                  <a:pt x="722" y="452"/>
                </a:lnTo>
                <a:lnTo>
                  <a:pt x="720" y="452"/>
                </a:lnTo>
                <a:lnTo>
                  <a:pt x="718" y="452"/>
                </a:lnTo>
                <a:lnTo>
                  <a:pt x="718" y="453"/>
                </a:lnTo>
                <a:lnTo>
                  <a:pt x="717" y="453"/>
                </a:lnTo>
                <a:lnTo>
                  <a:pt x="715" y="455"/>
                </a:lnTo>
                <a:lnTo>
                  <a:pt x="713" y="457"/>
                </a:lnTo>
                <a:lnTo>
                  <a:pt x="713" y="459"/>
                </a:lnTo>
                <a:lnTo>
                  <a:pt x="713" y="461"/>
                </a:lnTo>
                <a:lnTo>
                  <a:pt x="711" y="461"/>
                </a:lnTo>
                <a:lnTo>
                  <a:pt x="709" y="461"/>
                </a:lnTo>
                <a:lnTo>
                  <a:pt x="709" y="463"/>
                </a:lnTo>
                <a:lnTo>
                  <a:pt x="707" y="463"/>
                </a:lnTo>
                <a:lnTo>
                  <a:pt x="705" y="465"/>
                </a:lnTo>
                <a:lnTo>
                  <a:pt x="703" y="465"/>
                </a:lnTo>
                <a:lnTo>
                  <a:pt x="701" y="465"/>
                </a:lnTo>
                <a:lnTo>
                  <a:pt x="700" y="465"/>
                </a:lnTo>
                <a:lnTo>
                  <a:pt x="700" y="467"/>
                </a:lnTo>
                <a:lnTo>
                  <a:pt x="698" y="467"/>
                </a:lnTo>
                <a:lnTo>
                  <a:pt x="696" y="467"/>
                </a:lnTo>
                <a:lnTo>
                  <a:pt x="694" y="467"/>
                </a:lnTo>
                <a:lnTo>
                  <a:pt x="694" y="465"/>
                </a:lnTo>
                <a:lnTo>
                  <a:pt x="692" y="465"/>
                </a:lnTo>
                <a:lnTo>
                  <a:pt x="692" y="463"/>
                </a:lnTo>
                <a:lnTo>
                  <a:pt x="690" y="463"/>
                </a:lnTo>
                <a:lnTo>
                  <a:pt x="688" y="463"/>
                </a:lnTo>
                <a:lnTo>
                  <a:pt x="686" y="461"/>
                </a:lnTo>
                <a:lnTo>
                  <a:pt x="686" y="459"/>
                </a:lnTo>
                <a:lnTo>
                  <a:pt x="686" y="457"/>
                </a:lnTo>
                <a:lnTo>
                  <a:pt x="685" y="457"/>
                </a:lnTo>
                <a:lnTo>
                  <a:pt x="683" y="457"/>
                </a:lnTo>
                <a:lnTo>
                  <a:pt x="681" y="457"/>
                </a:lnTo>
                <a:lnTo>
                  <a:pt x="679" y="455"/>
                </a:lnTo>
                <a:lnTo>
                  <a:pt x="677" y="457"/>
                </a:lnTo>
                <a:lnTo>
                  <a:pt x="675" y="457"/>
                </a:lnTo>
                <a:lnTo>
                  <a:pt x="675" y="459"/>
                </a:lnTo>
                <a:lnTo>
                  <a:pt x="673" y="459"/>
                </a:lnTo>
                <a:lnTo>
                  <a:pt x="671" y="461"/>
                </a:lnTo>
                <a:lnTo>
                  <a:pt x="671" y="463"/>
                </a:lnTo>
                <a:lnTo>
                  <a:pt x="670" y="463"/>
                </a:lnTo>
                <a:lnTo>
                  <a:pt x="668" y="465"/>
                </a:lnTo>
                <a:lnTo>
                  <a:pt x="666" y="465"/>
                </a:lnTo>
                <a:lnTo>
                  <a:pt x="666" y="467"/>
                </a:lnTo>
                <a:lnTo>
                  <a:pt x="664" y="467"/>
                </a:lnTo>
                <a:lnTo>
                  <a:pt x="662" y="467"/>
                </a:lnTo>
                <a:lnTo>
                  <a:pt x="660" y="467"/>
                </a:lnTo>
                <a:lnTo>
                  <a:pt x="658" y="467"/>
                </a:lnTo>
                <a:lnTo>
                  <a:pt x="656" y="468"/>
                </a:lnTo>
                <a:lnTo>
                  <a:pt x="655" y="470"/>
                </a:lnTo>
                <a:lnTo>
                  <a:pt x="655" y="472"/>
                </a:lnTo>
                <a:lnTo>
                  <a:pt x="653" y="474"/>
                </a:lnTo>
                <a:lnTo>
                  <a:pt x="653" y="476"/>
                </a:lnTo>
                <a:lnTo>
                  <a:pt x="651" y="478"/>
                </a:lnTo>
                <a:lnTo>
                  <a:pt x="651" y="480"/>
                </a:lnTo>
                <a:lnTo>
                  <a:pt x="636" y="480"/>
                </a:lnTo>
                <a:lnTo>
                  <a:pt x="636" y="482"/>
                </a:lnTo>
                <a:lnTo>
                  <a:pt x="634" y="482"/>
                </a:lnTo>
                <a:lnTo>
                  <a:pt x="634" y="483"/>
                </a:lnTo>
                <a:lnTo>
                  <a:pt x="634" y="485"/>
                </a:lnTo>
                <a:lnTo>
                  <a:pt x="634" y="487"/>
                </a:lnTo>
                <a:lnTo>
                  <a:pt x="634" y="489"/>
                </a:lnTo>
                <a:lnTo>
                  <a:pt x="634" y="491"/>
                </a:lnTo>
                <a:lnTo>
                  <a:pt x="634" y="493"/>
                </a:lnTo>
                <a:lnTo>
                  <a:pt x="634" y="495"/>
                </a:lnTo>
                <a:lnTo>
                  <a:pt x="634" y="497"/>
                </a:lnTo>
                <a:lnTo>
                  <a:pt x="634" y="498"/>
                </a:lnTo>
                <a:lnTo>
                  <a:pt x="636" y="500"/>
                </a:lnTo>
                <a:lnTo>
                  <a:pt x="638" y="502"/>
                </a:lnTo>
                <a:lnTo>
                  <a:pt x="638" y="504"/>
                </a:lnTo>
                <a:lnTo>
                  <a:pt x="638" y="506"/>
                </a:lnTo>
                <a:lnTo>
                  <a:pt x="638" y="508"/>
                </a:lnTo>
                <a:lnTo>
                  <a:pt x="638" y="510"/>
                </a:lnTo>
                <a:lnTo>
                  <a:pt x="640" y="510"/>
                </a:lnTo>
                <a:lnTo>
                  <a:pt x="640" y="512"/>
                </a:lnTo>
                <a:lnTo>
                  <a:pt x="640" y="513"/>
                </a:lnTo>
                <a:lnTo>
                  <a:pt x="640" y="515"/>
                </a:lnTo>
                <a:lnTo>
                  <a:pt x="640" y="517"/>
                </a:lnTo>
                <a:lnTo>
                  <a:pt x="640" y="519"/>
                </a:lnTo>
                <a:lnTo>
                  <a:pt x="641" y="521"/>
                </a:lnTo>
                <a:lnTo>
                  <a:pt x="641" y="523"/>
                </a:lnTo>
                <a:lnTo>
                  <a:pt x="641" y="525"/>
                </a:lnTo>
                <a:lnTo>
                  <a:pt x="641" y="525"/>
                </a:lnTo>
                <a:lnTo>
                  <a:pt x="643" y="527"/>
                </a:lnTo>
                <a:lnTo>
                  <a:pt x="645" y="527"/>
                </a:lnTo>
                <a:lnTo>
                  <a:pt x="647" y="528"/>
                </a:lnTo>
                <a:lnTo>
                  <a:pt x="647" y="530"/>
                </a:lnTo>
                <a:lnTo>
                  <a:pt x="643" y="532"/>
                </a:lnTo>
                <a:lnTo>
                  <a:pt x="643" y="534"/>
                </a:lnTo>
                <a:lnTo>
                  <a:pt x="643" y="536"/>
                </a:lnTo>
                <a:lnTo>
                  <a:pt x="643" y="538"/>
                </a:lnTo>
                <a:lnTo>
                  <a:pt x="643" y="540"/>
                </a:lnTo>
                <a:lnTo>
                  <a:pt x="641" y="542"/>
                </a:lnTo>
                <a:lnTo>
                  <a:pt x="641" y="543"/>
                </a:lnTo>
                <a:lnTo>
                  <a:pt x="641" y="545"/>
                </a:lnTo>
                <a:lnTo>
                  <a:pt x="640" y="547"/>
                </a:lnTo>
                <a:lnTo>
                  <a:pt x="640" y="549"/>
                </a:lnTo>
                <a:lnTo>
                  <a:pt x="640" y="551"/>
                </a:lnTo>
                <a:lnTo>
                  <a:pt x="638" y="553"/>
                </a:lnTo>
                <a:lnTo>
                  <a:pt x="636" y="555"/>
                </a:lnTo>
                <a:lnTo>
                  <a:pt x="636" y="557"/>
                </a:lnTo>
                <a:lnTo>
                  <a:pt x="636" y="558"/>
                </a:lnTo>
                <a:lnTo>
                  <a:pt x="636" y="560"/>
                </a:lnTo>
                <a:lnTo>
                  <a:pt x="636" y="562"/>
                </a:lnTo>
                <a:lnTo>
                  <a:pt x="636" y="564"/>
                </a:lnTo>
                <a:lnTo>
                  <a:pt x="636" y="566"/>
                </a:lnTo>
                <a:lnTo>
                  <a:pt x="634" y="566"/>
                </a:lnTo>
                <a:lnTo>
                  <a:pt x="634" y="568"/>
                </a:lnTo>
                <a:lnTo>
                  <a:pt x="632" y="568"/>
                </a:lnTo>
                <a:lnTo>
                  <a:pt x="630" y="568"/>
                </a:lnTo>
                <a:lnTo>
                  <a:pt x="630" y="570"/>
                </a:lnTo>
                <a:lnTo>
                  <a:pt x="628" y="570"/>
                </a:lnTo>
                <a:lnTo>
                  <a:pt x="628" y="570"/>
                </a:lnTo>
                <a:lnTo>
                  <a:pt x="630" y="572"/>
                </a:lnTo>
                <a:lnTo>
                  <a:pt x="630" y="573"/>
                </a:lnTo>
                <a:lnTo>
                  <a:pt x="630" y="575"/>
                </a:lnTo>
                <a:lnTo>
                  <a:pt x="630" y="577"/>
                </a:lnTo>
                <a:lnTo>
                  <a:pt x="628" y="579"/>
                </a:lnTo>
                <a:lnTo>
                  <a:pt x="628" y="581"/>
                </a:lnTo>
                <a:lnTo>
                  <a:pt x="628" y="583"/>
                </a:lnTo>
                <a:lnTo>
                  <a:pt x="628" y="585"/>
                </a:lnTo>
                <a:lnTo>
                  <a:pt x="628" y="587"/>
                </a:lnTo>
                <a:lnTo>
                  <a:pt x="628" y="590"/>
                </a:lnTo>
                <a:lnTo>
                  <a:pt x="628" y="592"/>
                </a:lnTo>
                <a:lnTo>
                  <a:pt x="628" y="594"/>
                </a:lnTo>
                <a:lnTo>
                  <a:pt x="626" y="594"/>
                </a:lnTo>
                <a:lnTo>
                  <a:pt x="626" y="596"/>
                </a:lnTo>
                <a:lnTo>
                  <a:pt x="628" y="598"/>
                </a:lnTo>
                <a:lnTo>
                  <a:pt x="628" y="600"/>
                </a:lnTo>
                <a:lnTo>
                  <a:pt x="628" y="602"/>
                </a:lnTo>
                <a:lnTo>
                  <a:pt x="628" y="603"/>
                </a:lnTo>
                <a:lnTo>
                  <a:pt x="626" y="605"/>
                </a:lnTo>
                <a:lnTo>
                  <a:pt x="625" y="605"/>
                </a:lnTo>
                <a:lnTo>
                  <a:pt x="625" y="607"/>
                </a:lnTo>
                <a:lnTo>
                  <a:pt x="623" y="609"/>
                </a:lnTo>
                <a:lnTo>
                  <a:pt x="621" y="609"/>
                </a:lnTo>
                <a:lnTo>
                  <a:pt x="619" y="611"/>
                </a:lnTo>
                <a:lnTo>
                  <a:pt x="617" y="611"/>
                </a:lnTo>
                <a:lnTo>
                  <a:pt x="617" y="611"/>
                </a:lnTo>
                <a:lnTo>
                  <a:pt x="615" y="613"/>
                </a:lnTo>
                <a:lnTo>
                  <a:pt x="613" y="613"/>
                </a:lnTo>
                <a:lnTo>
                  <a:pt x="613" y="615"/>
                </a:lnTo>
                <a:lnTo>
                  <a:pt x="611" y="617"/>
                </a:lnTo>
                <a:lnTo>
                  <a:pt x="611" y="618"/>
                </a:lnTo>
                <a:lnTo>
                  <a:pt x="611" y="620"/>
                </a:lnTo>
                <a:lnTo>
                  <a:pt x="611" y="622"/>
                </a:lnTo>
                <a:lnTo>
                  <a:pt x="611" y="624"/>
                </a:lnTo>
                <a:lnTo>
                  <a:pt x="611" y="626"/>
                </a:lnTo>
                <a:lnTo>
                  <a:pt x="610" y="628"/>
                </a:lnTo>
                <a:lnTo>
                  <a:pt x="610" y="630"/>
                </a:lnTo>
                <a:lnTo>
                  <a:pt x="610" y="632"/>
                </a:lnTo>
                <a:lnTo>
                  <a:pt x="610" y="633"/>
                </a:lnTo>
                <a:lnTo>
                  <a:pt x="610" y="635"/>
                </a:lnTo>
                <a:lnTo>
                  <a:pt x="608" y="637"/>
                </a:lnTo>
                <a:lnTo>
                  <a:pt x="608" y="639"/>
                </a:lnTo>
                <a:lnTo>
                  <a:pt x="608" y="641"/>
                </a:lnTo>
                <a:lnTo>
                  <a:pt x="608" y="643"/>
                </a:lnTo>
                <a:lnTo>
                  <a:pt x="606" y="645"/>
                </a:lnTo>
                <a:lnTo>
                  <a:pt x="606" y="647"/>
                </a:lnTo>
                <a:lnTo>
                  <a:pt x="604" y="647"/>
                </a:lnTo>
                <a:lnTo>
                  <a:pt x="604" y="648"/>
                </a:lnTo>
                <a:lnTo>
                  <a:pt x="602" y="648"/>
                </a:lnTo>
                <a:lnTo>
                  <a:pt x="602" y="650"/>
                </a:lnTo>
                <a:lnTo>
                  <a:pt x="600" y="652"/>
                </a:lnTo>
                <a:lnTo>
                  <a:pt x="598" y="652"/>
                </a:lnTo>
                <a:lnTo>
                  <a:pt x="596" y="652"/>
                </a:lnTo>
                <a:lnTo>
                  <a:pt x="595" y="652"/>
                </a:lnTo>
                <a:lnTo>
                  <a:pt x="593" y="652"/>
                </a:lnTo>
                <a:lnTo>
                  <a:pt x="591" y="652"/>
                </a:lnTo>
                <a:lnTo>
                  <a:pt x="589" y="652"/>
                </a:lnTo>
                <a:lnTo>
                  <a:pt x="587" y="652"/>
                </a:lnTo>
                <a:lnTo>
                  <a:pt x="585" y="652"/>
                </a:lnTo>
                <a:lnTo>
                  <a:pt x="583" y="652"/>
                </a:lnTo>
                <a:lnTo>
                  <a:pt x="581" y="652"/>
                </a:lnTo>
                <a:lnTo>
                  <a:pt x="580" y="652"/>
                </a:lnTo>
                <a:lnTo>
                  <a:pt x="578" y="652"/>
                </a:lnTo>
                <a:lnTo>
                  <a:pt x="578" y="654"/>
                </a:lnTo>
                <a:lnTo>
                  <a:pt x="576" y="654"/>
                </a:lnTo>
                <a:lnTo>
                  <a:pt x="576" y="656"/>
                </a:lnTo>
                <a:lnTo>
                  <a:pt x="574" y="656"/>
                </a:lnTo>
                <a:lnTo>
                  <a:pt x="574" y="658"/>
                </a:lnTo>
                <a:lnTo>
                  <a:pt x="572" y="658"/>
                </a:lnTo>
                <a:lnTo>
                  <a:pt x="572" y="658"/>
                </a:lnTo>
                <a:lnTo>
                  <a:pt x="570" y="658"/>
                </a:lnTo>
                <a:lnTo>
                  <a:pt x="570" y="658"/>
                </a:lnTo>
                <a:lnTo>
                  <a:pt x="568" y="658"/>
                </a:lnTo>
                <a:lnTo>
                  <a:pt x="566" y="658"/>
                </a:lnTo>
                <a:lnTo>
                  <a:pt x="565" y="658"/>
                </a:lnTo>
                <a:lnTo>
                  <a:pt x="563" y="658"/>
                </a:lnTo>
                <a:lnTo>
                  <a:pt x="563" y="658"/>
                </a:lnTo>
                <a:lnTo>
                  <a:pt x="561" y="658"/>
                </a:lnTo>
                <a:lnTo>
                  <a:pt x="559" y="658"/>
                </a:lnTo>
                <a:lnTo>
                  <a:pt x="557" y="658"/>
                </a:lnTo>
                <a:lnTo>
                  <a:pt x="555" y="656"/>
                </a:lnTo>
                <a:lnTo>
                  <a:pt x="553" y="656"/>
                </a:lnTo>
                <a:lnTo>
                  <a:pt x="551" y="656"/>
                </a:lnTo>
                <a:lnTo>
                  <a:pt x="550" y="656"/>
                </a:lnTo>
                <a:lnTo>
                  <a:pt x="548" y="654"/>
                </a:lnTo>
                <a:lnTo>
                  <a:pt x="546" y="654"/>
                </a:lnTo>
                <a:lnTo>
                  <a:pt x="544" y="654"/>
                </a:lnTo>
                <a:lnTo>
                  <a:pt x="542" y="654"/>
                </a:lnTo>
                <a:lnTo>
                  <a:pt x="540" y="654"/>
                </a:lnTo>
                <a:lnTo>
                  <a:pt x="538" y="654"/>
                </a:lnTo>
                <a:lnTo>
                  <a:pt x="536" y="654"/>
                </a:lnTo>
                <a:lnTo>
                  <a:pt x="535" y="654"/>
                </a:lnTo>
                <a:lnTo>
                  <a:pt x="535" y="656"/>
                </a:lnTo>
                <a:lnTo>
                  <a:pt x="533" y="656"/>
                </a:lnTo>
                <a:lnTo>
                  <a:pt x="531" y="658"/>
                </a:lnTo>
                <a:lnTo>
                  <a:pt x="529" y="658"/>
                </a:lnTo>
                <a:lnTo>
                  <a:pt x="529" y="660"/>
                </a:lnTo>
                <a:lnTo>
                  <a:pt x="527" y="660"/>
                </a:lnTo>
                <a:lnTo>
                  <a:pt x="527" y="662"/>
                </a:lnTo>
                <a:lnTo>
                  <a:pt x="525" y="663"/>
                </a:lnTo>
                <a:lnTo>
                  <a:pt x="525" y="665"/>
                </a:lnTo>
                <a:lnTo>
                  <a:pt x="523" y="665"/>
                </a:lnTo>
                <a:lnTo>
                  <a:pt x="523" y="667"/>
                </a:lnTo>
                <a:lnTo>
                  <a:pt x="523" y="669"/>
                </a:lnTo>
                <a:lnTo>
                  <a:pt x="523" y="671"/>
                </a:lnTo>
                <a:lnTo>
                  <a:pt x="523" y="673"/>
                </a:lnTo>
                <a:lnTo>
                  <a:pt x="521" y="673"/>
                </a:lnTo>
                <a:lnTo>
                  <a:pt x="521" y="675"/>
                </a:lnTo>
                <a:lnTo>
                  <a:pt x="521" y="677"/>
                </a:lnTo>
                <a:lnTo>
                  <a:pt x="521" y="678"/>
                </a:lnTo>
                <a:lnTo>
                  <a:pt x="521" y="678"/>
                </a:lnTo>
                <a:lnTo>
                  <a:pt x="521" y="680"/>
                </a:lnTo>
                <a:lnTo>
                  <a:pt x="521" y="682"/>
                </a:lnTo>
                <a:lnTo>
                  <a:pt x="520" y="682"/>
                </a:lnTo>
                <a:lnTo>
                  <a:pt x="520" y="684"/>
                </a:lnTo>
                <a:lnTo>
                  <a:pt x="518" y="684"/>
                </a:lnTo>
                <a:lnTo>
                  <a:pt x="518" y="686"/>
                </a:lnTo>
                <a:lnTo>
                  <a:pt x="516" y="686"/>
                </a:lnTo>
                <a:lnTo>
                  <a:pt x="516" y="688"/>
                </a:lnTo>
                <a:lnTo>
                  <a:pt x="514" y="688"/>
                </a:lnTo>
                <a:lnTo>
                  <a:pt x="514" y="690"/>
                </a:lnTo>
                <a:lnTo>
                  <a:pt x="512" y="690"/>
                </a:lnTo>
                <a:lnTo>
                  <a:pt x="510" y="692"/>
                </a:lnTo>
                <a:lnTo>
                  <a:pt x="510" y="693"/>
                </a:lnTo>
                <a:lnTo>
                  <a:pt x="508" y="695"/>
                </a:lnTo>
                <a:lnTo>
                  <a:pt x="508" y="697"/>
                </a:lnTo>
                <a:lnTo>
                  <a:pt x="506" y="699"/>
                </a:lnTo>
                <a:lnTo>
                  <a:pt x="505" y="699"/>
                </a:lnTo>
                <a:lnTo>
                  <a:pt x="503" y="697"/>
                </a:lnTo>
                <a:lnTo>
                  <a:pt x="501" y="697"/>
                </a:lnTo>
                <a:lnTo>
                  <a:pt x="499" y="697"/>
                </a:lnTo>
                <a:lnTo>
                  <a:pt x="497" y="697"/>
                </a:lnTo>
                <a:lnTo>
                  <a:pt x="495" y="697"/>
                </a:lnTo>
                <a:lnTo>
                  <a:pt x="493" y="697"/>
                </a:lnTo>
                <a:lnTo>
                  <a:pt x="491" y="697"/>
                </a:lnTo>
                <a:lnTo>
                  <a:pt x="490" y="697"/>
                </a:lnTo>
                <a:lnTo>
                  <a:pt x="490" y="695"/>
                </a:lnTo>
                <a:lnTo>
                  <a:pt x="488" y="693"/>
                </a:lnTo>
                <a:lnTo>
                  <a:pt x="486" y="693"/>
                </a:lnTo>
                <a:lnTo>
                  <a:pt x="484" y="692"/>
                </a:lnTo>
                <a:lnTo>
                  <a:pt x="482" y="690"/>
                </a:lnTo>
                <a:lnTo>
                  <a:pt x="480" y="688"/>
                </a:lnTo>
                <a:lnTo>
                  <a:pt x="480" y="686"/>
                </a:lnTo>
                <a:lnTo>
                  <a:pt x="478" y="686"/>
                </a:lnTo>
                <a:lnTo>
                  <a:pt x="476" y="684"/>
                </a:lnTo>
                <a:lnTo>
                  <a:pt x="475" y="682"/>
                </a:lnTo>
                <a:lnTo>
                  <a:pt x="475" y="682"/>
                </a:lnTo>
                <a:lnTo>
                  <a:pt x="473" y="680"/>
                </a:lnTo>
                <a:lnTo>
                  <a:pt x="471" y="680"/>
                </a:lnTo>
                <a:lnTo>
                  <a:pt x="471" y="682"/>
                </a:lnTo>
                <a:lnTo>
                  <a:pt x="469" y="682"/>
                </a:lnTo>
                <a:lnTo>
                  <a:pt x="467" y="682"/>
                </a:lnTo>
                <a:lnTo>
                  <a:pt x="467" y="680"/>
                </a:lnTo>
                <a:lnTo>
                  <a:pt x="465" y="680"/>
                </a:lnTo>
                <a:lnTo>
                  <a:pt x="463" y="680"/>
                </a:lnTo>
                <a:lnTo>
                  <a:pt x="461" y="680"/>
                </a:lnTo>
                <a:lnTo>
                  <a:pt x="460" y="680"/>
                </a:lnTo>
                <a:lnTo>
                  <a:pt x="458" y="678"/>
                </a:lnTo>
                <a:lnTo>
                  <a:pt x="456" y="677"/>
                </a:lnTo>
                <a:lnTo>
                  <a:pt x="454" y="675"/>
                </a:lnTo>
                <a:lnTo>
                  <a:pt x="454" y="673"/>
                </a:lnTo>
                <a:lnTo>
                  <a:pt x="452" y="673"/>
                </a:lnTo>
                <a:lnTo>
                  <a:pt x="450" y="671"/>
                </a:lnTo>
                <a:lnTo>
                  <a:pt x="448" y="671"/>
                </a:lnTo>
                <a:lnTo>
                  <a:pt x="446" y="671"/>
                </a:lnTo>
                <a:lnTo>
                  <a:pt x="445" y="671"/>
                </a:lnTo>
                <a:lnTo>
                  <a:pt x="443" y="669"/>
                </a:lnTo>
                <a:lnTo>
                  <a:pt x="441" y="669"/>
                </a:lnTo>
                <a:lnTo>
                  <a:pt x="439" y="669"/>
                </a:lnTo>
                <a:lnTo>
                  <a:pt x="437" y="671"/>
                </a:lnTo>
                <a:lnTo>
                  <a:pt x="435" y="671"/>
                </a:lnTo>
                <a:lnTo>
                  <a:pt x="433" y="671"/>
                </a:lnTo>
                <a:lnTo>
                  <a:pt x="431" y="669"/>
                </a:lnTo>
                <a:lnTo>
                  <a:pt x="431" y="667"/>
                </a:lnTo>
                <a:lnTo>
                  <a:pt x="430" y="667"/>
                </a:lnTo>
                <a:lnTo>
                  <a:pt x="430" y="665"/>
                </a:lnTo>
                <a:lnTo>
                  <a:pt x="430" y="663"/>
                </a:lnTo>
                <a:lnTo>
                  <a:pt x="430" y="662"/>
                </a:lnTo>
                <a:lnTo>
                  <a:pt x="430" y="660"/>
                </a:lnTo>
                <a:lnTo>
                  <a:pt x="430" y="658"/>
                </a:lnTo>
                <a:lnTo>
                  <a:pt x="430" y="658"/>
                </a:lnTo>
                <a:lnTo>
                  <a:pt x="430" y="656"/>
                </a:lnTo>
                <a:lnTo>
                  <a:pt x="431" y="654"/>
                </a:lnTo>
                <a:lnTo>
                  <a:pt x="430" y="654"/>
                </a:lnTo>
                <a:lnTo>
                  <a:pt x="428" y="654"/>
                </a:lnTo>
                <a:lnTo>
                  <a:pt x="428" y="652"/>
                </a:lnTo>
                <a:lnTo>
                  <a:pt x="426" y="650"/>
                </a:lnTo>
                <a:lnTo>
                  <a:pt x="424" y="650"/>
                </a:lnTo>
                <a:lnTo>
                  <a:pt x="422" y="648"/>
                </a:lnTo>
                <a:lnTo>
                  <a:pt x="420" y="647"/>
                </a:lnTo>
                <a:lnTo>
                  <a:pt x="420" y="645"/>
                </a:lnTo>
                <a:lnTo>
                  <a:pt x="418" y="645"/>
                </a:lnTo>
                <a:lnTo>
                  <a:pt x="416" y="643"/>
                </a:lnTo>
                <a:lnTo>
                  <a:pt x="415" y="641"/>
                </a:lnTo>
                <a:lnTo>
                  <a:pt x="415" y="639"/>
                </a:lnTo>
                <a:lnTo>
                  <a:pt x="413" y="639"/>
                </a:lnTo>
                <a:lnTo>
                  <a:pt x="411" y="637"/>
                </a:lnTo>
                <a:lnTo>
                  <a:pt x="409" y="635"/>
                </a:lnTo>
                <a:lnTo>
                  <a:pt x="407" y="633"/>
                </a:lnTo>
                <a:lnTo>
                  <a:pt x="405" y="632"/>
                </a:lnTo>
                <a:lnTo>
                  <a:pt x="398" y="630"/>
                </a:lnTo>
                <a:lnTo>
                  <a:pt x="398" y="632"/>
                </a:lnTo>
                <a:lnTo>
                  <a:pt x="396" y="633"/>
                </a:lnTo>
                <a:lnTo>
                  <a:pt x="396" y="635"/>
                </a:lnTo>
                <a:lnTo>
                  <a:pt x="394" y="635"/>
                </a:lnTo>
                <a:lnTo>
                  <a:pt x="392" y="637"/>
                </a:lnTo>
                <a:lnTo>
                  <a:pt x="390" y="637"/>
                </a:lnTo>
                <a:lnTo>
                  <a:pt x="388" y="637"/>
                </a:lnTo>
                <a:lnTo>
                  <a:pt x="386" y="637"/>
                </a:lnTo>
                <a:lnTo>
                  <a:pt x="385" y="637"/>
                </a:lnTo>
                <a:lnTo>
                  <a:pt x="383" y="639"/>
                </a:lnTo>
                <a:lnTo>
                  <a:pt x="381" y="639"/>
                </a:lnTo>
                <a:lnTo>
                  <a:pt x="381" y="637"/>
                </a:lnTo>
                <a:lnTo>
                  <a:pt x="379" y="637"/>
                </a:lnTo>
                <a:lnTo>
                  <a:pt x="379" y="637"/>
                </a:lnTo>
                <a:lnTo>
                  <a:pt x="377" y="637"/>
                </a:lnTo>
                <a:lnTo>
                  <a:pt x="375" y="635"/>
                </a:lnTo>
                <a:lnTo>
                  <a:pt x="373" y="635"/>
                </a:lnTo>
                <a:lnTo>
                  <a:pt x="371" y="633"/>
                </a:lnTo>
                <a:lnTo>
                  <a:pt x="371" y="632"/>
                </a:lnTo>
                <a:lnTo>
                  <a:pt x="373" y="630"/>
                </a:lnTo>
                <a:lnTo>
                  <a:pt x="373" y="628"/>
                </a:lnTo>
                <a:lnTo>
                  <a:pt x="373" y="626"/>
                </a:lnTo>
                <a:lnTo>
                  <a:pt x="373" y="624"/>
                </a:lnTo>
                <a:lnTo>
                  <a:pt x="373" y="622"/>
                </a:lnTo>
                <a:lnTo>
                  <a:pt x="375" y="620"/>
                </a:lnTo>
                <a:lnTo>
                  <a:pt x="375" y="618"/>
                </a:lnTo>
                <a:lnTo>
                  <a:pt x="375" y="617"/>
                </a:lnTo>
                <a:lnTo>
                  <a:pt x="373" y="615"/>
                </a:lnTo>
                <a:lnTo>
                  <a:pt x="373" y="613"/>
                </a:lnTo>
                <a:lnTo>
                  <a:pt x="373" y="613"/>
                </a:lnTo>
                <a:lnTo>
                  <a:pt x="373" y="611"/>
                </a:lnTo>
                <a:lnTo>
                  <a:pt x="375" y="609"/>
                </a:lnTo>
                <a:lnTo>
                  <a:pt x="375" y="607"/>
                </a:lnTo>
                <a:lnTo>
                  <a:pt x="377" y="605"/>
                </a:lnTo>
                <a:lnTo>
                  <a:pt x="377" y="603"/>
                </a:lnTo>
                <a:lnTo>
                  <a:pt x="377" y="602"/>
                </a:lnTo>
                <a:lnTo>
                  <a:pt x="377" y="600"/>
                </a:lnTo>
                <a:lnTo>
                  <a:pt x="375" y="598"/>
                </a:lnTo>
                <a:lnTo>
                  <a:pt x="375" y="596"/>
                </a:lnTo>
                <a:lnTo>
                  <a:pt x="373" y="594"/>
                </a:lnTo>
                <a:lnTo>
                  <a:pt x="373" y="592"/>
                </a:lnTo>
                <a:lnTo>
                  <a:pt x="373" y="590"/>
                </a:lnTo>
                <a:lnTo>
                  <a:pt x="373" y="588"/>
                </a:lnTo>
                <a:lnTo>
                  <a:pt x="371" y="587"/>
                </a:lnTo>
                <a:lnTo>
                  <a:pt x="371" y="585"/>
                </a:lnTo>
                <a:lnTo>
                  <a:pt x="371" y="583"/>
                </a:lnTo>
                <a:lnTo>
                  <a:pt x="370" y="581"/>
                </a:lnTo>
                <a:lnTo>
                  <a:pt x="371" y="579"/>
                </a:lnTo>
                <a:lnTo>
                  <a:pt x="371" y="577"/>
                </a:lnTo>
                <a:lnTo>
                  <a:pt x="371" y="575"/>
                </a:lnTo>
                <a:lnTo>
                  <a:pt x="373" y="575"/>
                </a:lnTo>
                <a:lnTo>
                  <a:pt x="373" y="573"/>
                </a:lnTo>
                <a:lnTo>
                  <a:pt x="375" y="573"/>
                </a:lnTo>
                <a:lnTo>
                  <a:pt x="375" y="572"/>
                </a:lnTo>
                <a:lnTo>
                  <a:pt x="375" y="570"/>
                </a:lnTo>
                <a:lnTo>
                  <a:pt x="377" y="570"/>
                </a:lnTo>
                <a:lnTo>
                  <a:pt x="377" y="570"/>
                </a:lnTo>
                <a:lnTo>
                  <a:pt x="377" y="568"/>
                </a:lnTo>
                <a:lnTo>
                  <a:pt x="377" y="566"/>
                </a:lnTo>
                <a:lnTo>
                  <a:pt x="377" y="564"/>
                </a:lnTo>
                <a:lnTo>
                  <a:pt x="377" y="562"/>
                </a:lnTo>
                <a:lnTo>
                  <a:pt x="375" y="562"/>
                </a:lnTo>
                <a:lnTo>
                  <a:pt x="375" y="564"/>
                </a:lnTo>
                <a:lnTo>
                  <a:pt x="375" y="566"/>
                </a:lnTo>
                <a:lnTo>
                  <a:pt x="373" y="566"/>
                </a:lnTo>
                <a:lnTo>
                  <a:pt x="373" y="568"/>
                </a:lnTo>
                <a:lnTo>
                  <a:pt x="371" y="570"/>
                </a:lnTo>
                <a:lnTo>
                  <a:pt x="371" y="570"/>
                </a:lnTo>
                <a:lnTo>
                  <a:pt x="370" y="572"/>
                </a:lnTo>
                <a:lnTo>
                  <a:pt x="370" y="573"/>
                </a:lnTo>
                <a:lnTo>
                  <a:pt x="370" y="575"/>
                </a:lnTo>
                <a:lnTo>
                  <a:pt x="368" y="577"/>
                </a:lnTo>
                <a:lnTo>
                  <a:pt x="366" y="577"/>
                </a:lnTo>
                <a:lnTo>
                  <a:pt x="366" y="575"/>
                </a:lnTo>
                <a:lnTo>
                  <a:pt x="366" y="573"/>
                </a:lnTo>
                <a:lnTo>
                  <a:pt x="364" y="573"/>
                </a:lnTo>
                <a:lnTo>
                  <a:pt x="364" y="572"/>
                </a:lnTo>
                <a:lnTo>
                  <a:pt x="364" y="570"/>
                </a:lnTo>
                <a:lnTo>
                  <a:pt x="364" y="570"/>
                </a:lnTo>
                <a:lnTo>
                  <a:pt x="364" y="568"/>
                </a:lnTo>
                <a:lnTo>
                  <a:pt x="366" y="566"/>
                </a:lnTo>
                <a:lnTo>
                  <a:pt x="366" y="564"/>
                </a:lnTo>
                <a:lnTo>
                  <a:pt x="366" y="562"/>
                </a:lnTo>
                <a:lnTo>
                  <a:pt x="366" y="560"/>
                </a:lnTo>
                <a:lnTo>
                  <a:pt x="366" y="558"/>
                </a:lnTo>
                <a:lnTo>
                  <a:pt x="366" y="557"/>
                </a:lnTo>
                <a:lnTo>
                  <a:pt x="364" y="557"/>
                </a:lnTo>
                <a:lnTo>
                  <a:pt x="364" y="555"/>
                </a:lnTo>
                <a:lnTo>
                  <a:pt x="364" y="553"/>
                </a:lnTo>
                <a:lnTo>
                  <a:pt x="362" y="553"/>
                </a:lnTo>
                <a:lnTo>
                  <a:pt x="362" y="551"/>
                </a:lnTo>
                <a:lnTo>
                  <a:pt x="362" y="549"/>
                </a:lnTo>
                <a:lnTo>
                  <a:pt x="362" y="547"/>
                </a:lnTo>
                <a:lnTo>
                  <a:pt x="364" y="547"/>
                </a:lnTo>
                <a:lnTo>
                  <a:pt x="364" y="545"/>
                </a:lnTo>
                <a:lnTo>
                  <a:pt x="364" y="543"/>
                </a:lnTo>
                <a:lnTo>
                  <a:pt x="364" y="542"/>
                </a:lnTo>
                <a:lnTo>
                  <a:pt x="362" y="542"/>
                </a:lnTo>
                <a:lnTo>
                  <a:pt x="360" y="540"/>
                </a:lnTo>
                <a:lnTo>
                  <a:pt x="358" y="540"/>
                </a:lnTo>
                <a:lnTo>
                  <a:pt x="356" y="540"/>
                </a:lnTo>
                <a:lnTo>
                  <a:pt x="355" y="540"/>
                </a:lnTo>
                <a:lnTo>
                  <a:pt x="353" y="540"/>
                </a:lnTo>
                <a:lnTo>
                  <a:pt x="351" y="540"/>
                </a:lnTo>
                <a:lnTo>
                  <a:pt x="349" y="540"/>
                </a:lnTo>
                <a:lnTo>
                  <a:pt x="347" y="540"/>
                </a:lnTo>
                <a:lnTo>
                  <a:pt x="345" y="538"/>
                </a:lnTo>
                <a:lnTo>
                  <a:pt x="343" y="538"/>
                </a:lnTo>
                <a:lnTo>
                  <a:pt x="343" y="536"/>
                </a:lnTo>
                <a:lnTo>
                  <a:pt x="341" y="536"/>
                </a:lnTo>
                <a:lnTo>
                  <a:pt x="340" y="534"/>
                </a:lnTo>
                <a:lnTo>
                  <a:pt x="338" y="534"/>
                </a:lnTo>
                <a:lnTo>
                  <a:pt x="336" y="532"/>
                </a:lnTo>
                <a:lnTo>
                  <a:pt x="334" y="532"/>
                </a:lnTo>
                <a:lnTo>
                  <a:pt x="334" y="530"/>
                </a:lnTo>
                <a:lnTo>
                  <a:pt x="332" y="530"/>
                </a:lnTo>
                <a:lnTo>
                  <a:pt x="332" y="528"/>
                </a:lnTo>
                <a:lnTo>
                  <a:pt x="330" y="528"/>
                </a:lnTo>
                <a:lnTo>
                  <a:pt x="330" y="527"/>
                </a:lnTo>
                <a:lnTo>
                  <a:pt x="328" y="525"/>
                </a:lnTo>
                <a:lnTo>
                  <a:pt x="326" y="525"/>
                </a:lnTo>
                <a:lnTo>
                  <a:pt x="325" y="525"/>
                </a:lnTo>
                <a:lnTo>
                  <a:pt x="323" y="525"/>
                </a:lnTo>
                <a:lnTo>
                  <a:pt x="321" y="523"/>
                </a:lnTo>
                <a:lnTo>
                  <a:pt x="319" y="523"/>
                </a:lnTo>
                <a:lnTo>
                  <a:pt x="317" y="521"/>
                </a:lnTo>
                <a:lnTo>
                  <a:pt x="315" y="521"/>
                </a:lnTo>
                <a:lnTo>
                  <a:pt x="315" y="519"/>
                </a:lnTo>
                <a:lnTo>
                  <a:pt x="313" y="519"/>
                </a:lnTo>
                <a:lnTo>
                  <a:pt x="313" y="517"/>
                </a:lnTo>
                <a:lnTo>
                  <a:pt x="311" y="517"/>
                </a:lnTo>
                <a:lnTo>
                  <a:pt x="310" y="517"/>
                </a:lnTo>
                <a:lnTo>
                  <a:pt x="308" y="517"/>
                </a:lnTo>
                <a:lnTo>
                  <a:pt x="306" y="517"/>
                </a:lnTo>
                <a:lnTo>
                  <a:pt x="304" y="515"/>
                </a:lnTo>
                <a:lnTo>
                  <a:pt x="302" y="515"/>
                </a:lnTo>
                <a:lnTo>
                  <a:pt x="300" y="515"/>
                </a:lnTo>
                <a:lnTo>
                  <a:pt x="298" y="515"/>
                </a:lnTo>
                <a:lnTo>
                  <a:pt x="298" y="512"/>
                </a:lnTo>
                <a:lnTo>
                  <a:pt x="300" y="510"/>
                </a:lnTo>
                <a:lnTo>
                  <a:pt x="300" y="508"/>
                </a:lnTo>
                <a:lnTo>
                  <a:pt x="300" y="506"/>
                </a:lnTo>
                <a:lnTo>
                  <a:pt x="302" y="504"/>
                </a:lnTo>
                <a:lnTo>
                  <a:pt x="302" y="502"/>
                </a:lnTo>
                <a:lnTo>
                  <a:pt x="302" y="500"/>
                </a:lnTo>
                <a:lnTo>
                  <a:pt x="302" y="498"/>
                </a:lnTo>
                <a:lnTo>
                  <a:pt x="302" y="497"/>
                </a:lnTo>
                <a:lnTo>
                  <a:pt x="302" y="495"/>
                </a:lnTo>
                <a:lnTo>
                  <a:pt x="300" y="493"/>
                </a:lnTo>
                <a:lnTo>
                  <a:pt x="300" y="491"/>
                </a:lnTo>
                <a:lnTo>
                  <a:pt x="300" y="489"/>
                </a:lnTo>
                <a:lnTo>
                  <a:pt x="298" y="487"/>
                </a:lnTo>
                <a:lnTo>
                  <a:pt x="298" y="485"/>
                </a:lnTo>
                <a:lnTo>
                  <a:pt x="296" y="483"/>
                </a:lnTo>
                <a:lnTo>
                  <a:pt x="296" y="482"/>
                </a:lnTo>
                <a:lnTo>
                  <a:pt x="295" y="482"/>
                </a:lnTo>
                <a:lnTo>
                  <a:pt x="295" y="480"/>
                </a:lnTo>
                <a:lnTo>
                  <a:pt x="293" y="480"/>
                </a:lnTo>
                <a:lnTo>
                  <a:pt x="293" y="480"/>
                </a:lnTo>
                <a:lnTo>
                  <a:pt x="291" y="480"/>
                </a:lnTo>
                <a:lnTo>
                  <a:pt x="289" y="480"/>
                </a:lnTo>
                <a:lnTo>
                  <a:pt x="287" y="478"/>
                </a:lnTo>
                <a:lnTo>
                  <a:pt x="287" y="476"/>
                </a:lnTo>
                <a:lnTo>
                  <a:pt x="287" y="474"/>
                </a:lnTo>
                <a:lnTo>
                  <a:pt x="287" y="472"/>
                </a:lnTo>
                <a:lnTo>
                  <a:pt x="289" y="470"/>
                </a:lnTo>
                <a:lnTo>
                  <a:pt x="291" y="470"/>
                </a:lnTo>
                <a:lnTo>
                  <a:pt x="293" y="468"/>
                </a:lnTo>
                <a:lnTo>
                  <a:pt x="295" y="468"/>
                </a:lnTo>
                <a:lnTo>
                  <a:pt x="295" y="467"/>
                </a:lnTo>
                <a:lnTo>
                  <a:pt x="296" y="467"/>
                </a:lnTo>
                <a:lnTo>
                  <a:pt x="295" y="465"/>
                </a:lnTo>
                <a:lnTo>
                  <a:pt x="293" y="465"/>
                </a:lnTo>
                <a:lnTo>
                  <a:pt x="291" y="465"/>
                </a:lnTo>
                <a:lnTo>
                  <a:pt x="289" y="463"/>
                </a:lnTo>
                <a:lnTo>
                  <a:pt x="287" y="463"/>
                </a:lnTo>
                <a:lnTo>
                  <a:pt x="285" y="463"/>
                </a:lnTo>
                <a:lnTo>
                  <a:pt x="285" y="463"/>
                </a:lnTo>
                <a:lnTo>
                  <a:pt x="283" y="463"/>
                </a:lnTo>
                <a:lnTo>
                  <a:pt x="281" y="463"/>
                </a:lnTo>
                <a:lnTo>
                  <a:pt x="280" y="463"/>
                </a:lnTo>
                <a:lnTo>
                  <a:pt x="278" y="461"/>
                </a:lnTo>
                <a:lnTo>
                  <a:pt x="276" y="461"/>
                </a:lnTo>
                <a:lnTo>
                  <a:pt x="274" y="461"/>
                </a:lnTo>
                <a:lnTo>
                  <a:pt x="272" y="461"/>
                </a:lnTo>
                <a:lnTo>
                  <a:pt x="270" y="461"/>
                </a:lnTo>
                <a:lnTo>
                  <a:pt x="268" y="461"/>
                </a:lnTo>
                <a:lnTo>
                  <a:pt x="268" y="459"/>
                </a:lnTo>
                <a:lnTo>
                  <a:pt x="266" y="459"/>
                </a:lnTo>
                <a:lnTo>
                  <a:pt x="265" y="459"/>
                </a:lnTo>
                <a:lnTo>
                  <a:pt x="263" y="459"/>
                </a:lnTo>
                <a:lnTo>
                  <a:pt x="261" y="459"/>
                </a:lnTo>
                <a:lnTo>
                  <a:pt x="259" y="459"/>
                </a:lnTo>
                <a:lnTo>
                  <a:pt x="257" y="459"/>
                </a:lnTo>
                <a:lnTo>
                  <a:pt x="255" y="459"/>
                </a:lnTo>
                <a:lnTo>
                  <a:pt x="253" y="459"/>
                </a:lnTo>
                <a:lnTo>
                  <a:pt x="251" y="459"/>
                </a:lnTo>
                <a:lnTo>
                  <a:pt x="250" y="459"/>
                </a:lnTo>
                <a:lnTo>
                  <a:pt x="248" y="459"/>
                </a:lnTo>
                <a:lnTo>
                  <a:pt x="248" y="457"/>
                </a:lnTo>
                <a:lnTo>
                  <a:pt x="246" y="457"/>
                </a:lnTo>
                <a:lnTo>
                  <a:pt x="246" y="455"/>
                </a:lnTo>
                <a:lnTo>
                  <a:pt x="244" y="453"/>
                </a:lnTo>
                <a:lnTo>
                  <a:pt x="244" y="452"/>
                </a:lnTo>
                <a:lnTo>
                  <a:pt x="242" y="450"/>
                </a:lnTo>
                <a:lnTo>
                  <a:pt x="242" y="448"/>
                </a:lnTo>
                <a:lnTo>
                  <a:pt x="240" y="448"/>
                </a:lnTo>
                <a:lnTo>
                  <a:pt x="240" y="446"/>
                </a:lnTo>
                <a:lnTo>
                  <a:pt x="238" y="446"/>
                </a:lnTo>
                <a:lnTo>
                  <a:pt x="236" y="444"/>
                </a:lnTo>
                <a:lnTo>
                  <a:pt x="238" y="442"/>
                </a:lnTo>
                <a:lnTo>
                  <a:pt x="238" y="440"/>
                </a:lnTo>
                <a:lnTo>
                  <a:pt x="238" y="438"/>
                </a:lnTo>
                <a:lnTo>
                  <a:pt x="238" y="437"/>
                </a:lnTo>
                <a:lnTo>
                  <a:pt x="238" y="435"/>
                </a:lnTo>
                <a:lnTo>
                  <a:pt x="240" y="435"/>
                </a:lnTo>
                <a:lnTo>
                  <a:pt x="242" y="433"/>
                </a:lnTo>
                <a:lnTo>
                  <a:pt x="242" y="431"/>
                </a:lnTo>
                <a:lnTo>
                  <a:pt x="242" y="429"/>
                </a:lnTo>
                <a:lnTo>
                  <a:pt x="242" y="427"/>
                </a:lnTo>
                <a:lnTo>
                  <a:pt x="242" y="425"/>
                </a:lnTo>
                <a:lnTo>
                  <a:pt x="244" y="423"/>
                </a:lnTo>
                <a:lnTo>
                  <a:pt x="246" y="423"/>
                </a:lnTo>
                <a:lnTo>
                  <a:pt x="248" y="423"/>
                </a:lnTo>
                <a:lnTo>
                  <a:pt x="250" y="423"/>
                </a:lnTo>
                <a:lnTo>
                  <a:pt x="251" y="423"/>
                </a:lnTo>
                <a:lnTo>
                  <a:pt x="253" y="423"/>
                </a:lnTo>
                <a:lnTo>
                  <a:pt x="253" y="422"/>
                </a:lnTo>
                <a:lnTo>
                  <a:pt x="255" y="420"/>
                </a:lnTo>
                <a:lnTo>
                  <a:pt x="257" y="418"/>
                </a:lnTo>
                <a:lnTo>
                  <a:pt x="257" y="420"/>
                </a:lnTo>
                <a:lnTo>
                  <a:pt x="259" y="420"/>
                </a:lnTo>
                <a:lnTo>
                  <a:pt x="259" y="422"/>
                </a:lnTo>
                <a:lnTo>
                  <a:pt x="261" y="423"/>
                </a:lnTo>
                <a:lnTo>
                  <a:pt x="263" y="423"/>
                </a:lnTo>
                <a:lnTo>
                  <a:pt x="265" y="423"/>
                </a:lnTo>
                <a:lnTo>
                  <a:pt x="266" y="423"/>
                </a:lnTo>
                <a:lnTo>
                  <a:pt x="266" y="422"/>
                </a:lnTo>
                <a:lnTo>
                  <a:pt x="268" y="422"/>
                </a:lnTo>
                <a:lnTo>
                  <a:pt x="268" y="420"/>
                </a:lnTo>
                <a:lnTo>
                  <a:pt x="270" y="420"/>
                </a:lnTo>
                <a:lnTo>
                  <a:pt x="270" y="418"/>
                </a:lnTo>
                <a:lnTo>
                  <a:pt x="272" y="418"/>
                </a:lnTo>
                <a:lnTo>
                  <a:pt x="272" y="416"/>
                </a:lnTo>
                <a:lnTo>
                  <a:pt x="274" y="416"/>
                </a:lnTo>
                <a:lnTo>
                  <a:pt x="276" y="416"/>
                </a:lnTo>
                <a:lnTo>
                  <a:pt x="278" y="416"/>
                </a:lnTo>
                <a:lnTo>
                  <a:pt x="278" y="414"/>
                </a:lnTo>
                <a:lnTo>
                  <a:pt x="280" y="412"/>
                </a:lnTo>
                <a:lnTo>
                  <a:pt x="280" y="410"/>
                </a:lnTo>
                <a:lnTo>
                  <a:pt x="280" y="408"/>
                </a:lnTo>
                <a:lnTo>
                  <a:pt x="280" y="406"/>
                </a:lnTo>
                <a:lnTo>
                  <a:pt x="281" y="405"/>
                </a:lnTo>
                <a:lnTo>
                  <a:pt x="281" y="403"/>
                </a:lnTo>
                <a:lnTo>
                  <a:pt x="280" y="403"/>
                </a:lnTo>
                <a:lnTo>
                  <a:pt x="278" y="403"/>
                </a:lnTo>
                <a:lnTo>
                  <a:pt x="276" y="405"/>
                </a:lnTo>
                <a:lnTo>
                  <a:pt x="274" y="405"/>
                </a:lnTo>
                <a:lnTo>
                  <a:pt x="272" y="405"/>
                </a:lnTo>
                <a:lnTo>
                  <a:pt x="272" y="406"/>
                </a:lnTo>
                <a:lnTo>
                  <a:pt x="270" y="406"/>
                </a:lnTo>
                <a:lnTo>
                  <a:pt x="268" y="406"/>
                </a:lnTo>
                <a:lnTo>
                  <a:pt x="266" y="405"/>
                </a:lnTo>
                <a:lnTo>
                  <a:pt x="265" y="405"/>
                </a:lnTo>
                <a:lnTo>
                  <a:pt x="263" y="405"/>
                </a:lnTo>
                <a:lnTo>
                  <a:pt x="261" y="405"/>
                </a:lnTo>
                <a:lnTo>
                  <a:pt x="259" y="403"/>
                </a:lnTo>
                <a:lnTo>
                  <a:pt x="257" y="403"/>
                </a:lnTo>
                <a:lnTo>
                  <a:pt x="255" y="403"/>
                </a:lnTo>
                <a:lnTo>
                  <a:pt x="255" y="401"/>
                </a:lnTo>
                <a:lnTo>
                  <a:pt x="253" y="401"/>
                </a:lnTo>
                <a:lnTo>
                  <a:pt x="251" y="401"/>
                </a:lnTo>
                <a:lnTo>
                  <a:pt x="250" y="401"/>
                </a:lnTo>
                <a:lnTo>
                  <a:pt x="248" y="401"/>
                </a:lnTo>
                <a:lnTo>
                  <a:pt x="246" y="401"/>
                </a:lnTo>
                <a:lnTo>
                  <a:pt x="244" y="401"/>
                </a:lnTo>
                <a:lnTo>
                  <a:pt x="242" y="401"/>
                </a:lnTo>
                <a:lnTo>
                  <a:pt x="240" y="401"/>
                </a:lnTo>
                <a:lnTo>
                  <a:pt x="238" y="401"/>
                </a:lnTo>
                <a:lnTo>
                  <a:pt x="236" y="401"/>
                </a:lnTo>
                <a:lnTo>
                  <a:pt x="236" y="401"/>
                </a:lnTo>
                <a:lnTo>
                  <a:pt x="234" y="401"/>
                </a:lnTo>
                <a:lnTo>
                  <a:pt x="233" y="399"/>
                </a:lnTo>
                <a:lnTo>
                  <a:pt x="231" y="399"/>
                </a:lnTo>
                <a:lnTo>
                  <a:pt x="229" y="399"/>
                </a:lnTo>
                <a:lnTo>
                  <a:pt x="227" y="399"/>
                </a:lnTo>
                <a:lnTo>
                  <a:pt x="225" y="399"/>
                </a:lnTo>
                <a:lnTo>
                  <a:pt x="223" y="399"/>
                </a:lnTo>
                <a:lnTo>
                  <a:pt x="221" y="399"/>
                </a:lnTo>
                <a:lnTo>
                  <a:pt x="219" y="399"/>
                </a:lnTo>
                <a:lnTo>
                  <a:pt x="218" y="397"/>
                </a:lnTo>
                <a:lnTo>
                  <a:pt x="216" y="397"/>
                </a:lnTo>
                <a:lnTo>
                  <a:pt x="214" y="397"/>
                </a:lnTo>
                <a:lnTo>
                  <a:pt x="212" y="397"/>
                </a:lnTo>
                <a:lnTo>
                  <a:pt x="210" y="397"/>
                </a:lnTo>
                <a:lnTo>
                  <a:pt x="208" y="397"/>
                </a:lnTo>
                <a:lnTo>
                  <a:pt x="206" y="397"/>
                </a:lnTo>
                <a:lnTo>
                  <a:pt x="204" y="397"/>
                </a:lnTo>
                <a:lnTo>
                  <a:pt x="203" y="397"/>
                </a:lnTo>
                <a:lnTo>
                  <a:pt x="201" y="395"/>
                </a:lnTo>
                <a:lnTo>
                  <a:pt x="199" y="395"/>
                </a:lnTo>
                <a:lnTo>
                  <a:pt x="197" y="395"/>
                </a:lnTo>
                <a:lnTo>
                  <a:pt x="195" y="395"/>
                </a:lnTo>
                <a:lnTo>
                  <a:pt x="193" y="395"/>
                </a:lnTo>
                <a:lnTo>
                  <a:pt x="191" y="395"/>
                </a:lnTo>
                <a:lnTo>
                  <a:pt x="189" y="395"/>
                </a:lnTo>
                <a:lnTo>
                  <a:pt x="189" y="395"/>
                </a:lnTo>
                <a:lnTo>
                  <a:pt x="188" y="393"/>
                </a:lnTo>
                <a:lnTo>
                  <a:pt x="186" y="393"/>
                </a:lnTo>
                <a:lnTo>
                  <a:pt x="186" y="391"/>
                </a:lnTo>
                <a:lnTo>
                  <a:pt x="184" y="391"/>
                </a:lnTo>
                <a:lnTo>
                  <a:pt x="182" y="390"/>
                </a:lnTo>
                <a:lnTo>
                  <a:pt x="180" y="390"/>
                </a:lnTo>
                <a:lnTo>
                  <a:pt x="178" y="388"/>
                </a:lnTo>
                <a:lnTo>
                  <a:pt x="178" y="386"/>
                </a:lnTo>
                <a:lnTo>
                  <a:pt x="176" y="384"/>
                </a:lnTo>
                <a:lnTo>
                  <a:pt x="176" y="382"/>
                </a:lnTo>
                <a:lnTo>
                  <a:pt x="174" y="382"/>
                </a:lnTo>
                <a:lnTo>
                  <a:pt x="173" y="382"/>
                </a:lnTo>
                <a:lnTo>
                  <a:pt x="173" y="380"/>
                </a:lnTo>
                <a:lnTo>
                  <a:pt x="171" y="378"/>
                </a:lnTo>
                <a:lnTo>
                  <a:pt x="171" y="376"/>
                </a:lnTo>
                <a:lnTo>
                  <a:pt x="171" y="375"/>
                </a:lnTo>
                <a:lnTo>
                  <a:pt x="169" y="373"/>
                </a:lnTo>
                <a:lnTo>
                  <a:pt x="167" y="371"/>
                </a:lnTo>
                <a:lnTo>
                  <a:pt x="165" y="371"/>
                </a:lnTo>
                <a:lnTo>
                  <a:pt x="163" y="369"/>
                </a:lnTo>
                <a:lnTo>
                  <a:pt x="161" y="367"/>
                </a:lnTo>
                <a:lnTo>
                  <a:pt x="159" y="367"/>
                </a:lnTo>
                <a:lnTo>
                  <a:pt x="158" y="367"/>
                </a:lnTo>
                <a:lnTo>
                  <a:pt x="156" y="367"/>
                </a:lnTo>
                <a:lnTo>
                  <a:pt x="154" y="367"/>
                </a:lnTo>
                <a:lnTo>
                  <a:pt x="154" y="365"/>
                </a:lnTo>
                <a:lnTo>
                  <a:pt x="152" y="365"/>
                </a:lnTo>
                <a:lnTo>
                  <a:pt x="150" y="365"/>
                </a:lnTo>
                <a:lnTo>
                  <a:pt x="148" y="367"/>
                </a:lnTo>
                <a:lnTo>
                  <a:pt x="146" y="367"/>
                </a:lnTo>
                <a:lnTo>
                  <a:pt x="144" y="367"/>
                </a:lnTo>
                <a:lnTo>
                  <a:pt x="0" y="256"/>
                </a:lnTo>
                <a:lnTo>
                  <a:pt x="6" y="253"/>
                </a:lnTo>
                <a:lnTo>
                  <a:pt x="28" y="234"/>
                </a:lnTo>
                <a:lnTo>
                  <a:pt x="45" y="219"/>
                </a:lnTo>
                <a:lnTo>
                  <a:pt x="92" y="178"/>
                </a:lnTo>
                <a:lnTo>
                  <a:pt x="137" y="146"/>
                </a:lnTo>
                <a:lnTo>
                  <a:pt x="336" y="0"/>
                </a:lnTo>
                <a:lnTo>
                  <a:pt x="338" y="22"/>
                </a:lnTo>
                <a:lnTo>
                  <a:pt x="340" y="45"/>
                </a:lnTo>
                <a:lnTo>
                  <a:pt x="341" y="58"/>
                </a:lnTo>
                <a:lnTo>
                  <a:pt x="340" y="69"/>
                </a:lnTo>
                <a:lnTo>
                  <a:pt x="341" y="78"/>
                </a:lnTo>
                <a:lnTo>
                  <a:pt x="341" y="78"/>
                </a:lnTo>
                <a:lnTo>
                  <a:pt x="338" y="112"/>
                </a:lnTo>
                <a:lnTo>
                  <a:pt x="338" y="138"/>
                </a:lnTo>
                <a:lnTo>
                  <a:pt x="336" y="153"/>
                </a:lnTo>
                <a:lnTo>
                  <a:pt x="332" y="256"/>
                </a:lnTo>
                <a:lnTo>
                  <a:pt x="332" y="258"/>
                </a:lnTo>
                <a:lnTo>
                  <a:pt x="362" y="256"/>
                </a:lnTo>
                <a:lnTo>
                  <a:pt x="379" y="255"/>
                </a:lnTo>
                <a:lnTo>
                  <a:pt x="394" y="253"/>
                </a:lnTo>
                <a:lnTo>
                  <a:pt x="416" y="245"/>
                </a:lnTo>
                <a:lnTo>
                  <a:pt x="415" y="230"/>
                </a:lnTo>
                <a:lnTo>
                  <a:pt x="379" y="166"/>
                </a:lnTo>
                <a:lnTo>
                  <a:pt x="416" y="101"/>
                </a:lnTo>
                <a:lnTo>
                  <a:pt x="499" y="93"/>
                </a:lnTo>
                <a:lnTo>
                  <a:pt x="506" y="129"/>
                </a:lnTo>
                <a:lnTo>
                  <a:pt x="523" y="196"/>
                </a:lnTo>
                <a:lnTo>
                  <a:pt x="527" y="213"/>
                </a:lnTo>
                <a:lnTo>
                  <a:pt x="529" y="230"/>
                </a:lnTo>
                <a:lnTo>
                  <a:pt x="525" y="232"/>
                </a:lnTo>
                <a:lnTo>
                  <a:pt x="523" y="238"/>
                </a:lnTo>
                <a:lnTo>
                  <a:pt x="525" y="241"/>
                </a:lnTo>
                <a:lnTo>
                  <a:pt x="521" y="241"/>
                </a:lnTo>
                <a:lnTo>
                  <a:pt x="518" y="243"/>
                </a:lnTo>
                <a:lnTo>
                  <a:pt x="520" y="253"/>
                </a:lnTo>
                <a:lnTo>
                  <a:pt x="521" y="255"/>
                </a:lnTo>
                <a:lnTo>
                  <a:pt x="521" y="253"/>
                </a:lnTo>
                <a:lnTo>
                  <a:pt x="521" y="277"/>
                </a:lnTo>
                <a:lnTo>
                  <a:pt x="576" y="300"/>
                </a:lnTo>
                <a:lnTo>
                  <a:pt x="604" y="369"/>
                </a:lnTo>
                <a:lnTo>
                  <a:pt x="604" y="371"/>
                </a:lnTo>
                <a:lnTo>
                  <a:pt x="606" y="371"/>
                </a:lnTo>
                <a:lnTo>
                  <a:pt x="606" y="373"/>
                </a:lnTo>
                <a:lnTo>
                  <a:pt x="606" y="375"/>
                </a:lnTo>
                <a:lnTo>
                  <a:pt x="606" y="376"/>
                </a:lnTo>
                <a:lnTo>
                  <a:pt x="608" y="376"/>
                </a:lnTo>
                <a:lnTo>
                  <a:pt x="610" y="378"/>
                </a:lnTo>
                <a:lnTo>
                  <a:pt x="611" y="380"/>
                </a:lnTo>
                <a:lnTo>
                  <a:pt x="611" y="382"/>
                </a:lnTo>
                <a:lnTo>
                  <a:pt x="613" y="382"/>
                </a:lnTo>
                <a:lnTo>
                  <a:pt x="615" y="382"/>
                </a:lnTo>
                <a:lnTo>
                  <a:pt x="615" y="380"/>
                </a:lnTo>
                <a:lnTo>
                  <a:pt x="615" y="382"/>
                </a:lnTo>
                <a:lnTo>
                  <a:pt x="617" y="382"/>
                </a:lnTo>
                <a:lnTo>
                  <a:pt x="617" y="384"/>
                </a:lnTo>
                <a:lnTo>
                  <a:pt x="617" y="384"/>
                </a:lnTo>
                <a:lnTo>
                  <a:pt x="619" y="384"/>
                </a:lnTo>
                <a:lnTo>
                  <a:pt x="619" y="386"/>
                </a:lnTo>
                <a:lnTo>
                  <a:pt x="621" y="386"/>
                </a:lnTo>
                <a:lnTo>
                  <a:pt x="623" y="386"/>
                </a:lnTo>
                <a:lnTo>
                  <a:pt x="625" y="386"/>
                </a:lnTo>
                <a:lnTo>
                  <a:pt x="626" y="384"/>
                </a:lnTo>
                <a:lnTo>
                  <a:pt x="628" y="384"/>
                </a:lnTo>
                <a:lnTo>
                  <a:pt x="628" y="382"/>
                </a:lnTo>
                <a:lnTo>
                  <a:pt x="630" y="382"/>
                </a:lnTo>
                <a:lnTo>
                  <a:pt x="632" y="382"/>
                </a:lnTo>
                <a:lnTo>
                  <a:pt x="632" y="384"/>
                </a:lnTo>
                <a:lnTo>
                  <a:pt x="632" y="386"/>
                </a:lnTo>
                <a:lnTo>
                  <a:pt x="634" y="386"/>
                </a:lnTo>
                <a:lnTo>
                  <a:pt x="634" y="384"/>
                </a:lnTo>
                <a:lnTo>
                  <a:pt x="636" y="384"/>
                </a:lnTo>
                <a:lnTo>
                  <a:pt x="638" y="384"/>
                </a:lnTo>
                <a:lnTo>
                  <a:pt x="638" y="386"/>
                </a:lnTo>
                <a:lnTo>
                  <a:pt x="638" y="384"/>
                </a:lnTo>
                <a:lnTo>
                  <a:pt x="640" y="384"/>
                </a:lnTo>
                <a:lnTo>
                  <a:pt x="640" y="386"/>
                </a:lnTo>
                <a:lnTo>
                  <a:pt x="641" y="386"/>
                </a:lnTo>
                <a:lnTo>
                  <a:pt x="641" y="384"/>
                </a:lnTo>
                <a:lnTo>
                  <a:pt x="643" y="384"/>
                </a:lnTo>
                <a:lnTo>
                  <a:pt x="645" y="384"/>
                </a:lnTo>
                <a:lnTo>
                  <a:pt x="647" y="384"/>
                </a:lnTo>
                <a:lnTo>
                  <a:pt x="649" y="384"/>
                </a:lnTo>
                <a:lnTo>
                  <a:pt x="647" y="382"/>
                </a:lnTo>
                <a:lnTo>
                  <a:pt x="649" y="382"/>
                </a:lnTo>
                <a:lnTo>
                  <a:pt x="649" y="384"/>
                </a:lnTo>
                <a:lnTo>
                  <a:pt x="651" y="384"/>
                </a:lnTo>
                <a:lnTo>
                  <a:pt x="653" y="384"/>
                </a:lnTo>
                <a:lnTo>
                  <a:pt x="653" y="386"/>
                </a:lnTo>
                <a:lnTo>
                  <a:pt x="655" y="386"/>
                </a:lnTo>
                <a:lnTo>
                  <a:pt x="655" y="388"/>
                </a:lnTo>
                <a:lnTo>
                  <a:pt x="656" y="386"/>
                </a:lnTo>
                <a:lnTo>
                  <a:pt x="658" y="386"/>
                </a:lnTo>
                <a:lnTo>
                  <a:pt x="660" y="386"/>
                </a:lnTo>
                <a:lnTo>
                  <a:pt x="662" y="386"/>
                </a:lnTo>
                <a:lnTo>
                  <a:pt x="662" y="388"/>
                </a:lnTo>
                <a:lnTo>
                  <a:pt x="662" y="386"/>
                </a:lnTo>
                <a:lnTo>
                  <a:pt x="664" y="386"/>
                </a:lnTo>
                <a:lnTo>
                  <a:pt x="666" y="386"/>
                </a:lnTo>
                <a:lnTo>
                  <a:pt x="664" y="386"/>
                </a:lnTo>
                <a:lnTo>
                  <a:pt x="664" y="384"/>
                </a:lnTo>
                <a:lnTo>
                  <a:pt x="666" y="380"/>
                </a:lnTo>
                <a:lnTo>
                  <a:pt x="668" y="382"/>
                </a:lnTo>
                <a:lnTo>
                  <a:pt x="670" y="380"/>
                </a:lnTo>
                <a:lnTo>
                  <a:pt x="670" y="382"/>
                </a:lnTo>
                <a:lnTo>
                  <a:pt x="670" y="380"/>
                </a:lnTo>
                <a:lnTo>
                  <a:pt x="671" y="380"/>
                </a:lnTo>
                <a:lnTo>
                  <a:pt x="673" y="380"/>
                </a:lnTo>
                <a:lnTo>
                  <a:pt x="673" y="378"/>
                </a:lnTo>
                <a:lnTo>
                  <a:pt x="675" y="378"/>
                </a:lnTo>
                <a:lnTo>
                  <a:pt x="675" y="380"/>
                </a:lnTo>
                <a:lnTo>
                  <a:pt x="677" y="380"/>
                </a:lnTo>
                <a:lnTo>
                  <a:pt x="677" y="378"/>
                </a:lnTo>
                <a:lnTo>
                  <a:pt x="679" y="376"/>
                </a:lnTo>
                <a:lnTo>
                  <a:pt x="681" y="376"/>
                </a:lnTo>
                <a:lnTo>
                  <a:pt x="683" y="376"/>
                </a:lnTo>
                <a:lnTo>
                  <a:pt x="683" y="375"/>
                </a:lnTo>
                <a:lnTo>
                  <a:pt x="685" y="375"/>
                </a:lnTo>
                <a:lnTo>
                  <a:pt x="686" y="373"/>
                </a:lnTo>
                <a:lnTo>
                  <a:pt x="686" y="373"/>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126"/>
          <p:cNvSpPr>
            <a:spLocks/>
          </p:cNvSpPr>
          <p:nvPr/>
        </p:nvSpPr>
        <p:spPr bwMode="auto">
          <a:xfrm>
            <a:off x="1989720" y="661558"/>
            <a:ext cx="1503362" cy="860425"/>
          </a:xfrm>
          <a:custGeom>
            <a:avLst/>
            <a:gdLst>
              <a:gd name="T0" fmla="*/ 411 w 947"/>
              <a:gd name="T1" fmla="*/ 433 h 542"/>
              <a:gd name="T2" fmla="*/ 374 w 947"/>
              <a:gd name="T3" fmla="*/ 414 h 542"/>
              <a:gd name="T4" fmla="*/ 165 w 947"/>
              <a:gd name="T5" fmla="*/ 422 h 542"/>
              <a:gd name="T6" fmla="*/ 214 w 947"/>
              <a:gd name="T7" fmla="*/ 302 h 542"/>
              <a:gd name="T8" fmla="*/ 231 w 947"/>
              <a:gd name="T9" fmla="*/ 289 h 542"/>
              <a:gd name="T10" fmla="*/ 252 w 947"/>
              <a:gd name="T11" fmla="*/ 292 h 542"/>
              <a:gd name="T12" fmla="*/ 257 w 947"/>
              <a:gd name="T13" fmla="*/ 296 h 542"/>
              <a:gd name="T14" fmla="*/ 267 w 947"/>
              <a:gd name="T15" fmla="*/ 305 h 542"/>
              <a:gd name="T16" fmla="*/ 2 w 947"/>
              <a:gd name="T17" fmla="*/ 0 h 542"/>
              <a:gd name="T18" fmla="*/ 51 w 947"/>
              <a:gd name="T19" fmla="*/ 0 h 542"/>
              <a:gd name="T20" fmla="*/ 117 w 947"/>
              <a:gd name="T21" fmla="*/ 0 h 542"/>
              <a:gd name="T22" fmla="*/ 180 w 947"/>
              <a:gd name="T23" fmla="*/ 0 h 542"/>
              <a:gd name="T24" fmla="*/ 274 w 947"/>
              <a:gd name="T25" fmla="*/ 0 h 542"/>
              <a:gd name="T26" fmla="*/ 430 w 947"/>
              <a:gd name="T27" fmla="*/ 0 h 542"/>
              <a:gd name="T28" fmla="*/ 469 w 947"/>
              <a:gd name="T29" fmla="*/ 15 h 542"/>
              <a:gd name="T30" fmla="*/ 499 w 947"/>
              <a:gd name="T31" fmla="*/ 24 h 542"/>
              <a:gd name="T32" fmla="*/ 535 w 947"/>
              <a:gd name="T33" fmla="*/ 43 h 542"/>
              <a:gd name="T34" fmla="*/ 570 w 947"/>
              <a:gd name="T35" fmla="*/ 63 h 542"/>
              <a:gd name="T36" fmla="*/ 606 w 947"/>
              <a:gd name="T37" fmla="*/ 82 h 542"/>
              <a:gd name="T38" fmla="*/ 640 w 947"/>
              <a:gd name="T39" fmla="*/ 101 h 542"/>
              <a:gd name="T40" fmla="*/ 674 w 947"/>
              <a:gd name="T41" fmla="*/ 122 h 542"/>
              <a:gd name="T42" fmla="*/ 709 w 947"/>
              <a:gd name="T43" fmla="*/ 140 h 542"/>
              <a:gd name="T44" fmla="*/ 743 w 947"/>
              <a:gd name="T45" fmla="*/ 161 h 542"/>
              <a:gd name="T46" fmla="*/ 780 w 947"/>
              <a:gd name="T47" fmla="*/ 180 h 542"/>
              <a:gd name="T48" fmla="*/ 812 w 947"/>
              <a:gd name="T49" fmla="*/ 199 h 542"/>
              <a:gd name="T50" fmla="*/ 848 w 947"/>
              <a:gd name="T51" fmla="*/ 217 h 542"/>
              <a:gd name="T52" fmla="*/ 882 w 947"/>
              <a:gd name="T53" fmla="*/ 238 h 542"/>
              <a:gd name="T54" fmla="*/ 910 w 947"/>
              <a:gd name="T55" fmla="*/ 262 h 542"/>
              <a:gd name="T56" fmla="*/ 908 w 947"/>
              <a:gd name="T57" fmla="*/ 287 h 542"/>
              <a:gd name="T58" fmla="*/ 904 w 947"/>
              <a:gd name="T59" fmla="*/ 309 h 542"/>
              <a:gd name="T60" fmla="*/ 902 w 947"/>
              <a:gd name="T61" fmla="*/ 334 h 542"/>
              <a:gd name="T62" fmla="*/ 901 w 947"/>
              <a:gd name="T63" fmla="*/ 358 h 542"/>
              <a:gd name="T64" fmla="*/ 902 w 947"/>
              <a:gd name="T65" fmla="*/ 384 h 542"/>
              <a:gd name="T66" fmla="*/ 902 w 947"/>
              <a:gd name="T67" fmla="*/ 409 h 542"/>
              <a:gd name="T68" fmla="*/ 919 w 947"/>
              <a:gd name="T69" fmla="*/ 424 h 542"/>
              <a:gd name="T70" fmla="*/ 944 w 947"/>
              <a:gd name="T71" fmla="*/ 431 h 542"/>
              <a:gd name="T72" fmla="*/ 944 w 947"/>
              <a:gd name="T73" fmla="*/ 452 h 542"/>
              <a:gd name="T74" fmla="*/ 934 w 947"/>
              <a:gd name="T75" fmla="*/ 476 h 542"/>
              <a:gd name="T76" fmla="*/ 923 w 947"/>
              <a:gd name="T77" fmla="*/ 493 h 542"/>
              <a:gd name="T78" fmla="*/ 882 w 947"/>
              <a:gd name="T79" fmla="*/ 538 h 542"/>
              <a:gd name="T80" fmla="*/ 856 w 947"/>
              <a:gd name="T81" fmla="*/ 538 h 542"/>
              <a:gd name="T82" fmla="*/ 831 w 947"/>
              <a:gd name="T83" fmla="*/ 538 h 542"/>
              <a:gd name="T84" fmla="*/ 805 w 947"/>
              <a:gd name="T85" fmla="*/ 538 h 542"/>
              <a:gd name="T86" fmla="*/ 780 w 947"/>
              <a:gd name="T87" fmla="*/ 540 h 542"/>
              <a:gd name="T88" fmla="*/ 754 w 947"/>
              <a:gd name="T89" fmla="*/ 540 h 542"/>
              <a:gd name="T90" fmla="*/ 730 w 947"/>
              <a:gd name="T91" fmla="*/ 540 h 542"/>
              <a:gd name="T92" fmla="*/ 704 w 947"/>
              <a:gd name="T93" fmla="*/ 538 h 542"/>
              <a:gd name="T94" fmla="*/ 685 w 947"/>
              <a:gd name="T95" fmla="*/ 534 h 542"/>
              <a:gd name="T96" fmla="*/ 662 w 947"/>
              <a:gd name="T97" fmla="*/ 519 h 542"/>
              <a:gd name="T98" fmla="*/ 640 w 947"/>
              <a:gd name="T99" fmla="*/ 523 h 542"/>
              <a:gd name="T100" fmla="*/ 625 w 947"/>
              <a:gd name="T101" fmla="*/ 506 h 542"/>
              <a:gd name="T102" fmla="*/ 608 w 947"/>
              <a:gd name="T103" fmla="*/ 491 h 542"/>
              <a:gd name="T104" fmla="*/ 591 w 947"/>
              <a:gd name="T105" fmla="*/ 480 h 542"/>
              <a:gd name="T106" fmla="*/ 570 w 947"/>
              <a:gd name="T107" fmla="*/ 465 h 542"/>
              <a:gd name="T108" fmla="*/ 557 w 947"/>
              <a:gd name="T109" fmla="*/ 452 h 542"/>
              <a:gd name="T110" fmla="*/ 535 w 947"/>
              <a:gd name="T111" fmla="*/ 442 h 542"/>
              <a:gd name="T112" fmla="*/ 514 w 947"/>
              <a:gd name="T113" fmla="*/ 435 h 542"/>
              <a:gd name="T114" fmla="*/ 490 w 947"/>
              <a:gd name="T115" fmla="*/ 431 h 542"/>
              <a:gd name="T116" fmla="*/ 467 w 947"/>
              <a:gd name="T117" fmla="*/ 410 h 542"/>
              <a:gd name="T118" fmla="*/ 458 w 947"/>
              <a:gd name="T119" fmla="*/ 429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7" h="542">
                <a:moveTo>
                  <a:pt x="441" y="431"/>
                </a:moveTo>
                <a:lnTo>
                  <a:pt x="439" y="433"/>
                </a:lnTo>
                <a:lnTo>
                  <a:pt x="437" y="431"/>
                </a:lnTo>
                <a:lnTo>
                  <a:pt x="435" y="431"/>
                </a:lnTo>
                <a:lnTo>
                  <a:pt x="434" y="431"/>
                </a:lnTo>
                <a:lnTo>
                  <a:pt x="432" y="429"/>
                </a:lnTo>
                <a:lnTo>
                  <a:pt x="430" y="429"/>
                </a:lnTo>
                <a:lnTo>
                  <a:pt x="426" y="429"/>
                </a:lnTo>
                <a:lnTo>
                  <a:pt x="424" y="427"/>
                </a:lnTo>
                <a:lnTo>
                  <a:pt x="422" y="427"/>
                </a:lnTo>
                <a:lnTo>
                  <a:pt x="419" y="429"/>
                </a:lnTo>
                <a:lnTo>
                  <a:pt x="417" y="431"/>
                </a:lnTo>
                <a:lnTo>
                  <a:pt x="413" y="433"/>
                </a:lnTo>
                <a:lnTo>
                  <a:pt x="411" y="433"/>
                </a:lnTo>
                <a:lnTo>
                  <a:pt x="409" y="433"/>
                </a:lnTo>
                <a:lnTo>
                  <a:pt x="407" y="433"/>
                </a:lnTo>
                <a:lnTo>
                  <a:pt x="404" y="435"/>
                </a:lnTo>
                <a:lnTo>
                  <a:pt x="402" y="435"/>
                </a:lnTo>
                <a:lnTo>
                  <a:pt x="402" y="433"/>
                </a:lnTo>
                <a:lnTo>
                  <a:pt x="400" y="433"/>
                </a:lnTo>
                <a:lnTo>
                  <a:pt x="398" y="435"/>
                </a:lnTo>
                <a:lnTo>
                  <a:pt x="396" y="433"/>
                </a:lnTo>
                <a:lnTo>
                  <a:pt x="394" y="433"/>
                </a:lnTo>
                <a:lnTo>
                  <a:pt x="392" y="433"/>
                </a:lnTo>
                <a:lnTo>
                  <a:pt x="390" y="433"/>
                </a:lnTo>
                <a:lnTo>
                  <a:pt x="390" y="431"/>
                </a:lnTo>
                <a:lnTo>
                  <a:pt x="385" y="425"/>
                </a:lnTo>
                <a:lnTo>
                  <a:pt x="374" y="414"/>
                </a:lnTo>
                <a:lnTo>
                  <a:pt x="368" y="409"/>
                </a:lnTo>
                <a:lnTo>
                  <a:pt x="366" y="405"/>
                </a:lnTo>
                <a:lnTo>
                  <a:pt x="360" y="401"/>
                </a:lnTo>
                <a:lnTo>
                  <a:pt x="355" y="397"/>
                </a:lnTo>
                <a:lnTo>
                  <a:pt x="353" y="427"/>
                </a:lnTo>
                <a:lnTo>
                  <a:pt x="218" y="484"/>
                </a:lnTo>
                <a:lnTo>
                  <a:pt x="163" y="461"/>
                </a:lnTo>
                <a:lnTo>
                  <a:pt x="163" y="437"/>
                </a:lnTo>
                <a:lnTo>
                  <a:pt x="163" y="439"/>
                </a:lnTo>
                <a:lnTo>
                  <a:pt x="162" y="437"/>
                </a:lnTo>
                <a:lnTo>
                  <a:pt x="160" y="427"/>
                </a:lnTo>
                <a:lnTo>
                  <a:pt x="163" y="425"/>
                </a:lnTo>
                <a:lnTo>
                  <a:pt x="167" y="425"/>
                </a:lnTo>
                <a:lnTo>
                  <a:pt x="165" y="422"/>
                </a:lnTo>
                <a:lnTo>
                  <a:pt x="167" y="416"/>
                </a:lnTo>
                <a:lnTo>
                  <a:pt x="171" y="414"/>
                </a:lnTo>
                <a:lnTo>
                  <a:pt x="169" y="397"/>
                </a:lnTo>
                <a:lnTo>
                  <a:pt x="165" y="380"/>
                </a:lnTo>
                <a:lnTo>
                  <a:pt x="165" y="364"/>
                </a:lnTo>
                <a:lnTo>
                  <a:pt x="167" y="362"/>
                </a:lnTo>
                <a:lnTo>
                  <a:pt x="190" y="337"/>
                </a:lnTo>
                <a:lnTo>
                  <a:pt x="212" y="307"/>
                </a:lnTo>
                <a:lnTo>
                  <a:pt x="212" y="305"/>
                </a:lnTo>
                <a:lnTo>
                  <a:pt x="212" y="305"/>
                </a:lnTo>
                <a:lnTo>
                  <a:pt x="212" y="305"/>
                </a:lnTo>
                <a:lnTo>
                  <a:pt x="212" y="304"/>
                </a:lnTo>
                <a:lnTo>
                  <a:pt x="214" y="304"/>
                </a:lnTo>
                <a:lnTo>
                  <a:pt x="214" y="302"/>
                </a:lnTo>
                <a:lnTo>
                  <a:pt x="216" y="302"/>
                </a:lnTo>
                <a:lnTo>
                  <a:pt x="216" y="300"/>
                </a:lnTo>
                <a:lnTo>
                  <a:pt x="218" y="300"/>
                </a:lnTo>
                <a:lnTo>
                  <a:pt x="220" y="298"/>
                </a:lnTo>
                <a:lnTo>
                  <a:pt x="222" y="298"/>
                </a:lnTo>
                <a:lnTo>
                  <a:pt x="222" y="296"/>
                </a:lnTo>
                <a:lnTo>
                  <a:pt x="223" y="296"/>
                </a:lnTo>
                <a:lnTo>
                  <a:pt x="223" y="294"/>
                </a:lnTo>
                <a:lnTo>
                  <a:pt x="225" y="292"/>
                </a:lnTo>
                <a:lnTo>
                  <a:pt x="227" y="292"/>
                </a:lnTo>
                <a:lnTo>
                  <a:pt x="227" y="290"/>
                </a:lnTo>
                <a:lnTo>
                  <a:pt x="229" y="290"/>
                </a:lnTo>
                <a:lnTo>
                  <a:pt x="229" y="289"/>
                </a:lnTo>
                <a:lnTo>
                  <a:pt x="231" y="289"/>
                </a:lnTo>
                <a:lnTo>
                  <a:pt x="233" y="289"/>
                </a:lnTo>
                <a:lnTo>
                  <a:pt x="235" y="289"/>
                </a:lnTo>
                <a:lnTo>
                  <a:pt x="237" y="289"/>
                </a:lnTo>
                <a:lnTo>
                  <a:pt x="238" y="290"/>
                </a:lnTo>
                <a:lnTo>
                  <a:pt x="240" y="289"/>
                </a:lnTo>
                <a:lnTo>
                  <a:pt x="240" y="290"/>
                </a:lnTo>
                <a:lnTo>
                  <a:pt x="242" y="290"/>
                </a:lnTo>
                <a:lnTo>
                  <a:pt x="242" y="292"/>
                </a:lnTo>
                <a:lnTo>
                  <a:pt x="244" y="292"/>
                </a:lnTo>
                <a:lnTo>
                  <a:pt x="246" y="292"/>
                </a:lnTo>
                <a:lnTo>
                  <a:pt x="246" y="294"/>
                </a:lnTo>
                <a:lnTo>
                  <a:pt x="248" y="294"/>
                </a:lnTo>
                <a:lnTo>
                  <a:pt x="250" y="292"/>
                </a:lnTo>
                <a:lnTo>
                  <a:pt x="252" y="292"/>
                </a:lnTo>
                <a:lnTo>
                  <a:pt x="252" y="290"/>
                </a:lnTo>
                <a:lnTo>
                  <a:pt x="253" y="290"/>
                </a:lnTo>
                <a:lnTo>
                  <a:pt x="255" y="289"/>
                </a:lnTo>
                <a:lnTo>
                  <a:pt x="255" y="287"/>
                </a:lnTo>
                <a:lnTo>
                  <a:pt x="255" y="285"/>
                </a:lnTo>
                <a:lnTo>
                  <a:pt x="257" y="287"/>
                </a:lnTo>
                <a:lnTo>
                  <a:pt x="257" y="285"/>
                </a:lnTo>
                <a:lnTo>
                  <a:pt x="257" y="287"/>
                </a:lnTo>
                <a:lnTo>
                  <a:pt x="255" y="289"/>
                </a:lnTo>
                <a:lnTo>
                  <a:pt x="255" y="290"/>
                </a:lnTo>
                <a:lnTo>
                  <a:pt x="255" y="292"/>
                </a:lnTo>
                <a:lnTo>
                  <a:pt x="255" y="294"/>
                </a:lnTo>
                <a:lnTo>
                  <a:pt x="255" y="296"/>
                </a:lnTo>
                <a:lnTo>
                  <a:pt x="257" y="296"/>
                </a:lnTo>
                <a:lnTo>
                  <a:pt x="257" y="298"/>
                </a:lnTo>
                <a:lnTo>
                  <a:pt x="257" y="300"/>
                </a:lnTo>
                <a:lnTo>
                  <a:pt x="257" y="302"/>
                </a:lnTo>
                <a:lnTo>
                  <a:pt x="255" y="302"/>
                </a:lnTo>
                <a:lnTo>
                  <a:pt x="255" y="304"/>
                </a:lnTo>
                <a:lnTo>
                  <a:pt x="257" y="304"/>
                </a:lnTo>
                <a:lnTo>
                  <a:pt x="257" y="305"/>
                </a:lnTo>
                <a:lnTo>
                  <a:pt x="259" y="305"/>
                </a:lnTo>
                <a:lnTo>
                  <a:pt x="259" y="305"/>
                </a:lnTo>
                <a:lnTo>
                  <a:pt x="261" y="305"/>
                </a:lnTo>
                <a:lnTo>
                  <a:pt x="261" y="305"/>
                </a:lnTo>
                <a:lnTo>
                  <a:pt x="263" y="305"/>
                </a:lnTo>
                <a:lnTo>
                  <a:pt x="265" y="305"/>
                </a:lnTo>
                <a:lnTo>
                  <a:pt x="267" y="305"/>
                </a:lnTo>
                <a:lnTo>
                  <a:pt x="268" y="305"/>
                </a:lnTo>
                <a:lnTo>
                  <a:pt x="270" y="305"/>
                </a:lnTo>
                <a:lnTo>
                  <a:pt x="272" y="305"/>
                </a:lnTo>
                <a:lnTo>
                  <a:pt x="274" y="305"/>
                </a:lnTo>
                <a:lnTo>
                  <a:pt x="276" y="305"/>
                </a:lnTo>
                <a:lnTo>
                  <a:pt x="276" y="167"/>
                </a:lnTo>
                <a:lnTo>
                  <a:pt x="268" y="167"/>
                </a:lnTo>
                <a:lnTo>
                  <a:pt x="96" y="167"/>
                </a:lnTo>
                <a:lnTo>
                  <a:pt x="10" y="167"/>
                </a:lnTo>
                <a:lnTo>
                  <a:pt x="2" y="167"/>
                </a:lnTo>
                <a:lnTo>
                  <a:pt x="2" y="165"/>
                </a:lnTo>
                <a:lnTo>
                  <a:pt x="0" y="161"/>
                </a:lnTo>
                <a:lnTo>
                  <a:pt x="0" y="155"/>
                </a:lnTo>
                <a:lnTo>
                  <a:pt x="2" y="0"/>
                </a:lnTo>
                <a:lnTo>
                  <a:pt x="4" y="0"/>
                </a:lnTo>
                <a:lnTo>
                  <a:pt x="6" y="0"/>
                </a:lnTo>
                <a:lnTo>
                  <a:pt x="10" y="0"/>
                </a:lnTo>
                <a:lnTo>
                  <a:pt x="13" y="0"/>
                </a:lnTo>
                <a:lnTo>
                  <a:pt x="17" y="0"/>
                </a:lnTo>
                <a:lnTo>
                  <a:pt x="21" y="0"/>
                </a:lnTo>
                <a:lnTo>
                  <a:pt x="25" y="0"/>
                </a:lnTo>
                <a:lnTo>
                  <a:pt x="28" y="0"/>
                </a:lnTo>
                <a:lnTo>
                  <a:pt x="30" y="0"/>
                </a:lnTo>
                <a:lnTo>
                  <a:pt x="36" y="0"/>
                </a:lnTo>
                <a:lnTo>
                  <a:pt x="38" y="0"/>
                </a:lnTo>
                <a:lnTo>
                  <a:pt x="42" y="0"/>
                </a:lnTo>
                <a:lnTo>
                  <a:pt x="45" y="0"/>
                </a:lnTo>
                <a:lnTo>
                  <a:pt x="51" y="0"/>
                </a:lnTo>
                <a:lnTo>
                  <a:pt x="55" y="0"/>
                </a:lnTo>
                <a:lnTo>
                  <a:pt x="57" y="0"/>
                </a:lnTo>
                <a:lnTo>
                  <a:pt x="58" y="0"/>
                </a:lnTo>
                <a:lnTo>
                  <a:pt x="64" y="0"/>
                </a:lnTo>
                <a:lnTo>
                  <a:pt x="70" y="0"/>
                </a:lnTo>
                <a:lnTo>
                  <a:pt x="72" y="0"/>
                </a:lnTo>
                <a:lnTo>
                  <a:pt x="77" y="0"/>
                </a:lnTo>
                <a:lnTo>
                  <a:pt x="83" y="0"/>
                </a:lnTo>
                <a:lnTo>
                  <a:pt x="85" y="0"/>
                </a:lnTo>
                <a:lnTo>
                  <a:pt x="90" y="0"/>
                </a:lnTo>
                <a:lnTo>
                  <a:pt x="96" y="0"/>
                </a:lnTo>
                <a:lnTo>
                  <a:pt x="105" y="0"/>
                </a:lnTo>
                <a:lnTo>
                  <a:pt x="117" y="0"/>
                </a:lnTo>
                <a:lnTo>
                  <a:pt x="117" y="0"/>
                </a:lnTo>
                <a:lnTo>
                  <a:pt x="124" y="0"/>
                </a:lnTo>
                <a:lnTo>
                  <a:pt x="128" y="0"/>
                </a:lnTo>
                <a:lnTo>
                  <a:pt x="133" y="0"/>
                </a:lnTo>
                <a:lnTo>
                  <a:pt x="137" y="0"/>
                </a:lnTo>
                <a:lnTo>
                  <a:pt x="141" y="0"/>
                </a:lnTo>
                <a:lnTo>
                  <a:pt x="145" y="0"/>
                </a:lnTo>
                <a:lnTo>
                  <a:pt x="148" y="0"/>
                </a:lnTo>
                <a:lnTo>
                  <a:pt x="150" y="0"/>
                </a:lnTo>
                <a:lnTo>
                  <a:pt x="154" y="0"/>
                </a:lnTo>
                <a:lnTo>
                  <a:pt x="162" y="0"/>
                </a:lnTo>
                <a:lnTo>
                  <a:pt x="163" y="0"/>
                </a:lnTo>
                <a:lnTo>
                  <a:pt x="169" y="0"/>
                </a:lnTo>
                <a:lnTo>
                  <a:pt x="173" y="0"/>
                </a:lnTo>
                <a:lnTo>
                  <a:pt x="180" y="0"/>
                </a:lnTo>
                <a:lnTo>
                  <a:pt x="182" y="0"/>
                </a:lnTo>
                <a:lnTo>
                  <a:pt x="193" y="0"/>
                </a:lnTo>
                <a:lnTo>
                  <a:pt x="203" y="0"/>
                </a:lnTo>
                <a:lnTo>
                  <a:pt x="214" y="0"/>
                </a:lnTo>
                <a:lnTo>
                  <a:pt x="220" y="0"/>
                </a:lnTo>
                <a:lnTo>
                  <a:pt x="233" y="0"/>
                </a:lnTo>
                <a:lnTo>
                  <a:pt x="237" y="0"/>
                </a:lnTo>
                <a:lnTo>
                  <a:pt x="242" y="0"/>
                </a:lnTo>
                <a:lnTo>
                  <a:pt x="248" y="0"/>
                </a:lnTo>
                <a:lnTo>
                  <a:pt x="255" y="0"/>
                </a:lnTo>
                <a:lnTo>
                  <a:pt x="257" y="0"/>
                </a:lnTo>
                <a:lnTo>
                  <a:pt x="259" y="0"/>
                </a:lnTo>
                <a:lnTo>
                  <a:pt x="270" y="0"/>
                </a:lnTo>
                <a:lnTo>
                  <a:pt x="274" y="0"/>
                </a:lnTo>
                <a:lnTo>
                  <a:pt x="276" y="0"/>
                </a:lnTo>
                <a:lnTo>
                  <a:pt x="287" y="0"/>
                </a:lnTo>
                <a:lnTo>
                  <a:pt x="291" y="0"/>
                </a:lnTo>
                <a:lnTo>
                  <a:pt x="308" y="0"/>
                </a:lnTo>
                <a:lnTo>
                  <a:pt x="312" y="0"/>
                </a:lnTo>
                <a:lnTo>
                  <a:pt x="334" y="0"/>
                </a:lnTo>
                <a:lnTo>
                  <a:pt x="340" y="0"/>
                </a:lnTo>
                <a:lnTo>
                  <a:pt x="372" y="0"/>
                </a:lnTo>
                <a:lnTo>
                  <a:pt x="375" y="0"/>
                </a:lnTo>
                <a:lnTo>
                  <a:pt x="392" y="0"/>
                </a:lnTo>
                <a:lnTo>
                  <a:pt x="396" y="0"/>
                </a:lnTo>
                <a:lnTo>
                  <a:pt x="411" y="0"/>
                </a:lnTo>
                <a:lnTo>
                  <a:pt x="417" y="0"/>
                </a:lnTo>
                <a:lnTo>
                  <a:pt x="430" y="0"/>
                </a:lnTo>
                <a:lnTo>
                  <a:pt x="437" y="0"/>
                </a:lnTo>
                <a:lnTo>
                  <a:pt x="441" y="0"/>
                </a:lnTo>
                <a:lnTo>
                  <a:pt x="452" y="0"/>
                </a:lnTo>
                <a:lnTo>
                  <a:pt x="454" y="0"/>
                </a:lnTo>
                <a:lnTo>
                  <a:pt x="456" y="0"/>
                </a:lnTo>
                <a:lnTo>
                  <a:pt x="464" y="0"/>
                </a:lnTo>
                <a:lnTo>
                  <a:pt x="464" y="2"/>
                </a:lnTo>
                <a:lnTo>
                  <a:pt x="464" y="5"/>
                </a:lnTo>
                <a:lnTo>
                  <a:pt x="464" y="7"/>
                </a:lnTo>
                <a:lnTo>
                  <a:pt x="465" y="9"/>
                </a:lnTo>
                <a:lnTo>
                  <a:pt x="465" y="11"/>
                </a:lnTo>
                <a:lnTo>
                  <a:pt x="467" y="13"/>
                </a:lnTo>
                <a:lnTo>
                  <a:pt x="467" y="15"/>
                </a:lnTo>
                <a:lnTo>
                  <a:pt x="469" y="15"/>
                </a:lnTo>
                <a:lnTo>
                  <a:pt x="471" y="17"/>
                </a:lnTo>
                <a:lnTo>
                  <a:pt x="473" y="17"/>
                </a:lnTo>
                <a:lnTo>
                  <a:pt x="477" y="17"/>
                </a:lnTo>
                <a:lnTo>
                  <a:pt x="479" y="15"/>
                </a:lnTo>
                <a:lnTo>
                  <a:pt x="480" y="15"/>
                </a:lnTo>
                <a:lnTo>
                  <a:pt x="480" y="13"/>
                </a:lnTo>
                <a:lnTo>
                  <a:pt x="482" y="15"/>
                </a:lnTo>
                <a:lnTo>
                  <a:pt x="486" y="15"/>
                </a:lnTo>
                <a:lnTo>
                  <a:pt x="488" y="17"/>
                </a:lnTo>
                <a:lnTo>
                  <a:pt x="490" y="18"/>
                </a:lnTo>
                <a:lnTo>
                  <a:pt x="494" y="20"/>
                </a:lnTo>
                <a:lnTo>
                  <a:pt x="495" y="20"/>
                </a:lnTo>
                <a:lnTo>
                  <a:pt x="497" y="22"/>
                </a:lnTo>
                <a:lnTo>
                  <a:pt x="499" y="24"/>
                </a:lnTo>
                <a:lnTo>
                  <a:pt x="501" y="26"/>
                </a:lnTo>
                <a:lnTo>
                  <a:pt x="505" y="28"/>
                </a:lnTo>
                <a:lnTo>
                  <a:pt x="507" y="28"/>
                </a:lnTo>
                <a:lnTo>
                  <a:pt x="510" y="30"/>
                </a:lnTo>
                <a:lnTo>
                  <a:pt x="512" y="32"/>
                </a:lnTo>
                <a:lnTo>
                  <a:pt x="514" y="33"/>
                </a:lnTo>
                <a:lnTo>
                  <a:pt x="518" y="33"/>
                </a:lnTo>
                <a:lnTo>
                  <a:pt x="520" y="35"/>
                </a:lnTo>
                <a:lnTo>
                  <a:pt x="524" y="37"/>
                </a:lnTo>
                <a:lnTo>
                  <a:pt x="525" y="39"/>
                </a:lnTo>
                <a:lnTo>
                  <a:pt x="527" y="39"/>
                </a:lnTo>
                <a:lnTo>
                  <a:pt x="531" y="39"/>
                </a:lnTo>
                <a:lnTo>
                  <a:pt x="533" y="41"/>
                </a:lnTo>
                <a:lnTo>
                  <a:pt x="535" y="43"/>
                </a:lnTo>
                <a:lnTo>
                  <a:pt x="539" y="45"/>
                </a:lnTo>
                <a:lnTo>
                  <a:pt x="540" y="45"/>
                </a:lnTo>
                <a:lnTo>
                  <a:pt x="544" y="47"/>
                </a:lnTo>
                <a:lnTo>
                  <a:pt x="544" y="48"/>
                </a:lnTo>
                <a:lnTo>
                  <a:pt x="546" y="50"/>
                </a:lnTo>
                <a:lnTo>
                  <a:pt x="550" y="52"/>
                </a:lnTo>
                <a:lnTo>
                  <a:pt x="552" y="52"/>
                </a:lnTo>
                <a:lnTo>
                  <a:pt x="555" y="54"/>
                </a:lnTo>
                <a:lnTo>
                  <a:pt x="557" y="56"/>
                </a:lnTo>
                <a:lnTo>
                  <a:pt x="559" y="58"/>
                </a:lnTo>
                <a:lnTo>
                  <a:pt x="563" y="60"/>
                </a:lnTo>
                <a:lnTo>
                  <a:pt x="565" y="60"/>
                </a:lnTo>
                <a:lnTo>
                  <a:pt x="569" y="62"/>
                </a:lnTo>
                <a:lnTo>
                  <a:pt x="570" y="63"/>
                </a:lnTo>
                <a:lnTo>
                  <a:pt x="572" y="65"/>
                </a:lnTo>
                <a:lnTo>
                  <a:pt x="576" y="65"/>
                </a:lnTo>
                <a:lnTo>
                  <a:pt x="578" y="67"/>
                </a:lnTo>
                <a:lnTo>
                  <a:pt x="582" y="69"/>
                </a:lnTo>
                <a:lnTo>
                  <a:pt x="584" y="71"/>
                </a:lnTo>
                <a:lnTo>
                  <a:pt x="585" y="73"/>
                </a:lnTo>
                <a:lnTo>
                  <a:pt x="589" y="73"/>
                </a:lnTo>
                <a:lnTo>
                  <a:pt x="591" y="75"/>
                </a:lnTo>
                <a:lnTo>
                  <a:pt x="593" y="77"/>
                </a:lnTo>
                <a:lnTo>
                  <a:pt x="595" y="78"/>
                </a:lnTo>
                <a:lnTo>
                  <a:pt x="597" y="78"/>
                </a:lnTo>
                <a:lnTo>
                  <a:pt x="600" y="80"/>
                </a:lnTo>
                <a:lnTo>
                  <a:pt x="602" y="82"/>
                </a:lnTo>
                <a:lnTo>
                  <a:pt x="606" y="82"/>
                </a:lnTo>
                <a:lnTo>
                  <a:pt x="608" y="82"/>
                </a:lnTo>
                <a:lnTo>
                  <a:pt x="610" y="84"/>
                </a:lnTo>
                <a:lnTo>
                  <a:pt x="614" y="86"/>
                </a:lnTo>
                <a:lnTo>
                  <a:pt x="615" y="88"/>
                </a:lnTo>
                <a:lnTo>
                  <a:pt x="619" y="90"/>
                </a:lnTo>
                <a:lnTo>
                  <a:pt x="621" y="90"/>
                </a:lnTo>
                <a:lnTo>
                  <a:pt x="623" y="92"/>
                </a:lnTo>
                <a:lnTo>
                  <a:pt x="625" y="93"/>
                </a:lnTo>
                <a:lnTo>
                  <a:pt x="627" y="93"/>
                </a:lnTo>
                <a:lnTo>
                  <a:pt x="629" y="95"/>
                </a:lnTo>
                <a:lnTo>
                  <a:pt x="632" y="97"/>
                </a:lnTo>
                <a:lnTo>
                  <a:pt x="634" y="97"/>
                </a:lnTo>
                <a:lnTo>
                  <a:pt x="636" y="99"/>
                </a:lnTo>
                <a:lnTo>
                  <a:pt x="640" y="101"/>
                </a:lnTo>
                <a:lnTo>
                  <a:pt x="640" y="103"/>
                </a:lnTo>
                <a:lnTo>
                  <a:pt x="644" y="105"/>
                </a:lnTo>
                <a:lnTo>
                  <a:pt x="645" y="105"/>
                </a:lnTo>
                <a:lnTo>
                  <a:pt x="647" y="107"/>
                </a:lnTo>
                <a:lnTo>
                  <a:pt x="651" y="108"/>
                </a:lnTo>
                <a:lnTo>
                  <a:pt x="653" y="110"/>
                </a:lnTo>
                <a:lnTo>
                  <a:pt x="657" y="110"/>
                </a:lnTo>
                <a:lnTo>
                  <a:pt x="659" y="112"/>
                </a:lnTo>
                <a:lnTo>
                  <a:pt x="660" y="114"/>
                </a:lnTo>
                <a:lnTo>
                  <a:pt x="664" y="116"/>
                </a:lnTo>
                <a:lnTo>
                  <a:pt x="666" y="118"/>
                </a:lnTo>
                <a:lnTo>
                  <a:pt x="668" y="118"/>
                </a:lnTo>
                <a:lnTo>
                  <a:pt x="672" y="120"/>
                </a:lnTo>
                <a:lnTo>
                  <a:pt x="674" y="122"/>
                </a:lnTo>
                <a:lnTo>
                  <a:pt x="677" y="123"/>
                </a:lnTo>
                <a:lnTo>
                  <a:pt x="679" y="125"/>
                </a:lnTo>
                <a:lnTo>
                  <a:pt x="683" y="125"/>
                </a:lnTo>
                <a:lnTo>
                  <a:pt x="685" y="127"/>
                </a:lnTo>
                <a:lnTo>
                  <a:pt x="687" y="127"/>
                </a:lnTo>
                <a:lnTo>
                  <a:pt x="689" y="129"/>
                </a:lnTo>
                <a:lnTo>
                  <a:pt x="690" y="129"/>
                </a:lnTo>
                <a:lnTo>
                  <a:pt x="692" y="131"/>
                </a:lnTo>
                <a:lnTo>
                  <a:pt x="696" y="133"/>
                </a:lnTo>
                <a:lnTo>
                  <a:pt x="698" y="135"/>
                </a:lnTo>
                <a:lnTo>
                  <a:pt x="702" y="135"/>
                </a:lnTo>
                <a:lnTo>
                  <a:pt x="704" y="137"/>
                </a:lnTo>
                <a:lnTo>
                  <a:pt x="705" y="138"/>
                </a:lnTo>
                <a:lnTo>
                  <a:pt x="709" y="140"/>
                </a:lnTo>
                <a:lnTo>
                  <a:pt x="711" y="142"/>
                </a:lnTo>
                <a:lnTo>
                  <a:pt x="715" y="142"/>
                </a:lnTo>
                <a:lnTo>
                  <a:pt x="717" y="144"/>
                </a:lnTo>
                <a:lnTo>
                  <a:pt x="719" y="146"/>
                </a:lnTo>
                <a:lnTo>
                  <a:pt x="722" y="148"/>
                </a:lnTo>
                <a:lnTo>
                  <a:pt x="724" y="150"/>
                </a:lnTo>
                <a:lnTo>
                  <a:pt x="728" y="150"/>
                </a:lnTo>
                <a:lnTo>
                  <a:pt x="730" y="152"/>
                </a:lnTo>
                <a:lnTo>
                  <a:pt x="732" y="153"/>
                </a:lnTo>
                <a:lnTo>
                  <a:pt x="735" y="155"/>
                </a:lnTo>
                <a:lnTo>
                  <a:pt x="735" y="155"/>
                </a:lnTo>
                <a:lnTo>
                  <a:pt x="739" y="157"/>
                </a:lnTo>
                <a:lnTo>
                  <a:pt x="741" y="159"/>
                </a:lnTo>
                <a:lnTo>
                  <a:pt x="743" y="161"/>
                </a:lnTo>
                <a:lnTo>
                  <a:pt x="747" y="163"/>
                </a:lnTo>
                <a:lnTo>
                  <a:pt x="749" y="163"/>
                </a:lnTo>
                <a:lnTo>
                  <a:pt x="752" y="165"/>
                </a:lnTo>
                <a:lnTo>
                  <a:pt x="754" y="167"/>
                </a:lnTo>
                <a:lnTo>
                  <a:pt x="756" y="169"/>
                </a:lnTo>
                <a:lnTo>
                  <a:pt x="760" y="170"/>
                </a:lnTo>
                <a:lnTo>
                  <a:pt x="762" y="170"/>
                </a:lnTo>
                <a:lnTo>
                  <a:pt x="765" y="172"/>
                </a:lnTo>
                <a:lnTo>
                  <a:pt x="767" y="172"/>
                </a:lnTo>
                <a:lnTo>
                  <a:pt x="769" y="174"/>
                </a:lnTo>
                <a:lnTo>
                  <a:pt x="773" y="174"/>
                </a:lnTo>
                <a:lnTo>
                  <a:pt x="775" y="176"/>
                </a:lnTo>
                <a:lnTo>
                  <a:pt x="779" y="178"/>
                </a:lnTo>
                <a:lnTo>
                  <a:pt x="780" y="180"/>
                </a:lnTo>
                <a:lnTo>
                  <a:pt x="782" y="182"/>
                </a:lnTo>
                <a:lnTo>
                  <a:pt x="782" y="182"/>
                </a:lnTo>
                <a:lnTo>
                  <a:pt x="784" y="182"/>
                </a:lnTo>
                <a:lnTo>
                  <a:pt x="786" y="184"/>
                </a:lnTo>
                <a:lnTo>
                  <a:pt x="790" y="185"/>
                </a:lnTo>
                <a:lnTo>
                  <a:pt x="792" y="187"/>
                </a:lnTo>
                <a:lnTo>
                  <a:pt x="794" y="187"/>
                </a:lnTo>
                <a:lnTo>
                  <a:pt x="797" y="189"/>
                </a:lnTo>
                <a:lnTo>
                  <a:pt x="799" y="191"/>
                </a:lnTo>
                <a:lnTo>
                  <a:pt x="803" y="193"/>
                </a:lnTo>
                <a:lnTo>
                  <a:pt x="805" y="195"/>
                </a:lnTo>
                <a:lnTo>
                  <a:pt x="807" y="195"/>
                </a:lnTo>
                <a:lnTo>
                  <a:pt x="810" y="197"/>
                </a:lnTo>
                <a:lnTo>
                  <a:pt x="812" y="199"/>
                </a:lnTo>
                <a:lnTo>
                  <a:pt x="816" y="200"/>
                </a:lnTo>
                <a:lnTo>
                  <a:pt x="818" y="202"/>
                </a:lnTo>
                <a:lnTo>
                  <a:pt x="820" y="202"/>
                </a:lnTo>
                <a:lnTo>
                  <a:pt x="824" y="204"/>
                </a:lnTo>
                <a:lnTo>
                  <a:pt x="826" y="206"/>
                </a:lnTo>
                <a:lnTo>
                  <a:pt x="829" y="208"/>
                </a:lnTo>
                <a:lnTo>
                  <a:pt x="831" y="208"/>
                </a:lnTo>
                <a:lnTo>
                  <a:pt x="831" y="210"/>
                </a:lnTo>
                <a:lnTo>
                  <a:pt x="835" y="212"/>
                </a:lnTo>
                <a:lnTo>
                  <a:pt x="837" y="214"/>
                </a:lnTo>
                <a:lnTo>
                  <a:pt x="841" y="215"/>
                </a:lnTo>
                <a:lnTo>
                  <a:pt x="842" y="215"/>
                </a:lnTo>
                <a:lnTo>
                  <a:pt x="844" y="217"/>
                </a:lnTo>
                <a:lnTo>
                  <a:pt x="848" y="217"/>
                </a:lnTo>
                <a:lnTo>
                  <a:pt x="850" y="219"/>
                </a:lnTo>
                <a:lnTo>
                  <a:pt x="854" y="219"/>
                </a:lnTo>
                <a:lnTo>
                  <a:pt x="856" y="221"/>
                </a:lnTo>
                <a:lnTo>
                  <a:pt x="857" y="223"/>
                </a:lnTo>
                <a:lnTo>
                  <a:pt x="861" y="225"/>
                </a:lnTo>
                <a:lnTo>
                  <a:pt x="863" y="225"/>
                </a:lnTo>
                <a:lnTo>
                  <a:pt x="867" y="227"/>
                </a:lnTo>
                <a:lnTo>
                  <a:pt x="869" y="229"/>
                </a:lnTo>
                <a:lnTo>
                  <a:pt x="871" y="230"/>
                </a:lnTo>
                <a:lnTo>
                  <a:pt x="874" y="232"/>
                </a:lnTo>
                <a:lnTo>
                  <a:pt x="876" y="232"/>
                </a:lnTo>
                <a:lnTo>
                  <a:pt x="878" y="234"/>
                </a:lnTo>
                <a:lnTo>
                  <a:pt x="880" y="236"/>
                </a:lnTo>
                <a:lnTo>
                  <a:pt x="882" y="238"/>
                </a:lnTo>
                <a:lnTo>
                  <a:pt x="886" y="240"/>
                </a:lnTo>
                <a:lnTo>
                  <a:pt x="887" y="240"/>
                </a:lnTo>
                <a:lnTo>
                  <a:pt x="891" y="242"/>
                </a:lnTo>
                <a:lnTo>
                  <a:pt x="893" y="244"/>
                </a:lnTo>
                <a:lnTo>
                  <a:pt x="895" y="245"/>
                </a:lnTo>
                <a:lnTo>
                  <a:pt x="899" y="247"/>
                </a:lnTo>
                <a:lnTo>
                  <a:pt x="901" y="247"/>
                </a:lnTo>
                <a:lnTo>
                  <a:pt x="904" y="249"/>
                </a:lnTo>
                <a:lnTo>
                  <a:pt x="906" y="251"/>
                </a:lnTo>
                <a:lnTo>
                  <a:pt x="908" y="253"/>
                </a:lnTo>
                <a:lnTo>
                  <a:pt x="910" y="253"/>
                </a:lnTo>
                <a:lnTo>
                  <a:pt x="910" y="260"/>
                </a:lnTo>
                <a:lnTo>
                  <a:pt x="910" y="262"/>
                </a:lnTo>
                <a:lnTo>
                  <a:pt x="910" y="262"/>
                </a:lnTo>
                <a:lnTo>
                  <a:pt x="910" y="264"/>
                </a:lnTo>
                <a:lnTo>
                  <a:pt x="910" y="266"/>
                </a:lnTo>
                <a:lnTo>
                  <a:pt x="910" y="268"/>
                </a:lnTo>
                <a:lnTo>
                  <a:pt x="910" y="270"/>
                </a:lnTo>
                <a:lnTo>
                  <a:pt x="910" y="272"/>
                </a:lnTo>
                <a:lnTo>
                  <a:pt x="910" y="274"/>
                </a:lnTo>
                <a:lnTo>
                  <a:pt x="910" y="275"/>
                </a:lnTo>
                <a:lnTo>
                  <a:pt x="910" y="277"/>
                </a:lnTo>
                <a:lnTo>
                  <a:pt x="908" y="277"/>
                </a:lnTo>
                <a:lnTo>
                  <a:pt x="908" y="279"/>
                </a:lnTo>
                <a:lnTo>
                  <a:pt x="908" y="281"/>
                </a:lnTo>
                <a:lnTo>
                  <a:pt x="908" y="283"/>
                </a:lnTo>
                <a:lnTo>
                  <a:pt x="908" y="285"/>
                </a:lnTo>
                <a:lnTo>
                  <a:pt x="908" y="287"/>
                </a:lnTo>
                <a:lnTo>
                  <a:pt x="908" y="289"/>
                </a:lnTo>
                <a:lnTo>
                  <a:pt x="908" y="290"/>
                </a:lnTo>
                <a:lnTo>
                  <a:pt x="908" y="292"/>
                </a:lnTo>
                <a:lnTo>
                  <a:pt x="908" y="294"/>
                </a:lnTo>
                <a:lnTo>
                  <a:pt x="906" y="296"/>
                </a:lnTo>
                <a:lnTo>
                  <a:pt x="906" y="298"/>
                </a:lnTo>
                <a:lnTo>
                  <a:pt x="906" y="300"/>
                </a:lnTo>
                <a:lnTo>
                  <a:pt x="906" y="302"/>
                </a:lnTo>
                <a:lnTo>
                  <a:pt x="906" y="304"/>
                </a:lnTo>
                <a:lnTo>
                  <a:pt x="906" y="305"/>
                </a:lnTo>
                <a:lnTo>
                  <a:pt x="906" y="305"/>
                </a:lnTo>
                <a:lnTo>
                  <a:pt x="906" y="307"/>
                </a:lnTo>
                <a:lnTo>
                  <a:pt x="904" y="307"/>
                </a:lnTo>
                <a:lnTo>
                  <a:pt x="904" y="309"/>
                </a:lnTo>
                <a:lnTo>
                  <a:pt x="904" y="311"/>
                </a:lnTo>
                <a:lnTo>
                  <a:pt x="904" y="313"/>
                </a:lnTo>
                <a:lnTo>
                  <a:pt x="904" y="315"/>
                </a:lnTo>
                <a:lnTo>
                  <a:pt x="904" y="317"/>
                </a:lnTo>
                <a:lnTo>
                  <a:pt x="904" y="319"/>
                </a:lnTo>
                <a:lnTo>
                  <a:pt x="904" y="320"/>
                </a:lnTo>
                <a:lnTo>
                  <a:pt x="904" y="322"/>
                </a:lnTo>
                <a:lnTo>
                  <a:pt x="904" y="324"/>
                </a:lnTo>
                <a:lnTo>
                  <a:pt x="902" y="324"/>
                </a:lnTo>
                <a:lnTo>
                  <a:pt x="902" y="326"/>
                </a:lnTo>
                <a:lnTo>
                  <a:pt x="902" y="328"/>
                </a:lnTo>
                <a:lnTo>
                  <a:pt x="902" y="330"/>
                </a:lnTo>
                <a:lnTo>
                  <a:pt x="902" y="332"/>
                </a:lnTo>
                <a:lnTo>
                  <a:pt x="902" y="334"/>
                </a:lnTo>
                <a:lnTo>
                  <a:pt x="902" y="335"/>
                </a:lnTo>
                <a:lnTo>
                  <a:pt x="902" y="337"/>
                </a:lnTo>
                <a:lnTo>
                  <a:pt x="901" y="339"/>
                </a:lnTo>
                <a:lnTo>
                  <a:pt x="901" y="341"/>
                </a:lnTo>
                <a:lnTo>
                  <a:pt x="901" y="343"/>
                </a:lnTo>
                <a:lnTo>
                  <a:pt x="901" y="345"/>
                </a:lnTo>
                <a:lnTo>
                  <a:pt x="901" y="347"/>
                </a:lnTo>
                <a:lnTo>
                  <a:pt x="901" y="349"/>
                </a:lnTo>
                <a:lnTo>
                  <a:pt x="901" y="350"/>
                </a:lnTo>
                <a:lnTo>
                  <a:pt x="901" y="350"/>
                </a:lnTo>
                <a:lnTo>
                  <a:pt x="901" y="352"/>
                </a:lnTo>
                <a:lnTo>
                  <a:pt x="901" y="354"/>
                </a:lnTo>
                <a:lnTo>
                  <a:pt x="901" y="356"/>
                </a:lnTo>
                <a:lnTo>
                  <a:pt x="901" y="358"/>
                </a:lnTo>
                <a:lnTo>
                  <a:pt x="901" y="360"/>
                </a:lnTo>
                <a:lnTo>
                  <a:pt x="901" y="362"/>
                </a:lnTo>
                <a:lnTo>
                  <a:pt x="901" y="364"/>
                </a:lnTo>
                <a:lnTo>
                  <a:pt x="901" y="365"/>
                </a:lnTo>
                <a:lnTo>
                  <a:pt x="901" y="367"/>
                </a:lnTo>
                <a:lnTo>
                  <a:pt x="901" y="369"/>
                </a:lnTo>
                <a:lnTo>
                  <a:pt x="901" y="371"/>
                </a:lnTo>
                <a:lnTo>
                  <a:pt x="901" y="373"/>
                </a:lnTo>
                <a:lnTo>
                  <a:pt x="901" y="375"/>
                </a:lnTo>
                <a:lnTo>
                  <a:pt x="901" y="377"/>
                </a:lnTo>
                <a:lnTo>
                  <a:pt x="901" y="379"/>
                </a:lnTo>
                <a:lnTo>
                  <a:pt x="901" y="380"/>
                </a:lnTo>
                <a:lnTo>
                  <a:pt x="901" y="382"/>
                </a:lnTo>
                <a:lnTo>
                  <a:pt x="902" y="384"/>
                </a:lnTo>
                <a:lnTo>
                  <a:pt x="902" y="386"/>
                </a:lnTo>
                <a:lnTo>
                  <a:pt x="902" y="388"/>
                </a:lnTo>
                <a:lnTo>
                  <a:pt x="902" y="390"/>
                </a:lnTo>
                <a:lnTo>
                  <a:pt x="902" y="392"/>
                </a:lnTo>
                <a:lnTo>
                  <a:pt x="902" y="394"/>
                </a:lnTo>
                <a:lnTo>
                  <a:pt x="902" y="395"/>
                </a:lnTo>
                <a:lnTo>
                  <a:pt x="902" y="395"/>
                </a:lnTo>
                <a:lnTo>
                  <a:pt x="902" y="397"/>
                </a:lnTo>
                <a:lnTo>
                  <a:pt x="902" y="399"/>
                </a:lnTo>
                <a:lnTo>
                  <a:pt x="902" y="401"/>
                </a:lnTo>
                <a:lnTo>
                  <a:pt x="902" y="403"/>
                </a:lnTo>
                <a:lnTo>
                  <a:pt x="902" y="405"/>
                </a:lnTo>
                <a:lnTo>
                  <a:pt x="902" y="407"/>
                </a:lnTo>
                <a:lnTo>
                  <a:pt x="902" y="409"/>
                </a:lnTo>
                <a:lnTo>
                  <a:pt x="904" y="410"/>
                </a:lnTo>
                <a:lnTo>
                  <a:pt x="904" y="412"/>
                </a:lnTo>
                <a:lnTo>
                  <a:pt x="902" y="414"/>
                </a:lnTo>
                <a:lnTo>
                  <a:pt x="904" y="416"/>
                </a:lnTo>
                <a:lnTo>
                  <a:pt x="904" y="418"/>
                </a:lnTo>
                <a:lnTo>
                  <a:pt x="906" y="418"/>
                </a:lnTo>
                <a:lnTo>
                  <a:pt x="908" y="418"/>
                </a:lnTo>
                <a:lnTo>
                  <a:pt x="908" y="420"/>
                </a:lnTo>
                <a:lnTo>
                  <a:pt x="910" y="420"/>
                </a:lnTo>
                <a:lnTo>
                  <a:pt x="912" y="420"/>
                </a:lnTo>
                <a:lnTo>
                  <a:pt x="914" y="422"/>
                </a:lnTo>
                <a:lnTo>
                  <a:pt x="916" y="422"/>
                </a:lnTo>
                <a:lnTo>
                  <a:pt x="917" y="422"/>
                </a:lnTo>
                <a:lnTo>
                  <a:pt x="919" y="424"/>
                </a:lnTo>
                <a:lnTo>
                  <a:pt x="921" y="424"/>
                </a:lnTo>
                <a:lnTo>
                  <a:pt x="923" y="424"/>
                </a:lnTo>
                <a:lnTo>
                  <a:pt x="925" y="425"/>
                </a:lnTo>
                <a:lnTo>
                  <a:pt x="925" y="425"/>
                </a:lnTo>
                <a:lnTo>
                  <a:pt x="927" y="425"/>
                </a:lnTo>
                <a:lnTo>
                  <a:pt x="929" y="427"/>
                </a:lnTo>
                <a:lnTo>
                  <a:pt x="931" y="427"/>
                </a:lnTo>
                <a:lnTo>
                  <a:pt x="932" y="427"/>
                </a:lnTo>
                <a:lnTo>
                  <a:pt x="934" y="427"/>
                </a:lnTo>
                <a:lnTo>
                  <a:pt x="936" y="429"/>
                </a:lnTo>
                <a:lnTo>
                  <a:pt x="938" y="429"/>
                </a:lnTo>
                <a:lnTo>
                  <a:pt x="940" y="429"/>
                </a:lnTo>
                <a:lnTo>
                  <a:pt x="942" y="431"/>
                </a:lnTo>
                <a:lnTo>
                  <a:pt x="944" y="431"/>
                </a:lnTo>
                <a:lnTo>
                  <a:pt x="946" y="431"/>
                </a:lnTo>
                <a:lnTo>
                  <a:pt x="947" y="431"/>
                </a:lnTo>
                <a:lnTo>
                  <a:pt x="947" y="433"/>
                </a:lnTo>
                <a:lnTo>
                  <a:pt x="947" y="435"/>
                </a:lnTo>
                <a:lnTo>
                  <a:pt x="946" y="437"/>
                </a:lnTo>
                <a:lnTo>
                  <a:pt x="946" y="439"/>
                </a:lnTo>
                <a:lnTo>
                  <a:pt x="946" y="440"/>
                </a:lnTo>
                <a:lnTo>
                  <a:pt x="946" y="440"/>
                </a:lnTo>
                <a:lnTo>
                  <a:pt x="946" y="442"/>
                </a:lnTo>
                <a:lnTo>
                  <a:pt x="944" y="444"/>
                </a:lnTo>
                <a:lnTo>
                  <a:pt x="944" y="446"/>
                </a:lnTo>
                <a:lnTo>
                  <a:pt x="944" y="448"/>
                </a:lnTo>
                <a:lnTo>
                  <a:pt x="944" y="450"/>
                </a:lnTo>
                <a:lnTo>
                  <a:pt x="944" y="452"/>
                </a:lnTo>
                <a:lnTo>
                  <a:pt x="942" y="454"/>
                </a:lnTo>
                <a:lnTo>
                  <a:pt x="942" y="455"/>
                </a:lnTo>
                <a:lnTo>
                  <a:pt x="942" y="457"/>
                </a:lnTo>
                <a:lnTo>
                  <a:pt x="940" y="459"/>
                </a:lnTo>
                <a:lnTo>
                  <a:pt x="940" y="461"/>
                </a:lnTo>
                <a:lnTo>
                  <a:pt x="940" y="463"/>
                </a:lnTo>
                <a:lnTo>
                  <a:pt x="938" y="463"/>
                </a:lnTo>
                <a:lnTo>
                  <a:pt x="938" y="465"/>
                </a:lnTo>
                <a:lnTo>
                  <a:pt x="938" y="467"/>
                </a:lnTo>
                <a:lnTo>
                  <a:pt x="936" y="469"/>
                </a:lnTo>
                <a:lnTo>
                  <a:pt x="936" y="470"/>
                </a:lnTo>
                <a:lnTo>
                  <a:pt x="934" y="472"/>
                </a:lnTo>
                <a:lnTo>
                  <a:pt x="934" y="474"/>
                </a:lnTo>
                <a:lnTo>
                  <a:pt x="934" y="476"/>
                </a:lnTo>
                <a:lnTo>
                  <a:pt x="934" y="478"/>
                </a:lnTo>
                <a:lnTo>
                  <a:pt x="932" y="478"/>
                </a:lnTo>
                <a:lnTo>
                  <a:pt x="932" y="480"/>
                </a:lnTo>
                <a:lnTo>
                  <a:pt x="932" y="482"/>
                </a:lnTo>
                <a:lnTo>
                  <a:pt x="931" y="484"/>
                </a:lnTo>
                <a:lnTo>
                  <a:pt x="931" y="485"/>
                </a:lnTo>
                <a:lnTo>
                  <a:pt x="929" y="485"/>
                </a:lnTo>
                <a:lnTo>
                  <a:pt x="929" y="487"/>
                </a:lnTo>
                <a:lnTo>
                  <a:pt x="929" y="489"/>
                </a:lnTo>
                <a:lnTo>
                  <a:pt x="927" y="491"/>
                </a:lnTo>
                <a:lnTo>
                  <a:pt x="925" y="491"/>
                </a:lnTo>
                <a:lnTo>
                  <a:pt x="925" y="491"/>
                </a:lnTo>
                <a:lnTo>
                  <a:pt x="923" y="491"/>
                </a:lnTo>
                <a:lnTo>
                  <a:pt x="923" y="493"/>
                </a:lnTo>
                <a:lnTo>
                  <a:pt x="921" y="493"/>
                </a:lnTo>
                <a:lnTo>
                  <a:pt x="919" y="493"/>
                </a:lnTo>
                <a:lnTo>
                  <a:pt x="917" y="493"/>
                </a:lnTo>
                <a:lnTo>
                  <a:pt x="916" y="493"/>
                </a:lnTo>
                <a:lnTo>
                  <a:pt x="914" y="493"/>
                </a:lnTo>
                <a:lnTo>
                  <a:pt x="912" y="493"/>
                </a:lnTo>
                <a:lnTo>
                  <a:pt x="895" y="538"/>
                </a:lnTo>
                <a:lnTo>
                  <a:pt x="893" y="538"/>
                </a:lnTo>
                <a:lnTo>
                  <a:pt x="891" y="538"/>
                </a:lnTo>
                <a:lnTo>
                  <a:pt x="889" y="538"/>
                </a:lnTo>
                <a:lnTo>
                  <a:pt x="887" y="538"/>
                </a:lnTo>
                <a:lnTo>
                  <a:pt x="886" y="538"/>
                </a:lnTo>
                <a:lnTo>
                  <a:pt x="884" y="538"/>
                </a:lnTo>
                <a:lnTo>
                  <a:pt x="882" y="538"/>
                </a:lnTo>
                <a:lnTo>
                  <a:pt x="880" y="538"/>
                </a:lnTo>
                <a:lnTo>
                  <a:pt x="878" y="538"/>
                </a:lnTo>
                <a:lnTo>
                  <a:pt x="878" y="538"/>
                </a:lnTo>
                <a:lnTo>
                  <a:pt x="874" y="538"/>
                </a:lnTo>
                <a:lnTo>
                  <a:pt x="872" y="538"/>
                </a:lnTo>
                <a:lnTo>
                  <a:pt x="871" y="538"/>
                </a:lnTo>
                <a:lnTo>
                  <a:pt x="869" y="538"/>
                </a:lnTo>
                <a:lnTo>
                  <a:pt x="867" y="538"/>
                </a:lnTo>
                <a:lnTo>
                  <a:pt x="865" y="538"/>
                </a:lnTo>
                <a:lnTo>
                  <a:pt x="863" y="538"/>
                </a:lnTo>
                <a:lnTo>
                  <a:pt x="861" y="538"/>
                </a:lnTo>
                <a:lnTo>
                  <a:pt x="859" y="538"/>
                </a:lnTo>
                <a:lnTo>
                  <a:pt x="857" y="538"/>
                </a:lnTo>
                <a:lnTo>
                  <a:pt x="856" y="538"/>
                </a:lnTo>
                <a:lnTo>
                  <a:pt x="854" y="538"/>
                </a:lnTo>
                <a:lnTo>
                  <a:pt x="852" y="538"/>
                </a:lnTo>
                <a:lnTo>
                  <a:pt x="850" y="538"/>
                </a:lnTo>
                <a:lnTo>
                  <a:pt x="848" y="538"/>
                </a:lnTo>
                <a:lnTo>
                  <a:pt x="846" y="538"/>
                </a:lnTo>
                <a:lnTo>
                  <a:pt x="844" y="538"/>
                </a:lnTo>
                <a:lnTo>
                  <a:pt x="842" y="538"/>
                </a:lnTo>
                <a:lnTo>
                  <a:pt x="841" y="538"/>
                </a:lnTo>
                <a:lnTo>
                  <a:pt x="839" y="538"/>
                </a:lnTo>
                <a:lnTo>
                  <a:pt x="837" y="538"/>
                </a:lnTo>
                <a:lnTo>
                  <a:pt x="835" y="538"/>
                </a:lnTo>
                <a:lnTo>
                  <a:pt x="833" y="538"/>
                </a:lnTo>
                <a:lnTo>
                  <a:pt x="831" y="538"/>
                </a:lnTo>
                <a:lnTo>
                  <a:pt x="831" y="538"/>
                </a:lnTo>
                <a:lnTo>
                  <a:pt x="829" y="538"/>
                </a:lnTo>
                <a:lnTo>
                  <a:pt x="827" y="538"/>
                </a:lnTo>
                <a:lnTo>
                  <a:pt x="826" y="538"/>
                </a:lnTo>
                <a:lnTo>
                  <a:pt x="824" y="538"/>
                </a:lnTo>
                <a:lnTo>
                  <a:pt x="822" y="538"/>
                </a:lnTo>
                <a:lnTo>
                  <a:pt x="820" y="538"/>
                </a:lnTo>
                <a:lnTo>
                  <a:pt x="818" y="538"/>
                </a:lnTo>
                <a:lnTo>
                  <a:pt x="816" y="538"/>
                </a:lnTo>
                <a:lnTo>
                  <a:pt x="814" y="538"/>
                </a:lnTo>
                <a:lnTo>
                  <a:pt x="812" y="538"/>
                </a:lnTo>
                <a:lnTo>
                  <a:pt x="810" y="538"/>
                </a:lnTo>
                <a:lnTo>
                  <a:pt x="809" y="538"/>
                </a:lnTo>
                <a:lnTo>
                  <a:pt x="807" y="538"/>
                </a:lnTo>
                <a:lnTo>
                  <a:pt x="805" y="538"/>
                </a:lnTo>
                <a:lnTo>
                  <a:pt x="803" y="538"/>
                </a:lnTo>
                <a:lnTo>
                  <a:pt x="801" y="538"/>
                </a:lnTo>
                <a:lnTo>
                  <a:pt x="799" y="538"/>
                </a:lnTo>
                <a:lnTo>
                  <a:pt x="797" y="538"/>
                </a:lnTo>
                <a:lnTo>
                  <a:pt x="795" y="538"/>
                </a:lnTo>
                <a:lnTo>
                  <a:pt x="794" y="538"/>
                </a:lnTo>
                <a:lnTo>
                  <a:pt x="792" y="540"/>
                </a:lnTo>
                <a:lnTo>
                  <a:pt x="790" y="540"/>
                </a:lnTo>
                <a:lnTo>
                  <a:pt x="788" y="540"/>
                </a:lnTo>
                <a:lnTo>
                  <a:pt x="786" y="540"/>
                </a:lnTo>
                <a:lnTo>
                  <a:pt x="784" y="540"/>
                </a:lnTo>
                <a:lnTo>
                  <a:pt x="782" y="540"/>
                </a:lnTo>
                <a:lnTo>
                  <a:pt x="782" y="540"/>
                </a:lnTo>
                <a:lnTo>
                  <a:pt x="780" y="540"/>
                </a:lnTo>
                <a:lnTo>
                  <a:pt x="779" y="540"/>
                </a:lnTo>
                <a:lnTo>
                  <a:pt x="777" y="540"/>
                </a:lnTo>
                <a:lnTo>
                  <a:pt x="775" y="540"/>
                </a:lnTo>
                <a:lnTo>
                  <a:pt x="773" y="540"/>
                </a:lnTo>
                <a:lnTo>
                  <a:pt x="771" y="540"/>
                </a:lnTo>
                <a:lnTo>
                  <a:pt x="769" y="540"/>
                </a:lnTo>
                <a:lnTo>
                  <a:pt x="767" y="540"/>
                </a:lnTo>
                <a:lnTo>
                  <a:pt x="765" y="540"/>
                </a:lnTo>
                <a:lnTo>
                  <a:pt x="764" y="540"/>
                </a:lnTo>
                <a:lnTo>
                  <a:pt x="762" y="540"/>
                </a:lnTo>
                <a:lnTo>
                  <a:pt x="760" y="540"/>
                </a:lnTo>
                <a:lnTo>
                  <a:pt x="758" y="540"/>
                </a:lnTo>
                <a:lnTo>
                  <a:pt x="756" y="540"/>
                </a:lnTo>
                <a:lnTo>
                  <a:pt x="754" y="540"/>
                </a:lnTo>
                <a:lnTo>
                  <a:pt x="752" y="540"/>
                </a:lnTo>
                <a:lnTo>
                  <a:pt x="750" y="540"/>
                </a:lnTo>
                <a:lnTo>
                  <a:pt x="749" y="540"/>
                </a:lnTo>
                <a:lnTo>
                  <a:pt x="747" y="540"/>
                </a:lnTo>
                <a:lnTo>
                  <a:pt x="745" y="540"/>
                </a:lnTo>
                <a:lnTo>
                  <a:pt x="743" y="540"/>
                </a:lnTo>
                <a:lnTo>
                  <a:pt x="741" y="540"/>
                </a:lnTo>
                <a:lnTo>
                  <a:pt x="739" y="540"/>
                </a:lnTo>
                <a:lnTo>
                  <a:pt x="737" y="540"/>
                </a:lnTo>
                <a:lnTo>
                  <a:pt x="735" y="540"/>
                </a:lnTo>
                <a:lnTo>
                  <a:pt x="735" y="540"/>
                </a:lnTo>
                <a:lnTo>
                  <a:pt x="734" y="540"/>
                </a:lnTo>
                <a:lnTo>
                  <a:pt x="732" y="540"/>
                </a:lnTo>
                <a:lnTo>
                  <a:pt x="730" y="540"/>
                </a:lnTo>
                <a:lnTo>
                  <a:pt x="728" y="540"/>
                </a:lnTo>
                <a:lnTo>
                  <a:pt x="726" y="540"/>
                </a:lnTo>
                <a:lnTo>
                  <a:pt x="724" y="540"/>
                </a:lnTo>
                <a:lnTo>
                  <a:pt x="722" y="540"/>
                </a:lnTo>
                <a:lnTo>
                  <a:pt x="720" y="540"/>
                </a:lnTo>
                <a:lnTo>
                  <a:pt x="719" y="540"/>
                </a:lnTo>
                <a:lnTo>
                  <a:pt x="717" y="540"/>
                </a:lnTo>
                <a:lnTo>
                  <a:pt x="715" y="540"/>
                </a:lnTo>
                <a:lnTo>
                  <a:pt x="713" y="540"/>
                </a:lnTo>
                <a:lnTo>
                  <a:pt x="711" y="540"/>
                </a:lnTo>
                <a:lnTo>
                  <a:pt x="709" y="540"/>
                </a:lnTo>
                <a:lnTo>
                  <a:pt x="707" y="540"/>
                </a:lnTo>
                <a:lnTo>
                  <a:pt x="705" y="538"/>
                </a:lnTo>
                <a:lnTo>
                  <a:pt x="704" y="538"/>
                </a:lnTo>
                <a:lnTo>
                  <a:pt x="704" y="540"/>
                </a:lnTo>
                <a:lnTo>
                  <a:pt x="702" y="540"/>
                </a:lnTo>
                <a:lnTo>
                  <a:pt x="700" y="540"/>
                </a:lnTo>
                <a:lnTo>
                  <a:pt x="700" y="542"/>
                </a:lnTo>
                <a:lnTo>
                  <a:pt x="698" y="542"/>
                </a:lnTo>
                <a:lnTo>
                  <a:pt x="696" y="542"/>
                </a:lnTo>
                <a:lnTo>
                  <a:pt x="694" y="542"/>
                </a:lnTo>
                <a:lnTo>
                  <a:pt x="692" y="540"/>
                </a:lnTo>
                <a:lnTo>
                  <a:pt x="690" y="538"/>
                </a:lnTo>
                <a:lnTo>
                  <a:pt x="689" y="536"/>
                </a:lnTo>
                <a:lnTo>
                  <a:pt x="687" y="534"/>
                </a:lnTo>
                <a:lnTo>
                  <a:pt x="687" y="534"/>
                </a:lnTo>
                <a:lnTo>
                  <a:pt x="687" y="536"/>
                </a:lnTo>
                <a:lnTo>
                  <a:pt x="685" y="534"/>
                </a:lnTo>
                <a:lnTo>
                  <a:pt x="683" y="532"/>
                </a:lnTo>
                <a:lnTo>
                  <a:pt x="681" y="532"/>
                </a:lnTo>
                <a:lnTo>
                  <a:pt x="681" y="530"/>
                </a:lnTo>
                <a:lnTo>
                  <a:pt x="679" y="530"/>
                </a:lnTo>
                <a:lnTo>
                  <a:pt x="677" y="530"/>
                </a:lnTo>
                <a:lnTo>
                  <a:pt x="675" y="530"/>
                </a:lnTo>
                <a:lnTo>
                  <a:pt x="674" y="529"/>
                </a:lnTo>
                <a:lnTo>
                  <a:pt x="672" y="529"/>
                </a:lnTo>
                <a:lnTo>
                  <a:pt x="670" y="527"/>
                </a:lnTo>
                <a:lnTo>
                  <a:pt x="668" y="525"/>
                </a:lnTo>
                <a:lnTo>
                  <a:pt x="666" y="523"/>
                </a:lnTo>
                <a:lnTo>
                  <a:pt x="664" y="523"/>
                </a:lnTo>
                <a:lnTo>
                  <a:pt x="664" y="521"/>
                </a:lnTo>
                <a:lnTo>
                  <a:pt x="662" y="519"/>
                </a:lnTo>
                <a:lnTo>
                  <a:pt x="660" y="517"/>
                </a:lnTo>
                <a:lnTo>
                  <a:pt x="659" y="517"/>
                </a:lnTo>
                <a:lnTo>
                  <a:pt x="657" y="517"/>
                </a:lnTo>
                <a:lnTo>
                  <a:pt x="657" y="519"/>
                </a:lnTo>
                <a:lnTo>
                  <a:pt x="655" y="519"/>
                </a:lnTo>
                <a:lnTo>
                  <a:pt x="655" y="521"/>
                </a:lnTo>
                <a:lnTo>
                  <a:pt x="653" y="521"/>
                </a:lnTo>
                <a:lnTo>
                  <a:pt x="651" y="521"/>
                </a:lnTo>
                <a:lnTo>
                  <a:pt x="649" y="521"/>
                </a:lnTo>
                <a:lnTo>
                  <a:pt x="647" y="521"/>
                </a:lnTo>
                <a:lnTo>
                  <a:pt x="645" y="521"/>
                </a:lnTo>
                <a:lnTo>
                  <a:pt x="644" y="521"/>
                </a:lnTo>
                <a:lnTo>
                  <a:pt x="642" y="521"/>
                </a:lnTo>
                <a:lnTo>
                  <a:pt x="640" y="523"/>
                </a:lnTo>
                <a:lnTo>
                  <a:pt x="640" y="523"/>
                </a:lnTo>
                <a:lnTo>
                  <a:pt x="638" y="521"/>
                </a:lnTo>
                <a:lnTo>
                  <a:pt x="636" y="521"/>
                </a:lnTo>
                <a:lnTo>
                  <a:pt x="634" y="521"/>
                </a:lnTo>
                <a:lnTo>
                  <a:pt x="634" y="519"/>
                </a:lnTo>
                <a:lnTo>
                  <a:pt x="632" y="517"/>
                </a:lnTo>
                <a:lnTo>
                  <a:pt x="630" y="515"/>
                </a:lnTo>
                <a:lnTo>
                  <a:pt x="630" y="514"/>
                </a:lnTo>
                <a:lnTo>
                  <a:pt x="629" y="514"/>
                </a:lnTo>
                <a:lnTo>
                  <a:pt x="629" y="512"/>
                </a:lnTo>
                <a:lnTo>
                  <a:pt x="627" y="512"/>
                </a:lnTo>
                <a:lnTo>
                  <a:pt x="627" y="510"/>
                </a:lnTo>
                <a:lnTo>
                  <a:pt x="625" y="508"/>
                </a:lnTo>
                <a:lnTo>
                  <a:pt x="625" y="506"/>
                </a:lnTo>
                <a:lnTo>
                  <a:pt x="623" y="506"/>
                </a:lnTo>
                <a:lnTo>
                  <a:pt x="623" y="504"/>
                </a:lnTo>
                <a:lnTo>
                  <a:pt x="623" y="502"/>
                </a:lnTo>
                <a:lnTo>
                  <a:pt x="623" y="500"/>
                </a:lnTo>
                <a:lnTo>
                  <a:pt x="623" y="499"/>
                </a:lnTo>
                <a:lnTo>
                  <a:pt x="621" y="499"/>
                </a:lnTo>
                <a:lnTo>
                  <a:pt x="621" y="497"/>
                </a:lnTo>
                <a:lnTo>
                  <a:pt x="619" y="497"/>
                </a:lnTo>
                <a:lnTo>
                  <a:pt x="617" y="497"/>
                </a:lnTo>
                <a:lnTo>
                  <a:pt x="615" y="497"/>
                </a:lnTo>
                <a:lnTo>
                  <a:pt x="614" y="495"/>
                </a:lnTo>
                <a:lnTo>
                  <a:pt x="612" y="493"/>
                </a:lnTo>
                <a:lnTo>
                  <a:pt x="610" y="491"/>
                </a:lnTo>
                <a:lnTo>
                  <a:pt x="608" y="491"/>
                </a:lnTo>
                <a:lnTo>
                  <a:pt x="608" y="489"/>
                </a:lnTo>
                <a:lnTo>
                  <a:pt x="606" y="489"/>
                </a:lnTo>
                <a:lnTo>
                  <a:pt x="606" y="487"/>
                </a:lnTo>
                <a:lnTo>
                  <a:pt x="604" y="487"/>
                </a:lnTo>
                <a:lnTo>
                  <a:pt x="604" y="485"/>
                </a:lnTo>
                <a:lnTo>
                  <a:pt x="602" y="485"/>
                </a:lnTo>
                <a:lnTo>
                  <a:pt x="602" y="485"/>
                </a:lnTo>
                <a:lnTo>
                  <a:pt x="600" y="485"/>
                </a:lnTo>
                <a:lnTo>
                  <a:pt x="599" y="484"/>
                </a:lnTo>
                <a:lnTo>
                  <a:pt x="597" y="484"/>
                </a:lnTo>
                <a:lnTo>
                  <a:pt x="595" y="482"/>
                </a:lnTo>
                <a:lnTo>
                  <a:pt x="593" y="482"/>
                </a:lnTo>
                <a:lnTo>
                  <a:pt x="593" y="482"/>
                </a:lnTo>
                <a:lnTo>
                  <a:pt x="591" y="480"/>
                </a:lnTo>
                <a:lnTo>
                  <a:pt x="589" y="480"/>
                </a:lnTo>
                <a:lnTo>
                  <a:pt x="587" y="478"/>
                </a:lnTo>
                <a:lnTo>
                  <a:pt x="585" y="478"/>
                </a:lnTo>
                <a:lnTo>
                  <a:pt x="584" y="476"/>
                </a:lnTo>
                <a:lnTo>
                  <a:pt x="582" y="476"/>
                </a:lnTo>
                <a:lnTo>
                  <a:pt x="582" y="474"/>
                </a:lnTo>
                <a:lnTo>
                  <a:pt x="580" y="474"/>
                </a:lnTo>
                <a:lnTo>
                  <a:pt x="578" y="472"/>
                </a:lnTo>
                <a:lnTo>
                  <a:pt x="576" y="470"/>
                </a:lnTo>
                <a:lnTo>
                  <a:pt x="574" y="470"/>
                </a:lnTo>
                <a:lnTo>
                  <a:pt x="574" y="469"/>
                </a:lnTo>
                <a:lnTo>
                  <a:pt x="572" y="469"/>
                </a:lnTo>
                <a:lnTo>
                  <a:pt x="572" y="467"/>
                </a:lnTo>
                <a:lnTo>
                  <a:pt x="570" y="465"/>
                </a:lnTo>
                <a:lnTo>
                  <a:pt x="570" y="463"/>
                </a:lnTo>
                <a:lnTo>
                  <a:pt x="569" y="463"/>
                </a:lnTo>
                <a:lnTo>
                  <a:pt x="569" y="461"/>
                </a:lnTo>
                <a:lnTo>
                  <a:pt x="567" y="461"/>
                </a:lnTo>
                <a:lnTo>
                  <a:pt x="567" y="459"/>
                </a:lnTo>
                <a:lnTo>
                  <a:pt x="567" y="457"/>
                </a:lnTo>
                <a:lnTo>
                  <a:pt x="567" y="455"/>
                </a:lnTo>
                <a:lnTo>
                  <a:pt x="567" y="454"/>
                </a:lnTo>
                <a:lnTo>
                  <a:pt x="565" y="454"/>
                </a:lnTo>
                <a:lnTo>
                  <a:pt x="565" y="452"/>
                </a:lnTo>
                <a:lnTo>
                  <a:pt x="563" y="452"/>
                </a:lnTo>
                <a:lnTo>
                  <a:pt x="561" y="452"/>
                </a:lnTo>
                <a:lnTo>
                  <a:pt x="559" y="452"/>
                </a:lnTo>
                <a:lnTo>
                  <a:pt x="557" y="452"/>
                </a:lnTo>
                <a:lnTo>
                  <a:pt x="555" y="450"/>
                </a:lnTo>
                <a:lnTo>
                  <a:pt x="554" y="450"/>
                </a:lnTo>
                <a:lnTo>
                  <a:pt x="552" y="450"/>
                </a:lnTo>
                <a:lnTo>
                  <a:pt x="550" y="450"/>
                </a:lnTo>
                <a:lnTo>
                  <a:pt x="548" y="450"/>
                </a:lnTo>
                <a:lnTo>
                  <a:pt x="546" y="450"/>
                </a:lnTo>
                <a:lnTo>
                  <a:pt x="544" y="448"/>
                </a:lnTo>
                <a:lnTo>
                  <a:pt x="544" y="448"/>
                </a:lnTo>
                <a:lnTo>
                  <a:pt x="542" y="446"/>
                </a:lnTo>
                <a:lnTo>
                  <a:pt x="540" y="446"/>
                </a:lnTo>
                <a:lnTo>
                  <a:pt x="539" y="444"/>
                </a:lnTo>
                <a:lnTo>
                  <a:pt x="537" y="444"/>
                </a:lnTo>
                <a:lnTo>
                  <a:pt x="537" y="442"/>
                </a:lnTo>
                <a:lnTo>
                  <a:pt x="535" y="442"/>
                </a:lnTo>
                <a:lnTo>
                  <a:pt x="533" y="442"/>
                </a:lnTo>
                <a:lnTo>
                  <a:pt x="533" y="440"/>
                </a:lnTo>
                <a:lnTo>
                  <a:pt x="531" y="440"/>
                </a:lnTo>
                <a:lnTo>
                  <a:pt x="529" y="440"/>
                </a:lnTo>
                <a:lnTo>
                  <a:pt x="527" y="440"/>
                </a:lnTo>
                <a:lnTo>
                  <a:pt x="525" y="439"/>
                </a:lnTo>
                <a:lnTo>
                  <a:pt x="524" y="439"/>
                </a:lnTo>
                <a:lnTo>
                  <a:pt x="524" y="437"/>
                </a:lnTo>
                <a:lnTo>
                  <a:pt x="522" y="437"/>
                </a:lnTo>
                <a:lnTo>
                  <a:pt x="522" y="435"/>
                </a:lnTo>
                <a:lnTo>
                  <a:pt x="520" y="435"/>
                </a:lnTo>
                <a:lnTo>
                  <a:pt x="518" y="435"/>
                </a:lnTo>
                <a:lnTo>
                  <a:pt x="516" y="433"/>
                </a:lnTo>
                <a:lnTo>
                  <a:pt x="514" y="435"/>
                </a:lnTo>
                <a:lnTo>
                  <a:pt x="512" y="435"/>
                </a:lnTo>
                <a:lnTo>
                  <a:pt x="510" y="435"/>
                </a:lnTo>
                <a:lnTo>
                  <a:pt x="509" y="435"/>
                </a:lnTo>
                <a:lnTo>
                  <a:pt x="507" y="435"/>
                </a:lnTo>
                <a:lnTo>
                  <a:pt x="505" y="435"/>
                </a:lnTo>
                <a:lnTo>
                  <a:pt x="503" y="435"/>
                </a:lnTo>
                <a:lnTo>
                  <a:pt x="501" y="435"/>
                </a:lnTo>
                <a:lnTo>
                  <a:pt x="499" y="435"/>
                </a:lnTo>
                <a:lnTo>
                  <a:pt x="497" y="435"/>
                </a:lnTo>
                <a:lnTo>
                  <a:pt x="497" y="435"/>
                </a:lnTo>
                <a:lnTo>
                  <a:pt x="495" y="433"/>
                </a:lnTo>
                <a:lnTo>
                  <a:pt x="494" y="433"/>
                </a:lnTo>
                <a:lnTo>
                  <a:pt x="492" y="431"/>
                </a:lnTo>
                <a:lnTo>
                  <a:pt x="490" y="431"/>
                </a:lnTo>
                <a:lnTo>
                  <a:pt x="490" y="429"/>
                </a:lnTo>
                <a:lnTo>
                  <a:pt x="488" y="427"/>
                </a:lnTo>
                <a:lnTo>
                  <a:pt x="486" y="425"/>
                </a:lnTo>
                <a:lnTo>
                  <a:pt x="484" y="424"/>
                </a:lnTo>
                <a:lnTo>
                  <a:pt x="482" y="422"/>
                </a:lnTo>
                <a:lnTo>
                  <a:pt x="480" y="420"/>
                </a:lnTo>
                <a:lnTo>
                  <a:pt x="479" y="420"/>
                </a:lnTo>
                <a:lnTo>
                  <a:pt x="479" y="418"/>
                </a:lnTo>
                <a:lnTo>
                  <a:pt x="477" y="416"/>
                </a:lnTo>
                <a:lnTo>
                  <a:pt x="475" y="414"/>
                </a:lnTo>
                <a:lnTo>
                  <a:pt x="473" y="412"/>
                </a:lnTo>
                <a:lnTo>
                  <a:pt x="471" y="410"/>
                </a:lnTo>
                <a:lnTo>
                  <a:pt x="469" y="410"/>
                </a:lnTo>
                <a:lnTo>
                  <a:pt x="467" y="410"/>
                </a:lnTo>
                <a:lnTo>
                  <a:pt x="465" y="410"/>
                </a:lnTo>
                <a:lnTo>
                  <a:pt x="464" y="410"/>
                </a:lnTo>
                <a:lnTo>
                  <a:pt x="464" y="412"/>
                </a:lnTo>
                <a:lnTo>
                  <a:pt x="464" y="414"/>
                </a:lnTo>
                <a:lnTo>
                  <a:pt x="462" y="414"/>
                </a:lnTo>
                <a:lnTo>
                  <a:pt x="462" y="416"/>
                </a:lnTo>
                <a:lnTo>
                  <a:pt x="462" y="418"/>
                </a:lnTo>
                <a:lnTo>
                  <a:pt x="462" y="420"/>
                </a:lnTo>
                <a:lnTo>
                  <a:pt x="460" y="420"/>
                </a:lnTo>
                <a:lnTo>
                  <a:pt x="460" y="422"/>
                </a:lnTo>
                <a:lnTo>
                  <a:pt x="460" y="424"/>
                </a:lnTo>
                <a:lnTo>
                  <a:pt x="460" y="425"/>
                </a:lnTo>
                <a:lnTo>
                  <a:pt x="460" y="427"/>
                </a:lnTo>
                <a:lnTo>
                  <a:pt x="458" y="429"/>
                </a:lnTo>
                <a:lnTo>
                  <a:pt x="452" y="429"/>
                </a:lnTo>
                <a:lnTo>
                  <a:pt x="450" y="429"/>
                </a:lnTo>
                <a:lnTo>
                  <a:pt x="450" y="431"/>
                </a:lnTo>
                <a:lnTo>
                  <a:pt x="450" y="429"/>
                </a:lnTo>
                <a:lnTo>
                  <a:pt x="447" y="431"/>
                </a:lnTo>
                <a:lnTo>
                  <a:pt x="445" y="431"/>
                </a:lnTo>
                <a:lnTo>
                  <a:pt x="443" y="433"/>
                </a:lnTo>
                <a:lnTo>
                  <a:pt x="441" y="431"/>
                </a:lnTo>
                <a:lnTo>
                  <a:pt x="441" y="431"/>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Freeform 127"/>
          <p:cNvSpPr>
            <a:spLocks/>
          </p:cNvSpPr>
          <p:nvPr/>
        </p:nvSpPr>
        <p:spPr bwMode="auto">
          <a:xfrm>
            <a:off x="3207332" y="2069671"/>
            <a:ext cx="1839912" cy="1465263"/>
          </a:xfrm>
          <a:custGeom>
            <a:avLst/>
            <a:gdLst>
              <a:gd name="T0" fmla="*/ 1056 w 1159"/>
              <a:gd name="T1" fmla="*/ 561 h 923"/>
              <a:gd name="T2" fmla="*/ 985 w 1159"/>
              <a:gd name="T3" fmla="*/ 555 h 923"/>
              <a:gd name="T4" fmla="*/ 947 w 1159"/>
              <a:gd name="T5" fmla="*/ 598 h 923"/>
              <a:gd name="T6" fmla="*/ 908 w 1159"/>
              <a:gd name="T7" fmla="*/ 699 h 923"/>
              <a:gd name="T8" fmla="*/ 797 w 1159"/>
              <a:gd name="T9" fmla="*/ 874 h 923"/>
              <a:gd name="T10" fmla="*/ 659 w 1159"/>
              <a:gd name="T11" fmla="*/ 889 h 923"/>
              <a:gd name="T12" fmla="*/ 552 w 1159"/>
              <a:gd name="T13" fmla="*/ 767 h 923"/>
              <a:gd name="T14" fmla="*/ 503 w 1159"/>
              <a:gd name="T15" fmla="*/ 688 h 923"/>
              <a:gd name="T16" fmla="*/ 520 w 1159"/>
              <a:gd name="T17" fmla="*/ 628 h 923"/>
              <a:gd name="T18" fmla="*/ 535 w 1159"/>
              <a:gd name="T19" fmla="*/ 564 h 923"/>
              <a:gd name="T20" fmla="*/ 542 w 1159"/>
              <a:gd name="T21" fmla="*/ 504 h 923"/>
              <a:gd name="T22" fmla="*/ 544 w 1159"/>
              <a:gd name="T23" fmla="*/ 441 h 923"/>
              <a:gd name="T24" fmla="*/ 526 w 1159"/>
              <a:gd name="T25" fmla="*/ 358 h 923"/>
              <a:gd name="T26" fmla="*/ 480 w 1159"/>
              <a:gd name="T27" fmla="*/ 277 h 923"/>
              <a:gd name="T28" fmla="*/ 404 w 1159"/>
              <a:gd name="T29" fmla="*/ 326 h 923"/>
              <a:gd name="T30" fmla="*/ 349 w 1159"/>
              <a:gd name="T31" fmla="*/ 328 h 923"/>
              <a:gd name="T32" fmla="*/ 304 w 1159"/>
              <a:gd name="T33" fmla="*/ 366 h 923"/>
              <a:gd name="T34" fmla="*/ 293 w 1159"/>
              <a:gd name="T35" fmla="*/ 399 h 923"/>
              <a:gd name="T36" fmla="*/ 246 w 1159"/>
              <a:gd name="T37" fmla="*/ 493 h 923"/>
              <a:gd name="T38" fmla="*/ 184 w 1159"/>
              <a:gd name="T39" fmla="*/ 508 h 923"/>
              <a:gd name="T40" fmla="*/ 147 w 1159"/>
              <a:gd name="T41" fmla="*/ 480 h 923"/>
              <a:gd name="T42" fmla="*/ 107 w 1159"/>
              <a:gd name="T43" fmla="*/ 463 h 923"/>
              <a:gd name="T44" fmla="*/ 81 w 1159"/>
              <a:gd name="T45" fmla="*/ 422 h 923"/>
              <a:gd name="T46" fmla="*/ 47 w 1159"/>
              <a:gd name="T47" fmla="*/ 369 h 923"/>
              <a:gd name="T48" fmla="*/ 2 w 1159"/>
              <a:gd name="T49" fmla="*/ 337 h 923"/>
              <a:gd name="T50" fmla="*/ 30 w 1159"/>
              <a:gd name="T51" fmla="*/ 277 h 923"/>
              <a:gd name="T52" fmla="*/ 60 w 1159"/>
              <a:gd name="T53" fmla="*/ 229 h 923"/>
              <a:gd name="T54" fmla="*/ 38 w 1159"/>
              <a:gd name="T55" fmla="*/ 155 h 923"/>
              <a:gd name="T56" fmla="*/ 89 w 1159"/>
              <a:gd name="T57" fmla="*/ 122 h 923"/>
              <a:gd name="T58" fmla="*/ 150 w 1159"/>
              <a:gd name="T59" fmla="*/ 92 h 923"/>
              <a:gd name="T60" fmla="*/ 199 w 1159"/>
              <a:gd name="T61" fmla="*/ 58 h 923"/>
              <a:gd name="T62" fmla="*/ 254 w 1159"/>
              <a:gd name="T63" fmla="*/ 86 h 923"/>
              <a:gd name="T64" fmla="*/ 291 w 1159"/>
              <a:gd name="T65" fmla="*/ 110 h 923"/>
              <a:gd name="T66" fmla="*/ 315 w 1159"/>
              <a:gd name="T67" fmla="*/ 65 h 923"/>
              <a:gd name="T68" fmla="*/ 314 w 1159"/>
              <a:gd name="T69" fmla="*/ 122 h 923"/>
              <a:gd name="T70" fmla="*/ 362 w 1159"/>
              <a:gd name="T71" fmla="*/ 90 h 923"/>
              <a:gd name="T72" fmla="*/ 400 w 1159"/>
              <a:gd name="T73" fmla="*/ 84 h 923"/>
              <a:gd name="T74" fmla="*/ 434 w 1159"/>
              <a:gd name="T75" fmla="*/ 135 h 923"/>
              <a:gd name="T76" fmla="*/ 462 w 1159"/>
              <a:gd name="T77" fmla="*/ 178 h 923"/>
              <a:gd name="T78" fmla="*/ 541 w 1159"/>
              <a:gd name="T79" fmla="*/ 225 h 923"/>
              <a:gd name="T80" fmla="*/ 531 w 1159"/>
              <a:gd name="T81" fmla="*/ 169 h 923"/>
              <a:gd name="T82" fmla="*/ 537 w 1159"/>
              <a:gd name="T83" fmla="*/ 122 h 923"/>
              <a:gd name="T84" fmla="*/ 586 w 1159"/>
              <a:gd name="T85" fmla="*/ 122 h 923"/>
              <a:gd name="T86" fmla="*/ 623 w 1159"/>
              <a:gd name="T87" fmla="*/ 77 h 923"/>
              <a:gd name="T88" fmla="*/ 662 w 1159"/>
              <a:gd name="T89" fmla="*/ 50 h 923"/>
              <a:gd name="T90" fmla="*/ 702 w 1159"/>
              <a:gd name="T91" fmla="*/ 73 h 923"/>
              <a:gd name="T92" fmla="*/ 743 w 1159"/>
              <a:gd name="T93" fmla="*/ 45 h 923"/>
              <a:gd name="T94" fmla="*/ 790 w 1159"/>
              <a:gd name="T95" fmla="*/ 17 h 923"/>
              <a:gd name="T96" fmla="*/ 839 w 1159"/>
              <a:gd name="T97" fmla="*/ 0 h 923"/>
              <a:gd name="T98" fmla="*/ 886 w 1159"/>
              <a:gd name="T99" fmla="*/ 20 h 923"/>
              <a:gd name="T100" fmla="*/ 908 w 1159"/>
              <a:gd name="T101" fmla="*/ 69 h 923"/>
              <a:gd name="T102" fmla="*/ 944 w 1159"/>
              <a:gd name="T103" fmla="*/ 45 h 923"/>
              <a:gd name="T104" fmla="*/ 936 w 1159"/>
              <a:gd name="T105" fmla="*/ 84 h 923"/>
              <a:gd name="T106" fmla="*/ 946 w 1159"/>
              <a:gd name="T107" fmla="*/ 131 h 923"/>
              <a:gd name="T108" fmla="*/ 944 w 1159"/>
              <a:gd name="T109" fmla="*/ 178 h 923"/>
              <a:gd name="T110" fmla="*/ 961 w 1159"/>
              <a:gd name="T111" fmla="*/ 225 h 923"/>
              <a:gd name="T112" fmla="*/ 957 w 1159"/>
              <a:gd name="T113" fmla="*/ 272 h 923"/>
              <a:gd name="T114" fmla="*/ 955 w 1159"/>
              <a:gd name="T115" fmla="*/ 330 h 923"/>
              <a:gd name="T116" fmla="*/ 987 w 1159"/>
              <a:gd name="T117" fmla="*/ 371 h 923"/>
              <a:gd name="T118" fmla="*/ 1034 w 1159"/>
              <a:gd name="T119" fmla="*/ 399 h 923"/>
              <a:gd name="T120" fmla="*/ 1081 w 1159"/>
              <a:gd name="T121" fmla="*/ 405 h 923"/>
              <a:gd name="T122" fmla="*/ 1129 w 1159"/>
              <a:gd name="T123" fmla="*/ 414 h 923"/>
              <a:gd name="T124" fmla="*/ 1129 w 1159"/>
              <a:gd name="T125" fmla="*/ 484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9" h="923">
                <a:moveTo>
                  <a:pt x="1158" y="555"/>
                </a:moveTo>
                <a:lnTo>
                  <a:pt x="1159" y="557"/>
                </a:lnTo>
                <a:lnTo>
                  <a:pt x="1158" y="559"/>
                </a:lnTo>
                <a:lnTo>
                  <a:pt x="1156" y="559"/>
                </a:lnTo>
                <a:lnTo>
                  <a:pt x="1150" y="559"/>
                </a:lnTo>
                <a:lnTo>
                  <a:pt x="1139" y="559"/>
                </a:lnTo>
                <a:lnTo>
                  <a:pt x="1131" y="555"/>
                </a:lnTo>
                <a:lnTo>
                  <a:pt x="1124" y="549"/>
                </a:lnTo>
                <a:lnTo>
                  <a:pt x="1124" y="547"/>
                </a:lnTo>
                <a:lnTo>
                  <a:pt x="1122" y="547"/>
                </a:lnTo>
                <a:lnTo>
                  <a:pt x="1122" y="546"/>
                </a:lnTo>
                <a:lnTo>
                  <a:pt x="1120" y="546"/>
                </a:lnTo>
                <a:lnTo>
                  <a:pt x="1118" y="546"/>
                </a:lnTo>
                <a:lnTo>
                  <a:pt x="1116" y="544"/>
                </a:lnTo>
                <a:lnTo>
                  <a:pt x="1114" y="546"/>
                </a:lnTo>
                <a:lnTo>
                  <a:pt x="1113" y="544"/>
                </a:lnTo>
                <a:lnTo>
                  <a:pt x="1113" y="546"/>
                </a:lnTo>
                <a:lnTo>
                  <a:pt x="1111" y="547"/>
                </a:lnTo>
                <a:lnTo>
                  <a:pt x="1109" y="546"/>
                </a:lnTo>
                <a:lnTo>
                  <a:pt x="1107" y="546"/>
                </a:lnTo>
                <a:lnTo>
                  <a:pt x="1107" y="547"/>
                </a:lnTo>
                <a:lnTo>
                  <a:pt x="1105" y="547"/>
                </a:lnTo>
                <a:lnTo>
                  <a:pt x="1103" y="547"/>
                </a:lnTo>
                <a:lnTo>
                  <a:pt x="1103" y="549"/>
                </a:lnTo>
                <a:lnTo>
                  <a:pt x="1101" y="549"/>
                </a:lnTo>
                <a:lnTo>
                  <a:pt x="1101" y="551"/>
                </a:lnTo>
                <a:lnTo>
                  <a:pt x="1099" y="551"/>
                </a:lnTo>
                <a:lnTo>
                  <a:pt x="1098" y="549"/>
                </a:lnTo>
                <a:lnTo>
                  <a:pt x="1096" y="549"/>
                </a:lnTo>
                <a:lnTo>
                  <a:pt x="1094" y="549"/>
                </a:lnTo>
                <a:lnTo>
                  <a:pt x="1079" y="555"/>
                </a:lnTo>
                <a:lnTo>
                  <a:pt x="1073" y="555"/>
                </a:lnTo>
                <a:lnTo>
                  <a:pt x="1068" y="557"/>
                </a:lnTo>
                <a:lnTo>
                  <a:pt x="1056" y="561"/>
                </a:lnTo>
                <a:lnTo>
                  <a:pt x="1043" y="562"/>
                </a:lnTo>
                <a:lnTo>
                  <a:pt x="1036" y="562"/>
                </a:lnTo>
                <a:lnTo>
                  <a:pt x="1030" y="561"/>
                </a:lnTo>
                <a:lnTo>
                  <a:pt x="1030" y="557"/>
                </a:lnTo>
                <a:lnTo>
                  <a:pt x="1028" y="557"/>
                </a:lnTo>
                <a:lnTo>
                  <a:pt x="1026" y="557"/>
                </a:lnTo>
                <a:lnTo>
                  <a:pt x="1024" y="557"/>
                </a:lnTo>
                <a:lnTo>
                  <a:pt x="1024" y="555"/>
                </a:lnTo>
                <a:lnTo>
                  <a:pt x="1023" y="555"/>
                </a:lnTo>
                <a:lnTo>
                  <a:pt x="1021" y="555"/>
                </a:lnTo>
                <a:lnTo>
                  <a:pt x="1019" y="555"/>
                </a:lnTo>
                <a:lnTo>
                  <a:pt x="1017" y="555"/>
                </a:lnTo>
                <a:lnTo>
                  <a:pt x="1015" y="555"/>
                </a:lnTo>
                <a:lnTo>
                  <a:pt x="1015" y="553"/>
                </a:lnTo>
                <a:lnTo>
                  <a:pt x="1013" y="553"/>
                </a:lnTo>
                <a:lnTo>
                  <a:pt x="1011" y="553"/>
                </a:lnTo>
                <a:lnTo>
                  <a:pt x="1009" y="553"/>
                </a:lnTo>
                <a:lnTo>
                  <a:pt x="1008" y="553"/>
                </a:lnTo>
                <a:lnTo>
                  <a:pt x="1008" y="551"/>
                </a:lnTo>
                <a:lnTo>
                  <a:pt x="1006" y="551"/>
                </a:lnTo>
                <a:lnTo>
                  <a:pt x="1004" y="551"/>
                </a:lnTo>
                <a:lnTo>
                  <a:pt x="1002" y="551"/>
                </a:lnTo>
                <a:lnTo>
                  <a:pt x="1000" y="549"/>
                </a:lnTo>
                <a:lnTo>
                  <a:pt x="998" y="549"/>
                </a:lnTo>
                <a:lnTo>
                  <a:pt x="996" y="549"/>
                </a:lnTo>
                <a:lnTo>
                  <a:pt x="994" y="549"/>
                </a:lnTo>
                <a:lnTo>
                  <a:pt x="993" y="549"/>
                </a:lnTo>
                <a:lnTo>
                  <a:pt x="991" y="549"/>
                </a:lnTo>
                <a:lnTo>
                  <a:pt x="991" y="551"/>
                </a:lnTo>
                <a:lnTo>
                  <a:pt x="989" y="551"/>
                </a:lnTo>
                <a:lnTo>
                  <a:pt x="989" y="553"/>
                </a:lnTo>
                <a:lnTo>
                  <a:pt x="987" y="553"/>
                </a:lnTo>
                <a:lnTo>
                  <a:pt x="987" y="555"/>
                </a:lnTo>
                <a:lnTo>
                  <a:pt x="985" y="555"/>
                </a:lnTo>
                <a:lnTo>
                  <a:pt x="985" y="557"/>
                </a:lnTo>
                <a:lnTo>
                  <a:pt x="983" y="557"/>
                </a:lnTo>
                <a:lnTo>
                  <a:pt x="981" y="559"/>
                </a:lnTo>
                <a:lnTo>
                  <a:pt x="981" y="561"/>
                </a:lnTo>
                <a:lnTo>
                  <a:pt x="979" y="561"/>
                </a:lnTo>
                <a:lnTo>
                  <a:pt x="979" y="562"/>
                </a:lnTo>
                <a:lnTo>
                  <a:pt x="978" y="562"/>
                </a:lnTo>
                <a:lnTo>
                  <a:pt x="978" y="564"/>
                </a:lnTo>
                <a:lnTo>
                  <a:pt x="976" y="566"/>
                </a:lnTo>
                <a:lnTo>
                  <a:pt x="974" y="568"/>
                </a:lnTo>
                <a:lnTo>
                  <a:pt x="974" y="570"/>
                </a:lnTo>
                <a:lnTo>
                  <a:pt x="972" y="570"/>
                </a:lnTo>
                <a:lnTo>
                  <a:pt x="972" y="572"/>
                </a:lnTo>
                <a:lnTo>
                  <a:pt x="970" y="572"/>
                </a:lnTo>
                <a:lnTo>
                  <a:pt x="970" y="574"/>
                </a:lnTo>
                <a:lnTo>
                  <a:pt x="968" y="576"/>
                </a:lnTo>
                <a:lnTo>
                  <a:pt x="968" y="576"/>
                </a:lnTo>
                <a:lnTo>
                  <a:pt x="968" y="577"/>
                </a:lnTo>
                <a:lnTo>
                  <a:pt x="966" y="579"/>
                </a:lnTo>
                <a:lnTo>
                  <a:pt x="964" y="581"/>
                </a:lnTo>
                <a:lnTo>
                  <a:pt x="962" y="581"/>
                </a:lnTo>
                <a:lnTo>
                  <a:pt x="961" y="581"/>
                </a:lnTo>
                <a:lnTo>
                  <a:pt x="961" y="583"/>
                </a:lnTo>
                <a:lnTo>
                  <a:pt x="959" y="585"/>
                </a:lnTo>
                <a:lnTo>
                  <a:pt x="959" y="587"/>
                </a:lnTo>
                <a:lnTo>
                  <a:pt x="957" y="587"/>
                </a:lnTo>
                <a:lnTo>
                  <a:pt x="957" y="589"/>
                </a:lnTo>
                <a:lnTo>
                  <a:pt x="955" y="591"/>
                </a:lnTo>
                <a:lnTo>
                  <a:pt x="953" y="592"/>
                </a:lnTo>
                <a:lnTo>
                  <a:pt x="951" y="594"/>
                </a:lnTo>
                <a:lnTo>
                  <a:pt x="949" y="594"/>
                </a:lnTo>
                <a:lnTo>
                  <a:pt x="949" y="596"/>
                </a:lnTo>
                <a:lnTo>
                  <a:pt x="947" y="596"/>
                </a:lnTo>
                <a:lnTo>
                  <a:pt x="947" y="598"/>
                </a:lnTo>
                <a:lnTo>
                  <a:pt x="946" y="600"/>
                </a:lnTo>
                <a:lnTo>
                  <a:pt x="944" y="602"/>
                </a:lnTo>
                <a:lnTo>
                  <a:pt x="944" y="604"/>
                </a:lnTo>
                <a:lnTo>
                  <a:pt x="942" y="604"/>
                </a:lnTo>
                <a:lnTo>
                  <a:pt x="940" y="606"/>
                </a:lnTo>
                <a:lnTo>
                  <a:pt x="940" y="607"/>
                </a:lnTo>
                <a:lnTo>
                  <a:pt x="938" y="607"/>
                </a:lnTo>
                <a:lnTo>
                  <a:pt x="938" y="609"/>
                </a:lnTo>
                <a:lnTo>
                  <a:pt x="936" y="611"/>
                </a:lnTo>
                <a:lnTo>
                  <a:pt x="934" y="613"/>
                </a:lnTo>
                <a:lnTo>
                  <a:pt x="932" y="615"/>
                </a:lnTo>
                <a:lnTo>
                  <a:pt x="931" y="617"/>
                </a:lnTo>
                <a:lnTo>
                  <a:pt x="931" y="619"/>
                </a:lnTo>
                <a:lnTo>
                  <a:pt x="929" y="621"/>
                </a:lnTo>
                <a:lnTo>
                  <a:pt x="927" y="621"/>
                </a:lnTo>
                <a:lnTo>
                  <a:pt x="927" y="623"/>
                </a:lnTo>
                <a:lnTo>
                  <a:pt x="925" y="624"/>
                </a:lnTo>
                <a:lnTo>
                  <a:pt x="925" y="626"/>
                </a:lnTo>
                <a:lnTo>
                  <a:pt x="923" y="626"/>
                </a:lnTo>
                <a:lnTo>
                  <a:pt x="923" y="626"/>
                </a:lnTo>
                <a:lnTo>
                  <a:pt x="921" y="626"/>
                </a:lnTo>
                <a:lnTo>
                  <a:pt x="921" y="628"/>
                </a:lnTo>
                <a:lnTo>
                  <a:pt x="919" y="630"/>
                </a:lnTo>
                <a:lnTo>
                  <a:pt x="919" y="632"/>
                </a:lnTo>
                <a:lnTo>
                  <a:pt x="917" y="634"/>
                </a:lnTo>
                <a:lnTo>
                  <a:pt x="916" y="636"/>
                </a:lnTo>
                <a:lnTo>
                  <a:pt x="912" y="639"/>
                </a:lnTo>
                <a:lnTo>
                  <a:pt x="917" y="647"/>
                </a:lnTo>
                <a:lnTo>
                  <a:pt x="919" y="651"/>
                </a:lnTo>
                <a:lnTo>
                  <a:pt x="919" y="653"/>
                </a:lnTo>
                <a:lnTo>
                  <a:pt x="919" y="660"/>
                </a:lnTo>
                <a:lnTo>
                  <a:pt x="917" y="662"/>
                </a:lnTo>
                <a:lnTo>
                  <a:pt x="917" y="666"/>
                </a:lnTo>
                <a:lnTo>
                  <a:pt x="908" y="699"/>
                </a:lnTo>
                <a:lnTo>
                  <a:pt x="906" y="703"/>
                </a:lnTo>
                <a:lnTo>
                  <a:pt x="904" y="709"/>
                </a:lnTo>
                <a:lnTo>
                  <a:pt x="901" y="720"/>
                </a:lnTo>
                <a:lnTo>
                  <a:pt x="899" y="724"/>
                </a:lnTo>
                <a:lnTo>
                  <a:pt x="895" y="729"/>
                </a:lnTo>
                <a:lnTo>
                  <a:pt x="893" y="731"/>
                </a:lnTo>
                <a:lnTo>
                  <a:pt x="891" y="733"/>
                </a:lnTo>
                <a:lnTo>
                  <a:pt x="887" y="737"/>
                </a:lnTo>
                <a:lnTo>
                  <a:pt x="886" y="739"/>
                </a:lnTo>
                <a:lnTo>
                  <a:pt x="882" y="744"/>
                </a:lnTo>
                <a:lnTo>
                  <a:pt x="878" y="750"/>
                </a:lnTo>
                <a:lnTo>
                  <a:pt x="876" y="752"/>
                </a:lnTo>
                <a:lnTo>
                  <a:pt x="872" y="758"/>
                </a:lnTo>
                <a:lnTo>
                  <a:pt x="871" y="759"/>
                </a:lnTo>
                <a:lnTo>
                  <a:pt x="869" y="761"/>
                </a:lnTo>
                <a:lnTo>
                  <a:pt x="867" y="771"/>
                </a:lnTo>
                <a:lnTo>
                  <a:pt x="865" y="773"/>
                </a:lnTo>
                <a:lnTo>
                  <a:pt x="863" y="780"/>
                </a:lnTo>
                <a:lnTo>
                  <a:pt x="861" y="788"/>
                </a:lnTo>
                <a:lnTo>
                  <a:pt x="859" y="791"/>
                </a:lnTo>
                <a:lnTo>
                  <a:pt x="857" y="799"/>
                </a:lnTo>
                <a:lnTo>
                  <a:pt x="856" y="806"/>
                </a:lnTo>
                <a:lnTo>
                  <a:pt x="854" y="818"/>
                </a:lnTo>
                <a:lnTo>
                  <a:pt x="854" y="821"/>
                </a:lnTo>
                <a:lnTo>
                  <a:pt x="854" y="825"/>
                </a:lnTo>
                <a:lnTo>
                  <a:pt x="852" y="834"/>
                </a:lnTo>
                <a:lnTo>
                  <a:pt x="850" y="836"/>
                </a:lnTo>
                <a:lnTo>
                  <a:pt x="848" y="838"/>
                </a:lnTo>
                <a:lnTo>
                  <a:pt x="846" y="840"/>
                </a:lnTo>
                <a:lnTo>
                  <a:pt x="837" y="846"/>
                </a:lnTo>
                <a:lnTo>
                  <a:pt x="837" y="848"/>
                </a:lnTo>
                <a:lnTo>
                  <a:pt x="827" y="851"/>
                </a:lnTo>
                <a:lnTo>
                  <a:pt x="799" y="872"/>
                </a:lnTo>
                <a:lnTo>
                  <a:pt x="797" y="874"/>
                </a:lnTo>
                <a:lnTo>
                  <a:pt x="796" y="874"/>
                </a:lnTo>
                <a:lnTo>
                  <a:pt x="784" y="883"/>
                </a:lnTo>
                <a:lnTo>
                  <a:pt x="784" y="885"/>
                </a:lnTo>
                <a:lnTo>
                  <a:pt x="782" y="885"/>
                </a:lnTo>
                <a:lnTo>
                  <a:pt x="777" y="893"/>
                </a:lnTo>
                <a:lnTo>
                  <a:pt x="773" y="894"/>
                </a:lnTo>
                <a:lnTo>
                  <a:pt x="771" y="894"/>
                </a:lnTo>
                <a:lnTo>
                  <a:pt x="769" y="894"/>
                </a:lnTo>
                <a:lnTo>
                  <a:pt x="752" y="908"/>
                </a:lnTo>
                <a:lnTo>
                  <a:pt x="747" y="913"/>
                </a:lnTo>
                <a:lnTo>
                  <a:pt x="741" y="917"/>
                </a:lnTo>
                <a:lnTo>
                  <a:pt x="730" y="923"/>
                </a:lnTo>
                <a:lnTo>
                  <a:pt x="728" y="923"/>
                </a:lnTo>
                <a:lnTo>
                  <a:pt x="728" y="921"/>
                </a:lnTo>
                <a:lnTo>
                  <a:pt x="726" y="921"/>
                </a:lnTo>
                <a:lnTo>
                  <a:pt x="722" y="921"/>
                </a:lnTo>
                <a:lnTo>
                  <a:pt x="713" y="919"/>
                </a:lnTo>
                <a:lnTo>
                  <a:pt x="709" y="917"/>
                </a:lnTo>
                <a:lnTo>
                  <a:pt x="707" y="917"/>
                </a:lnTo>
                <a:lnTo>
                  <a:pt x="704" y="915"/>
                </a:lnTo>
                <a:lnTo>
                  <a:pt x="700" y="915"/>
                </a:lnTo>
                <a:lnTo>
                  <a:pt x="692" y="911"/>
                </a:lnTo>
                <a:lnTo>
                  <a:pt x="691" y="911"/>
                </a:lnTo>
                <a:lnTo>
                  <a:pt x="687" y="909"/>
                </a:lnTo>
                <a:lnTo>
                  <a:pt x="685" y="908"/>
                </a:lnTo>
                <a:lnTo>
                  <a:pt x="681" y="906"/>
                </a:lnTo>
                <a:lnTo>
                  <a:pt x="681" y="906"/>
                </a:lnTo>
                <a:lnTo>
                  <a:pt x="672" y="902"/>
                </a:lnTo>
                <a:lnTo>
                  <a:pt x="670" y="900"/>
                </a:lnTo>
                <a:lnTo>
                  <a:pt x="668" y="898"/>
                </a:lnTo>
                <a:lnTo>
                  <a:pt x="666" y="898"/>
                </a:lnTo>
                <a:lnTo>
                  <a:pt x="664" y="894"/>
                </a:lnTo>
                <a:lnTo>
                  <a:pt x="661" y="891"/>
                </a:lnTo>
                <a:lnTo>
                  <a:pt x="659" y="889"/>
                </a:lnTo>
                <a:lnTo>
                  <a:pt x="657" y="885"/>
                </a:lnTo>
                <a:lnTo>
                  <a:pt x="653" y="879"/>
                </a:lnTo>
                <a:lnTo>
                  <a:pt x="646" y="868"/>
                </a:lnTo>
                <a:lnTo>
                  <a:pt x="644" y="863"/>
                </a:lnTo>
                <a:lnTo>
                  <a:pt x="638" y="855"/>
                </a:lnTo>
                <a:lnTo>
                  <a:pt x="634" y="846"/>
                </a:lnTo>
                <a:lnTo>
                  <a:pt x="634" y="844"/>
                </a:lnTo>
                <a:lnTo>
                  <a:pt x="629" y="834"/>
                </a:lnTo>
                <a:lnTo>
                  <a:pt x="627" y="833"/>
                </a:lnTo>
                <a:lnTo>
                  <a:pt x="627" y="831"/>
                </a:lnTo>
                <a:lnTo>
                  <a:pt x="625" y="831"/>
                </a:lnTo>
                <a:lnTo>
                  <a:pt x="623" y="831"/>
                </a:lnTo>
                <a:lnTo>
                  <a:pt x="617" y="827"/>
                </a:lnTo>
                <a:lnTo>
                  <a:pt x="612" y="827"/>
                </a:lnTo>
                <a:lnTo>
                  <a:pt x="610" y="825"/>
                </a:lnTo>
                <a:lnTo>
                  <a:pt x="608" y="825"/>
                </a:lnTo>
                <a:lnTo>
                  <a:pt x="604" y="823"/>
                </a:lnTo>
                <a:lnTo>
                  <a:pt x="599" y="819"/>
                </a:lnTo>
                <a:lnTo>
                  <a:pt x="595" y="819"/>
                </a:lnTo>
                <a:lnTo>
                  <a:pt x="593" y="818"/>
                </a:lnTo>
                <a:lnTo>
                  <a:pt x="587" y="816"/>
                </a:lnTo>
                <a:lnTo>
                  <a:pt x="580" y="806"/>
                </a:lnTo>
                <a:lnTo>
                  <a:pt x="578" y="806"/>
                </a:lnTo>
                <a:lnTo>
                  <a:pt x="574" y="803"/>
                </a:lnTo>
                <a:lnTo>
                  <a:pt x="567" y="795"/>
                </a:lnTo>
                <a:lnTo>
                  <a:pt x="565" y="793"/>
                </a:lnTo>
                <a:lnTo>
                  <a:pt x="563" y="789"/>
                </a:lnTo>
                <a:lnTo>
                  <a:pt x="561" y="788"/>
                </a:lnTo>
                <a:lnTo>
                  <a:pt x="561" y="786"/>
                </a:lnTo>
                <a:lnTo>
                  <a:pt x="559" y="778"/>
                </a:lnTo>
                <a:lnTo>
                  <a:pt x="557" y="778"/>
                </a:lnTo>
                <a:lnTo>
                  <a:pt x="557" y="774"/>
                </a:lnTo>
                <a:lnTo>
                  <a:pt x="556" y="773"/>
                </a:lnTo>
                <a:lnTo>
                  <a:pt x="552" y="767"/>
                </a:lnTo>
                <a:lnTo>
                  <a:pt x="550" y="765"/>
                </a:lnTo>
                <a:lnTo>
                  <a:pt x="546" y="761"/>
                </a:lnTo>
                <a:lnTo>
                  <a:pt x="539" y="758"/>
                </a:lnTo>
                <a:lnTo>
                  <a:pt x="539" y="758"/>
                </a:lnTo>
                <a:lnTo>
                  <a:pt x="537" y="756"/>
                </a:lnTo>
                <a:lnTo>
                  <a:pt x="529" y="750"/>
                </a:lnTo>
                <a:lnTo>
                  <a:pt x="526" y="748"/>
                </a:lnTo>
                <a:lnTo>
                  <a:pt x="524" y="746"/>
                </a:lnTo>
                <a:lnTo>
                  <a:pt x="522" y="743"/>
                </a:lnTo>
                <a:lnTo>
                  <a:pt x="520" y="743"/>
                </a:lnTo>
                <a:lnTo>
                  <a:pt x="518" y="741"/>
                </a:lnTo>
                <a:lnTo>
                  <a:pt x="512" y="735"/>
                </a:lnTo>
                <a:lnTo>
                  <a:pt x="509" y="731"/>
                </a:lnTo>
                <a:lnTo>
                  <a:pt x="507" y="728"/>
                </a:lnTo>
                <a:lnTo>
                  <a:pt x="505" y="726"/>
                </a:lnTo>
                <a:lnTo>
                  <a:pt x="503" y="722"/>
                </a:lnTo>
                <a:lnTo>
                  <a:pt x="499" y="716"/>
                </a:lnTo>
                <a:lnTo>
                  <a:pt x="497" y="714"/>
                </a:lnTo>
                <a:lnTo>
                  <a:pt x="495" y="714"/>
                </a:lnTo>
                <a:lnTo>
                  <a:pt x="495" y="713"/>
                </a:lnTo>
                <a:lnTo>
                  <a:pt x="495" y="709"/>
                </a:lnTo>
                <a:lnTo>
                  <a:pt x="497" y="709"/>
                </a:lnTo>
                <a:lnTo>
                  <a:pt x="497" y="707"/>
                </a:lnTo>
                <a:lnTo>
                  <a:pt x="499" y="707"/>
                </a:lnTo>
                <a:lnTo>
                  <a:pt x="501" y="705"/>
                </a:lnTo>
                <a:lnTo>
                  <a:pt x="503" y="703"/>
                </a:lnTo>
                <a:lnTo>
                  <a:pt x="505" y="701"/>
                </a:lnTo>
                <a:lnTo>
                  <a:pt x="503" y="699"/>
                </a:lnTo>
                <a:lnTo>
                  <a:pt x="503" y="698"/>
                </a:lnTo>
                <a:lnTo>
                  <a:pt x="503" y="696"/>
                </a:lnTo>
                <a:lnTo>
                  <a:pt x="505" y="694"/>
                </a:lnTo>
                <a:lnTo>
                  <a:pt x="503" y="692"/>
                </a:lnTo>
                <a:lnTo>
                  <a:pt x="503" y="690"/>
                </a:lnTo>
                <a:lnTo>
                  <a:pt x="503" y="688"/>
                </a:lnTo>
                <a:lnTo>
                  <a:pt x="503" y="684"/>
                </a:lnTo>
                <a:lnTo>
                  <a:pt x="503" y="683"/>
                </a:lnTo>
                <a:lnTo>
                  <a:pt x="503" y="681"/>
                </a:lnTo>
                <a:lnTo>
                  <a:pt x="503" y="679"/>
                </a:lnTo>
                <a:lnTo>
                  <a:pt x="503" y="677"/>
                </a:lnTo>
                <a:lnTo>
                  <a:pt x="503" y="675"/>
                </a:lnTo>
                <a:lnTo>
                  <a:pt x="503" y="673"/>
                </a:lnTo>
                <a:lnTo>
                  <a:pt x="501" y="671"/>
                </a:lnTo>
                <a:lnTo>
                  <a:pt x="501" y="669"/>
                </a:lnTo>
                <a:lnTo>
                  <a:pt x="501" y="669"/>
                </a:lnTo>
                <a:lnTo>
                  <a:pt x="501" y="668"/>
                </a:lnTo>
                <a:lnTo>
                  <a:pt x="501" y="666"/>
                </a:lnTo>
                <a:lnTo>
                  <a:pt x="501" y="664"/>
                </a:lnTo>
                <a:lnTo>
                  <a:pt x="501" y="662"/>
                </a:lnTo>
                <a:lnTo>
                  <a:pt x="501" y="660"/>
                </a:lnTo>
                <a:lnTo>
                  <a:pt x="501" y="656"/>
                </a:lnTo>
                <a:lnTo>
                  <a:pt x="503" y="654"/>
                </a:lnTo>
                <a:lnTo>
                  <a:pt x="503" y="653"/>
                </a:lnTo>
                <a:lnTo>
                  <a:pt x="505" y="649"/>
                </a:lnTo>
                <a:lnTo>
                  <a:pt x="505" y="647"/>
                </a:lnTo>
                <a:lnTo>
                  <a:pt x="507" y="647"/>
                </a:lnTo>
                <a:lnTo>
                  <a:pt x="507" y="645"/>
                </a:lnTo>
                <a:lnTo>
                  <a:pt x="509" y="643"/>
                </a:lnTo>
                <a:lnTo>
                  <a:pt x="511" y="643"/>
                </a:lnTo>
                <a:lnTo>
                  <a:pt x="511" y="641"/>
                </a:lnTo>
                <a:lnTo>
                  <a:pt x="512" y="639"/>
                </a:lnTo>
                <a:lnTo>
                  <a:pt x="514" y="639"/>
                </a:lnTo>
                <a:lnTo>
                  <a:pt x="514" y="638"/>
                </a:lnTo>
                <a:lnTo>
                  <a:pt x="516" y="638"/>
                </a:lnTo>
                <a:lnTo>
                  <a:pt x="518" y="636"/>
                </a:lnTo>
                <a:lnTo>
                  <a:pt x="518" y="634"/>
                </a:lnTo>
                <a:lnTo>
                  <a:pt x="518" y="632"/>
                </a:lnTo>
                <a:lnTo>
                  <a:pt x="520" y="630"/>
                </a:lnTo>
                <a:lnTo>
                  <a:pt x="520" y="628"/>
                </a:lnTo>
                <a:lnTo>
                  <a:pt x="520" y="626"/>
                </a:lnTo>
                <a:lnTo>
                  <a:pt x="522" y="626"/>
                </a:lnTo>
                <a:lnTo>
                  <a:pt x="522" y="624"/>
                </a:lnTo>
                <a:lnTo>
                  <a:pt x="522" y="623"/>
                </a:lnTo>
                <a:lnTo>
                  <a:pt x="524" y="621"/>
                </a:lnTo>
                <a:lnTo>
                  <a:pt x="524" y="619"/>
                </a:lnTo>
                <a:lnTo>
                  <a:pt x="524" y="617"/>
                </a:lnTo>
                <a:lnTo>
                  <a:pt x="526" y="617"/>
                </a:lnTo>
                <a:lnTo>
                  <a:pt x="526" y="615"/>
                </a:lnTo>
                <a:lnTo>
                  <a:pt x="526" y="613"/>
                </a:lnTo>
                <a:lnTo>
                  <a:pt x="526" y="611"/>
                </a:lnTo>
                <a:lnTo>
                  <a:pt x="526" y="609"/>
                </a:lnTo>
                <a:lnTo>
                  <a:pt x="527" y="606"/>
                </a:lnTo>
                <a:lnTo>
                  <a:pt x="527" y="604"/>
                </a:lnTo>
                <a:lnTo>
                  <a:pt x="527" y="602"/>
                </a:lnTo>
                <a:lnTo>
                  <a:pt x="527" y="600"/>
                </a:lnTo>
                <a:lnTo>
                  <a:pt x="527" y="598"/>
                </a:lnTo>
                <a:lnTo>
                  <a:pt x="529" y="596"/>
                </a:lnTo>
                <a:lnTo>
                  <a:pt x="529" y="594"/>
                </a:lnTo>
                <a:lnTo>
                  <a:pt x="529" y="592"/>
                </a:lnTo>
                <a:lnTo>
                  <a:pt x="529" y="591"/>
                </a:lnTo>
                <a:lnTo>
                  <a:pt x="531" y="587"/>
                </a:lnTo>
                <a:lnTo>
                  <a:pt x="531" y="585"/>
                </a:lnTo>
                <a:lnTo>
                  <a:pt x="531" y="583"/>
                </a:lnTo>
                <a:lnTo>
                  <a:pt x="531" y="581"/>
                </a:lnTo>
                <a:lnTo>
                  <a:pt x="533" y="579"/>
                </a:lnTo>
                <a:lnTo>
                  <a:pt x="533" y="577"/>
                </a:lnTo>
                <a:lnTo>
                  <a:pt x="533" y="576"/>
                </a:lnTo>
                <a:lnTo>
                  <a:pt x="533" y="574"/>
                </a:lnTo>
                <a:lnTo>
                  <a:pt x="535" y="572"/>
                </a:lnTo>
                <a:lnTo>
                  <a:pt x="535" y="570"/>
                </a:lnTo>
                <a:lnTo>
                  <a:pt x="535" y="568"/>
                </a:lnTo>
                <a:lnTo>
                  <a:pt x="535" y="566"/>
                </a:lnTo>
                <a:lnTo>
                  <a:pt x="535" y="564"/>
                </a:lnTo>
                <a:lnTo>
                  <a:pt x="537" y="562"/>
                </a:lnTo>
                <a:lnTo>
                  <a:pt x="537" y="561"/>
                </a:lnTo>
                <a:lnTo>
                  <a:pt x="537" y="559"/>
                </a:lnTo>
                <a:lnTo>
                  <a:pt x="537" y="557"/>
                </a:lnTo>
                <a:lnTo>
                  <a:pt x="537" y="555"/>
                </a:lnTo>
                <a:lnTo>
                  <a:pt x="537" y="553"/>
                </a:lnTo>
                <a:lnTo>
                  <a:pt x="539" y="551"/>
                </a:lnTo>
                <a:lnTo>
                  <a:pt x="539" y="549"/>
                </a:lnTo>
                <a:lnTo>
                  <a:pt x="539" y="547"/>
                </a:lnTo>
                <a:lnTo>
                  <a:pt x="539" y="546"/>
                </a:lnTo>
                <a:lnTo>
                  <a:pt x="539" y="544"/>
                </a:lnTo>
                <a:lnTo>
                  <a:pt x="539" y="542"/>
                </a:lnTo>
                <a:lnTo>
                  <a:pt x="539" y="540"/>
                </a:lnTo>
                <a:lnTo>
                  <a:pt x="539" y="538"/>
                </a:lnTo>
                <a:lnTo>
                  <a:pt x="539" y="536"/>
                </a:lnTo>
                <a:lnTo>
                  <a:pt x="539" y="536"/>
                </a:lnTo>
                <a:lnTo>
                  <a:pt x="539" y="534"/>
                </a:lnTo>
                <a:lnTo>
                  <a:pt x="539" y="532"/>
                </a:lnTo>
                <a:lnTo>
                  <a:pt x="539" y="531"/>
                </a:lnTo>
                <a:lnTo>
                  <a:pt x="539" y="529"/>
                </a:lnTo>
                <a:lnTo>
                  <a:pt x="539" y="527"/>
                </a:lnTo>
                <a:lnTo>
                  <a:pt x="541" y="527"/>
                </a:lnTo>
                <a:lnTo>
                  <a:pt x="541" y="525"/>
                </a:lnTo>
                <a:lnTo>
                  <a:pt x="541" y="523"/>
                </a:lnTo>
                <a:lnTo>
                  <a:pt x="541" y="521"/>
                </a:lnTo>
                <a:lnTo>
                  <a:pt x="541" y="519"/>
                </a:lnTo>
                <a:lnTo>
                  <a:pt x="541" y="517"/>
                </a:lnTo>
                <a:lnTo>
                  <a:pt x="541" y="516"/>
                </a:lnTo>
                <a:lnTo>
                  <a:pt x="541" y="514"/>
                </a:lnTo>
                <a:lnTo>
                  <a:pt x="541" y="512"/>
                </a:lnTo>
                <a:lnTo>
                  <a:pt x="542" y="510"/>
                </a:lnTo>
                <a:lnTo>
                  <a:pt x="542" y="508"/>
                </a:lnTo>
                <a:lnTo>
                  <a:pt x="542" y="506"/>
                </a:lnTo>
                <a:lnTo>
                  <a:pt x="542" y="504"/>
                </a:lnTo>
                <a:lnTo>
                  <a:pt x="542" y="502"/>
                </a:lnTo>
                <a:lnTo>
                  <a:pt x="542" y="501"/>
                </a:lnTo>
                <a:lnTo>
                  <a:pt x="542" y="499"/>
                </a:lnTo>
                <a:lnTo>
                  <a:pt x="542" y="497"/>
                </a:lnTo>
                <a:lnTo>
                  <a:pt x="542" y="495"/>
                </a:lnTo>
                <a:lnTo>
                  <a:pt x="542" y="493"/>
                </a:lnTo>
                <a:lnTo>
                  <a:pt x="542" y="491"/>
                </a:lnTo>
                <a:lnTo>
                  <a:pt x="542" y="489"/>
                </a:lnTo>
                <a:lnTo>
                  <a:pt x="542" y="487"/>
                </a:lnTo>
                <a:lnTo>
                  <a:pt x="542" y="486"/>
                </a:lnTo>
                <a:lnTo>
                  <a:pt x="542" y="484"/>
                </a:lnTo>
                <a:lnTo>
                  <a:pt x="542" y="482"/>
                </a:lnTo>
                <a:lnTo>
                  <a:pt x="542" y="480"/>
                </a:lnTo>
                <a:lnTo>
                  <a:pt x="542" y="478"/>
                </a:lnTo>
                <a:lnTo>
                  <a:pt x="542" y="476"/>
                </a:lnTo>
                <a:lnTo>
                  <a:pt x="542" y="474"/>
                </a:lnTo>
                <a:lnTo>
                  <a:pt x="542" y="472"/>
                </a:lnTo>
                <a:lnTo>
                  <a:pt x="542" y="471"/>
                </a:lnTo>
                <a:lnTo>
                  <a:pt x="542" y="469"/>
                </a:lnTo>
                <a:lnTo>
                  <a:pt x="542" y="467"/>
                </a:lnTo>
                <a:lnTo>
                  <a:pt x="544" y="467"/>
                </a:lnTo>
                <a:lnTo>
                  <a:pt x="544" y="465"/>
                </a:lnTo>
                <a:lnTo>
                  <a:pt x="544" y="463"/>
                </a:lnTo>
                <a:lnTo>
                  <a:pt x="544" y="461"/>
                </a:lnTo>
                <a:lnTo>
                  <a:pt x="544" y="459"/>
                </a:lnTo>
                <a:lnTo>
                  <a:pt x="544" y="456"/>
                </a:lnTo>
                <a:lnTo>
                  <a:pt x="544" y="454"/>
                </a:lnTo>
                <a:lnTo>
                  <a:pt x="544" y="452"/>
                </a:lnTo>
                <a:lnTo>
                  <a:pt x="544" y="450"/>
                </a:lnTo>
                <a:lnTo>
                  <a:pt x="544" y="446"/>
                </a:lnTo>
                <a:lnTo>
                  <a:pt x="544" y="446"/>
                </a:lnTo>
                <a:lnTo>
                  <a:pt x="544" y="444"/>
                </a:lnTo>
                <a:lnTo>
                  <a:pt x="544" y="442"/>
                </a:lnTo>
                <a:lnTo>
                  <a:pt x="544" y="441"/>
                </a:lnTo>
                <a:lnTo>
                  <a:pt x="544" y="439"/>
                </a:lnTo>
                <a:lnTo>
                  <a:pt x="544" y="437"/>
                </a:lnTo>
                <a:lnTo>
                  <a:pt x="542" y="435"/>
                </a:lnTo>
                <a:lnTo>
                  <a:pt x="542" y="433"/>
                </a:lnTo>
                <a:lnTo>
                  <a:pt x="542" y="431"/>
                </a:lnTo>
                <a:lnTo>
                  <a:pt x="541" y="429"/>
                </a:lnTo>
                <a:lnTo>
                  <a:pt x="539" y="427"/>
                </a:lnTo>
                <a:lnTo>
                  <a:pt x="539" y="424"/>
                </a:lnTo>
                <a:lnTo>
                  <a:pt x="539" y="422"/>
                </a:lnTo>
                <a:lnTo>
                  <a:pt x="539" y="418"/>
                </a:lnTo>
                <a:lnTo>
                  <a:pt x="537" y="416"/>
                </a:lnTo>
                <a:lnTo>
                  <a:pt x="537" y="414"/>
                </a:lnTo>
                <a:lnTo>
                  <a:pt x="535" y="409"/>
                </a:lnTo>
                <a:lnTo>
                  <a:pt x="533" y="405"/>
                </a:lnTo>
                <a:lnTo>
                  <a:pt x="533" y="403"/>
                </a:lnTo>
                <a:lnTo>
                  <a:pt x="531" y="401"/>
                </a:lnTo>
                <a:lnTo>
                  <a:pt x="531" y="399"/>
                </a:lnTo>
                <a:lnTo>
                  <a:pt x="529" y="396"/>
                </a:lnTo>
                <a:lnTo>
                  <a:pt x="529" y="394"/>
                </a:lnTo>
                <a:lnTo>
                  <a:pt x="527" y="390"/>
                </a:lnTo>
                <a:lnTo>
                  <a:pt x="527" y="388"/>
                </a:lnTo>
                <a:lnTo>
                  <a:pt x="527" y="384"/>
                </a:lnTo>
                <a:lnTo>
                  <a:pt x="527" y="382"/>
                </a:lnTo>
                <a:lnTo>
                  <a:pt x="526" y="379"/>
                </a:lnTo>
                <a:lnTo>
                  <a:pt x="526" y="377"/>
                </a:lnTo>
                <a:lnTo>
                  <a:pt x="526" y="375"/>
                </a:lnTo>
                <a:lnTo>
                  <a:pt x="526" y="373"/>
                </a:lnTo>
                <a:lnTo>
                  <a:pt x="526" y="371"/>
                </a:lnTo>
                <a:lnTo>
                  <a:pt x="526" y="369"/>
                </a:lnTo>
                <a:lnTo>
                  <a:pt x="526" y="366"/>
                </a:lnTo>
                <a:lnTo>
                  <a:pt x="526" y="364"/>
                </a:lnTo>
                <a:lnTo>
                  <a:pt x="526" y="362"/>
                </a:lnTo>
                <a:lnTo>
                  <a:pt x="526" y="360"/>
                </a:lnTo>
                <a:lnTo>
                  <a:pt x="526" y="358"/>
                </a:lnTo>
                <a:lnTo>
                  <a:pt x="526" y="358"/>
                </a:lnTo>
                <a:lnTo>
                  <a:pt x="526" y="341"/>
                </a:lnTo>
                <a:lnTo>
                  <a:pt x="526" y="337"/>
                </a:lnTo>
                <a:lnTo>
                  <a:pt x="526" y="328"/>
                </a:lnTo>
                <a:lnTo>
                  <a:pt x="526" y="321"/>
                </a:lnTo>
                <a:lnTo>
                  <a:pt x="526" y="311"/>
                </a:lnTo>
                <a:lnTo>
                  <a:pt x="526" y="302"/>
                </a:lnTo>
                <a:lnTo>
                  <a:pt x="524" y="289"/>
                </a:lnTo>
                <a:lnTo>
                  <a:pt x="524" y="285"/>
                </a:lnTo>
                <a:lnTo>
                  <a:pt x="524" y="283"/>
                </a:lnTo>
                <a:lnTo>
                  <a:pt x="524" y="281"/>
                </a:lnTo>
                <a:lnTo>
                  <a:pt x="524" y="277"/>
                </a:lnTo>
                <a:lnTo>
                  <a:pt x="524" y="274"/>
                </a:lnTo>
                <a:lnTo>
                  <a:pt x="524" y="272"/>
                </a:lnTo>
                <a:lnTo>
                  <a:pt x="524" y="268"/>
                </a:lnTo>
                <a:lnTo>
                  <a:pt x="524" y="268"/>
                </a:lnTo>
                <a:lnTo>
                  <a:pt x="522" y="266"/>
                </a:lnTo>
                <a:lnTo>
                  <a:pt x="520" y="266"/>
                </a:lnTo>
                <a:lnTo>
                  <a:pt x="518" y="268"/>
                </a:lnTo>
                <a:lnTo>
                  <a:pt x="516" y="268"/>
                </a:lnTo>
                <a:lnTo>
                  <a:pt x="514" y="268"/>
                </a:lnTo>
                <a:lnTo>
                  <a:pt x="512" y="268"/>
                </a:lnTo>
                <a:lnTo>
                  <a:pt x="511" y="268"/>
                </a:lnTo>
                <a:lnTo>
                  <a:pt x="509" y="268"/>
                </a:lnTo>
                <a:lnTo>
                  <a:pt x="505" y="270"/>
                </a:lnTo>
                <a:lnTo>
                  <a:pt x="503" y="270"/>
                </a:lnTo>
                <a:lnTo>
                  <a:pt x="499" y="272"/>
                </a:lnTo>
                <a:lnTo>
                  <a:pt x="495" y="272"/>
                </a:lnTo>
                <a:lnTo>
                  <a:pt x="494" y="274"/>
                </a:lnTo>
                <a:lnTo>
                  <a:pt x="492" y="274"/>
                </a:lnTo>
                <a:lnTo>
                  <a:pt x="488" y="276"/>
                </a:lnTo>
                <a:lnTo>
                  <a:pt x="486" y="276"/>
                </a:lnTo>
                <a:lnTo>
                  <a:pt x="482" y="277"/>
                </a:lnTo>
                <a:lnTo>
                  <a:pt x="480" y="277"/>
                </a:lnTo>
                <a:lnTo>
                  <a:pt x="479" y="279"/>
                </a:lnTo>
                <a:lnTo>
                  <a:pt x="477" y="279"/>
                </a:lnTo>
                <a:lnTo>
                  <a:pt x="475" y="277"/>
                </a:lnTo>
                <a:lnTo>
                  <a:pt x="469" y="281"/>
                </a:lnTo>
                <a:lnTo>
                  <a:pt x="452" y="287"/>
                </a:lnTo>
                <a:lnTo>
                  <a:pt x="432" y="289"/>
                </a:lnTo>
                <a:lnTo>
                  <a:pt x="432" y="291"/>
                </a:lnTo>
                <a:lnTo>
                  <a:pt x="430" y="292"/>
                </a:lnTo>
                <a:lnTo>
                  <a:pt x="428" y="294"/>
                </a:lnTo>
                <a:lnTo>
                  <a:pt x="426" y="294"/>
                </a:lnTo>
                <a:lnTo>
                  <a:pt x="426" y="296"/>
                </a:lnTo>
                <a:lnTo>
                  <a:pt x="424" y="296"/>
                </a:lnTo>
                <a:lnTo>
                  <a:pt x="424" y="298"/>
                </a:lnTo>
                <a:lnTo>
                  <a:pt x="422" y="298"/>
                </a:lnTo>
                <a:lnTo>
                  <a:pt x="420" y="300"/>
                </a:lnTo>
                <a:lnTo>
                  <a:pt x="419" y="302"/>
                </a:lnTo>
                <a:lnTo>
                  <a:pt x="417" y="302"/>
                </a:lnTo>
                <a:lnTo>
                  <a:pt x="417" y="304"/>
                </a:lnTo>
                <a:lnTo>
                  <a:pt x="415" y="306"/>
                </a:lnTo>
                <a:lnTo>
                  <a:pt x="413" y="306"/>
                </a:lnTo>
                <a:lnTo>
                  <a:pt x="413" y="304"/>
                </a:lnTo>
                <a:lnTo>
                  <a:pt x="411" y="304"/>
                </a:lnTo>
                <a:lnTo>
                  <a:pt x="411" y="306"/>
                </a:lnTo>
                <a:lnTo>
                  <a:pt x="409" y="306"/>
                </a:lnTo>
                <a:lnTo>
                  <a:pt x="407" y="307"/>
                </a:lnTo>
                <a:lnTo>
                  <a:pt x="405" y="307"/>
                </a:lnTo>
                <a:lnTo>
                  <a:pt x="404" y="307"/>
                </a:lnTo>
                <a:lnTo>
                  <a:pt x="404" y="311"/>
                </a:lnTo>
                <a:lnTo>
                  <a:pt x="404" y="313"/>
                </a:lnTo>
                <a:lnTo>
                  <a:pt x="404" y="315"/>
                </a:lnTo>
                <a:lnTo>
                  <a:pt x="404" y="317"/>
                </a:lnTo>
                <a:lnTo>
                  <a:pt x="404" y="319"/>
                </a:lnTo>
                <a:lnTo>
                  <a:pt x="404" y="322"/>
                </a:lnTo>
                <a:lnTo>
                  <a:pt x="404" y="326"/>
                </a:lnTo>
                <a:lnTo>
                  <a:pt x="404" y="328"/>
                </a:lnTo>
                <a:lnTo>
                  <a:pt x="400" y="326"/>
                </a:lnTo>
                <a:lnTo>
                  <a:pt x="396" y="326"/>
                </a:lnTo>
                <a:lnTo>
                  <a:pt x="392" y="324"/>
                </a:lnTo>
                <a:lnTo>
                  <a:pt x="390" y="324"/>
                </a:lnTo>
                <a:lnTo>
                  <a:pt x="387" y="322"/>
                </a:lnTo>
                <a:lnTo>
                  <a:pt x="385" y="322"/>
                </a:lnTo>
                <a:lnTo>
                  <a:pt x="383" y="324"/>
                </a:lnTo>
                <a:lnTo>
                  <a:pt x="381" y="322"/>
                </a:lnTo>
                <a:lnTo>
                  <a:pt x="381" y="324"/>
                </a:lnTo>
                <a:lnTo>
                  <a:pt x="379" y="324"/>
                </a:lnTo>
                <a:lnTo>
                  <a:pt x="377" y="324"/>
                </a:lnTo>
                <a:lnTo>
                  <a:pt x="375" y="326"/>
                </a:lnTo>
                <a:lnTo>
                  <a:pt x="374" y="326"/>
                </a:lnTo>
                <a:lnTo>
                  <a:pt x="374" y="328"/>
                </a:lnTo>
                <a:lnTo>
                  <a:pt x="374" y="330"/>
                </a:lnTo>
                <a:lnTo>
                  <a:pt x="372" y="330"/>
                </a:lnTo>
                <a:lnTo>
                  <a:pt x="370" y="330"/>
                </a:lnTo>
                <a:lnTo>
                  <a:pt x="368" y="332"/>
                </a:lnTo>
                <a:lnTo>
                  <a:pt x="368" y="334"/>
                </a:lnTo>
                <a:lnTo>
                  <a:pt x="370" y="336"/>
                </a:lnTo>
                <a:lnTo>
                  <a:pt x="368" y="336"/>
                </a:lnTo>
                <a:lnTo>
                  <a:pt x="366" y="336"/>
                </a:lnTo>
                <a:lnTo>
                  <a:pt x="364" y="336"/>
                </a:lnTo>
                <a:lnTo>
                  <a:pt x="362" y="336"/>
                </a:lnTo>
                <a:lnTo>
                  <a:pt x="360" y="336"/>
                </a:lnTo>
                <a:lnTo>
                  <a:pt x="360" y="334"/>
                </a:lnTo>
                <a:lnTo>
                  <a:pt x="359" y="334"/>
                </a:lnTo>
                <a:lnTo>
                  <a:pt x="359" y="332"/>
                </a:lnTo>
                <a:lnTo>
                  <a:pt x="357" y="330"/>
                </a:lnTo>
                <a:lnTo>
                  <a:pt x="355" y="330"/>
                </a:lnTo>
                <a:lnTo>
                  <a:pt x="353" y="330"/>
                </a:lnTo>
                <a:lnTo>
                  <a:pt x="351" y="328"/>
                </a:lnTo>
                <a:lnTo>
                  <a:pt x="349" y="328"/>
                </a:lnTo>
                <a:lnTo>
                  <a:pt x="349" y="330"/>
                </a:lnTo>
                <a:lnTo>
                  <a:pt x="347" y="330"/>
                </a:lnTo>
                <a:lnTo>
                  <a:pt x="347" y="332"/>
                </a:lnTo>
                <a:lnTo>
                  <a:pt x="345" y="334"/>
                </a:lnTo>
                <a:lnTo>
                  <a:pt x="344" y="336"/>
                </a:lnTo>
                <a:lnTo>
                  <a:pt x="344" y="337"/>
                </a:lnTo>
                <a:lnTo>
                  <a:pt x="342" y="339"/>
                </a:lnTo>
                <a:lnTo>
                  <a:pt x="342" y="341"/>
                </a:lnTo>
                <a:lnTo>
                  <a:pt x="340" y="343"/>
                </a:lnTo>
                <a:lnTo>
                  <a:pt x="338" y="345"/>
                </a:lnTo>
                <a:lnTo>
                  <a:pt x="336" y="347"/>
                </a:lnTo>
                <a:lnTo>
                  <a:pt x="334" y="347"/>
                </a:lnTo>
                <a:lnTo>
                  <a:pt x="332" y="349"/>
                </a:lnTo>
                <a:lnTo>
                  <a:pt x="330" y="347"/>
                </a:lnTo>
                <a:lnTo>
                  <a:pt x="330" y="349"/>
                </a:lnTo>
                <a:lnTo>
                  <a:pt x="329" y="351"/>
                </a:lnTo>
                <a:lnTo>
                  <a:pt x="327" y="351"/>
                </a:lnTo>
                <a:lnTo>
                  <a:pt x="325" y="352"/>
                </a:lnTo>
                <a:lnTo>
                  <a:pt x="323" y="352"/>
                </a:lnTo>
                <a:lnTo>
                  <a:pt x="323" y="354"/>
                </a:lnTo>
                <a:lnTo>
                  <a:pt x="321" y="356"/>
                </a:lnTo>
                <a:lnTo>
                  <a:pt x="319" y="358"/>
                </a:lnTo>
                <a:lnTo>
                  <a:pt x="317" y="358"/>
                </a:lnTo>
                <a:lnTo>
                  <a:pt x="317" y="358"/>
                </a:lnTo>
                <a:lnTo>
                  <a:pt x="315" y="358"/>
                </a:lnTo>
                <a:lnTo>
                  <a:pt x="315" y="360"/>
                </a:lnTo>
                <a:lnTo>
                  <a:pt x="314" y="360"/>
                </a:lnTo>
                <a:lnTo>
                  <a:pt x="312" y="360"/>
                </a:lnTo>
                <a:lnTo>
                  <a:pt x="310" y="362"/>
                </a:lnTo>
                <a:lnTo>
                  <a:pt x="310" y="364"/>
                </a:lnTo>
                <a:lnTo>
                  <a:pt x="308" y="364"/>
                </a:lnTo>
                <a:lnTo>
                  <a:pt x="306" y="364"/>
                </a:lnTo>
                <a:lnTo>
                  <a:pt x="306" y="366"/>
                </a:lnTo>
                <a:lnTo>
                  <a:pt x="304" y="366"/>
                </a:lnTo>
                <a:lnTo>
                  <a:pt x="304" y="367"/>
                </a:lnTo>
                <a:lnTo>
                  <a:pt x="302" y="367"/>
                </a:lnTo>
                <a:lnTo>
                  <a:pt x="300" y="369"/>
                </a:lnTo>
                <a:lnTo>
                  <a:pt x="300" y="369"/>
                </a:lnTo>
                <a:lnTo>
                  <a:pt x="300" y="371"/>
                </a:lnTo>
                <a:lnTo>
                  <a:pt x="299" y="371"/>
                </a:lnTo>
                <a:lnTo>
                  <a:pt x="299" y="373"/>
                </a:lnTo>
                <a:lnTo>
                  <a:pt x="297" y="373"/>
                </a:lnTo>
                <a:lnTo>
                  <a:pt x="295" y="373"/>
                </a:lnTo>
                <a:lnTo>
                  <a:pt x="293" y="375"/>
                </a:lnTo>
                <a:lnTo>
                  <a:pt x="291" y="375"/>
                </a:lnTo>
                <a:lnTo>
                  <a:pt x="289" y="377"/>
                </a:lnTo>
                <a:lnTo>
                  <a:pt x="287" y="375"/>
                </a:lnTo>
                <a:lnTo>
                  <a:pt x="289" y="375"/>
                </a:lnTo>
                <a:lnTo>
                  <a:pt x="289" y="373"/>
                </a:lnTo>
                <a:lnTo>
                  <a:pt x="289" y="371"/>
                </a:lnTo>
                <a:lnTo>
                  <a:pt x="289" y="369"/>
                </a:lnTo>
                <a:lnTo>
                  <a:pt x="287" y="369"/>
                </a:lnTo>
                <a:lnTo>
                  <a:pt x="285" y="369"/>
                </a:lnTo>
                <a:lnTo>
                  <a:pt x="284" y="375"/>
                </a:lnTo>
                <a:lnTo>
                  <a:pt x="284" y="377"/>
                </a:lnTo>
                <a:lnTo>
                  <a:pt x="282" y="377"/>
                </a:lnTo>
                <a:lnTo>
                  <a:pt x="284" y="379"/>
                </a:lnTo>
                <a:lnTo>
                  <a:pt x="284" y="381"/>
                </a:lnTo>
                <a:lnTo>
                  <a:pt x="284" y="382"/>
                </a:lnTo>
                <a:lnTo>
                  <a:pt x="285" y="386"/>
                </a:lnTo>
                <a:lnTo>
                  <a:pt x="285" y="388"/>
                </a:lnTo>
                <a:lnTo>
                  <a:pt x="285" y="390"/>
                </a:lnTo>
                <a:lnTo>
                  <a:pt x="287" y="392"/>
                </a:lnTo>
                <a:lnTo>
                  <a:pt x="287" y="394"/>
                </a:lnTo>
                <a:lnTo>
                  <a:pt x="289" y="396"/>
                </a:lnTo>
                <a:lnTo>
                  <a:pt x="291" y="396"/>
                </a:lnTo>
                <a:lnTo>
                  <a:pt x="293" y="397"/>
                </a:lnTo>
                <a:lnTo>
                  <a:pt x="293" y="399"/>
                </a:lnTo>
                <a:lnTo>
                  <a:pt x="293" y="401"/>
                </a:lnTo>
                <a:lnTo>
                  <a:pt x="295" y="401"/>
                </a:lnTo>
                <a:lnTo>
                  <a:pt x="295" y="403"/>
                </a:lnTo>
                <a:lnTo>
                  <a:pt x="295" y="405"/>
                </a:lnTo>
                <a:lnTo>
                  <a:pt x="293" y="407"/>
                </a:lnTo>
                <a:lnTo>
                  <a:pt x="291" y="409"/>
                </a:lnTo>
                <a:lnTo>
                  <a:pt x="291" y="411"/>
                </a:lnTo>
                <a:lnTo>
                  <a:pt x="287" y="418"/>
                </a:lnTo>
                <a:lnTo>
                  <a:pt x="285" y="424"/>
                </a:lnTo>
                <a:lnTo>
                  <a:pt x="282" y="427"/>
                </a:lnTo>
                <a:lnTo>
                  <a:pt x="280" y="433"/>
                </a:lnTo>
                <a:lnTo>
                  <a:pt x="278" y="437"/>
                </a:lnTo>
                <a:lnTo>
                  <a:pt x="274" y="444"/>
                </a:lnTo>
                <a:lnTo>
                  <a:pt x="272" y="442"/>
                </a:lnTo>
                <a:lnTo>
                  <a:pt x="270" y="444"/>
                </a:lnTo>
                <a:lnTo>
                  <a:pt x="270" y="446"/>
                </a:lnTo>
                <a:lnTo>
                  <a:pt x="269" y="446"/>
                </a:lnTo>
                <a:lnTo>
                  <a:pt x="269" y="448"/>
                </a:lnTo>
                <a:lnTo>
                  <a:pt x="269" y="450"/>
                </a:lnTo>
                <a:lnTo>
                  <a:pt x="267" y="450"/>
                </a:lnTo>
                <a:lnTo>
                  <a:pt x="267" y="452"/>
                </a:lnTo>
                <a:lnTo>
                  <a:pt x="265" y="454"/>
                </a:lnTo>
                <a:lnTo>
                  <a:pt x="265" y="456"/>
                </a:lnTo>
                <a:lnTo>
                  <a:pt x="263" y="457"/>
                </a:lnTo>
                <a:lnTo>
                  <a:pt x="263" y="459"/>
                </a:lnTo>
                <a:lnTo>
                  <a:pt x="263" y="461"/>
                </a:lnTo>
                <a:lnTo>
                  <a:pt x="261" y="463"/>
                </a:lnTo>
                <a:lnTo>
                  <a:pt x="259" y="463"/>
                </a:lnTo>
                <a:lnTo>
                  <a:pt x="257" y="469"/>
                </a:lnTo>
                <a:lnTo>
                  <a:pt x="255" y="474"/>
                </a:lnTo>
                <a:lnTo>
                  <a:pt x="254" y="480"/>
                </a:lnTo>
                <a:lnTo>
                  <a:pt x="252" y="486"/>
                </a:lnTo>
                <a:lnTo>
                  <a:pt x="248" y="491"/>
                </a:lnTo>
                <a:lnTo>
                  <a:pt x="246" y="493"/>
                </a:lnTo>
                <a:lnTo>
                  <a:pt x="244" y="499"/>
                </a:lnTo>
                <a:lnTo>
                  <a:pt x="239" y="510"/>
                </a:lnTo>
                <a:lnTo>
                  <a:pt x="237" y="510"/>
                </a:lnTo>
                <a:lnTo>
                  <a:pt x="235" y="510"/>
                </a:lnTo>
                <a:lnTo>
                  <a:pt x="233" y="512"/>
                </a:lnTo>
                <a:lnTo>
                  <a:pt x="233" y="510"/>
                </a:lnTo>
                <a:lnTo>
                  <a:pt x="231" y="510"/>
                </a:lnTo>
                <a:lnTo>
                  <a:pt x="229" y="510"/>
                </a:lnTo>
                <a:lnTo>
                  <a:pt x="227" y="510"/>
                </a:lnTo>
                <a:lnTo>
                  <a:pt x="225" y="510"/>
                </a:lnTo>
                <a:lnTo>
                  <a:pt x="224" y="510"/>
                </a:lnTo>
                <a:lnTo>
                  <a:pt x="222" y="510"/>
                </a:lnTo>
                <a:lnTo>
                  <a:pt x="220" y="510"/>
                </a:lnTo>
                <a:lnTo>
                  <a:pt x="218" y="510"/>
                </a:lnTo>
                <a:lnTo>
                  <a:pt x="216" y="510"/>
                </a:lnTo>
                <a:lnTo>
                  <a:pt x="214" y="508"/>
                </a:lnTo>
                <a:lnTo>
                  <a:pt x="212" y="508"/>
                </a:lnTo>
                <a:lnTo>
                  <a:pt x="210" y="508"/>
                </a:lnTo>
                <a:lnTo>
                  <a:pt x="209" y="508"/>
                </a:lnTo>
                <a:lnTo>
                  <a:pt x="207" y="510"/>
                </a:lnTo>
                <a:lnTo>
                  <a:pt x="207" y="510"/>
                </a:lnTo>
                <a:lnTo>
                  <a:pt x="207" y="512"/>
                </a:lnTo>
                <a:lnTo>
                  <a:pt x="205" y="512"/>
                </a:lnTo>
                <a:lnTo>
                  <a:pt x="203" y="512"/>
                </a:lnTo>
                <a:lnTo>
                  <a:pt x="201" y="510"/>
                </a:lnTo>
                <a:lnTo>
                  <a:pt x="199" y="510"/>
                </a:lnTo>
                <a:lnTo>
                  <a:pt x="199" y="508"/>
                </a:lnTo>
                <a:lnTo>
                  <a:pt x="197" y="510"/>
                </a:lnTo>
                <a:lnTo>
                  <a:pt x="195" y="510"/>
                </a:lnTo>
                <a:lnTo>
                  <a:pt x="192" y="510"/>
                </a:lnTo>
                <a:lnTo>
                  <a:pt x="190" y="510"/>
                </a:lnTo>
                <a:lnTo>
                  <a:pt x="188" y="510"/>
                </a:lnTo>
                <a:lnTo>
                  <a:pt x="186" y="510"/>
                </a:lnTo>
                <a:lnTo>
                  <a:pt x="184" y="508"/>
                </a:lnTo>
                <a:lnTo>
                  <a:pt x="182" y="506"/>
                </a:lnTo>
                <a:lnTo>
                  <a:pt x="180" y="506"/>
                </a:lnTo>
                <a:lnTo>
                  <a:pt x="179" y="506"/>
                </a:lnTo>
                <a:lnTo>
                  <a:pt x="177" y="506"/>
                </a:lnTo>
                <a:lnTo>
                  <a:pt x="175" y="508"/>
                </a:lnTo>
                <a:lnTo>
                  <a:pt x="173" y="508"/>
                </a:lnTo>
                <a:lnTo>
                  <a:pt x="171" y="508"/>
                </a:lnTo>
                <a:lnTo>
                  <a:pt x="171" y="510"/>
                </a:lnTo>
                <a:lnTo>
                  <a:pt x="169" y="510"/>
                </a:lnTo>
                <a:lnTo>
                  <a:pt x="167" y="510"/>
                </a:lnTo>
                <a:lnTo>
                  <a:pt x="165" y="510"/>
                </a:lnTo>
                <a:lnTo>
                  <a:pt x="164" y="510"/>
                </a:lnTo>
                <a:lnTo>
                  <a:pt x="162" y="508"/>
                </a:lnTo>
                <a:lnTo>
                  <a:pt x="162" y="506"/>
                </a:lnTo>
                <a:lnTo>
                  <a:pt x="160" y="504"/>
                </a:lnTo>
                <a:lnTo>
                  <a:pt x="158" y="502"/>
                </a:lnTo>
                <a:lnTo>
                  <a:pt x="158" y="502"/>
                </a:lnTo>
                <a:lnTo>
                  <a:pt x="158" y="501"/>
                </a:lnTo>
                <a:lnTo>
                  <a:pt x="156" y="501"/>
                </a:lnTo>
                <a:lnTo>
                  <a:pt x="156" y="499"/>
                </a:lnTo>
                <a:lnTo>
                  <a:pt x="154" y="499"/>
                </a:lnTo>
                <a:lnTo>
                  <a:pt x="154" y="497"/>
                </a:lnTo>
                <a:lnTo>
                  <a:pt x="154" y="495"/>
                </a:lnTo>
                <a:lnTo>
                  <a:pt x="154" y="493"/>
                </a:lnTo>
                <a:lnTo>
                  <a:pt x="152" y="493"/>
                </a:lnTo>
                <a:lnTo>
                  <a:pt x="152" y="491"/>
                </a:lnTo>
                <a:lnTo>
                  <a:pt x="152" y="491"/>
                </a:lnTo>
                <a:lnTo>
                  <a:pt x="150" y="489"/>
                </a:lnTo>
                <a:lnTo>
                  <a:pt x="150" y="487"/>
                </a:lnTo>
                <a:lnTo>
                  <a:pt x="150" y="486"/>
                </a:lnTo>
                <a:lnTo>
                  <a:pt x="149" y="486"/>
                </a:lnTo>
                <a:lnTo>
                  <a:pt x="149" y="484"/>
                </a:lnTo>
                <a:lnTo>
                  <a:pt x="147" y="482"/>
                </a:lnTo>
                <a:lnTo>
                  <a:pt x="147" y="480"/>
                </a:lnTo>
                <a:lnTo>
                  <a:pt x="145" y="478"/>
                </a:lnTo>
                <a:lnTo>
                  <a:pt x="143" y="476"/>
                </a:lnTo>
                <a:lnTo>
                  <a:pt x="143" y="474"/>
                </a:lnTo>
                <a:lnTo>
                  <a:pt x="141" y="474"/>
                </a:lnTo>
                <a:lnTo>
                  <a:pt x="141" y="472"/>
                </a:lnTo>
                <a:lnTo>
                  <a:pt x="139" y="472"/>
                </a:lnTo>
                <a:lnTo>
                  <a:pt x="139" y="471"/>
                </a:lnTo>
                <a:lnTo>
                  <a:pt x="137" y="471"/>
                </a:lnTo>
                <a:lnTo>
                  <a:pt x="137" y="469"/>
                </a:lnTo>
                <a:lnTo>
                  <a:pt x="135" y="469"/>
                </a:lnTo>
                <a:lnTo>
                  <a:pt x="135" y="467"/>
                </a:lnTo>
                <a:lnTo>
                  <a:pt x="134" y="467"/>
                </a:lnTo>
                <a:lnTo>
                  <a:pt x="132" y="467"/>
                </a:lnTo>
                <a:lnTo>
                  <a:pt x="130" y="467"/>
                </a:lnTo>
                <a:lnTo>
                  <a:pt x="128" y="467"/>
                </a:lnTo>
                <a:lnTo>
                  <a:pt x="126" y="467"/>
                </a:lnTo>
                <a:lnTo>
                  <a:pt x="124" y="467"/>
                </a:lnTo>
                <a:lnTo>
                  <a:pt x="122" y="467"/>
                </a:lnTo>
                <a:lnTo>
                  <a:pt x="122" y="469"/>
                </a:lnTo>
                <a:lnTo>
                  <a:pt x="120" y="471"/>
                </a:lnTo>
                <a:lnTo>
                  <a:pt x="119" y="471"/>
                </a:lnTo>
                <a:lnTo>
                  <a:pt x="117" y="471"/>
                </a:lnTo>
                <a:lnTo>
                  <a:pt x="117" y="472"/>
                </a:lnTo>
                <a:lnTo>
                  <a:pt x="115" y="472"/>
                </a:lnTo>
                <a:lnTo>
                  <a:pt x="113" y="472"/>
                </a:lnTo>
                <a:lnTo>
                  <a:pt x="111" y="472"/>
                </a:lnTo>
                <a:lnTo>
                  <a:pt x="111" y="472"/>
                </a:lnTo>
                <a:lnTo>
                  <a:pt x="111" y="471"/>
                </a:lnTo>
                <a:lnTo>
                  <a:pt x="109" y="471"/>
                </a:lnTo>
                <a:lnTo>
                  <a:pt x="109" y="469"/>
                </a:lnTo>
                <a:lnTo>
                  <a:pt x="109" y="467"/>
                </a:lnTo>
                <a:lnTo>
                  <a:pt x="107" y="467"/>
                </a:lnTo>
                <a:lnTo>
                  <a:pt x="107" y="465"/>
                </a:lnTo>
                <a:lnTo>
                  <a:pt x="107" y="463"/>
                </a:lnTo>
                <a:lnTo>
                  <a:pt x="105" y="461"/>
                </a:lnTo>
                <a:lnTo>
                  <a:pt x="105" y="459"/>
                </a:lnTo>
                <a:lnTo>
                  <a:pt x="105" y="457"/>
                </a:lnTo>
                <a:lnTo>
                  <a:pt x="104" y="456"/>
                </a:lnTo>
                <a:lnTo>
                  <a:pt x="104" y="454"/>
                </a:lnTo>
                <a:lnTo>
                  <a:pt x="104" y="452"/>
                </a:lnTo>
                <a:lnTo>
                  <a:pt x="105" y="452"/>
                </a:lnTo>
                <a:lnTo>
                  <a:pt x="105" y="450"/>
                </a:lnTo>
                <a:lnTo>
                  <a:pt x="105" y="448"/>
                </a:lnTo>
                <a:lnTo>
                  <a:pt x="105" y="446"/>
                </a:lnTo>
                <a:lnTo>
                  <a:pt x="105" y="446"/>
                </a:lnTo>
                <a:lnTo>
                  <a:pt x="105" y="444"/>
                </a:lnTo>
                <a:lnTo>
                  <a:pt x="105" y="442"/>
                </a:lnTo>
                <a:lnTo>
                  <a:pt x="105" y="441"/>
                </a:lnTo>
                <a:lnTo>
                  <a:pt x="105" y="439"/>
                </a:lnTo>
                <a:lnTo>
                  <a:pt x="105" y="437"/>
                </a:lnTo>
                <a:lnTo>
                  <a:pt x="105" y="435"/>
                </a:lnTo>
                <a:lnTo>
                  <a:pt x="104" y="433"/>
                </a:lnTo>
                <a:lnTo>
                  <a:pt x="104" y="431"/>
                </a:lnTo>
                <a:lnTo>
                  <a:pt x="104" y="429"/>
                </a:lnTo>
                <a:lnTo>
                  <a:pt x="102" y="429"/>
                </a:lnTo>
                <a:lnTo>
                  <a:pt x="102" y="427"/>
                </a:lnTo>
                <a:lnTo>
                  <a:pt x="100" y="427"/>
                </a:lnTo>
                <a:lnTo>
                  <a:pt x="98" y="427"/>
                </a:lnTo>
                <a:lnTo>
                  <a:pt x="96" y="426"/>
                </a:lnTo>
                <a:lnTo>
                  <a:pt x="94" y="426"/>
                </a:lnTo>
                <a:lnTo>
                  <a:pt x="92" y="426"/>
                </a:lnTo>
                <a:lnTo>
                  <a:pt x="90" y="426"/>
                </a:lnTo>
                <a:lnTo>
                  <a:pt x="90" y="424"/>
                </a:lnTo>
                <a:lnTo>
                  <a:pt x="89" y="424"/>
                </a:lnTo>
                <a:lnTo>
                  <a:pt x="87" y="424"/>
                </a:lnTo>
                <a:lnTo>
                  <a:pt x="85" y="424"/>
                </a:lnTo>
                <a:lnTo>
                  <a:pt x="83" y="422"/>
                </a:lnTo>
                <a:lnTo>
                  <a:pt x="81" y="422"/>
                </a:lnTo>
                <a:lnTo>
                  <a:pt x="79" y="422"/>
                </a:lnTo>
                <a:lnTo>
                  <a:pt x="79" y="420"/>
                </a:lnTo>
                <a:lnTo>
                  <a:pt x="77" y="418"/>
                </a:lnTo>
                <a:lnTo>
                  <a:pt x="77" y="416"/>
                </a:lnTo>
                <a:lnTo>
                  <a:pt x="75" y="414"/>
                </a:lnTo>
                <a:lnTo>
                  <a:pt x="75" y="412"/>
                </a:lnTo>
                <a:lnTo>
                  <a:pt x="74" y="411"/>
                </a:lnTo>
                <a:lnTo>
                  <a:pt x="74" y="409"/>
                </a:lnTo>
                <a:lnTo>
                  <a:pt x="74" y="407"/>
                </a:lnTo>
                <a:lnTo>
                  <a:pt x="72" y="405"/>
                </a:lnTo>
                <a:lnTo>
                  <a:pt x="72" y="403"/>
                </a:lnTo>
                <a:lnTo>
                  <a:pt x="70" y="401"/>
                </a:lnTo>
                <a:lnTo>
                  <a:pt x="70" y="401"/>
                </a:lnTo>
                <a:lnTo>
                  <a:pt x="68" y="399"/>
                </a:lnTo>
                <a:lnTo>
                  <a:pt x="68" y="397"/>
                </a:lnTo>
                <a:lnTo>
                  <a:pt x="66" y="396"/>
                </a:lnTo>
                <a:lnTo>
                  <a:pt x="66" y="394"/>
                </a:lnTo>
                <a:lnTo>
                  <a:pt x="66" y="392"/>
                </a:lnTo>
                <a:lnTo>
                  <a:pt x="66" y="390"/>
                </a:lnTo>
                <a:lnTo>
                  <a:pt x="66" y="388"/>
                </a:lnTo>
                <a:lnTo>
                  <a:pt x="64" y="388"/>
                </a:lnTo>
                <a:lnTo>
                  <a:pt x="64" y="388"/>
                </a:lnTo>
                <a:lnTo>
                  <a:pt x="62" y="388"/>
                </a:lnTo>
                <a:lnTo>
                  <a:pt x="62" y="386"/>
                </a:lnTo>
                <a:lnTo>
                  <a:pt x="60" y="386"/>
                </a:lnTo>
                <a:lnTo>
                  <a:pt x="59" y="384"/>
                </a:lnTo>
                <a:lnTo>
                  <a:pt x="59" y="382"/>
                </a:lnTo>
                <a:lnTo>
                  <a:pt x="57" y="382"/>
                </a:lnTo>
                <a:lnTo>
                  <a:pt x="57" y="381"/>
                </a:lnTo>
                <a:lnTo>
                  <a:pt x="55" y="379"/>
                </a:lnTo>
                <a:lnTo>
                  <a:pt x="53" y="377"/>
                </a:lnTo>
                <a:lnTo>
                  <a:pt x="51" y="373"/>
                </a:lnTo>
                <a:lnTo>
                  <a:pt x="49" y="371"/>
                </a:lnTo>
                <a:lnTo>
                  <a:pt x="47" y="369"/>
                </a:lnTo>
                <a:lnTo>
                  <a:pt x="47" y="367"/>
                </a:lnTo>
                <a:lnTo>
                  <a:pt x="45" y="367"/>
                </a:lnTo>
                <a:lnTo>
                  <a:pt x="45" y="366"/>
                </a:lnTo>
                <a:lnTo>
                  <a:pt x="43" y="366"/>
                </a:lnTo>
                <a:lnTo>
                  <a:pt x="43" y="364"/>
                </a:lnTo>
                <a:lnTo>
                  <a:pt x="42" y="364"/>
                </a:lnTo>
                <a:lnTo>
                  <a:pt x="42" y="362"/>
                </a:lnTo>
                <a:lnTo>
                  <a:pt x="40" y="362"/>
                </a:lnTo>
                <a:lnTo>
                  <a:pt x="38" y="360"/>
                </a:lnTo>
                <a:lnTo>
                  <a:pt x="36" y="360"/>
                </a:lnTo>
                <a:lnTo>
                  <a:pt x="34" y="358"/>
                </a:lnTo>
                <a:lnTo>
                  <a:pt x="32" y="358"/>
                </a:lnTo>
                <a:lnTo>
                  <a:pt x="30" y="358"/>
                </a:lnTo>
                <a:lnTo>
                  <a:pt x="28" y="358"/>
                </a:lnTo>
                <a:lnTo>
                  <a:pt x="27" y="356"/>
                </a:lnTo>
                <a:lnTo>
                  <a:pt x="25" y="356"/>
                </a:lnTo>
                <a:lnTo>
                  <a:pt x="23" y="354"/>
                </a:lnTo>
                <a:lnTo>
                  <a:pt x="21" y="354"/>
                </a:lnTo>
                <a:lnTo>
                  <a:pt x="19" y="352"/>
                </a:lnTo>
                <a:lnTo>
                  <a:pt x="17" y="352"/>
                </a:lnTo>
                <a:lnTo>
                  <a:pt x="15" y="351"/>
                </a:lnTo>
                <a:lnTo>
                  <a:pt x="15" y="351"/>
                </a:lnTo>
                <a:lnTo>
                  <a:pt x="13" y="351"/>
                </a:lnTo>
                <a:lnTo>
                  <a:pt x="13" y="349"/>
                </a:lnTo>
                <a:lnTo>
                  <a:pt x="12" y="349"/>
                </a:lnTo>
                <a:lnTo>
                  <a:pt x="10" y="349"/>
                </a:lnTo>
                <a:lnTo>
                  <a:pt x="8" y="347"/>
                </a:lnTo>
                <a:lnTo>
                  <a:pt x="6" y="347"/>
                </a:lnTo>
                <a:lnTo>
                  <a:pt x="4" y="345"/>
                </a:lnTo>
                <a:lnTo>
                  <a:pt x="2" y="345"/>
                </a:lnTo>
                <a:lnTo>
                  <a:pt x="0" y="343"/>
                </a:lnTo>
                <a:lnTo>
                  <a:pt x="0" y="341"/>
                </a:lnTo>
                <a:lnTo>
                  <a:pt x="2" y="339"/>
                </a:lnTo>
                <a:lnTo>
                  <a:pt x="2" y="337"/>
                </a:lnTo>
                <a:lnTo>
                  <a:pt x="4" y="336"/>
                </a:lnTo>
                <a:lnTo>
                  <a:pt x="4" y="334"/>
                </a:lnTo>
                <a:lnTo>
                  <a:pt x="6" y="332"/>
                </a:lnTo>
                <a:lnTo>
                  <a:pt x="6" y="330"/>
                </a:lnTo>
                <a:lnTo>
                  <a:pt x="8" y="328"/>
                </a:lnTo>
                <a:lnTo>
                  <a:pt x="8" y="326"/>
                </a:lnTo>
                <a:lnTo>
                  <a:pt x="10" y="324"/>
                </a:lnTo>
                <a:lnTo>
                  <a:pt x="10" y="322"/>
                </a:lnTo>
                <a:lnTo>
                  <a:pt x="12" y="321"/>
                </a:lnTo>
                <a:lnTo>
                  <a:pt x="12" y="319"/>
                </a:lnTo>
                <a:lnTo>
                  <a:pt x="13" y="317"/>
                </a:lnTo>
                <a:lnTo>
                  <a:pt x="13" y="315"/>
                </a:lnTo>
                <a:lnTo>
                  <a:pt x="15" y="313"/>
                </a:lnTo>
                <a:lnTo>
                  <a:pt x="15" y="313"/>
                </a:lnTo>
                <a:lnTo>
                  <a:pt x="15" y="311"/>
                </a:lnTo>
                <a:lnTo>
                  <a:pt x="15" y="311"/>
                </a:lnTo>
                <a:lnTo>
                  <a:pt x="15" y="309"/>
                </a:lnTo>
                <a:lnTo>
                  <a:pt x="17" y="307"/>
                </a:lnTo>
                <a:lnTo>
                  <a:pt x="17" y="306"/>
                </a:lnTo>
                <a:lnTo>
                  <a:pt x="17" y="304"/>
                </a:lnTo>
                <a:lnTo>
                  <a:pt x="19" y="302"/>
                </a:lnTo>
                <a:lnTo>
                  <a:pt x="19" y="300"/>
                </a:lnTo>
                <a:lnTo>
                  <a:pt x="21" y="298"/>
                </a:lnTo>
                <a:lnTo>
                  <a:pt x="21" y="296"/>
                </a:lnTo>
                <a:lnTo>
                  <a:pt x="23" y="294"/>
                </a:lnTo>
                <a:lnTo>
                  <a:pt x="23" y="292"/>
                </a:lnTo>
                <a:lnTo>
                  <a:pt x="25" y="291"/>
                </a:lnTo>
                <a:lnTo>
                  <a:pt x="25" y="289"/>
                </a:lnTo>
                <a:lnTo>
                  <a:pt x="27" y="287"/>
                </a:lnTo>
                <a:lnTo>
                  <a:pt x="27" y="285"/>
                </a:lnTo>
                <a:lnTo>
                  <a:pt x="28" y="283"/>
                </a:lnTo>
                <a:lnTo>
                  <a:pt x="28" y="281"/>
                </a:lnTo>
                <a:lnTo>
                  <a:pt x="30" y="279"/>
                </a:lnTo>
                <a:lnTo>
                  <a:pt x="30" y="277"/>
                </a:lnTo>
                <a:lnTo>
                  <a:pt x="32" y="276"/>
                </a:lnTo>
                <a:lnTo>
                  <a:pt x="32" y="274"/>
                </a:lnTo>
                <a:lnTo>
                  <a:pt x="34" y="272"/>
                </a:lnTo>
                <a:lnTo>
                  <a:pt x="34" y="270"/>
                </a:lnTo>
                <a:lnTo>
                  <a:pt x="36" y="270"/>
                </a:lnTo>
                <a:lnTo>
                  <a:pt x="36" y="268"/>
                </a:lnTo>
                <a:lnTo>
                  <a:pt x="36" y="268"/>
                </a:lnTo>
                <a:lnTo>
                  <a:pt x="38" y="266"/>
                </a:lnTo>
                <a:lnTo>
                  <a:pt x="38" y="264"/>
                </a:lnTo>
                <a:lnTo>
                  <a:pt x="40" y="264"/>
                </a:lnTo>
                <a:lnTo>
                  <a:pt x="40" y="262"/>
                </a:lnTo>
                <a:lnTo>
                  <a:pt x="40" y="261"/>
                </a:lnTo>
                <a:lnTo>
                  <a:pt x="42" y="259"/>
                </a:lnTo>
                <a:lnTo>
                  <a:pt x="42" y="257"/>
                </a:lnTo>
                <a:lnTo>
                  <a:pt x="43" y="255"/>
                </a:lnTo>
                <a:lnTo>
                  <a:pt x="45" y="255"/>
                </a:lnTo>
                <a:lnTo>
                  <a:pt x="45" y="253"/>
                </a:lnTo>
                <a:lnTo>
                  <a:pt x="47" y="251"/>
                </a:lnTo>
                <a:lnTo>
                  <a:pt x="49" y="249"/>
                </a:lnTo>
                <a:lnTo>
                  <a:pt x="51" y="247"/>
                </a:lnTo>
                <a:lnTo>
                  <a:pt x="51" y="246"/>
                </a:lnTo>
                <a:lnTo>
                  <a:pt x="53" y="246"/>
                </a:lnTo>
                <a:lnTo>
                  <a:pt x="53" y="244"/>
                </a:lnTo>
                <a:lnTo>
                  <a:pt x="55" y="244"/>
                </a:lnTo>
                <a:lnTo>
                  <a:pt x="57" y="242"/>
                </a:lnTo>
                <a:lnTo>
                  <a:pt x="57" y="240"/>
                </a:lnTo>
                <a:lnTo>
                  <a:pt x="59" y="240"/>
                </a:lnTo>
                <a:lnTo>
                  <a:pt x="59" y="238"/>
                </a:lnTo>
                <a:lnTo>
                  <a:pt x="60" y="238"/>
                </a:lnTo>
                <a:lnTo>
                  <a:pt x="60" y="236"/>
                </a:lnTo>
                <a:lnTo>
                  <a:pt x="62" y="234"/>
                </a:lnTo>
                <a:lnTo>
                  <a:pt x="62" y="232"/>
                </a:lnTo>
                <a:lnTo>
                  <a:pt x="64" y="232"/>
                </a:lnTo>
                <a:lnTo>
                  <a:pt x="60" y="229"/>
                </a:lnTo>
                <a:lnTo>
                  <a:pt x="59" y="227"/>
                </a:lnTo>
                <a:lnTo>
                  <a:pt x="53" y="221"/>
                </a:lnTo>
                <a:lnTo>
                  <a:pt x="47" y="216"/>
                </a:lnTo>
                <a:lnTo>
                  <a:pt x="47" y="214"/>
                </a:lnTo>
                <a:lnTo>
                  <a:pt x="45" y="214"/>
                </a:lnTo>
                <a:lnTo>
                  <a:pt x="45" y="212"/>
                </a:lnTo>
                <a:lnTo>
                  <a:pt x="42" y="208"/>
                </a:lnTo>
                <a:lnTo>
                  <a:pt x="36" y="202"/>
                </a:lnTo>
                <a:lnTo>
                  <a:pt x="34" y="199"/>
                </a:lnTo>
                <a:lnTo>
                  <a:pt x="30" y="195"/>
                </a:lnTo>
                <a:lnTo>
                  <a:pt x="28" y="191"/>
                </a:lnTo>
                <a:lnTo>
                  <a:pt x="23" y="184"/>
                </a:lnTo>
                <a:lnTo>
                  <a:pt x="21" y="180"/>
                </a:lnTo>
                <a:lnTo>
                  <a:pt x="15" y="176"/>
                </a:lnTo>
                <a:lnTo>
                  <a:pt x="15" y="172"/>
                </a:lnTo>
                <a:lnTo>
                  <a:pt x="15" y="171"/>
                </a:lnTo>
                <a:lnTo>
                  <a:pt x="15" y="169"/>
                </a:lnTo>
                <a:lnTo>
                  <a:pt x="15" y="167"/>
                </a:lnTo>
                <a:lnTo>
                  <a:pt x="15" y="165"/>
                </a:lnTo>
                <a:lnTo>
                  <a:pt x="15" y="163"/>
                </a:lnTo>
                <a:lnTo>
                  <a:pt x="17" y="163"/>
                </a:lnTo>
                <a:lnTo>
                  <a:pt x="19" y="163"/>
                </a:lnTo>
                <a:lnTo>
                  <a:pt x="21" y="163"/>
                </a:lnTo>
                <a:lnTo>
                  <a:pt x="21" y="161"/>
                </a:lnTo>
                <a:lnTo>
                  <a:pt x="23" y="161"/>
                </a:lnTo>
                <a:lnTo>
                  <a:pt x="25" y="161"/>
                </a:lnTo>
                <a:lnTo>
                  <a:pt x="27" y="161"/>
                </a:lnTo>
                <a:lnTo>
                  <a:pt x="27" y="159"/>
                </a:lnTo>
                <a:lnTo>
                  <a:pt x="28" y="159"/>
                </a:lnTo>
                <a:lnTo>
                  <a:pt x="30" y="159"/>
                </a:lnTo>
                <a:lnTo>
                  <a:pt x="32" y="157"/>
                </a:lnTo>
                <a:lnTo>
                  <a:pt x="34" y="157"/>
                </a:lnTo>
                <a:lnTo>
                  <a:pt x="36" y="155"/>
                </a:lnTo>
                <a:lnTo>
                  <a:pt x="38" y="155"/>
                </a:lnTo>
                <a:lnTo>
                  <a:pt x="40" y="154"/>
                </a:lnTo>
                <a:lnTo>
                  <a:pt x="42" y="154"/>
                </a:lnTo>
                <a:lnTo>
                  <a:pt x="47" y="150"/>
                </a:lnTo>
                <a:lnTo>
                  <a:pt x="47" y="148"/>
                </a:lnTo>
                <a:lnTo>
                  <a:pt x="49" y="148"/>
                </a:lnTo>
                <a:lnTo>
                  <a:pt x="49" y="146"/>
                </a:lnTo>
                <a:lnTo>
                  <a:pt x="51" y="146"/>
                </a:lnTo>
                <a:lnTo>
                  <a:pt x="53" y="146"/>
                </a:lnTo>
                <a:lnTo>
                  <a:pt x="55" y="144"/>
                </a:lnTo>
                <a:lnTo>
                  <a:pt x="57" y="144"/>
                </a:lnTo>
                <a:lnTo>
                  <a:pt x="59" y="144"/>
                </a:lnTo>
                <a:lnTo>
                  <a:pt x="60" y="144"/>
                </a:lnTo>
                <a:lnTo>
                  <a:pt x="62" y="142"/>
                </a:lnTo>
                <a:lnTo>
                  <a:pt x="64" y="142"/>
                </a:lnTo>
                <a:lnTo>
                  <a:pt x="64" y="142"/>
                </a:lnTo>
                <a:lnTo>
                  <a:pt x="66" y="142"/>
                </a:lnTo>
                <a:lnTo>
                  <a:pt x="68" y="140"/>
                </a:lnTo>
                <a:lnTo>
                  <a:pt x="70" y="140"/>
                </a:lnTo>
                <a:lnTo>
                  <a:pt x="72" y="140"/>
                </a:lnTo>
                <a:lnTo>
                  <a:pt x="74" y="139"/>
                </a:lnTo>
                <a:lnTo>
                  <a:pt x="75" y="139"/>
                </a:lnTo>
                <a:lnTo>
                  <a:pt x="77" y="139"/>
                </a:lnTo>
                <a:lnTo>
                  <a:pt x="79" y="137"/>
                </a:lnTo>
                <a:lnTo>
                  <a:pt x="79" y="135"/>
                </a:lnTo>
                <a:lnTo>
                  <a:pt x="79" y="135"/>
                </a:lnTo>
                <a:lnTo>
                  <a:pt x="77" y="133"/>
                </a:lnTo>
                <a:lnTo>
                  <a:pt x="77" y="131"/>
                </a:lnTo>
                <a:lnTo>
                  <a:pt x="79" y="129"/>
                </a:lnTo>
                <a:lnTo>
                  <a:pt x="79" y="127"/>
                </a:lnTo>
                <a:lnTo>
                  <a:pt x="81" y="127"/>
                </a:lnTo>
                <a:lnTo>
                  <a:pt x="83" y="125"/>
                </a:lnTo>
                <a:lnTo>
                  <a:pt x="85" y="125"/>
                </a:lnTo>
                <a:lnTo>
                  <a:pt x="87" y="124"/>
                </a:lnTo>
                <a:lnTo>
                  <a:pt x="89" y="122"/>
                </a:lnTo>
                <a:lnTo>
                  <a:pt x="90" y="122"/>
                </a:lnTo>
                <a:lnTo>
                  <a:pt x="92" y="120"/>
                </a:lnTo>
                <a:lnTo>
                  <a:pt x="94" y="118"/>
                </a:lnTo>
                <a:lnTo>
                  <a:pt x="96" y="116"/>
                </a:lnTo>
                <a:lnTo>
                  <a:pt x="98" y="116"/>
                </a:lnTo>
                <a:lnTo>
                  <a:pt x="100" y="114"/>
                </a:lnTo>
                <a:lnTo>
                  <a:pt x="102" y="114"/>
                </a:lnTo>
                <a:lnTo>
                  <a:pt x="104" y="112"/>
                </a:lnTo>
                <a:lnTo>
                  <a:pt x="105" y="112"/>
                </a:lnTo>
                <a:lnTo>
                  <a:pt x="105" y="110"/>
                </a:lnTo>
                <a:lnTo>
                  <a:pt x="107" y="110"/>
                </a:lnTo>
                <a:lnTo>
                  <a:pt x="109" y="109"/>
                </a:lnTo>
                <a:lnTo>
                  <a:pt x="111" y="109"/>
                </a:lnTo>
                <a:lnTo>
                  <a:pt x="111" y="107"/>
                </a:lnTo>
                <a:lnTo>
                  <a:pt x="111" y="107"/>
                </a:lnTo>
                <a:lnTo>
                  <a:pt x="113" y="105"/>
                </a:lnTo>
                <a:lnTo>
                  <a:pt x="115" y="105"/>
                </a:lnTo>
                <a:lnTo>
                  <a:pt x="115" y="103"/>
                </a:lnTo>
                <a:lnTo>
                  <a:pt x="117" y="103"/>
                </a:lnTo>
                <a:lnTo>
                  <a:pt x="119" y="103"/>
                </a:lnTo>
                <a:lnTo>
                  <a:pt x="119" y="101"/>
                </a:lnTo>
                <a:lnTo>
                  <a:pt x="120" y="101"/>
                </a:lnTo>
                <a:lnTo>
                  <a:pt x="122" y="103"/>
                </a:lnTo>
                <a:lnTo>
                  <a:pt x="124" y="103"/>
                </a:lnTo>
                <a:lnTo>
                  <a:pt x="126" y="105"/>
                </a:lnTo>
                <a:lnTo>
                  <a:pt x="128" y="105"/>
                </a:lnTo>
                <a:lnTo>
                  <a:pt x="130" y="107"/>
                </a:lnTo>
                <a:lnTo>
                  <a:pt x="130" y="109"/>
                </a:lnTo>
                <a:lnTo>
                  <a:pt x="130" y="110"/>
                </a:lnTo>
                <a:lnTo>
                  <a:pt x="145" y="95"/>
                </a:lnTo>
                <a:lnTo>
                  <a:pt x="145" y="94"/>
                </a:lnTo>
                <a:lnTo>
                  <a:pt x="147" y="94"/>
                </a:lnTo>
                <a:lnTo>
                  <a:pt x="149" y="92"/>
                </a:lnTo>
                <a:lnTo>
                  <a:pt x="150" y="92"/>
                </a:lnTo>
                <a:lnTo>
                  <a:pt x="152" y="90"/>
                </a:lnTo>
                <a:lnTo>
                  <a:pt x="154" y="90"/>
                </a:lnTo>
                <a:lnTo>
                  <a:pt x="156" y="90"/>
                </a:lnTo>
                <a:lnTo>
                  <a:pt x="158" y="90"/>
                </a:lnTo>
                <a:lnTo>
                  <a:pt x="158" y="90"/>
                </a:lnTo>
                <a:lnTo>
                  <a:pt x="160" y="90"/>
                </a:lnTo>
                <a:lnTo>
                  <a:pt x="162" y="88"/>
                </a:lnTo>
                <a:lnTo>
                  <a:pt x="164" y="88"/>
                </a:lnTo>
                <a:lnTo>
                  <a:pt x="165" y="88"/>
                </a:lnTo>
                <a:lnTo>
                  <a:pt x="167" y="86"/>
                </a:lnTo>
                <a:lnTo>
                  <a:pt x="169" y="86"/>
                </a:lnTo>
                <a:lnTo>
                  <a:pt x="171" y="84"/>
                </a:lnTo>
                <a:lnTo>
                  <a:pt x="173" y="84"/>
                </a:lnTo>
                <a:lnTo>
                  <a:pt x="173" y="82"/>
                </a:lnTo>
                <a:lnTo>
                  <a:pt x="175" y="80"/>
                </a:lnTo>
                <a:lnTo>
                  <a:pt x="175" y="79"/>
                </a:lnTo>
                <a:lnTo>
                  <a:pt x="175" y="77"/>
                </a:lnTo>
                <a:lnTo>
                  <a:pt x="177" y="75"/>
                </a:lnTo>
                <a:lnTo>
                  <a:pt x="177" y="73"/>
                </a:lnTo>
                <a:lnTo>
                  <a:pt x="179" y="71"/>
                </a:lnTo>
                <a:lnTo>
                  <a:pt x="179" y="69"/>
                </a:lnTo>
                <a:lnTo>
                  <a:pt x="179" y="67"/>
                </a:lnTo>
                <a:lnTo>
                  <a:pt x="180" y="67"/>
                </a:lnTo>
                <a:lnTo>
                  <a:pt x="182" y="65"/>
                </a:lnTo>
                <a:lnTo>
                  <a:pt x="184" y="65"/>
                </a:lnTo>
                <a:lnTo>
                  <a:pt x="186" y="64"/>
                </a:lnTo>
                <a:lnTo>
                  <a:pt x="188" y="64"/>
                </a:lnTo>
                <a:lnTo>
                  <a:pt x="190" y="64"/>
                </a:lnTo>
                <a:lnTo>
                  <a:pt x="192" y="62"/>
                </a:lnTo>
                <a:lnTo>
                  <a:pt x="194" y="62"/>
                </a:lnTo>
                <a:lnTo>
                  <a:pt x="195" y="62"/>
                </a:lnTo>
                <a:lnTo>
                  <a:pt x="195" y="60"/>
                </a:lnTo>
                <a:lnTo>
                  <a:pt x="197" y="60"/>
                </a:lnTo>
                <a:lnTo>
                  <a:pt x="199" y="58"/>
                </a:lnTo>
                <a:lnTo>
                  <a:pt x="201" y="58"/>
                </a:lnTo>
                <a:lnTo>
                  <a:pt x="203" y="60"/>
                </a:lnTo>
                <a:lnTo>
                  <a:pt x="205" y="62"/>
                </a:lnTo>
                <a:lnTo>
                  <a:pt x="207" y="62"/>
                </a:lnTo>
                <a:lnTo>
                  <a:pt x="207" y="64"/>
                </a:lnTo>
                <a:lnTo>
                  <a:pt x="207" y="64"/>
                </a:lnTo>
                <a:lnTo>
                  <a:pt x="209" y="65"/>
                </a:lnTo>
                <a:lnTo>
                  <a:pt x="210" y="65"/>
                </a:lnTo>
                <a:lnTo>
                  <a:pt x="212" y="67"/>
                </a:lnTo>
                <a:lnTo>
                  <a:pt x="214" y="67"/>
                </a:lnTo>
                <a:lnTo>
                  <a:pt x="216" y="69"/>
                </a:lnTo>
                <a:lnTo>
                  <a:pt x="218" y="69"/>
                </a:lnTo>
                <a:lnTo>
                  <a:pt x="220" y="71"/>
                </a:lnTo>
                <a:lnTo>
                  <a:pt x="222" y="71"/>
                </a:lnTo>
                <a:lnTo>
                  <a:pt x="224" y="73"/>
                </a:lnTo>
                <a:lnTo>
                  <a:pt x="225" y="73"/>
                </a:lnTo>
                <a:lnTo>
                  <a:pt x="227" y="73"/>
                </a:lnTo>
                <a:lnTo>
                  <a:pt x="227" y="75"/>
                </a:lnTo>
                <a:lnTo>
                  <a:pt x="229" y="75"/>
                </a:lnTo>
                <a:lnTo>
                  <a:pt x="231" y="75"/>
                </a:lnTo>
                <a:lnTo>
                  <a:pt x="233" y="75"/>
                </a:lnTo>
                <a:lnTo>
                  <a:pt x="235" y="75"/>
                </a:lnTo>
                <a:lnTo>
                  <a:pt x="237" y="75"/>
                </a:lnTo>
                <a:lnTo>
                  <a:pt x="239" y="75"/>
                </a:lnTo>
                <a:lnTo>
                  <a:pt x="240" y="75"/>
                </a:lnTo>
                <a:lnTo>
                  <a:pt x="242" y="75"/>
                </a:lnTo>
                <a:lnTo>
                  <a:pt x="244" y="75"/>
                </a:lnTo>
                <a:lnTo>
                  <a:pt x="246" y="77"/>
                </a:lnTo>
                <a:lnTo>
                  <a:pt x="248" y="79"/>
                </a:lnTo>
                <a:lnTo>
                  <a:pt x="248" y="80"/>
                </a:lnTo>
                <a:lnTo>
                  <a:pt x="250" y="82"/>
                </a:lnTo>
                <a:lnTo>
                  <a:pt x="252" y="84"/>
                </a:lnTo>
                <a:lnTo>
                  <a:pt x="254" y="84"/>
                </a:lnTo>
                <a:lnTo>
                  <a:pt x="254" y="86"/>
                </a:lnTo>
                <a:lnTo>
                  <a:pt x="255" y="86"/>
                </a:lnTo>
                <a:lnTo>
                  <a:pt x="257" y="86"/>
                </a:lnTo>
                <a:lnTo>
                  <a:pt x="259" y="88"/>
                </a:lnTo>
                <a:lnTo>
                  <a:pt x="259" y="90"/>
                </a:lnTo>
                <a:lnTo>
                  <a:pt x="259" y="90"/>
                </a:lnTo>
                <a:lnTo>
                  <a:pt x="261" y="90"/>
                </a:lnTo>
                <a:lnTo>
                  <a:pt x="261" y="92"/>
                </a:lnTo>
                <a:lnTo>
                  <a:pt x="261" y="94"/>
                </a:lnTo>
                <a:lnTo>
                  <a:pt x="261" y="95"/>
                </a:lnTo>
                <a:lnTo>
                  <a:pt x="261" y="97"/>
                </a:lnTo>
                <a:lnTo>
                  <a:pt x="261" y="99"/>
                </a:lnTo>
                <a:lnTo>
                  <a:pt x="263" y="99"/>
                </a:lnTo>
                <a:lnTo>
                  <a:pt x="263" y="101"/>
                </a:lnTo>
                <a:lnTo>
                  <a:pt x="263" y="103"/>
                </a:lnTo>
                <a:lnTo>
                  <a:pt x="263" y="105"/>
                </a:lnTo>
                <a:lnTo>
                  <a:pt x="263" y="107"/>
                </a:lnTo>
                <a:lnTo>
                  <a:pt x="263" y="109"/>
                </a:lnTo>
                <a:lnTo>
                  <a:pt x="265" y="110"/>
                </a:lnTo>
                <a:lnTo>
                  <a:pt x="265" y="112"/>
                </a:lnTo>
                <a:lnTo>
                  <a:pt x="267" y="112"/>
                </a:lnTo>
                <a:lnTo>
                  <a:pt x="269" y="112"/>
                </a:lnTo>
                <a:lnTo>
                  <a:pt x="270" y="112"/>
                </a:lnTo>
                <a:lnTo>
                  <a:pt x="272" y="112"/>
                </a:lnTo>
                <a:lnTo>
                  <a:pt x="274" y="112"/>
                </a:lnTo>
                <a:lnTo>
                  <a:pt x="276" y="112"/>
                </a:lnTo>
                <a:lnTo>
                  <a:pt x="278" y="112"/>
                </a:lnTo>
                <a:lnTo>
                  <a:pt x="280" y="112"/>
                </a:lnTo>
                <a:lnTo>
                  <a:pt x="282" y="112"/>
                </a:lnTo>
                <a:lnTo>
                  <a:pt x="284" y="112"/>
                </a:lnTo>
                <a:lnTo>
                  <a:pt x="285" y="112"/>
                </a:lnTo>
                <a:lnTo>
                  <a:pt x="287" y="112"/>
                </a:lnTo>
                <a:lnTo>
                  <a:pt x="289" y="112"/>
                </a:lnTo>
                <a:lnTo>
                  <a:pt x="291" y="112"/>
                </a:lnTo>
                <a:lnTo>
                  <a:pt x="291" y="110"/>
                </a:lnTo>
                <a:lnTo>
                  <a:pt x="293" y="110"/>
                </a:lnTo>
                <a:lnTo>
                  <a:pt x="295" y="110"/>
                </a:lnTo>
                <a:lnTo>
                  <a:pt x="297" y="110"/>
                </a:lnTo>
                <a:lnTo>
                  <a:pt x="299" y="110"/>
                </a:lnTo>
                <a:lnTo>
                  <a:pt x="300" y="109"/>
                </a:lnTo>
                <a:lnTo>
                  <a:pt x="300" y="107"/>
                </a:lnTo>
                <a:lnTo>
                  <a:pt x="300" y="107"/>
                </a:lnTo>
                <a:lnTo>
                  <a:pt x="300" y="105"/>
                </a:lnTo>
                <a:lnTo>
                  <a:pt x="302" y="105"/>
                </a:lnTo>
                <a:lnTo>
                  <a:pt x="302" y="103"/>
                </a:lnTo>
                <a:lnTo>
                  <a:pt x="302" y="101"/>
                </a:lnTo>
                <a:lnTo>
                  <a:pt x="304" y="101"/>
                </a:lnTo>
                <a:lnTo>
                  <a:pt x="304" y="99"/>
                </a:lnTo>
                <a:lnTo>
                  <a:pt x="306" y="97"/>
                </a:lnTo>
                <a:lnTo>
                  <a:pt x="308" y="95"/>
                </a:lnTo>
                <a:lnTo>
                  <a:pt x="308" y="94"/>
                </a:lnTo>
                <a:lnTo>
                  <a:pt x="310" y="92"/>
                </a:lnTo>
                <a:lnTo>
                  <a:pt x="310" y="90"/>
                </a:lnTo>
                <a:lnTo>
                  <a:pt x="310" y="90"/>
                </a:lnTo>
                <a:lnTo>
                  <a:pt x="310" y="88"/>
                </a:lnTo>
                <a:lnTo>
                  <a:pt x="312" y="86"/>
                </a:lnTo>
                <a:lnTo>
                  <a:pt x="312" y="84"/>
                </a:lnTo>
                <a:lnTo>
                  <a:pt x="312" y="82"/>
                </a:lnTo>
                <a:lnTo>
                  <a:pt x="310" y="82"/>
                </a:lnTo>
                <a:lnTo>
                  <a:pt x="310" y="80"/>
                </a:lnTo>
                <a:lnTo>
                  <a:pt x="310" y="79"/>
                </a:lnTo>
                <a:lnTo>
                  <a:pt x="310" y="77"/>
                </a:lnTo>
                <a:lnTo>
                  <a:pt x="310" y="75"/>
                </a:lnTo>
                <a:lnTo>
                  <a:pt x="312" y="75"/>
                </a:lnTo>
                <a:lnTo>
                  <a:pt x="312" y="73"/>
                </a:lnTo>
                <a:lnTo>
                  <a:pt x="314" y="71"/>
                </a:lnTo>
                <a:lnTo>
                  <a:pt x="314" y="69"/>
                </a:lnTo>
                <a:lnTo>
                  <a:pt x="315" y="67"/>
                </a:lnTo>
                <a:lnTo>
                  <a:pt x="315" y="65"/>
                </a:lnTo>
                <a:lnTo>
                  <a:pt x="315" y="64"/>
                </a:lnTo>
                <a:lnTo>
                  <a:pt x="317" y="62"/>
                </a:lnTo>
                <a:lnTo>
                  <a:pt x="317" y="60"/>
                </a:lnTo>
                <a:lnTo>
                  <a:pt x="315" y="58"/>
                </a:lnTo>
                <a:lnTo>
                  <a:pt x="315" y="56"/>
                </a:lnTo>
                <a:lnTo>
                  <a:pt x="315" y="54"/>
                </a:lnTo>
                <a:lnTo>
                  <a:pt x="314" y="52"/>
                </a:lnTo>
                <a:lnTo>
                  <a:pt x="314" y="50"/>
                </a:lnTo>
                <a:lnTo>
                  <a:pt x="312" y="49"/>
                </a:lnTo>
                <a:lnTo>
                  <a:pt x="312" y="47"/>
                </a:lnTo>
                <a:lnTo>
                  <a:pt x="312" y="45"/>
                </a:lnTo>
                <a:lnTo>
                  <a:pt x="310" y="45"/>
                </a:lnTo>
                <a:lnTo>
                  <a:pt x="310" y="45"/>
                </a:lnTo>
                <a:lnTo>
                  <a:pt x="310" y="43"/>
                </a:lnTo>
                <a:lnTo>
                  <a:pt x="312" y="41"/>
                </a:lnTo>
                <a:lnTo>
                  <a:pt x="312" y="39"/>
                </a:lnTo>
                <a:lnTo>
                  <a:pt x="312" y="37"/>
                </a:lnTo>
                <a:lnTo>
                  <a:pt x="314" y="37"/>
                </a:lnTo>
                <a:lnTo>
                  <a:pt x="315" y="39"/>
                </a:lnTo>
                <a:lnTo>
                  <a:pt x="315" y="41"/>
                </a:lnTo>
                <a:lnTo>
                  <a:pt x="317" y="41"/>
                </a:lnTo>
                <a:lnTo>
                  <a:pt x="319" y="43"/>
                </a:lnTo>
                <a:lnTo>
                  <a:pt x="321" y="43"/>
                </a:lnTo>
                <a:lnTo>
                  <a:pt x="323" y="43"/>
                </a:lnTo>
                <a:lnTo>
                  <a:pt x="323" y="41"/>
                </a:lnTo>
                <a:lnTo>
                  <a:pt x="332" y="43"/>
                </a:lnTo>
                <a:lnTo>
                  <a:pt x="330" y="45"/>
                </a:lnTo>
                <a:lnTo>
                  <a:pt x="329" y="60"/>
                </a:lnTo>
                <a:lnTo>
                  <a:pt x="319" y="69"/>
                </a:lnTo>
                <a:lnTo>
                  <a:pt x="317" y="80"/>
                </a:lnTo>
                <a:lnTo>
                  <a:pt x="319" y="92"/>
                </a:lnTo>
                <a:lnTo>
                  <a:pt x="315" y="103"/>
                </a:lnTo>
                <a:lnTo>
                  <a:pt x="315" y="107"/>
                </a:lnTo>
                <a:lnTo>
                  <a:pt x="314" y="122"/>
                </a:lnTo>
                <a:lnTo>
                  <a:pt x="325" y="137"/>
                </a:lnTo>
                <a:lnTo>
                  <a:pt x="330" y="139"/>
                </a:lnTo>
                <a:lnTo>
                  <a:pt x="330" y="137"/>
                </a:lnTo>
                <a:lnTo>
                  <a:pt x="330" y="135"/>
                </a:lnTo>
                <a:lnTo>
                  <a:pt x="330" y="135"/>
                </a:lnTo>
                <a:lnTo>
                  <a:pt x="332" y="133"/>
                </a:lnTo>
                <a:lnTo>
                  <a:pt x="332" y="131"/>
                </a:lnTo>
                <a:lnTo>
                  <a:pt x="332" y="129"/>
                </a:lnTo>
                <a:lnTo>
                  <a:pt x="332" y="127"/>
                </a:lnTo>
                <a:lnTo>
                  <a:pt x="332" y="125"/>
                </a:lnTo>
                <a:lnTo>
                  <a:pt x="332" y="124"/>
                </a:lnTo>
                <a:lnTo>
                  <a:pt x="332" y="122"/>
                </a:lnTo>
                <a:lnTo>
                  <a:pt x="332" y="120"/>
                </a:lnTo>
                <a:lnTo>
                  <a:pt x="334" y="120"/>
                </a:lnTo>
                <a:lnTo>
                  <a:pt x="336" y="120"/>
                </a:lnTo>
                <a:lnTo>
                  <a:pt x="336" y="118"/>
                </a:lnTo>
                <a:lnTo>
                  <a:pt x="338" y="116"/>
                </a:lnTo>
                <a:lnTo>
                  <a:pt x="340" y="114"/>
                </a:lnTo>
                <a:lnTo>
                  <a:pt x="342" y="112"/>
                </a:lnTo>
                <a:lnTo>
                  <a:pt x="344" y="112"/>
                </a:lnTo>
                <a:lnTo>
                  <a:pt x="345" y="110"/>
                </a:lnTo>
                <a:lnTo>
                  <a:pt x="347" y="110"/>
                </a:lnTo>
                <a:lnTo>
                  <a:pt x="347" y="109"/>
                </a:lnTo>
                <a:lnTo>
                  <a:pt x="349" y="107"/>
                </a:lnTo>
                <a:lnTo>
                  <a:pt x="349" y="103"/>
                </a:lnTo>
                <a:lnTo>
                  <a:pt x="351" y="101"/>
                </a:lnTo>
                <a:lnTo>
                  <a:pt x="351" y="99"/>
                </a:lnTo>
                <a:lnTo>
                  <a:pt x="353" y="99"/>
                </a:lnTo>
                <a:lnTo>
                  <a:pt x="355" y="97"/>
                </a:lnTo>
                <a:lnTo>
                  <a:pt x="357" y="94"/>
                </a:lnTo>
                <a:lnTo>
                  <a:pt x="359" y="92"/>
                </a:lnTo>
                <a:lnTo>
                  <a:pt x="359" y="90"/>
                </a:lnTo>
                <a:lnTo>
                  <a:pt x="360" y="90"/>
                </a:lnTo>
                <a:lnTo>
                  <a:pt x="362" y="90"/>
                </a:lnTo>
                <a:lnTo>
                  <a:pt x="362" y="88"/>
                </a:lnTo>
                <a:lnTo>
                  <a:pt x="364" y="86"/>
                </a:lnTo>
                <a:lnTo>
                  <a:pt x="366" y="82"/>
                </a:lnTo>
                <a:lnTo>
                  <a:pt x="366" y="80"/>
                </a:lnTo>
                <a:lnTo>
                  <a:pt x="368" y="79"/>
                </a:lnTo>
                <a:lnTo>
                  <a:pt x="368" y="77"/>
                </a:lnTo>
                <a:lnTo>
                  <a:pt x="370" y="77"/>
                </a:lnTo>
                <a:lnTo>
                  <a:pt x="372" y="75"/>
                </a:lnTo>
                <a:lnTo>
                  <a:pt x="372" y="77"/>
                </a:lnTo>
                <a:lnTo>
                  <a:pt x="374" y="75"/>
                </a:lnTo>
                <a:lnTo>
                  <a:pt x="375" y="73"/>
                </a:lnTo>
                <a:lnTo>
                  <a:pt x="377" y="71"/>
                </a:lnTo>
                <a:lnTo>
                  <a:pt x="379" y="71"/>
                </a:lnTo>
                <a:lnTo>
                  <a:pt x="381" y="71"/>
                </a:lnTo>
                <a:lnTo>
                  <a:pt x="383" y="69"/>
                </a:lnTo>
                <a:lnTo>
                  <a:pt x="383" y="67"/>
                </a:lnTo>
                <a:lnTo>
                  <a:pt x="385" y="67"/>
                </a:lnTo>
                <a:lnTo>
                  <a:pt x="387" y="65"/>
                </a:lnTo>
                <a:lnTo>
                  <a:pt x="389" y="65"/>
                </a:lnTo>
                <a:lnTo>
                  <a:pt x="390" y="65"/>
                </a:lnTo>
                <a:lnTo>
                  <a:pt x="392" y="65"/>
                </a:lnTo>
                <a:lnTo>
                  <a:pt x="394" y="65"/>
                </a:lnTo>
                <a:lnTo>
                  <a:pt x="394" y="67"/>
                </a:lnTo>
                <a:lnTo>
                  <a:pt x="396" y="69"/>
                </a:lnTo>
                <a:lnTo>
                  <a:pt x="396" y="71"/>
                </a:lnTo>
                <a:lnTo>
                  <a:pt x="396" y="73"/>
                </a:lnTo>
                <a:lnTo>
                  <a:pt x="396" y="73"/>
                </a:lnTo>
                <a:lnTo>
                  <a:pt x="396" y="75"/>
                </a:lnTo>
                <a:lnTo>
                  <a:pt x="396" y="77"/>
                </a:lnTo>
                <a:lnTo>
                  <a:pt x="400" y="77"/>
                </a:lnTo>
                <a:lnTo>
                  <a:pt x="400" y="79"/>
                </a:lnTo>
                <a:lnTo>
                  <a:pt x="398" y="80"/>
                </a:lnTo>
                <a:lnTo>
                  <a:pt x="400" y="82"/>
                </a:lnTo>
                <a:lnTo>
                  <a:pt x="400" y="84"/>
                </a:lnTo>
                <a:lnTo>
                  <a:pt x="402" y="86"/>
                </a:lnTo>
                <a:lnTo>
                  <a:pt x="402" y="88"/>
                </a:lnTo>
                <a:lnTo>
                  <a:pt x="404" y="90"/>
                </a:lnTo>
                <a:lnTo>
                  <a:pt x="404" y="90"/>
                </a:lnTo>
                <a:lnTo>
                  <a:pt x="405" y="92"/>
                </a:lnTo>
                <a:lnTo>
                  <a:pt x="405" y="94"/>
                </a:lnTo>
                <a:lnTo>
                  <a:pt x="407" y="94"/>
                </a:lnTo>
                <a:lnTo>
                  <a:pt x="407" y="95"/>
                </a:lnTo>
                <a:lnTo>
                  <a:pt x="409" y="97"/>
                </a:lnTo>
                <a:lnTo>
                  <a:pt x="409" y="99"/>
                </a:lnTo>
                <a:lnTo>
                  <a:pt x="411" y="99"/>
                </a:lnTo>
                <a:lnTo>
                  <a:pt x="411" y="101"/>
                </a:lnTo>
                <a:lnTo>
                  <a:pt x="413" y="103"/>
                </a:lnTo>
                <a:lnTo>
                  <a:pt x="413" y="105"/>
                </a:lnTo>
                <a:lnTo>
                  <a:pt x="415" y="105"/>
                </a:lnTo>
                <a:lnTo>
                  <a:pt x="415" y="107"/>
                </a:lnTo>
                <a:lnTo>
                  <a:pt x="417" y="109"/>
                </a:lnTo>
                <a:lnTo>
                  <a:pt x="417" y="110"/>
                </a:lnTo>
                <a:lnTo>
                  <a:pt x="419" y="112"/>
                </a:lnTo>
                <a:lnTo>
                  <a:pt x="419" y="114"/>
                </a:lnTo>
                <a:lnTo>
                  <a:pt x="420" y="116"/>
                </a:lnTo>
                <a:lnTo>
                  <a:pt x="422" y="118"/>
                </a:lnTo>
                <a:lnTo>
                  <a:pt x="422" y="120"/>
                </a:lnTo>
                <a:lnTo>
                  <a:pt x="424" y="120"/>
                </a:lnTo>
                <a:lnTo>
                  <a:pt x="424" y="122"/>
                </a:lnTo>
                <a:lnTo>
                  <a:pt x="426" y="124"/>
                </a:lnTo>
                <a:lnTo>
                  <a:pt x="428" y="125"/>
                </a:lnTo>
                <a:lnTo>
                  <a:pt x="428" y="127"/>
                </a:lnTo>
                <a:lnTo>
                  <a:pt x="428" y="129"/>
                </a:lnTo>
                <a:lnTo>
                  <a:pt x="430" y="129"/>
                </a:lnTo>
                <a:lnTo>
                  <a:pt x="430" y="131"/>
                </a:lnTo>
                <a:lnTo>
                  <a:pt x="432" y="133"/>
                </a:lnTo>
                <a:lnTo>
                  <a:pt x="432" y="135"/>
                </a:lnTo>
                <a:lnTo>
                  <a:pt x="434" y="135"/>
                </a:lnTo>
                <a:lnTo>
                  <a:pt x="434" y="135"/>
                </a:lnTo>
                <a:lnTo>
                  <a:pt x="435" y="137"/>
                </a:lnTo>
                <a:lnTo>
                  <a:pt x="435" y="139"/>
                </a:lnTo>
                <a:lnTo>
                  <a:pt x="437" y="140"/>
                </a:lnTo>
                <a:lnTo>
                  <a:pt x="439" y="142"/>
                </a:lnTo>
                <a:lnTo>
                  <a:pt x="439" y="144"/>
                </a:lnTo>
                <a:lnTo>
                  <a:pt x="441" y="144"/>
                </a:lnTo>
                <a:lnTo>
                  <a:pt x="441" y="146"/>
                </a:lnTo>
                <a:lnTo>
                  <a:pt x="443" y="148"/>
                </a:lnTo>
                <a:lnTo>
                  <a:pt x="443" y="150"/>
                </a:lnTo>
                <a:lnTo>
                  <a:pt x="445" y="150"/>
                </a:lnTo>
                <a:lnTo>
                  <a:pt x="445" y="152"/>
                </a:lnTo>
                <a:lnTo>
                  <a:pt x="445" y="154"/>
                </a:lnTo>
                <a:lnTo>
                  <a:pt x="445" y="154"/>
                </a:lnTo>
                <a:lnTo>
                  <a:pt x="445" y="155"/>
                </a:lnTo>
                <a:lnTo>
                  <a:pt x="447" y="155"/>
                </a:lnTo>
                <a:lnTo>
                  <a:pt x="447" y="157"/>
                </a:lnTo>
                <a:lnTo>
                  <a:pt x="449" y="159"/>
                </a:lnTo>
                <a:lnTo>
                  <a:pt x="449" y="161"/>
                </a:lnTo>
                <a:lnTo>
                  <a:pt x="450" y="161"/>
                </a:lnTo>
                <a:lnTo>
                  <a:pt x="450" y="163"/>
                </a:lnTo>
                <a:lnTo>
                  <a:pt x="450" y="165"/>
                </a:lnTo>
                <a:lnTo>
                  <a:pt x="452" y="165"/>
                </a:lnTo>
                <a:lnTo>
                  <a:pt x="452" y="167"/>
                </a:lnTo>
                <a:lnTo>
                  <a:pt x="454" y="167"/>
                </a:lnTo>
                <a:lnTo>
                  <a:pt x="454" y="169"/>
                </a:lnTo>
                <a:lnTo>
                  <a:pt x="456" y="171"/>
                </a:lnTo>
                <a:lnTo>
                  <a:pt x="456" y="172"/>
                </a:lnTo>
                <a:lnTo>
                  <a:pt x="458" y="172"/>
                </a:lnTo>
                <a:lnTo>
                  <a:pt x="458" y="174"/>
                </a:lnTo>
                <a:lnTo>
                  <a:pt x="460" y="176"/>
                </a:lnTo>
                <a:lnTo>
                  <a:pt x="460" y="178"/>
                </a:lnTo>
                <a:lnTo>
                  <a:pt x="462" y="178"/>
                </a:lnTo>
                <a:lnTo>
                  <a:pt x="462" y="178"/>
                </a:lnTo>
                <a:lnTo>
                  <a:pt x="464" y="178"/>
                </a:lnTo>
                <a:lnTo>
                  <a:pt x="464" y="180"/>
                </a:lnTo>
                <a:lnTo>
                  <a:pt x="464" y="182"/>
                </a:lnTo>
                <a:lnTo>
                  <a:pt x="465" y="182"/>
                </a:lnTo>
                <a:lnTo>
                  <a:pt x="465" y="184"/>
                </a:lnTo>
                <a:lnTo>
                  <a:pt x="467" y="186"/>
                </a:lnTo>
                <a:lnTo>
                  <a:pt x="467" y="187"/>
                </a:lnTo>
                <a:lnTo>
                  <a:pt x="469" y="187"/>
                </a:lnTo>
                <a:lnTo>
                  <a:pt x="469" y="189"/>
                </a:lnTo>
                <a:lnTo>
                  <a:pt x="471" y="189"/>
                </a:lnTo>
                <a:lnTo>
                  <a:pt x="471" y="191"/>
                </a:lnTo>
                <a:lnTo>
                  <a:pt x="473" y="193"/>
                </a:lnTo>
                <a:lnTo>
                  <a:pt x="473" y="195"/>
                </a:lnTo>
                <a:lnTo>
                  <a:pt x="475" y="197"/>
                </a:lnTo>
                <a:lnTo>
                  <a:pt x="479" y="199"/>
                </a:lnTo>
                <a:lnTo>
                  <a:pt x="484" y="206"/>
                </a:lnTo>
                <a:lnTo>
                  <a:pt x="488" y="214"/>
                </a:lnTo>
                <a:lnTo>
                  <a:pt x="490" y="214"/>
                </a:lnTo>
                <a:lnTo>
                  <a:pt x="494" y="223"/>
                </a:lnTo>
                <a:lnTo>
                  <a:pt x="501" y="234"/>
                </a:lnTo>
                <a:lnTo>
                  <a:pt x="507" y="240"/>
                </a:lnTo>
                <a:lnTo>
                  <a:pt x="518" y="255"/>
                </a:lnTo>
                <a:lnTo>
                  <a:pt x="524" y="257"/>
                </a:lnTo>
                <a:lnTo>
                  <a:pt x="533" y="257"/>
                </a:lnTo>
                <a:lnTo>
                  <a:pt x="539" y="249"/>
                </a:lnTo>
                <a:lnTo>
                  <a:pt x="539" y="244"/>
                </a:lnTo>
                <a:lnTo>
                  <a:pt x="541" y="234"/>
                </a:lnTo>
                <a:lnTo>
                  <a:pt x="539" y="234"/>
                </a:lnTo>
                <a:lnTo>
                  <a:pt x="539" y="232"/>
                </a:lnTo>
                <a:lnTo>
                  <a:pt x="539" y="231"/>
                </a:lnTo>
                <a:lnTo>
                  <a:pt x="539" y="229"/>
                </a:lnTo>
                <a:lnTo>
                  <a:pt x="539" y="227"/>
                </a:lnTo>
                <a:lnTo>
                  <a:pt x="539" y="225"/>
                </a:lnTo>
                <a:lnTo>
                  <a:pt x="541" y="225"/>
                </a:lnTo>
                <a:lnTo>
                  <a:pt x="541" y="223"/>
                </a:lnTo>
                <a:lnTo>
                  <a:pt x="541" y="223"/>
                </a:lnTo>
                <a:lnTo>
                  <a:pt x="541" y="221"/>
                </a:lnTo>
                <a:lnTo>
                  <a:pt x="541" y="219"/>
                </a:lnTo>
                <a:lnTo>
                  <a:pt x="542" y="217"/>
                </a:lnTo>
                <a:lnTo>
                  <a:pt x="542" y="216"/>
                </a:lnTo>
                <a:lnTo>
                  <a:pt x="542" y="214"/>
                </a:lnTo>
                <a:lnTo>
                  <a:pt x="542" y="212"/>
                </a:lnTo>
                <a:lnTo>
                  <a:pt x="542" y="210"/>
                </a:lnTo>
                <a:lnTo>
                  <a:pt x="544" y="208"/>
                </a:lnTo>
                <a:lnTo>
                  <a:pt x="542" y="206"/>
                </a:lnTo>
                <a:lnTo>
                  <a:pt x="541" y="206"/>
                </a:lnTo>
                <a:lnTo>
                  <a:pt x="541" y="204"/>
                </a:lnTo>
                <a:lnTo>
                  <a:pt x="539" y="204"/>
                </a:lnTo>
                <a:lnTo>
                  <a:pt x="539" y="202"/>
                </a:lnTo>
                <a:lnTo>
                  <a:pt x="537" y="201"/>
                </a:lnTo>
                <a:lnTo>
                  <a:pt x="535" y="199"/>
                </a:lnTo>
                <a:lnTo>
                  <a:pt x="533" y="197"/>
                </a:lnTo>
                <a:lnTo>
                  <a:pt x="533" y="195"/>
                </a:lnTo>
                <a:lnTo>
                  <a:pt x="533" y="193"/>
                </a:lnTo>
                <a:lnTo>
                  <a:pt x="533" y="191"/>
                </a:lnTo>
                <a:lnTo>
                  <a:pt x="533" y="189"/>
                </a:lnTo>
                <a:lnTo>
                  <a:pt x="533" y="187"/>
                </a:lnTo>
                <a:lnTo>
                  <a:pt x="533" y="186"/>
                </a:lnTo>
                <a:lnTo>
                  <a:pt x="533" y="184"/>
                </a:lnTo>
                <a:lnTo>
                  <a:pt x="533" y="182"/>
                </a:lnTo>
                <a:lnTo>
                  <a:pt x="533" y="180"/>
                </a:lnTo>
                <a:lnTo>
                  <a:pt x="531" y="178"/>
                </a:lnTo>
                <a:lnTo>
                  <a:pt x="531" y="178"/>
                </a:lnTo>
                <a:lnTo>
                  <a:pt x="531" y="176"/>
                </a:lnTo>
                <a:lnTo>
                  <a:pt x="531" y="174"/>
                </a:lnTo>
                <a:lnTo>
                  <a:pt x="531" y="172"/>
                </a:lnTo>
                <a:lnTo>
                  <a:pt x="531" y="171"/>
                </a:lnTo>
                <a:lnTo>
                  <a:pt x="531" y="169"/>
                </a:lnTo>
                <a:lnTo>
                  <a:pt x="531" y="167"/>
                </a:lnTo>
                <a:lnTo>
                  <a:pt x="529" y="165"/>
                </a:lnTo>
                <a:lnTo>
                  <a:pt x="529" y="163"/>
                </a:lnTo>
                <a:lnTo>
                  <a:pt x="529" y="161"/>
                </a:lnTo>
                <a:lnTo>
                  <a:pt x="529" y="159"/>
                </a:lnTo>
                <a:lnTo>
                  <a:pt x="529" y="157"/>
                </a:lnTo>
                <a:lnTo>
                  <a:pt x="529" y="155"/>
                </a:lnTo>
                <a:lnTo>
                  <a:pt x="529" y="154"/>
                </a:lnTo>
                <a:lnTo>
                  <a:pt x="529" y="152"/>
                </a:lnTo>
                <a:lnTo>
                  <a:pt x="529" y="150"/>
                </a:lnTo>
                <a:lnTo>
                  <a:pt x="529" y="148"/>
                </a:lnTo>
                <a:lnTo>
                  <a:pt x="529" y="146"/>
                </a:lnTo>
                <a:lnTo>
                  <a:pt x="529" y="144"/>
                </a:lnTo>
                <a:lnTo>
                  <a:pt x="529" y="142"/>
                </a:lnTo>
                <a:lnTo>
                  <a:pt x="529" y="140"/>
                </a:lnTo>
                <a:lnTo>
                  <a:pt x="531" y="140"/>
                </a:lnTo>
                <a:lnTo>
                  <a:pt x="531" y="139"/>
                </a:lnTo>
                <a:lnTo>
                  <a:pt x="531" y="137"/>
                </a:lnTo>
                <a:lnTo>
                  <a:pt x="533" y="135"/>
                </a:lnTo>
                <a:lnTo>
                  <a:pt x="533" y="135"/>
                </a:lnTo>
                <a:lnTo>
                  <a:pt x="533" y="133"/>
                </a:lnTo>
                <a:lnTo>
                  <a:pt x="533" y="131"/>
                </a:lnTo>
                <a:lnTo>
                  <a:pt x="531" y="129"/>
                </a:lnTo>
                <a:lnTo>
                  <a:pt x="529" y="127"/>
                </a:lnTo>
                <a:lnTo>
                  <a:pt x="529" y="125"/>
                </a:lnTo>
                <a:lnTo>
                  <a:pt x="527" y="125"/>
                </a:lnTo>
                <a:lnTo>
                  <a:pt x="526" y="124"/>
                </a:lnTo>
                <a:lnTo>
                  <a:pt x="527" y="124"/>
                </a:lnTo>
                <a:lnTo>
                  <a:pt x="529" y="124"/>
                </a:lnTo>
                <a:lnTo>
                  <a:pt x="531" y="124"/>
                </a:lnTo>
                <a:lnTo>
                  <a:pt x="531" y="122"/>
                </a:lnTo>
                <a:lnTo>
                  <a:pt x="533" y="122"/>
                </a:lnTo>
                <a:lnTo>
                  <a:pt x="535" y="122"/>
                </a:lnTo>
                <a:lnTo>
                  <a:pt x="537" y="122"/>
                </a:lnTo>
                <a:lnTo>
                  <a:pt x="539" y="122"/>
                </a:lnTo>
                <a:lnTo>
                  <a:pt x="539" y="122"/>
                </a:lnTo>
                <a:lnTo>
                  <a:pt x="541" y="122"/>
                </a:lnTo>
                <a:lnTo>
                  <a:pt x="542" y="122"/>
                </a:lnTo>
                <a:lnTo>
                  <a:pt x="544" y="124"/>
                </a:lnTo>
                <a:lnTo>
                  <a:pt x="544" y="125"/>
                </a:lnTo>
                <a:lnTo>
                  <a:pt x="546" y="125"/>
                </a:lnTo>
                <a:lnTo>
                  <a:pt x="546" y="127"/>
                </a:lnTo>
                <a:lnTo>
                  <a:pt x="546" y="129"/>
                </a:lnTo>
                <a:lnTo>
                  <a:pt x="548" y="129"/>
                </a:lnTo>
                <a:lnTo>
                  <a:pt x="550" y="129"/>
                </a:lnTo>
                <a:lnTo>
                  <a:pt x="550" y="127"/>
                </a:lnTo>
                <a:lnTo>
                  <a:pt x="552" y="127"/>
                </a:lnTo>
                <a:lnTo>
                  <a:pt x="552" y="125"/>
                </a:lnTo>
                <a:lnTo>
                  <a:pt x="554" y="127"/>
                </a:lnTo>
                <a:lnTo>
                  <a:pt x="556" y="127"/>
                </a:lnTo>
                <a:lnTo>
                  <a:pt x="557" y="127"/>
                </a:lnTo>
                <a:lnTo>
                  <a:pt x="559" y="127"/>
                </a:lnTo>
                <a:lnTo>
                  <a:pt x="561" y="127"/>
                </a:lnTo>
                <a:lnTo>
                  <a:pt x="563" y="127"/>
                </a:lnTo>
                <a:lnTo>
                  <a:pt x="565" y="127"/>
                </a:lnTo>
                <a:lnTo>
                  <a:pt x="567" y="125"/>
                </a:lnTo>
                <a:lnTo>
                  <a:pt x="569" y="125"/>
                </a:lnTo>
                <a:lnTo>
                  <a:pt x="569" y="127"/>
                </a:lnTo>
                <a:lnTo>
                  <a:pt x="571" y="127"/>
                </a:lnTo>
                <a:lnTo>
                  <a:pt x="572" y="127"/>
                </a:lnTo>
                <a:lnTo>
                  <a:pt x="574" y="125"/>
                </a:lnTo>
                <a:lnTo>
                  <a:pt x="576" y="125"/>
                </a:lnTo>
                <a:lnTo>
                  <a:pt x="578" y="125"/>
                </a:lnTo>
                <a:lnTo>
                  <a:pt x="578" y="124"/>
                </a:lnTo>
                <a:lnTo>
                  <a:pt x="580" y="125"/>
                </a:lnTo>
                <a:lnTo>
                  <a:pt x="582" y="125"/>
                </a:lnTo>
                <a:lnTo>
                  <a:pt x="584" y="124"/>
                </a:lnTo>
                <a:lnTo>
                  <a:pt x="586" y="122"/>
                </a:lnTo>
                <a:lnTo>
                  <a:pt x="587" y="120"/>
                </a:lnTo>
                <a:lnTo>
                  <a:pt x="587" y="120"/>
                </a:lnTo>
                <a:lnTo>
                  <a:pt x="589" y="118"/>
                </a:lnTo>
                <a:lnTo>
                  <a:pt x="591" y="118"/>
                </a:lnTo>
                <a:lnTo>
                  <a:pt x="591" y="116"/>
                </a:lnTo>
                <a:lnTo>
                  <a:pt x="591" y="114"/>
                </a:lnTo>
                <a:lnTo>
                  <a:pt x="591" y="112"/>
                </a:lnTo>
                <a:lnTo>
                  <a:pt x="593" y="112"/>
                </a:lnTo>
                <a:lnTo>
                  <a:pt x="593" y="110"/>
                </a:lnTo>
                <a:lnTo>
                  <a:pt x="595" y="110"/>
                </a:lnTo>
                <a:lnTo>
                  <a:pt x="597" y="109"/>
                </a:lnTo>
                <a:lnTo>
                  <a:pt x="599" y="107"/>
                </a:lnTo>
                <a:lnTo>
                  <a:pt x="601" y="105"/>
                </a:lnTo>
                <a:lnTo>
                  <a:pt x="602" y="105"/>
                </a:lnTo>
                <a:lnTo>
                  <a:pt x="604" y="103"/>
                </a:lnTo>
                <a:lnTo>
                  <a:pt x="606" y="101"/>
                </a:lnTo>
                <a:lnTo>
                  <a:pt x="608" y="99"/>
                </a:lnTo>
                <a:lnTo>
                  <a:pt x="610" y="99"/>
                </a:lnTo>
                <a:lnTo>
                  <a:pt x="610" y="97"/>
                </a:lnTo>
                <a:lnTo>
                  <a:pt x="610" y="95"/>
                </a:lnTo>
                <a:lnTo>
                  <a:pt x="612" y="95"/>
                </a:lnTo>
                <a:lnTo>
                  <a:pt x="614" y="94"/>
                </a:lnTo>
                <a:lnTo>
                  <a:pt x="616" y="92"/>
                </a:lnTo>
                <a:lnTo>
                  <a:pt x="616" y="90"/>
                </a:lnTo>
                <a:lnTo>
                  <a:pt x="616" y="90"/>
                </a:lnTo>
                <a:lnTo>
                  <a:pt x="617" y="90"/>
                </a:lnTo>
                <a:lnTo>
                  <a:pt x="617" y="88"/>
                </a:lnTo>
                <a:lnTo>
                  <a:pt x="619" y="86"/>
                </a:lnTo>
                <a:lnTo>
                  <a:pt x="619" y="84"/>
                </a:lnTo>
                <a:lnTo>
                  <a:pt x="621" y="82"/>
                </a:lnTo>
                <a:lnTo>
                  <a:pt x="621" y="80"/>
                </a:lnTo>
                <a:lnTo>
                  <a:pt x="621" y="79"/>
                </a:lnTo>
                <a:lnTo>
                  <a:pt x="623" y="79"/>
                </a:lnTo>
                <a:lnTo>
                  <a:pt x="623" y="77"/>
                </a:lnTo>
                <a:lnTo>
                  <a:pt x="625" y="77"/>
                </a:lnTo>
                <a:lnTo>
                  <a:pt x="625" y="75"/>
                </a:lnTo>
                <a:lnTo>
                  <a:pt x="627" y="75"/>
                </a:lnTo>
                <a:lnTo>
                  <a:pt x="629" y="75"/>
                </a:lnTo>
                <a:lnTo>
                  <a:pt x="631" y="73"/>
                </a:lnTo>
                <a:lnTo>
                  <a:pt x="632" y="73"/>
                </a:lnTo>
                <a:lnTo>
                  <a:pt x="634" y="73"/>
                </a:lnTo>
                <a:lnTo>
                  <a:pt x="634" y="75"/>
                </a:lnTo>
                <a:lnTo>
                  <a:pt x="634" y="75"/>
                </a:lnTo>
                <a:lnTo>
                  <a:pt x="636" y="75"/>
                </a:lnTo>
                <a:lnTo>
                  <a:pt x="636" y="73"/>
                </a:lnTo>
                <a:lnTo>
                  <a:pt x="636" y="71"/>
                </a:lnTo>
                <a:lnTo>
                  <a:pt x="638" y="69"/>
                </a:lnTo>
                <a:lnTo>
                  <a:pt x="640" y="69"/>
                </a:lnTo>
                <a:lnTo>
                  <a:pt x="642" y="69"/>
                </a:lnTo>
                <a:lnTo>
                  <a:pt x="642" y="67"/>
                </a:lnTo>
                <a:lnTo>
                  <a:pt x="644" y="67"/>
                </a:lnTo>
                <a:lnTo>
                  <a:pt x="646" y="65"/>
                </a:lnTo>
                <a:lnTo>
                  <a:pt x="647" y="65"/>
                </a:lnTo>
                <a:lnTo>
                  <a:pt x="649" y="65"/>
                </a:lnTo>
                <a:lnTo>
                  <a:pt x="651" y="64"/>
                </a:lnTo>
                <a:lnTo>
                  <a:pt x="653" y="64"/>
                </a:lnTo>
                <a:lnTo>
                  <a:pt x="655" y="62"/>
                </a:lnTo>
                <a:lnTo>
                  <a:pt x="655" y="60"/>
                </a:lnTo>
                <a:lnTo>
                  <a:pt x="655" y="58"/>
                </a:lnTo>
                <a:lnTo>
                  <a:pt x="653" y="58"/>
                </a:lnTo>
                <a:lnTo>
                  <a:pt x="655" y="56"/>
                </a:lnTo>
                <a:lnTo>
                  <a:pt x="655" y="54"/>
                </a:lnTo>
                <a:lnTo>
                  <a:pt x="655" y="52"/>
                </a:lnTo>
                <a:lnTo>
                  <a:pt x="657" y="52"/>
                </a:lnTo>
                <a:lnTo>
                  <a:pt x="657" y="50"/>
                </a:lnTo>
                <a:lnTo>
                  <a:pt x="659" y="50"/>
                </a:lnTo>
                <a:lnTo>
                  <a:pt x="661" y="50"/>
                </a:lnTo>
                <a:lnTo>
                  <a:pt x="662" y="50"/>
                </a:lnTo>
                <a:lnTo>
                  <a:pt x="664" y="50"/>
                </a:lnTo>
                <a:lnTo>
                  <a:pt x="664" y="52"/>
                </a:lnTo>
                <a:lnTo>
                  <a:pt x="666" y="52"/>
                </a:lnTo>
                <a:lnTo>
                  <a:pt x="668" y="52"/>
                </a:lnTo>
                <a:lnTo>
                  <a:pt x="668" y="50"/>
                </a:lnTo>
                <a:lnTo>
                  <a:pt x="670" y="50"/>
                </a:lnTo>
                <a:lnTo>
                  <a:pt x="672" y="49"/>
                </a:lnTo>
                <a:lnTo>
                  <a:pt x="674" y="50"/>
                </a:lnTo>
                <a:lnTo>
                  <a:pt x="676" y="52"/>
                </a:lnTo>
                <a:lnTo>
                  <a:pt x="677" y="52"/>
                </a:lnTo>
                <a:lnTo>
                  <a:pt x="679" y="50"/>
                </a:lnTo>
                <a:lnTo>
                  <a:pt x="681" y="50"/>
                </a:lnTo>
                <a:lnTo>
                  <a:pt x="681" y="50"/>
                </a:lnTo>
                <a:lnTo>
                  <a:pt x="683" y="50"/>
                </a:lnTo>
                <a:lnTo>
                  <a:pt x="685" y="49"/>
                </a:lnTo>
                <a:lnTo>
                  <a:pt x="687" y="50"/>
                </a:lnTo>
                <a:lnTo>
                  <a:pt x="687" y="52"/>
                </a:lnTo>
                <a:lnTo>
                  <a:pt x="689" y="52"/>
                </a:lnTo>
                <a:lnTo>
                  <a:pt x="691" y="52"/>
                </a:lnTo>
                <a:lnTo>
                  <a:pt x="692" y="52"/>
                </a:lnTo>
                <a:lnTo>
                  <a:pt x="694" y="52"/>
                </a:lnTo>
                <a:lnTo>
                  <a:pt x="696" y="52"/>
                </a:lnTo>
                <a:lnTo>
                  <a:pt x="696" y="54"/>
                </a:lnTo>
                <a:lnTo>
                  <a:pt x="696" y="56"/>
                </a:lnTo>
                <a:lnTo>
                  <a:pt x="696" y="58"/>
                </a:lnTo>
                <a:lnTo>
                  <a:pt x="698" y="60"/>
                </a:lnTo>
                <a:lnTo>
                  <a:pt x="700" y="62"/>
                </a:lnTo>
                <a:lnTo>
                  <a:pt x="702" y="62"/>
                </a:lnTo>
                <a:lnTo>
                  <a:pt x="702" y="64"/>
                </a:lnTo>
                <a:lnTo>
                  <a:pt x="702" y="65"/>
                </a:lnTo>
                <a:lnTo>
                  <a:pt x="702" y="67"/>
                </a:lnTo>
                <a:lnTo>
                  <a:pt x="702" y="69"/>
                </a:lnTo>
                <a:lnTo>
                  <a:pt x="702" y="71"/>
                </a:lnTo>
                <a:lnTo>
                  <a:pt x="702" y="73"/>
                </a:lnTo>
                <a:lnTo>
                  <a:pt x="702" y="75"/>
                </a:lnTo>
                <a:lnTo>
                  <a:pt x="704" y="75"/>
                </a:lnTo>
                <a:lnTo>
                  <a:pt x="706" y="73"/>
                </a:lnTo>
                <a:lnTo>
                  <a:pt x="707" y="73"/>
                </a:lnTo>
                <a:lnTo>
                  <a:pt x="707" y="71"/>
                </a:lnTo>
                <a:lnTo>
                  <a:pt x="709" y="71"/>
                </a:lnTo>
                <a:lnTo>
                  <a:pt x="711" y="71"/>
                </a:lnTo>
                <a:lnTo>
                  <a:pt x="713" y="71"/>
                </a:lnTo>
                <a:lnTo>
                  <a:pt x="713" y="69"/>
                </a:lnTo>
                <a:lnTo>
                  <a:pt x="715" y="69"/>
                </a:lnTo>
                <a:lnTo>
                  <a:pt x="715" y="67"/>
                </a:lnTo>
                <a:lnTo>
                  <a:pt x="717" y="67"/>
                </a:lnTo>
                <a:lnTo>
                  <a:pt x="719" y="65"/>
                </a:lnTo>
                <a:lnTo>
                  <a:pt x="721" y="64"/>
                </a:lnTo>
                <a:lnTo>
                  <a:pt x="721" y="62"/>
                </a:lnTo>
                <a:lnTo>
                  <a:pt x="722" y="60"/>
                </a:lnTo>
                <a:lnTo>
                  <a:pt x="722" y="58"/>
                </a:lnTo>
                <a:lnTo>
                  <a:pt x="724" y="58"/>
                </a:lnTo>
                <a:lnTo>
                  <a:pt x="724" y="56"/>
                </a:lnTo>
                <a:lnTo>
                  <a:pt x="726" y="54"/>
                </a:lnTo>
                <a:lnTo>
                  <a:pt x="726" y="52"/>
                </a:lnTo>
                <a:lnTo>
                  <a:pt x="728" y="50"/>
                </a:lnTo>
                <a:lnTo>
                  <a:pt x="728" y="49"/>
                </a:lnTo>
                <a:lnTo>
                  <a:pt x="730" y="47"/>
                </a:lnTo>
                <a:lnTo>
                  <a:pt x="730" y="45"/>
                </a:lnTo>
                <a:lnTo>
                  <a:pt x="730" y="45"/>
                </a:lnTo>
                <a:lnTo>
                  <a:pt x="730" y="45"/>
                </a:lnTo>
                <a:lnTo>
                  <a:pt x="732" y="45"/>
                </a:lnTo>
                <a:lnTo>
                  <a:pt x="734" y="45"/>
                </a:lnTo>
                <a:lnTo>
                  <a:pt x="736" y="45"/>
                </a:lnTo>
                <a:lnTo>
                  <a:pt x="737" y="45"/>
                </a:lnTo>
                <a:lnTo>
                  <a:pt x="739" y="45"/>
                </a:lnTo>
                <a:lnTo>
                  <a:pt x="741" y="45"/>
                </a:lnTo>
                <a:lnTo>
                  <a:pt x="743" y="45"/>
                </a:lnTo>
                <a:lnTo>
                  <a:pt x="745" y="45"/>
                </a:lnTo>
                <a:lnTo>
                  <a:pt x="747" y="45"/>
                </a:lnTo>
                <a:lnTo>
                  <a:pt x="749" y="43"/>
                </a:lnTo>
                <a:lnTo>
                  <a:pt x="751" y="43"/>
                </a:lnTo>
                <a:lnTo>
                  <a:pt x="752" y="45"/>
                </a:lnTo>
                <a:lnTo>
                  <a:pt x="754" y="45"/>
                </a:lnTo>
                <a:lnTo>
                  <a:pt x="756" y="45"/>
                </a:lnTo>
                <a:lnTo>
                  <a:pt x="758" y="45"/>
                </a:lnTo>
                <a:lnTo>
                  <a:pt x="760" y="45"/>
                </a:lnTo>
                <a:lnTo>
                  <a:pt x="762" y="45"/>
                </a:lnTo>
                <a:lnTo>
                  <a:pt x="764" y="45"/>
                </a:lnTo>
                <a:lnTo>
                  <a:pt x="764" y="43"/>
                </a:lnTo>
                <a:lnTo>
                  <a:pt x="764" y="41"/>
                </a:lnTo>
                <a:lnTo>
                  <a:pt x="766" y="41"/>
                </a:lnTo>
                <a:lnTo>
                  <a:pt x="766" y="39"/>
                </a:lnTo>
                <a:lnTo>
                  <a:pt x="767" y="39"/>
                </a:lnTo>
                <a:lnTo>
                  <a:pt x="767" y="37"/>
                </a:lnTo>
                <a:lnTo>
                  <a:pt x="769" y="35"/>
                </a:lnTo>
                <a:lnTo>
                  <a:pt x="769" y="34"/>
                </a:lnTo>
                <a:lnTo>
                  <a:pt x="771" y="32"/>
                </a:lnTo>
                <a:lnTo>
                  <a:pt x="773" y="30"/>
                </a:lnTo>
                <a:lnTo>
                  <a:pt x="775" y="30"/>
                </a:lnTo>
                <a:lnTo>
                  <a:pt x="775" y="28"/>
                </a:lnTo>
                <a:lnTo>
                  <a:pt x="777" y="28"/>
                </a:lnTo>
                <a:lnTo>
                  <a:pt x="777" y="26"/>
                </a:lnTo>
                <a:lnTo>
                  <a:pt x="777" y="26"/>
                </a:lnTo>
                <a:lnTo>
                  <a:pt x="779" y="24"/>
                </a:lnTo>
                <a:lnTo>
                  <a:pt x="779" y="22"/>
                </a:lnTo>
                <a:lnTo>
                  <a:pt x="781" y="20"/>
                </a:lnTo>
                <a:lnTo>
                  <a:pt x="782" y="19"/>
                </a:lnTo>
                <a:lnTo>
                  <a:pt x="784" y="17"/>
                </a:lnTo>
                <a:lnTo>
                  <a:pt x="786" y="17"/>
                </a:lnTo>
                <a:lnTo>
                  <a:pt x="788" y="17"/>
                </a:lnTo>
                <a:lnTo>
                  <a:pt x="790" y="17"/>
                </a:lnTo>
                <a:lnTo>
                  <a:pt x="792" y="17"/>
                </a:lnTo>
                <a:lnTo>
                  <a:pt x="794" y="17"/>
                </a:lnTo>
                <a:lnTo>
                  <a:pt x="796" y="15"/>
                </a:lnTo>
                <a:lnTo>
                  <a:pt x="797" y="15"/>
                </a:lnTo>
                <a:lnTo>
                  <a:pt x="799" y="15"/>
                </a:lnTo>
                <a:lnTo>
                  <a:pt x="799" y="13"/>
                </a:lnTo>
                <a:lnTo>
                  <a:pt x="801" y="13"/>
                </a:lnTo>
                <a:lnTo>
                  <a:pt x="803" y="13"/>
                </a:lnTo>
                <a:lnTo>
                  <a:pt x="805" y="13"/>
                </a:lnTo>
                <a:lnTo>
                  <a:pt x="807" y="13"/>
                </a:lnTo>
                <a:lnTo>
                  <a:pt x="809" y="13"/>
                </a:lnTo>
                <a:lnTo>
                  <a:pt x="811" y="13"/>
                </a:lnTo>
                <a:lnTo>
                  <a:pt x="812" y="13"/>
                </a:lnTo>
                <a:lnTo>
                  <a:pt x="812" y="11"/>
                </a:lnTo>
                <a:lnTo>
                  <a:pt x="814" y="9"/>
                </a:lnTo>
                <a:lnTo>
                  <a:pt x="816" y="9"/>
                </a:lnTo>
                <a:lnTo>
                  <a:pt x="818" y="9"/>
                </a:lnTo>
                <a:lnTo>
                  <a:pt x="818" y="11"/>
                </a:lnTo>
                <a:lnTo>
                  <a:pt x="820" y="11"/>
                </a:lnTo>
                <a:lnTo>
                  <a:pt x="822" y="9"/>
                </a:lnTo>
                <a:lnTo>
                  <a:pt x="822" y="11"/>
                </a:lnTo>
                <a:lnTo>
                  <a:pt x="824" y="11"/>
                </a:lnTo>
                <a:lnTo>
                  <a:pt x="824" y="11"/>
                </a:lnTo>
                <a:lnTo>
                  <a:pt x="826" y="13"/>
                </a:lnTo>
                <a:lnTo>
                  <a:pt x="827" y="11"/>
                </a:lnTo>
                <a:lnTo>
                  <a:pt x="829" y="9"/>
                </a:lnTo>
                <a:lnTo>
                  <a:pt x="829" y="7"/>
                </a:lnTo>
                <a:lnTo>
                  <a:pt x="831" y="5"/>
                </a:lnTo>
                <a:lnTo>
                  <a:pt x="831" y="4"/>
                </a:lnTo>
                <a:lnTo>
                  <a:pt x="833" y="4"/>
                </a:lnTo>
                <a:lnTo>
                  <a:pt x="835" y="4"/>
                </a:lnTo>
                <a:lnTo>
                  <a:pt x="835" y="2"/>
                </a:lnTo>
                <a:lnTo>
                  <a:pt x="837" y="0"/>
                </a:lnTo>
                <a:lnTo>
                  <a:pt x="839" y="0"/>
                </a:lnTo>
                <a:lnTo>
                  <a:pt x="841" y="0"/>
                </a:lnTo>
                <a:lnTo>
                  <a:pt x="841" y="2"/>
                </a:lnTo>
                <a:lnTo>
                  <a:pt x="842" y="2"/>
                </a:lnTo>
                <a:lnTo>
                  <a:pt x="844" y="2"/>
                </a:lnTo>
                <a:lnTo>
                  <a:pt x="844" y="0"/>
                </a:lnTo>
                <a:lnTo>
                  <a:pt x="846" y="0"/>
                </a:lnTo>
                <a:lnTo>
                  <a:pt x="848" y="0"/>
                </a:lnTo>
                <a:lnTo>
                  <a:pt x="848" y="0"/>
                </a:lnTo>
                <a:lnTo>
                  <a:pt x="850" y="0"/>
                </a:lnTo>
                <a:lnTo>
                  <a:pt x="850" y="0"/>
                </a:lnTo>
                <a:lnTo>
                  <a:pt x="852" y="0"/>
                </a:lnTo>
                <a:lnTo>
                  <a:pt x="854" y="0"/>
                </a:lnTo>
                <a:lnTo>
                  <a:pt x="854" y="2"/>
                </a:lnTo>
                <a:lnTo>
                  <a:pt x="854" y="4"/>
                </a:lnTo>
                <a:lnTo>
                  <a:pt x="856" y="5"/>
                </a:lnTo>
                <a:lnTo>
                  <a:pt x="857" y="5"/>
                </a:lnTo>
                <a:lnTo>
                  <a:pt x="857" y="7"/>
                </a:lnTo>
                <a:lnTo>
                  <a:pt x="857" y="9"/>
                </a:lnTo>
                <a:lnTo>
                  <a:pt x="859" y="9"/>
                </a:lnTo>
                <a:lnTo>
                  <a:pt x="859" y="11"/>
                </a:lnTo>
                <a:lnTo>
                  <a:pt x="861" y="13"/>
                </a:lnTo>
                <a:lnTo>
                  <a:pt x="865" y="13"/>
                </a:lnTo>
                <a:lnTo>
                  <a:pt x="867" y="15"/>
                </a:lnTo>
                <a:lnTo>
                  <a:pt x="869" y="15"/>
                </a:lnTo>
                <a:lnTo>
                  <a:pt x="871" y="15"/>
                </a:lnTo>
                <a:lnTo>
                  <a:pt x="872" y="15"/>
                </a:lnTo>
                <a:lnTo>
                  <a:pt x="872" y="15"/>
                </a:lnTo>
                <a:lnTo>
                  <a:pt x="874" y="15"/>
                </a:lnTo>
                <a:lnTo>
                  <a:pt x="876" y="15"/>
                </a:lnTo>
                <a:lnTo>
                  <a:pt x="878" y="17"/>
                </a:lnTo>
                <a:lnTo>
                  <a:pt x="880" y="17"/>
                </a:lnTo>
                <a:lnTo>
                  <a:pt x="884" y="17"/>
                </a:lnTo>
                <a:lnTo>
                  <a:pt x="886" y="19"/>
                </a:lnTo>
                <a:lnTo>
                  <a:pt x="886" y="20"/>
                </a:lnTo>
                <a:lnTo>
                  <a:pt x="887" y="20"/>
                </a:lnTo>
                <a:lnTo>
                  <a:pt x="886" y="22"/>
                </a:lnTo>
                <a:lnTo>
                  <a:pt x="886" y="24"/>
                </a:lnTo>
                <a:lnTo>
                  <a:pt x="886" y="26"/>
                </a:lnTo>
                <a:lnTo>
                  <a:pt x="884" y="26"/>
                </a:lnTo>
                <a:lnTo>
                  <a:pt x="884" y="28"/>
                </a:lnTo>
                <a:lnTo>
                  <a:pt x="884" y="30"/>
                </a:lnTo>
                <a:lnTo>
                  <a:pt x="886" y="32"/>
                </a:lnTo>
                <a:lnTo>
                  <a:pt x="886" y="34"/>
                </a:lnTo>
                <a:lnTo>
                  <a:pt x="887" y="35"/>
                </a:lnTo>
                <a:lnTo>
                  <a:pt x="887" y="37"/>
                </a:lnTo>
                <a:lnTo>
                  <a:pt x="887" y="39"/>
                </a:lnTo>
                <a:lnTo>
                  <a:pt x="889" y="41"/>
                </a:lnTo>
                <a:lnTo>
                  <a:pt x="889" y="43"/>
                </a:lnTo>
                <a:lnTo>
                  <a:pt x="889" y="45"/>
                </a:lnTo>
                <a:lnTo>
                  <a:pt x="891" y="45"/>
                </a:lnTo>
                <a:lnTo>
                  <a:pt x="893" y="47"/>
                </a:lnTo>
                <a:lnTo>
                  <a:pt x="895" y="47"/>
                </a:lnTo>
                <a:lnTo>
                  <a:pt x="895" y="49"/>
                </a:lnTo>
                <a:lnTo>
                  <a:pt x="897" y="50"/>
                </a:lnTo>
                <a:lnTo>
                  <a:pt x="897" y="52"/>
                </a:lnTo>
                <a:lnTo>
                  <a:pt x="897" y="54"/>
                </a:lnTo>
                <a:lnTo>
                  <a:pt x="897" y="56"/>
                </a:lnTo>
                <a:lnTo>
                  <a:pt x="899" y="58"/>
                </a:lnTo>
                <a:lnTo>
                  <a:pt x="899" y="60"/>
                </a:lnTo>
                <a:lnTo>
                  <a:pt x="901" y="62"/>
                </a:lnTo>
                <a:lnTo>
                  <a:pt x="901" y="64"/>
                </a:lnTo>
                <a:lnTo>
                  <a:pt x="902" y="64"/>
                </a:lnTo>
                <a:lnTo>
                  <a:pt x="902" y="65"/>
                </a:lnTo>
                <a:lnTo>
                  <a:pt x="904" y="65"/>
                </a:lnTo>
                <a:lnTo>
                  <a:pt x="904" y="67"/>
                </a:lnTo>
                <a:lnTo>
                  <a:pt x="904" y="69"/>
                </a:lnTo>
                <a:lnTo>
                  <a:pt x="906" y="69"/>
                </a:lnTo>
                <a:lnTo>
                  <a:pt x="908" y="69"/>
                </a:lnTo>
                <a:lnTo>
                  <a:pt x="910" y="71"/>
                </a:lnTo>
                <a:lnTo>
                  <a:pt x="912" y="71"/>
                </a:lnTo>
                <a:lnTo>
                  <a:pt x="914" y="73"/>
                </a:lnTo>
                <a:lnTo>
                  <a:pt x="916" y="75"/>
                </a:lnTo>
                <a:lnTo>
                  <a:pt x="916" y="73"/>
                </a:lnTo>
                <a:lnTo>
                  <a:pt x="917" y="71"/>
                </a:lnTo>
                <a:lnTo>
                  <a:pt x="919" y="71"/>
                </a:lnTo>
                <a:lnTo>
                  <a:pt x="919" y="71"/>
                </a:lnTo>
                <a:lnTo>
                  <a:pt x="921" y="71"/>
                </a:lnTo>
                <a:lnTo>
                  <a:pt x="923" y="71"/>
                </a:lnTo>
                <a:lnTo>
                  <a:pt x="923" y="69"/>
                </a:lnTo>
                <a:lnTo>
                  <a:pt x="923" y="67"/>
                </a:lnTo>
                <a:lnTo>
                  <a:pt x="925" y="67"/>
                </a:lnTo>
                <a:lnTo>
                  <a:pt x="925" y="65"/>
                </a:lnTo>
                <a:lnTo>
                  <a:pt x="923" y="64"/>
                </a:lnTo>
                <a:lnTo>
                  <a:pt x="925" y="64"/>
                </a:lnTo>
                <a:lnTo>
                  <a:pt x="927" y="64"/>
                </a:lnTo>
                <a:lnTo>
                  <a:pt x="929" y="64"/>
                </a:lnTo>
                <a:lnTo>
                  <a:pt x="927" y="62"/>
                </a:lnTo>
                <a:lnTo>
                  <a:pt x="927" y="60"/>
                </a:lnTo>
                <a:lnTo>
                  <a:pt x="929" y="58"/>
                </a:lnTo>
                <a:lnTo>
                  <a:pt x="931" y="56"/>
                </a:lnTo>
                <a:lnTo>
                  <a:pt x="932" y="56"/>
                </a:lnTo>
                <a:lnTo>
                  <a:pt x="934" y="56"/>
                </a:lnTo>
                <a:lnTo>
                  <a:pt x="936" y="56"/>
                </a:lnTo>
                <a:lnTo>
                  <a:pt x="938" y="54"/>
                </a:lnTo>
                <a:lnTo>
                  <a:pt x="940" y="52"/>
                </a:lnTo>
                <a:lnTo>
                  <a:pt x="940" y="50"/>
                </a:lnTo>
                <a:lnTo>
                  <a:pt x="942" y="50"/>
                </a:lnTo>
                <a:lnTo>
                  <a:pt x="942" y="49"/>
                </a:lnTo>
                <a:lnTo>
                  <a:pt x="944" y="47"/>
                </a:lnTo>
                <a:lnTo>
                  <a:pt x="946" y="45"/>
                </a:lnTo>
                <a:lnTo>
                  <a:pt x="944" y="45"/>
                </a:lnTo>
                <a:lnTo>
                  <a:pt x="944" y="45"/>
                </a:lnTo>
                <a:lnTo>
                  <a:pt x="944" y="43"/>
                </a:lnTo>
                <a:lnTo>
                  <a:pt x="944" y="41"/>
                </a:lnTo>
                <a:lnTo>
                  <a:pt x="946" y="39"/>
                </a:lnTo>
                <a:lnTo>
                  <a:pt x="947" y="37"/>
                </a:lnTo>
                <a:lnTo>
                  <a:pt x="949" y="37"/>
                </a:lnTo>
                <a:lnTo>
                  <a:pt x="949" y="39"/>
                </a:lnTo>
                <a:lnTo>
                  <a:pt x="949" y="41"/>
                </a:lnTo>
                <a:lnTo>
                  <a:pt x="949" y="43"/>
                </a:lnTo>
                <a:lnTo>
                  <a:pt x="949" y="45"/>
                </a:lnTo>
                <a:lnTo>
                  <a:pt x="949" y="45"/>
                </a:lnTo>
                <a:lnTo>
                  <a:pt x="949" y="47"/>
                </a:lnTo>
                <a:lnTo>
                  <a:pt x="949" y="49"/>
                </a:lnTo>
                <a:lnTo>
                  <a:pt x="947" y="49"/>
                </a:lnTo>
                <a:lnTo>
                  <a:pt x="947" y="50"/>
                </a:lnTo>
                <a:lnTo>
                  <a:pt x="947" y="52"/>
                </a:lnTo>
                <a:lnTo>
                  <a:pt x="946" y="52"/>
                </a:lnTo>
                <a:lnTo>
                  <a:pt x="946" y="54"/>
                </a:lnTo>
                <a:lnTo>
                  <a:pt x="946" y="56"/>
                </a:lnTo>
                <a:lnTo>
                  <a:pt x="944" y="58"/>
                </a:lnTo>
                <a:lnTo>
                  <a:pt x="944" y="60"/>
                </a:lnTo>
                <a:lnTo>
                  <a:pt x="942" y="60"/>
                </a:lnTo>
                <a:lnTo>
                  <a:pt x="942" y="62"/>
                </a:lnTo>
                <a:lnTo>
                  <a:pt x="940" y="64"/>
                </a:lnTo>
                <a:lnTo>
                  <a:pt x="940" y="65"/>
                </a:lnTo>
                <a:lnTo>
                  <a:pt x="938" y="67"/>
                </a:lnTo>
                <a:lnTo>
                  <a:pt x="938" y="69"/>
                </a:lnTo>
                <a:lnTo>
                  <a:pt x="938" y="71"/>
                </a:lnTo>
                <a:lnTo>
                  <a:pt x="938" y="73"/>
                </a:lnTo>
                <a:lnTo>
                  <a:pt x="936" y="75"/>
                </a:lnTo>
                <a:lnTo>
                  <a:pt x="936" y="77"/>
                </a:lnTo>
                <a:lnTo>
                  <a:pt x="936" y="79"/>
                </a:lnTo>
                <a:lnTo>
                  <a:pt x="936" y="80"/>
                </a:lnTo>
                <a:lnTo>
                  <a:pt x="936" y="82"/>
                </a:lnTo>
                <a:lnTo>
                  <a:pt x="936" y="84"/>
                </a:lnTo>
                <a:lnTo>
                  <a:pt x="936" y="86"/>
                </a:lnTo>
                <a:lnTo>
                  <a:pt x="938" y="88"/>
                </a:lnTo>
                <a:lnTo>
                  <a:pt x="938" y="90"/>
                </a:lnTo>
                <a:lnTo>
                  <a:pt x="938" y="90"/>
                </a:lnTo>
                <a:lnTo>
                  <a:pt x="940" y="92"/>
                </a:lnTo>
                <a:lnTo>
                  <a:pt x="940" y="94"/>
                </a:lnTo>
                <a:lnTo>
                  <a:pt x="942" y="95"/>
                </a:lnTo>
                <a:lnTo>
                  <a:pt x="942" y="97"/>
                </a:lnTo>
                <a:lnTo>
                  <a:pt x="944" y="99"/>
                </a:lnTo>
                <a:lnTo>
                  <a:pt x="946" y="101"/>
                </a:lnTo>
                <a:lnTo>
                  <a:pt x="947" y="103"/>
                </a:lnTo>
                <a:lnTo>
                  <a:pt x="949" y="105"/>
                </a:lnTo>
                <a:lnTo>
                  <a:pt x="949" y="107"/>
                </a:lnTo>
                <a:lnTo>
                  <a:pt x="947" y="107"/>
                </a:lnTo>
                <a:lnTo>
                  <a:pt x="946" y="107"/>
                </a:lnTo>
                <a:lnTo>
                  <a:pt x="944" y="107"/>
                </a:lnTo>
                <a:lnTo>
                  <a:pt x="942" y="107"/>
                </a:lnTo>
                <a:lnTo>
                  <a:pt x="940" y="107"/>
                </a:lnTo>
                <a:lnTo>
                  <a:pt x="938" y="107"/>
                </a:lnTo>
                <a:lnTo>
                  <a:pt x="936" y="107"/>
                </a:lnTo>
                <a:lnTo>
                  <a:pt x="936" y="109"/>
                </a:lnTo>
                <a:lnTo>
                  <a:pt x="936" y="110"/>
                </a:lnTo>
                <a:lnTo>
                  <a:pt x="934" y="112"/>
                </a:lnTo>
                <a:lnTo>
                  <a:pt x="934" y="114"/>
                </a:lnTo>
                <a:lnTo>
                  <a:pt x="936" y="116"/>
                </a:lnTo>
                <a:lnTo>
                  <a:pt x="936" y="118"/>
                </a:lnTo>
                <a:lnTo>
                  <a:pt x="938" y="120"/>
                </a:lnTo>
                <a:lnTo>
                  <a:pt x="938" y="122"/>
                </a:lnTo>
                <a:lnTo>
                  <a:pt x="940" y="124"/>
                </a:lnTo>
                <a:lnTo>
                  <a:pt x="942" y="124"/>
                </a:lnTo>
                <a:lnTo>
                  <a:pt x="942" y="125"/>
                </a:lnTo>
                <a:lnTo>
                  <a:pt x="944" y="127"/>
                </a:lnTo>
                <a:lnTo>
                  <a:pt x="944" y="129"/>
                </a:lnTo>
                <a:lnTo>
                  <a:pt x="946" y="131"/>
                </a:lnTo>
                <a:lnTo>
                  <a:pt x="946" y="133"/>
                </a:lnTo>
                <a:lnTo>
                  <a:pt x="946" y="135"/>
                </a:lnTo>
                <a:lnTo>
                  <a:pt x="946" y="135"/>
                </a:lnTo>
                <a:lnTo>
                  <a:pt x="944" y="137"/>
                </a:lnTo>
                <a:lnTo>
                  <a:pt x="944" y="139"/>
                </a:lnTo>
                <a:lnTo>
                  <a:pt x="942" y="140"/>
                </a:lnTo>
                <a:lnTo>
                  <a:pt x="942" y="142"/>
                </a:lnTo>
                <a:lnTo>
                  <a:pt x="944" y="142"/>
                </a:lnTo>
                <a:lnTo>
                  <a:pt x="942" y="144"/>
                </a:lnTo>
                <a:lnTo>
                  <a:pt x="942" y="146"/>
                </a:lnTo>
                <a:lnTo>
                  <a:pt x="942" y="148"/>
                </a:lnTo>
                <a:lnTo>
                  <a:pt x="940" y="148"/>
                </a:lnTo>
                <a:lnTo>
                  <a:pt x="940" y="150"/>
                </a:lnTo>
                <a:lnTo>
                  <a:pt x="940" y="152"/>
                </a:lnTo>
                <a:lnTo>
                  <a:pt x="940" y="154"/>
                </a:lnTo>
                <a:lnTo>
                  <a:pt x="940" y="155"/>
                </a:lnTo>
                <a:lnTo>
                  <a:pt x="940" y="157"/>
                </a:lnTo>
                <a:lnTo>
                  <a:pt x="942" y="155"/>
                </a:lnTo>
                <a:lnTo>
                  <a:pt x="944" y="157"/>
                </a:lnTo>
                <a:lnTo>
                  <a:pt x="944" y="159"/>
                </a:lnTo>
                <a:lnTo>
                  <a:pt x="944" y="161"/>
                </a:lnTo>
                <a:lnTo>
                  <a:pt x="944" y="163"/>
                </a:lnTo>
                <a:lnTo>
                  <a:pt x="944" y="165"/>
                </a:lnTo>
                <a:lnTo>
                  <a:pt x="946" y="165"/>
                </a:lnTo>
                <a:lnTo>
                  <a:pt x="946" y="167"/>
                </a:lnTo>
                <a:lnTo>
                  <a:pt x="946" y="169"/>
                </a:lnTo>
                <a:lnTo>
                  <a:pt x="946" y="171"/>
                </a:lnTo>
                <a:lnTo>
                  <a:pt x="946" y="172"/>
                </a:lnTo>
                <a:lnTo>
                  <a:pt x="944" y="172"/>
                </a:lnTo>
                <a:lnTo>
                  <a:pt x="944" y="174"/>
                </a:lnTo>
                <a:lnTo>
                  <a:pt x="944" y="176"/>
                </a:lnTo>
                <a:lnTo>
                  <a:pt x="946" y="176"/>
                </a:lnTo>
                <a:lnTo>
                  <a:pt x="946" y="178"/>
                </a:lnTo>
                <a:lnTo>
                  <a:pt x="944" y="178"/>
                </a:lnTo>
                <a:lnTo>
                  <a:pt x="944" y="180"/>
                </a:lnTo>
                <a:lnTo>
                  <a:pt x="944" y="182"/>
                </a:lnTo>
                <a:lnTo>
                  <a:pt x="944" y="184"/>
                </a:lnTo>
                <a:lnTo>
                  <a:pt x="946" y="186"/>
                </a:lnTo>
                <a:lnTo>
                  <a:pt x="944" y="187"/>
                </a:lnTo>
                <a:lnTo>
                  <a:pt x="944" y="189"/>
                </a:lnTo>
                <a:lnTo>
                  <a:pt x="946" y="189"/>
                </a:lnTo>
                <a:lnTo>
                  <a:pt x="946" y="191"/>
                </a:lnTo>
                <a:lnTo>
                  <a:pt x="946" y="193"/>
                </a:lnTo>
                <a:lnTo>
                  <a:pt x="947" y="195"/>
                </a:lnTo>
                <a:lnTo>
                  <a:pt x="947" y="197"/>
                </a:lnTo>
                <a:lnTo>
                  <a:pt x="947" y="199"/>
                </a:lnTo>
                <a:lnTo>
                  <a:pt x="947" y="201"/>
                </a:lnTo>
                <a:lnTo>
                  <a:pt x="947" y="202"/>
                </a:lnTo>
                <a:lnTo>
                  <a:pt x="949" y="202"/>
                </a:lnTo>
                <a:lnTo>
                  <a:pt x="949" y="204"/>
                </a:lnTo>
                <a:lnTo>
                  <a:pt x="951" y="204"/>
                </a:lnTo>
                <a:lnTo>
                  <a:pt x="953" y="204"/>
                </a:lnTo>
                <a:lnTo>
                  <a:pt x="953" y="206"/>
                </a:lnTo>
                <a:lnTo>
                  <a:pt x="955" y="206"/>
                </a:lnTo>
                <a:lnTo>
                  <a:pt x="955" y="208"/>
                </a:lnTo>
                <a:lnTo>
                  <a:pt x="955" y="210"/>
                </a:lnTo>
                <a:lnTo>
                  <a:pt x="955" y="212"/>
                </a:lnTo>
                <a:lnTo>
                  <a:pt x="957" y="212"/>
                </a:lnTo>
                <a:lnTo>
                  <a:pt x="955" y="214"/>
                </a:lnTo>
                <a:lnTo>
                  <a:pt x="955" y="216"/>
                </a:lnTo>
                <a:lnTo>
                  <a:pt x="955" y="217"/>
                </a:lnTo>
                <a:lnTo>
                  <a:pt x="955" y="219"/>
                </a:lnTo>
                <a:lnTo>
                  <a:pt x="957" y="219"/>
                </a:lnTo>
                <a:lnTo>
                  <a:pt x="957" y="221"/>
                </a:lnTo>
                <a:lnTo>
                  <a:pt x="959" y="221"/>
                </a:lnTo>
                <a:lnTo>
                  <a:pt x="959" y="223"/>
                </a:lnTo>
                <a:lnTo>
                  <a:pt x="961" y="223"/>
                </a:lnTo>
                <a:lnTo>
                  <a:pt x="961" y="225"/>
                </a:lnTo>
                <a:lnTo>
                  <a:pt x="962" y="225"/>
                </a:lnTo>
                <a:lnTo>
                  <a:pt x="962" y="227"/>
                </a:lnTo>
                <a:lnTo>
                  <a:pt x="961" y="227"/>
                </a:lnTo>
                <a:lnTo>
                  <a:pt x="961" y="229"/>
                </a:lnTo>
                <a:lnTo>
                  <a:pt x="962" y="231"/>
                </a:lnTo>
                <a:lnTo>
                  <a:pt x="962" y="232"/>
                </a:lnTo>
                <a:lnTo>
                  <a:pt x="961" y="232"/>
                </a:lnTo>
                <a:lnTo>
                  <a:pt x="962" y="234"/>
                </a:lnTo>
                <a:lnTo>
                  <a:pt x="962" y="236"/>
                </a:lnTo>
                <a:lnTo>
                  <a:pt x="964" y="236"/>
                </a:lnTo>
                <a:lnTo>
                  <a:pt x="962" y="238"/>
                </a:lnTo>
                <a:lnTo>
                  <a:pt x="962" y="240"/>
                </a:lnTo>
                <a:lnTo>
                  <a:pt x="962" y="242"/>
                </a:lnTo>
                <a:lnTo>
                  <a:pt x="962" y="244"/>
                </a:lnTo>
                <a:lnTo>
                  <a:pt x="964" y="246"/>
                </a:lnTo>
                <a:lnTo>
                  <a:pt x="962" y="247"/>
                </a:lnTo>
                <a:lnTo>
                  <a:pt x="962" y="249"/>
                </a:lnTo>
                <a:lnTo>
                  <a:pt x="961" y="251"/>
                </a:lnTo>
                <a:lnTo>
                  <a:pt x="961" y="253"/>
                </a:lnTo>
                <a:lnTo>
                  <a:pt x="961" y="255"/>
                </a:lnTo>
                <a:lnTo>
                  <a:pt x="961" y="257"/>
                </a:lnTo>
                <a:lnTo>
                  <a:pt x="959" y="257"/>
                </a:lnTo>
                <a:lnTo>
                  <a:pt x="959" y="259"/>
                </a:lnTo>
                <a:lnTo>
                  <a:pt x="957" y="259"/>
                </a:lnTo>
                <a:lnTo>
                  <a:pt x="957" y="261"/>
                </a:lnTo>
                <a:lnTo>
                  <a:pt x="957" y="262"/>
                </a:lnTo>
                <a:lnTo>
                  <a:pt x="959" y="262"/>
                </a:lnTo>
                <a:lnTo>
                  <a:pt x="959" y="264"/>
                </a:lnTo>
                <a:lnTo>
                  <a:pt x="959" y="266"/>
                </a:lnTo>
                <a:lnTo>
                  <a:pt x="959" y="268"/>
                </a:lnTo>
                <a:lnTo>
                  <a:pt x="957" y="268"/>
                </a:lnTo>
                <a:lnTo>
                  <a:pt x="957" y="268"/>
                </a:lnTo>
                <a:lnTo>
                  <a:pt x="957" y="270"/>
                </a:lnTo>
                <a:lnTo>
                  <a:pt x="957" y="272"/>
                </a:lnTo>
                <a:lnTo>
                  <a:pt x="957" y="274"/>
                </a:lnTo>
                <a:lnTo>
                  <a:pt x="957" y="276"/>
                </a:lnTo>
                <a:lnTo>
                  <a:pt x="957" y="277"/>
                </a:lnTo>
                <a:lnTo>
                  <a:pt x="957" y="279"/>
                </a:lnTo>
                <a:lnTo>
                  <a:pt x="957" y="281"/>
                </a:lnTo>
                <a:lnTo>
                  <a:pt x="959" y="283"/>
                </a:lnTo>
                <a:lnTo>
                  <a:pt x="959" y="285"/>
                </a:lnTo>
                <a:lnTo>
                  <a:pt x="959" y="287"/>
                </a:lnTo>
                <a:lnTo>
                  <a:pt x="959" y="289"/>
                </a:lnTo>
                <a:lnTo>
                  <a:pt x="959" y="291"/>
                </a:lnTo>
                <a:lnTo>
                  <a:pt x="959" y="292"/>
                </a:lnTo>
                <a:lnTo>
                  <a:pt x="959" y="294"/>
                </a:lnTo>
                <a:lnTo>
                  <a:pt x="959" y="296"/>
                </a:lnTo>
                <a:lnTo>
                  <a:pt x="959" y="298"/>
                </a:lnTo>
                <a:lnTo>
                  <a:pt x="959" y="300"/>
                </a:lnTo>
                <a:lnTo>
                  <a:pt x="959" y="302"/>
                </a:lnTo>
                <a:lnTo>
                  <a:pt x="959" y="304"/>
                </a:lnTo>
                <a:lnTo>
                  <a:pt x="959" y="306"/>
                </a:lnTo>
                <a:lnTo>
                  <a:pt x="959" y="307"/>
                </a:lnTo>
                <a:lnTo>
                  <a:pt x="959" y="309"/>
                </a:lnTo>
                <a:lnTo>
                  <a:pt x="957" y="309"/>
                </a:lnTo>
                <a:lnTo>
                  <a:pt x="957" y="311"/>
                </a:lnTo>
                <a:lnTo>
                  <a:pt x="957" y="313"/>
                </a:lnTo>
                <a:lnTo>
                  <a:pt x="957" y="313"/>
                </a:lnTo>
                <a:lnTo>
                  <a:pt x="959" y="315"/>
                </a:lnTo>
                <a:lnTo>
                  <a:pt x="959" y="317"/>
                </a:lnTo>
                <a:lnTo>
                  <a:pt x="959" y="319"/>
                </a:lnTo>
                <a:lnTo>
                  <a:pt x="959" y="321"/>
                </a:lnTo>
                <a:lnTo>
                  <a:pt x="959" y="322"/>
                </a:lnTo>
                <a:lnTo>
                  <a:pt x="957" y="324"/>
                </a:lnTo>
                <a:lnTo>
                  <a:pt x="955" y="324"/>
                </a:lnTo>
                <a:lnTo>
                  <a:pt x="955" y="326"/>
                </a:lnTo>
                <a:lnTo>
                  <a:pt x="955" y="328"/>
                </a:lnTo>
                <a:lnTo>
                  <a:pt x="955" y="330"/>
                </a:lnTo>
                <a:lnTo>
                  <a:pt x="957" y="330"/>
                </a:lnTo>
                <a:lnTo>
                  <a:pt x="957" y="332"/>
                </a:lnTo>
                <a:lnTo>
                  <a:pt x="955" y="334"/>
                </a:lnTo>
                <a:lnTo>
                  <a:pt x="957" y="336"/>
                </a:lnTo>
                <a:lnTo>
                  <a:pt x="957" y="337"/>
                </a:lnTo>
                <a:lnTo>
                  <a:pt x="957" y="339"/>
                </a:lnTo>
                <a:lnTo>
                  <a:pt x="959" y="339"/>
                </a:lnTo>
                <a:lnTo>
                  <a:pt x="959" y="341"/>
                </a:lnTo>
                <a:lnTo>
                  <a:pt x="959" y="343"/>
                </a:lnTo>
                <a:lnTo>
                  <a:pt x="961" y="343"/>
                </a:lnTo>
                <a:lnTo>
                  <a:pt x="961" y="345"/>
                </a:lnTo>
                <a:lnTo>
                  <a:pt x="961" y="347"/>
                </a:lnTo>
                <a:lnTo>
                  <a:pt x="962" y="349"/>
                </a:lnTo>
                <a:lnTo>
                  <a:pt x="962" y="351"/>
                </a:lnTo>
                <a:lnTo>
                  <a:pt x="964" y="352"/>
                </a:lnTo>
                <a:lnTo>
                  <a:pt x="966" y="352"/>
                </a:lnTo>
                <a:lnTo>
                  <a:pt x="966" y="354"/>
                </a:lnTo>
                <a:lnTo>
                  <a:pt x="966" y="356"/>
                </a:lnTo>
                <a:lnTo>
                  <a:pt x="968" y="356"/>
                </a:lnTo>
                <a:lnTo>
                  <a:pt x="968" y="358"/>
                </a:lnTo>
                <a:lnTo>
                  <a:pt x="968" y="358"/>
                </a:lnTo>
                <a:lnTo>
                  <a:pt x="970" y="360"/>
                </a:lnTo>
                <a:lnTo>
                  <a:pt x="972" y="362"/>
                </a:lnTo>
                <a:lnTo>
                  <a:pt x="974" y="362"/>
                </a:lnTo>
                <a:lnTo>
                  <a:pt x="974" y="364"/>
                </a:lnTo>
                <a:lnTo>
                  <a:pt x="976" y="366"/>
                </a:lnTo>
                <a:lnTo>
                  <a:pt x="978" y="366"/>
                </a:lnTo>
                <a:lnTo>
                  <a:pt x="979" y="366"/>
                </a:lnTo>
                <a:lnTo>
                  <a:pt x="981" y="366"/>
                </a:lnTo>
                <a:lnTo>
                  <a:pt x="981" y="367"/>
                </a:lnTo>
                <a:lnTo>
                  <a:pt x="983" y="367"/>
                </a:lnTo>
                <a:lnTo>
                  <a:pt x="983" y="369"/>
                </a:lnTo>
                <a:lnTo>
                  <a:pt x="985" y="369"/>
                </a:lnTo>
                <a:lnTo>
                  <a:pt x="987" y="371"/>
                </a:lnTo>
                <a:lnTo>
                  <a:pt x="989" y="373"/>
                </a:lnTo>
                <a:lnTo>
                  <a:pt x="991" y="375"/>
                </a:lnTo>
                <a:lnTo>
                  <a:pt x="991" y="377"/>
                </a:lnTo>
                <a:lnTo>
                  <a:pt x="993" y="377"/>
                </a:lnTo>
                <a:lnTo>
                  <a:pt x="994" y="377"/>
                </a:lnTo>
                <a:lnTo>
                  <a:pt x="996" y="377"/>
                </a:lnTo>
                <a:lnTo>
                  <a:pt x="996" y="379"/>
                </a:lnTo>
                <a:lnTo>
                  <a:pt x="998" y="379"/>
                </a:lnTo>
                <a:lnTo>
                  <a:pt x="1000" y="379"/>
                </a:lnTo>
                <a:lnTo>
                  <a:pt x="1002" y="379"/>
                </a:lnTo>
                <a:lnTo>
                  <a:pt x="1004" y="381"/>
                </a:lnTo>
                <a:lnTo>
                  <a:pt x="1008" y="381"/>
                </a:lnTo>
                <a:lnTo>
                  <a:pt x="1009" y="381"/>
                </a:lnTo>
                <a:lnTo>
                  <a:pt x="1011" y="381"/>
                </a:lnTo>
                <a:lnTo>
                  <a:pt x="1013" y="381"/>
                </a:lnTo>
                <a:lnTo>
                  <a:pt x="1015" y="381"/>
                </a:lnTo>
                <a:lnTo>
                  <a:pt x="1015" y="382"/>
                </a:lnTo>
                <a:lnTo>
                  <a:pt x="1015" y="382"/>
                </a:lnTo>
                <a:lnTo>
                  <a:pt x="1017" y="382"/>
                </a:lnTo>
                <a:lnTo>
                  <a:pt x="1019" y="384"/>
                </a:lnTo>
                <a:lnTo>
                  <a:pt x="1021" y="384"/>
                </a:lnTo>
                <a:lnTo>
                  <a:pt x="1021" y="386"/>
                </a:lnTo>
                <a:lnTo>
                  <a:pt x="1023" y="386"/>
                </a:lnTo>
                <a:lnTo>
                  <a:pt x="1024" y="386"/>
                </a:lnTo>
                <a:lnTo>
                  <a:pt x="1024" y="388"/>
                </a:lnTo>
                <a:lnTo>
                  <a:pt x="1024" y="390"/>
                </a:lnTo>
                <a:lnTo>
                  <a:pt x="1024" y="392"/>
                </a:lnTo>
                <a:lnTo>
                  <a:pt x="1026" y="394"/>
                </a:lnTo>
                <a:lnTo>
                  <a:pt x="1028" y="394"/>
                </a:lnTo>
                <a:lnTo>
                  <a:pt x="1030" y="396"/>
                </a:lnTo>
                <a:lnTo>
                  <a:pt x="1032" y="396"/>
                </a:lnTo>
                <a:lnTo>
                  <a:pt x="1032" y="397"/>
                </a:lnTo>
                <a:lnTo>
                  <a:pt x="1034" y="397"/>
                </a:lnTo>
                <a:lnTo>
                  <a:pt x="1034" y="399"/>
                </a:lnTo>
                <a:lnTo>
                  <a:pt x="1036" y="397"/>
                </a:lnTo>
                <a:lnTo>
                  <a:pt x="1036" y="399"/>
                </a:lnTo>
                <a:lnTo>
                  <a:pt x="1038" y="401"/>
                </a:lnTo>
                <a:lnTo>
                  <a:pt x="1038" y="401"/>
                </a:lnTo>
                <a:lnTo>
                  <a:pt x="1039" y="401"/>
                </a:lnTo>
                <a:lnTo>
                  <a:pt x="1041" y="401"/>
                </a:lnTo>
                <a:lnTo>
                  <a:pt x="1043" y="401"/>
                </a:lnTo>
                <a:lnTo>
                  <a:pt x="1043" y="403"/>
                </a:lnTo>
                <a:lnTo>
                  <a:pt x="1045" y="403"/>
                </a:lnTo>
                <a:lnTo>
                  <a:pt x="1047" y="405"/>
                </a:lnTo>
                <a:lnTo>
                  <a:pt x="1047" y="407"/>
                </a:lnTo>
                <a:lnTo>
                  <a:pt x="1049" y="409"/>
                </a:lnTo>
                <a:lnTo>
                  <a:pt x="1051" y="409"/>
                </a:lnTo>
                <a:lnTo>
                  <a:pt x="1051" y="411"/>
                </a:lnTo>
                <a:lnTo>
                  <a:pt x="1053" y="411"/>
                </a:lnTo>
                <a:lnTo>
                  <a:pt x="1054" y="411"/>
                </a:lnTo>
                <a:lnTo>
                  <a:pt x="1054" y="412"/>
                </a:lnTo>
                <a:lnTo>
                  <a:pt x="1056" y="414"/>
                </a:lnTo>
                <a:lnTo>
                  <a:pt x="1058" y="414"/>
                </a:lnTo>
                <a:lnTo>
                  <a:pt x="1060" y="416"/>
                </a:lnTo>
                <a:lnTo>
                  <a:pt x="1062" y="416"/>
                </a:lnTo>
                <a:lnTo>
                  <a:pt x="1062" y="414"/>
                </a:lnTo>
                <a:lnTo>
                  <a:pt x="1064" y="414"/>
                </a:lnTo>
                <a:lnTo>
                  <a:pt x="1066" y="412"/>
                </a:lnTo>
                <a:lnTo>
                  <a:pt x="1068" y="412"/>
                </a:lnTo>
                <a:lnTo>
                  <a:pt x="1069" y="412"/>
                </a:lnTo>
                <a:lnTo>
                  <a:pt x="1069" y="411"/>
                </a:lnTo>
                <a:lnTo>
                  <a:pt x="1071" y="409"/>
                </a:lnTo>
                <a:lnTo>
                  <a:pt x="1073" y="407"/>
                </a:lnTo>
                <a:lnTo>
                  <a:pt x="1075" y="407"/>
                </a:lnTo>
                <a:lnTo>
                  <a:pt x="1077" y="407"/>
                </a:lnTo>
                <a:lnTo>
                  <a:pt x="1077" y="405"/>
                </a:lnTo>
                <a:lnTo>
                  <a:pt x="1079" y="405"/>
                </a:lnTo>
                <a:lnTo>
                  <a:pt x="1081" y="405"/>
                </a:lnTo>
                <a:lnTo>
                  <a:pt x="1083" y="403"/>
                </a:lnTo>
                <a:lnTo>
                  <a:pt x="1084" y="405"/>
                </a:lnTo>
                <a:lnTo>
                  <a:pt x="1084" y="407"/>
                </a:lnTo>
                <a:lnTo>
                  <a:pt x="1086" y="407"/>
                </a:lnTo>
                <a:lnTo>
                  <a:pt x="1088" y="405"/>
                </a:lnTo>
                <a:lnTo>
                  <a:pt x="1090" y="407"/>
                </a:lnTo>
                <a:lnTo>
                  <a:pt x="1092" y="407"/>
                </a:lnTo>
                <a:lnTo>
                  <a:pt x="1094" y="409"/>
                </a:lnTo>
                <a:lnTo>
                  <a:pt x="1096" y="409"/>
                </a:lnTo>
                <a:lnTo>
                  <a:pt x="1096" y="407"/>
                </a:lnTo>
                <a:lnTo>
                  <a:pt x="1098" y="407"/>
                </a:lnTo>
                <a:lnTo>
                  <a:pt x="1099" y="407"/>
                </a:lnTo>
                <a:lnTo>
                  <a:pt x="1101" y="407"/>
                </a:lnTo>
                <a:lnTo>
                  <a:pt x="1103" y="407"/>
                </a:lnTo>
                <a:lnTo>
                  <a:pt x="1105" y="409"/>
                </a:lnTo>
                <a:lnTo>
                  <a:pt x="1107" y="409"/>
                </a:lnTo>
                <a:lnTo>
                  <a:pt x="1109" y="407"/>
                </a:lnTo>
                <a:lnTo>
                  <a:pt x="1111" y="407"/>
                </a:lnTo>
                <a:lnTo>
                  <a:pt x="1113" y="407"/>
                </a:lnTo>
                <a:lnTo>
                  <a:pt x="1114" y="407"/>
                </a:lnTo>
                <a:lnTo>
                  <a:pt x="1114" y="409"/>
                </a:lnTo>
                <a:lnTo>
                  <a:pt x="1114" y="411"/>
                </a:lnTo>
                <a:lnTo>
                  <a:pt x="1113" y="412"/>
                </a:lnTo>
                <a:lnTo>
                  <a:pt x="1114" y="414"/>
                </a:lnTo>
                <a:lnTo>
                  <a:pt x="1116" y="414"/>
                </a:lnTo>
                <a:lnTo>
                  <a:pt x="1118" y="412"/>
                </a:lnTo>
                <a:lnTo>
                  <a:pt x="1120" y="412"/>
                </a:lnTo>
                <a:lnTo>
                  <a:pt x="1120" y="414"/>
                </a:lnTo>
                <a:lnTo>
                  <a:pt x="1122" y="414"/>
                </a:lnTo>
                <a:lnTo>
                  <a:pt x="1124" y="414"/>
                </a:lnTo>
                <a:lnTo>
                  <a:pt x="1124" y="412"/>
                </a:lnTo>
                <a:lnTo>
                  <a:pt x="1126" y="412"/>
                </a:lnTo>
                <a:lnTo>
                  <a:pt x="1128" y="414"/>
                </a:lnTo>
                <a:lnTo>
                  <a:pt x="1129" y="414"/>
                </a:lnTo>
                <a:lnTo>
                  <a:pt x="1131" y="416"/>
                </a:lnTo>
                <a:lnTo>
                  <a:pt x="1133" y="416"/>
                </a:lnTo>
                <a:lnTo>
                  <a:pt x="1135" y="416"/>
                </a:lnTo>
                <a:lnTo>
                  <a:pt x="1135" y="418"/>
                </a:lnTo>
                <a:lnTo>
                  <a:pt x="1137" y="418"/>
                </a:lnTo>
                <a:lnTo>
                  <a:pt x="1137" y="420"/>
                </a:lnTo>
                <a:lnTo>
                  <a:pt x="1139" y="420"/>
                </a:lnTo>
                <a:lnTo>
                  <a:pt x="1139" y="422"/>
                </a:lnTo>
                <a:lnTo>
                  <a:pt x="1139" y="424"/>
                </a:lnTo>
                <a:lnTo>
                  <a:pt x="1141" y="426"/>
                </a:lnTo>
                <a:lnTo>
                  <a:pt x="1141" y="424"/>
                </a:lnTo>
                <a:lnTo>
                  <a:pt x="1143" y="424"/>
                </a:lnTo>
                <a:lnTo>
                  <a:pt x="1144" y="424"/>
                </a:lnTo>
                <a:lnTo>
                  <a:pt x="1144" y="426"/>
                </a:lnTo>
                <a:lnTo>
                  <a:pt x="1146" y="427"/>
                </a:lnTo>
                <a:lnTo>
                  <a:pt x="1146" y="429"/>
                </a:lnTo>
                <a:lnTo>
                  <a:pt x="1146" y="431"/>
                </a:lnTo>
                <a:lnTo>
                  <a:pt x="1143" y="433"/>
                </a:lnTo>
                <a:lnTo>
                  <a:pt x="1137" y="437"/>
                </a:lnTo>
                <a:lnTo>
                  <a:pt x="1133" y="444"/>
                </a:lnTo>
                <a:lnTo>
                  <a:pt x="1131" y="448"/>
                </a:lnTo>
                <a:lnTo>
                  <a:pt x="1131" y="450"/>
                </a:lnTo>
                <a:lnTo>
                  <a:pt x="1129" y="452"/>
                </a:lnTo>
                <a:lnTo>
                  <a:pt x="1129" y="457"/>
                </a:lnTo>
                <a:lnTo>
                  <a:pt x="1129" y="459"/>
                </a:lnTo>
                <a:lnTo>
                  <a:pt x="1128" y="465"/>
                </a:lnTo>
                <a:lnTo>
                  <a:pt x="1128" y="469"/>
                </a:lnTo>
                <a:lnTo>
                  <a:pt x="1128" y="471"/>
                </a:lnTo>
                <a:lnTo>
                  <a:pt x="1128" y="474"/>
                </a:lnTo>
                <a:lnTo>
                  <a:pt x="1128" y="476"/>
                </a:lnTo>
                <a:lnTo>
                  <a:pt x="1129" y="478"/>
                </a:lnTo>
                <a:lnTo>
                  <a:pt x="1129" y="480"/>
                </a:lnTo>
                <a:lnTo>
                  <a:pt x="1129" y="482"/>
                </a:lnTo>
                <a:lnTo>
                  <a:pt x="1129" y="484"/>
                </a:lnTo>
                <a:lnTo>
                  <a:pt x="1129" y="486"/>
                </a:lnTo>
                <a:lnTo>
                  <a:pt x="1129" y="487"/>
                </a:lnTo>
                <a:lnTo>
                  <a:pt x="1128" y="491"/>
                </a:lnTo>
                <a:lnTo>
                  <a:pt x="1129" y="495"/>
                </a:lnTo>
                <a:lnTo>
                  <a:pt x="1129" y="501"/>
                </a:lnTo>
                <a:lnTo>
                  <a:pt x="1131" y="504"/>
                </a:lnTo>
                <a:lnTo>
                  <a:pt x="1141" y="510"/>
                </a:lnTo>
                <a:lnTo>
                  <a:pt x="1141" y="512"/>
                </a:lnTo>
                <a:lnTo>
                  <a:pt x="1141" y="514"/>
                </a:lnTo>
                <a:lnTo>
                  <a:pt x="1141" y="516"/>
                </a:lnTo>
                <a:lnTo>
                  <a:pt x="1143" y="517"/>
                </a:lnTo>
                <a:lnTo>
                  <a:pt x="1141" y="519"/>
                </a:lnTo>
                <a:lnTo>
                  <a:pt x="1143" y="521"/>
                </a:lnTo>
                <a:lnTo>
                  <a:pt x="1143" y="523"/>
                </a:lnTo>
                <a:lnTo>
                  <a:pt x="1143" y="525"/>
                </a:lnTo>
                <a:lnTo>
                  <a:pt x="1144" y="531"/>
                </a:lnTo>
                <a:lnTo>
                  <a:pt x="1148" y="536"/>
                </a:lnTo>
                <a:lnTo>
                  <a:pt x="1150" y="538"/>
                </a:lnTo>
                <a:lnTo>
                  <a:pt x="1152" y="540"/>
                </a:lnTo>
                <a:lnTo>
                  <a:pt x="1152" y="542"/>
                </a:lnTo>
                <a:lnTo>
                  <a:pt x="1154" y="544"/>
                </a:lnTo>
                <a:lnTo>
                  <a:pt x="1156" y="546"/>
                </a:lnTo>
                <a:lnTo>
                  <a:pt x="1156" y="547"/>
                </a:lnTo>
                <a:lnTo>
                  <a:pt x="1156" y="549"/>
                </a:lnTo>
                <a:lnTo>
                  <a:pt x="1158" y="551"/>
                </a:lnTo>
                <a:lnTo>
                  <a:pt x="1158" y="553"/>
                </a:lnTo>
                <a:lnTo>
                  <a:pt x="1158" y="555"/>
                </a:lnTo>
                <a:lnTo>
                  <a:pt x="1158" y="555"/>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28"/>
          <p:cNvSpPr>
            <a:spLocks/>
          </p:cNvSpPr>
          <p:nvPr/>
        </p:nvSpPr>
        <p:spPr bwMode="auto">
          <a:xfrm>
            <a:off x="2594557" y="5065283"/>
            <a:ext cx="1095375" cy="1065213"/>
          </a:xfrm>
          <a:custGeom>
            <a:avLst/>
            <a:gdLst>
              <a:gd name="T0" fmla="*/ 591 w 690"/>
              <a:gd name="T1" fmla="*/ 315 h 671"/>
              <a:gd name="T2" fmla="*/ 565 w 690"/>
              <a:gd name="T3" fmla="*/ 335 h 671"/>
              <a:gd name="T4" fmla="*/ 540 w 690"/>
              <a:gd name="T5" fmla="*/ 350 h 671"/>
              <a:gd name="T6" fmla="*/ 523 w 690"/>
              <a:gd name="T7" fmla="*/ 375 h 671"/>
              <a:gd name="T8" fmla="*/ 493 w 690"/>
              <a:gd name="T9" fmla="*/ 388 h 671"/>
              <a:gd name="T10" fmla="*/ 484 w 690"/>
              <a:gd name="T11" fmla="*/ 405 h 671"/>
              <a:gd name="T12" fmla="*/ 501 w 690"/>
              <a:gd name="T13" fmla="*/ 429 h 671"/>
              <a:gd name="T14" fmla="*/ 505 w 690"/>
              <a:gd name="T15" fmla="*/ 455 h 671"/>
              <a:gd name="T16" fmla="*/ 516 w 690"/>
              <a:gd name="T17" fmla="*/ 480 h 671"/>
              <a:gd name="T18" fmla="*/ 505 w 690"/>
              <a:gd name="T19" fmla="*/ 510 h 671"/>
              <a:gd name="T20" fmla="*/ 488 w 690"/>
              <a:gd name="T21" fmla="*/ 530 h 671"/>
              <a:gd name="T22" fmla="*/ 478 w 690"/>
              <a:gd name="T23" fmla="*/ 551 h 671"/>
              <a:gd name="T24" fmla="*/ 458 w 690"/>
              <a:gd name="T25" fmla="*/ 549 h 671"/>
              <a:gd name="T26" fmla="*/ 443 w 690"/>
              <a:gd name="T27" fmla="*/ 562 h 671"/>
              <a:gd name="T28" fmla="*/ 435 w 690"/>
              <a:gd name="T29" fmla="*/ 585 h 671"/>
              <a:gd name="T30" fmla="*/ 424 w 690"/>
              <a:gd name="T31" fmla="*/ 596 h 671"/>
              <a:gd name="T32" fmla="*/ 401 w 690"/>
              <a:gd name="T33" fmla="*/ 611 h 671"/>
              <a:gd name="T34" fmla="*/ 375 w 690"/>
              <a:gd name="T35" fmla="*/ 630 h 671"/>
              <a:gd name="T36" fmla="*/ 356 w 690"/>
              <a:gd name="T37" fmla="*/ 645 h 671"/>
              <a:gd name="T38" fmla="*/ 334 w 690"/>
              <a:gd name="T39" fmla="*/ 660 h 671"/>
              <a:gd name="T40" fmla="*/ 306 w 690"/>
              <a:gd name="T41" fmla="*/ 671 h 671"/>
              <a:gd name="T42" fmla="*/ 291 w 690"/>
              <a:gd name="T43" fmla="*/ 650 h 671"/>
              <a:gd name="T44" fmla="*/ 278 w 690"/>
              <a:gd name="T45" fmla="*/ 568 h 671"/>
              <a:gd name="T46" fmla="*/ 253 w 690"/>
              <a:gd name="T47" fmla="*/ 470 h 671"/>
              <a:gd name="T48" fmla="*/ 193 w 690"/>
              <a:gd name="T49" fmla="*/ 390 h 671"/>
              <a:gd name="T50" fmla="*/ 133 w 690"/>
              <a:gd name="T51" fmla="*/ 333 h 671"/>
              <a:gd name="T52" fmla="*/ 101 w 690"/>
              <a:gd name="T53" fmla="*/ 285 h 671"/>
              <a:gd name="T54" fmla="*/ 75 w 690"/>
              <a:gd name="T55" fmla="*/ 268 h 671"/>
              <a:gd name="T56" fmla="*/ 56 w 690"/>
              <a:gd name="T57" fmla="*/ 242 h 671"/>
              <a:gd name="T58" fmla="*/ 41 w 690"/>
              <a:gd name="T59" fmla="*/ 213 h 671"/>
              <a:gd name="T60" fmla="*/ 24 w 690"/>
              <a:gd name="T61" fmla="*/ 198 h 671"/>
              <a:gd name="T62" fmla="*/ 30 w 690"/>
              <a:gd name="T63" fmla="*/ 180 h 671"/>
              <a:gd name="T64" fmla="*/ 21 w 690"/>
              <a:gd name="T65" fmla="*/ 153 h 671"/>
              <a:gd name="T66" fmla="*/ 0 w 690"/>
              <a:gd name="T67" fmla="*/ 129 h 671"/>
              <a:gd name="T68" fmla="*/ 15 w 690"/>
              <a:gd name="T69" fmla="*/ 101 h 671"/>
              <a:gd name="T70" fmla="*/ 36 w 690"/>
              <a:gd name="T71" fmla="*/ 75 h 671"/>
              <a:gd name="T72" fmla="*/ 68 w 690"/>
              <a:gd name="T73" fmla="*/ 71 h 671"/>
              <a:gd name="T74" fmla="*/ 94 w 690"/>
              <a:gd name="T75" fmla="*/ 75 h 671"/>
              <a:gd name="T76" fmla="*/ 111 w 690"/>
              <a:gd name="T77" fmla="*/ 56 h 671"/>
              <a:gd name="T78" fmla="*/ 180 w 690"/>
              <a:gd name="T79" fmla="*/ 50 h 671"/>
              <a:gd name="T80" fmla="*/ 212 w 690"/>
              <a:gd name="T81" fmla="*/ 52 h 671"/>
              <a:gd name="T82" fmla="*/ 244 w 690"/>
              <a:gd name="T83" fmla="*/ 52 h 671"/>
              <a:gd name="T84" fmla="*/ 279 w 690"/>
              <a:gd name="T85" fmla="*/ 33 h 671"/>
              <a:gd name="T86" fmla="*/ 293 w 690"/>
              <a:gd name="T87" fmla="*/ 11 h 671"/>
              <a:gd name="T88" fmla="*/ 321 w 690"/>
              <a:gd name="T89" fmla="*/ 1 h 671"/>
              <a:gd name="T90" fmla="*/ 390 w 690"/>
              <a:gd name="T91" fmla="*/ 3 h 671"/>
              <a:gd name="T92" fmla="*/ 390 w 690"/>
              <a:gd name="T93" fmla="*/ 37 h 671"/>
              <a:gd name="T94" fmla="*/ 460 w 690"/>
              <a:gd name="T95" fmla="*/ 39 h 671"/>
              <a:gd name="T96" fmla="*/ 491 w 690"/>
              <a:gd name="T97" fmla="*/ 37 h 671"/>
              <a:gd name="T98" fmla="*/ 493 w 690"/>
              <a:gd name="T99" fmla="*/ 78 h 671"/>
              <a:gd name="T100" fmla="*/ 484 w 690"/>
              <a:gd name="T101" fmla="*/ 122 h 671"/>
              <a:gd name="T102" fmla="*/ 506 w 690"/>
              <a:gd name="T103" fmla="*/ 127 h 671"/>
              <a:gd name="T104" fmla="*/ 551 w 690"/>
              <a:gd name="T105" fmla="*/ 129 h 671"/>
              <a:gd name="T106" fmla="*/ 581 w 690"/>
              <a:gd name="T107" fmla="*/ 114 h 671"/>
              <a:gd name="T108" fmla="*/ 598 w 690"/>
              <a:gd name="T109" fmla="*/ 125 h 671"/>
              <a:gd name="T110" fmla="*/ 617 w 690"/>
              <a:gd name="T111" fmla="*/ 153 h 671"/>
              <a:gd name="T112" fmla="*/ 641 w 690"/>
              <a:gd name="T113" fmla="*/ 172 h 671"/>
              <a:gd name="T114" fmla="*/ 668 w 690"/>
              <a:gd name="T115" fmla="*/ 193 h 671"/>
              <a:gd name="T116" fmla="*/ 690 w 690"/>
              <a:gd name="T117" fmla="*/ 215 h 671"/>
              <a:gd name="T118" fmla="*/ 686 w 690"/>
              <a:gd name="T119" fmla="*/ 245 h 671"/>
              <a:gd name="T120" fmla="*/ 662 w 690"/>
              <a:gd name="T121" fmla="*/ 262 h 671"/>
              <a:gd name="T122" fmla="*/ 636 w 690"/>
              <a:gd name="T123" fmla="*/ 277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0" h="671">
                <a:moveTo>
                  <a:pt x="613" y="294"/>
                </a:moveTo>
                <a:lnTo>
                  <a:pt x="611" y="296"/>
                </a:lnTo>
                <a:lnTo>
                  <a:pt x="610" y="296"/>
                </a:lnTo>
                <a:lnTo>
                  <a:pt x="608" y="298"/>
                </a:lnTo>
                <a:lnTo>
                  <a:pt x="606" y="298"/>
                </a:lnTo>
                <a:lnTo>
                  <a:pt x="606" y="300"/>
                </a:lnTo>
                <a:lnTo>
                  <a:pt x="604" y="300"/>
                </a:lnTo>
                <a:lnTo>
                  <a:pt x="604" y="302"/>
                </a:lnTo>
                <a:lnTo>
                  <a:pt x="602" y="302"/>
                </a:lnTo>
                <a:lnTo>
                  <a:pt x="602" y="302"/>
                </a:lnTo>
                <a:lnTo>
                  <a:pt x="600" y="303"/>
                </a:lnTo>
                <a:lnTo>
                  <a:pt x="600" y="305"/>
                </a:lnTo>
                <a:lnTo>
                  <a:pt x="598" y="305"/>
                </a:lnTo>
                <a:lnTo>
                  <a:pt x="598" y="307"/>
                </a:lnTo>
                <a:lnTo>
                  <a:pt x="596" y="309"/>
                </a:lnTo>
                <a:lnTo>
                  <a:pt x="595" y="311"/>
                </a:lnTo>
                <a:lnTo>
                  <a:pt x="593" y="313"/>
                </a:lnTo>
                <a:lnTo>
                  <a:pt x="593" y="315"/>
                </a:lnTo>
                <a:lnTo>
                  <a:pt x="591" y="315"/>
                </a:lnTo>
                <a:lnTo>
                  <a:pt x="591" y="317"/>
                </a:lnTo>
                <a:lnTo>
                  <a:pt x="589" y="317"/>
                </a:lnTo>
                <a:lnTo>
                  <a:pt x="587" y="318"/>
                </a:lnTo>
                <a:lnTo>
                  <a:pt x="587" y="320"/>
                </a:lnTo>
                <a:lnTo>
                  <a:pt x="585" y="320"/>
                </a:lnTo>
                <a:lnTo>
                  <a:pt x="585" y="322"/>
                </a:lnTo>
                <a:lnTo>
                  <a:pt x="583" y="322"/>
                </a:lnTo>
                <a:lnTo>
                  <a:pt x="583" y="324"/>
                </a:lnTo>
                <a:lnTo>
                  <a:pt x="581" y="324"/>
                </a:lnTo>
                <a:lnTo>
                  <a:pt x="580" y="324"/>
                </a:lnTo>
                <a:lnTo>
                  <a:pt x="578" y="326"/>
                </a:lnTo>
                <a:lnTo>
                  <a:pt x="576" y="326"/>
                </a:lnTo>
                <a:lnTo>
                  <a:pt x="574" y="328"/>
                </a:lnTo>
                <a:lnTo>
                  <a:pt x="574" y="330"/>
                </a:lnTo>
                <a:lnTo>
                  <a:pt x="572" y="330"/>
                </a:lnTo>
                <a:lnTo>
                  <a:pt x="570" y="333"/>
                </a:lnTo>
                <a:lnTo>
                  <a:pt x="568" y="333"/>
                </a:lnTo>
                <a:lnTo>
                  <a:pt x="566" y="335"/>
                </a:lnTo>
                <a:lnTo>
                  <a:pt x="565" y="335"/>
                </a:lnTo>
                <a:lnTo>
                  <a:pt x="563" y="337"/>
                </a:lnTo>
                <a:lnTo>
                  <a:pt x="561" y="337"/>
                </a:lnTo>
                <a:lnTo>
                  <a:pt x="561" y="339"/>
                </a:lnTo>
                <a:lnTo>
                  <a:pt x="559" y="339"/>
                </a:lnTo>
                <a:lnTo>
                  <a:pt x="557" y="339"/>
                </a:lnTo>
                <a:lnTo>
                  <a:pt x="555" y="339"/>
                </a:lnTo>
                <a:lnTo>
                  <a:pt x="553" y="339"/>
                </a:lnTo>
                <a:lnTo>
                  <a:pt x="551" y="339"/>
                </a:lnTo>
                <a:lnTo>
                  <a:pt x="550" y="341"/>
                </a:lnTo>
                <a:lnTo>
                  <a:pt x="548" y="341"/>
                </a:lnTo>
                <a:lnTo>
                  <a:pt x="548" y="343"/>
                </a:lnTo>
                <a:lnTo>
                  <a:pt x="546" y="343"/>
                </a:lnTo>
                <a:lnTo>
                  <a:pt x="546" y="345"/>
                </a:lnTo>
                <a:lnTo>
                  <a:pt x="544" y="345"/>
                </a:lnTo>
                <a:lnTo>
                  <a:pt x="544" y="347"/>
                </a:lnTo>
                <a:lnTo>
                  <a:pt x="542" y="347"/>
                </a:lnTo>
                <a:lnTo>
                  <a:pt x="542" y="348"/>
                </a:lnTo>
                <a:lnTo>
                  <a:pt x="540" y="348"/>
                </a:lnTo>
                <a:lnTo>
                  <a:pt x="540" y="350"/>
                </a:lnTo>
                <a:lnTo>
                  <a:pt x="540" y="352"/>
                </a:lnTo>
                <a:lnTo>
                  <a:pt x="542" y="354"/>
                </a:lnTo>
                <a:lnTo>
                  <a:pt x="542" y="356"/>
                </a:lnTo>
                <a:lnTo>
                  <a:pt x="542" y="358"/>
                </a:lnTo>
                <a:lnTo>
                  <a:pt x="542" y="360"/>
                </a:lnTo>
                <a:lnTo>
                  <a:pt x="540" y="362"/>
                </a:lnTo>
                <a:lnTo>
                  <a:pt x="538" y="363"/>
                </a:lnTo>
                <a:lnTo>
                  <a:pt x="536" y="363"/>
                </a:lnTo>
                <a:lnTo>
                  <a:pt x="535" y="365"/>
                </a:lnTo>
                <a:lnTo>
                  <a:pt x="533" y="365"/>
                </a:lnTo>
                <a:lnTo>
                  <a:pt x="531" y="367"/>
                </a:lnTo>
                <a:lnTo>
                  <a:pt x="529" y="367"/>
                </a:lnTo>
                <a:lnTo>
                  <a:pt x="527" y="367"/>
                </a:lnTo>
                <a:lnTo>
                  <a:pt x="527" y="369"/>
                </a:lnTo>
                <a:lnTo>
                  <a:pt x="525" y="369"/>
                </a:lnTo>
                <a:lnTo>
                  <a:pt x="525" y="371"/>
                </a:lnTo>
                <a:lnTo>
                  <a:pt x="523" y="371"/>
                </a:lnTo>
                <a:lnTo>
                  <a:pt x="523" y="373"/>
                </a:lnTo>
                <a:lnTo>
                  <a:pt x="523" y="375"/>
                </a:lnTo>
                <a:lnTo>
                  <a:pt x="521" y="375"/>
                </a:lnTo>
                <a:lnTo>
                  <a:pt x="521" y="377"/>
                </a:lnTo>
                <a:lnTo>
                  <a:pt x="520" y="378"/>
                </a:lnTo>
                <a:lnTo>
                  <a:pt x="518" y="378"/>
                </a:lnTo>
                <a:lnTo>
                  <a:pt x="516" y="380"/>
                </a:lnTo>
                <a:lnTo>
                  <a:pt x="514" y="380"/>
                </a:lnTo>
                <a:lnTo>
                  <a:pt x="512" y="380"/>
                </a:lnTo>
                <a:lnTo>
                  <a:pt x="510" y="382"/>
                </a:lnTo>
                <a:lnTo>
                  <a:pt x="508" y="382"/>
                </a:lnTo>
                <a:lnTo>
                  <a:pt x="506" y="382"/>
                </a:lnTo>
                <a:lnTo>
                  <a:pt x="505" y="382"/>
                </a:lnTo>
                <a:lnTo>
                  <a:pt x="503" y="382"/>
                </a:lnTo>
                <a:lnTo>
                  <a:pt x="501" y="382"/>
                </a:lnTo>
                <a:lnTo>
                  <a:pt x="499" y="384"/>
                </a:lnTo>
                <a:lnTo>
                  <a:pt x="497" y="384"/>
                </a:lnTo>
                <a:lnTo>
                  <a:pt x="497" y="384"/>
                </a:lnTo>
                <a:lnTo>
                  <a:pt x="495" y="386"/>
                </a:lnTo>
                <a:lnTo>
                  <a:pt x="493" y="386"/>
                </a:lnTo>
                <a:lnTo>
                  <a:pt x="493" y="388"/>
                </a:lnTo>
                <a:lnTo>
                  <a:pt x="491" y="388"/>
                </a:lnTo>
                <a:lnTo>
                  <a:pt x="490" y="390"/>
                </a:lnTo>
                <a:lnTo>
                  <a:pt x="490" y="392"/>
                </a:lnTo>
                <a:lnTo>
                  <a:pt x="488" y="392"/>
                </a:lnTo>
                <a:lnTo>
                  <a:pt x="488" y="392"/>
                </a:lnTo>
                <a:lnTo>
                  <a:pt x="486" y="392"/>
                </a:lnTo>
                <a:lnTo>
                  <a:pt x="484" y="392"/>
                </a:lnTo>
                <a:lnTo>
                  <a:pt x="484" y="393"/>
                </a:lnTo>
                <a:lnTo>
                  <a:pt x="482" y="393"/>
                </a:lnTo>
                <a:lnTo>
                  <a:pt x="480" y="393"/>
                </a:lnTo>
                <a:lnTo>
                  <a:pt x="478" y="395"/>
                </a:lnTo>
                <a:lnTo>
                  <a:pt x="476" y="395"/>
                </a:lnTo>
                <a:lnTo>
                  <a:pt x="476" y="397"/>
                </a:lnTo>
                <a:lnTo>
                  <a:pt x="478" y="397"/>
                </a:lnTo>
                <a:lnTo>
                  <a:pt x="478" y="399"/>
                </a:lnTo>
                <a:lnTo>
                  <a:pt x="480" y="399"/>
                </a:lnTo>
                <a:lnTo>
                  <a:pt x="482" y="401"/>
                </a:lnTo>
                <a:lnTo>
                  <a:pt x="482" y="405"/>
                </a:lnTo>
                <a:lnTo>
                  <a:pt x="484" y="405"/>
                </a:lnTo>
                <a:lnTo>
                  <a:pt x="486" y="407"/>
                </a:lnTo>
                <a:lnTo>
                  <a:pt x="486" y="408"/>
                </a:lnTo>
                <a:lnTo>
                  <a:pt x="488" y="408"/>
                </a:lnTo>
                <a:lnTo>
                  <a:pt x="490" y="410"/>
                </a:lnTo>
                <a:lnTo>
                  <a:pt x="491" y="410"/>
                </a:lnTo>
                <a:lnTo>
                  <a:pt x="491" y="412"/>
                </a:lnTo>
                <a:lnTo>
                  <a:pt x="491" y="414"/>
                </a:lnTo>
                <a:lnTo>
                  <a:pt x="491" y="416"/>
                </a:lnTo>
                <a:lnTo>
                  <a:pt x="491" y="418"/>
                </a:lnTo>
                <a:lnTo>
                  <a:pt x="493" y="418"/>
                </a:lnTo>
                <a:lnTo>
                  <a:pt x="495" y="418"/>
                </a:lnTo>
                <a:lnTo>
                  <a:pt x="497" y="418"/>
                </a:lnTo>
                <a:lnTo>
                  <a:pt x="497" y="418"/>
                </a:lnTo>
                <a:lnTo>
                  <a:pt x="499" y="420"/>
                </a:lnTo>
                <a:lnTo>
                  <a:pt x="501" y="422"/>
                </a:lnTo>
                <a:lnTo>
                  <a:pt x="501" y="423"/>
                </a:lnTo>
                <a:lnTo>
                  <a:pt x="501" y="425"/>
                </a:lnTo>
                <a:lnTo>
                  <a:pt x="501" y="427"/>
                </a:lnTo>
                <a:lnTo>
                  <a:pt x="501" y="429"/>
                </a:lnTo>
                <a:lnTo>
                  <a:pt x="499" y="431"/>
                </a:lnTo>
                <a:lnTo>
                  <a:pt x="499" y="433"/>
                </a:lnTo>
                <a:lnTo>
                  <a:pt x="499" y="435"/>
                </a:lnTo>
                <a:lnTo>
                  <a:pt x="497" y="433"/>
                </a:lnTo>
                <a:lnTo>
                  <a:pt x="497" y="435"/>
                </a:lnTo>
                <a:lnTo>
                  <a:pt x="497" y="437"/>
                </a:lnTo>
                <a:lnTo>
                  <a:pt x="497" y="438"/>
                </a:lnTo>
                <a:lnTo>
                  <a:pt x="499" y="440"/>
                </a:lnTo>
                <a:lnTo>
                  <a:pt x="499" y="442"/>
                </a:lnTo>
                <a:lnTo>
                  <a:pt x="497" y="444"/>
                </a:lnTo>
                <a:lnTo>
                  <a:pt x="497" y="446"/>
                </a:lnTo>
                <a:lnTo>
                  <a:pt x="497" y="450"/>
                </a:lnTo>
                <a:lnTo>
                  <a:pt x="499" y="450"/>
                </a:lnTo>
                <a:lnTo>
                  <a:pt x="501" y="450"/>
                </a:lnTo>
                <a:lnTo>
                  <a:pt x="501" y="452"/>
                </a:lnTo>
                <a:lnTo>
                  <a:pt x="503" y="453"/>
                </a:lnTo>
                <a:lnTo>
                  <a:pt x="505" y="455"/>
                </a:lnTo>
                <a:lnTo>
                  <a:pt x="505" y="453"/>
                </a:lnTo>
                <a:lnTo>
                  <a:pt x="505" y="455"/>
                </a:lnTo>
                <a:lnTo>
                  <a:pt x="506" y="457"/>
                </a:lnTo>
                <a:lnTo>
                  <a:pt x="508" y="457"/>
                </a:lnTo>
                <a:lnTo>
                  <a:pt x="508" y="459"/>
                </a:lnTo>
                <a:lnTo>
                  <a:pt x="508" y="461"/>
                </a:lnTo>
                <a:lnTo>
                  <a:pt x="508" y="463"/>
                </a:lnTo>
                <a:lnTo>
                  <a:pt x="508" y="465"/>
                </a:lnTo>
                <a:lnTo>
                  <a:pt x="510" y="465"/>
                </a:lnTo>
                <a:lnTo>
                  <a:pt x="512" y="465"/>
                </a:lnTo>
                <a:lnTo>
                  <a:pt x="514" y="467"/>
                </a:lnTo>
                <a:lnTo>
                  <a:pt x="516" y="467"/>
                </a:lnTo>
                <a:lnTo>
                  <a:pt x="514" y="468"/>
                </a:lnTo>
                <a:lnTo>
                  <a:pt x="514" y="470"/>
                </a:lnTo>
                <a:lnTo>
                  <a:pt x="514" y="472"/>
                </a:lnTo>
                <a:lnTo>
                  <a:pt x="516" y="472"/>
                </a:lnTo>
                <a:lnTo>
                  <a:pt x="518" y="474"/>
                </a:lnTo>
                <a:lnTo>
                  <a:pt x="518" y="476"/>
                </a:lnTo>
                <a:lnTo>
                  <a:pt x="518" y="478"/>
                </a:lnTo>
                <a:lnTo>
                  <a:pt x="516" y="480"/>
                </a:lnTo>
                <a:lnTo>
                  <a:pt x="516" y="480"/>
                </a:lnTo>
                <a:lnTo>
                  <a:pt x="516" y="482"/>
                </a:lnTo>
                <a:lnTo>
                  <a:pt x="516" y="483"/>
                </a:lnTo>
                <a:lnTo>
                  <a:pt x="514" y="483"/>
                </a:lnTo>
                <a:lnTo>
                  <a:pt x="512" y="485"/>
                </a:lnTo>
                <a:lnTo>
                  <a:pt x="512" y="487"/>
                </a:lnTo>
                <a:lnTo>
                  <a:pt x="510" y="489"/>
                </a:lnTo>
                <a:lnTo>
                  <a:pt x="510" y="491"/>
                </a:lnTo>
                <a:lnTo>
                  <a:pt x="512" y="493"/>
                </a:lnTo>
                <a:lnTo>
                  <a:pt x="512" y="495"/>
                </a:lnTo>
                <a:lnTo>
                  <a:pt x="512" y="497"/>
                </a:lnTo>
                <a:lnTo>
                  <a:pt x="510" y="497"/>
                </a:lnTo>
                <a:lnTo>
                  <a:pt x="510" y="498"/>
                </a:lnTo>
                <a:lnTo>
                  <a:pt x="508" y="498"/>
                </a:lnTo>
                <a:lnTo>
                  <a:pt x="508" y="500"/>
                </a:lnTo>
                <a:lnTo>
                  <a:pt x="508" y="502"/>
                </a:lnTo>
                <a:lnTo>
                  <a:pt x="506" y="504"/>
                </a:lnTo>
                <a:lnTo>
                  <a:pt x="505" y="506"/>
                </a:lnTo>
                <a:lnTo>
                  <a:pt x="505" y="508"/>
                </a:lnTo>
                <a:lnTo>
                  <a:pt x="505" y="510"/>
                </a:lnTo>
                <a:lnTo>
                  <a:pt x="503" y="512"/>
                </a:lnTo>
                <a:lnTo>
                  <a:pt x="499" y="513"/>
                </a:lnTo>
                <a:lnTo>
                  <a:pt x="499" y="517"/>
                </a:lnTo>
                <a:lnTo>
                  <a:pt x="497" y="517"/>
                </a:lnTo>
                <a:lnTo>
                  <a:pt x="497" y="519"/>
                </a:lnTo>
                <a:lnTo>
                  <a:pt x="495" y="519"/>
                </a:lnTo>
                <a:lnTo>
                  <a:pt x="495" y="521"/>
                </a:lnTo>
                <a:lnTo>
                  <a:pt x="493" y="523"/>
                </a:lnTo>
                <a:lnTo>
                  <a:pt x="491" y="523"/>
                </a:lnTo>
                <a:lnTo>
                  <a:pt x="493" y="525"/>
                </a:lnTo>
                <a:lnTo>
                  <a:pt x="493" y="525"/>
                </a:lnTo>
                <a:lnTo>
                  <a:pt x="491" y="525"/>
                </a:lnTo>
                <a:lnTo>
                  <a:pt x="490" y="525"/>
                </a:lnTo>
                <a:lnTo>
                  <a:pt x="490" y="527"/>
                </a:lnTo>
                <a:lnTo>
                  <a:pt x="491" y="528"/>
                </a:lnTo>
                <a:lnTo>
                  <a:pt x="490" y="528"/>
                </a:lnTo>
                <a:lnTo>
                  <a:pt x="488" y="528"/>
                </a:lnTo>
                <a:lnTo>
                  <a:pt x="486" y="528"/>
                </a:lnTo>
                <a:lnTo>
                  <a:pt x="488" y="530"/>
                </a:lnTo>
                <a:lnTo>
                  <a:pt x="488" y="534"/>
                </a:lnTo>
                <a:lnTo>
                  <a:pt x="486" y="534"/>
                </a:lnTo>
                <a:lnTo>
                  <a:pt x="486" y="536"/>
                </a:lnTo>
                <a:lnTo>
                  <a:pt x="488" y="536"/>
                </a:lnTo>
                <a:lnTo>
                  <a:pt x="488" y="538"/>
                </a:lnTo>
                <a:lnTo>
                  <a:pt x="486" y="540"/>
                </a:lnTo>
                <a:lnTo>
                  <a:pt x="484" y="540"/>
                </a:lnTo>
                <a:lnTo>
                  <a:pt x="482" y="540"/>
                </a:lnTo>
                <a:lnTo>
                  <a:pt x="480" y="540"/>
                </a:lnTo>
                <a:lnTo>
                  <a:pt x="480" y="542"/>
                </a:lnTo>
                <a:lnTo>
                  <a:pt x="482" y="542"/>
                </a:lnTo>
                <a:lnTo>
                  <a:pt x="482" y="544"/>
                </a:lnTo>
                <a:lnTo>
                  <a:pt x="482" y="545"/>
                </a:lnTo>
                <a:lnTo>
                  <a:pt x="480" y="547"/>
                </a:lnTo>
                <a:lnTo>
                  <a:pt x="482" y="547"/>
                </a:lnTo>
                <a:lnTo>
                  <a:pt x="482" y="549"/>
                </a:lnTo>
                <a:lnTo>
                  <a:pt x="480" y="549"/>
                </a:lnTo>
                <a:lnTo>
                  <a:pt x="478" y="549"/>
                </a:lnTo>
                <a:lnTo>
                  <a:pt x="478" y="551"/>
                </a:lnTo>
                <a:lnTo>
                  <a:pt x="476" y="551"/>
                </a:lnTo>
                <a:lnTo>
                  <a:pt x="476" y="549"/>
                </a:lnTo>
                <a:lnTo>
                  <a:pt x="475" y="549"/>
                </a:lnTo>
                <a:lnTo>
                  <a:pt x="473" y="549"/>
                </a:lnTo>
                <a:lnTo>
                  <a:pt x="471" y="551"/>
                </a:lnTo>
                <a:lnTo>
                  <a:pt x="471" y="547"/>
                </a:lnTo>
                <a:lnTo>
                  <a:pt x="469" y="547"/>
                </a:lnTo>
                <a:lnTo>
                  <a:pt x="467" y="547"/>
                </a:lnTo>
                <a:lnTo>
                  <a:pt x="469" y="545"/>
                </a:lnTo>
                <a:lnTo>
                  <a:pt x="467" y="544"/>
                </a:lnTo>
                <a:lnTo>
                  <a:pt x="467" y="545"/>
                </a:lnTo>
                <a:lnTo>
                  <a:pt x="467" y="547"/>
                </a:lnTo>
                <a:lnTo>
                  <a:pt x="465" y="549"/>
                </a:lnTo>
                <a:lnTo>
                  <a:pt x="465" y="547"/>
                </a:lnTo>
                <a:lnTo>
                  <a:pt x="463" y="547"/>
                </a:lnTo>
                <a:lnTo>
                  <a:pt x="463" y="551"/>
                </a:lnTo>
                <a:lnTo>
                  <a:pt x="461" y="551"/>
                </a:lnTo>
                <a:lnTo>
                  <a:pt x="460" y="551"/>
                </a:lnTo>
                <a:lnTo>
                  <a:pt x="458" y="549"/>
                </a:lnTo>
                <a:lnTo>
                  <a:pt x="456" y="549"/>
                </a:lnTo>
                <a:lnTo>
                  <a:pt x="454" y="551"/>
                </a:lnTo>
                <a:lnTo>
                  <a:pt x="452" y="551"/>
                </a:lnTo>
                <a:lnTo>
                  <a:pt x="452" y="553"/>
                </a:lnTo>
                <a:lnTo>
                  <a:pt x="450" y="553"/>
                </a:lnTo>
                <a:lnTo>
                  <a:pt x="450" y="553"/>
                </a:lnTo>
                <a:lnTo>
                  <a:pt x="450" y="551"/>
                </a:lnTo>
                <a:lnTo>
                  <a:pt x="448" y="551"/>
                </a:lnTo>
                <a:lnTo>
                  <a:pt x="446" y="553"/>
                </a:lnTo>
                <a:lnTo>
                  <a:pt x="445" y="551"/>
                </a:lnTo>
                <a:lnTo>
                  <a:pt x="445" y="553"/>
                </a:lnTo>
                <a:lnTo>
                  <a:pt x="443" y="553"/>
                </a:lnTo>
                <a:lnTo>
                  <a:pt x="443" y="555"/>
                </a:lnTo>
                <a:lnTo>
                  <a:pt x="441" y="557"/>
                </a:lnTo>
                <a:lnTo>
                  <a:pt x="441" y="559"/>
                </a:lnTo>
                <a:lnTo>
                  <a:pt x="439" y="559"/>
                </a:lnTo>
                <a:lnTo>
                  <a:pt x="441" y="560"/>
                </a:lnTo>
                <a:lnTo>
                  <a:pt x="443" y="560"/>
                </a:lnTo>
                <a:lnTo>
                  <a:pt x="443" y="562"/>
                </a:lnTo>
                <a:lnTo>
                  <a:pt x="441" y="562"/>
                </a:lnTo>
                <a:lnTo>
                  <a:pt x="441" y="564"/>
                </a:lnTo>
                <a:lnTo>
                  <a:pt x="439" y="566"/>
                </a:lnTo>
                <a:lnTo>
                  <a:pt x="439" y="568"/>
                </a:lnTo>
                <a:lnTo>
                  <a:pt x="439" y="570"/>
                </a:lnTo>
                <a:lnTo>
                  <a:pt x="439" y="570"/>
                </a:lnTo>
                <a:lnTo>
                  <a:pt x="439" y="572"/>
                </a:lnTo>
                <a:lnTo>
                  <a:pt x="437" y="572"/>
                </a:lnTo>
                <a:lnTo>
                  <a:pt x="435" y="572"/>
                </a:lnTo>
                <a:lnTo>
                  <a:pt x="433" y="572"/>
                </a:lnTo>
                <a:lnTo>
                  <a:pt x="433" y="574"/>
                </a:lnTo>
                <a:lnTo>
                  <a:pt x="433" y="575"/>
                </a:lnTo>
                <a:lnTo>
                  <a:pt x="435" y="577"/>
                </a:lnTo>
                <a:lnTo>
                  <a:pt x="435" y="579"/>
                </a:lnTo>
                <a:lnTo>
                  <a:pt x="433" y="579"/>
                </a:lnTo>
                <a:lnTo>
                  <a:pt x="433" y="581"/>
                </a:lnTo>
                <a:lnTo>
                  <a:pt x="433" y="583"/>
                </a:lnTo>
                <a:lnTo>
                  <a:pt x="433" y="585"/>
                </a:lnTo>
                <a:lnTo>
                  <a:pt x="435" y="585"/>
                </a:lnTo>
                <a:lnTo>
                  <a:pt x="437" y="583"/>
                </a:lnTo>
                <a:lnTo>
                  <a:pt x="437" y="581"/>
                </a:lnTo>
                <a:lnTo>
                  <a:pt x="437" y="579"/>
                </a:lnTo>
                <a:lnTo>
                  <a:pt x="439" y="581"/>
                </a:lnTo>
                <a:lnTo>
                  <a:pt x="439" y="583"/>
                </a:lnTo>
                <a:lnTo>
                  <a:pt x="439" y="585"/>
                </a:lnTo>
                <a:lnTo>
                  <a:pt x="439" y="587"/>
                </a:lnTo>
                <a:lnTo>
                  <a:pt x="439" y="589"/>
                </a:lnTo>
                <a:lnTo>
                  <a:pt x="437" y="590"/>
                </a:lnTo>
                <a:lnTo>
                  <a:pt x="435" y="590"/>
                </a:lnTo>
                <a:lnTo>
                  <a:pt x="433" y="590"/>
                </a:lnTo>
                <a:lnTo>
                  <a:pt x="431" y="590"/>
                </a:lnTo>
                <a:lnTo>
                  <a:pt x="429" y="590"/>
                </a:lnTo>
                <a:lnTo>
                  <a:pt x="429" y="592"/>
                </a:lnTo>
                <a:lnTo>
                  <a:pt x="429" y="594"/>
                </a:lnTo>
                <a:lnTo>
                  <a:pt x="428" y="594"/>
                </a:lnTo>
                <a:lnTo>
                  <a:pt x="426" y="594"/>
                </a:lnTo>
                <a:lnTo>
                  <a:pt x="424" y="594"/>
                </a:lnTo>
                <a:lnTo>
                  <a:pt x="424" y="596"/>
                </a:lnTo>
                <a:lnTo>
                  <a:pt x="422" y="596"/>
                </a:lnTo>
                <a:lnTo>
                  <a:pt x="422" y="598"/>
                </a:lnTo>
                <a:lnTo>
                  <a:pt x="420" y="598"/>
                </a:lnTo>
                <a:lnTo>
                  <a:pt x="420" y="600"/>
                </a:lnTo>
                <a:lnTo>
                  <a:pt x="418" y="600"/>
                </a:lnTo>
                <a:lnTo>
                  <a:pt x="418" y="602"/>
                </a:lnTo>
                <a:lnTo>
                  <a:pt x="416" y="604"/>
                </a:lnTo>
                <a:lnTo>
                  <a:pt x="414" y="605"/>
                </a:lnTo>
                <a:lnTo>
                  <a:pt x="414" y="607"/>
                </a:lnTo>
                <a:lnTo>
                  <a:pt x="413" y="607"/>
                </a:lnTo>
                <a:lnTo>
                  <a:pt x="413" y="609"/>
                </a:lnTo>
                <a:lnTo>
                  <a:pt x="411" y="609"/>
                </a:lnTo>
                <a:lnTo>
                  <a:pt x="411" y="611"/>
                </a:lnTo>
                <a:lnTo>
                  <a:pt x="409" y="611"/>
                </a:lnTo>
                <a:lnTo>
                  <a:pt x="407" y="611"/>
                </a:lnTo>
                <a:lnTo>
                  <a:pt x="405" y="611"/>
                </a:lnTo>
                <a:lnTo>
                  <a:pt x="403" y="611"/>
                </a:lnTo>
                <a:lnTo>
                  <a:pt x="401" y="611"/>
                </a:lnTo>
                <a:lnTo>
                  <a:pt x="401" y="611"/>
                </a:lnTo>
                <a:lnTo>
                  <a:pt x="399" y="611"/>
                </a:lnTo>
                <a:lnTo>
                  <a:pt x="399" y="613"/>
                </a:lnTo>
                <a:lnTo>
                  <a:pt x="398" y="615"/>
                </a:lnTo>
                <a:lnTo>
                  <a:pt x="396" y="615"/>
                </a:lnTo>
                <a:lnTo>
                  <a:pt x="394" y="617"/>
                </a:lnTo>
                <a:lnTo>
                  <a:pt x="392" y="617"/>
                </a:lnTo>
                <a:lnTo>
                  <a:pt x="390" y="617"/>
                </a:lnTo>
                <a:lnTo>
                  <a:pt x="388" y="619"/>
                </a:lnTo>
                <a:lnTo>
                  <a:pt x="386" y="619"/>
                </a:lnTo>
                <a:lnTo>
                  <a:pt x="386" y="620"/>
                </a:lnTo>
                <a:lnTo>
                  <a:pt x="383" y="620"/>
                </a:lnTo>
                <a:lnTo>
                  <a:pt x="383" y="622"/>
                </a:lnTo>
                <a:lnTo>
                  <a:pt x="381" y="622"/>
                </a:lnTo>
                <a:lnTo>
                  <a:pt x="379" y="624"/>
                </a:lnTo>
                <a:lnTo>
                  <a:pt x="377" y="624"/>
                </a:lnTo>
                <a:lnTo>
                  <a:pt x="375" y="626"/>
                </a:lnTo>
                <a:lnTo>
                  <a:pt x="375" y="628"/>
                </a:lnTo>
                <a:lnTo>
                  <a:pt x="377" y="630"/>
                </a:lnTo>
                <a:lnTo>
                  <a:pt x="375" y="630"/>
                </a:lnTo>
                <a:lnTo>
                  <a:pt x="373" y="630"/>
                </a:lnTo>
                <a:lnTo>
                  <a:pt x="373" y="632"/>
                </a:lnTo>
                <a:lnTo>
                  <a:pt x="371" y="632"/>
                </a:lnTo>
                <a:lnTo>
                  <a:pt x="371" y="634"/>
                </a:lnTo>
                <a:lnTo>
                  <a:pt x="371" y="635"/>
                </a:lnTo>
                <a:lnTo>
                  <a:pt x="369" y="635"/>
                </a:lnTo>
                <a:lnTo>
                  <a:pt x="369" y="637"/>
                </a:lnTo>
                <a:lnTo>
                  <a:pt x="368" y="639"/>
                </a:lnTo>
                <a:lnTo>
                  <a:pt x="366" y="639"/>
                </a:lnTo>
                <a:lnTo>
                  <a:pt x="364" y="639"/>
                </a:lnTo>
                <a:lnTo>
                  <a:pt x="364" y="637"/>
                </a:lnTo>
                <a:lnTo>
                  <a:pt x="362" y="637"/>
                </a:lnTo>
                <a:lnTo>
                  <a:pt x="360" y="637"/>
                </a:lnTo>
                <a:lnTo>
                  <a:pt x="358" y="637"/>
                </a:lnTo>
                <a:lnTo>
                  <a:pt x="356" y="637"/>
                </a:lnTo>
                <a:lnTo>
                  <a:pt x="356" y="639"/>
                </a:lnTo>
                <a:lnTo>
                  <a:pt x="356" y="641"/>
                </a:lnTo>
                <a:lnTo>
                  <a:pt x="356" y="643"/>
                </a:lnTo>
                <a:lnTo>
                  <a:pt x="356" y="645"/>
                </a:lnTo>
                <a:lnTo>
                  <a:pt x="356" y="647"/>
                </a:lnTo>
                <a:lnTo>
                  <a:pt x="354" y="647"/>
                </a:lnTo>
                <a:lnTo>
                  <a:pt x="354" y="649"/>
                </a:lnTo>
                <a:lnTo>
                  <a:pt x="354" y="650"/>
                </a:lnTo>
                <a:lnTo>
                  <a:pt x="354" y="652"/>
                </a:lnTo>
                <a:lnTo>
                  <a:pt x="354" y="654"/>
                </a:lnTo>
                <a:lnTo>
                  <a:pt x="353" y="654"/>
                </a:lnTo>
                <a:lnTo>
                  <a:pt x="353" y="656"/>
                </a:lnTo>
                <a:lnTo>
                  <a:pt x="351" y="658"/>
                </a:lnTo>
                <a:lnTo>
                  <a:pt x="349" y="658"/>
                </a:lnTo>
                <a:lnTo>
                  <a:pt x="349" y="660"/>
                </a:lnTo>
                <a:lnTo>
                  <a:pt x="347" y="660"/>
                </a:lnTo>
                <a:lnTo>
                  <a:pt x="345" y="660"/>
                </a:lnTo>
                <a:lnTo>
                  <a:pt x="343" y="660"/>
                </a:lnTo>
                <a:lnTo>
                  <a:pt x="341" y="660"/>
                </a:lnTo>
                <a:lnTo>
                  <a:pt x="339" y="662"/>
                </a:lnTo>
                <a:lnTo>
                  <a:pt x="338" y="662"/>
                </a:lnTo>
                <a:lnTo>
                  <a:pt x="336" y="660"/>
                </a:lnTo>
                <a:lnTo>
                  <a:pt x="334" y="660"/>
                </a:lnTo>
                <a:lnTo>
                  <a:pt x="332" y="660"/>
                </a:lnTo>
                <a:lnTo>
                  <a:pt x="330" y="662"/>
                </a:lnTo>
                <a:lnTo>
                  <a:pt x="330" y="664"/>
                </a:lnTo>
                <a:lnTo>
                  <a:pt x="330" y="665"/>
                </a:lnTo>
                <a:lnTo>
                  <a:pt x="328" y="667"/>
                </a:lnTo>
                <a:lnTo>
                  <a:pt x="326" y="669"/>
                </a:lnTo>
                <a:lnTo>
                  <a:pt x="324" y="669"/>
                </a:lnTo>
                <a:lnTo>
                  <a:pt x="323" y="671"/>
                </a:lnTo>
                <a:lnTo>
                  <a:pt x="321" y="671"/>
                </a:lnTo>
                <a:lnTo>
                  <a:pt x="319" y="669"/>
                </a:lnTo>
                <a:lnTo>
                  <a:pt x="317" y="669"/>
                </a:lnTo>
                <a:lnTo>
                  <a:pt x="315" y="669"/>
                </a:lnTo>
                <a:lnTo>
                  <a:pt x="313" y="669"/>
                </a:lnTo>
                <a:lnTo>
                  <a:pt x="311" y="669"/>
                </a:lnTo>
                <a:lnTo>
                  <a:pt x="311" y="671"/>
                </a:lnTo>
                <a:lnTo>
                  <a:pt x="308" y="671"/>
                </a:lnTo>
                <a:lnTo>
                  <a:pt x="308" y="669"/>
                </a:lnTo>
                <a:lnTo>
                  <a:pt x="306" y="671"/>
                </a:lnTo>
                <a:lnTo>
                  <a:pt x="306" y="671"/>
                </a:lnTo>
                <a:lnTo>
                  <a:pt x="304" y="669"/>
                </a:lnTo>
                <a:lnTo>
                  <a:pt x="302" y="667"/>
                </a:lnTo>
                <a:lnTo>
                  <a:pt x="300" y="667"/>
                </a:lnTo>
                <a:lnTo>
                  <a:pt x="298" y="667"/>
                </a:lnTo>
                <a:lnTo>
                  <a:pt x="296" y="667"/>
                </a:lnTo>
                <a:lnTo>
                  <a:pt x="296" y="669"/>
                </a:lnTo>
                <a:lnTo>
                  <a:pt x="294" y="671"/>
                </a:lnTo>
                <a:lnTo>
                  <a:pt x="294" y="669"/>
                </a:lnTo>
                <a:lnTo>
                  <a:pt x="293" y="667"/>
                </a:lnTo>
                <a:lnTo>
                  <a:pt x="285" y="669"/>
                </a:lnTo>
                <a:lnTo>
                  <a:pt x="281" y="671"/>
                </a:lnTo>
                <a:lnTo>
                  <a:pt x="281" y="667"/>
                </a:lnTo>
                <a:lnTo>
                  <a:pt x="283" y="665"/>
                </a:lnTo>
                <a:lnTo>
                  <a:pt x="283" y="662"/>
                </a:lnTo>
                <a:lnTo>
                  <a:pt x="287" y="660"/>
                </a:lnTo>
                <a:lnTo>
                  <a:pt x="291" y="656"/>
                </a:lnTo>
                <a:lnTo>
                  <a:pt x="293" y="654"/>
                </a:lnTo>
                <a:lnTo>
                  <a:pt x="293" y="652"/>
                </a:lnTo>
                <a:lnTo>
                  <a:pt x="291" y="650"/>
                </a:lnTo>
                <a:lnTo>
                  <a:pt x="291" y="649"/>
                </a:lnTo>
                <a:lnTo>
                  <a:pt x="289" y="647"/>
                </a:lnTo>
                <a:lnTo>
                  <a:pt x="291" y="645"/>
                </a:lnTo>
                <a:lnTo>
                  <a:pt x="291" y="643"/>
                </a:lnTo>
                <a:lnTo>
                  <a:pt x="289" y="641"/>
                </a:lnTo>
                <a:lnTo>
                  <a:pt x="287" y="641"/>
                </a:lnTo>
                <a:lnTo>
                  <a:pt x="283" y="645"/>
                </a:lnTo>
                <a:lnTo>
                  <a:pt x="279" y="641"/>
                </a:lnTo>
                <a:lnTo>
                  <a:pt x="278" y="639"/>
                </a:lnTo>
                <a:lnTo>
                  <a:pt x="276" y="634"/>
                </a:lnTo>
                <a:lnTo>
                  <a:pt x="276" y="624"/>
                </a:lnTo>
                <a:lnTo>
                  <a:pt x="276" y="615"/>
                </a:lnTo>
                <a:lnTo>
                  <a:pt x="278" y="607"/>
                </a:lnTo>
                <a:lnTo>
                  <a:pt x="279" y="592"/>
                </a:lnTo>
                <a:lnTo>
                  <a:pt x="281" y="585"/>
                </a:lnTo>
                <a:lnTo>
                  <a:pt x="281" y="581"/>
                </a:lnTo>
                <a:lnTo>
                  <a:pt x="279" y="575"/>
                </a:lnTo>
                <a:lnTo>
                  <a:pt x="278" y="570"/>
                </a:lnTo>
                <a:lnTo>
                  <a:pt x="278" y="568"/>
                </a:lnTo>
                <a:lnTo>
                  <a:pt x="278" y="562"/>
                </a:lnTo>
                <a:lnTo>
                  <a:pt x="278" y="557"/>
                </a:lnTo>
                <a:lnTo>
                  <a:pt x="276" y="545"/>
                </a:lnTo>
                <a:lnTo>
                  <a:pt x="272" y="536"/>
                </a:lnTo>
                <a:lnTo>
                  <a:pt x="270" y="532"/>
                </a:lnTo>
                <a:lnTo>
                  <a:pt x="268" y="528"/>
                </a:lnTo>
                <a:lnTo>
                  <a:pt x="264" y="525"/>
                </a:lnTo>
                <a:lnTo>
                  <a:pt x="263" y="521"/>
                </a:lnTo>
                <a:lnTo>
                  <a:pt x="263" y="515"/>
                </a:lnTo>
                <a:lnTo>
                  <a:pt x="263" y="510"/>
                </a:lnTo>
                <a:lnTo>
                  <a:pt x="264" y="500"/>
                </a:lnTo>
                <a:lnTo>
                  <a:pt x="264" y="497"/>
                </a:lnTo>
                <a:lnTo>
                  <a:pt x="263" y="491"/>
                </a:lnTo>
                <a:lnTo>
                  <a:pt x="259" y="483"/>
                </a:lnTo>
                <a:lnTo>
                  <a:pt x="259" y="482"/>
                </a:lnTo>
                <a:lnTo>
                  <a:pt x="259" y="480"/>
                </a:lnTo>
                <a:lnTo>
                  <a:pt x="259" y="480"/>
                </a:lnTo>
                <a:lnTo>
                  <a:pt x="257" y="474"/>
                </a:lnTo>
                <a:lnTo>
                  <a:pt x="253" y="470"/>
                </a:lnTo>
                <a:lnTo>
                  <a:pt x="251" y="470"/>
                </a:lnTo>
                <a:lnTo>
                  <a:pt x="246" y="463"/>
                </a:lnTo>
                <a:lnTo>
                  <a:pt x="244" y="461"/>
                </a:lnTo>
                <a:lnTo>
                  <a:pt x="240" y="457"/>
                </a:lnTo>
                <a:lnTo>
                  <a:pt x="240" y="455"/>
                </a:lnTo>
                <a:lnTo>
                  <a:pt x="225" y="437"/>
                </a:lnTo>
                <a:lnTo>
                  <a:pt x="219" y="429"/>
                </a:lnTo>
                <a:lnTo>
                  <a:pt x="214" y="422"/>
                </a:lnTo>
                <a:lnTo>
                  <a:pt x="212" y="420"/>
                </a:lnTo>
                <a:lnTo>
                  <a:pt x="203" y="407"/>
                </a:lnTo>
                <a:lnTo>
                  <a:pt x="201" y="405"/>
                </a:lnTo>
                <a:lnTo>
                  <a:pt x="199" y="403"/>
                </a:lnTo>
                <a:lnTo>
                  <a:pt x="197" y="399"/>
                </a:lnTo>
                <a:lnTo>
                  <a:pt x="199" y="395"/>
                </a:lnTo>
                <a:lnTo>
                  <a:pt x="197" y="395"/>
                </a:lnTo>
                <a:lnTo>
                  <a:pt x="197" y="393"/>
                </a:lnTo>
                <a:lnTo>
                  <a:pt x="195" y="392"/>
                </a:lnTo>
                <a:lnTo>
                  <a:pt x="195" y="392"/>
                </a:lnTo>
                <a:lnTo>
                  <a:pt x="193" y="390"/>
                </a:lnTo>
                <a:lnTo>
                  <a:pt x="193" y="388"/>
                </a:lnTo>
                <a:lnTo>
                  <a:pt x="189" y="386"/>
                </a:lnTo>
                <a:lnTo>
                  <a:pt x="186" y="382"/>
                </a:lnTo>
                <a:lnTo>
                  <a:pt x="184" y="380"/>
                </a:lnTo>
                <a:lnTo>
                  <a:pt x="182" y="378"/>
                </a:lnTo>
                <a:lnTo>
                  <a:pt x="180" y="378"/>
                </a:lnTo>
                <a:lnTo>
                  <a:pt x="176" y="375"/>
                </a:lnTo>
                <a:lnTo>
                  <a:pt x="176" y="373"/>
                </a:lnTo>
                <a:lnTo>
                  <a:pt x="171" y="369"/>
                </a:lnTo>
                <a:lnTo>
                  <a:pt x="169" y="365"/>
                </a:lnTo>
                <a:lnTo>
                  <a:pt x="163" y="360"/>
                </a:lnTo>
                <a:lnTo>
                  <a:pt x="159" y="356"/>
                </a:lnTo>
                <a:lnTo>
                  <a:pt x="156" y="352"/>
                </a:lnTo>
                <a:lnTo>
                  <a:pt x="146" y="347"/>
                </a:lnTo>
                <a:lnTo>
                  <a:pt x="143" y="343"/>
                </a:lnTo>
                <a:lnTo>
                  <a:pt x="141" y="341"/>
                </a:lnTo>
                <a:lnTo>
                  <a:pt x="141" y="339"/>
                </a:lnTo>
                <a:lnTo>
                  <a:pt x="137" y="337"/>
                </a:lnTo>
                <a:lnTo>
                  <a:pt x="133" y="333"/>
                </a:lnTo>
                <a:lnTo>
                  <a:pt x="131" y="333"/>
                </a:lnTo>
                <a:lnTo>
                  <a:pt x="128" y="330"/>
                </a:lnTo>
                <a:lnTo>
                  <a:pt x="126" y="330"/>
                </a:lnTo>
                <a:lnTo>
                  <a:pt x="126" y="326"/>
                </a:lnTo>
                <a:lnTo>
                  <a:pt x="116" y="318"/>
                </a:lnTo>
                <a:lnTo>
                  <a:pt x="113" y="313"/>
                </a:lnTo>
                <a:lnTo>
                  <a:pt x="111" y="313"/>
                </a:lnTo>
                <a:lnTo>
                  <a:pt x="109" y="311"/>
                </a:lnTo>
                <a:lnTo>
                  <a:pt x="107" y="309"/>
                </a:lnTo>
                <a:lnTo>
                  <a:pt x="107" y="307"/>
                </a:lnTo>
                <a:lnTo>
                  <a:pt x="111" y="298"/>
                </a:lnTo>
                <a:lnTo>
                  <a:pt x="111" y="296"/>
                </a:lnTo>
                <a:lnTo>
                  <a:pt x="109" y="294"/>
                </a:lnTo>
                <a:lnTo>
                  <a:pt x="109" y="292"/>
                </a:lnTo>
                <a:lnTo>
                  <a:pt x="107" y="290"/>
                </a:lnTo>
                <a:lnTo>
                  <a:pt x="105" y="290"/>
                </a:lnTo>
                <a:lnTo>
                  <a:pt x="105" y="288"/>
                </a:lnTo>
                <a:lnTo>
                  <a:pt x="103" y="287"/>
                </a:lnTo>
                <a:lnTo>
                  <a:pt x="101" y="285"/>
                </a:lnTo>
                <a:lnTo>
                  <a:pt x="99" y="283"/>
                </a:lnTo>
                <a:lnTo>
                  <a:pt x="98" y="281"/>
                </a:lnTo>
                <a:lnTo>
                  <a:pt x="98" y="279"/>
                </a:lnTo>
                <a:lnTo>
                  <a:pt x="96" y="277"/>
                </a:lnTo>
                <a:lnTo>
                  <a:pt x="94" y="275"/>
                </a:lnTo>
                <a:lnTo>
                  <a:pt x="92" y="275"/>
                </a:lnTo>
                <a:lnTo>
                  <a:pt x="92" y="273"/>
                </a:lnTo>
                <a:lnTo>
                  <a:pt x="90" y="272"/>
                </a:lnTo>
                <a:lnTo>
                  <a:pt x="88" y="272"/>
                </a:lnTo>
                <a:lnTo>
                  <a:pt x="86" y="273"/>
                </a:lnTo>
                <a:lnTo>
                  <a:pt x="84" y="273"/>
                </a:lnTo>
                <a:lnTo>
                  <a:pt x="84" y="272"/>
                </a:lnTo>
                <a:lnTo>
                  <a:pt x="83" y="272"/>
                </a:lnTo>
                <a:lnTo>
                  <a:pt x="81" y="273"/>
                </a:lnTo>
                <a:lnTo>
                  <a:pt x="79" y="273"/>
                </a:lnTo>
                <a:lnTo>
                  <a:pt x="79" y="272"/>
                </a:lnTo>
                <a:lnTo>
                  <a:pt x="77" y="270"/>
                </a:lnTo>
                <a:lnTo>
                  <a:pt x="77" y="268"/>
                </a:lnTo>
                <a:lnTo>
                  <a:pt x="75" y="268"/>
                </a:lnTo>
                <a:lnTo>
                  <a:pt x="75" y="266"/>
                </a:lnTo>
                <a:lnTo>
                  <a:pt x="73" y="264"/>
                </a:lnTo>
                <a:lnTo>
                  <a:pt x="71" y="262"/>
                </a:lnTo>
                <a:lnTo>
                  <a:pt x="71" y="260"/>
                </a:lnTo>
                <a:lnTo>
                  <a:pt x="69" y="260"/>
                </a:lnTo>
                <a:lnTo>
                  <a:pt x="69" y="258"/>
                </a:lnTo>
                <a:lnTo>
                  <a:pt x="69" y="257"/>
                </a:lnTo>
                <a:lnTo>
                  <a:pt x="68" y="257"/>
                </a:lnTo>
                <a:lnTo>
                  <a:pt x="66" y="257"/>
                </a:lnTo>
                <a:lnTo>
                  <a:pt x="66" y="255"/>
                </a:lnTo>
                <a:lnTo>
                  <a:pt x="64" y="255"/>
                </a:lnTo>
                <a:lnTo>
                  <a:pt x="62" y="253"/>
                </a:lnTo>
                <a:lnTo>
                  <a:pt x="62" y="251"/>
                </a:lnTo>
                <a:lnTo>
                  <a:pt x="60" y="249"/>
                </a:lnTo>
                <a:lnTo>
                  <a:pt x="60" y="247"/>
                </a:lnTo>
                <a:lnTo>
                  <a:pt x="58" y="245"/>
                </a:lnTo>
                <a:lnTo>
                  <a:pt x="58" y="243"/>
                </a:lnTo>
                <a:lnTo>
                  <a:pt x="58" y="242"/>
                </a:lnTo>
                <a:lnTo>
                  <a:pt x="56" y="242"/>
                </a:lnTo>
                <a:lnTo>
                  <a:pt x="56" y="240"/>
                </a:lnTo>
                <a:lnTo>
                  <a:pt x="56" y="238"/>
                </a:lnTo>
                <a:lnTo>
                  <a:pt x="54" y="238"/>
                </a:lnTo>
                <a:lnTo>
                  <a:pt x="54" y="236"/>
                </a:lnTo>
                <a:lnTo>
                  <a:pt x="54" y="234"/>
                </a:lnTo>
                <a:lnTo>
                  <a:pt x="53" y="234"/>
                </a:lnTo>
                <a:lnTo>
                  <a:pt x="53" y="232"/>
                </a:lnTo>
                <a:lnTo>
                  <a:pt x="53" y="230"/>
                </a:lnTo>
                <a:lnTo>
                  <a:pt x="51" y="228"/>
                </a:lnTo>
                <a:lnTo>
                  <a:pt x="51" y="227"/>
                </a:lnTo>
                <a:lnTo>
                  <a:pt x="49" y="225"/>
                </a:lnTo>
                <a:lnTo>
                  <a:pt x="49" y="223"/>
                </a:lnTo>
                <a:lnTo>
                  <a:pt x="47" y="223"/>
                </a:lnTo>
                <a:lnTo>
                  <a:pt x="47" y="221"/>
                </a:lnTo>
                <a:lnTo>
                  <a:pt x="45" y="219"/>
                </a:lnTo>
                <a:lnTo>
                  <a:pt x="45" y="217"/>
                </a:lnTo>
                <a:lnTo>
                  <a:pt x="43" y="215"/>
                </a:lnTo>
                <a:lnTo>
                  <a:pt x="43" y="213"/>
                </a:lnTo>
                <a:lnTo>
                  <a:pt x="41" y="213"/>
                </a:lnTo>
                <a:lnTo>
                  <a:pt x="41" y="212"/>
                </a:lnTo>
                <a:lnTo>
                  <a:pt x="39" y="212"/>
                </a:lnTo>
                <a:lnTo>
                  <a:pt x="38" y="210"/>
                </a:lnTo>
                <a:lnTo>
                  <a:pt x="36" y="208"/>
                </a:lnTo>
                <a:lnTo>
                  <a:pt x="36" y="206"/>
                </a:lnTo>
                <a:lnTo>
                  <a:pt x="36" y="204"/>
                </a:lnTo>
                <a:lnTo>
                  <a:pt x="36" y="202"/>
                </a:lnTo>
                <a:lnTo>
                  <a:pt x="38" y="200"/>
                </a:lnTo>
                <a:lnTo>
                  <a:pt x="39" y="198"/>
                </a:lnTo>
                <a:lnTo>
                  <a:pt x="39" y="197"/>
                </a:lnTo>
                <a:lnTo>
                  <a:pt x="38" y="195"/>
                </a:lnTo>
                <a:lnTo>
                  <a:pt x="36" y="195"/>
                </a:lnTo>
                <a:lnTo>
                  <a:pt x="36" y="197"/>
                </a:lnTo>
                <a:lnTo>
                  <a:pt x="34" y="197"/>
                </a:lnTo>
                <a:lnTo>
                  <a:pt x="32" y="197"/>
                </a:lnTo>
                <a:lnTo>
                  <a:pt x="30" y="198"/>
                </a:lnTo>
                <a:lnTo>
                  <a:pt x="28" y="198"/>
                </a:lnTo>
                <a:lnTo>
                  <a:pt x="26" y="198"/>
                </a:lnTo>
                <a:lnTo>
                  <a:pt x="24" y="198"/>
                </a:lnTo>
                <a:lnTo>
                  <a:pt x="24" y="197"/>
                </a:lnTo>
                <a:lnTo>
                  <a:pt x="23" y="195"/>
                </a:lnTo>
                <a:lnTo>
                  <a:pt x="23" y="193"/>
                </a:lnTo>
                <a:lnTo>
                  <a:pt x="21" y="191"/>
                </a:lnTo>
                <a:lnTo>
                  <a:pt x="21" y="191"/>
                </a:lnTo>
                <a:lnTo>
                  <a:pt x="19" y="189"/>
                </a:lnTo>
                <a:lnTo>
                  <a:pt x="19" y="187"/>
                </a:lnTo>
                <a:lnTo>
                  <a:pt x="21" y="185"/>
                </a:lnTo>
                <a:lnTo>
                  <a:pt x="21" y="185"/>
                </a:lnTo>
                <a:lnTo>
                  <a:pt x="23" y="185"/>
                </a:lnTo>
                <a:lnTo>
                  <a:pt x="24" y="185"/>
                </a:lnTo>
                <a:lnTo>
                  <a:pt x="26" y="185"/>
                </a:lnTo>
                <a:lnTo>
                  <a:pt x="28" y="185"/>
                </a:lnTo>
                <a:lnTo>
                  <a:pt x="30" y="185"/>
                </a:lnTo>
                <a:lnTo>
                  <a:pt x="30" y="183"/>
                </a:lnTo>
                <a:lnTo>
                  <a:pt x="32" y="183"/>
                </a:lnTo>
                <a:lnTo>
                  <a:pt x="32" y="182"/>
                </a:lnTo>
                <a:lnTo>
                  <a:pt x="30" y="182"/>
                </a:lnTo>
                <a:lnTo>
                  <a:pt x="30" y="180"/>
                </a:lnTo>
                <a:lnTo>
                  <a:pt x="28" y="178"/>
                </a:lnTo>
                <a:lnTo>
                  <a:pt x="28" y="176"/>
                </a:lnTo>
                <a:lnTo>
                  <a:pt x="26" y="174"/>
                </a:lnTo>
                <a:lnTo>
                  <a:pt x="26" y="172"/>
                </a:lnTo>
                <a:lnTo>
                  <a:pt x="28" y="172"/>
                </a:lnTo>
                <a:lnTo>
                  <a:pt x="28" y="170"/>
                </a:lnTo>
                <a:lnTo>
                  <a:pt x="28" y="168"/>
                </a:lnTo>
                <a:lnTo>
                  <a:pt x="28" y="168"/>
                </a:lnTo>
                <a:lnTo>
                  <a:pt x="26" y="168"/>
                </a:lnTo>
                <a:lnTo>
                  <a:pt x="26" y="167"/>
                </a:lnTo>
                <a:lnTo>
                  <a:pt x="24" y="165"/>
                </a:lnTo>
                <a:lnTo>
                  <a:pt x="23" y="163"/>
                </a:lnTo>
                <a:lnTo>
                  <a:pt x="23" y="161"/>
                </a:lnTo>
                <a:lnTo>
                  <a:pt x="23" y="159"/>
                </a:lnTo>
                <a:lnTo>
                  <a:pt x="21" y="159"/>
                </a:lnTo>
                <a:lnTo>
                  <a:pt x="21" y="157"/>
                </a:lnTo>
                <a:lnTo>
                  <a:pt x="21" y="155"/>
                </a:lnTo>
                <a:lnTo>
                  <a:pt x="21" y="155"/>
                </a:lnTo>
                <a:lnTo>
                  <a:pt x="21" y="153"/>
                </a:lnTo>
                <a:lnTo>
                  <a:pt x="19" y="152"/>
                </a:lnTo>
                <a:lnTo>
                  <a:pt x="17" y="150"/>
                </a:lnTo>
                <a:lnTo>
                  <a:pt x="17" y="148"/>
                </a:lnTo>
                <a:lnTo>
                  <a:pt x="15" y="148"/>
                </a:lnTo>
                <a:lnTo>
                  <a:pt x="15" y="146"/>
                </a:lnTo>
                <a:lnTo>
                  <a:pt x="13" y="146"/>
                </a:lnTo>
                <a:lnTo>
                  <a:pt x="13" y="144"/>
                </a:lnTo>
                <a:lnTo>
                  <a:pt x="11" y="144"/>
                </a:lnTo>
                <a:lnTo>
                  <a:pt x="9" y="142"/>
                </a:lnTo>
                <a:lnTo>
                  <a:pt x="8" y="140"/>
                </a:lnTo>
                <a:lnTo>
                  <a:pt x="8" y="138"/>
                </a:lnTo>
                <a:lnTo>
                  <a:pt x="6" y="138"/>
                </a:lnTo>
                <a:lnTo>
                  <a:pt x="6" y="137"/>
                </a:lnTo>
                <a:lnTo>
                  <a:pt x="4" y="137"/>
                </a:lnTo>
                <a:lnTo>
                  <a:pt x="4" y="135"/>
                </a:lnTo>
                <a:lnTo>
                  <a:pt x="2" y="133"/>
                </a:lnTo>
                <a:lnTo>
                  <a:pt x="2" y="131"/>
                </a:lnTo>
                <a:lnTo>
                  <a:pt x="2" y="129"/>
                </a:lnTo>
                <a:lnTo>
                  <a:pt x="0" y="129"/>
                </a:lnTo>
                <a:lnTo>
                  <a:pt x="0" y="127"/>
                </a:lnTo>
                <a:lnTo>
                  <a:pt x="0" y="125"/>
                </a:lnTo>
                <a:lnTo>
                  <a:pt x="0" y="123"/>
                </a:lnTo>
                <a:lnTo>
                  <a:pt x="2" y="123"/>
                </a:lnTo>
                <a:lnTo>
                  <a:pt x="2" y="122"/>
                </a:lnTo>
                <a:lnTo>
                  <a:pt x="4" y="120"/>
                </a:lnTo>
                <a:lnTo>
                  <a:pt x="4" y="118"/>
                </a:lnTo>
                <a:lnTo>
                  <a:pt x="6" y="118"/>
                </a:lnTo>
                <a:lnTo>
                  <a:pt x="6" y="116"/>
                </a:lnTo>
                <a:lnTo>
                  <a:pt x="6" y="114"/>
                </a:lnTo>
                <a:lnTo>
                  <a:pt x="8" y="112"/>
                </a:lnTo>
                <a:lnTo>
                  <a:pt x="8" y="110"/>
                </a:lnTo>
                <a:lnTo>
                  <a:pt x="8" y="108"/>
                </a:lnTo>
                <a:lnTo>
                  <a:pt x="8" y="107"/>
                </a:lnTo>
                <a:lnTo>
                  <a:pt x="9" y="105"/>
                </a:lnTo>
                <a:lnTo>
                  <a:pt x="9" y="103"/>
                </a:lnTo>
                <a:lnTo>
                  <a:pt x="11" y="103"/>
                </a:lnTo>
                <a:lnTo>
                  <a:pt x="13" y="103"/>
                </a:lnTo>
                <a:lnTo>
                  <a:pt x="15" y="101"/>
                </a:lnTo>
                <a:lnTo>
                  <a:pt x="15" y="99"/>
                </a:lnTo>
                <a:lnTo>
                  <a:pt x="17" y="97"/>
                </a:lnTo>
                <a:lnTo>
                  <a:pt x="19" y="97"/>
                </a:lnTo>
                <a:lnTo>
                  <a:pt x="19" y="95"/>
                </a:lnTo>
                <a:lnTo>
                  <a:pt x="21" y="93"/>
                </a:lnTo>
                <a:lnTo>
                  <a:pt x="21" y="92"/>
                </a:lnTo>
                <a:lnTo>
                  <a:pt x="21" y="90"/>
                </a:lnTo>
                <a:lnTo>
                  <a:pt x="23" y="88"/>
                </a:lnTo>
                <a:lnTo>
                  <a:pt x="23" y="86"/>
                </a:lnTo>
                <a:lnTo>
                  <a:pt x="21" y="84"/>
                </a:lnTo>
                <a:lnTo>
                  <a:pt x="23" y="82"/>
                </a:lnTo>
                <a:lnTo>
                  <a:pt x="24" y="80"/>
                </a:lnTo>
                <a:lnTo>
                  <a:pt x="26" y="78"/>
                </a:lnTo>
                <a:lnTo>
                  <a:pt x="28" y="78"/>
                </a:lnTo>
                <a:lnTo>
                  <a:pt x="30" y="78"/>
                </a:lnTo>
                <a:lnTo>
                  <a:pt x="32" y="76"/>
                </a:lnTo>
                <a:lnTo>
                  <a:pt x="34" y="76"/>
                </a:lnTo>
                <a:lnTo>
                  <a:pt x="34" y="75"/>
                </a:lnTo>
                <a:lnTo>
                  <a:pt x="36" y="75"/>
                </a:lnTo>
                <a:lnTo>
                  <a:pt x="38" y="73"/>
                </a:lnTo>
                <a:lnTo>
                  <a:pt x="39" y="73"/>
                </a:lnTo>
                <a:lnTo>
                  <a:pt x="39" y="71"/>
                </a:lnTo>
                <a:lnTo>
                  <a:pt x="41" y="71"/>
                </a:lnTo>
                <a:lnTo>
                  <a:pt x="43" y="71"/>
                </a:lnTo>
                <a:lnTo>
                  <a:pt x="45" y="71"/>
                </a:lnTo>
                <a:lnTo>
                  <a:pt x="45" y="69"/>
                </a:lnTo>
                <a:lnTo>
                  <a:pt x="47" y="69"/>
                </a:lnTo>
                <a:lnTo>
                  <a:pt x="49" y="69"/>
                </a:lnTo>
                <a:lnTo>
                  <a:pt x="51" y="69"/>
                </a:lnTo>
                <a:lnTo>
                  <a:pt x="53" y="69"/>
                </a:lnTo>
                <a:lnTo>
                  <a:pt x="54" y="69"/>
                </a:lnTo>
                <a:lnTo>
                  <a:pt x="56" y="69"/>
                </a:lnTo>
                <a:lnTo>
                  <a:pt x="58" y="69"/>
                </a:lnTo>
                <a:lnTo>
                  <a:pt x="60" y="69"/>
                </a:lnTo>
                <a:lnTo>
                  <a:pt x="62" y="69"/>
                </a:lnTo>
                <a:lnTo>
                  <a:pt x="64" y="69"/>
                </a:lnTo>
                <a:lnTo>
                  <a:pt x="66" y="71"/>
                </a:lnTo>
                <a:lnTo>
                  <a:pt x="68" y="71"/>
                </a:lnTo>
                <a:lnTo>
                  <a:pt x="69" y="71"/>
                </a:lnTo>
                <a:lnTo>
                  <a:pt x="69" y="71"/>
                </a:lnTo>
                <a:lnTo>
                  <a:pt x="69" y="73"/>
                </a:lnTo>
                <a:lnTo>
                  <a:pt x="71" y="73"/>
                </a:lnTo>
                <a:lnTo>
                  <a:pt x="73" y="73"/>
                </a:lnTo>
                <a:lnTo>
                  <a:pt x="73" y="75"/>
                </a:lnTo>
                <a:lnTo>
                  <a:pt x="75" y="75"/>
                </a:lnTo>
                <a:lnTo>
                  <a:pt x="77" y="76"/>
                </a:lnTo>
                <a:lnTo>
                  <a:pt x="79" y="76"/>
                </a:lnTo>
                <a:lnTo>
                  <a:pt x="81" y="78"/>
                </a:lnTo>
                <a:lnTo>
                  <a:pt x="83" y="78"/>
                </a:lnTo>
                <a:lnTo>
                  <a:pt x="84" y="78"/>
                </a:lnTo>
                <a:lnTo>
                  <a:pt x="86" y="78"/>
                </a:lnTo>
                <a:lnTo>
                  <a:pt x="88" y="78"/>
                </a:lnTo>
                <a:lnTo>
                  <a:pt x="90" y="78"/>
                </a:lnTo>
                <a:lnTo>
                  <a:pt x="90" y="76"/>
                </a:lnTo>
                <a:lnTo>
                  <a:pt x="92" y="76"/>
                </a:lnTo>
                <a:lnTo>
                  <a:pt x="94" y="76"/>
                </a:lnTo>
                <a:lnTo>
                  <a:pt x="94" y="75"/>
                </a:lnTo>
                <a:lnTo>
                  <a:pt x="96" y="75"/>
                </a:lnTo>
                <a:lnTo>
                  <a:pt x="98" y="75"/>
                </a:lnTo>
                <a:lnTo>
                  <a:pt x="99" y="75"/>
                </a:lnTo>
                <a:lnTo>
                  <a:pt x="99" y="73"/>
                </a:lnTo>
                <a:lnTo>
                  <a:pt x="99" y="71"/>
                </a:lnTo>
                <a:lnTo>
                  <a:pt x="98" y="69"/>
                </a:lnTo>
                <a:lnTo>
                  <a:pt x="98" y="67"/>
                </a:lnTo>
                <a:lnTo>
                  <a:pt x="98" y="65"/>
                </a:lnTo>
                <a:lnTo>
                  <a:pt x="99" y="65"/>
                </a:lnTo>
                <a:lnTo>
                  <a:pt x="99" y="63"/>
                </a:lnTo>
                <a:lnTo>
                  <a:pt x="101" y="63"/>
                </a:lnTo>
                <a:lnTo>
                  <a:pt x="103" y="63"/>
                </a:lnTo>
                <a:lnTo>
                  <a:pt x="105" y="63"/>
                </a:lnTo>
                <a:lnTo>
                  <a:pt x="105" y="61"/>
                </a:lnTo>
                <a:lnTo>
                  <a:pt x="107" y="61"/>
                </a:lnTo>
                <a:lnTo>
                  <a:pt x="107" y="60"/>
                </a:lnTo>
                <a:lnTo>
                  <a:pt x="109" y="60"/>
                </a:lnTo>
                <a:lnTo>
                  <a:pt x="109" y="58"/>
                </a:lnTo>
                <a:lnTo>
                  <a:pt x="111" y="56"/>
                </a:lnTo>
                <a:lnTo>
                  <a:pt x="113" y="56"/>
                </a:lnTo>
                <a:lnTo>
                  <a:pt x="114" y="56"/>
                </a:lnTo>
                <a:lnTo>
                  <a:pt x="116" y="58"/>
                </a:lnTo>
                <a:lnTo>
                  <a:pt x="116" y="58"/>
                </a:lnTo>
                <a:lnTo>
                  <a:pt x="158" y="56"/>
                </a:lnTo>
                <a:lnTo>
                  <a:pt x="159" y="56"/>
                </a:lnTo>
                <a:lnTo>
                  <a:pt x="161" y="56"/>
                </a:lnTo>
                <a:lnTo>
                  <a:pt x="163" y="56"/>
                </a:lnTo>
                <a:lnTo>
                  <a:pt x="163" y="56"/>
                </a:lnTo>
                <a:lnTo>
                  <a:pt x="165" y="56"/>
                </a:lnTo>
                <a:lnTo>
                  <a:pt x="167" y="56"/>
                </a:lnTo>
                <a:lnTo>
                  <a:pt x="169" y="56"/>
                </a:lnTo>
                <a:lnTo>
                  <a:pt x="171" y="56"/>
                </a:lnTo>
                <a:lnTo>
                  <a:pt x="173" y="56"/>
                </a:lnTo>
                <a:lnTo>
                  <a:pt x="174" y="54"/>
                </a:lnTo>
                <a:lnTo>
                  <a:pt x="176" y="54"/>
                </a:lnTo>
                <a:lnTo>
                  <a:pt x="176" y="52"/>
                </a:lnTo>
                <a:lnTo>
                  <a:pt x="178" y="52"/>
                </a:lnTo>
                <a:lnTo>
                  <a:pt x="180" y="50"/>
                </a:lnTo>
                <a:lnTo>
                  <a:pt x="182" y="50"/>
                </a:lnTo>
                <a:lnTo>
                  <a:pt x="182" y="48"/>
                </a:lnTo>
                <a:lnTo>
                  <a:pt x="184" y="50"/>
                </a:lnTo>
                <a:lnTo>
                  <a:pt x="186" y="50"/>
                </a:lnTo>
                <a:lnTo>
                  <a:pt x="188" y="50"/>
                </a:lnTo>
                <a:lnTo>
                  <a:pt x="189" y="50"/>
                </a:lnTo>
                <a:lnTo>
                  <a:pt x="189" y="48"/>
                </a:lnTo>
                <a:lnTo>
                  <a:pt x="191" y="48"/>
                </a:lnTo>
                <a:lnTo>
                  <a:pt x="193" y="48"/>
                </a:lnTo>
                <a:lnTo>
                  <a:pt x="195" y="48"/>
                </a:lnTo>
                <a:lnTo>
                  <a:pt x="197" y="48"/>
                </a:lnTo>
                <a:lnTo>
                  <a:pt x="201" y="48"/>
                </a:lnTo>
                <a:lnTo>
                  <a:pt x="203" y="48"/>
                </a:lnTo>
                <a:lnTo>
                  <a:pt x="204" y="48"/>
                </a:lnTo>
                <a:lnTo>
                  <a:pt x="206" y="50"/>
                </a:lnTo>
                <a:lnTo>
                  <a:pt x="208" y="50"/>
                </a:lnTo>
                <a:lnTo>
                  <a:pt x="210" y="50"/>
                </a:lnTo>
                <a:lnTo>
                  <a:pt x="212" y="50"/>
                </a:lnTo>
                <a:lnTo>
                  <a:pt x="212" y="52"/>
                </a:lnTo>
                <a:lnTo>
                  <a:pt x="212" y="52"/>
                </a:lnTo>
                <a:lnTo>
                  <a:pt x="214" y="52"/>
                </a:lnTo>
                <a:lnTo>
                  <a:pt x="216" y="54"/>
                </a:lnTo>
                <a:lnTo>
                  <a:pt x="218" y="54"/>
                </a:lnTo>
                <a:lnTo>
                  <a:pt x="219" y="54"/>
                </a:lnTo>
                <a:lnTo>
                  <a:pt x="221" y="54"/>
                </a:lnTo>
                <a:lnTo>
                  <a:pt x="223" y="56"/>
                </a:lnTo>
                <a:lnTo>
                  <a:pt x="225" y="56"/>
                </a:lnTo>
                <a:lnTo>
                  <a:pt x="227" y="56"/>
                </a:lnTo>
                <a:lnTo>
                  <a:pt x="229" y="56"/>
                </a:lnTo>
                <a:lnTo>
                  <a:pt x="229" y="54"/>
                </a:lnTo>
                <a:lnTo>
                  <a:pt x="231" y="54"/>
                </a:lnTo>
                <a:lnTo>
                  <a:pt x="233" y="54"/>
                </a:lnTo>
                <a:lnTo>
                  <a:pt x="234" y="54"/>
                </a:lnTo>
                <a:lnTo>
                  <a:pt x="236" y="54"/>
                </a:lnTo>
                <a:lnTo>
                  <a:pt x="238" y="52"/>
                </a:lnTo>
                <a:lnTo>
                  <a:pt x="240" y="52"/>
                </a:lnTo>
                <a:lnTo>
                  <a:pt x="242" y="52"/>
                </a:lnTo>
                <a:lnTo>
                  <a:pt x="244" y="52"/>
                </a:lnTo>
                <a:lnTo>
                  <a:pt x="244" y="54"/>
                </a:lnTo>
                <a:lnTo>
                  <a:pt x="246" y="54"/>
                </a:lnTo>
                <a:lnTo>
                  <a:pt x="248" y="54"/>
                </a:lnTo>
                <a:lnTo>
                  <a:pt x="249" y="54"/>
                </a:lnTo>
                <a:lnTo>
                  <a:pt x="251" y="54"/>
                </a:lnTo>
                <a:lnTo>
                  <a:pt x="253" y="54"/>
                </a:lnTo>
                <a:lnTo>
                  <a:pt x="255" y="54"/>
                </a:lnTo>
                <a:lnTo>
                  <a:pt x="257" y="54"/>
                </a:lnTo>
                <a:lnTo>
                  <a:pt x="259" y="54"/>
                </a:lnTo>
                <a:lnTo>
                  <a:pt x="268" y="41"/>
                </a:lnTo>
                <a:lnTo>
                  <a:pt x="270" y="41"/>
                </a:lnTo>
                <a:lnTo>
                  <a:pt x="272" y="39"/>
                </a:lnTo>
                <a:lnTo>
                  <a:pt x="272" y="37"/>
                </a:lnTo>
                <a:lnTo>
                  <a:pt x="274" y="37"/>
                </a:lnTo>
                <a:lnTo>
                  <a:pt x="274" y="35"/>
                </a:lnTo>
                <a:lnTo>
                  <a:pt x="276" y="35"/>
                </a:lnTo>
                <a:lnTo>
                  <a:pt x="276" y="33"/>
                </a:lnTo>
                <a:lnTo>
                  <a:pt x="278" y="33"/>
                </a:lnTo>
                <a:lnTo>
                  <a:pt x="279" y="33"/>
                </a:lnTo>
                <a:lnTo>
                  <a:pt x="279" y="31"/>
                </a:lnTo>
                <a:lnTo>
                  <a:pt x="281" y="31"/>
                </a:lnTo>
                <a:lnTo>
                  <a:pt x="281" y="30"/>
                </a:lnTo>
                <a:lnTo>
                  <a:pt x="283" y="30"/>
                </a:lnTo>
                <a:lnTo>
                  <a:pt x="283" y="28"/>
                </a:lnTo>
                <a:lnTo>
                  <a:pt x="285" y="28"/>
                </a:lnTo>
                <a:lnTo>
                  <a:pt x="285" y="26"/>
                </a:lnTo>
                <a:lnTo>
                  <a:pt x="287" y="26"/>
                </a:lnTo>
                <a:lnTo>
                  <a:pt x="285" y="24"/>
                </a:lnTo>
                <a:lnTo>
                  <a:pt x="285" y="22"/>
                </a:lnTo>
                <a:lnTo>
                  <a:pt x="285" y="20"/>
                </a:lnTo>
                <a:lnTo>
                  <a:pt x="285" y="18"/>
                </a:lnTo>
                <a:lnTo>
                  <a:pt x="285" y="16"/>
                </a:lnTo>
                <a:lnTo>
                  <a:pt x="287" y="15"/>
                </a:lnTo>
                <a:lnTo>
                  <a:pt x="289" y="15"/>
                </a:lnTo>
                <a:lnTo>
                  <a:pt x="289" y="13"/>
                </a:lnTo>
                <a:lnTo>
                  <a:pt x="291" y="13"/>
                </a:lnTo>
                <a:lnTo>
                  <a:pt x="291" y="11"/>
                </a:lnTo>
                <a:lnTo>
                  <a:pt x="293" y="11"/>
                </a:lnTo>
                <a:lnTo>
                  <a:pt x="294" y="11"/>
                </a:lnTo>
                <a:lnTo>
                  <a:pt x="296" y="9"/>
                </a:lnTo>
                <a:lnTo>
                  <a:pt x="298" y="9"/>
                </a:lnTo>
                <a:lnTo>
                  <a:pt x="300" y="7"/>
                </a:lnTo>
                <a:lnTo>
                  <a:pt x="302" y="7"/>
                </a:lnTo>
                <a:lnTo>
                  <a:pt x="304" y="5"/>
                </a:lnTo>
                <a:lnTo>
                  <a:pt x="306" y="5"/>
                </a:lnTo>
                <a:lnTo>
                  <a:pt x="306" y="5"/>
                </a:lnTo>
                <a:lnTo>
                  <a:pt x="306" y="3"/>
                </a:lnTo>
                <a:lnTo>
                  <a:pt x="308" y="3"/>
                </a:lnTo>
                <a:lnTo>
                  <a:pt x="309" y="3"/>
                </a:lnTo>
                <a:lnTo>
                  <a:pt x="311" y="1"/>
                </a:lnTo>
                <a:lnTo>
                  <a:pt x="313" y="1"/>
                </a:lnTo>
                <a:lnTo>
                  <a:pt x="313" y="0"/>
                </a:lnTo>
                <a:lnTo>
                  <a:pt x="315" y="0"/>
                </a:lnTo>
                <a:lnTo>
                  <a:pt x="317" y="0"/>
                </a:lnTo>
                <a:lnTo>
                  <a:pt x="317" y="1"/>
                </a:lnTo>
                <a:lnTo>
                  <a:pt x="319" y="1"/>
                </a:lnTo>
                <a:lnTo>
                  <a:pt x="321" y="1"/>
                </a:lnTo>
                <a:lnTo>
                  <a:pt x="321" y="3"/>
                </a:lnTo>
                <a:lnTo>
                  <a:pt x="323" y="3"/>
                </a:lnTo>
                <a:lnTo>
                  <a:pt x="324" y="3"/>
                </a:lnTo>
                <a:lnTo>
                  <a:pt x="328" y="3"/>
                </a:lnTo>
                <a:lnTo>
                  <a:pt x="332" y="3"/>
                </a:lnTo>
                <a:lnTo>
                  <a:pt x="336" y="5"/>
                </a:lnTo>
                <a:lnTo>
                  <a:pt x="339" y="3"/>
                </a:lnTo>
                <a:lnTo>
                  <a:pt x="343" y="3"/>
                </a:lnTo>
                <a:lnTo>
                  <a:pt x="349" y="1"/>
                </a:lnTo>
                <a:lnTo>
                  <a:pt x="354" y="1"/>
                </a:lnTo>
                <a:lnTo>
                  <a:pt x="356" y="1"/>
                </a:lnTo>
                <a:lnTo>
                  <a:pt x="360" y="1"/>
                </a:lnTo>
                <a:lnTo>
                  <a:pt x="366" y="1"/>
                </a:lnTo>
                <a:lnTo>
                  <a:pt x="369" y="1"/>
                </a:lnTo>
                <a:lnTo>
                  <a:pt x="371" y="1"/>
                </a:lnTo>
                <a:lnTo>
                  <a:pt x="375" y="3"/>
                </a:lnTo>
                <a:lnTo>
                  <a:pt x="379" y="3"/>
                </a:lnTo>
                <a:lnTo>
                  <a:pt x="384" y="3"/>
                </a:lnTo>
                <a:lnTo>
                  <a:pt x="390" y="3"/>
                </a:lnTo>
                <a:lnTo>
                  <a:pt x="396" y="3"/>
                </a:lnTo>
                <a:lnTo>
                  <a:pt x="399" y="3"/>
                </a:lnTo>
                <a:lnTo>
                  <a:pt x="403" y="3"/>
                </a:lnTo>
                <a:lnTo>
                  <a:pt x="405" y="5"/>
                </a:lnTo>
                <a:lnTo>
                  <a:pt x="409" y="5"/>
                </a:lnTo>
                <a:lnTo>
                  <a:pt x="411" y="5"/>
                </a:lnTo>
                <a:lnTo>
                  <a:pt x="413" y="5"/>
                </a:lnTo>
                <a:lnTo>
                  <a:pt x="414" y="5"/>
                </a:lnTo>
                <a:lnTo>
                  <a:pt x="411" y="9"/>
                </a:lnTo>
                <a:lnTo>
                  <a:pt x="409" y="11"/>
                </a:lnTo>
                <a:lnTo>
                  <a:pt x="405" y="15"/>
                </a:lnTo>
                <a:lnTo>
                  <a:pt x="403" y="18"/>
                </a:lnTo>
                <a:lnTo>
                  <a:pt x="401" y="22"/>
                </a:lnTo>
                <a:lnTo>
                  <a:pt x="398" y="28"/>
                </a:lnTo>
                <a:lnTo>
                  <a:pt x="396" y="31"/>
                </a:lnTo>
                <a:lnTo>
                  <a:pt x="394" y="33"/>
                </a:lnTo>
                <a:lnTo>
                  <a:pt x="390" y="33"/>
                </a:lnTo>
                <a:lnTo>
                  <a:pt x="390" y="35"/>
                </a:lnTo>
                <a:lnTo>
                  <a:pt x="390" y="37"/>
                </a:lnTo>
                <a:lnTo>
                  <a:pt x="392" y="37"/>
                </a:lnTo>
                <a:lnTo>
                  <a:pt x="398" y="37"/>
                </a:lnTo>
                <a:lnTo>
                  <a:pt x="403" y="41"/>
                </a:lnTo>
                <a:lnTo>
                  <a:pt x="411" y="41"/>
                </a:lnTo>
                <a:lnTo>
                  <a:pt x="416" y="43"/>
                </a:lnTo>
                <a:lnTo>
                  <a:pt x="424" y="46"/>
                </a:lnTo>
                <a:lnTo>
                  <a:pt x="429" y="46"/>
                </a:lnTo>
                <a:lnTo>
                  <a:pt x="433" y="50"/>
                </a:lnTo>
                <a:lnTo>
                  <a:pt x="437" y="50"/>
                </a:lnTo>
                <a:lnTo>
                  <a:pt x="441" y="50"/>
                </a:lnTo>
                <a:lnTo>
                  <a:pt x="443" y="52"/>
                </a:lnTo>
                <a:lnTo>
                  <a:pt x="445" y="52"/>
                </a:lnTo>
                <a:lnTo>
                  <a:pt x="446" y="54"/>
                </a:lnTo>
                <a:lnTo>
                  <a:pt x="446" y="52"/>
                </a:lnTo>
                <a:lnTo>
                  <a:pt x="448" y="52"/>
                </a:lnTo>
                <a:lnTo>
                  <a:pt x="450" y="48"/>
                </a:lnTo>
                <a:lnTo>
                  <a:pt x="452" y="45"/>
                </a:lnTo>
                <a:lnTo>
                  <a:pt x="456" y="41"/>
                </a:lnTo>
                <a:lnTo>
                  <a:pt x="460" y="39"/>
                </a:lnTo>
                <a:lnTo>
                  <a:pt x="463" y="37"/>
                </a:lnTo>
                <a:lnTo>
                  <a:pt x="465" y="35"/>
                </a:lnTo>
                <a:lnTo>
                  <a:pt x="465" y="33"/>
                </a:lnTo>
                <a:lnTo>
                  <a:pt x="467" y="33"/>
                </a:lnTo>
                <a:lnTo>
                  <a:pt x="469" y="33"/>
                </a:lnTo>
                <a:lnTo>
                  <a:pt x="471" y="33"/>
                </a:lnTo>
                <a:lnTo>
                  <a:pt x="473" y="31"/>
                </a:lnTo>
                <a:lnTo>
                  <a:pt x="475" y="31"/>
                </a:lnTo>
                <a:lnTo>
                  <a:pt x="476" y="30"/>
                </a:lnTo>
                <a:lnTo>
                  <a:pt x="478" y="30"/>
                </a:lnTo>
                <a:lnTo>
                  <a:pt x="480" y="30"/>
                </a:lnTo>
                <a:lnTo>
                  <a:pt x="482" y="28"/>
                </a:lnTo>
                <a:lnTo>
                  <a:pt x="484" y="28"/>
                </a:lnTo>
                <a:lnTo>
                  <a:pt x="486" y="30"/>
                </a:lnTo>
                <a:lnTo>
                  <a:pt x="488" y="31"/>
                </a:lnTo>
                <a:lnTo>
                  <a:pt x="488" y="33"/>
                </a:lnTo>
                <a:lnTo>
                  <a:pt x="490" y="33"/>
                </a:lnTo>
                <a:lnTo>
                  <a:pt x="490" y="35"/>
                </a:lnTo>
                <a:lnTo>
                  <a:pt x="491" y="37"/>
                </a:lnTo>
                <a:lnTo>
                  <a:pt x="491" y="41"/>
                </a:lnTo>
                <a:lnTo>
                  <a:pt x="491" y="43"/>
                </a:lnTo>
                <a:lnTo>
                  <a:pt x="493" y="45"/>
                </a:lnTo>
                <a:lnTo>
                  <a:pt x="493" y="48"/>
                </a:lnTo>
                <a:lnTo>
                  <a:pt x="493" y="50"/>
                </a:lnTo>
                <a:lnTo>
                  <a:pt x="493" y="54"/>
                </a:lnTo>
                <a:lnTo>
                  <a:pt x="493" y="56"/>
                </a:lnTo>
                <a:lnTo>
                  <a:pt x="493" y="58"/>
                </a:lnTo>
                <a:lnTo>
                  <a:pt x="493" y="60"/>
                </a:lnTo>
                <a:lnTo>
                  <a:pt x="493" y="61"/>
                </a:lnTo>
                <a:lnTo>
                  <a:pt x="491" y="61"/>
                </a:lnTo>
                <a:lnTo>
                  <a:pt x="491" y="63"/>
                </a:lnTo>
                <a:lnTo>
                  <a:pt x="490" y="67"/>
                </a:lnTo>
                <a:lnTo>
                  <a:pt x="490" y="69"/>
                </a:lnTo>
                <a:lnTo>
                  <a:pt x="488" y="71"/>
                </a:lnTo>
                <a:lnTo>
                  <a:pt x="488" y="75"/>
                </a:lnTo>
                <a:lnTo>
                  <a:pt x="490" y="76"/>
                </a:lnTo>
                <a:lnTo>
                  <a:pt x="491" y="78"/>
                </a:lnTo>
                <a:lnTo>
                  <a:pt x="493" y="78"/>
                </a:lnTo>
                <a:lnTo>
                  <a:pt x="491" y="82"/>
                </a:lnTo>
                <a:lnTo>
                  <a:pt x="490" y="84"/>
                </a:lnTo>
                <a:lnTo>
                  <a:pt x="488" y="86"/>
                </a:lnTo>
                <a:lnTo>
                  <a:pt x="486" y="90"/>
                </a:lnTo>
                <a:lnTo>
                  <a:pt x="484" y="90"/>
                </a:lnTo>
                <a:lnTo>
                  <a:pt x="482" y="92"/>
                </a:lnTo>
                <a:lnTo>
                  <a:pt x="482" y="93"/>
                </a:lnTo>
                <a:lnTo>
                  <a:pt x="482" y="95"/>
                </a:lnTo>
                <a:lnTo>
                  <a:pt x="482" y="99"/>
                </a:lnTo>
                <a:lnTo>
                  <a:pt x="482" y="101"/>
                </a:lnTo>
                <a:lnTo>
                  <a:pt x="484" y="103"/>
                </a:lnTo>
                <a:lnTo>
                  <a:pt x="486" y="103"/>
                </a:lnTo>
                <a:lnTo>
                  <a:pt x="488" y="107"/>
                </a:lnTo>
                <a:lnTo>
                  <a:pt x="488" y="110"/>
                </a:lnTo>
                <a:lnTo>
                  <a:pt x="488" y="114"/>
                </a:lnTo>
                <a:lnTo>
                  <a:pt x="488" y="116"/>
                </a:lnTo>
                <a:lnTo>
                  <a:pt x="486" y="118"/>
                </a:lnTo>
                <a:lnTo>
                  <a:pt x="486" y="120"/>
                </a:lnTo>
                <a:lnTo>
                  <a:pt x="484" y="122"/>
                </a:lnTo>
                <a:lnTo>
                  <a:pt x="484" y="123"/>
                </a:lnTo>
                <a:lnTo>
                  <a:pt x="486" y="123"/>
                </a:lnTo>
                <a:lnTo>
                  <a:pt x="488" y="123"/>
                </a:lnTo>
                <a:lnTo>
                  <a:pt x="488" y="125"/>
                </a:lnTo>
                <a:lnTo>
                  <a:pt x="488" y="127"/>
                </a:lnTo>
                <a:lnTo>
                  <a:pt x="490" y="127"/>
                </a:lnTo>
                <a:lnTo>
                  <a:pt x="490" y="129"/>
                </a:lnTo>
                <a:lnTo>
                  <a:pt x="491" y="129"/>
                </a:lnTo>
                <a:lnTo>
                  <a:pt x="493" y="131"/>
                </a:lnTo>
                <a:lnTo>
                  <a:pt x="495" y="131"/>
                </a:lnTo>
                <a:lnTo>
                  <a:pt x="497" y="133"/>
                </a:lnTo>
                <a:lnTo>
                  <a:pt x="497" y="133"/>
                </a:lnTo>
                <a:lnTo>
                  <a:pt x="499" y="133"/>
                </a:lnTo>
                <a:lnTo>
                  <a:pt x="501" y="131"/>
                </a:lnTo>
                <a:lnTo>
                  <a:pt x="503" y="131"/>
                </a:lnTo>
                <a:lnTo>
                  <a:pt x="503" y="129"/>
                </a:lnTo>
                <a:lnTo>
                  <a:pt x="505" y="129"/>
                </a:lnTo>
                <a:lnTo>
                  <a:pt x="505" y="127"/>
                </a:lnTo>
                <a:lnTo>
                  <a:pt x="506" y="127"/>
                </a:lnTo>
                <a:lnTo>
                  <a:pt x="508" y="127"/>
                </a:lnTo>
                <a:lnTo>
                  <a:pt x="510" y="127"/>
                </a:lnTo>
                <a:lnTo>
                  <a:pt x="512" y="127"/>
                </a:lnTo>
                <a:lnTo>
                  <a:pt x="514" y="127"/>
                </a:lnTo>
                <a:lnTo>
                  <a:pt x="516" y="127"/>
                </a:lnTo>
                <a:lnTo>
                  <a:pt x="518" y="127"/>
                </a:lnTo>
                <a:lnTo>
                  <a:pt x="520" y="127"/>
                </a:lnTo>
                <a:lnTo>
                  <a:pt x="521" y="127"/>
                </a:lnTo>
                <a:lnTo>
                  <a:pt x="523" y="129"/>
                </a:lnTo>
                <a:lnTo>
                  <a:pt x="527" y="129"/>
                </a:lnTo>
                <a:lnTo>
                  <a:pt x="531" y="129"/>
                </a:lnTo>
                <a:lnTo>
                  <a:pt x="533" y="129"/>
                </a:lnTo>
                <a:lnTo>
                  <a:pt x="536" y="129"/>
                </a:lnTo>
                <a:lnTo>
                  <a:pt x="538" y="129"/>
                </a:lnTo>
                <a:lnTo>
                  <a:pt x="540" y="129"/>
                </a:lnTo>
                <a:lnTo>
                  <a:pt x="544" y="129"/>
                </a:lnTo>
                <a:lnTo>
                  <a:pt x="546" y="129"/>
                </a:lnTo>
                <a:lnTo>
                  <a:pt x="550" y="129"/>
                </a:lnTo>
                <a:lnTo>
                  <a:pt x="551" y="129"/>
                </a:lnTo>
                <a:lnTo>
                  <a:pt x="553" y="129"/>
                </a:lnTo>
                <a:lnTo>
                  <a:pt x="555" y="127"/>
                </a:lnTo>
                <a:lnTo>
                  <a:pt x="557" y="127"/>
                </a:lnTo>
                <a:lnTo>
                  <a:pt x="561" y="127"/>
                </a:lnTo>
                <a:lnTo>
                  <a:pt x="563" y="127"/>
                </a:lnTo>
                <a:lnTo>
                  <a:pt x="565" y="127"/>
                </a:lnTo>
                <a:lnTo>
                  <a:pt x="566" y="127"/>
                </a:lnTo>
                <a:lnTo>
                  <a:pt x="568" y="125"/>
                </a:lnTo>
                <a:lnTo>
                  <a:pt x="570" y="125"/>
                </a:lnTo>
                <a:lnTo>
                  <a:pt x="570" y="123"/>
                </a:lnTo>
                <a:lnTo>
                  <a:pt x="570" y="123"/>
                </a:lnTo>
                <a:lnTo>
                  <a:pt x="570" y="122"/>
                </a:lnTo>
                <a:lnTo>
                  <a:pt x="572" y="122"/>
                </a:lnTo>
                <a:lnTo>
                  <a:pt x="574" y="120"/>
                </a:lnTo>
                <a:lnTo>
                  <a:pt x="576" y="120"/>
                </a:lnTo>
                <a:lnTo>
                  <a:pt x="576" y="118"/>
                </a:lnTo>
                <a:lnTo>
                  <a:pt x="578" y="118"/>
                </a:lnTo>
                <a:lnTo>
                  <a:pt x="580" y="116"/>
                </a:lnTo>
                <a:lnTo>
                  <a:pt x="581" y="114"/>
                </a:lnTo>
                <a:lnTo>
                  <a:pt x="583" y="114"/>
                </a:lnTo>
                <a:lnTo>
                  <a:pt x="583" y="112"/>
                </a:lnTo>
                <a:lnTo>
                  <a:pt x="585" y="112"/>
                </a:lnTo>
                <a:lnTo>
                  <a:pt x="585" y="110"/>
                </a:lnTo>
                <a:lnTo>
                  <a:pt x="587" y="110"/>
                </a:lnTo>
                <a:lnTo>
                  <a:pt x="589" y="108"/>
                </a:lnTo>
                <a:lnTo>
                  <a:pt x="591" y="110"/>
                </a:lnTo>
                <a:lnTo>
                  <a:pt x="591" y="112"/>
                </a:lnTo>
                <a:lnTo>
                  <a:pt x="591" y="114"/>
                </a:lnTo>
                <a:lnTo>
                  <a:pt x="593" y="114"/>
                </a:lnTo>
                <a:lnTo>
                  <a:pt x="593" y="116"/>
                </a:lnTo>
                <a:lnTo>
                  <a:pt x="593" y="118"/>
                </a:lnTo>
                <a:lnTo>
                  <a:pt x="593" y="120"/>
                </a:lnTo>
                <a:lnTo>
                  <a:pt x="595" y="120"/>
                </a:lnTo>
                <a:lnTo>
                  <a:pt x="595" y="122"/>
                </a:lnTo>
                <a:lnTo>
                  <a:pt x="596" y="123"/>
                </a:lnTo>
                <a:lnTo>
                  <a:pt x="596" y="123"/>
                </a:lnTo>
                <a:lnTo>
                  <a:pt x="598" y="123"/>
                </a:lnTo>
                <a:lnTo>
                  <a:pt x="598" y="125"/>
                </a:lnTo>
                <a:lnTo>
                  <a:pt x="600" y="127"/>
                </a:lnTo>
                <a:lnTo>
                  <a:pt x="600" y="129"/>
                </a:lnTo>
                <a:lnTo>
                  <a:pt x="602" y="129"/>
                </a:lnTo>
                <a:lnTo>
                  <a:pt x="602" y="131"/>
                </a:lnTo>
                <a:lnTo>
                  <a:pt x="604" y="133"/>
                </a:lnTo>
                <a:lnTo>
                  <a:pt x="604" y="135"/>
                </a:lnTo>
                <a:lnTo>
                  <a:pt x="606" y="137"/>
                </a:lnTo>
                <a:lnTo>
                  <a:pt x="608" y="138"/>
                </a:lnTo>
                <a:lnTo>
                  <a:pt x="608" y="140"/>
                </a:lnTo>
                <a:lnTo>
                  <a:pt x="610" y="140"/>
                </a:lnTo>
                <a:lnTo>
                  <a:pt x="610" y="142"/>
                </a:lnTo>
                <a:lnTo>
                  <a:pt x="610" y="144"/>
                </a:lnTo>
                <a:lnTo>
                  <a:pt x="611" y="146"/>
                </a:lnTo>
                <a:lnTo>
                  <a:pt x="613" y="148"/>
                </a:lnTo>
                <a:lnTo>
                  <a:pt x="613" y="150"/>
                </a:lnTo>
                <a:lnTo>
                  <a:pt x="615" y="150"/>
                </a:lnTo>
                <a:lnTo>
                  <a:pt x="615" y="152"/>
                </a:lnTo>
                <a:lnTo>
                  <a:pt x="615" y="153"/>
                </a:lnTo>
                <a:lnTo>
                  <a:pt x="617" y="153"/>
                </a:lnTo>
                <a:lnTo>
                  <a:pt x="617" y="155"/>
                </a:lnTo>
                <a:lnTo>
                  <a:pt x="619" y="155"/>
                </a:lnTo>
                <a:lnTo>
                  <a:pt x="619" y="157"/>
                </a:lnTo>
                <a:lnTo>
                  <a:pt x="621" y="159"/>
                </a:lnTo>
                <a:lnTo>
                  <a:pt x="623" y="161"/>
                </a:lnTo>
                <a:lnTo>
                  <a:pt x="625" y="161"/>
                </a:lnTo>
                <a:lnTo>
                  <a:pt x="626" y="163"/>
                </a:lnTo>
                <a:lnTo>
                  <a:pt x="628" y="163"/>
                </a:lnTo>
                <a:lnTo>
                  <a:pt x="628" y="165"/>
                </a:lnTo>
                <a:lnTo>
                  <a:pt x="630" y="165"/>
                </a:lnTo>
                <a:lnTo>
                  <a:pt x="632" y="167"/>
                </a:lnTo>
                <a:lnTo>
                  <a:pt x="634" y="167"/>
                </a:lnTo>
                <a:lnTo>
                  <a:pt x="636" y="167"/>
                </a:lnTo>
                <a:lnTo>
                  <a:pt x="636" y="168"/>
                </a:lnTo>
                <a:lnTo>
                  <a:pt x="638" y="168"/>
                </a:lnTo>
                <a:lnTo>
                  <a:pt x="640" y="168"/>
                </a:lnTo>
                <a:lnTo>
                  <a:pt x="640" y="170"/>
                </a:lnTo>
                <a:lnTo>
                  <a:pt x="641" y="170"/>
                </a:lnTo>
                <a:lnTo>
                  <a:pt x="641" y="172"/>
                </a:lnTo>
                <a:lnTo>
                  <a:pt x="643" y="174"/>
                </a:lnTo>
                <a:lnTo>
                  <a:pt x="645" y="174"/>
                </a:lnTo>
                <a:lnTo>
                  <a:pt x="645" y="176"/>
                </a:lnTo>
                <a:lnTo>
                  <a:pt x="647" y="176"/>
                </a:lnTo>
                <a:lnTo>
                  <a:pt x="649" y="178"/>
                </a:lnTo>
                <a:lnTo>
                  <a:pt x="651" y="180"/>
                </a:lnTo>
                <a:lnTo>
                  <a:pt x="653" y="180"/>
                </a:lnTo>
                <a:lnTo>
                  <a:pt x="653" y="182"/>
                </a:lnTo>
                <a:lnTo>
                  <a:pt x="655" y="182"/>
                </a:lnTo>
                <a:lnTo>
                  <a:pt x="655" y="183"/>
                </a:lnTo>
                <a:lnTo>
                  <a:pt x="656" y="183"/>
                </a:lnTo>
                <a:lnTo>
                  <a:pt x="656" y="185"/>
                </a:lnTo>
                <a:lnTo>
                  <a:pt x="658" y="185"/>
                </a:lnTo>
                <a:lnTo>
                  <a:pt x="660" y="187"/>
                </a:lnTo>
                <a:lnTo>
                  <a:pt x="662" y="189"/>
                </a:lnTo>
                <a:lnTo>
                  <a:pt x="664" y="191"/>
                </a:lnTo>
                <a:lnTo>
                  <a:pt x="666" y="191"/>
                </a:lnTo>
                <a:lnTo>
                  <a:pt x="666" y="193"/>
                </a:lnTo>
                <a:lnTo>
                  <a:pt x="668" y="193"/>
                </a:lnTo>
                <a:lnTo>
                  <a:pt x="670" y="193"/>
                </a:lnTo>
                <a:lnTo>
                  <a:pt x="670" y="195"/>
                </a:lnTo>
                <a:lnTo>
                  <a:pt x="671" y="195"/>
                </a:lnTo>
                <a:lnTo>
                  <a:pt x="673" y="197"/>
                </a:lnTo>
                <a:lnTo>
                  <a:pt x="675" y="197"/>
                </a:lnTo>
                <a:lnTo>
                  <a:pt x="675" y="198"/>
                </a:lnTo>
                <a:lnTo>
                  <a:pt x="677" y="198"/>
                </a:lnTo>
                <a:lnTo>
                  <a:pt x="679" y="200"/>
                </a:lnTo>
                <a:lnTo>
                  <a:pt x="681" y="202"/>
                </a:lnTo>
                <a:lnTo>
                  <a:pt x="683" y="204"/>
                </a:lnTo>
                <a:lnTo>
                  <a:pt x="685" y="204"/>
                </a:lnTo>
                <a:lnTo>
                  <a:pt x="685" y="206"/>
                </a:lnTo>
                <a:lnTo>
                  <a:pt x="686" y="206"/>
                </a:lnTo>
                <a:lnTo>
                  <a:pt x="686" y="208"/>
                </a:lnTo>
                <a:lnTo>
                  <a:pt x="686" y="210"/>
                </a:lnTo>
                <a:lnTo>
                  <a:pt x="688" y="212"/>
                </a:lnTo>
                <a:lnTo>
                  <a:pt x="688" y="213"/>
                </a:lnTo>
                <a:lnTo>
                  <a:pt x="690" y="213"/>
                </a:lnTo>
                <a:lnTo>
                  <a:pt x="690" y="215"/>
                </a:lnTo>
                <a:lnTo>
                  <a:pt x="690" y="217"/>
                </a:lnTo>
                <a:lnTo>
                  <a:pt x="690" y="219"/>
                </a:lnTo>
                <a:lnTo>
                  <a:pt x="690" y="221"/>
                </a:lnTo>
                <a:lnTo>
                  <a:pt x="690" y="223"/>
                </a:lnTo>
                <a:lnTo>
                  <a:pt x="690" y="225"/>
                </a:lnTo>
                <a:lnTo>
                  <a:pt x="690" y="227"/>
                </a:lnTo>
                <a:lnTo>
                  <a:pt x="690" y="228"/>
                </a:lnTo>
                <a:lnTo>
                  <a:pt x="690" y="230"/>
                </a:lnTo>
                <a:lnTo>
                  <a:pt x="690" y="232"/>
                </a:lnTo>
                <a:lnTo>
                  <a:pt x="688" y="234"/>
                </a:lnTo>
                <a:lnTo>
                  <a:pt x="688" y="236"/>
                </a:lnTo>
                <a:lnTo>
                  <a:pt x="690" y="236"/>
                </a:lnTo>
                <a:lnTo>
                  <a:pt x="690" y="238"/>
                </a:lnTo>
                <a:lnTo>
                  <a:pt x="690" y="240"/>
                </a:lnTo>
                <a:lnTo>
                  <a:pt x="690" y="242"/>
                </a:lnTo>
                <a:lnTo>
                  <a:pt x="688" y="243"/>
                </a:lnTo>
                <a:lnTo>
                  <a:pt x="686" y="243"/>
                </a:lnTo>
                <a:lnTo>
                  <a:pt x="686" y="245"/>
                </a:lnTo>
                <a:lnTo>
                  <a:pt x="686" y="245"/>
                </a:lnTo>
                <a:lnTo>
                  <a:pt x="685" y="245"/>
                </a:lnTo>
                <a:lnTo>
                  <a:pt x="683" y="247"/>
                </a:lnTo>
                <a:lnTo>
                  <a:pt x="681" y="247"/>
                </a:lnTo>
                <a:lnTo>
                  <a:pt x="681" y="249"/>
                </a:lnTo>
                <a:lnTo>
                  <a:pt x="679" y="249"/>
                </a:lnTo>
                <a:lnTo>
                  <a:pt x="677" y="251"/>
                </a:lnTo>
                <a:lnTo>
                  <a:pt x="675" y="251"/>
                </a:lnTo>
                <a:lnTo>
                  <a:pt x="675" y="253"/>
                </a:lnTo>
                <a:lnTo>
                  <a:pt x="673" y="253"/>
                </a:lnTo>
                <a:lnTo>
                  <a:pt x="673" y="255"/>
                </a:lnTo>
                <a:lnTo>
                  <a:pt x="671" y="257"/>
                </a:lnTo>
                <a:lnTo>
                  <a:pt x="670" y="257"/>
                </a:lnTo>
                <a:lnTo>
                  <a:pt x="670" y="257"/>
                </a:lnTo>
                <a:lnTo>
                  <a:pt x="668" y="258"/>
                </a:lnTo>
                <a:lnTo>
                  <a:pt x="666" y="258"/>
                </a:lnTo>
                <a:lnTo>
                  <a:pt x="666" y="260"/>
                </a:lnTo>
                <a:lnTo>
                  <a:pt x="664" y="260"/>
                </a:lnTo>
                <a:lnTo>
                  <a:pt x="664" y="262"/>
                </a:lnTo>
                <a:lnTo>
                  <a:pt x="662" y="262"/>
                </a:lnTo>
                <a:lnTo>
                  <a:pt x="662" y="264"/>
                </a:lnTo>
                <a:lnTo>
                  <a:pt x="660" y="264"/>
                </a:lnTo>
                <a:lnTo>
                  <a:pt x="658" y="266"/>
                </a:lnTo>
                <a:lnTo>
                  <a:pt x="656" y="266"/>
                </a:lnTo>
                <a:lnTo>
                  <a:pt x="656" y="268"/>
                </a:lnTo>
                <a:lnTo>
                  <a:pt x="655" y="268"/>
                </a:lnTo>
                <a:lnTo>
                  <a:pt x="653" y="270"/>
                </a:lnTo>
                <a:lnTo>
                  <a:pt x="651" y="270"/>
                </a:lnTo>
                <a:lnTo>
                  <a:pt x="649" y="270"/>
                </a:lnTo>
                <a:lnTo>
                  <a:pt x="647" y="270"/>
                </a:lnTo>
                <a:lnTo>
                  <a:pt x="645" y="270"/>
                </a:lnTo>
                <a:lnTo>
                  <a:pt x="643" y="270"/>
                </a:lnTo>
                <a:lnTo>
                  <a:pt x="641" y="270"/>
                </a:lnTo>
                <a:lnTo>
                  <a:pt x="640" y="270"/>
                </a:lnTo>
                <a:lnTo>
                  <a:pt x="640" y="272"/>
                </a:lnTo>
                <a:lnTo>
                  <a:pt x="640" y="272"/>
                </a:lnTo>
                <a:lnTo>
                  <a:pt x="638" y="273"/>
                </a:lnTo>
                <a:lnTo>
                  <a:pt x="638" y="275"/>
                </a:lnTo>
                <a:lnTo>
                  <a:pt x="636" y="277"/>
                </a:lnTo>
                <a:lnTo>
                  <a:pt x="636" y="279"/>
                </a:lnTo>
                <a:lnTo>
                  <a:pt x="634" y="281"/>
                </a:lnTo>
                <a:lnTo>
                  <a:pt x="634" y="283"/>
                </a:lnTo>
                <a:lnTo>
                  <a:pt x="632" y="283"/>
                </a:lnTo>
                <a:lnTo>
                  <a:pt x="630" y="285"/>
                </a:lnTo>
                <a:lnTo>
                  <a:pt x="628" y="285"/>
                </a:lnTo>
                <a:lnTo>
                  <a:pt x="628" y="287"/>
                </a:lnTo>
                <a:lnTo>
                  <a:pt x="626" y="287"/>
                </a:lnTo>
                <a:lnTo>
                  <a:pt x="625" y="287"/>
                </a:lnTo>
                <a:lnTo>
                  <a:pt x="623" y="288"/>
                </a:lnTo>
                <a:lnTo>
                  <a:pt x="621" y="288"/>
                </a:lnTo>
                <a:lnTo>
                  <a:pt x="619" y="290"/>
                </a:lnTo>
                <a:lnTo>
                  <a:pt x="617" y="292"/>
                </a:lnTo>
                <a:lnTo>
                  <a:pt x="615" y="292"/>
                </a:lnTo>
                <a:lnTo>
                  <a:pt x="615" y="294"/>
                </a:lnTo>
                <a:lnTo>
                  <a:pt x="613" y="294"/>
                </a:lnTo>
                <a:lnTo>
                  <a:pt x="613" y="294"/>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29"/>
          <p:cNvSpPr>
            <a:spLocks/>
          </p:cNvSpPr>
          <p:nvPr/>
        </p:nvSpPr>
        <p:spPr bwMode="auto">
          <a:xfrm>
            <a:off x="400632" y="3063446"/>
            <a:ext cx="1592262" cy="1485900"/>
          </a:xfrm>
          <a:custGeom>
            <a:avLst/>
            <a:gdLst>
              <a:gd name="T0" fmla="*/ 553 w 1003"/>
              <a:gd name="T1" fmla="*/ 842 h 936"/>
              <a:gd name="T2" fmla="*/ 493 w 1003"/>
              <a:gd name="T3" fmla="*/ 803 h 936"/>
              <a:gd name="T4" fmla="*/ 491 w 1003"/>
              <a:gd name="T5" fmla="*/ 743 h 936"/>
              <a:gd name="T6" fmla="*/ 442 w 1003"/>
              <a:gd name="T7" fmla="*/ 726 h 936"/>
              <a:gd name="T8" fmla="*/ 399 w 1003"/>
              <a:gd name="T9" fmla="*/ 705 h 936"/>
              <a:gd name="T10" fmla="*/ 360 w 1003"/>
              <a:gd name="T11" fmla="*/ 670 h 936"/>
              <a:gd name="T12" fmla="*/ 304 w 1003"/>
              <a:gd name="T13" fmla="*/ 653 h 936"/>
              <a:gd name="T14" fmla="*/ 71 w 1003"/>
              <a:gd name="T15" fmla="*/ 634 h 936"/>
              <a:gd name="T16" fmla="*/ 37 w 1003"/>
              <a:gd name="T17" fmla="*/ 602 h 936"/>
              <a:gd name="T18" fmla="*/ 109 w 1003"/>
              <a:gd name="T19" fmla="*/ 488 h 936"/>
              <a:gd name="T20" fmla="*/ 124 w 1003"/>
              <a:gd name="T21" fmla="*/ 452 h 936"/>
              <a:gd name="T22" fmla="*/ 154 w 1003"/>
              <a:gd name="T23" fmla="*/ 433 h 936"/>
              <a:gd name="T24" fmla="*/ 148 w 1003"/>
              <a:gd name="T25" fmla="*/ 396 h 936"/>
              <a:gd name="T26" fmla="*/ 131 w 1003"/>
              <a:gd name="T27" fmla="*/ 368 h 936"/>
              <a:gd name="T28" fmla="*/ 99 w 1003"/>
              <a:gd name="T29" fmla="*/ 308 h 936"/>
              <a:gd name="T30" fmla="*/ 77 w 1003"/>
              <a:gd name="T31" fmla="*/ 259 h 936"/>
              <a:gd name="T32" fmla="*/ 71 w 1003"/>
              <a:gd name="T33" fmla="*/ 214 h 936"/>
              <a:gd name="T34" fmla="*/ 62 w 1003"/>
              <a:gd name="T35" fmla="*/ 178 h 936"/>
              <a:gd name="T36" fmla="*/ 54 w 1003"/>
              <a:gd name="T37" fmla="*/ 133 h 936"/>
              <a:gd name="T38" fmla="*/ 41 w 1003"/>
              <a:gd name="T39" fmla="*/ 92 h 936"/>
              <a:gd name="T40" fmla="*/ 15 w 1003"/>
              <a:gd name="T41" fmla="*/ 68 h 936"/>
              <a:gd name="T42" fmla="*/ 28 w 1003"/>
              <a:gd name="T43" fmla="*/ 53 h 936"/>
              <a:gd name="T44" fmla="*/ 73 w 1003"/>
              <a:gd name="T45" fmla="*/ 51 h 936"/>
              <a:gd name="T46" fmla="*/ 116 w 1003"/>
              <a:gd name="T47" fmla="*/ 45 h 936"/>
              <a:gd name="T48" fmla="*/ 148 w 1003"/>
              <a:gd name="T49" fmla="*/ 10 h 936"/>
              <a:gd name="T50" fmla="*/ 283 w 1003"/>
              <a:gd name="T51" fmla="*/ 0 h 936"/>
              <a:gd name="T52" fmla="*/ 311 w 1003"/>
              <a:gd name="T53" fmla="*/ 30 h 936"/>
              <a:gd name="T54" fmla="*/ 339 w 1003"/>
              <a:gd name="T55" fmla="*/ 43 h 936"/>
              <a:gd name="T56" fmla="*/ 358 w 1003"/>
              <a:gd name="T57" fmla="*/ 57 h 936"/>
              <a:gd name="T58" fmla="*/ 388 w 1003"/>
              <a:gd name="T59" fmla="*/ 90 h 936"/>
              <a:gd name="T60" fmla="*/ 394 w 1003"/>
              <a:gd name="T61" fmla="*/ 126 h 936"/>
              <a:gd name="T62" fmla="*/ 407 w 1003"/>
              <a:gd name="T63" fmla="*/ 154 h 936"/>
              <a:gd name="T64" fmla="*/ 431 w 1003"/>
              <a:gd name="T65" fmla="*/ 178 h 936"/>
              <a:gd name="T66" fmla="*/ 442 w 1003"/>
              <a:gd name="T67" fmla="*/ 201 h 936"/>
              <a:gd name="T68" fmla="*/ 465 w 1003"/>
              <a:gd name="T69" fmla="*/ 218 h 936"/>
              <a:gd name="T70" fmla="*/ 497 w 1003"/>
              <a:gd name="T71" fmla="*/ 222 h 936"/>
              <a:gd name="T72" fmla="*/ 531 w 1003"/>
              <a:gd name="T73" fmla="*/ 231 h 936"/>
              <a:gd name="T74" fmla="*/ 561 w 1003"/>
              <a:gd name="T75" fmla="*/ 229 h 936"/>
              <a:gd name="T76" fmla="*/ 591 w 1003"/>
              <a:gd name="T77" fmla="*/ 229 h 936"/>
              <a:gd name="T78" fmla="*/ 617 w 1003"/>
              <a:gd name="T79" fmla="*/ 227 h 936"/>
              <a:gd name="T80" fmla="*/ 637 w 1003"/>
              <a:gd name="T81" fmla="*/ 212 h 936"/>
              <a:gd name="T82" fmla="*/ 658 w 1003"/>
              <a:gd name="T83" fmla="*/ 195 h 936"/>
              <a:gd name="T84" fmla="*/ 692 w 1003"/>
              <a:gd name="T85" fmla="*/ 197 h 936"/>
              <a:gd name="T86" fmla="*/ 726 w 1003"/>
              <a:gd name="T87" fmla="*/ 201 h 936"/>
              <a:gd name="T88" fmla="*/ 750 w 1003"/>
              <a:gd name="T89" fmla="*/ 227 h 936"/>
              <a:gd name="T90" fmla="*/ 765 w 1003"/>
              <a:gd name="T91" fmla="*/ 259 h 936"/>
              <a:gd name="T92" fmla="*/ 778 w 1003"/>
              <a:gd name="T93" fmla="*/ 287 h 936"/>
              <a:gd name="T94" fmla="*/ 789 w 1003"/>
              <a:gd name="T95" fmla="*/ 315 h 936"/>
              <a:gd name="T96" fmla="*/ 810 w 1003"/>
              <a:gd name="T97" fmla="*/ 340 h 936"/>
              <a:gd name="T98" fmla="*/ 827 w 1003"/>
              <a:gd name="T99" fmla="*/ 372 h 936"/>
              <a:gd name="T100" fmla="*/ 853 w 1003"/>
              <a:gd name="T101" fmla="*/ 377 h 936"/>
              <a:gd name="T102" fmla="*/ 881 w 1003"/>
              <a:gd name="T103" fmla="*/ 394 h 936"/>
              <a:gd name="T104" fmla="*/ 913 w 1003"/>
              <a:gd name="T105" fmla="*/ 403 h 936"/>
              <a:gd name="T106" fmla="*/ 941 w 1003"/>
              <a:gd name="T107" fmla="*/ 409 h 936"/>
              <a:gd name="T108" fmla="*/ 975 w 1003"/>
              <a:gd name="T109" fmla="*/ 420 h 936"/>
              <a:gd name="T110" fmla="*/ 998 w 1003"/>
              <a:gd name="T111" fmla="*/ 465 h 936"/>
              <a:gd name="T112" fmla="*/ 928 w 1003"/>
              <a:gd name="T113" fmla="*/ 698 h 936"/>
              <a:gd name="T114" fmla="*/ 900 w 1003"/>
              <a:gd name="T115" fmla="*/ 707 h 936"/>
              <a:gd name="T116" fmla="*/ 864 w 1003"/>
              <a:gd name="T117" fmla="*/ 717 h 936"/>
              <a:gd name="T118" fmla="*/ 834 w 1003"/>
              <a:gd name="T119" fmla="*/ 750 h 936"/>
              <a:gd name="T120" fmla="*/ 810 w 1003"/>
              <a:gd name="T121" fmla="*/ 827 h 936"/>
              <a:gd name="T122" fmla="*/ 776 w 1003"/>
              <a:gd name="T123" fmla="*/ 844 h 936"/>
              <a:gd name="T124" fmla="*/ 748 w 1003"/>
              <a:gd name="T125" fmla="*/ 88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3" h="936">
                <a:moveTo>
                  <a:pt x="649" y="895"/>
                </a:moveTo>
                <a:lnTo>
                  <a:pt x="647" y="895"/>
                </a:lnTo>
                <a:lnTo>
                  <a:pt x="645" y="893"/>
                </a:lnTo>
                <a:lnTo>
                  <a:pt x="639" y="889"/>
                </a:lnTo>
                <a:lnTo>
                  <a:pt x="636" y="889"/>
                </a:lnTo>
                <a:lnTo>
                  <a:pt x="634" y="887"/>
                </a:lnTo>
                <a:lnTo>
                  <a:pt x="632" y="885"/>
                </a:lnTo>
                <a:lnTo>
                  <a:pt x="630" y="882"/>
                </a:lnTo>
                <a:lnTo>
                  <a:pt x="628" y="880"/>
                </a:lnTo>
                <a:lnTo>
                  <a:pt x="624" y="878"/>
                </a:lnTo>
                <a:lnTo>
                  <a:pt x="624" y="876"/>
                </a:lnTo>
                <a:lnTo>
                  <a:pt x="621" y="876"/>
                </a:lnTo>
                <a:lnTo>
                  <a:pt x="619" y="876"/>
                </a:lnTo>
                <a:lnTo>
                  <a:pt x="617" y="874"/>
                </a:lnTo>
                <a:lnTo>
                  <a:pt x="606" y="870"/>
                </a:lnTo>
                <a:lnTo>
                  <a:pt x="600" y="865"/>
                </a:lnTo>
                <a:lnTo>
                  <a:pt x="594" y="861"/>
                </a:lnTo>
                <a:lnTo>
                  <a:pt x="576" y="859"/>
                </a:lnTo>
                <a:lnTo>
                  <a:pt x="572" y="857"/>
                </a:lnTo>
                <a:lnTo>
                  <a:pt x="572" y="855"/>
                </a:lnTo>
                <a:lnTo>
                  <a:pt x="566" y="854"/>
                </a:lnTo>
                <a:lnTo>
                  <a:pt x="564" y="852"/>
                </a:lnTo>
                <a:lnTo>
                  <a:pt x="562" y="848"/>
                </a:lnTo>
                <a:lnTo>
                  <a:pt x="557" y="846"/>
                </a:lnTo>
                <a:lnTo>
                  <a:pt x="553" y="842"/>
                </a:lnTo>
                <a:lnTo>
                  <a:pt x="551" y="840"/>
                </a:lnTo>
                <a:lnTo>
                  <a:pt x="549" y="837"/>
                </a:lnTo>
                <a:lnTo>
                  <a:pt x="547" y="833"/>
                </a:lnTo>
                <a:lnTo>
                  <a:pt x="527" y="831"/>
                </a:lnTo>
                <a:lnTo>
                  <a:pt x="525" y="831"/>
                </a:lnTo>
                <a:lnTo>
                  <a:pt x="523" y="831"/>
                </a:lnTo>
                <a:lnTo>
                  <a:pt x="521" y="831"/>
                </a:lnTo>
                <a:lnTo>
                  <a:pt x="519" y="833"/>
                </a:lnTo>
                <a:lnTo>
                  <a:pt x="517" y="835"/>
                </a:lnTo>
                <a:lnTo>
                  <a:pt x="516" y="835"/>
                </a:lnTo>
                <a:lnTo>
                  <a:pt x="514" y="835"/>
                </a:lnTo>
                <a:lnTo>
                  <a:pt x="512" y="833"/>
                </a:lnTo>
                <a:lnTo>
                  <a:pt x="510" y="833"/>
                </a:lnTo>
                <a:lnTo>
                  <a:pt x="508" y="831"/>
                </a:lnTo>
                <a:lnTo>
                  <a:pt x="506" y="829"/>
                </a:lnTo>
                <a:lnTo>
                  <a:pt x="504" y="827"/>
                </a:lnTo>
                <a:lnTo>
                  <a:pt x="504" y="825"/>
                </a:lnTo>
                <a:lnTo>
                  <a:pt x="502" y="822"/>
                </a:lnTo>
                <a:lnTo>
                  <a:pt x="502" y="820"/>
                </a:lnTo>
                <a:lnTo>
                  <a:pt x="501" y="818"/>
                </a:lnTo>
                <a:lnTo>
                  <a:pt x="499" y="816"/>
                </a:lnTo>
                <a:lnTo>
                  <a:pt x="499" y="814"/>
                </a:lnTo>
                <a:lnTo>
                  <a:pt x="497" y="810"/>
                </a:lnTo>
                <a:lnTo>
                  <a:pt x="495" y="807"/>
                </a:lnTo>
                <a:lnTo>
                  <a:pt x="493" y="803"/>
                </a:lnTo>
                <a:lnTo>
                  <a:pt x="493" y="801"/>
                </a:lnTo>
                <a:lnTo>
                  <a:pt x="491" y="797"/>
                </a:lnTo>
                <a:lnTo>
                  <a:pt x="493" y="795"/>
                </a:lnTo>
                <a:lnTo>
                  <a:pt x="493" y="794"/>
                </a:lnTo>
                <a:lnTo>
                  <a:pt x="493" y="790"/>
                </a:lnTo>
                <a:lnTo>
                  <a:pt x="493" y="788"/>
                </a:lnTo>
                <a:lnTo>
                  <a:pt x="493" y="786"/>
                </a:lnTo>
                <a:lnTo>
                  <a:pt x="493" y="784"/>
                </a:lnTo>
                <a:lnTo>
                  <a:pt x="493" y="782"/>
                </a:lnTo>
                <a:lnTo>
                  <a:pt x="493" y="780"/>
                </a:lnTo>
                <a:lnTo>
                  <a:pt x="493" y="779"/>
                </a:lnTo>
                <a:lnTo>
                  <a:pt x="493" y="777"/>
                </a:lnTo>
                <a:lnTo>
                  <a:pt x="493" y="775"/>
                </a:lnTo>
                <a:lnTo>
                  <a:pt x="493" y="773"/>
                </a:lnTo>
                <a:lnTo>
                  <a:pt x="495" y="767"/>
                </a:lnTo>
                <a:lnTo>
                  <a:pt x="495" y="765"/>
                </a:lnTo>
                <a:lnTo>
                  <a:pt x="493" y="762"/>
                </a:lnTo>
                <a:lnTo>
                  <a:pt x="495" y="760"/>
                </a:lnTo>
                <a:lnTo>
                  <a:pt x="495" y="758"/>
                </a:lnTo>
                <a:lnTo>
                  <a:pt x="497" y="754"/>
                </a:lnTo>
                <a:lnTo>
                  <a:pt x="497" y="750"/>
                </a:lnTo>
                <a:lnTo>
                  <a:pt x="499" y="747"/>
                </a:lnTo>
                <a:lnTo>
                  <a:pt x="495" y="745"/>
                </a:lnTo>
                <a:lnTo>
                  <a:pt x="493" y="743"/>
                </a:lnTo>
                <a:lnTo>
                  <a:pt x="491" y="743"/>
                </a:lnTo>
                <a:lnTo>
                  <a:pt x="487" y="743"/>
                </a:lnTo>
                <a:lnTo>
                  <a:pt x="486" y="741"/>
                </a:lnTo>
                <a:lnTo>
                  <a:pt x="484" y="741"/>
                </a:lnTo>
                <a:lnTo>
                  <a:pt x="482" y="739"/>
                </a:lnTo>
                <a:lnTo>
                  <a:pt x="478" y="737"/>
                </a:lnTo>
                <a:lnTo>
                  <a:pt x="474" y="735"/>
                </a:lnTo>
                <a:lnTo>
                  <a:pt x="472" y="734"/>
                </a:lnTo>
                <a:lnTo>
                  <a:pt x="471" y="732"/>
                </a:lnTo>
                <a:lnTo>
                  <a:pt x="469" y="730"/>
                </a:lnTo>
                <a:lnTo>
                  <a:pt x="469" y="728"/>
                </a:lnTo>
                <a:lnTo>
                  <a:pt x="467" y="728"/>
                </a:lnTo>
                <a:lnTo>
                  <a:pt x="465" y="728"/>
                </a:lnTo>
                <a:lnTo>
                  <a:pt x="463" y="730"/>
                </a:lnTo>
                <a:lnTo>
                  <a:pt x="461" y="728"/>
                </a:lnTo>
                <a:lnTo>
                  <a:pt x="459" y="728"/>
                </a:lnTo>
                <a:lnTo>
                  <a:pt x="457" y="726"/>
                </a:lnTo>
                <a:lnTo>
                  <a:pt x="454" y="726"/>
                </a:lnTo>
                <a:lnTo>
                  <a:pt x="452" y="724"/>
                </a:lnTo>
                <a:lnTo>
                  <a:pt x="450" y="722"/>
                </a:lnTo>
                <a:lnTo>
                  <a:pt x="448" y="722"/>
                </a:lnTo>
                <a:lnTo>
                  <a:pt x="446" y="720"/>
                </a:lnTo>
                <a:lnTo>
                  <a:pt x="444" y="719"/>
                </a:lnTo>
                <a:lnTo>
                  <a:pt x="444" y="720"/>
                </a:lnTo>
                <a:lnTo>
                  <a:pt x="442" y="724"/>
                </a:lnTo>
                <a:lnTo>
                  <a:pt x="442" y="726"/>
                </a:lnTo>
                <a:lnTo>
                  <a:pt x="442" y="728"/>
                </a:lnTo>
                <a:lnTo>
                  <a:pt x="441" y="732"/>
                </a:lnTo>
                <a:lnTo>
                  <a:pt x="441" y="734"/>
                </a:lnTo>
                <a:lnTo>
                  <a:pt x="439" y="734"/>
                </a:lnTo>
                <a:lnTo>
                  <a:pt x="437" y="734"/>
                </a:lnTo>
                <a:lnTo>
                  <a:pt x="435" y="734"/>
                </a:lnTo>
                <a:lnTo>
                  <a:pt x="431" y="732"/>
                </a:lnTo>
                <a:lnTo>
                  <a:pt x="429" y="730"/>
                </a:lnTo>
                <a:lnTo>
                  <a:pt x="427" y="730"/>
                </a:lnTo>
                <a:lnTo>
                  <a:pt x="426" y="728"/>
                </a:lnTo>
                <a:lnTo>
                  <a:pt x="426" y="726"/>
                </a:lnTo>
                <a:lnTo>
                  <a:pt x="422" y="722"/>
                </a:lnTo>
                <a:lnTo>
                  <a:pt x="422" y="720"/>
                </a:lnTo>
                <a:lnTo>
                  <a:pt x="420" y="719"/>
                </a:lnTo>
                <a:lnTo>
                  <a:pt x="418" y="717"/>
                </a:lnTo>
                <a:lnTo>
                  <a:pt x="416" y="715"/>
                </a:lnTo>
                <a:lnTo>
                  <a:pt x="414" y="715"/>
                </a:lnTo>
                <a:lnTo>
                  <a:pt x="412" y="715"/>
                </a:lnTo>
                <a:lnTo>
                  <a:pt x="410" y="713"/>
                </a:lnTo>
                <a:lnTo>
                  <a:pt x="409" y="711"/>
                </a:lnTo>
                <a:lnTo>
                  <a:pt x="407" y="711"/>
                </a:lnTo>
                <a:lnTo>
                  <a:pt x="405" y="709"/>
                </a:lnTo>
                <a:lnTo>
                  <a:pt x="403" y="707"/>
                </a:lnTo>
                <a:lnTo>
                  <a:pt x="401" y="705"/>
                </a:lnTo>
                <a:lnTo>
                  <a:pt x="399" y="705"/>
                </a:lnTo>
                <a:lnTo>
                  <a:pt x="395" y="704"/>
                </a:lnTo>
                <a:lnTo>
                  <a:pt x="394" y="704"/>
                </a:lnTo>
                <a:lnTo>
                  <a:pt x="392" y="702"/>
                </a:lnTo>
                <a:lnTo>
                  <a:pt x="390" y="700"/>
                </a:lnTo>
                <a:lnTo>
                  <a:pt x="390" y="698"/>
                </a:lnTo>
                <a:lnTo>
                  <a:pt x="388" y="698"/>
                </a:lnTo>
                <a:lnTo>
                  <a:pt x="386" y="698"/>
                </a:lnTo>
                <a:lnTo>
                  <a:pt x="384" y="696"/>
                </a:lnTo>
                <a:lnTo>
                  <a:pt x="382" y="694"/>
                </a:lnTo>
                <a:lnTo>
                  <a:pt x="380" y="694"/>
                </a:lnTo>
                <a:lnTo>
                  <a:pt x="379" y="692"/>
                </a:lnTo>
                <a:lnTo>
                  <a:pt x="377" y="692"/>
                </a:lnTo>
                <a:lnTo>
                  <a:pt x="375" y="690"/>
                </a:lnTo>
                <a:lnTo>
                  <a:pt x="373" y="689"/>
                </a:lnTo>
                <a:lnTo>
                  <a:pt x="371" y="687"/>
                </a:lnTo>
                <a:lnTo>
                  <a:pt x="369" y="687"/>
                </a:lnTo>
                <a:lnTo>
                  <a:pt x="367" y="685"/>
                </a:lnTo>
                <a:lnTo>
                  <a:pt x="365" y="683"/>
                </a:lnTo>
                <a:lnTo>
                  <a:pt x="364" y="681"/>
                </a:lnTo>
                <a:lnTo>
                  <a:pt x="362" y="679"/>
                </a:lnTo>
                <a:lnTo>
                  <a:pt x="362" y="677"/>
                </a:lnTo>
                <a:lnTo>
                  <a:pt x="360" y="674"/>
                </a:lnTo>
                <a:lnTo>
                  <a:pt x="360" y="672"/>
                </a:lnTo>
                <a:lnTo>
                  <a:pt x="358" y="670"/>
                </a:lnTo>
                <a:lnTo>
                  <a:pt x="360" y="670"/>
                </a:lnTo>
                <a:lnTo>
                  <a:pt x="360" y="666"/>
                </a:lnTo>
                <a:lnTo>
                  <a:pt x="360" y="664"/>
                </a:lnTo>
                <a:lnTo>
                  <a:pt x="362" y="660"/>
                </a:lnTo>
                <a:lnTo>
                  <a:pt x="362" y="659"/>
                </a:lnTo>
                <a:lnTo>
                  <a:pt x="360" y="657"/>
                </a:lnTo>
                <a:lnTo>
                  <a:pt x="360" y="655"/>
                </a:lnTo>
                <a:lnTo>
                  <a:pt x="358" y="655"/>
                </a:lnTo>
                <a:lnTo>
                  <a:pt x="358" y="653"/>
                </a:lnTo>
                <a:lnTo>
                  <a:pt x="354" y="653"/>
                </a:lnTo>
                <a:lnTo>
                  <a:pt x="352" y="653"/>
                </a:lnTo>
                <a:lnTo>
                  <a:pt x="349" y="653"/>
                </a:lnTo>
                <a:lnTo>
                  <a:pt x="347" y="653"/>
                </a:lnTo>
                <a:lnTo>
                  <a:pt x="345" y="653"/>
                </a:lnTo>
                <a:lnTo>
                  <a:pt x="343" y="653"/>
                </a:lnTo>
                <a:lnTo>
                  <a:pt x="341" y="653"/>
                </a:lnTo>
                <a:lnTo>
                  <a:pt x="337" y="653"/>
                </a:lnTo>
                <a:lnTo>
                  <a:pt x="334" y="653"/>
                </a:lnTo>
                <a:lnTo>
                  <a:pt x="330" y="653"/>
                </a:lnTo>
                <a:lnTo>
                  <a:pt x="326" y="653"/>
                </a:lnTo>
                <a:lnTo>
                  <a:pt x="324" y="653"/>
                </a:lnTo>
                <a:lnTo>
                  <a:pt x="319" y="653"/>
                </a:lnTo>
                <a:lnTo>
                  <a:pt x="315" y="653"/>
                </a:lnTo>
                <a:lnTo>
                  <a:pt x="311" y="653"/>
                </a:lnTo>
                <a:lnTo>
                  <a:pt x="309" y="651"/>
                </a:lnTo>
                <a:lnTo>
                  <a:pt x="304" y="653"/>
                </a:lnTo>
                <a:lnTo>
                  <a:pt x="300" y="653"/>
                </a:lnTo>
                <a:lnTo>
                  <a:pt x="298" y="653"/>
                </a:lnTo>
                <a:lnTo>
                  <a:pt x="292" y="651"/>
                </a:lnTo>
                <a:lnTo>
                  <a:pt x="287" y="653"/>
                </a:lnTo>
                <a:lnTo>
                  <a:pt x="283" y="653"/>
                </a:lnTo>
                <a:lnTo>
                  <a:pt x="262" y="642"/>
                </a:lnTo>
                <a:lnTo>
                  <a:pt x="259" y="642"/>
                </a:lnTo>
                <a:lnTo>
                  <a:pt x="217" y="645"/>
                </a:lnTo>
                <a:lnTo>
                  <a:pt x="90" y="659"/>
                </a:lnTo>
                <a:lnTo>
                  <a:pt x="88" y="657"/>
                </a:lnTo>
                <a:lnTo>
                  <a:pt x="88" y="655"/>
                </a:lnTo>
                <a:lnTo>
                  <a:pt x="86" y="653"/>
                </a:lnTo>
                <a:lnTo>
                  <a:pt x="84" y="653"/>
                </a:lnTo>
                <a:lnTo>
                  <a:pt x="84" y="651"/>
                </a:lnTo>
                <a:lnTo>
                  <a:pt x="82" y="649"/>
                </a:lnTo>
                <a:lnTo>
                  <a:pt x="82" y="647"/>
                </a:lnTo>
                <a:lnTo>
                  <a:pt x="80" y="645"/>
                </a:lnTo>
                <a:lnTo>
                  <a:pt x="80" y="644"/>
                </a:lnTo>
                <a:lnTo>
                  <a:pt x="79" y="644"/>
                </a:lnTo>
                <a:lnTo>
                  <a:pt x="79" y="642"/>
                </a:lnTo>
                <a:lnTo>
                  <a:pt x="77" y="640"/>
                </a:lnTo>
                <a:lnTo>
                  <a:pt x="75" y="638"/>
                </a:lnTo>
                <a:lnTo>
                  <a:pt x="75" y="636"/>
                </a:lnTo>
                <a:lnTo>
                  <a:pt x="73" y="636"/>
                </a:lnTo>
                <a:lnTo>
                  <a:pt x="71" y="634"/>
                </a:lnTo>
                <a:lnTo>
                  <a:pt x="71" y="632"/>
                </a:lnTo>
                <a:lnTo>
                  <a:pt x="71" y="632"/>
                </a:lnTo>
                <a:lnTo>
                  <a:pt x="69" y="630"/>
                </a:lnTo>
                <a:lnTo>
                  <a:pt x="67" y="629"/>
                </a:lnTo>
                <a:lnTo>
                  <a:pt x="65" y="627"/>
                </a:lnTo>
                <a:lnTo>
                  <a:pt x="64" y="625"/>
                </a:lnTo>
                <a:lnTo>
                  <a:pt x="62" y="625"/>
                </a:lnTo>
                <a:lnTo>
                  <a:pt x="62" y="625"/>
                </a:lnTo>
                <a:lnTo>
                  <a:pt x="60" y="625"/>
                </a:lnTo>
                <a:lnTo>
                  <a:pt x="58" y="623"/>
                </a:lnTo>
                <a:lnTo>
                  <a:pt x="56" y="621"/>
                </a:lnTo>
                <a:lnTo>
                  <a:pt x="56" y="619"/>
                </a:lnTo>
                <a:lnTo>
                  <a:pt x="54" y="619"/>
                </a:lnTo>
                <a:lnTo>
                  <a:pt x="52" y="617"/>
                </a:lnTo>
                <a:lnTo>
                  <a:pt x="52" y="615"/>
                </a:lnTo>
                <a:lnTo>
                  <a:pt x="50" y="615"/>
                </a:lnTo>
                <a:lnTo>
                  <a:pt x="49" y="614"/>
                </a:lnTo>
                <a:lnTo>
                  <a:pt x="49" y="612"/>
                </a:lnTo>
                <a:lnTo>
                  <a:pt x="47" y="610"/>
                </a:lnTo>
                <a:lnTo>
                  <a:pt x="45" y="610"/>
                </a:lnTo>
                <a:lnTo>
                  <a:pt x="45" y="608"/>
                </a:lnTo>
                <a:lnTo>
                  <a:pt x="43" y="606"/>
                </a:lnTo>
                <a:lnTo>
                  <a:pt x="41" y="606"/>
                </a:lnTo>
                <a:lnTo>
                  <a:pt x="39" y="604"/>
                </a:lnTo>
                <a:lnTo>
                  <a:pt x="37" y="602"/>
                </a:lnTo>
                <a:lnTo>
                  <a:pt x="35" y="600"/>
                </a:lnTo>
                <a:lnTo>
                  <a:pt x="34" y="600"/>
                </a:lnTo>
                <a:lnTo>
                  <a:pt x="34" y="599"/>
                </a:lnTo>
                <a:lnTo>
                  <a:pt x="32" y="597"/>
                </a:lnTo>
                <a:lnTo>
                  <a:pt x="30" y="597"/>
                </a:lnTo>
                <a:lnTo>
                  <a:pt x="28" y="595"/>
                </a:lnTo>
                <a:lnTo>
                  <a:pt x="28" y="593"/>
                </a:lnTo>
                <a:lnTo>
                  <a:pt x="26" y="593"/>
                </a:lnTo>
                <a:lnTo>
                  <a:pt x="24" y="591"/>
                </a:lnTo>
                <a:lnTo>
                  <a:pt x="24" y="589"/>
                </a:lnTo>
                <a:lnTo>
                  <a:pt x="22" y="587"/>
                </a:lnTo>
                <a:lnTo>
                  <a:pt x="20" y="587"/>
                </a:lnTo>
                <a:lnTo>
                  <a:pt x="19" y="585"/>
                </a:lnTo>
                <a:lnTo>
                  <a:pt x="17" y="585"/>
                </a:lnTo>
                <a:lnTo>
                  <a:pt x="15" y="584"/>
                </a:lnTo>
                <a:lnTo>
                  <a:pt x="103" y="501"/>
                </a:lnTo>
                <a:lnTo>
                  <a:pt x="105" y="499"/>
                </a:lnTo>
                <a:lnTo>
                  <a:pt x="105" y="497"/>
                </a:lnTo>
                <a:lnTo>
                  <a:pt x="105" y="495"/>
                </a:lnTo>
                <a:lnTo>
                  <a:pt x="107" y="494"/>
                </a:lnTo>
                <a:lnTo>
                  <a:pt x="107" y="492"/>
                </a:lnTo>
                <a:lnTo>
                  <a:pt x="109" y="492"/>
                </a:lnTo>
                <a:lnTo>
                  <a:pt x="109" y="492"/>
                </a:lnTo>
                <a:lnTo>
                  <a:pt x="109" y="490"/>
                </a:lnTo>
                <a:lnTo>
                  <a:pt x="109" y="488"/>
                </a:lnTo>
                <a:lnTo>
                  <a:pt x="110" y="488"/>
                </a:lnTo>
                <a:lnTo>
                  <a:pt x="110" y="486"/>
                </a:lnTo>
                <a:lnTo>
                  <a:pt x="110" y="484"/>
                </a:lnTo>
                <a:lnTo>
                  <a:pt x="110" y="482"/>
                </a:lnTo>
                <a:lnTo>
                  <a:pt x="112" y="480"/>
                </a:lnTo>
                <a:lnTo>
                  <a:pt x="112" y="479"/>
                </a:lnTo>
                <a:lnTo>
                  <a:pt x="112" y="477"/>
                </a:lnTo>
                <a:lnTo>
                  <a:pt x="114" y="477"/>
                </a:lnTo>
                <a:lnTo>
                  <a:pt x="114" y="475"/>
                </a:lnTo>
                <a:lnTo>
                  <a:pt x="114" y="473"/>
                </a:lnTo>
                <a:lnTo>
                  <a:pt x="114" y="471"/>
                </a:lnTo>
                <a:lnTo>
                  <a:pt x="114" y="469"/>
                </a:lnTo>
                <a:lnTo>
                  <a:pt x="116" y="469"/>
                </a:lnTo>
                <a:lnTo>
                  <a:pt x="116" y="467"/>
                </a:lnTo>
                <a:lnTo>
                  <a:pt x="116" y="465"/>
                </a:lnTo>
                <a:lnTo>
                  <a:pt x="118" y="465"/>
                </a:lnTo>
                <a:lnTo>
                  <a:pt x="118" y="464"/>
                </a:lnTo>
                <a:lnTo>
                  <a:pt x="118" y="462"/>
                </a:lnTo>
                <a:lnTo>
                  <a:pt x="118" y="460"/>
                </a:lnTo>
                <a:lnTo>
                  <a:pt x="118" y="458"/>
                </a:lnTo>
                <a:lnTo>
                  <a:pt x="118" y="456"/>
                </a:lnTo>
                <a:lnTo>
                  <a:pt x="120" y="456"/>
                </a:lnTo>
                <a:lnTo>
                  <a:pt x="120" y="454"/>
                </a:lnTo>
                <a:lnTo>
                  <a:pt x="122" y="454"/>
                </a:lnTo>
                <a:lnTo>
                  <a:pt x="124" y="452"/>
                </a:lnTo>
                <a:lnTo>
                  <a:pt x="125" y="452"/>
                </a:lnTo>
                <a:lnTo>
                  <a:pt x="127" y="452"/>
                </a:lnTo>
                <a:lnTo>
                  <a:pt x="127" y="450"/>
                </a:lnTo>
                <a:lnTo>
                  <a:pt x="129" y="450"/>
                </a:lnTo>
                <a:lnTo>
                  <a:pt x="131" y="450"/>
                </a:lnTo>
                <a:lnTo>
                  <a:pt x="131" y="449"/>
                </a:lnTo>
                <a:lnTo>
                  <a:pt x="133" y="449"/>
                </a:lnTo>
                <a:lnTo>
                  <a:pt x="135" y="449"/>
                </a:lnTo>
                <a:lnTo>
                  <a:pt x="137" y="447"/>
                </a:lnTo>
                <a:lnTo>
                  <a:pt x="139" y="447"/>
                </a:lnTo>
                <a:lnTo>
                  <a:pt x="139" y="447"/>
                </a:lnTo>
                <a:lnTo>
                  <a:pt x="140" y="447"/>
                </a:lnTo>
                <a:lnTo>
                  <a:pt x="140" y="445"/>
                </a:lnTo>
                <a:lnTo>
                  <a:pt x="140" y="443"/>
                </a:lnTo>
                <a:lnTo>
                  <a:pt x="142" y="443"/>
                </a:lnTo>
                <a:lnTo>
                  <a:pt x="144" y="443"/>
                </a:lnTo>
                <a:lnTo>
                  <a:pt x="146" y="443"/>
                </a:lnTo>
                <a:lnTo>
                  <a:pt x="148" y="441"/>
                </a:lnTo>
                <a:lnTo>
                  <a:pt x="150" y="441"/>
                </a:lnTo>
                <a:lnTo>
                  <a:pt x="152" y="441"/>
                </a:lnTo>
                <a:lnTo>
                  <a:pt x="152" y="439"/>
                </a:lnTo>
                <a:lnTo>
                  <a:pt x="154" y="439"/>
                </a:lnTo>
                <a:lnTo>
                  <a:pt x="154" y="437"/>
                </a:lnTo>
                <a:lnTo>
                  <a:pt x="154" y="435"/>
                </a:lnTo>
                <a:lnTo>
                  <a:pt x="154" y="433"/>
                </a:lnTo>
                <a:lnTo>
                  <a:pt x="152" y="432"/>
                </a:lnTo>
                <a:lnTo>
                  <a:pt x="152" y="430"/>
                </a:lnTo>
                <a:lnTo>
                  <a:pt x="152" y="428"/>
                </a:lnTo>
                <a:lnTo>
                  <a:pt x="152" y="426"/>
                </a:lnTo>
                <a:lnTo>
                  <a:pt x="152" y="424"/>
                </a:lnTo>
                <a:lnTo>
                  <a:pt x="152" y="422"/>
                </a:lnTo>
                <a:lnTo>
                  <a:pt x="152" y="420"/>
                </a:lnTo>
                <a:lnTo>
                  <a:pt x="152" y="418"/>
                </a:lnTo>
                <a:lnTo>
                  <a:pt x="152" y="417"/>
                </a:lnTo>
                <a:lnTo>
                  <a:pt x="152" y="415"/>
                </a:lnTo>
                <a:lnTo>
                  <a:pt x="152" y="413"/>
                </a:lnTo>
                <a:lnTo>
                  <a:pt x="150" y="413"/>
                </a:lnTo>
                <a:lnTo>
                  <a:pt x="150" y="411"/>
                </a:lnTo>
                <a:lnTo>
                  <a:pt x="148" y="411"/>
                </a:lnTo>
                <a:lnTo>
                  <a:pt x="148" y="409"/>
                </a:lnTo>
                <a:lnTo>
                  <a:pt x="146" y="407"/>
                </a:lnTo>
                <a:lnTo>
                  <a:pt x="144" y="407"/>
                </a:lnTo>
                <a:lnTo>
                  <a:pt x="144" y="405"/>
                </a:lnTo>
                <a:lnTo>
                  <a:pt x="144" y="403"/>
                </a:lnTo>
                <a:lnTo>
                  <a:pt x="144" y="402"/>
                </a:lnTo>
                <a:lnTo>
                  <a:pt x="146" y="402"/>
                </a:lnTo>
                <a:lnTo>
                  <a:pt x="146" y="400"/>
                </a:lnTo>
                <a:lnTo>
                  <a:pt x="148" y="400"/>
                </a:lnTo>
                <a:lnTo>
                  <a:pt x="148" y="398"/>
                </a:lnTo>
                <a:lnTo>
                  <a:pt x="148" y="396"/>
                </a:lnTo>
                <a:lnTo>
                  <a:pt x="148" y="394"/>
                </a:lnTo>
                <a:lnTo>
                  <a:pt x="146" y="392"/>
                </a:lnTo>
                <a:lnTo>
                  <a:pt x="148" y="392"/>
                </a:lnTo>
                <a:lnTo>
                  <a:pt x="148" y="390"/>
                </a:lnTo>
                <a:lnTo>
                  <a:pt x="148" y="388"/>
                </a:lnTo>
                <a:lnTo>
                  <a:pt x="150" y="387"/>
                </a:lnTo>
                <a:lnTo>
                  <a:pt x="150" y="385"/>
                </a:lnTo>
                <a:lnTo>
                  <a:pt x="150" y="383"/>
                </a:lnTo>
                <a:lnTo>
                  <a:pt x="150" y="381"/>
                </a:lnTo>
                <a:lnTo>
                  <a:pt x="150" y="379"/>
                </a:lnTo>
                <a:lnTo>
                  <a:pt x="150" y="377"/>
                </a:lnTo>
                <a:lnTo>
                  <a:pt x="150" y="375"/>
                </a:lnTo>
                <a:lnTo>
                  <a:pt x="148" y="373"/>
                </a:lnTo>
                <a:lnTo>
                  <a:pt x="148" y="372"/>
                </a:lnTo>
                <a:lnTo>
                  <a:pt x="146" y="372"/>
                </a:lnTo>
                <a:lnTo>
                  <a:pt x="146" y="370"/>
                </a:lnTo>
                <a:lnTo>
                  <a:pt x="144" y="370"/>
                </a:lnTo>
                <a:lnTo>
                  <a:pt x="142" y="370"/>
                </a:lnTo>
                <a:lnTo>
                  <a:pt x="142" y="368"/>
                </a:lnTo>
                <a:lnTo>
                  <a:pt x="140" y="368"/>
                </a:lnTo>
                <a:lnTo>
                  <a:pt x="139" y="368"/>
                </a:lnTo>
                <a:lnTo>
                  <a:pt x="137" y="368"/>
                </a:lnTo>
                <a:lnTo>
                  <a:pt x="135" y="368"/>
                </a:lnTo>
                <a:lnTo>
                  <a:pt x="133" y="368"/>
                </a:lnTo>
                <a:lnTo>
                  <a:pt x="131" y="368"/>
                </a:lnTo>
                <a:lnTo>
                  <a:pt x="131" y="370"/>
                </a:lnTo>
                <a:lnTo>
                  <a:pt x="129" y="370"/>
                </a:lnTo>
                <a:lnTo>
                  <a:pt x="127" y="370"/>
                </a:lnTo>
                <a:lnTo>
                  <a:pt x="125" y="370"/>
                </a:lnTo>
                <a:lnTo>
                  <a:pt x="125" y="368"/>
                </a:lnTo>
                <a:lnTo>
                  <a:pt x="124" y="368"/>
                </a:lnTo>
                <a:lnTo>
                  <a:pt x="124" y="366"/>
                </a:lnTo>
                <a:lnTo>
                  <a:pt x="122" y="364"/>
                </a:lnTo>
                <a:lnTo>
                  <a:pt x="122" y="362"/>
                </a:lnTo>
                <a:lnTo>
                  <a:pt x="120" y="360"/>
                </a:lnTo>
                <a:lnTo>
                  <a:pt x="120" y="358"/>
                </a:lnTo>
                <a:lnTo>
                  <a:pt x="120" y="357"/>
                </a:lnTo>
                <a:lnTo>
                  <a:pt x="118" y="357"/>
                </a:lnTo>
                <a:lnTo>
                  <a:pt x="118" y="357"/>
                </a:lnTo>
                <a:lnTo>
                  <a:pt x="118" y="355"/>
                </a:lnTo>
                <a:lnTo>
                  <a:pt x="118" y="353"/>
                </a:lnTo>
                <a:lnTo>
                  <a:pt x="118" y="351"/>
                </a:lnTo>
                <a:lnTo>
                  <a:pt x="116" y="349"/>
                </a:lnTo>
                <a:lnTo>
                  <a:pt x="116" y="347"/>
                </a:lnTo>
                <a:lnTo>
                  <a:pt x="116" y="345"/>
                </a:lnTo>
                <a:lnTo>
                  <a:pt x="114" y="343"/>
                </a:lnTo>
                <a:lnTo>
                  <a:pt x="114" y="342"/>
                </a:lnTo>
                <a:lnTo>
                  <a:pt x="112" y="342"/>
                </a:lnTo>
                <a:lnTo>
                  <a:pt x="101" y="308"/>
                </a:lnTo>
                <a:lnTo>
                  <a:pt x="99" y="308"/>
                </a:lnTo>
                <a:lnTo>
                  <a:pt x="99" y="306"/>
                </a:lnTo>
                <a:lnTo>
                  <a:pt x="97" y="306"/>
                </a:lnTo>
                <a:lnTo>
                  <a:pt x="97" y="304"/>
                </a:lnTo>
                <a:lnTo>
                  <a:pt x="95" y="304"/>
                </a:lnTo>
                <a:lnTo>
                  <a:pt x="94" y="302"/>
                </a:lnTo>
                <a:lnTo>
                  <a:pt x="94" y="300"/>
                </a:lnTo>
                <a:lnTo>
                  <a:pt x="92" y="298"/>
                </a:lnTo>
                <a:lnTo>
                  <a:pt x="90" y="297"/>
                </a:lnTo>
                <a:lnTo>
                  <a:pt x="88" y="297"/>
                </a:lnTo>
                <a:lnTo>
                  <a:pt x="88" y="295"/>
                </a:lnTo>
                <a:lnTo>
                  <a:pt x="88" y="285"/>
                </a:lnTo>
                <a:lnTo>
                  <a:pt x="86" y="282"/>
                </a:lnTo>
                <a:lnTo>
                  <a:pt x="84" y="280"/>
                </a:lnTo>
                <a:lnTo>
                  <a:pt x="84" y="278"/>
                </a:lnTo>
                <a:lnTo>
                  <a:pt x="84" y="276"/>
                </a:lnTo>
                <a:lnTo>
                  <a:pt x="82" y="274"/>
                </a:lnTo>
                <a:lnTo>
                  <a:pt x="82" y="272"/>
                </a:lnTo>
                <a:lnTo>
                  <a:pt x="80" y="270"/>
                </a:lnTo>
                <a:lnTo>
                  <a:pt x="80" y="268"/>
                </a:lnTo>
                <a:lnTo>
                  <a:pt x="79" y="268"/>
                </a:lnTo>
                <a:lnTo>
                  <a:pt x="79" y="267"/>
                </a:lnTo>
                <a:lnTo>
                  <a:pt x="77" y="265"/>
                </a:lnTo>
                <a:lnTo>
                  <a:pt x="77" y="263"/>
                </a:lnTo>
                <a:lnTo>
                  <a:pt x="77" y="261"/>
                </a:lnTo>
                <a:lnTo>
                  <a:pt x="77" y="259"/>
                </a:lnTo>
                <a:lnTo>
                  <a:pt x="77" y="257"/>
                </a:lnTo>
                <a:lnTo>
                  <a:pt x="77" y="255"/>
                </a:lnTo>
                <a:lnTo>
                  <a:pt x="77" y="253"/>
                </a:lnTo>
                <a:lnTo>
                  <a:pt x="77" y="252"/>
                </a:lnTo>
                <a:lnTo>
                  <a:pt x="75" y="250"/>
                </a:lnTo>
                <a:lnTo>
                  <a:pt x="75" y="248"/>
                </a:lnTo>
                <a:lnTo>
                  <a:pt x="75" y="246"/>
                </a:lnTo>
                <a:lnTo>
                  <a:pt x="75" y="244"/>
                </a:lnTo>
                <a:lnTo>
                  <a:pt x="75" y="242"/>
                </a:lnTo>
                <a:lnTo>
                  <a:pt x="73" y="240"/>
                </a:lnTo>
                <a:lnTo>
                  <a:pt x="73" y="238"/>
                </a:lnTo>
                <a:lnTo>
                  <a:pt x="73" y="237"/>
                </a:lnTo>
                <a:lnTo>
                  <a:pt x="73" y="235"/>
                </a:lnTo>
                <a:lnTo>
                  <a:pt x="73" y="233"/>
                </a:lnTo>
                <a:lnTo>
                  <a:pt x="73" y="231"/>
                </a:lnTo>
                <a:lnTo>
                  <a:pt x="71" y="229"/>
                </a:lnTo>
                <a:lnTo>
                  <a:pt x="71" y="227"/>
                </a:lnTo>
                <a:lnTo>
                  <a:pt x="71" y="225"/>
                </a:lnTo>
                <a:lnTo>
                  <a:pt x="71" y="223"/>
                </a:lnTo>
                <a:lnTo>
                  <a:pt x="71" y="223"/>
                </a:lnTo>
                <a:lnTo>
                  <a:pt x="71" y="222"/>
                </a:lnTo>
                <a:lnTo>
                  <a:pt x="71" y="220"/>
                </a:lnTo>
                <a:lnTo>
                  <a:pt x="71" y="218"/>
                </a:lnTo>
                <a:lnTo>
                  <a:pt x="71" y="216"/>
                </a:lnTo>
                <a:lnTo>
                  <a:pt x="71" y="214"/>
                </a:lnTo>
                <a:lnTo>
                  <a:pt x="69" y="214"/>
                </a:lnTo>
                <a:lnTo>
                  <a:pt x="69" y="212"/>
                </a:lnTo>
                <a:lnTo>
                  <a:pt x="69" y="210"/>
                </a:lnTo>
                <a:lnTo>
                  <a:pt x="69" y="208"/>
                </a:lnTo>
                <a:lnTo>
                  <a:pt x="69" y="207"/>
                </a:lnTo>
                <a:lnTo>
                  <a:pt x="69" y="205"/>
                </a:lnTo>
                <a:lnTo>
                  <a:pt x="67" y="205"/>
                </a:lnTo>
                <a:lnTo>
                  <a:pt x="67" y="203"/>
                </a:lnTo>
                <a:lnTo>
                  <a:pt x="67" y="201"/>
                </a:lnTo>
                <a:lnTo>
                  <a:pt x="67" y="199"/>
                </a:lnTo>
                <a:lnTo>
                  <a:pt x="67" y="197"/>
                </a:lnTo>
                <a:lnTo>
                  <a:pt x="67" y="195"/>
                </a:lnTo>
                <a:lnTo>
                  <a:pt x="65" y="195"/>
                </a:lnTo>
                <a:lnTo>
                  <a:pt x="65" y="193"/>
                </a:lnTo>
                <a:lnTo>
                  <a:pt x="65" y="192"/>
                </a:lnTo>
                <a:lnTo>
                  <a:pt x="65" y="190"/>
                </a:lnTo>
                <a:lnTo>
                  <a:pt x="65" y="188"/>
                </a:lnTo>
                <a:lnTo>
                  <a:pt x="65" y="186"/>
                </a:lnTo>
                <a:lnTo>
                  <a:pt x="64" y="186"/>
                </a:lnTo>
                <a:lnTo>
                  <a:pt x="64" y="184"/>
                </a:lnTo>
                <a:lnTo>
                  <a:pt x="64" y="182"/>
                </a:lnTo>
                <a:lnTo>
                  <a:pt x="64" y="180"/>
                </a:lnTo>
                <a:lnTo>
                  <a:pt x="64" y="178"/>
                </a:lnTo>
                <a:lnTo>
                  <a:pt x="64" y="178"/>
                </a:lnTo>
                <a:lnTo>
                  <a:pt x="62" y="178"/>
                </a:lnTo>
                <a:lnTo>
                  <a:pt x="62" y="177"/>
                </a:lnTo>
                <a:lnTo>
                  <a:pt x="62" y="175"/>
                </a:lnTo>
                <a:lnTo>
                  <a:pt x="62" y="173"/>
                </a:lnTo>
                <a:lnTo>
                  <a:pt x="62" y="171"/>
                </a:lnTo>
                <a:lnTo>
                  <a:pt x="62" y="169"/>
                </a:lnTo>
                <a:lnTo>
                  <a:pt x="60" y="169"/>
                </a:lnTo>
                <a:lnTo>
                  <a:pt x="60" y="167"/>
                </a:lnTo>
                <a:lnTo>
                  <a:pt x="60" y="165"/>
                </a:lnTo>
                <a:lnTo>
                  <a:pt x="60" y="163"/>
                </a:lnTo>
                <a:lnTo>
                  <a:pt x="60" y="162"/>
                </a:lnTo>
                <a:lnTo>
                  <a:pt x="60" y="160"/>
                </a:lnTo>
                <a:lnTo>
                  <a:pt x="58" y="158"/>
                </a:lnTo>
                <a:lnTo>
                  <a:pt x="58" y="156"/>
                </a:lnTo>
                <a:lnTo>
                  <a:pt x="58" y="154"/>
                </a:lnTo>
                <a:lnTo>
                  <a:pt x="58" y="152"/>
                </a:lnTo>
                <a:lnTo>
                  <a:pt x="58" y="150"/>
                </a:lnTo>
                <a:lnTo>
                  <a:pt x="58" y="148"/>
                </a:lnTo>
                <a:lnTo>
                  <a:pt x="56" y="147"/>
                </a:lnTo>
                <a:lnTo>
                  <a:pt x="56" y="145"/>
                </a:lnTo>
                <a:lnTo>
                  <a:pt x="56" y="143"/>
                </a:lnTo>
                <a:lnTo>
                  <a:pt x="56" y="141"/>
                </a:lnTo>
                <a:lnTo>
                  <a:pt x="56" y="139"/>
                </a:lnTo>
                <a:lnTo>
                  <a:pt x="54" y="137"/>
                </a:lnTo>
                <a:lnTo>
                  <a:pt x="54" y="135"/>
                </a:lnTo>
                <a:lnTo>
                  <a:pt x="54" y="133"/>
                </a:lnTo>
                <a:lnTo>
                  <a:pt x="54" y="133"/>
                </a:lnTo>
                <a:lnTo>
                  <a:pt x="54" y="132"/>
                </a:lnTo>
                <a:lnTo>
                  <a:pt x="52" y="130"/>
                </a:lnTo>
                <a:lnTo>
                  <a:pt x="52" y="128"/>
                </a:lnTo>
                <a:lnTo>
                  <a:pt x="52" y="126"/>
                </a:lnTo>
                <a:lnTo>
                  <a:pt x="52" y="124"/>
                </a:lnTo>
                <a:lnTo>
                  <a:pt x="52" y="122"/>
                </a:lnTo>
                <a:lnTo>
                  <a:pt x="52" y="120"/>
                </a:lnTo>
                <a:lnTo>
                  <a:pt x="50" y="118"/>
                </a:lnTo>
                <a:lnTo>
                  <a:pt x="50" y="117"/>
                </a:lnTo>
                <a:lnTo>
                  <a:pt x="50" y="115"/>
                </a:lnTo>
                <a:lnTo>
                  <a:pt x="50" y="113"/>
                </a:lnTo>
                <a:lnTo>
                  <a:pt x="50" y="111"/>
                </a:lnTo>
                <a:lnTo>
                  <a:pt x="50" y="109"/>
                </a:lnTo>
                <a:lnTo>
                  <a:pt x="50" y="107"/>
                </a:lnTo>
                <a:lnTo>
                  <a:pt x="50" y="105"/>
                </a:lnTo>
                <a:lnTo>
                  <a:pt x="50" y="103"/>
                </a:lnTo>
                <a:lnTo>
                  <a:pt x="49" y="102"/>
                </a:lnTo>
                <a:lnTo>
                  <a:pt x="49" y="100"/>
                </a:lnTo>
                <a:lnTo>
                  <a:pt x="47" y="98"/>
                </a:lnTo>
                <a:lnTo>
                  <a:pt x="47" y="96"/>
                </a:lnTo>
                <a:lnTo>
                  <a:pt x="45" y="96"/>
                </a:lnTo>
                <a:lnTo>
                  <a:pt x="45" y="94"/>
                </a:lnTo>
                <a:lnTo>
                  <a:pt x="43" y="92"/>
                </a:lnTo>
                <a:lnTo>
                  <a:pt x="41" y="92"/>
                </a:lnTo>
                <a:lnTo>
                  <a:pt x="41" y="90"/>
                </a:lnTo>
                <a:lnTo>
                  <a:pt x="39" y="90"/>
                </a:lnTo>
                <a:lnTo>
                  <a:pt x="39" y="88"/>
                </a:lnTo>
                <a:lnTo>
                  <a:pt x="37" y="88"/>
                </a:lnTo>
                <a:lnTo>
                  <a:pt x="37" y="88"/>
                </a:lnTo>
                <a:lnTo>
                  <a:pt x="35" y="88"/>
                </a:lnTo>
                <a:lnTo>
                  <a:pt x="34" y="87"/>
                </a:lnTo>
                <a:lnTo>
                  <a:pt x="32" y="87"/>
                </a:lnTo>
                <a:lnTo>
                  <a:pt x="32" y="85"/>
                </a:lnTo>
                <a:lnTo>
                  <a:pt x="30" y="85"/>
                </a:lnTo>
                <a:lnTo>
                  <a:pt x="30" y="83"/>
                </a:lnTo>
                <a:lnTo>
                  <a:pt x="28" y="83"/>
                </a:lnTo>
                <a:lnTo>
                  <a:pt x="28" y="81"/>
                </a:lnTo>
                <a:lnTo>
                  <a:pt x="26" y="81"/>
                </a:lnTo>
                <a:lnTo>
                  <a:pt x="24" y="79"/>
                </a:lnTo>
                <a:lnTo>
                  <a:pt x="24" y="77"/>
                </a:lnTo>
                <a:lnTo>
                  <a:pt x="22" y="77"/>
                </a:lnTo>
                <a:lnTo>
                  <a:pt x="22" y="75"/>
                </a:lnTo>
                <a:lnTo>
                  <a:pt x="20" y="75"/>
                </a:lnTo>
                <a:lnTo>
                  <a:pt x="20" y="73"/>
                </a:lnTo>
                <a:lnTo>
                  <a:pt x="19" y="73"/>
                </a:lnTo>
                <a:lnTo>
                  <a:pt x="19" y="72"/>
                </a:lnTo>
                <a:lnTo>
                  <a:pt x="17" y="72"/>
                </a:lnTo>
                <a:lnTo>
                  <a:pt x="17" y="70"/>
                </a:lnTo>
                <a:lnTo>
                  <a:pt x="15" y="68"/>
                </a:lnTo>
                <a:lnTo>
                  <a:pt x="13" y="68"/>
                </a:lnTo>
                <a:lnTo>
                  <a:pt x="13" y="66"/>
                </a:lnTo>
                <a:lnTo>
                  <a:pt x="11" y="66"/>
                </a:lnTo>
                <a:lnTo>
                  <a:pt x="9" y="64"/>
                </a:lnTo>
                <a:lnTo>
                  <a:pt x="9" y="62"/>
                </a:lnTo>
                <a:lnTo>
                  <a:pt x="7" y="62"/>
                </a:lnTo>
                <a:lnTo>
                  <a:pt x="5" y="60"/>
                </a:lnTo>
                <a:lnTo>
                  <a:pt x="4" y="58"/>
                </a:lnTo>
                <a:lnTo>
                  <a:pt x="2" y="57"/>
                </a:lnTo>
                <a:lnTo>
                  <a:pt x="0" y="55"/>
                </a:lnTo>
                <a:lnTo>
                  <a:pt x="2" y="55"/>
                </a:lnTo>
                <a:lnTo>
                  <a:pt x="4" y="55"/>
                </a:lnTo>
                <a:lnTo>
                  <a:pt x="7" y="53"/>
                </a:lnTo>
                <a:lnTo>
                  <a:pt x="9" y="53"/>
                </a:lnTo>
                <a:lnTo>
                  <a:pt x="11" y="53"/>
                </a:lnTo>
                <a:lnTo>
                  <a:pt x="13" y="53"/>
                </a:lnTo>
                <a:lnTo>
                  <a:pt x="15" y="53"/>
                </a:lnTo>
                <a:lnTo>
                  <a:pt x="17" y="53"/>
                </a:lnTo>
                <a:lnTo>
                  <a:pt x="19" y="53"/>
                </a:lnTo>
                <a:lnTo>
                  <a:pt x="20" y="53"/>
                </a:lnTo>
                <a:lnTo>
                  <a:pt x="22" y="53"/>
                </a:lnTo>
                <a:lnTo>
                  <a:pt x="24" y="53"/>
                </a:lnTo>
                <a:lnTo>
                  <a:pt x="24" y="53"/>
                </a:lnTo>
                <a:lnTo>
                  <a:pt x="26" y="53"/>
                </a:lnTo>
                <a:lnTo>
                  <a:pt x="28" y="53"/>
                </a:lnTo>
                <a:lnTo>
                  <a:pt x="30" y="53"/>
                </a:lnTo>
                <a:lnTo>
                  <a:pt x="32" y="53"/>
                </a:lnTo>
                <a:lnTo>
                  <a:pt x="34" y="53"/>
                </a:lnTo>
                <a:lnTo>
                  <a:pt x="35" y="53"/>
                </a:lnTo>
                <a:lnTo>
                  <a:pt x="37" y="53"/>
                </a:lnTo>
                <a:lnTo>
                  <a:pt x="39" y="53"/>
                </a:lnTo>
                <a:lnTo>
                  <a:pt x="41" y="53"/>
                </a:lnTo>
                <a:lnTo>
                  <a:pt x="43" y="53"/>
                </a:lnTo>
                <a:lnTo>
                  <a:pt x="45" y="53"/>
                </a:lnTo>
                <a:lnTo>
                  <a:pt x="47" y="53"/>
                </a:lnTo>
                <a:lnTo>
                  <a:pt x="49" y="53"/>
                </a:lnTo>
                <a:lnTo>
                  <a:pt x="50" y="53"/>
                </a:lnTo>
                <a:lnTo>
                  <a:pt x="52" y="53"/>
                </a:lnTo>
                <a:lnTo>
                  <a:pt x="54" y="53"/>
                </a:lnTo>
                <a:lnTo>
                  <a:pt x="56" y="53"/>
                </a:lnTo>
                <a:lnTo>
                  <a:pt x="58" y="53"/>
                </a:lnTo>
                <a:lnTo>
                  <a:pt x="60" y="53"/>
                </a:lnTo>
                <a:lnTo>
                  <a:pt x="62" y="53"/>
                </a:lnTo>
                <a:lnTo>
                  <a:pt x="64" y="53"/>
                </a:lnTo>
                <a:lnTo>
                  <a:pt x="65" y="53"/>
                </a:lnTo>
                <a:lnTo>
                  <a:pt x="67" y="53"/>
                </a:lnTo>
                <a:lnTo>
                  <a:pt x="69" y="53"/>
                </a:lnTo>
                <a:lnTo>
                  <a:pt x="71" y="51"/>
                </a:lnTo>
                <a:lnTo>
                  <a:pt x="71" y="51"/>
                </a:lnTo>
                <a:lnTo>
                  <a:pt x="73" y="51"/>
                </a:lnTo>
                <a:lnTo>
                  <a:pt x="75" y="51"/>
                </a:lnTo>
                <a:lnTo>
                  <a:pt x="77" y="51"/>
                </a:lnTo>
                <a:lnTo>
                  <a:pt x="79" y="51"/>
                </a:lnTo>
                <a:lnTo>
                  <a:pt x="80" y="51"/>
                </a:lnTo>
                <a:lnTo>
                  <a:pt x="80" y="53"/>
                </a:lnTo>
                <a:lnTo>
                  <a:pt x="82" y="53"/>
                </a:lnTo>
                <a:lnTo>
                  <a:pt x="84" y="53"/>
                </a:lnTo>
                <a:lnTo>
                  <a:pt x="86" y="53"/>
                </a:lnTo>
                <a:lnTo>
                  <a:pt x="88" y="53"/>
                </a:lnTo>
                <a:lnTo>
                  <a:pt x="90" y="53"/>
                </a:lnTo>
                <a:lnTo>
                  <a:pt x="92" y="53"/>
                </a:lnTo>
                <a:lnTo>
                  <a:pt x="94" y="53"/>
                </a:lnTo>
                <a:lnTo>
                  <a:pt x="95" y="53"/>
                </a:lnTo>
                <a:lnTo>
                  <a:pt x="97" y="53"/>
                </a:lnTo>
                <a:lnTo>
                  <a:pt x="97" y="51"/>
                </a:lnTo>
                <a:lnTo>
                  <a:pt x="99" y="51"/>
                </a:lnTo>
                <a:lnTo>
                  <a:pt x="101" y="51"/>
                </a:lnTo>
                <a:lnTo>
                  <a:pt x="103" y="51"/>
                </a:lnTo>
                <a:lnTo>
                  <a:pt x="105" y="51"/>
                </a:lnTo>
                <a:lnTo>
                  <a:pt x="107" y="51"/>
                </a:lnTo>
                <a:lnTo>
                  <a:pt x="109" y="49"/>
                </a:lnTo>
                <a:lnTo>
                  <a:pt x="110" y="49"/>
                </a:lnTo>
                <a:lnTo>
                  <a:pt x="112" y="47"/>
                </a:lnTo>
                <a:lnTo>
                  <a:pt x="114" y="45"/>
                </a:lnTo>
                <a:lnTo>
                  <a:pt x="116" y="45"/>
                </a:lnTo>
                <a:lnTo>
                  <a:pt x="116" y="43"/>
                </a:lnTo>
                <a:lnTo>
                  <a:pt x="118" y="43"/>
                </a:lnTo>
                <a:lnTo>
                  <a:pt x="118" y="42"/>
                </a:lnTo>
                <a:lnTo>
                  <a:pt x="120" y="40"/>
                </a:lnTo>
                <a:lnTo>
                  <a:pt x="120" y="38"/>
                </a:lnTo>
                <a:lnTo>
                  <a:pt x="122" y="38"/>
                </a:lnTo>
                <a:lnTo>
                  <a:pt x="124" y="36"/>
                </a:lnTo>
                <a:lnTo>
                  <a:pt x="124" y="34"/>
                </a:lnTo>
                <a:lnTo>
                  <a:pt x="125" y="32"/>
                </a:lnTo>
                <a:lnTo>
                  <a:pt x="127" y="30"/>
                </a:lnTo>
                <a:lnTo>
                  <a:pt x="129" y="28"/>
                </a:lnTo>
                <a:lnTo>
                  <a:pt x="131" y="28"/>
                </a:lnTo>
                <a:lnTo>
                  <a:pt x="131" y="27"/>
                </a:lnTo>
                <a:lnTo>
                  <a:pt x="133" y="25"/>
                </a:lnTo>
                <a:lnTo>
                  <a:pt x="135" y="23"/>
                </a:lnTo>
                <a:lnTo>
                  <a:pt x="137" y="21"/>
                </a:lnTo>
                <a:lnTo>
                  <a:pt x="139" y="21"/>
                </a:lnTo>
                <a:lnTo>
                  <a:pt x="139" y="19"/>
                </a:lnTo>
                <a:lnTo>
                  <a:pt x="140" y="17"/>
                </a:lnTo>
                <a:lnTo>
                  <a:pt x="142" y="15"/>
                </a:lnTo>
                <a:lnTo>
                  <a:pt x="144" y="15"/>
                </a:lnTo>
                <a:lnTo>
                  <a:pt x="144" y="13"/>
                </a:lnTo>
                <a:lnTo>
                  <a:pt x="146" y="12"/>
                </a:lnTo>
                <a:lnTo>
                  <a:pt x="148" y="12"/>
                </a:lnTo>
                <a:lnTo>
                  <a:pt x="148" y="10"/>
                </a:lnTo>
                <a:lnTo>
                  <a:pt x="150" y="8"/>
                </a:lnTo>
                <a:lnTo>
                  <a:pt x="152" y="8"/>
                </a:lnTo>
                <a:lnTo>
                  <a:pt x="152" y="6"/>
                </a:lnTo>
                <a:lnTo>
                  <a:pt x="152" y="4"/>
                </a:lnTo>
                <a:lnTo>
                  <a:pt x="154" y="4"/>
                </a:lnTo>
                <a:lnTo>
                  <a:pt x="155" y="2"/>
                </a:lnTo>
                <a:lnTo>
                  <a:pt x="157" y="2"/>
                </a:lnTo>
                <a:lnTo>
                  <a:pt x="159" y="2"/>
                </a:lnTo>
                <a:lnTo>
                  <a:pt x="167" y="2"/>
                </a:lnTo>
                <a:lnTo>
                  <a:pt x="172" y="0"/>
                </a:lnTo>
                <a:lnTo>
                  <a:pt x="178" y="0"/>
                </a:lnTo>
                <a:lnTo>
                  <a:pt x="189" y="0"/>
                </a:lnTo>
                <a:lnTo>
                  <a:pt x="199" y="2"/>
                </a:lnTo>
                <a:lnTo>
                  <a:pt x="210" y="2"/>
                </a:lnTo>
                <a:lnTo>
                  <a:pt x="217" y="2"/>
                </a:lnTo>
                <a:lnTo>
                  <a:pt x="229" y="2"/>
                </a:lnTo>
                <a:lnTo>
                  <a:pt x="238" y="2"/>
                </a:lnTo>
                <a:lnTo>
                  <a:pt x="247" y="2"/>
                </a:lnTo>
                <a:lnTo>
                  <a:pt x="255" y="2"/>
                </a:lnTo>
                <a:lnTo>
                  <a:pt x="260" y="2"/>
                </a:lnTo>
                <a:lnTo>
                  <a:pt x="262" y="2"/>
                </a:lnTo>
                <a:lnTo>
                  <a:pt x="268" y="0"/>
                </a:lnTo>
                <a:lnTo>
                  <a:pt x="274" y="0"/>
                </a:lnTo>
                <a:lnTo>
                  <a:pt x="277" y="0"/>
                </a:lnTo>
                <a:lnTo>
                  <a:pt x="283" y="0"/>
                </a:lnTo>
                <a:lnTo>
                  <a:pt x="283" y="2"/>
                </a:lnTo>
                <a:lnTo>
                  <a:pt x="285" y="4"/>
                </a:lnTo>
                <a:lnTo>
                  <a:pt x="285" y="6"/>
                </a:lnTo>
                <a:lnTo>
                  <a:pt x="285" y="8"/>
                </a:lnTo>
                <a:lnTo>
                  <a:pt x="285" y="10"/>
                </a:lnTo>
                <a:lnTo>
                  <a:pt x="287" y="12"/>
                </a:lnTo>
                <a:lnTo>
                  <a:pt x="287" y="13"/>
                </a:lnTo>
                <a:lnTo>
                  <a:pt x="289" y="13"/>
                </a:lnTo>
                <a:lnTo>
                  <a:pt x="289" y="15"/>
                </a:lnTo>
                <a:lnTo>
                  <a:pt x="290" y="15"/>
                </a:lnTo>
                <a:lnTo>
                  <a:pt x="290" y="17"/>
                </a:lnTo>
                <a:lnTo>
                  <a:pt x="292" y="19"/>
                </a:lnTo>
                <a:lnTo>
                  <a:pt x="294" y="19"/>
                </a:lnTo>
                <a:lnTo>
                  <a:pt x="294" y="21"/>
                </a:lnTo>
                <a:lnTo>
                  <a:pt x="296" y="23"/>
                </a:lnTo>
                <a:lnTo>
                  <a:pt x="296" y="25"/>
                </a:lnTo>
                <a:lnTo>
                  <a:pt x="298" y="27"/>
                </a:lnTo>
                <a:lnTo>
                  <a:pt x="300" y="27"/>
                </a:lnTo>
                <a:lnTo>
                  <a:pt x="302" y="28"/>
                </a:lnTo>
                <a:lnTo>
                  <a:pt x="304" y="28"/>
                </a:lnTo>
                <a:lnTo>
                  <a:pt x="305" y="28"/>
                </a:lnTo>
                <a:lnTo>
                  <a:pt x="307" y="28"/>
                </a:lnTo>
                <a:lnTo>
                  <a:pt x="309" y="28"/>
                </a:lnTo>
                <a:lnTo>
                  <a:pt x="309" y="28"/>
                </a:lnTo>
                <a:lnTo>
                  <a:pt x="311" y="30"/>
                </a:lnTo>
                <a:lnTo>
                  <a:pt x="311" y="32"/>
                </a:lnTo>
                <a:lnTo>
                  <a:pt x="309" y="34"/>
                </a:lnTo>
                <a:lnTo>
                  <a:pt x="309" y="36"/>
                </a:lnTo>
                <a:lnTo>
                  <a:pt x="309" y="38"/>
                </a:lnTo>
                <a:lnTo>
                  <a:pt x="309" y="40"/>
                </a:lnTo>
                <a:lnTo>
                  <a:pt x="309" y="42"/>
                </a:lnTo>
                <a:lnTo>
                  <a:pt x="309" y="43"/>
                </a:lnTo>
                <a:lnTo>
                  <a:pt x="309" y="43"/>
                </a:lnTo>
                <a:lnTo>
                  <a:pt x="309" y="45"/>
                </a:lnTo>
                <a:lnTo>
                  <a:pt x="311" y="47"/>
                </a:lnTo>
                <a:lnTo>
                  <a:pt x="313" y="49"/>
                </a:lnTo>
                <a:lnTo>
                  <a:pt x="315" y="49"/>
                </a:lnTo>
                <a:lnTo>
                  <a:pt x="317" y="49"/>
                </a:lnTo>
                <a:lnTo>
                  <a:pt x="319" y="49"/>
                </a:lnTo>
                <a:lnTo>
                  <a:pt x="320" y="49"/>
                </a:lnTo>
                <a:lnTo>
                  <a:pt x="322" y="49"/>
                </a:lnTo>
                <a:lnTo>
                  <a:pt x="324" y="49"/>
                </a:lnTo>
                <a:lnTo>
                  <a:pt x="326" y="49"/>
                </a:lnTo>
                <a:lnTo>
                  <a:pt x="328" y="47"/>
                </a:lnTo>
                <a:lnTo>
                  <a:pt x="330" y="47"/>
                </a:lnTo>
                <a:lnTo>
                  <a:pt x="332" y="47"/>
                </a:lnTo>
                <a:lnTo>
                  <a:pt x="334" y="45"/>
                </a:lnTo>
                <a:lnTo>
                  <a:pt x="335" y="45"/>
                </a:lnTo>
                <a:lnTo>
                  <a:pt x="337" y="43"/>
                </a:lnTo>
                <a:lnTo>
                  <a:pt x="339" y="43"/>
                </a:lnTo>
                <a:lnTo>
                  <a:pt x="339" y="43"/>
                </a:lnTo>
                <a:lnTo>
                  <a:pt x="341" y="43"/>
                </a:lnTo>
                <a:lnTo>
                  <a:pt x="341" y="42"/>
                </a:lnTo>
                <a:lnTo>
                  <a:pt x="343" y="42"/>
                </a:lnTo>
                <a:lnTo>
                  <a:pt x="343" y="40"/>
                </a:lnTo>
                <a:lnTo>
                  <a:pt x="345" y="40"/>
                </a:lnTo>
                <a:lnTo>
                  <a:pt x="345" y="38"/>
                </a:lnTo>
                <a:lnTo>
                  <a:pt x="347" y="36"/>
                </a:lnTo>
                <a:lnTo>
                  <a:pt x="349" y="36"/>
                </a:lnTo>
                <a:lnTo>
                  <a:pt x="350" y="36"/>
                </a:lnTo>
                <a:lnTo>
                  <a:pt x="352" y="36"/>
                </a:lnTo>
                <a:lnTo>
                  <a:pt x="352" y="38"/>
                </a:lnTo>
                <a:lnTo>
                  <a:pt x="354" y="40"/>
                </a:lnTo>
                <a:lnTo>
                  <a:pt x="354" y="42"/>
                </a:lnTo>
                <a:lnTo>
                  <a:pt x="354" y="43"/>
                </a:lnTo>
                <a:lnTo>
                  <a:pt x="354" y="43"/>
                </a:lnTo>
                <a:lnTo>
                  <a:pt x="354" y="45"/>
                </a:lnTo>
                <a:lnTo>
                  <a:pt x="356" y="47"/>
                </a:lnTo>
                <a:lnTo>
                  <a:pt x="356" y="49"/>
                </a:lnTo>
                <a:lnTo>
                  <a:pt x="356" y="49"/>
                </a:lnTo>
                <a:lnTo>
                  <a:pt x="356" y="51"/>
                </a:lnTo>
                <a:lnTo>
                  <a:pt x="356" y="53"/>
                </a:lnTo>
                <a:lnTo>
                  <a:pt x="356" y="55"/>
                </a:lnTo>
                <a:lnTo>
                  <a:pt x="356" y="57"/>
                </a:lnTo>
                <a:lnTo>
                  <a:pt x="358" y="57"/>
                </a:lnTo>
                <a:lnTo>
                  <a:pt x="358" y="58"/>
                </a:lnTo>
                <a:lnTo>
                  <a:pt x="360" y="58"/>
                </a:lnTo>
                <a:lnTo>
                  <a:pt x="362" y="60"/>
                </a:lnTo>
                <a:lnTo>
                  <a:pt x="364" y="62"/>
                </a:lnTo>
                <a:lnTo>
                  <a:pt x="365" y="62"/>
                </a:lnTo>
                <a:lnTo>
                  <a:pt x="367" y="62"/>
                </a:lnTo>
                <a:lnTo>
                  <a:pt x="369" y="62"/>
                </a:lnTo>
                <a:lnTo>
                  <a:pt x="371" y="62"/>
                </a:lnTo>
                <a:lnTo>
                  <a:pt x="373" y="64"/>
                </a:lnTo>
                <a:lnTo>
                  <a:pt x="373" y="66"/>
                </a:lnTo>
                <a:lnTo>
                  <a:pt x="373" y="68"/>
                </a:lnTo>
                <a:lnTo>
                  <a:pt x="373" y="70"/>
                </a:lnTo>
                <a:lnTo>
                  <a:pt x="373" y="72"/>
                </a:lnTo>
                <a:lnTo>
                  <a:pt x="373" y="73"/>
                </a:lnTo>
                <a:lnTo>
                  <a:pt x="375" y="75"/>
                </a:lnTo>
                <a:lnTo>
                  <a:pt x="377" y="77"/>
                </a:lnTo>
                <a:lnTo>
                  <a:pt x="379" y="79"/>
                </a:lnTo>
                <a:lnTo>
                  <a:pt x="380" y="81"/>
                </a:lnTo>
                <a:lnTo>
                  <a:pt x="382" y="81"/>
                </a:lnTo>
                <a:lnTo>
                  <a:pt x="384" y="83"/>
                </a:lnTo>
                <a:lnTo>
                  <a:pt x="384" y="85"/>
                </a:lnTo>
                <a:lnTo>
                  <a:pt x="386" y="87"/>
                </a:lnTo>
                <a:lnTo>
                  <a:pt x="386" y="88"/>
                </a:lnTo>
                <a:lnTo>
                  <a:pt x="386" y="88"/>
                </a:lnTo>
                <a:lnTo>
                  <a:pt x="388" y="90"/>
                </a:lnTo>
                <a:lnTo>
                  <a:pt x="388" y="92"/>
                </a:lnTo>
                <a:lnTo>
                  <a:pt x="388" y="94"/>
                </a:lnTo>
                <a:lnTo>
                  <a:pt x="388" y="96"/>
                </a:lnTo>
                <a:lnTo>
                  <a:pt x="388" y="98"/>
                </a:lnTo>
                <a:lnTo>
                  <a:pt x="388" y="100"/>
                </a:lnTo>
                <a:lnTo>
                  <a:pt x="388" y="102"/>
                </a:lnTo>
                <a:lnTo>
                  <a:pt x="388" y="103"/>
                </a:lnTo>
                <a:lnTo>
                  <a:pt x="390" y="103"/>
                </a:lnTo>
                <a:lnTo>
                  <a:pt x="390" y="105"/>
                </a:lnTo>
                <a:lnTo>
                  <a:pt x="390" y="107"/>
                </a:lnTo>
                <a:lnTo>
                  <a:pt x="390" y="109"/>
                </a:lnTo>
                <a:lnTo>
                  <a:pt x="392" y="111"/>
                </a:lnTo>
                <a:lnTo>
                  <a:pt x="392" y="113"/>
                </a:lnTo>
                <a:lnTo>
                  <a:pt x="392" y="115"/>
                </a:lnTo>
                <a:lnTo>
                  <a:pt x="394" y="117"/>
                </a:lnTo>
                <a:lnTo>
                  <a:pt x="395" y="118"/>
                </a:lnTo>
                <a:lnTo>
                  <a:pt x="397" y="118"/>
                </a:lnTo>
                <a:lnTo>
                  <a:pt x="399" y="117"/>
                </a:lnTo>
                <a:lnTo>
                  <a:pt x="399" y="115"/>
                </a:lnTo>
                <a:lnTo>
                  <a:pt x="399" y="118"/>
                </a:lnTo>
                <a:lnTo>
                  <a:pt x="399" y="120"/>
                </a:lnTo>
                <a:lnTo>
                  <a:pt x="399" y="122"/>
                </a:lnTo>
                <a:lnTo>
                  <a:pt x="397" y="124"/>
                </a:lnTo>
                <a:lnTo>
                  <a:pt x="395" y="124"/>
                </a:lnTo>
                <a:lnTo>
                  <a:pt x="394" y="126"/>
                </a:lnTo>
                <a:lnTo>
                  <a:pt x="392" y="126"/>
                </a:lnTo>
                <a:lnTo>
                  <a:pt x="392" y="128"/>
                </a:lnTo>
                <a:lnTo>
                  <a:pt x="392" y="130"/>
                </a:lnTo>
                <a:lnTo>
                  <a:pt x="390" y="130"/>
                </a:lnTo>
                <a:lnTo>
                  <a:pt x="390" y="132"/>
                </a:lnTo>
                <a:lnTo>
                  <a:pt x="388" y="132"/>
                </a:lnTo>
                <a:lnTo>
                  <a:pt x="388" y="133"/>
                </a:lnTo>
                <a:lnTo>
                  <a:pt x="386" y="133"/>
                </a:lnTo>
                <a:lnTo>
                  <a:pt x="388" y="135"/>
                </a:lnTo>
                <a:lnTo>
                  <a:pt x="390" y="137"/>
                </a:lnTo>
                <a:lnTo>
                  <a:pt x="390" y="139"/>
                </a:lnTo>
                <a:lnTo>
                  <a:pt x="390" y="141"/>
                </a:lnTo>
                <a:lnTo>
                  <a:pt x="392" y="143"/>
                </a:lnTo>
                <a:lnTo>
                  <a:pt x="394" y="145"/>
                </a:lnTo>
                <a:lnTo>
                  <a:pt x="395" y="145"/>
                </a:lnTo>
                <a:lnTo>
                  <a:pt x="395" y="147"/>
                </a:lnTo>
                <a:lnTo>
                  <a:pt x="397" y="147"/>
                </a:lnTo>
                <a:lnTo>
                  <a:pt x="397" y="148"/>
                </a:lnTo>
                <a:lnTo>
                  <a:pt x="399" y="148"/>
                </a:lnTo>
                <a:lnTo>
                  <a:pt x="401" y="148"/>
                </a:lnTo>
                <a:lnTo>
                  <a:pt x="401" y="150"/>
                </a:lnTo>
                <a:lnTo>
                  <a:pt x="403" y="150"/>
                </a:lnTo>
                <a:lnTo>
                  <a:pt x="405" y="152"/>
                </a:lnTo>
                <a:lnTo>
                  <a:pt x="405" y="154"/>
                </a:lnTo>
                <a:lnTo>
                  <a:pt x="407" y="154"/>
                </a:lnTo>
                <a:lnTo>
                  <a:pt x="409" y="154"/>
                </a:lnTo>
                <a:lnTo>
                  <a:pt x="409" y="156"/>
                </a:lnTo>
                <a:lnTo>
                  <a:pt x="410" y="156"/>
                </a:lnTo>
                <a:lnTo>
                  <a:pt x="412" y="158"/>
                </a:lnTo>
                <a:lnTo>
                  <a:pt x="412" y="160"/>
                </a:lnTo>
                <a:lnTo>
                  <a:pt x="414" y="162"/>
                </a:lnTo>
                <a:lnTo>
                  <a:pt x="414" y="163"/>
                </a:lnTo>
                <a:lnTo>
                  <a:pt x="416" y="163"/>
                </a:lnTo>
                <a:lnTo>
                  <a:pt x="416" y="165"/>
                </a:lnTo>
                <a:lnTo>
                  <a:pt x="418" y="165"/>
                </a:lnTo>
                <a:lnTo>
                  <a:pt x="420" y="165"/>
                </a:lnTo>
                <a:lnTo>
                  <a:pt x="422" y="165"/>
                </a:lnTo>
                <a:lnTo>
                  <a:pt x="424" y="165"/>
                </a:lnTo>
                <a:lnTo>
                  <a:pt x="424" y="167"/>
                </a:lnTo>
                <a:lnTo>
                  <a:pt x="424" y="169"/>
                </a:lnTo>
                <a:lnTo>
                  <a:pt x="424" y="171"/>
                </a:lnTo>
                <a:lnTo>
                  <a:pt x="424" y="173"/>
                </a:lnTo>
                <a:lnTo>
                  <a:pt x="422" y="173"/>
                </a:lnTo>
                <a:lnTo>
                  <a:pt x="422" y="175"/>
                </a:lnTo>
                <a:lnTo>
                  <a:pt x="422" y="177"/>
                </a:lnTo>
                <a:lnTo>
                  <a:pt x="424" y="177"/>
                </a:lnTo>
                <a:lnTo>
                  <a:pt x="426" y="178"/>
                </a:lnTo>
                <a:lnTo>
                  <a:pt x="427" y="178"/>
                </a:lnTo>
                <a:lnTo>
                  <a:pt x="429" y="178"/>
                </a:lnTo>
                <a:lnTo>
                  <a:pt x="431" y="178"/>
                </a:lnTo>
                <a:lnTo>
                  <a:pt x="429" y="178"/>
                </a:lnTo>
                <a:lnTo>
                  <a:pt x="429" y="180"/>
                </a:lnTo>
                <a:lnTo>
                  <a:pt x="427" y="180"/>
                </a:lnTo>
                <a:lnTo>
                  <a:pt x="426" y="182"/>
                </a:lnTo>
                <a:lnTo>
                  <a:pt x="424" y="182"/>
                </a:lnTo>
                <a:lnTo>
                  <a:pt x="424" y="184"/>
                </a:lnTo>
                <a:lnTo>
                  <a:pt x="424" y="186"/>
                </a:lnTo>
                <a:lnTo>
                  <a:pt x="426" y="188"/>
                </a:lnTo>
                <a:lnTo>
                  <a:pt x="427" y="190"/>
                </a:lnTo>
                <a:lnTo>
                  <a:pt x="429" y="190"/>
                </a:lnTo>
                <a:lnTo>
                  <a:pt x="429" y="192"/>
                </a:lnTo>
                <a:lnTo>
                  <a:pt x="431" y="193"/>
                </a:lnTo>
                <a:lnTo>
                  <a:pt x="431" y="195"/>
                </a:lnTo>
                <a:lnTo>
                  <a:pt x="431" y="197"/>
                </a:lnTo>
                <a:lnTo>
                  <a:pt x="431" y="199"/>
                </a:lnTo>
                <a:lnTo>
                  <a:pt x="431" y="201"/>
                </a:lnTo>
                <a:lnTo>
                  <a:pt x="429" y="203"/>
                </a:lnTo>
                <a:lnTo>
                  <a:pt x="429" y="205"/>
                </a:lnTo>
                <a:lnTo>
                  <a:pt x="431" y="205"/>
                </a:lnTo>
                <a:lnTo>
                  <a:pt x="433" y="205"/>
                </a:lnTo>
                <a:lnTo>
                  <a:pt x="435" y="205"/>
                </a:lnTo>
                <a:lnTo>
                  <a:pt x="437" y="205"/>
                </a:lnTo>
                <a:lnTo>
                  <a:pt x="439" y="203"/>
                </a:lnTo>
                <a:lnTo>
                  <a:pt x="441" y="203"/>
                </a:lnTo>
                <a:lnTo>
                  <a:pt x="442" y="201"/>
                </a:lnTo>
                <a:lnTo>
                  <a:pt x="444" y="199"/>
                </a:lnTo>
                <a:lnTo>
                  <a:pt x="446" y="199"/>
                </a:lnTo>
                <a:lnTo>
                  <a:pt x="448" y="199"/>
                </a:lnTo>
                <a:lnTo>
                  <a:pt x="448" y="201"/>
                </a:lnTo>
                <a:lnTo>
                  <a:pt x="450" y="201"/>
                </a:lnTo>
                <a:lnTo>
                  <a:pt x="450" y="203"/>
                </a:lnTo>
                <a:lnTo>
                  <a:pt x="450" y="205"/>
                </a:lnTo>
                <a:lnTo>
                  <a:pt x="452" y="205"/>
                </a:lnTo>
                <a:lnTo>
                  <a:pt x="452" y="205"/>
                </a:lnTo>
                <a:lnTo>
                  <a:pt x="454" y="205"/>
                </a:lnTo>
                <a:lnTo>
                  <a:pt x="456" y="205"/>
                </a:lnTo>
                <a:lnTo>
                  <a:pt x="457" y="205"/>
                </a:lnTo>
                <a:lnTo>
                  <a:pt x="457" y="203"/>
                </a:lnTo>
                <a:lnTo>
                  <a:pt x="457" y="201"/>
                </a:lnTo>
                <a:lnTo>
                  <a:pt x="459" y="201"/>
                </a:lnTo>
                <a:lnTo>
                  <a:pt x="461" y="203"/>
                </a:lnTo>
                <a:lnTo>
                  <a:pt x="461" y="205"/>
                </a:lnTo>
                <a:lnTo>
                  <a:pt x="461" y="207"/>
                </a:lnTo>
                <a:lnTo>
                  <a:pt x="461" y="208"/>
                </a:lnTo>
                <a:lnTo>
                  <a:pt x="463" y="210"/>
                </a:lnTo>
                <a:lnTo>
                  <a:pt x="463" y="212"/>
                </a:lnTo>
                <a:lnTo>
                  <a:pt x="463" y="214"/>
                </a:lnTo>
                <a:lnTo>
                  <a:pt x="463" y="216"/>
                </a:lnTo>
                <a:lnTo>
                  <a:pt x="463" y="218"/>
                </a:lnTo>
                <a:lnTo>
                  <a:pt x="465" y="218"/>
                </a:lnTo>
                <a:lnTo>
                  <a:pt x="465" y="220"/>
                </a:lnTo>
                <a:lnTo>
                  <a:pt x="467" y="220"/>
                </a:lnTo>
                <a:lnTo>
                  <a:pt x="469" y="222"/>
                </a:lnTo>
                <a:lnTo>
                  <a:pt x="471" y="222"/>
                </a:lnTo>
                <a:lnTo>
                  <a:pt x="472" y="223"/>
                </a:lnTo>
                <a:lnTo>
                  <a:pt x="472" y="223"/>
                </a:lnTo>
                <a:lnTo>
                  <a:pt x="474" y="223"/>
                </a:lnTo>
                <a:lnTo>
                  <a:pt x="476" y="223"/>
                </a:lnTo>
                <a:lnTo>
                  <a:pt x="478" y="223"/>
                </a:lnTo>
                <a:lnTo>
                  <a:pt x="480" y="223"/>
                </a:lnTo>
                <a:lnTo>
                  <a:pt x="482" y="223"/>
                </a:lnTo>
                <a:lnTo>
                  <a:pt x="482" y="222"/>
                </a:lnTo>
                <a:lnTo>
                  <a:pt x="482" y="220"/>
                </a:lnTo>
                <a:lnTo>
                  <a:pt x="484" y="220"/>
                </a:lnTo>
                <a:lnTo>
                  <a:pt x="484" y="218"/>
                </a:lnTo>
                <a:lnTo>
                  <a:pt x="486" y="218"/>
                </a:lnTo>
                <a:lnTo>
                  <a:pt x="486" y="216"/>
                </a:lnTo>
                <a:lnTo>
                  <a:pt x="487" y="216"/>
                </a:lnTo>
                <a:lnTo>
                  <a:pt x="487" y="218"/>
                </a:lnTo>
                <a:lnTo>
                  <a:pt x="489" y="218"/>
                </a:lnTo>
                <a:lnTo>
                  <a:pt x="489" y="220"/>
                </a:lnTo>
                <a:lnTo>
                  <a:pt x="491" y="220"/>
                </a:lnTo>
                <a:lnTo>
                  <a:pt x="493" y="220"/>
                </a:lnTo>
                <a:lnTo>
                  <a:pt x="495" y="222"/>
                </a:lnTo>
                <a:lnTo>
                  <a:pt x="497" y="222"/>
                </a:lnTo>
                <a:lnTo>
                  <a:pt x="499" y="222"/>
                </a:lnTo>
                <a:lnTo>
                  <a:pt x="499" y="222"/>
                </a:lnTo>
                <a:lnTo>
                  <a:pt x="501" y="222"/>
                </a:lnTo>
                <a:lnTo>
                  <a:pt x="501" y="223"/>
                </a:lnTo>
                <a:lnTo>
                  <a:pt x="502" y="222"/>
                </a:lnTo>
                <a:lnTo>
                  <a:pt x="504" y="222"/>
                </a:lnTo>
                <a:lnTo>
                  <a:pt x="506" y="222"/>
                </a:lnTo>
                <a:lnTo>
                  <a:pt x="506" y="220"/>
                </a:lnTo>
                <a:lnTo>
                  <a:pt x="508" y="220"/>
                </a:lnTo>
                <a:lnTo>
                  <a:pt x="510" y="220"/>
                </a:lnTo>
                <a:lnTo>
                  <a:pt x="510" y="222"/>
                </a:lnTo>
                <a:lnTo>
                  <a:pt x="512" y="222"/>
                </a:lnTo>
                <a:lnTo>
                  <a:pt x="512" y="223"/>
                </a:lnTo>
                <a:lnTo>
                  <a:pt x="514" y="223"/>
                </a:lnTo>
                <a:lnTo>
                  <a:pt x="516" y="223"/>
                </a:lnTo>
                <a:lnTo>
                  <a:pt x="517" y="225"/>
                </a:lnTo>
                <a:lnTo>
                  <a:pt x="519" y="225"/>
                </a:lnTo>
                <a:lnTo>
                  <a:pt x="519" y="227"/>
                </a:lnTo>
                <a:lnTo>
                  <a:pt x="521" y="229"/>
                </a:lnTo>
                <a:lnTo>
                  <a:pt x="523" y="229"/>
                </a:lnTo>
                <a:lnTo>
                  <a:pt x="523" y="231"/>
                </a:lnTo>
                <a:lnTo>
                  <a:pt x="525" y="231"/>
                </a:lnTo>
                <a:lnTo>
                  <a:pt x="527" y="231"/>
                </a:lnTo>
                <a:lnTo>
                  <a:pt x="529" y="231"/>
                </a:lnTo>
                <a:lnTo>
                  <a:pt x="531" y="231"/>
                </a:lnTo>
                <a:lnTo>
                  <a:pt x="532" y="231"/>
                </a:lnTo>
                <a:lnTo>
                  <a:pt x="534" y="231"/>
                </a:lnTo>
                <a:lnTo>
                  <a:pt x="536" y="231"/>
                </a:lnTo>
                <a:lnTo>
                  <a:pt x="538" y="231"/>
                </a:lnTo>
                <a:lnTo>
                  <a:pt x="540" y="231"/>
                </a:lnTo>
                <a:lnTo>
                  <a:pt x="542" y="231"/>
                </a:lnTo>
                <a:lnTo>
                  <a:pt x="544" y="231"/>
                </a:lnTo>
                <a:lnTo>
                  <a:pt x="546" y="231"/>
                </a:lnTo>
                <a:lnTo>
                  <a:pt x="547" y="231"/>
                </a:lnTo>
                <a:lnTo>
                  <a:pt x="547" y="233"/>
                </a:lnTo>
                <a:lnTo>
                  <a:pt x="547" y="235"/>
                </a:lnTo>
                <a:lnTo>
                  <a:pt x="549" y="235"/>
                </a:lnTo>
                <a:lnTo>
                  <a:pt x="549" y="233"/>
                </a:lnTo>
                <a:lnTo>
                  <a:pt x="549" y="231"/>
                </a:lnTo>
                <a:lnTo>
                  <a:pt x="549" y="229"/>
                </a:lnTo>
                <a:lnTo>
                  <a:pt x="551" y="229"/>
                </a:lnTo>
                <a:lnTo>
                  <a:pt x="551" y="227"/>
                </a:lnTo>
                <a:lnTo>
                  <a:pt x="553" y="227"/>
                </a:lnTo>
                <a:lnTo>
                  <a:pt x="555" y="227"/>
                </a:lnTo>
                <a:lnTo>
                  <a:pt x="555" y="229"/>
                </a:lnTo>
                <a:lnTo>
                  <a:pt x="555" y="231"/>
                </a:lnTo>
                <a:lnTo>
                  <a:pt x="557" y="231"/>
                </a:lnTo>
                <a:lnTo>
                  <a:pt x="559" y="229"/>
                </a:lnTo>
                <a:lnTo>
                  <a:pt x="559" y="231"/>
                </a:lnTo>
                <a:lnTo>
                  <a:pt x="561" y="229"/>
                </a:lnTo>
                <a:lnTo>
                  <a:pt x="561" y="227"/>
                </a:lnTo>
                <a:lnTo>
                  <a:pt x="562" y="227"/>
                </a:lnTo>
                <a:lnTo>
                  <a:pt x="564" y="225"/>
                </a:lnTo>
                <a:lnTo>
                  <a:pt x="566" y="225"/>
                </a:lnTo>
                <a:lnTo>
                  <a:pt x="568" y="225"/>
                </a:lnTo>
                <a:lnTo>
                  <a:pt x="570" y="225"/>
                </a:lnTo>
                <a:lnTo>
                  <a:pt x="570" y="223"/>
                </a:lnTo>
                <a:lnTo>
                  <a:pt x="572" y="223"/>
                </a:lnTo>
                <a:lnTo>
                  <a:pt x="574" y="223"/>
                </a:lnTo>
                <a:lnTo>
                  <a:pt x="574" y="225"/>
                </a:lnTo>
                <a:lnTo>
                  <a:pt x="576" y="225"/>
                </a:lnTo>
                <a:lnTo>
                  <a:pt x="577" y="225"/>
                </a:lnTo>
                <a:lnTo>
                  <a:pt x="577" y="227"/>
                </a:lnTo>
                <a:lnTo>
                  <a:pt x="579" y="227"/>
                </a:lnTo>
                <a:lnTo>
                  <a:pt x="581" y="227"/>
                </a:lnTo>
                <a:lnTo>
                  <a:pt x="581" y="229"/>
                </a:lnTo>
                <a:lnTo>
                  <a:pt x="581" y="231"/>
                </a:lnTo>
                <a:lnTo>
                  <a:pt x="583" y="231"/>
                </a:lnTo>
                <a:lnTo>
                  <a:pt x="583" y="233"/>
                </a:lnTo>
                <a:lnTo>
                  <a:pt x="585" y="235"/>
                </a:lnTo>
                <a:lnTo>
                  <a:pt x="587" y="235"/>
                </a:lnTo>
                <a:lnTo>
                  <a:pt x="587" y="233"/>
                </a:lnTo>
                <a:lnTo>
                  <a:pt x="587" y="231"/>
                </a:lnTo>
                <a:lnTo>
                  <a:pt x="589" y="229"/>
                </a:lnTo>
                <a:lnTo>
                  <a:pt x="591" y="229"/>
                </a:lnTo>
                <a:lnTo>
                  <a:pt x="591" y="231"/>
                </a:lnTo>
                <a:lnTo>
                  <a:pt x="592" y="231"/>
                </a:lnTo>
                <a:lnTo>
                  <a:pt x="592" y="229"/>
                </a:lnTo>
                <a:lnTo>
                  <a:pt x="594" y="229"/>
                </a:lnTo>
                <a:lnTo>
                  <a:pt x="594" y="229"/>
                </a:lnTo>
                <a:lnTo>
                  <a:pt x="594" y="231"/>
                </a:lnTo>
                <a:lnTo>
                  <a:pt x="594" y="231"/>
                </a:lnTo>
                <a:lnTo>
                  <a:pt x="594" y="233"/>
                </a:lnTo>
                <a:lnTo>
                  <a:pt x="594" y="235"/>
                </a:lnTo>
                <a:lnTo>
                  <a:pt x="596" y="235"/>
                </a:lnTo>
                <a:lnTo>
                  <a:pt x="598" y="235"/>
                </a:lnTo>
                <a:lnTo>
                  <a:pt x="598" y="233"/>
                </a:lnTo>
                <a:lnTo>
                  <a:pt x="600" y="231"/>
                </a:lnTo>
                <a:lnTo>
                  <a:pt x="602" y="231"/>
                </a:lnTo>
                <a:lnTo>
                  <a:pt x="602" y="229"/>
                </a:lnTo>
                <a:lnTo>
                  <a:pt x="604" y="229"/>
                </a:lnTo>
                <a:lnTo>
                  <a:pt x="606" y="229"/>
                </a:lnTo>
                <a:lnTo>
                  <a:pt x="607" y="229"/>
                </a:lnTo>
                <a:lnTo>
                  <a:pt x="607" y="231"/>
                </a:lnTo>
                <a:lnTo>
                  <a:pt x="609" y="231"/>
                </a:lnTo>
                <a:lnTo>
                  <a:pt x="611" y="231"/>
                </a:lnTo>
                <a:lnTo>
                  <a:pt x="613" y="231"/>
                </a:lnTo>
                <a:lnTo>
                  <a:pt x="615" y="231"/>
                </a:lnTo>
                <a:lnTo>
                  <a:pt x="615" y="229"/>
                </a:lnTo>
                <a:lnTo>
                  <a:pt x="617" y="227"/>
                </a:lnTo>
                <a:lnTo>
                  <a:pt x="619" y="227"/>
                </a:lnTo>
                <a:lnTo>
                  <a:pt x="621" y="227"/>
                </a:lnTo>
                <a:lnTo>
                  <a:pt x="621" y="229"/>
                </a:lnTo>
                <a:lnTo>
                  <a:pt x="622" y="227"/>
                </a:lnTo>
                <a:lnTo>
                  <a:pt x="622" y="225"/>
                </a:lnTo>
                <a:lnTo>
                  <a:pt x="624" y="225"/>
                </a:lnTo>
                <a:lnTo>
                  <a:pt x="624" y="223"/>
                </a:lnTo>
                <a:lnTo>
                  <a:pt x="626" y="223"/>
                </a:lnTo>
                <a:lnTo>
                  <a:pt x="626" y="223"/>
                </a:lnTo>
                <a:lnTo>
                  <a:pt x="628" y="222"/>
                </a:lnTo>
                <a:lnTo>
                  <a:pt x="626" y="220"/>
                </a:lnTo>
                <a:lnTo>
                  <a:pt x="624" y="218"/>
                </a:lnTo>
                <a:lnTo>
                  <a:pt x="626" y="218"/>
                </a:lnTo>
                <a:lnTo>
                  <a:pt x="628" y="218"/>
                </a:lnTo>
                <a:lnTo>
                  <a:pt x="628" y="216"/>
                </a:lnTo>
                <a:lnTo>
                  <a:pt x="630" y="216"/>
                </a:lnTo>
                <a:lnTo>
                  <a:pt x="630" y="218"/>
                </a:lnTo>
                <a:lnTo>
                  <a:pt x="632" y="218"/>
                </a:lnTo>
                <a:lnTo>
                  <a:pt x="632" y="220"/>
                </a:lnTo>
                <a:lnTo>
                  <a:pt x="634" y="218"/>
                </a:lnTo>
                <a:lnTo>
                  <a:pt x="634" y="216"/>
                </a:lnTo>
                <a:lnTo>
                  <a:pt x="634" y="214"/>
                </a:lnTo>
                <a:lnTo>
                  <a:pt x="636" y="214"/>
                </a:lnTo>
                <a:lnTo>
                  <a:pt x="637" y="214"/>
                </a:lnTo>
                <a:lnTo>
                  <a:pt x="637" y="212"/>
                </a:lnTo>
                <a:lnTo>
                  <a:pt x="639" y="212"/>
                </a:lnTo>
                <a:lnTo>
                  <a:pt x="639" y="210"/>
                </a:lnTo>
                <a:lnTo>
                  <a:pt x="637" y="208"/>
                </a:lnTo>
                <a:lnTo>
                  <a:pt x="639" y="208"/>
                </a:lnTo>
                <a:lnTo>
                  <a:pt x="639" y="207"/>
                </a:lnTo>
                <a:lnTo>
                  <a:pt x="641" y="207"/>
                </a:lnTo>
                <a:lnTo>
                  <a:pt x="641" y="208"/>
                </a:lnTo>
                <a:lnTo>
                  <a:pt x="641" y="208"/>
                </a:lnTo>
                <a:lnTo>
                  <a:pt x="643" y="208"/>
                </a:lnTo>
                <a:lnTo>
                  <a:pt x="645" y="208"/>
                </a:lnTo>
                <a:lnTo>
                  <a:pt x="645" y="207"/>
                </a:lnTo>
                <a:lnTo>
                  <a:pt x="647" y="207"/>
                </a:lnTo>
                <a:lnTo>
                  <a:pt x="649" y="207"/>
                </a:lnTo>
                <a:lnTo>
                  <a:pt x="649" y="205"/>
                </a:lnTo>
                <a:lnTo>
                  <a:pt x="651" y="205"/>
                </a:lnTo>
                <a:lnTo>
                  <a:pt x="651" y="203"/>
                </a:lnTo>
                <a:lnTo>
                  <a:pt x="651" y="201"/>
                </a:lnTo>
                <a:lnTo>
                  <a:pt x="652" y="199"/>
                </a:lnTo>
                <a:lnTo>
                  <a:pt x="652" y="197"/>
                </a:lnTo>
                <a:lnTo>
                  <a:pt x="652" y="195"/>
                </a:lnTo>
                <a:lnTo>
                  <a:pt x="654" y="195"/>
                </a:lnTo>
                <a:lnTo>
                  <a:pt x="656" y="195"/>
                </a:lnTo>
                <a:lnTo>
                  <a:pt x="656" y="193"/>
                </a:lnTo>
                <a:lnTo>
                  <a:pt x="658" y="193"/>
                </a:lnTo>
                <a:lnTo>
                  <a:pt x="658" y="195"/>
                </a:lnTo>
                <a:lnTo>
                  <a:pt x="660" y="195"/>
                </a:lnTo>
                <a:lnTo>
                  <a:pt x="662" y="195"/>
                </a:lnTo>
                <a:lnTo>
                  <a:pt x="662" y="193"/>
                </a:lnTo>
                <a:lnTo>
                  <a:pt x="662" y="192"/>
                </a:lnTo>
                <a:lnTo>
                  <a:pt x="664" y="192"/>
                </a:lnTo>
                <a:lnTo>
                  <a:pt x="666" y="192"/>
                </a:lnTo>
                <a:lnTo>
                  <a:pt x="667" y="192"/>
                </a:lnTo>
                <a:lnTo>
                  <a:pt x="669" y="192"/>
                </a:lnTo>
                <a:lnTo>
                  <a:pt x="671" y="192"/>
                </a:lnTo>
                <a:lnTo>
                  <a:pt x="671" y="193"/>
                </a:lnTo>
                <a:lnTo>
                  <a:pt x="673" y="192"/>
                </a:lnTo>
                <a:lnTo>
                  <a:pt x="673" y="193"/>
                </a:lnTo>
                <a:lnTo>
                  <a:pt x="675" y="193"/>
                </a:lnTo>
                <a:lnTo>
                  <a:pt x="673" y="195"/>
                </a:lnTo>
                <a:lnTo>
                  <a:pt x="675" y="197"/>
                </a:lnTo>
                <a:lnTo>
                  <a:pt x="677" y="197"/>
                </a:lnTo>
                <a:lnTo>
                  <a:pt x="679" y="197"/>
                </a:lnTo>
                <a:lnTo>
                  <a:pt x="681" y="197"/>
                </a:lnTo>
                <a:lnTo>
                  <a:pt x="682" y="197"/>
                </a:lnTo>
                <a:lnTo>
                  <a:pt x="684" y="197"/>
                </a:lnTo>
                <a:lnTo>
                  <a:pt x="686" y="197"/>
                </a:lnTo>
                <a:lnTo>
                  <a:pt x="688" y="197"/>
                </a:lnTo>
                <a:lnTo>
                  <a:pt x="690" y="197"/>
                </a:lnTo>
                <a:lnTo>
                  <a:pt x="690" y="197"/>
                </a:lnTo>
                <a:lnTo>
                  <a:pt x="692" y="197"/>
                </a:lnTo>
                <a:lnTo>
                  <a:pt x="694" y="197"/>
                </a:lnTo>
                <a:lnTo>
                  <a:pt x="694" y="199"/>
                </a:lnTo>
                <a:lnTo>
                  <a:pt x="694" y="201"/>
                </a:lnTo>
                <a:lnTo>
                  <a:pt x="696" y="201"/>
                </a:lnTo>
                <a:lnTo>
                  <a:pt x="697" y="201"/>
                </a:lnTo>
                <a:lnTo>
                  <a:pt x="699" y="199"/>
                </a:lnTo>
                <a:lnTo>
                  <a:pt x="699" y="197"/>
                </a:lnTo>
                <a:lnTo>
                  <a:pt x="701" y="197"/>
                </a:lnTo>
                <a:lnTo>
                  <a:pt x="703" y="197"/>
                </a:lnTo>
                <a:lnTo>
                  <a:pt x="703" y="199"/>
                </a:lnTo>
                <a:lnTo>
                  <a:pt x="705" y="199"/>
                </a:lnTo>
                <a:lnTo>
                  <a:pt x="707" y="199"/>
                </a:lnTo>
                <a:lnTo>
                  <a:pt x="709" y="199"/>
                </a:lnTo>
                <a:lnTo>
                  <a:pt x="711" y="199"/>
                </a:lnTo>
                <a:lnTo>
                  <a:pt x="711" y="201"/>
                </a:lnTo>
                <a:lnTo>
                  <a:pt x="711" y="203"/>
                </a:lnTo>
                <a:lnTo>
                  <a:pt x="712" y="203"/>
                </a:lnTo>
                <a:lnTo>
                  <a:pt x="714" y="205"/>
                </a:lnTo>
                <a:lnTo>
                  <a:pt x="716" y="205"/>
                </a:lnTo>
                <a:lnTo>
                  <a:pt x="718" y="205"/>
                </a:lnTo>
                <a:lnTo>
                  <a:pt x="720" y="205"/>
                </a:lnTo>
                <a:lnTo>
                  <a:pt x="722" y="203"/>
                </a:lnTo>
                <a:lnTo>
                  <a:pt x="722" y="201"/>
                </a:lnTo>
                <a:lnTo>
                  <a:pt x="724" y="201"/>
                </a:lnTo>
                <a:lnTo>
                  <a:pt x="726" y="201"/>
                </a:lnTo>
                <a:lnTo>
                  <a:pt x="727" y="203"/>
                </a:lnTo>
                <a:lnTo>
                  <a:pt x="729" y="205"/>
                </a:lnTo>
                <a:lnTo>
                  <a:pt x="731" y="205"/>
                </a:lnTo>
                <a:lnTo>
                  <a:pt x="733" y="205"/>
                </a:lnTo>
                <a:lnTo>
                  <a:pt x="733" y="207"/>
                </a:lnTo>
                <a:lnTo>
                  <a:pt x="735" y="207"/>
                </a:lnTo>
                <a:lnTo>
                  <a:pt x="737" y="207"/>
                </a:lnTo>
                <a:lnTo>
                  <a:pt x="737" y="207"/>
                </a:lnTo>
                <a:lnTo>
                  <a:pt x="739" y="207"/>
                </a:lnTo>
                <a:lnTo>
                  <a:pt x="741" y="207"/>
                </a:lnTo>
                <a:lnTo>
                  <a:pt x="741" y="208"/>
                </a:lnTo>
                <a:lnTo>
                  <a:pt x="741" y="210"/>
                </a:lnTo>
                <a:lnTo>
                  <a:pt x="742" y="210"/>
                </a:lnTo>
                <a:lnTo>
                  <a:pt x="742" y="212"/>
                </a:lnTo>
                <a:lnTo>
                  <a:pt x="742" y="214"/>
                </a:lnTo>
                <a:lnTo>
                  <a:pt x="742" y="216"/>
                </a:lnTo>
                <a:lnTo>
                  <a:pt x="742" y="218"/>
                </a:lnTo>
                <a:lnTo>
                  <a:pt x="744" y="220"/>
                </a:lnTo>
                <a:lnTo>
                  <a:pt x="742" y="220"/>
                </a:lnTo>
                <a:lnTo>
                  <a:pt x="744" y="222"/>
                </a:lnTo>
                <a:lnTo>
                  <a:pt x="744" y="223"/>
                </a:lnTo>
                <a:lnTo>
                  <a:pt x="746" y="223"/>
                </a:lnTo>
                <a:lnTo>
                  <a:pt x="746" y="223"/>
                </a:lnTo>
                <a:lnTo>
                  <a:pt x="748" y="225"/>
                </a:lnTo>
                <a:lnTo>
                  <a:pt x="750" y="227"/>
                </a:lnTo>
                <a:lnTo>
                  <a:pt x="750" y="229"/>
                </a:lnTo>
                <a:lnTo>
                  <a:pt x="750" y="231"/>
                </a:lnTo>
                <a:lnTo>
                  <a:pt x="752" y="231"/>
                </a:lnTo>
                <a:lnTo>
                  <a:pt x="754" y="233"/>
                </a:lnTo>
                <a:lnTo>
                  <a:pt x="756" y="233"/>
                </a:lnTo>
                <a:lnTo>
                  <a:pt x="757" y="231"/>
                </a:lnTo>
                <a:lnTo>
                  <a:pt x="757" y="233"/>
                </a:lnTo>
                <a:lnTo>
                  <a:pt x="759" y="233"/>
                </a:lnTo>
                <a:lnTo>
                  <a:pt x="761" y="235"/>
                </a:lnTo>
                <a:lnTo>
                  <a:pt x="763" y="235"/>
                </a:lnTo>
                <a:lnTo>
                  <a:pt x="763" y="237"/>
                </a:lnTo>
                <a:lnTo>
                  <a:pt x="763" y="238"/>
                </a:lnTo>
                <a:lnTo>
                  <a:pt x="765" y="240"/>
                </a:lnTo>
                <a:lnTo>
                  <a:pt x="765" y="242"/>
                </a:lnTo>
                <a:lnTo>
                  <a:pt x="765" y="244"/>
                </a:lnTo>
                <a:lnTo>
                  <a:pt x="767" y="244"/>
                </a:lnTo>
                <a:lnTo>
                  <a:pt x="767" y="246"/>
                </a:lnTo>
                <a:lnTo>
                  <a:pt x="767" y="248"/>
                </a:lnTo>
                <a:lnTo>
                  <a:pt x="765" y="250"/>
                </a:lnTo>
                <a:lnTo>
                  <a:pt x="767" y="250"/>
                </a:lnTo>
                <a:lnTo>
                  <a:pt x="767" y="252"/>
                </a:lnTo>
                <a:lnTo>
                  <a:pt x="765" y="253"/>
                </a:lnTo>
                <a:lnTo>
                  <a:pt x="765" y="255"/>
                </a:lnTo>
                <a:lnTo>
                  <a:pt x="765" y="257"/>
                </a:lnTo>
                <a:lnTo>
                  <a:pt x="765" y="259"/>
                </a:lnTo>
                <a:lnTo>
                  <a:pt x="765" y="261"/>
                </a:lnTo>
                <a:lnTo>
                  <a:pt x="767" y="261"/>
                </a:lnTo>
                <a:lnTo>
                  <a:pt x="767" y="263"/>
                </a:lnTo>
                <a:lnTo>
                  <a:pt x="767" y="265"/>
                </a:lnTo>
                <a:lnTo>
                  <a:pt x="765" y="263"/>
                </a:lnTo>
                <a:lnTo>
                  <a:pt x="765" y="265"/>
                </a:lnTo>
                <a:lnTo>
                  <a:pt x="765" y="267"/>
                </a:lnTo>
                <a:lnTo>
                  <a:pt x="767" y="268"/>
                </a:lnTo>
                <a:lnTo>
                  <a:pt x="769" y="268"/>
                </a:lnTo>
                <a:lnTo>
                  <a:pt x="769" y="268"/>
                </a:lnTo>
                <a:lnTo>
                  <a:pt x="769" y="270"/>
                </a:lnTo>
                <a:lnTo>
                  <a:pt x="769" y="272"/>
                </a:lnTo>
                <a:lnTo>
                  <a:pt x="769" y="274"/>
                </a:lnTo>
                <a:lnTo>
                  <a:pt x="769" y="276"/>
                </a:lnTo>
                <a:lnTo>
                  <a:pt x="771" y="276"/>
                </a:lnTo>
                <a:lnTo>
                  <a:pt x="772" y="276"/>
                </a:lnTo>
                <a:lnTo>
                  <a:pt x="772" y="278"/>
                </a:lnTo>
                <a:lnTo>
                  <a:pt x="774" y="278"/>
                </a:lnTo>
                <a:lnTo>
                  <a:pt x="776" y="278"/>
                </a:lnTo>
                <a:lnTo>
                  <a:pt x="776" y="280"/>
                </a:lnTo>
                <a:lnTo>
                  <a:pt x="774" y="282"/>
                </a:lnTo>
                <a:lnTo>
                  <a:pt x="774" y="283"/>
                </a:lnTo>
                <a:lnTo>
                  <a:pt x="776" y="283"/>
                </a:lnTo>
                <a:lnTo>
                  <a:pt x="776" y="285"/>
                </a:lnTo>
                <a:lnTo>
                  <a:pt x="778" y="287"/>
                </a:lnTo>
                <a:lnTo>
                  <a:pt x="778" y="289"/>
                </a:lnTo>
                <a:lnTo>
                  <a:pt x="778" y="291"/>
                </a:lnTo>
                <a:lnTo>
                  <a:pt x="776" y="291"/>
                </a:lnTo>
                <a:lnTo>
                  <a:pt x="776" y="293"/>
                </a:lnTo>
                <a:lnTo>
                  <a:pt x="778" y="293"/>
                </a:lnTo>
                <a:lnTo>
                  <a:pt x="780" y="295"/>
                </a:lnTo>
                <a:lnTo>
                  <a:pt x="782" y="295"/>
                </a:lnTo>
                <a:lnTo>
                  <a:pt x="782" y="297"/>
                </a:lnTo>
                <a:lnTo>
                  <a:pt x="782" y="298"/>
                </a:lnTo>
                <a:lnTo>
                  <a:pt x="782" y="300"/>
                </a:lnTo>
                <a:lnTo>
                  <a:pt x="782" y="302"/>
                </a:lnTo>
                <a:lnTo>
                  <a:pt x="782" y="304"/>
                </a:lnTo>
                <a:lnTo>
                  <a:pt x="782" y="306"/>
                </a:lnTo>
                <a:lnTo>
                  <a:pt x="782" y="308"/>
                </a:lnTo>
                <a:lnTo>
                  <a:pt x="784" y="308"/>
                </a:lnTo>
                <a:lnTo>
                  <a:pt x="784" y="310"/>
                </a:lnTo>
                <a:lnTo>
                  <a:pt x="784" y="312"/>
                </a:lnTo>
                <a:lnTo>
                  <a:pt x="786" y="312"/>
                </a:lnTo>
                <a:lnTo>
                  <a:pt x="786" y="312"/>
                </a:lnTo>
                <a:lnTo>
                  <a:pt x="787" y="312"/>
                </a:lnTo>
                <a:lnTo>
                  <a:pt x="786" y="312"/>
                </a:lnTo>
                <a:lnTo>
                  <a:pt x="787" y="312"/>
                </a:lnTo>
                <a:lnTo>
                  <a:pt x="787" y="313"/>
                </a:lnTo>
                <a:lnTo>
                  <a:pt x="789" y="313"/>
                </a:lnTo>
                <a:lnTo>
                  <a:pt x="789" y="315"/>
                </a:lnTo>
                <a:lnTo>
                  <a:pt x="791" y="315"/>
                </a:lnTo>
                <a:lnTo>
                  <a:pt x="793" y="315"/>
                </a:lnTo>
                <a:lnTo>
                  <a:pt x="793" y="317"/>
                </a:lnTo>
                <a:lnTo>
                  <a:pt x="795" y="317"/>
                </a:lnTo>
                <a:lnTo>
                  <a:pt x="793" y="319"/>
                </a:lnTo>
                <a:lnTo>
                  <a:pt x="795" y="319"/>
                </a:lnTo>
                <a:lnTo>
                  <a:pt x="795" y="321"/>
                </a:lnTo>
                <a:lnTo>
                  <a:pt x="795" y="323"/>
                </a:lnTo>
                <a:lnTo>
                  <a:pt x="795" y="325"/>
                </a:lnTo>
                <a:lnTo>
                  <a:pt x="797" y="325"/>
                </a:lnTo>
                <a:lnTo>
                  <a:pt x="799" y="325"/>
                </a:lnTo>
                <a:lnTo>
                  <a:pt x="799" y="327"/>
                </a:lnTo>
                <a:lnTo>
                  <a:pt x="801" y="327"/>
                </a:lnTo>
                <a:lnTo>
                  <a:pt x="801" y="328"/>
                </a:lnTo>
                <a:lnTo>
                  <a:pt x="799" y="330"/>
                </a:lnTo>
                <a:lnTo>
                  <a:pt x="799" y="332"/>
                </a:lnTo>
                <a:lnTo>
                  <a:pt x="801" y="332"/>
                </a:lnTo>
                <a:lnTo>
                  <a:pt x="802" y="332"/>
                </a:lnTo>
                <a:lnTo>
                  <a:pt x="802" y="334"/>
                </a:lnTo>
                <a:lnTo>
                  <a:pt x="804" y="334"/>
                </a:lnTo>
                <a:lnTo>
                  <a:pt x="806" y="334"/>
                </a:lnTo>
                <a:lnTo>
                  <a:pt x="806" y="336"/>
                </a:lnTo>
                <a:lnTo>
                  <a:pt x="808" y="336"/>
                </a:lnTo>
                <a:lnTo>
                  <a:pt x="808" y="338"/>
                </a:lnTo>
                <a:lnTo>
                  <a:pt x="810" y="340"/>
                </a:lnTo>
                <a:lnTo>
                  <a:pt x="812" y="340"/>
                </a:lnTo>
                <a:lnTo>
                  <a:pt x="814" y="342"/>
                </a:lnTo>
                <a:lnTo>
                  <a:pt x="816" y="342"/>
                </a:lnTo>
                <a:lnTo>
                  <a:pt x="817" y="342"/>
                </a:lnTo>
                <a:lnTo>
                  <a:pt x="819" y="342"/>
                </a:lnTo>
                <a:lnTo>
                  <a:pt x="821" y="342"/>
                </a:lnTo>
                <a:lnTo>
                  <a:pt x="823" y="342"/>
                </a:lnTo>
                <a:lnTo>
                  <a:pt x="825" y="343"/>
                </a:lnTo>
                <a:lnTo>
                  <a:pt x="825" y="345"/>
                </a:lnTo>
                <a:lnTo>
                  <a:pt x="825" y="347"/>
                </a:lnTo>
                <a:lnTo>
                  <a:pt x="825" y="349"/>
                </a:lnTo>
                <a:lnTo>
                  <a:pt x="825" y="351"/>
                </a:lnTo>
                <a:lnTo>
                  <a:pt x="825" y="353"/>
                </a:lnTo>
                <a:lnTo>
                  <a:pt x="825" y="355"/>
                </a:lnTo>
                <a:lnTo>
                  <a:pt x="825" y="357"/>
                </a:lnTo>
                <a:lnTo>
                  <a:pt x="825" y="357"/>
                </a:lnTo>
                <a:lnTo>
                  <a:pt x="825" y="358"/>
                </a:lnTo>
                <a:lnTo>
                  <a:pt x="825" y="360"/>
                </a:lnTo>
                <a:lnTo>
                  <a:pt x="825" y="362"/>
                </a:lnTo>
                <a:lnTo>
                  <a:pt x="825" y="364"/>
                </a:lnTo>
                <a:lnTo>
                  <a:pt x="825" y="366"/>
                </a:lnTo>
                <a:lnTo>
                  <a:pt x="825" y="368"/>
                </a:lnTo>
                <a:lnTo>
                  <a:pt x="825" y="370"/>
                </a:lnTo>
                <a:lnTo>
                  <a:pt x="825" y="372"/>
                </a:lnTo>
                <a:lnTo>
                  <a:pt x="827" y="372"/>
                </a:lnTo>
                <a:lnTo>
                  <a:pt x="827" y="373"/>
                </a:lnTo>
                <a:lnTo>
                  <a:pt x="829" y="373"/>
                </a:lnTo>
                <a:lnTo>
                  <a:pt x="831" y="373"/>
                </a:lnTo>
                <a:lnTo>
                  <a:pt x="831" y="372"/>
                </a:lnTo>
                <a:lnTo>
                  <a:pt x="832" y="373"/>
                </a:lnTo>
                <a:lnTo>
                  <a:pt x="832" y="375"/>
                </a:lnTo>
                <a:lnTo>
                  <a:pt x="832" y="375"/>
                </a:lnTo>
                <a:lnTo>
                  <a:pt x="834" y="375"/>
                </a:lnTo>
                <a:lnTo>
                  <a:pt x="834" y="377"/>
                </a:lnTo>
                <a:lnTo>
                  <a:pt x="834" y="379"/>
                </a:lnTo>
                <a:lnTo>
                  <a:pt x="836" y="379"/>
                </a:lnTo>
                <a:lnTo>
                  <a:pt x="838" y="379"/>
                </a:lnTo>
                <a:lnTo>
                  <a:pt x="838" y="381"/>
                </a:lnTo>
                <a:lnTo>
                  <a:pt x="840" y="381"/>
                </a:lnTo>
                <a:lnTo>
                  <a:pt x="842" y="381"/>
                </a:lnTo>
                <a:lnTo>
                  <a:pt x="844" y="381"/>
                </a:lnTo>
                <a:lnTo>
                  <a:pt x="844" y="379"/>
                </a:lnTo>
                <a:lnTo>
                  <a:pt x="844" y="377"/>
                </a:lnTo>
                <a:lnTo>
                  <a:pt x="846" y="377"/>
                </a:lnTo>
                <a:lnTo>
                  <a:pt x="847" y="377"/>
                </a:lnTo>
                <a:lnTo>
                  <a:pt x="847" y="379"/>
                </a:lnTo>
                <a:lnTo>
                  <a:pt x="849" y="379"/>
                </a:lnTo>
                <a:lnTo>
                  <a:pt x="851" y="379"/>
                </a:lnTo>
                <a:lnTo>
                  <a:pt x="853" y="379"/>
                </a:lnTo>
                <a:lnTo>
                  <a:pt x="853" y="377"/>
                </a:lnTo>
                <a:lnTo>
                  <a:pt x="855" y="377"/>
                </a:lnTo>
                <a:lnTo>
                  <a:pt x="855" y="375"/>
                </a:lnTo>
                <a:lnTo>
                  <a:pt x="857" y="377"/>
                </a:lnTo>
                <a:lnTo>
                  <a:pt x="859" y="377"/>
                </a:lnTo>
                <a:lnTo>
                  <a:pt x="861" y="377"/>
                </a:lnTo>
                <a:lnTo>
                  <a:pt x="862" y="377"/>
                </a:lnTo>
                <a:lnTo>
                  <a:pt x="862" y="379"/>
                </a:lnTo>
                <a:lnTo>
                  <a:pt x="864" y="379"/>
                </a:lnTo>
                <a:lnTo>
                  <a:pt x="866" y="381"/>
                </a:lnTo>
                <a:lnTo>
                  <a:pt x="866" y="383"/>
                </a:lnTo>
                <a:lnTo>
                  <a:pt x="868" y="383"/>
                </a:lnTo>
                <a:lnTo>
                  <a:pt x="870" y="383"/>
                </a:lnTo>
                <a:lnTo>
                  <a:pt x="870" y="385"/>
                </a:lnTo>
                <a:lnTo>
                  <a:pt x="872" y="385"/>
                </a:lnTo>
                <a:lnTo>
                  <a:pt x="874" y="385"/>
                </a:lnTo>
                <a:lnTo>
                  <a:pt x="874" y="387"/>
                </a:lnTo>
                <a:lnTo>
                  <a:pt x="876" y="387"/>
                </a:lnTo>
                <a:lnTo>
                  <a:pt x="877" y="387"/>
                </a:lnTo>
                <a:lnTo>
                  <a:pt x="877" y="388"/>
                </a:lnTo>
                <a:lnTo>
                  <a:pt x="879" y="388"/>
                </a:lnTo>
                <a:lnTo>
                  <a:pt x="879" y="388"/>
                </a:lnTo>
                <a:lnTo>
                  <a:pt x="879" y="390"/>
                </a:lnTo>
                <a:lnTo>
                  <a:pt x="881" y="390"/>
                </a:lnTo>
                <a:lnTo>
                  <a:pt x="881" y="392"/>
                </a:lnTo>
                <a:lnTo>
                  <a:pt x="881" y="394"/>
                </a:lnTo>
                <a:lnTo>
                  <a:pt x="883" y="394"/>
                </a:lnTo>
                <a:lnTo>
                  <a:pt x="883" y="396"/>
                </a:lnTo>
                <a:lnTo>
                  <a:pt x="885" y="396"/>
                </a:lnTo>
                <a:lnTo>
                  <a:pt x="885" y="398"/>
                </a:lnTo>
                <a:lnTo>
                  <a:pt x="887" y="398"/>
                </a:lnTo>
                <a:lnTo>
                  <a:pt x="889" y="398"/>
                </a:lnTo>
                <a:lnTo>
                  <a:pt x="889" y="400"/>
                </a:lnTo>
                <a:lnTo>
                  <a:pt x="891" y="402"/>
                </a:lnTo>
                <a:lnTo>
                  <a:pt x="891" y="400"/>
                </a:lnTo>
                <a:lnTo>
                  <a:pt x="893" y="400"/>
                </a:lnTo>
                <a:lnTo>
                  <a:pt x="893" y="402"/>
                </a:lnTo>
                <a:lnTo>
                  <a:pt x="893" y="402"/>
                </a:lnTo>
                <a:lnTo>
                  <a:pt x="894" y="403"/>
                </a:lnTo>
                <a:lnTo>
                  <a:pt x="896" y="402"/>
                </a:lnTo>
                <a:lnTo>
                  <a:pt x="896" y="403"/>
                </a:lnTo>
                <a:lnTo>
                  <a:pt x="898" y="403"/>
                </a:lnTo>
                <a:lnTo>
                  <a:pt x="900" y="403"/>
                </a:lnTo>
                <a:lnTo>
                  <a:pt x="902" y="403"/>
                </a:lnTo>
                <a:lnTo>
                  <a:pt x="904" y="403"/>
                </a:lnTo>
                <a:lnTo>
                  <a:pt x="906" y="405"/>
                </a:lnTo>
                <a:lnTo>
                  <a:pt x="908" y="405"/>
                </a:lnTo>
                <a:lnTo>
                  <a:pt x="908" y="403"/>
                </a:lnTo>
                <a:lnTo>
                  <a:pt x="909" y="403"/>
                </a:lnTo>
                <a:lnTo>
                  <a:pt x="911" y="403"/>
                </a:lnTo>
                <a:lnTo>
                  <a:pt x="913" y="403"/>
                </a:lnTo>
                <a:lnTo>
                  <a:pt x="915" y="403"/>
                </a:lnTo>
                <a:lnTo>
                  <a:pt x="917" y="403"/>
                </a:lnTo>
                <a:lnTo>
                  <a:pt x="917" y="405"/>
                </a:lnTo>
                <a:lnTo>
                  <a:pt x="919" y="405"/>
                </a:lnTo>
                <a:lnTo>
                  <a:pt x="919" y="407"/>
                </a:lnTo>
                <a:lnTo>
                  <a:pt x="921" y="407"/>
                </a:lnTo>
                <a:lnTo>
                  <a:pt x="923" y="407"/>
                </a:lnTo>
                <a:lnTo>
                  <a:pt x="924" y="407"/>
                </a:lnTo>
                <a:lnTo>
                  <a:pt x="926" y="407"/>
                </a:lnTo>
                <a:lnTo>
                  <a:pt x="928" y="407"/>
                </a:lnTo>
                <a:lnTo>
                  <a:pt x="928" y="405"/>
                </a:lnTo>
                <a:lnTo>
                  <a:pt x="928" y="405"/>
                </a:lnTo>
                <a:lnTo>
                  <a:pt x="930" y="405"/>
                </a:lnTo>
                <a:lnTo>
                  <a:pt x="932" y="407"/>
                </a:lnTo>
                <a:lnTo>
                  <a:pt x="932" y="405"/>
                </a:lnTo>
                <a:lnTo>
                  <a:pt x="934" y="405"/>
                </a:lnTo>
                <a:lnTo>
                  <a:pt x="934" y="407"/>
                </a:lnTo>
                <a:lnTo>
                  <a:pt x="934" y="409"/>
                </a:lnTo>
                <a:lnTo>
                  <a:pt x="936" y="409"/>
                </a:lnTo>
                <a:lnTo>
                  <a:pt x="936" y="407"/>
                </a:lnTo>
                <a:lnTo>
                  <a:pt x="938" y="407"/>
                </a:lnTo>
                <a:lnTo>
                  <a:pt x="939" y="409"/>
                </a:lnTo>
                <a:lnTo>
                  <a:pt x="939" y="411"/>
                </a:lnTo>
                <a:lnTo>
                  <a:pt x="941" y="411"/>
                </a:lnTo>
                <a:lnTo>
                  <a:pt x="941" y="409"/>
                </a:lnTo>
                <a:lnTo>
                  <a:pt x="943" y="409"/>
                </a:lnTo>
                <a:lnTo>
                  <a:pt x="943" y="411"/>
                </a:lnTo>
                <a:lnTo>
                  <a:pt x="945" y="411"/>
                </a:lnTo>
                <a:lnTo>
                  <a:pt x="945" y="413"/>
                </a:lnTo>
                <a:lnTo>
                  <a:pt x="945" y="415"/>
                </a:lnTo>
                <a:lnTo>
                  <a:pt x="947" y="415"/>
                </a:lnTo>
                <a:lnTo>
                  <a:pt x="949" y="415"/>
                </a:lnTo>
                <a:lnTo>
                  <a:pt x="951" y="415"/>
                </a:lnTo>
                <a:lnTo>
                  <a:pt x="953" y="415"/>
                </a:lnTo>
                <a:lnTo>
                  <a:pt x="953" y="413"/>
                </a:lnTo>
                <a:lnTo>
                  <a:pt x="954" y="413"/>
                </a:lnTo>
                <a:lnTo>
                  <a:pt x="956" y="413"/>
                </a:lnTo>
                <a:lnTo>
                  <a:pt x="958" y="413"/>
                </a:lnTo>
                <a:lnTo>
                  <a:pt x="960" y="413"/>
                </a:lnTo>
                <a:lnTo>
                  <a:pt x="962" y="413"/>
                </a:lnTo>
                <a:lnTo>
                  <a:pt x="964" y="413"/>
                </a:lnTo>
                <a:lnTo>
                  <a:pt x="966" y="413"/>
                </a:lnTo>
                <a:lnTo>
                  <a:pt x="968" y="413"/>
                </a:lnTo>
                <a:lnTo>
                  <a:pt x="969" y="413"/>
                </a:lnTo>
                <a:lnTo>
                  <a:pt x="969" y="415"/>
                </a:lnTo>
                <a:lnTo>
                  <a:pt x="969" y="417"/>
                </a:lnTo>
                <a:lnTo>
                  <a:pt x="971" y="417"/>
                </a:lnTo>
                <a:lnTo>
                  <a:pt x="973" y="417"/>
                </a:lnTo>
                <a:lnTo>
                  <a:pt x="973" y="418"/>
                </a:lnTo>
                <a:lnTo>
                  <a:pt x="975" y="420"/>
                </a:lnTo>
                <a:lnTo>
                  <a:pt x="973" y="420"/>
                </a:lnTo>
                <a:lnTo>
                  <a:pt x="975" y="422"/>
                </a:lnTo>
                <a:lnTo>
                  <a:pt x="975" y="424"/>
                </a:lnTo>
                <a:lnTo>
                  <a:pt x="975" y="424"/>
                </a:lnTo>
                <a:lnTo>
                  <a:pt x="977" y="426"/>
                </a:lnTo>
                <a:lnTo>
                  <a:pt x="979" y="426"/>
                </a:lnTo>
                <a:lnTo>
                  <a:pt x="981" y="428"/>
                </a:lnTo>
                <a:lnTo>
                  <a:pt x="981" y="430"/>
                </a:lnTo>
                <a:lnTo>
                  <a:pt x="983" y="430"/>
                </a:lnTo>
                <a:lnTo>
                  <a:pt x="983" y="432"/>
                </a:lnTo>
                <a:lnTo>
                  <a:pt x="983" y="433"/>
                </a:lnTo>
                <a:lnTo>
                  <a:pt x="984" y="433"/>
                </a:lnTo>
                <a:lnTo>
                  <a:pt x="986" y="435"/>
                </a:lnTo>
                <a:lnTo>
                  <a:pt x="988" y="435"/>
                </a:lnTo>
                <a:lnTo>
                  <a:pt x="988" y="437"/>
                </a:lnTo>
                <a:lnTo>
                  <a:pt x="990" y="435"/>
                </a:lnTo>
                <a:lnTo>
                  <a:pt x="992" y="435"/>
                </a:lnTo>
                <a:lnTo>
                  <a:pt x="994" y="435"/>
                </a:lnTo>
                <a:lnTo>
                  <a:pt x="996" y="437"/>
                </a:lnTo>
                <a:lnTo>
                  <a:pt x="996" y="439"/>
                </a:lnTo>
                <a:lnTo>
                  <a:pt x="996" y="443"/>
                </a:lnTo>
                <a:lnTo>
                  <a:pt x="996" y="447"/>
                </a:lnTo>
                <a:lnTo>
                  <a:pt x="1003" y="454"/>
                </a:lnTo>
                <a:lnTo>
                  <a:pt x="1001" y="456"/>
                </a:lnTo>
                <a:lnTo>
                  <a:pt x="998" y="465"/>
                </a:lnTo>
                <a:lnTo>
                  <a:pt x="994" y="475"/>
                </a:lnTo>
                <a:lnTo>
                  <a:pt x="986" y="480"/>
                </a:lnTo>
                <a:lnTo>
                  <a:pt x="975" y="486"/>
                </a:lnTo>
                <a:lnTo>
                  <a:pt x="969" y="494"/>
                </a:lnTo>
                <a:lnTo>
                  <a:pt x="964" y="505"/>
                </a:lnTo>
                <a:lnTo>
                  <a:pt x="958" y="512"/>
                </a:lnTo>
                <a:lnTo>
                  <a:pt x="951" y="527"/>
                </a:lnTo>
                <a:lnTo>
                  <a:pt x="947" y="542"/>
                </a:lnTo>
                <a:lnTo>
                  <a:pt x="943" y="570"/>
                </a:lnTo>
                <a:lnTo>
                  <a:pt x="943" y="580"/>
                </a:lnTo>
                <a:lnTo>
                  <a:pt x="943" y="597"/>
                </a:lnTo>
                <a:lnTo>
                  <a:pt x="945" y="615"/>
                </a:lnTo>
                <a:lnTo>
                  <a:pt x="947" y="625"/>
                </a:lnTo>
                <a:lnTo>
                  <a:pt x="945" y="647"/>
                </a:lnTo>
                <a:lnTo>
                  <a:pt x="943" y="657"/>
                </a:lnTo>
                <a:lnTo>
                  <a:pt x="943" y="668"/>
                </a:lnTo>
                <a:lnTo>
                  <a:pt x="939" y="677"/>
                </a:lnTo>
                <a:lnTo>
                  <a:pt x="938" y="681"/>
                </a:lnTo>
                <a:lnTo>
                  <a:pt x="936" y="689"/>
                </a:lnTo>
                <a:lnTo>
                  <a:pt x="934" y="692"/>
                </a:lnTo>
                <a:lnTo>
                  <a:pt x="934" y="694"/>
                </a:lnTo>
                <a:lnTo>
                  <a:pt x="932" y="696"/>
                </a:lnTo>
                <a:lnTo>
                  <a:pt x="932" y="698"/>
                </a:lnTo>
                <a:lnTo>
                  <a:pt x="930" y="698"/>
                </a:lnTo>
                <a:lnTo>
                  <a:pt x="928" y="698"/>
                </a:lnTo>
                <a:lnTo>
                  <a:pt x="928" y="698"/>
                </a:lnTo>
                <a:lnTo>
                  <a:pt x="926" y="698"/>
                </a:lnTo>
                <a:lnTo>
                  <a:pt x="926" y="700"/>
                </a:lnTo>
                <a:lnTo>
                  <a:pt x="924" y="700"/>
                </a:lnTo>
                <a:lnTo>
                  <a:pt x="923" y="700"/>
                </a:lnTo>
                <a:lnTo>
                  <a:pt x="921" y="700"/>
                </a:lnTo>
                <a:lnTo>
                  <a:pt x="919" y="702"/>
                </a:lnTo>
                <a:lnTo>
                  <a:pt x="917" y="702"/>
                </a:lnTo>
                <a:lnTo>
                  <a:pt x="915" y="704"/>
                </a:lnTo>
                <a:lnTo>
                  <a:pt x="913" y="704"/>
                </a:lnTo>
                <a:lnTo>
                  <a:pt x="911" y="704"/>
                </a:lnTo>
                <a:lnTo>
                  <a:pt x="911" y="705"/>
                </a:lnTo>
                <a:lnTo>
                  <a:pt x="911" y="707"/>
                </a:lnTo>
                <a:lnTo>
                  <a:pt x="913" y="707"/>
                </a:lnTo>
                <a:lnTo>
                  <a:pt x="913" y="709"/>
                </a:lnTo>
                <a:lnTo>
                  <a:pt x="913" y="711"/>
                </a:lnTo>
                <a:lnTo>
                  <a:pt x="911" y="711"/>
                </a:lnTo>
                <a:lnTo>
                  <a:pt x="909" y="711"/>
                </a:lnTo>
                <a:lnTo>
                  <a:pt x="908" y="711"/>
                </a:lnTo>
                <a:lnTo>
                  <a:pt x="908" y="709"/>
                </a:lnTo>
                <a:lnTo>
                  <a:pt x="906" y="709"/>
                </a:lnTo>
                <a:lnTo>
                  <a:pt x="904" y="709"/>
                </a:lnTo>
                <a:lnTo>
                  <a:pt x="904" y="707"/>
                </a:lnTo>
                <a:lnTo>
                  <a:pt x="902" y="707"/>
                </a:lnTo>
                <a:lnTo>
                  <a:pt x="900" y="707"/>
                </a:lnTo>
                <a:lnTo>
                  <a:pt x="900" y="705"/>
                </a:lnTo>
                <a:lnTo>
                  <a:pt x="898" y="705"/>
                </a:lnTo>
                <a:lnTo>
                  <a:pt x="898" y="707"/>
                </a:lnTo>
                <a:lnTo>
                  <a:pt x="896" y="707"/>
                </a:lnTo>
                <a:lnTo>
                  <a:pt x="896" y="709"/>
                </a:lnTo>
                <a:lnTo>
                  <a:pt x="896" y="711"/>
                </a:lnTo>
                <a:lnTo>
                  <a:pt x="894" y="713"/>
                </a:lnTo>
                <a:lnTo>
                  <a:pt x="893" y="713"/>
                </a:lnTo>
                <a:lnTo>
                  <a:pt x="891" y="713"/>
                </a:lnTo>
                <a:lnTo>
                  <a:pt x="889" y="713"/>
                </a:lnTo>
                <a:lnTo>
                  <a:pt x="887" y="713"/>
                </a:lnTo>
                <a:lnTo>
                  <a:pt x="885" y="713"/>
                </a:lnTo>
                <a:lnTo>
                  <a:pt x="883" y="713"/>
                </a:lnTo>
                <a:lnTo>
                  <a:pt x="881" y="715"/>
                </a:lnTo>
                <a:lnTo>
                  <a:pt x="881" y="715"/>
                </a:lnTo>
                <a:lnTo>
                  <a:pt x="879" y="717"/>
                </a:lnTo>
                <a:lnTo>
                  <a:pt x="879" y="715"/>
                </a:lnTo>
                <a:lnTo>
                  <a:pt x="877" y="715"/>
                </a:lnTo>
                <a:lnTo>
                  <a:pt x="876" y="715"/>
                </a:lnTo>
                <a:lnTo>
                  <a:pt x="874" y="715"/>
                </a:lnTo>
                <a:lnTo>
                  <a:pt x="872" y="717"/>
                </a:lnTo>
                <a:lnTo>
                  <a:pt x="870" y="717"/>
                </a:lnTo>
                <a:lnTo>
                  <a:pt x="868" y="717"/>
                </a:lnTo>
                <a:lnTo>
                  <a:pt x="866" y="717"/>
                </a:lnTo>
                <a:lnTo>
                  <a:pt x="864" y="717"/>
                </a:lnTo>
                <a:lnTo>
                  <a:pt x="862" y="719"/>
                </a:lnTo>
                <a:lnTo>
                  <a:pt x="861" y="719"/>
                </a:lnTo>
                <a:lnTo>
                  <a:pt x="859" y="719"/>
                </a:lnTo>
                <a:lnTo>
                  <a:pt x="857" y="720"/>
                </a:lnTo>
                <a:lnTo>
                  <a:pt x="855" y="722"/>
                </a:lnTo>
                <a:lnTo>
                  <a:pt x="855" y="724"/>
                </a:lnTo>
                <a:lnTo>
                  <a:pt x="851" y="724"/>
                </a:lnTo>
                <a:lnTo>
                  <a:pt x="849" y="726"/>
                </a:lnTo>
                <a:lnTo>
                  <a:pt x="847" y="726"/>
                </a:lnTo>
                <a:lnTo>
                  <a:pt x="847" y="728"/>
                </a:lnTo>
                <a:lnTo>
                  <a:pt x="846" y="730"/>
                </a:lnTo>
                <a:lnTo>
                  <a:pt x="844" y="730"/>
                </a:lnTo>
                <a:lnTo>
                  <a:pt x="842" y="732"/>
                </a:lnTo>
                <a:lnTo>
                  <a:pt x="840" y="732"/>
                </a:lnTo>
                <a:lnTo>
                  <a:pt x="838" y="732"/>
                </a:lnTo>
                <a:lnTo>
                  <a:pt x="836" y="734"/>
                </a:lnTo>
                <a:lnTo>
                  <a:pt x="834" y="734"/>
                </a:lnTo>
                <a:lnTo>
                  <a:pt x="832" y="734"/>
                </a:lnTo>
                <a:lnTo>
                  <a:pt x="832" y="734"/>
                </a:lnTo>
                <a:lnTo>
                  <a:pt x="832" y="735"/>
                </a:lnTo>
                <a:lnTo>
                  <a:pt x="832" y="737"/>
                </a:lnTo>
                <a:lnTo>
                  <a:pt x="832" y="741"/>
                </a:lnTo>
                <a:lnTo>
                  <a:pt x="834" y="747"/>
                </a:lnTo>
                <a:lnTo>
                  <a:pt x="834" y="749"/>
                </a:lnTo>
                <a:lnTo>
                  <a:pt x="834" y="750"/>
                </a:lnTo>
                <a:lnTo>
                  <a:pt x="834" y="752"/>
                </a:lnTo>
                <a:lnTo>
                  <a:pt x="834" y="754"/>
                </a:lnTo>
                <a:lnTo>
                  <a:pt x="832" y="760"/>
                </a:lnTo>
                <a:lnTo>
                  <a:pt x="832" y="762"/>
                </a:lnTo>
                <a:lnTo>
                  <a:pt x="832" y="767"/>
                </a:lnTo>
                <a:lnTo>
                  <a:pt x="832" y="775"/>
                </a:lnTo>
                <a:lnTo>
                  <a:pt x="832" y="777"/>
                </a:lnTo>
                <a:lnTo>
                  <a:pt x="832" y="782"/>
                </a:lnTo>
                <a:lnTo>
                  <a:pt x="832" y="784"/>
                </a:lnTo>
                <a:lnTo>
                  <a:pt x="831" y="786"/>
                </a:lnTo>
                <a:lnTo>
                  <a:pt x="831" y="788"/>
                </a:lnTo>
                <a:lnTo>
                  <a:pt x="831" y="790"/>
                </a:lnTo>
                <a:lnTo>
                  <a:pt x="827" y="795"/>
                </a:lnTo>
                <a:lnTo>
                  <a:pt x="825" y="801"/>
                </a:lnTo>
                <a:lnTo>
                  <a:pt x="825" y="803"/>
                </a:lnTo>
                <a:lnTo>
                  <a:pt x="823" y="803"/>
                </a:lnTo>
                <a:lnTo>
                  <a:pt x="823" y="803"/>
                </a:lnTo>
                <a:lnTo>
                  <a:pt x="819" y="809"/>
                </a:lnTo>
                <a:lnTo>
                  <a:pt x="817" y="810"/>
                </a:lnTo>
                <a:lnTo>
                  <a:pt x="817" y="812"/>
                </a:lnTo>
                <a:lnTo>
                  <a:pt x="816" y="814"/>
                </a:lnTo>
                <a:lnTo>
                  <a:pt x="814" y="818"/>
                </a:lnTo>
                <a:lnTo>
                  <a:pt x="812" y="822"/>
                </a:lnTo>
                <a:lnTo>
                  <a:pt x="810" y="824"/>
                </a:lnTo>
                <a:lnTo>
                  <a:pt x="810" y="827"/>
                </a:lnTo>
                <a:lnTo>
                  <a:pt x="810" y="829"/>
                </a:lnTo>
                <a:lnTo>
                  <a:pt x="808" y="829"/>
                </a:lnTo>
                <a:lnTo>
                  <a:pt x="806" y="831"/>
                </a:lnTo>
                <a:lnTo>
                  <a:pt x="806" y="833"/>
                </a:lnTo>
                <a:lnTo>
                  <a:pt x="806" y="835"/>
                </a:lnTo>
                <a:lnTo>
                  <a:pt x="804" y="835"/>
                </a:lnTo>
                <a:lnTo>
                  <a:pt x="804" y="837"/>
                </a:lnTo>
                <a:lnTo>
                  <a:pt x="802" y="839"/>
                </a:lnTo>
                <a:lnTo>
                  <a:pt x="802" y="840"/>
                </a:lnTo>
                <a:lnTo>
                  <a:pt x="802" y="842"/>
                </a:lnTo>
                <a:lnTo>
                  <a:pt x="801" y="842"/>
                </a:lnTo>
                <a:lnTo>
                  <a:pt x="799" y="842"/>
                </a:lnTo>
                <a:lnTo>
                  <a:pt x="797" y="844"/>
                </a:lnTo>
                <a:lnTo>
                  <a:pt x="795" y="844"/>
                </a:lnTo>
                <a:lnTo>
                  <a:pt x="793" y="842"/>
                </a:lnTo>
                <a:lnTo>
                  <a:pt x="791" y="842"/>
                </a:lnTo>
                <a:lnTo>
                  <a:pt x="789" y="842"/>
                </a:lnTo>
                <a:lnTo>
                  <a:pt x="787" y="842"/>
                </a:lnTo>
                <a:lnTo>
                  <a:pt x="786" y="842"/>
                </a:lnTo>
                <a:lnTo>
                  <a:pt x="786" y="844"/>
                </a:lnTo>
                <a:lnTo>
                  <a:pt x="784" y="848"/>
                </a:lnTo>
                <a:lnTo>
                  <a:pt x="782" y="848"/>
                </a:lnTo>
                <a:lnTo>
                  <a:pt x="780" y="848"/>
                </a:lnTo>
                <a:lnTo>
                  <a:pt x="778" y="848"/>
                </a:lnTo>
                <a:lnTo>
                  <a:pt x="776" y="844"/>
                </a:lnTo>
                <a:lnTo>
                  <a:pt x="774" y="840"/>
                </a:lnTo>
                <a:lnTo>
                  <a:pt x="772" y="840"/>
                </a:lnTo>
                <a:lnTo>
                  <a:pt x="771" y="840"/>
                </a:lnTo>
                <a:lnTo>
                  <a:pt x="769" y="842"/>
                </a:lnTo>
                <a:lnTo>
                  <a:pt x="767" y="844"/>
                </a:lnTo>
                <a:lnTo>
                  <a:pt x="767" y="846"/>
                </a:lnTo>
                <a:lnTo>
                  <a:pt x="767" y="850"/>
                </a:lnTo>
                <a:lnTo>
                  <a:pt x="767" y="852"/>
                </a:lnTo>
                <a:lnTo>
                  <a:pt x="767" y="855"/>
                </a:lnTo>
                <a:lnTo>
                  <a:pt x="765" y="855"/>
                </a:lnTo>
                <a:lnTo>
                  <a:pt x="765" y="857"/>
                </a:lnTo>
                <a:lnTo>
                  <a:pt x="763" y="857"/>
                </a:lnTo>
                <a:lnTo>
                  <a:pt x="763" y="859"/>
                </a:lnTo>
                <a:lnTo>
                  <a:pt x="761" y="863"/>
                </a:lnTo>
                <a:lnTo>
                  <a:pt x="759" y="863"/>
                </a:lnTo>
                <a:lnTo>
                  <a:pt x="757" y="865"/>
                </a:lnTo>
                <a:lnTo>
                  <a:pt x="757" y="867"/>
                </a:lnTo>
                <a:lnTo>
                  <a:pt x="756" y="867"/>
                </a:lnTo>
                <a:lnTo>
                  <a:pt x="756" y="869"/>
                </a:lnTo>
                <a:lnTo>
                  <a:pt x="754" y="870"/>
                </a:lnTo>
                <a:lnTo>
                  <a:pt x="752" y="872"/>
                </a:lnTo>
                <a:lnTo>
                  <a:pt x="750" y="876"/>
                </a:lnTo>
                <a:lnTo>
                  <a:pt x="750" y="878"/>
                </a:lnTo>
                <a:lnTo>
                  <a:pt x="748" y="878"/>
                </a:lnTo>
                <a:lnTo>
                  <a:pt x="748" y="880"/>
                </a:lnTo>
                <a:lnTo>
                  <a:pt x="746" y="882"/>
                </a:lnTo>
                <a:lnTo>
                  <a:pt x="746" y="884"/>
                </a:lnTo>
                <a:lnTo>
                  <a:pt x="746" y="885"/>
                </a:lnTo>
                <a:lnTo>
                  <a:pt x="746" y="887"/>
                </a:lnTo>
                <a:lnTo>
                  <a:pt x="744" y="891"/>
                </a:lnTo>
                <a:lnTo>
                  <a:pt x="742" y="893"/>
                </a:lnTo>
                <a:lnTo>
                  <a:pt x="741" y="893"/>
                </a:lnTo>
                <a:lnTo>
                  <a:pt x="741" y="895"/>
                </a:lnTo>
                <a:lnTo>
                  <a:pt x="741" y="897"/>
                </a:lnTo>
                <a:lnTo>
                  <a:pt x="731" y="936"/>
                </a:lnTo>
                <a:lnTo>
                  <a:pt x="729" y="936"/>
                </a:lnTo>
                <a:lnTo>
                  <a:pt x="652" y="895"/>
                </a:lnTo>
                <a:lnTo>
                  <a:pt x="651" y="895"/>
                </a:lnTo>
                <a:lnTo>
                  <a:pt x="649" y="895"/>
                </a:lnTo>
                <a:lnTo>
                  <a:pt x="649" y="895"/>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130"/>
          <p:cNvSpPr>
            <a:spLocks/>
          </p:cNvSpPr>
          <p:nvPr/>
        </p:nvSpPr>
        <p:spPr bwMode="auto">
          <a:xfrm>
            <a:off x="2335795" y="1291796"/>
            <a:ext cx="1084262" cy="1117600"/>
          </a:xfrm>
          <a:custGeom>
            <a:avLst/>
            <a:gdLst>
              <a:gd name="T0" fmla="*/ 64 w 683"/>
              <a:gd name="T1" fmla="*/ 171 h 704"/>
              <a:gd name="T2" fmla="*/ 39 w 683"/>
              <a:gd name="T3" fmla="*/ 167 h 704"/>
              <a:gd name="T4" fmla="*/ 174 w 683"/>
              <a:gd name="T5" fmla="*/ 36 h 704"/>
              <a:gd name="T6" fmla="*/ 223 w 683"/>
              <a:gd name="T7" fmla="*/ 34 h 704"/>
              <a:gd name="T8" fmla="*/ 251 w 683"/>
              <a:gd name="T9" fmla="*/ 13 h 704"/>
              <a:gd name="T10" fmla="*/ 289 w 683"/>
              <a:gd name="T11" fmla="*/ 38 h 704"/>
              <a:gd name="T12" fmla="*/ 324 w 683"/>
              <a:gd name="T13" fmla="*/ 49 h 704"/>
              <a:gd name="T14" fmla="*/ 352 w 683"/>
              <a:gd name="T15" fmla="*/ 68 h 704"/>
              <a:gd name="T16" fmla="*/ 386 w 683"/>
              <a:gd name="T17" fmla="*/ 88 h 704"/>
              <a:gd name="T18" fmla="*/ 411 w 683"/>
              <a:gd name="T19" fmla="*/ 115 h 704"/>
              <a:gd name="T20" fmla="*/ 442 w 683"/>
              <a:gd name="T21" fmla="*/ 120 h 704"/>
              <a:gd name="T22" fmla="*/ 478 w 683"/>
              <a:gd name="T23" fmla="*/ 145 h 704"/>
              <a:gd name="T24" fmla="*/ 517 w 683"/>
              <a:gd name="T25" fmla="*/ 143 h 704"/>
              <a:gd name="T26" fmla="*/ 559 w 683"/>
              <a:gd name="T27" fmla="*/ 143 h 704"/>
              <a:gd name="T28" fmla="*/ 600 w 683"/>
              <a:gd name="T29" fmla="*/ 141 h 704"/>
              <a:gd name="T30" fmla="*/ 641 w 683"/>
              <a:gd name="T31" fmla="*/ 141 h 704"/>
              <a:gd name="T32" fmla="*/ 681 w 683"/>
              <a:gd name="T33" fmla="*/ 150 h 704"/>
              <a:gd name="T34" fmla="*/ 675 w 683"/>
              <a:gd name="T35" fmla="*/ 192 h 704"/>
              <a:gd name="T36" fmla="*/ 666 w 683"/>
              <a:gd name="T37" fmla="*/ 233 h 704"/>
              <a:gd name="T38" fmla="*/ 658 w 683"/>
              <a:gd name="T39" fmla="*/ 270 h 704"/>
              <a:gd name="T40" fmla="*/ 634 w 683"/>
              <a:gd name="T41" fmla="*/ 304 h 704"/>
              <a:gd name="T42" fmla="*/ 600 w 683"/>
              <a:gd name="T43" fmla="*/ 312 h 704"/>
              <a:gd name="T44" fmla="*/ 574 w 683"/>
              <a:gd name="T45" fmla="*/ 285 h 704"/>
              <a:gd name="T46" fmla="*/ 564 w 683"/>
              <a:gd name="T47" fmla="*/ 314 h 704"/>
              <a:gd name="T48" fmla="*/ 564 w 683"/>
              <a:gd name="T49" fmla="*/ 360 h 704"/>
              <a:gd name="T50" fmla="*/ 564 w 683"/>
              <a:gd name="T51" fmla="*/ 402 h 704"/>
              <a:gd name="T52" fmla="*/ 564 w 683"/>
              <a:gd name="T53" fmla="*/ 443 h 704"/>
              <a:gd name="T54" fmla="*/ 564 w 683"/>
              <a:gd name="T55" fmla="*/ 484 h 704"/>
              <a:gd name="T56" fmla="*/ 562 w 683"/>
              <a:gd name="T57" fmla="*/ 525 h 704"/>
              <a:gd name="T58" fmla="*/ 549 w 683"/>
              <a:gd name="T59" fmla="*/ 552 h 704"/>
              <a:gd name="T60" fmla="*/ 529 w 683"/>
              <a:gd name="T61" fmla="*/ 567 h 704"/>
              <a:gd name="T62" fmla="*/ 514 w 683"/>
              <a:gd name="T63" fmla="*/ 610 h 704"/>
              <a:gd name="T64" fmla="*/ 493 w 683"/>
              <a:gd name="T65" fmla="*/ 629 h 704"/>
              <a:gd name="T66" fmla="*/ 463 w 683"/>
              <a:gd name="T67" fmla="*/ 645 h 704"/>
              <a:gd name="T68" fmla="*/ 426 w 683"/>
              <a:gd name="T69" fmla="*/ 659 h 704"/>
              <a:gd name="T70" fmla="*/ 390 w 683"/>
              <a:gd name="T71" fmla="*/ 672 h 704"/>
              <a:gd name="T72" fmla="*/ 364 w 683"/>
              <a:gd name="T73" fmla="*/ 687 h 704"/>
              <a:gd name="T74" fmla="*/ 332 w 683"/>
              <a:gd name="T75" fmla="*/ 698 h 704"/>
              <a:gd name="T76" fmla="*/ 317 w 683"/>
              <a:gd name="T77" fmla="*/ 668 h 704"/>
              <a:gd name="T78" fmla="*/ 300 w 683"/>
              <a:gd name="T79" fmla="*/ 630 h 704"/>
              <a:gd name="T80" fmla="*/ 276 w 683"/>
              <a:gd name="T81" fmla="*/ 604 h 704"/>
              <a:gd name="T82" fmla="*/ 268 w 683"/>
              <a:gd name="T83" fmla="*/ 570 h 704"/>
              <a:gd name="T84" fmla="*/ 251 w 683"/>
              <a:gd name="T85" fmla="*/ 544 h 704"/>
              <a:gd name="T86" fmla="*/ 229 w 683"/>
              <a:gd name="T87" fmla="*/ 524 h 704"/>
              <a:gd name="T88" fmla="*/ 191 w 683"/>
              <a:gd name="T89" fmla="*/ 514 h 704"/>
              <a:gd name="T90" fmla="*/ 159 w 683"/>
              <a:gd name="T91" fmla="*/ 527 h 704"/>
              <a:gd name="T92" fmla="*/ 139 w 683"/>
              <a:gd name="T93" fmla="*/ 505 h 704"/>
              <a:gd name="T94" fmla="*/ 118 w 683"/>
              <a:gd name="T95" fmla="*/ 477 h 704"/>
              <a:gd name="T96" fmla="*/ 90 w 683"/>
              <a:gd name="T97" fmla="*/ 445 h 704"/>
              <a:gd name="T98" fmla="*/ 52 w 683"/>
              <a:gd name="T99" fmla="*/ 434 h 704"/>
              <a:gd name="T100" fmla="*/ 34 w 683"/>
              <a:gd name="T101" fmla="*/ 417 h 704"/>
              <a:gd name="T102" fmla="*/ 50 w 683"/>
              <a:gd name="T103" fmla="*/ 383 h 704"/>
              <a:gd name="T104" fmla="*/ 60 w 683"/>
              <a:gd name="T105" fmla="*/ 349 h 704"/>
              <a:gd name="T106" fmla="*/ 65 w 683"/>
              <a:gd name="T107" fmla="*/ 310 h 704"/>
              <a:gd name="T108" fmla="*/ 58 w 683"/>
              <a:gd name="T109" fmla="*/ 269 h 704"/>
              <a:gd name="T110" fmla="*/ 101 w 683"/>
              <a:gd name="T111" fmla="*/ 244 h 704"/>
              <a:gd name="T112" fmla="*/ 133 w 683"/>
              <a:gd name="T113" fmla="*/ 248 h 704"/>
              <a:gd name="T114" fmla="*/ 163 w 683"/>
              <a:gd name="T115" fmla="*/ 227 h 704"/>
              <a:gd name="T116" fmla="*/ 139 w 683"/>
              <a:gd name="T117" fmla="*/ 193 h 704"/>
              <a:gd name="T118" fmla="*/ 107 w 683"/>
              <a:gd name="T119" fmla="*/ 171 h 704"/>
              <a:gd name="T120" fmla="*/ 94 w 683"/>
              <a:gd name="T121" fmla="*/ 167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3" h="704">
                <a:moveTo>
                  <a:pt x="88" y="173"/>
                </a:moveTo>
                <a:lnTo>
                  <a:pt x="86" y="173"/>
                </a:lnTo>
                <a:lnTo>
                  <a:pt x="86" y="175"/>
                </a:lnTo>
                <a:lnTo>
                  <a:pt x="86" y="173"/>
                </a:lnTo>
                <a:lnTo>
                  <a:pt x="84" y="173"/>
                </a:lnTo>
                <a:lnTo>
                  <a:pt x="82" y="173"/>
                </a:lnTo>
                <a:lnTo>
                  <a:pt x="80" y="173"/>
                </a:lnTo>
                <a:lnTo>
                  <a:pt x="79" y="175"/>
                </a:lnTo>
                <a:lnTo>
                  <a:pt x="79" y="173"/>
                </a:lnTo>
                <a:lnTo>
                  <a:pt x="77" y="173"/>
                </a:lnTo>
                <a:lnTo>
                  <a:pt x="77" y="171"/>
                </a:lnTo>
                <a:lnTo>
                  <a:pt x="75" y="171"/>
                </a:lnTo>
                <a:lnTo>
                  <a:pt x="73" y="171"/>
                </a:lnTo>
                <a:lnTo>
                  <a:pt x="73" y="169"/>
                </a:lnTo>
                <a:lnTo>
                  <a:pt x="71" y="169"/>
                </a:lnTo>
                <a:lnTo>
                  <a:pt x="73" y="171"/>
                </a:lnTo>
                <a:lnTo>
                  <a:pt x="71" y="171"/>
                </a:lnTo>
                <a:lnTo>
                  <a:pt x="69" y="171"/>
                </a:lnTo>
                <a:lnTo>
                  <a:pt x="67" y="171"/>
                </a:lnTo>
                <a:lnTo>
                  <a:pt x="65" y="171"/>
                </a:lnTo>
                <a:lnTo>
                  <a:pt x="65" y="173"/>
                </a:lnTo>
                <a:lnTo>
                  <a:pt x="64" y="173"/>
                </a:lnTo>
                <a:lnTo>
                  <a:pt x="64" y="171"/>
                </a:lnTo>
                <a:lnTo>
                  <a:pt x="62" y="171"/>
                </a:lnTo>
                <a:lnTo>
                  <a:pt x="62" y="173"/>
                </a:lnTo>
                <a:lnTo>
                  <a:pt x="62" y="171"/>
                </a:lnTo>
                <a:lnTo>
                  <a:pt x="60" y="171"/>
                </a:lnTo>
                <a:lnTo>
                  <a:pt x="58" y="171"/>
                </a:lnTo>
                <a:lnTo>
                  <a:pt x="58" y="173"/>
                </a:lnTo>
                <a:lnTo>
                  <a:pt x="56" y="173"/>
                </a:lnTo>
                <a:lnTo>
                  <a:pt x="56" y="171"/>
                </a:lnTo>
                <a:lnTo>
                  <a:pt x="56" y="169"/>
                </a:lnTo>
                <a:lnTo>
                  <a:pt x="54" y="169"/>
                </a:lnTo>
                <a:lnTo>
                  <a:pt x="52" y="169"/>
                </a:lnTo>
                <a:lnTo>
                  <a:pt x="52" y="171"/>
                </a:lnTo>
                <a:lnTo>
                  <a:pt x="50" y="171"/>
                </a:lnTo>
                <a:lnTo>
                  <a:pt x="49" y="173"/>
                </a:lnTo>
                <a:lnTo>
                  <a:pt x="47" y="173"/>
                </a:lnTo>
                <a:lnTo>
                  <a:pt x="45" y="173"/>
                </a:lnTo>
                <a:lnTo>
                  <a:pt x="43" y="173"/>
                </a:lnTo>
                <a:lnTo>
                  <a:pt x="43" y="171"/>
                </a:lnTo>
                <a:lnTo>
                  <a:pt x="41" y="171"/>
                </a:lnTo>
                <a:lnTo>
                  <a:pt x="41" y="171"/>
                </a:lnTo>
                <a:lnTo>
                  <a:pt x="41" y="169"/>
                </a:lnTo>
                <a:lnTo>
                  <a:pt x="39" y="169"/>
                </a:lnTo>
                <a:lnTo>
                  <a:pt x="39" y="167"/>
                </a:lnTo>
                <a:lnTo>
                  <a:pt x="39" y="169"/>
                </a:lnTo>
                <a:lnTo>
                  <a:pt x="37" y="169"/>
                </a:lnTo>
                <a:lnTo>
                  <a:pt x="35" y="169"/>
                </a:lnTo>
                <a:lnTo>
                  <a:pt x="35" y="167"/>
                </a:lnTo>
                <a:lnTo>
                  <a:pt x="34" y="165"/>
                </a:lnTo>
                <a:lnTo>
                  <a:pt x="32" y="163"/>
                </a:lnTo>
                <a:lnTo>
                  <a:pt x="30" y="163"/>
                </a:lnTo>
                <a:lnTo>
                  <a:pt x="30" y="162"/>
                </a:lnTo>
                <a:lnTo>
                  <a:pt x="30" y="160"/>
                </a:lnTo>
                <a:lnTo>
                  <a:pt x="30" y="158"/>
                </a:lnTo>
                <a:lnTo>
                  <a:pt x="28" y="158"/>
                </a:lnTo>
                <a:lnTo>
                  <a:pt x="28" y="156"/>
                </a:lnTo>
                <a:lnTo>
                  <a:pt x="0" y="87"/>
                </a:lnTo>
                <a:lnTo>
                  <a:pt x="135" y="30"/>
                </a:lnTo>
                <a:lnTo>
                  <a:pt x="137" y="0"/>
                </a:lnTo>
                <a:lnTo>
                  <a:pt x="142" y="4"/>
                </a:lnTo>
                <a:lnTo>
                  <a:pt x="148" y="8"/>
                </a:lnTo>
                <a:lnTo>
                  <a:pt x="150" y="12"/>
                </a:lnTo>
                <a:lnTo>
                  <a:pt x="156" y="17"/>
                </a:lnTo>
                <a:lnTo>
                  <a:pt x="167" y="28"/>
                </a:lnTo>
                <a:lnTo>
                  <a:pt x="172" y="34"/>
                </a:lnTo>
                <a:lnTo>
                  <a:pt x="172" y="36"/>
                </a:lnTo>
                <a:lnTo>
                  <a:pt x="174" y="36"/>
                </a:lnTo>
                <a:lnTo>
                  <a:pt x="176" y="36"/>
                </a:lnTo>
                <a:lnTo>
                  <a:pt x="178" y="36"/>
                </a:lnTo>
                <a:lnTo>
                  <a:pt x="180" y="38"/>
                </a:lnTo>
                <a:lnTo>
                  <a:pt x="182" y="36"/>
                </a:lnTo>
                <a:lnTo>
                  <a:pt x="184" y="36"/>
                </a:lnTo>
                <a:lnTo>
                  <a:pt x="184" y="38"/>
                </a:lnTo>
                <a:lnTo>
                  <a:pt x="186" y="38"/>
                </a:lnTo>
                <a:lnTo>
                  <a:pt x="189" y="36"/>
                </a:lnTo>
                <a:lnTo>
                  <a:pt x="191" y="36"/>
                </a:lnTo>
                <a:lnTo>
                  <a:pt x="193" y="36"/>
                </a:lnTo>
                <a:lnTo>
                  <a:pt x="195" y="36"/>
                </a:lnTo>
                <a:lnTo>
                  <a:pt x="199" y="34"/>
                </a:lnTo>
                <a:lnTo>
                  <a:pt x="201" y="32"/>
                </a:lnTo>
                <a:lnTo>
                  <a:pt x="204" y="30"/>
                </a:lnTo>
                <a:lnTo>
                  <a:pt x="206" y="30"/>
                </a:lnTo>
                <a:lnTo>
                  <a:pt x="208" y="32"/>
                </a:lnTo>
                <a:lnTo>
                  <a:pt x="212" y="32"/>
                </a:lnTo>
                <a:lnTo>
                  <a:pt x="214" y="32"/>
                </a:lnTo>
                <a:lnTo>
                  <a:pt x="216" y="34"/>
                </a:lnTo>
                <a:lnTo>
                  <a:pt x="217" y="34"/>
                </a:lnTo>
                <a:lnTo>
                  <a:pt x="219" y="34"/>
                </a:lnTo>
                <a:lnTo>
                  <a:pt x="221" y="36"/>
                </a:lnTo>
                <a:lnTo>
                  <a:pt x="223" y="34"/>
                </a:lnTo>
                <a:lnTo>
                  <a:pt x="225" y="36"/>
                </a:lnTo>
                <a:lnTo>
                  <a:pt x="227" y="34"/>
                </a:lnTo>
                <a:lnTo>
                  <a:pt x="229" y="34"/>
                </a:lnTo>
                <a:lnTo>
                  <a:pt x="232" y="32"/>
                </a:lnTo>
                <a:lnTo>
                  <a:pt x="232" y="34"/>
                </a:lnTo>
                <a:lnTo>
                  <a:pt x="232" y="32"/>
                </a:lnTo>
                <a:lnTo>
                  <a:pt x="234" y="32"/>
                </a:lnTo>
                <a:lnTo>
                  <a:pt x="240" y="32"/>
                </a:lnTo>
                <a:lnTo>
                  <a:pt x="242" y="30"/>
                </a:lnTo>
                <a:lnTo>
                  <a:pt x="242" y="28"/>
                </a:lnTo>
                <a:lnTo>
                  <a:pt x="242" y="27"/>
                </a:lnTo>
                <a:lnTo>
                  <a:pt x="242" y="25"/>
                </a:lnTo>
                <a:lnTo>
                  <a:pt x="242" y="23"/>
                </a:lnTo>
                <a:lnTo>
                  <a:pt x="244" y="23"/>
                </a:lnTo>
                <a:lnTo>
                  <a:pt x="244" y="21"/>
                </a:lnTo>
                <a:lnTo>
                  <a:pt x="244" y="19"/>
                </a:lnTo>
                <a:lnTo>
                  <a:pt x="244" y="17"/>
                </a:lnTo>
                <a:lnTo>
                  <a:pt x="246" y="17"/>
                </a:lnTo>
                <a:lnTo>
                  <a:pt x="246" y="15"/>
                </a:lnTo>
                <a:lnTo>
                  <a:pt x="246" y="13"/>
                </a:lnTo>
                <a:lnTo>
                  <a:pt x="247" y="13"/>
                </a:lnTo>
                <a:lnTo>
                  <a:pt x="249" y="13"/>
                </a:lnTo>
                <a:lnTo>
                  <a:pt x="251" y="13"/>
                </a:lnTo>
                <a:lnTo>
                  <a:pt x="253" y="13"/>
                </a:lnTo>
                <a:lnTo>
                  <a:pt x="255" y="15"/>
                </a:lnTo>
                <a:lnTo>
                  <a:pt x="257" y="17"/>
                </a:lnTo>
                <a:lnTo>
                  <a:pt x="259" y="19"/>
                </a:lnTo>
                <a:lnTo>
                  <a:pt x="261" y="21"/>
                </a:lnTo>
                <a:lnTo>
                  <a:pt x="261" y="23"/>
                </a:lnTo>
                <a:lnTo>
                  <a:pt x="262" y="23"/>
                </a:lnTo>
                <a:lnTo>
                  <a:pt x="264" y="25"/>
                </a:lnTo>
                <a:lnTo>
                  <a:pt x="266" y="27"/>
                </a:lnTo>
                <a:lnTo>
                  <a:pt x="268" y="28"/>
                </a:lnTo>
                <a:lnTo>
                  <a:pt x="270" y="30"/>
                </a:lnTo>
                <a:lnTo>
                  <a:pt x="272" y="32"/>
                </a:lnTo>
                <a:lnTo>
                  <a:pt x="272" y="34"/>
                </a:lnTo>
                <a:lnTo>
                  <a:pt x="274" y="34"/>
                </a:lnTo>
                <a:lnTo>
                  <a:pt x="276" y="36"/>
                </a:lnTo>
                <a:lnTo>
                  <a:pt x="277" y="36"/>
                </a:lnTo>
                <a:lnTo>
                  <a:pt x="279" y="38"/>
                </a:lnTo>
                <a:lnTo>
                  <a:pt x="279" y="38"/>
                </a:lnTo>
                <a:lnTo>
                  <a:pt x="281" y="38"/>
                </a:lnTo>
                <a:lnTo>
                  <a:pt x="283" y="38"/>
                </a:lnTo>
                <a:lnTo>
                  <a:pt x="285" y="38"/>
                </a:lnTo>
                <a:lnTo>
                  <a:pt x="287" y="38"/>
                </a:lnTo>
                <a:lnTo>
                  <a:pt x="289" y="38"/>
                </a:lnTo>
                <a:lnTo>
                  <a:pt x="291" y="38"/>
                </a:lnTo>
                <a:lnTo>
                  <a:pt x="292" y="38"/>
                </a:lnTo>
                <a:lnTo>
                  <a:pt x="294" y="38"/>
                </a:lnTo>
                <a:lnTo>
                  <a:pt x="296" y="38"/>
                </a:lnTo>
                <a:lnTo>
                  <a:pt x="298" y="36"/>
                </a:lnTo>
                <a:lnTo>
                  <a:pt x="300" y="38"/>
                </a:lnTo>
                <a:lnTo>
                  <a:pt x="302" y="38"/>
                </a:lnTo>
                <a:lnTo>
                  <a:pt x="304" y="38"/>
                </a:lnTo>
                <a:lnTo>
                  <a:pt x="304" y="40"/>
                </a:lnTo>
                <a:lnTo>
                  <a:pt x="306" y="40"/>
                </a:lnTo>
                <a:lnTo>
                  <a:pt x="306" y="42"/>
                </a:lnTo>
                <a:lnTo>
                  <a:pt x="307" y="42"/>
                </a:lnTo>
                <a:lnTo>
                  <a:pt x="309" y="43"/>
                </a:lnTo>
                <a:lnTo>
                  <a:pt x="311" y="43"/>
                </a:lnTo>
                <a:lnTo>
                  <a:pt x="313" y="43"/>
                </a:lnTo>
                <a:lnTo>
                  <a:pt x="315" y="43"/>
                </a:lnTo>
                <a:lnTo>
                  <a:pt x="315" y="45"/>
                </a:lnTo>
                <a:lnTo>
                  <a:pt x="317" y="45"/>
                </a:lnTo>
                <a:lnTo>
                  <a:pt x="319" y="45"/>
                </a:lnTo>
                <a:lnTo>
                  <a:pt x="319" y="47"/>
                </a:lnTo>
                <a:lnTo>
                  <a:pt x="321" y="47"/>
                </a:lnTo>
                <a:lnTo>
                  <a:pt x="322" y="49"/>
                </a:lnTo>
                <a:lnTo>
                  <a:pt x="324" y="49"/>
                </a:lnTo>
                <a:lnTo>
                  <a:pt x="326" y="51"/>
                </a:lnTo>
                <a:lnTo>
                  <a:pt x="326" y="51"/>
                </a:lnTo>
                <a:lnTo>
                  <a:pt x="328" y="53"/>
                </a:lnTo>
                <a:lnTo>
                  <a:pt x="330" y="53"/>
                </a:lnTo>
                <a:lnTo>
                  <a:pt x="332" y="53"/>
                </a:lnTo>
                <a:lnTo>
                  <a:pt x="334" y="53"/>
                </a:lnTo>
                <a:lnTo>
                  <a:pt x="336" y="53"/>
                </a:lnTo>
                <a:lnTo>
                  <a:pt x="337" y="53"/>
                </a:lnTo>
                <a:lnTo>
                  <a:pt x="339" y="55"/>
                </a:lnTo>
                <a:lnTo>
                  <a:pt x="341" y="55"/>
                </a:lnTo>
                <a:lnTo>
                  <a:pt x="343" y="55"/>
                </a:lnTo>
                <a:lnTo>
                  <a:pt x="345" y="55"/>
                </a:lnTo>
                <a:lnTo>
                  <a:pt x="347" y="55"/>
                </a:lnTo>
                <a:lnTo>
                  <a:pt x="347" y="57"/>
                </a:lnTo>
                <a:lnTo>
                  <a:pt x="349" y="57"/>
                </a:lnTo>
                <a:lnTo>
                  <a:pt x="349" y="58"/>
                </a:lnTo>
                <a:lnTo>
                  <a:pt x="349" y="60"/>
                </a:lnTo>
                <a:lnTo>
                  <a:pt x="349" y="62"/>
                </a:lnTo>
                <a:lnTo>
                  <a:pt x="349" y="64"/>
                </a:lnTo>
                <a:lnTo>
                  <a:pt x="351" y="64"/>
                </a:lnTo>
                <a:lnTo>
                  <a:pt x="351" y="66"/>
                </a:lnTo>
                <a:lnTo>
                  <a:pt x="352" y="66"/>
                </a:lnTo>
                <a:lnTo>
                  <a:pt x="352" y="68"/>
                </a:lnTo>
                <a:lnTo>
                  <a:pt x="354" y="70"/>
                </a:lnTo>
                <a:lnTo>
                  <a:pt x="354" y="72"/>
                </a:lnTo>
                <a:lnTo>
                  <a:pt x="356" y="72"/>
                </a:lnTo>
                <a:lnTo>
                  <a:pt x="356" y="73"/>
                </a:lnTo>
                <a:lnTo>
                  <a:pt x="358" y="73"/>
                </a:lnTo>
                <a:lnTo>
                  <a:pt x="360" y="75"/>
                </a:lnTo>
                <a:lnTo>
                  <a:pt x="362" y="77"/>
                </a:lnTo>
                <a:lnTo>
                  <a:pt x="364" y="77"/>
                </a:lnTo>
                <a:lnTo>
                  <a:pt x="364" y="79"/>
                </a:lnTo>
                <a:lnTo>
                  <a:pt x="366" y="79"/>
                </a:lnTo>
                <a:lnTo>
                  <a:pt x="367" y="81"/>
                </a:lnTo>
                <a:lnTo>
                  <a:pt x="369" y="81"/>
                </a:lnTo>
                <a:lnTo>
                  <a:pt x="371" y="83"/>
                </a:lnTo>
                <a:lnTo>
                  <a:pt x="373" y="83"/>
                </a:lnTo>
                <a:lnTo>
                  <a:pt x="375" y="85"/>
                </a:lnTo>
                <a:lnTo>
                  <a:pt x="375" y="85"/>
                </a:lnTo>
                <a:lnTo>
                  <a:pt x="377" y="85"/>
                </a:lnTo>
                <a:lnTo>
                  <a:pt x="379" y="87"/>
                </a:lnTo>
                <a:lnTo>
                  <a:pt x="381" y="87"/>
                </a:lnTo>
                <a:lnTo>
                  <a:pt x="382" y="88"/>
                </a:lnTo>
                <a:lnTo>
                  <a:pt x="384" y="88"/>
                </a:lnTo>
                <a:lnTo>
                  <a:pt x="384" y="88"/>
                </a:lnTo>
                <a:lnTo>
                  <a:pt x="386" y="88"/>
                </a:lnTo>
                <a:lnTo>
                  <a:pt x="386" y="90"/>
                </a:lnTo>
                <a:lnTo>
                  <a:pt x="388" y="90"/>
                </a:lnTo>
                <a:lnTo>
                  <a:pt x="388" y="92"/>
                </a:lnTo>
                <a:lnTo>
                  <a:pt x="390" y="92"/>
                </a:lnTo>
                <a:lnTo>
                  <a:pt x="390" y="94"/>
                </a:lnTo>
                <a:lnTo>
                  <a:pt x="392" y="94"/>
                </a:lnTo>
                <a:lnTo>
                  <a:pt x="394" y="96"/>
                </a:lnTo>
                <a:lnTo>
                  <a:pt x="396" y="98"/>
                </a:lnTo>
                <a:lnTo>
                  <a:pt x="397" y="100"/>
                </a:lnTo>
                <a:lnTo>
                  <a:pt x="399" y="100"/>
                </a:lnTo>
                <a:lnTo>
                  <a:pt x="401" y="100"/>
                </a:lnTo>
                <a:lnTo>
                  <a:pt x="403" y="100"/>
                </a:lnTo>
                <a:lnTo>
                  <a:pt x="403" y="102"/>
                </a:lnTo>
                <a:lnTo>
                  <a:pt x="405" y="102"/>
                </a:lnTo>
                <a:lnTo>
                  <a:pt x="405" y="103"/>
                </a:lnTo>
                <a:lnTo>
                  <a:pt x="405" y="105"/>
                </a:lnTo>
                <a:lnTo>
                  <a:pt x="405" y="107"/>
                </a:lnTo>
                <a:lnTo>
                  <a:pt x="405" y="109"/>
                </a:lnTo>
                <a:lnTo>
                  <a:pt x="407" y="109"/>
                </a:lnTo>
                <a:lnTo>
                  <a:pt x="407" y="111"/>
                </a:lnTo>
                <a:lnTo>
                  <a:pt x="409" y="113"/>
                </a:lnTo>
                <a:lnTo>
                  <a:pt x="409" y="115"/>
                </a:lnTo>
                <a:lnTo>
                  <a:pt x="411" y="115"/>
                </a:lnTo>
                <a:lnTo>
                  <a:pt x="411" y="117"/>
                </a:lnTo>
                <a:lnTo>
                  <a:pt x="412" y="117"/>
                </a:lnTo>
                <a:lnTo>
                  <a:pt x="412" y="118"/>
                </a:lnTo>
                <a:lnTo>
                  <a:pt x="414" y="120"/>
                </a:lnTo>
                <a:lnTo>
                  <a:pt x="416" y="122"/>
                </a:lnTo>
                <a:lnTo>
                  <a:pt x="416" y="124"/>
                </a:lnTo>
                <a:lnTo>
                  <a:pt x="418" y="124"/>
                </a:lnTo>
                <a:lnTo>
                  <a:pt x="420" y="124"/>
                </a:lnTo>
                <a:lnTo>
                  <a:pt x="422" y="126"/>
                </a:lnTo>
                <a:lnTo>
                  <a:pt x="422" y="126"/>
                </a:lnTo>
                <a:lnTo>
                  <a:pt x="424" y="124"/>
                </a:lnTo>
                <a:lnTo>
                  <a:pt x="426" y="124"/>
                </a:lnTo>
                <a:lnTo>
                  <a:pt x="427" y="124"/>
                </a:lnTo>
                <a:lnTo>
                  <a:pt x="429" y="124"/>
                </a:lnTo>
                <a:lnTo>
                  <a:pt x="431" y="124"/>
                </a:lnTo>
                <a:lnTo>
                  <a:pt x="433" y="124"/>
                </a:lnTo>
                <a:lnTo>
                  <a:pt x="435" y="124"/>
                </a:lnTo>
                <a:lnTo>
                  <a:pt x="437" y="124"/>
                </a:lnTo>
                <a:lnTo>
                  <a:pt x="437" y="122"/>
                </a:lnTo>
                <a:lnTo>
                  <a:pt x="439" y="122"/>
                </a:lnTo>
                <a:lnTo>
                  <a:pt x="439" y="120"/>
                </a:lnTo>
                <a:lnTo>
                  <a:pt x="441" y="120"/>
                </a:lnTo>
                <a:lnTo>
                  <a:pt x="442" y="120"/>
                </a:lnTo>
                <a:lnTo>
                  <a:pt x="444" y="122"/>
                </a:lnTo>
                <a:lnTo>
                  <a:pt x="446" y="124"/>
                </a:lnTo>
                <a:lnTo>
                  <a:pt x="446" y="126"/>
                </a:lnTo>
                <a:lnTo>
                  <a:pt x="448" y="126"/>
                </a:lnTo>
                <a:lnTo>
                  <a:pt x="450" y="128"/>
                </a:lnTo>
                <a:lnTo>
                  <a:pt x="452" y="130"/>
                </a:lnTo>
                <a:lnTo>
                  <a:pt x="454" y="132"/>
                </a:lnTo>
                <a:lnTo>
                  <a:pt x="456" y="132"/>
                </a:lnTo>
                <a:lnTo>
                  <a:pt x="457" y="133"/>
                </a:lnTo>
                <a:lnTo>
                  <a:pt x="459" y="133"/>
                </a:lnTo>
                <a:lnTo>
                  <a:pt x="461" y="133"/>
                </a:lnTo>
                <a:lnTo>
                  <a:pt x="463" y="133"/>
                </a:lnTo>
                <a:lnTo>
                  <a:pt x="463" y="135"/>
                </a:lnTo>
                <a:lnTo>
                  <a:pt x="465" y="135"/>
                </a:lnTo>
                <a:lnTo>
                  <a:pt x="467" y="137"/>
                </a:lnTo>
                <a:lnTo>
                  <a:pt x="469" y="139"/>
                </a:lnTo>
                <a:lnTo>
                  <a:pt x="469" y="137"/>
                </a:lnTo>
                <a:lnTo>
                  <a:pt x="469" y="137"/>
                </a:lnTo>
                <a:lnTo>
                  <a:pt x="471" y="139"/>
                </a:lnTo>
                <a:lnTo>
                  <a:pt x="472" y="141"/>
                </a:lnTo>
                <a:lnTo>
                  <a:pt x="474" y="143"/>
                </a:lnTo>
                <a:lnTo>
                  <a:pt x="476" y="145"/>
                </a:lnTo>
                <a:lnTo>
                  <a:pt x="478" y="145"/>
                </a:lnTo>
                <a:lnTo>
                  <a:pt x="480" y="145"/>
                </a:lnTo>
                <a:lnTo>
                  <a:pt x="482" y="145"/>
                </a:lnTo>
                <a:lnTo>
                  <a:pt x="482" y="143"/>
                </a:lnTo>
                <a:lnTo>
                  <a:pt x="484" y="143"/>
                </a:lnTo>
                <a:lnTo>
                  <a:pt x="486" y="143"/>
                </a:lnTo>
                <a:lnTo>
                  <a:pt x="486" y="141"/>
                </a:lnTo>
                <a:lnTo>
                  <a:pt x="487" y="141"/>
                </a:lnTo>
                <a:lnTo>
                  <a:pt x="489" y="143"/>
                </a:lnTo>
                <a:lnTo>
                  <a:pt x="491" y="143"/>
                </a:lnTo>
                <a:lnTo>
                  <a:pt x="493" y="143"/>
                </a:lnTo>
                <a:lnTo>
                  <a:pt x="495" y="143"/>
                </a:lnTo>
                <a:lnTo>
                  <a:pt x="497" y="143"/>
                </a:lnTo>
                <a:lnTo>
                  <a:pt x="499" y="143"/>
                </a:lnTo>
                <a:lnTo>
                  <a:pt x="501" y="143"/>
                </a:lnTo>
                <a:lnTo>
                  <a:pt x="502" y="143"/>
                </a:lnTo>
                <a:lnTo>
                  <a:pt x="504" y="143"/>
                </a:lnTo>
                <a:lnTo>
                  <a:pt x="506" y="143"/>
                </a:lnTo>
                <a:lnTo>
                  <a:pt x="508" y="143"/>
                </a:lnTo>
                <a:lnTo>
                  <a:pt x="510" y="143"/>
                </a:lnTo>
                <a:lnTo>
                  <a:pt x="512" y="143"/>
                </a:lnTo>
                <a:lnTo>
                  <a:pt x="514" y="143"/>
                </a:lnTo>
                <a:lnTo>
                  <a:pt x="516" y="143"/>
                </a:lnTo>
                <a:lnTo>
                  <a:pt x="517" y="143"/>
                </a:lnTo>
                <a:lnTo>
                  <a:pt x="517" y="143"/>
                </a:lnTo>
                <a:lnTo>
                  <a:pt x="519" y="143"/>
                </a:lnTo>
                <a:lnTo>
                  <a:pt x="521" y="143"/>
                </a:lnTo>
                <a:lnTo>
                  <a:pt x="523" y="143"/>
                </a:lnTo>
                <a:lnTo>
                  <a:pt x="525" y="143"/>
                </a:lnTo>
                <a:lnTo>
                  <a:pt x="527" y="143"/>
                </a:lnTo>
                <a:lnTo>
                  <a:pt x="529" y="143"/>
                </a:lnTo>
                <a:lnTo>
                  <a:pt x="531" y="143"/>
                </a:lnTo>
                <a:lnTo>
                  <a:pt x="532" y="143"/>
                </a:lnTo>
                <a:lnTo>
                  <a:pt x="534" y="143"/>
                </a:lnTo>
                <a:lnTo>
                  <a:pt x="536" y="143"/>
                </a:lnTo>
                <a:lnTo>
                  <a:pt x="538" y="143"/>
                </a:lnTo>
                <a:lnTo>
                  <a:pt x="540" y="143"/>
                </a:lnTo>
                <a:lnTo>
                  <a:pt x="542" y="143"/>
                </a:lnTo>
                <a:lnTo>
                  <a:pt x="544" y="143"/>
                </a:lnTo>
                <a:lnTo>
                  <a:pt x="546" y="143"/>
                </a:lnTo>
                <a:lnTo>
                  <a:pt x="547" y="143"/>
                </a:lnTo>
                <a:lnTo>
                  <a:pt x="549" y="143"/>
                </a:lnTo>
                <a:lnTo>
                  <a:pt x="551" y="143"/>
                </a:lnTo>
                <a:lnTo>
                  <a:pt x="553" y="143"/>
                </a:lnTo>
                <a:lnTo>
                  <a:pt x="555" y="143"/>
                </a:lnTo>
                <a:lnTo>
                  <a:pt x="557" y="143"/>
                </a:lnTo>
                <a:lnTo>
                  <a:pt x="559" y="143"/>
                </a:lnTo>
                <a:lnTo>
                  <a:pt x="561" y="143"/>
                </a:lnTo>
                <a:lnTo>
                  <a:pt x="562" y="143"/>
                </a:lnTo>
                <a:lnTo>
                  <a:pt x="564" y="143"/>
                </a:lnTo>
                <a:lnTo>
                  <a:pt x="564" y="143"/>
                </a:lnTo>
                <a:lnTo>
                  <a:pt x="566" y="143"/>
                </a:lnTo>
                <a:lnTo>
                  <a:pt x="568" y="143"/>
                </a:lnTo>
                <a:lnTo>
                  <a:pt x="570" y="143"/>
                </a:lnTo>
                <a:lnTo>
                  <a:pt x="572" y="143"/>
                </a:lnTo>
                <a:lnTo>
                  <a:pt x="574" y="143"/>
                </a:lnTo>
                <a:lnTo>
                  <a:pt x="576" y="141"/>
                </a:lnTo>
                <a:lnTo>
                  <a:pt x="577" y="141"/>
                </a:lnTo>
                <a:lnTo>
                  <a:pt x="579" y="141"/>
                </a:lnTo>
                <a:lnTo>
                  <a:pt x="581" y="141"/>
                </a:lnTo>
                <a:lnTo>
                  <a:pt x="583" y="141"/>
                </a:lnTo>
                <a:lnTo>
                  <a:pt x="585" y="141"/>
                </a:lnTo>
                <a:lnTo>
                  <a:pt x="587" y="141"/>
                </a:lnTo>
                <a:lnTo>
                  <a:pt x="589" y="141"/>
                </a:lnTo>
                <a:lnTo>
                  <a:pt x="591" y="141"/>
                </a:lnTo>
                <a:lnTo>
                  <a:pt x="592" y="141"/>
                </a:lnTo>
                <a:lnTo>
                  <a:pt x="594" y="141"/>
                </a:lnTo>
                <a:lnTo>
                  <a:pt x="596" y="141"/>
                </a:lnTo>
                <a:lnTo>
                  <a:pt x="598" y="141"/>
                </a:lnTo>
                <a:lnTo>
                  <a:pt x="600" y="141"/>
                </a:lnTo>
                <a:lnTo>
                  <a:pt x="602" y="141"/>
                </a:lnTo>
                <a:lnTo>
                  <a:pt x="604" y="141"/>
                </a:lnTo>
                <a:lnTo>
                  <a:pt x="606" y="141"/>
                </a:lnTo>
                <a:lnTo>
                  <a:pt x="608" y="141"/>
                </a:lnTo>
                <a:lnTo>
                  <a:pt x="609" y="141"/>
                </a:lnTo>
                <a:lnTo>
                  <a:pt x="611" y="141"/>
                </a:lnTo>
                <a:lnTo>
                  <a:pt x="613" y="141"/>
                </a:lnTo>
                <a:lnTo>
                  <a:pt x="613" y="141"/>
                </a:lnTo>
                <a:lnTo>
                  <a:pt x="615" y="141"/>
                </a:lnTo>
                <a:lnTo>
                  <a:pt x="617" y="141"/>
                </a:lnTo>
                <a:lnTo>
                  <a:pt x="619" y="141"/>
                </a:lnTo>
                <a:lnTo>
                  <a:pt x="621" y="141"/>
                </a:lnTo>
                <a:lnTo>
                  <a:pt x="623" y="141"/>
                </a:lnTo>
                <a:lnTo>
                  <a:pt x="624" y="141"/>
                </a:lnTo>
                <a:lnTo>
                  <a:pt x="626" y="141"/>
                </a:lnTo>
                <a:lnTo>
                  <a:pt x="628" y="141"/>
                </a:lnTo>
                <a:lnTo>
                  <a:pt x="630" y="141"/>
                </a:lnTo>
                <a:lnTo>
                  <a:pt x="632" y="141"/>
                </a:lnTo>
                <a:lnTo>
                  <a:pt x="634" y="141"/>
                </a:lnTo>
                <a:lnTo>
                  <a:pt x="636" y="141"/>
                </a:lnTo>
                <a:lnTo>
                  <a:pt x="638" y="141"/>
                </a:lnTo>
                <a:lnTo>
                  <a:pt x="639" y="141"/>
                </a:lnTo>
                <a:lnTo>
                  <a:pt x="641" y="141"/>
                </a:lnTo>
                <a:lnTo>
                  <a:pt x="643" y="141"/>
                </a:lnTo>
                <a:lnTo>
                  <a:pt x="645" y="141"/>
                </a:lnTo>
                <a:lnTo>
                  <a:pt x="647" y="141"/>
                </a:lnTo>
                <a:lnTo>
                  <a:pt x="649" y="141"/>
                </a:lnTo>
                <a:lnTo>
                  <a:pt x="651" y="141"/>
                </a:lnTo>
                <a:lnTo>
                  <a:pt x="653" y="141"/>
                </a:lnTo>
                <a:lnTo>
                  <a:pt x="654" y="141"/>
                </a:lnTo>
                <a:lnTo>
                  <a:pt x="656" y="141"/>
                </a:lnTo>
                <a:lnTo>
                  <a:pt x="660" y="141"/>
                </a:lnTo>
                <a:lnTo>
                  <a:pt x="660" y="141"/>
                </a:lnTo>
                <a:lnTo>
                  <a:pt x="662" y="141"/>
                </a:lnTo>
                <a:lnTo>
                  <a:pt x="664" y="141"/>
                </a:lnTo>
                <a:lnTo>
                  <a:pt x="666" y="141"/>
                </a:lnTo>
                <a:lnTo>
                  <a:pt x="668" y="141"/>
                </a:lnTo>
                <a:lnTo>
                  <a:pt x="669" y="141"/>
                </a:lnTo>
                <a:lnTo>
                  <a:pt x="671" y="141"/>
                </a:lnTo>
                <a:lnTo>
                  <a:pt x="673" y="141"/>
                </a:lnTo>
                <a:lnTo>
                  <a:pt x="675" y="141"/>
                </a:lnTo>
                <a:lnTo>
                  <a:pt x="677" y="141"/>
                </a:lnTo>
                <a:lnTo>
                  <a:pt x="681" y="147"/>
                </a:lnTo>
                <a:lnTo>
                  <a:pt x="683" y="147"/>
                </a:lnTo>
                <a:lnTo>
                  <a:pt x="681" y="148"/>
                </a:lnTo>
                <a:lnTo>
                  <a:pt x="681" y="150"/>
                </a:lnTo>
                <a:lnTo>
                  <a:pt x="681" y="152"/>
                </a:lnTo>
                <a:lnTo>
                  <a:pt x="681" y="154"/>
                </a:lnTo>
                <a:lnTo>
                  <a:pt x="681" y="156"/>
                </a:lnTo>
                <a:lnTo>
                  <a:pt x="681" y="158"/>
                </a:lnTo>
                <a:lnTo>
                  <a:pt x="679" y="160"/>
                </a:lnTo>
                <a:lnTo>
                  <a:pt x="679" y="162"/>
                </a:lnTo>
                <a:lnTo>
                  <a:pt x="679" y="163"/>
                </a:lnTo>
                <a:lnTo>
                  <a:pt x="679" y="165"/>
                </a:lnTo>
                <a:lnTo>
                  <a:pt x="679" y="167"/>
                </a:lnTo>
                <a:lnTo>
                  <a:pt x="679" y="169"/>
                </a:lnTo>
                <a:lnTo>
                  <a:pt x="679" y="171"/>
                </a:lnTo>
                <a:lnTo>
                  <a:pt x="677" y="173"/>
                </a:lnTo>
                <a:lnTo>
                  <a:pt x="677" y="175"/>
                </a:lnTo>
                <a:lnTo>
                  <a:pt x="677" y="177"/>
                </a:lnTo>
                <a:lnTo>
                  <a:pt x="677" y="177"/>
                </a:lnTo>
                <a:lnTo>
                  <a:pt x="677" y="178"/>
                </a:lnTo>
                <a:lnTo>
                  <a:pt x="677" y="180"/>
                </a:lnTo>
                <a:lnTo>
                  <a:pt x="675" y="182"/>
                </a:lnTo>
                <a:lnTo>
                  <a:pt x="675" y="184"/>
                </a:lnTo>
                <a:lnTo>
                  <a:pt x="675" y="186"/>
                </a:lnTo>
                <a:lnTo>
                  <a:pt x="675" y="188"/>
                </a:lnTo>
                <a:lnTo>
                  <a:pt x="675" y="190"/>
                </a:lnTo>
                <a:lnTo>
                  <a:pt x="675" y="192"/>
                </a:lnTo>
                <a:lnTo>
                  <a:pt x="675" y="193"/>
                </a:lnTo>
                <a:lnTo>
                  <a:pt x="673" y="195"/>
                </a:lnTo>
                <a:lnTo>
                  <a:pt x="673" y="197"/>
                </a:lnTo>
                <a:lnTo>
                  <a:pt x="673" y="199"/>
                </a:lnTo>
                <a:lnTo>
                  <a:pt x="673" y="201"/>
                </a:lnTo>
                <a:lnTo>
                  <a:pt x="673" y="203"/>
                </a:lnTo>
                <a:lnTo>
                  <a:pt x="673" y="205"/>
                </a:lnTo>
                <a:lnTo>
                  <a:pt x="671" y="207"/>
                </a:lnTo>
                <a:lnTo>
                  <a:pt x="671" y="209"/>
                </a:lnTo>
                <a:lnTo>
                  <a:pt x="671" y="210"/>
                </a:lnTo>
                <a:lnTo>
                  <a:pt x="671" y="212"/>
                </a:lnTo>
                <a:lnTo>
                  <a:pt x="671" y="214"/>
                </a:lnTo>
                <a:lnTo>
                  <a:pt x="671" y="216"/>
                </a:lnTo>
                <a:lnTo>
                  <a:pt x="669" y="216"/>
                </a:lnTo>
                <a:lnTo>
                  <a:pt x="669" y="218"/>
                </a:lnTo>
                <a:lnTo>
                  <a:pt x="669" y="220"/>
                </a:lnTo>
                <a:lnTo>
                  <a:pt x="669" y="222"/>
                </a:lnTo>
                <a:lnTo>
                  <a:pt x="669" y="222"/>
                </a:lnTo>
                <a:lnTo>
                  <a:pt x="668" y="224"/>
                </a:lnTo>
                <a:lnTo>
                  <a:pt x="668" y="227"/>
                </a:lnTo>
                <a:lnTo>
                  <a:pt x="668" y="229"/>
                </a:lnTo>
                <a:lnTo>
                  <a:pt x="666" y="231"/>
                </a:lnTo>
                <a:lnTo>
                  <a:pt x="666" y="233"/>
                </a:lnTo>
                <a:lnTo>
                  <a:pt x="666" y="235"/>
                </a:lnTo>
                <a:lnTo>
                  <a:pt x="666" y="237"/>
                </a:lnTo>
                <a:lnTo>
                  <a:pt x="664" y="239"/>
                </a:lnTo>
                <a:lnTo>
                  <a:pt x="664" y="240"/>
                </a:lnTo>
                <a:lnTo>
                  <a:pt x="664" y="242"/>
                </a:lnTo>
                <a:lnTo>
                  <a:pt x="664" y="244"/>
                </a:lnTo>
                <a:lnTo>
                  <a:pt x="664" y="246"/>
                </a:lnTo>
                <a:lnTo>
                  <a:pt x="662" y="246"/>
                </a:lnTo>
                <a:lnTo>
                  <a:pt x="662" y="248"/>
                </a:lnTo>
                <a:lnTo>
                  <a:pt x="662" y="250"/>
                </a:lnTo>
                <a:lnTo>
                  <a:pt x="662" y="252"/>
                </a:lnTo>
                <a:lnTo>
                  <a:pt x="662" y="254"/>
                </a:lnTo>
                <a:lnTo>
                  <a:pt x="660" y="254"/>
                </a:lnTo>
                <a:lnTo>
                  <a:pt x="660" y="255"/>
                </a:lnTo>
                <a:lnTo>
                  <a:pt x="660" y="257"/>
                </a:lnTo>
                <a:lnTo>
                  <a:pt x="660" y="259"/>
                </a:lnTo>
                <a:lnTo>
                  <a:pt x="660" y="261"/>
                </a:lnTo>
                <a:lnTo>
                  <a:pt x="660" y="263"/>
                </a:lnTo>
                <a:lnTo>
                  <a:pt x="660" y="265"/>
                </a:lnTo>
                <a:lnTo>
                  <a:pt x="660" y="267"/>
                </a:lnTo>
                <a:lnTo>
                  <a:pt x="658" y="267"/>
                </a:lnTo>
                <a:lnTo>
                  <a:pt x="658" y="269"/>
                </a:lnTo>
                <a:lnTo>
                  <a:pt x="658" y="270"/>
                </a:lnTo>
                <a:lnTo>
                  <a:pt x="658" y="272"/>
                </a:lnTo>
                <a:lnTo>
                  <a:pt x="658" y="274"/>
                </a:lnTo>
                <a:lnTo>
                  <a:pt x="656" y="276"/>
                </a:lnTo>
                <a:lnTo>
                  <a:pt x="656" y="278"/>
                </a:lnTo>
                <a:lnTo>
                  <a:pt x="656" y="280"/>
                </a:lnTo>
                <a:lnTo>
                  <a:pt x="654" y="282"/>
                </a:lnTo>
                <a:lnTo>
                  <a:pt x="654" y="284"/>
                </a:lnTo>
                <a:lnTo>
                  <a:pt x="654" y="285"/>
                </a:lnTo>
                <a:lnTo>
                  <a:pt x="654" y="287"/>
                </a:lnTo>
                <a:lnTo>
                  <a:pt x="653" y="289"/>
                </a:lnTo>
                <a:lnTo>
                  <a:pt x="653" y="291"/>
                </a:lnTo>
                <a:lnTo>
                  <a:pt x="653" y="293"/>
                </a:lnTo>
                <a:lnTo>
                  <a:pt x="651" y="295"/>
                </a:lnTo>
                <a:lnTo>
                  <a:pt x="649" y="297"/>
                </a:lnTo>
                <a:lnTo>
                  <a:pt x="647" y="299"/>
                </a:lnTo>
                <a:lnTo>
                  <a:pt x="645" y="299"/>
                </a:lnTo>
                <a:lnTo>
                  <a:pt x="643" y="300"/>
                </a:lnTo>
                <a:lnTo>
                  <a:pt x="641" y="300"/>
                </a:lnTo>
                <a:lnTo>
                  <a:pt x="639" y="300"/>
                </a:lnTo>
                <a:lnTo>
                  <a:pt x="639" y="302"/>
                </a:lnTo>
                <a:lnTo>
                  <a:pt x="638" y="302"/>
                </a:lnTo>
                <a:lnTo>
                  <a:pt x="636" y="302"/>
                </a:lnTo>
                <a:lnTo>
                  <a:pt x="634" y="304"/>
                </a:lnTo>
                <a:lnTo>
                  <a:pt x="632" y="304"/>
                </a:lnTo>
                <a:lnTo>
                  <a:pt x="632" y="306"/>
                </a:lnTo>
                <a:lnTo>
                  <a:pt x="630" y="306"/>
                </a:lnTo>
                <a:lnTo>
                  <a:pt x="628" y="306"/>
                </a:lnTo>
                <a:lnTo>
                  <a:pt x="626" y="308"/>
                </a:lnTo>
                <a:lnTo>
                  <a:pt x="624" y="308"/>
                </a:lnTo>
                <a:lnTo>
                  <a:pt x="623" y="310"/>
                </a:lnTo>
                <a:lnTo>
                  <a:pt x="623" y="312"/>
                </a:lnTo>
                <a:lnTo>
                  <a:pt x="621" y="312"/>
                </a:lnTo>
                <a:lnTo>
                  <a:pt x="619" y="312"/>
                </a:lnTo>
                <a:lnTo>
                  <a:pt x="617" y="314"/>
                </a:lnTo>
                <a:lnTo>
                  <a:pt x="615" y="314"/>
                </a:lnTo>
                <a:lnTo>
                  <a:pt x="615" y="315"/>
                </a:lnTo>
                <a:lnTo>
                  <a:pt x="613" y="315"/>
                </a:lnTo>
                <a:lnTo>
                  <a:pt x="613" y="315"/>
                </a:lnTo>
                <a:lnTo>
                  <a:pt x="611" y="315"/>
                </a:lnTo>
                <a:lnTo>
                  <a:pt x="609" y="315"/>
                </a:lnTo>
                <a:lnTo>
                  <a:pt x="608" y="315"/>
                </a:lnTo>
                <a:lnTo>
                  <a:pt x="606" y="315"/>
                </a:lnTo>
                <a:lnTo>
                  <a:pt x="604" y="315"/>
                </a:lnTo>
                <a:lnTo>
                  <a:pt x="602" y="314"/>
                </a:lnTo>
                <a:lnTo>
                  <a:pt x="600" y="314"/>
                </a:lnTo>
                <a:lnTo>
                  <a:pt x="600" y="312"/>
                </a:lnTo>
                <a:lnTo>
                  <a:pt x="598" y="312"/>
                </a:lnTo>
                <a:lnTo>
                  <a:pt x="598" y="310"/>
                </a:lnTo>
                <a:lnTo>
                  <a:pt x="598" y="308"/>
                </a:lnTo>
                <a:lnTo>
                  <a:pt x="598" y="306"/>
                </a:lnTo>
                <a:lnTo>
                  <a:pt x="598" y="304"/>
                </a:lnTo>
                <a:lnTo>
                  <a:pt x="598" y="302"/>
                </a:lnTo>
                <a:lnTo>
                  <a:pt x="596" y="302"/>
                </a:lnTo>
                <a:lnTo>
                  <a:pt x="596" y="300"/>
                </a:lnTo>
                <a:lnTo>
                  <a:pt x="594" y="299"/>
                </a:lnTo>
                <a:lnTo>
                  <a:pt x="592" y="299"/>
                </a:lnTo>
                <a:lnTo>
                  <a:pt x="591" y="297"/>
                </a:lnTo>
                <a:lnTo>
                  <a:pt x="589" y="297"/>
                </a:lnTo>
                <a:lnTo>
                  <a:pt x="587" y="295"/>
                </a:lnTo>
                <a:lnTo>
                  <a:pt x="585" y="293"/>
                </a:lnTo>
                <a:lnTo>
                  <a:pt x="583" y="293"/>
                </a:lnTo>
                <a:lnTo>
                  <a:pt x="581" y="293"/>
                </a:lnTo>
                <a:lnTo>
                  <a:pt x="581" y="291"/>
                </a:lnTo>
                <a:lnTo>
                  <a:pt x="579" y="291"/>
                </a:lnTo>
                <a:lnTo>
                  <a:pt x="579" y="289"/>
                </a:lnTo>
                <a:lnTo>
                  <a:pt x="577" y="289"/>
                </a:lnTo>
                <a:lnTo>
                  <a:pt x="576" y="287"/>
                </a:lnTo>
                <a:lnTo>
                  <a:pt x="576" y="285"/>
                </a:lnTo>
                <a:lnTo>
                  <a:pt x="574" y="285"/>
                </a:lnTo>
                <a:lnTo>
                  <a:pt x="574" y="284"/>
                </a:lnTo>
                <a:lnTo>
                  <a:pt x="572" y="284"/>
                </a:lnTo>
                <a:lnTo>
                  <a:pt x="572" y="282"/>
                </a:lnTo>
                <a:lnTo>
                  <a:pt x="570" y="282"/>
                </a:lnTo>
                <a:lnTo>
                  <a:pt x="570" y="280"/>
                </a:lnTo>
                <a:lnTo>
                  <a:pt x="568" y="280"/>
                </a:lnTo>
                <a:lnTo>
                  <a:pt x="568" y="278"/>
                </a:lnTo>
                <a:lnTo>
                  <a:pt x="566" y="278"/>
                </a:lnTo>
                <a:lnTo>
                  <a:pt x="566" y="280"/>
                </a:lnTo>
                <a:lnTo>
                  <a:pt x="566" y="282"/>
                </a:lnTo>
                <a:lnTo>
                  <a:pt x="566" y="284"/>
                </a:lnTo>
                <a:lnTo>
                  <a:pt x="566" y="285"/>
                </a:lnTo>
                <a:lnTo>
                  <a:pt x="566" y="287"/>
                </a:lnTo>
                <a:lnTo>
                  <a:pt x="566" y="289"/>
                </a:lnTo>
                <a:lnTo>
                  <a:pt x="564" y="291"/>
                </a:lnTo>
                <a:lnTo>
                  <a:pt x="564" y="302"/>
                </a:lnTo>
                <a:lnTo>
                  <a:pt x="564" y="304"/>
                </a:lnTo>
                <a:lnTo>
                  <a:pt x="564" y="306"/>
                </a:lnTo>
                <a:lnTo>
                  <a:pt x="564" y="308"/>
                </a:lnTo>
                <a:lnTo>
                  <a:pt x="564" y="310"/>
                </a:lnTo>
                <a:lnTo>
                  <a:pt x="564" y="312"/>
                </a:lnTo>
                <a:lnTo>
                  <a:pt x="564" y="312"/>
                </a:lnTo>
                <a:lnTo>
                  <a:pt x="564" y="314"/>
                </a:lnTo>
                <a:lnTo>
                  <a:pt x="564" y="315"/>
                </a:lnTo>
                <a:lnTo>
                  <a:pt x="564" y="317"/>
                </a:lnTo>
                <a:lnTo>
                  <a:pt x="564" y="319"/>
                </a:lnTo>
                <a:lnTo>
                  <a:pt x="564" y="321"/>
                </a:lnTo>
                <a:lnTo>
                  <a:pt x="564" y="323"/>
                </a:lnTo>
                <a:lnTo>
                  <a:pt x="564" y="325"/>
                </a:lnTo>
                <a:lnTo>
                  <a:pt x="564" y="327"/>
                </a:lnTo>
                <a:lnTo>
                  <a:pt x="564" y="329"/>
                </a:lnTo>
                <a:lnTo>
                  <a:pt x="564" y="330"/>
                </a:lnTo>
                <a:lnTo>
                  <a:pt x="564" y="332"/>
                </a:lnTo>
                <a:lnTo>
                  <a:pt x="564" y="334"/>
                </a:lnTo>
                <a:lnTo>
                  <a:pt x="564" y="336"/>
                </a:lnTo>
                <a:lnTo>
                  <a:pt x="564" y="338"/>
                </a:lnTo>
                <a:lnTo>
                  <a:pt x="564" y="340"/>
                </a:lnTo>
                <a:lnTo>
                  <a:pt x="564" y="342"/>
                </a:lnTo>
                <a:lnTo>
                  <a:pt x="564" y="344"/>
                </a:lnTo>
                <a:lnTo>
                  <a:pt x="564" y="345"/>
                </a:lnTo>
                <a:lnTo>
                  <a:pt x="566" y="345"/>
                </a:lnTo>
                <a:lnTo>
                  <a:pt x="564" y="355"/>
                </a:lnTo>
                <a:lnTo>
                  <a:pt x="564" y="357"/>
                </a:lnTo>
                <a:lnTo>
                  <a:pt x="564" y="357"/>
                </a:lnTo>
                <a:lnTo>
                  <a:pt x="564" y="359"/>
                </a:lnTo>
                <a:lnTo>
                  <a:pt x="564" y="360"/>
                </a:lnTo>
                <a:lnTo>
                  <a:pt x="564" y="362"/>
                </a:lnTo>
                <a:lnTo>
                  <a:pt x="564" y="364"/>
                </a:lnTo>
                <a:lnTo>
                  <a:pt x="564" y="366"/>
                </a:lnTo>
                <a:lnTo>
                  <a:pt x="564" y="368"/>
                </a:lnTo>
                <a:lnTo>
                  <a:pt x="564" y="370"/>
                </a:lnTo>
                <a:lnTo>
                  <a:pt x="564" y="372"/>
                </a:lnTo>
                <a:lnTo>
                  <a:pt x="564" y="374"/>
                </a:lnTo>
                <a:lnTo>
                  <a:pt x="564" y="375"/>
                </a:lnTo>
                <a:lnTo>
                  <a:pt x="564" y="377"/>
                </a:lnTo>
                <a:lnTo>
                  <a:pt x="564" y="379"/>
                </a:lnTo>
                <a:lnTo>
                  <a:pt x="564" y="381"/>
                </a:lnTo>
                <a:lnTo>
                  <a:pt x="564" y="383"/>
                </a:lnTo>
                <a:lnTo>
                  <a:pt x="564" y="385"/>
                </a:lnTo>
                <a:lnTo>
                  <a:pt x="564" y="387"/>
                </a:lnTo>
                <a:lnTo>
                  <a:pt x="564" y="389"/>
                </a:lnTo>
                <a:lnTo>
                  <a:pt x="564" y="390"/>
                </a:lnTo>
                <a:lnTo>
                  <a:pt x="564" y="392"/>
                </a:lnTo>
                <a:lnTo>
                  <a:pt x="564" y="394"/>
                </a:lnTo>
                <a:lnTo>
                  <a:pt x="564" y="396"/>
                </a:lnTo>
                <a:lnTo>
                  <a:pt x="564" y="398"/>
                </a:lnTo>
                <a:lnTo>
                  <a:pt x="564" y="400"/>
                </a:lnTo>
                <a:lnTo>
                  <a:pt x="564" y="400"/>
                </a:lnTo>
                <a:lnTo>
                  <a:pt x="564" y="402"/>
                </a:lnTo>
                <a:lnTo>
                  <a:pt x="564" y="404"/>
                </a:lnTo>
                <a:lnTo>
                  <a:pt x="564" y="405"/>
                </a:lnTo>
                <a:lnTo>
                  <a:pt x="564" y="407"/>
                </a:lnTo>
                <a:lnTo>
                  <a:pt x="564" y="409"/>
                </a:lnTo>
                <a:lnTo>
                  <a:pt x="564" y="411"/>
                </a:lnTo>
                <a:lnTo>
                  <a:pt x="564" y="413"/>
                </a:lnTo>
                <a:lnTo>
                  <a:pt x="564" y="415"/>
                </a:lnTo>
                <a:lnTo>
                  <a:pt x="564" y="417"/>
                </a:lnTo>
                <a:lnTo>
                  <a:pt x="564" y="419"/>
                </a:lnTo>
                <a:lnTo>
                  <a:pt x="564" y="420"/>
                </a:lnTo>
                <a:lnTo>
                  <a:pt x="564" y="422"/>
                </a:lnTo>
                <a:lnTo>
                  <a:pt x="564" y="424"/>
                </a:lnTo>
                <a:lnTo>
                  <a:pt x="564" y="426"/>
                </a:lnTo>
                <a:lnTo>
                  <a:pt x="564" y="428"/>
                </a:lnTo>
                <a:lnTo>
                  <a:pt x="564" y="428"/>
                </a:lnTo>
                <a:lnTo>
                  <a:pt x="564" y="430"/>
                </a:lnTo>
                <a:lnTo>
                  <a:pt x="564" y="432"/>
                </a:lnTo>
                <a:lnTo>
                  <a:pt x="564" y="434"/>
                </a:lnTo>
                <a:lnTo>
                  <a:pt x="564" y="435"/>
                </a:lnTo>
                <a:lnTo>
                  <a:pt x="564" y="437"/>
                </a:lnTo>
                <a:lnTo>
                  <a:pt x="564" y="439"/>
                </a:lnTo>
                <a:lnTo>
                  <a:pt x="564" y="441"/>
                </a:lnTo>
                <a:lnTo>
                  <a:pt x="564" y="443"/>
                </a:lnTo>
                <a:lnTo>
                  <a:pt x="564" y="445"/>
                </a:lnTo>
                <a:lnTo>
                  <a:pt x="564" y="445"/>
                </a:lnTo>
                <a:lnTo>
                  <a:pt x="564" y="447"/>
                </a:lnTo>
                <a:lnTo>
                  <a:pt x="564" y="449"/>
                </a:lnTo>
                <a:lnTo>
                  <a:pt x="564" y="450"/>
                </a:lnTo>
                <a:lnTo>
                  <a:pt x="564" y="452"/>
                </a:lnTo>
                <a:lnTo>
                  <a:pt x="564" y="454"/>
                </a:lnTo>
                <a:lnTo>
                  <a:pt x="564" y="456"/>
                </a:lnTo>
                <a:lnTo>
                  <a:pt x="564" y="458"/>
                </a:lnTo>
                <a:lnTo>
                  <a:pt x="564" y="460"/>
                </a:lnTo>
                <a:lnTo>
                  <a:pt x="564" y="462"/>
                </a:lnTo>
                <a:lnTo>
                  <a:pt x="564" y="464"/>
                </a:lnTo>
                <a:lnTo>
                  <a:pt x="564" y="465"/>
                </a:lnTo>
                <a:lnTo>
                  <a:pt x="564" y="467"/>
                </a:lnTo>
                <a:lnTo>
                  <a:pt x="564" y="469"/>
                </a:lnTo>
                <a:lnTo>
                  <a:pt x="564" y="471"/>
                </a:lnTo>
                <a:lnTo>
                  <a:pt x="564" y="473"/>
                </a:lnTo>
                <a:lnTo>
                  <a:pt x="564" y="475"/>
                </a:lnTo>
                <a:lnTo>
                  <a:pt x="564" y="477"/>
                </a:lnTo>
                <a:lnTo>
                  <a:pt x="564" y="479"/>
                </a:lnTo>
                <a:lnTo>
                  <a:pt x="564" y="480"/>
                </a:lnTo>
                <a:lnTo>
                  <a:pt x="564" y="482"/>
                </a:lnTo>
                <a:lnTo>
                  <a:pt x="564" y="484"/>
                </a:lnTo>
                <a:lnTo>
                  <a:pt x="564" y="486"/>
                </a:lnTo>
                <a:lnTo>
                  <a:pt x="564" y="488"/>
                </a:lnTo>
                <a:lnTo>
                  <a:pt x="564" y="490"/>
                </a:lnTo>
                <a:lnTo>
                  <a:pt x="564" y="490"/>
                </a:lnTo>
                <a:lnTo>
                  <a:pt x="564" y="492"/>
                </a:lnTo>
                <a:lnTo>
                  <a:pt x="564" y="494"/>
                </a:lnTo>
                <a:lnTo>
                  <a:pt x="564" y="495"/>
                </a:lnTo>
                <a:lnTo>
                  <a:pt x="564" y="497"/>
                </a:lnTo>
                <a:lnTo>
                  <a:pt x="564" y="499"/>
                </a:lnTo>
                <a:lnTo>
                  <a:pt x="564" y="501"/>
                </a:lnTo>
                <a:lnTo>
                  <a:pt x="564" y="503"/>
                </a:lnTo>
                <a:lnTo>
                  <a:pt x="562" y="505"/>
                </a:lnTo>
                <a:lnTo>
                  <a:pt x="562" y="507"/>
                </a:lnTo>
                <a:lnTo>
                  <a:pt x="562" y="509"/>
                </a:lnTo>
                <a:lnTo>
                  <a:pt x="562" y="510"/>
                </a:lnTo>
                <a:lnTo>
                  <a:pt x="562" y="512"/>
                </a:lnTo>
                <a:lnTo>
                  <a:pt x="562" y="514"/>
                </a:lnTo>
                <a:lnTo>
                  <a:pt x="562" y="516"/>
                </a:lnTo>
                <a:lnTo>
                  <a:pt x="562" y="518"/>
                </a:lnTo>
                <a:lnTo>
                  <a:pt x="562" y="520"/>
                </a:lnTo>
                <a:lnTo>
                  <a:pt x="562" y="522"/>
                </a:lnTo>
                <a:lnTo>
                  <a:pt x="562" y="524"/>
                </a:lnTo>
                <a:lnTo>
                  <a:pt x="562" y="525"/>
                </a:lnTo>
                <a:lnTo>
                  <a:pt x="562" y="527"/>
                </a:lnTo>
                <a:lnTo>
                  <a:pt x="562" y="529"/>
                </a:lnTo>
                <a:lnTo>
                  <a:pt x="562" y="531"/>
                </a:lnTo>
                <a:lnTo>
                  <a:pt x="562" y="533"/>
                </a:lnTo>
                <a:lnTo>
                  <a:pt x="562" y="535"/>
                </a:lnTo>
                <a:lnTo>
                  <a:pt x="562" y="535"/>
                </a:lnTo>
                <a:lnTo>
                  <a:pt x="562" y="537"/>
                </a:lnTo>
                <a:lnTo>
                  <a:pt x="562" y="539"/>
                </a:lnTo>
                <a:lnTo>
                  <a:pt x="562" y="540"/>
                </a:lnTo>
                <a:lnTo>
                  <a:pt x="562" y="542"/>
                </a:lnTo>
                <a:lnTo>
                  <a:pt x="562" y="544"/>
                </a:lnTo>
                <a:lnTo>
                  <a:pt x="562" y="546"/>
                </a:lnTo>
                <a:lnTo>
                  <a:pt x="562" y="548"/>
                </a:lnTo>
                <a:lnTo>
                  <a:pt x="562" y="550"/>
                </a:lnTo>
                <a:lnTo>
                  <a:pt x="561" y="552"/>
                </a:lnTo>
                <a:lnTo>
                  <a:pt x="559" y="552"/>
                </a:lnTo>
                <a:lnTo>
                  <a:pt x="557" y="554"/>
                </a:lnTo>
                <a:lnTo>
                  <a:pt x="555" y="554"/>
                </a:lnTo>
                <a:lnTo>
                  <a:pt x="555" y="552"/>
                </a:lnTo>
                <a:lnTo>
                  <a:pt x="553" y="552"/>
                </a:lnTo>
                <a:lnTo>
                  <a:pt x="553" y="554"/>
                </a:lnTo>
                <a:lnTo>
                  <a:pt x="551" y="554"/>
                </a:lnTo>
                <a:lnTo>
                  <a:pt x="549" y="552"/>
                </a:lnTo>
                <a:lnTo>
                  <a:pt x="549" y="550"/>
                </a:lnTo>
                <a:lnTo>
                  <a:pt x="547" y="550"/>
                </a:lnTo>
                <a:lnTo>
                  <a:pt x="546" y="550"/>
                </a:lnTo>
                <a:lnTo>
                  <a:pt x="544" y="550"/>
                </a:lnTo>
                <a:lnTo>
                  <a:pt x="544" y="548"/>
                </a:lnTo>
                <a:lnTo>
                  <a:pt x="542" y="548"/>
                </a:lnTo>
                <a:lnTo>
                  <a:pt x="540" y="550"/>
                </a:lnTo>
                <a:lnTo>
                  <a:pt x="538" y="550"/>
                </a:lnTo>
                <a:lnTo>
                  <a:pt x="538" y="552"/>
                </a:lnTo>
                <a:lnTo>
                  <a:pt x="536" y="552"/>
                </a:lnTo>
                <a:lnTo>
                  <a:pt x="536" y="554"/>
                </a:lnTo>
                <a:lnTo>
                  <a:pt x="538" y="555"/>
                </a:lnTo>
                <a:lnTo>
                  <a:pt x="536" y="555"/>
                </a:lnTo>
                <a:lnTo>
                  <a:pt x="536" y="557"/>
                </a:lnTo>
                <a:lnTo>
                  <a:pt x="536" y="559"/>
                </a:lnTo>
                <a:lnTo>
                  <a:pt x="536" y="561"/>
                </a:lnTo>
                <a:lnTo>
                  <a:pt x="536" y="563"/>
                </a:lnTo>
                <a:lnTo>
                  <a:pt x="534" y="563"/>
                </a:lnTo>
                <a:lnTo>
                  <a:pt x="534" y="565"/>
                </a:lnTo>
                <a:lnTo>
                  <a:pt x="532" y="565"/>
                </a:lnTo>
                <a:lnTo>
                  <a:pt x="531" y="565"/>
                </a:lnTo>
                <a:lnTo>
                  <a:pt x="531" y="567"/>
                </a:lnTo>
                <a:lnTo>
                  <a:pt x="529" y="567"/>
                </a:lnTo>
                <a:lnTo>
                  <a:pt x="529" y="569"/>
                </a:lnTo>
                <a:lnTo>
                  <a:pt x="527" y="569"/>
                </a:lnTo>
                <a:lnTo>
                  <a:pt x="525" y="570"/>
                </a:lnTo>
                <a:lnTo>
                  <a:pt x="525" y="572"/>
                </a:lnTo>
                <a:lnTo>
                  <a:pt x="523" y="572"/>
                </a:lnTo>
                <a:lnTo>
                  <a:pt x="521" y="574"/>
                </a:lnTo>
                <a:lnTo>
                  <a:pt x="521" y="576"/>
                </a:lnTo>
                <a:lnTo>
                  <a:pt x="519" y="576"/>
                </a:lnTo>
                <a:lnTo>
                  <a:pt x="519" y="578"/>
                </a:lnTo>
                <a:lnTo>
                  <a:pt x="517" y="578"/>
                </a:lnTo>
                <a:lnTo>
                  <a:pt x="517" y="580"/>
                </a:lnTo>
                <a:lnTo>
                  <a:pt x="516" y="580"/>
                </a:lnTo>
                <a:lnTo>
                  <a:pt x="516" y="582"/>
                </a:lnTo>
                <a:lnTo>
                  <a:pt x="514" y="582"/>
                </a:lnTo>
                <a:lnTo>
                  <a:pt x="512" y="599"/>
                </a:lnTo>
                <a:lnTo>
                  <a:pt x="510" y="599"/>
                </a:lnTo>
                <a:lnTo>
                  <a:pt x="510" y="600"/>
                </a:lnTo>
                <a:lnTo>
                  <a:pt x="508" y="602"/>
                </a:lnTo>
                <a:lnTo>
                  <a:pt x="508" y="604"/>
                </a:lnTo>
                <a:lnTo>
                  <a:pt x="510" y="604"/>
                </a:lnTo>
                <a:lnTo>
                  <a:pt x="512" y="606"/>
                </a:lnTo>
                <a:lnTo>
                  <a:pt x="512" y="608"/>
                </a:lnTo>
                <a:lnTo>
                  <a:pt x="514" y="610"/>
                </a:lnTo>
                <a:lnTo>
                  <a:pt x="514" y="612"/>
                </a:lnTo>
                <a:lnTo>
                  <a:pt x="514" y="614"/>
                </a:lnTo>
                <a:lnTo>
                  <a:pt x="516" y="614"/>
                </a:lnTo>
                <a:lnTo>
                  <a:pt x="516" y="615"/>
                </a:lnTo>
                <a:lnTo>
                  <a:pt x="516" y="617"/>
                </a:lnTo>
                <a:lnTo>
                  <a:pt x="514" y="617"/>
                </a:lnTo>
                <a:lnTo>
                  <a:pt x="514" y="619"/>
                </a:lnTo>
                <a:lnTo>
                  <a:pt x="512" y="619"/>
                </a:lnTo>
                <a:lnTo>
                  <a:pt x="510" y="619"/>
                </a:lnTo>
                <a:lnTo>
                  <a:pt x="508" y="619"/>
                </a:lnTo>
                <a:lnTo>
                  <a:pt x="506" y="619"/>
                </a:lnTo>
                <a:lnTo>
                  <a:pt x="504" y="619"/>
                </a:lnTo>
                <a:lnTo>
                  <a:pt x="502" y="619"/>
                </a:lnTo>
                <a:lnTo>
                  <a:pt x="501" y="619"/>
                </a:lnTo>
                <a:lnTo>
                  <a:pt x="499" y="619"/>
                </a:lnTo>
                <a:lnTo>
                  <a:pt x="499" y="621"/>
                </a:lnTo>
                <a:lnTo>
                  <a:pt x="497" y="621"/>
                </a:lnTo>
                <a:lnTo>
                  <a:pt x="495" y="623"/>
                </a:lnTo>
                <a:lnTo>
                  <a:pt x="495" y="625"/>
                </a:lnTo>
                <a:lnTo>
                  <a:pt x="493" y="625"/>
                </a:lnTo>
                <a:lnTo>
                  <a:pt x="493" y="625"/>
                </a:lnTo>
                <a:lnTo>
                  <a:pt x="493" y="627"/>
                </a:lnTo>
                <a:lnTo>
                  <a:pt x="493" y="629"/>
                </a:lnTo>
                <a:lnTo>
                  <a:pt x="493" y="630"/>
                </a:lnTo>
                <a:lnTo>
                  <a:pt x="493" y="632"/>
                </a:lnTo>
                <a:lnTo>
                  <a:pt x="491" y="632"/>
                </a:lnTo>
                <a:lnTo>
                  <a:pt x="491" y="634"/>
                </a:lnTo>
                <a:lnTo>
                  <a:pt x="489" y="634"/>
                </a:lnTo>
                <a:lnTo>
                  <a:pt x="487" y="634"/>
                </a:lnTo>
                <a:lnTo>
                  <a:pt x="486" y="636"/>
                </a:lnTo>
                <a:lnTo>
                  <a:pt x="484" y="636"/>
                </a:lnTo>
                <a:lnTo>
                  <a:pt x="482" y="636"/>
                </a:lnTo>
                <a:lnTo>
                  <a:pt x="480" y="636"/>
                </a:lnTo>
                <a:lnTo>
                  <a:pt x="478" y="636"/>
                </a:lnTo>
                <a:lnTo>
                  <a:pt x="476" y="636"/>
                </a:lnTo>
                <a:lnTo>
                  <a:pt x="474" y="638"/>
                </a:lnTo>
                <a:lnTo>
                  <a:pt x="472" y="638"/>
                </a:lnTo>
                <a:lnTo>
                  <a:pt x="472" y="640"/>
                </a:lnTo>
                <a:lnTo>
                  <a:pt x="471" y="640"/>
                </a:lnTo>
                <a:lnTo>
                  <a:pt x="471" y="642"/>
                </a:lnTo>
                <a:lnTo>
                  <a:pt x="469" y="642"/>
                </a:lnTo>
                <a:lnTo>
                  <a:pt x="469" y="644"/>
                </a:lnTo>
                <a:lnTo>
                  <a:pt x="469" y="644"/>
                </a:lnTo>
                <a:lnTo>
                  <a:pt x="467" y="644"/>
                </a:lnTo>
                <a:lnTo>
                  <a:pt x="465" y="645"/>
                </a:lnTo>
                <a:lnTo>
                  <a:pt x="463" y="645"/>
                </a:lnTo>
                <a:lnTo>
                  <a:pt x="461" y="645"/>
                </a:lnTo>
                <a:lnTo>
                  <a:pt x="459" y="645"/>
                </a:lnTo>
                <a:lnTo>
                  <a:pt x="457" y="647"/>
                </a:lnTo>
                <a:lnTo>
                  <a:pt x="456" y="647"/>
                </a:lnTo>
                <a:lnTo>
                  <a:pt x="454" y="647"/>
                </a:lnTo>
                <a:lnTo>
                  <a:pt x="452" y="647"/>
                </a:lnTo>
                <a:lnTo>
                  <a:pt x="450" y="647"/>
                </a:lnTo>
                <a:lnTo>
                  <a:pt x="448" y="649"/>
                </a:lnTo>
                <a:lnTo>
                  <a:pt x="446" y="649"/>
                </a:lnTo>
                <a:lnTo>
                  <a:pt x="444" y="649"/>
                </a:lnTo>
                <a:lnTo>
                  <a:pt x="442" y="649"/>
                </a:lnTo>
                <a:lnTo>
                  <a:pt x="441" y="649"/>
                </a:lnTo>
                <a:lnTo>
                  <a:pt x="441" y="651"/>
                </a:lnTo>
                <a:lnTo>
                  <a:pt x="439" y="651"/>
                </a:lnTo>
                <a:lnTo>
                  <a:pt x="437" y="651"/>
                </a:lnTo>
                <a:lnTo>
                  <a:pt x="435" y="653"/>
                </a:lnTo>
                <a:lnTo>
                  <a:pt x="433" y="653"/>
                </a:lnTo>
                <a:lnTo>
                  <a:pt x="433" y="655"/>
                </a:lnTo>
                <a:lnTo>
                  <a:pt x="431" y="655"/>
                </a:lnTo>
                <a:lnTo>
                  <a:pt x="431" y="657"/>
                </a:lnTo>
                <a:lnTo>
                  <a:pt x="429" y="657"/>
                </a:lnTo>
                <a:lnTo>
                  <a:pt x="427" y="659"/>
                </a:lnTo>
                <a:lnTo>
                  <a:pt x="426" y="659"/>
                </a:lnTo>
                <a:lnTo>
                  <a:pt x="426" y="661"/>
                </a:lnTo>
                <a:lnTo>
                  <a:pt x="424" y="661"/>
                </a:lnTo>
                <a:lnTo>
                  <a:pt x="422" y="661"/>
                </a:lnTo>
                <a:lnTo>
                  <a:pt x="422" y="661"/>
                </a:lnTo>
                <a:lnTo>
                  <a:pt x="420" y="661"/>
                </a:lnTo>
                <a:lnTo>
                  <a:pt x="418" y="661"/>
                </a:lnTo>
                <a:lnTo>
                  <a:pt x="416" y="661"/>
                </a:lnTo>
                <a:lnTo>
                  <a:pt x="414" y="662"/>
                </a:lnTo>
                <a:lnTo>
                  <a:pt x="412" y="662"/>
                </a:lnTo>
                <a:lnTo>
                  <a:pt x="411" y="662"/>
                </a:lnTo>
                <a:lnTo>
                  <a:pt x="409" y="662"/>
                </a:lnTo>
                <a:lnTo>
                  <a:pt x="407" y="662"/>
                </a:lnTo>
                <a:lnTo>
                  <a:pt x="407" y="664"/>
                </a:lnTo>
                <a:lnTo>
                  <a:pt x="405" y="664"/>
                </a:lnTo>
                <a:lnTo>
                  <a:pt x="403" y="666"/>
                </a:lnTo>
                <a:lnTo>
                  <a:pt x="401" y="666"/>
                </a:lnTo>
                <a:lnTo>
                  <a:pt x="399" y="666"/>
                </a:lnTo>
                <a:lnTo>
                  <a:pt x="397" y="668"/>
                </a:lnTo>
                <a:lnTo>
                  <a:pt x="396" y="668"/>
                </a:lnTo>
                <a:lnTo>
                  <a:pt x="396" y="670"/>
                </a:lnTo>
                <a:lnTo>
                  <a:pt x="394" y="670"/>
                </a:lnTo>
                <a:lnTo>
                  <a:pt x="392" y="672"/>
                </a:lnTo>
                <a:lnTo>
                  <a:pt x="390" y="672"/>
                </a:lnTo>
                <a:lnTo>
                  <a:pt x="390" y="674"/>
                </a:lnTo>
                <a:lnTo>
                  <a:pt x="388" y="674"/>
                </a:lnTo>
                <a:lnTo>
                  <a:pt x="388" y="676"/>
                </a:lnTo>
                <a:lnTo>
                  <a:pt x="386" y="676"/>
                </a:lnTo>
                <a:lnTo>
                  <a:pt x="384" y="676"/>
                </a:lnTo>
                <a:lnTo>
                  <a:pt x="384" y="677"/>
                </a:lnTo>
                <a:lnTo>
                  <a:pt x="382" y="677"/>
                </a:lnTo>
                <a:lnTo>
                  <a:pt x="381" y="679"/>
                </a:lnTo>
                <a:lnTo>
                  <a:pt x="381" y="681"/>
                </a:lnTo>
                <a:lnTo>
                  <a:pt x="379" y="683"/>
                </a:lnTo>
                <a:lnTo>
                  <a:pt x="379" y="685"/>
                </a:lnTo>
                <a:lnTo>
                  <a:pt x="379" y="687"/>
                </a:lnTo>
                <a:lnTo>
                  <a:pt x="377" y="687"/>
                </a:lnTo>
                <a:lnTo>
                  <a:pt x="377" y="689"/>
                </a:lnTo>
                <a:lnTo>
                  <a:pt x="375" y="691"/>
                </a:lnTo>
                <a:lnTo>
                  <a:pt x="375" y="689"/>
                </a:lnTo>
                <a:lnTo>
                  <a:pt x="373" y="689"/>
                </a:lnTo>
                <a:lnTo>
                  <a:pt x="371" y="689"/>
                </a:lnTo>
                <a:lnTo>
                  <a:pt x="369" y="689"/>
                </a:lnTo>
                <a:lnTo>
                  <a:pt x="369" y="687"/>
                </a:lnTo>
                <a:lnTo>
                  <a:pt x="367" y="687"/>
                </a:lnTo>
                <a:lnTo>
                  <a:pt x="366" y="687"/>
                </a:lnTo>
                <a:lnTo>
                  <a:pt x="364" y="687"/>
                </a:lnTo>
                <a:lnTo>
                  <a:pt x="362" y="687"/>
                </a:lnTo>
                <a:lnTo>
                  <a:pt x="362" y="689"/>
                </a:lnTo>
                <a:lnTo>
                  <a:pt x="360" y="689"/>
                </a:lnTo>
                <a:lnTo>
                  <a:pt x="358" y="689"/>
                </a:lnTo>
                <a:lnTo>
                  <a:pt x="356" y="689"/>
                </a:lnTo>
                <a:lnTo>
                  <a:pt x="354" y="691"/>
                </a:lnTo>
                <a:lnTo>
                  <a:pt x="352" y="691"/>
                </a:lnTo>
                <a:lnTo>
                  <a:pt x="351" y="692"/>
                </a:lnTo>
                <a:lnTo>
                  <a:pt x="349" y="692"/>
                </a:lnTo>
                <a:lnTo>
                  <a:pt x="347" y="694"/>
                </a:lnTo>
                <a:lnTo>
                  <a:pt x="345" y="696"/>
                </a:lnTo>
                <a:lnTo>
                  <a:pt x="345" y="698"/>
                </a:lnTo>
                <a:lnTo>
                  <a:pt x="343" y="700"/>
                </a:lnTo>
                <a:lnTo>
                  <a:pt x="343" y="702"/>
                </a:lnTo>
                <a:lnTo>
                  <a:pt x="343" y="704"/>
                </a:lnTo>
                <a:lnTo>
                  <a:pt x="341" y="704"/>
                </a:lnTo>
                <a:lnTo>
                  <a:pt x="339" y="704"/>
                </a:lnTo>
                <a:lnTo>
                  <a:pt x="337" y="704"/>
                </a:lnTo>
                <a:lnTo>
                  <a:pt x="337" y="702"/>
                </a:lnTo>
                <a:lnTo>
                  <a:pt x="336" y="702"/>
                </a:lnTo>
                <a:lnTo>
                  <a:pt x="336" y="700"/>
                </a:lnTo>
                <a:lnTo>
                  <a:pt x="334" y="700"/>
                </a:lnTo>
                <a:lnTo>
                  <a:pt x="332" y="698"/>
                </a:lnTo>
                <a:lnTo>
                  <a:pt x="330" y="698"/>
                </a:lnTo>
                <a:lnTo>
                  <a:pt x="328" y="696"/>
                </a:lnTo>
                <a:lnTo>
                  <a:pt x="328" y="694"/>
                </a:lnTo>
                <a:lnTo>
                  <a:pt x="326" y="692"/>
                </a:lnTo>
                <a:lnTo>
                  <a:pt x="326" y="692"/>
                </a:lnTo>
                <a:lnTo>
                  <a:pt x="324" y="692"/>
                </a:lnTo>
                <a:lnTo>
                  <a:pt x="322" y="691"/>
                </a:lnTo>
                <a:lnTo>
                  <a:pt x="322" y="689"/>
                </a:lnTo>
                <a:lnTo>
                  <a:pt x="322" y="687"/>
                </a:lnTo>
                <a:lnTo>
                  <a:pt x="322" y="685"/>
                </a:lnTo>
                <a:lnTo>
                  <a:pt x="322" y="683"/>
                </a:lnTo>
                <a:lnTo>
                  <a:pt x="322" y="681"/>
                </a:lnTo>
                <a:lnTo>
                  <a:pt x="322" y="679"/>
                </a:lnTo>
                <a:lnTo>
                  <a:pt x="322" y="677"/>
                </a:lnTo>
                <a:lnTo>
                  <a:pt x="322" y="676"/>
                </a:lnTo>
                <a:lnTo>
                  <a:pt x="322" y="674"/>
                </a:lnTo>
                <a:lnTo>
                  <a:pt x="321" y="674"/>
                </a:lnTo>
                <a:lnTo>
                  <a:pt x="321" y="672"/>
                </a:lnTo>
                <a:lnTo>
                  <a:pt x="321" y="670"/>
                </a:lnTo>
                <a:lnTo>
                  <a:pt x="321" y="668"/>
                </a:lnTo>
                <a:lnTo>
                  <a:pt x="321" y="668"/>
                </a:lnTo>
                <a:lnTo>
                  <a:pt x="319" y="668"/>
                </a:lnTo>
                <a:lnTo>
                  <a:pt x="317" y="668"/>
                </a:lnTo>
                <a:lnTo>
                  <a:pt x="317" y="666"/>
                </a:lnTo>
                <a:lnTo>
                  <a:pt x="315" y="666"/>
                </a:lnTo>
                <a:lnTo>
                  <a:pt x="315" y="664"/>
                </a:lnTo>
                <a:lnTo>
                  <a:pt x="315" y="662"/>
                </a:lnTo>
                <a:lnTo>
                  <a:pt x="315" y="661"/>
                </a:lnTo>
                <a:lnTo>
                  <a:pt x="317" y="659"/>
                </a:lnTo>
                <a:lnTo>
                  <a:pt x="317" y="657"/>
                </a:lnTo>
                <a:lnTo>
                  <a:pt x="317" y="655"/>
                </a:lnTo>
                <a:lnTo>
                  <a:pt x="315" y="653"/>
                </a:lnTo>
                <a:lnTo>
                  <a:pt x="315" y="651"/>
                </a:lnTo>
                <a:lnTo>
                  <a:pt x="313" y="649"/>
                </a:lnTo>
                <a:lnTo>
                  <a:pt x="313" y="647"/>
                </a:lnTo>
                <a:lnTo>
                  <a:pt x="311" y="645"/>
                </a:lnTo>
                <a:lnTo>
                  <a:pt x="309" y="644"/>
                </a:lnTo>
                <a:lnTo>
                  <a:pt x="307" y="642"/>
                </a:lnTo>
                <a:lnTo>
                  <a:pt x="306" y="640"/>
                </a:lnTo>
                <a:lnTo>
                  <a:pt x="306" y="638"/>
                </a:lnTo>
                <a:lnTo>
                  <a:pt x="306" y="636"/>
                </a:lnTo>
                <a:lnTo>
                  <a:pt x="304" y="636"/>
                </a:lnTo>
                <a:lnTo>
                  <a:pt x="304" y="634"/>
                </a:lnTo>
                <a:lnTo>
                  <a:pt x="304" y="632"/>
                </a:lnTo>
                <a:lnTo>
                  <a:pt x="302" y="630"/>
                </a:lnTo>
                <a:lnTo>
                  <a:pt x="300" y="630"/>
                </a:lnTo>
                <a:lnTo>
                  <a:pt x="300" y="629"/>
                </a:lnTo>
                <a:lnTo>
                  <a:pt x="298" y="629"/>
                </a:lnTo>
                <a:lnTo>
                  <a:pt x="298" y="627"/>
                </a:lnTo>
                <a:lnTo>
                  <a:pt x="296" y="627"/>
                </a:lnTo>
                <a:lnTo>
                  <a:pt x="294" y="627"/>
                </a:lnTo>
                <a:lnTo>
                  <a:pt x="292" y="625"/>
                </a:lnTo>
                <a:lnTo>
                  <a:pt x="291" y="625"/>
                </a:lnTo>
                <a:lnTo>
                  <a:pt x="289" y="625"/>
                </a:lnTo>
                <a:lnTo>
                  <a:pt x="289" y="623"/>
                </a:lnTo>
                <a:lnTo>
                  <a:pt x="289" y="621"/>
                </a:lnTo>
                <a:lnTo>
                  <a:pt x="287" y="621"/>
                </a:lnTo>
                <a:lnTo>
                  <a:pt x="287" y="619"/>
                </a:lnTo>
                <a:lnTo>
                  <a:pt x="285" y="619"/>
                </a:lnTo>
                <a:lnTo>
                  <a:pt x="285" y="617"/>
                </a:lnTo>
                <a:lnTo>
                  <a:pt x="283" y="615"/>
                </a:lnTo>
                <a:lnTo>
                  <a:pt x="281" y="615"/>
                </a:lnTo>
                <a:lnTo>
                  <a:pt x="279" y="614"/>
                </a:lnTo>
                <a:lnTo>
                  <a:pt x="279" y="612"/>
                </a:lnTo>
                <a:lnTo>
                  <a:pt x="277" y="610"/>
                </a:lnTo>
                <a:lnTo>
                  <a:pt x="277" y="608"/>
                </a:lnTo>
                <a:lnTo>
                  <a:pt x="276" y="608"/>
                </a:lnTo>
                <a:lnTo>
                  <a:pt x="276" y="606"/>
                </a:lnTo>
                <a:lnTo>
                  <a:pt x="276" y="604"/>
                </a:lnTo>
                <a:lnTo>
                  <a:pt x="276" y="602"/>
                </a:lnTo>
                <a:lnTo>
                  <a:pt x="274" y="602"/>
                </a:lnTo>
                <a:lnTo>
                  <a:pt x="274" y="600"/>
                </a:lnTo>
                <a:lnTo>
                  <a:pt x="272" y="599"/>
                </a:lnTo>
                <a:lnTo>
                  <a:pt x="272" y="597"/>
                </a:lnTo>
                <a:lnTo>
                  <a:pt x="270" y="597"/>
                </a:lnTo>
                <a:lnTo>
                  <a:pt x="270" y="595"/>
                </a:lnTo>
                <a:lnTo>
                  <a:pt x="270" y="593"/>
                </a:lnTo>
                <a:lnTo>
                  <a:pt x="270" y="591"/>
                </a:lnTo>
                <a:lnTo>
                  <a:pt x="272" y="591"/>
                </a:lnTo>
                <a:lnTo>
                  <a:pt x="274" y="589"/>
                </a:lnTo>
                <a:lnTo>
                  <a:pt x="274" y="587"/>
                </a:lnTo>
                <a:lnTo>
                  <a:pt x="274" y="585"/>
                </a:lnTo>
                <a:lnTo>
                  <a:pt x="274" y="584"/>
                </a:lnTo>
                <a:lnTo>
                  <a:pt x="272" y="584"/>
                </a:lnTo>
                <a:lnTo>
                  <a:pt x="272" y="582"/>
                </a:lnTo>
                <a:lnTo>
                  <a:pt x="270" y="580"/>
                </a:lnTo>
                <a:lnTo>
                  <a:pt x="270" y="580"/>
                </a:lnTo>
                <a:lnTo>
                  <a:pt x="268" y="578"/>
                </a:lnTo>
                <a:lnTo>
                  <a:pt x="268" y="576"/>
                </a:lnTo>
                <a:lnTo>
                  <a:pt x="268" y="574"/>
                </a:lnTo>
                <a:lnTo>
                  <a:pt x="268" y="572"/>
                </a:lnTo>
                <a:lnTo>
                  <a:pt x="268" y="570"/>
                </a:lnTo>
                <a:lnTo>
                  <a:pt x="268" y="569"/>
                </a:lnTo>
                <a:lnTo>
                  <a:pt x="268" y="567"/>
                </a:lnTo>
                <a:lnTo>
                  <a:pt x="270" y="567"/>
                </a:lnTo>
                <a:lnTo>
                  <a:pt x="268" y="565"/>
                </a:lnTo>
                <a:lnTo>
                  <a:pt x="268" y="563"/>
                </a:lnTo>
                <a:lnTo>
                  <a:pt x="268" y="561"/>
                </a:lnTo>
                <a:lnTo>
                  <a:pt x="266" y="561"/>
                </a:lnTo>
                <a:lnTo>
                  <a:pt x="264" y="561"/>
                </a:lnTo>
                <a:lnTo>
                  <a:pt x="262" y="559"/>
                </a:lnTo>
                <a:lnTo>
                  <a:pt x="262" y="557"/>
                </a:lnTo>
                <a:lnTo>
                  <a:pt x="262" y="555"/>
                </a:lnTo>
                <a:lnTo>
                  <a:pt x="262" y="554"/>
                </a:lnTo>
                <a:lnTo>
                  <a:pt x="262" y="552"/>
                </a:lnTo>
                <a:lnTo>
                  <a:pt x="262" y="550"/>
                </a:lnTo>
                <a:lnTo>
                  <a:pt x="264" y="548"/>
                </a:lnTo>
                <a:lnTo>
                  <a:pt x="264" y="546"/>
                </a:lnTo>
                <a:lnTo>
                  <a:pt x="262" y="546"/>
                </a:lnTo>
                <a:lnTo>
                  <a:pt x="261" y="546"/>
                </a:lnTo>
                <a:lnTo>
                  <a:pt x="259" y="544"/>
                </a:lnTo>
                <a:lnTo>
                  <a:pt x="257" y="544"/>
                </a:lnTo>
                <a:lnTo>
                  <a:pt x="255" y="544"/>
                </a:lnTo>
                <a:lnTo>
                  <a:pt x="253" y="544"/>
                </a:lnTo>
                <a:lnTo>
                  <a:pt x="251" y="544"/>
                </a:lnTo>
                <a:lnTo>
                  <a:pt x="249" y="544"/>
                </a:lnTo>
                <a:lnTo>
                  <a:pt x="247" y="544"/>
                </a:lnTo>
                <a:lnTo>
                  <a:pt x="246" y="544"/>
                </a:lnTo>
                <a:lnTo>
                  <a:pt x="246" y="546"/>
                </a:lnTo>
                <a:lnTo>
                  <a:pt x="244" y="546"/>
                </a:lnTo>
                <a:lnTo>
                  <a:pt x="242" y="546"/>
                </a:lnTo>
                <a:lnTo>
                  <a:pt x="240" y="546"/>
                </a:lnTo>
                <a:lnTo>
                  <a:pt x="240" y="544"/>
                </a:lnTo>
                <a:lnTo>
                  <a:pt x="240" y="542"/>
                </a:lnTo>
                <a:lnTo>
                  <a:pt x="242" y="542"/>
                </a:lnTo>
                <a:lnTo>
                  <a:pt x="242" y="540"/>
                </a:lnTo>
                <a:lnTo>
                  <a:pt x="242" y="539"/>
                </a:lnTo>
                <a:lnTo>
                  <a:pt x="240" y="537"/>
                </a:lnTo>
                <a:lnTo>
                  <a:pt x="238" y="535"/>
                </a:lnTo>
                <a:lnTo>
                  <a:pt x="236" y="535"/>
                </a:lnTo>
                <a:lnTo>
                  <a:pt x="232" y="535"/>
                </a:lnTo>
                <a:lnTo>
                  <a:pt x="232" y="533"/>
                </a:lnTo>
                <a:lnTo>
                  <a:pt x="232" y="531"/>
                </a:lnTo>
                <a:lnTo>
                  <a:pt x="232" y="529"/>
                </a:lnTo>
                <a:lnTo>
                  <a:pt x="232" y="527"/>
                </a:lnTo>
                <a:lnTo>
                  <a:pt x="231" y="527"/>
                </a:lnTo>
                <a:lnTo>
                  <a:pt x="229" y="525"/>
                </a:lnTo>
                <a:lnTo>
                  <a:pt x="229" y="524"/>
                </a:lnTo>
                <a:lnTo>
                  <a:pt x="229" y="522"/>
                </a:lnTo>
                <a:lnTo>
                  <a:pt x="227" y="522"/>
                </a:lnTo>
                <a:lnTo>
                  <a:pt x="225" y="522"/>
                </a:lnTo>
                <a:lnTo>
                  <a:pt x="223" y="522"/>
                </a:lnTo>
                <a:lnTo>
                  <a:pt x="223" y="520"/>
                </a:lnTo>
                <a:lnTo>
                  <a:pt x="221" y="520"/>
                </a:lnTo>
                <a:lnTo>
                  <a:pt x="219" y="520"/>
                </a:lnTo>
                <a:lnTo>
                  <a:pt x="217" y="518"/>
                </a:lnTo>
                <a:lnTo>
                  <a:pt x="216" y="518"/>
                </a:lnTo>
                <a:lnTo>
                  <a:pt x="216" y="516"/>
                </a:lnTo>
                <a:lnTo>
                  <a:pt x="214" y="516"/>
                </a:lnTo>
                <a:lnTo>
                  <a:pt x="212" y="514"/>
                </a:lnTo>
                <a:lnTo>
                  <a:pt x="210" y="514"/>
                </a:lnTo>
                <a:lnTo>
                  <a:pt x="208" y="514"/>
                </a:lnTo>
                <a:lnTo>
                  <a:pt x="206" y="514"/>
                </a:lnTo>
                <a:lnTo>
                  <a:pt x="204" y="514"/>
                </a:lnTo>
                <a:lnTo>
                  <a:pt x="202" y="514"/>
                </a:lnTo>
                <a:lnTo>
                  <a:pt x="201" y="514"/>
                </a:lnTo>
                <a:lnTo>
                  <a:pt x="199" y="514"/>
                </a:lnTo>
                <a:lnTo>
                  <a:pt x="197" y="514"/>
                </a:lnTo>
                <a:lnTo>
                  <a:pt x="195" y="514"/>
                </a:lnTo>
                <a:lnTo>
                  <a:pt x="193" y="514"/>
                </a:lnTo>
                <a:lnTo>
                  <a:pt x="191" y="514"/>
                </a:lnTo>
                <a:lnTo>
                  <a:pt x="189" y="514"/>
                </a:lnTo>
                <a:lnTo>
                  <a:pt x="187" y="514"/>
                </a:lnTo>
                <a:lnTo>
                  <a:pt x="186" y="514"/>
                </a:lnTo>
                <a:lnTo>
                  <a:pt x="184" y="514"/>
                </a:lnTo>
                <a:lnTo>
                  <a:pt x="184" y="514"/>
                </a:lnTo>
                <a:lnTo>
                  <a:pt x="182" y="514"/>
                </a:lnTo>
                <a:lnTo>
                  <a:pt x="180" y="512"/>
                </a:lnTo>
                <a:lnTo>
                  <a:pt x="178" y="512"/>
                </a:lnTo>
                <a:lnTo>
                  <a:pt x="176" y="512"/>
                </a:lnTo>
                <a:lnTo>
                  <a:pt x="174" y="512"/>
                </a:lnTo>
                <a:lnTo>
                  <a:pt x="172" y="514"/>
                </a:lnTo>
                <a:lnTo>
                  <a:pt x="172" y="516"/>
                </a:lnTo>
                <a:lnTo>
                  <a:pt x="171" y="516"/>
                </a:lnTo>
                <a:lnTo>
                  <a:pt x="171" y="518"/>
                </a:lnTo>
                <a:lnTo>
                  <a:pt x="169" y="518"/>
                </a:lnTo>
                <a:lnTo>
                  <a:pt x="167" y="518"/>
                </a:lnTo>
                <a:lnTo>
                  <a:pt x="167" y="520"/>
                </a:lnTo>
                <a:lnTo>
                  <a:pt x="165" y="520"/>
                </a:lnTo>
                <a:lnTo>
                  <a:pt x="165" y="522"/>
                </a:lnTo>
                <a:lnTo>
                  <a:pt x="163" y="524"/>
                </a:lnTo>
                <a:lnTo>
                  <a:pt x="163" y="525"/>
                </a:lnTo>
                <a:lnTo>
                  <a:pt x="161" y="527"/>
                </a:lnTo>
                <a:lnTo>
                  <a:pt x="159" y="527"/>
                </a:lnTo>
                <a:lnTo>
                  <a:pt x="157" y="529"/>
                </a:lnTo>
                <a:lnTo>
                  <a:pt x="157" y="531"/>
                </a:lnTo>
                <a:lnTo>
                  <a:pt x="156" y="531"/>
                </a:lnTo>
                <a:lnTo>
                  <a:pt x="154" y="531"/>
                </a:lnTo>
                <a:lnTo>
                  <a:pt x="154" y="529"/>
                </a:lnTo>
                <a:lnTo>
                  <a:pt x="152" y="529"/>
                </a:lnTo>
                <a:lnTo>
                  <a:pt x="150" y="527"/>
                </a:lnTo>
                <a:lnTo>
                  <a:pt x="148" y="527"/>
                </a:lnTo>
                <a:lnTo>
                  <a:pt x="148" y="525"/>
                </a:lnTo>
                <a:lnTo>
                  <a:pt x="146" y="525"/>
                </a:lnTo>
                <a:lnTo>
                  <a:pt x="144" y="524"/>
                </a:lnTo>
                <a:lnTo>
                  <a:pt x="142" y="524"/>
                </a:lnTo>
                <a:lnTo>
                  <a:pt x="142" y="522"/>
                </a:lnTo>
                <a:lnTo>
                  <a:pt x="141" y="522"/>
                </a:lnTo>
                <a:lnTo>
                  <a:pt x="141" y="520"/>
                </a:lnTo>
                <a:lnTo>
                  <a:pt x="139" y="518"/>
                </a:lnTo>
                <a:lnTo>
                  <a:pt x="139" y="516"/>
                </a:lnTo>
                <a:lnTo>
                  <a:pt x="139" y="514"/>
                </a:lnTo>
                <a:lnTo>
                  <a:pt x="139" y="512"/>
                </a:lnTo>
                <a:lnTo>
                  <a:pt x="139" y="510"/>
                </a:lnTo>
                <a:lnTo>
                  <a:pt x="139" y="509"/>
                </a:lnTo>
                <a:lnTo>
                  <a:pt x="139" y="507"/>
                </a:lnTo>
                <a:lnTo>
                  <a:pt x="139" y="505"/>
                </a:lnTo>
                <a:lnTo>
                  <a:pt x="137" y="503"/>
                </a:lnTo>
                <a:lnTo>
                  <a:pt x="137" y="501"/>
                </a:lnTo>
                <a:lnTo>
                  <a:pt x="137" y="499"/>
                </a:lnTo>
                <a:lnTo>
                  <a:pt x="137" y="497"/>
                </a:lnTo>
                <a:lnTo>
                  <a:pt x="137" y="495"/>
                </a:lnTo>
                <a:lnTo>
                  <a:pt x="135" y="495"/>
                </a:lnTo>
                <a:lnTo>
                  <a:pt x="133" y="495"/>
                </a:lnTo>
                <a:lnTo>
                  <a:pt x="131" y="494"/>
                </a:lnTo>
                <a:lnTo>
                  <a:pt x="129" y="494"/>
                </a:lnTo>
                <a:lnTo>
                  <a:pt x="127" y="494"/>
                </a:lnTo>
                <a:lnTo>
                  <a:pt x="127" y="492"/>
                </a:lnTo>
                <a:lnTo>
                  <a:pt x="125" y="492"/>
                </a:lnTo>
                <a:lnTo>
                  <a:pt x="125" y="490"/>
                </a:lnTo>
                <a:lnTo>
                  <a:pt x="124" y="490"/>
                </a:lnTo>
                <a:lnTo>
                  <a:pt x="122" y="490"/>
                </a:lnTo>
                <a:lnTo>
                  <a:pt x="122" y="490"/>
                </a:lnTo>
                <a:lnTo>
                  <a:pt x="120" y="488"/>
                </a:lnTo>
                <a:lnTo>
                  <a:pt x="120" y="486"/>
                </a:lnTo>
                <a:lnTo>
                  <a:pt x="120" y="484"/>
                </a:lnTo>
                <a:lnTo>
                  <a:pt x="120" y="482"/>
                </a:lnTo>
                <a:lnTo>
                  <a:pt x="120" y="480"/>
                </a:lnTo>
                <a:lnTo>
                  <a:pt x="120" y="479"/>
                </a:lnTo>
                <a:lnTo>
                  <a:pt x="118" y="477"/>
                </a:lnTo>
                <a:lnTo>
                  <a:pt x="116" y="475"/>
                </a:lnTo>
                <a:lnTo>
                  <a:pt x="114" y="473"/>
                </a:lnTo>
                <a:lnTo>
                  <a:pt x="112" y="471"/>
                </a:lnTo>
                <a:lnTo>
                  <a:pt x="112" y="469"/>
                </a:lnTo>
                <a:lnTo>
                  <a:pt x="110" y="469"/>
                </a:lnTo>
                <a:lnTo>
                  <a:pt x="110" y="467"/>
                </a:lnTo>
                <a:lnTo>
                  <a:pt x="109" y="467"/>
                </a:lnTo>
                <a:lnTo>
                  <a:pt x="107" y="465"/>
                </a:lnTo>
                <a:lnTo>
                  <a:pt x="105" y="465"/>
                </a:lnTo>
                <a:lnTo>
                  <a:pt x="105" y="464"/>
                </a:lnTo>
                <a:lnTo>
                  <a:pt x="103" y="464"/>
                </a:lnTo>
                <a:lnTo>
                  <a:pt x="101" y="462"/>
                </a:lnTo>
                <a:lnTo>
                  <a:pt x="99" y="462"/>
                </a:lnTo>
                <a:lnTo>
                  <a:pt x="99" y="460"/>
                </a:lnTo>
                <a:lnTo>
                  <a:pt x="97" y="460"/>
                </a:lnTo>
                <a:lnTo>
                  <a:pt x="97" y="458"/>
                </a:lnTo>
                <a:lnTo>
                  <a:pt x="95" y="456"/>
                </a:lnTo>
                <a:lnTo>
                  <a:pt x="95" y="454"/>
                </a:lnTo>
                <a:lnTo>
                  <a:pt x="94" y="452"/>
                </a:lnTo>
                <a:lnTo>
                  <a:pt x="94" y="450"/>
                </a:lnTo>
                <a:lnTo>
                  <a:pt x="92" y="449"/>
                </a:lnTo>
                <a:lnTo>
                  <a:pt x="90" y="447"/>
                </a:lnTo>
                <a:lnTo>
                  <a:pt x="90" y="445"/>
                </a:lnTo>
                <a:lnTo>
                  <a:pt x="90" y="445"/>
                </a:lnTo>
                <a:lnTo>
                  <a:pt x="88" y="443"/>
                </a:lnTo>
                <a:lnTo>
                  <a:pt x="88" y="441"/>
                </a:lnTo>
                <a:lnTo>
                  <a:pt x="86" y="439"/>
                </a:lnTo>
                <a:lnTo>
                  <a:pt x="84" y="437"/>
                </a:lnTo>
                <a:lnTo>
                  <a:pt x="82" y="437"/>
                </a:lnTo>
                <a:lnTo>
                  <a:pt x="80" y="435"/>
                </a:lnTo>
                <a:lnTo>
                  <a:pt x="79" y="434"/>
                </a:lnTo>
                <a:lnTo>
                  <a:pt x="77" y="434"/>
                </a:lnTo>
                <a:lnTo>
                  <a:pt x="75" y="432"/>
                </a:lnTo>
                <a:lnTo>
                  <a:pt x="75" y="430"/>
                </a:lnTo>
                <a:lnTo>
                  <a:pt x="73" y="430"/>
                </a:lnTo>
                <a:lnTo>
                  <a:pt x="71" y="430"/>
                </a:lnTo>
                <a:lnTo>
                  <a:pt x="69" y="430"/>
                </a:lnTo>
                <a:lnTo>
                  <a:pt x="67" y="430"/>
                </a:lnTo>
                <a:lnTo>
                  <a:pt x="65" y="430"/>
                </a:lnTo>
                <a:lnTo>
                  <a:pt x="64" y="432"/>
                </a:lnTo>
                <a:lnTo>
                  <a:pt x="62" y="432"/>
                </a:lnTo>
                <a:lnTo>
                  <a:pt x="60" y="432"/>
                </a:lnTo>
                <a:lnTo>
                  <a:pt x="58" y="432"/>
                </a:lnTo>
                <a:lnTo>
                  <a:pt x="56" y="432"/>
                </a:lnTo>
                <a:lnTo>
                  <a:pt x="54" y="434"/>
                </a:lnTo>
                <a:lnTo>
                  <a:pt x="52" y="434"/>
                </a:lnTo>
                <a:lnTo>
                  <a:pt x="50" y="434"/>
                </a:lnTo>
                <a:lnTo>
                  <a:pt x="49" y="434"/>
                </a:lnTo>
                <a:lnTo>
                  <a:pt x="47" y="434"/>
                </a:lnTo>
                <a:lnTo>
                  <a:pt x="45" y="434"/>
                </a:lnTo>
                <a:lnTo>
                  <a:pt x="43" y="432"/>
                </a:lnTo>
                <a:lnTo>
                  <a:pt x="41" y="432"/>
                </a:lnTo>
                <a:lnTo>
                  <a:pt x="41" y="432"/>
                </a:lnTo>
                <a:lnTo>
                  <a:pt x="39" y="432"/>
                </a:lnTo>
                <a:lnTo>
                  <a:pt x="39" y="434"/>
                </a:lnTo>
                <a:lnTo>
                  <a:pt x="37" y="434"/>
                </a:lnTo>
                <a:lnTo>
                  <a:pt x="35" y="434"/>
                </a:lnTo>
                <a:lnTo>
                  <a:pt x="34" y="434"/>
                </a:lnTo>
                <a:lnTo>
                  <a:pt x="32" y="434"/>
                </a:lnTo>
                <a:lnTo>
                  <a:pt x="30" y="434"/>
                </a:lnTo>
                <a:lnTo>
                  <a:pt x="30" y="432"/>
                </a:lnTo>
                <a:lnTo>
                  <a:pt x="32" y="430"/>
                </a:lnTo>
                <a:lnTo>
                  <a:pt x="32" y="428"/>
                </a:lnTo>
                <a:lnTo>
                  <a:pt x="32" y="426"/>
                </a:lnTo>
                <a:lnTo>
                  <a:pt x="32" y="424"/>
                </a:lnTo>
                <a:lnTo>
                  <a:pt x="34" y="422"/>
                </a:lnTo>
                <a:lnTo>
                  <a:pt x="34" y="420"/>
                </a:lnTo>
                <a:lnTo>
                  <a:pt x="34" y="419"/>
                </a:lnTo>
                <a:lnTo>
                  <a:pt x="34" y="417"/>
                </a:lnTo>
                <a:lnTo>
                  <a:pt x="34" y="415"/>
                </a:lnTo>
                <a:lnTo>
                  <a:pt x="35" y="413"/>
                </a:lnTo>
                <a:lnTo>
                  <a:pt x="35" y="411"/>
                </a:lnTo>
                <a:lnTo>
                  <a:pt x="35" y="409"/>
                </a:lnTo>
                <a:lnTo>
                  <a:pt x="35" y="407"/>
                </a:lnTo>
                <a:lnTo>
                  <a:pt x="35" y="405"/>
                </a:lnTo>
                <a:lnTo>
                  <a:pt x="35" y="404"/>
                </a:lnTo>
                <a:lnTo>
                  <a:pt x="37" y="402"/>
                </a:lnTo>
                <a:lnTo>
                  <a:pt x="37" y="400"/>
                </a:lnTo>
                <a:lnTo>
                  <a:pt x="39" y="400"/>
                </a:lnTo>
                <a:lnTo>
                  <a:pt x="41" y="398"/>
                </a:lnTo>
                <a:lnTo>
                  <a:pt x="41" y="398"/>
                </a:lnTo>
                <a:lnTo>
                  <a:pt x="43" y="398"/>
                </a:lnTo>
                <a:lnTo>
                  <a:pt x="45" y="396"/>
                </a:lnTo>
                <a:lnTo>
                  <a:pt x="47" y="396"/>
                </a:lnTo>
                <a:lnTo>
                  <a:pt x="49" y="394"/>
                </a:lnTo>
                <a:lnTo>
                  <a:pt x="49" y="392"/>
                </a:lnTo>
                <a:lnTo>
                  <a:pt x="50" y="392"/>
                </a:lnTo>
                <a:lnTo>
                  <a:pt x="52" y="390"/>
                </a:lnTo>
                <a:lnTo>
                  <a:pt x="52" y="389"/>
                </a:lnTo>
                <a:lnTo>
                  <a:pt x="52" y="387"/>
                </a:lnTo>
                <a:lnTo>
                  <a:pt x="52" y="385"/>
                </a:lnTo>
                <a:lnTo>
                  <a:pt x="50" y="383"/>
                </a:lnTo>
                <a:lnTo>
                  <a:pt x="50" y="381"/>
                </a:lnTo>
                <a:lnTo>
                  <a:pt x="52" y="381"/>
                </a:lnTo>
                <a:lnTo>
                  <a:pt x="52" y="379"/>
                </a:lnTo>
                <a:lnTo>
                  <a:pt x="52" y="377"/>
                </a:lnTo>
                <a:lnTo>
                  <a:pt x="52" y="374"/>
                </a:lnTo>
                <a:lnTo>
                  <a:pt x="52" y="372"/>
                </a:lnTo>
                <a:lnTo>
                  <a:pt x="52" y="370"/>
                </a:lnTo>
                <a:lnTo>
                  <a:pt x="52" y="368"/>
                </a:lnTo>
                <a:lnTo>
                  <a:pt x="52" y="366"/>
                </a:lnTo>
                <a:lnTo>
                  <a:pt x="54" y="364"/>
                </a:lnTo>
                <a:lnTo>
                  <a:pt x="54" y="362"/>
                </a:lnTo>
                <a:lnTo>
                  <a:pt x="54" y="360"/>
                </a:lnTo>
                <a:lnTo>
                  <a:pt x="54" y="359"/>
                </a:lnTo>
                <a:lnTo>
                  <a:pt x="52" y="357"/>
                </a:lnTo>
                <a:lnTo>
                  <a:pt x="52" y="357"/>
                </a:lnTo>
                <a:lnTo>
                  <a:pt x="54" y="357"/>
                </a:lnTo>
                <a:lnTo>
                  <a:pt x="54" y="355"/>
                </a:lnTo>
                <a:lnTo>
                  <a:pt x="56" y="355"/>
                </a:lnTo>
                <a:lnTo>
                  <a:pt x="58" y="355"/>
                </a:lnTo>
                <a:lnTo>
                  <a:pt x="58" y="353"/>
                </a:lnTo>
                <a:lnTo>
                  <a:pt x="60" y="353"/>
                </a:lnTo>
                <a:lnTo>
                  <a:pt x="60" y="351"/>
                </a:lnTo>
                <a:lnTo>
                  <a:pt x="60" y="349"/>
                </a:lnTo>
                <a:lnTo>
                  <a:pt x="60" y="347"/>
                </a:lnTo>
                <a:lnTo>
                  <a:pt x="60" y="345"/>
                </a:lnTo>
                <a:lnTo>
                  <a:pt x="60" y="344"/>
                </a:lnTo>
                <a:lnTo>
                  <a:pt x="60" y="342"/>
                </a:lnTo>
                <a:lnTo>
                  <a:pt x="62" y="340"/>
                </a:lnTo>
                <a:lnTo>
                  <a:pt x="64" y="338"/>
                </a:lnTo>
                <a:lnTo>
                  <a:pt x="64" y="336"/>
                </a:lnTo>
                <a:lnTo>
                  <a:pt x="64" y="334"/>
                </a:lnTo>
                <a:lnTo>
                  <a:pt x="65" y="332"/>
                </a:lnTo>
                <a:lnTo>
                  <a:pt x="65" y="330"/>
                </a:lnTo>
                <a:lnTo>
                  <a:pt x="65" y="329"/>
                </a:lnTo>
                <a:lnTo>
                  <a:pt x="67" y="327"/>
                </a:lnTo>
                <a:lnTo>
                  <a:pt x="67" y="325"/>
                </a:lnTo>
                <a:lnTo>
                  <a:pt x="67" y="323"/>
                </a:lnTo>
                <a:lnTo>
                  <a:pt x="67" y="321"/>
                </a:lnTo>
                <a:lnTo>
                  <a:pt x="67" y="319"/>
                </a:lnTo>
                <a:lnTo>
                  <a:pt x="71" y="317"/>
                </a:lnTo>
                <a:lnTo>
                  <a:pt x="71" y="315"/>
                </a:lnTo>
                <a:lnTo>
                  <a:pt x="69" y="314"/>
                </a:lnTo>
                <a:lnTo>
                  <a:pt x="67" y="314"/>
                </a:lnTo>
                <a:lnTo>
                  <a:pt x="65" y="312"/>
                </a:lnTo>
                <a:lnTo>
                  <a:pt x="65" y="312"/>
                </a:lnTo>
                <a:lnTo>
                  <a:pt x="65" y="310"/>
                </a:lnTo>
                <a:lnTo>
                  <a:pt x="65" y="308"/>
                </a:lnTo>
                <a:lnTo>
                  <a:pt x="64" y="306"/>
                </a:lnTo>
                <a:lnTo>
                  <a:pt x="64" y="304"/>
                </a:lnTo>
                <a:lnTo>
                  <a:pt x="64" y="302"/>
                </a:lnTo>
                <a:lnTo>
                  <a:pt x="64" y="300"/>
                </a:lnTo>
                <a:lnTo>
                  <a:pt x="64" y="299"/>
                </a:lnTo>
                <a:lnTo>
                  <a:pt x="64" y="297"/>
                </a:lnTo>
                <a:lnTo>
                  <a:pt x="62" y="297"/>
                </a:lnTo>
                <a:lnTo>
                  <a:pt x="62" y="295"/>
                </a:lnTo>
                <a:lnTo>
                  <a:pt x="62" y="293"/>
                </a:lnTo>
                <a:lnTo>
                  <a:pt x="62" y="291"/>
                </a:lnTo>
                <a:lnTo>
                  <a:pt x="62" y="289"/>
                </a:lnTo>
                <a:lnTo>
                  <a:pt x="60" y="287"/>
                </a:lnTo>
                <a:lnTo>
                  <a:pt x="58" y="285"/>
                </a:lnTo>
                <a:lnTo>
                  <a:pt x="58" y="284"/>
                </a:lnTo>
                <a:lnTo>
                  <a:pt x="58" y="282"/>
                </a:lnTo>
                <a:lnTo>
                  <a:pt x="58" y="280"/>
                </a:lnTo>
                <a:lnTo>
                  <a:pt x="58" y="278"/>
                </a:lnTo>
                <a:lnTo>
                  <a:pt x="58" y="276"/>
                </a:lnTo>
                <a:lnTo>
                  <a:pt x="58" y="274"/>
                </a:lnTo>
                <a:lnTo>
                  <a:pt x="58" y="272"/>
                </a:lnTo>
                <a:lnTo>
                  <a:pt x="58" y="270"/>
                </a:lnTo>
                <a:lnTo>
                  <a:pt x="58" y="269"/>
                </a:lnTo>
                <a:lnTo>
                  <a:pt x="60" y="269"/>
                </a:lnTo>
                <a:lnTo>
                  <a:pt x="60" y="267"/>
                </a:lnTo>
                <a:lnTo>
                  <a:pt x="75" y="267"/>
                </a:lnTo>
                <a:lnTo>
                  <a:pt x="75" y="265"/>
                </a:lnTo>
                <a:lnTo>
                  <a:pt x="77" y="263"/>
                </a:lnTo>
                <a:lnTo>
                  <a:pt x="77" y="261"/>
                </a:lnTo>
                <a:lnTo>
                  <a:pt x="79" y="259"/>
                </a:lnTo>
                <a:lnTo>
                  <a:pt x="79" y="257"/>
                </a:lnTo>
                <a:lnTo>
                  <a:pt x="80" y="255"/>
                </a:lnTo>
                <a:lnTo>
                  <a:pt x="82" y="254"/>
                </a:lnTo>
                <a:lnTo>
                  <a:pt x="84" y="254"/>
                </a:lnTo>
                <a:lnTo>
                  <a:pt x="86" y="254"/>
                </a:lnTo>
                <a:lnTo>
                  <a:pt x="88" y="254"/>
                </a:lnTo>
                <a:lnTo>
                  <a:pt x="90" y="254"/>
                </a:lnTo>
                <a:lnTo>
                  <a:pt x="90" y="252"/>
                </a:lnTo>
                <a:lnTo>
                  <a:pt x="92" y="252"/>
                </a:lnTo>
                <a:lnTo>
                  <a:pt x="94" y="250"/>
                </a:lnTo>
                <a:lnTo>
                  <a:pt x="95" y="250"/>
                </a:lnTo>
                <a:lnTo>
                  <a:pt x="95" y="248"/>
                </a:lnTo>
                <a:lnTo>
                  <a:pt x="97" y="246"/>
                </a:lnTo>
                <a:lnTo>
                  <a:pt x="99" y="246"/>
                </a:lnTo>
                <a:lnTo>
                  <a:pt x="99" y="244"/>
                </a:lnTo>
                <a:lnTo>
                  <a:pt x="101" y="244"/>
                </a:lnTo>
                <a:lnTo>
                  <a:pt x="103" y="242"/>
                </a:lnTo>
                <a:lnTo>
                  <a:pt x="105" y="244"/>
                </a:lnTo>
                <a:lnTo>
                  <a:pt x="107" y="244"/>
                </a:lnTo>
                <a:lnTo>
                  <a:pt x="109" y="244"/>
                </a:lnTo>
                <a:lnTo>
                  <a:pt x="110" y="244"/>
                </a:lnTo>
                <a:lnTo>
                  <a:pt x="110" y="246"/>
                </a:lnTo>
                <a:lnTo>
                  <a:pt x="110" y="248"/>
                </a:lnTo>
                <a:lnTo>
                  <a:pt x="112" y="250"/>
                </a:lnTo>
                <a:lnTo>
                  <a:pt x="114" y="250"/>
                </a:lnTo>
                <a:lnTo>
                  <a:pt x="116" y="250"/>
                </a:lnTo>
                <a:lnTo>
                  <a:pt x="116" y="252"/>
                </a:lnTo>
                <a:lnTo>
                  <a:pt x="118" y="252"/>
                </a:lnTo>
                <a:lnTo>
                  <a:pt x="118" y="254"/>
                </a:lnTo>
                <a:lnTo>
                  <a:pt x="120" y="254"/>
                </a:lnTo>
                <a:lnTo>
                  <a:pt x="122" y="254"/>
                </a:lnTo>
                <a:lnTo>
                  <a:pt x="124" y="254"/>
                </a:lnTo>
                <a:lnTo>
                  <a:pt x="124" y="252"/>
                </a:lnTo>
                <a:lnTo>
                  <a:pt x="125" y="252"/>
                </a:lnTo>
                <a:lnTo>
                  <a:pt x="127" y="252"/>
                </a:lnTo>
                <a:lnTo>
                  <a:pt x="129" y="252"/>
                </a:lnTo>
                <a:lnTo>
                  <a:pt x="131" y="250"/>
                </a:lnTo>
                <a:lnTo>
                  <a:pt x="133" y="250"/>
                </a:lnTo>
                <a:lnTo>
                  <a:pt x="133" y="248"/>
                </a:lnTo>
                <a:lnTo>
                  <a:pt x="135" y="248"/>
                </a:lnTo>
                <a:lnTo>
                  <a:pt x="137" y="248"/>
                </a:lnTo>
                <a:lnTo>
                  <a:pt x="137" y="246"/>
                </a:lnTo>
                <a:lnTo>
                  <a:pt x="137" y="244"/>
                </a:lnTo>
                <a:lnTo>
                  <a:pt x="139" y="242"/>
                </a:lnTo>
                <a:lnTo>
                  <a:pt x="141" y="240"/>
                </a:lnTo>
                <a:lnTo>
                  <a:pt x="142" y="240"/>
                </a:lnTo>
                <a:lnTo>
                  <a:pt x="142" y="239"/>
                </a:lnTo>
                <a:lnTo>
                  <a:pt x="144" y="239"/>
                </a:lnTo>
                <a:lnTo>
                  <a:pt x="146" y="239"/>
                </a:lnTo>
                <a:lnTo>
                  <a:pt x="148" y="239"/>
                </a:lnTo>
                <a:lnTo>
                  <a:pt x="150" y="240"/>
                </a:lnTo>
                <a:lnTo>
                  <a:pt x="152" y="240"/>
                </a:lnTo>
                <a:lnTo>
                  <a:pt x="152" y="239"/>
                </a:lnTo>
                <a:lnTo>
                  <a:pt x="154" y="239"/>
                </a:lnTo>
                <a:lnTo>
                  <a:pt x="156" y="239"/>
                </a:lnTo>
                <a:lnTo>
                  <a:pt x="157" y="239"/>
                </a:lnTo>
                <a:lnTo>
                  <a:pt x="159" y="237"/>
                </a:lnTo>
                <a:lnTo>
                  <a:pt x="159" y="235"/>
                </a:lnTo>
                <a:lnTo>
                  <a:pt x="161" y="233"/>
                </a:lnTo>
                <a:lnTo>
                  <a:pt x="161" y="231"/>
                </a:lnTo>
                <a:lnTo>
                  <a:pt x="163" y="229"/>
                </a:lnTo>
                <a:lnTo>
                  <a:pt x="163" y="227"/>
                </a:lnTo>
                <a:lnTo>
                  <a:pt x="163" y="225"/>
                </a:lnTo>
                <a:lnTo>
                  <a:pt x="163" y="224"/>
                </a:lnTo>
                <a:lnTo>
                  <a:pt x="163" y="222"/>
                </a:lnTo>
                <a:lnTo>
                  <a:pt x="163" y="222"/>
                </a:lnTo>
                <a:lnTo>
                  <a:pt x="163" y="220"/>
                </a:lnTo>
                <a:lnTo>
                  <a:pt x="163" y="218"/>
                </a:lnTo>
                <a:lnTo>
                  <a:pt x="163" y="216"/>
                </a:lnTo>
                <a:lnTo>
                  <a:pt x="161" y="216"/>
                </a:lnTo>
                <a:lnTo>
                  <a:pt x="161" y="214"/>
                </a:lnTo>
                <a:lnTo>
                  <a:pt x="161" y="212"/>
                </a:lnTo>
                <a:lnTo>
                  <a:pt x="161" y="210"/>
                </a:lnTo>
                <a:lnTo>
                  <a:pt x="159" y="209"/>
                </a:lnTo>
                <a:lnTo>
                  <a:pt x="157" y="207"/>
                </a:lnTo>
                <a:lnTo>
                  <a:pt x="156" y="205"/>
                </a:lnTo>
                <a:lnTo>
                  <a:pt x="154" y="203"/>
                </a:lnTo>
                <a:lnTo>
                  <a:pt x="152" y="203"/>
                </a:lnTo>
                <a:lnTo>
                  <a:pt x="150" y="201"/>
                </a:lnTo>
                <a:lnTo>
                  <a:pt x="148" y="201"/>
                </a:lnTo>
                <a:lnTo>
                  <a:pt x="146" y="199"/>
                </a:lnTo>
                <a:lnTo>
                  <a:pt x="144" y="197"/>
                </a:lnTo>
                <a:lnTo>
                  <a:pt x="142" y="197"/>
                </a:lnTo>
                <a:lnTo>
                  <a:pt x="141" y="195"/>
                </a:lnTo>
                <a:lnTo>
                  <a:pt x="139" y="193"/>
                </a:lnTo>
                <a:lnTo>
                  <a:pt x="137" y="193"/>
                </a:lnTo>
                <a:lnTo>
                  <a:pt x="137" y="192"/>
                </a:lnTo>
                <a:lnTo>
                  <a:pt x="135" y="192"/>
                </a:lnTo>
                <a:lnTo>
                  <a:pt x="133" y="190"/>
                </a:lnTo>
                <a:lnTo>
                  <a:pt x="131" y="190"/>
                </a:lnTo>
                <a:lnTo>
                  <a:pt x="129" y="188"/>
                </a:lnTo>
                <a:lnTo>
                  <a:pt x="127" y="188"/>
                </a:lnTo>
                <a:lnTo>
                  <a:pt x="125" y="186"/>
                </a:lnTo>
                <a:lnTo>
                  <a:pt x="124" y="186"/>
                </a:lnTo>
                <a:lnTo>
                  <a:pt x="122" y="184"/>
                </a:lnTo>
                <a:lnTo>
                  <a:pt x="120" y="184"/>
                </a:lnTo>
                <a:lnTo>
                  <a:pt x="118" y="182"/>
                </a:lnTo>
                <a:lnTo>
                  <a:pt x="116" y="182"/>
                </a:lnTo>
                <a:lnTo>
                  <a:pt x="114" y="180"/>
                </a:lnTo>
                <a:lnTo>
                  <a:pt x="112" y="180"/>
                </a:lnTo>
                <a:lnTo>
                  <a:pt x="110" y="178"/>
                </a:lnTo>
                <a:lnTo>
                  <a:pt x="109" y="177"/>
                </a:lnTo>
                <a:lnTo>
                  <a:pt x="107" y="177"/>
                </a:lnTo>
                <a:lnTo>
                  <a:pt x="107" y="177"/>
                </a:lnTo>
                <a:lnTo>
                  <a:pt x="105" y="175"/>
                </a:lnTo>
                <a:lnTo>
                  <a:pt x="105" y="173"/>
                </a:lnTo>
                <a:lnTo>
                  <a:pt x="105" y="171"/>
                </a:lnTo>
                <a:lnTo>
                  <a:pt x="107" y="171"/>
                </a:lnTo>
                <a:lnTo>
                  <a:pt x="107" y="169"/>
                </a:lnTo>
                <a:lnTo>
                  <a:pt x="107" y="167"/>
                </a:lnTo>
                <a:lnTo>
                  <a:pt x="107" y="165"/>
                </a:lnTo>
                <a:lnTo>
                  <a:pt x="109" y="165"/>
                </a:lnTo>
                <a:lnTo>
                  <a:pt x="109" y="163"/>
                </a:lnTo>
                <a:lnTo>
                  <a:pt x="109" y="162"/>
                </a:lnTo>
                <a:lnTo>
                  <a:pt x="110" y="162"/>
                </a:lnTo>
                <a:lnTo>
                  <a:pt x="110" y="160"/>
                </a:lnTo>
                <a:lnTo>
                  <a:pt x="109" y="162"/>
                </a:lnTo>
                <a:lnTo>
                  <a:pt x="107" y="162"/>
                </a:lnTo>
                <a:lnTo>
                  <a:pt x="107" y="163"/>
                </a:lnTo>
                <a:lnTo>
                  <a:pt x="105" y="163"/>
                </a:lnTo>
                <a:lnTo>
                  <a:pt x="103" y="163"/>
                </a:lnTo>
                <a:lnTo>
                  <a:pt x="101" y="165"/>
                </a:lnTo>
                <a:lnTo>
                  <a:pt x="101" y="167"/>
                </a:lnTo>
                <a:lnTo>
                  <a:pt x="99" y="167"/>
                </a:lnTo>
                <a:lnTo>
                  <a:pt x="99" y="165"/>
                </a:lnTo>
                <a:lnTo>
                  <a:pt x="97" y="165"/>
                </a:lnTo>
                <a:lnTo>
                  <a:pt x="97" y="167"/>
                </a:lnTo>
                <a:lnTo>
                  <a:pt x="95" y="167"/>
                </a:lnTo>
                <a:lnTo>
                  <a:pt x="94" y="167"/>
                </a:lnTo>
                <a:lnTo>
                  <a:pt x="94" y="169"/>
                </a:lnTo>
                <a:lnTo>
                  <a:pt x="94" y="167"/>
                </a:lnTo>
                <a:lnTo>
                  <a:pt x="92" y="169"/>
                </a:lnTo>
                <a:lnTo>
                  <a:pt x="90" y="167"/>
                </a:lnTo>
                <a:lnTo>
                  <a:pt x="88" y="171"/>
                </a:lnTo>
                <a:lnTo>
                  <a:pt x="88" y="173"/>
                </a:lnTo>
                <a:lnTo>
                  <a:pt x="90" y="173"/>
                </a:lnTo>
                <a:lnTo>
                  <a:pt x="88" y="173"/>
                </a:lnTo>
                <a:lnTo>
                  <a:pt x="88" y="173"/>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131"/>
          <p:cNvSpPr>
            <a:spLocks/>
          </p:cNvSpPr>
          <p:nvPr/>
        </p:nvSpPr>
        <p:spPr bwMode="auto">
          <a:xfrm>
            <a:off x="1100720" y="1360058"/>
            <a:ext cx="919162" cy="1227138"/>
          </a:xfrm>
          <a:custGeom>
            <a:avLst/>
            <a:gdLst>
              <a:gd name="T0" fmla="*/ 410 w 579"/>
              <a:gd name="T1" fmla="*/ 571 h 773"/>
              <a:gd name="T2" fmla="*/ 373 w 579"/>
              <a:gd name="T3" fmla="*/ 550 h 773"/>
              <a:gd name="T4" fmla="*/ 343 w 579"/>
              <a:gd name="T5" fmla="*/ 559 h 773"/>
              <a:gd name="T6" fmla="*/ 301 w 579"/>
              <a:gd name="T7" fmla="*/ 565 h 773"/>
              <a:gd name="T8" fmla="*/ 266 w 579"/>
              <a:gd name="T9" fmla="*/ 576 h 773"/>
              <a:gd name="T10" fmla="*/ 238 w 579"/>
              <a:gd name="T11" fmla="*/ 608 h 773"/>
              <a:gd name="T12" fmla="*/ 200 w 579"/>
              <a:gd name="T13" fmla="*/ 634 h 773"/>
              <a:gd name="T14" fmla="*/ 174 w 579"/>
              <a:gd name="T15" fmla="*/ 664 h 773"/>
              <a:gd name="T16" fmla="*/ 168 w 579"/>
              <a:gd name="T17" fmla="*/ 700 h 773"/>
              <a:gd name="T18" fmla="*/ 172 w 579"/>
              <a:gd name="T19" fmla="*/ 734 h 773"/>
              <a:gd name="T20" fmla="*/ 127 w 579"/>
              <a:gd name="T21" fmla="*/ 730 h 773"/>
              <a:gd name="T22" fmla="*/ 93 w 579"/>
              <a:gd name="T23" fmla="*/ 749 h 773"/>
              <a:gd name="T24" fmla="*/ 75 w 579"/>
              <a:gd name="T25" fmla="*/ 760 h 773"/>
              <a:gd name="T26" fmla="*/ 58 w 579"/>
              <a:gd name="T27" fmla="*/ 723 h 773"/>
              <a:gd name="T28" fmla="*/ 54 w 579"/>
              <a:gd name="T29" fmla="*/ 689 h 773"/>
              <a:gd name="T30" fmla="*/ 69 w 579"/>
              <a:gd name="T31" fmla="*/ 651 h 773"/>
              <a:gd name="T32" fmla="*/ 60 w 579"/>
              <a:gd name="T33" fmla="*/ 610 h 773"/>
              <a:gd name="T34" fmla="*/ 46 w 579"/>
              <a:gd name="T35" fmla="*/ 572 h 773"/>
              <a:gd name="T36" fmla="*/ 26 w 579"/>
              <a:gd name="T37" fmla="*/ 541 h 773"/>
              <a:gd name="T38" fmla="*/ 9 w 579"/>
              <a:gd name="T39" fmla="*/ 507 h 773"/>
              <a:gd name="T40" fmla="*/ 5 w 579"/>
              <a:gd name="T41" fmla="*/ 464 h 773"/>
              <a:gd name="T42" fmla="*/ 9 w 579"/>
              <a:gd name="T43" fmla="*/ 421 h 773"/>
              <a:gd name="T44" fmla="*/ 24 w 579"/>
              <a:gd name="T45" fmla="*/ 385 h 773"/>
              <a:gd name="T46" fmla="*/ 58 w 579"/>
              <a:gd name="T47" fmla="*/ 361 h 773"/>
              <a:gd name="T48" fmla="*/ 93 w 579"/>
              <a:gd name="T49" fmla="*/ 370 h 773"/>
              <a:gd name="T50" fmla="*/ 127 w 579"/>
              <a:gd name="T51" fmla="*/ 366 h 773"/>
              <a:gd name="T52" fmla="*/ 106 w 579"/>
              <a:gd name="T53" fmla="*/ 316 h 773"/>
              <a:gd name="T54" fmla="*/ 105 w 579"/>
              <a:gd name="T55" fmla="*/ 252 h 773"/>
              <a:gd name="T56" fmla="*/ 138 w 579"/>
              <a:gd name="T57" fmla="*/ 257 h 773"/>
              <a:gd name="T58" fmla="*/ 131 w 579"/>
              <a:gd name="T59" fmla="*/ 218 h 773"/>
              <a:gd name="T60" fmla="*/ 144 w 579"/>
              <a:gd name="T61" fmla="*/ 192 h 773"/>
              <a:gd name="T62" fmla="*/ 105 w 579"/>
              <a:gd name="T63" fmla="*/ 179 h 773"/>
              <a:gd name="T64" fmla="*/ 75 w 579"/>
              <a:gd name="T65" fmla="*/ 173 h 773"/>
              <a:gd name="T66" fmla="*/ 82 w 579"/>
              <a:gd name="T67" fmla="*/ 137 h 773"/>
              <a:gd name="T68" fmla="*/ 116 w 579"/>
              <a:gd name="T69" fmla="*/ 109 h 773"/>
              <a:gd name="T70" fmla="*/ 123 w 579"/>
              <a:gd name="T71" fmla="*/ 79 h 773"/>
              <a:gd name="T72" fmla="*/ 151 w 579"/>
              <a:gd name="T73" fmla="*/ 70 h 773"/>
              <a:gd name="T74" fmla="*/ 361 w 579"/>
              <a:gd name="T75" fmla="*/ 111 h 773"/>
              <a:gd name="T76" fmla="*/ 395 w 579"/>
              <a:gd name="T77" fmla="*/ 139 h 773"/>
              <a:gd name="T78" fmla="*/ 440 w 579"/>
              <a:gd name="T79" fmla="*/ 145 h 773"/>
              <a:gd name="T80" fmla="*/ 483 w 579"/>
              <a:gd name="T81" fmla="*/ 147 h 773"/>
              <a:gd name="T82" fmla="*/ 457 w 579"/>
              <a:gd name="T83" fmla="*/ 164 h 773"/>
              <a:gd name="T84" fmla="*/ 446 w 579"/>
              <a:gd name="T85" fmla="*/ 196 h 773"/>
              <a:gd name="T86" fmla="*/ 485 w 579"/>
              <a:gd name="T87" fmla="*/ 207 h 773"/>
              <a:gd name="T88" fmla="*/ 498 w 579"/>
              <a:gd name="T89" fmla="*/ 227 h 773"/>
              <a:gd name="T90" fmla="*/ 515 w 579"/>
              <a:gd name="T91" fmla="*/ 263 h 773"/>
              <a:gd name="T92" fmla="*/ 553 w 579"/>
              <a:gd name="T93" fmla="*/ 284 h 773"/>
              <a:gd name="T94" fmla="*/ 566 w 579"/>
              <a:gd name="T95" fmla="*/ 314 h 773"/>
              <a:gd name="T96" fmla="*/ 577 w 579"/>
              <a:gd name="T97" fmla="*/ 316 h 773"/>
              <a:gd name="T98" fmla="*/ 575 w 579"/>
              <a:gd name="T99" fmla="*/ 357 h 773"/>
              <a:gd name="T100" fmla="*/ 557 w 579"/>
              <a:gd name="T101" fmla="*/ 400 h 773"/>
              <a:gd name="T102" fmla="*/ 534 w 579"/>
              <a:gd name="T103" fmla="*/ 419 h 773"/>
              <a:gd name="T104" fmla="*/ 542 w 579"/>
              <a:gd name="T105" fmla="*/ 449 h 773"/>
              <a:gd name="T106" fmla="*/ 502 w 579"/>
              <a:gd name="T107" fmla="*/ 426 h 773"/>
              <a:gd name="T108" fmla="*/ 489 w 579"/>
              <a:gd name="T109" fmla="*/ 394 h 773"/>
              <a:gd name="T110" fmla="*/ 480 w 579"/>
              <a:gd name="T111" fmla="*/ 357 h 773"/>
              <a:gd name="T112" fmla="*/ 442 w 579"/>
              <a:gd name="T113" fmla="*/ 372 h 773"/>
              <a:gd name="T114" fmla="*/ 416 w 579"/>
              <a:gd name="T115" fmla="*/ 406 h 773"/>
              <a:gd name="T116" fmla="*/ 410 w 579"/>
              <a:gd name="T117" fmla="*/ 447 h 773"/>
              <a:gd name="T118" fmla="*/ 421 w 579"/>
              <a:gd name="T119" fmla="*/ 488 h 773"/>
              <a:gd name="T120" fmla="*/ 436 w 579"/>
              <a:gd name="T121" fmla="*/ 501 h 773"/>
              <a:gd name="T122" fmla="*/ 431 w 579"/>
              <a:gd name="T123" fmla="*/ 542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9" h="773">
                <a:moveTo>
                  <a:pt x="429" y="544"/>
                </a:moveTo>
                <a:lnTo>
                  <a:pt x="427" y="544"/>
                </a:lnTo>
                <a:lnTo>
                  <a:pt x="425" y="544"/>
                </a:lnTo>
                <a:lnTo>
                  <a:pt x="423" y="544"/>
                </a:lnTo>
                <a:lnTo>
                  <a:pt x="421" y="544"/>
                </a:lnTo>
                <a:lnTo>
                  <a:pt x="420" y="546"/>
                </a:lnTo>
                <a:lnTo>
                  <a:pt x="418" y="546"/>
                </a:lnTo>
                <a:lnTo>
                  <a:pt x="418" y="544"/>
                </a:lnTo>
                <a:lnTo>
                  <a:pt x="416" y="544"/>
                </a:lnTo>
                <a:lnTo>
                  <a:pt x="414" y="544"/>
                </a:lnTo>
                <a:lnTo>
                  <a:pt x="414" y="546"/>
                </a:lnTo>
                <a:lnTo>
                  <a:pt x="414" y="548"/>
                </a:lnTo>
                <a:lnTo>
                  <a:pt x="414" y="550"/>
                </a:lnTo>
                <a:lnTo>
                  <a:pt x="414" y="552"/>
                </a:lnTo>
                <a:lnTo>
                  <a:pt x="414" y="554"/>
                </a:lnTo>
                <a:lnTo>
                  <a:pt x="412" y="554"/>
                </a:lnTo>
                <a:lnTo>
                  <a:pt x="412" y="556"/>
                </a:lnTo>
                <a:lnTo>
                  <a:pt x="412" y="557"/>
                </a:lnTo>
                <a:lnTo>
                  <a:pt x="412" y="559"/>
                </a:lnTo>
                <a:lnTo>
                  <a:pt x="412" y="561"/>
                </a:lnTo>
                <a:lnTo>
                  <a:pt x="412" y="563"/>
                </a:lnTo>
                <a:lnTo>
                  <a:pt x="412" y="565"/>
                </a:lnTo>
                <a:lnTo>
                  <a:pt x="412" y="567"/>
                </a:lnTo>
                <a:lnTo>
                  <a:pt x="410" y="569"/>
                </a:lnTo>
                <a:lnTo>
                  <a:pt x="410" y="571"/>
                </a:lnTo>
                <a:lnTo>
                  <a:pt x="408" y="571"/>
                </a:lnTo>
                <a:lnTo>
                  <a:pt x="406" y="569"/>
                </a:lnTo>
                <a:lnTo>
                  <a:pt x="405" y="569"/>
                </a:lnTo>
                <a:lnTo>
                  <a:pt x="403" y="567"/>
                </a:lnTo>
                <a:lnTo>
                  <a:pt x="401" y="565"/>
                </a:lnTo>
                <a:lnTo>
                  <a:pt x="399" y="565"/>
                </a:lnTo>
                <a:lnTo>
                  <a:pt x="397" y="565"/>
                </a:lnTo>
                <a:lnTo>
                  <a:pt x="397" y="563"/>
                </a:lnTo>
                <a:lnTo>
                  <a:pt x="395" y="563"/>
                </a:lnTo>
                <a:lnTo>
                  <a:pt x="393" y="563"/>
                </a:lnTo>
                <a:lnTo>
                  <a:pt x="393" y="561"/>
                </a:lnTo>
                <a:lnTo>
                  <a:pt x="391" y="559"/>
                </a:lnTo>
                <a:lnTo>
                  <a:pt x="391" y="559"/>
                </a:lnTo>
                <a:lnTo>
                  <a:pt x="390" y="557"/>
                </a:lnTo>
                <a:lnTo>
                  <a:pt x="388" y="557"/>
                </a:lnTo>
                <a:lnTo>
                  <a:pt x="386" y="556"/>
                </a:lnTo>
                <a:lnTo>
                  <a:pt x="384" y="556"/>
                </a:lnTo>
                <a:lnTo>
                  <a:pt x="384" y="554"/>
                </a:lnTo>
                <a:lnTo>
                  <a:pt x="382" y="554"/>
                </a:lnTo>
                <a:lnTo>
                  <a:pt x="382" y="552"/>
                </a:lnTo>
                <a:lnTo>
                  <a:pt x="380" y="552"/>
                </a:lnTo>
                <a:lnTo>
                  <a:pt x="378" y="550"/>
                </a:lnTo>
                <a:lnTo>
                  <a:pt x="376" y="550"/>
                </a:lnTo>
                <a:lnTo>
                  <a:pt x="375" y="548"/>
                </a:lnTo>
                <a:lnTo>
                  <a:pt x="373" y="550"/>
                </a:lnTo>
                <a:lnTo>
                  <a:pt x="373" y="552"/>
                </a:lnTo>
                <a:lnTo>
                  <a:pt x="373" y="554"/>
                </a:lnTo>
                <a:lnTo>
                  <a:pt x="371" y="554"/>
                </a:lnTo>
                <a:lnTo>
                  <a:pt x="371" y="556"/>
                </a:lnTo>
                <a:lnTo>
                  <a:pt x="369" y="557"/>
                </a:lnTo>
                <a:lnTo>
                  <a:pt x="367" y="559"/>
                </a:lnTo>
                <a:lnTo>
                  <a:pt x="365" y="559"/>
                </a:lnTo>
                <a:lnTo>
                  <a:pt x="363" y="561"/>
                </a:lnTo>
                <a:lnTo>
                  <a:pt x="361" y="561"/>
                </a:lnTo>
                <a:lnTo>
                  <a:pt x="360" y="561"/>
                </a:lnTo>
                <a:lnTo>
                  <a:pt x="358" y="561"/>
                </a:lnTo>
                <a:lnTo>
                  <a:pt x="356" y="561"/>
                </a:lnTo>
                <a:lnTo>
                  <a:pt x="356" y="559"/>
                </a:lnTo>
                <a:lnTo>
                  <a:pt x="354" y="559"/>
                </a:lnTo>
                <a:lnTo>
                  <a:pt x="354" y="557"/>
                </a:lnTo>
                <a:lnTo>
                  <a:pt x="352" y="556"/>
                </a:lnTo>
                <a:lnTo>
                  <a:pt x="352" y="554"/>
                </a:lnTo>
                <a:lnTo>
                  <a:pt x="350" y="552"/>
                </a:lnTo>
                <a:lnTo>
                  <a:pt x="348" y="554"/>
                </a:lnTo>
                <a:lnTo>
                  <a:pt x="346" y="554"/>
                </a:lnTo>
                <a:lnTo>
                  <a:pt x="345" y="556"/>
                </a:lnTo>
                <a:lnTo>
                  <a:pt x="345" y="557"/>
                </a:lnTo>
                <a:lnTo>
                  <a:pt x="345" y="557"/>
                </a:lnTo>
                <a:lnTo>
                  <a:pt x="345" y="559"/>
                </a:lnTo>
                <a:lnTo>
                  <a:pt x="343" y="559"/>
                </a:lnTo>
                <a:lnTo>
                  <a:pt x="341" y="561"/>
                </a:lnTo>
                <a:lnTo>
                  <a:pt x="339" y="563"/>
                </a:lnTo>
                <a:lnTo>
                  <a:pt x="337" y="563"/>
                </a:lnTo>
                <a:lnTo>
                  <a:pt x="335" y="563"/>
                </a:lnTo>
                <a:lnTo>
                  <a:pt x="333" y="565"/>
                </a:lnTo>
                <a:lnTo>
                  <a:pt x="331" y="565"/>
                </a:lnTo>
                <a:lnTo>
                  <a:pt x="331" y="567"/>
                </a:lnTo>
                <a:lnTo>
                  <a:pt x="330" y="567"/>
                </a:lnTo>
                <a:lnTo>
                  <a:pt x="328" y="567"/>
                </a:lnTo>
                <a:lnTo>
                  <a:pt x="326" y="567"/>
                </a:lnTo>
                <a:lnTo>
                  <a:pt x="326" y="569"/>
                </a:lnTo>
                <a:lnTo>
                  <a:pt x="324" y="569"/>
                </a:lnTo>
                <a:lnTo>
                  <a:pt x="322" y="567"/>
                </a:lnTo>
                <a:lnTo>
                  <a:pt x="320" y="567"/>
                </a:lnTo>
                <a:lnTo>
                  <a:pt x="318" y="567"/>
                </a:lnTo>
                <a:lnTo>
                  <a:pt x="316" y="567"/>
                </a:lnTo>
                <a:lnTo>
                  <a:pt x="316" y="565"/>
                </a:lnTo>
                <a:lnTo>
                  <a:pt x="315" y="565"/>
                </a:lnTo>
                <a:lnTo>
                  <a:pt x="313" y="563"/>
                </a:lnTo>
                <a:lnTo>
                  <a:pt x="311" y="563"/>
                </a:lnTo>
                <a:lnTo>
                  <a:pt x="309" y="563"/>
                </a:lnTo>
                <a:lnTo>
                  <a:pt x="307" y="563"/>
                </a:lnTo>
                <a:lnTo>
                  <a:pt x="305" y="565"/>
                </a:lnTo>
                <a:lnTo>
                  <a:pt x="303" y="565"/>
                </a:lnTo>
                <a:lnTo>
                  <a:pt x="301" y="565"/>
                </a:lnTo>
                <a:lnTo>
                  <a:pt x="300" y="565"/>
                </a:lnTo>
                <a:lnTo>
                  <a:pt x="300" y="563"/>
                </a:lnTo>
                <a:lnTo>
                  <a:pt x="298" y="563"/>
                </a:lnTo>
                <a:lnTo>
                  <a:pt x="296" y="563"/>
                </a:lnTo>
                <a:lnTo>
                  <a:pt x="296" y="563"/>
                </a:lnTo>
                <a:lnTo>
                  <a:pt x="294" y="563"/>
                </a:lnTo>
                <a:lnTo>
                  <a:pt x="292" y="563"/>
                </a:lnTo>
                <a:lnTo>
                  <a:pt x="290" y="563"/>
                </a:lnTo>
                <a:lnTo>
                  <a:pt x="288" y="563"/>
                </a:lnTo>
                <a:lnTo>
                  <a:pt x="286" y="563"/>
                </a:lnTo>
                <a:lnTo>
                  <a:pt x="285" y="565"/>
                </a:lnTo>
                <a:lnTo>
                  <a:pt x="283" y="565"/>
                </a:lnTo>
                <a:lnTo>
                  <a:pt x="281" y="565"/>
                </a:lnTo>
                <a:lnTo>
                  <a:pt x="279" y="565"/>
                </a:lnTo>
                <a:lnTo>
                  <a:pt x="279" y="567"/>
                </a:lnTo>
                <a:lnTo>
                  <a:pt x="277" y="567"/>
                </a:lnTo>
                <a:lnTo>
                  <a:pt x="275" y="569"/>
                </a:lnTo>
                <a:lnTo>
                  <a:pt x="273" y="569"/>
                </a:lnTo>
                <a:lnTo>
                  <a:pt x="271" y="571"/>
                </a:lnTo>
                <a:lnTo>
                  <a:pt x="270" y="571"/>
                </a:lnTo>
                <a:lnTo>
                  <a:pt x="270" y="572"/>
                </a:lnTo>
                <a:lnTo>
                  <a:pt x="268" y="572"/>
                </a:lnTo>
                <a:lnTo>
                  <a:pt x="268" y="574"/>
                </a:lnTo>
                <a:lnTo>
                  <a:pt x="266" y="574"/>
                </a:lnTo>
                <a:lnTo>
                  <a:pt x="266" y="576"/>
                </a:lnTo>
                <a:lnTo>
                  <a:pt x="264" y="578"/>
                </a:lnTo>
                <a:lnTo>
                  <a:pt x="262" y="580"/>
                </a:lnTo>
                <a:lnTo>
                  <a:pt x="260" y="580"/>
                </a:lnTo>
                <a:lnTo>
                  <a:pt x="260" y="582"/>
                </a:lnTo>
                <a:lnTo>
                  <a:pt x="258" y="582"/>
                </a:lnTo>
                <a:lnTo>
                  <a:pt x="256" y="584"/>
                </a:lnTo>
                <a:lnTo>
                  <a:pt x="255" y="586"/>
                </a:lnTo>
                <a:lnTo>
                  <a:pt x="253" y="587"/>
                </a:lnTo>
                <a:lnTo>
                  <a:pt x="253" y="589"/>
                </a:lnTo>
                <a:lnTo>
                  <a:pt x="251" y="589"/>
                </a:lnTo>
                <a:lnTo>
                  <a:pt x="251" y="591"/>
                </a:lnTo>
                <a:lnTo>
                  <a:pt x="249" y="593"/>
                </a:lnTo>
                <a:lnTo>
                  <a:pt x="249" y="595"/>
                </a:lnTo>
                <a:lnTo>
                  <a:pt x="249" y="597"/>
                </a:lnTo>
                <a:lnTo>
                  <a:pt x="247" y="599"/>
                </a:lnTo>
                <a:lnTo>
                  <a:pt x="245" y="599"/>
                </a:lnTo>
                <a:lnTo>
                  <a:pt x="245" y="601"/>
                </a:lnTo>
                <a:lnTo>
                  <a:pt x="243" y="601"/>
                </a:lnTo>
                <a:lnTo>
                  <a:pt x="243" y="602"/>
                </a:lnTo>
                <a:lnTo>
                  <a:pt x="241" y="602"/>
                </a:lnTo>
                <a:lnTo>
                  <a:pt x="241" y="604"/>
                </a:lnTo>
                <a:lnTo>
                  <a:pt x="240" y="604"/>
                </a:lnTo>
                <a:lnTo>
                  <a:pt x="240" y="606"/>
                </a:lnTo>
                <a:lnTo>
                  <a:pt x="238" y="606"/>
                </a:lnTo>
                <a:lnTo>
                  <a:pt x="238" y="608"/>
                </a:lnTo>
                <a:lnTo>
                  <a:pt x="236" y="608"/>
                </a:lnTo>
                <a:lnTo>
                  <a:pt x="236" y="610"/>
                </a:lnTo>
                <a:lnTo>
                  <a:pt x="234" y="610"/>
                </a:lnTo>
                <a:lnTo>
                  <a:pt x="234" y="612"/>
                </a:lnTo>
                <a:lnTo>
                  <a:pt x="232" y="612"/>
                </a:lnTo>
                <a:lnTo>
                  <a:pt x="232" y="614"/>
                </a:lnTo>
                <a:lnTo>
                  <a:pt x="230" y="614"/>
                </a:lnTo>
                <a:lnTo>
                  <a:pt x="228" y="616"/>
                </a:lnTo>
                <a:lnTo>
                  <a:pt x="226" y="618"/>
                </a:lnTo>
                <a:lnTo>
                  <a:pt x="225" y="619"/>
                </a:lnTo>
                <a:lnTo>
                  <a:pt x="223" y="621"/>
                </a:lnTo>
                <a:lnTo>
                  <a:pt x="221" y="623"/>
                </a:lnTo>
                <a:lnTo>
                  <a:pt x="219" y="623"/>
                </a:lnTo>
                <a:lnTo>
                  <a:pt x="219" y="625"/>
                </a:lnTo>
                <a:lnTo>
                  <a:pt x="217" y="625"/>
                </a:lnTo>
                <a:lnTo>
                  <a:pt x="215" y="625"/>
                </a:lnTo>
                <a:lnTo>
                  <a:pt x="213" y="625"/>
                </a:lnTo>
                <a:lnTo>
                  <a:pt x="211" y="627"/>
                </a:lnTo>
                <a:lnTo>
                  <a:pt x="210" y="629"/>
                </a:lnTo>
                <a:lnTo>
                  <a:pt x="208" y="629"/>
                </a:lnTo>
                <a:lnTo>
                  <a:pt x="208" y="631"/>
                </a:lnTo>
                <a:lnTo>
                  <a:pt x="206" y="631"/>
                </a:lnTo>
                <a:lnTo>
                  <a:pt x="204" y="633"/>
                </a:lnTo>
                <a:lnTo>
                  <a:pt x="202" y="633"/>
                </a:lnTo>
                <a:lnTo>
                  <a:pt x="200" y="634"/>
                </a:lnTo>
                <a:lnTo>
                  <a:pt x="200" y="636"/>
                </a:lnTo>
                <a:lnTo>
                  <a:pt x="198" y="636"/>
                </a:lnTo>
                <a:lnTo>
                  <a:pt x="198" y="638"/>
                </a:lnTo>
                <a:lnTo>
                  <a:pt x="196" y="638"/>
                </a:lnTo>
                <a:lnTo>
                  <a:pt x="196" y="640"/>
                </a:lnTo>
                <a:lnTo>
                  <a:pt x="195" y="640"/>
                </a:lnTo>
                <a:lnTo>
                  <a:pt x="193" y="642"/>
                </a:lnTo>
                <a:lnTo>
                  <a:pt x="191" y="644"/>
                </a:lnTo>
                <a:lnTo>
                  <a:pt x="189" y="644"/>
                </a:lnTo>
                <a:lnTo>
                  <a:pt x="189" y="646"/>
                </a:lnTo>
                <a:lnTo>
                  <a:pt x="187" y="646"/>
                </a:lnTo>
                <a:lnTo>
                  <a:pt x="187" y="648"/>
                </a:lnTo>
                <a:lnTo>
                  <a:pt x="185" y="648"/>
                </a:lnTo>
                <a:lnTo>
                  <a:pt x="185" y="649"/>
                </a:lnTo>
                <a:lnTo>
                  <a:pt x="183" y="649"/>
                </a:lnTo>
                <a:lnTo>
                  <a:pt x="183" y="651"/>
                </a:lnTo>
                <a:lnTo>
                  <a:pt x="181" y="651"/>
                </a:lnTo>
                <a:lnTo>
                  <a:pt x="181" y="653"/>
                </a:lnTo>
                <a:lnTo>
                  <a:pt x="180" y="655"/>
                </a:lnTo>
                <a:lnTo>
                  <a:pt x="178" y="657"/>
                </a:lnTo>
                <a:lnTo>
                  <a:pt x="178" y="659"/>
                </a:lnTo>
                <a:lnTo>
                  <a:pt x="176" y="659"/>
                </a:lnTo>
                <a:lnTo>
                  <a:pt x="176" y="661"/>
                </a:lnTo>
                <a:lnTo>
                  <a:pt x="174" y="663"/>
                </a:lnTo>
                <a:lnTo>
                  <a:pt x="174" y="664"/>
                </a:lnTo>
                <a:lnTo>
                  <a:pt x="172" y="666"/>
                </a:lnTo>
                <a:lnTo>
                  <a:pt x="172" y="668"/>
                </a:lnTo>
                <a:lnTo>
                  <a:pt x="172" y="670"/>
                </a:lnTo>
                <a:lnTo>
                  <a:pt x="172" y="670"/>
                </a:lnTo>
                <a:lnTo>
                  <a:pt x="170" y="670"/>
                </a:lnTo>
                <a:lnTo>
                  <a:pt x="170" y="672"/>
                </a:lnTo>
                <a:lnTo>
                  <a:pt x="168" y="674"/>
                </a:lnTo>
                <a:lnTo>
                  <a:pt x="168" y="676"/>
                </a:lnTo>
                <a:lnTo>
                  <a:pt x="168" y="678"/>
                </a:lnTo>
                <a:lnTo>
                  <a:pt x="166" y="679"/>
                </a:lnTo>
                <a:lnTo>
                  <a:pt x="166" y="681"/>
                </a:lnTo>
                <a:lnTo>
                  <a:pt x="166" y="683"/>
                </a:lnTo>
                <a:lnTo>
                  <a:pt x="168" y="685"/>
                </a:lnTo>
                <a:lnTo>
                  <a:pt x="166" y="687"/>
                </a:lnTo>
                <a:lnTo>
                  <a:pt x="165" y="687"/>
                </a:lnTo>
                <a:lnTo>
                  <a:pt x="163" y="689"/>
                </a:lnTo>
                <a:lnTo>
                  <a:pt x="163" y="691"/>
                </a:lnTo>
                <a:lnTo>
                  <a:pt x="161" y="691"/>
                </a:lnTo>
                <a:lnTo>
                  <a:pt x="161" y="693"/>
                </a:lnTo>
                <a:lnTo>
                  <a:pt x="161" y="694"/>
                </a:lnTo>
                <a:lnTo>
                  <a:pt x="163" y="696"/>
                </a:lnTo>
                <a:lnTo>
                  <a:pt x="163" y="698"/>
                </a:lnTo>
                <a:lnTo>
                  <a:pt x="165" y="698"/>
                </a:lnTo>
                <a:lnTo>
                  <a:pt x="166" y="700"/>
                </a:lnTo>
                <a:lnTo>
                  <a:pt x="168" y="700"/>
                </a:lnTo>
                <a:lnTo>
                  <a:pt x="170" y="700"/>
                </a:lnTo>
                <a:lnTo>
                  <a:pt x="172" y="700"/>
                </a:lnTo>
                <a:lnTo>
                  <a:pt x="174" y="702"/>
                </a:lnTo>
                <a:lnTo>
                  <a:pt x="174" y="704"/>
                </a:lnTo>
                <a:lnTo>
                  <a:pt x="174" y="706"/>
                </a:lnTo>
                <a:lnTo>
                  <a:pt x="172" y="706"/>
                </a:lnTo>
                <a:lnTo>
                  <a:pt x="174" y="708"/>
                </a:lnTo>
                <a:lnTo>
                  <a:pt x="174" y="709"/>
                </a:lnTo>
                <a:lnTo>
                  <a:pt x="176" y="711"/>
                </a:lnTo>
                <a:lnTo>
                  <a:pt x="176" y="713"/>
                </a:lnTo>
                <a:lnTo>
                  <a:pt x="176" y="715"/>
                </a:lnTo>
                <a:lnTo>
                  <a:pt x="178" y="715"/>
                </a:lnTo>
                <a:lnTo>
                  <a:pt x="178" y="717"/>
                </a:lnTo>
                <a:lnTo>
                  <a:pt x="178" y="719"/>
                </a:lnTo>
                <a:lnTo>
                  <a:pt x="180" y="721"/>
                </a:lnTo>
                <a:lnTo>
                  <a:pt x="180" y="723"/>
                </a:lnTo>
                <a:lnTo>
                  <a:pt x="180" y="724"/>
                </a:lnTo>
                <a:lnTo>
                  <a:pt x="178" y="724"/>
                </a:lnTo>
                <a:lnTo>
                  <a:pt x="178" y="726"/>
                </a:lnTo>
                <a:lnTo>
                  <a:pt x="176" y="728"/>
                </a:lnTo>
                <a:lnTo>
                  <a:pt x="176" y="730"/>
                </a:lnTo>
                <a:lnTo>
                  <a:pt x="174" y="730"/>
                </a:lnTo>
                <a:lnTo>
                  <a:pt x="174" y="732"/>
                </a:lnTo>
                <a:lnTo>
                  <a:pt x="172" y="732"/>
                </a:lnTo>
                <a:lnTo>
                  <a:pt x="172" y="734"/>
                </a:lnTo>
                <a:lnTo>
                  <a:pt x="170" y="734"/>
                </a:lnTo>
                <a:lnTo>
                  <a:pt x="166" y="734"/>
                </a:lnTo>
                <a:lnTo>
                  <a:pt x="165" y="734"/>
                </a:lnTo>
                <a:lnTo>
                  <a:pt x="163" y="734"/>
                </a:lnTo>
                <a:lnTo>
                  <a:pt x="161" y="734"/>
                </a:lnTo>
                <a:lnTo>
                  <a:pt x="159" y="734"/>
                </a:lnTo>
                <a:lnTo>
                  <a:pt x="157" y="734"/>
                </a:lnTo>
                <a:lnTo>
                  <a:pt x="155" y="732"/>
                </a:lnTo>
                <a:lnTo>
                  <a:pt x="153" y="732"/>
                </a:lnTo>
                <a:lnTo>
                  <a:pt x="153" y="732"/>
                </a:lnTo>
                <a:lnTo>
                  <a:pt x="151" y="732"/>
                </a:lnTo>
                <a:lnTo>
                  <a:pt x="150" y="732"/>
                </a:lnTo>
                <a:lnTo>
                  <a:pt x="148" y="732"/>
                </a:lnTo>
                <a:lnTo>
                  <a:pt x="146" y="732"/>
                </a:lnTo>
                <a:lnTo>
                  <a:pt x="144" y="732"/>
                </a:lnTo>
                <a:lnTo>
                  <a:pt x="142" y="732"/>
                </a:lnTo>
                <a:lnTo>
                  <a:pt x="140" y="732"/>
                </a:lnTo>
                <a:lnTo>
                  <a:pt x="140" y="730"/>
                </a:lnTo>
                <a:lnTo>
                  <a:pt x="138" y="730"/>
                </a:lnTo>
                <a:lnTo>
                  <a:pt x="136" y="730"/>
                </a:lnTo>
                <a:lnTo>
                  <a:pt x="135" y="730"/>
                </a:lnTo>
                <a:lnTo>
                  <a:pt x="133" y="730"/>
                </a:lnTo>
                <a:lnTo>
                  <a:pt x="131" y="730"/>
                </a:lnTo>
                <a:lnTo>
                  <a:pt x="129" y="730"/>
                </a:lnTo>
                <a:lnTo>
                  <a:pt x="127" y="730"/>
                </a:lnTo>
                <a:lnTo>
                  <a:pt x="125" y="730"/>
                </a:lnTo>
                <a:lnTo>
                  <a:pt x="123" y="730"/>
                </a:lnTo>
                <a:lnTo>
                  <a:pt x="121" y="730"/>
                </a:lnTo>
                <a:lnTo>
                  <a:pt x="120" y="730"/>
                </a:lnTo>
                <a:lnTo>
                  <a:pt x="118" y="730"/>
                </a:lnTo>
                <a:lnTo>
                  <a:pt x="116" y="732"/>
                </a:lnTo>
                <a:lnTo>
                  <a:pt x="114" y="732"/>
                </a:lnTo>
                <a:lnTo>
                  <a:pt x="112" y="732"/>
                </a:lnTo>
                <a:lnTo>
                  <a:pt x="110" y="732"/>
                </a:lnTo>
                <a:lnTo>
                  <a:pt x="108" y="732"/>
                </a:lnTo>
                <a:lnTo>
                  <a:pt x="106" y="734"/>
                </a:lnTo>
                <a:lnTo>
                  <a:pt x="106" y="734"/>
                </a:lnTo>
                <a:lnTo>
                  <a:pt x="105" y="734"/>
                </a:lnTo>
                <a:lnTo>
                  <a:pt x="103" y="734"/>
                </a:lnTo>
                <a:lnTo>
                  <a:pt x="101" y="736"/>
                </a:lnTo>
                <a:lnTo>
                  <a:pt x="101" y="738"/>
                </a:lnTo>
                <a:lnTo>
                  <a:pt x="99" y="738"/>
                </a:lnTo>
                <a:lnTo>
                  <a:pt x="99" y="739"/>
                </a:lnTo>
                <a:lnTo>
                  <a:pt x="99" y="741"/>
                </a:lnTo>
                <a:lnTo>
                  <a:pt x="97" y="741"/>
                </a:lnTo>
                <a:lnTo>
                  <a:pt x="97" y="743"/>
                </a:lnTo>
                <a:lnTo>
                  <a:pt x="97" y="745"/>
                </a:lnTo>
                <a:lnTo>
                  <a:pt x="95" y="747"/>
                </a:lnTo>
                <a:lnTo>
                  <a:pt x="95" y="749"/>
                </a:lnTo>
                <a:lnTo>
                  <a:pt x="93" y="749"/>
                </a:lnTo>
                <a:lnTo>
                  <a:pt x="93" y="751"/>
                </a:lnTo>
                <a:lnTo>
                  <a:pt x="93" y="753"/>
                </a:lnTo>
                <a:lnTo>
                  <a:pt x="93" y="754"/>
                </a:lnTo>
                <a:lnTo>
                  <a:pt x="91" y="754"/>
                </a:lnTo>
                <a:lnTo>
                  <a:pt x="91" y="756"/>
                </a:lnTo>
                <a:lnTo>
                  <a:pt x="91" y="758"/>
                </a:lnTo>
                <a:lnTo>
                  <a:pt x="91" y="760"/>
                </a:lnTo>
                <a:lnTo>
                  <a:pt x="90" y="760"/>
                </a:lnTo>
                <a:lnTo>
                  <a:pt x="90" y="762"/>
                </a:lnTo>
                <a:lnTo>
                  <a:pt x="90" y="764"/>
                </a:lnTo>
                <a:lnTo>
                  <a:pt x="88" y="766"/>
                </a:lnTo>
                <a:lnTo>
                  <a:pt x="88" y="768"/>
                </a:lnTo>
                <a:lnTo>
                  <a:pt x="86" y="769"/>
                </a:lnTo>
                <a:lnTo>
                  <a:pt x="86" y="771"/>
                </a:lnTo>
                <a:lnTo>
                  <a:pt x="84" y="773"/>
                </a:lnTo>
                <a:lnTo>
                  <a:pt x="82" y="773"/>
                </a:lnTo>
                <a:lnTo>
                  <a:pt x="82" y="771"/>
                </a:lnTo>
                <a:lnTo>
                  <a:pt x="82" y="769"/>
                </a:lnTo>
                <a:lnTo>
                  <a:pt x="80" y="768"/>
                </a:lnTo>
                <a:lnTo>
                  <a:pt x="80" y="766"/>
                </a:lnTo>
                <a:lnTo>
                  <a:pt x="80" y="764"/>
                </a:lnTo>
                <a:lnTo>
                  <a:pt x="78" y="762"/>
                </a:lnTo>
                <a:lnTo>
                  <a:pt x="76" y="760"/>
                </a:lnTo>
                <a:lnTo>
                  <a:pt x="75" y="760"/>
                </a:lnTo>
                <a:lnTo>
                  <a:pt x="75" y="760"/>
                </a:lnTo>
                <a:lnTo>
                  <a:pt x="73" y="760"/>
                </a:lnTo>
                <a:lnTo>
                  <a:pt x="73" y="758"/>
                </a:lnTo>
                <a:lnTo>
                  <a:pt x="73" y="756"/>
                </a:lnTo>
                <a:lnTo>
                  <a:pt x="71" y="754"/>
                </a:lnTo>
                <a:lnTo>
                  <a:pt x="69" y="753"/>
                </a:lnTo>
                <a:lnTo>
                  <a:pt x="69" y="751"/>
                </a:lnTo>
                <a:lnTo>
                  <a:pt x="67" y="749"/>
                </a:lnTo>
                <a:lnTo>
                  <a:pt x="65" y="747"/>
                </a:lnTo>
                <a:lnTo>
                  <a:pt x="63" y="745"/>
                </a:lnTo>
                <a:lnTo>
                  <a:pt x="63" y="743"/>
                </a:lnTo>
                <a:lnTo>
                  <a:pt x="61" y="741"/>
                </a:lnTo>
                <a:lnTo>
                  <a:pt x="61" y="739"/>
                </a:lnTo>
                <a:lnTo>
                  <a:pt x="61" y="738"/>
                </a:lnTo>
                <a:lnTo>
                  <a:pt x="61" y="736"/>
                </a:lnTo>
                <a:lnTo>
                  <a:pt x="63" y="734"/>
                </a:lnTo>
                <a:lnTo>
                  <a:pt x="63" y="732"/>
                </a:lnTo>
                <a:lnTo>
                  <a:pt x="63" y="730"/>
                </a:lnTo>
                <a:lnTo>
                  <a:pt x="63" y="728"/>
                </a:lnTo>
                <a:lnTo>
                  <a:pt x="61" y="728"/>
                </a:lnTo>
                <a:lnTo>
                  <a:pt x="60" y="728"/>
                </a:lnTo>
                <a:lnTo>
                  <a:pt x="58" y="728"/>
                </a:lnTo>
                <a:lnTo>
                  <a:pt x="58" y="726"/>
                </a:lnTo>
                <a:lnTo>
                  <a:pt x="58" y="726"/>
                </a:lnTo>
                <a:lnTo>
                  <a:pt x="58" y="724"/>
                </a:lnTo>
                <a:lnTo>
                  <a:pt x="58" y="723"/>
                </a:lnTo>
                <a:lnTo>
                  <a:pt x="58" y="721"/>
                </a:lnTo>
                <a:lnTo>
                  <a:pt x="58" y="719"/>
                </a:lnTo>
                <a:lnTo>
                  <a:pt x="58" y="717"/>
                </a:lnTo>
                <a:lnTo>
                  <a:pt x="58" y="717"/>
                </a:lnTo>
                <a:lnTo>
                  <a:pt x="58" y="715"/>
                </a:lnTo>
                <a:lnTo>
                  <a:pt x="58" y="715"/>
                </a:lnTo>
                <a:lnTo>
                  <a:pt x="56" y="715"/>
                </a:lnTo>
                <a:lnTo>
                  <a:pt x="58" y="713"/>
                </a:lnTo>
                <a:lnTo>
                  <a:pt x="58" y="711"/>
                </a:lnTo>
                <a:lnTo>
                  <a:pt x="58" y="709"/>
                </a:lnTo>
                <a:lnTo>
                  <a:pt x="58" y="708"/>
                </a:lnTo>
                <a:lnTo>
                  <a:pt x="56" y="708"/>
                </a:lnTo>
                <a:lnTo>
                  <a:pt x="56" y="706"/>
                </a:lnTo>
                <a:lnTo>
                  <a:pt x="56" y="704"/>
                </a:lnTo>
                <a:lnTo>
                  <a:pt x="56" y="702"/>
                </a:lnTo>
                <a:lnTo>
                  <a:pt x="54" y="702"/>
                </a:lnTo>
                <a:lnTo>
                  <a:pt x="54" y="700"/>
                </a:lnTo>
                <a:lnTo>
                  <a:pt x="52" y="700"/>
                </a:lnTo>
                <a:lnTo>
                  <a:pt x="52" y="698"/>
                </a:lnTo>
                <a:lnTo>
                  <a:pt x="52" y="696"/>
                </a:lnTo>
                <a:lnTo>
                  <a:pt x="52" y="694"/>
                </a:lnTo>
                <a:lnTo>
                  <a:pt x="52" y="693"/>
                </a:lnTo>
                <a:lnTo>
                  <a:pt x="54" y="693"/>
                </a:lnTo>
                <a:lnTo>
                  <a:pt x="54" y="691"/>
                </a:lnTo>
                <a:lnTo>
                  <a:pt x="54" y="689"/>
                </a:lnTo>
                <a:lnTo>
                  <a:pt x="54" y="687"/>
                </a:lnTo>
                <a:lnTo>
                  <a:pt x="56" y="685"/>
                </a:lnTo>
                <a:lnTo>
                  <a:pt x="56" y="683"/>
                </a:lnTo>
                <a:lnTo>
                  <a:pt x="58" y="683"/>
                </a:lnTo>
                <a:lnTo>
                  <a:pt x="58" y="681"/>
                </a:lnTo>
                <a:lnTo>
                  <a:pt x="58" y="679"/>
                </a:lnTo>
                <a:lnTo>
                  <a:pt x="58" y="678"/>
                </a:lnTo>
                <a:lnTo>
                  <a:pt x="58" y="676"/>
                </a:lnTo>
                <a:lnTo>
                  <a:pt x="58" y="674"/>
                </a:lnTo>
                <a:lnTo>
                  <a:pt x="58" y="672"/>
                </a:lnTo>
                <a:lnTo>
                  <a:pt x="58" y="670"/>
                </a:lnTo>
                <a:lnTo>
                  <a:pt x="58" y="670"/>
                </a:lnTo>
                <a:lnTo>
                  <a:pt x="58" y="668"/>
                </a:lnTo>
                <a:lnTo>
                  <a:pt x="60" y="668"/>
                </a:lnTo>
                <a:lnTo>
                  <a:pt x="61" y="666"/>
                </a:lnTo>
                <a:lnTo>
                  <a:pt x="61" y="664"/>
                </a:lnTo>
                <a:lnTo>
                  <a:pt x="60" y="664"/>
                </a:lnTo>
                <a:lnTo>
                  <a:pt x="61" y="663"/>
                </a:lnTo>
                <a:lnTo>
                  <a:pt x="61" y="661"/>
                </a:lnTo>
                <a:lnTo>
                  <a:pt x="63" y="661"/>
                </a:lnTo>
                <a:lnTo>
                  <a:pt x="65" y="659"/>
                </a:lnTo>
                <a:lnTo>
                  <a:pt x="67" y="657"/>
                </a:lnTo>
                <a:lnTo>
                  <a:pt x="67" y="655"/>
                </a:lnTo>
                <a:lnTo>
                  <a:pt x="69" y="653"/>
                </a:lnTo>
                <a:lnTo>
                  <a:pt x="69" y="651"/>
                </a:lnTo>
                <a:lnTo>
                  <a:pt x="67" y="649"/>
                </a:lnTo>
                <a:lnTo>
                  <a:pt x="67" y="648"/>
                </a:lnTo>
                <a:lnTo>
                  <a:pt x="67" y="646"/>
                </a:lnTo>
                <a:lnTo>
                  <a:pt x="67" y="644"/>
                </a:lnTo>
                <a:lnTo>
                  <a:pt x="69" y="642"/>
                </a:lnTo>
                <a:lnTo>
                  <a:pt x="69" y="640"/>
                </a:lnTo>
                <a:lnTo>
                  <a:pt x="67" y="640"/>
                </a:lnTo>
                <a:lnTo>
                  <a:pt x="67" y="638"/>
                </a:lnTo>
                <a:lnTo>
                  <a:pt x="67" y="636"/>
                </a:lnTo>
                <a:lnTo>
                  <a:pt x="69" y="634"/>
                </a:lnTo>
                <a:lnTo>
                  <a:pt x="69" y="633"/>
                </a:lnTo>
                <a:lnTo>
                  <a:pt x="67" y="631"/>
                </a:lnTo>
                <a:lnTo>
                  <a:pt x="67" y="629"/>
                </a:lnTo>
                <a:lnTo>
                  <a:pt x="65" y="627"/>
                </a:lnTo>
                <a:lnTo>
                  <a:pt x="65" y="625"/>
                </a:lnTo>
                <a:lnTo>
                  <a:pt x="63" y="625"/>
                </a:lnTo>
                <a:lnTo>
                  <a:pt x="63" y="625"/>
                </a:lnTo>
                <a:lnTo>
                  <a:pt x="63" y="623"/>
                </a:lnTo>
                <a:lnTo>
                  <a:pt x="63" y="621"/>
                </a:lnTo>
                <a:lnTo>
                  <a:pt x="63" y="619"/>
                </a:lnTo>
                <a:lnTo>
                  <a:pt x="63" y="618"/>
                </a:lnTo>
                <a:lnTo>
                  <a:pt x="61" y="616"/>
                </a:lnTo>
                <a:lnTo>
                  <a:pt x="61" y="614"/>
                </a:lnTo>
                <a:lnTo>
                  <a:pt x="60" y="612"/>
                </a:lnTo>
                <a:lnTo>
                  <a:pt x="60" y="610"/>
                </a:lnTo>
                <a:lnTo>
                  <a:pt x="60" y="608"/>
                </a:lnTo>
                <a:lnTo>
                  <a:pt x="60" y="606"/>
                </a:lnTo>
                <a:lnTo>
                  <a:pt x="60" y="604"/>
                </a:lnTo>
                <a:lnTo>
                  <a:pt x="60" y="602"/>
                </a:lnTo>
                <a:lnTo>
                  <a:pt x="58" y="602"/>
                </a:lnTo>
                <a:lnTo>
                  <a:pt x="58" y="601"/>
                </a:lnTo>
                <a:lnTo>
                  <a:pt x="60" y="599"/>
                </a:lnTo>
                <a:lnTo>
                  <a:pt x="58" y="597"/>
                </a:lnTo>
                <a:lnTo>
                  <a:pt x="60" y="595"/>
                </a:lnTo>
                <a:lnTo>
                  <a:pt x="58" y="595"/>
                </a:lnTo>
                <a:lnTo>
                  <a:pt x="58" y="593"/>
                </a:lnTo>
                <a:lnTo>
                  <a:pt x="58" y="593"/>
                </a:lnTo>
                <a:lnTo>
                  <a:pt x="58" y="591"/>
                </a:lnTo>
                <a:lnTo>
                  <a:pt x="58" y="589"/>
                </a:lnTo>
                <a:lnTo>
                  <a:pt x="58" y="587"/>
                </a:lnTo>
                <a:lnTo>
                  <a:pt x="58" y="586"/>
                </a:lnTo>
                <a:lnTo>
                  <a:pt x="58" y="584"/>
                </a:lnTo>
                <a:lnTo>
                  <a:pt x="56" y="582"/>
                </a:lnTo>
                <a:lnTo>
                  <a:pt x="54" y="582"/>
                </a:lnTo>
                <a:lnTo>
                  <a:pt x="52" y="580"/>
                </a:lnTo>
                <a:lnTo>
                  <a:pt x="50" y="578"/>
                </a:lnTo>
                <a:lnTo>
                  <a:pt x="50" y="576"/>
                </a:lnTo>
                <a:lnTo>
                  <a:pt x="50" y="574"/>
                </a:lnTo>
                <a:lnTo>
                  <a:pt x="48" y="572"/>
                </a:lnTo>
                <a:lnTo>
                  <a:pt x="46" y="572"/>
                </a:lnTo>
                <a:lnTo>
                  <a:pt x="46" y="571"/>
                </a:lnTo>
                <a:lnTo>
                  <a:pt x="46" y="569"/>
                </a:lnTo>
                <a:lnTo>
                  <a:pt x="46" y="567"/>
                </a:lnTo>
                <a:lnTo>
                  <a:pt x="46" y="565"/>
                </a:lnTo>
                <a:lnTo>
                  <a:pt x="46" y="563"/>
                </a:lnTo>
                <a:lnTo>
                  <a:pt x="46" y="561"/>
                </a:lnTo>
                <a:lnTo>
                  <a:pt x="45" y="561"/>
                </a:lnTo>
                <a:lnTo>
                  <a:pt x="45" y="559"/>
                </a:lnTo>
                <a:lnTo>
                  <a:pt x="43" y="559"/>
                </a:lnTo>
                <a:lnTo>
                  <a:pt x="43" y="557"/>
                </a:lnTo>
                <a:lnTo>
                  <a:pt x="41" y="556"/>
                </a:lnTo>
                <a:lnTo>
                  <a:pt x="39" y="556"/>
                </a:lnTo>
                <a:lnTo>
                  <a:pt x="39" y="554"/>
                </a:lnTo>
                <a:lnTo>
                  <a:pt x="37" y="554"/>
                </a:lnTo>
                <a:lnTo>
                  <a:pt x="37" y="552"/>
                </a:lnTo>
                <a:lnTo>
                  <a:pt x="35" y="552"/>
                </a:lnTo>
                <a:lnTo>
                  <a:pt x="33" y="550"/>
                </a:lnTo>
                <a:lnTo>
                  <a:pt x="33" y="548"/>
                </a:lnTo>
                <a:lnTo>
                  <a:pt x="31" y="548"/>
                </a:lnTo>
                <a:lnTo>
                  <a:pt x="31" y="546"/>
                </a:lnTo>
                <a:lnTo>
                  <a:pt x="30" y="546"/>
                </a:lnTo>
                <a:lnTo>
                  <a:pt x="28" y="544"/>
                </a:lnTo>
                <a:lnTo>
                  <a:pt x="28" y="542"/>
                </a:lnTo>
                <a:lnTo>
                  <a:pt x="26" y="542"/>
                </a:lnTo>
                <a:lnTo>
                  <a:pt x="26" y="541"/>
                </a:lnTo>
                <a:lnTo>
                  <a:pt x="24" y="541"/>
                </a:lnTo>
                <a:lnTo>
                  <a:pt x="22" y="541"/>
                </a:lnTo>
                <a:lnTo>
                  <a:pt x="22" y="539"/>
                </a:lnTo>
                <a:lnTo>
                  <a:pt x="20" y="537"/>
                </a:lnTo>
                <a:lnTo>
                  <a:pt x="18" y="537"/>
                </a:lnTo>
                <a:lnTo>
                  <a:pt x="18" y="537"/>
                </a:lnTo>
                <a:lnTo>
                  <a:pt x="18" y="535"/>
                </a:lnTo>
                <a:lnTo>
                  <a:pt x="16" y="535"/>
                </a:lnTo>
                <a:lnTo>
                  <a:pt x="16" y="533"/>
                </a:lnTo>
                <a:lnTo>
                  <a:pt x="15" y="533"/>
                </a:lnTo>
                <a:lnTo>
                  <a:pt x="15" y="531"/>
                </a:lnTo>
                <a:lnTo>
                  <a:pt x="13" y="529"/>
                </a:lnTo>
                <a:lnTo>
                  <a:pt x="13" y="527"/>
                </a:lnTo>
                <a:lnTo>
                  <a:pt x="13" y="526"/>
                </a:lnTo>
                <a:lnTo>
                  <a:pt x="13" y="524"/>
                </a:lnTo>
                <a:lnTo>
                  <a:pt x="13" y="522"/>
                </a:lnTo>
                <a:lnTo>
                  <a:pt x="13" y="520"/>
                </a:lnTo>
                <a:lnTo>
                  <a:pt x="11" y="518"/>
                </a:lnTo>
                <a:lnTo>
                  <a:pt x="11" y="516"/>
                </a:lnTo>
                <a:lnTo>
                  <a:pt x="11" y="514"/>
                </a:lnTo>
                <a:lnTo>
                  <a:pt x="11" y="514"/>
                </a:lnTo>
                <a:lnTo>
                  <a:pt x="11" y="512"/>
                </a:lnTo>
                <a:lnTo>
                  <a:pt x="9" y="511"/>
                </a:lnTo>
                <a:lnTo>
                  <a:pt x="9" y="509"/>
                </a:lnTo>
                <a:lnTo>
                  <a:pt x="9" y="507"/>
                </a:lnTo>
                <a:lnTo>
                  <a:pt x="11" y="505"/>
                </a:lnTo>
                <a:lnTo>
                  <a:pt x="11" y="503"/>
                </a:lnTo>
                <a:lnTo>
                  <a:pt x="11" y="501"/>
                </a:lnTo>
                <a:lnTo>
                  <a:pt x="11" y="499"/>
                </a:lnTo>
                <a:lnTo>
                  <a:pt x="9" y="497"/>
                </a:lnTo>
                <a:lnTo>
                  <a:pt x="11" y="496"/>
                </a:lnTo>
                <a:lnTo>
                  <a:pt x="11" y="494"/>
                </a:lnTo>
                <a:lnTo>
                  <a:pt x="11" y="492"/>
                </a:lnTo>
                <a:lnTo>
                  <a:pt x="11" y="492"/>
                </a:lnTo>
                <a:lnTo>
                  <a:pt x="9" y="490"/>
                </a:lnTo>
                <a:lnTo>
                  <a:pt x="9" y="488"/>
                </a:lnTo>
                <a:lnTo>
                  <a:pt x="9" y="486"/>
                </a:lnTo>
                <a:lnTo>
                  <a:pt x="9" y="484"/>
                </a:lnTo>
                <a:lnTo>
                  <a:pt x="9" y="482"/>
                </a:lnTo>
                <a:lnTo>
                  <a:pt x="11" y="481"/>
                </a:lnTo>
                <a:lnTo>
                  <a:pt x="11" y="479"/>
                </a:lnTo>
                <a:lnTo>
                  <a:pt x="9" y="477"/>
                </a:lnTo>
                <a:lnTo>
                  <a:pt x="9" y="475"/>
                </a:lnTo>
                <a:lnTo>
                  <a:pt x="7" y="473"/>
                </a:lnTo>
                <a:lnTo>
                  <a:pt x="7" y="471"/>
                </a:lnTo>
                <a:lnTo>
                  <a:pt x="5" y="471"/>
                </a:lnTo>
                <a:lnTo>
                  <a:pt x="5" y="469"/>
                </a:lnTo>
                <a:lnTo>
                  <a:pt x="5" y="467"/>
                </a:lnTo>
                <a:lnTo>
                  <a:pt x="5" y="466"/>
                </a:lnTo>
                <a:lnTo>
                  <a:pt x="5" y="464"/>
                </a:lnTo>
                <a:lnTo>
                  <a:pt x="7" y="464"/>
                </a:lnTo>
                <a:lnTo>
                  <a:pt x="7" y="462"/>
                </a:lnTo>
                <a:lnTo>
                  <a:pt x="7" y="460"/>
                </a:lnTo>
                <a:lnTo>
                  <a:pt x="7" y="458"/>
                </a:lnTo>
                <a:lnTo>
                  <a:pt x="9" y="458"/>
                </a:lnTo>
                <a:lnTo>
                  <a:pt x="9" y="456"/>
                </a:lnTo>
                <a:lnTo>
                  <a:pt x="9" y="454"/>
                </a:lnTo>
                <a:lnTo>
                  <a:pt x="9" y="452"/>
                </a:lnTo>
                <a:lnTo>
                  <a:pt x="7" y="451"/>
                </a:lnTo>
                <a:lnTo>
                  <a:pt x="7" y="449"/>
                </a:lnTo>
                <a:lnTo>
                  <a:pt x="5" y="447"/>
                </a:lnTo>
                <a:lnTo>
                  <a:pt x="5" y="447"/>
                </a:lnTo>
                <a:lnTo>
                  <a:pt x="3" y="445"/>
                </a:lnTo>
                <a:lnTo>
                  <a:pt x="1" y="443"/>
                </a:lnTo>
                <a:lnTo>
                  <a:pt x="1" y="441"/>
                </a:lnTo>
                <a:lnTo>
                  <a:pt x="0" y="439"/>
                </a:lnTo>
                <a:lnTo>
                  <a:pt x="1" y="436"/>
                </a:lnTo>
                <a:lnTo>
                  <a:pt x="1" y="434"/>
                </a:lnTo>
                <a:lnTo>
                  <a:pt x="3" y="430"/>
                </a:lnTo>
                <a:lnTo>
                  <a:pt x="3" y="428"/>
                </a:lnTo>
                <a:lnTo>
                  <a:pt x="3" y="426"/>
                </a:lnTo>
                <a:lnTo>
                  <a:pt x="3" y="424"/>
                </a:lnTo>
                <a:lnTo>
                  <a:pt x="5" y="422"/>
                </a:lnTo>
                <a:lnTo>
                  <a:pt x="7" y="421"/>
                </a:lnTo>
                <a:lnTo>
                  <a:pt x="9" y="421"/>
                </a:lnTo>
                <a:lnTo>
                  <a:pt x="9" y="419"/>
                </a:lnTo>
                <a:lnTo>
                  <a:pt x="11" y="419"/>
                </a:lnTo>
                <a:lnTo>
                  <a:pt x="11" y="417"/>
                </a:lnTo>
                <a:lnTo>
                  <a:pt x="11" y="415"/>
                </a:lnTo>
                <a:lnTo>
                  <a:pt x="13" y="413"/>
                </a:lnTo>
                <a:lnTo>
                  <a:pt x="11" y="409"/>
                </a:lnTo>
                <a:lnTo>
                  <a:pt x="11" y="406"/>
                </a:lnTo>
                <a:lnTo>
                  <a:pt x="11" y="404"/>
                </a:lnTo>
                <a:lnTo>
                  <a:pt x="9" y="402"/>
                </a:lnTo>
                <a:lnTo>
                  <a:pt x="9" y="402"/>
                </a:lnTo>
                <a:lnTo>
                  <a:pt x="9" y="400"/>
                </a:lnTo>
                <a:lnTo>
                  <a:pt x="7" y="398"/>
                </a:lnTo>
                <a:lnTo>
                  <a:pt x="7" y="396"/>
                </a:lnTo>
                <a:lnTo>
                  <a:pt x="7" y="394"/>
                </a:lnTo>
                <a:lnTo>
                  <a:pt x="9" y="394"/>
                </a:lnTo>
                <a:lnTo>
                  <a:pt x="11" y="392"/>
                </a:lnTo>
                <a:lnTo>
                  <a:pt x="11" y="392"/>
                </a:lnTo>
                <a:lnTo>
                  <a:pt x="13" y="392"/>
                </a:lnTo>
                <a:lnTo>
                  <a:pt x="13" y="391"/>
                </a:lnTo>
                <a:lnTo>
                  <a:pt x="15" y="391"/>
                </a:lnTo>
                <a:lnTo>
                  <a:pt x="16" y="391"/>
                </a:lnTo>
                <a:lnTo>
                  <a:pt x="18" y="389"/>
                </a:lnTo>
                <a:lnTo>
                  <a:pt x="20" y="389"/>
                </a:lnTo>
                <a:lnTo>
                  <a:pt x="22" y="387"/>
                </a:lnTo>
                <a:lnTo>
                  <a:pt x="24" y="385"/>
                </a:lnTo>
                <a:lnTo>
                  <a:pt x="26" y="385"/>
                </a:lnTo>
                <a:lnTo>
                  <a:pt x="26" y="383"/>
                </a:lnTo>
                <a:lnTo>
                  <a:pt x="28" y="383"/>
                </a:lnTo>
                <a:lnTo>
                  <a:pt x="28" y="381"/>
                </a:lnTo>
                <a:lnTo>
                  <a:pt x="30" y="381"/>
                </a:lnTo>
                <a:lnTo>
                  <a:pt x="31" y="379"/>
                </a:lnTo>
                <a:lnTo>
                  <a:pt x="33" y="377"/>
                </a:lnTo>
                <a:lnTo>
                  <a:pt x="35" y="377"/>
                </a:lnTo>
                <a:lnTo>
                  <a:pt x="35" y="376"/>
                </a:lnTo>
                <a:lnTo>
                  <a:pt x="37" y="376"/>
                </a:lnTo>
                <a:lnTo>
                  <a:pt x="37" y="374"/>
                </a:lnTo>
                <a:lnTo>
                  <a:pt x="39" y="374"/>
                </a:lnTo>
                <a:lnTo>
                  <a:pt x="41" y="372"/>
                </a:lnTo>
                <a:lnTo>
                  <a:pt x="43" y="370"/>
                </a:lnTo>
                <a:lnTo>
                  <a:pt x="45" y="370"/>
                </a:lnTo>
                <a:lnTo>
                  <a:pt x="45" y="368"/>
                </a:lnTo>
                <a:lnTo>
                  <a:pt x="45" y="366"/>
                </a:lnTo>
                <a:lnTo>
                  <a:pt x="46" y="366"/>
                </a:lnTo>
                <a:lnTo>
                  <a:pt x="48" y="364"/>
                </a:lnTo>
                <a:lnTo>
                  <a:pt x="50" y="364"/>
                </a:lnTo>
                <a:lnTo>
                  <a:pt x="52" y="362"/>
                </a:lnTo>
                <a:lnTo>
                  <a:pt x="54" y="362"/>
                </a:lnTo>
                <a:lnTo>
                  <a:pt x="56" y="362"/>
                </a:lnTo>
                <a:lnTo>
                  <a:pt x="58" y="361"/>
                </a:lnTo>
                <a:lnTo>
                  <a:pt x="58" y="361"/>
                </a:lnTo>
                <a:lnTo>
                  <a:pt x="60" y="361"/>
                </a:lnTo>
                <a:lnTo>
                  <a:pt x="61" y="361"/>
                </a:lnTo>
                <a:lnTo>
                  <a:pt x="63" y="361"/>
                </a:lnTo>
                <a:lnTo>
                  <a:pt x="65" y="361"/>
                </a:lnTo>
                <a:lnTo>
                  <a:pt x="67" y="359"/>
                </a:lnTo>
                <a:lnTo>
                  <a:pt x="69" y="359"/>
                </a:lnTo>
                <a:lnTo>
                  <a:pt x="71" y="359"/>
                </a:lnTo>
                <a:lnTo>
                  <a:pt x="73" y="357"/>
                </a:lnTo>
                <a:lnTo>
                  <a:pt x="75" y="357"/>
                </a:lnTo>
                <a:lnTo>
                  <a:pt x="76" y="357"/>
                </a:lnTo>
                <a:lnTo>
                  <a:pt x="76" y="359"/>
                </a:lnTo>
                <a:lnTo>
                  <a:pt x="78" y="359"/>
                </a:lnTo>
                <a:lnTo>
                  <a:pt x="80" y="359"/>
                </a:lnTo>
                <a:lnTo>
                  <a:pt x="82" y="359"/>
                </a:lnTo>
                <a:lnTo>
                  <a:pt x="82" y="361"/>
                </a:lnTo>
                <a:lnTo>
                  <a:pt x="84" y="361"/>
                </a:lnTo>
                <a:lnTo>
                  <a:pt x="86" y="361"/>
                </a:lnTo>
                <a:lnTo>
                  <a:pt x="86" y="362"/>
                </a:lnTo>
                <a:lnTo>
                  <a:pt x="88" y="362"/>
                </a:lnTo>
                <a:lnTo>
                  <a:pt x="90" y="364"/>
                </a:lnTo>
                <a:lnTo>
                  <a:pt x="91" y="364"/>
                </a:lnTo>
                <a:lnTo>
                  <a:pt x="91" y="366"/>
                </a:lnTo>
                <a:lnTo>
                  <a:pt x="91" y="368"/>
                </a:lnTo>
                <a:lnTo>
                  <a:pt x="91" y="370"/>
                </a:lnTo>
                <a:lnTo>
                  <a:pt x="93" y="370"/>
                </a:lnTo>
                <a:lnTo>
                  <a:pt x="91" y="374"/>
                </a:lnTo>
                <a:lnTo>
                  <a:pt x="91" y="376"/>
                </a:lnTo>
                <a:lnTo>
                  <a:pt x="93" y="376"/>
                </a:lnTo>
                <a:lnTo>
                  <a:pt x="95" y="377"/>
                </a:lnTo>
                <a:lnTo>
                  <a:pt x="97" y="379"/>
                </a:lnTo>
                <a:lnTo>
                  <a:pt x="99" y="381"/>
                </a:lnTo>
                <a:lnTo>
                  <a:pt x="103" y="383"/>
                </a:lnTo>
                <a:lnTo>
                  <a:pt x="105" y="385"/>
                </a:lnTo>
                <a:lnTo>
                  <a:pt x="106" y="387"/>
                </a:lnTo>
                <a:lnTo>
                  <a:pt x="106" y="389"/>
                </a:lnTo>
                <a:lnTo>
                  <a:pt x="106" y="389"/>
                </a:lnTo>
                <a:lnTo>
                  <a:pt x="108" y="387"/>
                </a:lnTo>
                <a:lnTo>
                  <a:pt x="110" y="387"/>
                </a:lnTo>
                <a:lnTo>
                  <a:pt x="110" y="385"/>
                </a:lnTo>
                <a:lnTo>
                  <a:pt x="114" y="374"/>
                </a:lnTo>
                <a:lnTo>
                  <a:pt x="116" y="372"/>
                </a:lnTo>
                <a:lnTo>
                  <a:pt x="116" y="370"/>
                </a:lnTo>
                <a:lnTo>
                  <a:pt x="116" y="368"/>
                </a:lnTo>
                <a:lnTo>
                  <a:pt x="118" y="364"/>
                </a:lnTo>
                <a:lnTo>
                  <a:pt x="118" y="362"/>
                </a:lnTo>
                <a:lnTo>
                  <a:pt x="120" y="362"/>
                </a:lnTo>
                <a:lnTo>
                  <a:pt x="121" y="364"/>
                </a:lnTo>
                <a:lnTo>
                  <a:pt x="123" y="364"/>
                </a:lnTo>
                <a:lnTo>
                  <a:pt x="125" y="366"/>
                </a:lnTo>
                <a:lnTo>
                  <a:pt x="127" y="366"/>
                </a:lnTo>
                <a:lnTo>
                  <a:pt x="129" y="368"/>
                </a:lnTo>
                <a:lnTo>
                  <a:pt x="131" y="366"/>
                </a:lnTo>
                <a:lnTo>
                  <a:pt x="131" y="362"/>
                </a:lnTo>
                <a:lnTo>
                  <a:pt x="133" y="361"/>
                </a:lnTo>
                <a:lnTo>
                  <a:pt x="133" y="359"/>
                </a:lnTo>
                <a:lnTo>
                  <a:pt x="133" y="357"/>
                </a:lnTo>
                <a:lnTo>
                  <a:pt x="135" y="357"/>
                </a:lnTo>
                <a:lnTo>
                  <a:pt x="135" y="353"/>
                </a:lnTo>
                <a:lnTo>
                  <a:pt x="135" y="347"/>
                </a:lnTo>
                <a:lnTo>
                  <a:pt x="135" y="346"/>
                </a:lnTo>
                <a:lnTo>
                  <a:pt x="135" y="340"/>
                </a:lnTo>
                <a:lnTo>
                  <a:pt x="136" y="336"/>
                </a:lnTo>
                <a:lnTo>
                  <a:pt x="136" y="334"/>
                </a:lnTo>
                <a:lnTo>
                  <a:pt x="138" y="329"/>
                </a:lnTo>
                <a:lnTo>
                  <a:pt x="138" y="327"/>
                </a:lnTo>
                <a:lnTo>
                  <a:pt x="136" y="327"/>
                </a:lnTo>
                <a:lnTo>
                  <a:pt x="135" y="327"/>
                </a:lnTo>
                <a:lnTo>
                  <a:pt x="133" y="325"/>
                </a:lnTo>
                <a:lnTo>
                  <a:pt x="127" y="325"/>
                </a:lnTo>
                <a:lnTo>
                  <a:pt x="125" y="325"/>
                </a:lnTo>
                <a:lnTo>
                  <a:pt x="120" y="323"/>
                </a:lnTo>
                <a:lnTo>
                  <a:pt x="118" y="323"/>
                </a:lnTo>
                <a:lnTo>
                  <a:pt x="114" y="319"/>
                </a:lnTo>
                <a:lnTo>
                  <a:pt x="110" y="317"/>
                </a:lnTo>
                <a:lnTo>
                  <a:pt x="106" y="316"/>
                </a:lnTo>
                <a:lnTo>
                  <a:pt x="105" y="316"/>
                </a:lnTo>
                <a:lnTo>
                  <a:pt x="103" y="314"/>
                </a:lnTo>
                <a:lnTo>
                  <a:pt x="99" y="312"/>
                </a:lnTo>
                <a:lnTo>
                  <a:pt x="99" y="302"/>
                </a:lnTo>
                <a:lnTo>
                  <a:pt x="99" y="301"/>
                </a:lnTo>
                <a:lnTo>
                  <a:pt x="99" y="299"/>
                </a:lnTo>
                <a:lnTo>
                  <a:pt x="99" y="297"/>
                </a:lnTo>
                <a:lnTo>
                  <a:pt x="106" y="284"/>
                </a:lnTo>
                <a:lnTo>
                  <a:pt x="106" y="282"/>
                </a:lnTo>
                <a:lnTo>
                  <a:pt x="105" y="280"/>
                </a:lnTo>
                <a:lnTo>
                  <a:pt x="103" y="278"/>
                </a:lnTo>
                <a:lnTo>
                  <a:pt x="103" y="276"/>
                </a:lnTo>
                <a:lnTo>
                  <a:pt x="103" y="274"/>
                </a:lnTo>
                <a:lnTo>
                  <a:pt x="101" y="272"/>
                </a:lnTo>
                <a:lnTo>
                  <a:pt x="101" y="271"/>
                </a:lnTo>
                <a:lnTo>
                  <a:pt x="99" y="269"/>
                </a:lnTo>
                <a:lnTo>
                  <a:pt x="99" y="269"/>
                </a:lnTo>
                <a:lnTo>
                  <a:pt x="101" y="265"/>
                </a:lnTo>
                <a:lnTo>
                  <a:pt x="101" y="263"/>
                </a:lnTo>
                <a:lnTo>
                  <a:pt x="101" y="261"/>
                </a:lnTo>
                <a:lnTo>
                  <a:pt x="101" y="259"/>
                </a:lnTo>
                <a:lnTo>
                  <a:pt x="103" y="257"/>
                </a:lnTo>
                <a:lnTo>
                  <a:pt x="105" y="256"/>
                </a:lnTo>
                <a:lnTo>
                  <a:pt x="105" y="254"/>
                </a:lnTo>
                <a:lnTo>
                  <a:pt x="105" y="252"/>
                </a:lnTo>
                <a:lnTo>
                  <a:pt x="106" y="250"/>
                </a:lnTo>
                <a:lnTo>
                  <a:pt x="106" y="248"/>
                </a:lnTo>
                <a:lnTo>
                  <a:pt x="106" y="248"/>
                </a:lnTo>
                <a:lnTo>
                  <a:pt x="108" y="248"/>
                </a:lnTo>
                <a:lnTo>
                  <a:pt x="110" y="246"/>
                </a:lnTo>
                <a:lnTo>
                  <a:pt x="120" y="250"/>
                </a:lnTo>
                <a:lnTo>
                  <a:pt x="121" y="252"/>
                </a:lnTo>
                <a:lnTo>
                  <a:pt x="121" y="254"/>
                </a:lnTo>
                <a:lnTo>
                  <a:pt x="123" y="254"/>
                </a:lnTo>
                <a:lnTo>
                  <a:pt x="123" y="256"/>
                </a:lnTo>
                <a:lnTo>
                  <a:pt x="125" y="257"/>
                </a:lnTo>
                <a:lnTo>
                  <a:pt x="127" y="259"/>
                </a:lnTo>
                <a:lnTo>
                  <a:pt x="129" y="259"/>
                </a:lnTo>
                <a:lnTo>
                  <a:pt x="131" y="259"/>
                </a:lnTo>
                <a:lnTo>
                  <a:pt x="131" y="261"/>
                </a:lnTo>
                <a:lnTo>
                  <a:pt x="133" y="261"/>
                </a:lnTo>
                <a:lnTo>
                  <a:pt x="135" y="263"/>
                </a:lnTo>
                <a:lnTo>
                  <a:pt x="136" y="263"/>
                </a:lnTo>
                <a:lnTo>
                  <a:pt x="138" y="265"/>
                </a:lnTo>
                <a:lnTo>
                  <a:pt x="140" y="265"/>
                </a:lnTo>
                <a:lnTo>
                  <a:pt x="140" y="263"/>
                </a:lnTo>
                <a:lnTo>
                  <a:pt x="140" y="261"/>
                </a:lnTo>
                <a:lnTo>
                  <a:pt x="138" y="261"/>
                </a:lnTo>
                <a:lnTo>
                  <a:pt x="138" y="259"/>
                </a:lnTo>
                <a:lnTo>
                  <a:pt x="138" y="257"/>
                </a:lnTo>
                <a:lnTo>
                  <a:pt x="138" y="256"/>
                </a:lnTo>
                <a:lnTo>
                  <a:pt x="138" y="254"/>
                </a:lnTo>
                <a:lnTo>
                  <a:pt x="140" y="252"/>
                </a:lnTo>
                <a:lnTo>
                  <a:pt x="140" y="250"/>
                </a:lnTo>
                <a:lnTo>
                  <a:pt x="142" y="248"/>
                </a:lnTo>
                <a:lnTo>
                  <a:pt x="142" y="246"/>
                </a:lnTo>
                <a:lnTo>
                  <a:pt x="142" y="244"/>
                </a:lnTo>
                <a:lnTo>
                  <a:pt x="142" y="242"/>
                </a:lnTo>
                <a:lnTo>
                  <a:pt x="144" y="241"/>
                </a:lnTo>
                <a:lnTo>
                  <a:pt x="146" y="239"/>
                </a:lnTo>
                <a:lnTo>
                  <a:pt x="146" y="237"/>
                </a:lnTo>
                <a:lnTo>
                  <a:pt x="144" y="235"/>
                </a:lnTo>
                <a:lnTo>
                  <a:pt x="144" y="233"/>
                </a:lnTo>
                <a:lnTo>
                  <a:pt x="142" y="231"/>
                </a:lnTo>
                <a:lnTo>
                  <a:pt x="140" y="231"/>
                </a:lnTo>
                <a:lnTo>
                  <a:pt x="138" y="231"/>
                </a:lnTo>
                <a:lnTo>
                  <a:pt x="136" y="229"/>
                </a:lnTo>
                <a:lnTo>
                  <a:pt x="135" y="227"/>
                </a:lnTo>
                <a:lnTo>
                  <a:pt x="135" y="226"/>
                </a:lnTo>
                <a:lnTo>
                  <a:pt x="133" y="224"/>
                </a:lnTo>
                <a:lnTo>
                  <a:pt x="133" y="224"/>
                </a:lnTo>
                <a:lnTo>
                  <a:pt x="133" y="222"/>
                </a:lnTo>
                <a:lnTo>
                  <a:pt x="133" y="220"/>
                </a:lnTo>
                <a:lnTo>
                  <a:pt x="133" y="218"/>
                </a:lnTo>
                <a:lnTo>
                  <a:pt x="131" y="218"/>
                </a:lnTo>
                <a:lnTo>
                  <a:pt x="131" y="216"/>
                </a:lnTo>
                <a:lnTo>
                  <a:pt x="129" y="216"/>
                </a:lnTo>
                <a:lnTo>
                  <a:pt x="127" y="214"/>
                </a:lnTo>
                <a:lnTo>
                  <a:pt x="125" y="212"/>
                </a:lnTo>
                <a:lnTo>
                  <a:pt x="125" y="211"/>
                </a:lnTo>
                <a:lnTo>
                  <a:pt x="123" y="209"/>
                </a:lnTo>
                <a:lnTo>
                  <a:pt x="123" y="207"/>
                </a:lnTo>
                <a:lnTo>
                  <a:pt x="121" y="207"/>
                </a:lnTo>
                <a:lnTo>
                  <a:pt x="121" y="205"/>
                </a:lnTo>
                <a:lnTo>
                  <a:pt x="121" y="203"/>
                </a:lnTo>
                <a:lnTo>
                  <a:pt x="121" y="201"/>
                </a:lnTo>
                <a:lnTo>
                  <a:pt x="120" y="199"/>
                </a:lnTo>
                <a:lnTo>
                  <a:pt x="120" y="197"/>
                </a:lnTo>
                <a:lnTo>
                  <a:pt x="121" y="196"/>
                </a:lnTo>
                <a:lnTo>
                  <a:pt x="123" y="196"/>
                </a:lnTo>
                <a:lnTo>
                  <a:pt x="125" y="194"/>
                </a:lnTo>
                <a:lnTo>
                  <a:pt x="129" y="194"/>
                </a:lnTo>
                <a:lnTo>
                  <a:pt x="131" y="194"/>
                </a:lnTo>
                <a:lnTo>
                  <a:pt x="133" y="194"/>
                </a:lnTo>
                <a:lnTo>
                  <a:pt x="138" y="196"/>
                </a:lnTo>
                <a:lnTo>
                  <a:pt x="140" y="197"/>
                </a:lnTo>
                <a:lnTo>
                  <a:pt x="142" y="196"/>
                </a:lnTo>
                <a:lnTo>
                  <a:pt x="144" y="196"/>
                </a:lnTo>
                <a:lnTo>
                  <a:pt x="144" y="194"/>
                </a:lnTo>
                <a:lnTo>
                  <a:pt x="144" y="192"/>
                </a:lnTo>
                <a:lnTo>
                  <a:pt x="144" y="190"/>
                </a:lnTo>
                <a:lnTo>
                  <a:pt x="142" y="188"/>
                </a:lnTo>
                <a:lnTo>
                  <a:pt x="140" y="186"/>
                </a:lnTo>
                <a:lnTo>
                  <a:pt x="138" y="184"/>
                </a:lnTo>
                <a:lnTo>
                  <a:pt x="138" y="182"/>
                </a:lnTo>
                <a:lnTo>
                  <a:pt x="138" y="181"/>
                </a:lnTo>
                <a:lnTo>
                  <a:pt x="138" y="179"/>
                </a:lnTo>
                <a:lnTo>
                  <a:pt x="136" y="179"/>
                </a:lnTo>
                <a:lnTo>
                  <a:pt x="135" y="179"/>
                </a:lnTo>
                <a:lnTo>
                  <a:pt x="133" y="179"/>
                </a:lnTo>
                <a:lnTo>
                  <a:pt x="131" y="179"/>
                </a:lnTo>
                <a:lnTo>
                  <a:pt x="129" y="179"/>
                </a:lnTo>
                <a:lnTo>
                  <a:pt x="127" y="179"/>
                </a:lnTo>
                <a:lnTo>
                  <a:pt x="125" y="179"/>
                </a:lnTo>
                <a:lnTo>
                  <a:pt x="123" y="181"/>
                </a:lnTo>
                <a:lnTo>
                  <a:pt x="120" y="182"/>
                </a:lnTo>
                <a:lnTo>
                  <a:pt x="118" y="182"/>
                </a:lnTo>
                <a:lnTo>
                  <a:pt x="116" y="182"/>
                </a:lnTo>
                <a:lnTo>
                  <a:pt x="114" y="182"/>
                </a:lnTo>
                <a:lnTo>
                  <a:pt x="110" y="179"/>
                </a:lnTo>
                <a:lnTo>
                  <a:pt x="108" y="179"/>
                </a:lnTo>
                <a:lnTo>
                  <a:pt x="108" y="177"/>
                </a:lnTo>
                <a:lnTo>
                  <a:pt x="106" y="177"/>
                </a:lnTo>
                <a:lnTo>
                  <a:pt x="106" y="177"/>
                </a:lnTo>
                <a:lnTo>
                  <a:pt x="105" y="179"/>
                </a:lnTo>
                <a:lnTo>
                  <a:pt x="105" y="179"/>
                </a:lnTo>
                <a:lnTo>
                  <a:pt x="103" y="181"/>
                </a:lnTo>
                <a:lnTo>
                  <a:pt x="103" y="182"/>
                </a:lnTo>
                <a:lnTo>
                  <a:pt x="101" y="182"/>
                </a:lnTo>
                <a:lnTo>
                  <a:pt x="99" y="181"/>
                </a:lnTo>
                <a:lnTo>
                  <a:pt x="97" y="181"/>
                </a:lnTo>
                <a:lnTo>
                  <a:pt x="95" y="179"/>
                </a:lnTo>
                <a:lnTo>
                  <a:pt x="93" y="179"/>
                </a:lnTo>
                <a:lnTo>
                  <a:pt x="95" y="179"/>
                </a:lnTo>
                <a:lnTo>
                  <a:pt x="95" y="177"/>
                </a:lnTo>
                <a:lnTo>
                  <a:pt x="95" y="175"/>
                </a:lnTo>
                <a:lnTo>
                  <a:pt x="95" y="173"/>
                </a:lnTo>
                <a:lnTo>
                  <a:pt x="95" y="171"/>
                </a:lnTo>
                <a:lnTo>
                  <a:pt x="95" y="169"/>
                </a:lnTo>
                <a:lnTo>
                  <a:pt x="93" y="167"/>
                </a:lnTo>
                <a:lnTo>
                  <a:pt x="91" y="167"/>
                </a:lnTo>
                <a:lnTo>
                  <a:pt x="88" y="167"/>
                </a:lnTo>
                <a:lnTo>
                  <a:pt x="86" y="167"/>
                </a:lnTo>
                <a:lnTo>
                  <a:pt x="84" y="169"/>
                </a:lnTo>
                <a:lnTo>
                  <a:pt x="82" y="169"/>
                </a:lnTo>
                <a:lnTo>
                  <a:pt x="80" y="169"/>
                </a:lnTo>
                <a:lnTo>
                  <a:pt x="78" y="169"/>
                </a:lnTo>
                <a:lnTo>
                  <a:pt x="76" y="171"/>
                </a:lnTo>
                <a:lnTo>
                  <a:pt x="75" y="171"/>
                </a:lnTo>
                <a:lnTo>
                  <a:pt x="75" y="173"/>
                </a:lnTo>
                <a:lnTo>
                  <a:pt x="73" y="173"/>
                </a:lnTo>
                <a:lnTo>
                  <a:pt x="73" y="175"/>
                </a:lnTo>
                <a:lnTo>
                  <a:pt x="71" y="175"/>
                </a:lnTo>
                <a:lnTo>
                  <a:pt x="69" y="175"/>
                </a:lnTo>
                <a:lnTo>
                  <a:pt x="69" y="173"/>
                </a:lnTo>
                <a:lnTo>
                  <a:pt x="69" y="171"/>
                </a:lnTo>
                <a:lnTo>
                  <a:pt x="71" y="169"/>
                </a:lnTo>
                <a:lnTo>
                  <a:pt x="73" y="167"/>
                </a:lnTo>
                <a:lnTo>
                  <a:pt x="73" y="166"/>
                </a:lnTo>
                <a:lnTo>
                  <a:pt x="75" y="164"/>
                </a:lnTo>
                <a:lnTo>
                  <a:pt x="75" y="162"/>
                </a:lnTo>
                <a:lnTo>
                  <a:pt x="76" y="162"/>
                </a:lnTo>
                <a:lnTo>
                  <a:pt x="78" y="160"/>
                </a:lnTo>
                <a:lnTo>
                  <a:pt x="80" y="158"/>
                </a:lnTo>
                <a:lnTo>
                  <a:pt x="82" y="158"/>
                </a:lnTo>
                <a:lnTo>
                  <a:pt x="82" y="156"/>
                </a:lnTo>
                <a:lnTo>
                  <a:pt x="80" y="154"/>
                </a:lnTo>
                <a:lnTo>
                  <a:pt x="80" y="152"/>
                </a:lnTo>
                <a:lnTo>
                  <a:pt x="78" y="149"/>
                </a:lnTo>
                <a:lnTo>
                  <a:pt x="76" y="149"/>
                </a:lnTo>
                <a:lnTo>
                  <a:pt x="76" y="147"/>
                </a:lnTo>
                <a:lnTo>
                  <a:pt x="76" y="145"/>
                </a:lnTo>
                <a:lnTo>
                  <a:pt x="78" y="143"/>
                </a:lnTo>
                <a:lnTo>
                  <a:pt x="78" y="141"/>
                </a:lnTo>
                <a:lnTo>
                  <a:pt x="82" y="137"/>
                </a:lnTo>
                <a:lnTo>
                  <a:pt x="82" y="135"/>
                </a:lnTo>
                <a:lnTo>
                  <a:pt x="84" y="134"/>
                </a:lnTo>
                <a:lnTo>
                  <a:pt x="86" y="134"/>
                </a:lnTo>
                <a:lnTo>
                  <a:pt x="88" y="130"/>
                </a:lnTo>
                <a:lnTo>
                  <a:pt x="90" y="130"/>
                </a:lnTo>
                <a:lnTo>
                  <a:pt x="90" y="128"/>
                </a:lnTo>
                <a:lnTo>
                  <a:pt x="90" y="126"/>
                </a:lnTo>
                <a:lnTo>
                  <a:pt x="91" y="124"/>
                </a:lnTo>
                <a:lnTo>
                  <a:pt x="91" y="122"/>
                </a:lnTo>
                <a:lnTo>
                  <a:pt x="93" y="120"/>
                </a:lnTo>
                <a:lnTo>
                  <a:pt x="93" y="119"/>
                </a:lnTo>
                <a:lnTo>
                  <a:pt x="93" y="117"/>
                </a:lnTo>
                <a:lnTo>
                  <a:pt x="95" y="115"/>
                </a:lnTo>
                <a:lnTo>
                  <a:pt x="95" y="113"/>
                </a:lnTo>
                <a:lnTo>
                  <a:pt x="95" y="111"/>
                </a:lnTo>
                <a:lnTo>
                  <a:pt x="97" y="109"/>
                </a:lnTo>
                <a:lnTo>
                  <a:pt x="99" y="107"/>
                </a:lnTo>
                <a:lnTo>
                  <a:pt x="103" y="109"/>
                </a:lnTo>
                <a:lnTo>
                  <a:pt x="105" y="109"/>
                </a:lnTo>
                <a:lnTo>
                  <a:pt x="106" y="109"/>
                </a:lnTo>
                <a:lnTo>
                  <a:pt x="106" y="109"/>
                </a:lnTo>
                <a:lnTo>
                  <a:pt x="108" y="109"/>
                </a:lnTo>
                <a:lnTo>
                  <a:pt x="110" y="109"/>
                </a:lnTo>
                <a:lnTo>
                  <a:pt x="112" y="109"/>
                </a:lnTo>
                <a:lnTo>
                  <a:pt x="116" y="109"/>
                </a:lnTo>
                <a:lnTo>
                  <a:pt x="120" y="111"/>
                </a:lnTo>
                <a:lnTo>
                  <a:pt x="123" y="111"/>
                </a:lnTo>
                <a:lnTo>
                  <a:pt x="125" y="111"/>
                </a:lnTo>
                <a:lnTo>
                  <a:pt x="127" y="113"/>
                </a:lnTo>
                <a:lnTo>
                  <a:pt x="131" y="113"/>
                </a:lnTo>
                <a:lnTo>
                  <a:pt x="133" y="113"/>
                </a:lnTo>
                <a:lnTo>
                  <a:pt x="135" y="113"/>
                </a:lnTo>
                <a:lnTo>
                  <a:pt x="135" y="109"/>
                </a:lnTo>
                <a:lnTo>
                  <a:pt x="136" y="105"/>
                </a:lnTo>
                <a:lnTo>
                  <a:pt x="138" y="98"/>
                </a:lnTo>
                <a:lnTo>
                  <a:pt x="136" y="98"/>
                </a:lnTo>
                <a:lnTo>
                  <a:pt x="135" y="98"/>
                </a:lnTo>
                <a:lnTo>
                  <a:pt x="135" y="96"/>
                </a:lnTo>
                <a:lnTo>
                  <a:pt x="133" y="94"/>
                </a:lnTo>
                <a:lnTo>
                  <a:pt x="133" y="92"/>
                </a:lnTo>
                <a:lnTo>
                  <a:pt x="131" y="90"/>
                </a:lnTo>
                <a:lnTo>
                  <a:pt x="131" y="90"/>
                </a:lnTo>
                <a:lnTo>
                  <a:pt x="129" y="90"/>
                </a:lnTo>
                <a:lnTo>
                  <a:pt x="129" y="89"/>
                </a:lnTo>
                <a:lnTo>
                  <a:pt x="127" y="87"/>
                </a:lnTo>
                <a:lnTo>
                  <a:pt x="127" y="85"/>
                </a:lnTo>
                <a:lnTo>
                  <a:pt x="125" y="83"/>
                </a:lnTo>
                <a:lnTo>
                  <a:pt x="125" y="81"/>
                </a:lnTo>
                <a:lnTo>
                  <a:pt x="123" y="81"/>
                </a:lnTo>
                <a:lnTo>
                  <a:pt x="123" y="79"/>
                </a:lnTo>
                <a:lnTo>
                  <a:pt x="121" y="77"/>
                </a:lnTo>
                <a:lnTo>
                  <a:pt x="121" y="75"/>
                </a:lnTo>
                <a:lnTo>
                  <a:pt x="120" y="74"/>
                </a:lnTo>
                <a:lnTo>
                  <a:pt x="120" y="72"/>
                </a:lnTo>
                <a:lnTo>
                  <a:pt x="120" y="70"/>
                </a:lnTo>
                <a:lnTo>
                  <a:pt x="118" y="70"/>
                </a:lnTo>
                <a:lnTo>
                  <a:pt x="118" y="68"/>
                </a:lnTo>
                <a:lnTo>
                  <a:pt x="120" y="70"/>
                </a:lnTo>
                <a:lnTo>
                  <a:pt x="121" y="70"/>
                </a:lnTo>
                <a:lnTo>
                  <a:pt x="123" y="70"/>
                </a:lnTo>
                <a:lnTo>
                  <a:pt x="125" y="70"/>
                </a:lnTo>
                <a:lnTo>
                  <a:pt x="125" y="72"/>
                </a:lnTo>
                <a:lnTo>
                  <a:pt x="127" y="72"/>
                </a:lnTo>
                <a:lnTo>
                  <a:pt x="129" y="72"/>
                </a:lnTo>
                <a:lnTo>
                  <a:pt x="131" y="72"/>
                </a:lnTo>
                <a:lnTo>
                  <a:pt x="133" y="72"/>
                </a:lnTo>
                <a:lnTo>
                  <a:pt x="135" y="70"/>
                </a:lnTo>
                <a:lnTo>
                  <a:pt x="136" y="70"/>
                </a:lnTo>
                <a:lnTo>
                  <a:pt x="138" y="70"/>
                </a:lnTo>
                <a:lnTo>
                  <a:pt x="140" y="70"/>
                </a:lnTo>
                <a:lnTo>
                  <a:pt x="142" y="70"/>
                </a:lnTo>
                <a:lnTo>
                  <a:pt x="144" y="70"/>
                </a:lnTo>
                <a:lnTo>
                  <a:pt x="146" y="70"/>
                </a:lnTo>
                <a:lnTo>
                  <a:pt x="150" y="70"/>
                </a:lnTo>
                <a:lnTo>
                  <a:pt x="151" y="70"/>
                </a:lnTo>
                <a:lnTo>
                  <a:pt x="153" y="70"/>
                </a:lnTo>
                <a:lnTo>
                  <a:pt x="153" y="68"/>
                </a:lnTo>
                <a:lnTo>
                  <a:pt x="153" y="66"/>
                </a:lnTo>
                <a:lnTo>
                  <a:pt x="153" y="64"/>
                </a:lnTo>
                <a:lnTo>
                  <a:pt x="153" y="64"/>
                </a:lnTo>
                <a:lnTo>
                  <a:pt x="153" y="62"/>
                </a:lnTo>
                <a:lnTo>
                  <a:pt x="153" y="60"/>
                </a:lnTo>
                <a:lnTo>
                  <a:pt x="153" y="59"/>
                </a:lnTo>
                <a:lnTo>
                  <a:pt x="155" y="57"/>
                </a:lnTo>
                <a:lnTo>
                  <a:pt x="155" y="55"/>
                </a:lnTo>
                <a:lnTo>
                  <a:pt x="155" y="53"/>
                </a:lnTo>
                <a:lnTo>
                  <a:pt x="157" y="53"/>
                </a:lnTo>
                <a:lnTo>
                  <a:pt x="157" y="51"/>
                </a:lnTo>
                <a:lnTo>
                  <a:pt x="159" y="51"/>
                </a:lnTo>
                <a:lnTo>
                  <a:pt x="202" y="0"/>
                </a:lnTo>
                <a:lnTo>
                  <a:pt x="346" y="111"/>
                </a:lnTo>
                <a:lnTo>
                  <a:pt x="348" y="111"/>
                </a:lnTo>
                <a:lnTo>
                  <a:pt x="350" y="111"/>
                </a:lnTo>
                <a:lnTo>
                  <a:pt x="352" y="109"/>
                </a:lnTo>
                <a:lnTo>
                  <a:pt x="354" y="109"/>
                </a:lnTo>
                <a:lnTo>
                  <a:pt x="356" y="109"/>
                </a:lnTo>
                <a:lnTo>
                  <a:pt x="356" y="111"/>
                </a:lnTo>
                <a:lnTo>
                  <a:pt x="358" y="111"/>
                </a:lnTo>
                <a:lnTo>
                  <a:pt x="360" y="111"/>
                </a:lnTo>
                <a:lnTo>
                  <a:pt x="361" y="111"/>
                </a:lnTo>
                <a:lnTo>
                  <a:pt x="363" y="111"/>
                </a:lnTo>
                <a:lnTo>
                  <a:pt x="365" y="113"/>
                </a:lnTo>
                <a:lnTo>
                  <a:pt x="367" y="115"/>
                </a:lnTo>
                <a:lnTo>
                  <a:pt x="369" y="115"/>
                </a:lnTo>
                <a:lnTo>
                  <a:pt x="371" y="117"/>
                </a:lnTo>
                <a:lnTo>
                  <a:pt x="373" y="119"/>
                </a:lnTo>
                <a:lnTo>
                  <a:pt x="373" y="120"/>
                </a:lnTo>
                <a:lnTo>
                  <a:pt x="373" y="122"/>
                </a:lnTo>
                <a:lnTo>
                  <a:pt x="375" y="124"/>
                </a:lnTo>
                <a:lnTo>
                  <a:pt x="375" y="126"/>
                </a:lnTo>
                <a:lnTo>
                  <a:pt x="376" y="126"/>
                </a:lnTo>
                <a:lnTo>
                  <a:pt x="378" y="126"/>
                </a:lnTo>
                <a:lnTo>
                  <a:pt x="378" y="128"/>
                </a:lnTo>
                <a:lnTo>
                  <a:pt x="380" y="130"/>
                </a:lnTo>
                <a:lnTo>
                  <a:pt x="380" y="132"/>
                </a:lnTo>
                <a:lnTo>
                  <a:pt x="382" y="134"/>
                </a:lnTo>
                <a:lnTo>
                  <a:pt x="384" y="134"/>
                </a:lnTo>
                <a:lnTo>
                  <a:pt x="386" y="135"/>
                </a:lnTo>
                <a:lnTo>
                  <a:pt x="388" y="135"/>
                </a:lnTo>
                <a:lnTo>
                  <a:pt x="388" y="137"/>
                </a:lnTo>
                <a:lnTo>
                  <a:pt x="390" y="137"/>
                </a:lnTo>
                <a:lnTo>
                  <a:pt x="391" y="139"/>
                </a:lnTo>
                <a:lnTo>
                  <a:pt x="391" y="139"/>
                </a:lnTo>
                <a:lnTo>
                  <a:pt x="393" y="139"/>
                </a:lnTo>
                <a:lnTo>
                  <a:pt x="395" y="139"/>
                </a:lnTo>
                <a:lnTo>
                  <a:pt x="397" y="139"/>
                </a:lnTo>
                <a:lnTo>
                  <a:pt x="399" y="139"/>
                </a:lnTo>
                <a:lnTo>
                  <a:pt x="401" y="139"/>
                </a:lnTo>
                <a:lnTo>
                  <a:pt x="403" y="139"/>
                </a:lnTo>
                <a:lnTo>
                  <a:pt x="405" y="141"/>
                </a:lnTo>
                <a:lnTo>
                  <a:pt x="406" y="141"/>
                </a:lnTo>
                <a:lnTo>
                  <a:pt x="408" y="141"/>
                </a:lnTo>
                <a:lnTo>
                  <a:pt x="410" y="141"/>
                </a:lnTo>
                <a:lnTo>
                  <a:pt x="412" y="141"/>
                </a:lnTo>
                <a:lnTo>
                  <a:pt x="414" y="141"/>
                </a:lnTo>
                <a:lnTo>
                  <a:pt x="416" y="141"/>
                </a:lnTo>
                <a:lnTo>
                  <a:pt x="418" y="141"/>
                </a:lnTo>
                <a:lnTo>
                  <a:pt x="420" y="141"/>
                </a:lnTo>
                <a:lnTo>
                  <a:pt x="421" y="143"/>
                </a:lnTo>
                <a:lnTo>
                  <a:pt x="423" y="143"/>
                </a:lnTo>
                <a:lnTo>
                  <a:pt x="425" y="143"/>
                </a:lnTo>
                <a:lnTo>
                  <a:pt x="427" y="143"/>
                </a:lnTo>
                <a:lnTo>
                  <a:pt x="429" y="143"/>
                </a:lnTo>
                <a:lnTo>
                  <a:pt x="431" y="143"/>
                </a:lnTo>
                <a:lnTo>
                  <a:pt x="433" y="143"/>
                </a:lnTo>
                <a:lnTo>
                  <a:pt x="435" y="143"/>
                </a:lnTo>
                <a:lnTo>
                  <a:pt x="436" y="145"/>
                </a:lnTo>
                <a:lnTo>
                  <a:pt x="438" y="145"/>
                </a:lnTo>
                <a:lnTo>
                  <a:pt x="438" y="145"/>
                </a:lnTo>
                <a:lnTo>
                  <a:pt x="440" y="145"/>
                </a:lnTo>
                <a:lnTo>
                  <a:pt x="442" y="145"/>
                </a:lnTo>
                <a:lnTo>
                  <a:pt x="444" y="145"/>
                </a:lnTo>
                <a:lnTo>
                  <a:pt x="446" y="145"/>
                </a:lnTo>
                <a:lnTo>
                  <a:pt x="448" y="145"/>
                </a:lnTo>
                <a:lnTo>
                  <a:pt x="450" y="145"/>
                </a:lnTo>
                <a:lnTo>
                  <a:pt x="452" y="145"/>
                </a:lnTo>
                <a:lnTo>
                  <a:pt x="453" y="145"/>
                </a:lnTo>
                <a:lnTo>
                  <a:pt x="455" y="145"/>
                </a:lnTo>
                <a:lnTo>
                  <a:pt x="457" y="145"/>
                </a:lnTo>
                <a:lnTo>
                  <a:pt x="457" y="147"/>
                </a:lnTo>
                <a:lnTo>
                  <a:pt x="459" y="147"/>
                </a:lnTo>
                <a:lnTo>
                  <a:pt x="461" y="147"/>
                </a:lnTo>
                <a:lnTo>
                  <a:pt x="463" y="149"/>
                </a:lnTo>
                <a:lnTo>
                  <a:pt x="465" y="149"/>
                </a:lnTo>
                <a:lnTo>
                  <a:pt x="467" y="149"/>
                </a:lnTo>
                <a:lnTo>
                  <a:pt x="468" y="149"/>
                </a:lnTo>
                <a:lnTo>
                  <a:pt x="470" y="150"/>
                </a:lnTo>
                <a:lnTo>
                  <a:pt x="472" y="150"/>
                </a:lnTo>
                <a:lnTo>
                  <a:pt x="474" y="150"/>
                </a:lnTo>
                <a:lnTo>
                  <a:pt x="474" y="149"/>
                </a:lnTo>
                <a:lnTo>
                  <a:pt x="476" y="149"/>
                </a:lnTo>
                <a:lnTo>
                  <a:pt x="478" y="149"/>
                </a:lnTo>
                <a:lnTo>
                  <a:pt x="480" y="147"/>
                </a:lnTo>
                <a:lnTo>
                  <a:pt x="482" y="147"/>
                </a:lnTo>
                <a:lnTo>
                  <a:pt x="483" y="147"/>
                </a:lnTo>
                <a:lnTo>
                  <a:pt x="483" y="149"/>
                </a:lnTo>
                <a:lnTo>
                  <a:pt x="482" y="150"/>
                </a:lnTo>
                <a:lnTo>
                  <a:pt x="482" y="152"/>
                </a:lnTo>
                <a:lnTo>
                  <a:pt x="482" y="154"/>
                </a:lnTo>
                <a:lnTo>
                  <a:pt x="482" y="156"/>
                </a:lnTo>
                <a:lnTo>
                  <a:pt x="480" y="158"/>
                </a:lnTo>
                <a:lnTo>
                  <a:pt x="480" y="160"/>
                </a:lnTo>
                <a:lnTo>
                  <a:pt x="478" y="160"/>
                </a:lnTo>
                <a:lnTo>
                  <a:pt x="476" y="160"/>
                </a:lnTo>
                <a:lnTo>
                  <a:pt x="474" y="160"/>
                </a:lnTo>
                <a:lnTo>
                  <a:pt x="474" y="162"/>
                </a:lnTo>
                <a:lnTo>
                  <a:pt x="472" y="162"/>
                </a:lnTo>
                <a:lnTo>
                  <a:pt x="472" y="164"/>
                </a:lnTo>
                <a:lnTo>
                  <a:pt x="470" y="164"/>
                </a:lnTo>
                <a:lnTo>
                  <a:pt x="470" y="166"/>
                </a:lnTo>
                <a:lnTo>
                  <a:pt x="468" y="166"/>
                </a:lnTo>
                <a:lnTo>
                  <a:pt x="468" y="167"/>
                </a:lnTo>
                <a:lnTo>
                  <a:pt x="467" y="167"/>
                </a:lnTo>
                <a:lnTo>
                  <a:pt x="465" y="167"/>
                </a:lnTo>
                <a:lnTo>
                  <a:pt x="463" y="167"/>
                </a:lnTo>
                <a:lnTo>
                  <a:pt x="461" y="166"/>
                </a:lnTo>
                <a:lnTo>
                  <a:pt x="461" y="164"/>
                </a:lnTo>
                <a:lnTo>
                  <a:pt x="459" y="164"/>
                </a:lnTo>
                <a:lnTo>
                  <a:pt x="459" y="162"/>
                </a:lnTo>
                <a:lnTo>
                  <a:pt x="457" y="164"/>
                </a:lnTo>
                <a:lnTo>
                  <a:pt x="455" y="166"/>
                </a:lnTo>
                <a:lnTo>
                  <a:pt x="455" y="167"/>
                </a:lnTo>
                <a:lnTo>
                  <a:pt x="453" y="167"/>
                </a:lnTo>
                <a:lnTo>
                  <a:pt x="452" y="167"/>
                </a:lnTo>
                <a:lnTo>
                  <a:pt x="450" y="167"/>
                </a:lnTo>
                <a:lnTo>
                  <a:pt x="448" y="167"/>
                </a:lnTo>
                <a:lnTo>
                  <a:pt x="446" y="167"/>
                </a:lnTo>
                <a:lnTo>
                  <a:pt x="444" y="169"/>
                </a:lnTo>
                <a:lnTo>
                  <a:pt x="444" y="171"/>
                </a:lnTo>
                <a:lnTo>
                  <a:pt x="444" y="173"/>
                </a:lnTo>
                <a:lnTo>
                  <a:pt x="444" y="175"/>
                </a:lnTo>
                <a:lnTo>
                  <a:pt x="444" y="177"/>
                </a:lnTo>
                <a:lnTo>
                  <a:pt x="442" y="179"/>
                </a:lnTo>
                <a:lnTo>
                  <a:pt x="440" y="179"/>
                </a:lnTo>
                <a:lnTo>
                  <a:pt x="440" y="181"/>
                </a:lnTo>
                <a:lnTo>
                  <a:pt x="440" y="182"/>
                </a:lnTo>
                <a:lnTo>
                  <a:pt x="440" y="184"/>
                </a:lnTo>
                <a:lnTo>
                  <a:pt x="440" y="186"/>
                </a:lnTo>
                <a:lnTo>
                  <a:pt x="438" y="188"/>
                </a:lnTo>
                <a:lnTo>
                  <a:pt x="440" y="190"/>
                </a:lnTo>
                <a:lnTo>
                  <a:pt x="442" y="190"/>
                </a:lnTo>
                <a:lnTo>
                  <a:pt x="442" y="192"/>
                </a:lnTo>
                <a:lnTo>
                  <a:pt x="444" y="192"/>
                </a:lnTo>
                <a:lnTo>
                  <a:pt x="444" y="194"/>
                </a:lnTo>
                <a:lnTo>
                  <a:pt x="446" y="196"/>
                </a:lnTo>
                <a:lnTo>
                  <a:pt x="446" y="197"/>
                </a:lnTo>
                <a:lnTo>
                  <a:pt x="448" y="199"/>
                </a:lnTo>
                <a:lnTo>
                  <a:pt x="448" y="201"/>
                </a:lnTo>
                <a:lnTo>
                  <a:pt x="450" y="201"/>
                </a:lnTo>
                <a:lnTo>
                  <a:pt x="450" y="203"/>
                </a:lnTo>
                <a:lnTo>
                  <a:pt x="452" y="203"/>
                </a:lnTo>
                <a:lnTo>
                  <a:pt x="453" y="203"/>
                </a:lnTo>
                <a:lnTo>
                  <a:pt x="455" y="203"/>
                </a:lnTo>
                <a:lnTo>
                  <a:pt x="457" y="203"/>
                </a:lnTo>
                <a:lnTo>
                  <a:pt x="459" y="203"/>
                </a:lnTo>
                <a:lnTo>
                  <a:pt x="461" y="203"/>
                </a:lnTo>
                <a:lnTo>
                  <a:pt x="463" y="203"/>
                </a:lnTo>
                <a:lnTo>
                  <a:pt x="465" y="203"/>
                </a:lnTo>
                <a:lnTo>
                  <a:pt x="467" y="203"/>
                </a:lnTo>
                <a:lnTo>
                  <a:pt x="468" y="203"/>
                </a:lnTo>
                <a:lnTo>
                  <a:pt x="470" y="203"/>
                </a:lnTo>
                <a:lnTo>
                  <a:pt x="470" y="205"/>
                </a:lnTo>
                <a:lnTo>
                  <a:pt x="472" y="205"/>
                </a:lnTo>
                <a:lnTo>
                  <a:pt x="474" y="205"/>
                </a:lnTo>
                <a:lnTo>
                  <a:pt x="476" y="205"/>
                </a:lnTo>
                <a:lnTo>
                  <a:pt x="478" y="205"/>
                </a:lnTo>
                <a:lnTo>
                  <a:pt x="480" y="205"/>
                </a:lnTo>
                <a:lnTo>
                  <a:pt x="482" y="207"/>
                </a:lnTo>
                <a:lnTo>
                  <a:pt x="483" y="207"/>
                </a:lnTo>
                <a:lnTo>
                  <a:pt x="485" y="207"/>
                </a:lnTo>
                <a:lnTo>
                  <a:pt x="487" y="207"/>
                </a:lnTo>
                <a:lnTo>
                  <a:pt x="487" y="207"/>
                </a:lnTo>
                <a:lnTo>
                  <a:pt x="489" y="207"/>
                </a:lnTo>
                <a:lnTo>
                  <a:pt x="491" y="207"/>
                </a:lnTo>
                <a:lnTo>
                  <a:pt x="493" y="209"/>
                </a:lnTo>
                <a:lnTo>
                  <a:pt x="495" y="209"/>
                </a:lnTo>
                <a:lnTo>
                  <a:pt x="497" y="209"/>
                </a:lnTo>
                <a:lnTo>
                  <a:pt x="498" y="211"/>
                </a:lnTo>
                <a:lnTo>
                  <a:pt x="497" y="211"/>
                </a:lnTo>
                <a:lnTo>
                  <a:pt x="497" y="212"/>
                </a:lnTo>
                <a:lnTo>
                  <a:pt x="495" y="212"/>
                </a:lnTo>
                <a:lnTo>
                  <a:pt x="493" y="214"/>
                </a:lnTo>
                <a:lnTo>
                  <a:pt x="491" y="214"/>
                </a:lnTo>
                <a:lnTo>
                  <a:pt x="489" y="216"/>
                </a:lnTo>
                <a:lnTo>
                  <a:pt x="489" y="218"/>
                </a:lnTo>
                <a:lnTo>
                  <a:pt x="489" y="220"/>
                </a:lnTo>
                <a:lnTo>
                  <a:pt x="489" y="222"/>
                </a:lnTo>
                <a:lnTo>
                  <a:pt x="491" y="224"/>
                </a:lnTo>
                <a:lnTo>
                  <a:pt x="493" y="224"/>
                </a:lnTo>
                <a:lnTo>
                  <a:pt x="495" y="224"/>
                </a:lnTo>
                <a:lnTo>
                  <a:pt x="495" y="224"/>
                </a:lnTo>
                <a:lnTo>
                  <a:pt x="497" y="224"/>
                </a:lnTo>
                <a:lnTo>
                  <a:pt x="497" y="226"/>
                </a:lnTo>
                <a:lnTo>
                  <a:pt x="498" y="226"/>
                </a:lnTo>
                <a:lnTo>
                  <a:pt x="498" y="227"/>
                </a:lnTo>
                <a:lnTo>
                  <a:pt x="500" y="229"/>
                </a:lnTo>
                <a:lnTo>
                  <a:pt x="500" y="231"/>
                </a:lnTo>
                <a:lnTo>
                  <a:pt x="502" y="233"/>
                </a:lnTo>
                <a:lnTo>
                  <a:pt x="502" y="235"/>
                </a:lnTo>
                <a:lnTo>
                  <a:pt x="502" y="237"/>
                </a:lnTo>
                <a:lnTo>
                  <a:pt x="504" y="239"/>
                </a:lnTo>
                <a:lnTo>
                  <a:pt x="504" y="241"/>
                </a:lnTo>
                <a:lnTo>
                  <a:pt x="504" y="242"/>
                </a:lnTo>
                <a:lnTo>
                  <a:pt x="504" y="244"/>
                </a:lnTo>
                <a:lnTo>
                  <a:pt x="504" y="246"/>
                </a:lnTo>
                <a:lnTo>
                  <a:pt x="504" y="248"/>
                </a:lnTo>
                <a:lnTo>
                  <a:pt x="502" y="250"/>
                </a:lnTo>
                <a:lnTo>
                  <a:pt x="502" y="252"/>
                </a:lnTo>
                <a:lnTo>
                  <a:pt x="502" y="254"/>
                </a:lnTo>
                <a:lnTo>
                  <a:pt x="500" y="256"/>
                </a:lnTo>
                <a:lnTo>
                  <a:pt x="500" y="259"/>
                </a:lnTo>
                <a:lnTo>
                  <a:pt x="502" y="259"/>
                </a:lnTo>
                <a:lnTo>
                  <a:pt x="504" y="259"/>
                </a:lnTo>
                <a:lnTo>
                  <a:pt x="506" y="259"/>
                </a:lnTo>
                <a:lnTo>
                  <a:pt x="508" y="261"/>
                </a:lnTo>
                <a:lnTo>
                  <a:pt x="510" y="261"/>
                </a:lnTo>
                <a:lnTo>
                  <a:pt x="512" y="261"/>
                </a:lnTo>
                <a:lnTo>
                  <a:pt x="513" y="261"/>
                </a:lnTo>
                <a:lnTo>
                  <a:pt x="515" y="261"/>
                </a:lnTo>
                <a:lnTo>
                  <a:pt x="515" y="263"/>
                </a:lnTo>
                <a:lnTo>
                  <a:pt x="517" y="263"/>
                </a:lnTo>
                <a:lnTo>
                  <a:pt x="517" y="265"/>
                </a:lnTo>
                <a:lnTo>
                  <a:pt x="519" y="265"/>
                </a:lnTo>
                <a:lnTo>
                  <a:pt x="521" y="267"/>
                </a:lnTo>
                <a:lnTo>
                  <a:pt x="523" y="267"/>
                </a:lnTo>
                <a:lnTo>
                  <a:pt x="525" y="269"/>
                </a:lnTo>
                <a:lnTo>
                  <a:pt x="527" y="269"/>
                </a:lnTo>
                <a:lnTo>
                  <a:pt x="528" y="269"/>
                </a:lnTo>
                <a:lnTo>
                  <a:pt x="530" y="269"/>
                </a:lnTo>
                <a:lnTo>
                  <a:pt x="532" y="271"/>
                </a:lnTo>
                <a:lnTo>
                  <a:pt x="532" y="272"/>
                </a:lnTo>
                <a:lnTo>
                  <a:pt x="534" y="272"/>
                </a:lnTo>
                <a:lnTo>
                  <a:pt x="534" y="274"/>
                </a:lnTo>
                <a:lnTo>
                  <a:pt x="536" y="274"/>
                </a:lnTo>
                <a:lnTo>
                  <a:pt x="536" y="276"/>
                </a:lnTo>
                <a:lnTo>
                  <a:pt x="538" y="276"/>
                </a:lnTo>
                <a:lnTo>
                  <a:pt x="540" y="278"/>
                </a:lnTo>
                <a:lnTo>
                  <a:pt x="542" y="278"/>
                </a:lnTo>
                <a:lnTo>
                  <a:pt x="543" y="280"/>
                </a:lnTo>
                <a:lnTo>
                  <a:pt x="545" y="280"/>
                </a:lnTo>
                <a:lnTo>
                  <a:pt x="545" y="282"/>
                </a:lnTo>
                <a:lnTo>
                  <a:pt x="547" y="282"/>
                </a:lnTo>
                <a:lnTo>
                  <a:pt x="549" y="284"/>
                </a:lnTo>
                <a:lnTo>
                  <a:pt x="551" y="284"/>
                </a:lnTo>
                <a:lnTo>
                  <a:pt x="553" y="284"/>
                </a:lnTo>
                <a:lnTo>
                  <a:pt x="555" y="284"/>
                </a:lnTo>
                <a:lnTo>
                  <a:pt x="557" y="284"/>
                </a:lnTo>
                <a:lnTo>
                  <a:pt x="558" y="284"/>
                </a:lnTo>
                <a:lnTo>
                  <a:pt x="560" y="284"/>
                </a:lnTo>
                <a:lnTo>
                  <a:pt x="562" y="284"/>
                </a:lnTo>
                <a:lnTo>
                  <a:pt x="564" y="286"/>
                </a:lnTo>
                <a:lnTo>
                  <a:pt x="566" y="286"/>
                </a:lnTo>
                <a:lnTo>
                  <a:pt x="566" y="287"/>
                </a:lnTo>
                <a:lnTo>
                  <a:pt x="566" y="289"/>
                </a:lnTo>
                <a:lnTo>
                  <a:pt x="566" y="291"/>
                </a:lnTo>
                <a:lnTo>
                  <a:pt x="564" y="291"/>
                </a:lnTo>
                <a:lnTo>
                  <a:pt x="564" y="293"/>
                </a:lnTo>
                <a:lnTo>
                  <a:pt x="564" y="295"/>
                </a:lnTo>
                <a:lnTo>
                  <a:pt x="564" y="297"/>
                </a:lnTo>
                <a:lnTo>
                  <a:pt x="566" y="297"/>
                </a:lnTo>
                <a:lnTo>
                  <a:pt x="566" y="299"/>
                </a:lnTo>
                <a:lnTo>
                  <a:pt x="566" y="301"/>
                </a:lnTo>
                <a:lnTo>
                  <a:pt x="568" y="301"/>
                </a:lnTo>
                <a:lnTo>
                  <a:pt x="568" y="302"/>
                </a:lnTo>
                <a:lnTo>
                  <a:pt x="568" y="304"/>
                </a:lnTo>
                <a:lnTo>
                  <a:pt x="568" y="306"/>
                </a:lnTo>
                <a:lnTo>
                  <a:pt x="568" y="308"/>
                </a:lnTo>
                <a:lnTo>
                  <a:pt x="568" y="310"/>
                </a:lnTo>
                <a:lnTo>
                  <a:pt x="566" y="312"/>
                </a:lnTo>
                <a:lnTo>
                  <a:pt x="566" y="314"/>
                </a:lnTo>
                <a:lnTo>
                  <a:pt x="566" y="314"/>
                </a:lnTo>
                <a:lnTo>
                  <a:pt x="566" y="316"/>
                </a:lnTo>
                <a:lnTo>
                  <a:pt x="566" y="317"/>
                </a:lnTo>
                <a:lnTo>
                  <a:pt x="568" y="317"/>
                </a:lnTo>
                <a:lnTo>
                  <a:pt x="568" y="319"/>
                </a:lnTo>
                <a:lnTo>
                  <a:pt x="568" y="321"/>
                </a:lnTo>
                <a:lnTo>
                  <a:pt x="570" y="321"/>
                </a:lnTo>
                <a:lnTo>
                  <a:pt x="572" y="319"/>
                </a:lnTo>
                <a:lnTo>
                  <a:pt x="572" y="317"/>
                </a:lnTo>
                <a:lnTo>
                  <a:pt x="572" y="316"/>
                </a:lnTo>
                <a:lnTo>
                  <a:pt x="573" y="314"/>
                </a:lnTo>
                <a:lnTo>
                  <a:pt x="573" y="314"/>
                </a:lnTo>
                <a:lnTo>
                  <a:pt x="575" y="312"/>
                </a:lnTo>
                <a:lnTo>
                  <a:pt x="575" y="310"/>
                </a:lnTo>
                <a:lnTo>
                  <a:pt x="577" y="310"/>
                </a:lnTo>
                <a:lnTo>
                  <a:pt x="577" y="308"/>
                </a:lnTo>
                <a:lnTo>
                  <a:pt x="577" y="306"/>
                </a:lnTo>
                <a:lnTo>
                  <a:pt x="579" y="306"/>
                </a:lnTo>
                <a:lnTo>
                  <a:pt x="579" y="308"/>
                </a:lnTo>
                <a:lnTo>
                  <a:pt x="579" y="310"/>
                </a:lnTo>
                <a:lnTo>
                  <a:pt x="579" y="312"/>
                </a:lnTo>
                <a:lnTo>
                  <a:pt x="579" y="314"/>
                </a:lnTo>
                <a:lnTo>
                  <a:pt x="579" y="314"/>
                </a:lnTo>
                <a:lnTo>
                  <a:pt x="577" y="314"/>
                </a:lnTo>
                <a:lnTo>
                  <a:pt x="577" y="316"/>
                </a:lnTo>
                <a:lnTo>
                  <a:pt x="577" y="317"/>
                </a:lnTo>
                <a:lnTo>
                  <a:pt x="575" y="317"/>
                </a:lnTo>
                <a:lnTo>
                  <a:pt x="575" y="319"/>
                </a:lnTo>
                <a:lnTo>
                  <a:pt x="573" y="319"/>
                </a:lnTo>
                <a:lnTo>
                  <a:pt x="573" y="321"/>
                </a:lnTo>
                <a:lnTo>
                  <a:pt x="573" y="323"/>
                </a:lnTo>
                <a:lnTo>
                  <a:pt x="572" y="325"/>
                </a:lnTo>
                <a:lnTo>
                  <a:pt x="573" y="327"/>
                </a:lnTo>
                <a:lnTo>
                  <a:pt x="573" y="329"/>
                </a:lnTo>
                <a:lnTo>
                  <a:pt x="573" y="331"/>
                </a:lnTo>
                <a:lnTo>
                  <a:pt x="575" y="332"/>
                </a:lnTo>
                <a:lnTo>
                  <a:pt x="575" y="334"/>
                </a:lnTo>
                <a:lnTo>
                  <a:pt x="575" y="336"/>
                </a:lnTo>
                <a:lnTo>
                  <a:pt x="575" y="338"/>
                </a:lnTo>
                <a:lnTo>
                  <a:pt x="577" y="340"/>
                </a:lnTo>
                <a:lnTo>
                  <a:pt x="577" y="342"/>
                </a:lnTo>
                <a:lnTo>
                  <a:pt x="579" y="344"/>
                </a:lnTo>
                <a:lnTo>
                  <a:pt x="579" y="346"/>
                </a:lnTo>
                <a:lnTo>
                  <a:pt x="579" y="347"/>
                </a:lnTo>
                <a:lnTo>
                  <a:pt x="579" y="349"/>
                </a:lnTo>
                <a:lnTo>
                  <a:pt x="577" y="351"/>
                </a:lnTo>
                <a:lnTo>
                  <a:pt x="577" y="353"/>
                </a:lnTo>
                <a:lnTo>
                  <a:pt x="575" y="355"/>
                </a:lnTo>
                <a:lnTo>
                  <a:pt x="575" y="357"/>
                </a:lnTo>
                <a:lnTo>
                  <a:pt x="575" y="357"/>
                </a:lnTo>
                <a:lnTo>
                  <a:pt x="575" y="359"/>
                </a:lnTo>
                <a:lnTo>
                  <a:pt x="577" y="361"/>
                </a:lnTo>
                <a:lnTo>
                  <a:pt x="577" y="362"/>
                </a:lnTo>
                <a:lnTo>
                  <a:pt x="577" y="364"/>
                </a:lnTo>
                <a:lnTo>
                  <a:pt x="575" y="366"/>
                </a:lnTo>
                <a:lnTo>
                  <a:pt x="575" y="368"/>
                </a:lnTo>
                <a:lnTo>
                  <a:pt x="575" y="370"/>
                </a:lnTo>
                <a:lnTo>
                  <a:pt x="575" y="372"/>
                </a:lnTo>
                <a:lnTo>
                  <a:pt x="575" y="374"/>
                </a:lnTo>
                <a:lnTo>
                  <a:pt x="573" y="376"/>
                </a:lnTo>
                <a:lnTo>
                  <a:pt x="573" y="377"/>
                </a:lnTo>
                <a:lnTo>
                  <a:pt x="572" y="377"/>
                </a:lnTo>
                <a:lnTo>
                  <a:pt x="570" y="379"/>
                </a:lnTo>
                <a:lnTo>
                  <a:pt x="570" y="381"/>
                </a:lnTo>
                <a:lnTo>
                  <a:pt x="568" y="383"/>
                </a:lnTo>
                <a:lnTo>
                  <a:pt x="568" y="385"/>
                </a:lnTo>
                <a:lnTo>
                  <a:pt x="568" y="387"/>
                </a:lnTo>
                <a:lnTo>
                  <a:pt x="566" y="387"/>
                </a:lnTo>
                <a:lnTo>
                  <a:pt x="566" y="389"/>
                </a:lnTo>
                <a:lnTo>
                  <a:pt x="566" y="391"/>
                </a:lnTo>
                <a:lnTo>
                  <a:pt x="564" y="392"/>
                </a:lnTo>
                <a:lnTo>
                  <a:pt x="562" y="394"/>
                </a:lnTo>
                <a:lnTo>
                  <a:pt x="560" y="396"/>
                </a:lnTo>
                <a:lnTo>
                  <a:pt x="558" y="398"/>
                </a:lnTo>
                <a:lnTo>
                  <a:pt x="557" y="400"/>
                </a:lnTo>
                <a:lnTo>
                  <a:pt x="555" y="402"/>
                </a:lnTo>
                <a:lnTo>
                  <a:pt x="553" y="402"/>
                </a:lnTo>
                <a:lnTo>
                  <a:pt x="551" y="402"/>
                </a:lnTo>
                <a:lnTo>
                  <a:pt x="549" y="402"/>
                </a:lnTo>
                <a:lnTo>
                  <a:pt x="547" y="402"/>
                </a:lnTo>
                <a:lnTo>
                  <a:pt x="545" y="400"/>
                </a:lnTo>
                <a:lnTo>
                  <a:pt x="543" y="400"/>
                </a:lnTo>
                <a:lnTo>
                  <a:pt x="542" y="398"/>
                </a:lnTo>
                <a:lnTo>
                  <a:pt x="540" y="398"/>
                </a:lnTo>
                <a:lnTo>
                  <a:pt x="538" y="398"/>
                </a:lnTo>
                <a:lnTo>
                  <a:pt x="536" y="398"/>
                </a:lnTo>
                <a:lnTo>
                  <a:pt x="536" y="400"/>
                </a:lnTo>
                <a:lnTo>
                  <a:pt x="536" y="402"/>
                </a:lnTo>
                <a:lnTo>
                  <a:pt x="538" y="402"/>
                </a:lnTo>
                <a:lnTo>
                  <a:pt x="538" y="404"/>
                </a:lnTo>
                <a:lnTo>
                  <a:pt x="538" y="406"/>
                </a:lnTo>
                <a:lnTo>
                  <a:pt x="536" y="406"/>
                </a:lnTo>
                <a:lnTo>
                  <a:pt x="536" y="407"/>
                </a:lnTo>
                <a:lnTo>
                  <a:pt x="536" y="409"/>
                </a:lnTo>
                <a:lnTo>
                  <a:pt x="536" y="411"/>
                </a:lnTo>
                <a:lnTo>
                  <a:pt x="536" y="413"/>
                </a:lnTo>
                <a:lnTo>
                  <a:pt x="536" y="415"/>
                </a:lnTo>
                <a:lnTo>
                  <a:pt x="534" y="415"/>
                </a:lnTo>
                <a:lnTo>
                  <a:pt x="534" y="417"/>
                </a:lnTo>
                <a:lnTo>
                  <a:pt x="534" y="419"/>
                </a:lnTo>
                <a:lnTo>
                  <a:pt x="534" y="421"/>
                </a:lnTo>
                <a:lnTo>
                  <a:pt x="534" y="422"/>
                </a:lnTo>
                <a:lnTo>
                  <a:pt x="534" y="424"/>
                </a:lnTo>
                <a:lnTo>
                  <a:pt x="532" y="426"/>
                </a:lnTo>
                <a:lnTo>
                  <a:pt x="532" y="428"/>
                </a:lnTo>
                <a:lnTo>
                  <a:pt x="532" y="430"/>
                </a:lnTo>
                <a:lnTo>
                  <a:pt x="532" y="432"/>
                </a:lnTo>
                <a:lnTo>
                  <a:pt x="532" y="434"/>
                </a:lnTo>
                <a:lnTo>
                  <a:pt x="532" y="436"/>
                </a:lnTo>
                <a:lnTo>
                  <a:pt x="534" y="436"/>
                </a:lnTo>
                <a:lnTo>
                  <a:pt x="534" y="436"/>
                </a:lnTo>
                <a:lnTo>
                  <a:pt x="536" y="436"/>
                </a:lnTo>
                <a:lnTo>
                  <a:pt x="538" y="436"/>
                </a:lnTo>
                <a:lnTo>
                  <a:pt x="540" y="436"/>
                </a:lnTo>
                <a:lnTo>
                  <a:pt x="540" y="434"/>
                </a:lnTo>
                <a:lnTo>
                  <a:pt x="542" y="434"/>
                </a:lnTo>
                <a:lnTo>
                  <a:pt x="543" y="436"/>
                </a:lnTo>
                <a:lnTo>
                  <a:pt x="542" y="437"/>
                </a:lnTo>
                <a:lnTo>
                  <a:pt x="542" y="439"/>
                </a:lnTo>
                <a:lnTo>
                  <a:pt x="542" y="441"/>
                </a:lnTo>
                <a:lnTo>
                  <a:pt x="542" y="443"/>
                </a:lnTo>
                <a:lnTo>
                  <a:pt x="540" y="445"/>
                </a:lnTo>
                <a:lnTo>
                  <a:pt x="542" y="447"/>
                </a:lnTo>
                <a:lnTo>
                  <a:pt x="542" y="447"/>
                </a:lnTo>
                <a:lnTo>
                  <a:pt x="542" y="449"/>
                </a:lnTo>
                <a:lnTo>
                  <a:pt x="540" y="449"/>
                </a:lnTo>
                <a:lnTo>
                  <a:pt x="538" y="449"/>
                </a:lnTo>
                <a:lnTo>
                  <a:pt x="536" y="449"/>
                </a:lnTo>
                <a:lnTo>
                  <a:pt x="534" y="447"/>
                </a:lnTo>
                <a:lnTo>
                  <a:pt x="534" y="447"/>
                </a:lnTo>
                <a:lnTo>
                  <a:pt x="532" y="447"/>
                </a:lnTo>
                <a:lnTo>
                  <a:pt x="530" y="447"/>
                </a:lnTo>
                <a:lnTo>
                  <a:pt x="528" y="447"/>
                </a:lnTo>
                <a:lnTo>
                  <a:pt x="528" y="445"/>
                </a:lnTo>
                <a:lnTo>
                  <a:pt x="527" y="445"/>
                </a:lnTo>
                <a:lnTo>
                  <a:pt x="525" y="443"/>
                </a:lnTo>
                <a:lnTo>
                  <a:pt x="523" y="441"/>
                </a:lnTo>
                <a:lnTo>
                  <a:pt x="521" y="441"/>
                </a:lnTo>
                <a:lnTo>
                  <a:pt x="519" y="439"/>
                </a:lnTo>
                <a:lnTo>
                  <a:pt x="517" y="439"/>
                </a:lnTo>
                <a:lnTo>
                  <a:pt x="515" y="437"/>
                </a:lnTo>
                <a:lnTo>
                  <a:pt x="513" y="436"/>
                </a:lnTo>
                <a:lnTo>
                  <a:pt x="512" y="436"/>
                </a:lnTo>
                <a:lnTo>
                  <a:pt x="512" y="434"/>
                </a:lnTo>
                <a:lnTo>
                  <a:pt x="510" y="434"/>
                </a:lnTo>
                <a:lnTo>
                  <a:pt x="510" y="432"/>
                </a:lnTo>
                <a:lnTo>
                  <a:pt x="508" y="432"/>
                </a:lnTo>
                <a:lnTo>
                  <a:pt x="506" y="430"/>
                </a:lnTo>
                <a:lnTo>
                  <a:pt x="504" y="428"/>
                </a:lnTo>
                <a:lnTo>
                  <a:pt x="502" y="426"/>
                </a:lnTo>
                <a:lnTo>
                  <a:pt x="500" y="426"/>
                </a:lnTo>
                <a:lnTo>
                  <a:pt x="498" y="426"/>
                </a:lnTo>
                <a:lnTo>
                  <a:pt x="497" y="426"/>
                </a:lnTo>
                <a:lnTo>
                  <a:pt x="495" y="426"/>
                </a:lnTo>
                <a:lnTo>
                  <a:pt x="495" y="424"/>
                </a:lnTo>
                <a:lnTo>
                  <a:pt x="493" y="424"/>
                </a:lnTo>
                <a:lnTo>
                  <a:pt x="491" y="424"/>
                </a:lnTo>
                <a:lnTo>
                  <a:pt x="489" y="422"/>
                </a:lnTo>
                <a:lnTo>
                  <a:pt x="487" y="421"/>
                </a:lnTo>
                <a:lnTo>
                  <a:pt x="487" y="419"/>
                </a:lnTo>
                <a:lnTo>
                  <a:pt x="485" y="417"/>
                </a:lnTo>
                <a:lnTo>
                  <a:pt x="485" y="415"/>
                </a:lnTo>
                <a:lnTo>
                  <a:pt x="485" y="413"/>
                </a:lnTo>
                <a:lnTo>
                  <a:pt x="485" y="411"/>
                </a:lnTo>
                <a:lnTo>
                  <a:pt x="487" y="409"/>
                </a:lnTo>
                <a:lnTo>
                  <a:pt x="487" y="407"/>
                </a:lnTo>
                <a:lnTo>
                  <a:pt x="487" y="406"/>
                </a:lnTo>
                <a:lnTo>
                  <a:pt x="487" y="404"/>
                </a:lnTo>
                <a:lnTo>
                  <a:pt x="487" y="402"/>
                </a:lnTo>
                <a:lnTo>
                  <a:pt x="487" y="402"/>
                </a:lnTo>
                <a:lnTo>
                  <a:pt x="487" y="400"/>
                </a:lnTo>
                <a:lnTo>
                  <a:pt x="489" y="400"/>
                </a:lnTo>
                <a:lnTo>
                  <a:pt x="489" y="398"/>
                </a:lnTo>
                <a:lnTo>
                  <a:pt x="489" y="396"/>
                </a:lnTo>
                <a:lnTo>
                  <a:pt x="489" y="394"/>
                </a:lnTo>
                <a:lnTo>
                  <a:pt x="491" y="394"/>
                </a:lnTo>
                <a:lnTo>
                  <a:pt x="491" y="392"/>
                </a:lnTo>
                <a:lnTo>
                  <a:pt x="489" y="391"/>
                </a:lnTo>
                <a:lnTo>
                  <a:pt x="489" y="389"/>
                </a:lnTo>
                <a:lnTo>
                  <a:pt x="489" y="387"/>
                </a:lnTo>
                <a:lnTo>
                  <a:pt x="489" y="385"/>
                </a:lnTo>
                <a:lnTo>
                  <a:pt x="489" y="383"/>
                </a:lnTo>
                <a:lnTo>
                  <a:pt x="489" y="381"/>
                </a:lnTo>
                <a:lnTo>
                  <a:pt x="487" y="379"/>
                </a:lnTo>
                <a:lnTo>
                  <a:pt x="487" y="377"/>
                </a:lnTo>
                <a:lnTo>
                  <a:pt x="487" y="376"/>
                </a:lnTo>
                <a:lnTo>
                  <a:pt x="487" y="374"/>
                </a:lnTo>
                <a:lnTo>
                  <a:pt x="487" y="372"/>
                </a:lnTo>
                <a:lnTo>
                  <a:pt x="487" y="370"/>
                </a:lnTo>
                <a:lnTo>
                  <a:pt x="487" y="368"/>
                </a:lnTo>
                <a:lnTo>
                  <a:pt x="485" y="366"/>
                </a:lnTo>
                <a:lnTo>
                  <a:pt x="485" y="364"/>
                </a:lnTo>
                <a:lnTo>
                  <a:pt x="485" y="362"/>
                </a:lnTo>
                <a:lnTo>
                  <a:pt x="485" y="361"/>
                </a:lnTo>
                <a:lnTo>
                  <a:pt x="485" y="359"/>
                </a:lnTo>
                <a:lnTo>
                  <a:pt x="485" y="357"/>
                </a:lnTo>
                <a:lnTo>
                  <a:pt x="483" y="357"/>
                </a:lnTo>
                <a:lnTo>
                  <a:pt x="483" y="357"/>
                </a:lnTo>
                <a:lnTo>
                  <a:pt x="482" y="357"/>
                </a:lnTo>
                <a:lnTo>
                  <a:pt x="480" y="357"/>
                </a:lnTo>
                <a:lnTo>
                  <a:pt x="478" y="355"/>
                </a:lnTo>
                <a:lnTo>
                  <a:pt x="476" y="355"/>
                </a:lnTo>
                <a:lnTo>
                  <a:pt x="474" y="357"/>
                </a:lnTo>
                <a:lnTo>
                  <a:pt x="474" y="355"/>
                </a:lnTo>
                <a:lnTo>
                  <a:pt x="472" y="355"/>
                </a:lnTo>
                <a:lnTo>
                  <a:pt x="470" y="357"/>
                </a:lnTo>
                <a:lnTo>
                  <a:pt x="468" y="357"/>
                </a:lnTo>
                <a:lnTo>
                  <a:pt x="468" y="357"/>
                </a:lnTo>
                <a:lnTo>
                  <a:pt x="467" y="357"/>
                </a:lnTo>
                <a:lnTo>
                  <a:pt x="465" y="359"/>
                </a:lnTo>
                <a:lnTo>
                  <a:pt x="463" y="361"/>
                </a:lnTo>
                <a:lnTo>
                  <a:pt x="461" y="361"/>
                </a:lnTo>
                <a:lnTo>
                  <a:pt x="461" y="362"/>
                </a:lnTo>
                <a:lnTo>
                  <a:pt x="459" y="362"/>
                </a:lnTo>
                <a:lnTo>
                  <a:pt x="457" y="362"/>
                </a:lnTo>
                <a:lnTo>
                  <a:pt x="455" y="362"/>
                </a:lnTo>
                <a:lnTo>
                  <a:pt x="453" y="362"/>
                </a:lnTo>
                <a:lnTo>
                  <a:pt x="452" y="362"/>
                </a:lnTo>
                <a:lnTo>
                  <a:pt x="450" y="362"/>
                </a:lnTo>
                <a:lnTo>
                  <a:pt x="448" y="364"/>
                </a:lnTo>
                <a:lnTo>
                  <a:pt x="446" y="366"/>
                </a:lnTo>
                <a:lnTo>
                  <a:pt x="446" y="368"/>
                </a:lnTo>
                <a:lnTo>
                  <a:pt x="444" y="368"/>
                </a:lnTo>
                <a:lnTo>
                  <a:pt x="444" y="370"/>
                </a:lnTo>
                <a:lnTo>
                  <a:pt x="442" y="372"/>
                </a:lnTo>
                <a:lnTo>
                  <a:pt x="440" y="374"/>
                </a:lnTo>
                <a:lnTo>
                  <a:pt x="438" y="376"/>
                </a:lnTo>
                <a:lnTo>
                  <a:pt x="438" y="376"/>
                </a:lnTo>
                <a:lnTo>
                  <a:pt x="436" y="376"/>
                </a:lnTo>
                <a:lnTo>
                  <a:pt x="435" y="376"/>
                </a:lnTo>
                <a:lnTo>
                  <a:pt x="433" y="376"/>
                </a:lnTo>
                <a:lnTo>
                  <a:pt x="431" y="377"/>
                </a:lnTo>
                <a:lnTo>
                  <a:pt x="429" y="379"/>
                </a:lnTo>
                <a:lnTo>
                  <a:pt x="429" y="381"/>
                </a:lnTo>
                <a:lnTo>
                  <a:pt x="427" y="381"/>
                </a:lnTo>
                <a:lnTo>
                  <a:pt x="427" y="383"/>
                </a:lnTo>
                <a:lnTo>
                  <a:pt x="425" y="383"/>
                </a:lnTo>
                <a:lnTo>
                  <a:pt x="425" y="385"/>
                </a:lnTo>
                <a:lnTo>
                  <a:pt x="425" y="387"/>
                </a:lnTo>
                <a:lnTo>
                  <a:pt x="423" y="389"/>
                </a:lnTo>
                <a:lnTo>
                  <a:pt x="423" y="391"/>
                </a:lnTo>
                <a:lnTo>
                  <a:pt x="423" y="392"/>
                </a:lnTo>
                <a:lnTo>
                  <a:pt x="423" y="394"/>
                </a:lnTo>
                <a:lnTo>
                  <a:pt x="421" y="396"/>
                </a:lnTo>
                <a:lnTo>
                  <a:pt x="421" y="398"/>
                </a:lnTo>
                <a:lnTo>
                  <a:pt x="420" y="400"/>
                </a:lnTo>
                <a:lnTo>
                  <a:pt x="420" y="402"/>
                </a:lnTo>
                <a:lnTo>
                  <a:pt x="418" y="404"/>
                </a:lnTo>
                <a:lnTo>
                  <a:pt x="418" y="406"/>
                </a:lnTo>
                <a:lnTo>
                  <a:pt x="416" y="406"/>
                </a:lnTo>
                <a:lnTo>
                  <a:pt x="416" y="407"/>
                </a:lnTo>
                <a:lnTo>
                  <a:pt x="414" y="407"/>
                </a:lnTo>
                <a:lnTo>
                  <a:pt x="414" y="409"/>
                </a:lnTo>
                <a:lnTo>
                  <a:pt x="414" y="411"/>
                </a:lnTo>
                <a:lnTo>
                  <a:pt x="412" y="411"/>
                </a:lnTo>
                <a:lnTo>
                  <a:pt x="412" y="413"/>
                </a:lnTo>
                <a:lnTo>
                  <a:pt x="410" y="415"/>
                </a:lnTo>
                <a:lnTo>
                  <a:pt x="410" y="417"/>
                </a:lnTo>
                <a:lnTo>
                  <a:pt x="408" y="419"/>
                </a:lnTo>
                <a:lnTo>
                  <a:pt x="408" y="421"/>
                </a:lnTo>
                <a:lnTo>
                  <a:pt x="406" y="422"/>
                </a:lnTo>
                <a:lnTo>
                  <a:pt x="406" y="424"/>
                </a:lnTo>
                <a:lnTo>
                  <a:pt x="406" y="426"/>
                </a:lnTo>
                <a:lnTo>
                  <a:pt x="406" y="428"/>
                </a:lnTo>
                <a:lnTo>
                  <a:pt x="406" y="430"/>
                </a:lnTo>
                <a:lnTo>
                  <a:pt x="406" y="432"/>
                </a:lnTo>
                <a:lnTo>
                  <a:pt x="406" y="434"/>
                </a:lnTo>
                <a:lnTo>
                  <a:pt x="406" y="436"/>
                </a:lnTo>
                <a:lnTo>
                  <a:pt x="406" y="437"/>
                </a:lnTo>
                <a:lnTo>
                  <a:pt x="408" y="439"/>
                </a:lnTo>
                <a:lnTo>
                  <a:pt x="408" y="441"/>
                </a:lnTo>
                <a:lnTo>
                  <a:pt x="408" y="443"/>
                </a:lnTo>
                <a:lnTo>
                  <a:pt x="408" y="445"/>
                </a:lnTo>
                <a:lnTo>
                  <a:pt x="410" y="447"/>
                </a:lnTo>
                <a:lnTo>
                  <a:pt x="410" y="447"/>
                </a:lnTo>
                <a:lnTo>
                  <a:pt x="412" y="447"/>
                </a:lnTo>
                <a:lnTo>
                  <a:pt x="412" y="449"/>
                </a:lnTo>
                <a:lnTo>
                  <a:pt x="412" y="451"/>
                </a:lnTo>
                <a:lnTo>
                  <a:pt x="412" y="452"/>
                </a:lnTo>
                <a:lnTo>
                  <a:pt x="414" y="454"/>
                </a:lnTo>
                <a:lnTo>
                  <a:pt x="414" y="456"/>
                </a:lnTo>
                <a:lnTo>
                  <a:pt x="416" y="458"/>
                </a:lnTo>
                <a:lnTo>
                  <a:pt x="416" y="460"/>
                </a:lnTo>
                <a:lnTo>
                  <a:pt x="414" y="462"/>
                </a:lnTo>
                <a:lnTo>
                  <a:pt x="414" y="464"/>
                </a:lnTo>
                <a:lnTo>
                  <a:pt x="414" y="466"/>
                </a:lnTo>
                <a:lnTo>
                  <a:pt x="414" y="467"/>
                </a:lnTo>
                <a:lnTo>
                  <a:pt x="414" y="469"/>
                </a:lnTo>
                <a:lnTo>
                  <a:pt x="414" y="471"/>
                </a:lnTo>
                <a:lnTo>
                  <a:pt x="416" y="473"/>
                </a:lnTo>
                <a:lnTo>
                  <a:pt x="416" y="475"/>
                </a:lnTo>
                <a:lnTo>
                  <a:pt x="418" y="475"/>
                </a:lnTo>
                <a:lnTo>
                  <a:pt x="420" y="477"/>
                </a:lnTo>
                <a:lnTo>
                  <a:pt x="420" y="479"/>
                </a:lnTo>
                <a:lnTo>
                  <a:pt x="421" y="481"/>
                </a:lnTo>
                <a:lnTo>
                  <a:pt x="423" y="482"/>
                </a:lnTo>
                <a:lnTo>
                  <a:pt x="423" y="484"/>
                </a:lnTo>
                <a:lnTo>
                  <a:pt x="425" y="484"/>
                </a:lnTo>
                <a:lnTo>
                  <a:pt x="423" y="486"/>
                </a:lnTo>
                <a:lnTo>
                  <a:pt x="421" y="488"/>
                </a:lnTo>
                <a:lnTo>
                  <a:pt x="420" y="490"/>
                </a:lnTo>
                <a:lnTo>
                  <a:pt x="418" y="492"/>
                </a:lnTo>
                <a:lnTo>
                  <a:pt x="416" y="492"/>
                </a:lnTo>
                <a:lnTo>
                  <a:pt x="416" y="494"/>
                </a:lnTo>
                <a:lnTo>
                  <a:pt x="416" y="496"/>
                </a:lnTo>
                <a:lnTo>
                  <a:pt x="416" y="497"/>
                </a:lnTo>
                <a:lnTo>
                  <a:pt x="418" y="497"/>
                </a:lnTo>
                <a:lnTo>
                  <a:pt x="418" y="499"/>
                </a:lnTo>
                <a:lnTo>
                  <a:pt x="420" y="499"/>
                </a:lnTo>
                <a:lnTo>
                  <a:pt x="421" y="501"/>
                </a:lnTo>
                <a:lnTo>
                  <a:pt x="423" y="501"/>
                </a:lnTo>
                <a:lnTo>
                  <a:pt x="425" y="499"/>
                </a:lnTo>
                <a:lnTo>
                  <a:pt x="427" y="499"/>
                </a:lnTo>
                <a:lnTo>
                  <a:pt x="429" y="499"/>
                </a:lnTo>
                <a:lnTo>
                  <a:pt x="431" y="497"/>
                </a:lnTo>
                <a:lnTo>
                  <a:pt x="433" y="497"/>
                </a:lnTo>
                <a:lnTo>
                  <a:pt x="435" y="497"/>
                </a:lnTo>
                <a:lnTo>
                  <a:pt x="436" y="497"/>
                </a:lnTo>
                <a:lnTo>
                  <a:pt x="438" y="497"/>
                </a:lnTo>
                <a:lnTo>
                  <a:pt x="438" y="497"/>
                </a:lnTo>
                <a:lnTo>
                  <a:pt x="440" y="497"/>
                </a:lnTo>
                <a:lnTo>
                  <a:pt x="438" y="497"/>
                </a:lnTo>
                <a:lnTo>
                  <a:pt x="438" y="499"/>
                </a:lnTo>
                <a:lnTo>
                  <a:pt x="438" y="499"/>
                </a:lnTo>
                <a:lnTo>
                  <a:pt x="436" y="501"/>
                </a:lnTo>
                <a:lnTo>
                  <a:pt x="436" y="503"/>
                </a:lnTo>
                <a:lnTo>
                  <a:pt x="435" y="505"/>
                </a:lnTo>
                <a:lnTo>
                  <a:pt x="435" y="507"/>
                </a:lnTo>
                <a:lnTo>
                  <a:pt x="435" y="509"/>
                </a:lnTo>
                <a:lnTo>
                  <a:pt x="433" y="511"/>
                </a:lnTo>
                <a:lnTo>
                  <a:pt x="433" y="512"/>
                </a:lnTo>
                <a:lnTo>
                  <a:pt x="433" y="514"/>
                </a:lnTo>
                <a:lnTo>
                  <a:pt x="431" y="516"/>
                </a:lnTo>
                <a:lnTo>
                  <a:pt x="431" y="518"/>
                </a:lnTo>
                <a:lnTo>
                  <a:pt x="431" y="520"/>
                </a:lnTo>
                <a:lnTo>
                  <a:pt x="433" y="522"/>
                </a:lnTo>
                <a:lnTo>
                  <a:pt x="433" y="524"/>
                </a:lnTo>
                <a:lnTo>
                  <a:pt x="435" y="526"/>
                </a:lnTo>
                <a:lnTo>
                  <a:pt x="435" y="527"/>
                </a:lnTo>
                <a:lnTo>
                  <a:pt x="436" y="527"/>
                </a:lnTo>
                <a:lnTo>
                  <a:pt x="436" y="529"/>
                </a:lnTo>
                <a:lnTo>
                  <a:pt x="436" y="531"/>
                </a:lnTo>
                <a:lnTo>
                  <a:pt x="436" y="533"/>
                </a:lnTo>
                <a:lnTo>
                  <a:pt x="436" y="535"/>
                </a:lnTo>
                <a:lnTo>
                  <a:pt x="436" y="537"/>
                </a:lnTo>
                <a:lnTo>
                  <a:pt x="435" y="537"/>
                </a:lnTo>
                <a:lnTo>
                  <a:pt x="435" y="539"/>
                </a:lnTo>
                <a:lnTo>
                  <a:pt x="435" y="541"/>
                </a:lnTo>
                <a:lnTo>
                  <a:pt x="433" y="542"/>
                </a:lnTo>
                <a:lnTo>
                  <a:pt x="431" y="542"/>
                </a:lnTo>
                <a:lnTo>
                  <a:pt x="431" y="544"/>
                </a:lnTo>
                <a:lnTo>
                  <a:pt x="429" y="544"/>
                </a:lnTo>
                <a:lnTo>
                  <a:pt x="429" y="544"/>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132"/>
          <p:cNvSpPr>
            <a:spLocks/>
          </p:cNvSpPr>
          <p:nvPr/>
        </p:nvSpPr>
        <p:spPr bwMode="auto">
          <a:xfrm>
            <a:off x="5693357" y="3369833"/>
            <a:ext cx="119062" cy="182563"/>
          </a:xfrm>
          <a:custGeom>
            <a:avLst/>
            <a:gdLst>
              <a:gd name="T0" fmla="*/ 51 w 75"/>
              <a:gd name="T1" fmla="*/ 10 h 115"/>
              <a:gd name="T2" fmla="*/ 57 w 75"/>
              <a:gd name="T3" fmla="*/ 19 h 115"/>
              <a:gd name="T4" fmla="*/ 60 w 75"/>
              <a:gd name="T5" fmla="*/ 25 h 115"/>
              <a:gd name="T6" fmla="*/ 64 w 75"/>
              <a:gd name="T7" fmla="*/ 30 h 115"/>
              <a:gd name="T8" fmla="*/ 64 w 75"/>
              <a:gd name="T9" fmla="*/ 34 h 115"/>
              <a:gd name="T10" fmla="*/ 66 w 75"/>
              <a:gd name="T11" fmla="*/ 40 h 115"/>
              <a:gd name="T12" fmla="*/ 66 w 75"/>
              <a:gd name="T13" fmla="*/ 42 h 115"/>
              <a:gd name="T14" fmla="*/ 64 w 75"/>
              <a:gd name="T15" fmla="*/ 47 h 115"/>
              <a:gd name="T16" fmla="*/ 64 w 75"/>
              <a:gd name="T17" fmla="*/ 53 h 115"/>
              <a:gd name="T18" fmla="*/ 62 w 75"/>
              <a:gd name="T19" fmla="*/ 60 h 115"/>
              <a:gd name="T20" fmla="*/ 64 w 75"/>
              <a:gd name="T21" fmla="*/ 70 h 115"/>
              <a:gd name="T22" fmla="*/ 64 w 75"/>
              <a:gd name="T23" fmla="*/ 75 h 115"/>
              <a:gd name="T24" fmla="*/ 66 w 75"/>
              <a:gd name="T25" fmla="*/ 77 h 115"/>
              <a:gd name="T26" fmla="*/ 68 w 75"/>
              <a:gd name="T27" fmla="*/ 83 h 115"/>
              <a:gd name="T28" fmla="*/ 68 w 75"/>
              <a:gd name="T29" fmla="*/ 90 h 115"/>
              <a:gd name="T30" fmla="*/ 70 w 75"/>
              <a:gd name="T31" fmla="*/ 94 h 115"/>
              <a:gd name="T32" fmla="*/ 74 w 75"/>
              <a:gd name="T33" fmla="*/ 104 h 115"/>
              <a:gd name="T34" fmla="*/ 75 w 75"/>
              <a:gd name="T35" fmla="*/ 105 h 115"/>
              <a:gd name="T36" fmla="*/ 70 w 75"/>
              <a:gd name="T37" fmla="*/ 111 h 115"/>
              <a:gd name="T38" fmla="*/ 68 w 75"/>
              <a:gd name="T39" fmla="*/ 113 h 115"/>
              <a:gd name="T40" fmla="*/ 57 w 75"/>
              <a:gd name="T41" fmla="*/ 113 h 115"/>
              <a:gd name="T42" fmla="*/ 47 w 75"/>
              <a:gd name="T43" fmla="*/ 111 h 115"/>
              <a:gd name="T44" fmla="*/ 25 w 75"/>
              <a:gd name="T45" fmla="*/ 113 h 115"/>
              <a:gd name="T46" fmla="*/ 15 w 75"/>
              <a:gd name="T47" fmla="*/ 115 h 115"/>
              <a:gd name="T48" fmla="*/ 10 w 75"/>
              <a:gd name="T49" fmla="*/ 113 h 115"/>
              <a:gd name="T50" fmla="*/ 4 w 75"/>
              <a:gd name="T51" fmla="*/ 111 h 115"/>
              <a:gd name="T52" fmla="*/ 2 w 75"/>
              <a:gd name="T53" fmla="*/ 104 h 115"/>
              <a:gd name="T54" fmla="*/ 0 w 75"/>
              <a:gd name="T55" fmla="*/ 100 h 115"/>
              <a:gd name="T56" fmla="*/ 0 w 75"/>
              <a:gd name="T57" fmla="*/ 92 h 115"/>
              <a:gd name="T58" fmla="*/ 0 w 75"/>
              <a:gd name="T59" fmla="*/ 85 h 115"/>
              <a:gd name="T60" fmla="*/ 0 w 75"/>
              <a:gd name="T61" fmla="*/ 79 h 115"/>
              <a:gd name="T62" fmla="*/ 0 w 75"/>
              <a:gd name="T63" fmla="*/ 75 h 115"/>
              <a:gd name="T64" fmla="*/ 0 w 75"/>
              <a:gd name="T65" fmla="*/ 68 h 115"/>
              <a:gd name="T66" fmla="*/ 6 w 75"/>
              <a:gd name="T67" fmla="*/ 66 h 115"/>
              <a:gd name="T68" fmla="*/ 8 w 75"/>
              <a:gd name="T69" fmla="*/ 70 h 115"/>
              <a:gd name="T70" fmla="*/ 8 w 75"/>
              <a:gd name="T71" fmla="*/ 75 h 115"/>
              <a:gd name="T72" fmla="*/ 10 w 75"/>
              <a:gd name="T73" fmla="*/ 77 h 115"/>
              <a:gd name="T74" fmla="*/ 10 w 75"/>
              <a:gd name="T75" fmla="*/ 77 h 115"/>
              <a:gd name="T76" fmla="*/ 8 w 75"/>
              <a:gd name="T77" fmla="*/ 75 h 115"/>
              <a:gd name="T78" fmla="*/ 12 w 75"/>
              <a:gd name="T79" fmla="*/ 72 h 115"/>
              <a:gd name="T80" fmla="*/ 12 w 75"/>
              <a:gd name="T81" fmla="*/ 70 h 115"/>
              <a:gd name="T82" fmla="*/ 14 w 75"/>
              <a:gd name="T83" fmla="*/ 64 h 115"/>
              <a:gd name="T84" fmla="*/ 15 w 75"/>
              <a:gd name="T85" fmla="*/ 62 h 115"/>
              <a:gd name="T86" fmla="*/ 21 w 75"/>
              <a:gd name="T87" fmla="*/ 57 h 115"/>
              <a:gd name="T88" fmla="*/ 29 w 75"/>
              <a:gd name="T89" fmla="*/ 55 h 115"/>
              <a:gd name="T90" fmla="*/ 30 w 75"/>
              <a:gd name="T91" fmla="*/ 53 h 115"/>
              <a:gd name="T92" fmla="*/ 34 w 75"/>
              <a:gd name="T93" fmla="*/ 51 h 115"/>
              <a:gd name="T94" fmla="*/ 34 w 75"/>
              <a:gd name="T95" fmla="*/ 47 h 115"/>
              <a:gd name="T96" fmla="*/ 36 w 75"/>
              <a:gd name="T97" fmla="*/ 44 h 115"/>
              <a:gd name="T98" fmla="*/ 38 w 75"/>
              <a:gd name="T99" fmla="*/ 40 h 115"/>
              <a:gd name="T100" fmla="*/ 40 w 75"/>
              <a:gd name="T101" fmla="*/ 30 h 115"/>
              <a:gd name="T102" fmla="*/ 40 w 75"/>
              <a:gd name="T103" fmla="*/ 27 h 115"/>
              <a:gd name="T104" fmla="*/ 40 w 75"/>
              <a:gd name="T105" fmla="*/ 21 h 115"/>
              <a:gd name="T106" fmla="*/ 38 w 75"/>
              <a:gd name="T107" fmla="*/ 14 h 115"/>
              <a:gd name="T108" fmla="*/ 40 w 75"/>
              <a:gd name="T109" fmla="*/ 6 h 115"/>
              <a:gd name="T110" fmla="*/ 40 w 75"/>
              <a:gd name="T111" fmla="*/ 2 h 115"/>
              <a:gd name="T112" fmla="*/ 47 w 75"/>
              <a:gd name="T113" fmla="*/ 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 h="115">
                <a:moveTo>
                  <a:pt x="47" y="4"/>
                </a:moveTo>
                <a:lnTo>
                  <a:pt x="49" y="6"/>
                </a:lnTo>
                <a:lnTo>
                  <a:pt x="49" y="6"/>
                </a:lnTo>
                <a:lnTo>
                  <a:pt x="51" y="8"/>
                </a:lnTo>
                <a:lnTo>
                  <a:pt x="51" y="10"/>
                </a:lnTo>
                <a:lnTo>
                  <a:pt x="53" y="12"/>
                </a:lnTo>
                <a:lnTo>
                  <a:pt x="53" y="12"/>
                </a:lnTo>
                <a:lnTo>
                  <a:pt x="55" y="14"/>
                </a:lnTo>
                <a:lnTo>
                  <a:pt x="57" y="15"/>
                </a:lnTo>
                <a:lnTo>
                  <a:pt x="57" y="19"/>
                </a:lnTo>
                <a:lnTo>
                  <a:pt x="59" y="21"/>
                </a:lnTo>
                <a:lnTo>
                  <a:pt x="59" y="21"/>
                </a:lnTo>
                <a:lnTo>
                  <a:pt x="59" y="21"/>
                </a:lnTo>
                <a:lnTo>
                  <a:pt x="60" y="23"/>
                </a:lnTo>
                <a:lnTo>
                  <a:pt x="60" y="25"/>
                </a:lnTo>
                <a:lnTo>
                  <a:pt x="62" y="25"/>
                </a:lnTo>
                <a:lnTo>
                  <a:pt x="62" y="27"/>
                </a:lnTo>
                <a:lnTo>
                  <a:pt x="62" y="27"/>
                </a:lnTo>
                <a:lnTo>
                  <a:pt x="62" y="27"/>
                </a:lnTo>
                <a:lnTo>
                  <a:pt x="64" y="30"/>
                </a:lnTo>
                <a:lnTo>
                  <a:pt x="64" y="30"/>
                </a:lnTo>
                <a:lnTo>
                  <a:pt x="64" y="30"/>
                </a:lnTo>
                <a:lnTo>
                  <a:pt x="64" y="30"/>
                </a:lnTo>
                <a:lnTo>
                  <a:pt x="64" y="30"/>
                </a:lnTo>
                <a:lnTo>
                  <a:pt x="64" y="34"/>
                </a:lnTo>
                <a:lnTo>
                  <a:pt x="64" y="34"/>
                </a:lnTo>
                <a:lnTo>
                  <a:pt x="64" y="36"/>
                </a:lnTo>
                <a:lnTo>
                  <a:pt x="64" y="36"/>
                </a:lnTo>
                <a:lnTo>
                  <a:pt x="64" y="38"/>
                </a:lnTo>
                <a:lnTo>
                  <a:pt x="66" y="40"/>
                </a:lnTo>
                <a:lnTo>
                  <a:pt x="66" y="40"/>
                </a:lnTo>
                <a:lnTo>
                  <a:pt x="66" y="40"/>
                </a:lnTo>
                <a:lnTo>
                  <a:pt x="66" y="42"/>
                </a:lnTo>
                <a:lnTo>
                  <a:pt x="66" y="42"/>
                </a:lnTo>
                <a:lnTo>
                  <a:pt x="66" y="42"/>
                </a:lnTo>
                <a:lnTo>
                  <a:pt x="64" y="44"/>
                </a:lnTo>
                <a:lnTo>
                  <a:pt x="64" y="44"/>
                </a:lnTo>
                <a:lnTo>
                  <a:pt x="64" y="45"/>
                </a:lnTo>
                <a:lnTo>
                  <a:pt x="64" y="45"/>
                </a:lnTo>
                <a:lnTo>
                  <a:pt x="64" y="47"/>
                </a:lnTo>
                <a:lnTo>
                  <a:pt x="64" y="47"/>
                </a:lnTo>
                <a:lnTo>
                  <a:pt x="64" y="47"/>
                </a:lnTo>
                <a:lnTo>
                  <a:pt x="64" y="51"/>
                </a:lnTo>
                <a:lnTo>
                  <a:pt x="64" y="51"/>
                </a:lnTo>
                <a:lnTo>
                  <a:pt x="64" y="53"/>
                </a:lnTo>
                <a:lnTo>
                  <a:pt x="64" y="53"/>
                </a:lnTo>
                <a:lnTo>
                  <a:pt x="62" y="57"/>
                </a:lnTo>
                <a:lnTo>
                  <a:pt x="62" y="57"/>
                </a:lnTo>
                <a:lnTo>
                  <a:pt x="62" y="60"/>
                </a:lnTo>
                <a:lnTo>
                  <a:pt x="62" y="60"/>
                </a:lnTo>
                <a:lnTo>
                  <a:pt x="62" y="64"/>
                </a:lnTo>
                <a:lnTo>
                  <a:pt x="64" y="64"/>
                </a:lnTo>
                <a:lnTo>
                  <a:pt x="64" y="68"/>
                </a:lnTo>
                <a:lnTo>
                  <a:pt x="64" y="68"/>
                </a:lnTo>
                <a:lnTo>
                  <a:pt x="64" y="70"/>
                </a:lnTo>
                <a:lnTo>
                  <a:pt x="64" y="72"/>
                </a:lnTo>
                <a:lnTo>
                  <a:pt x="64" y="74"/>
                </a:lnTo>
                <a:lnTo>
                  <a:pt x="64" y="74"/>
                </a:lnTo>
                <a:lnTo>
                  <a:pt x="64" y="75"/>
                </a:lnTo>
                <a:lnTo>
                  <a:pt x="64" y="75"/>
                </a:lnTo>
                <a:lnTo>
                  <a:pt x="64" y="75"/>
                </a:lnTo>
                <a:lnTo>
                  <a:pt x="66" y="75"/>
                </a:lnTo>
                <a:lnTo>
                  <a:pt x="66" y="75"/>
                </a:lnTo>
                <a:lnTo>
                  <a:pt x="66" y="75"/>
                </a:lnTo>
                <a:lnTo>
                  <a:pt x="66" y="77"/>
                </a:lnTo>
                <a:lnTo>
                  <a:pt x="66" y="77"/>
                </a:lnTo>
                <a:lnTo>
                  <a:pt x="66" y="79"/>
                </a:lnTo>
                <a:lnTo>
                  <a:pt x="66" y="81"/>
                </a:lnTo>
                <a:lnTo>
                  <a:pt x="66" y="81"/>
                </a:lnTo>
                <a:lnTo>
                  <a:pt x="68" y="83"/>
                </a:lnTo>
                <a:lnTo>
                  <a:pt x="68" y="85"/>
                </a:lnTo>
                <a:lnTo>
                  <a:pt x="68" y="87"/>
                </a:lnTo>
                <a:lnTo>
                  <a:pt x="68" y="89"/>
                </a:lnTo>
                <a:lnTo>
                  <a:pt x="68" y="89"/>
                </a:lnTo>
                <a:lnTo>
                  <a:pt x="68" y="90"/>
                </a:lnTo>
                <a:lnTo>
                  <a:pt x="68" y="92"/>
                </a:lnTo>
                <a:lnTo>
                  <a:pt x="68" y="94"/>
                </a:lnTo>
                <a:lnTo>
                  <a:pt x="70" y="94"/>
                </a:lnTo>
                <a:lnTo>
                  <a:pt x="70" y="94"/>
                </a:lnTo>
                <a:lnTo>
                  <a:pt x="70" y="94"/>
                </a:lnTo>
                <a:lnTo>
                  <a:pt x="70" y="96"/>
                </a:lnTo>
                <a:lnTo>
                  <a:pt x="70" y="98"/>
                </a:lnTo>
                <a:lnTo>
                  <a:pt x="70" y="98"/>
                </a:lnTo>
                <a:lnTo>
                  <a:pt x="72" y="100"/>
                </a:lnTo>
                <a:lnTo>
                  <a:pt x="74" y="104"/>
                </a:lnTo>
                <a:lnTo>
                  <a:pt x="74" y="104"/>
                </a:lnTo>
                <a:lnTo>
                  <a:pt x="74" y="104"/>
                </a:lnTo>
                <a:lnTo>
                  <a:pt x="74" y="105"/>
                </a:lnTo>
                <a:lnTo>
                  <a:pt x="74" y="105"/>
                </a:lnTo>
                <a:lnTo>
                  <a:pt x="75" y="105"/>
                </a:lnTo>
                <a:lnTo>
                  <a:pt x="75" y="105"/>
                </a:lnTo>
                <a:lnTo>
                  <a:pt x="75" y="107"/>
                </a:lnTo>
                <a:lnTo>
                  <a:pt x="75" y="107"/>
                </a:lnTo>
                <a:lnTo>
                  <a:pt x="74" y="109"/>
                </a:lnTo>
                <a:lnTo>
                  <a:pt x="70" y="111"/>
                </a:lnTo>
                <a:lnTo>
                  <a:pt x="70" y="111"/>
                </a:lnTo>
                <a:lnTo>
                  <a:pt x="68" y="113"/>
                </a:lnTo>
                <a:lnTo>
                  <a:pt x="68" y="113"/>
                </a:lnTo>
                <a:lnTo>
                  <a:pt x="68" y="113"/>
                </a:lnTo>
                <a:lnTo>
                  <a:pt x="68" y="113"/>
                </a:lnTo>
                <a:lnTo>
                  <a:pt x="66" y="113"/>
                </a:lnTo>
                <a:lnTo>
                  <a:pt x="64" y="113"/>
                </a:lnTo>
                <a:lnTo>
                  <a:pt x="64" y="113"/>
                </a:lnTo>
                <a:lnTo>
                  <a:pt x="60" y="113"/>
                </a:lnTo>
                <a:lnTo>
                  <a:pt x="57" y="113"/>
                </a:lnTo>
                <a:lnTo>
                  <a:pt x="55" y="113"/>
                </a:lnTo>
                <a:lnTo>
                  <a:pt x="53" y="113"/>
                </a:lnTo>
                <a:lnTo>
                  <a:pt x="53" y="113"/>
                </a:lnTo>
                <a:lnTo>
                  <a:pt x="51" y="111"/>
                </a:lnTo>
                <a:lnTo>
                  <a:pt x="47" y="111"/>
                </a:lnTo>
                <a:lnTo>
                  <a:pt x="44" y="113"/>
                </a:lnTo>
                <a:lnTo>
                  <a:pt x="42" y="113"/>
                </a:lnTo>
                <a:lnTo>
                  <a:pt x="36" y="113"/>
                </a:lnTo>
                <a:lnTo>
                  <a:pt x="34" y="113"/>
                </a:lnTo>
                <a:lnTo>
                  <a:pt x="25" y="113"/>
                </a:lnTo>
                <a:lnTo>
                  <a:pt x="23" y="115"/>
                </a:lnTo>
                <a:lnTo>
                  <a:pt x="19" y="115"/>
                </a:lnTo>
                <a:lnTo>
                  <a:pt x="19" y="115"/>
                </a:lnTo>
                <a:lnTo>
                  <a:pt x="17" y="115"/>
                </a:lnTo>
                <a:lnTo>
                  <a:pt x="15" y="115"/>
                </a:lnTo>
                <a:lnTo>
                  <a:pt x="15" y="113"/>
                </a:lnTo>
                <a:lnTo>
                  <a:pt x="14" y="113"/>
                </a:lnTo>
                <a:lnTo>
                  <a:pt x="14" y="113"/>
                </a:lnTo>
                <a:lnTo>
                  <a:pt x="12" y="113"/>
                </a:lnTo>
                <a:lnTo>
                  <a:pt x="10" y="113"/>
                </a:lnTo>
                <a:lnTo>
                  <a:pt x="8" y="113"/>
                </a:lnTo>
                <a:lnTo>
                  <a:pt x="6" y="113"/>
                </a:lnTo>
                <a:lnTo>
                  <a:pt x="6" y="111"/>
                </a:lnTo>
                <a:lnTo>
                  <a:pt x="4" y="111"/>
                </a:lnTo>
                <a:lnTo>
                  <a:pt x="4" y="111"/>
                </a:lnTo>
                <a:lnTo>
                  <a:pt x="4" y="109"/>
                </a:lnTo>
                <a:lnTo>
                  <a:pt x="4" y="109"/>
                </a:lnTo>
                <a:lnTo>
                  <a:pt x="4" y="107"/>
                </a:lnTo>
                <a:lnTo>
                  <a:pt x="2" y="105"/>
                </a:lnTo>
                <a:lnTo>
                  <a:pt x="2" y="104"/>
                </a:lnTo>
                <a:lnTo>
                  <a:pt x="2" y="104"/>
                </a:lnTo>
                <a:lnTo>
                  <a:pt x="2" y="102"/>
                </a:lnTo>
                <a:lnTo>
                  <a:pt x="0" y="100"/>
                </a:lnTo>
                <a:lnTo>
                  <a:pt x="0" y="100"/>
                </a:lnTo>
                <a:lnTo>
                  <a:pt x="0" y="100"/>
                </a:lnTo>
                <a:lnTo>
                  <a:pt x="0" y="98"/>
                </a:lnTo>
                <a:lnTo>
                  <a:pt x="0" y="94"/>
                </a:lnTo>
                <a:lnTo>
                  <a:pt x="0" y="94"/>
                </a:lnTo>
                <a:lnTo>
                  <a:pt x="0" y="94"/>
                </a:lnTo>
                <a:lnTo>
                  <a:pt x="0" y="92"/>
                </a:lnTo>
                <a:lnTo>
                  <a:pt x="0" y="89"/>
                </a:lnTo>
                <a:lnTo>
                  <a:pt x="0" y="89"/>
                </a:lnTo>
                <a:lnTo>
                  <a:pt x="0" y="89"/>
                </a:lnTo>
                <a:lnTo>
                  <a:pt x="0" y="87"/>
                </a:lnTo>
                <a:lnTo>
                  <a:pt x="0" y="85"/>
                </a:lnTo>
                <a:lnTo>
                  <a:pt x="0" y="85"/>
                </a:lnTo>
                <a:lnTo>
                  <a:pt x="0" y="83"/>
                </a:lnTo>
                <a:lnTo>
                  <a:pt x="0" y="81"/>
                </a:lnTo>
                <a:lnTo>
                  <a:pt x="0" y="81"/>
                </a:lnTo>
                <a:lnTo>
                  <a:pt x="0" y="79"/>
                </a:lnTo>
                <a:lnTo>
                  <a:pt x="2" y="77"/>
                </a:lnTo>
                <a:lnTo>
                  <a:pt x="2" y="75"/>
                </a:lnTo>
                <a:lnTo>
                  <a:pt x="2" y="75"/>
                </a:lnTo>
                <a:lnTo>
                  <a:pt x="2" y="75"/>
                </a:lnTo>
                <a:lnTo>
                  <a:pt x="0" y="75"/>
                </a:lnTo>
                <a:lnTo>
                  <a:pt x="0" y="74"/>
                </a:lnTo>
                <a:lnTo>
                  <a:pt x="0" y="72"/>
                </a:lnTo>
                <a:lnTo>
                  <a:pt x="0" y="72"/>
                </a:lnTo>
                <a:lnTo>
                  <a:pt x="0" y="70"/>
                </a:lnTo>
                <a:lnTo>
                  <a:pt x="0" y="68"/>
                </a:lnTo>
                <a:lnTo>
                  <a:pt x="2" y="68"/>
                </a:lnTo>
                <a:lnTo>
                  <a:pt x="2" y="68"/>
                </a:lnTo>
                <a:lnTo>
                  <a:pt x="4" y="64"/>
                </a:lnTo>
                <a:lnTo>
                  <a:pt x="4" y="64"/>
                </a:lnTo>
                <a:lnTo>
                  <a:pt x="6" y="66"/>
                </a:lnTo>
                <a:lnTo>
                  <a:pt x="6" y="66"/>
                </a:lnTo>
                <a:lnTo>
                  <a:pt x="6" y="66"/>
                </a:lnTo>
                <a:lnTo>
                  <a:pt x="6" y="68"/>
                </a:lnTo>
                <a:lnTo>
                  <a:pt x="8" y="68"/>
                </a:lnTo>
                <a:lnTo>
                  <a:pt x="8" y="70"/>
                </a:lnTo>
                <a:lnTo>
                  <a:pt x="6" y="70"/>
                </a:lnTo>
                <a:lnTo>
                  <a:pt x="6" y="72"/>
                </a:lnTo>
                <a:lnTo>
                  <a:pt x="8" y="74"/>
                </a:lnTo>
                <a:lnTo>
                  <a:pt x="8" y="74"/>
                </a:lnTo>
                <a:lnTo>
                  <a:pt x="8" y="75"/>
                </a:lnTo>
                <a:lnTo>
                  <a:pt x="8" y="75"/>
                </a:lnTo>
                <a:lnTo>
                  <a:pt x="8" y="75"/>
                </a:lnTo>
                <a:lnTo>
                  <a:pt x="8" y="77"/>
                </a:lnTo>
                <a:lnTo>
                  <a:pt x="8" y="77"/>
                </a:lnTo>
                <a:lnTo>
                  <a:pt x="10" y="77"/>
                </a:lnTo>
                <a:lnTo>
                  <a:pt x="8" y="79"/>
                </a:lnTo>
                <a:lnTo>
                  <a:pt x="10" y="79"/>
                </a:lnTo>
                <a:lnTo>
                  <a:pt x="10" y="79"/>
                </a:lnTo>
                <a:lnTo>
                  <a:pt x="10" y="79"/>
                </a:lnTo>
                <a:lnTo>
                  <a:pt x="10" y="77"/>
                </a:lnTo>
                <a:lnTo>
                  <a:pt x="10" y="75"/>
                </a:lnTo>
                <a:lnTo>
                  <a:pt x="10" y="75"/>
                </a:lnTo>
                <a:lnTo>
                  <a:pt x="10" y="75"/>
                </a:lnTo>
                <a:lnTo>
                  <a:pt x="10" y="75"/>
                </a:lnTo>
                <a:lnTo>
                  <a:pt x="8" y="75"/>
                </a:lnTo>
                <a:lnTo>
                  <a:pt x="8" y="74"/>
                </a:lnTo>
                <a:lnTo>
                  <a:pt x="10" y="72"/>
                </a:lnTo>
                <a:lnTo>
                  <a:pt x="10" y="72"/>
                </a:lnTo>
                <a:lnTo>
                  <a:pt x="10" y="72"/>
                </a:lnTo>
                <a:lnTo>
                  <a:pt x="12" y="72"/>
                </a:lnTo>
                <a:lnTo>
                  <a:pt x="12" y="72"/>
                </a:lnTo>
                <a:lnTo>
                  <a:pt x="12" y="72"/>
                </a:lnTo>
                <a:lnTo>
                  <a:pt x="12" y="72"/>
                </a:lnTo>
                <a:lnTo>
                  <a:pt x="12" y="70"/>
                </a:lnTo>
                <a:lnTo>
                  <a:pt x="12" y="70"/>
                </a:lnTo>
                <a:lnTo>
                  <a:pt x="12" y="70"/>
                </a:lnTo>
                <a:lnTo>
                  <a:pt x="14" y="68"/>
                </a:lnTo>
                <a:lnTo>
                  <a:pt x="14" y="68"/>
                </a:lnTo>
                <a:lnTo>
                  <a:pt x="14" y="66"/>
                </a:lnTo>
                <a:lnTo>
                  <a:pt x="14" y="64"/>
                </a:lnTo>
                <a:lnTo>
                  <a:pt x="14" y="64"/>
                </a:lnTo>
                <a:lnTo>
                  <a:pt x="14" y="64"/>
                </a:lnTo>
                <a:lnTo>
                  <a:pt x="14" y="62"/>
                </a:lnTo>
                <a:lnTo>
                  <a:pt x="15" y="62"/>
                </a:lnTo>
                <a:lnTo>
                  <a:pt x="15" y="62"/>
                </a:lnTo>
                <a:lnTo>
                  <a:pt x="19" y="59"/>
                </a:lnTo>
                <a:lnTo>
                  <a:pt x="19" y="59"/>
                </a:lnTo>
                <a:lnTo>
                  <a:pt x="19" y="59"/>
                </a:lnTo>
                <a:lnTo>
                  <a:pt x="21" y="59"/>
                </a:lnTo>
                <a:lnTo>
                  <a:pt x="21" y="57"/>
                </a:lnTo>
                <a:lnTo>
                  <a:pt x="23" y="57"/>
                </a:lnTo>
                <a:lnTo>
                  <a:pt x="27" y="55"/>
                </a:lnTo>
                <a:lnTo>
                  <a:pt x="27" y="55"/>
                </a:lnTo>
                <a:lnTo>
                  <a:pt x="27" y="55"/>
                </a:lnTo>
                <a:lnTo>
                  <a:pt x="29" y="55"/>
                </a:lnTo>
                <a:lnTo>
                  <a:pt x="29" y="55"/>
                </a:lnTo>
                <a:lnTo>
                  <a:pt x="29" y="55"/>
                </a:lnTo>
                <a:lnTo>
                  <a:pt x="30" y="55"/>
                </a:lnTo>
                <a:lnTo>
                  <a:pt x="30" y="53"/>
                </a:lnTo>
                <a:lnTo>
                  <a:pt x="30" y="53"/>
                </a:lnTo>
                <a:lnTo>
                  <a:pt x="30" y="53"/>
                </a:lnTo>
                <a:lnTo>
                  <a:pt x="32" y="53"/>
                </a:lnTo>
                <a:lnTo>
                  <a:pt x="34" y="51"/>
                </a:lnTo>
                <a:lnTo>
                  <a:pt x="34" y="51"/>
                </a:lnTo>
                <a:lnTo>
                  <a:pt x="34" y="51"/>
                </a:lnTo>
                <a:lnTo>
                  <a:pt x="34" y="49"/>
                </a:lnTo>
                <a:lnTo>
                  <a:pt x="34" y="49"/>
                </a:lnTo>
                <a:lnTo>
                  <a:pt x="34" y="47"/>
                </a:lnTo>
                <a:lnTo>
                  <a:pt x="34" y="47"/>
                </a:lnTo>
                <a:lnTo>
                  <a:pt x="34" y="47"/>
                </a:lnTo>
                <a:lnTo>
                  <a:pt x="34" y="47"/>
                </a:lnTo>
                <a:lnTo>
                  <a:pt x="34" y="45"/>
                </a:lnTo>
                <a:lnTo>
                  <a:pt x="36" y="44"/>
                </a:lnTo>
                <a:lnTo>
                  <a:pt x="36" y="44"/>
                </a:lnTo>
                <a:lnTo>
                  <a:pt x="36" y="44"/>
                </a:lnTo>
                <a:lnTo>
                  <a:pt x="36" y="42"/>
                </a:lnTo>
                <a:lnTo>
                  <a:pt x="36" y="40"/>
                </a:lnTo>
                <a:lnTo>
                  <a:pt x="36" y="40"/>
                </a:lnTo>
                <a:lnTo>
                  <a:pt x="38" y="40"/>
                </a:lnTo>
                <a:lnTo>
                  <a:pt x="38" y="40"/>
                </a:lnTo>
                <a:lnTo>
                  <a:pt x="38" y="38"/>
                </a:lnTo>
                <a:lnTo>
                  <a:pt x="40" y="36"/>
                </a:lnTo>
                <a:lnTo>
                  <a:pt x="40" y="34"/>
                </a:lnTo>
                <a:lnTo>
                  <a:pt x="40" y="34"/>
                </a:lnTo>
                <a:lnTo>
                  <a:pt x="40" y="30"/>
                </a:lnTo>
                <a:lnTo>
                  <a:pt x="40" y="30"/>
                </a:lnTo>
                <a:lnTo>
                  <a:pt x="40" y="29"/>
                </a:lnTo>
                <a:lnTo>
                  <a:pt x="42" y="29"/>
                </a:lnTo>
                <a:lnTo>
                  <a:pt x="42" y="27"/>
                </a:lnTo>
                <a:lnTo>
                  <a:pt x="40" y="27"/>
                </a:lnTo>
                <a:lnTo>
                  <a:pt x="40" y="25"/>
                </a:lnTo>
                <a:lnTo>
                  <a:pt x="40" y="25"/>
                </a:lnTo>
                <a:lnTo>
                  <a:pt x="38" y="23"/>
                </a:lnTo>
                <a:lnTo>
                  <a:pt x="38" y="21"/>
                </a:lnTo>
                <a:lnTo>
                  <a:pt x="40" y="21"/>
                </a:lnTo>
                <a:lnTo>
                  <a:pt x="38" y="17"/>
                </a:lnTo>
                <a:lnTo>
                  <a:pt x="40" y="17"/>
                </a:lnTo>
                <a:lnTo>
                  <a:pt x="38" y="15"/>
                </a:lnTo>
                <a:lnTo>
                  <a:pt x="38" y="15"/>
                </a:lnTo>
                <a:lnTo>
                  <a:pt x="38" y="14"/>
                </a:lnTo>
                <a:lnTo>
                  <a:pt x="38" y="14"/>
                </a:lnTo>
                <a:lnTo>
                  <a:pt x="38" y="8"/>
                </a:lnTo>
                <a:lnTo>
                  <a:pt x="38" y="8"/>
                </a:lnTo>
                <a:lnTo>
                  <a:pt x="38" y="6"/>
                </a:lnTo>
                <a:lnTo>
                  <a:pt x="40" y="6"/>
                </a:lnTo>
                <a:lnTo>
                  <a:pt x="40" y="4"/>
                </a:lnTo>
                <a:lnTo>
                  <a:pt x="40" y="4"/>
                </a:lnTo>
                <a:lnTo>
                  <a:pt x="40" y="4"/>
                </a:lnTo>
                <a:lnTo>
                  <a:pt x="40" y="2"/>
                </a:lnTo>
                <a:lnTo>
                  <a:pt x="40" y="2"/>
                </a:lnTo>
                <a:lnTo>
                  <a:pt x="42" y="0"/>
                </a:lnTo>
                <a:lnTo>
                  <a:pt x="44" y="0"/>
                </a:lnTo>
                <a:lnTo>
                  <a:pt x="44" y="2"/>
                </a:lnTo>
                <a:lnTo>
                  <a:pt x="45" y="2"/>
                </a:lnTo>
                <a:lnTo>
                  <a:pt x="47" y="2"/>
                </a:lnTo>
                <a:lnTo>
                  <a:pt x="47" y="4"/>
                </a:lnTo>
                <a:lnTo>
                  <a:pt x="47" y="4"/>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133"/>
          <p:cNvSpPr>
            <a:spLocks noEditPoints="1"/>
          </p:cNvSpPr>
          <p:nvPr/>
        </p:nvSpPr>
        <p:spPr bwMode="auto">
          <a:xfrm>
            <a:off x="5740982" y="3539696"/>
            <a:ext cx="182562" cy="265113"/>
          </a:xfrm>
          <a:custGeom>
            <a:avLst/>
            <a:gdLst>
              <a:gd name="T0" fmla="*/ 62 w 115"/>
              <a:gd name="T1" fmla="*/ 58 h 167"/>
              <a:gd name="T2" fmla="*/ 51 w 115"/>
              <a:gd name="T3" fmla="*/ 10 h 167"/>
              <a:gd name="T4" fmla="*/ 49 w 115"/>
              <a:gd name="T5" fmla="*/ 6 h 167"/>
              <a:gd name="T6" fmla="*/ 55 w 115"/>
              <a:gd name="T7" fmla="*/ 15 h 167"/>
              <a:gd name="T8" fmla="*/ 60 w 115"/>
              <a:gd name="T9" fmla="*/ 19 h 167"/>
              <a:gd name="T10" fmla="*/ 59 w 115"/>
              <a:gd name="T11" fmla="*/ 38 h 167"/>
              <a:gd name="T12" fmla="*/ 60 w 115"/>
              <a:gd name="T13" fmla="*/ 47 h 167"/>
              <a:gd name="T14" fmla="*/ 60 w 115"/>
              <a:gd name="T15" fmla="*/ 57 h 167"/>
              <a:gd name="T16" fmla="*/ 55 w 115"/>
              <a:gd name="T17" fmla="*/ 64 h 167"/>
              <a:gd name="T18" fmla="*/ 64 w 115"/>
              <a:gd name="T19" fmla="*/ 60 h 167"/>
              <a:gd name="T20" fmla="*/ 70 w 115"/>
              <a:gd name="T21" fmla="*/ 68 h 167"/>
              <a:gd name="T22" fmla="*/ 72 w 115"/>
              <a:gd name="T23" fmla="*/ 62 h 167"/>
              <a:gd name="T24" fmla="*/ 75 w 115"/>
              <a:gd name="T25" fmla="*/ 57 h 167"/>
              <a:gd name="T26" fmla="*/ 81 w 115"/>
              <a:gd name="T27" fmla="*/ 62 h 167"/>
              <a:gd name="T28" fmla="*/ 87 w 115"/>
              <a:gd name="T29" fmla="*/ 66 h 167"/>
              <a:gd name="T30" fmla="*/ 87 w 115"/>
              <a:gd name="T31" fmla="*/ 60 h 167"/>
              <a:gd name="T32" fmla="*/ 85 w 115"/>
              <a:gd name="T33" fmla="*/ 49 h 167"/>
              <a:gd name="T34" fmla="*/ 83 w 115"/>
              <a:gd name="T35" fmla="*/ 43 h 167"/>
              <a:gd name="T36" fmla="*/ 85 w 115"/>
              <a:gd name="T37" fmla="*/ 40 h 167"/>
              <a:gd name="T38" fmla="*/ 90 w 115"/>
              <a:gd name="T39" fmla="*/ 49 h 167"/>
              <a:gd name="T40" fmla="*/ 96 w 115"/>
              <a:gd name="T41" fmla="*/ 58 h 167"/>
              <a:gd name="T42" fmla="*/ 98 w 115"/>
              <a:gd name="T43" fmla="*/ 70 h 167"/>
              <a:gd name="T44" fmla="*/ 98 w 115"/>
              <a:gd name="T45" fmla="*/ 83 h 167"/>
              <a:gd name="T46" fmla="*/ 100 w 115"/>
              <a:gd name="T47" fmla="*/ 102 h 167"/>
              <a:gd name="T48" fmla="*/ 104 w 115"/>
              <a:gd name="T49" fmla="*/ 115 h 167"/>
              <a:gd name="T50" fmla="*/ 109 w 115"/>
              <a:gd name="T51" fmla="*/ 128 h 167"/>
              <a:gd name="T52" fmla="*/ 113 w 115"/>
              <a:gd name="T53" fmla="*/ 137 h 167"/>
              <a:gd name="T54" fmla="*/ 109 w 115"/>
              <a:gd name="T55" fmla="*/ 149 h 167"/>
              <a:gd name="T56" fmla="*/ 102 w 115"/>
              <a:gd name="T57" fmla="*/ 158 h 167"/>
              <a:gd name="T58" fmla="*/ 85 w 115"/>
              <a:gd name="T59" fmla="*/ 167 h 167"/>
              <a:gd name="T60" fmla="*/ 72 w 115"/>
              <a:gd name="T61" fmla="*/ 156 h 167"/>
              <a:gd name="T62" fmla="*/ 64 w 115"/>
              <a:gd name="T63" fmla="*/ 141 h 167"/>
              <a:gd name="T64" fmla="*/ 60 w 115"/>
              <a:gd name="T65" fmla="*/ 126 h 167"/>
              <a:gd name="T66" fmla="*/ 57 w 115"/>
              <a:gd name="T67" fmla="*/ 113 h 167"/>
              <a:gd name="T68" fmla="*/ 53 w 115"/>
              <a:gd name="T69" fmla="*/ 102 h 167"/>
              <a:gd name="T70" fmla="*/ 45 w 115"/>
              <a:gd name="T71" fmla="*/ 105 h 167"/>
              <a:gd name="T72" fmla="*/ 44 w 115"/>
              <a:gd name="T73" fmla="*/ 105 h 167"/>
              <a:gd name="T74" fmla="*/ 51 w 115"/>
              <a:gd name="T75" fmla="*/ 117 h 167"/>
              <a:gd name="T76" fmla="*/ 55 w 115"/>
              <a:gd name="T77" fmla="*/ 128 h 167"/>
              <a:gd name="T78" fmla="*/ 51 w 115"/>
              <a:gd name="T79" fmla="*/ 135 h 167"/>
              <a:gd name="T80" fmla="*/ 44 w 115"/>
              <a:gd name="T81" fmla="*/ 128 h 167"/>
              <a:gd name="T82" fmla="*/ 40 w 115"/>
              <a:gd name="T83" fmla="*/ 115 h 167"/>
              <a:gd name="T84" fmla="*/ 40 w 115"/>
              <a:gd name="T85" fmla="*/ 109 h 167"/>
              <a:gd name="T86" fmla="*/ 38 w 115"/>
              <a:gd name="T87" fmla="*/ 109 h 167"/>
              <a:gd name="T88" fmla="*/ 30 w 115"/>
              <a:gd name="T89" fmla="*/ 103 h 167"/>
              <a:gd name="T90" fmla="*/ 27 w 115"/>
              <a:gd name="T91" fmla="*/ 92 h 167"/>
              <a:gd name="T92" fmla="*/ 17 w 115"/>
              <a:gd name="T93" fmla="*/ 83 h 167"/>
              <a:gd name="T94" fmla="*/ 12 w 115"/>
              <a:gd name="T95" fmla="*/ 70 h 167"/>
              <a:gd name="T96" fmla="*/ 4 w 115"/>
              <a:gd name="T97" fmla="*/ 60 h 167"/>
              <a:gd name="T98" fmla="*/ 2 w 115"/>
              <a:gd name="T99" fmla="*/ 47 h 167"/>
              <a:gd name="T100" fmla="*/ 2 w 115"/>
              <a:gd name="T101" fmla="*/ 36 h 167"/>
              <a:gd name="T102" fmla="*/ 4 w 115"/>
              <a:gd name="T103" fmla="*/ 28 h 167"/>
              <a:gd name="T104" fmla="*/ 4 w 115"/>
              <a:gd name="T105" fmla="*/ 12 h 167"/>
              <a:gd name="T106" fmla="*/ 12 w 115"/>
              <a:gd name="T107" fmla="*/ 6 h 167"/>
              <a:gd name="T108" fmla="*/ 30 w 115"/>
              <a:gd name="T109" fmla="*/ 6 h 167"/>
              <a:gd name="T110" fmla="*/ 45 w 115"/>
              <a:gd name="T11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 h="167">
                <a:moveTo>
                  <a:pt x="70" y="64"/>
                </a:moveTo>
                <a:lnTo>
                  <a:pt x="70" y="62"/>
                </a:lnTo>
                <a:lnTo>
                  <a:pt x="70" y="64"/>
                </a:lnTo>
                <a:lnTo>
                  <a:pt x="70" y="64"/>
                </a:lnTo>
                <a:close/>
                <a:moveTo>
                  <a:pt x="62" y="58"/>
                </a:moveTo>
                <a:lnTo>
                  <a:pt x="62" y="57"/>
                </a:lnTo>
                <a:lnTo>
                  <a:pt x="62" y="58"/>
                </a:lnTo>
                <a:lnTo>
                  <a:pt x="62" y="58"/>
                </a:lnTo>
                <a:close/>
                <a:moveTo>
                  <a:pt x="83" y="49"/>
                </a:moveTo>
                <a:lnTo>
                  <a:pt x="81" y="49"/>
                </a:lnTo>
                <a:lnTo>
                  <a:pt x="83" y="49"/>
                </a:lnTo>
                <a:lnTo>
                  <a:pt x="83" y="49"/>
                </a:lnTo>
                <a:close/>
                <a:moveTo>
                  <a:pt x="51" y="12"/>
                </a:moveTo>
                <a:lnTo>
                  <a:pt x="51" y="10"/>
                </a:lnTo>
                <a:lnTo>
                  <a:pt x="51" y="12"/>
                </a:lnTo>
                <a:lnTo>
                  <a:pt x="51" y="12"/>
                </a:lnTo>
                <a:close/>
                <a:moveTo>
                  <a:pt x="45" y="0"/>
                </a:moveTo>
                <a:lnTo>
                  <a:pt x="47" y="2"/>
                </a:lnTo>
                <a:lnTo>
                  <a:pt x="49" y="2"/>
                </a:lnTo>
                <a:lnTo>
                  <a:pt x="49" y="4"/>
                </a:lnTo>
                <a:lnTo>
                  <a:pt x="49" y="6"/>
                </a:lnTo>
                <a:lnTo>
                  <a:pt x="51" y="6"/>
                </a:lnTo>
                <a:lnTo>
                  <a:pt x="51" y="8"/>
                </a:lnTo>
                <a:lnTo>
                  <a:pt x="51" y="10"/>
                </a:lnTo>
                <a:lnTo>
                  <a:pt x="51" y="12"/>
                </a:lnTo>
                <a:lnTo>
                  <a:pt x="51" y="12"/>
                </a:lnTo>
                <a:lnTo>
                  <a:pt x="53" y="13"/>
                </a:lnTo>
                <a:lnTo>
                  <a:pt x="55" y="15"/>
                </a:lnTo>
                <a:lnTo>
                  <a:pt x="55" y="13"/>
                </a:lnTo>
                <a:lnTo>
                  <a:pt x="57" y="13"/>
                </a:lnTo>
                <a:lnTo>
                  <a:pt x="57" y="15"/>
                </a:lnTo>
                <a:lnTo>
                  <a:pt x="59" y="15"/>
                </a:lnTo>
                <a:lnTo>
                  <a:pt x="59" y="17"/>
                </a:lnTo>
                <a:lnTo>
                  <a:pt x="60" y="17"/>
                </a:lnTo>
                <a:lnTo>
                  <a:pt x="60" y="19"/>
                </a:lnTo>
                <a:lnTo>
                  <a:pt x="59" y="23"/>
                </a:lnTo>
                <a:lnTo>
                  <a:pt x="59" y="25"/>
                </a:lnTo>
                <a:lnTo>
                  <a:pt x="59" y="30"/>
                </a:lnTo>
                <a:lnTo>
                  <a:pt x="59" y="32"/>
                </a:lnTo>
                <a:lnTo>
                  <a:pt x="59" y="34"/>
                </a:lnTo>
                <a:lnTo>
                  <a:pt x="59" y="36"/>
                </a:lnTo>
                <a:lnTo>
                  <a:pt x="59" y="38"/>
                </a:lnTo>
                <a:lnTo>
                  <a:pt x="59" y="42"/>
                </a:lnTo>
                <a:lnTo>
                  <a:pt x="57" y="42"/>
                </a:lnTo>
                <a:lnTo>
                  <a:pt x="57" y="43"/>
                </a:lnTo>
                <a:lnTo>
                  <a:pt x="59" y="43"/>
                </a:lnTo>
                <a:lnTo>
                  <a:pt x="59" y="45"/>
                </a:lnTo>
                <a:lnTo>
                  <a:pt x="59" y="47"/>
                </a:lnTo>
                <a:lnTo>
                  <a:pt x="60" y="47"/>
                </a:lnTo>
                <a:lnTo>
                  <a:pt x="60" y="49"/>
                </a:lnTo>
                <a:lnTo>
                  <a:pt x="62" y="51"/>
                </a:lnTo>
                <a:lnTo>
                  <a:pt x="62" y="53"/>
                </a:lnTo>
                <a:lnTo>
                  <a:pt x="62" y="55"/>
                </a:lnTo>
                <a:lnTo>
                  <a:pt x="62" y="57"/>
                </a:lnTo>
                <a:lnTo>
                  <a:pt x="62" y="57"/>
                </a:lnTo>
                <a:lnTo>
                  <a:pt x="60" y="57"/>
                </a:lnTo>
                <a:lnTo>
                  <a:pt x="59" y="57"/>
                </a:lnTo>
                <a:lnTo>
                  <a:pt x="57" y="58"/>
                </a:lnTo>
                <a:lnTo>
                  <a:pt x="53" y="62"/>
                </a:lnTo>
                <a:lnTo>
                  <a:pt x="53" y="64"/>
                </a:lnTo>
                <a:lnTo>
                  <a:pt x="51" y="64"/>
                </a:lnTo>
                <a:lnTo>
                  <a:pt x="53" y="64"/>
                </a:lnTo>
                <a:lnTo>
                  <a:pt x="55" y="64"/>
                </a:lnTo>
                <a:lnTo>
                  <a:pt x="55" y="62"/>
                </a:lnTo>
                <a:lnTo>
                  <a:pt x="55" y="64"/>
                </a:lnTo>
                <a:lnTo>
                  <a:pt x="59" y="62"/>
                </a:lnTo>
                <a:lnTo>
                  <a:pt x="60" y="60"/>
                </a:lnTo>
                <a:lnTo>
                  <a:pt x="62" y="60"/>
                </a:lnTo>
                <a:lnTo>
                  <a:pt x="62" y="58"/>
                </a:lnTo>
                <a:lnTo>
                  <a:pt x="64" y="60"/>
                </a:lnTo>
                <a:lnTo>
                  <a:pt x="64" y="58"/>
                </a:lnTo>
                <a:lnTo>
                  <a:pt x="66" y="60"/>
                </a:lnTo>
                <a:lnTo>
                  <a:pt x="66" y="62"/>
                </a:lnTo>
                <a:lnTo>
                  <a:pt x="68" y="64"/>
                </a:lnTo>
                <a:lnTo>
                  <a:pt x="68" y="66"/>
                </a:lnTo>
                <a:lnTo>
                  <a:pt x="68" y="68"/>
                </a:lnTo>
                <a:lnTo>
                  <a:pt x="70" y="68"/>
                </a:lnTo>
                <a:lnTo>
                  <a:pt x="70" y="66"/>
                </a:lnTo>
                <a:lnTo>
                  <a:pt x="68" y="66"/>
                </a:lnTo>
                <a:lnTo>
                  <a:pt x="68" y="64"/>
                </a:lnTo>
                <a:lnTo>
                  <a:pt x="70" y="64"/>
                </a:lnTo>
                <a:lnTo>
                  <a:pt x="72" y="64"/>
                </a:lnTo>
                <a:lnTo>
                  <a:pt x="70" y="62"/>
                </a:lnTo>
                <a:lnTo>
                  <a:pt x="72" y="62"/>
                </a:lnTo>
                <a:lnTo>
                  <a:pt x="70" y="62"/>
                </a:lnTo>
                <a:lnTo>
                  <a:pt x="72" y="60"/>
                </a:lnTo>
                <a:lnTo>
                  <a:pt x="74" y="58"/>
                </a:lnTo>
                <a:lnTo>
                  <a:pt x="74" y="60"/>
                </a:lnTo>
                <a:lnTo>
                  <a:pt x="75" y="58"/>
                </a:lnTo>
                <a:lnTo>
                  <a:pt x="75" y="57"/>
                </a:lnTo>
                <a:lnTo>
                  <a:pt x="75" y="57"/>
                </a:lnTo>
                <a:lnTo>
                  <a:pt x="77" y="57"/>
                </a:lnTo>
                <a:lnTo>
                  <a:pt x="77" y="60"/>
                </a:lnTo>
                <a:lnTo>
                  <a:pt x="77" y="62"/>
                </a:lnTo>
                <a:lnTo>
                  <a:pt x="79" y="62"/>
                </a:lnTo>
                <a:lnTo>
                  <a:pt x="79" y="64"/>
                </a:lnTo>
                <a:lnTo>
                  <a:pt x="81" y="64"/>
                </a:lnTo>
                <a:lnTo>
                  <a:pt x="81" y="62"/>
                </a:lnTo>
                <a:lnTo>
                  <a:pt x="83" y="62"/>
                </a:lnTo>
                <a:lnTo>
                  <a:pt x="83" y="60"/>
                </a:lnTo>
                <a:lnTo>
                  <a:pt x="85" y="60"/>
                </a:lnTo>
                <a:lnTo>
                  <a:pt x="85" y="62"/>
                </a:lnTo>
                <a:lnTo>
                  <a:pt x="85" y="62"/>
                </a:lnTo>
                <a:lnTo>
                  <a:pt x="87" y="64"/>
                </a:lnTo>
                <a:lnTo>
                  <a:pt x="87" y="66"/>
                </a:lnTo>
                <a:lnTo>
                  <a:pt x="85" y="66"/>
                </a:lnTo>
                <a:lnTo>
                  <a:pt x="87" y="66"/>
                </a:lnTo>
                <a:lnTo>
                  <a:pt x="87" y="64"/>
                </a:lnTo>
                <a:lnTo>
                  <a:pt x="87" y="62"/>
                </a:lnTo>
                <a:lnTo>
                  <a:pt x="85" y="62"/>
                </a:lnTo>
                <a:lnTo>
                  <a:pt x="85" y="60"/>
                </a:lnTo>
                <a:lnTo>
                  <a:pt x="87" y="60"/>
                </a:lnTo>
                <a:lnTo>
                  <a:pt x="87" y="58"/>
                </a:lnTo>
                <a:lnTo>
                  <a:pt x="85" y="57"/>
                </a:lnTo>
                <a:lnTo>
                  <a:pt x="85" y="57"/>
                </a:lnTo>
                <a:lnTo>
                  <a:pt x="85" y="55"/>
                </a:lnTo>
                <a:lnTo>
                  <a:pt x="85" y="53"/>
                </a:lnTo>
                <a:lnTo>
                  <a:pt x="85" y="51"/>
                </a:lnTo>
                <a:lnTo>
                  <a:pt x="85" y="49"/>
                </a:lnTo>
                <a:lnTo>
                  <a:pt x="83" y="49"/>
                </a:lnTo>
                <a:lnTo>
                  <a:pt x="83" y="47"/>
                </a:lnTo>
                <a:lnTo>
                  <a:pt x="81" y="47"/>
                </a:lnTo>
                <a:lnTo>
                  <a:pt x="81" y="49"/>
                </a:lnTo>
                <a:lnTo>
                  <a:pt x="81" y="47"/>
                </a:lnTo>
                <a:lnTo>
                  <a:pt x="81" y="45"/>
                </a:lnTo>
                <a:lnTo>
                  <a:pt x="83" y="43"/>
                </a:lnTo>
                <a:lnTo>
                  <a:pt x="83" y="42"/>
                </a:lnTo>
                <a:lnTo>
                  <a:pt x="81" y="42"/>
                </a:lnTo>
                <a:lnTo>
                  <a:pt x="81" y="40"/>
                </a:lnTo>
                <a:lnTo>
                  <a:pt x="83" y="40"/>
                </a:lnTo>
                <a:lnTo>
                  <a:pt x="85" y="38"/>
                </a:lnTo>
                <a:lnTo>
                  <a:pt x="85" y="40"/>
                </a:lnTo>
                <a:lnTo>
                  <a:pt x="85" y="40"/>
                </a:lnTo>
                <a:lnTo>
                  <a:pt x="87" y="40"/>
                </a:lnTo>
                <a:lnTo>
                  <a:pt x="87" y="42"/>
                </a:lnTo>
                <a:lnTo>
                  <a:pt x="89" y="42"/>
                </a:lnTo>
                <a:lnTo>
                  <a:pt x="89" y="43"/>
                </a:lnTo>
                <a:lnTo>
                  <a:pt x="89" y="45"/>
                </a:lnTo>
                <a:lnTo>
                  <a:pt x="90" y="47"/>
                </a:lnTo>
                <a:lnTo>
                  <a:pt x="90" y="49"/>
                </a:lnTo>
                <a:lnTo>
                  <a:pt x="90" y="51"/>
                </a:lnTo>
                <a:lnTo>
                  <a:pt x="92" y="53"/>
                </a:lnTo>
                <a:lnTo>
                  <a:pt x="92" y="55"/>
                </a:lnTo>
                <a:lnTo>
                  <a:pt x="94" y="57"/>
                </a:lnTo>
                <a:lnTo>
                  <a:pt x="94" y="57"/>
                </a:lnTo>
                <a:lnTo>
                  <a:pt x="94" y="58"/>
                </a:lnTo>
                <a:lnTo>
                  <a:pt x="96" y="58"/>
                </a:lnTo>
                <a:lnTo>
                  <a:pt x="96" y="60"/>
                </a:lnTo>
                <a:lnTo>
                  <a:pt x="98" y="60"/>
                </a:lnTo>
                <a:lnTo>
                  <a:pt x="98" y="62"/>
                </a:lnTo>
                <a:lnTo>
                  <a:pt x="98" y="66"/>
                </a:lnTo>
                <a:lnTo>
                  <a:pt x="98" y="70"/>
                </a:lnTo>
                <a:lnTo>
                  <a:pt x="96" y="70"/>
                </a:lnTo>
                <a:lnTo>
                  <a:pt x="98" y="70"/>
                </a:lnTo>
                <a:lnTo>
                  <a:pt x="96" y="72"/>
                </a:lnTo>
                <a:lnTo>
                  <a:pt x="96" y="73"/>
                </a:lnTo>
                <a:lnTo>
                  <a:pt x="96" y="77"/>
                </a:lnTo>
                <a:lnTo>
                  <a:pt x="96" y="79"/>
                </a:lnTo>
                <a:lnTo>
                  <a:pt x="96" y="81"/>
                </a:lnTo>
                <a:lnTo>
                  <a:pt x="96" y="83"/>
                </a:lnTo>
                <a:lnTo>
                  <a:pt x="98" y="83"/>
                </a:lnTo>
                <a:lnTo>
                  <a:pt x="98" y="85"/>
                </a:lnTo>
                <a:lnTo>
                  <a:pt x="98" y="87"/>
                </a:lnTo>
                <a:lnTo>
                  <a:pt x="98" y="92"/>
                </a:lnTo>
                <a:lnTo>
                  <a:pt x="98" y="98"/>
                </a:lnTo>
                <a:lnTo>
                  <a:pt x="100" y="100"/>
                </a:lnTo>
                <a:lnTo>
                  <a:pt x="100" y="102"/>
                </a:lnTo>
                <a:lnTo>
                  <a:pt x="100" y="102"/>
                </a:lnTo>
                <a:lnTo>
                  <a:pt x="100" y="103"/>
                </a:lnTo>
                <a:lnTo>
                  <a:pt x="102" y="105"/>
                </a:lnTo>
                <a:lnTo>
                  <a:pt x="102" y="107"/>
                </a:lnTo>
                <a:lnTo>
                  <a:pt x="102" y="111"/>
                </a:lnTo>
                <a:lnTo>
                  <a:pt x="104" y="111"/>
                </a:lnTo>
                <a:lnTo>
                  <a:pt x="104" y="113"/>
                </a:lnTo>
                <a:lnTo>
                  <a:pt x="104" y="115"/>
                </a:lnTo>
                <a:lnTo>
                  <a:pt x="105" y="117"/>
                </a:lnTo>
                <a:lnTo>
                  <a:pt x="105" y="118"/>
                </a:lnTo>
                <a:lnTo>
                  <a:pt x="107" y="120"/>
                </a:lnTo>
                <a:lnTo>
                  <a:pt x="107" y="122"/>
                </a:lnTo>
                <a:lnTo>
                  <a:pt x="109" y="124"/>
                </a:lnTo>
                <a:lnTo>
                  <a:pt x="109" y="126"/>
                </a:lnTo>
                <a:lnTo>
                  <a:pt x="109" y="128"/>
                </a:lnTo>
                <a:lnTo>
                  <a:pt x="111" y="128"/>
                </a:lnTo>
                <a:lnTo>
                  <a:pt x="111" y="130"/>
                </a:lnTo>
                <a:lnTo>
                  <a:pt x="113" y="132"/>
                </a:lnTo>
                <a:lnTo>
                  <a:pt x="115" y="133"/>
                </a:lnTo>
                <a:lnTo>
                  <a:pt x="115" y="135"/>
                </a:lnTo>
                <a:lnTo>
                  <a:pt x="113" y="135"/>
                </a:lnTo>
                <a:lnTo>
                  <a:pt x="113" y="137"/>
                </a:lnTo>
                <a:lnTo>
                  <a:pt x="113" y="139"/>
                </a:lnTo>
                <a:lnTo>
                  <a:pt x="113" y="141"/>
                </a:lnTo>
                <a:lnTo>
                  <a:pt x="113" y="143"/>
                </a:lnTo>
                <a:lnTo>
                  <a:pt x="111" y="143"/>
                </a:lnTo>
                <a:lnTo>
                  <a:pt x="111" y="145"/>
                </a:lnTo>
                <a:lnTo>
                  <a:pt x="109" y="147"/>
                </a:lnTo>
                <a:lnTo>
                  <a:pt x="109" y="149"/>
                </a:lnTo>
                <a:lnTo>
                  <a:pt x="109" y="150"/>
                </a:lnTo>
                <a:lnTo>
                  <a:pt x="107" y="150"/>
                </a:lnTo>
                <a:lnTo>
                  <a:pt x="107" y="152"/>
                </a:lnTo>
                <a:lnTo>
                  <a:pt x="105" y="154"/>
                </a:lnTo>
                <a:lnTo>
                  <a:pt x="104" y="156"/>
                </a:lnTo>
                <a:lnTo>
                  <a:pt x="104" y="158"/>
                </a:lnTo>
                <a:lnTo>
                  <a:pt x="102" y="158"/>
                </a:lnTo>
                <a:lnTo>
                  <a:pt x="100" y="160"/>
                </a:lnTo>
                <a:lnTo>
                  <a:pt x="96" y="164"/>
                </a:lnTo>
                <a:lnTo>
                  <a:pt x="94" y="164"/>
                </a:lnTo>
                <a:lnTo>
                  <a:pt x="90" y="165"/>
                </a:lnTo>
                <a:lnTo>
                  <a:pt x="89" y="167"/>
                </a:lnTo>
                <a:lnTo>
                  <a:pt x="87" y="167"/>
                </a:lnTo>
                <a:lnTo>
                  <a:pt x="85" y="167"/>
                </a:lnTo>
                <a:lnTo>
                  <a:pt x="85" y="165"/>
                </a:lnTo>
                <a:lnTo>
                  <a:pt x="83" y="167"/>
                </a:lnTo>
                <a:lnTo>
                  <a:pt x="81" y="165"/>
                </a:lnTo>
                <a:lnTo>
                  <a:pt x="79" y="164"/>
                </a:lnTo>
                <a:lnTo>
                  <a:pt x="77" y="162"/>
                </a:lnTo>
                <a:lnTo>
                  <a:pt x="75" y="158"/>
                </a:lnTo>
                <a:lnTo>
                  <a:pt x="72" y="156"/>
                </a:lnTo>
                <a:lnTo>
                  <a:pt x="72" y="152"/>
                </a:lnTo>
                <a:lnTo>
                  <a:pt x="70" y="150"/>
                </a:lnTo>
                <a:lnTo>
                  <a:pt x="70" y="149"/>
                </a:lnTo>
                <a:lnTo>
                  <a:pt x="68" y="147"/>
                </a:lnTo>
                <a:lnTo>
                  <a:pt x="68" y="147"/>
                </a:lnTo>
                <a:lnTo>
                  <a:pt x="68" y="145"/>
                </a:lnTo>
                <a:lnTo>
                  <a:pt x="64" y="141"/>
                </a:lnTo>
                <a:lnTo>
                  <a:pt x="64" y="139"/>
                </a:lnTo>
                <a:lnTo>
                  <a:pt x="62" y="137"/>
                </a:lnTo>
                <a:lnTo>
                  <a:pt x="62" y="135"/>
                </a:lnTo>
                <a:lnTo>
                  <a:pt x="62" y="133"/>
                </a:lnTo>
                <a:lnTo>
                  <a:pt x="60" y="132"/>
                </a:lnTo>
                <a:lnTo>
                  <a:pt x="60" y="130"/>
                </a:lnTo>
                <a:lnTo>
                  <a:pt x="60" y="126"/>
                </a:lnTo>
                <a:lnTo>
                  <a:pt x="60" y="124"/>
                </a:lnTo>
                <a:lnTo>
                  <a:pt x="60" y="122"/>
                </a:lnTo>
                <a:lnTo>
                  <a:pt x="59" y="120"/>
                </a:lnTo>
                <a:lnTo>
                  <a:pt x="59" y="118"/>
                </a:lnTo>
                <a:lnTo>
                  <a:pt x="59" y="117"/>
                </a:lnTo>
                <a:lnTo>
                  <a:pt x="57" y="115"/>
                </a:lnTo>
                <a:lnTo>
                  <a:pt x="57" y="113"/>
                </a:lnTo>
                <a:lnTo>
                  <a:pt x="55" y="111"/>
                </a:lnTo>
                <a:lnTo>
                  <a:pt x="53" y="109"/>
                </a:lnTo>
                <a:lnTo>
                  <a:pt x="53" y="107"/>
                </a:lnTo>
                <a:lnTo>
                  <a:pt x="53" y="105"/>
                </a:lnTo>
                <a:lnTo>
                  <a:pt x="55" y="103"/>
                </a:lnTo>
                <a:lnTo>
                  <a:pt x="55" y="102"/>
                </a:lnTo>
                <a:lnTo>
                  <a:pt x="53" y="102"/>
                </a:lnTo>
                <a:lnTo>
                  <a:pt x="51" y="103"/>
                </a:lnTo>
                <a:lnTo>
                  <a:pt x="51" y="105"/>
                </a:lnTo>
                <a:lnTo>
                  <a:pt x="51" y="107"/>
                </a:lnTo>
                <a:lnTo>
                  <a:pt x="49" y="107"/>
                </a:lnTo>
                <a:lnTo>
                  <a:pt x="47" y="107"/>
                </a:lnTo>
                <a:lnTo>
                  <a:pt x="45" y="107"/>
                </a:lnTo>
                <a:lnTo>
                  <a:pt x="45" y="105"/>
                </a:lnTo>
                <a:lnTo>
                  <a:pt x="44" y="105"/>
                </a:lnTo>
                <a:lnTo>
                  <a:pt x="44" y="103"/>
                </a:lnTo>
                <a:lnTo>
                  <a:pt x="42" y="103"/>
                </a:lnTo>
                <a:lnTo>
                  <a:pt x="42" y="105"/>
                </a:lnTo>
                <a:lnTo>
                  <a:pt x="44" y="105"/>
                </a:lnTo>
                <a:lnTo>
                  <a:pt x="42" y="105"/>
                </a:lnTo>
                <a:lnTo>
                  <a:pt x="44" y="105"/>
                </a:lnTo>
                <a:lnTo>
                  <a:pt x="44" y="107"/>
                </a:lnTo>
                <a:lnTo>
                  <a:pt x="45" y="107"/>
                </a:lnTo>
                <a:lnTo>
                  <a:pt x="45" y="109"/>
                </a:lnTo>
                <a:lnTo>
                  <a:pt x="47" y="111"/>
                </a:lnTo>
                <a:lnTo>
                  <a:pt x="49" y="113"/>
                </a:lnTo>
                <a:lnTo>
                  <a:pt x="49" y="115"/>
                </a:lnTo>
                <a:lnTo>
                  <a:pt x="51" y="117"/>
                </a:lnTo>
                <a:lnTo>
                  <a:pt x="53" y="117"/>
                </a:lnTo>
                <a:lnTo>
                  <a:pt x="53" y="118"/>
                </a:lnTo>
                <a:lnTo>
                  <a:pt x="53" y="120"/>
                </a:lnTo>
                <a:lnTo>
                  <a:pt x="55" y="122"/>
                </a:lnTo>
                <a:lnTo>
                  <a:pt x="55" y="124"/>
                </a:lnTo>
                <a:lnTo>
                  <a:pt x="55" y="126"/>
                </a:lnTo>
                <a:lnTo>
                  <a:pt x="55" y="128"/>
                </a:lnTo>
                <a:lnTo>
                  <a:pt x="53" y="128"/>
                </a:lnTo>
                <a:lnTo>
                  <a:pt x="53" y="130"/>
                </a:lnTo>
                <a:lnTo>
                  <a:pt x="51" y="132"/>
                </a:lnTo>
                <a:lnTo>
                  <a:pt x="53" y="132"/>
                </a:lnTo>
                <a:lnTo>
                  <a:pt x="53" y="133"/>
                </a:lnTo>
                <a:lnTo>
                  <a:pt x="51" y="133"/>
                </a:lnTo>
                <a:lnTo>
                  <a:pt x="51" y="135"/>
                </a:lnTo>
                <a:lnTo>
                  <a:pt x="49" y="135"/>
                </a:lnTo>
                <a:lnTo>
                  <a:pt x="49" y="133"/>
                </a:lnTo>
                <a:lnTo>
                  <a:pt x="49" y="132"/>
                </a:lnTo>
                <a:lnTo>
                  <a:pt x="47" y="130"/>
                </a:lnTo>
                <a:lnTo>
                  <a:pt x="47" y="128"/>
                </a:lnTo>
                <a:lnTo>
                  <a:pt x="45" y="126"/>
                </a:lnTo>
                <a:lnTo>
                  <a:pt x="44" y="128"/>
                </a:lnTo>
                <a:lnTo>
                  <a:pt x="42" y="126"/>
                </a:lnTo>
                <a:lnTo>
                  <a:pt x="42" y="124"/>
                </a:lnTo>
                <a:lnTo>
                  <a:pt x="42" y="122"/>
                </a:lnTo>
                <a:lnTo>
                  <a:pt x="44" y="120"/>
                </a:lnTo>
                <a:lnTo>
                  <a:pt x="44" y="118"/>
                </a:lnTo>
                <a:lnTo>
                  <a:pt x="42" y="117"/>
                </a:lnTo>
                <a:lnTo>
                  <a:pt x="40" y="115"/>
                </a:lnTo>
                <a:lnTo>
                  <a:pt x="42" y="113"/>
                </a:lnTo>
                <a:lnTo>
                  <a:pt x="42" y="111"/>
                </a:lnTo>
                <a:lnTo>
                  <a:pt x="42" y="109"/>
                </a:lnTo>
                <a:lnTo>
                  <a:pt x="40" y="111"/>
                </a:lnTo>
                <a:lnTo>
                  <a:pt x="40" y="109"/>
                </a:lnTo>
                <a:lnTo>
                  <a:pt x="40" y="107"/>
                </a:lnTo>
                <a:lnTo>
                  <a:pt x="40" y="109"/>
                </a:lnTo>
                <a:lnTo>
                  <a:pt x="40" y="111"/>
                </a:lnTo>
                <a:lnTo>
                  <a:pt x="40" y="113"/>
                </a:lnTo>
                <a:lnTo>
                  <a:pt x="40" y="115"/>
                </a:lnTo>
                <a:lnTo>
                  <a:pt x="38" y="115"/>
                </a:lnTo>
                <a:lnTo>
                  <a:pt x="38" y="113"/>
                </a:lnTo>
                <a:lnTo>
                  <a:pt x="38" y="111"/>
                </a:lnTo>
                <a:lnTo>
                  <a:pt x="38" y="109"/>
                </a:lnTo>
                <a:lnTo>
                  <a:pt x="38" y="107"/>
                </a:lnTo>
                <a:lnTo>
                  <a:pt x="36" y="105"/>
                </a:lnTo>
                <a:lnTo>
                  <a:pt x="32" y="102"/>
                </a:lnTo>
                <a:lnTo>
                  <a:pt x="32" y="102"/>
                </a:lnTo>
                <a:lnTo>
                  <a:pt x="32" y="102"/>
                </a:lnTo>
                <a:lnTo>
                  <a:pt x="32" y="105"/>
                </a:lnTo>
                <a:lnTo>
                  <a:pt x="30" y="103"/>
                </a:lnTo>
                <a:lnTo>
                  <a:pt x="30" y="102"/>
                </a:lnTo>
                <a:lnTo>
                  <a:pt x="29" y="102"/>
                </a:lnTo>
                <a:lnTo>
                  <a:pt x="27" y="100"/>
                </a:lnTo>
                <a:lnTo>
                  <a:pt x="27" y="98"/>
                </a:lnTo>
                <a:lnTo>
                  <a:pt x="27" y="96"/>
                </a:lnTo>
                <a:lnTo>
                  <a:pt x="27" y="94"/>
                </a:lnTo>
                <a:lnTo>
                  <a:pt x="27" y="92"/>
                </a:lnTo>
                <a:lnTo>
                  <a:pt x="25" y="90"/>
                </a:lnTo>
                <a:lnTo>
                  <a:pt x="23" y="87"/>
                </a:lnTo>
                <a:lnTo>
                  <a:pt x="21" y="87"/>
                </a:lnTo>
                <a:lnTo>
                  <a:pt x="21" y="85"/>
                </a:lnTo>
                <a:lnTo>
                  <a:pt x="19" y="85"/>
                </a:lnTo>
                <a:lnTo>
                  <a:pt x="19" y="83"/>
                </a:lnTo>
                <a:lnTo>
                  <a:pt x="17" y="83"/>
                </a:lnTo>
                <a:lnTo>
                  <a:pt x="17" y="81"/>
                </a:lnTo>
                <a:lnTo>
                  <a:pt x="15" y="79"/>
                </a:lnTo>
                <a:lnTo>
                  <a:pt x="17" y="77"/>
                </a:lnTo>
                <a:lnTo>
                  <a:pt x="17" y="75"/>
                </a:lnTo>
                <a:lnTo>
                  <a:pt x="15" y="73"/>
                </a:lnTo>
                <a:lnTo>
                  <a:pt x="14" y="72"/>
                </a:lnTo>
                <a:lnTo>
                  <a:pt x="12" y="70"/>
                </a:lnTo>
                <a:lnTo>
                  <a:pt x="10" y="70"/>
                </a:lnTo>
                <a:lnTo>
                  <a:pt x="10" y="68"/>
                </a:lnTo>
                <a:lnTo>
                  <a:pt x="8" y="66"/>
                </a:lnTo>
                <a:lnTo>
                  <a:pt x="8" y="62"/>
                </a:lnTo>
                <a:lnTo>
                  <a:pt x="4" y="60"/>
                </a:lnTo>
                <a:lnTo>
                  <a:pt x="4" y="62"/>
                </a:lnTo>
                <a:lnTo>
                  <a:pt x="4" y="60"/>
                </a:lnTo>
                <a:lnTo>
                  <a:pt x="2" y="57"/>
                </a:lnTo>
                <a:lnTo>
                  <a:pt x="2" y="57"/>
                </a:lnTo>
                <a:lnTo>
                  <a:pt x="4" y="55"/>
                </a:lnTo>
                <a:lnTo>
                  <a:pt x="4" y="53"/>
                </a:lnTo>
                <a:lnTo>
                  <a:pt x="2" y="51"/>
                </a:lnTo>
                <a:lnTo>
                  <a:pt x="2" y="49"/>
                </a:lnTo>
                <a:lnTo>
                  <a:pt x="2" y="47"/>
                </a:lnTo>
                <a:lnTo>
                  <a:pt x="0" y="45"/>
                </a:lnTo>
                <a:lnTo>
                  <a:pt x="2" y="45"/>
                </a:lnTo>
                <a:lnTo>
                  <a:pt x="2" y="43"/>
                </a:lnTo>
                <a:lnTo>
                  <a:pt x="2" y="42"/>
                </a:lnTo>
                <a:lnTo>
                  <a:pt x="2" y="40"/>
                </a:lnTo>
                <a:lnTo>
                  <a:pt x="2" y="38"/>
                </a:lnTo>
                <a:lnTo>
                  <a:pt x="2" y="36"/>
                </a:lnTo>
                <a:lnTo>
                  <a:pt x="0" y="36"/>
                </a:lnTo>
                <a:lnTo>
                  <a:pt x="0" y="34"/>
                </a:lnTo>
                <a:lnTo>
                  <a:pt x="2" y="34"/>
                </a:lnTo>
                <a:lnTo>
                  <a:pt x="4" y="34"/>
                </a:lnTo>
                <a:lnTo>
                  <a:pt x="4" y="32"/>
                </a:lnTo>
                <a:lnTo>
                  <a:pt x="4" y="30"/>
                </a:lnTo>
                <a:lnTo>
                  <a:pt x="4" y="28"/>
                </a:lnTo>
                <a:lnTo>
                  <a:pt x="4" y="27"/>
                </a:lnTo>
                <a:lnTo>
                  <a:pt x="6" y="23"/>
                </a:lnTo>
                <a:lnTo>
                  <a:pt x="6" y="21"/>
                </a:lnTo>
                <a:lnTo>
                  <a:pt x="6" y="19"/>
                </a:lnTo>
                <a:lnTo>
                  <a:pt x="6" y="15"/>
                </a:lnTo>
                <a:lnTo>
                  <a:pt x="6" y="13"/>
                </a:lnTo>
                <a:lnTo>
                  <a:pt x="4" y="12"/>
                </a:lnTo>
                <a:lnTo>
                  <a:pt x="2" y="12"/>
                </a:lnTo>
                <a:lnTo>
                  <a:pt x="4" y="12"/>
                </a:lnTo>
                <a:lnTo>
                  <a:pt x="4" y="10"/>
                </a:lnTo>
                <a:lnTo>
                  <a:pt x="4" y="8"/>
                </a:lnTo>
                <a:lnTo>
                  <a:pt x="4" y="6"/>
                </a:lnTo>
                <a:lnTo>
                  <a:pt x="6" y="6"/>
                </a:lnTo>
                <a:lnTo>
                  <a:pt x="12" y="6"/>
                </a:lnTo>
                <a:lnTo>
                  <a:pt x="14" y="6"/>
                </a:lnTo>
                <a:lnTo>
                  <a:pt x="17" y="4"/>
                </a:lnTo>
                <a:lnTo>
                  <a:pt x="21" y="4"/>
                </a:lnTo>
                <a:lnTo>
                  <a:pt x="23" y="6"/>
                </a:lnTo>
                <a:lnTo>
                  <a:pt x="25" y="6"/>
                </a:lnTo>
                <a:lnTo>
                  <a:pt x="27" y="6"/>
                </a:lnTo>
                <a:lnTo>
                  <a:pt x="30" y="6"/>
                </a:lnTo>
                <a:lnTo>
                  <a:pt x="34" y="6"/>
                </a:lnTo>
                <a:lnTo>
                  <a:pt x="36" y="6"/>
                </a:lnTo>
                <a:lnTo>
                  <a:pt x="38" y="6"/>
                </a:lnTo>
                <a:lnTo>
                  <a:pt x="38" y="6"/>
                </a:lnTo>
                <a:lnTo>
                  <a:pt x="40" y="4"/>
                </a:lnTo>
                <a:lnTo>
                  <a:pt x="44" y="2"/>
                </a:lnTo>
                <a:lnTo>
                  <a:pt x="45" y="0"/>
                </a:lnTo>
                <a:lnTo>
                  <a:pt x="45" y="0"/>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134"/>
          <p:cNvSpPr>
            <a:spLocks/>
          </p:cNvSpPr>
          <p:nvPr/>
        </p:nvSpPr>
        <p:spPr bwMode="auto">
          <a:xfrm>
            <a:off x="5693357" y="3549221"/>
            <a:ext cx="74612" cy="166688"/>
          </a:xfrm>
          <a:custGeom>
            <a:avLst/>
            <a:gdLst>
              <a:gd name="T0" fmla="*/ 17 w 47"/>
              <a:gd name="T1" fmla="*/ 2 h 105"/>
              <a:gd name="T2" fmla="*/ 25 w 47"/>
              <a:gd name="T3" fmla="*/ 0 h 105"/>
              <a:gd name="T4" fmla="*/ 34 w 47"/>
              <a:gd name="T5" fmla="*/ 4 h 105"/>
              <a:gd name="T6" fmla="*/ 36 w 47"/>
              <a:gd name="T7" fmla="*/ 7 h 105"/>
              <a:gd name="T8" fmla="*/ 36 w 47"/>
              <a:gd name="T9" fmla="*/ 17 h 105"/>
              <a:gd name="T10" fmla="*/ 34 w 47"/>
              <a:gd name="T11" fmla="*/ 22 h 105"/>
              <a:gd name="T12" fmla="*/ 34 w 47"/>
              <a:gd name="T13" fmla="*/ 24 h 105"/>
              <a:gd name="T14" fmla="*/ 34 w 47"/>
              <a:gd name="T15" fmla="*/ 28 h 105"/>
              <a:gd name="T16" fmla="*/ 30 w 47"/>
              <a:gd name="T17" fmla="*/ 28 h 105"/>
              <a:gd name="T18" fmla="*/ 32 w 47"/>
              <a:gd name="T19" fmla="*/ 30 h 105"/>
              <a:gd name="T20" fmla="*/ 32 w 47"/>
              <a:gd name="T21" fmla="*/ 34 h 105"/>
              <a:gd name="T22" fmla="*/ 32 w 47"/>
              <a:gd name="T23" fmla="*/ 36 h 105"/>
              <a:gd name="T24" fmla="*/ 32 w 47"/>
              <a:gd name="T25" fmla="*/ 37 h 105"/>
              <a:gd name="T26" fmla="*/ 30 w 47"/>
              <a:gd name="T27" fmla="*/ 39 h 105"/>
              <a:gd name="T28" fmla="*/ 32 w 47"/>
              <a:gd name="T29" fmla="*/ 43 h 105"/>
              <a:gd name="T30" fmla="*/ 32 w 47"/>
              <a:gd name="T31" fmla="*/ 45 h 105"/>
              <a:gd name="T32" fmla="*/ 32 w 47"/>
              <a:gd name="T33" fmla="*/ 51 h 105"/>
              <a:gd name="T34" fmla="*/ 34 w 47"/>
              <a:gd name="T35" fmla="*/ 54 h 105"/>
              <a:gd name="T36" fmla="*/ 40 w 47"/>
              <a:gd name="T37" fmla="*/ 62 h 105"/>
              <a:gd name="T38" fmla="*/ 44 w 47"/>
              <a:gd name="T39" fmla="*/ 66 h 105"/>
              <a:gd name="T40" fmla="*/ 47 w 47"/>
              <a:gd name="T41" fmla="*/ 69 h 105"/>
              <a:gd name="T42" fmla="*/ 45 w 47"/>
              <a:gd name="T43" fmla="*/ 73 h 105"/>
              <a:gd name="T44" fmla="*/ 40 w 47"/>
              <a:gd name="T45" fmla="*/ 73 h 105"/>
              <a:gd name="T46" fmla="*/ 42 w 47"/>
              <a:gd name="T47" fmla="*/ 79 h 105"/>
              <a:gd name="T48" fmla="*/ 44 w 47"/>
              <a:gd name="T49" fmla="*/ 82 h 105"/>
              <a:gd name="T50" fmla="*/ 44 w 47"/>
              <a:gd name="T51" fmla="*/ 86 h 105"/>
              <a:gd name="T52" fmla="*/ 44 w 47"/>
              <a:gd name="T53" fmla="*/ 82 h 105"/>
              <a:gd name="T54" fmla="*/ 38 w 47"/>
              <a:gd name="T55" fmla="*/ 81 h 105"/>
              <a:gd name="T56" fmla="*/ 36 w 47"/>
              <a:gd name="T57" fmla="*/ 84 h 105"/>
              <a:gd name="T58" fmla="*/ 36 w 47"/>
              <a:gd name="T59" fmla="*/ 88 h 105"/>
              <a:gd name="T60" fmla="*/ 38 w 47"/>
              <a:gd name="T61" fmla="*/ 94 h 105"/>
              <a:gd name="T62" fmla="*/ 42 w 47"/>
              <a:gd name="T63" fmla="*/ 97 h 105"/>
              <a:gd name="T64" fmla="*/ 42 w 47"/>
              <a:gd name="T65" fmla="*/ 103 h 105"/>
              <a:gd name="T66" fmla="*/ 40 w 47"/>
              <a:gd name="T67" fmla="*/ 103 h 105"/>
              <a:gd name="T68" fmla="*/ 36 w 47"/>
              <a:gd name="T69" fmla="*/ 103 h 105"/>
              <a:gd name="T70" fmla="*/ 29 w 47"/>
              <a:gd name="T71" fmla="*/ 99 h 105"/>
              <a:gd name="T72" fmla="*/ 27 w 47"/>
              <a:gd name="T73" fmla="*/ 96 h 105"/>
              <a:gd name="T74" fmla="*/ 25 w 47"/>
              <a:gd name="T75" fmla="*/ 92 h 105"/>
              <a:gd name="T76" fmla="*/ 23 w 47"/>
              <a:gd name="T77" fmla="*/ 90 h 105"/>
              <a:gd name="T78" fmla="*/ 19 w 47"/>
              <a:gd name="T79" fmla="*/ 84 h 105"/>
              <a:gd name="T80" fmla="*/ 17 w 47"/>
              <a:gd name="T81" fmla="*/ 81 h 105"/>
              <a:gd name="T82" fmla="*/ 14 w 47"/>
              <a:gd name="T83" fmla="*/ 81 h 105"/>
              <a:gd name="T84" fmla="*/ 12 w 47"/>
              <a:gd name="T85" fmla="*/ 77 h 105"/>
              <a:gd name="T86" fmla="*/ 10 w 47"/>
              <a:gd name="T87" fmla="*/ 73 h 105"/>
              <a:gd name="T88" fmla="*/ 10 w 47"/>
              <a:gd name="T89" fmla="*/ 71 h 105"/>
              <a:gd name="T90" fmla="*/ 8 w 47"/>
              <a:gd name="T91" fmla="*/ 67 h 105"/>
              <a:gd name="T92" fmla="*/ 8 w 47"/>
              <a:gd name="T93" fmla="*/ 66 h 105"/>
              <a:gd name="T94" fmla="*/ 8 w 47"/>
              <a:gd name="T95" fmla="*/ 62 h 105"/>
              <a:gd name="T96" fmla="*/ 10 w 47"/>
              <a:gd name="T97" fmla="*/ 60 h 105"/>
              <a:gd name="T98" fmla="*/ 8 w 47"/>
              <a:gd name="T99" fmla="*/ 54 h 105"/>
              <a:gd name="T100" fmla="*/ 0 w 47"/>
              <a:gd name="T101" fmla="*/ 49 h 105"/>
              <a:gd name="T102" fmla="*/ 6 w 47"/>
              <a:gd name="T103" fmla="*/ 45 h 105"/>
              <a:gd name="T104" fmla="*/ 8 w 47"/>
              <a:gd name="T105" fmla="*/ 43 h 105"/>
              <a:gd name="T106" fmla="*/ 8 w 47"/>
              <a:gd name="T107" fmla="*/ 41 h 105"/>
              <a:gd name="T108" fmla="*/ 12 w 47"/>
              <a:gd name="T109" fmla="*/ 34 h 105"/>
              <a:gd name="T110" fmla="*/ 10 w 47"/>
              <a:gd name="T111" fmla="*/ 32 h 105"/>
              <a:gd name="T112" fmla="*/ 12 w 47"/>
              <a:gd name="T113" fmla="*/ 22 h 105"/>
              <a:gd name="T114" fmla="*/ 12 w 47"/>
              <a:gd name="T115" fmla="*/ 19 h 105"/>
              <a:gd name="T116" fmla="*/ 10 w 47"/>
              <a:gd name="T117" fmla="*/ 13 h 105"/>
              <a:gd name="T118" fmla="*/ 8 w 47"/>
              <a:gd name="T119" fmla="*/ 7 h 105"/>
              <a:gd name="T120" fmla="*/ 8 w 47"/>
              <a:gd name="T121" fmla="*/ 6 h 105"/>
              <a:gd name="T122" fmla="*/ 8 w 47"/>
              <a:gd name="T123" fmla="*/ 0 h 105"/>
              <a:gd name="T124" fmla="*/ 14 w 47"/>
              <a:gd name="T12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 h="105">
                <a:moveTo>
                  <a:pt x="14" y="0"/>
                </a:moveTo>
                <a:lnTo>
                  <a:pt x="15" y="0"/>
                </a:lnTo>
                <a:lnTo>
                  <a:pt x="15" y="2"/>
                </a:lnTo>
                <a:lnTo>
                  <a:pt x="17" y="2"/>
                </a:lnTo>
                <a:lnTo>
                  <a:pt x="19" y="2"/>
                </a:lnTo>
                <a:lnTo>
                  <a:pt x="19" y="2"/>
                </a:lnTo>
                <a:lnTo>
                  <a:pt x="23" y="2"/>
                </a:lnTo>
                <a:lnTo>
                  <a:pt x="25" y="0"/>
                </a:lnTo>
                <a:lnTo>
                  <a:pt x="34" y="0"/>
                </a:lnTo>
                <a:lnTo>
                  <a:pt x="34" y="2"/>
                </a:lnTo>
                <a:lnTo>
                  <a:pt x="34" y="2"/>
                </a:lnTo>
                <a:lnTo>
                  <a:pt x="34" y="4"/>
                </a:lnTo>
                <a:lnTo>
                  <a:pt x="34" y="6"/>
                </a:lnTo>
                <a:lnTo>
                  <a:pt x="32" y="6"/>
                </a:lnTo>
                <a:lnTo>
                  <a:pt x="34" y="6"/>
                </a:lnTo>
                <a:lnTo>
                  <a:pt x="36" y="7"/>
                </a:lnTo>
                <a:lnTo>
                  <a:pt x="36" y="9"/>
                </a:lnTo>
                <a:lnTo>
                  <a:pt x="36" y="13"/>
                </a:lnTo>
                <a:lnTo>
                  <a:pt x="36" y="15"/>
                </a:lnTo>
                <a:lnTo>
                  <a:pt x="36" y="17"/>
                </a:lnTo>
                <a:lnTo>
                  <a:pt x="34" y="21"/>
                </a:lnTo>
                <a:lnTo>
                  <a:pt x="34" y="21"/>
                </a:lnTo>
                <a:lnTo>
                  <a:pt x="34" y="22"/>
                </a:lnTo>
                <a:lnTo>
                  <a:pt x="34" y="22"/>
                </a:lnTo>
                <a:lnTo>
                  <a:pt x="34" y="22"/>
                </a:lnTo>
                <a:lnTo>
                  <a:pt x="34" y="22"/>
                </a:lnTo>
                <a:lnTo>
                  <a:pt x="34" y="24"/>
                </a:lnTo>
                <a:lnTo>
                  <a:pt x="34" y="24"/>
                </a:lnTo>
                <a:lnTo>
                  <a:pt x="34" y="24"/>
                </a:lnTo>
                <a:lnTo>
                  <a:pt x="34" y="26"/>
                </a:lnTo>
                <a:lnTo>
                  <a:pt x="34" y="26"/>
                </a:lnTo>
                <a:lnTo>
                  <a:pt x="34" y="28"/>
                </a:lnTo>
                <a:lnTo>
                  <a:pt x="32" y="28"/>
                </a:lnTo>
                <a:lnTo>
                  <a:pt x="32" y="28"/>
                </a:lnTo>
                <a:lnTo>
                  <a:pt x="30" y="28"/>
                </a:lnTo>
                <a:lnTo>
                  <a:pt x="30" y="28"/>
                </a:lnTo>
                <a:lnTo>
                  <a:pt x="30" y="28"/>
                </a:lnTo>
                <a:lnTo>
                  <a:pt x="30" y="28"/>
                </a:lnTo>
                <a:lnTo>
                  <a:pt x="30" y="30"/>
                </a:lnTo>
                <a:lnTo>
                  <a:pt x="32" y="30"/>
                </a:lnTo>
                <a:lnTo>
                  <a:pt x="32" y="30"/>
                </a:lnTo>
                <a:lnTo>
                  <a:pt x="32" y="32"/>
                </a:lnTo>
                <a:lnTo>
                  <a:pt x="32" y="34"/>
                </a:lnTo>
                <a:lnTo>
                  <a:pt x="32" y="34"/>
                </a:lnTo>
                <a:lnTo>
                  <a:pt x="32" y="34"/>
                </a:lnTo>
                <a:lnTo>
                  <a:pt x="32" y="34"/>
                </a:lnTo>
                <a:lnTo>
                  <a:pt x="32" y="34"/>
                </a:lnTo>
                <a:lnTo>
                  <a:pt x="32" y="36"/>
                </a:lnTo>
                <a:lnTo>
                  <a:pt x="32" y="36"/>
                </a:lnTo>
                <a:lnTo>
                  <a:pt x="32" y="37"/>
                </a:lnTo>
                <a:lnTo>
                  <a:pt x="32" y="37"/>
                </a:lnTo>
                <a:lnTo>
                  <a:pt x="32" y="37"/>
                </a:lnTo>
                <a:lnTo>
                  <a:pt x="32" y="39"/>
                </a:lnTo>
                <a:lnTo>
                  <a:pt x="32" y="39"/>
                </a:lnTo>
                <a:lnTo>
                  <a:pt x="32" y="39"/>
                </a:lnTo>
                <a:lnTo>
                  <a:pt x="30" y="39"/>
                </a:lnTo>
                <a:lnTo>
                  <a:pt x="32" y="41"/>
                </a:lnTo>
                <a:lnTo>
                  <a:pt x="32" y="41"/>
                </a:lnTo>
                <a:lnTo>
                  <a:pt x="32" y="43"/>
                </a:lnTo>
                <a:lnTo>
                  <a:pt x="32" y="43"/>
                </a:lnTo>
                <a:lnTo>
                  <a:pt x="32" y="43"/>
                </a:lnTo>
                <a:lnTo>
                  <a:pt x="32" y="45"/>
                </a:lnTo>
                <a:lnTo>
                  <a:pt x="32" y="45"/>
                </a:lnTo>
                <a:lnTo>
                  <a:pt x="32" y="45"/>
                </a:lnTo>
                <a:lnTo>
                  <a:pt x="34" y="47"/>
                </a:lnTo>
                <a:lnTo>
                  <a:pt x="34" y="49"/>
                </a:lnTo>
                <a:lnTo>
                  <a:pt x="32" y="51"/>
                </a:lnTo>
                <a:lnTo>
                  <a:pt x="32" y="51"/>
                </a:lnTo>
                <a:lnTo>
                  <a:pt x="32" y="51"/>
                </a:lnTo>
                <a:lnTo>
                  <a:pt x="34" y="54"/>
                </a:lnTo>
                <a:lnTo>
                  <a:pt x="34" y="56"/>
                </a:lnTo>
                <a:lnTo>
                  <a:pt x="34" y="54"/>
                </a:lnTo>
                <a:lnTo>
                  <a:pt x="34" y="54"/>
                </a:lnTo>
                <a:lnTo>
                  <a:pt x="38" y="56"/>
                </a:lnTo>
                <a:lnTo>
                  <a:pt x="38" y="60"/>
                </a:lnTo>
                <a:lnTo>
                  <a:pt x="40" y="62"/>
                </a:lnTo>
                <a:lnTo>
                  <a:pt x="40" y="64"/>
                </a:lnTo>
                <a:lnTo>
                  <a:pt x="42" y="64"/>
                </a:lnTo>
                <a:lnTo>
                  <a:pt x="42" y="64"/>
                </a:lnTo>
                <a:lnTo>
                  <a:pt x="44" y="66"/>
                </a:lnTo>
                <a:lnTo>
                  <a:pt x="44" y="66"/>
                </a:lnTo>
                <a:lnTo>
                  <a:pt x="45" y="67"/>
                </a:lnTo>
                <a:lnTo>
                  <a:pt x="47" y="69"/>
                </a:lnTo>
                <a:lnTo>
                  <a:pt x="47" y="69"/>
                </a:lnTo>
                <a:lnTo>
                  <a:pt x="47" y="71"/>
                </a:lnTo>
                <a:lnTo>
                  <a:pt x="47" y="71"/>
                </a:lnTo>
                <a:lnTo>
                  <a:pt x="45" y="73"/>
                </a:lnTo>
                <a:lnTo>
                  <a:pt x="45" y="73"/>
                </a:lnTo>
                <a:lnTo>
                  <a:pt x="44" y="75"/>
                </a:lnTo>
                <a:lnTo>
                  <a:pt x="42" y="75"/>
                </a:lnTo>
                <a:lnTo>
                  <a:pt x="40" y="73"/>
                </a:lnTo>
                <a:lnTo>
                  <a:pt x="40" y="73"/>
                </a:lnTo>
                <a:lnTo>
                  <a:pt x="40" y="75"/>
                </a:lnTo>
                <a:lnTo>
                  <a:pt x="40" y="75"/>
                </a:lnTo>
                <a:lnTo>
                  <a:pt x="40" y="77"/>
                </a:lnTo>
                <a:lnTo>
                  <a:pt x="42" y="79"/>
                </a:lnTo>
                <a:lnTo>
                  <a:pt x="42" y="79"/>
                </a:lnTo>
                <a:lnTo>
                  <a:pt x="44" y="81"/>
                </a:lnTo>
                <a:lnTo>
                  <a:pt x="44" y="82"/>
                </a:lnTo>
                <a:lnTo>
                  <a:pt x="44" y="82"/>
                </a:lnTo>
                <a:lnTo>
                  <a:pt x="44" y="84"/>
                </a:lnTo>
                <a:lnTo>
                  <a:pt x="44" y="86"/>
                </a:lnTo>
                <a:lnTo>
                  <a:pt x="44" y="86"/>
                </a:lnTo>
                <a:lnTo>
                  <a:pt x="44" y="86"/>
                </a:lnTo>
                <a:lnTo>
                  <a:pt x="44" y="86"/>
                </a:lnTo>
                <a:lnTo>
                  <a:pt x="44" y="86"/>
                </a:lnTo>
                <a:lnTo>
                  <a:pt x="44" y="84"/>
                </a:lnTo>
                <a:lnTo>
                  <a:pt x="44" y="82"/>
                </a:lnTo>
                <a:lnTo>
                  <a:pt x="40" y="82"/>
                </a:lnTo>
                <a:lnTo>
                  <a:pt x="38" y="82"/>
                </a:lnTo>
                <a:lnTo>
                  <a:pt x="38" y="81"/>
                </a:lnTo>
                <a:lnTo>
                  <a:pt x="38" y="81"/>
                </a:lnTo>
                <a:lnTo>
                  <a:pt x="36" y="81"/>
                </a:lnTo>
                <a:lnTo>
                  <a:pt x="34" y="81"/>
                </a:lnTo>
                <a:lnTo>
                  <a:pt x="36" y="84"/>
                </a:lnTo>
                <a:lnTo>
                  <a:pt x="36" y="84"/>
                </a:lnTo>
                <a:lnTo>
                  <a:pt x="36" y="84"/>
                </a:lnTo>
                <a:lnTo>
                  <a:pt x="36" y="86"/>
                </a:lnTo>
                <a:lnTo>
                  <a:pt x="36" y="86"/>
                </a:lnTo>
                <a:lnTo>
                  <a:pt x="36" y="88"/>
                </a:lnTo>
                <a:lnTo>
                  <a:pt x="36" y="88"/>
                </a:lnTo>
                <a:lnTo>
                  <a:pt x="38" y="90"/>
                </a:lnTo>
                <a:lnTo>
                  <a:pt x="38" y="92"/>
                </a:lnTo>
                <a:lnTo>
                  <a:pt x="38" y="94"/>
                </a:lnTo>
                <a:lnTo>
                  <a:pt x="40" y="96"/>
                </a:lnTo>
                <a:lnTo>
                  <a:pt x="42" y="96"/>
                </a:lnTo>
                <a:lnTo>
                  <a:pt x="42" y="96"/>
                </a:lnTo>
                <a:lnTo>
                  <a:pt x="42" y="97"/>
                </a:lnTo>
                <a:lnTo>
                  <a:pt x="42" y="99"/>
                </a:lnTo>
                <a:lnTo>
                  <a:pt x="42" y="99"/>
                </a:lnTo>
                <a:lnTo>
                  <a:pt x="42" y="101"/>
                </a:lnTo>
                <a:lnTo>
                  <a:pt x="42" y="103"/>
                </a:lnTo>
                <a:lnTo>
                  <a:pt x="42" y="103"/>
                </a:lnTo>
                <a:lnTo>
                  <a:pt x="42" y="103"/>
                </a:lnTo>
                <a:lnTo>
                  <a:pt x="40" y="105"/>
                </a:lnTo>
                <a:lnTo>
                  <a:pt x="40" y="103"/>
                </a:lnTo>
                <a:lnTo>
                  <a:pt x="40" y="103"/>
                </a:lnTo>
                <a:lnTo>
                  <a:pt x="38" y="103"/>
                </a:lnTo>
                <a:lnTo>
                  <a:pt x="38" y="103"/>
                </a:lnTo>
                <a:lnTo>
                  <a:pt x="36" y="103"/>
                </a:lnTo>
                <a:lnTo>
                  <a:pt x="36" y="103"/>
                </a:lnTo>
                <a:lnTo>
                  <a:pt x="34" y="103"/>
                </a:lnTo>
                <a:lnTo>
                  <a:pt x="34" y="103"/>
                </a:lnTo>
                <a:lnTo>
                  <a:pt x="29" y="99"/>
                </a:lnTo>
                <a:lnTo>
                  <a:pt x="29" y="97"/>
                </a:lnTo>
                <a:lnTo>
                  <a:pt x="29" y="97"/>
                </a:lnTo>
                <a:lnTo>
                  <a:pt x="27" y="96"/>
                </a:lnTo>
                <a:lnTo>
                  <a:pt x="27" y="96"/>
                </a:lnTo>
                <a:lnTo>
                  <a:pt x="27" y="96"/>
                </a:lnTo>
                <a:lnTo>
                  <a:pt x="25" y="94"/>
                </a:lnTo>
                <a:lnTo>
                  <a:pt x="25" y="94"/>
                </a:lnTo>
                <a:lnTo>
                  <a:pt x="25" y="92"/>
                </a:lnTo>
                <a:lnTo>
                  <a:pt x="25" y="90"/>
                </a:lnTo>
                <a:lnTo>
                  <a:pt x="23" y="90"/>
                </a:lnTo>
                <a:lnTo>
                  <a:pt x="23" y="90"/>
                </a:lnTo>
                <a:lnTo>
                  <a:pt x="23" y="90"/>
                </a:lnTo>
                <a:lnTo>
                  <a:pt x="23" y="88"/>
                </a:lnTo>
                <a:lnTo>
                  <a:pt x="23" y="86"/>
                </a:lnTo>
                <a:lnTo>
                  <a:pt x="21" y="86"/>
                </a:lnTo>
                <a:lnTo>
                  <a:pt x="19" y="84"/>
                </a:lnTo>
                <a:lnTo>
                  <a:pt x="19" y="84"/>
                </a:lnTo>
                <a:lnTo>
                  <a:pt x="19" y="84"/>
                </a:lnTo>
                <a:lnTo>
                  <a:pt x="17" y="82"/>
                </a:lnTo>
                <a:lnTo>
                  <a:pt x="17" y="81"/>
                </a:lnTo>
                <a:lnTo>
                  <a:pt x="17" y="81"/>
                </a:lnTo>
                <a:lnTo>
                  <a:pt x="15" y="81"/>
                </a:lnTo>
                <a:lnTo>
                  <a:pt x="15" y="81"/>
                </a:lnTo>
                <a:lnTo>
                  <a:pt x="14" y="81"/>
                </a:lnTo>
                <a:lnTo>
                  <a:pt x="14" y="81"/>
                </a:lnTo>
                <a:lnTo>
                  <a:pt x="12" y="81"/>
                </a:lnTo>
                <a:lnTo>
                  <a:pt x="12" y="79"/>
                </a:lnTo>
                <a:lnTo>
                  <a:pt x="12" y="77"/>
                </a:lnTo>
                <a:lnTo>
                  <a:pt x="12" y="77"/>
                </a:lnTo>
                <a:lnTo>
                  <a:pt x="12" y="75"/>
                </a:lnTo>
                <a:lnTo>
                  <a:pt x="12" y="75"/>
                </a:lnTo>
                <a:lnTo>
                  <a:pt x="10" y="73"/>
                </a:lnTo>
                <a:lnTo>
                  <a:pt x="10" y="73"/>
                </a:lnTo>
                <a:lnTo>
                  <a:pt x="10" y="71"/>
                </a:lnTo>
                <a:lnTo>
                  <a:pt x="10" y="71"/>
                </a:lnTo>
                <a:lnTo>
                  <a:pt x="10" y="71"/>
                </a:lnTo>
                <a:lnTo>
                  <a:pt x="10" y="69"/>
                </a:lnTo>
                <a:lnTo>
                  <a:pt x="8" y="69"/>
                </a:lnTo>
                <a:lnTo>
                  <a:pt x="8" y="69"/>
                </a:lnTo>
                <a:lnTo>
                  <a:pt x="8" y="67"/>
                </a:lnTo>
                <a:lnTo>
                  <a:pt x="8" y="67"/>
                </a:lnTo>
                <a:lnTo>
                  <a:pt x="8" y="66"/>
                </a:lnTo>
                <a:lnTo>
                  <a:pt x="8" y="66"/>
                </a:lnTo>
                <a:lnTo>
                  <a:pt x="8" y="66"/>
                </a:lnTo>
                <a:lnTo>
                  <a:pt x="8" y="66"/>
                </a:lnTo>
                <a:lnTo>
                  <a:pt x="6" y="64"/>
                </a:lnTo>
                <a:lnTo>
                  <a:pt x="6" y="62"/>
                </a:lnTo>
                <a:lnTo>
                  <a:pt x="8" y="62"/>
                </a:lnTo>
                <a:lnTo>
                  <a:pt x="8" y="62"/>
                </a:lnTo>
                <a:lnTo>
                  <a:pt x="8" y="60"/>
                </a:lnTo>
                <a:lnTo>
                  <a:pt x="8" y="60"/>
                </a:lnTo>
                <a:lnTo>
                  <a:pt x="10" y="60"/>
                </a:lnTo>
                <a:lnTo>
                  <a:pt x="10" y="56"/>
                </a:lnTo>
                <a:lnTo>
                  <a:pt x="8" y="56"/>
                </a:lnTo>
                <a:lnTo>
                  <a:pt x="8" y="56"/>
                </a:lnTo>
                <a:lnTo>
                  <a:pt x="8" y="54"/>
                </a:lnTo>
                <a:lnTo>
                  <a:pt x="6" y="52"/>
                </a:lnTo>
                <a:lnTo>
                  <a:pt x="6" y="52"/>
                </a:lnTo>
                <a:lnTo>
                  <a:pt x="0" y="49"/>
                </a:lnTo>
                <a:lnTo>
                  <a:pt x="0" y="49"/>
                </a:lnTo>
                <a:lnTo>
                  <a:pt x="0" y="47"/>
                </a:lnTo>
                <a:lnTo>
                  <a:pt x="2" y="47"/>
                </a:lnTo>
                <a:lnTo>
                  <a:pt x="4" y="45"/>
                </a:lnTo>
                <a:lnTo>
                  <a:pt x="6" y="45"/>
                </a:lnTo>
                <a:lnTo>
                  <a:pt x="6" y="45"/>
                </a:lnTo>
                <a:lnTo>
                  <a:pt x="6" y="45"/>
                </a:lnTo>
                <a:lnTo>
                  <a:pt x="8" y="45"/>
                </a:lnTo>
                <a:lnTo>
                  <a:pt x="8" y="43"/>
                </a:lnTo>
                <a:lnTo>
                  <a:pt x="8" y="45"/>
                </a:lnTo>
                <a:lnTo>
                  <a:pt x="6" y="43"/>
                </a:lnTo>
                <a:lnTo>
                  <a:pt x="8" y="41"/>
                </a:lnTo>
                <a:lnTo>
                  <a:pt x="8" y="41"/>
                </a:lnTo>
                <a:lnTo>
                  <a:pt x="10" y="39"/>
                </a:lnTo>
                <a:lnTo>
                  <a:pt x="10" y="37"/>
                </a:lnTo>
                <a:lnTo>
                  <a:pt x="12" y="36"/>
                </a:lnTo>
                <a:lnTo>
                  <a:pt x="12" y="34"/>
                </a:lnTo>
                <a:lnTo>
                  <a:pt x="12" y="34"/>
                </a:lnTo>
                <a:lnTo>
                  <a:pt x="10" y="32"/>
                </a:lnTo>
                <a:lnTo>
                  <a:pt x="10" y="32"/>
                </a:lnTo>
                <a:lnTo>
                  <a:pt x="10" y="32"/>
                </a:lnTo>
                <a:lnTo>
                  <a:pt x="10" y="30"/>
                </a:lnTo>
                <a:lnTo>
                  <a:pt x="12" y="26"/>
                </a:lnTo>
                <a:lnTo>
                  <a:pt x="12" y="24"/>
                </a:lnTo>
                <a:lnTo>
                  <a:pt x="12" y="22"/>
                </a:lnTo>
                <a:lnTo>
                  <a:pt x="12" y="21"/>
                </a:lnTo>
                <a:lnTo>
                  <a:pt x="12" y="21"/>
                </a:lnTo>
                <a:lnTo>
                  <a:pt x="12" y="19"/>
                </a:lnTo>
                <a:lnTo>
                  <a:pt x="12" y="19"/>
                </a:lnTo>
                <a:lnTo>
                  <a:pt x="12" y="17"/>
                </a:lnTo>
                <a:lnTo>
                  <a:pt x="12" y="17"/>
                </a:lnTo>
                <a:lnTo>
                  <a:pt x="12" y="15"/>
                </a:lnTo>
                <a:lnTo>
                  <a:pt x="10" y="13"/>
                </a:lnTo>
                <a:lnTo>
                  <a:pt x="8" y="9"/>
                </a:lnTo>
                <a:lnTo>
                  <a:pt x="8" y="9"/>
                </a:lnTo>
                <a:lnTo>
                  <a:pt x="8" y="7"/>
                </a:lnTo>
                <a:lnTo>
                  <a:pt x="8" y="7"/>
                </a:lnTo>
                <a:lnTo>
                  <a:pt x="8" y="6"/>
                </a:lnTo>
                <a:lnTo>
                  <a:pt x="8" y="6"/>
                </a:lnTo>
                <a:lnTo>
                  <a:pt x="8" y="6"/>
                </a:lnTo>
                <a:lnTo>
                  <a:pt x="8" y="6"/>
                </a:lnTo>
                <a:lnTo>
                  <a:pt x="8" y="4"/>
                </a:lnTo>
                <a:lnTo>
                  <a:pt x="8" y="4"/>
                </a:lnTo>
                <a:lnTo>
                  <a:pt x="8" y="2"/>
                </a:lnTo>
                <a:lnTo>
                  <a:pt x="8" y="0"/>
                </a:lnTo>
                <a:lnTo>
                  <a:pt x="10" y="0"/>
                </a:lnTo>
                <a:lnTo>
                  <a:pt x="12" y="0"/>
                </a:lnTo>
                <a:lnTo>
                  <a:pt x="14" y="0"/>
                </a:lnTo>
                <a:lnTo>
                  <a:pt x="14" y="0"/>
                </a:lnTo>
                <a:lnTo>
                  <a:pt x="14" y="0"/>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135"/>
          <p:cNvSpPr>
            <a:spLocks noEditPoints="1"/>
          </p:cNvSpPr>
          <p:nvPr/>
        </p:nvSpPr>
        <p:spPr bwMode="auto">
          <a:xfrm>
            <a:off x="5974345" y="2879296"/>
            <a:ext cx="119062" cy="193675"/>
          </a:xfrm>
          <a:custGeom>
            <a:avLst/>
            <a:gdLst>
              <a:gd name="T0" fmla="*/ 73 w 75"/>
              <a:gd name="T1" fmla="*/ 73 h 122"/>
              <a:gd name="T2" fmla="*/ 71 w 75"/>
              <a:gd name="T3" fmla="*/ 84 h 122"/>
              <a:gd name="T4" fmla="*/ 62 w 75"/>
              <a:gd name="T5" fmla="*/ 84 h 122"/>
              <a:gd name="T6" fmla="*/ 65 w 75"/>
              <a:gd name="T7" fmla="*/ 77 h 122"/>
              <a:gd name="T8" fmla="*/ 63 w 75"/>
              <a:gd name="T9" fmla="*/ 71 h 122"/>
              <a:gd name="T10" fmla="*/ 69 w 75"/>
              <a:gd name="T11" fmla="*/ 66 h 122"/>
              <a:gd name="T12" fmla="*/ 47 w 75"/>
              <a:gd name="T13" fmla="*/ 28 h 122"/>
              <a:gd name="T14" fmla="*/ 47 w 75"/>
              <a:gd name="T15" fmla="*/ 24 h 122"/>
              <a:gd name="T16" fmla="*/ 26 w 75"/>
              <a:gd name="T17" fmla="*/ 17 h 122"/>
              <a:gd name="T18" fmla="*/ 35 w 75"/>
              <a:gd name="T19" fmla="*/ 24 h 122"/>
              <a:gd name="T20" fmla="*/ 45 w 75"/>
              <a:gd name="T21" fmla="*/ 32 h 122"/>
              <a:gd name="T22" fmla="*/ 50 w 75"/>
              <a:gd name="T23" fmla="*/ 39 h 122"/>
              <a:gd name="T24" fmla="*/ 56 w 75"/>
              <a:gd name="T25" fmla="*/ 43 h 122"/>
              <a:gd name="T26" fmla="*/ 52 w 75"/>
              <a:gd name="T27" fmla="*/ 34 h 122"/>
              <a:gd name="T28" fmla="*/ 50 w 75"/>
              <a:gd name="T29" fmla="*/ 22 h 122"/>
              <a:gd name="T30" fmla="*/ 60 w 75"/>
              <a:gd name="T31" fmla="*/ 24 h 122"/>
              <a:gd name="T32" fmla="*/ 62 w 75"/>
              <a:gd name="T33" fmla="*/ 17 h 122"/>
              <a:gd name="T34" fmla="*/ 62 w 75"/>
              <a:gd name="T35" fmla="*/ 28 h 122"/>
              <a:gd name="T36" fmla="*/ 63 w 75"/>
              <a:gd name="T37" fmla="*/ 28 h 122"/>
              <a:gd name="T38" fmla="*/ 67 w 75"/>
              <a:gd name="T39" fmla="*/ 15 h 122"/>
              <a:gd name="T40" fmla="*/ 73 w 75"/>
              <a:gd name="T41" fmla="*/ 13 h 122"/>
              <a:gd name="T42" fmla="*/ 73 w 75"/>
              <a:gd name="T43" fmla="*/ 34 h 122"/>
              <a:gd name="T44" fmla="*/ 73 w 75"/>
              <a:gd name="T45" fmla="*/ 43 h 122"/>
              <a:gd name="T46" fmla="*/ 71 w 75"/>
              <a:gd name="T47" fmla="*/ 54 h 122"/>
              <a:gd name="T48" fmla="*/ 63 w 75"/>
              <a:gd name="T49" fmla="*/ 56 h 122"/>
              <a:gd name="T50" fmla="*/ 62 w 75"/>
              <a:gd name="T51" fmla="*/ 56 h 122"/>
              <a:gd name="T52" fmla="*/ 60 w 75"/>
              <a:gd name="T53" fmla="*/ 67 h 122"/>
              <a:gd name="T54" fmla="*/ 60 w 75"/>
              <a:gd name="T55" fmla="*/ 75 h 122"/>
              <a:gd name="T56" fmla="*/ 56 w 75"/>
              <a:gd name="T57" fmla="*/ 86 h 122"/>
              <a:gd name="T58" fmla="*/ 56 w 75"/>
              <a:gd name="T59" fmla="*/ 94 h 122"/>
              <a:gd name="T60" fmla="*/ 63 w 75"/>
              <a:gd name="T61" fmla="*/ 96 h 122"/>
              <a:gd name="T62" fmla="*/ 69 w 75"/>
              <a:gd name="T63" fmla="*/ 88 h 122"/>
              <a:gd name="T64" fmla="*/ 69 w 75"/>
              <a:gd name="T65" fmla="*/ 101 h 122"/>
              <a:gd name="T66" fmla="*/ 67 w 75"/>
              <a:gd name="T67" fmla="*/ 113 h 122"/>
              <a:gd name="T68" fmla="*/ 67 w 75"/>
              <a:gd name="T69" fmla="*/ 116 h 122"/>
              <a:gd name="T70" fmla="*/ 54 w 75"/>
              <a:gd name="T71" fmla="*/ 116 h 122"/>
              <a:gd name="T72" fmla="*/ 45 w 75"/>
              <a:gd name="T73" fmla="*/ 120 h 122"/>
              <a:gd name="T74" fmla="*/ 43 w 75"/>
              <a:gd name="T75" fmla="*/ 116 h 122"/>
              <a:gd name="T76" fmla="*/ 39 w 75"/>
              <a:gd name="T77" fmla="*/ 105 h 122"/>
              <a:gd name="T78" fmla="*/ 28 w 75"/>
              <a:gd name="T79" fmla="*/ 107 h 122"/>
              <a:gd name="T80" fmla="*/ 22 w 75"/>
              <a:gd name="T81" fmla="*/ 107 h 122"/>
              <a:gd name="T82" fmla="*/ 17 w 75"/>
              <a:gd name="T83" fmla="*/ 105 h 122"/>
              <a:gd name="T84" fmla="*/ 13 w 75"/>
              <a:gd name="T85" fmla="*/ 101 h 122"/>
              <a:gd name="T86" fmla="*/ 7 w 75"/>
              <a:gd name="T87" fmla="*/ 94 h 122"/>
              <a:gd name="T88" fmla="*/ 7 w 75"/>
              <a:gd name="T89" fmla="*/ 86 h 122"/>
              <a:gd name="T90" fmla="*/ 11 w 75"/>
              <a:gd name="T91" fmla="*/ 75 h 122"/>
              <a:gd name="T92" fmla="*/ 15 w 75"/>
              <a:gd name="T93" fmla="*/ 75 h 122"/>
              <a:gd name="T94" fmla="*/ 15 w 75"/>
              <a:gd name="T95" fmla="*/ 71 h 122"/>
              <a:gd name="T96" fmla="*/ 5 w 75"/>
              <a:gd name="T97" fmla="*/ 67 h 122"/>
              <a:gd name="T98" fmla="*/ 5 w 75"/>
              <a:gd name="T99" fmla="*/ 62 h 122"/>
              <a:gd name="T100" fmla="*/ 9 w 75"/>
              <a:gd name="T101" fmla="*/ 54 h 122"/>
              <a:gd name="T102" fmla="*/ 2 w 75"/>
              <a:gd name="T103" fmla="*/ 49 h 122"/>
              <a:gd name="T104" fmla="*/ 5 w 75"/>
              <a:gd name="T105" fmla="*/ 41 h 122"/>
              <a:gd name="T106" fmla="*/ 11 w 75"/>
              <a:gd name="T107" fmla="*/ 39 h 122"/>
              <a:gd name="T108" fmla="*/ 3 w 75"/>
              <a:gd name="T109" fmla="*/ 32 h 122"/>
              <a:gd name="T110" fmla="*/ 0 w 75"/>
              <a:gd name="T111" fmla="*/ 32 h 122"/>
              <a:gd name="T112" fmla="*/ 0 w 75"/>
              <a:gd name="T113" fmla="*/ 21 h 122"/>
              <a:gd name="T114" fmla="*/ 2 w 75"/>
              <a:gd name="T115" fmla="*/ 2 h 122"/>
              <a:gd name="T116" fmla="*/ 7 w 75"/>
              <a:gd name="T117"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122">
                <a:moveTo>
                  <a:pt x="69" y="69"/>
                </a:moveTo>
                <a:lnTo>
                  <a:pt x="69" y="67"/>
                </a:lnTo>
                <a:lnTo>
                  <a:pt x="69" y="69"/>
                </a:lnTo>
                <a:lnTo>
                  <a:pt x="71" y="71"/>
                </a:lnTo>
                <a:lnTo>
                  <a:pt x="73" y="71"/>
                </a:lnTo>
                <a:lnTo>
                  <a:pt x="73" y="71"/>
                </a:lnTo>
                <a:lnTo>
                  <a:pt x="73" y="73"/>
                </a:lnTo>
                <a:lnTo>
                  <a:pt x="73" y="75"/>
                </a:lnTo>
                <a:lnTo>
                  <a:pt x="73" y="77"/>
                </a:lnTo>
                <a:lnTo>
                  <a:pt x="73" y="79"/>
                </a:lnTo>
                <a:lnTo>
                  <a:pt x="73" y="81"/>
                </a:lnTo>
                <a:lnTo>
                  <a:pt x="71" y="81"/>
                </a:lnTo>
                <a:lnTo>
                  <a:pt x="71" y="82"/>
                </a:lnTo>
                <a:lnTo>
                  <a:pt x="71" y="84"/>
                </a:lnTo>
                <a:lnTo>
                  <a:pt x="71" y="86"/>
                </a:lnTo>
                <a:lnTo>
                  <a:pt x="69" y="86"/>
                </a:lnTo>
                <a:lnTo>
                  <a:pt x="67" y="86"/>
                </a:lnTo>
                <a:lnTo>
                  <a:pt x="65" y="86"/>
                </a:lnTo>
                <a:lnTo>
                  <a:pt x="65" y="84"/>
                </a:lnTo>
                <a:lnTo>
                  <a:pt x="63" y="86"/>
                </a:lnTo>
                <a:lnTo>
                  <a:pt x="62" y="84"/>
                </a:lnTo>
                <a:lnTo>
                  <a:pt x="60" y="86"/>
                </a:lnTo>
                <a:lnTo>
                  <a:pt x="60" y="84"/>
                </a:lnTo>
                <a:lnTo>
                  <a:pt x="60" y="82"/>
                </a:lnTo>
                <a:lnTo>
                  <a:pt x="62" y="81"/>
                </a:lnTo>
                <a:lnTo>
                  <a:pt x="63" y="81"/>
                </a:lnTo>
                <a:lnTo>
                  <a:pt x="65" y="79"/>
                </a:lnTo>
                <a:lnTo>
                  <a:pt x="65" y="77"/>
                </a:lnTo>
                <a:lnTo>
                  <a:pt x="69" y="75"/>
                </a:lnTo>
                <a:lnTo>
                  <a:pt x="67" y="73"/>
                </a:lnTo>
                <a:lnTo>
                  <a:pt x="67" y="71"/>
                </a:lnTo>
                <a:lnTo>
                  <a:pt x="65" y="71"/>
                </a:lnTo>
                <a:lnTo>
                  <a:pt x="67" y="71"/>
                </a:lnTo>
                <a:lnTo>
                  <a:pt x="65" y="71"/>
                </a:lnTo>
                <a:lnTo>
                  <a:pt x="63" y="71"/>
                </a:lnTo>
                <a:lnTo>
                  <a:pt x="63" y="69"/>
                </a:lnTo>
                <a:lnTo>
                  <a:pt x="65" y="67"/>
                </a:lnTo>
                <a:lnTo>
                  <a:pt x="65" y="66"/>
                </a:lnTo>
                <a:lnTo>
                  <a:pt x="67" y="66"/>
                </a:lnTo>
                <a:lnTo>
                  <a:pt x="69" y="62"/>
                </a:lnTo>
                <a:lnTo>
                  <a:pt x="69" y="64"/>
                </a:lnTo>
                <a:lnTo>
                  <a:pt x="69" y="66"/>
                </a:lnTo>
                <a:lnTo>
                  <a:pt x="69" y="67"/>
                </a:lnTo>
                <a:lnTo>
                  <a:pt x="69" y="69"/>
                </a:lnTo>
                <a:lnTo>
                  <a:pt x="69" y="69"/>
                </a:lnTo>
                <a:close/>
                <a:moveTo>
                  <a:pt x="47" y="28"/>
                </a:moveTo>
                <a:lnTo>
                  <a:pt x="47" y="26"/>
                </a:lnTo>
                <a:lnTo>
                  <a:pt x="47" y="28"/>
                </a:lnTo>
                <a:lnTo>
                  <a:pt x="47" y="28"/>
                </a:lnTo>
                <a:close/>
                <a:moveTo>
                  <a:pt x="47" y="24"/>
                </a:moveTo>
                <a:lnTo>
                  <a:pt x="47" y="26"/>
                </a:lnTo>
                <a:lnTo>
                  <a:pt x="45" y="26"/>
                </a:lnTo>
                <a:lnTo>
                  <a:pt x="45" y="26"/>
                </a:lnTo>
                <a:lnTo>
                  <a:pt x="43" y="24"/>
                </a:lnTo>
                <a:lnTo>
                  <a:pt x="45" y="24"/>
                </a:lnTo>
                <a:lnTo>
                  <a:pt x="47" y="24"/>
                </a:lnTo>
                <a:lnTo>
                  <a:pt x="47" y="24"/>
                </a:lnTo>
                <a:close/>
                <a:moveTo>
                  <a:pt x="15" y="17"/>
                </a:moveTo>
                <a:lnTo>
                  <a:pt x="17" y="17"/>
                </a:lnTo>
                <a:lnTo>
                  <a:pt x="18" y="15"/>
                </a:lnTo>
                <a:lnTo>
                  <a:pt x="22" y="15"/>
                </a:lnTo>
                <a:lnTo>
                  <a:pt x="26" y="15"/>
                </a:lnTo>
                <a:lnTo>
                  <a:pt x="26" y="17"/>
                </a:lnTo>
                <a:lnTo>
                  <a:pt x="28" y="17"/>
                </a:lnTo>
                <a:lnTo>
                  <a:pt x="30" y="19"/>
                </a:lnTo>
                <a:lnTo>
                  <a:pt x="32" y="21"/>
                </a:lnTo>
                <a:lnTo>
                  <a:pt x="32" y="22"/>
                </a:lnTo>
                <a:lnTo>
                  <a:pt x="33" y="24"/>
                </a:lnTo>
                <a:lnTo>
                  <a:pt x="33" y="24"/>
                </a:lnTo>
                <a:lnTo>
                  <a:pt x="35" y="24"/>
                </a:lnTo>
                <a:lnTo>
                  <a:pt x="37" y="22"/>
                </a:lnTo>
                <a:lnTo>
                  <a:pt x="39" y="22"/>
                </a:lnTo>
                <a:lnTo>
                  <a:pt x="39" y="24"/>
                </a:lnTo>
                <a:lnTo>
                  <a:pt x="41" y="24"/>
                </a:lnTo>
                <a:lnTo>
                  <a:pt x="41" y="26"/>
                </a:lnTo>
                <a:lnTo>
                  <a:pt x="43" y="30"/>
                </a:lnTo>
                <a:lnTo>
                  <a:pt x="45" y="32"/>
                </a:lnTo>
                <a:lnTo>
                  <a:pt x="45" y="34"/>
                </a:lnTo>
                <a:lnTo>
                  <a:pt x="47" y="34"/>
                </a:lnTo>
                <a:lnTo>
                  <a:pt x="47" y="36"/>
                </a:lnTo>
                <a:lnTo>
                  <a:pt x="48" y="36"/>
                </a:lnTo>
                <a:lnTo>
                  <a:pt x="50" y="36"/>
                </a:lnTo>
                <a:lnTo>
                  <a:pt x="50" y="37"/>
                </a:lnTo>
                <a:lnTo>
                  <a:pt x="50" y="39"/>
                </a:lnTo>
                <a:lnTo>
                  <a:pt x="48" y="39"/>
                </a:lnTo>
                <a:lnTo>
                  <a:pt x="48" y="41"/>
                </a:lnTo>
                <a:lnTo>
                  <a:pt x="50" y="41"/>
                </a:lnTo>
                <a:lnTo>
                  <a:pt x="50" y="43"/>
                </a:lnTo>
                <a:lnTo>
                  <a:pt x="52" y="43"/>
                </a:lnTo>
                <a:lnTo>
                  <a:pt x="54" y="43"/>
                </a:lnTo>
                <a:lnTo>
                  <a:pt x="56" y="43"/>
                </a:lnTo>
                <a:lnTo>
                  <a:pt x="56" y="41"/>
                </a:lnTo>
                <a:lnTo>
                  <a:pt x="54" y="41"/>
                </a:lnTo>
                <a:lnTo>
                  <a:pt x="52" y="41"/>
                </a:lnTo>
                <a:lnTo>
                  <a:pt x="52" y="39"/>
                </a:lnTo>
                <a:lnTo>
                  <a:pt x="50" y="37"/>
                </a:lnTo>
                <a:lnTo>
                  <a:pt x="50" y="34"/>
                </a:lnTo>
                <a:lnTo>
                  <a:pt x="52" y="34"/>
                </a:lnTo>
                <a:lnTo>
                  <a:pt x="52" y="32"/>
                </a:lnTo>
                <a:lnTo>
                  <a:pt x="50" y="30"/>
                </a:lnTo>
                <a:lnTo>
                  <a:pt x="50" y="28"/>
                </a:lnTo>
                <a:lnTo>
                  <a:pt x="48" y="26"/>
                </a:lnTo>
                <a:lnTo>
                  <a:pt x="48" y="26"/>
                </a:lnTo>
                <a:lnTo>
                  <a:pt x="50" y="24"/>
                </a:lnTo>
                <a:lnTo>
                  <a:pt x="50" y="22"/>
                </a:lnTo>
                <a:lnTo>
                  <a:pt x="52" y="24"/>
                </a:lnTo>
                <a:lnTo>
                  <a:pt x="54" y="24"/>
                </a:lnTo>
                <a:lnTo>
                  <a:pt x="56" y="26"/>
                </a:lnTo>
                <a:lnTo>
                  <a:pt x="58" y="26"/>
                </a:lnTo>
                <a:lnTo>
                  <a:pt x="58" y="26"/>
                </a:lnTo>
                <a:lnTo>
                  <a:pt x="60" y="26"/>
                </a:lnTo>
                <a:lnTo>
                  <a:pt x="60" y="24"/>
                </a:lnTo>
                <a:lnTo>
                  <a:pt x="58" y="24"/>
                </a:lnTo>
                <a:lnTo>
                  <a:pt x="58" y="22"/>
                </a:lnTo>
                <a:lnTo>
                  <a:pt x="60" y="22"/>
                </a:lnTo>
                <a:lnTo>
                  <a:pt x="60" y="21"/>
                </a:lnTo>
                <a:lnTo>
                  <a:pt x="60" y="19"/>
                </a:lnTo>
                <a:lnTo>
                  <a:pt x="60" y="17"/>
                </a:lnTo>
                <a:lnTo>
                  <a:pt x="62" y="17"/>
                </a:lnTo>
                <a:lnTo>
                  <a:pt x="62" y="19"/>
                </a:lnTo>
                <a:lnTo>
                  <a:pt x="62" y="21"/>
                </a:lnTo>
                <a:lnTo>
                  <a:pt x="62" y="22"/>
                </a:lnTo>
                <a:lnTo>
                  <a:pt x="60" y="22"/>
                </a:lnTo>
                <a:lnTo>
                  <a:pt x="62" y="24"/>
                </a:lnTo>
                <a:lnTo>
                  <a:pt x="62" y="26"/>
                </a:lnTo>
                <a:lnTo>
                  <a:pt x="62" y="28"/>
                </a:lnTo>
                <a:lnTo>
                  <a:pt x="62" y="30"/>
                </a:lnTo>
                <a:lnTo>
                  <a:pt x="60" y="30"/>
                </a:lnTo>
                <a:lnTo>
                  <a:pt x="62" y="30"/>
                </a:lnTo>
                <a:lnTo>
                  <a:pt x="62" y="32"/>
                </a:lnTo>
                <a:lnTo>
                  <a:pt x="63" y="32"/>
                </a:lnTo>
                <a:lnTo>
                  <a:pt x="63" y="30"/>
                </a:lnTo>
                <a:lnTo>
                  <a:pt x="63" y="28"/>
                </a:lnTo>
                <a:lnTo>
                  <a:pt x="63" y="26"/>
                </a:lnTo>
                <a:lnTo>
                  <a:pt x="63" y="24"/>
                </a:lnTo>
                <a:lnTo>
                  <a:pt x="63" y="21"/>
                </a:lnTo>
                <a:lnTo>
                  <a:pt x="65" y="21"/>
                </a:lnTo>
                <a:lnTo>
                  <a:pt x="67" y="19"/>
                </a:lnTo>
                <a:lnTo>
                  <a:pt x="67" y="17"/>
                </a:lnTo>
                <a:lnTo>
                  <a:pt x="67" y="15"/>
                </a:lnTo>
                <a:lnTo>
                  <a:pt x="67" y="11"/>
                </a:lnTo>
                <a:lnTo>
                  <a:pt x="67" y="9"/>
                </a:lnTo>
                <a:lnTo>
                  <a:pt x="69" y="7"/>
                </a:lnTo>
                <a:lnTo>
                  <a:pt x="69" y="9"/>
                </a:lnTo>
                <a:lnTo>
                  <a:pt x="71" y="9"/>
                </a:lnTo>
                <a:lnTo>
                  <a:pt x="71" y="11"/>
                </a:lnTo>
                <a:lnTo>
                  <a:pt x="73" y="13"/>
                </a:lnTo>
                <a:lnTo>
                  <a:pt x="73" y="15"/>
                </a:lnTo>
                <a:lnTo>
                  <a:pt x="73" y="17"/>
                </a:lnTo>
                <a:lnTo>
                  <a:pt x="73" y="19"/>
                </a:lnTo>
                <a:lnTo>
                  <a:pt x="73" y="21"/>
                </a:lnTo>
                <a:lnTo>
                  <a:pt x="73" y="24"/>
                </a:lnTo>
                <a:lnTo>
                  <a:pt x="73" y="26"/>
                </a:lnTo>
                <a:lnTo>
                  <a:pt x="73" y="34"/>
                </a:lnTo>
                <a:lnTo>
                  <a:pt x="73" y="36"/>
                </a:lnTo>
                <a:lnTo>
                  <a:pt x="73" y="37"/>
                </a:lnTo>
                <a:lnTo>
                  <a:pt x="73" y="39"/>
                </a:lnTo>
                <a:lnTo>
                  <a:pt x="73" y="41"/>
                </a:lnTo>
                <a:lnTo>
                  <a:pt x="75" y="41"/>
                </a:lnTo>
                <a:lnTo>
                  <a:pt x="75" y="43"/>
                </a:lnTo>
                <a:lnTo>
                  <a:pt x="73" y="43"/>
                </a:lnTo>
                <a:lnTo>
                  <a:pt x="73" y="45"/>
                </a:lnTo>
                <a:lnTo>
                  <a:pt x="73" y="47"/>
                </a:lnTo>
                <a:lnTo>
                  <a:pt x="73" y="49"/>
                </a:lnTo>
                <a:lnTo>
                  <a:pt x="73" y="51"/>
                </a:lnTo>
                <a:lnTo>
                  <a:pt x="73" y="52"/>
                </a:lnTo>
                <a:lnTo>
                  <a:pt x="73" y="54"/>
                </a:lnTo>
                <a:lnTo>
                  <a:pt x="71" y="54"/>
                </a:lnTo>
                <a:lnTo>
                  <a:pt x="71" y="56"/>
                </a:lnTo>
                <a:lnTo>
                  <a:pt x="71" y="58"/>
                </a:lnTo>
                <a:lnTo>
                  <a:pt x="69" y="58"/>
                </a:lnTo>
                <a:lnTo>
                  <a:pt x="67" y="58"/>
                </a:lnTo>
                <a:lnTo>
                  <a:pt x="65" y="54"/>
                </a:lnTo>
                <a:lnTo>
                  <a:pt x="63" y="54"/>
                </a:lnTo>
                <a:lnTo>
                  <a:pt x="63" y="56"/>
                </a:lnTo>
                <a:lnTo>
                  <a:pt x="65" y="56"/>
                </a:lnTo>
                <a:lnTo>
                  <a:pt x="65" y="58"/>
                </a:lnTo>
                <a:lnTo>
                  <a:pt x="65" y="60"/>
                </a:lnTo>
                <a:lnTo>
                  <a:pt x="63" y="62"/>
                </a:lnTo>
                <a:lnTo>
                  <a:pt x="62" y="60"/>
                </a:lnTo>
                <a:lnTo>
                  <a:pt x="62" y="58"/>
                </a:lnTo>
                <a:lnTo>
                  <a:pt x="62" y="56"/>
                </a:lnTo>
                <a:lnTo>
                  <a:pt x="60" y="56"/>
                </a:lnTo>
                <a:lnTo>
                  <a:pt x="62" y="58"/>
                </a:lnTo>
                <a:lnTo>
                  <a:pt x="62" y="60"/>
                </a:lnTo>
                <a:lnTo>
                  <a:pt x="62" y="62"/>
                </a:lnTo>
                <a:lnTo>
                  <a:pt x="60" y="64"/>
                </a:lnTo>
                <a:lnTo>
                  <a:pt x="60" y="66"/>
                </a:lnTo>
                <a:lnTo>
                  <a:pt x="60" y="67"/>
                </a:lnTo>
                <a:lnTo>
                  <a:pt x="58" y="69"/>
                </a:lnTo>
                <a:lnTo>
                  <a:pt x="58" y="71"/>
                </a:lnTo>
                <a:lnTo>
                  <a:pt x="60" y="71"/>
                </a:lnTo>
                <a:lnTo>
                  <a:pt x="58" y="71"/>
                </a:lnTo>
                <a:lnTo>
                  <a:pt x="60" y="71"/>
                </a:lnTo>
                <a:lnTo>
                  <a:pt x="60" y="73"/>
                </a:lnTo>
                <a:lnTo>
                  <a:pt x="60" y="75"/>
                </a:lnTo>
                <a:lnTo>
                  <a:pt x="62" y="77"/>
                </a:lnTo>
                <a:lnTo>
                  <a:pt x="60" y="79"/>
                </a:lnTo>
                <a:lnTo>
                  <a:pt x="58" y="79"/>
                </a:lnTo>
                <a:lnTo>
                  <a:pt x="58" y="81"/>
                </a:lnTo>
                <a:lnTo>
                  <a:pt x="58" y="82"/>
                </a:lnTo>
                <a:lnTo>
                  <a:pt x="56" y="84"/>
                </a:lnTo>
                <a:lnTo>
                  <a:pt x="56" y="86"/>
                </a:lnTo>
                <a:lnTo>
                  <a:pt x="58" y="86"/>
                </a:lnTo>
                <a:lnTo>
                  <a:pt x="58" y="88"/>
                </a:lnTo>
                <a:lnTo>
                  <a:pt x="60" y="88"/>
                </a:lnTo>
                <a:lnTo>
                  <a:pt x="58" y="90"/>
                </a:lnTo>
                <a:lnTo>
                  <a:pt x="58" y="92"/>
                </a:lnTo>
                <a:lnTo>
                  <a:pt x="58" y="94"/>
                </a:lnTo>
                <a:lnTo>
                  <a:pt x="56" y="94"/>
                </a:lnTo>
                <a:lnTo>
                  <a:pt x="56" y="96"/>
                </a:lnTo>
                <a:lnTo>
                  <a:pt x="56" y="97"/>
                </a:lnTo>
                <a:lnTo>
                  <a:pt x="58" y="99"/>
                </a:lnTo>
                <a:lnTo>
                  <a:pt x="60" y="99"/>
                </a:lnTo>
                <a:lnTo>
                  <a:pt x="63" y="97"/>
                </a:lnTo>
                <a:lnTo>
                  <a:pt x="65" y="97"/>
                </a:lnTo>
                <a:lnTo>
                  <a:pt x="63" y="96"/>
                </a:lnTo>
                <a:lnTo>
                  <a:pt x="63" y="94"/>
                </a:lnTo>
                <a:lnTo>
                  <a:pt x="63" y="92"/>
                </a:lnTo>
                <a:lnTo>
                  <a:pt x="63" y="88"/>
                </a:lnTo>
                <a:lnTo>
                  <a:pt x="63" y="86"/>
                </a:lnTo>
                <a:lnTo>
                  <a:pt x="65" y="86"/>
                </a:lnTo>
                <a:lnTo>
                  <a:pt x="67" y="88"/>
                </a:lnTo>
                <a:lnTo>
                  <a:pt x="69" y="88"/>
                </a:lnTo>
                <a:lnTo>
                  <a:pt x="71" y="88"/>
                </a:lnTo>
                <a:lnTo>
                  <a:pt x="71" y="90"/>
                </a:lnTo>
                <a:lnTo>
                  <a:pt x="71" y="92"/>
                </a:lnTo>
                <a:lnTo>
                  <a:pt x="71" y="94"/>
                </a:lnTo>
                <a:lnTo>
                  <a:pt x="71" y="97"/>
                </a:lnTo>
                <a:lnTo>
                  <a:pt x="71" y="99"/>
                </a:lnTo>
                <a:lnTo>
                  <a:pt x="69" y="101"/>
                </a:lnTo>
                <a:lnTo>
                  <a:pt x="69" y="103"/>
                </a:lnTo>
                <a:lnTo>
                  <a:pt x="69" y="105"/>
                </a:lnTo>
                <a:lnTo>
                  <a:pt x="69" y="107"/>
                </a:lnTo>
                <a:lnTo>
                  <a:pt x="69" y="109"/>
                </a:lnTo>
                <a:lnTo>
                  <a:pt x="69" y="111"/>
                </a:lnTo>
                <a:lnTo>
                  <a:pt x="67" y="111"/>
                </a:lnTo>
                <a:lnTo>
                  <a:pt x="67" y="113"/>
                </a:lnTo>
                <a:lnTo>
                  <a:pt x="65" y="113"/>
                </a:lnTo>
                <a:lnTo>
                  <a:pt x="67" y="113"/>
                </a:lnTo>
                <a:lnTo>
                  <a:pt x="69" y="113"/>
                </a:lnTo>
                <a:lnTo>
                  <a:pt x="69" y="114"/>
                </a:lnTo>
                <a:lnTo>
                  <a:pt x="69" y="116"/>
                </a:lnTo>
                <a:lnTo>
                  <a:pt x="69" y="116"/>
                </a:lnTo>
                <a:lnTo>
                  <a:pt x="67" y="116"/>
                </a:lnTo>
                <a:lnTo>
                  <a:pt x="65" y="116"/>
                </a:lnTo>
                <a:lnTo>
                  <a:pt x="63" y="116"/>
                </a:lnTo>
                <a:lnTo>
                  <a:pt x="62" y="116"/>
                </a:lnTo>
                <a:lnTo>
                  <a:pt x="60" y="116"/>
                </a:lnTo>
                <a:lnTo>
                  <a:pt x="58" y="116"/>
                </a:lnTo>
                <a:lnTo>
                  <a:pt x="56" y="116"/>
                </a:lnTo>
                <a:lnTo>
                  <a:pt x="54" y="116"/>
                </a:lnTo>
                <a:lnTo>
                  <a:pt x="54" y="118"/>
                </a:lnTo>
                <a:lnTo>
                  <a:pt x="52" y="118"/>
                </a:lnTo>
                <a:lnTo>
                  <a:pt x="52" y="120"/>
                </a:lnTo>
                <a:lnTo>
                  <a:pt x="50" y="120"/>
                </a:lnTo>
                <a:lnTo>
                  <a:pt x="48" y="120"/>
                </a:lnTo>
                <a:lnTo>
                  <a:pt x="47" y="120"/>
                </a:lnTo>
                <a:lnTo>
                  <a:pt x="45" y="120"/>
                </a:lnTo>
                <a:lnTo>
                  <a:pt x="45" y="122"/>
                </a:lnTo>
                <a:lnTo>
                  <a:pt x="43" y="122"/>
                </a:lnTo>
                <a:lnTo>
                  <a:pt x="41" y="122"/>
                </a:lnTo>
                <a:lnTo>
                  <a:pt x="41" y="120"/>
                </a:lnTo>
                <a:lnTo>
                  <a:pt x="41" y="118"/>
                </a:lnTo>
                <a:lnTo>
                  <a:pt x="43" y="116"/>
                </a:lnTo>
                <a:lnTo>
                  <a:pt x="43" y="116"/>
                </a:lnTo>
                <a:lnTo>
                  <a:pt x="43" y="114"/>
                </a:lnTo>
                <a:lnTo>
                  <a:pt x="43" y="113"/>
                </a:lnTo>
                <a:lnTo>
                  <a:pt x="43" y="111"/>
                </a:lnTo>
                <a:lnTo>
                  <a:pt x="43" y="109"/>
                </a:lnTo>
                <a:lnTo>
                  <a:pt x="43" y="107"/>
                </a:lnTo>
                <a:lnTo>
                  <a:pt x="39" y="107"/>
                </a:lnTo>
                <a:lnTo>
                  <a:pt x="39" y="105"/>
                </a:lnTo>
                <a:lnTo>
                  <a:pt x="37" y="105"/>
                </a:lnTo>
                <a:lnTo>
                  <a:pt x="35" y="105"/>
                </a:lnTo>
                <a:lnTo>
                  <a:pt x="33" y="105"/>
                </a:lnTo>
                <a:lnTo>
                  <a:pt x="33" y="107"/>
                </a:lnTo>
                <a:lnTo>
                  <a:pt x="32" y="107"/>
                </a:lnTo>
                <a:lnTo>
                  <a:pt x="30" y="107"/>
                </a:lnTo>
                <a:lnTo>
                  <a:pt x="28" y="107"/>
                </a:lnTo>
                <a:lnTo>
                  <a:pt x="28" y="105"/>
                </a:lnTo>
                <a:lnTo>
                  <a:pt x="26" y="105"/>
                </a:lnTo>
                <a:lnTo>
                  <a:pt x="26" y="103"/>
                </a:lnTo>
                <a:lnTo>
                  <a:pt x="28" y="103"/>
                </a:lnTo>
                <a:lnTo>
                  <a:pt x="26" y="103"/>
                </a:lnTo>
                <a:lnTo>
                  <a:pt x="24" y="105"/>
                </a:lnTo>
                <a:lnTo>
                  <a:pt x="22" y="107"/>
                </a:lnTo>
                <a:lnTo>
                  <a:pt x="20" y="109"/>
                </a:lnTo>
                <a:lnTo>
                  <a:pt x="18" y="111"/>
                </a:lnTo>
                <a:lnTo>
                  <a:pt x="17" y="113"/>
                </a:lnTo>
                <a:lnTo>
                  <a:pt x="15" y="111"/>
                </a:lnTo>
                <a:lnTo>
                  <a:pt x="17" y="109"/>
                </a:lnTo>
                <a:lnTo>
                  <a:pt x="17" y="107"/>
                </a:lnTo>
                <a:lnTo>
                  <a:pt x="17" y="105"/>
                </a:lnTo>
                <a:lnTo>
                  <a:pt x="18" y="105"/>
                </a:lnTo>
                <a:lnTo>
                  <a:pt x="18" y="103"/>
                </a:lnTo>
                <a:lnTo>
                  <a:pt x="18" y="101"/>
                </a:lnTo>
                <a:lnTo>
                  <a:pt x="17" y="101"/>
                </a:lnTo>
                <a:lnTo>
                  <a:pt x="17" y="103"/>
                </a:lnTo>
                <a:lnTo>
                  <a:pt x="15" y="103"/>
                </a:lnTo>
                <a:lnTo>
                  <a:pt x="13" y="101"/>
                </a:lnTo>
                <a:lnTo>
                  <a:pt x="13" y="97"/>
                </a:lnTo>
                <a:lnTo>
                  <a:pt x="11" y="97"/>
                </a:lnTo>
                <a:lnTo>
                  <a:pt x="7" y="97"/>
                </a:lnTo>
                <a:lnTo>
                  <a:pt x="5" y="97"/>
                </a:lnTo>
                <a:lnTo>
                  <a:pt x="5" y="96"/>
                </a:lnTo>
                <a:lnTo>
                  <a:pt x="5" y="94"/>
                </a:lnTo>
                <a:lnTo>
                  <a:pt x="7" y="94"/>
                </a:lnTo>
                <a:lnTo>
                  <a:pt x="7" y="92"/>
                </a:lnTo>
                <a:lnTo>
                  <a:pt x="9" y="92"/>
                </a:lnTo>
                <a:lnTo>
                  <a:pt x="11" y="90"/>
                </a:lnTo>
                <a:lnTo>
                  <a:pt x="9" y="90"/>
                </a:lnTo>
                <a:lnTo>
                  <a:pt x="9" y="88"/>
                </a:lnTo>
                <a:lnTo>
                  <a:pt x="7" y="88"/>
                </a:lnTo>
                <a:lnTo>
                  <a:pt x="7" y="86"/>
                </a:lnTo>
                <a:lnTo>
                  <a:pt x="5" y="86"/>
                </a:lnTo>
                <a:lnTo>
                  <a:pt x="5" y="84"/>
                </a:lnTo>
                <a:lnTo>
                  <a:pt x="9" y="81"/>
                </a:lnTo>
                <a:lnTo>
                  <a:pt x="9" y="79"/>
                </a:lnTo>
                <a:lnTo>
                  <a:pt x="9" y="77"/>
                </a:lnTo>
                <a:lnTo>
                  <a:pt x="11" y="77"/>
                </a:lnTo>
                <a:lnTo>
                  <a:pt x="11" y="75"/>
                </a:lnTo>
                <a:lnTo>
                  <a:pt x="11" y="73"/>
                </a:lnTo>
                <a:lnTo>
                  <a:pt x="13" y="73"/>
                </a:lnTo>
                <a:lnTo>
                  <a:pt x="13" y="75"/>
                </a:lnTo>
                <a:lnTo>
                  <a:pt x="15" y="73"/>
                </a:lnTo>
                <a:lnTo>
                  <a:pt x="17" y="73"/>
                </a:lnTo>
                <a:lnTo>
                  <a:pt x="17" y="75"/>
                </a:lnTo>
                <a:lnTo>
                  <a:pt x="15" y="75"/>
                </a:lnTo>
                <a:lnTo>
                  <a:pt x="17" y="75"/>
                </a:lnTo>
                <a:lnTo>
                  <a:pt x="18" y="73"/>
                </a:lnTo>
                <a:lnTo>
                  <a:pt x="17" y="73"/>
                </a:lnTo>
                <a:lnTo>
                  <a:pt x="18" y="71"/>
                </a:lnTo>
                <a:lnTo>
                  <a:pt x="17" y="71"/>
                </a:lnTo>
                <a:lnTo>
                  <a:pt x="15" y="69"/>
                </a:lnTo>
                <a:lnTo>
                  <a:pt x="15" y="71"/>
                </a:lnTo>
                <a:lnTo>
                  <a:pt x="13" y="71"/>
                </a:lnTo>
                <a:lnTo>
                  <a:pt x="13" y="69"/>
                </a:lnTo>
                <a:lnTo>
                  <a:pt x="11" y="69"/>
                </a:lnTo>
                <a:lnTo>
                  <a:pt x="9" y="67"/>
                </a:lnTo>
                <a:lnTo>
                  <a:pt x="9" y="69"/>
                </a:lnTo>
                <a:lnTo>
                  <a:pt x="7" y="67"/>
                </a:lnTo>
                <a:lnTo>
                  <a:pt x="5" y="67"/>
                </a:lnTo>
                <a:lnTo>
                  <a:pt x="3" y="67"/>
                </a:lnTo>
                <a:lnTo>
                  <a:pt x="2" y="66"/>
                </a:lnTo>
                <a:lnTo>
                  <a:pt x="0" y="66"/>
                </a:lnTo>
                <a:lnTo>
                  <a:pt x="2" y="64"/>
                </a:lnTo>
                <a:lnTo>
                  <a:pt x="3" y="66"/>
                </a:lnTo>
                <a:lnTo>
                  <a:pt x="3" y="64"/>
                </a:lnTo>
                <a:lnTo>
                  <a:pt x="5" y="62"/>
                </a:lnTo>
                <a:lnTo>
                  <a:pt x="5" y="60"/>
                </a:lnTo>
                <a:lnTo>
                  <a:pt x="7" y="62"/>
                </a:lnTo>
                <a:lnTo>
                  <a:pt x="9" y="60"/>
                </a:lnTo>
                <a:lnTo>
                  <a:pt x="7" y="58"/>
                </a:lnTo>
                <a:lnTo>
                  <a:pt x="9" y="58"/>
                </a:lnTo>
                <a:lnTo>
                  <a:pt x="9" y="56"/>
                </a:lnTo>
                <a:lnTo>
                  <a:pt x="9" y="54"/>
                </a:lnTo>
                <a:lnTo>
                  <a:pt x="7" y="52"/>
                </a:lnTo>
                <a:lnTo>
                  <a:pt x="5" y="52"/>
                </a:lnTo>
                <a:lnTo>
                  <a:pt x="3" y="52"/>
                </a:lnTo>
                <a:lnTo>
                  <a:pt x="5" y="51"/>
                </a:lnTo>
                <a:lnTo>
                  <a:pt x="3" y="51"/>
                </a:lnTo>
                <a:lnTo>
                  <a:pt x="2" y="51"/>
                </a:lnTo>
                <a:lnTo>
                  <a:pt x="2" y="49"/>
                </a:lnTo>
                <a:lnTo>
                  <a:pt x="2" y="47"/>
                </a:lnTo>
                <a:lnTo>
                  <a:pt x="2" y="45"/>
                </a:lnTo>
                <a:lnTo>
                  <a:pt x="0" y="43"/>
                </a:lnTo>
                <a:lnTo>
                  <a:pt x="2" y="43"/>
                </a:lnTo>
                <a:lnTo>
                  <a:pt x="3" y="41"/>
                </a:lnTo>
                <a:lnTo>
                  <a:pt x="5" y="43"/>
                </a:lnTo>
                <a:lnTo>
                  <a:pt x="5" y="41"/>
                </a:lnTo>
                <a:lnTo>
                  <a:pt x="5" y="39"/>
                </a:lnTo>
                <a:lnTo>
                  <a:pt x="7" y="39"/>
                </a:lnTo>
                <a:lnTo>
                  <a:pt x="9" y="41"/>
                </a:lnTo>
                <a:lnTo>
                  <a:pt x="11" y="41"/>
                </a:lnTo>
                <a:lnTo>
                  <a:pt x="13" y="41"/>
                </a:lnTo>
                <a:lnTo>
                  <a:pt x="13" y="39"/>
                </a:lnTo>
                <a:lnTo>
                  <a:pt x="11" y="39"/>
                </a:lnTo>
                <a:lnTo>
                  <a:pt x="9" y="37"/>
                </a:lnTo>
                <a:lnTo>
                  <a:pt x="7" y="37"/>
                </a:lnTo>
                <a:lnTo>
                  <a:pt x="7" y="36"/>
                </a:lnTo>
                <a:lnTo>
                  <a:pt x="5" y="36"/>
                </a:lnTo>
                <a:lnTo>
                  <a:pt x="5" y="34"/>
                </a:lnTo>
                <a:lnTo>
                  <a:pt x="5" y="32"/>
                </a:lnTo>
                <a:lnTo>
                  <a:pt x="3" y="32"/>
                </a:lnTo>
                <a:lnTo>
                  <a:pt x="3" y="30"/>
                </a:lnTo>
                <a:lnTo>
                  <a:pt x="3" y="28"/>
                </a:lnTo>
                <a:lnTo>
                  <a:pt x="2" y="28"/>
                </a:lnTo>
                <a:lnTo>
                  <a:pt x="3" y="32"/>
                </a:lnTo>
                <a:lnTo>
                  <a:pt x="3" y="34"/>
                </a:lnTo>
                <a:lnTo>
                  <a:pt x="2" y="32"/>
                </a:lnTo>
                <a:lnTo>
                  <a:pt x="0" y="32"/>
                </a:lnTo>
                <a:lnTo>
                  <a:pt x="0" y="30"/>
                </a:lnTo>
                <a:lnTo>
                  <a:pt x="0" y="28"/>
                </a:lnTo>
                <a:lnTo>
                  <a:pt x="0" y="26"/>
                </a:lnTo>
                <a:lnTo>
                  <a:pt x="0" y="26"/>
                </a:lnTo>
                <a:lnTo>
                  <a:pt x="0" y="24"/>
                </a:lnTo>
                <a:lnTo>
                  <a:pt x="0" y="22"/>
                </a:lnTo>
                <a:lnTo>
                  <a:pt x="0" y="21"/>
                </a:lnTo>
                <a:lnTo>
                  <a:pt x="0" y="15"/>
                </a:lnTo>
                <a:lnTo>
                  <a:pt x="2" y="15"/>
                </a:lnTo>
                <a:lnTo>
                  <a:pt x="2" y="11"/>
                </a:lnTo>
                <a:lnTo>
                  <a:pt x="2" y="9"/>
                </a:lnTo>
                <a:lnTo>
                  <a:pt x="2" y="7"/>
                </a:lnTo>
                <a:lnTo>
                  <a:pt x="2" y="6"/>
                </a:lnTo>
                <a:lnTo>
                  <a:pt x="2" y="2"/>
                </a:lnTo>
                <a:lnTo>
                  <a:pt x="2" y="0"/>
                </a:lnTo>
                <a:lnTo>
                  <a:pt x="3" y="0"/>
                </a:lnTo>
                <a:lnTo>
                  <a:pt x="3" y="2"/>
                </a:lnTo>
                <a:lnTo>
                  <a:pt x="3" y="6"/>
                </a:lnTo>
                <a:lnTo>
                  <a:pt x="5" y="7"/>
                </a:lnTo>
                <a:lnTo>
                  <a:pt x="5" y="9"/>
                </a:lnTo>
                <a:lnTo>
                  <a:pt x="7" y="11"/>
                </a:lnTo>
                <a:lnTo>
                  <a:pt x="7" y="15"/>
                </a:lnTo>
                <a:lnTo>
                  <a:pt x="9" y="15"/>
                </a:lnTo>
                <a:lnTo>
                  <a:pt x="11" y="17"/>
                </a:lnTo>
                <a:lnTo>
                  <a:pt x="15" y="17"/>
                </a:lnTo>
                <a:lnTo>
                  <a:pt x="15" y="17"/>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136"/>
          <p:cNvSpPr>
            <a:spLocks noEditPoints="1"/>
          </p:cNvSpPr>
          <p:nvPr/>
        </p:nvSpPr>
        <p:spPr bwMode="auto">
          <a:xfrm>
            <a:off x="5953707" y="3045983"/>
            <a:ext cx="130175" cy="180975"/>
          </a:xfrm>
          <a:custGeom>
            <a:avLst/>
            <a:gdLst>
              <a:gd name="T0" fmla="*/ 1 w 82"/>
              <a:gd name="T1" fmla="*/ 79 h 114"/>
              <a:gd name="T2" fmla="*/ 52 w 82"/>
              <a:gd name="T3" fmla="*/ 2 h 114"/>
              <a:gd name="T4" fmla="*/ 56 w 82"/>
              <a:gd name="T5" fmla="*/ 11 h 114"/>
              <a:gd name="T6" fmla="*/ 60 w 82"/>
              <a:gd name="T7" fmla="*/ 15 h 114"/>
              <a:gd name="T8" fmla="*/ 69 w 82"/>
              <a:gd name="T9" fmla="*/ 11 h 114"/>
              <a:gd name="T10" fmla="*/ 82 w 82"/>
              <a:gd name="T11" fmla="*/ 11 h 114"/>
              <a:gd name="T12" fmla="*/ 80 w 82"/>
              <a:gd name="T13" fmla="*/ 23 h 114"/>
              <a:gd name="T14" fmla="*/ 78 w 82"/>
              <a:gd name="T15" fmla="*/ 36 h 114"/>
              <a:gd name="T16" fmla="*/ 76 w 82"/>
              <a:gd name="T17" fmla="*/ 39 h 114"/>
              <a:gd name="T18" fmla="*/ 65 w 82"/>
              <a:gd name="T19" fmla="*/ 45 h 114"/>
              <a:gd name="T20" fmla="*/ 75 w 82"/>
              <a:gd name="T21" fmla="*/ 45 h 114"/>
              <a:gd name="T22" fmla="*/ 71 w 82"/>
              <a:gd name="T23" fmla="*/ 54 h 114"/>
              <a:gd name="T24" fmla="*/ 67 w 82"/>
              <a:gd name="T25" fmla="*/ 60 h 114"/>
              <a:gd name="T26" fmla="*/ 61 w 82"/>
              <a:gd name="T27" fmla="*/ 60 h 114"/>
              <a:gd name="T28" fmla="*/ 61 w 82"/>
              <a:gd name="T29" fmla="*/ 66 h 114"/>
              <a:gd name="T30" fmla="*/ 67 w 82"/>
              <a:gd name="T31" fmla="*/ 71 h 114"/>
              <a:gd name="T32" fmla="*/ 63 w 82"/>
              <a:gd name="T33" fmla="*/ 77 h 114"/>
              <a:gd name="T34" fmla="*/ 60 w 82"/>
              <a:gd name="T35" fmla="*/ 79 h 114"/>
              <a:gd name="T36" fmla="*/ 60 w 82"/>
              <a:gd name="T37" fmla="*/ 83 h 114"/>
              <a:gd name="T38" fmla="*/ 54 w 82"/>
              <a:gd name="T39" fmla="*/ 96 h 114"/>
              <a:gd name="T40" fmla="*/ 46 w 82"/>
              <a:gd name="T41" fmla="*/ 103 h 114"/>
              <a:gd name="T42" fmla="*/ 41 w 82"/>
              <a:gd name="T43" fmla="*/ 107 h 114"/>
              <a:gd name="T44" fmla="*/ 37 w 82"/>
              <a:gd name="T45" fmla="*/ 114 h 114"/>
              <a:gd name="T46" fmla="*/ 33 w 82"/>
              <a:gd name="T47" fmla="*/ 105 h 114"/>
              <a:gd name="T48" fmla="*/ 39 w 82"/>
              <a:gd name="T49" fmla="*/ 103 h 114"/>
              <a:gd name="T50" fmla="*/ 31 w 82"/>
              <a:gd name="T51" fmla="*/ 99 h 114"/>
              <a:gd name="T52" fmla="*/ 31 w 82"/>
              <a:gd name="T53" fmla="*/ 101 h 114"/>
              <a:gd name="T54" fmla="*/ 30 w 82"/>
              <a:gd name="T55" fmla="*/ 109 h 114"/>
              <a:gd name="T56" fmla="*/ 20 w 82"/>
              <a:gd name="T57" fmla="*/ 101 h 114"/>
              <a:gd name="T58" fmla="*/ 9 w 82"/>
              <a:gd name="T59" fmla="*/ 99 h 114"/>
              <a:gd name="T60" fmla="*/ 1 w 82"/>
              <a:gd name="T61" fmla="*/ 96 h 114"/>
              <a:gd name="T62" fmla="*/ 0 w 82"/>
              <a:gd name="T63" fmla="*/ 86 h 114"/>
              <a:gd name="T64" fmla="*/ 1 w 82"/>
              <a:gd name="T65" fmla="*/ 77 h 114"/>
              <a:gd name="T66" fmla="*/ 3 w 82"/>
              <a:gd name="T67" fmla="*/ 68 h 114"/>
              <a:gd name="T68" fmla="*/ 9 w 82"/>
              <a:gd name="T69" fmla="*/ 66 h 114"/>
              <a:gd name="T70" fmla="*/ 18 w 82"/>
              <a:gd name="T71" fmla="*/ 68 h 114"/>
              <a:gd name="T72" fmla="*/ 18 w 82"/>
              <a:gd name="T73" fmla="*/ 62 h 114"/>
              <a:gd name="T74" fmla="*/ 15 w 82"/>
              <a:gd name="T75" fmla="*/ 60 h 114"/>
              <a:gd name="T76" fmla="*/ 11 w 82"/>
              <a:gd name="T77" fmla="*/ 54 h 114"/>
              <a:gd name="T78" fmla="*/ 16 w 82"/>
              <a:gd name="T79" fmla="*/ 51 h 114"/>
              <a:gd name="T80" fmla="*/ 26 w 82"/>
              <a:gd name="T81" fmla="*/ 47 h 114"/>
              <a:gd name="T82" fmla="*/ 24 w 82"/>
              <a:gd name="T83" fmla="*/ 47 h 114"/>
              <a:gd name="T84" fmla="*/ 20 w 82"/>
              <a:gd name="T85" fmla="*/ 39 h 114"/>
              <a:gd name="T86" fmla="*/ 26 w 82"/>
              <a:gd name="T87" fmla="*/ 39 h 114"/>
              <a:gd name="T88" fmla="*/ 31 w 82"/>
              <a:gd name="T89" fmla="*/ 36 h 114"/>
              <a:gd name="T90" fmla="*/ 37 w 82"/>
              <a:gd name="T91" fmla="*/ 36 h 114"/>
              <a:gd name="T92" fmla="*/ 43 w 82"/>
              <a:gd name="T93" fmla="*/ 38 h 114"/>
              <a:gd name="T94" fmla="*/ 43 w 82"/>
              <a:gd name="T95" fmla="*/ 34 h 114"/>
              <a:gd name="T96" fmla="*/ 50 w 82"/>
              <a:gd name="T97" fmla="*/ 34 h 114"/>
              <a:gd name="T98" fmla="*/ 41 w 82"/>
              <a:gd name="T99" fmla="*/ 32 h 114"/>
              <a:gd name="T100" fmla="*/ 37 w 82"/>
              <a:gd name="T101" fmla="*/ 28 h 114"/>
              <a:gd name="T102" fmla="*/ 30 w 82"/>
              <a:gd name="T103" fmla="*/ 24 h 114"/>
              <a:gd name="T104" fmla="*/ 18 w 82"/>
              <a:gd name="T105" fmla="*/ 23 h 114"/>
              <a:gd name="T106" fmla="*/ 5 w 82"/>
              <a:gd name="T107" fmla="*/ 19 h 114"/>
              <a:gd name="T108" fmla="*/ 11 w 82"/>
              <a:gd name="T109" fmla="*/ 17 h 114"/>
              <a:gd name="T110" fmla="*/ 20 w 82"/>
              <a:gd name="T111" fmla="*/ 19 h 114"/>
              <a:gd name="T112" fmla="*/ 30 w 82"/>
              <a:gd name="T113" fmla="*/ 19 h 114"/>
              <a:gd name="T114" fmla="*/ 35 w 82"/>
              <a:gd name="T115" fmla="*/ 17 h 114"/>
              <a:gd name="T116" fmla="*/ 37 w 82"/>
              <a:gd name="T117" fmla="*/ 11 h 114"/>
              <a:gd name="T118" fmla="*/ 43 w 82"/>
              <a:gd name="T119" fmla="*/ 8 h 114"/>
              <a:gd name="T120" fmla="*/ 39 w 82"/>
              <a:gd name="T121" fmla="*/ 4 h 114"/>
              <a:gd name="T122" fmla="*/ 48 w 82"/>
              <a:gd name="T12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 h="114">
                <a:moveTo>
                  <a:pt x="37" y="105"/>
                </a:moveTo>
                <a:lnTo>
                  <a:pt x="35" y="103"/>
                </a:lnTo>
                <a:lnTo>
                  <a:pt x="37" y="103"/>
                </a:lnTo>
                <a:lnTo>
                  <a:pt x="39" y="103"/>
                </a:lnTo>
                <a:lnTo>
                  <a:pt x="37" y="105"/>
                </a:lnTo>
                <a:lnTo>
                  <a:pt x="37" y="105"/>
                </a:lnTo>
                <a:close/>
                <a:moveTo>
                  <a:pt x="1" y="79"/>
                </a:moveTo>
                <a:lnTo>
                  <a:pt x="1" y="77"/>
                </a:lnTo>
                <a:lnTo>
                  <a:pt x="1" y="79"/>
                </a:lnTo>
                <a:lnTo>
                  <a:pt x="1" y="79"/>
                </a:lnTo>
                <a:close/>
                <a:moveTo>
                  <a:pt x="48" y="0"/>
                </a:moveTo>
                <a:lnTo>
                  <a:pt x="50" y="0"/>
                </a:lnTo>
                <a:lnTo>
                  <a:pt x="52" y="0"/>
                </a:lnTo>
                <a:lnTo>
                  <a:pt x="52" y="2"/>
                </a:lnTo>
                <a:lnTo>
                  <a:pt x="56" y="2"/>
                </a:lnTo>
                <a:lnTo>
                  <a:pt x="56" y="4"/>
                </a:lnTo>
                <a:lnTo>
                  <a:pt x="56" y="6"/>
                </a:lnTo>
                <a:lnTo>
                  <a:pt x="56" y="8"/>
                </a:lnTo>
                <a:lnTo>
                  <a:pt x="56" y="9"/>
                </a:lnTo>
                <a:lnTo>
                  <a:pt x="56" y="11"/>
                </a:lnTo>
                <a:lnTo>
                  <a:pt x="56" y="11"/>
                </a:lnTo>
                <a:lnTo>
                  <a:pt x="54" y="13"/>
                </a:lnTo>
                <a:lnTo>
                  <a:pt x="54" y="15"/>
                </a:lnTo>
                <a:lnTo>
                  <a:pt x="54" y="17"/>
                </a:lnTo>
                <a:lnTo>
                  <a:pt x="56" y="17"/>
                </a:lnTo>
                <a:lnTo>
                  <a:pt x="58" y="17"/>
                </a:lnTo>
                <a:lnTo>
                  <a:pt x="58" y="15"/>
                </a:lnTo>
                <a:lnTo>
                  <a:pt x="60" y="15"/>
                </a:lnTo>
                <a:lnTo>
                  <a:pt x="61" y="15"/>
                </a:lnTo>
                <a:lnTo>
                  <a:pt x="63" y="15"/>
                </a:lnTo>
                <a:lnTo>
                  <a:pt x="65" y="15"/>
                </a:lnTo>
                <a:lnTo>
                  <a:pt x="65" y="13"/>
                </a:lnTo>
                <a:lnTo>
                  <a:pt x="67" y="13"/>
                </a:lnTo>
                <a:lnTo>
                  <a:pt x="67" y="11"/>
                </a:lnTo>
                <a:lnTo>
                  <a:pt x="69" y="11"/>
                </a:lnTo>
                <a:lnTo>
                  <a:pt x="71" y="11"/>
                </a:lnTo>
                <a:lnTo>
                  <a:pt x="73" y="11"/>
                </a:lnTo>
                <a:lnTo>
                  <a:pt x="75" y="11"/>
                </a:lnTo>
                <a:lnTo>
                  <a:pt x="76" y="11"/>
                </a:lnTo>
                <a:lnTo>
                  <a:pt x="78" y="11"/>
                </a:lnTo>
                <a:lnTo>
                  <a:pt x="80" y="11"/>
                </a:lnTo>
                <a:lnTo>
                  <a:pt x="82" y="11"/>
                </a:lnTo>
                <a:lnTo>
                  <a:pt x="82" y="13"/>
                </a:lnTo>
                <a:lnTo>
                  <a:pt x="82" y="15"/>
                </a:lnTo>
                <a:lnTo>
                  <a:pt x="82" y="17"/>
                </a:lnTo>
                <a:lnTo>
                  <a:pt x="82" y="19"/>
                </a:lnTo>
                <a:lnTo>
                  <a:pt x="82" y="21"/>
                </a:lnTo>
                <a:lnTo>
                  <a:pt x="80" y="21"/>
                </a:lnTo>
                <a:lnTo>
                  <a:pt x="80" y="23"/>
                </a:lnTo>
                <a:lnTo>
                  <a:pt x="82" y="24"/>
                </a:lnTo>
                <a:lnTo>
                  <a:pt x="82" y="28"/>
                </a:lnTo>
                <a:lnTo>
                  <a:pt x="80" y="28"/>
                </a:lnTo>
                <a:lnTo>
                  <a:pt x="80" y="30"/>
                </a:lnTo>
                <a:lnTo>
                  <a:pt x="80" y="32"/>
                </a:lnTo>
                <a:lnTo>
                  <a:pt x="80" y="34"/>
                </a:lnTo>
                <a:lnTo>
                  <a:pt x="78" y="36"/>
                </a:lnTo>
                <a:lnTo>
                  <a:pt x="76" y="36"/>
                </a:lnTo>
                <a:lnTo>
                  <a:pt x="76" y="38"/>
                </a:lnTo>
                <a:lnTo>
                  <a:pt x="75" y="36"/>
                </a:lnTo>
                <a:lnTo>
                  <a:pt x="73" y="38"/>
                </a:lnTo>
                <a:lnTo>
                  <a:pt x="75" y="38"/>
                </a:lnTo>
                <a:lnTo>
                  <a:pt x="76" y="38"/>
                </a:lnTo>
                <a:lnTo>
                  <a:pt x="76" y="39"/>
                </a:lnTo>
                <a:lnTo>
                  <a:pt x="76" y="41"/>
                </a:lnTo>
                <a:lnTo>
                  <a:pt x="75" y="43"/>
                </a:lnTo>
                <a:lnTo>
                  <a:pt x="73" y="41"/>
                </a:lnTo>
                <a:lnTo>
                  <a:pt x="71" y="43"/>
                </a:lnTo>
                <a:lnTo>
                  <a:pt x="67" y="43"/>
                </a:lnTo>
                <a:lnTo>
                  <a:pt x="65" y="43"/>
                </a:lnTo>
                <a:lnTo>
                  <a:pt x="65" y="45"/>
                </a:lnTo>
                <a:lnTo>
                  <a:pt x="71" y="45"/>
                </a:lnTo>
                <a:lnTo>
                  <a:pt x="71" y="43"/>
                </a:lnTo>
                <a:lnTo>
                  <a:pt x="73" y="43"/>
                </a:lnTo>
                <a:lnTo>
                  <a:pt x="75" y="43"/>
                </a:lnTo>
                <a:lnTo>
                  <a:pt x="76" y="43"/>
                </a:lnTo>
                <a:lnTo>
                  <a:pt x="76" y="45"/>
                </a:lnTo>
                <a:lnTo>
                  <a:pt x="75" y="45"/>
                </a:lnTo>
                <a:lnTo>
                  <a:pt x="75" y="47"/>
                </a:lnTo>
                <a:lnTo>
                  <a:pt x="75" y="49"/>
                </a:lnTo>
                <a:lnTo>
                  <a:pt x="73" y="51"/>
                </a:lnTo>
                <a:lnTo>
                  <a:pt x="73" y="53"/>
                </a:lnTo>
                <a:lnTo>
                  <a:pt x="73" y="54"/>
                </a:lnTo>
                <a:lnTo>
                  <a:pt x="71" y="54"/>
                </a:lnTo>
                <a:lnTo>
                  <a:pt x="71" y="54"/>
                </a:lnTo>
                <a:lnTo>
                  <a:pt x="71" y="56"/>
                </a:lnTo>
                <a:lnTo>
                  <a:pt x="69" y="54"/>
                </a:lnTo>
                <a:lnTo>
                  <a:pt x="69" y="56"/>
                </a:lnTo>
                <a:lnTo>
                  <a:pt x="69" y="58"/>
                </a:lnTo>
                <a:lnTo>
                  <a:pt x="69" y="60"/>
                </a:lnTo>
                <a:lnTo>
                  <a:pt x="67" y="62"/>
                </a:lnTo>
                <a:lnTo>
                  <a:pt x="67" y="60"/>
                </a:lnTo>
                <a:lnTo>
                  <a:pt x="65" y="60"/>
                </a:lnTo>
                <a:lnTo>
                  <a:pt x="65" y="62"/>
                </a:lnTo>
                <a:lnTo>
                  <a:pt x="65" y="64"/>
                </a:lnTo>
                <a:lnTo>
                  <a:pt x="63" y="64"/>
                </a:lnTo>
                <a:lnTo>
                  <a:pt x="63" y="62"/>
                </a:lnTo>
                <a:lnTo>
                  <a:pt x="63" y="60"/>
                </a:lnTo>
                <a:lnTo>
                  <a:pt x="61" y="60"/>
                </a:lnTo>
                <a:lnTo>
                  <a:pt x="63" y="60"/>
                </a:lnTo>
                <a:lnTo>
                  <a:pt x="63" y="62"/>
                </a:lnTo>
                <a:lnTo>
                  <a:pt x="63" y="64"/>
                </a:lnTo>
                <a:lnTo>
                  <a:pt x="61" y="64"/>
                </a:lnTo>
                <a:lnTo>
                  <a:pt x="63" y="64"/>
                </a:lnTo>
                <a:lnTo>
                  <a:pt x="63" y="66"/>
                </a:lnTo>
                <a:lnTo>
                  <a:pt x="61" y="66"/>
                </a:lnTo>
                <a:lnTo>
                  <a:pt x="61" y="68"/>
                </a:lnTo>
                <a:lnTo>
                  <a:pt x="63" y="68"/>
                </a:lnTo>
                <a:lnTo>
                  <a:pt x="65" y="68"/>
                </a:lnTo>
                <a:lnTo>
                  <a:pt x="63" y="68"/>
                </a:lnTo>
                <a:lnTo>
                  <a:pt x="65" y="69"/>
                </a:lnTo>
                <a:lnTo>
                  <a:pt x="67" y="69"/>
                </a:lnTo>
                <a:lnTo>
                  <a:pt x="67" y="71"/>
                </a:lnTo>
                <a:lnTo>
                  <a:pt x="65" y="71"/>
                </a:lnTo>
                <a:lnTo>
                  <a:pt x="65" y="69"/>
                </a:lnTo>
                <a:lnTo>
                  <a:pt x="65" y="71"/>
                </a:lnTo>
                <a:lnTo>
                  <a:pt x="67" y="71"/>
                </a:lnTo>
                <a:lnTo>
                  <a:pt x="67" y="73"/>
                </a:lnTo>
                <a:lnTo>
                  <a:pt x="65" y="75"/>
                </a:lnTo>
                <a:lnTo>
                  <a:pt x="63" y="77"/>
                </a:lnTo>
                <a:lnTo>
                  <a:pt x="65" y="77"/>
                </a:lnTo>
                <a:lnTo>
                  <a:pt x="63" y="77"/>
                </a:lnTo>
                <a:lnTo>
                  <a:pt x="63" y="79"/>
                </a:lnTo>
                <a:lnTo>
                  <a:pt x="61" y="79"/>
                </a:lnTo>
                <a:lnTo>
                  <a:pt x="61" y="77"/>
                </a:lnTo>
                <a:lnTo>
                  <a:pt x="61" y="79"/>
                </a:lnTo>
                <a:lnTo>
                  <a:pt x="60" y="79"/>
                </a:lnTo>
                <a:lnTo>
                  <a:pt x="58" y="81"/>
                </a:lnTo>
                <a:lnTo>
                  <a:pt x="58" y="83"/>
                </a:lnTo>
                <a:lnTo>
                  <a:pt x="60" y="83"/>
                </a:lnTo>
                <a:lnTo>
                  <a:pt x="60" y="81"/>
                </a:lnTo>
                <a:lnTo>
                  <a:pt x="61" y="81"/>
                </a:lnTo>
                <a:lnTo>
                  <a:pt x="61" y="83"/>
                </a:lnTo>
                <a:lnTo>
                  <a:pt x="60" y="83"/>
                </a:lnTo>
                <a:lnTo>
                  <a:pt x="61" y="84"/>
                </a:lnTo>
                <a:lnTo>
                  <a:pt x="60" y="86"/>
                </a:lnTo>
                <a:lnTo>
                  <a:pt x="61" y="86"/>
                </a:lnTo>
                <a:lnTo>
                  <a:pt x="60" y="88"/>
                </a:lnTo>
                <a:lnTo>
                  <a:pt x="58" y="92"/>
                </a:lnTo>
                <a:lnTo>
                  <a:pt x="56" y="94"/>
                </a:lnTo>
                <a:lnTo>
                  <a:pt x="54" y="96"/>
                </a:lnTo>
                <a:lnTo>
                  <a:pt x="54" y="98"/>
                </a:lnTo>
                <a:lnTo>
                  <a:pt x="52" y="98"/>
                </a:lnTo>
                <a:lnTo>
                  <a:pt x="52" y="99"/>
                </a:lnTo>
                <a:lnTo>
                  <a:pt x="48" y="99"/>
                </a:lnTo>
                <a:lnTo>
                  <a:pt x="48" y="101"/>
                </a:lnTo>
                <a:lnTo>
                  <a:pt x="46" y="101"/>
                </a:lnTo>
                <a:lnTo>
                  <a:pt x="46" y="103"/>
                </a:lnTo>
                <a:lnTo>
                  <a:pt x="46" y="103"/>
                </a:lnTo>
                <a:lnTo>
                  <a:pt x="45" y="103"/>
                </a:lnTo>
                <a:lnTo>
                  <a:pt x="43" y="103"/>
                </a:lnTo>
                <a:lnTo>
                  <a:pt x="45" y="105"/>
                </a:lnTo>
                <a:lnTo>
                  <a:pt x="43" y="107"/>
                </a:lnTo>
                <a:lnTo>
                  <a:pt x="41" y="105"/>
                </a:lnTo>
                <a:lnTo>
                  <a:pt x="41" y="107"/>
                </a:lnTo>
                <a:lnTo>
                  <a:pt x="39" y="109"/>
                </a:lnTo>
                <a:lnTo>
                  <a:pt x="37" y="109"/>
                </a:lnTo>
                <a:lnTo>
                  <a:pt x="37" y="111"/>
                </a:lnTo>
                <a:lnTo>
                  <a:pt x="37" y="113"/>
                </a:lnTo>
                <a:lnTo>
                  <a:pt x="39" y="113"/>
                </a:lnTo>
                <a:lnTo>
                  <a:pt x="39" y="114"/>
                </a:lnTo>
                <a:lnTo>
                  <a:pt x="37" y="114"/>
                </a:lnTo>
                <a:lnTo>
                  <a:pt x="35" y="114"/>
                </a:lnTo>
                <a:lnTo>
                  <a:pt x="35" y="113"/>
                </a:lnTo>
                <a:lnTo>
                  <a:pt x="37" y="113"/>
                </a:lnTo>
                <a:lnTo>
                  <a:pt x="35" y="113"/>
                </a:lnTo>
                <a:lnTo>
                  <a:pt x="35" y="109"/>
                </a:lnTo>
                <a:lnTo>
                  <a:pt x="35" y="107"/>
                </a:lnTo>
                <a:lnTo>
                  <a:pt x="33" y="105"/>
                </a:lnTo>
                <a:lnTo>
                  <a:pt x="35" y="105"/>
                </a:lnTo>
                <a:lnTo>
                  <a:pt x="35" y="107"/>
                </a:lnTo>
                <a:lnTo>
                  <a:pt x="35" y="105"/>
                </a:lnTo>
                <a:lnTo>
                  <a:pt x="37" y="107"/>
                </a:lnTo>
                <a:lnTo>
                  <a:pt x="37" y="105"/>
                </a:lnTo>
                <a:lnTo>
                  <a:pt x="39" y="105"/>
                </a:lnTo>
                <a:lnTo>
                  <a:pt x="39" y="103"/>
                </a:lnTo>
                <a:lnTo>
                  <a:pt x="37" y="101"/>
                </a:lnTo>
                <a:lnTo>
                  <a:pt x="35" y="103"/>
                </a:lnTo>
                <a:lnTo>
                  <a:pt x="35" y="101"/>
                </a:lnTo>
                <a:lnTo>
                  <a:pt x="37" y="101"/>
                </a:lnTo>
                <a:lnTo>
                  <a:pt x="35" y="99"/>
                </a:lnTo>
                <a:lnTo>
                  <a:pt x="33" y="99"/>
                </a:lnTo>
                <a:lnTo>
                  <a:pt x="31" y="99"/>
                </a:lnTo>
                <a:lnTo>
                  <a:pt x="33" y="99"/>
                </a:lnTo>
                <a:lnTo>
                  <a:pt x="33" y="101"/>
                </a:lnTo>
                <a:lnTo>
                  <a:pt x="31" y="99"/>
                </a:lnTo>
                <a:lnTo>
                  <a:pt x="30" y="99"/>
                </a:lnTo>
                <a:lnTo>
                  <a:pt x="28" y="101"/>
                </a:lnTo>
                <a:lnTo>
                  <a:pt x="30" y="101"/>
                </a:lnTo>
                <a:lnTo>
                  <a:pt x="31" y="101"/>
                </a:lnTo>
                <a:lnTo>
                  <a:pt x="31" y="103"/>
                </a:lnTo>
                <a:lnTo>
                  <a:pt x="33" y="105"/>
                </a:lnTo>
                <a:lnTo>
                  <a:pt x="31" y="107"/>
                </a:lnTo>
                <a:lnTo>
                  <a:pt x="30" y="107"/>
                </a:lnTo>
                <a:lnTo>
                  <a:pt x="31" y="107"/>
                </a:lnTo>
                <a:lnTo>
                  <a:pt x="31" y="109"/>
                </a:lnTo>
                <a:lnTo>
                  <a:pt x="30" y="109"/>
                </a:lnTo>
                <a:lnTo>
                  <a:pt x="28" y="109"/>
                </a:lnTo>
                <a:lnTo>
                  <a:pt x="28" y="107"/>
                </a:lnTo>
                <a:lnTo>
                  <a:pt x="28" y="105"/>
                </a:lnTo>
                <a:lnTo>
                  <a:pt x="26" y="103"/>
                </a:lnTo>
                <a:lnTo>
                  <a:pt x="24" y="103"/>
                </a:lnTo>
                <a:lnTo>
                  <a:pt x="22" y="103"/>
                </a:lnTo>
                <a:lnTo>
                  <a:pt x="20" y="101"/>
                </a:lnTo>
                <a:lnTo>
                  <a:pt x="20" y="99"/>
                </a:lnTo>
                <a:lnTo>
                  <a:pt x="18" y="99"/>
                </a:lnTo>
                <a:lnTo>
                  <a:pt x="16" y="99"/>
                </a:lnTo>
                <a:lnTo>
                  <a:pt x="15" y="99"/>
                </a:lnTo>
                <a:lnTo>
                  <a:pt x="13" y="99"/>
                </a:lnTo>
                <a:lnTo>
                  <a:pt x="11" y="99"/>
                </a:lnTo>
                <a:lnTo>
                  <a:pt x="9" y="99"/>
                </a:lnTo>
                <a:lnTo>
                  <a:pt x="7" y="101"/>
                </a:lnTo>
                <a:lnTo>
                  <a:pt x="3" y="101"/>
                </a:lnTo>
                <a:lnTo>
                  <a:pt x="3" y="99"/>
                </a:lnTo>
                <a:lnTo>
                  <a:pt x="1" y="99"/>
                </a:lnTo>
                <a:lnTo>
                  <a:pt x="1" y="99"/>
                </a:lnTo>
                <a:lnTo>
                  <a:pt x="1" y="98"/>
                </a:lnTo>
                <a:lnTo>
                  <a:pt x="1" y="96"/>
                </a:lnTo>
                <a:lnTo>
                  <a:pt x="1" y="94"/>
                </a:lnTo>
                <a:lnTo>
                  <a:pt x="1" y="92"/>
                </a:lnTo>
                <a:lnTo>
                  <a:pt x="0" y="92"/>
                </a:lnTo>
                <a:lnTo>
                  <a:pt x="0" y="90"/>
                </a:lnTo>
                <a:lnTo>
                  <a:pt x="1" y="88"/>
                </a:lnTo>
                <a:lnTo>
                  <a:pt x="0" y="88"/>
                </a:lnTo>
                <a:lnTo>
                  <a:pt x="0" y="86"/>
                </a:lnTo>
                <a:lnTo>
                  <a:pt x="1" y="86"/>
                </a:lnTo>
                <a:lnTo>
                  <a:pt x="3" y="84"/>
                </a:lnTo>
                <a:lnTo>
                  <a:pt x="3" y="83"/>
                </a:lnTo>
                <a:lnTo>
                  <a:pt x="3" y="81"/>
                </a:lnTo>
                <a:lnTo>
                  <a:pt x="3" y="79"/>
                </a:lnTo>
                <a:lnTo>
                  <a:pt x="1" y="79"/>
                </a:lnTo>
                <a:lnTo>
                  <a:pt x="1" y="77"/>
                </a:lnTo>
                <a:lnTo>
                  <a:pt x="3" y="75"/>
                </a:lnTo>
                <a:lnTo>
                  <a:pt x="3" y="73"/>
                </a:lnTo>
                <a:lnTo>
                  <a:pt x="5" y="73"/>
                </a:lnTo>
                <a:lnTo>
                  <a:pt x="5" y="71"/>
                </a:lnTo>
                <a:lnTo>
                  <a:pt x="3" y="71"/>
                </a:lnTo>
                <a:lnTo>
                  <a:pt x="3" y="69"/>
                </a:lnTo>
                <a:lnTo>
                  <a:pt x="3" y="68"/>
                </a:lnTo>
                <a:lnTo>
                  <a:pt x="3" y="66"/>
                </a:lnTo>
                <a:lnTo>
                  <a:pt x="5" y="66"/>
                </a:lnTo>
                <a:lnTo>
                  <a:pt x="7" y="64"/>
                </a:lnTo>
                <a:lnTo>
                  <a:pt x="7" y="62"/>
                </a:lnTo>
                <a:lnTo>
                  <a:pt x="9" y="62"/>
                </a:lnTo>
                <a:lnTo>
                  <a:pt x="9" y="64"/>
                </a:lnTo>
                <a:lnTo>
                  <a:pt x="9" y="66"/>
                </a:lnTo>
                <a:lnTo>
                  <a:pt x="11" y="66"/>
                </a:lnTo>
                <a:lnTo>
                  <a:pt x="13" y="66"/>
                </a:lnTo>
                <a:lnTo>
                  <a:pt x="13" y="64"/>
                </a:lnTo>
                <a:lnTo>
                  <a:pt x="15" y="64"/>
                </a:lnTo>
                <a:lnTo>
                  <a:pt x="16" y="66"/>
                </a:lnTo>
                <a:lnTo>
                  <a:pt x="18" y="66"/>
                </a:lnTo>
                <a:lnTo>
                  <a:pt x="18" y="68"/>
                </a:lnTo>
                <a:lnTo>
                  <a:pt x="20" y="68"/>
                </a:lnTo>
                <a:lnTo>
                  <a:pt x="22" y="68"/>
                </a:lnTo>
                <a:lnTo>
                  <a:pt x="22" y="66"/>
                </a:lnTo>
                <a:lnTo>
                  <a:pt x="20" y="66"/>
                </a:lnTo>
                <a:lnTo>
                  <a:pt x="18" y="66"/>
                </a:lnTo>
                <a:lnTo>
                  <a:pt x="18" y="64"/>
                </a:lnTo>
                <a:lnTo>
                  <a:pt x="18" y="62"/>
                </a:lnTo>
                <a:lnTo>
                  <a:pt x="16" y="62"/>
                </a:lnTo>
                <a:lnTo>
                  <a:pt x="18" y="60"/>
                </a:lnTo>
                <a:lnTo>
                  <a:pt x="16" y="60"/>
                </a:lnTo>
                <a:lnTo>
                  <a:pt x="16" y="58"/>
                </a:lnTo>
                <a:lnTo>
                  <a:pt x="16" y="60"/>
                </a:lnTo>
                <a:lnTo>
                  <a:pt x="15" y="58"/>
                </a:lnTo>
                <a:lnTo>
                  <a:pt x="15" y="60"/>
                </a:lnTo>
                <a:lnTo>
                  <a:pt x="15" y="58"/>
                </a:lnTo>
                <a:lnTo>
                  <a:pt x="15" y="56"/>
                </a:lnTo>
                <a:lnTo>
                  <a:pt x="16" y="56"/>
                </a:lnTo>
                <a:lnTo>
                  <a:pt x="16" y="54"/>
                </a:lnTo>
                <a:lnTo>
                  <a:pt x="15" y="56"/>
                </a:lnTo>
                <a:lnTo>
                  <a:pt x="13" y="54"/>
                </a:lnTo>
                <a:lnTo>
                  <a:pt x="11" y="54"/>
                </a:lnTo>
                <a:lnTo>
                  <a:pt x="9" y="51"/>
                </a:lnTo>
                <a:lnTo>
                  <a:pt x="7" y="51"/>
                </a:lnTo>
                <a:lnTo>
                  <a:pt x="9" y="49"/>
                </a:lnTo>
                <a:lnTo>
                  <a:pt x="11" y="47"/>
                </a:lnTo>
                <a:lnTo>
                  <a:pt x="13" y="47"/>
                </a:lnTo>
                <a:lnTo>
                  <a:pt x="15" y="49"/>
                </a:lnTo>
                <a:lnTo>
                  <a:pt x="16" y="51"/>
                </a:lnTo>
                <a:lnTo>
                  <a:pt x="18" y="49"/>
                </a:lnTo>
                <a:lnTo>
                  <a:pt x="20" y="49"/>
                </a:lnTo>
                <a:lnTo>
                  <a:pt x="20" y="47"/>
                </a:lnTo>
                <a:lnTo>
                  <a:pt x="22" y="47"/>
                </a:lnTo>
                <a:lnTo>
                  <a:pt x="22" y="49"/>
                </a:lnTo>
                <a:lnTo>
                  <a:pt x="24" y="47"/>
                </a:lnTo>
                <a:lnTo>
                  <a:pt x="26" y="47"/>
                </a:lnTo>
                <a:lnTo>
                  <a:pt x="26" y="49"/>
                </a:lnTo>
                <a:lnTo>
                  <a:pt x="28" y="49"/>
                </a:lnTo>
                <a:lnTo>
                  <a:pt x="28" y="47"/>
                </a:lnTo>
                <a:lnTo>
                  <a:pt x="28" y="45"/>
                </a:lnTo>
                <a:lnTo>
                  <a:pt x="26" y="45"/>
                </a:lnTo>
                <a:lnTo>
                  <a:pt x="26" y="47"/>
                </a:lnTo>
                <a:lnTo>
                  <a:pt x="24" y="47"/>
                </a:lnTo>
                <a:lnTo>
                  <a:pt x="24" y="45"/>
                </a:lnTo>
                <a:lnTo>
                  <a:pt x="24" y="47"/>
                </a:lnTo>
                <a:lnTo>
                  <a:pt x="22" y="45"/>
                </a:lnTo>
                <a:lnTo>
                  <a:pt x="22" y="43"/>
                </a:lnTo>
                <a:lnTo>
                  <a:pt x="20" y="43"/>
                </a:lnTo>
                <a:lnTo>
                  <a:pt x="20" y="41"/>
                </a:lnTo>
                <a:lnTo>
                  <a:pt x="20" y="39"/>
                </a:lnTo>
                <a:lnTo>
                  <a:pt x="20" y="38"/>
                </a:lnTo>
                <a:lnTo>
                  <a:pt x="20" y="36"/>
                </a:lnTo>
                <a:lnTo>
                  <a:pt x="22" y="36"/>
                </a:lnTo>
                <a:lnTo>
                  <a:pt x="22" y="38"/>
                </a:lnTo>
                <a:lnTo>
                  <a:pt x="24" y="38"/>
                </a:lnTo>
                <a:lnTo>
                  <a:pt x="26" y="38"/>
                </a:lnTo>
                <a:lnTo>
                  <a:pt x="26" y="39"/>
                </a:lnTo>
                <a:lnTo>
                  <a:pt x="28" y="39"/>
                </a:lnTo>
                <a:lnTo>
                  <a:pt x="28" y="38"/>
                </a:lnTo>
                <a:lnTo>
                  <a:pt x="30" y="38"/>
                </a:lnTo>
                <a:lnTo>
                  <a:pt x="31" y="39"/>
                </a:lnTo>
                <a:lnTo>
                  <a:pt x="31" y="38"/>
                </a:lnTo>
                <a:lnTo>
                  <a:pt x="30" y="36"/>
                </a:lnTo>
                <a:lnTo>
                  <a:pt x="31" y="36"/>
                </a:lnTo>
                <a:lnTo>
                  <a:pt x="31" y="34"/>
                </a:lnTo>
                <a:lnTo>
                  <a:pt x="33" y="34"/>
                </a:lnTo>
                <a:lnTo>
                  <a:pt x="33" y="32"/>
                </a:lnTo>
                <a:lnTo>
                  <a:pt x="35" y="32"/>
                </a:lnTo>
                <a:lnTo>
                  <a:pt x="35" y="34"/>
                </a:lnTo>
                <a:lnTo>
                  <a:pt x="37" y="34"/>
                </a:lnTo>
                <a:lnTo>
                  <a:pt x="37" y="36"/>
                </a:lnTo>
                <a:lnTo>
                  <a:pt x="37" y="34"/>
                </a:lnTo>
                <a:lnTo>
                  <a:pt x="39" y="32"/>
                </a:lnTo>
                <a:lnTo>
                  <a:pt x="39" y="34"/>
                </a:lnTo>
                <a:lnTo>
                  <a:pt x="41" y="34"/>
                </a:lnTo>
                <a:lnTo>
                  <a:pt x="43" y="36"/>
                </a:lnTo>
                <a:lnTo>
                  <a:pt x="45" y="36"/>
                </a:lnTo>
                <a:lnTo>
                  <a:pt x="43" y="38"/>
                </a:lnTo>
                <a:lnTo>
                  <a:pt x="45" y="38"/>
                </a:lnTo>
                <a:lnTo>
                  <a:pt x="45" y="36"/>
                </a:lnTo>
                <a:lnTo>
                  <a:pt x="46" y="38"/>
                </a:lnTo>
                <a:lnTo>
                  <a:pt x="46" y="36"/>
                </a:lnTo>
                <a:lnTo>
                  <a:pt x="45" y="36"/>
                </a:lnTo>
                <a:lnTo>
                  <a:pt x="43" y="36"/>
                </a:lnTo>
                <a:lnTo>
                  <a:pt x="43" y="34"/>
                </a:lnTo>
                <a:lnTo>
                  <a:pt x="45" y="34"/>
                </a:lnTo>
                <a:lnTo>
                  <a:pt x="46" y="34"/>
                </a:lnTo>
                <a:lnTo>
                  <a:pt x="46" y="32"/>
                </a:lnTo>
                <a:lnTo>
                  <a:pt x="46" y="34"/>
                </a:lnTo>
                <a:lnTo>
                  <a:pt x="46" y="36"/>
                </a:lnTo>
                <a:lnTo>
                  <a:pt x="48" y="36"/>
                </a:lnTo>
                <a:lnTo>
                  <a:pt x="50" y="34"/>
                </a:lnTo>
                <a:lnTo>
                  <a:pt x="46" y="34"/>
                </a:lnTo>
                <a:lnTo>
                  <a:pt x="46" y="32"/>
                </a:lnTo>
                <a:lnTo>
                  <a:pt x="46" y="32"/>
                </a:lnTo>
                <a:lnTo>
                  <a:pt x="45" y="32"/>
                </a:lnTo>
                <a:lnTo>
                  <a:pt x="43" y="32"/>
                </a:lnTo>
                <a:lnTo>
                  <a:pt x="43" y="30"/>
                </a:lnTo>
                <a:lnTo>
                  <a:pt x="41" y="32"/>
                </a:lnTo>
                <a:lnTo>
                  <a:pt x="41" y="30"/>
                </a:lnTo>
                <a:lnTo>
                  <a:pt x="39" y="30"/>
                </a:lnTo>
                <a:lnTo>
                  <a:pt x="37" y="30"/>
                </a:lnTo>
                <a:lnTo>
                  <a:pt x="39" y="28"/>
                </a:lnTo>
                <a:lnTo>
                  <a:pt x="39" y="26"/>
                </a:lnTo>
                <a:lnTo>
                  <a:pt x="39" y="28"/>
                </a:lnTo>
                <a:lnTo>
                  <a:pt x="37" y="28"/>
                </a:lnTo>
                <a:lnTo>
                  <a:pt x="35" y="30"/>
                </a:lnTo>
                <a:lnTo>
                  <a:pt x="35" y="28"/>
                </a:lnTo>
                <a:lnTo>
                  <a:pt x="33" y="28"/>
                </a:lnTo>
                <a:lnTo>
                  <a:pt x="31" y="28"/>
                </a:lnTo>
                <a:lnTo>
                  <a:pt x="31" y="26"/>
                </a:lnTo>
                <a:lnTo>
                  <a:pt x="30" y="26"/>
                </a:lnTo>
                <a:lnTo>
                  <a:pt x="30" y="24"/>
                </a:lnTo>
                <a:lnTo>
                  <a:pt x="28" y="24"/>
                </a:lnTo>
                <a:lnTo>
                  <a:pt x="26" y="23"/>
                </a:lnTo>
                <a:lnTo>
                  <a:pt x="24" y="23"/>
                </a:lnTo>
                <a:lnTo>
                  <a:pt x="22" y="21"/>
                </a:lnTo>
                <a:lnTo>
                  <a:pt x="20" y="21"/>
                </a:lnTo>
                <a:lnTo>
                  <a:pt x="20" y="23"/>
                </a:lnTo>
                <a:lnTo>
                  <a:pt x="18" y="23"/>
                </a:lnTo>
                <a:lnTo>
                  <a:pt x="16" y="23"/>
                </a:lnTo>
                <a:lnTo>
                  <a:pt x="15" y="23"/>
                </a:lnTo>
                <a:lnTo>
                  <a:pt x="13" y="23"/>
                </a:lnTo>
                <a:lnTo>
                  <a:pt x="11" y="21"/>
                </a:lnTo>
                <a:lnTo>
                  <a:pt x="9" y="19"/>
                </a:lnTo>
                <a:lnTo>
                  <a:pt x="7" y="19"/>
                </a:lnTo>
                <a:lnTo>
                  <a:pt x="5" y="19"/>
                </a:lnTo>
                <a:lnTo>
                  <a:pt x="5" y="15"/>
                </a:lnTo>
                <a:lnTo>
                  <a:pt x="5" y="13"/>
                </a:lnTo>
                <a:lnTo>
                  <a:pt x="5" y="11"/>
                </a:lnTo>
                <a:lnTo>
                  <a:pt x="7" y="11"/>
                </a:lnTo>
                <a:lnTo>
                  <a:pt x="11" y="13"/>
                </a:lnTo>
                <a:lnTo>
                  <a:pt x="11" y="15"/>
                </a:lnTo>
                <a:lnTo>
                  <a:pt x="11" y="17"/>
                </a:lnTo>
                <a:lnTo>
                  <a:pt x="11" y="19"/>
                </a:lnTo>
                <a:lnTo>
                  <a:pt x="13" y="19"/>
                </a:lnTo>
                <a:lnTo>
                  <a:pt x="15" y="21"/>
                </a:lnTo>
                <a:lnTo>
                  <a:pt x="16" y="21"/>
                </a:lnTo>
                <a:lnTo>
                  <a:pt x="18" y="21"/>
                </a:lnTo>
                <a:lnTo>
                  <a:pt x="18" y="19"/>
                </a:lnTo>
                <a:lnTo>
                  <a:pt x="20" y="19"/>
                </a:lnTo>
                <a:lnTo>
                  <a:pt x="20" y="17"/>
                </a:lnTo>
                <a:lnTo>
                  <a:pt x="20" y="19"/>
                </a:lnTo>
                <a:lnTo>
                  <a:pt x="22" y="19"/>
                </a:lnTo>
                <a:lnTo>
                  <a:pt x="24" y="19"/>
                </a:lnTo>
                <a:lnTo>
                  <a:pt x="26" y="19"/>
                </a:lnTo>
                <a:lnTo>
                  <a:pt x="28" y="19"/>
                </a:lnTo>
                <a:lnTo>
                  <a:pt x="30" y="19"/>
                </a:lnTo>
                <a:lnTo>
                  <a:pt x="31" y="19"/>
                </a:lnTo>
                <a:lnTo>
                  <a:pt x="30" y="19"/>
                </a:lnTo>
                <a:lnTo>
                  <a:pt x="31" y="21"/>
                </a:lnTo>
                <a:lnTo>
                  <a:pt x="31" y="19"/>
                </a:lnTo>
                <a:lnTo>
                  <a:pt x="31" y="17"/>
                </a:lnTo>
                <a:lnTo>
                  <a:pt x="33" y="15"/>
                </a:lnTo>
                <a:lnTo>
                  <a:pt x="35" y="17"/>
                </a:lnTo>
                <a:lnTo>
                  <a:pt x="37" y="17"/>
                </a:lnTo>
                <a:lnTo>
                  <a:pt x="37" y="19"/>
                </a:lnTo>
                <a:lnTo>
                  <a:pt x="39" y="19"/>
                </a:lnTo>
                <a:lnTo>
                  <a:pt x="39" y="17"/>
                </a:lnTo>
                <a:lnTo>
                  <a:pt x="39" y="15"/>
                </a:lnTo>
                <a:lnTo>
                  <a:pt x="39" y="13"/>
                </a:lnTo>
                <a:lnTo>
                  <a:pt x="37" y="11"/>
                </a:lnTo>
                <a:lnTo>
                  <a:pt x="37" y="11"/>
                </a:lnTo>
                <a:lnTo>
                  <a:pt x="41" y="11"/>
                </a:lnTo>
                <a:lnTo>
                  <a:pt x="43" y="11"/>
                </a:lnTo>
                <a:lnTo>
                  <a:pt x="43" y="9"/>
                </a:lnTo>
                <a:lnTo>
                  <a:pt x="45" y="9"/>
                </a:lnTo>
                <a:lnTo>
                  <a:pt x="43" y="9"/>
                </a:lnTo>
                <a:lnTo>
                  <a:pt x="43" y="8"/>
                </a:lnTo>
                <a:lnTo>
                  <a:pt x="41" y="8"/>
                </a:lnTo>
                <a:lnTo>
                  <a:pt x="39" y="8"/>
                </a:lnTo>
                <a:lnTo>
                  <a:pt x="39" y="9"/>
                </a:lnTo>
                <a:lnTo>
                  <a:pt x="37" y="8"/>
                </a:lnTo>
                <a:lnTo>
                  <a:pt x="39" y="8"/>
                </a:lnTo>
                <a:lnTo>
                  <a:pt x="39" y="6"/>
                </a:lnTo>
                <a:lnTo>
                  <a:pt x="39" y="4"/>
                </a:lnTo>
                <a:lnTo>
                  <a:pt x="41" y="4"/>
                </a:lnTo>
                <a:lnTo>
                  <a:pt x="41" y="2"/>
                </a:lnTo>
                <a:lnTo>
                  <a:pt x="43" y="2"/>
                </a:lnTo>
                <a:lnTo>
                  <a:pt x="45" y="2"/>
                </a:lnTo>
                <a:lnTo>
                  <a:pt x="46" y="2"/>
                </a:lnTo>
                <a:lnTo>
                  <a:pt x="46" y="0"/>
                </a:lnTo>
                <a:lnTo>
                  <a:pt x="48" y="0"/>
                </a:lnTo>
                <a:lnTo>
                  <a:pt x="48" y="0"/>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137"/>
          <p:cNvSpPr>
            <a:spLocks/>
          </p:cNvSpPr>
          <p:nvPr/>
        </p:nvSpPr>
        <p:spPr bwMode="auto">
          <a:xfrm>
            <a:off x="1567445" y="4817633"/>
            <a:ext cx="969962" cy="788988"/>
          </a:xfrm>
          <a:custGeom>
            <a:avLst/>
            <a:gdLst>
              <a:gd name="T0" fmla="*/ 229 w 611"/>
              <a:gd name="T1" fmla="*/ 99 h 497"/>
              <a:gd name="T2" fmla="*/ 377 w 611"/>
              <a:gd name="T3" fmla="*/ 180 h 497"/>
              <a:gd name="T4" fmla="*/ 441 w 611"/>
              <a:gd name="T5" fmla="*/ 251 h 497"/>
              <a:gd name="T6" fmla="*/ 443 w 611"/>
              <a:gd name="T7" fmla="*/ 323 h 497"/>
              <a:gd name="T8" fmla="*/ 411 w 611"/>
              <a:gd name="T9" fmla="*/ 377 h 497"/>
              <a:gd name="T10" fmla="*/ 482 w 611"/>
              <a:gd name="T11" fmla="*/ 369 h 497"/>
              <a:gd name="T12" fmla="*/ 510 w 611"/>
              <a:gd name="T13" fmla="*/ 390 h 497"/>
              <a:gd name="T14" fmla="*/ 519 w 611"/>
              <a:gd name="T15" fmla="*/ 332 h 497"/>
              <a:gd name="T16" fmla="*/ 525 w 611"/>
              <a:gd name="T17" fmla="*/ 360 h 497"/>
              <a:gd name="T18" fmla="*/ 561 w 611"/>
              <a:gd name="T19" fmla="*/ 398 h 497"/>
              <a:gd name="T20" fmla="*/ 591 w 611"/>
              <a:gd name="T21" fmla="*/ 435 h 497"/>
              <a:gd name="T22" fmla="*/ 608 w 611"/>
              <a:gd name="T23" fmla="*/ 463 h 497"/>
              <a:gd name="T24" fmla="*/ 594 w 611"/>
              <a:gd name="T25" fmla="*/ 493 h 497"/>
              <a:gd name="T26" fmla="*/ 574 w 611"/>
              <a:gd name="T27" fmla="*/ 484 h 497"/>
              <a:gd name="T28" fmla="*/ 557 w 611"/>
              <a:gd name="T29" fmla="*/ 491 h 497"/>
              <a:gd name="T30" fmla="*/ 536 w 611"/>
              <a:gd name="T31" fmla="*/ 497 h 497"/>
              <a:gd name="T32" fmla="*/ 516 w 611"/>
              <a:gd name="T33" fmla="*/ 491 h 497"/>
              <a:gd name="T34" fmla="*/ 508 w 611"/>
              <a:gd name="T35" fmla="*/ 471 h 497"/>
              <a:gd name="T36" fmla="*/ 491 w 611"/>
              <a:gd name="T37" fmla="*/ 459 h 497"/>
              <a:gd name="T38" fmla="*/ 473 w 611"/>
              <a:gd name="T39" fmla="*/ 448 h 497"/>
              <a:gd name="T40" fmla="*/ 407 w 611"/>
              <a:gd name="T41" fmla="*/ 446 h 497"/>
              <a:gd name="T42" fmla="*/ 362 w 611"/>
              <a:gd name="T43" fmla="*/ 405 h 497"/>
              <a:gd name="T44" fmla="*/ 321 w 611"/>
              <a:gd name="T45" fmla="*/ 413 h 497"/>
              <a:gd name="T46" fmla="*/ 298 w 611"/>
              <a:gd name="T47" fmla="*/ 403 h 497"/>
              <a:gd name="T48" fmla="*/ 281 w 611"/>
              <a:gd name="T49" fmla="*/ 394 h 497"/>
              <a:gd name="T50" fmla="*/ 270 w 611"/>
              <a:gd name="T51" fmla="*/ 375 h 497"/>
              <a:gd name="T52" fmla="*/ 246 w 611"/>
              <a:gd name="T53" fmla="*/ 373 h 497"/>
              <a:gd name="T54" fmla="*/ 225 w 611"/>
              <a:gd name="T55" fmla="*/ 369 h 497"/>
              <a:gd name="T56" fmla="*/ 206 w 611"/>
              <a:gd name="T57" fmla="*/ 366 h 497"/>
              <a:gd name="T58" fmla="*/ 189 w 611"/>
              <a:gd name="T59" fmla="*/ 360 h 497"/>
              <a:gd name="T60" fmla="*/ 180 w 611"/>
              <a:gd name="T61" fmla="*/ 339 h 497"/>
              <a:gd name="T62" fmla="*/ 163 w 611"/>
              <a:gd name="T63" fmla="*/ 326 h 497"/>
              <a:gd name="T64" fmla="*/ 144 w 611"/>
              <a:gd name="T65" fmla="*/ 321 h 497"/>
              <a:gd name="T66" fmla="*/ 120 w 611"/>
              <a:gd name="T67" fmla="*/ 321 h 497"/>
              <a:gd name="T68" fmla="*/ 96 w 611"/>
              <a:gd name="T69" fmla="*/ 321 h 497"/>
              <a:gd name="T70" fmla="*/ 75 w 611"/>
              <a:gd name="T71" fmla="*/ 313 h 497"/>
              <a:gd name="T72" fmla="*/ 60 w 611"/>
              <a:gd name="T73" fmla="*/ 298 h 497"/>
              <a:gd name="T74" fmla="*/ 51 w 611"/>
              <a:gd name="T75" fmla="*/ 279 h 497"/>
              <a:gd name="T76" fmla="*/ 60 w 611"/>
              <a:gd name="T77" fmla="*/ 268 h 497"/>
              <a:gd name="T78" fmla="*/ 52 w 611"/>
              <a:gd name="T79" fmla="*/ 253 h 497"/>
              <a:gd name="T80" fmla="*/ 39 w 611"/>
              <a:gd name="T81" fmla="*/ 240 h 497"/>
              <a:gd name="T82" fmla="*/ 24 w 611"/>
              <a:gd name="T83" fmla="*/ 227 h 497"/>
              <a:gd name="T84" fmla="*/ 22 w 611"/>
              <a:gd name="T85" fmla="*/ 210 h 497"/>
              <a:gd name="T86" fmla="*/ 2 w 611"/>
              <a:gd name="T87" fmla="*/ 189 h 497"/>
              <a:gd name="T88" fmla="*/ 21 w 611"/>
              <a:gd name="T89" fmla="*/ 180 h 497"/>
              <a:gd name="T90" fmla="*/ 51 w 611"/>
              <a:gd name="T91" fmla="*/ 165 h 497"/>
              <a:gd name="T92" fmla="*/ 73 w 611"/>
              <a:gd name="T93" fmla="*/ 152 h 497"/>
              <a:gd name="T94" fmla="*/ 86 w 611"/>
              <a:gd name="T95" fmla="*/ 142 h 497"/>
              <a:gd name="T96" fmla="*/ 97 w 611"/>
              <a:gd name="T97" fmla="*/ 126 h 497"/>
              <a:gd name="T98" fmla="*/ 103 w 611"/>
              <a:gd name="T99" fmla="*/ 112 h 497"/>
              <a:gd name="T100" fmla="*/ 109 w 611"/>
              <a:gd name="T101" fmla="*/ 101 h 497"/>
              <a:gd name="T102" fmla="*/ 107 w 611"/>
              <a:gd name="T103" fmla="*/ 90 h 497"/>
              <a:gd name="T104" fmla="*/ 101 w 611"/>
              <a:gd name="T105" fmla="*/ 81 h 497"/>
              <a:gd name="T106" fmla="*/ 99 w 611"/>
              <a:gd name="T107" fmla="*/ 62 h 497"/>
              <a:gd name="T108" fmla="*/ 99 w 611"/>
              <a:gd name="T109" fmla="*/ 47 h 497"/>
              <a:gd name="T110" fmla="*/ 107 w 611"/>
              <a:gd name="T111" fmla="*/ 36 h 497"/>
              <a:gd name="T112" fmla="*/ 109 w 611"/>
              <a:gd name="T113" fmla="*/ 26 h 497"/>
              <a:gd name="T114" fmla="*/ 127 w 611"/>
              <a:gd name="T115" fmla="*/ 22 h 497"/>
              <a:gd name="T116" fmla="*/ 144 w 611"/>
              <a:gd name="T117" fmla="*/ 15 h 497"/>
              <a:gd name="T118" fmla="*/ 156 w 611"/>
              <a:gd name="T119" fmla="*/ 4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1" h="497">
                <a:moveTo>
                  <a:pt x="163" y="0"/>
                </a:moveTo>
                <a:lnTo>
                  <a:pt x="161" y="11"/>
                </a:lnTo>
                <a:lnTo>
                  <a:pt x="171" y="24"/>
                </a:lnTo>
                <a:lnTo>
                  <a:pt x="186" y="36"/>
                </a:lnTo>
                <a:lnTo>
                  <a:pt x="199" y="41"/>
                </a:lnTo>
                <a:lnTo>
                  <a:pt x="212" y="54"/>
                </a:lnTo>
                <a:lnTo>
                  <a:pt x="219" y="60"/>
                </a:lnTo>
                <a:lnTo>
                  <a:pt x="218" y="67"/>
                </a:lnTo>
                <a:lnTo>
                  <a:pt x="225" y="75"/>
                </a:lnTo>
                <a:lnTo>
                  <a:pt x="240" y="82"/>
                </a:lnTo>
                <a:lnTo>
                  <a:pt x="229" y="99"/>
                </a:lnTo>
                <a:lnTo>
                  <a:pt x="223" y="114"/>
                </a:lnTo>
                <a:lnTo>
                  <a:pt x="221" y="126"/>
                </a:lnTo>
                <a:lnTo>
                  <a:pt x="234" y="133"/>
                </a:lnTo>
                <a:lnTo>
                  <a:pt x="246" y="141"/>
                </a:lnTo>
                <a:lnTo>
                  <a:pt x="272" y="154"/>
                </a:lnTo>
                <a:lnTo>
                  <a:pt x="294" y="161"/>
                </a:lnTo>
                <a:lnTo>
                  <a:pt x="319" y="157"/>
                </a:lnTo>
                <a:lnTo>
                  <a:pt x="336" y="156"/>
                </a:lnTo>
                <a:lnTo>
                  <a:pt x="354" y="163"/>
                </a:lnTo>
                <a:lnTo>
                  <a:pt x="366" y="169"/>
                </a:lnTo>
                <a:lnTo>
                  <a:pt x="377" y="180"/>
                </a:lnTo>
                <a:lnTo>
                  <a:pt x="384" y="187"/>
                </a:lnTo>
                <a:lnTo>
                  <a:pt x="398" y="197"/>
                </a:lnTo>
                <a:lnTo>
                  <a:pt x="413" y="206"/>
                </a:lnTo>
                <a:lnTo>
                  <a:pt x="424" y="210"/>
                </a:lnTo>
                <a:lnTo>
                  <a:pt x="426" y="216"/>
                </a:lnTo>
                <a:lnTo>
                  <a:pt x="429" y="227"/>
                </a:lnTo>
                <a:lnTo>
                  <a:pt x="439" y="232"/>
                </a:lnTo>
                <a:lnTo>
                  <a:pt x="439" y="236"/>
                </a:lnTo>
                <a:lnTo>
                  <a:pt x="437" y="240"/>
                </a:lnTo>
                <a:lnTo>
                  <a:pt x="439" y="244"/>
                </a:lnTo>
                <a:lnTo>
                  <a:pt x="441" y="251"/>
                </a:lnTo>
                <a:lnTo>
                  <a:pt x="443" y="261"/>
                </a:lnTo>
                <a:lnTo>
                  <a:pt x="439" y="266"/>
                </a:lnTo>
                <a:lnTo>
                  <a:pt x="441" y="270"/>
                </a:lnTo>
                <a:lnTo>
                  <a:pt x="441" y="276"/>
                </a:lnTo>
                <a:lnTo>
                  <a:pt x="439" y="281"/>
                </a:lnTo>
                <a:lnTo>
                  <a:pt x="441" y="289"/>
                </a:lnTo>
                <a:lnTo>
                  <a:pt x="444" y="298"/>
                </a:lnTo>
                <a:lnTo>
                  <a:pt x="444" y="306"/>
                </a:lnTo>
                <a:lnTo>
                  <a:pt x="439" y="315"/>
                </a:lnTo>
                <a:lnTo>
                  <a:pt x="437" y="321"/>
                </a:lnTo>
                <a:lnTo>
                  <a:pt x="443" y="323"/>
                </a:lnTo>
                <a:lnTo>
                  <a:pt x="458" y="328"/>
                </a:lnTo>
                <a:lnTo>
                  <a:pt x="456" y="334"/>
                </a:lnTo>
                <a:lnTo>
                  <a:pt x="452" y="341"/>
                </a:lnTo>
                <a:lnTo>
                  <a:pt x="429" y="343"/>
                </a:lnTo>
                <a:lnTo>
                  <a:pt x="422" y="347"/>
                </a:lnTo>
                <a:lnTo>
                  <a:pt x="420" y="354"/>
                </a:lnTo>
                <a:lnTo>
                  <a:pt x="416" y="360"/>
                </a:lnTo>
                <a:lnTo>
                  <a:pt x="409" y="360"/>
                </a:lnTo>
                <a:lnTo>
                  <a:pt x="407" y="366"/>
                </a:lnTo>
                <a:lnTo>
                  <a:pt x="405" y="369"/>
                </a:lnTo>
                <a:lnTo>
                  <a:pt x="411" y="377"/>
                </a:lnTo>
                <a:lnTo>
                  <a:pt x="418" y="379"/>
                </a:lnTo>
                <a:lnTo>
                  <a:pt x="433" y="379"/>
                </a:lnTo>
                <a:lnTo>
                  <a:pt x="441" y="377"/>
                </a:lnTo>
                <a:lnTo>
                  <a:pt x="444" y="371"/>
                </a:lnTo>
                <a:lnTo>
                  <a:pt x="446" y="369"/>
                </a:lnTo>
                <a:lnTo>
                  <a:pt x="454" y="364"/>
                </a:lnTo>
                <a:lnTo>
                  <a:pt x="459" y="360"/>
                </a:lnTo>
                <a:lnTo>
                  <a:pt x="463" y="358"/>
                </a:lnTo>
                <a:lnTo>
                  <a:pt x="469" y="358"/>
                </a:lnTo>
                <a:lnTo>
                  <a:pt x="478" y="360"/>
                </a:lnTo>
                <a:lnTo>
                  <a:pt x="482" y="369"/>
                </a:lnTo>
                <a:lnTo>
                  <a:pt x="484" y="373"/>
                </a:lnTo>
                <a:lnTo>
                  <a:pt x="488" y="375"/>
                </a:lnTo>
                <a:lnTo>
                  <a:pt x="491" y="373"/>
                </a:lnTo>
                <a:lnTo>
                  <a:pt x="495" y="375"/>
                </a:lnTo>
                <a:lnTo>
                  <a:pt x="497" y="379"/>
                </a:lnTo>
                <a:lnTo>
                  <a:pt x="499" y="383"/>
                </a:lnTo>
                <a:lnTo>
                  <a:pt x="501" y="386"/>
                </a:lnTo>
                <a:lnTo>
                  <a:pt x="501" y="390"/>
                </a:lnTo>
                <a:lnTo>
                  <a:pt x="506" y="390"/>
                </a:lnTo>
                <a:lnTo>
                  <a:pt x="508" y="390"/>
                </a:lnTo>
                <a:lnTo>
                  <a:pt x="510" y="390"/>
                </a:lnTo>
                <a:lnTo>
                  <a:pt x="512" y="394"/>
                </a:lnTo>
                <a:lnTo>
                  <a:pt x="514" y="394"/>
                </a:lnTo>
                <a:lnTo>
                  <a:pt x="516" y="388"/>
                </a:lnTo>
                <a:lnTo>
                  <a:pt x="519" y="379"/>
                </a:lnTo>
                <a:lnTo>
                  <a:pt x="519" y="373"/>
                </a:lnTo>
                <a:lnTo>
                  <a:pt x="519" y="369"/>
                </a:lnTo>
                <a:lnTo>
                  <a:pt x="519" y="366"/>
                </a:lnTo>
                <a:lnTo>
                  <a:pt x="519" y="360"/>
                </a:lnTo>
                <a:lnTo>
                  <a:pt x="518" y="349"/>
                </a:lnTo>
                <a:lnTo>
                  <a:pt x="519" y="341"/>
                </a:lnTo>
                <a:lnTo>
                  <a:pt x="519" y="332"/>
                </a:lnTo>
                <a:lnTo>
                  <a:pt x="521" y="328"/>
                </a:lnTo>
                <a:lnTo>
                  <a:pt x="523" y="330"/>
                </a:lnTo>
                <a:lnTo>
                  <a:pt x="525" y="332"/>
                </a:lnTo>
                <a:lnTo>
                  <a:pt x="525" y="336"/>
                </a:lnTo>
                <a:lnTo>
                  <a:pt x="525" y="339"/>
                </a:lnTo>
                <a:lnTo>
                  <a:pt x="525" y="345"/>
                </a:lnTo>
                <a:lnTo>
                  <a:pt x="529" y="347"/>
                </a:lnTo>
                <a:lnTo>
                  <a:pt x="529" y="351"/>
                </a:lnTo>
                <a:lnTo>
                  <a:pt x="529" y="354"/>
                </a:lnTo>
                <a:lnTo>
                  <a:pt x="527" y="358"/>
                </a:lnTo>
                <a:lnTo>
                  <a:pt x="525" y="360"/>
                </a:lnTo>
                <a:lnTo>
                  <a:pt x="529" y="369"/>
                </a:lnTo>
                <a:lnTo>
                  <a:pt x="536" y="383"/>
                </a:lnTo>
                <a:lnTo>
                  <a:pt x="538" y="383"/>
                </a:lnTo>
                <a:lnTo>
                  <a:pt x="546" y="384"/>
                </a:lnTo>
                <a:lnTo>
                  <a:pt x="546" y="386"/>
                </a:lnTo>
                <a:lnTo>
                  <a:pt x="548" y="392"/>
                </a:lnTo>
                <a:lnTo>
                  <a:pt x="549" y="390"/>
                </a:lnTo>
                <a:lnTo>
                  <a:pt x="553" y="390"/>
                </a:lnTo>
                <a:lnTo>
                  <a:pt x="557" y="394"/>
                </a:lnTo>
                <a:lnTo>
                  <a:pt x="559" y="396"/>
                </a:lnTo>
                <a:lnTo>
                  <a:pt x="561" y="398"/>
                </a:lnTo>
                <a:lnTo>
                  <a:pt x="564" y="399"/>
                </a:lnTo>
                <a:lnTo>
                  <a:pt x="566" y="403"/>
                </a:lnTo>
                <a:lnTo>
                  <a:pt x="570" y="405"/>
                </a:lnTo>
                <a:lnTo>
                  <a:pt x="574" y="407"/>
                </a:lnTo>
                <a:lnTo>
                  <a:pt x="574" y="411"/>
                </a:lnTo>
                <a:lnTo>
                  <a:pt x="578" y="413"/>
                </a:lnTo>
                <a:lnTo>
                  <a:pt x="581" y="418"/>
                </a:lnTo>
                <a:lnTo>
                  <a:pt x="583" y="424"/>
                </a:lnTo>
                <a:lnTo>
                  <a:pt x="585" y="428"/>
                </a:lnTo>
                <a:lnTo>
                  <a:pt x="587" y="433"/>
                </a:lnTo>
                <a:lnTo>
                  <a:pt x="591" y="435"/>
                </a:lnTo>
                <a:lnTo>
                  <a:pt x="593" y="435"/>
                </a:lnTo>
                <a:lnTo>
                  <a:pt x="594" y="435"/>
                </a:lnTo>
                <a:lnTo>
                  <a:pt x="598" y="435"/>
                </a:lnTo>
                <a:lnTo>
                  <a:pt x="602" y="435"/>
                </a:lnTo>
                <a:lnTo>
                  <a:pt x="604" y="439"/>
                </a:lnTo>
                <a:lnTo>
                  <a:pt x="606" y="448"/>
                </a:lnTo>
                <a:lnTo>
                  <a:pt x="608" y="452"/>
                </a:lnTo>
                <a:lnTo>
                  <a:pt x="611" y="456"/>
                </a:lnTo>
                <a:lnTo>
                  <a:pt x="608" y="456"/>
                </a:lnTo>
                <a:lnTo>
                  <a:pt x="608" y="458"/>
                </a:lnTo>
                <a:lnTo>
                  <a:pt x="608" y="463"/>
                </a:lnTo>
                <a:lnTo>
                  <a:pt x="611" y="467"/>
                </a:lnTo>
                <a:lnTo>
                  <a:pt x="609" y="469"/>
                </a:lnTo>
                <a:lnTo>
                  <a:pt x="604" y="471"/>
                </a:lnTo>
                <a:lnTo>
                  <a:pt x="604" y="478"/>
                </a:lnTo>
                <a:lnTo>
                  <a:pt x="604" y="482"/>
                </a:lnTo>
                <a:lnTo>
                  <a:pt x="606" y="484"/>
                </a:lnTo>
                <a:lnTo>
                  <a:pt x="604" y="493"/>
                </a:lnTo>
                <a:lnTo>
                  <a:pt x="602" y="493"/>
                </a:lnTo>
                <a:lnTo>
                  <a:pt x="600" y="493"/>
                </a:lnTo>
                <a:lnTo>
                  <a:pt x="596" y="493"/>
                </a:lnTo>
                <a:lnTo>
                  <a:pt x="594" y="493"/>
                </a:lnTo>
                <a:lnTo>
                  <a:pt x="593" y="491"/>
                </a:lnTo>
                <a:lnTo>
                  <a:pt x="591" y="491"/>
                </a:lnTo>
                <a:lnTo>
                  <a:pt x="589" y="489"/>
                </a:lnTo>
                <a:lnTo>
                  <a:pt x="587" y="489"/>
                </a:lnTo>
                <a:lnTo>
                  <a:pt x="585" y="488"/>
                </a:lnTo>
                <a:lnTo>
                  <a:pt x="583" y="488"/>
                </a:lnTo>
                <a:lnTo>
                  <a:pt x="581" y="488"/>
                </a:lnTo>
                <a:lnTo>
                  <a:pt x="579" y="486"/>
                </a:lnTo>
                <a:lnTo>
                  <a:pt x="578" y="486"/>
                </a:lnTo>
                <a:lnTo>
                  <a:pt x="576" y="486"/>
                </a:lnTo>
                <a:lnTo>
                  <a:pt x="574" y="484"/>
                </a:lnTo>
                <a:lnTo>
                  <a:pt x="574" y="484"/>
                </a:lnTo>
                <a:lnTo>
                  <a:pt x="572" y="484"/>
                </a:lnTo>
                <a:lnTo>
                  <a:pt x="570" y="484"/>
                </a:lnTo>
                <a:lnTo>
                  <a:pt x="568" y="486"/>
                </a:lnTo>
                <a:lnTo>
                  <a:pt x="566" y="486"/>
                </a:lnTo>
                <a:lnTo>
                  <a:pt x="564" y="488"/>
                </a:lnTo>
                <a:lnTo>
                  <a:pt x="563" y="488"/>
                </a:lnTo>
                <a:lnTo>
                  <a:pt x="561" y="488"/>
                </a:lnTo>
                <a:lnTo>
                  <a:pt x="559" y="488"/>
                </a:lnTo>
                <a:lnTo>
                  <a:pt x="559" y="489"/>
                </a:lnTo>
                <a:lnTo>
                  <a:pt x="557" y="491"/>
                </a:lnTo>
                <a:lnTo>
                  <a:pt x="555" y="493"/>
                </a:lnTo>
                <a:lnTo>
                  <a:pt x="553" y="495"/>
                </a:lnTo>
                <a:lnTo>
                  <a:pt x="551" y="495"/>
                </a:lnTo>
                <a:lnTo>
                  <a:pt x="549" y="497"/>
                </a:lnTo>
                <a:lnTo>
                  <a:pt x="548" y="497"/>
                </a:lnTo>
                <a:lnTo>
                  <a:pt x="546" y="497"/>
                </a:lnTo>
                <a:lnTo>
                  <a:pt x="544" y="497"/>
                </a:lnTo>
                <a:lnTo>
                  <a:pt x="542" y="497"/>
                </a:lnTo>
                <a:lnTo>
                  <a:pt x="540" y="497"/>
                </a:lnTo>
                <a:lnTo>
                  <a:pt x="538" y="497"/>
                </a:lnTo>
                <a:lnTo>
                  <a:pt x="536" y="497"/>
                </a:lnTo>
                <a:lnTo>
                  <a:pt x="534" y="497"/>
                </a:lnTo>
                <a:lnTo>
                  <a:pt x="531" y="497"/>
                </a:lnTo>
                <a:lnTo>
                  <a:pt x="529" y="497"/>
                </a:lnTo>
                <a:lnTo>
                  <a:pt x="527" y="497"/>
                </a:lnTo>
                <a:lnTo>
                  <a:pt x="525" y="495"/>
                </a:lnTo>
                <a:lnTo>
                  <a:pt x="525" y="495"/>
                </a:lnTo>
                <a:lnTo>
                  <a:pt x="523" y="495"/>
                </a:lnTo>
                <a:lnTo>
                  <a:pt x="521" y="495"/>
                </a:lnTo>
                <a:lnTo>
                  <a:pt x="519" y="495"/>
                </a:lnTo>
                <a:lnTo>
                  <a:pt x="518" y="493"/>
                </a:lnTo>
                <a:lnTo>
                  <a:pt x="516" y="491"/>
                </a:lnTo>
                <a:lnTo>
                  <a:pt x="516" y="489"/>
                </a:lnTo>
                <a:lnTo>
                  <a:pt x="516" y="488"/>
                </a:lnTo>
                <a:lnTo>
                  <a:pt x="514" y="486"/>
                </a:lnTo>
                <a:lnTo>
                  <a:pt x="514" y="484"/>
                </a:lnTo>
                <a:lnTo>
                  <a:pt x="514" y="482"/>
                </a:lnTo>
                <a:lnTo>
                  <a:pt x="512" y="480"/>
                </a:lnTo>
                <a:lnTo>
                  <a:pt x="512" y="478"/>
                </a:lnTo>
                <a:lnTo>
                  <a:pt x="510" y="476"/>
                </a:lnTo>
                <a:lnTo>
                  <a:pt x="510" y="474"/>
                </a:lnTo>
                <a:lnTo>
                  <a:pt x="508" y="474"/>
                </a:lnTo>
                <a:lnTo>
                  <a:pt x="508" y="471"/>
                </a:lnTo>
                <a:lnTo>
                  <a:pt x="506" y="469"/>
                </a:lnTo>
                <a:lnTo>
                  <a:pt x="504" y="467"/>
                </a:lnTo>
                <a:lnTo>
                  <a:pt x="504" y="465"/>
                </a:lnTo>
                <a:lnTo>
                  <a:pt x="503" y="465"/>
                </a:lnTo>
                <a:lnTo>
                  <a:pt x="501" y="463"/>
                </a:lnTo>
                <a:lnTo>
                  <a:pt x="499" y="463"/>
                </a:lnTo>
                <a:lnTo>
                  <a:pt x="497" y="463"/>
                </a:lnTo>
                <a:lnTo>
                  <a:pt x="495" y="461"/>
                </a:lnTo>
                <a:lnTo>
                  <a:pt x="493" y="461"/>
                </a:lnTo>
                <a:lnTo>
                  <a:pt x="493" y="459"/>
                </a:lnTo>
                <a:lnTo>
                  <a:pt x="491" y="459"/>
                </a:lnTo>
                <a:lnTo>
                  <a:pt x="489" y="458"/>
                </a:lnTo>
                <a:lnTo>
                  <a:pt x="488" y="458"/>
                </a:lnTo>
                <a:lnTo>
                  <a:pt x="486" y="458"/>
                </a:lnTo>
                <a:lnTo>
                  <a:pt x="484" y="458"/>
                </a:lnTo>
                <a:lnTo>
                  <a:pt x="482" y="456"/>
                </a:lnTo>
                <a:lnTo>
                  <a:pt x="480" y="454"/>
                </a:lnTo>
                <a:lnTo>
                  <a:pt x="480" y="452"/>
                </a:lnTo>
                <a:lnTo>
                  <a:pt x="478" y="452"/>
                </a:lnTo>
                <a:lnTo>
                  <a:pt x="478" y="450"/>
                </a:lnTo>
                <a:lnTo>
                  <a:pt x="476" y="450"/>
                </a:lnTo>
                <a:lnTo>
                  <a:pt x="473" y="448"/>
                </a:lnTo>
                <a:lnTo>
                  <a:pt x="471" y="448"/>
                </a:lnTo>
                <a:lnTo>
                  <a:pt x="469" y="448"/>
                </a:lnTo>
                <a:lnTo>
                  <a:pt x="467" y="448"/>
                </a:lnTo>
                <a:lnTo>
                  <a:pt x="461" y="454"/>
                </a:lnTo>
                <a:lnTo>
                  <a:pt x="458" y="452"/>
                </a:lnTo>
                <a:lnTo>
                  <a:pt x="452" y="448"/>
                </a:lnTo>
                <a:lnTo>
                  <a:pt x="443" y="452"/>
                </a:lnTo>
                <a:lnTo>
                  <a:pt x="437" y="458"/>
                </a:lnTo>
                <a:lnTo>
                  <a:pt x="429" y="452"/>
                </a:lnTo>
                <a:lnTo>
                  <a:pt x="416" y="452"/>
                </a:lnTo>
                <a:lnTo>
                  <a:pt x="407" y="446"/>
                </a:lnTo>
                <a:lnTo>
                  <a:pt x="403" y="441"/>
                </a:lnTo>
                <a:lnTo>
                  <a:pt x="398" y="439"/>
                </a:lnTo>
                <a:lnTo>
                  <a:pt x="396" y="435"/>
                </a:lnTo>
                <a:lnTo>
                  <a:pt x="392" y="435"/>
                </a:lnTo>
                <a:lnTo>
                  <a:pt x="390" y="431"/>
                </a:lnTo>
                <a:lnTo>
                  <a:pt x="384" y="431"/>
                </a:lnTo>
                <a:lnTo>
                  <a:pt x="379" y="422"/>
                </a:lnTo>
                <a:lnTo>
                  <a:pt x="377" y="420"/>
                </a:lnTo>
                <a:lnTo>
                  <a:pt x="371" y="416"/>
                </a:lnTo>
                <a:lnTo>
                  <a:pt x="366" y="409"/>
                </a:lnTo>
                <a:lnTo>
                  <a:pt x="362" y="405"/>
                </a:lnTo>
                <a:lnTo>
                  <a:pt x="347" y="416"/>
                </a:lnTo>
                <a:lnTo>
                  <a:pt x="336" y="416"/>
                </a:lnTo>
                <a:lnTo>
                  <a:pt x="336" y="414"/>
                </a:lnTo>
                <a:lnTo>
                  <a:pt x="334" y="414"/>
                </a:lnTo>
                <a:lnTo>
                  <a:pt x="334" y="413"/>
                </a:lnTo>
                <a:lnTo>
                  <a:pt x="332" y="413"/>
                </a:lnTo>
                <a:lnTo>
                  <a:pt x="330" y="413"/>
                </a:lnTo>
                <a:lnTo>
                  <a:pt x="326" y="413"/>
                </a:lnTo>
                <a:lnTo>
                  <a:pt x="324" y="413"/>
                </a:lnTo>
                <a:lnTo>
                  <a:pt x="323" y="413"/>
                </a:lnTo>
                <a:lnTo>
                  <a:pt x="321" y="413"/>
                </a:lnTo>
                <a:lnTo>
                  <a:pt x="319" y="411"/>
                </a:lnTo>
                <a:lnTo>
                  <a:pt x="317" y="409"/>
                </a:lnTo>
                <a:lnTo>
                  <a:pt x="313" y="409"/>
                </a:lnTo>
                <a:lnTo>
                  <a:pt x="311" y="409"/>
                </a:lnTo>
                <a:lnTo>
                  <a:pt x="309" y="409"/>
                </a:lnTo>
                <a:lnTo>
                  <a:pt x="308" y="409"/>
                </a:lnTo>
                <a:lnTo>
                  <a:pt x="304" y="407"/>
                </a:lnTo>
                <a:lnTo>
                  <a:pt x="302" y="407"/>
                </a:lnTo>
                <a:lnTo>
                  <a:pt x="302" y="405"/>
                </a:lnTo>
                <a:lnTo>
                  <a:pt x="300" y="405"/>
                </a:lnTo>
                <a:lnTo>
                  <a:pt x="298" y="403"/>
                </a:lnTo>
                <a:lnTo>
                  <a:pt x="298" y="401"/>
                </a:lnTo>
                <a:lnTo>
                  <a:pt x="296" y="401"/>
                </a:lnTo>
                <a:lnTo>
                  <a:pt x="294" y="399"/>
                </a:lnTo>
                <a:lnTo>
                  <a:pt x="294" y="398"/>
                </a:lnTo>
                <a:lnTo>
                  <a:pt x="293" y="396"/>
                </a:lnTo>
                <a:lnTo>
                  <a:pt x="291" y="396"/>
                </a:lnTo>
                <a:lnTo>
                  <a:pt x="289" y="394"/>
                </a:lnTo>
                <a:lnTo>
                  <a:pt x="287" y="394"/>
                </a:lnTo>
                <a:lnTo>
                  <a:pt x="287" y="394"/>
                </a:lnTo>
                <a:lnTo>
                  <a:pt x="283" y="394"/>
                </a:lnTo>
                <a:lnTo>
                  <a:pt x="281" y="394"/>
                </a:lnTo>
                <a:lnTo>
                  <a:pt x="279" y="394"/>
                </a:lnTo>
                <a:lnTo>
                  <a:pt x="278" y="392"/>
                </a:lnTo>
                <a:lnTo>
                  <a:pt x="276" y="392"/>
                </a:lnTo>
                <a:lnTo>
                  <a:pt x="276" y="388"/>
                </a:lnTo>
                <a:lnTo>
                  <a:pt x="276" y="386"/>
                </a:lnTo>
                <a:lnTo>
                  <a:pt x="276" y="384"/>
                </a:lnTo>
                <a:lnTo>
                  <a:pt x="274" y="383"/>
                </a:lnTo>
                <a:lnTo>
                  <a:pt x="274" y="381"/>
                </a:lnTo>
                <a:lnTo>
                  <a:pt x="274" y="379"/>
                </a:lnTo>
                <a:lnTo>
                  <a:pt x="272" y="377"/>
                </a:lnTo>
                <a:lnTo>
                  <a:pt x="270" y="375"/>
                </a:lnTo>
                <a:lnTo>
                  <a:pt x="270" y="373"/>
                </a:lnTo>
                <a:lnTo>
                  <a:pt x="268" y="373"/>
                </a:lnTo>
                <a:lnTo>
                  <a:pt x="266" y="373"/>
                </a:lnTo>
                <a:lnTo>
                  <a:pt x="264" y="373"/>
                </a:lnTo>
                <a:lnTo>
                  <a:pt x="261" y="373"/>
                </a:lnTo>
                <a:lnTo>
                  <a:pt x="259" y="373"/>
                </a:lnTo>
                <a:lnTo>
                  <a:pt x="257" y="373"/>
                </a:lnTo>
                <a:lnTo>
                  <a:pt x="253" y="373"/>
                </a:lnTo>
                <a:lnTo>
                  <a:pt x="251" y="373"/>
                </a:lnTo>
                <a:lnTo>
                  <a:pt x="249" y="373"/>
                </a:lnTo>
                <a:lnTo>
                  <a:pt x="246" y="373"/>
                </a:lnTo>
                <a:lnTo>
                  <a:pt x="244" y="373"/>
                </a:lnTo>
                <a:lnTo>
                  <a:pt x="242" y="371"/>
                </a:lnTo>
                <a:lnTo>
                  <a:pt x="240" y="371"/>
                </a:lnTo>
                <a:lnTo>
                  <a:pt x="238" y="371"/>
                </a:lnTo>
                <a:lnTo>
                  <a:pt x="236" y="371"/>
                </a:lnTo>
                <a:lnTo>
                  <a:pt x="234" y="371"/>
                </a:lnTo>
                <a:lnTo>
                  <a:pt x="231" y="371"/>
                </a:lnTo>
                <a:lnTo>
                  <a:pt x="229" y="371"/>
                </a:lnTo>
                <a:lnTo>
                  <a:pt x="227" y="369"/>
                </a:lnTo>
                <a:lnTo>
                  <a:pt x="225" y="369"/>
                </a:lnTo>
                <a:lnTo>
                  <a:pt x="225" y="369"/>
                </a:lnTo>
                <a:lnTo>
                  <a:pt x="225" y="368"/>
                </a:lnTo>
                <a:lnTo>
                  <a:pt x="223" y="366"/>
                </a:lnTo>
                <a:lnTo>
                  <a:pt x="221" y="368"/>
                </a:lnTo>
                <a:lnTo>
                  <a:pt x="219" y="368"/>
                </a:lnTo>
                <a:lnTo>
                  <a:pt x="218" y="369"/>
                </a:lnTo>
                <a:lnTo>
                  <a:pt x="216" y="369"/>
                </a:lnTo>
                <a:lnTo>
                  <a:pt x="214" y="369"/>
                </a:lnTo>
                <a:lnTo>
                  <a:pt x="212" y="368"/>
                </a:lnTo>
                <a:lnTo>
                  <a:pt x="210" y="368"/>
                </a:lnTo>
                <a:lnTo>
                  <a:pt x="208" y="368"/>
                </a:lnTo>
                <a:lnTo>
                  <a:pt x="206" y="366"/>
                </a:lnTo>
                <a:lnTo>
                  <a:pt x="204" y="368"/>
                </a:lnTo>
                <a:lnTo>
                  <a:pt x="203" y="368"/>
                </a:lnTo>
                <a:lnTo>
                  <a:pt x="201" y="368"/>
                </a:lnTo>
                <a:lnTo>
                  <a:pt x="199" y="369"/>
                </a:lnTo>
                <a:lnTo>
                  <a:pt x="197" y="369"/>
                </a:lnTo>
                <a:lnTo>
                  <a:pt x="195" y="368"/>
                </a:lnTo>
                <a:lnTo>
                  <a:pt x="193" y="368"/>
                </a:lnTo>
                <a:lnTo>
                  <a:pt x="193" y="366"/>
                </a:lnTo>
                <a:lnTo>
                  <a:pt x="191" y="364"/>
                </a:lnTo>
                <a:lnTo>
                  <a:pt x="189" y="362"/>
                </a:lnTo>
                <a:lnTo>
                  <a:pt x="189" y="360"/>
                </a:lnTo>
                <a:lnTo>
                  <a:pt x="188" y="358"/>
                </a:lnTo>
                <a:lnTo>
                  <a:pt x="188" y="356"/>
                </a:lnTo>
                <a:lnTo>
                  <a:pt x="186" y="354"/>
                </a:lnTo>
                <a:lnTo>
                  <a:pt x="184" y="354"/>
                </a:lnTo>
                <a:lnTo>
                  <a:pt x="184" y="353"/>
                </a:lnTo>
                <a:lnTo>
                  <a:pt x="182" y="351"/>
                </a:lnTo>
                <a:lnTo>
                  <a:pt x="182" y="349"/>
                </a:lnTo>
                <a:lnTo>
                  <a:pt x="182" y="347"/>
                </a:lnTo>
                <a:lnTo>
                  <a:pt x="180" y="345"/>
                </a:lnTo>
                <a:lnTo>
                  <a:pt x="180" y="341"/>
                </a:lnTo>
                <a:lnTo>
                  <a:pt x="180" y="339"/>
                </a:lnTo>
                <a:lnTo>
                  <a:pt x="180" y="338"/>
                </a:lnTo>
                <a:lnTo>
                  <a:pt x="178" y="336"/>
                </a:lnTo>
                <a:lnTo>
                  <a:pt x="176" y="336"/>
                </a:lnTo>
                <a:lnTo>
                  <a:pt x="176" y="334"/>
                </a:lnTo>
                <a:lnTo>
                  <a:pt x="174" y="332"/>
                </a:lnTo>
                <a:lnTo>
                  <a:pt x="173" y="332"/>
                </a:lnTo>
                <a:lnTo>
                  <a:pt x="171" y="330"/>
                </a:lnTo>
                <a:lnTo>
                  <a:pt x="167" y="328"/>
                </a:lnTo>
                <a:lnTo>
                  <a:pt x="165" y="328"/>
                </a:lnTo>
                <a:lnTo>
                  <a:pt x="165" y="326"/>
                </a:lnTo>
                <a:lnTo>
                  <a:pt x="163" y="326"/>
                </a:lnTo>
                <a:lnTo>
                  <a:pt x="161" y="324"/>
                </a:lnTo>
                <a:lnTo>
                  <a:pt x="159" y="324"/>
                </a:lnTo>
                <a:lnTo>
                  <a:pt x="158" y="324"/>
                </a:lnTo>
                <a:lnTo>
                  <a:pt x="158" y="323"/>
                </a:lnTo>
                <a:lnTo>
                  <a:pt x="156" y="323"/>
                </a:lnTo>
                <a:lnTo>
                  <a:pt x="154" y="321"/>
                </a:lnTo>
                <a:lnTo>
                  <a:pt x="152" y="319"/>
                </a:lnTo>
                <a:lnTo>
                  <a:pt x="150" y="319"/>
                </a:lnTo>
                <a:lnTo>
                  <a:pt x="148" y="319"/>
                </a:lnTo>
                <a:lnTo>
                  <a:pt x="146" y="319"/>
                </a:lnTo>
                <a:lnTo>
                  <a:pt x="144" y="321"/>
                </a:lnTo>
                <a:lnTo>
                  <a:pt x="144" y="321"/>
                </a:lnTo>
                <a:lnTo>
                  <a:pt x="142" y="321"/>
                </a:lnTo>
                <a:lnTo>
                  <a:pt x="141" y="323"/>
                </a:lnTo>
                <a:lnTo>
                  <a:pt x="139" y="323"/>
                </a:lnTo>
                <a:lnTo>
                  <a:pt x="135" y="323"/>
                </a:lnTo>
                <a:lnTo>
                  <a:pt x="133" y="323"/>
                </a:lnTo>
                <a:lnTo>
                  <a:pt x="131" y="321"/>
                </a:lnTo>
                <a:lnTo>
                  <a:pt x="127" y="321"/>
                </a:lnTo>
                <a:lnTo>
                  <a:pt x="126" y="321"/>
                </a:lnTo>
                <a:lnTo>
                  <a:pt x="124" y="321"/>
                </a:lnTo>
                <a:lnTo>
                  <a:pt x="120" y="321"/>
                </a:lnTo>
                <a:lnTo>
                  <a:pt x="118" y="321"/>
                </a:lnTo>
                <a:lnTo>
                  <a:pt x="116" y="321"/>
                </a:lnTo>
                <a:lnTo>
                  <a:pt x="112" y="321"/>
                </a:lnTo>
                <a:lnTo>
                  <a:pt x="111" y="321"/>
                </a:lnTo>
                <a:lnTo>
                  <a:pt x="109" y="321"/>
                </a:lnTo>
                <a:lnTo>
                  <a:pt x="105" y="321"/>
                </a:lnTo>
                <a:lnTo>
                  <a:pt x="103" y="321"/>
                </a:lnTo>
                <a:lnTo>
                  <a:pt x="101" y="321"/>
                </a:lnTo>
                <a:lnTo>
                  <a:pt x="97" y="321"/>
                </a:lnTo>
                <a:lnTo>
                  <a:pt x="97" y="321"/>
                </a:lnTo>
                <a:lnTo>
                  <a:pt x="96" y="321"/>
                </a:lnTo>
                <a:lnTo>
                  <a:pt x="92" y="321"/>
                </a:lnTo>
                <a:lnTo>
                  <a:pt x="90" y="321"/>
                </a:lnTo>
                <a:lnTo>
                  <a:pt x="88" y="319"/>
                </a:lnTo>
                <a:lnTo>
                  <a:pt x="86" y="319"/>
                </a:lnTo>
                <a:lnTo>
                  <a:pt x="84" y="319"/>
                </a:lnTo>
                <a:lnTo>
                  <a:pt x="82" y="317"/>
                </a:lnTo>
                <a:lnTo>
                  <a:pt x="81" y="317"/>
                </a:lnTo>
                <a:lnTo>
                  <a:pt x="79" y="317"/>
                </a:lnTo>
                <a:lnTo>
                  <a:pt x="79" y="315"/>
                </a:lnTo>
                <a:lnTo>
                  <a:pt x="77" y="313"/>
                </a:lnTo>
                <a:lnTo>
                  <a:pt x="75" y="313"/>
                </a:lnTo>
                <a:lnTo>
                  <a:pt x="75" y="311"/>
                </a:lnTo>
                <a:lnTo>
                  <a:pt x="73" y="309"/>
                </a:lnTo>
                <a:lnTo>
                  <a:pt x="71" y="308"/>
                </a:lnTo>
                <a:lnTo>
                  <a:pt x="69" y="308"/>
                </a:lnTo>
                <a:lnTo>
                  <a:pt x="69" y="306"/>
                </a:lnTo>
                <a:lnTo>
                  <a:pt x="67" y="306"/>
                </a:lnTo>
                <a:lnTo>
                  <a:pt x="66" y="304"/>
                </a:lnTo>
                <a:lnTo>
                  <a:pt x="66" y="302"/>
                </a:lnTo>
                <a:lnTo>
                  <a:pt x="64" y="300"/>
                </a:lnTo>
                <a:lnTo>
                  <a:pt x="62" y="300"/>
                </a:lnTo>
                <a:lnTo>
                  <a:pt x="60" y="298"/>
                </a:lnTo>
                <a:lnTo>
                  <a:pt x="60" y="296"/>
                </a:lnTo>
                <a:lnTo>
                  <a:pt x="58" y="296"/>
                </a:lnTo>
                <a:lnTo>
                  <a:pt x="56" y="294"/>
                </a:lnTo>
                <a:lnTo>
                  <a:pt x="54" y="294"/>
                </a:lnTo>
                <a:lnTo>
                  <a:pt x="52" y="294"/>
                </a:lnTo>
                <a:lnTo>
                  <a:pt x="51" y="287"/>
                </a:lnTo>
                <a:lnTo>
                  <a:pt x="51" y="285"/>
                </a:lnTo>
                <a:lnTo>
                  <a:pt x="51" y="283"/>
                </a:lnTo>
                <a:lnTo>
                  <a:pt x="51" y="281"/>
                </a:lnTo>
                <a:lnTo>
                  <a:pt x="51" y="279"/>
                </a:lnTo>
                <a:lnTo>
                  <a:pt x="51" y="279"/>
                </a:lnTo>
                <a:lnTo>
                  <a:pt x="51" y="278"/>
                </a:lnTo>
                <a:lnTo>
                  <a:pt x="51" y="276"/>
                </a:lnTo>
                <a:lnTo>
                  <a:pt x="51" y="274"/>
                </a:lnTo>
                <a:lnTo>
                  <a:pt x="51" y="272"/>
                </a:lnTo>
                <a:lnTo>
                  <a:pt x="51" y="272"/>
                </a:lnTo>
                <a:lnTo>
                  <a:pt x="51" y="270"/>
                </a:lnTo>
                <a:lnTo>
                  <a:pt x="52" y="270"/>
                </a:lnTo>
                <a:lnTo>
                  <a:pt x="54" y="270"/>
                </a:lnTo>
                <a:lnTo>
                  <a:pt x="56" y="270"/>
                </a:lnTo>
                <a:lnTo>
                  <a:pt x="58" y="270"/>
                </a:lnTo>
                <a:lnTo>
                  <a:pt x="60" y="268"/>
                </a:lnTo>
                <a:lnTo>
                  <a:pt x="60" y="266"/>
                </a:lnTo>
                <a:lnTo>
                  <a:pt x="60" y="264"/>
                </a:lnTo>
                <a:lnTo>
                  <a:pt x="58" y="264"/>
                </a:lnTo>
                <a:lnTo>
                  <a:pt x="58" y="263"/>
                </a:lnTo>
                <a:lnTo>
                  <a:pt x="58" y="261"/>
                </a:lnTo>
                <a:lnTo>
                  <a:pt x="56" y="261"/>
                </a:lnTo>
                <a:lnTo>
                  <a:pt x="56" y="259"/>
                </a:lnTo>
                <a:lnTo>
                  <a:pt x="56" y="257"/>
                </a:lnTo>
                <a:lnTo>
                  <a:pt x="54" y="257"/>
                </a:lnTo>
                <a:lnTo>
                  <a:pt x="54" y="255"/>
                </a:lnTo>
                <a:lnTo>
                  <a:pt x="52" y="253"/>
                </a:lnTo>
                <a:lnTo>
                  <a:pt x="51" y="251"/>
                </a:lnTo>
                <a:lnTo>
                  <a:pt x="51" y="251"/>
                </a:lnTo>
                <a:lnTo>
                  <a:pt x="51" y="249"/>
                </a:lnTo>
                <a:lnTo>
                  <a:pt x="49" y="249"/>
                </a:lnTo>
                <a:lnTo>
                  <a:pt x="49" y="248"/>
                </a:lnTo>
                <a:lnTo>
                  <a:pt x="47" y="248"/>
                </a:lnTo>
                <a:lnTo>
                  <a:pt x="47" y="246"/>
                </a:lnTo>
                <a:lnTo>
                  <a:pt x="45" y="246"/>
                </a:lnTo>
                <a:lnTo>
                  <a:pt x="43" y="244"/>
                </a:lnTo>
                <a:lnTo>
                  <a:pt x="41" y="242"/>
                </a:lnTo>
                <a:lnTo>
                  <a:pt x="39" y="240"/>
                </a:lnTo>
                <a:lnTo>
                  <a:pt x="37" y="240"/>
                </a:lnTo>
                <a:lnTo>
                  <a:pt x="37" y="238"/>
                </a:lnTo>
                <a:lnTo>
                  <a:pt x="36" y="238"/>
                </a:lnTo>
                <a:lnTo>
                  <a:pt x="36" y="236"/>
                </a:lnTo>
                <a:lnTo>
                  <a:pt x="34" y="236"/>
                </a:lnTo>
                <a:lnTo>
                  <a:pt x="32" y="234"/>
                </a:lnTo>
                <a:lnTo>
                  <a:pt x="30" y="234"/>
                </a:lnTo>
                <a:lnTo>
                  <a:pt x="28" y="232"/>
                </a:lnTo>
                <a:lnTo>
                  <a:pt x="26" y="231"/>
                </a:lnTo>
                <a:lnTo>
                  <a:pt x="24" y="229"/>
                </a:lnTo>
                <a:lnTo>
                  <a:pt x="24" y="227"/>
                </a:lnTo>
                <a:lnTo>
                  <a:pt x="26" y="225"/>
                </a:lnTo>
                <a:lnTo>
                  <a:pt x="28" y="225"/>
                </a:lnTo>
                <a:lnTo>
                  <a:pt x="30" y="223"/>
                </a:lnTo>
                <a:lnTo>
                  <a:pt x="32" y="221"/>
                </a:lnTo>
                <a:lnTo>
                  <a:pt x="34" y="219"/>
                </a:lnTo>
                <a:lnTo>
                  <a:pt x="32" y="217"/>
                </a:lnTo>
                <a:lnTo>
                  <a:pt x="30" y="216"/>
                </a:lnTo>
                <a:lnTo>
                  <a:pt x="30" y="214"/>
                </a:lnTo>
                <a:lnTo>
                  <a:pt x="28" y="212"/>
                </a:lnTo>
                <a:lnTo>
                  <a:pt x="24" y="210"/>
                </a:lnTo>
                <a:lnTo>
                  <a:pt x="22" y="210"/>
                </a:lnTo>
                <a:lnTo>
                  <a:pt x="21" y="208"/>
                </a:lnTo>
                <a:lnTo>
                  <a:pt x="17" y="206"/>
                </a:lnTo>
                <a:lnTo>
                  <a:pt x="15" y="202"/>
                </a:lnTo>
                <a:lnTo>
                  <a:pt x="13" y="201"/>
                </a:lnTo>
                <a:lnTo>
                  <a:pt x="11" y="199"/>
                </a:lnTo>
                <a:lnTo>
                  <a:pt x="7" y="197"/>
                </a:lnTo>
                <a:lnTo>
                  <a:pt x="2" y="193"/>
                </a:lnTo>
                <a:lnTo>
                  <a:pt x="2" y="191"/>
                </a:lnTo>
                <a:lnTo>
                  <a:pt x="2" y="189"/>
                </a:lnTo>
                <a:lnTo>
                  <a:pt x="0" y="189"/>
                </a:lnTo>
                <a:lnTo>
                  <a:pt x="2" y="189"/>
                </a:lnTo>
                <a:lnTo>
                  <a:pt x="2" y="187"/>
                </a:lnTo>
                <a:lnTo>
                  <a:pt x="2" y="186"/>
                </a:lnTo>
                <a:lnTo>
                  <a:pt x="4" y="184"/>
                </a:lnTo>
                <a:lnTo>
                  <a:pt x="6" y="180"/>
                </a:lnTo>
                <a:lnTo>
                  <a:pt x="7" y="178"/>
                </a:lnTo>
                <a:lnTo>
                  <a:pt x="9" y="178"/>
                </a:lnTo>
                <a:lnTo>
                  <a:pt x="11" y="180"/>
                </a:lnTo>
                <a:lnTo>
                  <a:pt x="13" y="180"/>
                </a:lnTo>
                <a:lnTo>
                  <a:pt x="15" y="180"/>
                </a:lnTo>
                <a:lnTo>
                  <a:pt x="17" y="180"/>
                </a:lnTo>
                <a:lnTo>
                  <a:pt x="21" y="180"/>
                </a:lnTo>
                <a:lnTo>
                  <a:pt x="22" y="178"/>
                </a:lnTo>
                <a:lnTo>
                  <a:pt x="24" y="178"/>
                </a:lnTo>
                <a:lnTo>
                  <a:pt x="26" y="176"/>
                </a:lnTo>
                <a:lnTo>
                  <a:pt x="28" y="172"/>
                </a:lnTo>
                <a:lnTo>
                  <a:pt x="30" y="172"/>
                </a:lnTo>
                <a:lnTo>
                  <a:pt x="34" y="171"/>
                </a:lnTo>
                <a:lnTo>
                  <a:pt x="36" y="169"/>
                </a:lnTo>
                <a:lnTo>
                  <a:pt x="41" y="169"/>
                </a:lnTo>
                <a:lnTo>
                  <a:pt x="45" y="167"/>
                </a:lnTo>
                <a:lnTo>
                  <a:pt x="47" y="167"/>
                </a:lnTo>
                <a:lnTo>
                  <a:pt x="51" y="165"/>
                </a:lnTo>
                <a:lnTo>
                  <a:pt x="51" y="165"/>
                </a:lnTo>
                <a:lnTo>
                  <a:pt x="54" y="163"/>
                </a:lnTo>
                <a:lnTo>
                  <a:pt x="58" y="163"/>
                </a:lnTo>
                <a:lnTo>
                  <a:pt x="62" y="161"/>
                </a:lnTo>
                <a:lnTo>
                  <a:pt x="64" y="159"/>
                </a:lnTo>
                <a:lnTo>
                  <a:pt x="67" y="159"/>
                </a:lnTo>
                <a:lnTo>
                  <a:pt x="67" y="157"/>
                </a:lnTo>
                <a:lnTo>
                  <a:pt x="69" y="157"/>
                </a:lnTo>
                <a:lnTo>
                  <a:pt x="71" y="156"/>
                </a:lnTo>
                <a:lnTo>
                  <a:pt x="73" y="154"/>
                </a:lnTo>
                <a:lnTo>
                  <a:pt x="73" y="152"/>
                </a:lnTo>
                <a:lnTo>
                  <a:pt x="73" y="150"/>
                </a:lnTo>
                <a:lnTo>
                  <a:pt x="75" y="150"/>
                </a:lnTo>
                <a:lnTo>
                  <a:pt x="77" y="148"/>
                </a:lnTo>
                <a:lnTo>
                  <a:pt x="79" y="148"/>
                </a:lnTo>
                <a:lnTo>
                  <a:pt x="81" y="146"/>
                </a:lnTo>
                <a:lnTo>
                  <a:pt x="81" y="144"/>
                </a:lnTo>
                <a:lnTo>
                  <a:pt x="82" y="144"/>
                </a:lnTo>
                <a:lnTo>
                  <a:pt x="82" y="144"/>
                </a:lnTo>
                <a:lnTo>
                  <a:pt x="82" y="142"/>
                </a:lnTo>
                <a:lnTo>
                  <a:pt x="82" y="141"/>
                </a:lnTo>
                <a:lnTo>
                  <a:pt x="86" y="142"/>
                </a:lnTo>
                <a:lnTo>
                  <a:pt x="88" y="141"/>
                </a:lnTo>
                <a:lnTo>
                  <a:pt x="88" y="139"/>
                </a:lnTo>
                <a:lnTo>
                  <a:pt x="90" y="137"/>
                </a:lnTo>
                <a:lnTo>
                  <a:pt x="90" y="135"/>
                </a:lnTo>
                <a:lnTo>
                  <a:pt x="92" y="133"/>
                </a:lnTo>
                <a:lnTo>
                  <a:pt x="94" y="133"/>
                </a:lnTo>
                <a:lnTo>
                  <a:pt x="94" y="131"/>
                </a:lnTo>
                <a:lnTo>
                  <a:pt x="94" y="129"/>
                </a:lnTo>
                <a:lnTo>
                  <a:pt x="96" y="129"/>
                </a:lnTo>
                <a:lnTo>
                  <a:pt x="96" y="127"/>
                </a:lnTo>
                <a:lnTo>
                  <a:pt x="97" y="126"/>
                </a:lnTo>
                <a:lnTo>
                  <a:pt x="97" y="126"/>
                </a:lnTo>
                <a:lnTo>
                  <a:pt x="97" y="124"/>
                </a:lnTo>
                <a:lnTo>
                  <a:pt x="97" y="122"/>
                </a:lnTo>
                <a:lnTo>
                  <a:pt x="99" y="122"/>
                </a:lnTo>
                <a:lnTo>
                  <a:pt x="101" y="122"/>
                </a:lnTo>
                <a:lnTo>
                  <a:pt x="101" y="120"/>
                </a:lnTo>
                <a:lnTo>
                  <a:pt x="103" y="120"/>
                </a:lnTo>
                <a:lnTo>
                  <a:pt x="103" y="118"/>
                </a:lnTo>
                <a:lnTo>
                  <a:pt x="105" y="116"/>
                </a:lnTo>
                <a:lnTo>
                  <a:pt x="105" y="114"/>
                </a:lnTo>
                <a:lnTo>
                  <a:pt x="103" y="112"/>
                </a:lnTo>
                <a:lnTo>
                  <a:pt x="105" y="111"/>
                </a:lnTo>
                <a:lnTo>
                  <a:pt x="105" y="109"/>
                </a:lnTo>
                <a:lnTo>
                  <a:pt x="107" y="109"/>
                </a:lnTo>
                <a:lnTo>
                  <a:pt x="107" y="107"/>
                </a:lnTo>
                <a:lnTo>
                  <a:pt x="105" y="107"/>
                </a:lnTo>
                <a:lnTo>
                  <a:pt x="105" y="105"/>
                </a:lnTo>
                <a:lnTo>
                  <a:pt x="107" y="105"/>
                </a:lnTo>
                <a:lnTo>
                  <a:pt x="107" y="103"/>
                </a:lnTo>
                <a:lnTo>
                  <a:pt x="107" y="101"/>
                </a:lnTo>
                <a:lnTo>
                  <a:pt x="107" y="101"/>
                </a:lnTo>
                <a:lnTo>
                  <a:pt x="109" y="101"/>
                </a:lnTo>
                <a:lnTo>
                  <a:pt x="109" y="99"/>
                </a:lnTo>
                <a:lnTo>
                  <a:pt x="111" y="99"/>
                </a:lnTo>
                <a:lnTo>
                  <a:pt x="112" y="97"/>
                </a:lnTo>
                <a:lnTo>
                  <a:pt x="112" y="96"/>
                </a:lnTo>
                <a:lnTo>
                  <a:pt x="111" y="96"/>
                </a:lnTo>
                <a:lnTo>
                  <a:pt x="109" y="96"/>
                </a:lnTo>
                <a:lnTo>
                  <a:pt x="107" y="96"/>
                </a:lnTo>
                <a:lnTo>
                  <a:pt x="109" y="94"/>
                </a:lnTo>
                <a:lnTo>
                  <a:pt x="109" y="92"/>
                </a:lnTo>
                <a:lnTo>
                  <a:pt x="107" y="92"/>
                </a:lnTo>
                <a:lnTo>
                  <a:pt x="107" y="90"/>
                </a:lnTo>
                <a:lnTo>
                  <a:pt x="105" y="90"/>
                </a:lnTo>
                <a:lnTo>
                  <a:pt x="105" y="88"/>
                </a:lnTo>
                <a:lnTo>
                  <a:pt x="103" y="88"/>
                </a:lnTo>
                <a:lnTo>
                  <a:pt x="103" y="86"/>
                </a:lnTo>
                <a:lnTo>
                  <a:pt x="105" y="84"/>
                </a:lnTo>
                <a:lnTo>
                  <a:pt x="105" y="82"/>
                </a:lnTo>
                <a:lnTo>
                  <a:pt x="105" y="81"/>
                </a:lnTo>
                <a:lnTo>
                  <a:pt x="105" y="79"/>
                </a:lnTo>
                <a:lnTo>
                  <a:pt x="103" y="81"/>
                </a:lnTo>
                <a:lnTo>
                  <a:pt x="101" y="82"/>
                </a:lnTo>
                <a:lnTo>
                  <a:pt x="101" y="81"/>
                </a:lnTo>
                <a:lnTo>
                  <a:pt x="101" y="79"/>
                </a:lnTo>
                <a:lnTo>
                  <a:pt x="101" y="77"/>
                </a:lnTo>
                <a:lnTo>
                  <a:pt x="99" y="75"/>
                </a:lnTo>
                <a:lnTo>
                  <a:pt x="99" y="77"/>
                </a:lnTo>
                <a:lnTo>
                  <a:pt x="97" y="77"/>
                </a:lnTo>
                <a:lnTo>
                  <a:pt x="97" y="75"/>
                </a:lnTo>
                <a:lnTo>
                  <a:pt x="96" y="69"/>
                </a:lnTo>
                <a:lnTo>
                  <a:pt x="97" y="67"/>
                </a:lnTo>
                <a:lnTo>
                  <a:pt x="97" y="66"/>
                </a:lnTo>
                <a:lnTo>
                  <a:pt x="99" y="64"/>
                </a:lnTo>
                <a:lnTo>
                  <a:pt x="99" y="62"/>
                </a:lnTo>
                <a:lnTo>
                  <a:pt x="99" y="60"/>
                </a:lnTo>
                <a:lnTo>
                  <a:pt x="99" y="58"/>
                </a:lnTo>
                <a:lnTo>
                  <a:pt x="99" y="56"/>
                </a:lnTo>
                <a:lnTo>
                  <a:pt x="99" y="56"/>
                </a:lnTo>
                <a:lnTo>
                  <a:pt x="97" y="56"/>
                </a:lnTo>
                <a:lnTo>
                  <a:pt x="97" y="54"/>
                </a:lnTo>
                <a:lnTo>
                  <a:pt x="97" y="54"/>
                </a:lnTo>
                <a:lnTo>
                  <a:pt x="96" y="52"/>
                </a:lnTo>
                <a:lnTo>
                  <a:pt x="97" y="51"/>
                </a:lnTo>
                <a:lnTo>
                  <a:pt x="97" y="49"/>
                </a:lnTo>
                <a:lnTo>
                  <a:pt x="99" y="47"/>
                </a:lnTo>
                <a:lnTo>
                  <a:pt x="99" y="45"/>
                </a:lnTo>
                <a:lnTo>
                  <a:pt x="99" y="43"/>
                </a:lnTo>
                <a:lnTo>
                  <a:pt x="101" y="43"/>
                </a:lnTo>
                <a:lnTo>
                  <a:pt x="103" y="43"/>
                </a:lnTo>
                <a:lnTo>
                  <a:pt x="103" y="41"/>
                </a:lnTo>
                <a:lnTo>
                  <a:pt x="103" y="39"/>
                </a:lnTo>
                <a:lnTo>
                  <a:pt x="103" y="37"/>
                </a:lnTo>
                <a:lnTo>
                  <a:pt x="103" y="36"/>
                </a:lnTo>
                <a:lnTo>
                  <a:pt x="105" y="37"/>
                </a:lnTo>
                <a:lnTo>
                  <a:pt x="107" y="37"/>
                </a:lnTo>
                <a:lnTo>
                  <a:pt x="107" y="36"/>
                </a:lnTo>
                <a:lnTo>
                  <a:pt x="107" y="34"/>
                </a:lnTo>
                <a:lnTo>
                  <a:pt x="107" y="32"/>
                </a:lnTo>
                <a:lnTo>
                  <a:pt x="109" y="32"/>
                </a:lnTo>
                <a:lnTo>
                  <a:pt x="109" y="34"/>
                </a:lnTo>
                <a:lnTo>
                  <a:pt x="111" y="34"/>
                </a:lnTo>
                <a:lnTo>
                  <a:pt x="112" y="34"/>
                </a:lnTo>
                <a:lnTo>
                  <a:pt x="112" y="32"/>
                </a:lnTo>
                <a:lnTo>
                  <a:pt x="111" y="32"/>
                </a:lnTo>
                <a:lnTo>
                  <a:pt x="111" y="30"/>
                </a:lnTo>
                <a:lnTo>
                  <a:pt x="109" y="28"/>
                </a:lnTo>
                <a:lnTo>
                  <a:pt x="109" y="26"/>
                </a:lnTo>
                <a:lnTo>
                  <a:pt x="111" y="24"/>
                </a:lnTo>
                <a:lnTo>
                  <a:pt x="112" y="24"/>
                </a:lnTo>
                <a:lnTo>
                  <a:pt x="114" y="22"/>
                </a:lnTo>
                <a:lnTo>
                  <a:pt x="116" y="22"/>
                </a:lnTo>
                <a:lnTo>
                  <a:pt x="118" y="22"/>
                </a:lnTo>
                <a:lnTo>
                  <a:pt x="120" y="22"/>
                </a:lnTo>
                <a:lnTo>
                  <a:pt x="120" y="24"/>
                </a:lnTo>
                <a:lnTo>
                  <a:pt x="122" y="24"/>
                </a:lnTo>
                <a:lnTo>
                  <a:pt x="124" y="24"/>
                </a:lnTo>
                <a:lnTo>
                  <a:pt x="126" y="24"/>
                </a:lnTo>
                <a:lnTo>
                  <a:pt x="127" y="22"/>
                </a:lnTo>
                <a:lnTo>
                  <a:pt x="129" y="24"/>
                </a:lnTo>
                <a:lnTo>
                  <a:pt x="131" y="26"/>
                </a:lnTo>
                <a:lnTo>
                  <a:pt x="133" y="26"/>
                </a:lnTo>
                <a:lnTo>
                  <a:pt x="135" y="26"/>
                </a:lnTo>
                <a:lnTo>
                  <a:pt x="137" y="24"/>
                </a:lnTo>
                <a:lnTo>
                  <a:pt x="139" y="24"/>
                </a:lnTo>
                <a:lnTo>
                  <a:pt x="141" y="22"/>
                </a:lnTo>
                <a:lnTo>
                  <a:pt x="142" y="21"/>
                </a:lnTo>
                <a:lnTo>
                  <a:pt x="144" y="19"/>
                </a:lnTo>
                <a:lnTo>
                  <a:pt x="144" y="17"/>
                </a:lnTo>
                <a:lnTo>
                  <a:pt x="144" y="15"/>
                </a:lnTo>
                <a:lnTo>
                  <a:pt x="146" y="15"/>
                </a:lnTo>
                <a:lnTo>
                  <a:pt x="146" y="13"/>
                </a:lnTo>
                <a:lnTo>
                  <a:pt x="146" y="11"/>
                </a:lnTo>
                <a:lnTo>
                  <a:pt x="148" y="11"/>
                </a:lnTo>
                <a:lnTo>
                  <a:pt x="148" y="11"/>
                </a:lnTo>
                <a:lnTo>
                  <a:pt x="150" y="9"/>
                </a:lnTo>
                <a:lnTo>
                  <a:pt x="152" y="7"/>
                </a:lnTo>
                <a:lnTo>
                  <a:pt x="152" y="6"/>
                </a:lnTo>
                <a:lnTo>
                  <a:pt x="154" y="6"/>
                </a:lnTo>
                <a:lnTo>
                  <a:pt x="154" y="4"/>
                </a:lnTo>
                <a:lnTo>
                  <a:pt x="156" y="4"/>
                </a:lnTo>
                <a:lnTo>
                  <a:pt x="156" y="2"/>
                </a:lnTo>
                <a:lnTo>
                  <a:pt x="158" y="0"/>
                </a:lnTo>
                <a:lnTo>
                  <a:pt x="159" y="0"/>
                </a:lnTo>
                <a:lnTo>
                  <a:pt x="161" y="0"/>
                </a:lnTo>
                <a:lnTo>
                  <a:pt x="163" y="0"/>
                </a:lnTo>
                <a:lnTo>
                  <a:pt x="163" y="0"/>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2" name="TextBox 141"/>
          <p:cNvSpPr txBox="1"/>
          <p:nvPr/>
        </p:nvSpPr>
        <p:spPr>
          <a:xfrm>
            <a:off x="940382" y="648858"/>
            <a:ext cx="847725" cy="584775"/>
          </a:xfrm>
          <a:prstGeom prst="rect">
            <a:avLst/>
          </a:prstGeom>
          <a:noFill/>
        </p:spPr>
        <p:txBody>
          <a:bodyPr wrap="square" rtlCol="0">
            <a:spAutoFit/>
          </a:bodyPr>
          <a:lstStyle/>
          <a:p>
            <a:pPr algn="ctr"/>
            <a:r>
              <a:rPr lang="en-US" sz="1600" dirty="0" err="1" smtClean="0">
                <a:solidFill>
                  <a:schemeClr val="bg1"/>
                </a:solidFill>
              </a:rPr>
              <a:t>Kagera</a:t>
            </a:r>
            <a:endParaRPr lang="en-US" sz="1600" dirty="0" smtClean="0">
              <a:solidFill>
                <a:schemeClr val="bg1"/>
              </a:solidFill>
            </a:endParaRPr>
          </a:p>
          <a:p>
            <a:pPr algn="ctr"/>
            <a:r>
              <a:rPr lang="en-US" sz="1600" dirty="0" smtClean="0">
                <a:solidFill>
                  <a:schemeClr val="bg1"/>
                </a:solidFill>
              </a:rPr>
              <a:t>56%</a:t>
            </a:r>
            <a:endParaRPr lang="en-US" sz="1600" dirty="0">
              <a:solidFill>
                <a:schemeClr val="bg1"/>
              </a:solidFill>
            </a:endParaRPr>
          </a:p>
        </p:txBody>
      </p:sp>
      <p:sp>
        <p:nvSpPr>
          <p:cNvPr id="143" name="TextBox 142"/>
          <p:cNvSpPr txBox="1"/>
          <p:nvPr/>
        </p:nvSpPr>
        <p:spPr>
          <a:xfrm>
            <a:off x="2427870" y="779671"/>
            <a:ext cx="847725" cy="584775"/>
          </a:xfrm>
          <a:prstGeom prst="rect">
            <a:avLst/>
          </a:prstGeom>
          <a:noFill/>
        </p:spPr>
        <p:txBody>
          <a:bodyPr wrap="square" rtlCol="0">
            <a:spAutoFit/>
          </a:bodyPr>
          <a:lstStyle/>
          <a:p>
            <a:pPr algn="ctr"/>
            <a:r>
              <a:rPr lang="en-US" sz="1600" dirty="0" smtClean="0">
                <a:solidFill>
                  <a:schemeClr val="bg1"/>
                </a:solidFill>
              </a:rPr>
              <a:t>Mara</a:t>
            </a:r>
          </a:p>
          <a:p>
            <a:pPr algn="ctr"/>
            <a:r>
              <a:rPr lang="en-US" sz="1600" dirty="0" smtClean="0">
                <a:solidFill>
                  <a:schemeClr val="bg1"/>
                </a:solidFill>
              </a:rPr>
              <a:t>68%</a:t>
            </a:r>
            <a:endParaRPr lang="en-US" sz="1600" dirty="0">
              <a:solidFill>
                <a:schemeClr val="bg1"/>
              </a:solidFill>
            </a:endParaRPr>
          </a:p>
        </p:txBody>
      </p:sp>
      <p:sp>
        <p:nvSpPr>
          <p:cNvPr id="144" name="TextBox 143"/>
          <p:cNvSpPr txBox="1"/>
          <p:nvPr/>
        </p:nvSpPr>
        <p:spPr>
          <a:xfrm>
            <a:off x="260933" y="2448974"/>
            <a:ext cx="1049337" cy="584775"/>
          </a:xfrm>
          <a:prstGeom prst="rect">
            <a:avLst/>
          </a:prstGeom>
          <a:noFill/>
        </p:spPr>
        <p:txBody>
          <a:bodyPr wrap="square" rtlCol="0">
            <a:spAutoFit/>
          </a:bodyPr>
          <a:lstStyle/>
          <a:p>
            <a:pPr algn="ctr"/>
            <a:r>
              <a:rPr lang="en-US" sz="1600" dirty="0" err="1" smtClean="0">
                <a:solidFill>
                  <a:schemeClr val="bg1"/>
                </a:solidFill>
              </a:rPr>
              <a:t>Kigoma</a:t>
            </a:r>
            <a:endParaRPr lang="en-US" sz="1600" dirty="0" smtClean="0">
              <a:solidFill>
                <a:schemeClr val="bg1"/>
              </a:solidFill>
            </a:endParaRPr>
          </a:p>
          <a:p>
            <a:pPr algn="ctr"/>
            <a:r>
              <a:rPr lang="en-US" sz="1600" dirty="0" smtClean="0">
                <a:solidFill>
                  <a:schemeClr val="bg1"/>
                </a:solidFill>
              </a:rPr>
              <a:t>61%</a:t>
            </a:r>
            <a:endParaRPr lang="en-US" sz="1600" dirty="0">
              <a:solidFill>
                <a:schemeClr val="bg1"/>
              </a:solidFill>
            </a:endParaRPr>
          </a:p>
        </p:txBody>
      </p:sp>
      <p:sp>
        <p:nvSpPr>
          <p:cNvPr id="145" name="TextBox 144"/>
          <p:cNvSpPr txBox="1"/>
          <p:nvPr/>
        </p:nvSpPr>
        <p:spPr>
          <a:xfrm>
            <a:off x="3377990" y="1563942"/>
            <a:ext cx="1049337" cy="584775"/>
          </a:xfrm>
          <a:prstGeom prst="rect">
            <a:avLst/>
          </a:prstGeom>
          <a:noFill/>
        </p:spPr>
        <p:txBody>
          <a:bodyPr wrap="square" rtlCol="0">
            <a:spAutoFit/>
          </a:bodyPr>
          <a:lstStyle/>
          <a:p>
            <a:pPr algn="ctr"/>
            <a:r>
              <a:rPr lang="en-US" sz="1600" dirty="0" smtClean="0">
                <a:solidFill>
                  <a:schemeClr val="bg1"/>
                </a:solidFill>
              </a:rPr>
              <a:t>Arusha</a:t>
            </a:r>
          </a:p>
          <a:p>
            <a:pPr algn="ctr"/>
            <a:r>
              <a:rPr lang="en-US" sz="1600" dirty="0" smtClean="0">
                <a:solidFill>
                  <a:schemeClr val="bg1"/>
                </a:solidFill>
              </a:rPr>
              <a:t>53%</a:t>
            </a:r>
            <a:endParaRPr lang="en-US" sz="1600" dirty="0">
              <a:solidFill>
                <a:schemeClr val="bg1"/>
              </a:solidFill>
            </a:endParaRPr>
          </a:p>
        </p:txBody>
      </p:sp>
      <p:sp>
        <p:nvSpPr>
          <p:cNvPr id="146" name="TextBox 145"/>
          <p:cNvSpPr txBox="1"/>
          <p:nvPr/>
        </p:nvSpPr>
        <p:spPr>
          <a:xfrm>
            <a:off x="2464382" y="1422438"/>
            <a:ext cx="1049337" cy="584775"/>
          </a:xfrm>
          <a:prstGeom prst="rect">
            <a:avLst/>
          </a:prstGeom>
          <a:noFill/>
        </p:spPr>
        <p:txBody>
          <a:bodyPr wrap="square" rtlCol="0">
            <a:spAutoFit/>
          </a:bodyPr>
          <a:lstStyle/>
          <a:p>
            <a:pPr algn="ctr"/>
            <a:r>
              <a:rPr lang="en-US" sz="1600" dirty="0" err="1" smtClean="0">
                <a:solidFill>
                  <a:schemeClr val="bg1"/>
                </a:solidFill>
              </a:rPr>
              <a:t>Simiyu</a:t>
            </a:r>
            <a:endParaRPr lang="en-US" sz="1600" dirty="0" smtClean="0">
              <a:solidFill>
                <a:schemeClr val="bg1"/>
              </a:solidFill>
            </a:endParaRPr>
          </a:p>
          <a:p>
            <a:pPr algn="ctr"/>
            <a:r>
              <a:rPr lang="en-US" sz="1600" dirty="0" smtClean="0">
                <a:solidFill>
                  <a:schemeClr val="bg1"/>
                </a:solidFill>
              </a:rPr>
              <a:t>47%</a:t>
            </a:r>
            <a:endParaRPr lang="en-US" sz="1600" dirty="0">
              <a:solidFill>
                <a:schemeClr val="bg1"/>
              </a:solidFill>
            </a:endParaRPr>
          </a:p>
        </p:txBody>
      </p:sp>
      <p:sp>
        <p:nvSpPr>
          <p:cNvPr id="147" name="TextBox 146"/>
          <p:cNvSpPr txBox="1"/>
          <p:nvPr/>
        </p:nvSpPr>
        <p:spPr>
          <a:xfrm>
            <a:off x="1427349" y="1070698"/>
            <a:ext cx="1049337" cy="584775"/>
          </a:xfrm>
          <a:prstGeom prst="rect">
            <a:avLst/>
          </a:prstGeom>
          <a:noFill/>
        </p:spPr>
        <p:txBody>
          <a:bodyPr wrap="square" rtlCol="0">
            <a:spAutoFit/>
          </a:bodyPr>
          <a:lstStyle/>
          <a:p>
            <a:pPr algn="ctr"/>
            <a:r>
              <a:rPr lang="en-US" sz="1600" dirty="0" smtClean="0">
                <a:solidFill>
                  <a:schemeClr val="bg1"/>
                </a:solidFill>
              </a:rPr>
              <a:t>Mwanza</a:t>
            </a:r>
          </a:p>
          <a:p>
            <a:pPr algn="ctr"/>
            <a:r>
              <a:rPr lang="en-US" sz="1600" dirty="0" smtClean="0">
                <a:solidFill>
                  <a:schemeClr val="bg1"/>
                </a:solidFill>
              </a:rPr>
              <a:t>71%</a:t>
            </a:r>
            <a:endParaRPr lang="en-US" sz="1600" dirty="0">
              <a:solidFill>
                <a:schemeClr val="bg1"/>
              </a:solidFill>
            </a:endParaRPr>
          </a:p>
        </p:txBody>
      </p:sp>
      <p:sp>
        <p:nvSpPr>
          <p:cNvPr id="148" name="TextBox 147"/>
          <p:cNvSpPr txBox="1"/>
          <p:nvPr/>
        </p:nvSpPr>
        <p:spPr>
          <a:xfrm>
            <a:off x="1054683" y="1633109"/>
            <a:ext cx="1049337" cy="584775"/>
          </a:xfrm>
          <a:prstGeom prst="rect">
            <a:avLst/>
          </a:prstGeom>
          <a:noFill/>
        </p:spPr>
        <p:txBody>
          <a:bodyPr wrap="square" rtlCol="0">
            <a:spAutoFit/>
          </a:bodyPr>
          <a:lstStyle/>
          <a:p>
            <a:pPr algn="ctr"/>
            <a:r>
              <a:rPr lang="en-US" sz="1600" dirty="0" err="1" smtClean="0">
                <a:solidFill>
                  <a:schemeClr val="bg1"/>
                </a:solidFill>
              </a:rPr>
              <a:t>Geita</a:t>
            </a:r>
            <a:endParaRPr lang="en-US" sz="1600" dirty="0" smtClean="0">
              <a:solidFill>
                <a:schemeClr val="bg1"/>
              </a:solidFill>
            </a:endParaRPr>
          </a:p>
          <a:p>
            <a:pPr algn="ctr"/>
            <a:r>
              <a:rPr lang="en-US" sz="1600" dirty="0" smtClean="0">
                <a:solidFill>
                  <a:schemeClr val="bg1"/>
                </a:solidFill>
              </a:rPr>
              <a:t>55%</a:t>
            </a:r>
            <a:endParaRPr lang="en-US" sz="1600" dirty="0">
              <a:solidFill>
                <a:schemeClr val="bg1"/>
              </a:solidFill>
            </a:endParaRPr>
          </a:p>
        </p:txBody>
      </p:sp>
      <p:sp>
        <p:nvSpPr>
          <p:cNvPr id="149" name="TextBox 148"/>
          <p:cNvSpPr txBox="1"/>
          <p:nvPr/>
        </p:nvSpPr>
        <p:spPr>
          <a:xfrm>
            <a:off x="1664680" y="2040878"/>
            <a:ext cx="1234279" cy="584775"/>
          </a:xfrm>
          <a:prstGeom prst="rect">
            <a:avLst/>
          </a:prstGeom>
          <a:noFill/>
        </p:spPr>
        <p:txBody>
          <a:bodyPr wrap="square" rtlCol="0">
            <a:spAutoFit/>
          </a:bodyPr>
          <a:lstStyle/>
          <a:p>
            <a:pPr algn="ctr"/>
            <a:r>
              <a:rPr lang="en-US" sz="1600" dirty="0" err="1" smtClean="0">
                <a:solidFill>
                  <a:schemeClr val="bg1"/>
                </a:solidFill>
              </a:rPr>
              <a:t>Shinyanga</a:t>
            </a:r>
            <a:endParaRPr lang="en-US" sz="1600" dirty="0" smtClean="0">
              <a:solidFill>
                <a:schemeClr val="bg1"/>
              </a:solidFill>
            </a:endParaRPr>
          </a:p>
          <a:p>
            <a:pPr algn="ctr"/>
            <a:r>
              <a:rPr lang="en-US" sz="1600" dirty="0" smtClean="0">
                <a:solidFill>
                  <a:schemeClr val="bg1"/>
                </a:solidFill>
              </a:rPr>
              <a:t>44%</a:t>
            </a:r>
            <a:endParaRPr lang="en-US" sz="1600" dirty="0">
              <a:solidFill>
                <a:schemeClr val="bg1"/>
              </a:solidFill>
            </a:endParaRPr>
          </a:p>
        </p:txBody>
      </p:sp>
      <p:sp>
        <p:nvSpPr>
          <p:cNvPr id="150" name="TextBox 149"/>
          <p:cNvSpPr txBox="1"/>
          <p:nvPr/>
        </p:nvSpPr>
        <p:spPr>
          <a:xfrm>
            <a:off x="1313051" y="2697993"/>
            <a:ext cx="1234279" cy="584775"/>
          </a:xfrm>
          <a:prstGeom prst="rect">
            <a:avLst/>
          </a:prstGeom>
          <a:noFill/>
        </p:spPr>
        <p:txBody>
          <a:bodyPr wrap="square" rtlCol="0">
            <a:spAutoFit/>
          </a:bodyPr>
          <a:lstStyle/>
          <a:p>
            <a:pPr algn="ctr"/>
            <a:r>
              <a:rPr lang="en-US" sz="1600" dirty="0" err="1" smtClean="0">
                <a:solidFill>
                  <a:schemeClr val="bg1"/>
                </a:solidFill>
              </a:rPr>
              <a:t>Tabora</a:t>
            </a:r>
            <a:endParaRPr lang="en-US" sz="1600" dirty="0" smtClean="0">
              <a:solidFill>
                <a:schemeClr val="bg1"/>
              </a:solidFill>
            </a:endParaRPr>
          </a:p>
          <a:p>
            <a:pPr algn="ctr"/>
            <a:r>
              <a:rPr lang="en-US" sz="1600" dirty="0" smtClean="0">
                <a:solidFill>
                  <a:schemeClr val="bg1"/>
                </a:solidFill>
              </a:rPr>
              <a:t>36%</a:t>
            </a:r>
            <a:endParaRPr lang="en-US" sz="1600" dirty="0">
              <a:solidFill>
                <a:schemeClr val="bg1"/>
              </a:solidFill>
            </a:endParaRPr>
          </a:p>
        </p:txBody>
      </p:sp>
      <p:sp>
        <p:nvSpPr>
          <p:cNvPr id="151" name="TextBox 150"/>
          <p:cNvSpPr txBox="1"/>
          <p:nvPr/>
        </p:nvSpPr>
        <p:spPr>
          <a:xfrm>
            <a:off x="548670" y="3401584"/>
            <a:ext cx="1234279" cy="584775"/>
          </a:xfrm>
          <a:prstGeom prst="rect">
            <a:avLst/>
          </a:prstGeom>
          <a:noFill/>
        </p:spPr>
        <p:txBody>
          <a:bodyPr wrap="square" rtlCol="0">
            <a:spAutoFit/>
          </a:bodyPr>
          <a:lstStyle/>
          <a:p>
            <a:pPr algn="ctr"/>
            <a:r>
              <a:rPr lang="en-US" sz="1600" dirty="0" err="1" smtClean="0">
                <a:solidFill>
                  <a:schemeClr val="bg1"/>
                </a:solidFill>
              </a:rPr>
              <a:t>Katavi</a:t>
            </a:r>
            <a:endParaRPr lang="en-US" sz="1600" dirty="0" smtClean="0">
              <a:solidFill>
                <a:schemeClr val="bg1"/>
              </a:solidFill>
            </a:endParaRPr>
          </a:p>
          <a:p>
            <a:pPr algn="ctr"/>
            <a:r>
              <a:rPr lang="en-US" sz="1600" dirty="0" smtClean="0">
                <a:solidFill>
                  <a:schemeClr val="bg1"/>
                </a:solidFill>
              </a:rPr>
              <a:t>40%</a:t>
            </a:r>
            <a:endParaRPr lang="en-US" sz="1600" dirty="0">
              <a:solidFill>
                <a:schemeClr val="bg1"/>
              </a:solidFill>
            </a:endParaRPr>
          </a:p>
        </p:txBody>
      </p:sp>
      <p:sp>
        <p:nvSpPr>
          <p:cNvPr id="152" name="TextBox 151"/>
          <p:cNvSpPr txBox="1"/>
          <p:nvPr/>
        </p:nvSpPr>
        <p:spPr>
          <a:xfrm>
            <a:off x="579623" y="4368838"/>
            <a:ext cx="1234279" cy="584775"/>
          </a:xfrm>
          <a:prstGeom prst="rect">
            <a:avLst/>
          </a:prstGeom>
          <a:noFill/>
        </p:spPr>
        <p:txBody>
          <a:bodyPr wrap="square" rtlCol="0">
            <a:spAutoFit/>
          </a:bodyPr>
          <a:lstStyle/>
          <a:p>
            <a:pPr algn="ctr"/>
            <a:r>
              <a:rPr lang="en-US" sz="1600" dirty="0" err="1" smtClean="0">
                <a:solidFill>
                  <a:schemeClr val="bg1"/>
                </a:solidFill>
              </a:rPr>
              <a:t>Rukwa</a:t>
            </a:r>
            <a:endParaRPr lang="en-US" sz="1600" dirty="0" smtClean="0">
              <a:solidFill>
                <a:schemeClr val="bg1"/>
              </a:solidFill>
            </a:endParaRPr>
          </a:p>
          <a:p>
            <a:pPr algn="ctr"/>
            <a:r>
              <a:rPr lang="en-US" sz="1600" dirty="0" smtClean="0">
                <a:solidFill>
                  <a:schemeClr val="bg1"/>
                </a:solidFill>
              </a:rPr>
              <a:t>36%</a:t>
            </a:r>
            <a:endParaRPr lang="en-US" sz="1600" dirty="0">
              <a:solidFill>
                <a:schemeClr val="bg1"/>
              </a:solidFill>
            </a:endParaRPr>
          </a:p>
        </p:txBody>
      </p:sp>
      <p:sp>
        <p:nvSpPr>
          <p:cNvPr id="153" name="TextBox 152"/>
          <p:cNvSpPr txBox="1"/>
          <p:nvPr/>
        </p:nvSpPr>
        <p:spPr>
          <a:xfrm>
            <a:off x="3338306" y="6059743"/>
            <a:ext cx="1234279" cy="584775"/>
          </a:xfrm>
          <a:prstGeom prst="rect">
            <a:avLst/>
          </a:prstGeom>
          <a:noFill/>
        </p:spPr>
        <p:txBody>
          <a:bodyPr wrap="square" rtlCol="0">
            <a:spAutoFit/>
          </a:bodyPr>
          <a:lstStyle/>
          <a:p>
            <a:pPr algn="ctr"/>
            <a:r>
              <a:rPr lang="en-US" sz="1600" dirty="0" smtClean="0">
                <a:solidFill>
                  <a:schemeClr val="bg1"/>
                </a:solidFill>
              </a:rPr>
              <a:t>Ruvuma</a:t>
            </a:r>
          </a:p>
          <a:p>
            <a:pPr algn="ctr"/>
            <a:r>
              <a:rPr lang="en-US" sz="1600" dirty="0" smtClean="0">
                <a:solidFill>
                  <a:schemeClr val="bg1"/>
                </a:solidFill>
              </a:rPr>
              <a:t>60%</a:t>
            </a:r>
            <a:endParaRPr lang="en-US" sz="1600" dirty="0">
              <a:solidFill>
                <a:schemeClr val="bg1"/>
              </a:solidFill>
            </a:endParaRPr>
          </a:p>
        </p:txBody>
      </p:sp>
      <p:sp>
        <p:nvSpPr>
          <p:cNvPr id="154" name="TextBox 153"/>
          <p:cNvSpPr txBox="1"/>
          <p:nvPr/>
        </p:nvSpPr>
        <p:spPr>
          <a:xfrm>
            <a:off x="1576178" y="4222102"/>
            <a:ext cx="1234279" cy="584775"/>
          </a:xfrm>
          <a:prstGeom prst="rect">
            <a:avLst/>
          </a:prstGeom>
          <a:noFill/>
        </p:spPr>
        <p:txBody>
          <a:bodyPr wrap="square" rtlCol="0">
            <a:spAutoFit/>
          </a:bodyPr>
          <a:lstStyle/>
          <a:p>
            <a:pPr algn="ctr"/>
            <a:r>
              <a:rPr lang="en-US" sz="1600" dirty="0" smtClean="0">
                <a:solidFill>
                  <a:schemeClr val="bg1"/>
                </a:solidFill>
              </a:rPr>
              <a:t>Mbeya</a:t>
            </a:r>
          </a:p>
          <a:p>
            <a:pPr algn="ctr"/>
            <a:r>
              <a:rPr lang="en-US" sz="1600" dirty="0" smtClean="0">
                <a:solidFill>
                  <a:schemeClr val="bg1"/>
                </a:solidFill>
              </a:rPr>
              <a:t>37%</a:t>
            </a:r>
            <a:endParaRPr lang="en-US" sz="1600" dirty="0">
              <a:solidFill>
                <a:schemeClr val="bg1"/>
              </a:solidFill>
            </a:endParaRPr>
          </a:p>
        </p:txBody>
      </p:sp>
      <p:sp>
        <p:nvSpPr>
          <p:cNvPr id="155" name="TextBox 154"/>
          <p:cNvSpPr txBox="1"/>
          <p:nvPr/>
        </p:nvSpPr>
        <p:spPr>
          <a:xfrm>
            <a:off x="858234" y="5382566"/>
            <a:ext cx="1234279" cy="584775"/>
          </a:xfrm>
          <a:prstGeom prst="rect">
            <a:avLst/>
          </a:prstGeom>
          <a:noFill/>
        </p:spPr>
        <p:txBody>
          <a:bodyPr wrap="square" rtlCol="0">
            <a:spAutoFit/>
          </a:bodyPr>
          <a:lstStyle/>
          <a:p>
            <a:pPr algn="ctr"/>
            <a:r>
              <a:rPr lang="en-US" sz="1600" dirty="0" err="1" smtClean="0"/>
              <a:t>Songwe</a:t>
            </a:r>
            <a:endParaRPr lang="en-US" sz="1600" dirty="0" smtClean="0"/>
          </a:p>
          <a:p>
            <a:pPr algn="ctr"/>
            <a:r>
              <a:rPr lang="en-US" sz="1600" dirty="0" smtClean="0"/>
              <a:t>34%</a:t>
            </a:r>
            <a:endParaRPr lang="en-US" sz="1600" dirty="0"/>
          </a:p>
        </p:txBody>
      </p:sp>
      <p:cxnSp>
        <p:nvCxnSpPr>
          <p:cNvPr id="161" name="Straight Connector 160"/>
          <p:cNvCxnSpPr/>
          <p:nvPr/>
        </p:nvCxnSpPr>
        <p:spPr>
          <a:xfrm flipV="1">
            <a:off x="1782949" y="5212127"/>
            <a:ext cx="163908" cy="255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TextBox 161"/>
          <p:cNvSpPr txBox="1"/>
          <p:nvPr/>
        </p:nvSpPr>
        <p:spPr>
          <a:xfrm>
            <a:off x="2619165" y="3326412"/>
            <a:ext cx="895347" cy="584775"/>
          </a:xfrm>
          <a:prstGeom prst="rect">
            <a:avLst/>
          </a:prstGeom>
          <a:noFill/>
        </p:spPr>
        <p:txBody>
          <a:bodyPr wrap="square" rtlCol="0">
            <a:spAutoFit/>
          </a:bodyPr>
          <a:lstStyle/>
          <a:p>
            <a:pPr algn="ctr"/>
            <a:r>
              <a:rPr lang="en-US" sz="1600" dirty="0" err="1" smtClean="0">
                <a:solidFill>
                  <a:schemeClr val="bg1"/>
                </a:solidFill>
              </a:rPr>
              <a:t>Singida</a:t>
            </a:r>
            <a:endParaRPr lang="en-US" sz="1600" dirty="0" smtClean="0">
              <a:solidFill>
                <a:schemeClr val="bg1"/>
              </a:solidFill>
            </a:endParaRPr>
          </a:p>
          <a:p>
            <a:pPr algn="ctr"/>
            <a:r>
              <a:rPr lang="en-US" sz="1600" dirty="0" smtClean="0">
                <a:solidFill>
                  <a:schemeClr val="bg1"/>
                </a:solidFill>
              </a:rPr>
              <a:t>32%</a:t>
            </a:r>
            <a:endParaRPr lang="en-US" sz="1600" dirty="0">
              <a:solidFill>
                <a:schemeClr val="bg1"/>
              </a:solidFill>
            </a:endParaRPr>
          </a:p>
        </p:txBody>
      </p:sp>
      <p:sp>
        <p:nvSpPr>
          <p:cNvPr id="163" name="TextBox 162"/>
          <p:cNvSpPr txBox="1"/>
          <p:nvPr/>
        </p:nvSpPr>
        <p:spPr>
          <a:xfrm>
            <a:off x="3974094" y="2591960"/>
            <a:ext cx="1035051" cy="584775"/>
          </a:xfrm>
          <a:prstGeom prst="rect">
            <a:avLst/>
          </a:prstGeom>
          <a:noFill/>
        </p:spPr>
        <p:txBody>
          <a:bodyPr wrap="square" rtlCol="0">
            <a:spAutoFit/>
          </a:bodyPr>
          <a:lstStyle/>
          <a:p>
            <a:pPr algn="ctr"/>
            <a:r>
              <a:rPr lang="en-US" sz="1600" dirty="0" err="1" smtClean="0">
                <a:solidFill>
                  <a:schemeClr val="bg1"/>
                </a:solidFill>
              </a:rPr>
              <a:t>Manyara</a:t>
            </a:r>
            <a:endParaRPr lang="en-US" sz="1600" dirty="0" smtClean="0">
              <a:solidFill>
                <a:schemeClr val="bg1"/>
              </a:solidFill>
            </a:endParaRPr>
          </a:p>
          <a:p>
            <a:pPr algn="ctr"/>
            <a:r>
              <a:rPr lang="en-US" sz="1600" dirty="0">
                <a:solidFill>
                  <a:schemeClr val="bg1"/>
                </a:solidFill>
              </a:rPr>
              <a:t>4</a:t>
            </a:r>
            <a:r>
              <a:rPr lang="en-US" sz="1600" dirty="0" smtClean="0">
                <a:solidFill>
                  <a:schemeClr val="bg1"/>
                </a:solidFill>
              </a:rPr>
              <a:t>5%</a:t>
            </a:r>
            <a:endParaRPr lang="en-US" sz="1600" dirty="0">
              <a:solidFill>
                <a:schemeClr val="bg1"/>
              </a:solidFill>
            </a:endParaRPr>
          </a:p>
        </p:txBody>
      </p:sp>
      <p:sp>
        <p:nvSpPr>
          <p:cNvPr id="164" name="TextBox 163"/>
          <p:cNvSpPr txBox="1"/>
          <p:nvPr/>
        </p:nvSpPr>
        <p:spPr>
          <a:xfrm>
            <a:off x="4360734" y="1344333"/>
            <a:ext cx="1281113" cy="584775"/>
          </a:xfrm>
          <a:prstGeom prst="rect">
            <a:avLst/>
          </a:prstGeom>
          <a:noFill/>
        </p:spPr>
        <p:txBody>
          <a:bodyPr wrap="square" rtlCol="0">
            <a:spAutoFit/>
          </a:bodyPr>
          <a:lstStyle/>
          <a:p>
            <a:pPr algn="ctr"/>
            <a:r>
              <a:rPr lang="en-US" sz="1600" dirty="0" smtClean="0"/>
              <a:t>Kilimanjaro</a:t>
            </a:r>
          </a:p>
          <a:p>
            <a:pPr algn="ctr"/>
            <a:r>
              <a:rPr lang="en-US" sz="1600" dirty="0" smtClean="0"/>
              <a:t>66%</a:t>
            </a:r>
            <a:endParaRPr lang="en-US" sz="1600" dirty="0"/>
          </a:p>
        </p:txBody>
      </p:sp>
      <p:cxnSp>
        <p:nvCxnSpPr>
          <p:cNvPr id="170" name="Straight Connector 169"/>
          <p:cNvCxnSpPr>
            <a:endCxn id="164" idx="2"/>
          </p:cNvCxnSpPr>
          <p:nvPr/>
        </p:nvCxnSpPr>
        <p:spPr>
          <a:xfrm flipV="1">
            <a:off x="4893257" y="1929108"/>
            <a:ext cx="108034" cy="4802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TextBox 170"/>
          <p:cNvSpPr txBox="1"/>
          <p:nvPr/>
        </p:nvSpPr>
        <p:spPr>
          <a:xfrm>
            <a:off x="3366083" y="3449051"/>
            <a:ext cx="1047353" cy="584775"/>
          </a:xfrm>
          <a:prstGeom prst="rect">
            <a:avLst/>
          </a:prstGeom>
          <a:noFill/>
        </p:spPr>
        <p:txBody>
          <a:bodyPr wrap="square" rtlCol="0">
            <a:spAutoFit/>
          </a:bodyPr>
          <a:lstStyle/>
          <a:p>
            <a:pPr algn="ctr"/>
            <a:r>
              <a:rPr lang="en-US" sz="1600" dirty="0" smtClean="0">
                <a:solidFill>
                  <a:schemeClr val="bg1"/>
                </a:solidFill>
              </a:rPr>
              <a:t>Dodoma</a:t>
            </a:r>
          </a:p>
          <a:p>
            <a:pPr algn="ctr"/>
            <a:r>
              <a:rPr lang="en-US" sz="1600" dirty="0" smtClean="0">
                <a:solidFill>
                  <a:schemeClr val="bg1"/>
                </a:solidFill>
              </a:rPr>
              <a:t>43%</a:t>
            </a:r>
            <a:endParaRPr lang="en-US" sz="1600" dirty="0">
              <a:solidFill>
                <a:schemeClr val="bg1"/>
              </a:solidFill>
            </a:endParaRPr>
          </a:p>
        </p:txBody>
      </p:sp>
      <p:sp>
        <p:nvSpPr>
          <p:cNvPr id="172" name="TextBox 171"/>
          <p:cNvSpPr txBox="1"/>
          <p:nvPr/>
        </p:nvSpPr>
        <p:spPr>
          <a:xfrm>
            <a:off x="4825589" y="2876915"/>
            <a:ext cx="756643" cy="584775"/>
          </a:xfrm>
          <a:prstGeom prst="rect">
            <a:avLst/>
          </a:prstGeom>
          <a:noFill/>
        </p:spPr>
        <p:txBody>
          <a:bodyPr wrap="square" rtlCol="0">
            <a:spAutoFit/>
          </a:bodyPr>
          <a:lstStyle/>
          <a:p>
            <a:pPr algn="ctr"/>
            <a:r>
              <a:rPr lang="en-US" sz="1600" dirty="0" err="1" smtClean="0">
                <a:solidFill>
                  <a:schemeClr val="bg1"/>
                </a:solidFill>
              </a:rPr>
              <a:t>Tanga</a:t>
            </a:r>
            <a:endParaRPr lang="en-US" sz="1600" dirty="0" smtClean="0">
              <a:solidFill>
                <a:schemeClr val="bg1"/>
              </a:solidFill>
            </a:endParaRPr>
          </a:p>
          <a:p>
            <a:pPr algn="ctr"/>
            <a:r>
              <a:rPr lang="en-US" sz="1600" dirty="0" smtClean="0">
                <a:solidFill>
                  <a:schemeClr val="bg1"/>
                </a:solidFill>
              </a:rPr>
              <a:t>69%</a:t>
            </a:r>
            <a:endParaRPr lang="en-US" sz="1600" dirty="0">
              <a:solidFill>
                <a:schemeClr val="bg1"/>
              </a:solidFill>
            </a:endParaRPr>
          </a:p>
        </p:txBody>
      </p:sp>
      <p:sp>
        <p:nvSpPr>
          <p:cNvPr id="173" name="TextBox 172"/>
          <p:cNvSpPr txBox="1"/>
          <p:nvPr/>
        </p:nvSpPr>
        <p:spPr>
          <a:xfrm>
            <a:off x="2934288" y="4115632"/>
            <a:ext cx="1234279" cy="584775"/>
          </a:xfrm>
          <a:prstGeom prst="rect">
            <a:avLst/>
          </a:prstGeom>
          <a:noFill/>
        </p:spPr>
        <p:txBody>
          <a:bodyPr wrap="square" rtlCol="0">
            <a:spAutoFit/>
          </a:bodyPr>
          <a:lstStyle/>
          <a:p>
            <a:pPr algn="ctr"/>
            <a:r>
              <a:rPr lang="en-US" sz="1600" dirty="0" smtClean="0">
                <a:solidFill>
                  <a:schemeClr val="bg1"/>
                </a:solidFill>
              </a:rPr>
              <a:t>Iringa</a:t>
            </a:r>
          </a:p>
          <a:p>
            <a:pPr algn="ctr"/>
            <a:r>
              <a:rPr lang="en-US" sz="1600" dirty="0" smtClean="0">
                <a:solidFill>
                  <a:schemeClr val="bg1"/>
                </a:solidFill>
              </a:rPr>
              <a:t>55%</a:t>
            </a:r>
            <a:endParaRPr lang="en-US" sz="1600" dirty="0">
              <a:solidFill>
                <a:schemeClr val="bg1"/>
              </a:solidFill>
            </a:endParaRPr>
          </a:p>
        </p:txBody>
      </p:sp>
      <p:sp>
        <p:nvSpPr>
          <p:cNvPr id="174" name="TextBox 173"/>
          <p:cNvSpPr txBox="1"/>
          <p:nvPr/>
        </p:nvSpPr>
        <p:spPr>
          <a:xfrm>
            <a:off x="4098715" y="3839408"/>
            <a:ext cx="1234279" cy="584775"/>
          </a:xfrm>
          <a:prstGeom prst="rect">
            <a:avLst/>
          </a:prstGeom>
          <a:noFill/>
        </p:spPr>
        <p:txBody>
          <a:bodyPr wrap="square" rtlCol="0">
            <a:spAutoFit/>
          </a:bodyPr>
          <a:lstStyle/>
          <a:p>
            <a:pPr algn="ctr"/>
            <a:r>
              <a:rPr lang="en-US" sz="1600" dirty="0" err="1" smtClean="0">
                <a:solidFill>
                  <a:schemeClr val="bg1"/>
                </a:solidFill>
              </a:rPr>
              <a:t>Morogoro</a:t>
            </a:r>
            <a:endParaRPr lang="en-US" sz="1600" dirty="0" smtClean="0">
              <a:solidFill>
                <a:schemeClr val="bg1"/>
              </a:solidFill>
            </a:endParaRPr>
          </a:p>
          <a:p>
            <a:pPr algn="ctr"/>
            <a:r>
              <a:rPr lang="en-US" sz="1600" dirty="0" smtClean="0">
                <a:solidFill>
                  <a:schemeClr val="bg1"/>
                </a:solidFill>
              </a:rPr>
              <a:t>69%</a:t>
            </a:r>
            <a:endParaRPr lang="en-US" sz="1600" dirty="0">
              <a:solidFill>
                <a:schemeClr val="bg1"/>
              </a:solidFill>
            </a:endParaRPr>
          </a:p>
        </p:txBody>
      </p:sp>
      <p:sp>
        <p:nvSpPr>
          <p:cNvPr id="175" name="TextBox 174"/>
          <p:cNvSpPr txBox="1"/>
          <p:nvPr/>
        </p:nvSpPr>
        <p:spPr>
          <a:xfrm>
            <a:off x="4910821" y="5151833"/>
            <a:ext cx="707822" cy="584775"/>
          </a:xfrm>
          <a:prstGeom prst="rect">
            <a:avLst/>
          </a:prstGeom>
          <a:noFill/>
        </p:spPr>
        <p:txBody>
          <a:bodyPr wrap="square" rtlCol="0">
            <a:spAutoFit/>
          </a:bodyPr>
          <a:lstStyle/>
          <a:p>
            <a:pPr algn="ctr"/>
            <a:r>
              <a:rPr lang="en-US" sz="1600" dirty="0" err="1" smtClean="0">
                <a:solidFill>
                  <a:schemeClr val="bg1"/>
                </a:solidFill>
              </a:rPr>
              <a:t>Lindi</a:t>
            </a:r>
            <a:endParaRPr lang="en-US" sz="1600" dirty="0" smtClean="0">
              <a:solidFill>
                <a:schemeClr val="bg1"/>
              </a:solidFill>
            </a:endParaRPr>
          </a:p>
          <a:p>
            <a:pPr algn="ctr"/>
            <a:r>
              <a:rPr lang="en-US" sz="1600" dirty="0" smtClean="0">
                <a:solidFill>
                  <a:schemeClr val="bg1"/>
                </a:solidFill>
              </a:rPr>
              <a:t>59%</a:t>
            </a:r>
            <a:endParaRPr lang="en-US" sz="1600" dirty="0">
              <a:solidFill>
                <a:schemeClr val="bg1"/>
              </a:solidFill>
            </a:endParaRPr>
          </a:p>
        </p:txBody>
      </p:sp>
      <p:sp>
        <p:nvSpPr>
          <p:cNvPr id="176" name="TextBox 175"/>
          <p:cNvSpPr txBox="1"/>
          <p:nvPr/>
        </p:nvSpPr>
        <p:spPr>
          <a:xfrm>
            <a:off x="2694570" y="5144440"/>
            <a:ext cx="936526" cy="584775"/>
          </a:xfrm>
          <a:prstGeom prst="rect">
            <a:avLst/>
          </a:prstGeom>
          <a:noFill/>
        </p:spPr>
        <p:txBody>
          <a:bodyPr wrap="square" rtlCol="0">
            <a:spAutoFit/>
          </a:bodyPr>
          <a:lstStyle/>
          <a:p>
            <a:pPr algn="ctr"/>
            <a:r>
              <a:rPr lang="en-US" sz="1600" dirty="0" err="1" smtClean="0">
                <a:solidFill>
                  <a:schemeClr val="bg1"/>
                </a:solidFill>
              </a:rPr>
              <a:t>Njombe</a:t>
            </a:r>
            <a:endParaRPr lang="en-US" sz="1600" dirty="0" smtClean="0">
              <a:solidFill>
                <a:schemeClr val="bg1"/>
              </a:solidFill>
            </a:endParaRPr>
          </a:p>
          <a:p>
            <a:pPr algn="ctr"/>
            <a:r>
              <a:rPr lang="en-US" sz="1600" dirty="0" smtClean="0">
                <a:solidFill>
                  <a:schemeClr val="bg1"/>
                </a:solidFill>
              </a:rPr>
              <a:t>12%</a:t>
            </a:r>
            <a:endParaRPr lang="en-US" sz="1600" dirty="0">
              <a:solidFill>
                <a:schemeClr val="bg1"/>
              </a:solidFill>
            </a:endParaRPr>
          </a:p>
        </p:txBody>
      </p:sp>
      <p:sp>
        <p:nvSpPr>
          <p:cNvPr id="177" name="TextBox 176"/>
          <p:cNvSpPr txBox="1"/>
          <p:nvPr/>
        </p:nvSpPr>
        <p:spPr>
          <a:xfrm>
            <a:off x="5674413" y="6338541"/>
            <a:ext cx="936526" cy="584775"/>
          </a:xfrm>
          <a:prstGeom prst="rect">
            <a:avLst/>
          </a:prstGeom>
          <a:noFill/>
        </p:spPr>
        <p:txBody>
          <a:bodyPr wrap="square" rtlCol="0">
            <a:spAutoFit/>
          </a:bodyPr>
          <a:lstStyle/>
          <a:p>
            <a:pPr algn="ctr"/>
            <a:r>
              <a:rPr lang="en-US" sz="1600" dirty="0" err="1" smtClean="0"/>
              <a:t>Mtwara</a:t>
            </a:r>
            <a:endParaRPr lang="en-US" sz="1600" dirty="0" smtClean="0"/>
          </a:p>
          <a:p>
            <a:pPr algn="ctr"/>
            <a:r>
              <a:rPr lang="en-US" sz="1600" dirty="0" smtClean="0"/>
              <a:t>67%</a:t>
            </a:r>
            <a:endParaRPr lang="en-US" sz="1600" dirty="0"/>
          </a:p>
        </p:txBody>
      </p:sp>
      <p:cxnSp>
        <p:nvCxnSpPr>
          <p:cNvPr id="186" name="Straight Connector 185"/>
          <p:cNvCxnSpPr/>
          <p:nvPr/>
        </p:nvCxnSpPr>
        <p:spPr>
          <a:xfrm>
            <a:off x="5502063" y="6379734"/>
            <a:ext cx="191294" cy="211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7" name="TextBox 186"/>
          <p:cNvSpPr txBox="1"/>
          <p:nvPr/>
        </p:nvSpPr>
        <p:spPr>
          <a:xfrm>
            <a:off x="5061579" y="4352208"/>
            <a:ext cx="764871" cy="584775"/>
          </a:xfrm>
          <a:prstGeom prst="rect">
            <a:avLst/>
          </a:prstGeom>
          <a:noFill/>
        </p:spPr>
        <p:txBody>
          <a:bodyPr wrap="square" rtlCol="0">
            <a:spAutoFit/>
          </a:bodyPr>
          <a:lstStyle/>
          <a:p>
            <a:pPr algn="ctr"/>
            <a:r>
              <a:rPr lang="en-US" sz="1600" dirty="0" err="1" smtClean="0">
                <a:solidFill>
                  <a:schemeClr val="bg1"/>
                </a:solidFill>
              </a:rPr>
              <a:t>Pwani</a:t>
            </a:r>
            <a:endParaRPr lang="en-US" sz="1600" dirty="0" smtClean="0">
              <a:solidFill>
                <a:schemeClr val="bg1"/>
              </a:solidFill>
            </a:endParaRPr>
          </a:p>
          <a:p>
            <a:pPr algn="ctr"/>
            <a:r>
              <a:rPr lang="en-US" sz="1600" dirty="0" smtClean="0">
                <a:solidFill>
                  <a:schemeClr val="bg1"/>
                </a:solidFill>
              </a:rPr>
              <a:t>80%</a:t>
            </a:r>
            <a:endParaRPr lang="en-US" sz="1600" dirty="0">
              <a:solidFill>
                <a:schemeClr val="bg1"/>
              </a:solidFill>
            </a:endParaRPr>
          </a:p>
        </p:txBody>
      </p:sp>
      <p:sp>
        <p:nvSpPr>
          <p:cNvPr id="188" name="TextBox 187"/>
          <p:cNvSpPr txBox="1"/>
          <p:nvPr/>
        </p:nvSpPr>
        <p:spPr>
          <a:xfrm>
            <a:off x="5543594" y="1748464"/>
            <a:ext cx="957091" cy="830997"/>
          </a:xfrm>
          <a:prstGeom prst="rect">
            <a:avLst/>
          </a:prstGeom>
          <a:noFill/>
        </p:spPr>
        <p:txBody>
          <a:bodyPr wrap="square" rtlCol="0">
            <a:spAutoFit/>
          </a:bodyPr>
          <a:lstStyle/>
          <a:p>
            <a:pPr algn="ctr"/>
            <a:r>
              <a:rPr lang="en-US" sz="1600" dirty="0" err="1" smtClean="0"/>
              <a:t>Kaskazini</a:t>
            </a:r>
            <a:r>
              <a:rPr lang="en-US" sz="1600" dirty="0" smtClean="0"/>
              <a:t> Pemba</a:t>
            </a:r>
          </a:p>
          <a:p>
            <a:pPr algn="ctr"/>
            <a:r>
              <a:rPr lang="en-US" sz="1600" dirty="0" smtClean="0"/>
              <a:t>68%</a:t>
            </a:r>
            <a:endParaRPr lang="en-US" sz="1600" dirty="0"/>
          </a:p>
        </p:txBody>
      </p:sp>
      <p:cxnSp>
        <p:nvCxnSpPr>
          <p:cNvPr id="190" name="Straight Connector 189"/>
          <p:cNvCxnSpPr/>
          <p:nvPr/>
        </p:nvCxnSpPr>
        <p:spPr>
          <a:xfrm flipH="1">
            <a:off x="6036274" y="2533147"/>
            <a:ext cx="1586" cy="3924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a:endCxn id="140" idx="7"/>
          </p:cNvCxnSpPr>
          <p:nvPr/>
        </p:nvCxnSpPr>
        <p:spPr>
          <a:xfrm flipH="1">
            <a:off x="6077532" y="2750813"/>
            <a:ext cx="297333" cy="352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 name="TextBox 193"/>
          <p:cNvSpPr txBox="1"/>
          <p:nvPr/>
        </p:nvSpPr>
        <p:spPr>
          <a:xfrm>
            <a:off x="6135623" y="3951013"/>
            <a:ext cx="1551994" cy="584775"/>
          </a:xfrm>
          <a:prstGeom prst="rect">
            <a:avLst/>
          </a:prstGeom>
          <a:noFill/>
        </p:spPr>
        <p:txBody>
          <a:bodyPr wrap="square" rtlCol="0">
            <a:spAutoFit/>
          </a:bodyPr>
          <a:lstStyle/>
          <a:p>
            <a:pPr algn="ctr"/>
            <a:r>
              <a:rPr lang="en-US" sz="1600" dirty="0" err="1" smtClean="0"/>
              <a:t>Mjini</a:t>
            </a:r>
            <a:r>
              <a:rPr lang="en-US" sz="1600" dirty="0" smtClean="0"/>
              <a:t> </a:t>
            </a:r>
            <a:r>
              <a:rPr lang="en-US" sz="1600" dirty="0" err="1" smtClean="0"/>
              <a:t>Magharibi</a:t>
            </a:r>
            <a:endParaRPr lang="en-US" sz="1600" dirty="0" smtClean="0"/>
          </a:p>
          <a:p>
            <a:pPr algn="ctr"/>
            <a:r>
              <a:rPr lang="en-US" sz="1600" dirty="0" smtClean="0"/>
              <a:t>62%</a:t>
            </a:r>
            <a:endParaRPr lang="en-US" sz="1600" dirty="0"/>
          </a:p>
        </p:txBody>
      </p:sp>
      <p:cxnSp>
        <p:nvCxnSpPr>
          <p:cNvPr id="204" name="Straight Connector 203"/>
          <p:cNvCxnSpPr>
            <a:endCxn id="136" idx="9"/>
          </p:cNvCxnSpPr>
          <p:nvPr/>
        </p:nvCxnSpPr>
        <p:spPr>
          <a:xfrm flipH="1">
            <a:off x="5791782" y="3247149"/>
            <a:ext cx="891138" cy="2179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a:endCxn id="137" idx="24"/>
          </p:cNvCxnSpPr>
          <p:nvPr/>
        </p:nvCxnSpPr>
        <p:spPr>
          <a:xfrm flipH="1">
            <a:off x="5906082" y="3720825"/>
            <a:ext cx="1587917" cy="14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a:endCxn id="138" idx="31"/>
          </p:cNvCxnSpPr>
          <p:nvPr/>
        </p:nvCxnSpPr>
        <p:spPr>
          <a:xfrm flipH="1" flipV="1">
            <a:off x="5760032" y="3703209"/>
            <a:ext cx="475227" cy="428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3713745" y="636572"/>
            <a:ext cx="5377867" cy="646331"/>
          </a:xfrm>
          <a:prstGeom prst="rect">
            <a:avLst/>
          </a:prstGeom>
          <a:noFill/>
        </p:spPr>
        <p:txBody>
          <a:bodyPr wrap="square" rtlCol="0">
            <a:spAutoFit/>
          </a:bodyPr>
          <a:lstStyle/>
          <a:p>
            <a:pPr algn="ctr"/>
            <a:r>
              <a:rPr lang="en-US" i="1" dirty="0">
                <a:solidFill>
                  <a:prstClr val="black"/>
                </a:solidFill>
              </a:rPr>
              <a:t>Percent of children under 5 who slept under an ITN the night before the survey</a:t>
            </a:r>
          </a:p>
        </p:txBody>
      </p:sp>
      <p:sp>
        <p:nvSpPr>
          <p:cNvPr id="70" name="TextBox 69"/>
          <p:cNvSpPr txBox="1"/>
          <p:nvPr/>
        </p:nvSpPr>
        <p:spPr>
          <a:xfrm>
            <a:off x="7194818" y="1348925"/>
            <a:ext cx="1774372" cy="1077218"/>
          </a:xfrm>
          <a:prstGeom prst="rect">
            <a:avLst/>
          </a:prstGeom>
          <a:noFill/>
        </p:spPr>
        <p:txBody>
          <a:bodyPr wrap="square" rtlCol="0">
            <a:spAutoFit/>
          </a:bodyPr>
          <a:lstStyle/>
          <a:p>
            <a:pPr algn="ctr"/>
            <a:r>
              <a:rPr lang="en-US" sz="3200" b="1" dirty="0" smtClean="0">
                <a:solidFill>
                  <a:prstClr val="black"/>
                </a:solidFill>
              </a:rPr>
              <a:t>Tanzania </a:t>
            </a:r>
          </a:p>
          <a:p>
            <a:pPr algn="ctr"/>
            <a:r>
              <a:rPr lang="en-US" sz="3200" b="1" dirty="0" smtClean="0">
                <a:solidFill>
                  <a:prstClr val="black"/>
                </a:solidFill>
              </a:rPr>
              <a:t>55%</a:t>
            </a:r>
            <a:endParaRPr lang="en-US" sz="3200" b="1" dirty="0">
              <a:solidFill>
                <a:prstClr val="black"/>
              </a:solidFill>
            </a:endParaRPr>
          </a:p>
        </p:txBody>
      </p:sp>
      <p:sp>
        <p:nvSpPr>
          <p:cNvPr id="76" name="TextBox 75"/>
          <p:cNvSpPr txBox="1"/>
          <p:nvPr/>
        </p:nvSpPr>
        <p:spPr>
          <a:xfrm>
            <a:off x="6165567" y="2234147"/>
            <a:ext cx="957091" cy="830997"/>
          </a:xfrm>
          <a:prstGeom prst="rect">
            <a:avLst/>
          </a:prstGeom>
          <a:noFill/>
        </p:spPr>
        <p:txBody>
          <a:bodyPr wrap="square" rtlCol="0">
            <a:spAutoFit/>
          </a:bodyPr>
          <a:lstStyle/>
          <a:p>
            <a:pPr algn="ctr"/>
            <a:r>
              <a:rPr lang="en-US" sz="1600" dirty="0" err="1" smtClean="0"/>
              <a:t>Kusini</a:t>
            </a:r>
            <a:r>
              <a:rPr lang="en-US" sz="1600" dirty="0" smtClean="0"/>
              <a:t> Pemba</a:t>
            </a:r>
          </a:p>
          <a:p>
            <a:pPr algn="ctr"/>
            <a:r>
              <a:rPr lang="en-US" sz="1600" dirty="0" smtClean="0"/>
              <a:t>78%</a:t>
            </a:r>
            <a:endParaRPr lang="en-US" sz="1600" dirty="0"/>
          </a:p>
        </p:txBody>
      </p:sp>
      <p:sp>
        <p:nvSpPr>
          <p:cNvPr id="83" name="TextBox 82"/>
          <p:cNvSpPr txBox="1"/>
          <p:nvPr/>
        </p:nvSpPr>
        <p:spPr>
          <a:xfrm>
            <a:off x="6500685" y="4774057"/>
            <a:ext cx="1419303" cy="584775"/>
          </a:xfrm>
          <a:prstGeom prst="rect">
            <a:avLst/>
          </a:prstGeom>
          <a:noFill/>
        </p:spPr>
        <p:txBody>
          <a:bodyPr wrap="square" rtlCol="0">
            <a:spAutoFit/>
          </a:bodyPr>
          <a:lstStyle/>
          <a:p>
            <a:pPr algn="ctr"/>
            <a:r>
              <a:rPr lang="en-US" sz="1600" dirty="0" smtClean="0"/>
              <a:t>Dar </a:t>
            </a:r>
            <a:r>
              <a:rPr lang="en-US" sz="1600" dirty="0" err="1" smtClean="0"/>
              <a:t>es</a:t>
            </a:r>
            <a:r>
              <a:rPr lang="en-US" sz="1600" dirty="0" smtClean="0"/>
              <a:t> Salaam</a:t>
            </a:r>
          </a:p>
          <a:p>
            <a:pPr algn="ctr"/>
            <a:r>
              <a:rPr lang="en-US" sz="1600" dirty="0" smtClean="0"/>
              <a:t>65%</a:t>
            </a:r>
            <a:endParaRPr lang="en-US" sz="1600" dirty="0"/>
          </a:p>
        </p:txBody>
      </p:sp>
      <p:sp>
        <p:nvSpPr>
          <p:cNvPr id="65" name="Rectangle 64"/>
          <p:cNvSpPr/>
          <p:nvPr/>
        </p:nvSpPr>
        <p:spPr>
          <a:xfrm>
            <a:off x="6467774" y="3029105"/>
            <a:ext cx="1906631" cy="584775"/>
          </a:xfrm>
          <a:prstGeom prst="rect">
            <a:avLst/>
          </a:prstGeom>
        </p:spPr>
        <p:txBody>
          <a:bodyPr wrap="square">
            <a:spAutoFit/>
          </a:bodyPr>
          <a:lstStyle/>
          <a:p>
            <a:pPr algn="ctr"/>
            <a:r>
              <a:rPr lang="en-US" sz="1600" dirty="0" err="1"/>
              <a:t>Kaskazini</a:t>
            </a:r>
            <a:r>
              <a:rPr lang="en-US" sz="1600" dirty="0"/>
              <a:t> </a:t>
            </a:r>
            <a:r>
              <a:rPr lang="en-US" sz="1600" dirty="0" err="1"/>
              <a:t>Unguja</a:t>
            </a:r>
            <a:endParaRPr lang="en-US" sz="1600" dirty="0"/>
          </a:p>
          <a:p>
            <a:pPr algn="ctr"/>
            <a:r>
              <a:rPr lang="en-US" sz="1600" dirty="0" smtClean="0"/>
              <a:t>58%</a:t>
            </a:r>
            <a:endParaRPr lang="en-US" sz="1600" dirty="0"/>
          </a:p>
        </p:txBody>
      </p:sp>
      <p:sp>
        <p:nvSpPr>
          <p:cNvPr id="66" name="Rectangle 65"/>
          <p:cNvSpPr/>
          <p:nvPr/>
        </p:nvSpPr>
        <p:spPr>
          <a:xfrm>
            <a:off x="7421089" y="3530857"/>
            <a:ext cx="1349826" cy="584775"/>
          </a:xfrm>
          <a:prstGeom prst="rect">
            <a:avLst/>
          </a:prstGeom>
        </p:spPr>
        <p:txBody>
          <a:bodyPr wrap="square">
            <a:spAutoFit/>
          </a:bodyPr>
          <a:lstStyle/>
          <a:p>
            <a:pPr algn="ctr"/>
            <a:r>
              <a:rPr lang="en-US" sz="1600" dirty="0" err="1" smtClean="0"/>
              <a:t>Kusini</a:t>
            </a:r>
            <a:r>
              <a:rPr lang="en-US" sz="1600" dirty="0" smtClean="0"/>
              <a:t> </a:t>
            </a:r>
            <a:r>
              <a:rPr lang="en-US" sz="1600" dirty="0" err="1"/>
              <a:t>Unguja</a:t>
            </a:r>
            <a:endParaRPr lang="en-US" sz="1600" dirty="0"/>
          </a:p>
          <a:p>
            <a:pPr algn="ctr"/>
            <a:r>
              <a:rPr lang="en-US" sz="1600" dirty="0" smtClean="0"/>
              <a:t>80%</a:t>
            </a:r>
            <a:endParaRPr lang="en-US" sz="1600" dirty="0"/>
          </a:p>
        </p:txBody>
      </p:sp>
      <p:cxnSp>
        <p:nvCxnSpPr>
          <p:cNvPr id="108" name="Straight Connector 107"/>
          <p:cNvCxnSpPr/>
          <p:nvPr/>
        </p:nvCxnSpPr>
        <p:spPr>
          <a:xfrm flipH="1" flipV="1">
            <a:off x="5847710" y="4096659"/>
            <a:ext cx="967262" cy="6944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174422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Trends in ITN Use among </a:t>
            </a:r>
            <a:br>
              <a:rPr lang="en-GB" noProof="0" dirty="0" smtClean="0"/>
            </a:br>
            <a:r>
              <a:rPr lang="en-GB" noProof="0" dirty="0" smtClean="0"/>
              <a:t>Children and Pregnant Women</a:t>
            </a:r>
            <a:endParaRPr lang="en-GB" noProof="0" dirty="0"/>
          </a:p>
        </p:txBody>
      </p:sp>
      <p:sp>
        <p:nvSpPr>
          <p:cNvPr id="4" name="TextBox 3"/>
          <p:cNvSpPr txBox="1"/>
          <p:nvPr/>
        </p:nvSpPr>
        <p:spPr>
          <a:xfrm>
            <a:off x="17755" y="1143329"/>
            <a:ext cx="9144000" cy="646331"/>
          </a:xfrm>
          <a:prstGeom prst="rect">
            <a:avLst/>
          </a:prstGeom>
          <a:noFill/>
        </p:spPr>
        <p:txBody>
          <a:bodyPr wrap="square" rtlCol="0">
            <a:spAutoFit/>
          </a:bodyPr>
          <a:lstStyle/>
          <a:p>
            <a:pPr algn="ctr"/>
            <a:r>
              <a:rPr lang="en-US" i="1" dirty="0" smtClean="0">
                <a:solidFill>
                  <a:prstClr val="black"/>
                </a:solidFill>
              </a:rPr>
              <a:t>Percent of children under 5 and pregnant women age 15-49 </a:t>
            </a:r>
          </a:p>
          <a:p>
            <a:pPr algn="ctr"/>
            <a:r>
              <a:rPr lang="en-US" i="1" dirty="0" smtClean="0">
                <a:solidFill>
                  <a:prstClr val="black"/>
                </a:solidFill>
              </a:rPr>
              <a:t>who slept under an ITN the night before the survey</a:t>
            </a:r>
            <a:endParaRPr lang="en-US" i="1" dirty="0">
              <a:solidFill>
                <a:prstClr val="black"/>
              </a:solidFill>
            </a:endParaRPr>
          </a:p>
        </p:txBody>
      </p:sp>
      <p:sp>
        <p:nvSpPr>
          <p:cNvPr id="9" name="TextBox 8"/>
          <p:cNvSpPr txBox="1"/>
          <p:nvPr/>
        </p:nvSpPr>
        <p:spPr>
          <a:xfrm>
            <a:off x="3083132" y="4501513"/>
            <a:ext cx="1828800" cy="369332"/>
          </a:xfrm>
          <a:prstGeom prst="rect">
            <a:avLst/>
          </a:prstGeom>
          <a:noFill/>
        </p:spPr>
        <p:txBody>
          <a:bodyPr wrap="square" rtlCol="0">
            <a:spAutoFit/>
          </a:bodyPr>
          <a:lstStyle/>
          <a:p>
            <a:r>
              <a:rPr lang="en-US" b="1" dirty="0" smtClean="0">
                <a:solidFill>
                  <a:schemeClr val="accent5"/>
                </a:solidFill>
              </a:rPr>
              <a:t>Pregnant women</a:t>
            </a:r>
            <a:endParaRPr lang="en-US" b="1" dirty="0">
              <a:solidFill>
                <a:schemeClr val="accent5"/>
              </a:solidFill>
            </a:endParaRPr>
          </a:p>
        </p:txBody>
      </p:sp>
      <p:sp>
        <p:nvSpPr>
          <p:cNvPr id="10" name="TextBox 9"/>
          <p:cNvSpPr txBox="1"/>
          <p:nvPr/>
        </p:nvSpPr>
        <p:spPr>
          <a:xfrm>
            <a:off x="3083132" y="2306183"/>
            <a:ext cx="2082687" cy="369332"/>
          </a:xfrm>
          <a:prstGeom prst="rect">
            <a:avLst/>
          </a:prstGeom>
          <a:noFill/>
        </p:spPr>
        <p:txBody>
          <a:bodyPr wrap="square" rtlCol="0">
            <a:spAutoFit/>
          </a:bodyPr>
          <a:lstStyle/>
          <a:p>
            <a:r>
              <a:rPr lang="en-US" b="1" dirty="0" smtClean="0">
                <a:solidFill>
                  <a:schemeClr val="accent1"/>
                </a:solidFill>
              </a:rPr>
              <a:t>Children</a:t>
            </a:r>
            <a:endParaRPr lang="en-US" b="1" dirty="0">
              <a:solidFill>
                <a:schemeClr val="accent1"/>
              </a:solidFill>
            </a:endParaRPr>
          </a:p>
        </p:txBody>
      </p:sp>
      <p:graphicFrame>
        <p:nvGraphicFramePr>
          <p:cNvPr id="11" name="Content Placeholder 11"/>
          <p:cNvGraphicFramePr>
            <a:graphicFrameLocks noGrp="1"/>
          </p:cNvGraphicFramePr>
          <p:nvPr>
            <p:ph idx="1"/>
            <p:extLst>
              <p:ext uri="{D42A27DB-BD31-4B8C-83A1-F6EECF244321}">
                <p14:modId xmlns:p14="http://schemas.microsoft.com/office/powerpoint/2010/main" val="2865557525"/>
              </p:ext>
            </p:extLst>
          </p:nvPr>
        </p:nvGraphicFramePr>
        <p:xfrm>
          <a:off x="0" y="1606549"/>
          <a:ext cx="9143999"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6365557"/>
            <a:ext cx="9144000" cy="492443"/>
          </a:xfrm>
          <a:prstGeom prst="rect">
            <a:avLst/>
          </a:prstGeom>
          <a:noFill/>
        </p:spPr>
        <p:txBody>
          <a:bodyPr wrap="square" rtlCol="0">
            <a:spAutoFit/>
          </a:bodyPr>
          <a:lstStyle/>
          <a:p>
            <a:r>
              <a:rPr lang="en-GB" sz="1300" i="1" dirty="0">
                <a:solidFill>
                  <a:prstClr val="black"/>
                </a:solidFill>
              </a:rPr>
              <a:t>*An insecticide-treated net (ITN) is a factory-treated net that does not require any further treatment. The definition of an ITN in </a:t>
            </a:r>
            <a:r>
              <a:rPr lang="en-GB" sz="1300" i="1" dirty="0" smtClean="0">
                <a:solidFill>
                  <a:prstClr val="black"/>
                </a:solidFill>
              </a:rPr>
              <a:t>the 2010 TDHS, 2011-12 THMIS, and 2015-16 TDHS-MIS </a:t>
            </a:r>
            <a:r>
              <a:rPr lang="en-GB" sz="1300" i="1" dirty="0">
                <a:solidFill>
                  <a:prstClr val="black"/>
                </a:solidFill>
              </a:rPr>
              <a:t>included nets that had been soaked with insecticides within the past 12 months. </a:t>
            </a:r>
          </a:p>
        </p:txBody>
      </p:sp>
    </p:spTree>
    <p:extLst>
      <p:ext uri="{BB962C8B-B14F-4D97-AF65-F5344CB8AC3E}">
        <p14:creationId xmlns:p14="http://schemas.microsoft.com/office/powerpoint/2010/main" val="229209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1876266"/>
            <a:ext cx="4418729" cy="29379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prstClr val="black"/>
              </a:buClr>
            </a:pPr>
            <a:r>
              <a:rPr lang="en-GB" sz="4000" dirty="0" smtClean="0">
                <a:solidFill>
                  <a:prstClr val="black"/>
                </a:solidFill>
              </a:rPr>
              <a:t>Insecticide-treated nets (ITNs)</a:t>
            </a:r>
          </a:p>
          <a:p>
            <a:pPr>
              <a:buClr>
                <a:prstClr val="black"/>
              </a:buClr>
            </a:pPr>
            <a:r>
              <a:rPr lang="en-GB" sz="4000" b="1" dirty="0" smtClean="0">
                <a:solidFill>
                  <a:schemeClr val="accent5"/>
                </a:solidFill>
              </a:rPr>
              <a:t>Malaria in pregnancy</a:t>
            </a:r>
          </a:p>
        </p:txBody>
      </p:sp>
    </p:spTree>
    <p:extLst>
      <p:ext uri="{BB962C8B-B14F-4D97-AF65-F5344CB8AC3E}">
        <p14:creationId xmlns:p14="http://schemas.microsoft.com/office/powerpoint/2010/main" val="31986020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Intermittent Preventive Treatment </a:t>
            </a:r>
            <a:br>
              <a:rPr lang="en-GB" noProof="0" dirty="0" smtClean="0"/>
            </a:br>
            <a:r>
              <a:rPr lang="en-GB" noProof="0" dirty="0" smtClean="0"/>
              <a:t>during Pregnancy (IPTp)</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54284368"/>
              </p:ext>
            </p:extLst>
          </p:nvPr>
        </p:nvGraphicFramePr>
        <p:xfrm>
          <a:off x="0" y="1789113"/>
          <a:ext cx="9143999"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44600"/>
            <a:ext cx="9144000" cy="369332"/>
          </a:xfrm>
          <a:prstGeom prst="rect">
            <a:avLst/>
          </a:prstGeom>
          <a:noFill/>
        </p:spPr>
        <p:txBody>
          <a:bodyPr wrap="square" rtlCol="0">
            <a:spAutoFit/>
          </a:bodyPr>
          <a:lstStyle/>
          <a:p>
            <a:pPr algn="ctr"/>
            <a:r>
              <a:rPr lang="en-US" i="1" dirty="0" smtClean="0">
                <a:solidFill>
                  <a:prstClr val="black"/>
                </a:solidFill>
              </a:rPr>
              <a:t>Percent of women age 15-49 with a live birth in the two years before the survey who received:</a:t>
            </a:r>
            <a:endParaRPr lang="en-US" i="1" dirty="0">
              <a:solidFill>
                <a:prstClr val="black"/>
              </a:solidFill>
            </a:endParaRPr>
          </a:p>
        </p:txBody>
      </p:sp>
    </p:spTree>
    <p:extLst>
      <p:ext uri="{BB962C8B-B14F-4D97-AF65-F5344CB8AC3E}">
        <p14:creationId xmlns:p14="http://schemas.microsoft.com/office/powerpoint/2010/main" val="27613278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IPTp</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33187832"/>
              </p:ext>
            </p:extLst>
          </p:nvPr>
        </p:nvGraphicFramePr>
        <p:xfrm>
          <a:off x="0" y="1606550"/>
          <a:ext cx="9143999"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218"/>
            <a:ext cx="9144000" cy="369332"/>
          </a:xfrm>
          <a:prstGeom prst="rect">
            <a:avLst/>
          </a:prstGeom>
          <a:noFill/>
        </p:spPr>
        <p:txBody>
          <a:bodyPr wrap="square" rtlCol="0">
            <a:spAutoFit/>
          </a:bodyPr>
          <a:lstStyle/>
          <a:p>
            <a:pPr algn="ctr"/>
            <a:r>
              <a:rPr lang="en-US" i="1" dirty="0">
                <a:solidFill>
                  <a:prstClr val="black"/>
                </a:solidFill>
              </a:rPr>
              <a:t>Percent of women age 15-49 with a live birth in the two years before the survey who </a:t>
            </a:r>
            <a:r>
              <a:rPr lang="en-US" i="1" dirty="0" smtClean="0">
                <a:solidFill>
                  <a:prstClr val="black"/>
                </a:solidFill>
              </a:rPr>
              <a:t>received:</a:t>
            </a:r>
            <a:endParaRPr lang="en-US" i="1" dirty="0">
              <a:solidFill>
                <a:prstClr val="black"/>
              </a:solidFill>
            </a:endParaRPr>
          </a:p>
        </p:txBody>
      </p:sp>
      <p:sp>
        <p:nvSpPr>
          <p:cNvPr id="9" name="TextBox 8"/>
          <p:cNvSpPr txBox="1"/>
          <p:nvPr/>
        </p:nvSpPr>
        <p:spPr>
          <a:xfrm>
            <a:off x="1076149" y="3939887"/>
            <a:ext cx="1828800" cy="369332"/>
          </a:xfrm>
          <a:prstGeom prst="rect">
            <a:avLst/>
          </a:prstGeom>
          <a:noFill/>
        </p:spPr>
        <p:txBody>
          <a:bodyPr wrap="square" rtlCol="0">
            <a:spAutoFit/>
          </a:bodyPr>
          <a:lstStyle/>
          <a:p>
            <a:r>
              <a:rPr lang="en-US" b="1" dirty="0" smtClean="0">
                <a:solidFill>
                  <a:schemeClr val="accent1"/>
                </a:solidFill>
              </a:rPr>
              <a:t>IPTp2+</a:t>
            </a:r>
            <a:endParaRPr lang="en-US" b="1" dirty="0">
              <a:solidFill>
                <a:schemeClr val="accent1"/>
              </a:solidFill>
            </a:endParaRPr>
          </a:p>
        </p:txBody>
      </p:sp>
      <p:sp>
        <p:nvSpPr>
          <p:cNvPr id="10" name="TextBox 9"/>
          <p:cNvSpPr txBox="1"/>
          <p:nvPr/>
        </p:nvSpPr>
        <p:spPr>
          <a:xfrm>
            <a:off x="1076149" y="4784280"/>
            <a:ext cx="2082687" cy="369332"/>
          </a:xfrm>
          <a:prstGeom prst="rect">
            <a:avLst/>
          </a:prstGeom>
          <a:noFill/>
        </p:spPr>
        <p:txBody>
          <a:bodyPr wrap="square" rtlCol="0">
            <a:spAutoFit/>
          </a:bodyPr>
          <a:lstStyle/>
          <a:p>
            <a:r>
              <a:rPr lang="en-US" b="1" dirty="0" smtClean="0">
                <a:solidFill>
                  <a:schemeClr val="accent2"/>
                </a:solidFill>
              </a:rPr>
              <a:t>IPTp3+</a:t>
            </a:r>
            <a:endParaRPr lang="en-US" b="1" dirty="0">
              <a:solidFill>
                <a:schemeClr val="accent2"/>
              </a:solidFill>
            </a:endParaRPr>
          </a:p>
        </p:txBody>
      </p:sp>
      <p:sp>
        <p:nvSpPr>
          <p:cNvPr id="11" name="TextBox 10"/>
          <p:cNvSpPr txBox="1"/>
          <p:nvPr/>
        </p:nvSpPr>
        <p:spPr>
          <a:xfrm>
            <a:off x="1076149" y="2450942"/>
            <a:ext cx="1828800" cy="369332"/>
          </a:xfrm>
          <a:prstGeom prst="rect">
            <a:avLst/>
          </a:prstGeom>
          <a:noFill/>
        </p:spPr>
        <p:txBody>
          <a:bodyPr wrap="square" rtlCol="0">
            <a:spAutoFit/>
          </a:bodyPr>
          <a:lstStyle/>
          <a:p>
            <a:r>
              <a:rPr lang="en-US" b="1" dirty="0" smtClean="0">
                <a:solidFill>
                  <a:schemeClr val="accent5"/>
                </a:solidFill>
              </a:rPr>
              <a:t>IPTp1+</a:t>
            </a:r>
            <a:endParaRPr lang="en-US" b="1" dirty="0">
              <a:solidFill>
                <a:schemeClr val="accent5"/>
              </a:solidFill>
            </a:endParaRPr>
          </a:p>
        </p:txBody>
      </p:sp>
      <p:sp>
        <p:nvSpPr>
          <p:cNvPr id="12" name="TextBox 11"/>
          <p:cNvSpPr txBox="1"/>
          <p:nvPr/>
        </p:nvSpPr>
        <p:spPr>
          <a:xfrm>
            <a:off x="18256" y="6273225"/>
            <a:ext cx="9144000" cy="584775"/>
          </a:xfrm>
          <a:prstGeom prst="rect">
            <a:avLst/>
          </a:prstGeom>
          <a:noFill/>
        </p:spPr>
        <p:txBody>
          <a:bodyPr wrap="square" rtlCol="0">
            <a:spAutoFit/>
          </a:bodyPr>
          <a:lstStyle/>
          <a:p>
            <a:r>
              <a:rPr lang="en-GB" sz="1600" i="1" dirty="0" smtClean="0">
                <a:solidFill>
                  <a:prstClr val="black"/>
                </a:solidFill>
              </a:rPr>
              <a:t>*Whether or not at least 1 dose of SP/Fansidar was received during an ANC visit is no longer part of the IPTp indicators, as included in previous MIS surveys. </a:t>
            </a:r>
            <a:endParaRPr lang="en-GB" sz="1600" i="1" dirty="0">
              <a:solidFill>
                <a:prstClr val="black"/>
              </a:solidFill>
            </a:endParaRPr>
          </a:p>
        </p:txBody>
      </p:sp>
    </p:spTree>
    <p:extLst>
      <p:ext uri="{BB962C8B-B14F-4D97-AF65-F5344CB8AC3E}">
        <p14:creationId xmlns:p14="http://schemas.microsoft.com/office/powerpoint/2010/main" val="21017671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rmAutofit lnSpcReduction="10000"/>
          </a:bodyPr>
          <a:lstStyle/>
          <a:p>
            <a:pPr>
              <a:spcBef>
                <a:spcPts val="0"/>
              </a:spcBef>
              <a:spcAft>
                <a:spcPts val="1800"/>
              </a:spcAft>
              <a:buClr>
                <a:schemeClr val="tx1"/>
              </a:buClr>
            </a:pPr>
            <a:r>
              <a:rPr lang="en-GB" sz="3600" b="1" dirty="0" smtClean="0">
                <a:solidFill>
                  <a:schemeClr val="accent5"/>
                </a:solidFill>
              </a:rPr>
              <a:t>78</a:t>
            </a:r>
            <a:r>
              <a:rPr lang="en-GB" sz="3600" b="1" noProof="0" dirty="0" smtClean="0">
                <a:solidFill>
                  <a:schemeClr val="accent5"/>
                </a:solidFill>
              </a:rPr>
              <a:t>% </a:t>
            </a:r>
            <a:r>
              <a:rPr lang="en-GB" sz="3600" noProof="0" dirty="0" smtClean="0"/>
              <a:t>of households own at least </a:t>
            </a:r>
            <a:r>
              <a:rPr lang="en-GB" sz="3600" b="1" noProof="0" dirty="0" smtClean="0">
                <a:solidFill>
                  <a:schemeClr val="accent5"/>
                </a:solidFill>
              </a:rPr>
              <a:t>one ITN</a:t>
            </a:r>
            <a:r>
              <a:rPr lang="en-GB" sz="3600" noProof="0" dirty="0" smtClean="0"/>
              <a:t>.</a:t>
            </a:r>
          </a:p>
          <a:p>
            <a:pPr>
              <a:spcBef>
                <a:spcPts val="0"/>
              </a:spcBef>
              <a:spcAft>
                <a:spcPts val="1800"/>
              </a:spcAft>
              <a:buClr>
                <a:schemeClr val="tx1"/>
              </a:buClr>
            </a:pPr>
            <a:r>
              <a:rPr lang="en-GB" sz="3600" b="1" dirty="0" smtClean="0">
                <a:solidFill>
                  <a:schemeClr val="accent5"/>
                </a:solidFill>
              </a:rPr>
              <a:t>63</a:t>
            </a:r>
            <a:r>
              <a:rPr lang="en-GB" sz="3600" b="1" noProof="0" dirty="0" smtClean="0">
                <a:solidFill>
                  <a:schemeClr val="accent5"/>
                </a:solidFill>
              </a:rPr>
              <a:t>% </a:t>
            </a:r>
            <a:r>
              <a:rPr lang="en-GB" sz="3600" noProof="0" dirty="0" smtClean="0"/>
              <a:t>of the household population has </a:t>
            </a:r>
            <a:r>
              <a:rPr lang="en-GB" sz="3600" b="1" noProof="0" dirty="0" smtClean="0">
                <a:solidFill>
                  <a:schemeClr val="accent5"/>
                </a:solidFill>
              </a:rPr>
              <a:t>access to an ITN</a:t>
            </a:r>
            <a:r>
              <a:rPr lang="en-GB" sz="3600" noProof="0" dirty="0" smtClean="0"/>
              <a:t>.</a:t>
            </a:r>
          </a:p>
          <a:p>
            <a:pPr>
              <a:spcBef>
                <a:spcPts val="0"/>
              </a:spcBef>
              <a:spcAft>
                <a:spcPts val="1800"/>
              </a:spcAft>
              <a:buClr>
                <a:schemeClr val="tx1"/>
              </a:buClr>
            </a:pPr>
            <a:r>
              <a:rPr lang="en-GB" sz="3600" b="1" dirty="0" smtClean="0">
                <a:solidFill>
                  <a:schemeClr val="accent5"/>
                </a:solidFill>
              </a:rPr>
              <a:t>52</a:t>
            </a:r>
            <a:r>
              <a:rPr lang="en-GB" sz="3600" b="1" noProof="0" dirty="0" smtClean="0">
                <a:solidFill>
                  <a:schemeClr val="accent5"/>
                </a:solidFill>
              </a:rPr>
              <a:t>% </a:t>
            </a:r>
            <a:r>
              <a:rPr lang="en-GB" sz="3600" noProof="0" dirty="0" smtClean="0"/>
              <a:t>of </a:t>
            </a:r>
            <a:r>
              <a:rPr lang="en-GB" sz="3600" b="1" noProof="0" dirty="0" smtClean="0">
                <a:solidFill>
                  <a:schemeClr val="accent5"/>
                </a:solidFill>
              </a:rPr>
              <a:t>household members</a:t>
            </a:r>
            <a:r>
              <a:rPr lang="en-GB" sz="3600" noProof="0" dirty="0" smtClean="0"/>
              <a:t>, </a:t>
            </a:r>
            <a:r>
              <a:rPr lang="en-GB" sz="3600" b="1" dirty="0" smtClean="0">
                <a:solidFill>
                  <a:schemeClr val="accent5"/>
                </a:solidFill>
              </a:rPr>
              <a:t>55</a:t>
            </a:r>
            <a:r>
              <a:rPr lang="en-GB" sz="3600" b="1" noProof="0" dirty="0" smtClean="0">
                <a:solidFill>
                  <a:schemeClr val="accent5"/>
                </a:solidFill>
              </a:rPr>
              <a:t>% </a:t>
            </a:r>
            <a:r>
              <a:rPr lang="en-GB" sz="3600" noProof="0" dirty="0" smtClean="0"/>
              <a:t>of </a:t>
            </a:r>
            <a:r>
              <a:rPr lang="en-GB" sz="3600" b="1" noProof="0" dirty="0" smtClean="0">
                <a:solidFill>
                  <a:schemeClr val="accent5"/>
                </a:solidFill>
              </a:rPr>
              <a:t>children under 5</a:t>
            </a:r>
            <a:r>
              <a:rPr lang="en-GB" sz="3600" noProof="0" dirty="0" smtClean="0"/>
              <a:t>, and </a:t>
            </a:r>
            <a:r>
              <a:rPr lang="en-GB" sz="3600" b="1" dirty="0" smtClean="0">
                <a:solidFill>
                  <a:schemeClr val="accent5"/>
                </a:solidFill>
              </a:rPr>
              <a:t>51</a:t>
            </a:r>
            <a:r>
              <a:rPr lang="en-GB" sz="3600" b="1" noProof="0" dirty="0" smtClean="0">
                <a:solidFill>
                  <a:schemeClr val="accent5"/>
                </a:solidFill>
              </a:rPr>
              <a:t>% </a:t>
            </a:r>
            <a:r>
              <a:rPr lang="en-GB" sz="3600" noProof="0" dirty="0" smtClean="0"/>
              <a:t>of </a:t>
            </a:r>
            <a:r>
              <a:rPr lang="en-GB" sz="3600" b="1" noProof="0" dirty="0" smtClean="0">
                <a:solidFill>
                  <a:schemeClr val="accent5"/>
                </a:solidFill>
              </a:rPr>
              <a:t>pregnant women slept under an ITN </a:t>
            </a:r>
            <a:r>
              <a:rPr lang="en-GB" sz="3600" noProof="0" dirty="0" smtClean="0"/>
              <a:t>the night before the survey.</a:t>
            </a:r>
            <a:endParaRPr lang="en-GB" sz="3600" noProof="0" dirty="0" smtClean="0">
              <a:solidFill>
                <a:srgbClr val="FF0000"/>
              </a:solidFill>
            </a:endParaRPr>
          </a:p>
          <a:p>
            <a:pPr>
              <a:spcBef>
                <a:spcPts val="0"/>
              </a:spcBef>
              <a:spcAft>
                <a:spcPts val="1800"/>
              </a:spcAft>
              <a:buClr>
                <a:schemeClr val="tx1"/>
              </a:buClr>
            </a:pPr>
            <a:r>
              <a:rPr lang="en-GB" sz="3600" b="1" dirty="0" smtClean="0">
                <a:solidFill>
                  <a:schemeClr val="accent5"/>
                </a:solidFill>
              </a:rPr>
              <a:t>26% </a:t>
            </a:r>
            <a:r>
              <a:rPr lang="en-GB" sz="3600" dirty="0"/>
              <a:t>of </a:t>
            </a:r>
            <a:r>
              <a:rPr lang="en-GB" sz="3600" dirty="0" smtClean="0"/>
              <a:t>women took </a:t>
            </a:r>
            <a:r>
              <a:rPr lang="en-GB" sz="3600" b="1" dirty="0" smtClean="0">
                <a:solidFill>
                  <a:schemeClr val="accent5"/>
                </a:solidFill>
              </a:rPr>
              <a:t>3+ doses of SP/Fansidar</a:t>
            </a:r>
            <a:r>
              <a:rPr lang="en-GB" sz="3600" dirty="0" smtClean="0"/>
              <a:t>. </a:t>
            </a:r>
            <a:endParaRPr lang="en-GB" sz="3600" dirty="0"/>
          </a:p>
          <a:p>
            <a:pPr>
              <a:spcBef>
                <a:spcPts val="0"/>
              </a:spcBef>
              <a:spcAft>
                <a:spcPts val="1800"/>
              </a:spcAft>
              <a:buClr>
                <a:schemeClr val="tx1"/>
              </a:buClr>
            </a:pPr>
            <a:endParaRPr lang="en-GB" noProof="0" dirty="0" smtClean="0"/>
          </a:p>
        </p:txBody>
      </p:sp>
    </p:spTree>
    <p:extLst>
      <p:ext uri="{BB962C8B-B14F-4D97-AF65-F5344CB8AC3E}">
        <p14:creationId xmlns:p14="http://schemas.microsoft.com/office/powerpoint/2010/main" val="5197824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9143999" cy="1446550"/>
          </a:xfrm>
          <a:prstGeom prst="rect">
            <a:avLst/>
          </a:prstGeom>
          <a:noFill/>
        </p:spPr>
        <p:txBody>
          <a:bodyPr wrap="square" rtlCol="0">
            <a:spAutoFit/>
          </a:bodyPr>
          <a:lstStyle/>
          <a:p>
            <a:pPr algn="ctr"/>
            <a:r>
              <a:rPr lang="en-GB" sz="4400" b="1" dirty="0" smtClean="0">
                <a:solidFill>
                  <a:prstClr val="white"/>
                </a:solidFill>
              </a:rPr>
              <a:t>Management of Fever, Anaemia, and Malaria in Children</a:t>
            </a:r>
            <a:endParaRPr lang="en-GB" sz="4400" b="1" dirty="0">
              <a:solidFill>
                <a:prstClr val="white"/>
              </a:solidFill>
            </a:endParaRPr>
          </a:p>
        </p:txBody>
      </p:sp>
      <p:sp>
        <p:nvSpPr>
          <p:cNvPr id="4" name="TextBox 3"/>
          <p:cNvSpPr txBox="1"/>
          <p:nvPr/>
        </p:nvSpPr>
        <p:spPr>
          <a:xfrm>
            <a:off x="7169728" y="2970992"/>
            <a:ext cx="1974272" cy="1015663"/>
          </a:xfrm>
          <a:prstGeom prst="rect">
            <a:avLst/>
          </a:prstGeom>
          <a:noFill/>
        </p:spPr>
        <p:txBody>
          <a:bodyPr wrap="square" rtlCol="0">
            <a:spAutoFit/>
          </a:bodyPr>
          <a:lstStyle/>
          <a:p>
            <a:pPr algn="r"/>
            <a:r>
              <a:rPr lang="en-US" sz="2000" i="1" dirty="0" smtClean="0">
                <a:solidFill>
                  <a:schemeClr val="bg1"/>
                </a:solidFill>
              </a:rPr>
              <a:t>Follow along </a:t>
            </a:r>
            <a:br>
              <a:rPr lang="en-US" sz="2000" i="1" dirty="0" smtClean="0">
                <a:solidFill>
                  <a:schemeClr val="bg1"/>
                </a:solidFill>
              </a:rPr>
            </a:br>
            <a:r>
              <a:rPr lang="en-US" sz="2000" i="1" dirty="0" smtClean="0">
                <a:solidFill>
                  <a:schemeClr val="bg1"/>
                </a:solidFill>
              </a:rPr>
              <a:t>on Twitter!  </a:t>
            </a:r>
          </a:p>
          <a:p>
            <a:pPr algn="r"/>
            <a:r>
              <a:rPr lang="en-US" sz="2000" i="1" dirty="0" smtClean="0">
                <a:solidFill>
                  <a:schemeClr val="bg1"/>
                </a:solidFill>
              </a:rPr>
              <a:t>#</a:t>
            </a:r>
            <a:r>
              <a:rPr lang="en-US" sz="2000" i="1" dirty="0" err="1" smtClean="0">
                <a:solidFill>
                  <a:schemeClr val="bg1"/>
                </a:solidFill>
              </a:rPr>
              <a:t>TanzaniaMIS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13917"/>
            <a:ext cx="4418729" cy="2800337"/>
          </a:xfrm>
        </p:spPr>
        <p:txBody>
          <a:bodyPr>
            <a:normAutofit/>
          </a:bodyPr>
          <a:lstStyle/>
          <a:p>
            <a:pPr>
              <a:buClr>
                <a:schemeClr val="tx1"/>
              </a:buClr>
            </a:pPr>
            <a:r>
              <a:rPr lang="en-GB" sz="3400" b="1" dirty="0" smtClean="0">
                <a:solidFill>
                  <a:schemeClr val="accent5"/>
                </a:solidFill>
              </a:rPr>
              <a:t>Case management of fever in children</a:t>
            </a:r>
          </a:p>
          <a:p>
            <a:pPr>
              <a:buClr>
                <a:schemeClr val="tx1"/>
              </a:buClr>
            </a:pPr>
            <a:r>
              <a:rPr lang="en-GB" sz="3400" dirty="0" smtClean="0"/>
              <a:t>Prevalence </a:t>
            </a:r>
            <a:r>
              <a:rPr lang="en-GB" sz="3400" dirty="0"/>
              <a:t>of </a:t>
            </a:r>
            <a:r>
              <a:rPr lang="en-GB" sz="3400" dirty="0" smtClean="0"/>
              <a:t>low haemoglobin</a:t>
            </a:r>
          </a:p>
          <a:p>
            <a:pPr>
              <a:buClr>
                <a:schemeClr val="tx1"/>
              </a:buClr>
            </a:pPr>
            <a:r>
              <a:rPr lang="en-GB" sz="3400" dirty="0" smtClean="0"/>
              <a:t>Prevalence of malaria</a:t>
            </a:r>
          </a:p>
        </p:txBody>
      </p:sp>
    </p:spTree>
    <p:extLst>
      <p:ext uri="{BB962C8B-B14F-4D97-AF65-F5344CB8AC3E}">
        <p14:creationId xmlns:p14="http://schemas.microsoft.com/office/powerpoint/2010/main" val="28440461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0"/>
            <a:ext cx="2307827" cy="1955800"/>
          </a:xfrm>
        </p:spPr>
        <p:txBody>
          <a:bodyPr>
            <a:normAutofit/>
          </a:bodyPr>
          <a:lstStyle/>
          <a:p>
            <a:r>
              <a:rPr lang="en-GB" sz="4000" noProof="0" dirty="0" smtClean="0"/>
              <a:t>Tanzania’s Regions</a:t>
            </a:r>
            <a:endParaRPr lang="en-GB" sz="4000" noProof="0" dirty="0"/>
          </a:p>
        </p:txBody>
      </p:sp>
      <p:sp>
        <p:nvSpPr>
          <p:cNvPr id="111" name="Freeform 107"/>
          <p:cNvSpPr>
            <a:spLocks/>
          </p:cNvSpPr>
          <p:nvPr/>
        </p:nvSpPr>
        <p:spPr bwMode="auto">
          <a:xfrm>
            <a:off x="5013728" y="2297113"/>
            <a:ext cx="1044575" cy="1822450"/>
          </a:xfrm>
          <a:custGeom>
            <a:avLst/>
            <a:gdLst>
              <a:gd name="T0" fmla="*/ 654 w 658"/>
              <a:gd name="T1" fmla="*/ 784 h 1148"/>
              <a:gd name="T2" fmla="*/ 615 w 658"/>
              <a:gd name="T3" fmla="*/ 839 h 1148"/>
              <a:gd name="T4" fmla="*/ 589 w 658"/>
              <a:gd name="T5" fmla="*/ 891 h 1148"/>
              <a:gd name="T6" fmla="*/ 576 w 658"/>
              <a:gd name="T7" fmla="*/ 930 h 1148"/>
              <a:gd name="T8" fmla="*/ 577 w 658"/>
              <a:gd name="T9" fmla="*/ 974 h 1148"/>
              <a:gd name="T10" fmla="*/ 577 w 658"/>
              <a:gd name="T11" fmla="*/ 1017 h 1148"/>
              <a:gd name="T12" fmla="*/ 544 w 658"/>
              <a:gd name="T13" fmla="*/ 1039 h 1148"/>
              <a:gd name="T14" fmla="*/ 525 w 658"/>
              <a:gd name="T15" fmla="*/ 1082 h 1148"/>
              <a:gd name="T16" fmla="*/ 534 w 658"/>
              <a:gd name="T17" fmla="*/ 1127 h 1148"/>
              <a:gd name="T18" fmla="*/ 497 w 658"/>
              <a:gd name="T19" fmla="*/ 1135 h 1148"/>
              <a:gd name="T20" fmla="*/ 461 w 658"/>
              <a:gd name="T21" fmla="*/ 1127 h 1148"/>
              <a:gd name="T22" fmla="*/ 442 w 658"/>
              <a:gd name="T23" fmla="*/ 1092 h 1148"/>
              <a:gd name="T24" fmla="*/ 410 w 658"/>
              <a:gd name="T25" fmla="*/ 1069 h 1148"/>
              <a:gd name="T26" fmla="*/ 373 w 658"/>
              <a:gd name="T27" fmla="*/ 1064 h 1148"/>
              <a:gd name="T28" fmla="*/ 326 w 658"/>
              <a:gd name="T29" fmla="*/ 1056 h 1148"/>
              <a:gd name="T30" fmla="*/ 287 w 658"/>
              <a:gd name="T31" fmla="*/ 1041 h 1148"/>
              <a:gd name="T32" fmla="*/ 249 w 658"/>
              <a:gd name="T33" fmla="*/ 1041 h 1148"/>
              <a:gd name="T34" fmla="*/ 214 w 658"/>
              <a:gd name="T35" fmla="*/ 1028 h 1148"/>
              <a:gd name="T36" fmla="*/ 172 w 658"/>
              <a:gd name="T37" fmla="*/ 1015 h 1148"/>
              <a:gd name="T38" fmla="*/ 131 w 658"/>
              <a:gd name="T39" fmla="*/ 989 h 1148"/>
              <a:gd name="T40" fmla="*/ 84 w 658"/>
              <a:gd name="T41" fmla="*/ 1002 h 1148"/>
              <a:gd name="T42" fmla="*/ 45 w 658"/>
              <a:gd name="T43" fmla="*/ 1007 h 1148"/>
              <a:gd name="T44" fmla="*/ 11 w 658"/>
              <a:gd name="T45" fmla="*/ 985 h 1148"/>
              <a:gd name="T46" fmla="*/ 9 w 658"/>
              <a:gd name="T47" fmla="*/ 942 h 1148"/>
              <a:gd name="T48" fmla="*/ 13 w 658"/>
              <a:gd name="T49" fmla="*/ 914 h 1148"/>
              <a:gd name="T50" fmla="*/ 54 w 658"/>
              <a:gd name="T51" fmla="*/ 908 h 1148"/>
              <a:gd name="T52" fmla="*/ 58 w 658"/>
              <a:gd name="T53" fmla="*/ 863 h 1148"/>
              <a:gd name="T54" fmla="*/ 54 w 658"/>
              <a:gd name="T55" fmla="*/ 822 h 1148"/>
              <a:gd name="T56" fmla="*/ 67 w 658"/>
              <a:gd name="T57" fmla="*/ 782 h 1148"/>
              <a:gd name="T58" fmla="*/ 50 w 658"/>
              <a:gd name="T59" fmla="*/ 743 h 1148"/>
              <a:gd name="T60" fmla="*/ 54 w 658"/>
              <a:gd name="T61" fmla="*/ 698 h 1148"/>
              <a:gd name="T62" fmla="*/ 60 w 658"/>
              <a:gd name="T63" fmla="*/ 655 h 1148"/>
              <a:gd name="T64" fmla="*/ 69 w 658"/>
              <a:gd name="T65" fmla="*/ 615 h 1148"/>
              <a:gd name="T66" fmla="*/ 86 w 658"/>
              <a:gd name="T67" fmla="*/ 583 h 1148"/>
              <a:gd name="T68" fmla="*/ 105 w 658"/>
              <a:gd name="T69" fmla="*/ 546 h 1148"/>
              <a:gd name="T70" fmla="*/ 84 w 658"/>
              <a:gd name="T71" fmla="*/ 514 h 1148"/>
              <a:gd name="T72" fmla="*/ 60 w 658"/>
              <a:gd name="T73" fmla="*/ 484 h 1148"/>
              <a:gd name="T74" fmla="*/ 39 w 658"/>
              <a:gd name="T75" fmla="*/ 448 h 1148"/>
              <a:gd name="T76" fmla="*/ 24 w 658"/>
              <a:gd name="T77" fmla="*/ 405 h 1148"/>
              <a:gd name="T78" fmla="*/ 15 w 658"/>
              <a:gd name="T79" fmla="*/ 362 h 1148"/>
              <a:gd name="T80" fmla="*/ 17 w 658"/>
              <a:gd name="T81" fmla="*/ 332 h 1148"/>
              <a:gd name="T82" fmla="*/ 52 w 658"/>
              <a:gd name="T83" fmla="*/ 306 h 1148"/>
              <a:gd name="T84" fmla="*/ 99 w 658"/>
              <a:gd name="T85" fmla="*/ 268 h 1148"/>
              <a:gd name="T86" fmla="*/ 122 w 658"/>
              <a:gd name="T87" fmla="*/ 244 h 1148"/>
              <a:gd name="T88" fmla="*/ 165 w 658"/>
              <a:gd name="T89" fmla="*/ 244 h 1148"/>
              <a:gd name="T90" fmla="*/ 208 w 658"/>
              <a:gd name="T91" fmla="*/ 171 h 1148"/>
              <a:gd name="T92" fmla="*/ 214 w 658"/>
              <a:gd name="T93" fmla="*/ 109 h 1148"/>
              <a:gd name="T94" fmla="*/ 242 w 658"/>
              <a:gd name="T95" fmla="*/ 94 h 1148"/>
              <a:gd name="T96" fmla="*/ 277 w 658"/>
              <a:gd name="T97" fmla="*/ 64 h 1148"/>
              <a:gd name="T98" fmla="*/ 311 w 658"/>
              <a:gd name="T99" fmla="*/ 58 h 1148"/>
              <a:gd name="T100" fmla="*/ 347 w 658"/>
              <a:gd name="T101" fmla="*/ 38 h 1148"/>
              <a:gd name="T102" fmla="*/ 433 w 658"/>
              <a:gd name="T103" fmla="*/ 4 h 1148"/>
              <a:gd name="T104" fmla="*/ 456 w 658"/>
              <a:gd name="T105" fmla="*/ 92 h 1148"/>
              <a:gd name="T106" fmla="*/ 469 w 658"/>
              <a:gd name="T107" fmla="*/ 158 h 1148"/>
              <a:gd name="T108" fmla="*/ 472 w 658"/>
              <a:gd name="T109" fmla="*/ 208 h 1148"/>
              <a:gd name="T110" fmla="*/ 471 w 658"/>
              <a:gd name="T111" fmla="*/ 257 h 1148"/>
              <a:gd name="T112" fmla="*/ 465 w 658"/>
              <a:gd name="T113" fmla="*/ 302 h 1148"/>
              <a:gd name="T114" fmla="*/ 454 w 658"/>
              <a:gd name="T115" fmla="*/ 353 h 1148"/>
              <a:gd name="T116" fmla="*/ 431 w 658"/>
              <a:gd name="T117" fmla="*/ 396 h 1148"/>
              <a:gd name="T118" fmla="*/ 427 w 658"/>
              <a:gd name="T119" fmla="*/ 443 h 1148"/>
              <a:gd name="T120" fmla="*/ 489 w 658"/>
              <a:gd name="T121" fmla="*/ 512 h 1148"/>
              <a:gd name="T122" fmla="*/ 574 w 658"/>
              <a:gd name="T123" fmla="*/ 597 h 1148"/>
              <a:gd name="T124" fmla="*/ 645 w 658"/>
              <a:gd name="T125" fmla="*/ 672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8" h="1148">
                <a:moveTo>
                  <a:pt x="647" y="702"/>
                </a:moveTo>
                <a:lnTo>
                  <a:pt x="647" y="703"/>
                </a:lnTo>
                <a:lnTo>
                  <a:pt x="647" y="707"/>
                </a:lnTo>
                <a:lnTo>
                  <a:pt x="649" y="715"/>
                </a:lnTo>
                <a:lnTo>
                  <a:pt x="649" y="720"/>
                </a:lnTo>
                <a:lnTo>
                  <a:pt x="649" y="722"/>
                </a:lnTo>
                <a:lnTo>
                  <a:pt x="649" y="728"/>
                </a:lnTo>
                <a:lnTo>
                  <a:pt x="649" y="730"/>
                </a:lnTo>
                <a:lnTo>
                  <a:pt x="649" y="732"/>
                </a:lnTo>
                <a:lnTo>
                  <a:pt x="651" y="735"/>
                </a:lnTo>
                <a:lnTo>
                  <a:pt x="651" y="737"/>
                </a:lnTo>
                <a:lnTo>
                  <a:pt x="651" y="741"/>
                </a:lnTo>
                <a:lnTo>
                  <a:pt x="652" y="745"/>
                </a:lnTo>
                <a:lnTo>
                  <a:pt x="652" y="747"/>
                </a:lnTo>
                <a:lnTo>
                  <a:pt x="652" y="748"/>
                </a:lnTo>
                <a:lnTo>
                  <a:pt x="652" y="752"/>
                </a:lnTo>
                <a:lnTo>
                  <a:pt x="654" y="756"/>
                </a:lnTo>
                <a:lnTo>
                  <a:pt x="654" y="758"/>
                </a:lnTo>
                <a:lnTo>
                  <a:pt x="654" y="760"/>
                </a:lnTo>
                <a:lnTo>
                  <a:pt x="654" y="762"/>
                </a:lnTo>
                <a:lnTo>
                  <a:pt x="654" y="763"/>
                </a:lnTo>
                <a:lnTo>
                  <a:pt x="654" y="769"/>
                </a:lnTo>
                <a:lnTo>
                  <a:pt x="654" y="775"/>
                </a:lnTo>
                <a:lnTo>
                  <a:pt x="654" y="777"/>
                </a:lnTo>
                <a:lnTo>
                  <a:pt x="656" y="782"/>
                </a:lnTo>
                <a:lnTo>
                  <a:pt x="654" y="784"/>
                </a:lnTo>
                <a:lnTo>
                  <a:pt x="654" y="786"/>
                </a:lnTo>
                <a:lnTo>
                  <a:pt x="654" y="790"/>
                </a:lnTo>
                <a:lnTo>
                  <a:pt x="652" y="792"/>
                </a:lnTo>
                <a:lnTo>
                  <a:pt x="652" y="795"/>
                </a:lnTo>
                <a:lnTo>
                  <a:pt x="651" y="797"/>
                </a:lnTo>
                <a:lnTo>
                  <a:pt x="649" y="801"/>
                </a:lnTo>
                <a:lnTo>
                  <a:pt x="647" y="803"/>
                </a:lnTo>
                <a:lnTo>
                  <a:pt x="645" y="803"/>
                </a:lnTo>
                <a:lnTo>
                  <a:pt x="643" y="805"/>
                </a:lnTo>
                <a:lnTo>
                  <a:pt x="641" y="807"/>
                </a:lnTo>
                <a:lnTo>
                  <a:pt x="637" y="807"/>
                </a:lnTo>
                <a:lnTo>
                  <a:pt x="634" y="807"/>
                </a:lnTo>
                <a:lnTo>
                  <a:pt x="630" y="807"/>
                </a:lnTo>
                <a:lnTo>
                  <a:pt x="628" y="807"/>
                </a:lnTo>
                <a:lnTo>
                  <a:pt x="628" y="809"/>
                </a:lnTo>
                <a:lnTo>
                  <a:pt x="626" y="809"/>
                </a:lnTo>
                <a:lnTo>
                  <a:pt x="624" y="810"/>
                </a:lnTo>
                <a:lnTo>
                  <a:pt x="622" y="812"/>
                </a:lnTo>
                <a:lnTo>
                  <a:pt x="621" y="812"/>
                </a:lnTo>
                <a:lnTo>
                  <a:pt x="619" y="814"/>
                </a:lnTo>
                <a:lnTo>
                  <a:pt x="617" y="814"/>
                </a:lnTo>
                <a:lnTo>
                  <a:pt x="617" y="816"/>
                </a:lnTo>
                <a:lnTo>
                  <a:pt x="617" y="818"/>
                </a:lnTo>
                <a:lnTo>
                  <a:pt x="617" y="825"/>
                </a:lnTo>
                <a:lnTo>
                  <a:pt x="617" y="835"/>
                </a:lnTo>
                <a:lnTo>
                  <a:pt x="615" y="839"/>
                </a:lnTo>
                <a:lnTo>
                  <a:pt x="615" y="842"/>
                </a:lnTo>
                <a:lnTo>
                  <a:pt x="613" y="848"/>
                </a:lnTo>
                <a:lnTo>
                  <a:pt x="613" y="852"/>
                </a:lnTo>
                <a:lnTo>
                  <a:pt x="611" y="854"/>
                </a:lnTo>
                <a:lnTo>
                  <a:pt x="611" y="857"/>
                </a:lnTo>
                <a:lnTo>
                  <a:pt x="609" y="859"/>
                </a:lnTo>
                <a:lnTo>
                  <a:pt x="607" y="863"/>
                </a:lnTo>
                <a:lnTo>
                  <a:pt x="606" y="865"/>
                </a:lnTo>
                <a:lnTo>
                  <a:pt x="606" y="867"/>
                </a:lnTo>
                <a:lnTo>
                  <a:pt x="598" y="882"/>
                </a:lnTo>
                <a:lnTo>
                  <a:pt x="598" y="884"/>
                </a:lnTo>
                <a:lnTo>
                  <a:pt x="596" y="884"/>
                </a:lnTo>
                <a:lnTo>
                  <a:pt x="594" y="884"/>
                </a:lnTo>
                <a:lnTo>
                  <a:pt x="592" y="882"/>
                </a:lnTo>
                <a:lnTo>
                  <a:pt x="591" y="882"/>
                </a:lnTo>
                <a:lnTo>
                  <a:pt x="589" y="882"/>
                </a:lnTo>
                <a:lnTo>
                  <a:pt x="587" y="880"/>
                </a:lnTo>
                <a:lnTo>
                  <a:pt x="585" y="880"/>
                </a:lnTo>
                <a:lnTo>
                  <a:pt x="585" y="882"/>
                </a:lnTo>
                <a:lnTo>
                  <a:pt x="585" y="884"/>
                </a:lnTo>
                <a:lnTo>
                  <a:pt x="587" y="884"/>
                </a:lnTo>
                <a:lnTo>
                  <a:pt x="587" y="885"/>
                </a:lnTo>
                <a:lnTo>
                  <a:pt x="587" y="887"/>
                </a:lnTo>
                <a:lnTo>
                  <a:pt x="589" y="887"/>
                </a:lnTo>
                <a:lnTo>
                  <a:pt x="589" y="889"/>
                </a:lnTo>
                <a:lnTo>
                  <a:pt x="589" y="891"/>
                </a:lnTo>
                <a:lnTo>
                  <a:pt x="591" y="893"/>
                </a:lnTo>
                <a:lnTo>
                  <a:pt x="591" y="895"/>
                </a:lnTo>
                <a:lnTo>
                  <a:pt x="591" y="895"/>
                </a:lnTo>
                <a:lnTo>
                  <a:pt x="592" y="895"/>
                </a:lnTo>
                <a:lnTo>
                  <a:pt x="592" y="897"/>
                </a:lnTo>
                <a:lnTo>
                  <a:pt x="591" y="899"/>
                </a:lnTo>
                <a:lnTo>
                  <a:pt x="591" y="900"/>
                </a:lnTo>
                <a:lnTo>
                  <a:pt x="589" y="902"/>
                </a:lnTo>
                <a:lnTo>
                  <a:pt x="587" y="904"/>
                </a:lnTo>
                <a:lnTo>
                  <a:pt x="587" y="906"/>
                </a:lnTo>
                <a:lnTo>
                  <a:pt x="585" y="908"/>
                </a:lnTo>
                <a:lnTo>
                  <a:pt x="585" y="910"/>
                </a:lnTo>
                <a:lnTo>
                  <a:pt x="583" y="910"/>
                </a:lnTo>
                <a:lnTo>
                  <a:pt x="583" y="912"/>
                </a:lnTo>
                <a:lnTo>
                  <a:pt x="581" y="914"/>
                </a:lnTo>
                <a:lnTo>
                  <a:pt x="581" y="915"/>
                </a:lnTo>
                <a:lnTo>
                  <a:pt x="579" y="915"/>
                </a:lnTo>
                <a:lnTo>
                  <a:pt x="579" y="917"/>
                </a:lnTo>
                <a:lnTo>
                  <a:pt x="579" y="919"/>
                </a:lnTo>
                <a:lnTo>
                  <a:pt x="577" y="919"/>
                </a:lnTo>
                <a:lnTo>
                  <a:pt x="577" y="921"/>
                </a:lnTo>
                <a:lnTo>
                  <a:pt x="576" y="923"/>
                </a:lnTo>
                <a:lnTo>
                  <a:pt x="576" y="925"/>
                </a:lnTo>
                <a:lnTo>
                  <a:pt x="576" y="927"/>
                </a:lnTo>
                <a:lnTo>
                  <a:pt x="576" y="929"/>
                </a:lnTo>
                <a:lnTo>
                  <a:pt x="576" y="930"/>
                </a:lnTo>
                <a:lnTo>
                  <a:pt x="577" y="930"/>
                </a:lnTo>
                <a:lnTo>
                  <a:pt x="577" y="932"/>
                </a:lnTo>
                <a:lnTo>
                  <a:pt x="577" y="934"/>
                </a:lnTo>
                <a:lnTo>
                  <a:pt x="577" y="936"/>
                </a:lnTo>
                <a:lnTo>
                  <a:pt x="577" y="938"/>
                </a:lnTo>
                <a:lnTo>
                  <a:pt x="576" y="940"/>
                </a:lnTo>
                <a:lnTo>
                  <a:pt x="576" y="940"/>
                </a:lnTo>
                <a:lnTo>
                  <a:pt x="576" y="942"/>
                </a:lnTo>
                <a:lnTo>
                  <a:pt x="576" y="944"/>
                </a:lnTo>
                <a:lnTo>
                  <a:pt x="576" y="945"/>
                </a:lnTo>
                <a:lnTo>
                  <a:pt x="577" y="947"/>
                </a:lnTo>
                <a:lnTo>
                  <a:pt x="577" y="949"/>
                </a:lnTo>
                <a:lnTo>
                  <a:pt x="577" y="951"/>
                </a:lnTo>
                <a:lnTo>
                  <a:pt x="577" y="953"/>
                </a:lnTo>
                <a:lnTo>
                  <a:pt x="577" y="955"/>
                </a:lnTo>
                <a:lnTo>
                  <a:pt x="576" y="955"/>
                </a:lnTo>
                <a:lnTo>
                  <a:pt x="576" y="957"/>
                </a:lnTo>
                <a:lnTo>
                  <a:pt x="576" y="959"/>
                </a:lnTo>
                <a:lnTo>
                  <a:pt x="576" y="960"/>
                </a:lnTo>
                <a:lnTo>
                  <a:pt x="577" y="962"/>
                </a:lnTo>
                <a:lnTo>
                  <a:pt x="577" y="964"/>
                </a:lnTo>
                <a:lnTo>
                  <a:pt x="577" y="966"/>
                </a:lnTo>
                <a:lnTo>
                  <a:pt x="577" y="968"/>
                </a:lnTo>
                <a:lnTo>
                  <a:pt x="577" y="970"/>
                </a:lnTo>
                <a:lnTo>
                  <a:pt x="577" y="972"/>
                </a:lnTo>
                <a:lnTo>
                  <a:pt x="577" y="974"/>
                </a:lnTo>
                <a:lnTo>
                  <a:pt x="577" y="975"/>
                </a:lnTo>
                <a:lnTo>
                  <a:pt x="577" y="977"/>
                </a:lnTo>
                <a:lnTo>
                  <a:pt x="577" y="979"/>
                </a:lnTo>
                <a:lnTo>
                  <a:pt x="576" y="979"/>
                </a:lnTo>
                <a:lnTo>
                  <a:pt x="576" y="981"/>
                </a:lnTo>
                <a:lnTo>
                  <a:pt x="576" y="983"/>
                </a:lnTo>
                <a:lnTo>
                  <a:pt x="576" y="985"/>
                </a:lnTo>
                <a:lnTo>
                  <a:pt x="576" y="985"/>
                </a:lnTo>
                <a:lnTo>
                  <a:pt x="576" y="987"/>
                </a:lnTo>
                <a:lnTo>
                  <a:pt x="576" y="989"/>
                </a:lnTo>
                <a:lnTo>
                  <a:pt x="577" y="990"/>
                </a:lnTo>
                <a:lnTo>
                  <a:pt x="577" y="992"/>
                </a:lnTo>
                <a:lnTo>
                  <a:pt x="579" y="994"/>
                </a:lnTo>
                <a:lnTo>
                  <a:pt x="577" y="996"/>
                </a:lnTo>
                <a:lnTo>
                  <a:pt x="577" y="998"/>
                </a:lnTo>
                <a:lnTo>
                  <a:pt x="577" y="1000"/>
                </a:lnTo>
                <a:lnTo>
                  <a:pt x="577" y="1002"/>
                </a:lnTo>
                <a:lnTo>
                  <a:pt x="577" y="1004"/>
                </a:lnTo>
                <a:lnTo>
                  <a:pt x="577" y="1005"/>
                </a:lnTo>
                <a:lnTo>
                  <a:pt x="579" y="1007"/>
                </a:lnTo>
                <a:lnTo>
                  <a:pt x="579" y="1009"/>
                </a:lnTo>
                <a:lnTo>
                  <a:pt x="579" y="1011"/>
                </a:lnTo>
                <a:lnTo>
                  <a:pt x="579" y="1013"/>
                </a:lnTo>
                <a:lnTo>
                  <a:pt x="577" y="1013"/>
                </a:lnTo>
                <a:lnTo>
                  <a:pt x="577" y="1015"/>
                </a:lnTo>
                <a:lnTo>
                  <a:pt x="577" y="1017"/>
                </a:lnTo>
                <a:lnTo>
                  <a:pt x="577" y="1019"/>
                </a:lnTo>
                <a:lnTo>
                  <a:pt x="577" y="1020"/>
                </a:lnTo>
                <a:lnTo>
                  <a:pt x="576" y="1020"/>
                </a:lnTo>
                <a:lnTo>
                  <a:pt x="576" y="1022"/>
                </a:lnTo>
                <a:lnTo>
                  <a:pt x="574" y="1020"/>
                </a:lnTo>
                <a:lnTo>
                  <a:pt x="572" y="1022"/>
                </a:lnTo>
                <a:lnTo>
                  <a:pt x="570" y="1022"/>
                </a:lnTo>
                <a:lnTo>
                  <a:pt x="568" y="1022"/>
                </a:lnTo>
                <a:lnTo>
                  <a:pt x="566" y="1022"/>
                </a:lnTo>
                <a:lnTo>
                  <a:pt x="564" y="1024"/>
                </a:lnTo>
                <a:lnTo>
                  <a:pt x="564" y="1024"/>
                </a:lnTo>
                <a:lnTo>
                  <a:pt x="562" y="1026"/>
                </a:lnTo>
                <a:lnTo>
                  <a:pt x="561" y="1026"/>
                </a:lnTo>
                <a:lnTo>
                  <a:pt x="559" y="1028"/>
                </a:lnTo>
                <a:lnTo>
                  <a:pt x="557" y="1030"/>
                </a:lnTo>
                <a:lnTo>
                  <a:pt x="555" y="1030"/>
                </a:lnTo>
                <a:lnTo>
                  <a:pt x="553" y="1030"/>
                </a:lnTo>
                <a:lnTo>
                  <a:pt x="551" y="1030"/>
                </a:lnTo>
                <a:lnTo>
                  <a:pt x="549" y="1030"/>
                </a:lnTo>
                <a:lnTo>
                  <a:pt x="549" y="1032"/>
                </a:lnTo>
                <a:lnTo>
                  <a:pt x="547" y="1034"/>
                </a:lnTo>
                <a:lnTo>
                  <a:pt x="547" y="1035"/>
                </a:lnTo>
                <a:lnTo>
                  <a:pt x="546" y="1035"/>
                </a:lnTo>
                <a:lnTo>
                  <a:pt x="546" y="1037"/>
                </a:lnTo>
                <a:lnTo>
                  <a:pt x="546" y="1039"/>
                </a:lnTo>
                <a:lnTo>
                  <a:pt x="544" y="1039"/>
                </a:lnTo>
                <a:lnTo>
                  <a:pt x="542" y="1041"/>
                </a:lnTo>
                <a:lnTo>
                  <a:pt x="542" y="1043"/>
                </a:lnTo>
                <a:lnTo>
                  <a:pt x="542" y="1045"/>
                </a:lnTo>
                <a:lnTo>
                  <a:pt x="540" y="1047"/>
                </a:lnTo>
                <a:lnTo>
                  <a:pt x="540" y="1049"/>
                </a:lnTo>
                <a:lnTo>
                  <a:pt x="538" y="1050"/>
                </a:lnTo>
                <a:lnTo>
                  <a:pt x="538" y="1052"/>
                </a:lnTo>
                <a:lnTo>
                  <a:pt x="538" y="1054"/>
                </a:lnTo>
                <a:lnTo>
                  <a:pt x="536" y="1056"/>
                </a:lnTo>
                <a:lnTo>
                  <a:pt x="538" y="1058"/>
                </a:lnTo>
                <a:lnTo>
                  <a:pt x="536" y="1060"/>
                </a:lnTo>
                <a:lnTo>
                  <a:pt x="536" y="1062"/>
                </a:lnTo>
                <a:lnTo>
                  <a:pt x="534" y="1062"/>
                </a:lnTo>
                <a:lnTo>
                  <a:pt x="534" y="1064"/>
                </a:lnTo>
                <a:lnTo>
                  <a:pt x="532" y="1065"/>
                </a:lnTo>
                <a:lnTo>
                  <a:pt x="532" y="1067"/>
                </a:lnTo>
                <a:lnTo>
                  <a:pt x="531" y="1067"/>
                </a:lnTo>
                <a:lnTo>
                  <a:pt x="531" y="1069"/>
                </a:lnTo>
                <a:lnTo>
                  <a:pt x="529" y="1071"/>
                </a:lnTo>
                <a:lnTo>
                  <a:pt x="529" y="1073"/>
                </a:lnTo>
                <a:lnTo>
                  <a:pt x="529" y="1075"/>
                </a:lnTo>
                <a:lnTo>
                  <a:pt x="529" y="1075"/>
                </a:lnTo>
                <a:lnTo>
                  <a:pt x="527" y="1077"/>
                </a:lnTo>
                <a:lnTo>
                  <a:pt x="527" y="1079"/>
                </a:lnTo>
                <a:lnTo>
                  <a:pt x="527" y="1080"/>
                </a:lnTo>
                <a:lnTo>
                  <a:pt x="525" y="1082"/>
                </a:lnTo>
                <a:lnTo>
                  <a:pt x="527" y="1084"/>
                </a:lnTo>
                <a:lnTo>
                  <a:pt x="527" y="1086"/>
                </a:lnTo>
                <a:lnTo>
                  <a:pt x="527" y="1088"/>
                </a:lnTo>
                <a:lnTo>
                  <a:pt x="527" y="1090"/>
                </a:lnTo>
                <a:lnTo>
                  <a:pt x="527" y="1092"/>
                </a:lnTo>
                <a:lnTo>
                  <a:pt x="527" y="1094"/>
                </a:lnTo>
                <a:lnTo>
                  <a:pt x="527" y="1095"/>
                </a:lnTo>
                <a:lnTo>
                  <a:pt x="527" y="1097"/>
                </a:lnTo>
                <a:lnTo>
                  <a:pt x="527" y="1099"/>
                </a:lnTo>
                <a:lnTo>
                  <a:pt x="529" y="1099"/>
                </a:lnTo>
                <a:lnTo>
                  <a:pt x="529" y="1101"/>
                </a:lnTo>
                <a:lnTo>
                  <a:pt x="531" y="1103"/>
                </a:lnTo>
                <a:lnTo>
                  <a:pt x="531" y="1105"/>
                </a:lnTo>
                <a:lnTo>
                  <a:pt x="529" y="1107"/>
                </a:lnTo>
                <a:lnTo>
                  <a:pt x="531" y="1109"/>
                </a:lnTo>
                <a:lnTo>
                  <a:pt x="531" y="1110"/>
                </a:lnTo>
                <a:lnTo>
                  <a:pt x="532" y="1112"/>
                </a:lnTo>
                <a:lnTo>
                  <a:pt x="532" y="1114"/>
                </a:lnTo>
                <a:lnTo>
                  <a:pt x="534" y="1116"/>
                </a:lnTo>
                <a:lnTo>
                  <a:pt x="534" y="1118"/>
                </a:lnTo>
                <a:lnTo>
                  <a:pt x="534" y="1118"/>
                </a:lnTo>
                <a:lnTo>
                  <a:pt x="534" y="1120"/>
                </a:lnTo>
                <a:lnTo>
                  <a:pt x="534" y="1122"/>
                </a:lnTo>
                <a:lnTo>
                  <a:pt x="534" y="1124"/>
                </a:lnTo>
                <a:lnTo>
                  <a:pt x="534" y="1125"/>
                </a:lnTo>
                <a:lnTo>
                  <a:pt x="534" y="1127"/>
                </a:lnTo>
                <a:lnTo>
                  <a:pt x="534" y="1129"/>
                </a:lnTo>
                <a:lnTo>
                  <a:pt x="534" y="1131"/>
                </a:lnTo>
                <a:lnTo>
                  <a:pt x="534" y="1133"/>
                </a:lnTo>
                <a:lnTo>
                  <a:pt x="532" y="1135"/>
                </a:lnTo>
                <a:lnTo>
                  <a:pt x="532" y="1137"/>
                </a:lnTo>
                <a:lnTo>
                  <a:pt x="531" y="1137"/>
                </a:lnTo>
                <a:lnTo>
                  <a:pt x="531" y="1139"/>
                </a:lnTo>
                <a:lnTo>
                  <a:pt x="529" y="1140"/>
                </a:lnTo>
                <a:lnTo>
                  <a:pt x="527" y="1140"/>
                </a:lnTo>
                <a:lnTo>
                  <a:pt x="523" y="1144"/>
                </a:lnTo>
                <a:lnTo>
                  <a:pt x="517" y="1148"/>
                </a:lnTo>
                <a:lnTo>
                  <a:pt x="517" y="1146"/>
                </a:lnTo>
                <a:lnTo>
                  <a:pt x="517" y="1146"/>
                </a:lnTo>
                <a:lnTo>
                  <a:pt x="517" y="1144"/>
                </a:lnTo>
                <a:lnTo>
                  <a:pt x="516" y="1142"/>
                </a:lnTo>
                <a:lnTo>
                  <a:pt x="514" y="1142"/>
                </a:lnTo>
                <a:lnTo>
                  <a:pt x="512" y="1140"/>
                </a:lnTo>
                <a:lnTo>
                  <a:pt x="508" y="1140"/>
                </a:lnTo>
                <a:lnTo>
                  <a:pt x="508" y="1139"/>
                </a:lnTo>
                <a:lnTo>
                  <a:pt x="506" y="1139"/>
                </a:lnTo>
                <a:lnTo>
                  <a:pt x="504" y="1139"/>
                </a:lnTo>
                <a:lnTo>
                  <a:pt x="502" y="1139"/>
                </a:lnTo>
                <a:lnTo>
                  <a:pt x="501" y="1137"/>
                </a:lnTo>
                <a:lnTo>
                  <a:pt x="501" y="1135"/>
                </a:lnTo>
                <a:lnTo>
                  <a:pt x="499" y="1135"/>
                </a:lnTo>
                <a:lnTo>
                  <a:pt x="497" y="1135"/>
                </a:lnTo>
                <a:lnTo>
                  <a:pt x="495" y="1133"/>
                </a:lnTo>
                <a:lnTo>
                  <a:pt x="493" y="1133"/>
                </a:lnTo>
                <a:lnTo>
                  <a:pt x="489" y="1131"/>
                </a:lnTo>
                <a:lnTo>
                  <a:pt x="489" y="1129"/>
                </a:lnTo>
                <a:lnTo>
                  <a:pt x="487" y="1127"/>
                </a:lnTo>
                <a:lnTo>
                  <a:pt x="486" y="1129"/>
                </a:lnTo>
                <a:lnTo>
                  <a:pt x="484" y="1131"/>
                </a:lnTo>
                <a:lnTo>
                  <a:pt x="482" y="1131"/>
                </a:lnTo>
                <a:lnTo>
                  <a:pt x="480" y="1131"/>
                </a:lnTo>
                <a:lnTo>
                  <a:pt x="478" y="1131"/>
                </a:lnTo>
                <a:lnTo>
                  <a:pt x="478" y="1133"/>
                </a:lnTo>
                <a:lnTo>
                  <a:pt x="476" y="1133"/>
                </a:lnTo>
                <a:lnTo>
                  <a:pt x="474" y="1135"/>
                </a:lnTo>
                <a:lnTo>
                  <a:pt x="472" y="1135"/>
                </a:lnTo>
                <a:lnTo>
                  <a:pt x="471" y="1135"/>
                </a:lnTo>
                <a:lnTo>
                  <a:pt x="469" y="1135"/>
                </a:lnTo>
                <a:lnTo>
                  <a:pt x="469" y="1135"/>
                </a:lnTo>
                <a:lnTo>
                  <a:pt x="467" y="1137"/>
                </a:lnTo>
                <a:lnTo>
                  <a:pt x="465" y="1137"/>
                </a:lnTo>
                <a:lnTo>
                  <a:pt x="463" y="1135"/>
                </a:lnTo>
                <a:lnTo>
                  <a:pt x="463" y="1133"/>
                </a:lnTo>
                <a:lnTo>
                  <a:pt x="461" y="1133"/>
                </a:lnTo>
                <a:lnTo>
                  <a:pt x="461" y="1131"/>
                </a:lnTo>
                <a:lnTo>
                  <a:pt x="459" y="1131"/>
                </a:lnTo>
                <a:lnTo>
                  <a:pt x="459" y="1129"/>
                </a:lnTo>
                <a:lnTo>
                  <a:pt x="461" y="1127"/>
                </a:lnTo>
                <a:lnTo>
                  <a:pt x="461" y="1125"/>
                </a:lnTo>
                <a:lnTo>
                  <a:pt x="459" y="1124"/>
                </a:lnTo>
                <a:lnTo>
                  <a:pt x="461" y="1122"/>
                </a:lnTo>
                <a:lnTo>
                  <a:pt x="461" y="1120"/>
                </a:lnTo>
                <a:lnTo>
                  <a:pt x="461" y="1118"/>
                </a:lnTo>
                <a:lnTo>
                  <a:pt x="461" y="1118"/>
                </a:lnTo>
                <a:lnTo>
                  <a:pt x="461" y="1116"/>
                </a:lnTo>
                <a:lnTo>
                  <a:pt x="459" y="1114"/>
                </a:lnTo>
                <a:lnTo>
                  <a:pt x="459" y="1112"/>
                </a:lnTo>
                <a:lnTo>
                  <a:pt x="457" y="1112"/>
                </a:lnTo>
                <a:lnTo>
                  <a:pt x="457" y="1110"/>
                </a:lnTo>
                <a:lnTo>
                  <a:pt x="457" y="1109"/>
                </a:lnTo>
                <a:lnTo>
                  <a:pt x="456" y="1109"/>
                </a:lnTo>
                <a:lnTo>
                  <a:pt x="456" y="1107"/>
                </a:lnTo>
                <a:lnTo>
                  <a:pt x="454" y="1107"/>
                </a:lnTo>
                <a:lnTo>
                  <a:pt x="454" y="1105"/>
                </a:lnTo>
                <a:lnTo>
                  <a:pt x="454" y="1103"/>
                </a:lnTo>
                <a:lnTo>
                  <a:pt x="452" y="1103"/>
                </a:lnTo>
                <a:lnTo>
                  <a:pt x="450" y="1103"/>
                </a:lnTo>
                <a:lnTo>
                  <a:pt x="450" y="1101"/>
                </a:lnTo>
                <a:lnTo>
                  <a:pt x="448" y="1101"/>
                </a:lnTo>
                <a:lnTo>
                  <a:pt x="446" y="1099"/>
                </a:lnTo>
                <a:lnTo>
                  <a:pt x="444" y="1097"/>
                </a:lnTo>
                <a:lnTo>
                  <a:pt x="444" y="1095"/>
                </a:lnTo>
                <a:lnTo>
                  <a:pt x="444" y="1094"/>
                </a:lnTo>
                <a:lnTo>
                  <a:pt x="442" y="1092"/>
                </a:lnTo>
                <a:lnTo>
                  <a:pt x="441" y="1092"/>
                </a:lnTo>
                <a:lnTo>
                  <a:pt x="441" y="1090"/>
                </a:lnTo>
                <a:lnTo>
                  <a:pt x="439" y="1088"/>
                </a:lnTo>
                <a:lnTo>
                  <a:pt x="439" y="1086"/>
                </a:lnTo>
                <a:lnTo>
                  <a:pt x="439" y="1084"/>
                </a:lnTo>
                <a:lnTo>
                  <a:pt x="437" y="1082"/>
                </a:lnTo>
                <a:lnTo>
                  <a:pt x="437" y="1080"/>
                </a:lnTo>
                <a:lnTo>
                  <a:pt x="437" y="1079"/>
                </a:lnTo>
                <a:lnTo>
                  <a:pt x="435" y="1079"/>
                </a:lnTo>
                <a:lnTo>
                  <a:pt x="435" y="1077"/>
                </a:lnTo>
                <a:lnTo>
                  <a:pt x="433" y="1077"/>
                </a:lnTo>
                <a:lnTo>
                  <a:pt x="431" y="1077"/>
                </a:lnTo>
                <a:lnTo>
                  <a:pt x="429" y="1077"/>
                </a:lnTo>
                <a:lnTo>
                  <a:pt x="427" y="1075"/>
                </a:lnTo>
                <a:lnTo>
                  <a:pt x="425" y="1075"/>
                </a:lnTo>
                <a:lnTo>
                  <a:pt x="424" y="1075"/>
                </a:lnTo>
                <a:lnTo>
                  <a:pt x="422" y="1075"/>
                </a:lnTo>
                <a:lnTo>
                  <a:pt x="422" y="1077"/>
                </a:lnTo>
                <a:lnTo>
                  <a:pt x="420" y="1075"/>
                </a:lnTo>
                <a:lnTo>
                  <a:pt x="418" y="1075"/>
                </a:lnTo>
                <a:lnTo>
                  <a:pt x="418" y="1075"/>
                </a:lnTo>
                <a:lnTo>
                  <a:pt x="416" y="1073"/>
                </a:lnTo>
                <a:lnTo>
                  <a:pt x="414" y="1071"/>
                </a:lnTo>
                <a:lnTo>
                  <a:pt x="414" y="1069"/>
                </a:lnTo>
                <a:lnTo>
                  <a:pt x="412" y="1069"/>
                </a:lnTo>
                <a:lnTo>
                  <a:pt x="410" y="1069"/>
                </a:lnTo>
                <a:lnTo>
                  <a:pt x="409" y="1071"/>
                </a:lnTo>
                <a:lnTo>
                  <a:pt x="407" y="1071"/>
                </a:lnTo>
                <a:lnTo>
                  <a:pt x="405" y="1071"/>
                </a:lnTo>
                <a:lnTo>
                  <a:pt x="403" y="1071"/>
                </a:lnTo>
                <a:lnTo>
                  <a:pt x="403" y="1069"/>
                </a:lnTo>
                <a:lnTo>
                  <a:pt x="401" y="1069"/>
                </a:lnTo>
                <a:lnTo>
                  <a:pt x="399" y="1069"/>
                </a:lnTo>
                <a:lnTo>
                  <a:pt x="399" y="1067"/>
                </a:lnTo>
                <a:lnTo>
                  <a:pt x="397" y="1067"/>
                </a:lnTo>
                <a:lnTo>
                  <a:pt x="397" y="1065"/>
                </a:lnTo>
                <a:lnTo>
                  <a:pt x="397" y="1064"/>
                </a:lnTo>
                <a:lnTo>
                  <a:pt x="395" y="1064"/>
                </a:lnTo>
                <a:lnTo>
                  <a:pt x="394" y="1064"/>
                </a:lnTo>
                <a:lnTo>
                  <a:pt x="392" y="1064"/>
                </a:lnTo>
                <a:lnTo>
                  <a:pt x="390" y="1064"/>
                </a:lnTo>
                <a:lnTo>
                  <a:pt x="388" y="1062"/>
                </a:lnTo>
                <a:lnTo>
                  <a:pt x="386" y="1062"/>
                </a:lnTo>
                <a:lnTo>
                  <a:pt x="384" y="1062"/>
                </a:lnTo>
                <a:lnTo>
                  <a:pt x="382" y="1062"/>
                </a:lnTo>
                <a:lnTo>
                  <a:pt x="380" y="1062"/>
                </a:lnTo>
                <a:lnTo>
                  <a:pt x="379" y="1062"/>
                </a:lnTo>
                <a:lnTo>
                  <a:pt x="377" y="1060"/>
                </a:lnTo>
                <a:lnTo>
                  <a:pt x="375" y="1060"/>
                </a:lnTo>
                <a:lnTo>
                  <a:pt x="375" y="1062"/>
                </a:lnTo>
                <a:lnTo>
                  <a:pt x="373" y="1062"/>
                </a:lnTo>
                <a:lnTo>
                  <a:pt x="373" y="1064"/>
                </a:lnTo>
                <a:lnTo>
                  <a:pt x="371" y="1062"/>
                </a:lnTo>
                <a:lnTo>
                  <a:pt x="369" y="1062"/>
                </a:lnTo>
                <a:lnTo>
                  <a:pt x="367" y="1060"/>
                </a:lnTo>
                <a:lnTo>
                  <a:pt x="365" y="1060"/>
                </a:lnTo>
                <a:lnTo>
                  <a:pt x="365" y="1058"/>
                </a:lnTo>
                <a:lnTo>
                  <a:pt x="364" y="1058"/>
                </a:lnTo>
                <a:lnTo>
                  <a:pt x="362" y="1058"/>
                </a:lnTo>
                <a:lnTo>
                  <a:pt x="360" y="1058"/>
                </a:lnTo>
                <a:lnTo>
                  <a:pt x="358" y="1058"/>
                </a:lnTo>
                <a:lnTo>
                  <a:pt x="356" y="1058"/>
                </a:lnTo>
                <a:lnTo>
                  <a:pt x="354" y="1060"/>
                </a:lnTo>
                <a:lnTo>
                  <a:pt x="352" y="1060"/>
                </a:lnTo>
                <a:lnTo>
                  <a:pt x="350" y="1060"/>
                </a:lnTo>
                <a:lnTo>
                  <a:pt x="349" y="1060"/>
                </a:lnTo>
                <a:lnTo>
                  <a:pt x="347" y="1062"/>
                </a:lnTo>
                <a:lnTo>
                  <a:pt x="345" y="1062"/>
                </a:lnTo>
                <a:lnTo>
                  <a:pt x="343" y="1062"/>
                </a:lnTo>
                <a:lnTo>
                  <a:pt x="341" y="1060"/>
                </a:lnTo>
                <a:lnTo>
                  <a:pt x="339" y="1060"/>
                </a:lnTo>
                <a:lnTo>
                  <a:pt x="337" y="1060"/>
                </a:lnTo>
                <a:lnTo>
                  <a:pt x="335" y="1058"/>
                </a:lnTo>
                <a:lnTo>
                  <a:pt x="334" y="1058"/>
                </a:lnTo>
                <a:lnTo>
                  <a:pt x="332" y="1058"/>
                </a:lnTo>
                <a:lnTo>
                  <a:pt x="330" y="1056"/>
                </a:lnTo>
                <a:lnTo>
                  <a:pt x="328" y="1056"/>
                </a:lnTo>
                <a:lnTo>
                  <a:pt x="326" y="1056"/>
                </a:lnTo>
                <a:lnTo>
                  <a:pt x="326" y="1056"/>
                </a:lnTo>
                <a:lnTo>
                  <a:pt x="324" y="1056"/>
                </a:lnTo>
                <a:lnTo>
                  <a:pt x="322" y="1056"/>
                </a:lnTo>
                <a:lnTo>
                  <a:pt x="320" y="1054"/>
                </a:lnTo>
                <a:lnTo>
                  <a:pt x="319" y="1052"/>
                </a:lnTo>
                <a:lnTo>
                  <a:pt x="317" y="1052"/>
                </a:lnTo>
                <a:lnTo>
                  <a:pt x="317" y="1050"/>
                </a:lnTo>
                <a:lnTo>
                  <a:pt x="315" y="1050"/>
                </a:lnTo>
                <a:lnTo>
                  <a:pt x="313" y="1050"/>
                </a:lnTo>
                <a:lnTo>
                  <a:pt x="311" y="1050"/>
                </a:lnTo>
                <a:lnTo>
                  <a:pt x="309" y="1050"/>
                </a:lnTo>
                <a:lnTo>
                  <a:pt x="307" y="1049"/>
                </a:lnTo>
                <a:lnTo>
                  <a:pt x="305" y="1049"/>
                </a:lnTo>
                <a:lnTo>
                  <a:pt x="304" y="1049"/>
                </a:lnTo>
                <a:lnTo>
                  <a:pt x="302" y="1049"/>
                </a:lnTo>
                <a:lnTo>
                  <a:pt x="300" y="1047"/>
                </a:lnTo>
                <a:lnTo>
                  <a:pt x="298" y="1045"/>
                </a:lnTo>
                <a:lnTo>
                  <a:pt x="296" y="1045"/>
                </a:lnTo>
                <a:lnTo>
                  <a:pt x="294" y="1045"/>
                </a:lnTo>
                <a:lnTo>
                  <a:pt x="294" y="1047"/>
                </a:lnTo>
                <a:lnTo>
                  <a:pt x="292" y="1047"/>
                </a:lnTo>
                <a:lnTo>
                  <a:pt x="290" y="1047"/>
                </a:lnTo>
                <a:lnTo>
                  <a:pt x="290" y="1045"/>
                </a:lnTo>
                <a:lnTo>
                  <a:pt x="289" y="1045"/>
                </a:lnTo>
                <a:lnTo>
                  <a:pt x="287" y="1043"/>
                </a:lnTo>
                <a:lnTo>
                  <a:pt x="287" y="1041"/>
                </a:lnTo>
                <a:lnTo>
                  <a:pt x="285" y="1041"/>
                </a:lnTo>
                <a:lnTo>
                  <a:pt x="283" y="1041"/>
                </a:lnTo>
                <a:lnTo>
                  <a:pt x="281" y="1041"/>
                </a:lnTo>
                <a:lnTo>
                  <a:pt x="281" y="1039"/>
                </a:lnTo>
                <a:lnTo>
                  <a:pt x="279" y="1039"/>
                </a:lnTo>
                <a:lnTo>
                  <a:pt x="279" y="1039"/>
                </a:lnTo>
                <a:lnTo>
                  <a:pt x="277" y="1039"/>
                </a:lnTo>
                <a:lnTo>
                  <a:pt x="275" y="1037"/>
                </a:lnTo>
                <a:lnTo>
                  <a:pt x="274" y="1039"/>
                </a:lnTo>
                <a:lnTo>
                  <a:pt x="272" y="1039"/>
                </a:lnTo>
                <a:lnTo>
                  <a:pt x="272" y="1041"/>
                </a:lnTo>
                <a:lnTo>
                  <a:pt x="270" y="1041"/>
                </a:lnTo>
                <a:lnTo>
                  <a:pt x="268" y="1041"/>
                </a:lnTo>
                <a:lnTo>
                  <a:pt x="266" y="1041"/>
                </a:lnTo>
                <a:lnTo>
                  <a:pt x="266" y="1043"/>
                </a:lnTo>
                <a:lnTo>
                  <a:pt x="264" y="1041"/>
                </a:lnTo>
                <a:lnTo>
                  <a:pt x="262" y="1039"/>
                </a:lnTo>
                <a:lnTo>
                  <a:pt x="262" y="1041"/>
                </a:lnTo>
                <a:lnTo>
                  <a:pt x="260" y="1041"/>
                </a:lnTo>
                <a:lnTo>
                  <a:pt x="259" y="1041"/>
                </a:lnTo>
                <a:lnTo>
                  <a:pt x="257" y="1041"/>
                </a:lnTo>
                <a:lnTo>
                  <a:pt x="255" y="1041"/>
                </a:lnTo>
                <a:lnTo>
                  <a:pt x="255" y="1039"/>
                </a:lnTo>
                <a:lnTo>
                  <a:pt x="253" y="1039"/>
                </a:lnTo>
                <a:lnTo>
                  <a:pt x="251" y="1039"/>
                </a:lnTo>
                <a:lnTo>
                  <a:pt x="249" y="1041"/>
                </a:lnTo>
                <a:lnTo>
                  <a:pt x="247" y="1041"/>
                </a:lnTo>
                <a:lnTo>
                  <a:pt x="247" y="1039"/>
                </a:lnTo>
                <a:lnTo>
                  <a:pt x="245" y="1041"/>
                </a:lnTo>
                <a:lnTo>
                  <a:pt x="245" y="1039"/>
                </a:lnTo>
                <a:lnTo>
                  <a:pt x="244" y="1039"/>
                </a:lnTo>
                <a:lnTo>
                  <a:pt x="242" y="1041"/>
                </a:lnTo>
                <a:lnTo>
                  <a:pt x="240" y="1041"/>
                </a:lnTo>
                <a:lnTo>
                  <a:pt x="240" y="1039"/>
                </a:lnTo>
                <a:lnTo>
                  <a:pt x="238" y="1039"/>
                </a:lnTo>
                <a:lnTo>
                  <a:pt x="236" y="1041"/>
                </a:lnTo>
                <a:lnTo>
                  <a:pt x="236" y="1039"/>
                </a:lnTo>
                <a:lnTo>
                  <a:pt x="234" y="1037"/>
                </a:lnTo>
                <a:lnTo>
                  <a:pt x="232" y="1037"/>
                </a:lnTo>
                <a:lnTo>
                  <a:pt x="230" y="1037"/>
                </a:lnTo>
                <a:lnTo>
                  <a:pt x="230" y="1035"/>
                </a:lnTo>
                <a:lnTo>
                  <a:pt x="230" y="1035"/>
                </a:lnTo>
                <a:lnTo>
                  <a:pt x="229" y="1035"/>
                </a:lnTo>
                <a:lnTo>
                  <a:pt x="227" y="1034"/>
                </a:lnTo>
                <a:lnTo>
                  <a:pt x="225" y="1032"/>
                </a:lnTo>
                <a:lnTo>
                  <a:pt x="223" y="1030"/>
                </a:lnTo>
                <a:lnTo>
                  <a:pt x="221" y="1030"/>
                </a:lnTo>
                <a:lnTo>
                  <a:pt x="219" y="1028"/>
                </a:lnTo>
                <a:lnTo>
                  <a:pt x="219" y="1026"/>
                </a:lnTo>
                <a:lnTo>
                  <a:pt x="217" y="1028"/>
                </a:lnTo>
                <a:lnTo>
                  <a:pt x="215" y="1028"/>
                </a:lnTo>
                <a:lnTo>
                  <a:pt x="214" y="1028"/>
                </a:lnTo>
                <a:lnTo>
                  <a:pt x="212" y="1026"/>
                </a:lnTo>
                <a:lnTo>
                  <a:pt x="210" y="1026"/>
                </a:lnTo>
                <a:lnTo>
                  <a:pt x="208" y="1026"/>
                </a:lnTo>
                <a:lnTo>
                  <a:pt x="206" y="1026"/>
                </a:lnTo>
                <a:lnTo>
                  <a:pt x="206" y="1024"/>
                </a:lnTo>
                <a:lnTo>
                  <a:pt x="204" y="1024"/>
                </a:lnTo>
                <a:lnTo>
                  <a:pt x="202" y="1024"/>
                </a:lnTo>
                <a:lnTo>
                  <a:pt x="200" y="1024"/>
                </a:lnTo>
                <a:lnTo>
                  <a:pt x="199" y="1022"/>
                </a:lnTo>
                <a:lnTo>
                  <a:pt x="197" y="1022"/>
                </a:lnTo>
                <a:lnTo>
                  <a:pt x="197" y="1020"/>
                </a:lnTo>
                <a:lnTo>
                  <a:pt x="195" y="1020"/>
                </a:lnTo>
                <a:lnTo>
                  <a:pt x="195" y="1019"/>
                </a:lnTo>
                <a:lnTo>
                  <a:pt x="193" y="1019"/>
                </a:lnTo>
                <a:lnTo>
                  <a:pt x="191" y="1017"/>
                </a:lnTo>
                <a:lnTo>
                  <a:pt x="189" y="1017"/>
                </a:lnTo>
                <a:lnTo>
                  <a:pt x="187" y="1017"/>
                </a:lnTo>
                <a:lnTo>
                  <a:pt x="185" y="1019"/>
                </a:lnTo>
                <a:lnTo>
                  <a:pt x="184" y="1019"/>
                </a:lnTo>
                <a:lnTo>
                  <a:pt x="184" y="1019"/>
                </a:lnTo>
                <a:lnTo>
                  <a:pt x="182" y="1020"/>
                </a:lnTo>
                <a:lnTo>
                  <a:pt x="180" y="1020"/>
                </a:lnTo>
                <a:lnTo>
                  <a:pt x="178" y="1019"/>
                </a:lnTo>
                <a:lnTo>
                  <a:pt x="178" y="1017"/>
                </a:lnTo>
                <a:lnTo>
                  <a:pt x="176" y="1015"/>
                </a:lnTo>
                <a:lnTo>
                  <a:pt x="172" y="1015"/>
                </a:lnTo>
                <a:lnTo>
                  <a:pt x="170" y="1013"/>
                </a:lnTo>
                <a:lnTo>
                  <a:pt x="170" y="1011"/>
                </a:lnTo>
                <a:lnTo>
                  <a:pt x="172" y="1009"/>
                </a:lnTo>
                <a:lnTo>
                  <a:pt x="174" y="1007"/>
                </a:lnTo>
                <a:lnTo>
                  <a:pt x="172" y="1005"/>
                </a:lnTo>
                <a:lnTo>
                  <a:pt x="170" y="1004"/>
                </a:lnTo>
                <a:lnTo>
                  <a:pt x="169" y="1004"/>
                </a:lnTo>
                <a:lnTo>
                  <a:pt x="167" y="1002"/>
                </a:lnTo>
                <a:lnTo>
                  <a:pt x="165" y="1000"/>
                </a:lnTo>
                <a:lnTo>
                  <a:pt x="163" y="998"/>
                </a:lnTo>
                <a:lnTo>
                  <a:pt x="161" y="996"/>
                </a:lnTo>
                <a:lnTo>
                  <a:pt x="159" y="996"/>
                </a:lnTo>
                <a:lnTo>
                  <a:pt x="155" y="994"/>
                </a:lnTo>
                <a:lnTo>
                  <a:pt x="154" y="996"/>
                </a:lnTo>
                <a:lnTo>
                  <a:pt x="152" y="996"/>
                </a:lnTo>
                <a:lnTo>
                  <a:pt x="150" y="996"/>
                </a:lnTo>
                <a:lnTo>
                  <a:pt x="150" y="994"/>
                </a:lnTo>
                <a:lnTo>
                  <a:pt x="148" y="992"/>
                </a:lnTo>
                <a:lnTo>
                  <a:pt x="146" y="992"/>
                </a:lnTo>
                <a:lnTo>
                  <a:pt x="144" y="990"/>
                </a:lnTo>
                <a:lnTo>
                  <a:pt x="140" y="989"/>
                </a:lnTo>
                <a:lnTo>
                  <a:pt x="140" y="990"/>
                </a:lnTo>
                <a:lnTo>
                  <a:pt x="139" y="990"/>
                </a:lnTo>
                <a:lnTo>
                  <a:pt x="137" y="990"/>
                </a:lnTo>
                <a:lnTo>
                  <a:pt x="135" y="989"/>
                </a:lnTo>
                <a:lnTo>
                  <a:pt x="131" y="989"/>
                </a:lnTo>
                <a:lnTo>
                  <a:pt x="129" y="989"/>
                </a:lnTo>
                <a:lnTo>
                  <a:pt x="127" y="989"/>
                </a:lnTo>
                <a:lnTo>
                  <a:pt x="125" y="990"/>
                </a:lnTo>
                <a:lnTo>
                  <a:pt x="122" y="990"/>
                </a:lnTo>
                <a:lnTo>
                  <a:pt x="120" y="990"/>
                </a:lnTo>
                <a:lnTo>
                  <a:pt x="118" y="990"/>
                </a:lnTo>
                <a:lnTo>
                  <a:pt x="118" y="992"/>
                </a:lnTo>
                <a:lnTo>
                  <a:pt x="114" y="992"/>
                </a:lnTo>
                <a:lnTo>
                  <a:pt x="112" y="992"/>
                </a:lnTo>
                <a:lnTo>
                  <a:pt x="110" y="990"/>
                </a:lnTo>
                <a:lnTo>
                  <a:pt x="109" y="990"/>
                </a:lnTo>
                <a:lnTo>
                  <a:pt x="105" y="990"/>
                </a:lnTo>
                <a:lnTo>
                  <a:pt x="101" y="990"/>
                </a:lnTo>
                <a:lnTo>
                  <a:pt x="97" y="992"/>
                </a:lnTo>
                <a:lnTo>
                  <a:pt x="94" y="990"/>
                </a:lnTo>
                <a:lnTo>
                  <a:pt x="92" y="990"/>
                </a:lnTo>
                <a:lnTo>
                  <a:pt x="92" y="992"/>
                </a:lnTo>
                <a:lnTo>
                  <a:pt x="90" y="992"/>
                </a:lnTo>
                <a:lnTo>
                  <a:pt x="90" y="994"/>
                </a:lnTo>
                <a:lnTo>
                  <a:pt x="88" y="994"/>
                </a:lnTo>
                <a:lnTo>
                  <a:pt x="88" y="996"/>
                </a:lnTo>
                <a:lnTo>
                  <a:pt x="88" y="998"/>
                </a:lnTo>
                <a:lnTo>
                  <a:pt x="88" y="1000"/>
                </a:lnTo>
                <a:lnTo>
                  <a:pt x="86" y="1000"/>
                </a:lnTo>
                <a:lnTo>
                  <a:pt x="86" y="1002"/>
                </a:lnTo>
                <a:lnTo>
                  <a:pt x="84" y="1002"/>
                </a:lnTo>
                <a:lnTo>
                  <a:pt x="82" y="1004"/>
                </a:lnTo>
                <a:lnTo>
                  <a:pt x="82" y="1005"/>
                </a:lnTo>
                <a:lnTo>
                  <a:pt x="80" y="1005"/>
                </a:lnTo>
                <a:lnTo>
                  <a:pt x="80" y="1007"/>
                </a:lnTo>
                <a:lnTo>
                  <a:pt x="79" y="1007"/>
                </a:lnTo>
                <a:lnTo>
                  <a:pt x="77" y="1007"/>
                </a:lnTo>
                <a:lnTo>
                  <a:pt x="75" y="1009"/>
                </a:lnTo>
                <a:lnTo>
                  <a:pt x="75" y="1011"/>
                </a:lnTo>
                <a:lnTo>
                  <a:pt x="73" y="1013"/>
                </a:lnTo>
                <a:lnTo>
                  <a:pt x="71" y="1013"/>
                </a:lnTo>
                <a:lnTo>
                  <a:pt x="69" y="1013"/>
                </a:lnTo>
                <a:lnTo>
                  <a:pt x="67" y="1013"/>
                </a:lnTo>
                <a:lnTo>
                  <a:pt x="65" y="1011"/>
                </a:lnTo>
                <a:lnTo>
                  <a:pt x="64" y="1011"/>
                </a:lnTo>
                <a:lnTo>
                  <a:pt x="62" y="1011"/>
                </a:lnTo>
                <a:lnTo>
                  <a:pt x="60" y="1011"/>
                </a:lnTo>
                <a:lnTo>
                  <a:pt x="58" y="1011"/>
                </a:lnTo>
                <a:lnTo>
                  <a:pt x="56" y="1011"/>
                </a:lnTo>
                <a:lnTo>
                  <a:pt x="54" y="1011"/>
                </a:lnTo>
                <a:lnTo>
                  <a:pt x="54" y="1009"/>
                </a:lnTo>
                <a:lnTo>
                  <a:pt x="52" y="1009"/>
                </a:lnTo>
                <a:lnTo>
                  <a:pt x="50" y="1009"/>
                </a:lnTo>
                <a:lnTo>
                  <a:pt x="49" y="1009"/>
                </a:lnTo>
                <a:lnTo>
                  <a:pt x="47" y="1009"/>
                </a:lnTo>
                <a:lnTo>
                  <a:pt x="45" y="1009"/>
                </a:lnTo>
                <a:lnTo>
                  <a:pt x="45" y="1007"/>
                </a:lnTo>
                <a:lnTo>
                  <a:pt x="43" y="1007"/>
                </a:lnTo>
                <a:lnTo>
                  <a:pt x="41" y="1005"/>
                </a:lnTo>
                <a:lnTo>
                  <a:pt x="41" y="1005"/>
                </a:lnTo>
                <a:lnTo>
                  <a:pt x="41" y="1004"/>
                </a:lnTo>
                <a:lnTo>
                  <a:pt x="39" y="1004"/>
                </a:lnTo>
                <a:lnTo>
                  <a:pt x="39" y="1002"/>
                </a:lnTo>
                <a:lnTo>
                  <a:pt x="37" y="1002"/>
                </a:lnTo>
                <a:lnTo>
                  <a:pt x="37" y="1000"/>
                </a:lnTo>
                <a:lnTo>
                  <a:pt x="35" y="1000"/>
                </a:lnTo>
                <a:lnTo>
                  <a:pt x="34" y="1000"/>
                </a:lnTo>
                <a:lnTo>
                  <a:pt x="34" y="998"/>
                </a:lnTo>
                <a:lnTo>
                  <a:pt x="32" y="998"/>
                </a:lnTo>
                <a:lnTo>
                  <a:pt x="30" y="998"/>
                </a:lnTo>
                <a:lnTo>
                  <a:pt x="28" y="996"/>
                </a:lnTo>
                <a:lnTo>
                  <a:pt x="26" y="994"/>
                </a:lnTo>
                <a:lnTo>
                  <a:pt x="24" y="994"/>
                </a:lnTo>
                <a:lnTo>
                  <a:pt x="24" y="992"/>
                </a:lnTo>
                <a:lnTo>
                  <a:pt x="22" y="992"/>
                </a:lnTo>
                <a:lnTo>
                  <a:pt x="20" y="992"/>
                </a:lnTo>
                <a:lnTo>
                  <a:pt x="20" y="990"/>
                </a:lnTo>
                <a:lnTo>
                  <a:pt x="19" y="990"/>
                </a:lnTo>
                <a:lnTo>
                  <a:pt x="17" y="990"/>
                </a:lnTo>
                <a:lnTo>
                  <a:pt x="17" y="989"/>
                </a:lnTo>
                <a:lnTo>
                  <a:pt x="15" y="989"/>
                </a:lnTo>
                <a:lnTo>
                  <a:pt x="13" y="987"/>
                </a:lnTo>
                <a:lnTo>
                  <a:pt x="11" y="985"/>
                </a:lnTo>
                <a:lnTo>
                  <a:pt x="11" y="985"/>
                </a:lnTo>
                <a:lnTo>
                  <a:pt x="11" y="983"/>
                </a:lnTo>
                <a:lnTo>
                  <a:pt x="11" y="981"/>
                </a:lnTo>
                <a:lnTo>
                  <a:pt x="13" y="981"/>
                </a:lnTo>
                <a:lnTo>
                  <a:pt x="11" y="979"/>
                </a:lnTo>
                <a:lnTo>
                  <a:pt x="13" y="977"/>
                </a:lnTo>
                <a:lnTo>
                  <a:pt x="13" y="975"/>
                </a:lnTo>
                <a:lnTo>
                  <a:pt x="13" y="974"/>
                </a:lnTo>
                <a:lnTo>
                  <a:pt x="13" y="972"/>
                </a:lnTo>
                <a:lnTo>
                  <a:pt x="13" y="970"/>
                </a:lnTo>
                <a:lnTo>
                  <a:pt x="13" y="968"/>
                </a:lnTo>
                <a:lnTo>
                  <a:pt x="13" y="966"/>
                </a:lnTo>
                <a:lnTo>
                  <a:pt x="13" y="964"/>
                </a:lnTo>
                <a:lnTo>
                  <a:pt x="13" y="962"/>
                </a:lnTo>
                <a:lnTo>
                  <a:pt x="13" y="960"/>
                </a:lnTo>
                <a:lnTo>
                  <a:pt x="13" y="959"/>
                </a:lnTo>
                <a:lnTo>
                  <a:pt x="11" y="957"/>
                </a:lnTo>
                <a:lnTo>
                  <a:pt x="11" y="955"/>
                </a:lnTo>
                <a:lnTo>
                  <a:pt x="11" y="953"/>
                </a:lnTo>
                <a:lnTo>
                  <a:pt x="11" y="951"/>
                </a:lnTo>
                <a:lnTo>
                  <a:pt x="11" y="949"/>
                </a:lnTo>
                <a:lnTo>
                  <a:pt x="11" y="947"/>
                </a:lnTo>
                <a:lnTo>
                  <a:pt x="11" y="945"/>
                </a:lnTo>
                <a:lnTo>
                  <a:pt x="11" y="944"/>
                </a:lnTo>
                <a:lnTo>
                  <a:pt x="11" y="942"/>
                </a:lnTo>
                <a:lnTo>
                  <a:pt x="9" y="942"/>
                </a:lnTo>
                <a:lnTo>
                  <a:pt x="9" y="940"/>
                </a:lnTo>
                <a:lnTo>
                  <a:pt x="9" y="940"/>
                </a:lnTo>
                <a:lnTo>
                  <a:pt x="9" y="938"/>
                </a:lnTo>
                <a:lnTo>
                  <a:pt x="7" y="936"/>
                </a:lnTo>
                <a:lnTo>
                  <a:pt x="7" y="934"/>
                </a:lnTo>
                <a:lnTo>
                  <a:pt x="7" y="932"/>
                </a:lnTo>
                <a:lnTo>
                  <a:pt x="7" y="930"/>
                </a:lnTo>
                <a:lnTo>
                  <a:pt x="7" y="929"/>
                </a:lnTo>
                <a:lnTo>
                  <a:pt x="5" y="929"/>
                </a:lnTo>
                <a:lnTo>
                  <a:pt x="5" y="927"/>
                </a:lnTo>
                <a:lnTo>
                  <a:pt x="5" y="925"/>
                </a:lnTo>
                <a:lnTo>
                  <a:pt x="4" y="923"/>
                </a:lnTo>
                <a:lnTo>
                  <a:pt x="4" y="921"/>
                </a:lnTo>
                <a:lnTo>
                  <a:pt x="4" y="919"/>
                </a:lnTo>
                <a:lnTo>
                  <a:pt x="2" y="917"/>
                </a:lnTo>
                <a:lnTo>
                  <a:pt x="2" y="915"/>
                </a:lnTo>
                <a:lnTo>
                  <a:pt x="2" y="914"/>
                </a:lnTo>
                <a:lnTo>
                  <a:pt x="0" y="912"/>
                </a:lnTo>
                <a:lnTo>
                  <a:pt x="2" y="912"/>
                </a:lnTo>
                <a:lnTo>
                  <a:pt x="4" y="912"/>
                </a:lnTo>
                <a:lnTo>
                  <a:pt x="5" y="912"/>
                </a:lnTo>
                <a:lnTo>
                  <a:pt x="7" y="912"/>
                </a:lnTo>
                <a:lnTo>
                  <a:pt x="9" y="912"/>
                </a:lnTo>
                <a:lnTo>
                  <a:pt x="11" y="912"/>
                </a:lnTo>
                <a:lnTo>
                  <a:pt x="13" y="912"/>
                </a:lnTo>
                <a:lnTo>
                  <a:pt x="13" y="914"/>
                </a:lnTo>
                <a:lnTo>
                  <a:pt x="15" y="914"/>
                </a:lnTo>
                <a:lnTo>
                  <a:pt x="17" y="914"/>
                </a:lnTo>
                <a:lnTo>
                  <a:pt x="19" y="914"/>
                </a:lnTo>
                <a:lnTo>
                  <a:pt x="20" y="914"/>
                </a:lnTo>
                <a:lnTo>
                  <a:pt x="22" y="914"/>
                </a:lnTo>
                <a:lnTo>
                  <a:pt x="22" y="915"/>
                </a:lnTo>
                <a:lnTo>
                  <a:pt x="24" y="915"/>
                </a:lnTo>
                <a:lnTo>
                  <a:pt x="26" y="915"/>
                </a:lnTo>
                <a:lnTo>
                  <a:pt x="28" y="915"/>
                </a:lnTo>
                <a:lnTo>
                  <a:pt x="30" y="915"/>
                </a:lnTo>
                <a:lnTo>
                  <a:pt x="32" y="915"/>
                </a:lnTo>
                <a:lnTo>
                  <a:pt x="34" y="915"/>
                </a:lnTo>
                <a:lnTo>
                  <a:pt x="35" y="915"/>
                </a:lnTo>
                <a:lnTo>
                  <a:pt x="37" y="915"/>
                </a:lnTo>
                <a:lnTo>
                  <a:pt x="39" y="915"/>
                </a:lnTo>
                <a:lnTo>
                  <a:pt x="41" y="915"/>
                </a:lnTo>
                <a:lnTo>
                  <a:pt x="41" y="915"/>
                </a:lnTo>
                <a:lnTo>
                  <a:pt x="43" y="915"/>
                </a:lnTo>
                <a:lnTo>
                  <a:pt x="45" y="915"/>
                </a:lnTo>
                <a:lnTo>
                  <a:pt x="47" y="915"/>
                </a:lnTo>
                <a:lnTo>
                  <a:pt x="47" y="914"/>
                </a:lnTo>
                <a:lnTo>
                  <a:pt x="49" y="914"/>
                </a:lnTo>
                <a:lnTo>
                  <a:pt x="50" y="912"/>
                </a:lnTo>
                <a:lnTo>
                  <a:pt x="52" y="910"/>
                </a:lnTo>
                <a:lnTo>
                  <a:pt x="54" y="910"/>
                </a:lnTo>
                <a:lnTo>
                  <a:pt x="54" y="908"/>
                </a:lnTo>
                <a:lnTo>
                  <a:pt x="56" y="906"/>
                </a:lnTo>
                <a:lnTo>
                  <a:pt x="56" y="904"/>
                </a:lnTo>
                <a:lnTo>
                  <a:pt x="58" y="902"/>
                </a:lnTo>
                <a:lnTo>
                  <a:pt x="58" y="900"/>
                </a:lnTo>
                <a:lnTo>
                  <a:pt x="60" y="899"/>
                </a:lnTo>
                <a:lnTo>
                  <a:pt x="60" y="897"/>
                </a:lnTo>
                <a:lnTo>
                  <a:pt x="60" y="895"/>
                </a:lnTo>
                <a:lnTo>
                  <a:pt x="60" y="895"/>
                </a:lnTo>
                <a:lnTo>
                  <a:pt x="58" y="893"/>
                </a:lnTo>
                <a:lnTo>
                  <a:pt x="58" y="891"/>
                </a:lnTo>
                <a:lnTo>
                  <a:pt x="58" y="889"/>
                </a:lnTo>
                <a:lnTo>
                  <a:pt x="58" y="887"/>
                </a:lnTo>
                <a:lnTo>
                  <a:pt x="58" y="885"/>
                </a:lnTo>
                <a:lnTo>
                  <a:pt x="58" y="884"/>
                </a:lnTo>
                <a:lnTo>
                  <a:pt x="58" y="882"/>
                </a:lnTo>
                <a:lnTo>
                  <a:pt x="58" y="880"/>
                </a:lnTo>
                <a:lnTo>
                  <a:pt x="58" y="878"/>
                </a:lnTo>
                <a:lnTo>
                  <a:pt x="58" y="876"/>
                </a:lnTo>
                <a:lnTo>
                  <a:pt x="56" y="874"/>
                </a:lnTo>
                <a:lnTo>
                  <a:pt x="56" y="872"/>
                </a:lnTo>
                <a:lnTo>
                  <a:pt x="56" y="870"/>
                </a:lnTo>
                <a:lnTo>
                  <a:pt x="56" y="869"/>
                </a:lnTo>
                <a:lnTo>
                  <a:pt x="58" y="867"/>
                </a:lnTo>
                <a:lnTo>
                  <a:pt x="58" y="865"/>
                </a:lnTo>
                <a:lnTo>
                  <a:pt x="56" y="865"/>
                </a:lnTo>
                <a:lnTo>
                  <a:pt x="58" y="863"/>
                </a:lnTo>
                <a:lnTo>
                  <a:pt x="58" y="861"/>
                </a:lnTo>
                <a:lnTo>
                  <a:pt x="58" y="859"/>
                </a:lnTo>
                <a:lnTo>
                  <a:pt x="58" y="857"/>
                </a:lnTo>
                <a:lnTo>
                  <a:pt x="58" y="855"/>
                </a:lnTo>
                <a:lnTo>
                  <a:pt x="58" y="854"/>
                </a:lnTo>
                <a:lnTo>
                  <a:pt x="58" y="852"/>
                </a:lnTo>
                <a:lnTo>
                  <a:pt x="58" y="852"/>
                </a:lnTo>
                <a:lnTo>
                  <a:pt x="58" y="850"/>
                </a:lnTo>
                <a:lnTo>
                  <a:pt x="58" y="848"/>
                </a:lnTo>
                <a:lnTo>
                  <a:pt x="56" y="846"/>
                </a:lnTo>
                <a:lnTo>
                  <a:pt x="56" y="844"/>
                </a:lnTo>
                <a:lnTo>
                  <a:pt x="58" y="844"/>
                </a:lnTo>
                <a:lnTo>
                  <a:pt x="58" y="842"/>
                </a:lnTo>
                <a:lnTo>
                  <a:pt x="58" y="840"/>
                </a:lnTo>
                <a:lnTo>
                  <a:pt x="56" y="840"/>
                </a:lnTo>
                <a:lnTo>
                  <a:pt x="56" y="839"/>
                </a:lnTo>
                <a:lnTo>
                  <a:pt x="56" y="837"/>
                </a:lnTo>
                <a:lnTo>
                  <a:pt x="56" y="835"/>
                </a:lnTo>
                <a:lnTo>
                  <a:pt x="56" y="833"/>
                </a:lnTo>
                <a:lnTo>
                  <a:pt x="56" y="831"/>
                </a:lnTo>
                <a:lnTo>
                  <a:pt x="56" y="829"/>
                </a:lnTo>
                <a:lnTo>
                  <a:pt x="56" y="827"/>
                </a:lnTo>
                <a:lnTo>
                  <a:pt x="56" y="825"/>
                </a:lnTo>
                <a:lnTo>
                  <a:pt x="56" y="824"/>
                </a:lnTo>
                <a:lnTo>
                  <a:pt x="54" y="824"/>
                </a:lnTo>
                <a:lnTo>
                  <a:pt x="54" y="822"/>
                </a:lnTo>
                <a:lnTo>
                  <a:pt x="54" y="820"/>
                </a:lnTo>
                <a:lnTo>
                  <a:pt x="54" y="818"/>
                </a:lnTo>
                <a:lnTo>
                  <a:pt x="54" y="816"/>
                </a:lnTo>
                <a:lnTo>
                  <a:pt x="54" y="814"/>
                </a:lnTo>
                <a:lnTo>
                  <a:pt x="54" y="812"/>
                </a:lnTo>
                <a:lnTo>
                  <a:pt x="54" y="810"/>
                </a:lnTo>
                <a:lnTo>
                  <a:pt x="54" y="809"/>
                </a:lnTo>
                <a:lnTo>
                  <a:pt x="54" y="807"/>
                </a:lnTo>
                <a:lnTo>
                  <a:pt x="54" y="807"/>
                </a:lnTo>
                <a:lnTo>
                  <a:pt x="54" y="805"/>
                </a:lnTo>
                <a:lnTo>
                  <a:pt x="54" y="803"/>
                </a:lnTo>
                <a:lnTo>
                  <a:pt x="54" y="801"/>
                </a:lnTo>
                <a:lnTo>
                  <a:pt x="54" y="799"/>
                </a:lnTo>
                <a:lnTo>
                  <a:pt x="54" y="797"/>
                </a:lnTo>
                <a:lnTo>
                  <a:pt x="56" y="795"/>
                </a:lnTo>
                <a:lnTo>
                  <a:pt x="56" y="793"/>
                </a:lnTo>
                <a:lnTo>
                  <a:pt x="58" y="792"/>
                </a:lnTo>
                <a:lnTo>
                  <a:pt x="60" y="790"/>
                </a:lnTo>
                <a:lnTo>
                  <a:pt x="62" y="788"/>
                </a:lnTo>
                <a:lnTo>
                  <a:pt x="64" y="788"/>
                </a:lnTo>
                <a:lnTo>
                  <a:pt x="65" y="786"/>
                </a:lnTo>
                <a:lnTo>
                  <a:pt x="67" y="786"/>
                </a:lnTo>
                <a:lnTo>
                  <a:pt x="69" y="786"/>
                </a:lnTo>
                <a:lnTo>
                  <a:pt x="69" y="784"/>
                </a:lnTo>
                <a:lnTo>
                  <a:pt x="67" y="784"/>
                </a:lnTo>
                <a:lnTo>
                  <a:pt x="67" y="782"/>
                </a:lnTo>
                <a:lnTo>
                  <a:pt x="65" y="780"/>
                </a:lnTo>
                <a:lnTo>
                  <a:pt x="65" y="778"/>
                </a:lnTo>
                <a:lnTo>
                  <a:pt x="65" y="777"/>
                </a:lnTo>
                <a:lnTo>
                  <a:pt x="64" y="775"/>
                </a:lnTo>
                <a:lnTo>
                  <a:pt x="64" y="773"/>
                </a:lnTo>
                <a:lnTo>
                  <a:pt x="64" y="771"/>
                </a:lnTo>
                <a:lnTo>
                  <a:pt x="64" y="769"/>
                </a:lnTo>
                <a:lnTo>
                  <a:pt x="64" y="767"/>
                </a:lnTo>
                <a:lnTo>
                  <a:pt x="64" y="765"/>
                </a:lnTo>
                <a:lnTo>
                  <a:pt x="64" y="763"/>
                </a:lnTo>
                <a:lnTo>
                  <a:pt x="64" y="762"/>
                </a:lnTo>
                <a:lnTo>
                  <a:pt x="64" y="762"/>
                </a:lnTo>
                <a:lnTo>
                  <a:pt x="64" y="760"/>
                </a:lnTo>
                <a:lnTo>
                  <a:pt x="62" y="760"/>
                </a:lnTo>
                <a:lnTo>
                  <a:pt x="62" y="758"/>
                </a:lnTo>
                <a:lnTo>
                  <a:pt x="62" y="756"/>
                </a:lnTo>
                <a:lnTo>
                  <a:pt x="60" y="754"/>
                </a:lnTo>
                <a:lnTo>
                  <a:pt x="60" y="752"/>
                </a:lnTo>
                <a:lnTo>
                  <a:pt x="58" y="752"/>
                </a:lnTo>
                <a:lnTo>
                  <a:pt x="58" y="750"/>
                </a:lnTo>
                <a:lnTo>
                  <a:pt x="56" y="748"/>
                </a:lnTo>
                <a:lnTo>
                  <a:pt x="54" y="748"/>
                </a:lnTo>
                <a:lnTo>
                  <a:pt x="54" y="747"/>
                </a:lnTo>
                <a:lnTo>
                  <a:pt x="52" y="747"/>
                </a:lnTo>
                <a:lnTo>
                  <a:pt x="52" y="745"/>
                </a:lnTo>
                <a:lnTo>
                  <a:pt x="50" y="743"/>
                </a:lnTo>
                <a:lnTo>
                  <a:pt x="49" y="741"/>
                </a:lnTo>
                <a:lnTo>
                  <a:pt x="49" y="739"/>
                </a:lnTo>
                <a:lnTo>
                  <a:pt x="47" y="737"/>
                </a:lnTo>
                <a:lnTo>
                  <a:pt x="47" y="735"/>
                </a:lnTo>
                <a:lnTo>
                  <a:pt x="47" y="733"/>
                </a:lnTo>
                <a:lnTo>
                  <a:pt x="47" y="732"/>
                </a:lnTo>
                <a:lnTo>
                  <a:pt x="47" y="730"/>
                </a:lnTo>
                <a:lnTo>
                  <a:pt x="47" y="728"/>
                </a:lnTo>
                <a:lnTo>
                  <a:pt x="47" y="726"/>
                </a:lnTo>
                <a:lnTo>
                  <a:pt x="47" y="724"/>
                </a:lnTo>
                <a:lnTo>
                  <a:pt x="49" y="724"/>
                </a:lnTo>
                <a:lnTo>
                  <a:pt x="49" y="722"/>
                </a:lnTo>
                <a:lnTo>
                  <a:pt x="49" y="720"/>
                </a:lnTo>
                <a:lnTo>
                  <a:pt x="49" y="718"/>
                </a:lnTo>
                <a:lnTo>
                  <a:pt x="49" y="717"/>
                </a:lnTo>
                <a:lnTo>
                  <a:pt x="50" y="717"/>
                </a:lnTo>
                <a:lnTo>
                  <a:pt x="50" y="715"/>
                </a:lnTo>
                <a:lnTo>
                  <a:pt x="50" y="713"/>
                </a:lnTo>
                <a:lnTo>
                  <a:pt x="50" y="711"/>
                </a:lnTo>
                <a:lnTo>
                  <a:pt x="52" y="709"/>
                </a:lnTo>
                <a:lnTo>
                  <a:pt x="52" y="707"/>
                </a:lnTo>
                <a:lnTo>
                  <a:pt x="52" y="705"/>
                </a:lnTo>
                <a:lnTo>
                  <a:pt x="52" y="703"/>
                </a:lnTo>
                <a:lnTo>
                  <a:pt x="52" y="702"/>
                </a:lnTo>
                <a:lnTo>
                  <a:pt x="52" y="700"/>
                </a:lnTo>
                <a:lnTo>
                  <a:pt x="54" y="698"/>
                </a:lnTo>
                <a:lnTo>
                  <a:pt x="54" y="696"/>
                </a:lnTo>
                <a:lnTo>
                  <a:pt x="54" y="694"/>
                </a:lnTo>
                <a:lnTo>
                  <a:pt x="54" y="692"/>
                </a:lnTo>
                <a:lnTo>
                  <a:pt x="54" y="690"/>
                </a:lnTo>
                <a:lnTo>
                  <a:pt x="54" y="688"/>
                </a:lnTo>
                <a:lnTo>
                  <a:pt x="56" y="688"/>
                </a:lnTo>
                <a:lnTo>
                  <a:pt x="56" y="687"/>
                </a:lnTo>
                <a:lnTo>
                  <a:pt x="56" y="685"/>
                </a:lnTo>
                <a:lnTo>
                  <a:pt x="56" y="683"/>
                </a:lnTo>
                <a:lnTo>
                  <a:pt x="56" y="681"/>
                </a:lnTo>
                <a:lnTo>
                  <a:pt x="58" y="679"/>
                </a:lnTo>
                <a:lnTo>
                  <a:pt x="58" y="677"/>
                </a:lnTo>
                <a:lnTo>
                  <a:pt x="58" y="675"/>
                </a:lnTo>
                <a:lnTo>
                  <a:pt x="58" y="673"/>
                </a:lnTo>
                <a:lnTo>
                  <a:pt x="58" y="672"/>
                </a:lnTo>
                <a:lnTo>
                  <a:pt x="58" y="672"/>
                </a:lnTo>
                <a:lnTo>
                  <a:pt x="60" y="670"/>
                </a:lnTo>
                <a:lnTo>
                  <a:pt x="60" y="668"/>
                </a:lnTo>
                <a:lnTo>
                  <a:pt x="60" y="666"/>
                </a:lnTo>
                <a:lnTo>
                  <a:pt x="60" y="664"/>
                </a:lnTo>
                <a:lnTo>
                  <a:pt x="62" y="664"/>
                </a:lnTo>
                <a:lnTo>
                  <a:pt x="60" y="662"/>
                </a:lnTo>
                <a:lnTo>
                  <a:pt x="60" y="660"/>
                </a:lnTo>
                <a:lnTo>
                  <a:pt x="60" y="658"/>
                </a:lnTo>
                <a:lnTo>
                  <a:pt x="60" y="657"/>
                </a:lnTo>
                <a:lnTo>
                  <a:pt x="60" y="655"/>
                </a:lnTo>
                <a:lnTo>
                  <a:pt x="58" y="653"/>
                </a:lnTo>
                <a:lnTo>
                  <a:pt x="58" y="651"/>
                </a:lnTo>
                <a:lnTo>
                  <a:pt x="58" y="649"/>
                </a:lnTo>
                <a:lnTo>
                  <a:pt x="58" y="647"/>
                </a:lnTo>
                <a:lnTo>
                  <a:pt x="58" y="645"/>
                </a:lnTo>
                <a:lnTo>
                  <a:pt x="58" y="643"/>
                </a:lnTo>
                <a:lnTo>
                  <a:pt x="58" y="642"/>
                </a:lnTo>
                <a:lnTo>
                  <a:pt x="58" y="640"/>
                </a:lnTo>
                <a:lnTo>
                  <a:pt x="60" y="640"/>
                </a:lnTo>
                <a:lnTo>
                  <a:pt x="60" y="638"/>
                </a:lnTo>
                <a:lnTo>
                  <a:pt x="62" y="636"/>
                </a:lnTo>
                <a:lnTo>
                  <a:pt x="62" y="634"/>
                </a:lnTo>
                <a:lnTo>
                  <a:pt x="60" y="632"/>
                </a:lnTo>
                <a:lnTo>
                  <a:pt x="60" y="630"/>
                </a:lnTo>
                <a:lnTo>
                  <a:pt x="60" y="628"/>
                </a:lnTo>
                <a:lnTo>
                  <a:pt x="60" y="628"/>
                </a:lnTo>
                <a:lnTo>
                  <a:pt x="62" y="627"/>
                </a:lnTo>
                <a:lnTo>
                  <a:pt x="62" y="625"/>
                </a:lnTo>
                <a:lnTo>
                  <a:pt x="64" y="625"/>
                </a:lnTo>
                <a:lnTo>
                  <a:pt x="64" y="623"/>
                </a:lnTo>
                <a:lnTo>
                  <a:pt x="65" y="621"/>
                </a:lnTo>
                <a:lnTo>
                  <a:pt x="65" y="619"/>
                </a:lnTo>
                <a:lnTo>
                  <a:pt x="67" y="619"/>
                </a:lnTo>
                <a:lnTo>
                  <a:pt x="67" y="617"/>
                </a:lnTo>
                <a:lnTo>
                  <a:pt x="69" y="617"/>
                </a:lnTo>
                <a:lnTo>
                  <a:pt x="69" y="615"/>
                </a:lnTo>
                <a:lnTo>
                  <a:pt x="69" y="613"/>
                </a:lnTo>
                <a:lnTo>
                  <a:pt x="69" y="612"/>
                </a:lnTo>
                <a:lnTo>
                  <a:pt x="71" y="612"/>
                </a:lnTo>
                <a:lnTo>
                  <a:pt x="71" y="610"/>
                </a:lnTo>
                <a:lnTo>
                  <a:pt x="71" y="608"/>
                </a:lnTo>
                <a:lnTo>
                  <a:pt x="73" y="608"/>
                </a:lnTo>
                <a:lnTo>
                  <a:pt x="73" y="606"/>
                </a:lnTo>
                <a:lnTo>
                  <a:pt x="75" y="604"/>
                </a:lnTo>
                <a:lnTo>
                  <a:pt x="75" y="602"/>
                </a:lnTo>
                <a:lnTo>
                  <a:pt x="75" y="600"/>
                </a:lnTo>
                <a:lnTo>
                  <a:pt x="75" y="598"/>
                </a:lnTo>
                <a:lnTo>
                  <a:pt x="75" y="597"/>
                </a:lnTo>
                <a:lnTo>
                  <a:pt x="77" y="595"/>
                </a:lnTo>
                <a:lnTo>
                  <a:pt x="77" y="593"/>
                </a:lnTo>
                <a:lnTo>
                  <a:pt x="79" y="593"/>
                </a:lnTo>
                <a:lnTo>
                  <a:pt x="80" y="593"/>
                </a:lnTo>
                <a:lnTo>
                  <a:pt x="82" y="593"/>
                </a:lnTo>
                <a:lnTo>
                  <a:pt x="84" y="593"/>
                </a:lnTo>
                <a:lnTo>
                  <a:pt x="86" y="593"/>
                </a:lnTo>
                <a:lnTo>
                  <a:pt x="88" y="591"/>
                </a:lnTo>
                <a:lnTo>
                  <a:pt x="88" y="589"/>
                </a:lnTo>
                <a:lnTo>
                  <a:pt x="88" y="587"/>
                </a:lnTo>
                <a:lnTo>
                  <a:pt x="86" y="587"/>
                </a:lnTo>
                <a:lnTo>
                  <a:pt x="86" y="585"/>
                </a:lnTo>
                <a:lnTo>
                  <a:pt x="86" y="583"/>
                </a:lnTo>
                <a:lnTo>
                  <a:pt x="86" y="583"/>
                </a:lnTo>
                <a:lnTo>
                  <a:pt x="86" y="582"/>
                </a:lnTo>
                <a:lnTo>
                  <a:pt x="86" y="580"/>
                </a:lnTo>
                <a:lnTo>
                  <a:pt x="86" y="578"/>
                </a:lnTo>
                <a:lnTo>
                  <a:pt x="86" y="576"/>
                </a:lnTo>
                <a:lnTo>
                  <a:pt x="84" y="574"/>
                </a:lnTo>
                <a:lnTo>
                  <a:pt x="84" y="572"/>
                </a:lnTo>
                <a:lnTo>
                  <a:pt x="84" y="570"/>
                </a:lnTo>
                <a:lnTo>
                  <a:pt x="84" y="568"/>
                </a:lnTo>
                <a:lnTo>
                  <a:pt x="84" y="567"/>
                </a:lnTo>
                <a:lnTo>
                  <a:pt x="86" y="567"/>
                </a:lnTo>
                <a:lnTo>
                  <a:pt x="88" y="565"/>
                </a:lnTo>
                <a:lnTo>
                  <a:pt x="88" y="563"/>
                </a:lnTo>
                <a:lnTo>
                  <a:pt x="88" y="561"/>
                </a:lnTo>
                <a:lnTo>
                  <a:pt x="90" y="559"/>
                </a:lnTo>
                <a:lnTo>
                  <a:pt x="94" y="559"/>
                </a:lnTo>
                <a:lnTo>
                  <a:pt x="95" y="559"/>
                </a:lnTo>
                <a:lnTo>
                  <a:pt x="95" y="557"/>
                </a:lnTo>
                <a:lnTo>
                  <a:pt x="95" y="555"/>
                </a:lnTo>
                <a:lnTo>
                  <a:pt x="97" y="555"/>
                </a:lnTo>
                <a:lnTo>
                  <a:pt x="99" y="555"/>
                </a:lnTo>
                <a:lnTo>
                  <a:pt x="99" y="553"/>
                </a:lnTo>
                <a:lnTo>
                  <a:pt x="101" y="553"/>
                </a:lnTo>
                <a:lnTo>
                  <a:pt x="103" y="552"/>
                </a:lnTo>
                <a:lnTo>
                  <a:pt x="105" y="550"/>
                </a:lnTo>
                <a:lnTo>
                  <a:pt x="105" y="548"/>
                </a:lnTo>
                <a:lnTo>
                  <a:pt x="105" y="546"/>
                </a:lnTo>
                <a:lnTo>
                  <a:pt x="107" y="544"/>
                </a:lnTo>
                <a:lnTo>
                  <a:pt x="107" y="542"/>
                </a:lnTo>
                <a:lnTo>
                  <a:pt x="109" y="542"/>
                </a:lnTo>
                <a:lnTo>
                  <a:pt x="107" y="542"/>
                </a:lnTo>
                <a:lnTo>
                  <a:pt x="107" y="540"/>
                </a:lnTo>
                <a:lnTo>
                  <a:pt x="105" y="538"/>
                </a:lnTo>
                <a:lnTo>
                  <a:pt x="103" y="538"/>
                </a:lnTo>
                <a:lnTo>
                  <a:pt x="103" y="538"/>
                </a:lnTo>
                <a:lnTo>
                  <a:pt x="101" y="538"/>
                </a:lnTo>
                <a:lnTo>
                  <a:pt x="101" y="537"/>
                </a:lnTo>
                <a:lnTo>
                  <a:pt x="99" y="537"/>
                </a:lnTo>
                <a:lnTo>
                  <a:pt x="99" y="535"/>
                </a:lnTo>
                <a:lnTo>
                  <a:pt x="97" y="535"/>
                </a:lnTo>
                <a:lnTo>
                  <a:pt x="97" y="533"/>
                </a:lnTo>
                <a:lnTo>
                  <a:pt x="95" y="531"/>
                </a:lnTo>
                <a:lnTo>
                  <a:pt x="94" y="529"/>
                </a:lnTo>
                <a:lnTo>
                  <a:pt x="94" y="527"/>
                </a:lnTo>
                <a:lnTo>
                  <a:pt x="92" y="525"/>
                </a:lnTo>
                <a:lnTo>
                  <a:pt x="90" y="523"/>
                </a:lnTo>
                <a:lnTo>
                  <a:pt x="90" y="522"/>
                </a:lnTo>
                <a:lnTo>
                  <a:pt x="88" y="522"/>
                </a:lnTo>
                <a:lnTo>
                  <a:pt x="88" y="520"/>
                </a:lnTo>
                <a:lnTo>
                  <a:pt x="88" y="520"/>
                </a:lnTo>
                <a:lnTo>
                  <a:pt x="88" y="518"/>
                </a:lnTo>
                <a:lnTo>
                  <a:pt x="86" y="516"/>
                </a:lnTo>
                <a:lnTo>
                  <a:pt x="84" y="514"/>
                </a:lnTo>
                <a:lnTo>
                  <a:pt x="84" y="512"/>
                </a:lnTo>
                <a:lnTo>
                  <a:pt x="82" y="512"/>
                </a:lnTo>
                <a:lnTo>
                  <a:pt x="82" y="510"/>
                </a:lnTo>
                <a:lnTo>
                  <a:pt x="80" y="508"/>
                </a:lnTo>
                <a:lnTo>
                  <a:pt x="80" y="507"/>
                </a:lnTo>
                <a:lnTo>
                  <a:pt x="79" y="505"/>
                </a:lnTo>
                <a:lnTo>
                  <a:pt x="79" y="503"/>
                </a:lnTo>
                <a:lnTo>
                  <a:pt x="80" y="501"/>
                </a:lnTo>
                <a:lnTo>
                  <a:pt x="80" y="499"/>
                </a:lnTo>
                <a:lnTo>
                  <a:pt x="80" y="497"/>
                </a:lnTo>
                <a:lnTo>
                  <a:pt x="82" y="495"/>
                </a:lnTo>
                <a:lnTo>
                  <a:pt x="80" y="495"/>
                </a:lnTo>
                <a:lnTo>
                  <a:pt x="80" y="493"/>
                </a:lnTo>
                <a:lnTo>
                  <a:pt x="79" y="493"/>
                </a:lnTo>
                <a:lnTo>
                  <a:pt x="77" y="493"/>
                </a:lnTo>
                <a:lnTo>
                  <a:pt x="75" y="493"/>
                </a:lnTo>
                <a:lnTo>
                  <a:pt x="73" y="493"/>
                </a:lnTo>
                <a:lnTo>
                  <a:pt x="71" y="493"/>
                </a:lnTo>
                <a:lnTo>
                  <a:pt x="71" y="492"/>
                </a:lnTo>
                <a:lnTo>
                  <a:pt x="71" y="490"/>
                </a:lnTo>
                <a:lnTo>
                  <a:pt x="69" y="488"/>
                </a:lnTo>
                <a:lnTo>
                  <a:pt x="67" y="488"/>
                </a:lnTo>
                <a:lnTo>
                  <a:pt x="65" y="486"/>
                </a:lnTo>
                <a:lnTo>
                  <a:pt x="64" y="486"/>
                </a:lnTo>
                <a:lnTo>
                  <a:pt x="62" y="484"/>
                </a:lnTo>
                <a:lnTo>
                  <a:pt x="60" y="484"/>
                </a:lnTo>
                <a:lnTo>
                  <a:pt x="60" y="482"/>
                </a:lnTo>
                <a:lnTo>
                  <a:pt x="58" y="482"/>
                </a:lnTo>
                <a:lnTo>
                  <a:pt x="56" y="480"/>
                </a:lnTo>
                <a:lnTo>
                  <a:pt x="56" y="478"/>
                </a:lnTo>
                <a:lnTo>
                  <a:pt x="54" y="477"/>
                </a:lnTo>
                <a:lnTo>
                  <a:pt x="54" y="475"/>
                </a:lnTo>
                <a:lnTo>
                  <a:pt x="54" y="473"/>
                </a:lnTo>
                <a:lnTo>
                  <a:pt x="54" y="471"/>
                </a:lnTo>
                <a:lnTo>
                  <a:pt x="54" y="469"/>
                </a:lnTo>
                <a:lnTo>
                  <a:pt x="52" y="469"/>
                </a:lnTo>
                <a:lnTo>
                  <a:pt x="54" y="467"/>
                </a:lnTo>
                <a:lnTo>
                  <a:pt x="52" y="465"/>
                </a:lnTo>
                <a:lnTo>
                  <a:pt x="52" y="463"/>
                </a:lnTo>
                <a:lnTo>
                  <a:pt x="50" y="462"/>
                </a:lnTo>
                <a:lnTo>
                  <a:pt x="50" y="460"/>
                </a:lnTo>
                <a:lnTo>
                  <a:pt x="49" y="460"/>
                </a:lnTo>
                <a:lnTo>
                  <a:pt x="49" y="458"/>
                </a:lnTo>
                <a:lnTo>
                  <a:pt x="47" y="456"/>
                </a:lnTo>
                <a:lnTo>
                  <a:pt x="45" y="456"/>
                </a:lnTo>
                <a:lnTo>
                  <a:pt x="45" y="454"/>
                </a:lnTo>
                <a:lnTo>
                  <a:pt x="43" y="454"/>
                </a:lnTo>
                <a:lnTo>
                  <a:pt x="43" y="452"/>
                </a:lnTo>
                <a:lnTo>
                  <a:pt x="41" y="450"/>
                </a:lnTo>
                <a:lnTo>
                  <a:pt x="41" y="450"/>
                </a:lnTo>
                <a:lnTo>
                  <a:pt x="39" y="450"/>
                </a:lnTo>
                <a:lnTo>
                  <a:pt x="39" y="448"/>
                </a:lnTo>
                <a:lnTo>
                  <a:pt x="39" y="448"/>
                </a:lnTo>
                <a:lnTo>
                  <a:pt x="37" y="447"/>
                </a:lnTo>
                <a:lnTo>
                  <a:pt x="37" y="445"/>
                </a:lnTo>
                <a:lnTo>
                  <a:pt x="35" y="443"/>
                </a:lnTo>
                <a:lnTo>
                  <a:pt x="34" y="443"/>
                </a:lnTo>
                <a:lnTo>
                  <a:pt x="34" y="441"/>
                </a:lnTo>
                <a:lnTo>
                  <a:pt x="32" y="439"/>
                </a:lnTo>
                <a:lnTo>
                  <a:pt x="32" y="437"/>
                </a:lnTo>
                <a:lnTo>
                  <a:pt x="32" y="435"/>
                </a:lnTo>
                <a:lnTo>
                  <a:pt x="32" y="433"/>
                </a:lnTo>
                <a:lnTo>
                  <a:pt x="30" y="432"/>
                </a:lnTo>
                <a:lnTo>
                  <a:pt x="30" y="430"/>
                </a:lnTo>
                <a:lnTo>
                  <a:pt x="28" y="428"/>
                </a:lnTo>
                <a:lnTo>
                  <a:pt x="28" y="426"/>
                </a:lnTo>
                <a:lnTo>
                  <a:pt x="30" y="424"/>
                </a:lnTo>
                <a:lnTo>
                  <a:pt x="28" y="424"/>
                </a:lnTo>
                <a:lnTo>
                  <a:pt x="28" y="422"/>
                </a:lnTo>
                <a:lnTo>
                  <a:pt x="28" y="420"/>
                </a:lnTo>
                <a:lnTo>
                  <a:pt x="30" y="418"/>
                </a:lnTo>
                <a:lnTo>
                  <a:pt x="30" y="417"/>
                </a:lnTo>
                <a:lnTo>
                  <a:pt x="28" y="415"/>
                </a:lnTo>
                <a:lnTo>
                  <a:pt x="26" y="413"/>
                </a:lnTo>
                <a:lnTo>
                  <a:pt x="24" y="411"/>
                </a:lnTo>
                <a:lnTo>
                  <a:pt x="24" y="409"/>
                </a:lnTo>
                <a:lnTo>
                  <a:pt x="24" y="407"/>
                </a:lnTo>
                <a:lnTo>
                  <a:pt x="24" y="405"/>
                </a:lnTo>
                <a:lnTo>
                  <a:pt x="22" y="403"/>
                </a:lnTo>
                <a:lnTo>
                  <a:pt x="24" y="403"/>
                </a:lnTo>
                <a:lnTo>
                  <a:pt x="22" y="402"/>
                </a:lnTo>
                <a:lnTo>
                  <a:pt x="20" y="400"/>
                </a:lnTo>
                <a:lnTo>
                  <a:pt x="20" y="398"/>
                </a:lnTo>
                <a:lnTo>
                  <a:pt x="19" y="396"/>
                </a:lnTo>
                <a:lnTo>
                  <a:pt x="17" y="394"/>
                </a:lnTo>
                <a:lnTo>
                  <a:pt x="17" y="392"/>
                </a:lnTo>
                <a:lnTo>
                  <a:pt x="15" y="390"/>
                </a:lnTo>
                <a:lnTo>
                  <a:pt x="15" y="388"/>
                </a:lnTo>
                <a:lnTo>
                  <a:pt x="15" y="387"/>
                </a:lnTo>
                <a:lnTo>
                  <a:pt x="15" y="385"/>
                </a:lnTo>
                <a:lnTo>
                  <a:pt x="15" y="383"/>
                </a:lnTo>
                <a:lnTo>
                  <a:pt x="15" y="381"/>
                </a:lnTo>
                <a:lnTo>
                  <a:pt x="17" y="381"/>
                </a:lnTo>
                <a:lnTo>
                  <a:pt x="17" y="379"/>
                </a:lnTo>
                <a:lnTo>
                  <a:pt x="17" y="377"/>
                </a:lnTo>
                <a:lnTo>
                  <a:pt x="17" y="375"/>
                </a:lnTo>
                <a:lnTo>
                  <a:pt x="17" y="373"/>
                </a:lnTo>
                <a:lnTo>
                  <a:pt x="17" y="372"/>
                </a:lnTo>
                <a:lnTo>
                  <a:pt x="17" y="370"/>
                </a:lnTo>
                <a:lnTo>
                  <a:pt x="17" y="368"/>
                </a:lnTo>
                <a:lnTo>
                  <a:pt x="15" y="368"/>
                </a:lnTo>
                <a:lnTo>
                  <a:pt x="15" y="366"/>
                </a:lnTo>
                <a:lnTo>
                  <a:pt x="15" y="364"/>
                </a:lnTo>
                <a:lnTo>
                  <a:pt x="15" y="362"/>
                </a:lnTo>
                <a:lnTo>
                  <a:pt x="15" y="360"/>
                </a:lnTo>
                <a:lnTo>
                  <a:pt x="17" y="360"/>
                </a:lnTo>
                <a:lnTo>
                  <a:pt x="17" y="360"/>
                </a:lnTo>
                <a:lnTo>
                  <a:pt x="17" y="358"/>
                </a:lnTo>
                <a:lnTo>
                  <a:pt x="17" y="357"/>
                </a:lnTo>
                <a:lnTo>
                  <a:pt x="15" y="357"/>
                </a:lnTo>
                <a:lnTo>
                  <a:pt x="13" y="355"/>
                </a:lnTo>
                <a:lnTo>
                  <a:pt x="11" y="355"/>
                </a:lnTo>
                <a:lnTo>
                  <a:pt x="9" y="353"/>
                </a:lnTo>
                <a:lnTo>
                  <a:pt x="9" y="351"/>
                </a:lnTo>
                <a:lnTo>
                  <a:pt x="7" y="349"/>
                </a:lnTo>
                <a:lnTo>
                  <a:pt x="7" y="347"/>
                </a:lnTo>
                <a:lnTo>
                  <a:pt x="7" y="345"/>
                </a:lnTo>
                <a:lnTo>
                  <a:pt x="7" y="343"/>
                </a:lnTo>
                <a:lnTo>
                  <a:pt x="7" y="341"/>
                </a:lnTo>
                <a:lnTo>
                  <a:pt x="5" y="341"/>
                </a:lnTo>
                <a:lnTo>
                  <a:pt x="5" y="340"/>
                </a:lnTo>
                <a:lnTo>
                  <a:pt x="7" y="338"/>
                </a:lnTo>
                <a:lnTo>
                  <a:pt x="9" y="338"/>
                </a:lnTo>
                <a:lnTo>
                  <a:pt x="9" y="336"/>
                </a:lnTo>
                <a:lnTo>
                  <a:pt x="11" y="336"/>
                </a:lnTo>
                <a:lnTo>
                  <a:pt x="13" y="336"/>
                </a:lnTo>
                <a:lnTo>
                  <a:pt x="13" y="334"/>
                </a:lnTo>
                <a:lnTo>
                  <a:pt x="15" y="334"/>
                </a:lnTo>
                <a:lnTo>
                  <a:pt x="15" y="332"/>
                </a:lnTo>
                <a:lnTo>
                  <a:pt x="17" y="332"/>
                </a:lnTo>
                <a:lnTo>
                  <a:pt x="19" y="330"/>
                </a:lnTo>
                <a:lnTo>
                  <a:pt x="19" y="328"/>
                </a:lnTo>
                <a:lnTo>
                  <a:pt x="20" y="328"/>
                </a:lnTo>
                <a:lnTo>
                  <a:pt x="22" y="326"/>
                </a:lnTo>
                <a:lnTo>
                  <a:pt x="24" y="325"/>
                </a:lnTo>
                <a:lnTo>
                  <a:pt x="26" y="323"/>
                </a:lnTo>
                <a:lnTo>
                  <a:pt x="28" y="323"/>
                </a:lnTo>
                <a:lnTo>
                  <a:pt x="28" y="321"/>
                </a:lnTo>
                <a:lnTo>
                  <a:pt x="30" y="321"/>
                </a:lnTo>
                <a:lnTo>
                  <a:pt x="32" y="319"/>
                </a:lnTo>
                <a:lnTo>
                  <a:pt x="34" y="317"/>
                </a:lnTo>
                <a:lnTo>
                  <a:pt x="35" y="315"/>
                </a:lnTo>
                <a:lnTo>
                  <a:pt x="37" y="315"/>
                </a:lnTo>
                <a:lnTo>
                  <a:pt x="39" y="315"/>
                </a:lnTo>
                <a:lnTo>
                  <a:pt x="39" y="313"/>
                </a:lnTo>
                <a:lnTo>
                  <a:pt x="41" y="313"/>
                </a:lnTo>
                <a:lnTo>
                  <a:pt x="41" y="311"/>
                </a:lnTo>
                <a:lnTo>
                  <a:pt x="41" y="310"/>
                </a:lnTo>
                <a:lnTo>
                  <a:pt x="43" y="311"/>
                </a:lnTo>
                <a:lnTo>
                  <a:pt x="43" y="310"/>
                </a:lnTo>
                <a:lnTo>
                  <a:pt x="45" y="310"/>
                </a:lnTo>
                <a:lnTo>
                  <a:pt x="45" y="308"/>
                </a:lnTo>
                <a:lnTo>
                  <a:pt x="47" y="308"/>
                </a:lnTo>
                <a:lnTo>
                  <a:pt x="49" y="306"/>
                </a:lnTo>
                <a:lnTo>
                  <a:pt x="50" y="306"/>
                </a:lnTo>
                <a:lnTo>
                  <a:pt x="52" y="306"/>
                </a:lnTo>
                <a:lnTo>
                  <a:pt x="52" y="304"/>
                </a:lnTo>
                <a:lnTo>
                  <a:pt x="54" y="304"/>
                </a:lnTo>
                <a:lnTo>
                  <a:pt x="56" y="304"/>
                </a:lnTo>
                <a:lnTo>
                  <a:pt x="56" y="302"/>
                </a:lnTo>
                <a:lnTo>
                  <a:pt x="58" y="302"/>
                </a:lnTo>
                <a:lnTo>
                  <a:pt x="60" y="302"/>
                </a:lnTo>
                <a:lnTo>
                  <a:pt x="62" y="300"/>
                </a:lnTo>
                <a:lnTo>
                  <a:pt x="64" y="300"/>
                </a:lnTo>
                <a:lnTo>
                  <a:pt x="64" y="298"/>
                </a:lnTo>
                <a:lnTo>
                  <a:pt x="65" y="298"/>
                </a:lnTo>
                <a:lnTo>
                  <a:pt x="65" y="296"/>
                </a:lnTo>
                <a:lnTo>
                  <a:pt x="67" y="296"/>
                </a:lnTo>
                <a:lnTo>
                  <a:pt x="69" y="296"/>
                </a:lnTo>
                <a:lnTo>
                  <a:pt x="71" y="295"/>
                </a:lnTo>
                <a:lnTo>
                  <a:pt x="73" y="293"/>
                </a:lnTo>
                <a:lnTo>
                  <a:pt x="77" y="289"/>
                </a:lnTo>
                <a:lnTo>
                  <a:pt x="84" y="285"/>
                </a:lnTo>
                <a:lnTo>
                  <a:pt x="88" y="281"/>
                </a:lnTo>
                <a:lnTo>
                  <a:pt x="94" y="278"/>
                </a:lnTo>
                <a:lnTo>
                  <a:pt x="94" y="276"/>
                </a:lnTo>
                <a:lnTo>
                  <a:pt x="97" y="276"/>
                </a:lnTo>
                <a:lnTo>
                  <a:pt x="97" y="274"/>
                </a:lnTo>
                <a:lnTo>
                  <a:pt x="97" y="272"/>
                </a:lnTo>
                <a:lnTo>
                  <a:pt x="97" y="270"/>
                </a:lnTo>
                <a:lnTo>
                  <a:pt x="99" y="270"/>
                </a:lnTo>
                <a:lnTo>
                  <a:pt x="99" y="268"/>
                </a:lnTo>
                <a:lnTo>
                  <a:pt x="101" y="266"/>
                </a:lnTo>
                <a:lnTo>
                  <a:pt x="101" y="265"/>
                </a:lnTo>
                <a:lnTo>
                  <a:pt x="103" y="265"/>
                </a:lnTo>
                <a:lnTo>
                  <a:pt x="103" y="263"/>
                </a:lnTo>
                <a:lnTo>
                  <a:pt x="105" y="263"/>
                </a:lnTo>
                <a:lnTo>
                  <a:pt x="105" y="261"/>
                </a:lnTo>
                <a:lnTo>
                  <a:pt x="105" y="259"/>
                </a:lnTo>
                <a:lnTo>
                  <a:pt x="105" y="257"/>
                </a:lnTo>
                <a:lnTo>
                  <a:pt x="107" y="255"/>
                </a:lnTo>
                <a:lnTo>
                  <a:pt x="107" y="253"/>
                </a:lnTo>
                <a:lnTo>
                  <a:pt x="107" y="251"/>
                </a:lnTo>
                <a:lnTo>
                  <a:pt x="107" y="250"/>
                </a:lnTo>
                <a:lnTo>
                  <a:pt x="109" y="248"/>
                </a:lnTo>
                <a:lnTo>
                  <a:pt x="109" y="246"/>
                </a:lnTo>
                <a:lnTo>
                  <a:pt x="109" y="244"/>
                </a:lnTo>
                <a:lnTo>
                  <a:pt x="107" y="244"/>
                </a:lnTo>
                <a:lnTo>
                  <a:pt x="107" y="242"/>
                </a:lnTo>
                <a:lnTo>
                  <a:pt x="107" y="240"/>
                </a:lnTo>
                <a:lnTo>
                  <a:pt x="109" y="240"/>
                </a:lnTo>
                <a:lnTo>
                  <a:pt x="110" y="240"/>
                </a:lnTo>
                <a:lnTo>
                  <a:pt x="112" y="240"/>
                </a:lnTo>
                <a:lnTo>
                  <a:pt x="114" y="242"/>
                </a:lnTo>
                <a:lnTo>
                  <a:pt x="116" y="244"/>
                </a:lnTo>
                <a:lnTo>
                  <a:pt x="118" y="244"/>
                </a:lnTo>
                <a:lnTo>
                  <a:pt x="120" y="244"/>
                </a:lnTo>
                <a:lnTo>
                  <a:pt x="122" y="244"/>
                </a:lnTo>
                <a:lnTo>
                  <a:pt x="125" y="244"/>
                </a:lnTo>
                <a:lnTo>
                  <a:pt x="127" y="244"/>
                </a:lnTo>
                <a:lnTo>
                  <a:pt x="129" y="242"/>
                </a:lnTo>
                <a:lnTo>
                  <a:pt x="129" y="244"/>
                </a:lnTo>
                <a:lnTo>
                  <a:pt x="131" y="244"/>
                </a:lnTo>
                <a:lnTo>
                  <a:pt x="133" y="246"/>
                </a:lnTo>
                <a:lnTo>
                  <a:pt x="135" y="246"/>
                </a:lnTo>
                <a:lnTo>
                  <a:pt x="137" y="246"/>
                </a:lnTo>
                <a:lnTo>
                  <a:pt x="137" y="244"/>
                </a:lnTo>
                <a:lnTo>
                  <a:pt x="137" y="244"/>
                </a:lnTo>
                <a:lnTo>
                  <a:pt x="139" y="242"/>
                </a:lnTo>
                <a:lnTo>
                  <a:pt x="140" y="242"/>
                </a:lnTo>
                <a:lnTo>
                  <a:pt x="142" y="242"/>
                </a:lnTo>
                <a:lnTo>
                  <a:pt x="144" y="242"/>
                </a:lnTo>
                <a:lnTo>
                  <a:pt x="146" y="244"/>
                </a:lnTo>
                <a:lnTo>
                  <a:pt x="148" y="244"/>
                </a:lnTo>
                <a:lnTo>
                  <a:pt x="150" y="244"/>
                </a:lnTo>
                <a:lnTo>
                  <a:pt x="152" y="244"/>
                </a:lnTo>
                <a:lnTo>
                  <a:pt x="154" y="244"/>
                </a:lnTo>
                <a:lnTo>
                  <a:pt x="155" y="244"/>
                </a:lnTo>
                <a:lnTo>
                  <a:pt x="157" y="244"/>
                </a:lnTo>
                <a:lnTo>
                  <a:pt x="159" y="244"/>
                </a:lnTo>
                <a:lnTo>
                  <a:pt x="161" y="244"/>
                </a:lnTo>
                <a:lnTo>
                  <a:pt x="163" y="244"/>
                </a:lnTo>
                <a:lnTo>
                  <a:pt x="163" y="246"/>
                </a:lnTo>
                <a:lnTo>
                  <a:pt x="165" y="244"/>
                </a:lnTo>
                <a:lnTo>
                  <a:pt x="167" y="244"/>
                </a:lnTo>
                <a:lnTo>
                  <a:pt x="169" y="244"/>
                </a:lnTo>
                <a:lnTo>
                  <a:pt x="174" y="233"/>
                </a:lnTo>
                <a:lnTo>
                  <a:pt x="176" y="227"/>
                </a:lnTo>
                <a:lnTo>
                  <a:pt x="178" y="225"/>
                </a:lnTo>
                <a:lnTo>
                  <a:pt x="182" y="220"/>
                </a:lnTo>
                <a:lnTo>
                  <a:pt x="184" y="214"/>
                </a:lnTo>
                <a:lnTo>
                  <a:pt x="185" y="208"/>
                </a:lnTo>
                <a:lnTo>
                  <a:pt x="187" y="203"/>
                </a:lnTo>
                <a:lnTo>
                  <a:pt x="189" y="197"/>
                </a:lnTo>
                <a:lnTo>
                  <a:pt x="191" y="197"/>
                </a:lnTo>
                <a:lnTo>
                  <a:pt x="193" y="195"/>
                </a:lnTo>
                <a:lnTo>
                  <a:pt x="193" y="193"/>
                </a:lnTo>
                <a:lnTo>
                  <a:pt x="193" y="191"/>
                </a:lnTo>
                <a:lnTo>
                  <a:pt x="195" y="190"/>
                </a:lnTo>
                <a:lnTo>
                  <a:pt x="195" y="188"/>
                </a:lnTo>
                <a:lnTo>
                  <a:pt x="197" y="186"/>
                </a:lnTo>
                <a:lnTo>
                  <a:pt x="197" y="184"/>
                </a:lnTo>
                <a:lnTo>
                  <a:pt x="199" y="184"/>
                </a:lnTo>
                <a:lnTo>
                  <a:pt x="199" y="182"/>
                </a:lnTo>
                <a:lnTo>
                  <a:pt x="199" y="180"/>
                </a:lnTo>
                <a:lnTo>
                  <a:pt x="200" y="180"/>
                </a:lnTo>
                <a:lnTo>
                  <a:pt x="200" y="178"/>
                </a:lnTo>
                <a:lnTo>
                  <a:pt x="202" y="176"/>
                </a:lnTo>
                <a:lnTo>
                  <a:pt x="204" y="178"/>
                </a:lnTo>
                <a:lnTo>
                  <a:pt x="208" y="171"/>
                </a:lnTo>
                <a:lnTo>
                  <a:pt x="210" y="167"/>
                </a:lnTo>
                <a:lnTo>
                  <a:pt x="212" y="161"/>
                </a:lnTo>
                <a:lnTo>
                  <a:pt x="215" y="158"/>
                </a:lnTo>
                <a:lnTo>
                  <a:pt x="217" y="152"/>
                </a:lnTo>
                <a:lnTo>
                  <a:pt x="221" y="145"/>
                </a:lnTo>
                <a:lnTo>
                  <a:pt x="221" y="143"/>
                </a:lnTo>
                <a:lnTo>
                  <a:pt x="223" y="141"/>
                </a:lnTo>
                <a:lnTo>
                  <a:pt x="225" y="139"/>
                </a:lnTo>
                <a:lnTo>
                  <a:pt x="225" y="137"/>
                </a:lnTo>
                <a:lnTo>
                  <a:pt x="225" y="135"/>
                </a:lnTo>
                <a:lnTo>
                  <a:pt x="223" y="135"/>
                </a:lnTo>
                <a:lnTo>
                  <a:pt x="223" y="133"/>
                </a:lnTo>
                <a:lnTo>
                  <a:pt x="223" y="131"/>
                </a:lnTo>
                <a:lnTo>
                  <a:pt x="221" y="130"/>
                </a:lnTo>
                <a:lnTo>
                  <a:pt x="219" y="130"/>
                </a:lnTo>
                <a:lnTo>
                  <a:pt x="217" y="128"/>
                </a:lnTo>
                <a:lnTo>
                  <a:pt x="217" y="126"/>
                </a:lnTo>
                <a:lnTo>
                  <a:pt x="215" y="124"/>
                </a:lnTo>
                <a:lnTo>
                  <a:pt x="215" y="122"/>
                </a:lnTo>
                <a:lnTo>
                  <a:pt x="215" y="120"/>
                </a:lnTo>
                <a:lnTo>
                  <a:pt x="214" y="116"/>
                </a:lnTo>
                <a:lnTo>
                  <a:pt x="214" y="115"/>
                </a:lnTo>
                <a:lnTo>
                  <a:pt x="214" y="113"/>
                </a:lnTo>
                <a:lnTo>
                  <a:pt x="212" y="111"/>
                </a:lnTo>
                <a:lnTo>
                  <a:pt x="214" y="111"/>
                </a:lnTo>
                <a:lnTo>
                  <a:pt x="214" y="109"/>
                </a:lnTo>
                <a:lnTo>
                  <a:pt x="215" y="103"/>
                </a:lnTo>
                <a:lnTo>
                  <a:pt x="217" y="103"/>
                </a:lnTo>
                <a:lnTo>
                  <a:pt x="219" y="103"/>
                </a:lnTo>
                <a:lnTo>
                  <a:pt x="219" y="105"/>
                </a:lnTo>
                <a:lnTo>
                  <a:pt x="219" y="107"/>
                </a:lnTo>
                <a:lnTo>
                  <a:pt x="219" y="109"/>
                </a:lnTo>
                <a:lnTo>
                  <a:pt x="217" y="109"/>
                </a:lnTo>
                <a:lnTo>
                  <a:pt x="219" y="111"/>
                </a:lnTo>
                <a:lnTo>
                  <a:pt x="221" y="109"/>
                </a:lnTo>
                <a:lnTo>
                  <a:pt x="223" y="109"/>
                </a:lnTo>
                <a:lnTo>
                  <a:pt x="225" y="107"/>
                </a:lnTo>
                <a:lnTo>
                  <a:pt x="227" y="107"/>
                </a:lnTo>
                <a:lnTo>
                  <a:pt x="229" y="107"/>
                </a:lnTo>
                <a:lnTo>
                  <a:pt x="229" y="105"/>
                </a:lnTo>
                <a:lnTo>
                  <a:pt x="230" y="105"/>
                </a:lnTo>
                <a:lnTo>
                  <a:pt x="230" y="103"/>
                </a:lnTo>
                <a:lnTo>
                  <a:pt x="230" y="103"/>
                </a:lnTo>
                <a:lnTo>
                  <a:pt x="232" y="101"/>
                </a:lnTo>
                <a:lnTo>
                  <a:pt x="234" y="101"/>
                </a:lnTo>
                <a:lnTo>
                  <a:pt x="234" y="100"/>
                </a:lnTo>
                <a:lnTo>
                  <a:pt x="236" y="100"/>
                </a:lnTo>
                <a:lnTo>
                  <a:pt x="236" y="98"/>
                </a:lnTo>
                <a:lnTo>
                  <a:pt x="238" y="98"/>
                </a:lnTo>
                <a:lnTo>
                  <a:pt x="240" y="98"/>
                </a:lnTo>
                <a:lnTo>
                  <a:pt x="240" y="96"/>
                </a:lnTo>
                <a:lnTo>
                  <a:pt x="242" y="94"/>
                </a:lnTo>
                <a:lnTo>
                  <a:pt x="244" y="94"/>
                </a:lnTo>
                <a:lnTo>
                  <a:pt x="245" y="94"/>
                </a:lnTo>
                <a:lnTo>
                  <a:pt x="245" y="92"/>
                </a:lnTo>
                <a:lnTo>
                  <a:pt x="247" y="92"/>
                </a:lnTo>
                <a:lnTo>
                  <a:pt x="247" y="92"/>
                </a:lnTo>
                <a:lnTo>
                  <a:pt x="249" y="92"/>
                </a:lnTo>
                <a:lnTo>
                  <a:pt x="251" y="90"/>
                </a:lnTo>
                <a:lnTo>
                  <a:pt x="253" y="88"/>
                </a:lnTo>
                <a:lnTo>
                  <a:pt x="253" y="86"/>
                </a:lnTo>
                <a:lnTo>
                  <a:pt x="255" y="86"/>
                </a:lnTo>
                <a:lnTo>
                  <a:pt x="257" y="85"/>
                </a:lnTo>
                <a:lnTo>
                  <a:pt x="259" y="85"/>
                </a:lnTo>
                <a:lnTo>
                  <a:pt x="260" y="83"/>
                </a:lnTo>
                <a:lnTo>
                  <a:pt x="260" y="81"/>
                </a:lnTo>
                <a:lnTo>
                  <a:pt x="262" y="83"/>
                </a:lnTo>
                <a:lnTo>
                  <a:pt x="264" y="81"/>
                </a:lnTo>
                <a:lnTo>
                  <a:pt x="266" y="81"/>
                </a:lnTo>
                <a:lnTo>
                  <a:pt x="268" y="79"/>
                </a:lnTo>
                <a:lnTo>
                  <a:pt x="270" y="77"/>
                </a:lnTo>
                <a:lnTo>
                  <a:pt x="272" y="75"/>
                </a:lnTo>
                <a:lnTo>
                  <a:pt x="272" y="73"/>
                </a:lnTo>
                <a:lnTo>
                  <a:pt x="274" y="71"/>
                </a:lnTo>
                <a:lnTo>
                  <a:pt x="274" y="70"/>
                </a:lnTo>
                <a:lnTo>
                  <a:pt x="275" y="68"/>
                </a:lnTo>
                <a:lnTo>
                  <a:pt x="277" y="66"/>
                </a:lnTo>
                <a:lnTo>
                  <a:pt x="277" y="64"/>
                </a:lnTo>
                <a:lnTo>
                  <a:pt x="279" y="64"/>
                </a:lnTo>
                <a:lnTo>
                  <a:pt x="279" y="62"/>
                </a:lnTo>
                <a:lnTo>
                  <a:pt x="281" y="62"/>
                </a:lnTo>
                <a:lnTo>
                  <a:pt x="283" y="64"/>
                </a:lnTo>
                <a:lnTo>
                  <a:pt x="285" y="64"/>
                </a:lnTo>
                <a:lnTo>
                  <a:pt x="287" y="64"/>
                </a:lnTo>
                <a:lnTo>
                  <a:pt x="289" y="66"/>
                </a:lnTo>
                <a:lnTo>
                  <a:pt x="289" y="68"/>
                </a:lnTo>
                <a:lnTo>
                  <a:pt x="290" y="68"/>
                </a:lnTo>
                <a:lnTo>
                  <a:pt x="290" y="70"/>
                </a:lnTo>
                <a:lnTo>
                  <a:pt x="292" y="70"/>
                </a:lnTo>
                <a:lnTo>
                  <a:pt x="294" y="70"/>
                </a:lnTo>
                <a:lnTo>
                  <a:pt x="296" y="70"/>
                </a:lnTo>
                <a:lnTo>
                  <a:pt x="298" y="70"/>
                </a:lnTo>
                <a:lnTo>
                  <a:pt x="300" y="70"/>
                </a:lnTo>
                <a:lnTo>
                  <a:pt x="298" y="68"/>
                </a:lnTo>
                <a:lnTo>
                  <a:pt x="298" y="66"/>
                </a:lnTo>
                <a:lnTo>
                  <a:pt x="300" y="64"/>
                </a:lnTo>
                <a:lnTo>
                  <a:pt x="302" y="64"/>
                </a:lnTo>
                <a:lnTo>
                  <a:pt x="304" y="64"/>
                </a:lnTo>
                <a:lnTo>
                  <a:pt x="304" y="62"/>
                </a:lnTo>
                <a:lnTo>
                  <a:pt x="304" y="60"/>
                </a:lnTo>
                <a:lnTo>
                  <a:pt x="305" y="60"/>
                </a:lnTo>
                <a:lnTo>
                  <a:pt x="307" y="58"/>
                </a:lnTo>
                <a:lnTo>
                  <a:pt x="309" y="58"/>
                </a:lnTo>
                <a:lnTo>
                  <a:pt x="311" y="58"/>
                </a:lnTo>
                <a:lnTo>
                  <a:pt x="311" y="56"/>
                </a:lnTo>
                <a:lnTo>
                  <a:pt x="313" y="58"/>
                </a:lnTo>
                <a:lnTo>
                  <a:pt x="315" y="56"/>
                </a:lnTo>
                <a:lnTo>
                  <a:pt x="317" y="56"/>
                </a:lnTo>
                <a:lnTo>
                  <a:pt x="320" y="58"/>
                </a:lnTo>
                <a:lnTo>
                  <a:pt x="322" y="58"/>
                </a:lnTo>
                <a:lnTo>
                  <a:pt x="326" y="60"/>
                </a:lnTo>
                <a:lnTo>
                  <a:pt x="330" y="60"/>
                </a:lnTo>
                <a:lnTo>
                  <a:pt x="334" y="62"/>
                </a:lnTo>
                <a:lnTo>
                  <a:pt x="334" y="60"/>
                </a:lnTo>
                <a:lnTo>
                  <a:pt x="334" y="56"/>
                </a:lnTo>
                <a:lnTo>
                  <a:pt x="334" y="53"/>
                </a:lnTo>
                <a:lnTo>
                  <a:pt x="334" y="51"/>
                </a:lnTo>
                <a:lnTo>
                  <a:pt x="334" y="49"/>
                </a:lnTo>
                <a:lnTo>
                  <a:pt x="334" y="47"/>
                </a:lnTo>
                <a:lnTo>
                  <a:pt x="334" y="45"/>
                </a:lnTo>
                <a:lnTo>
                  <a:pt x="334" y="41"/>
                </a:lnTo>
                <a:lnTo>
                  <a:pt x="335" y="41"/>
                </a:lnTo>
                <a:lnTo>
                  <a:pt x="337" y="41"/>
                </a:lnTo>
                <a:lnTo>
                  <a:pt x="339" y="40"/>
                </a:lnTo>
                <a:lnTo>
                  <a:pt x="341" y="40"/>
                </a:lnTo>
                <a:lnTo>
                  <a:pt x="341" y="38"/>
                </a:lnTo>
                <a:lnTo>
                  <a:pt x="343" y="38"/>
                </a:lnTo>
                <a:lnTo>
                  <a:pt x="343" y="40"/>
                </a:lnTo>
                <a:lnTo>
                  <a:pt x="345" y="40"/>
                </a:lnTo>
                <a:lnTo>
                  <a:pt x="347" y="38"/>
                </a:lnTo>
                <a:lnTo>
                  <a:pt x="347" y="36"/>
                </a:lnTo>
                <a:lnTo>
                  <a:pt x="349" y="36"/>
                </a:lnTo>
                <a:lnTo>
                  <a:pt x="350" y="34"/>
                </a:lnTo>
                <a:lnTo>
                  <a:pt x="352" y="32"/>
                </a:lnTo>
                <a:lnTo>
                  <a:pt x="354" y="32"/>
                </a:lnTo>
                <a:lnTo>
                  <a:pt x="354" y="30"/>
                </a:lnTo>
                <a:lnTo>
                  <a:pt x="356" y="30"/>
                </a:lnTo>
                <a:lnTo>
                  <a:pt x="356" y="28"/>
                </a:lnTo>
                <a:lnTo>
                  <a:pt x="358" y="28"/>
                </a:lnTo>
                <a:lnTo>
                  <a:pt x="360" y="26"/>
                </a:lnTo>
                <a:lnTo>
                  <a:pt x="362" y="25"/>
                </a:lnTo>
                <a:lnTo>
                  <a:pt x="362" y="23"/>
                </a:lnTo>
                <a:lnTo>
                  <a:pt x="382" y="21"/>
                </a:lnTo>
                <a:lnTo>
                  <a:pt x="399" y="15"/>
                </a:lnTo>
                <a:lnTo>
                  <a:pt x="405" y="11"/>
                </a:lnTo>
                <a:lnTo>
                  <a:pt x="407" y="13"/>
                </a:lnTo>
                <a:lnTo>
                  <a:pt x="409" y="13"/>
                </a:lnTo>
                <a:lnTo>
                  <a:pt x="410" y="11"/>
                </a:lnTo>
                <a:lnTo>
                  <a:pt x="412" y="11"/>
                </a:lnTo>
                <a:lnTo>
                  <a:pt x="416" y="10"/>
                </a:lnTo>
                <a:lnTo>
                  <a:pt x="418" y="10"/>
                </a:lnTo>
                <a:lnTo>
                  <a:pt x="422" y="8"/>
                </a:lnTo>
                <a:lnTo>
                  <a:pt x="424" y="8"/>
                </a:lnTo>
                <a:lnTo>
                  <a:pt x="425" y="6"/>
                </a:lnTo>
                <a:lnTo>
                  <a:pt x="429" y="6"/>
                </a:lnTo>
                <a:lnTo>
                  <a:pt x="433" y="4"/>
                </a:lnTo>
                <a:lnTo>
                  <a:pt x="435" y="4"/>
                </a:lnTo>
                <a:lnTo>
                  <a:pt x="439" y="2"/>
                </a:lnTo>
                <a:lnTo>
                  <a:pt x="441" y="2"/>
                </a:lnTo>
                <a:lnTo>
                  <a:pt x="442" y="2"/>
                </a:lnTo>
                <a:lnTo>
                  <a:pt x="444" y="2"/>
                </a:lnTo>
                <a:lnTo>
                  <a:pt x="446" y="2"/>
                </a:lnTo>
                <a:lnTo>
                  <a:pt x="448" y="2"/>
                </a:lnTo>
                <a:lnTo>
                  <a:pt x="450" y="0"/>
                </a:lnTo>
                <a:lnTo>
                  <a:pt x="452" y="0"/>
                </a:lnTo>
                <a:lnTo>
                  <a:pt x="454" y="2"/>
                </a:lnTo>
                <a:lnTo>
                  <a:pt x="454" y="2"/>
                </a:lnTo>
                <a:lnTo>
                  <a:pt x="454" y="6"/>
                </a:lnTo>
                <a:lnTo>
                  <a:pt x="454" y="8"/>
                </a:lnTo>
                <a:lnTo>
                  <a:pt x="454" y="11"/>
                </a:lnTo>
                <a:lnTo>
                  <a:pt x="454" y="15"/>
                </a:lnTo>
                <a:lnTo>
                  <a:pt x="454" y="17"/>
                </a:lnTo>
                <a:lnTo>
                  <a:pt x="454" y="19"/>
                </a:lnTo>
                <a:lnTo>
                  <a:pt x="454" y="23"/>
                </a:lnTo>
                <a:lnTo>
                  <a:pt x="456" y="36"/>
                </a:lnTo>
                <a:lnTo>
                  <a:pt x="456" y="45"/>
                </a:lnTo>
                <a:lnTo>
                  <a:pt x="456" y="55"/>
                </a:lnTo>
                <a:lnTo>
                  <a:pt x="456" y="62"/>
                </a:lnTo>
                <a:lnTo>
                  <a:pt x="456" y="71"/>
                </a:lnTo>
                <a:lnTo>
                  <a:pt x="456" y="75"/>
                </a:lnTo>
                <a:lnTo>
                  <a:pt x="456" y="92"/>
                </a:lnTo>
                <a:lnTo>
                  <a:pt x="456" y="92"/>
                </a:lnTo>
                <a:lnTo>
                  <a:pt x="456" y="94"/>
                </a:lnTo>
                <a:lnTo>
                  <a:pt x="456" y="96"/>
                </a:lnTo>
                <a:lnTo>
                  <a:pt x="456" y="98"/>
                </a:lnTo>
                <a:lnTo>
                  <a:pt x="456" y="100"/>
                </a:lnTo>
                <a:lnTo>
                  <a:pt x="456" y="103"/>
                </a:lnTo>
                <a:lnTo>
                  <a:pt x="456" y="105"/>
                </a:lnTo>
                <a:lnTo>
                  <a:pt x="456" y="107"/>
                </a:lnTo>
                <a:lnTo>
                  <a:pt x="456" y="109"/>
                </a:lnTo>
                <a:lnTo>
                  <a:pt x="456" y="111"/>
                </a:lnTo>
                <a:lnTo>
                  <a:pt x="456" y="113"/>
                </a:lnTo>
                <a:lnTo>
                  <a:pt x="457" y="116"/>
                </a:lnTo>
                <a:lnTo>
                  <a:pt x="457" y="118"/>
                </a:lnTo>
                <a:lnTo>
                  <a:pt x="457" y="122"/>
                </a:lnTo>
                <a:lnTo>
                  <a:pt x="457" y="124"/>
                </a:lnTo>
                <a:lnTo>
                  <a:pt x="459" y="128"/>
                </a:lnTo>
                <a:lnTo>
                  <a:pt x="459" y="130"/>
                </a:lnTo>
                <a:lnTo>
                  <a:pt x="461" y="133"/>
                </a:lnTo>
                <a:lnTo>
                  <a:pt x="461" y="135"/>
                </a:lnTo>
                <a:lnTo>
                  <a:pt x="463" y="137"/>
                </a:lnTo>
                <a:lnTo>
                  <a:pt x="463" y="139"/>
                </a:lnTo>
                <a:lnTo>
                  <a:pt x="465" y="143"/>
                </a:lnTo>
                <a:lnTo>
                  <a:pt x="467" y="148"/>
                </a:lnTo>
                <a:lnTo>
                  <a:pt x="467" y="150"/>
                </a:lnTo>
                <a:lnTo>
                  <a:pt x="469" y="152"/>
                </a:lnTo>
                <a:lnTo>
                  <a:pt x="469" y="156"/>
                </a:lnTo>
                <a:lnTo>
                  <a:pt x="469" y="158"/>
                </a:lnTo>
                <a:lnTo>
                  <a:pt x="469" y="161"/>
                </a:lnTo>
                <a:lnTo>
                  <a:pt x="471" y="163"/>
                </a:lnTo>
                <a:lnTo>
                  <a:pt x="472" y="165"/>
                </a:lnTo>
                <a:lnTo>
                  <a:pt x="472" y="167"/>
                </a:lnTo>
                <a:lnTo>
                  <a:pt x="472" y="169"/>
                </a:lnTo>
                <a:lnTo>
                  <a:pt x="474" y="171"/>
                </a:lnTo>
                <a:lnTo>
                  <a:pt x="474" y="173"/>
                </a:lnTo>
                <a:lnTo>
                  <a:pt x="474" y="175"/>
                </a:lnTo>
                <a:lnTo>
                  <a:pt x="474" y="176"/>
                </a:lnTo>
                <a:lnTo>
                  <a:pt x="474" y="178"/>
                </a:lnTo>
                <a:lnTo>
                  <a:pt x="474" y="180"/>
                </a:lnTo>
                <a:lnTo>
                  <a:pt x="474" y="180"/>
                </a:lnTo>
                <a:lnTo>
                  <a:pt x="474" y="184"/>
                </a:lnTo>
                <a:lnTo>
                  <a:pt x="474" y="186"/>
                </a:lnTo>
                <a:lnTo>
                  <a:pt x="474" y="188"/>
                </a:lnTo>
                <a:lnTo>
                  <a:pt x="474" y="190"/>
                </a:lnTo>
                <a:lnTo>
                  <a:pt x="474" y="193"/>
                </a:lnTo>
                <a:lnTo>
                  <a:pt x="474" y="195"/>
                </a:lnTo>
                <a:lnTo>
                  <a:pt x="474" y="197"/>
                </a:lnTo>
                <a:lnTo>
                  <a:pt x="474" y="199"/>
                </a:lnTo>
                <a:lnTo>
                  <a:pt x="474" y="201"/>
                </a:lnTo>
                <a:lnTo>
                  <a:pt x="472" y="201"/>
                </a:lnTo>
                <a:lnTo>
                  <a:pt x="472" y="203"/>
                </a:lnTo>
                <a:lnTo>
                  <a:pt x="472" y="205"/>
                </a:lnTo>
                <a:lnTo>
                  <a:pt x="472" y="206"/>
                </a:lnTo>
                <a:lnTo>
                  <a:pt x="472" y="208"/>
                </a:lnTo>
                <a:lnTo>
                  <a:pt x="472" y="210"/>
                </a:lnTo>
                <a:lnTo>
                  <a:pt x="472" y="212"/>
                </a:lnTo>
                <a:lnTo>
                  <a:pt x="472" y="214"/>
                </a:lnTo>
                <a:lnTo>
                  <a:pt x="472" y="216"/>
                </a:lnTo>
                <a:lnTo>
                  <a:pt x="472" y="218"/>
                </a:lnTo>
                <a:lnTo>
                  <a:pt x="472" y="220"/>
                </a:lnTo>
                <a:lnTo>
                  <a:pt x="472" y="221"/>
                </a:lnTo>
                <a:lnTo>
                  <a:pt x="472" y="223"/>
                </a:lnTo>
                <a:lnTo>
                  <a:pt x="472" y="225"/>
                </a:lnTo>
                <a:lnTo>
                  <a:pt x="472" y="227"/>
                </a:lnTo>
                <a:lnTo>
                  <a:pt x="472" y="229"/>
                </a:lnTo>
                <a:lnTo>
                  <a:pt x="472" y="231"/>
                </a:lnTo>
                <a:lnTo>
                  <a:pt x="472" y="233"/>
                </a:lnTo>
                <a:lnTo>
                  <a:pt x="472" y="235"/>
                </a:lnTo>
                <a:lnTo>
                  <a:pt x="472" y="236"/>
                </a:lnTo>
                <a:lnTo>
                  <a:pt x="472" y="238"/>
                </a:lnTo>
                <a:lnTo>
                  <a:pt x="472" y="240"/>
                </a:lnTo>
                <a:lnTo>
                  <a:pt x="472" y="242"/>
                </a:lnTo>
                <a:lnTo>
                  <a:pt x="472" y="244"/>
                </a:lnTo>
                <a:lnTo>
                  <a:pt x="471" y="246"/>
                </a:lnTo>
                <a:lnTo>
                  <a:pt x="471" y="248"/>
                </a:lnTo>
                <a:lnTo>
                  <a:pt x="471" y="250"/>
                </a:lnTo>
                <a:lnTo>
                  <a:pt x="471" y="251"/>
                </a:lnTo>
                <a:lnTo>
                  <a:pt x="471" y="253"/>
                </a:lnTo>
                <a:lnTo>
                  <a:pt x="471" y="255"/>
                </a:lnTo>
                <a:lnTo>
                  <a:pt x="471" y="257"/>
                </a:lnTo>
                <a:lnTo>
                  <a:pt x="471" y="259"/>
                </a:lnTo>
                <a:lnTo>
                  <a:pt x="471" y="261"/>
                </a:lnTo>
                <a:lnTo>
                  <a:pt x="469" y="261"/>
                </a:lnTo>
                <a:lnTo>
                  <a:pt x="469" y="263"/>
                </a:lnTo>
                <a:lnTo>
                  <a:pt x="469" y="265"/>
                </a:lnTo>
                <a:lnTo>
                  <a:pt x="469" y="266"/>
                </a:lnTo>
                <a:lnTo>
                  <a:pt x="469" y="268"/>
                </a:lnTo>
                <a:lnTo>
                  <a:pt x="469" y="270"/>
                </a:lnTo>
                <a:lnTo>
                  <a:pt x="469" y="270"/>
                </a:lnTo>
                <a:lnTo>
                  <a:pt x="469" y="272"/>
                </a:lnTo>
                <a:lnTo>
                  <a:pt x="469" y="274"/>
                </a:lnTo>
                <a:lnTo>
                  <a:pt x="469" y="276"/>
                </a:lnTo>
                <a:lnTo>
                  <a:pt x="469" y="278"/>
                </a:lnTo>
                <a:lnTo>
                  <a:pt x="469" y="280"/>
                </a:lnTo>
                <a:lnTo>
                  <a:pt x="469" y="281"/>
                </a:lnTo>
                <a:lnTo>
                  <a:pt x="469" y="283"/>
                </a:lnTo>
                <a:lnTo>
                  <a:pt x="469" y="285"/>
                </a:lnTo>
                <a:lnTo>
                  <a:pt x="467" y="287"/>
                </a:lnTo>
                <a:lnTo>
                  <a:pt x="467" y="289"/>
                </a:lnTo>
                <a:lnTo>
                  <a:pt x="467" y="291"/>
                </a:lnTo>
                <a:lnTo>
                  <a:pt x="467" y="293"/>
                </a:lnTo>
                <a:lnTo>
                  <a:pt x="467" y="295"/>
                </a:lnTo>
                <a:lnTo>
                  <a:pt x="467" y="296"/>
                </a:lnTo>
                <a:lnTo>
                  <a:pt x="465" y="298"/>
                </a:lnTo>
                <a:lnTo>
                  <a:pt x="465" y="300"/>
                </a:lnTo>
                <a:lnTo>
                  <a:pt x="465" y="302"/>
                </a:lnTo>
                <a:lnTo>
                  <a:pt x="465" y="304"/>
                </a:lnTo>
                <a:lnTo>
                  <a:pt x="465" y="306"/>
                </a:lnTo>
                <a:lnTo>
                  <a:pt x="463" y="308"/>
                </a:lnTo>
                <a:lnTo>
                  <a:pt x="463" y="310"/>
                </a:lnTo>
                <a:lnTo>
                  <a:pt x="463" y="311"/>
                </a:lnTo>
                <a:lnTo>
                  <a:pt x="463" y="313"/>
                </a:lnTo>
                <a:lnTo>
                  <a:pt x="461" y="315"/>
                </a:lnTo>
                <a:lnTo>
                  <a:pt x="461" y="317"/>
                </a:lnTo>
                <a:lnTo>
                  <a:pt x="461" y="319"/>
                </a:lnTo>
                <a:lnTo>
                  <a:pt x="461" y="321"/>
                </a:lnTo>
                <a:lnTo>
                  <a:pt x="459" y="325"/>
                </a:lnTo>
                <a:lnTo>
                  <a:pt x="459" y="326"/>
                </a:lnTo>
                <a:lnTo>
                  <a:pt x="459" y="328"/>
                </a:lnTo>
                <a:lnTo>
                  <a:pt x="459" y="330"/>
                </a:lnTo>
                <a:lnTo>
                  <a:pt x="457" y="332"/>
                </a:lnTo>
                <a:lnTo>
                  <a:pt x="457" y="334"/>
                </a:lnTo>
                <a:lnTo>
                  <a:pt x="457" y="336"/>
                </a:lnTo>
                <a:lnTo>
                  <a:pt x="457" y="338"/>
                </a:lnTo>
                <a:lnTo>
                  <a:pt x="457" y="340"/>
                </a:lnTo>
                <a:lnTo>
                  <a:pt x="456" y="343"/>
                </a:lnTo>
                <a:lnTo>
                  <a:pt x="456" y="345"/>
                </a:lnTo>
                <a:lnTo>
                  <a:pt x="456" y="347"/>
                </a:lnTo>
                <a:lnTo>
                  <a:pt x="456" y="349"/>
                </a:lnTo>
                <a:lnTo>
                  <a:pt x="456" y="351"/>
                </a:lnTo>
                <a:lnTo>
                  <a:pt x="454" y="351"/>
                </a:lnTo>
                <a:lnTo>
                  <a:pt x="454" y="353"/>
                </a:lnTo>
                <a:lnTo>
                  <a:pt x="454" y="355"/>
                </a:lnTo>
                <a:lnTo>
                  <a:pt x="452" y="357"/>
                </a:lnTo>
                <a:lnTo>
                  <a:pt x="452" y="358"/>
                </a:lnTo>
                <a:lnTo>
                  <a:pt x="452" y="360"/>
                </a:lnTo>
                <a:lnTo>
                  <a:pt x="450" y="360"/>
                </a:lnTo>
                <a:lnTo>
                  <a:pt x="450" y="362"/>
                </a:lnTo>
                <a:lnTo>
                  <a:pt x="450" y="364"/>
                </a:lnTo>
                <a:lnTo>
                  <a:pt x="448" y="366"/>
                </a:lnTo>
                <a:lnTo>
                  <a:pt x="448" y="368"/>
                </a:lnTo>
                <a:lnTo>
                  <a:pt x="448" y="370"/>
                </a:lnTo>
                <a:lnTo>
                  <a:pt x="446" y="372"/>
                </a:lnTo>
                <a:lnTo>
                  <a:pt x="444" y="372"/>
                </a:lnTo>
                <a:lnTo>
                  <a:pt x="444" y="373"/>
                </a:lnTo>
                <a:lnTo>
                  <a:pt x="442" y="373"/>
                </a:lnTo>
                <a:lnTo>
                  <a:pt x="441" y="375"/>
                </a:lnTo>
                <a:lnTo>
                  <a:pt x="441" y="377"/>
                </a:lnTo>
                <a:lnTo>
                  <a:pt x="439" y="377"/>
                </a:lnTo>
                <a:lnTo>
                  <a:pt x="437" y="379"/>
                </a:lnTo>
                <a:lnTo>
                  <a:pt x="437" y="381"/>
                </a:lnTo>
                <a:lnTo>
                  <a:pt x="435" y="381"/>
                </a:lnTo>
                <a:lnTo>
                  <a:pt x="435" y="383"/>
                </a:lnTo>
                <a:lnTo>
                  <a:pt x="433" y="387"/>
                </a:lnTo>
                <a:lnTo>
                  <a:pt x="433" y="388"/>
                </a:lnTo>
                <a:lnTo>
                  <a:pt x="431" y="390"/>
                </a:lnTo>
                <a:lnTo>
                  <a:pt x="431" y="394"/>
                </a:lnTo>
                <a:lnTo>
                  <a:pt x="431" y="396"/>
                </a:lnTo>
                <a:lnTo>
                  <a:pt x="431" y="398"/>
                </a:lnTo>
                <a:lnTo>
                  <a:pt x="431" y="400"/>
                </a:lnTo>
                <a:lnTo>
                  <a:pt x="431" y="402"/>
                </a:lnTo>
                <a:lnTo>
                  <a:pt x="431" y="403"/>
                </a:lnTo>
                <a:lnTo>
                  <a:pt x="431" y="403"/>
                </a:lnTo>
                <a:lnTo>
                  <a:pt x="431" y="405"/>
                </a:lnTo>
                <a:lnTo>
                  <a:pt x="433" y="407"/>
                </a:lnTo>
                <a:lnTo>
                  <a:pt x="433" y="409"/>
                </a:lnTo>
                <a:lnTo>
                  <a:pt x="433" y="411"/>
                </a:lnTo>
                <a:lnTo>
                  <a:pt x="433" y="413"/>
                </a:lnTo>
                <a:lnTo>
                  <a:pt x="433" y="415"/>
                </a:lnTo>
                <a:lnTo>
                  <a:pt x="433" y="417"/>
                </a:lnTo>
                <a:lnTo>
                  <a:pt x="433" y="418"/>
                </a:lnTo>
                <a:lnTo>
                  <a:pt x="433" y="422"/>
                </a:lnTo>
                <a:lnTo>
                  <a:pt x="433" y="424"/>
                </a:lnTo>
                <a:lnTo>
                  <a:pt x="433" y="426"/>
                </a:lnTo>
                <a:lnTo>
                  <a:pt x="435" y="428"/>
                </a:lnTo>
                <a:lnTo>
                  <a:pt x="433" y="430"/>
                </a:lnTo>
                <a:lnTo>
                  <a:pt x="433" y="432"/>
                </a:lnTo>
                <a:lnTo>
                  <a:pt x="433" y="433"/>
                </a:lnTo>
                <a:lnTo>
                  <a:pt x="435" y="435"/>
                </a:lnTo>
                <a:lnTo>
                  <a:pt x="433" y="437"/>
                </a:lnTo>
                <a:lnTo>
                  <a:pt x="431" y="439"/>
                </a:lnTo>
                <a:lnTo>
                  <a:pt x="429" y="441"/>
                </a:lnTo>
                <a:lnTo>
                  <a:pt x="427" y="441"/>
                </a:lnTo>
                <a:lnTo>
                  <a:pt x="427" y="443"/>
                </a:lnTo>
                <a:lnTo>
                  <a:pt x="425" y="443"/>
                </a:lnTo>
                <a:lnTo>
                  <a:pt x="425" y="447"/>
                </a:lnTo>
                <a:lnTo>
                  <a:pt x="425" y="448"/>
                </a:lnTo>
                <a:lnTo>
                  <a:pt x="427" y="448"/>
                </a:lnTo>
                <a:lnTo>
                  <a:pt x="429" y="450"/>
                </a:lnTo>
                <a:lnTo>
                  <a:pt x="433" y="456"/>
                </a:lnTo>
                <a:lnTo>
                  <a:pt x="435" y="460"/>
                </a:lnTo>
                <a:lnTo>
                  <a:pt x="437" y="462"/>
                </a:lnTo>
                <a:lnTo>
                  <a:pt x="439" y="465"/>
                </a:lnTo>
                <a:lnTo>
                  <a:pt x="442" y="469"/>
                </a:lnTo>
                <a:lnTo>
                  <a:pt x="448" y="475"/>
                </a:lnTo>
                <a:lnTo>
                  <a:pt x="450" y="477"/>
                </a:lnTo>
                <a:lnTo>
                  <a:pt x="452" y="477"/>
                </a:lnTo>
                <a:lnTo>
                  <a:pt x="454" y="480"/>
                </a:lnTo>
                <a:lnTo>
                  <a:pt x="456" y="482"/>
                </a:lnTo>
                <a:lnTo>
                  <a:pt x="459" y="484"/>
                </a:lnTo>
                <a:lnTo>
                  <a:pt x="467" y="490"/>
                </a:lnTo>
                <a:lnTo>
                  <a:pt x="469" y="492"/>
                </a:lnTo>
                <a:lnTo>
                  <a:pt x="469" y="492"/>
                </a:lnTo>
                <a:lnTo>
                  <a:pt x="476" y="495"/>
                </a:lnTo>
                <a:lnTo>
                  <a:pt x="480" y="499"/>
                </a:lnTo>
                <a:lnTo>
                  <a:pt x="482" y="501"/>
                </a:lnTo>
                <a:lnTo>
                  <a:pt x="486" y="507"/>
                </a:lnTo>
                <a:lnTo>
                  <a:pt x="487" y="508"/>
                </a:lnTo>
                <a:lnTo>
                  <a:pt x="487" y="512"/>
                </a:lnTo>
                <a:lnTo>
                  <a:pt x="489" y="512"/>
                </a:lnTo>
                <a:lnTo>
                  <a:pt x="491" y="520"/>
                </a:lnTo>
                <a:lnTo>
                  <a:pt x="491" y="522"/>
                </a:lnTo>
                <a:lnTo>
                  <a:pt x="493" y="523"/>
                </a:lnTo>
                <a:lnTo>
                  <a:pt x="495" y="527"/>
                </a:lnTo>
                <a:lnTo>
                  <a:pt x="497" y="529"/>
                </a:lnTo>
                <a:lnTo>
                  <a:pt x="504" y="537"/>
                </a:lnTo>
                <a:lnTo>
                  <a:pt x="508" y="540"/>
                </a:lnTo>
                <a:lnTo>
                  <a:pt x="510" y="540"/>
                </a:lnTo>
                <a:lnTo>
                  <a:pt x="517" y="550"/>
                </a:lnTo>
                <a:lnTo>
                  <a:pt x="523" y="552"/>
                </a:lnTo>
                <a:lnTo>
                  <a:pt x="525" y="553"/>
                </a:lnTo>
                <a:lnTo>
                  <a:pt x="529" y="553"/>
                </a:lnTo>
                <a:lnTo>
                  <a:pt x="534" y="557"/>
                </a:lnTo>
                <a:lnTo>
                  <a:pt x="538" y="559"/>
                </a:lnTo>
                <a:lnTo>
                  <a:pt x="540" y="559"/>
                </a:lnTo>
                <a:lnTo>
                  <a:pt x="542" y="561"/>
                </a:lnTo>
                <a:lnTo>
                  <a:pt x="547" y="561"/>
                </a:lnTo>
                <a:lnTo>
                  <a:pt x="553" y="565"/>
                </a:lnTo>
                <a:lnTo>
                  <a:pt x="555" y="565"/>
                </a:lnTo>
                <a:lnTo>
                  <a:pt x="557" y="565"/>
                </a:lnTo>
                <a:lnTo>
                  <a:pt x="557" y="567"/>
                </a:lnTo>
                <a:lnTo>
                  <a:pt x="559" y="568"/>
                </a:lnTo>
                <a:lnTo>
                  <a:pt x="564" y="578"/>
                </a:lnTo>
                <a:lnTo>
                  <a:pt x="564" y="580"/>
                </a:lnTo>
                <a:lnTo>
                  <a:pt x="568" y="589"/>
                </a:lnTo>
                <a:lnTo>
                  <a:pt x="574" y="597"/>
                </a:lnTo>
                <a:lnTo>
                  <a:pt x="576" y="602"/>
                </a:lnTo>
                <a:lnTo>
                  <a:pt x="583" y="613"/>
                </a:lnTo>
                <a:lnTo>
                  <a:pt x="587" y="619"/>
                </a:lnTo>
                <a:lnTo>
                  <a:pt x="589" y="623"/>
                </a:lnTo>
                <a:lnTo>
                  <a:pt x="591" y="625"/>
                </a:lnTo>
                <a:lnTo>
                  <a:pt x="594" y="628"/>
                </a:lnTo>
                <a:lnTo>
                  <a:pt x="596" y="632"/>
                </a:lnTo>
                <a:lnTo>
                  <a:pt x="598" y="632"/>
                </a:lnTo>
                <a:lnTo>
                  <a:pt x="600" y="634"/>
                </a:lnTo>
                <a:lnTo>
                  <a:pt x="602" y="636"/>
                </a:lnTo>
                <a:lnTo>
                  <a:pt x="611" y="640"/>
                </a:lnTo>
                <a:lnTo>
                  <a:pt x="611" y="640"/>
                </a:lnTo>
                <a:lnTo>
                  <a:pt x="615" y="642"/>
                </a:lnTo>
                <a:lnTo>
                  <a:pt x="617" y="643"/>
                </a:lnTo>
                <a:lnTo>
                  <a:pt x="621" y="645"/>
                </a:lnTo>
                <a:lnTo>
                  <a:pt x="622" y="645"/>
                </a:lnTo>
                <a:lnTo>
                  <a:pt x="630" y="649"/>
                </a:lnTo>
                <a:lnTo>
                  <a:pt x="634" y="649"/>
                </a:lnTo>
                <a:lnTo>
                  <a:pt x="637" y="651"/>
                </a:lnTo>
                <a:lnTo>
                  <a:pt x="639" y="651"/>
                </a:lnTo>
                <a:lnTo>
                  <a:pt x="643" y="653"/>
                </a:lnTo>
                <a:lnTo>
                  <a:pt x="652" y="655"/>
                </a:lnTo>
                <a:lnTo>
                  <a:pt x="656" y="655"/>
                </a:lnTo>
                <a:lnTo>
                  <a:pt x="658" y="655"/>
                </a:lnTo>
                <a:lnTo>
                  <a:pt x="645" y="670"/>
                </a:lnTo>
                <a:lnTo>
                  <a:pt x="645" y="672"/>
                </a:lnTo>
                <a:lnTo>
                  <a:pt x="645" y="673"/>
                </a:lnTo>
                <a:lnTo>
                  <a:pt x="645" y="677"/>
                </a:lnTo>
                <a:lnTo>
                  <a:pt x="645" y="681"/>
                </a:lnTo>
                <a:lnTo>
                  <a:pt x="645" y="685"/>
                </a:lnTo>
                <a:lnTo>
                  <a:pt x="645" y="690"/>
                </a:lnTo>
                <a:lnTo>
                  <a:pt x="647" y="696"/>
                </a:lnTo>
                <a:lnTo>
                  <a:pt x="647" y="702"/>
                </a:lnTo>
                <a:lnTo>
                  <a:pt x="647" y="702"/>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108"/>
          <p:cNvSpPr>
            <a:spLocks/>
          </p:cNvSpPr>
          <p:nvPr/>
        </p:nvSpPr>
        <p:spPr bwMode="auto">
          <a:xfrm>
            <a:off x="4837516" y="868363"/>
            <a:ext cx="1543050" cy="1414463"/>
          </a:xfrm>
          <a:custGeom>
            <a:avLst/>
            <a:gdLst>
              <a:gd name="T0" fmla="*/ 175 w 972"/>
              <a:gd name="T1" fmla="*/ 124 h 891"/>
              <a:gd name="T2" fmla="*/ 176 w 972"/>
              <a:gd name="T3" fmla="*/ 73 h 891"/>
              <a:gd name="T4" fmla="*/ 182 w 972"/>
              <a:gd name="T5" fmla="*/ 26 h 891"/>
              <a:gd name="T6" fmla="*/ 220 w 972"/>
              <a:gd name="T7" fmla="*/ 19 h 891"/>
              <a:gd name="T8" fmla="*/ 293 w 972"/>
              <a:gd name="T9" fmla="*/ 58 h 891"/>
              <a:gd name="T10" fmla="*/ 362 w 972"/>
              <a:gd name="T11" fmla="*/ 97 h 891"/>
              <a:gd name="T12" fmla="*/ 431 w 972"/>
              <a:gd name="T13" fmla="*/ 137 h 891"/>
              <a:gd name="T14" fmla="*/ 493 w 972"/>
              <a:gd name="T15" fmla="*/ 172 h 891"/>
              <a:gd name="T16" fmla="*/ 567 w 972"/>
              <a:gd name="T17" fmla="*/ 212 h 891"/>
              <a:gd name="T18" fmla="*/ 703 w 972"/>
              <a:gd name="T19" fmla="*/ 289 h 891"/>
              <a:gd name="T20" fmla="*/ 823 w 972"/>
              <a:gd name="T21" fmla="*/ 354 h 891"/>
              <a:gd name="T22" fmla="*/ 958 w 972"/>
              <a:gd name="T23" fmla="*/ 429 h 891"/>
              <a:gd name="T24" fmla="*/ 932 w 972"/>
              <a:gd name="T25" fmla="*/ 429 h 891"/>
              <a:gd name="T26" fmla="*/ 889 w 972"/>
              <a:gd name="T27" fmla="*/ 422 h 891"/>
              <a:gd name="T28" fmla="*/ 852 w 972"/>
              <a:gd name="T29" fmla="*/ 433 h 891"/>
              <a:gd name="T30" fmla="*/ 816 w 972"/>
              <a:gd name="T31" fmla="*/ 461 h 891"/>
              <a:gd name="T32" fmla="*/ 778 w 972"/>
              <a:gd name="T33" fmla="*/ 478 h 891"/>
              <a:gd name="T34" fmla="*/ 780 w 972"/>
              <a:gd name="T35" fmla="*/ 525 h 891"/>
              <a:gd name="T36" fmla="*/ 812 w 972"/>
              <a:gd name="T37" fmla="*/ 548 h 891"/>
              <a:gd name="T38" fmla="*/ 838 w 972"/>
              <a:gd name="T39" fmla="*/ 579 h 891"/>
              <a:gd name="T40" fmla="*/ 840 w 972"/>
              <a:gd name="T41" fmla="*/ 626 h 891"/>
              <a:gd name="T42" fmla="*/ 818 w 972"/>
              <a:gd name="T43" fmla="*/ 662 h 891"/>
              <a:gd name="T44" fmla="*/ 777 w 972"/>
              <a:gd name="T45" fmla="*/ 679 h 891"/>
              <a:gd name="T46" fmla="*/ 745 w 972"/>
              <a:gd name="T47" fmla="*/ 709 h 891"/>
              <a:gd name="T48" fmla="*/ 715 w 972"/>
              <a:gd name="T49" fmla="*/ 684 h 891"/>
              <a:gd name="T50" fmla="*/ 681 w 972"/>
              <a:gd name="T51" fmla="*/ 703 h 891"/>
              <a:gd name="T52" fmla="*/ 651 w 972"/>
              <a:gd name="T53" fmla="*/ 729 h 891"/>
              <a:gd name="T54" fmla="*/ 613 w 972"/>
              <a:gd name="T55" fmla="*/ 761 h 891"/>
              <a:gd name="T56" fmla="*/ 574 w 972"/>
              <a:gd name="T57" fmla="*/ 756 h 891"/>
              <a:gd name="T58" fmla="*/ 570 w 972"/>
              <a:gd name="T59" fmla="*/ 795 h 891"/>
              <a:gd name="T60" fmla="*/ 585 w 972"/>
              <a:gd name="T61" fmla="*/ 842 h 891"/>
              <a:gd name="T62" fmla="*/ 525 w 972"/>
              <a:gd name="T63" fmla="*/ 840 h 891"/>
              <a:gd name="T64" fmla="*/ 491 w 972"/>
              <a:gd name="T65" fmla="*/ 799 h 891"/>
              <a:gd name="T66" fmla="*/ 469 w 972"/>
              <a:gd name="T67" fmla="*/ 761 h 891"/>
              <a:gd name="T68" fmla="*/ 441 w 972"/>
              <a:gd name="T69" fmla="*/ 718 h 891"/>
              <a:gd name="T70" fmla="*/ 409 w 972"/>
              <a:gd name="T71" fmla="*/ 711 h 891"/>
              <a:gd name="T72" fmla="*/ 373 w 972"/>
              <a:gd name="T73" fmla="*/ 756 h 891"/>
              <a:gd name="T74" fmla="*/ 355 w 972"/>
              <a:gd name="T75" fmla="*/ 671 h 891"/>
              <a:gd name="T76" fmla="*/ 351 w 972"/>
              <a:gd name="T77" fmla="*/ 716 h 891"/>
              <a:gd name="T78" fmla="*/ 326 w 972"/>
              <a:gd name="T79" fmla="*/ 746 h 891"/>
              <a:gd name="T80" fmla="*/ 298 w 972"/>
              <a:gd name="T81" fmla="*/ 720 h 891"/>
              <a:gd name="T82" fmla="*/ 251 w 972"/>
              <a:gd name="T83" fmla="*/ 699 h 891"/>
              <a:gd name="T84" fmla="*/ 214 w 972"/>
              <a:gd name="T85" fmla="*/ 716 h 891"/>
              <a:gd name="T86" fmla="*/ 160 w 972"/>
              <a:gd name="T87" fmla="*/ 737 h 891"/>
              <a:gd name="T88" fmla="*/ 118 w 972"/>
              <a:gd name="T89" fmla="*/ 767 h 891"/>
              <a:gd name="T90" fmla="*/ 75 w 972"/>
              <a:gd name="T91" fmla="*/ 791 h 891"/>
              <a:gd name="T92" fmla="*/ 32 w 972"/>
              <a:gd name="T93" fmla="*/ 782 h 891"/>
              <a:gd name="T94" fmla="*/ 4 w 972"/>
              <a:gd name="T95" fmla="*/ 752 h 891"/>
              <a:gd name="T96" fmla="*/ 28 w 972"/>
              <a:gd name="T97" fmla="*/ 707 h 891"/>
              <a:gd name="T98" fmla="*/ 54 w 972"/>
              <a:gd name="T99" fmla="*/ 690 h 891"/>
              <a:gd name="T100" fmla="*/ 56 w 972"/>
              <a:gd name="T101" fmla="*/ 639 h 891"/>
              <a:gd name="T102" fmla="*/ 56 w 972"/>
              <a:gd name="T103" fmla="*/ 589 h 891"/>
              <a:gd name="T104" fmla="*/ 56 w 972"/>
              <a:gd name="T105" fmla="*/ 542 h 891"/>
              <a:gd name="T106" fmla="*/ 56 w 972"/>
              <a:gd name="T107" fmla="*/ 486 h 891"/>
              <a:gd name="T108" fmla="*/ 58 w 972"/>
              <a:gd name="T109" fmla="*/ 426 h 891"/>
              <a:gd name="T110" fmla="*/ 90 w 972"/>
              <a:gd name="T111" fmla="*/ 448 h 891"/>
              <a:gd name="T112" fmla="*/ 126 w 972"/>
              <a:gd name="T113" fmla="*/ 448 h 891"/>
              <a:gd name="T114" fmla="*/ 152 w 972"/>
              <a:gd name="T115" fmla="*/ 407 h 891"/>
              <a:gd name="T116" fmla="*/ 163 w 972"/>
              <a:gd name="T117" fmla="*/ 360 h 891"/>
              <a:gd name="T118" fmla="*/ 171 w 972"/>
              <a:gd name="T119" fmla="*/ 309 h 891"/>
              <a:gd name="T120" fmla="*/ 205 w 972"/>
              <a:gd name="T121" fmla="*/ 231 h 891"/>
              <a:gd name="T122" fmla="*/ 220 w 972"/>
              <a:gd name="T123" fmla="*/ 184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2" h="891">
                <a:moveTo>
                  <a:pt x="184" y="167"/>
                </a:moveTo>
                <a:lnTo>
                  <a:pt x="182" y="167"/>
                </a:lnTo>
                <a:lnTo>
                  <a:pt x="182" y="165"/>
                </a:lnTo>
                <a:lnTo>
                  <a:pt x="180" y="165"/>
                </a:lnTo>
                <a:lnTo>
                  <a:pt x="178" y="165"/>
                </a:lnTo>
                <a:lnTo>
                  <a:pt x="178" y="163"/>
                </a:lnTo>
                <a:lnTo>
                  <a:pt x="176" y="161"/>
                </a:lnTo>
                <a:lnTo>
                  <a:pt x="178" y="159"/>
                </a:lnTo>
                <a:lnTo>
                  <a:pt x="178" y="157"/>
                </a:lnTo>
                <a:lnTo>
                  <a:pt x="176" y="156"/>
                </a:lnTo>
                <a:lnTo>
                  <a:pt x="176" y="154"/>
                </a:lnTo>
                <a:lnTo>
                  <a:pt x="176" y="152"/>
                </a:lnTo>
                <a:lnTo>
                  <a:pt x="176" y="150"/>
                </a:lnTo>
                <a:lnTo>
                  <a:pt x="176" y="148"/>
                </a:lnTo>
                <a:lnTo>
                  <a:pt x="176" y="146"/>
                </a:lnTo>
                <a:lnTo>
                  <a:pt x="176" y="144"/>
                </a:lnTo>
                <a:lnTo>
                  <a:pt x="176" y="142"/>
                </a:lnTo>
                <a:lnTo>
                  <a:pt x="176" y="142"/>
                </a:lnTo>
                <a:lnTo>
                  <a:pt x="176" y="141"/>
                </a:lnTo>
                <a:lnTo>
                  <a:pt x="176" y="139"/>
                </a:lnTo>
                <a:lnTo>
                  <a:pt x="176" y="137"/>
                </a:lnTo>
                <a:lnTo>
                  <a:pt x="176" y="135"/>
                </a:lnTo>
                <a:lnTo>
                  <a:pt x="176" y="133"/>
                </a:lnTo>
                <a:lnTo>
                  <a:pt x="176" y="131"/>
                </a:lnTo>
                <a:lnTo>
                  <a:pt x="175" y="129"/>
                </a:lnTo>
                <a:lnTo>
                  <a:pt x="175" y="127"/>
                </a:lnTo>
                <a:lnTo>
                  <a:pt x="175" y="126"/>
                </a:lnTo>
                <a:lnTo>
                  <a:pt x="175" y="124"/>
                </a:lnTo>
                <a:lnTo>
                  <a:pt x="175" y="122"/>
                </a:lnTo>
                <a:lnTo>
                  <a:pt x="175" y="120"/>
                </a:lnTo>
                <a:lnTo>
                  <a:pt x="175" y="118"/>
                </a:lnTo>
                <a:lnTo>
                  <a:pt x="175" y="116"/>
                </a:lnTo>
                <a:lnTo>
                  <a:pt x="175" y="114"/>
                </a:lnTo>
                <a:lnTo>
                  <a:pt x="175" y="112"/>
                </a:lnTo>
                <a:lnTo>
                  <a:pt x="175" y="111"/>
                </a:lnTo>
                <a:lnTo>
                  <a:pt x="175" y="109"/>
                </a:lnTo>
                <a:lnTo>
                  <a:pt x="175" y="107"/>
                </a:lnTo>
                <a:lnTo>
                  <a:pt x="175" y="105"/>
                </a:lnTo>
                <a:lnTo>
                  <a:pt x="175" y="103"/>
                </a:lnTo>
                <a:lnTo>
                  <a:pt x="175" y="101"/>
                </a:lnTo>
                <a:lnTo>
                  <a:pt x="175" y="99"/>
                </a:lnTo>
                <a:lnTo>
                  <a:pt x="175" y="97"/>
                </a:lnTo>
                <a:lnTo>
                  <a:pt x="175" y="97"/>
                </a:lnTo>
                <a:lnTo>
                  <a:pt x="175" y="96"/>
                </a:lnTo>
                <a:lnTo>
                  <a:pt x="175" y="94"/>
                </a:lnTo>
                <a:lnTo>
                  <a:pt x="175" y="92"/>
                </a:lnTo>
                <a:lnTo>
                  <a:pt x="175" y="90"/>
                </a:lnTo>
                <a:lnTo>
                  <a:pt x="175" y="88"/>
                </a:lnTo>
                <a:lnTo>
                  <a:pt x="175" y="86"/>
                </a:lnTo>
                <a:lnTo>
                  <a:pt x="176" y="84"/>
                </a:lnTo>
                <a:lnTo>
                  <a:pt x="176" y="82"/>
                </a:lnTo>
                <a:lnTo>
                  <a:pt x="176" y="81"/>
                </a:lnTo>
                <a:lnTo>
                  <a:pt x="176" y="79"/>
                </a:lnTo>
                <a:lnTo>
                  <a:pt x="176" y="77"/>
                </a:lnTo>
                <a:lnTo>
                  <a:pt x="176" y="75"/>
                </a:lnTo>
                <a:lnTo>
                  <a:pt x="176" y="73"/>
                </a:lnTo>
                <a:lnTo>
                  <a:pt x="176" y="71"/>
                </a:lnTo>
                <a:lnTo>
                  <a:pt x="178" y="71"/>
                </a:lnTo>
                <a:lnTo>
                  <a:pt x="178" y="69"/>
                </a:lnTo>
                <a:lnTo>
                  <a:pt x="178" y="67"/>
                </a:lnTo>
                <a:lnTo>
                  <a:pt x="178" y="66"/>
                </a:lnTo>
                <a:lnTo>
                  <a:pt x="178" y="64"/>
                </a:lnTo>
                <a:lnTo>
                  <a:pt x="178" y="62"/>
                </a:lnTo>
                <a:lnTo>
                  <a:pt x="178" y="60"/>
                </a:lnTo>
                <a:lnTo>
                  <a:pt x="178" y="58"/>
                </a:lnTo>
                <a:lnTo>
                  <a:pt x="178" y="56"/>
                </a:lnTo>
                <a:lnTo>
                  <a:pt x="178" y="54"/>
                </a:lnTo>
                <a:lnTo>
                  <a:pt x="180" y="54"/>
                </a:lnTo>
                <a:lnTo>
                  <a:pt x="180" y="52"/>
                </a:lnTo>
                <a:lnTo>
                  <a:pt x="180" y="52"/>
                </a:lnTo>
                <a:lnTo>
                  <a:pt x="180" y="51"/>
                </a:lnTo>
                <a:lnTo>
                  <a:pt x="180" y="49"/>
                </a:lnTo>
                <a:lnTo>
                  <a:pt x="180" y="47"/>
                </a:lnTo>
                <a:lnTo>
                  <a:pt x="180" y="45"/>
                </a:lnTo>
                <a:lnTo>
                  <a:pt x="180" y="43"/>
                </a:lnTo>
                <a:lnTo>
                  <a:pt x="182" y="41"/>
                </a:lnTo>
                <a:lnTo>
                  <a:pt x="182" y="39"/>
                </a:lnTo>
                <a:lnTo>
                  <a:pt x="182" y="37"/>
                </a:lnTo>
                <a:lnTo>
                  <a:pt x="182" y="36"/>
                </a:lnTo>
                <a:lnTo>
                  <a:pt x="182" y="34"/>
                </a:lnTo>
                <a:lnTo>
                  <a:pt x="182" y="32"/>
                </a:lnTo>
                <a:lnTo>
                  <a:pt x="182" y="30"/>
                </a:lnTo>
                <a:lnTo>
                  <a:pt x="182" y="28"/>
                </a:lnTo>
                <a:lnTo>
                  <a:pt x="182" y="26"/>
                </a:lnTo>
                <a:lnTo>
                  <a:pt x="182" y="24"/>
                </a:lnTo>
                <a:lnTo>
                  <a:pt x="184" y="24"/>
                </a:lnTo>
                <a:lnTo>
                  <a:pt x="184" y="22"/>
                </a:lnTo>
                <a:lnTo>
                  <a:pt x="184" y="21"/>
                </a:lnTo>
                <a:lnTo>
                  <a:pt x="184" y="19"/>
                </a:lnTo>
                <a:lnTo>
                  <a:pt x="184" y="17"/>
                </a:lnTo>
                <a:lnTo>
                  <a:pt x="184" y="15"/>
                </a:lnTo>
                <a:lnTo>
                  <a:pt x="184" y="13"/>
                </a:lnTo>
                <a:lnTo>
                  <a:pt x="184" y="11"/>
                </a:lnTo>
                <a:lnTo>
                  <a:pt x="184" y="9"/>
                </a:lnTo>
                <a:lnTo>
                  <a:pt x="184" y="9"/>
                </a:lnTo>
                <a:lnTo>
                  <a:pt x="184" y="7"/>
                </a:lnTo>
                <a:lnTo>
                  <a:pt x="184" y="0"/>
                </a:lnTo>
                <a:lnTo>
                  <a:pt x="186" y="0"/>
                </a:lnTo>
                <a:lnTo>
                  <a:pt x="188" y="2"/>
                </a:lnTo>
                <a:lnTo>
                  <a:pt x="191" y="4"/>
                </a:lnTo>
                <a:lnTo>
                  <a:pt x="193" y="6"/>
                </a:lnTo>
                <a:lnTo>
                  <a:pt x="195" y="6"/>
                </a:lnTo>
                <a:lnTo>
                  <a:pt x="199" y="7"/>
                </a:lnTo>
                <a:lnTo>
                  <a:pt x="199" y="9"/>
                </a:lnTo>
                <a:lnTo>
                  <a:pt x="203" y="9"/>
                </a:lnTo>
                <a:lnTo>
                  <a:pt x="205" y="11"/>
                </a:lnTo>
                <a:lnTo>
                  <a:pt x="206" y="11"/>
                </a:lnTo>
                <a:lnTo>
                  <a:pt x="210" y="13"/>
                </a:lnTo>
                <a:lnTo>
                  <a:pt x="212" y="15"/>
                </a:lnTo>
                <a:lnTo>
                  <a:pt x="216" y="17"/>
                </a:lnTo>
                <a:lnTo>
                  <a:pt x="218" y="17"/>
                </a:lnTo>
                <a:lnTo>
                  <a:pt x="220" y="19"/>
                </a:lnTo>
                <a:lnTo>
                  <a:pt x="223" y="21"/>
                </a:lnTo>
                <a:lnTo>
                  <a:pt x="225" y="22"/>
                </a:lnTo>
                <a:lnTo>
                  <a:pt x="229" y="24"/>
                </a:lnTo>
                <a:lnTo>
                  <a:pt x="231" y="24"/>
                </a:lnTo>
                <a:lnTo>
                  <a:pt x="233" y="26"/>
                </a:lnTo>
                <a:lnTo>
                  <a:pt x="236" y="28"/>
                </a:lnTo>
                <a:lnTo>
                  <a:pt x="238" y="30"/>
                </a:lnTo>
                <a:lnTo>
                  <a:pt x="242" y="32"/>
                </a:lnTo>
                <a:lnTo>
                  <a:pt x="244" y="32"/>
                </a:lnTo>
                <a:lnTo>
                  <a:pt x="246" y="34"/>
                </a:lnTo>
                <a:lnTo>
                  <a:pt x="248" y="36"/>
                </a:lnTo>
                <a:lnTo>
                  <a:pt x="250" y="37"/>
                </a:lnTo>
                <a:lnTo>
                  <a:pt x="253" y="37"/>
                </a:lnTo>
                <a:lnTo>
                  <a:pt x="255" y="39"/>
                </a:lnTo>
                <a:lnTo>
                  <a:pt x="257" y="41"/>
                </a:lnTo>
                <a:lnTo>
                  <a:pt x="261" y="43"/>
                </a:lnTo>
                <a:lnTo>
                  <a:pt x="263" y="45"/>
                </a:lnTo>
                <a:lnTo>
                  <a:pt x="266" y="45"/>
                </a:lnTo>
                <a:lnTo>
                  <a:pt x="268" y="47"/>
                </a:lnTo>
                <a:lnTo>
                  <a:pt x="270" y="49"/>
                </a:lnTo>
                <a:lnTo>
                  <a:pt x="274" y="51"/>
                </a:lnTo>
                <a:lnTo>
                  <a:pt x="276" y="51"/>
                </a:lnTo>
                <a:lnTo>
                  <a:pt x="280" y="52"/>
                </a:lnTo>
                <a:lnTo>
                  <a:pt x="281" y="52"/>
                </a:lnTo>
                <a:lnTo>
                  <a:pt x="283" y="54"/>
                </a:lnTo>
                <a:lnTo>
                  <a:pt x="287" y="56"/>
                </a:lnTo>
                <a:lnTo>
                  <a:pt x="289" y="56"/>
                </a:lnTo>
                <a:lnTo>
                  <a:pt x="293" y="58"/>
                </a:lnTo>
                <a:lnTo>
                  <a:pt x="295" y="60"/>
                </a:lnTo>
                <a:lnTo>
                  <a:pt x="295" y="62"/>
                </a:lnTo>
                <a:lnTo>
                  <a:pt x="298" y="64"/>
                </a:lnTo>
                <a:lnTo>
                  <a:pt x="300" y="64"/>
                </a:lnTo>
                <a:lnTo>
                  <a:pt x="304" y="66"/>
                </a:lnTo>
                <a:lnTo>
                  <a:pt x="306" y="67"/>
                </a:lnTo>
                <a:lnTo>
                  <a:pt x="308" y="69"/>
                </a:lnTo>
                <a:lnTo>
                  <a:pt x="311" y="69"/>
                </a:lnTo>
                <a:lnTo>
                  <a:pt x="313" y="71"/>
                </a:lnTo>
                <a:lnTo>
                  <a:pt x="317" y="73"/>
                </a:lnTo>
                <a:lnTo>
                  <a:pt x="319" y="75"/>
                </a:lnTo>
                <a:lnTo>
                  <a:pt x="321" y="77"/>
                </a:lnTo>
                <a:lnTo>
                  <a:pt x="325" y="77"/>
                </a:lnTo>
                <a:lnTo>
                  <a:pt x="326" y="79"/>
                </a:lnTo>
                <a:lnTo>
                  <a:pt x="330" y="81"/>
                </a:lnTo>
                <a:lnTo>
                  <a:pt x="332" y="82"/>
                </a:lnTo>
                <a:lnTo>
                  <a:pt x="334" y="82"/>
                </a:lnTo>
                <a:lnTo>
                  <a:pt x="338" y="84"/>
                </a:lnTo>
                <a:lnTo>
                  <a:pt x="340" y="86"/>
                </a:lnTo>
                <a:lnTo>
                  <a:pt x="341" y="88"/>
                </a:lnTo>
                <a:lnTo>
                  <a:pt x="343" y="88"/>
                </a:lnTo>
                <a:lnTo>
                  <a:pt x="345" y="90"/>
                </a:lnTo>
                <a:lnTo>
                  <a:pt x="349" y="92"/>
                </a:lnTo>
                <a:lnTo>
                  <a:pt x="351" y="94"/>
                </a:lnTo>
                <a:lnTo>
                  <a:pt x="355" y="96"/>
                </a:lnTo>
                <a:lnTo>
                  <a:pt x="356" y="96"/>
                </a:lnTo>
                <a:lnTo>
                  <a:pt x="358" y="97"/>
                </a:lnTo>
                <a:lnTo>
                  <a:pt x="362" y="97"/>
                </a:lnTo>
                <a:lnTo>
                  <a:pt x="364" y="99"/>
                </a:lnTo>
                <a:lnTo>
                  <a:pt x="368" y="101"/>
                </a:lnTo>
                <a:lnTo>
                  <a:pt x="370" y="101"/>
                </a:lnTo>
                <a:lnTo>
                  <a:pt x="371" y="103"/>
                </a:lnTo>
                <a:lnTo>
                  <a:pt x="375" y="105"/>
                </a:lnTo>
                <a:lnTo>
                  <a:pt x="377" y="107"/>
                </a:lnTo>
                <a:lnTo>
                  <a:pt x="381" y="107"/>
                </a:lnTo>
                <a:lnTo>
                  <a:pt x="381" y="109"/>
                </a:lnTo>
                <a:lnTo>
                  <a:pt x="383" y="109"/>
                </a:lnTo>
                <a:lnTo>
                  <a:pt x="385" y="111"/>
                </a:lnTo>
                <a:lnTo>
                  <a:pt x="388" y="112"/>
                </a:lnTo>
                <a:lnTo>
                  <a:pt x="390" y="112"/>
                </a:lnTo>
                <a:lnTo>
                  <a:pt x="392" y="114"/>
                </a:lnTo>
                <a:lnTo>
                  <a:pt x="394" y="116"/>
                </a:lnTo>
                <a:lnTo>
                  <a:pt x="396" y="118"/>
                </a:lnTo>
                <a:lnTo>
                  <a:pt x="400" y="120"/>
                </a:lnTo>
                <a:lnTo>
                  <a:pt x="401" y="120"/>
                </a:lnTo>
                <a:lnTo>
                  <a:pt x="405" y="122"/>
                </a:lnTo>
                <a:lnTo>
                  <a:pt x="407" y="124"/>
                </a:lnTo>
                <a:lnTo>
                  <a:pt x="409" y="126"/>
                </a:lnTo>
                <a:lnTo>
                  <a:pt x="413" y="127"/>
                </a:lnTo>
                <a:lnTo>
                  <a:pt x="415" y="127"/>
                </a:lnTo>
                <a:lnTo>
                  <a:pt x="418" y="129"/>
                </a:lnTo>
                <a:lnTo>
                  <a:pt x="420" y="131"/>
                </a:lnTo>
                <a:lnTo>
                  <a:pt x="422" y="133"/>
                </a:lnTo>
                <a:lnTo>
                  <a:pt x="426" y="135"/>
                </a:lnTo>
                <a:lnTo>
                  <a:pt x="428" y="135"/>
                </a:lnTo>
                <a:lnTo>
                  <a:pt x="431" y="137"/>
                </a:lnTo>
                <a:lnTo>
                  <a:pt x="433" y="139"/>
                </a:lnTo>
                <a:lnTo>
                  <a:pt x="435" y="141"/>
                </a:lnTo>
                <a:lnTo>
                  <a:pt x="437" y="141"/>
                </a:lnTo>
                <a:lnTo>
                  <a:pt x="439" y="142"/>
                </a:lnTo>
                <a:lnTo>
                  <a:pt x="443" y="142"/>
                </a:lnTo>
                <a:lnTo>
                  <a:pt x="445" y="144"/>
                </a:lnTo>
                <a:lnTo>
                  <a:pt x="446" y="146"/>
                </a:lnTo>
                <a:lnTo>
                  <a:pt x="450" y="146"/>
                </a:lnTo>
                <a:lnTo>
                  <a:pt x="452" y="148"/>
                </a:lnTo>
                <a:lnTo>
                  <a:pt x="456" y="150"/>
                </a:lnTo>
                <a:lnTo>
                  <a:pt x="458" y="152"/>
                </a:lnTo>
                <a:lnTo>
                  <a:pt x="460" y="152"/>
                </a:lnTo>
                <a:lnTo>
                  <a:pt x="461" y="154"/>
                </a:lnTo>
                <a:lnTo>
                  <a:pt x="463" y="154"/>
                </a:lnTo>
                <a:lnTo>
                  <a:pt x="465" y="156"/>
                </a:lnTo>
                <a:lnTo>
                  <a:pt x="467" y="157"/>
                </a:lnTo>
                <a:lnTo>
                  <a:pt x="469" y="157"/>
                </a:lnTo>
                <a:lnTo>
                  <a:pt x="471" y="157"/>
                </a:lnTo>
                <a:lnTo>
                  <a:pt x="473" y="159"/>
                </a:lnTo>
                <a:lnTo>
                  <a:pt x="476" y="161"/>
                </a:lnTo>
                <a:lnTo>
                  <a:pt x="478" y="163"/>
                </a:lnTo>
                <a:lnTo>
                  <a:pt x="480" y="163"/>
                </a:lnTo>
                <a:lnTo>
                  <a:pt x="482" y="165"/>
                </a:lnTo>
                <a:lnTo>
                  <a:pt x="484" y="165"/>
                </a:lnTo>
                <a:lnTo>
                  <a:pt x="486" y="167"/>
                </a:lnTo>
                <a:lnTo>
                  <a:pt x="488" y="169"/>
                </a:lnTo>
                <a:lnTo>
                  <a:pt x="490" y="171"/>
                </a:lnTo>
                <a:lnTo>
                  <a:pt x="493" y="172"/>
                </a:lnTo>
                <a:lnTo>
                  <a:pt x="495" y="172"/>
                </a:lnTo>
                <a:lnTo>
                  <a:pt x="497" y="174"/>
                </a:lnTo>
                <a:lnTo>
                  <a:pt x="501" y="176"/>
                </a:lnTo>
                <a:lnTo>
                  <a:pt x="503" y="178"/>
                </a:lnTo>
                <a:lnTo>
                  <a:pt x="506" y="178"/>
                </a:lnTo>
                <a:lnTo>
                  <a:pt x="508" y="180"/>
                </a:lnTo>
                <a:lnTo>
                  <a:pt x="510" y="182"/>
                </a:lnTo>
                <a:lnTo>
                  <a:pt x="514" y="184"/>
                </a:lnTo>
                <a:lnTo>
                  <a:pt x="516" y="184"/>
                </a:lnTo>
                <a:lnTo>
                  <a:pt x="520" y="186"/>
                </a:lnTo>
                <a:lnTo>
                  <a:pt x="521" y="187"/>
                </a:lnTo>
                <a:lnTo>
                  <a:pt x="523" y="187"/>
                </a:lnTo>
                <a:lnTo>
                  <a:pt x="527" y="189"/>
                </a:lnTo>
                <a:lnTo>
                  <a:pt x="529" y="189"/>
                </a:lnTo>
                <a:lnTo>
                  <a:pt x="533" y="191"/>
                </a:lnTo>
                <a:lnTo>
                  <a:pt x="533" y="193"/>
                </a:lnTo>
                <a:lnTo>
                  <a:pt x="535" y="195"/>
                </a:lnTo>
                <a:lnTo>
                  <a:pt x="538" y="197"/>
                </a:lnTo>
                <a:lnTo>
                  <a:pt x="540" y="197"/>
                </a:lnTo>
                <a:lnTo>
                  <a:pt x="544" y="199"/>
                </a:lnTo>
                <a:lnTo>
                  <a:pt x="546" y="201"/>
                </a:lnTo>
                <a:lnTo>
                  <a:pt x="548" y="202"/>
                </a:lnTo>
                <a:lnTo>
                  <a:pt x="552" y="202"/>
                </a:lnTo>
                <a:lnTo>
                  <a:pt x="553" y="204"/>
                </a:lnTo>
                <a:lnTo>
                  <a:pt x="557" y="206"/>
                </a:lnTo>
                <a:lnTo>
                  <a:pt x="559" y="208"/>
                </a:lnTo>
                <a:lnTo>
                  <a:pt x="563" y="210"/>
                </a:lnTo>
                <a:lnTo>
                  <a:pt x="567" y="212"/>
                </a:lnTo>
                <a:lnTo>
                  <a:pt x="574" y="217"/>
                </a:lnTo>
                <a:lnTo>
                  <a:pt x="580" y="219"/>
                </a:lnTo>
                <a:lnTo>
                  <a:pt x="583" y="223"/>
                </a:lnTo>
                <a:lnTo>
                  <a:pt x="587" y="227"/>
                </a:lnTo>
                <a:lnTo>
                  <a:pt x="593" y="229"/>
                </a:lnTo>
                <a:lnTo>
                  <a:pt x="598" y="232"/>
                </a:lnTo>
                <a:lnTo>
                  <a:pt x="604" y="232"/>
                </a:lnTo>
                <a:lnTo>
                  <a:pt x="608" y="234"/>
                </a:lnTo>
                <a:lnTo>
                  <a:pt x="613" y="238"/>
                </a:lnTo>
                <a:lnTo>
                  <a:pt x="619" y="242"/>
                </a:lnTo>
                <a:lnTo>
                  <a:pt x="625" y="244"/>
                </a:lnTo>
                <a:lnTo>
                  <a:pt x="628" y="247"/>
                </a:lnTo>
                <a:lnTo>
                  <a:pt x="632" y="249"/>
                </a:lnTo>
                <a:lnTo>
                  <a:pt x="636" y="251"/>
                </a:lnTo>
                <a:lnTo>
                  <a:pt x="638" y="253"/>
                </a:lnTo>
                <a:lnTo>
                  <a:pt x="643" y="255"/>
                </a:lnTo>
                <a:lnTo>
                  <a:pt x="649" y="259"/>
                </a:lnTo>
                <a:lnTo>
                  <a:pt x="653" y="261"/>
                </a:lnTo>
                <a:lnTo>
                  <a:pt x="658" y="264"/>
                </a:lnTo>
                <a:lnTo>
                  <a:pt x="664" y="266"/>
                </a:lnTo>
                <a:lnTo>
                  <a:pt x="670" y="270"/>
                </a:lnTo>
                <a:lnTo>
                  <a:pt x="673" y="274"/>
                </a:lnTo>
                <a:lnTo>
                  <a:pt x="677" y="276"/>
                </a:lnTo>
                <a:lnTo>
                  <a:pt x="683" y="277"/>
                </a:lnTo>
                <a:lnTo>
                  <a:pt x="688" y="279"/>
                </a:lnTo>
                <a:lnTo>
                  <a:pt x="694" y="283"/>
                </a:lnTo>
                <a:lnTo>
                  <a:pt x="698" y="285"/>
                </a:lnTo>
                <a:lnTo>
                  <a:pt x="703" y="289"/>
                </a:lnTo>
                <a:lnTo>
                  <a:pt x="705" y="289"/>
                </a:lnTo>
                <a:lnTo>
                  <a:pt x="709" y="291"/>
                </a:lnTo>
                <a:lnTo>
                  <a:pt x="715" y="294"/>
                </a:lnTo>
                <a:lnTo>
                  <a:pt x="718" y="296"/>
                </a:lnTo>
                <a:lnTo>
                  <a:pt x="722" y="300"/>
                </a:lnTo>
                <a:lnTo>
                  <a:pt x="728" y="302"/>
                </a:lnTo>
                <a:lnTo>
                  <a:pt x="733" y="306"/>
                </a:lnTo>
                <a:lnTo>
                  <a:pt x="737" y="307"/>
                </a:lnTo>
                <a:lnTo>
                  <a:pt x="739" y="307"/>
                </a:lnTo>
                <a:lnTo>
                  <a:pt x="743" y="311"/>
                </a:lnTo>
                <a:lnTo>
                  <a:pt x="748" y="313"/>
                </a:lnTo>
                <a:lnTo>
                  <a:pt x="754" y="317"/>
                </a:lnTo>
                <a:lnTo>
                  <a:pt x="760" y="321"/>
                </a:lnTo>
                <a:lnTo>
                  <a:pt x="763" y="321"/>
                </a:lnTo>
                <a:lnTo>
                  <a:pt x="769" y="324"/>
                </a:lnTo>
                <a:lnTo>
                  <a:pt x="773" y="326"/>
                </a:lnTo>
                <a:lnTo>
                  <a:pt x="778" y="330"/>
                </a:lnTo>
                <a:lnTo>
                  <a:pt x="782" y="332"/>
                </a:lnTo>
                <a:lnTo>
                  <a:pt x="788" y="336"/>
                </a:lnTo>
                <a:lnTo>
                  <a:pt x="793" y="337"/>
                </a:lnTo>
                <a:lnTo>
                  <a:pt x="799" y="341"/>
                </a:lnTo>
                <a:lnTo>
                  <a:pt x="805" y="343"/>
                </a:lnTo>
                <a:lnTo>
                  <a:pt x="808" y="347"/>
                </a:lnTo>
                <a:lnTo>
                  <a:pt x="814" y="349"/>
                </a:lnTo>
                <a:lnTo>
                  <a:pt x="818" y="353"/>
                </a:lnTo>
                <a:lnTo>
                  <a:pt x="818" y="353"/>
                </a:lnTo>
                <a:lnTo>
                  <a:pt x="822" y="354"/>
                </a:lnTo>
                <a:lnTo>
                  <a:pt x="823" y="354"/>
                </a:lnTo>
                <a:lnTo>
                  <a:pt x="827" y="358"/>
                </a:lnTo>
                <a:lnTo>
                  <a:pt x="831" y="360"/>
                </a:lnTo>
                <a:lnTo>
                  <a:pt x="833" y="362"/>
                </a:lnTo>
                <a:lnTo>
                  <a:pt x="838" y="364"/>
                </a:lnTo>
                <a:lnTo>
                  <a:pt x="844" y="366"/>
                </a:lnTo>
                <a:lnTo>
                  <a:pt x="848" y="368"/>
                </a:lnTo>
                <a:lnTo>
                  <a:pt x="853" y="371"/>
                </a:lnTo>
                <a:lnTo>
                  <a:pt x="859" y="373"/>
                </a:lnTo>
                <a:lnTo>
                  <a:pt x="865" y="377"/>
                </a:lnTo>
                <a:lnTo>
                  <a:pt x="868" y="379"/>
                </a:lnTo>
                <a:lnTo>
                  <a:pt x="872" y="383"/>
                </a:lnTo>
                <a:lnTo>
                  <a:pt x="878" y="384"/>
                </a:lnTo>
                <a:lnTo>
                  <a:pt x="883" y="388"/>
                </a:lnTo>
                <a:lnTo>
                  <a:pt x="889" y="390"/>
                </a:lnTo>
                <a:lnTo>
                  <a:pt x="893" y="394"/>
                </a:lnTo>
                <a:lnTo>
                  <a:pt x="898" y="396"/>
                </a:lnTo>
                <a:lnTo>
                  <a:pt x="904" y="399"/>
                </a:lnTo>
                <a:lnTo>
                  <a:pt x="910" y="401"/>
                </a:lnTo>
                <a:lnTo>
                  <a:pt x="913" y="405"/>
                </a:lnTo>
                <a:lnTo>
                  <a:pt x="917" y="409"/>
                </a:lnTo>
                <a:lnTo>
                  <a:pt x="923" y="411"/>
                </a:lnTo>
                <a:lnTo>
                  <a:pt x="928" y="413"/>
                </a:lnTo>
                <a:lnTo>
                  <a:pt x="932" y="414"/>
                </a:lnTo>
                <a:lnTo>
                  <a:pt x="938" y="418"/>
                </a:lnTo>
                <a:lnTo>
                  <a:pt x="943" y="420"/>
                </a:lnTo>
                <a:lnTo>
                  <a:pt x="949" y="424"/>
                </a:lnTo>
                <a:lnTo>
                  <a:pt x="955" y="426"/>
                </a:lnTo>
                <a:lnTo>
                  <a:pt x="958" y="429"/>
                </a:lnTo>
                <a:lnTo>
                  <a:pt x="962" y="431"/>
                </a:lnTo>
                <a:lnTo>
                  <a:pt x="968" y="435"/>
                </a:lnTo>
                <a:lnTo>
                  <a:pt x="972" y="437"/>
                </a:lnTo>
                <a:lnTo>
                  <a:pt x="966" y="443"/>
                </a:lnTo>
                <a:lnTo>
                  <a:pt x="964" y="443"/>
                </a:lnTo>
                <a:lnTo>
                  <a:pt x="962" y="443"/>
                </a:lnTo>
                <a:lnTo>
                  <a:pt x="960" y="443"/>
                </a:lnTo>
                <a:lnTo>
                  <a:pt x="960" y="443"/>
                </a:lnTo>
                <a:lnTo>
                  <a:pt x="958" y="441"/>
                </a:lnTo>
                <a:lnTo>
                  <a:pt x="957" y="441"/>
                </a:lnTo>
                <a:lnTo>
                  <a:pt x="955" y="441"/>
                </a:lnTo>
                <a:lnTo>
                  <a:pt x="953" y="441"/>
                </a:lnTo>
                <a:lnTo>
                  <a:pt x="951" y="441"/>
                </a:lnTo>
                <a:lnTo>
                  <a:pt x="951" y="439"/>
                </a:lnTo>
                <a:lnTo>
                  <a:pt x="949" y="439"/>
                </a:lnTo>
                <a:lnTo>
                  <a:pt x="949" y="437"/>
                </a:lnTo>
                <a:lnTo>
                  <a:pt x="947" y="437"/>
                </a:lnTo>
                <a:lnTo>
                  <a:pt x="947" y="435"/>
                </a:lnTo>
                <a:lnTo>
                  <a:pt x="945" y="435"/>
                </a:lnTo>
                <a:lnTo>
                  <a:pt x="945" y="433"/>
                </a:lnTo>
                <a:lnTo>
                  <a:pt x="943" y="433"/>
                </a:lnTo>
                <a:lnTo>
                  <a:pt x="942" y="433"/>
                </a:lnTo>
                <a:lnTo>
                  <a:pt x="940" y="431"/>
                </a:lnTo>
                <a:lnTo>
                  <a:pt x="938" y="431"/>
                </a:lnTo>
                <a:lnTo>
                  <a:pt x="936" y="431"/>
                </a:lnTo>
                <a:lnTo>
                  <a:pt x="934" y="431"/>
                </a:lnTo>
                <a:lnTo>
                  <a:pt x="934" y="429"/>
                </a:lnTo>
                <a:lnTo>
                  <a:pt x="932" y="429"/>
                </a:lnTo>
                <a:lnTo>
                  <a:pt x="930" y="429"/>
                </a:lnTo>
                <a:lnTo>
                  <a:pt x="928" y="429"/>
                </a:lnTo>
                <a:lnTo>
                  <a:pt x="927" y="428"/>
                </a:lnTo>
                <a:lnTo>
                  <a:pt x="925" y="428"/>
                </a:lnTo>
                <a:lnTo>
                  <a:pt x="923" y="428"/>
                </a:lnTo>
                <a:lnTo>
                  <a:pt x="923" y="426"/>
                </a:lnTo>
                <a:lnTo>
                  <a:pt x="921" y="426"/>
                </a:lnTo>
                <a:lnTo>
                  <a:pt x="921" y="424"/>
                </a:lnTo>
                <a:lnTo>
                  <a:pt x="919" y="424"/>
                </a:lnTo>
                <a:lnTo>
                  <a:pt x="919" y="422"/>
                </a:lnTo>
                <a:lnTo>
                  <a:pt x="917" y="422"/>
                </a:lnTo>
                <a:lnTo>
                  <a:pt x="917" y="420"/>
                </a:lnTo>
                <a:lnTo>
                  <a:pt x="915" y="420"/>
                </a:lnTo>
                <a:lnTo>
                  <a:pt x="913" y="420"/>
                </a:lnTo>
                <a:lnTo>
                  <a:pt x="913" y="420"/>
                </a:lnTo>
                <a:lnTo>
                  <a:pt x="912" y="418"/>
                </a:lnTo>
                <a:lnTo>
                  <a:pt x="910" y="418"/>
                </a:lnTo>
                <a:lnTo>
                  <a:pt x="908" y="416"/>
                </a:lnTo>
                <a:lnTo>
                  <a:pt x="906" y="418"/>
                </a:lnTo>
                <a:lnTo>
                  <a:pt x="904" y="418"/>
                </a:lnTo>
                <a:lnTo>
                  <a:pt x="902" y="418"/>
                </a:lnTo>
                <a:lnTo>
                  <a:pt x="900" y="418"/>
                </a:lnTo>
                <a:lnTo>
                  <a:pt x="898" y="418"/>
                </a:lnTo>
                <a:lnTo>
                  <a:pt x="897" y="418"/>
                </a:lnTo>
                <a:lnTo>
                  <a:pt x="895" y="420"/>
                </a:lnTo>
                <a:lnTo>
                  <a:pt x="893" y="420"/>
                </a:lnTo>
                <a:lnTo>
                  <a:pt x="891" y="420"/>
                </a:lnTo>
                <a:lnTo>
                  <a:pt x="889" y="422"/>
                </a:lnTo>
                <a:lnTo>
                  <a:pt x="887" y="420"/>
                </a:lnTo>
                <a:lnTo>
                  <a:pt x="889" y="418"/>
                </a:lnTo>
                <a:lnTo>
                  <a:pt x="889" y="416"/>
                </a:lnTo>
                <a:lnTo>
                  <a:pt x="887" y="416"/>
                </a:lnTo>
                <a:lnTo>
                  <a:pt x="885" y="416"/>
                </a:lnTo>
                <a:lnTo>
                  <a:pt x="883" y="416"/>
                </a:lnTo>
                <a:lnTo>
                  <a:pt x="882" y="416"/>
                </a:lnTo>
                <a:lnTo>
                  <a:pt x="880" y="416"/>
                </a:lnTo>
                <a:lnTo>
                  <a:pt x="878" y="416"/>
                </a:lnTo>
                <a:lnTo>
                  <a:pt x="876" y="416"/>
                </a:lnTo>
                <a:lnTo>
                  <a:pt x="874" y="416"/>
                </a:lnTo>
                <a:lnTo>
                  <a:pt x="872" y="416"/>
                </a:lnTo>
                <a:lnTo>
                  <a:pt x="870" y="418"/>
                </a:lnTo>
                <a:lnTo>
                  <a:pt x="870" y="420"/>
                </a:lnTo>
                <a:lnTo>
                  <a:pt x="868" y="420"/>
                </a:lnTo>
                <a:lnTo>
                  <a:pt x="867" y="422"/>
                </a:lnTo>
                <a:lnTo>
                  <a:pt x="865" y="422"/>
                </a:lnTo>
                <a:lnTo>
                  <a:pt x="865" y="422"/>
                </a:lnTo>
                <a:lnTo>
                  <a:pt x="863" y="422"/>
                </a:lnTo>
                <a:lnTo>
                  <a:pt x="861" y="422"/>
                </a:lnTo>
                <a:lnTo>
                  <a:pt x="859" y="422"/>
                </a:lnTo>
                <a:lnTo>
                  <a:pt x="857" y="424"/>
                </a:lnTo>
                <a:lnTo>
                  <a:pt x="855" y="426"/>
                </a:lnTo>
                <a:lnTo>
                  <a:pt x="853" y="428"/>
                </a:lnTo>
                <a:lnTo>
                  <a:pt x="853" y="429"/>
                </a:lnTo>
                <a:lnTo>
                  <a:pt x="852" y="429"/>
                </a:lnTo>
                <a:lnTo>
                  <a:pt x="852" y="431"/>
                </a:lnTo>
                <a:lnTo>
                  <a:pt x="852" y="433"/>
                </a:lnTo>
                <a:lnTo>
                  <a:pt x="850" y="433"/>
                </a:lnTo>
                <a:lnTo>
                  <a:pt x="848" y="435"/>
                </a:lnTo>
                <a:lnTo>
                  <a:pt x="848" y="437"/>
                </a:lnTo>
                <a:lnTo>
                  <a:pt x="846" y="439"/>
                </a:lnTo>
                <a:lnTo>
                  <a:pt x="844" y="441"/>
                </a:lnTo>
                <a:lnTo>
                  <a:pt x="842" y="443"/>
                </a:lnTo>
                <a:lnTo>
                  <a:pt x="840" y="443"/>
                </a:lnTo>
                <a:lnTo>
                  <a:pt x="838" y="443"/>
                </a:lnTo>
                <a:lnTo>
                  <a:pt x="837" y="441"/>
                </a:lnTo>
                <a:lnTo>
                  <a:pt x="835" y="443"/>
                </a:lnTo>
                <a:lnTo>
                  <a:pt x="835" y="444"/>
                </a:lnTo>
                <a:lnTo>
                  <a:pt x="833" y="446"/>
                </a:lnTo>
                <a:lnTo>
                  <a:pt x="833" y="448"/>
                </a:lnTo>
                <a:lnTo>
                  <a:pt x="831" y="448"/>
                </a:lnTo>
                <a:lnTo>
                  <a:pt x="831" y="450"/>
                </a:lnTo>
                <a:lnTo>
                  <a:pt x="829" y="452"/>
                </a:lnTo>
                <a:lnTo>
                  <a:pt x="827" y="452"/>
                </a:lnTo>
                <a:lnTo>
                  <a:pt x="827" y="454"/>
                </a:lnTo>
                <a:lnTo>
                  <a:pt x="825" y="454"/>
                </a:lnTo>
                <a:lnTo>
                  <a:pt x="825" y="456"/>
                </a:lnTo>
                <a:lnTo>
                  <a:pt x="823" y="456"/>
                </a:lnTo>
                <a:lnTo>
                  <a:pt x="823" y="456"/>
                </a:lnTo>
                <a:lnTo>
                  <a:pt x="822" y="456"/>
                </a:lnTo>
                <a:lnTo>
                  <a:pt x="822" y="458"/>
                </a:lnTo>
                <a:lnTo>
                  <a:pt x="820" y="458"/>
                </a:lnTo>
                <a:lnTo>
                  <a:pt x="818" y="459"/>
                </a:lnTo>
                <a:lnTo>
                  <a:pt x="818" y="459"/>
                </a:lnTo>
                <a:lnTo>
                  <a:pt x="816" y="461"/>
                </a:lnTo>
                <a:lnTo>
                  <a:pt x="814" y="461"/>
                </a:lnTo>
                <a:lnTo>
                  <a:pt x="812" y="463"/>
                </a:lnTo>
                <a:lnTo>
                  <a:pt x="810" y="463"/>
                </a:lnTo>
                <a:lnTo>
                  <a:pt x="808" y="461"/>
                </a:lnTo>
                <a:lnTo>
                  <a:pt x="808" y="463"/>
                </a:lnTo>
                <a:lnTo>
                  <a:pt x="807" y="463"/>
                </a:lnTo>
                <a:lnTo>
                  <a:pt x="805" y="463"/>
                </a:lnTo>
                <a:lnTo>
                  <a:pt x="803" y="463"/>
                </a:lnTo>
                <a:lnTo>
                  <a:pt x="801" y="463"/>
                </a:lnTo>
                <a:lnTo>
                  <a:pt x="799" y="463"/>
                </a:lnTo>
                <a:lnTo>
                  <a:pt x="797" y="463"/>
                </a:lnTo>
                <a:lnTo>
                  <a:pt x="795" y="463"/>
                </a:lnTo>
                <a:lnTo>
                  <a:pt x="793" y="465"/>
                </a:lnTo>
                <a:lnTo>
                  <a:pt x="792" y="465"/>
                </a:lnTo>
                <a:lnTo>
                  <a:pt x="790" y="465"/>
                </a:lnTo>
                <a:lnTo>
                  <a:pt x="788" y="465"/>
                </a:lnTo>
                <a:lnTo>
                  <a:pt x="786" y="465"/>
                </a:lnTo>
                <a:lnTo>
                  <a:pt x="786" y="467"/>
                </a:lnTo>
                <a:lnTo>
                  <a:pt x="784" y="467"/>
                </a:lnTo>
                <a:lnTo>
                  <a:pt x="784" y="469"/>
                </a:lnTo>
                <a:lnTo>
                  <a:pt x="782" y="469"/>
                </a:lnTo>
                <a:lnTo>
                  <a:pt x="782" y="471"/>
                </a:lnTo>
                <a:lnTo>
                  <a:pt x="782" y="473"/>
                </a:lnTo>
                <a:lnTo>
                  <a:pt x="780" y="473"/>
                </a:lnTo>
                <a:lnTo>
                  <a:pt x="780" y="474"/>
                </a:lnTo>
                <a:lnTo>
                  <a:pt x="780" y="476"/>
                </a:lnTo>
                <a:lnTo>
                  <a:pt x="778" y="476"/>
                </a:lnTo>
                <a:lnTo>
                  <a:pt x="778" y="478"/>
                </a:lnTo>
                <a:lnTo>
                  <a:pt x="777" y="480"/>
                </a:lnTo>
                <a:lnTo>
                  <a:pt x="777" y="482"/>
                </a:lnTo>
                <a:lnTo>
                  <a:pt x="777" y="484"/>
                </a:lnTo>
                <a:lnTo>
                  <a:pt x="775" y="484"/>
                </a:lnTo>
                <a:lnTo>
                  <a:pt x="777" y="486"/>
                </a:lnTo>
                <a:lnTo>
                  <a:pt x="777" y="488"/>
                </a:lnTo>
                <a:lnTo>
                  <a:pt x="778" y="488"/>
                </a:lnTo>
                <a:lnTo>
                  <a:pt x="778" y="489"/>
                </a:lnTo>
                <a:lnTo>
                  <a:pt x="777" y="491"/>
                </a:lnTo>
                <a:lnTo>
                  <a:pt x="777" y="493"/>
                </a:lnTo>
                <a:lnTo>
                  <a:pt x="777" y="495"/>
                </a:lnTo>
                <a:lnTo>
                  <a:pt x="777" y="497"/>
                </a:lnTo>
                <a:lnTo>
                  <a:pt x="777" y="499"/>
                </a:lnTo>
                <a:lnTo>
                  <a:pt x="777" y="501"/>
                </a:lnTo>
                <a:lnTo>
                  <a:pt x="778" y="501"/>
                </a:lnTo>
                <a:lnTo>
                  <a:pt x="777" y="503"/>
                </a:lnTo>
                <a:lnTo>
                  <a:pt x="777" y="504"/>
                </a:lnTo>
                <a:lnTo>
                  <a:pt x="777" y="506"/>
                </a:lnTo>
                <a:lnTo>
                  <a:pt x="777" y="508"/>
                </a:lnTo>
                <a:lnTo>
                  <a:pt x="777" y="510"/>
                </a:lnTo>
                <a:lnTo>
                  <a:pt x="777" y="512"/>
                </a:lnTo>
                <a:lnTo>
                  <a:pt x="778" y="514"/>
                </a:lnTo>
                <a:lnTo>
                  <a:pt x="780" y="516"/>
                </a:lnTo>
                <a:lnTo>
                  <a:pt x="778" y="518"/>
                </a:lnTo>
                <a:lnTo>
                  <a:pt x="778" y="519"/>
                </a:lnTo>
                <a:lnTo>
                  <a:pt x="778" y="521"/>
                </a:lnTo>
                <a:lnTo>
                  <a:pt x="778" y="523"/>
                </a:lnTo>
                <a:lnTo>
                  <a:pt x="780" y="525"/>
                </a:lnTo>
                <a:lnTo>
                  <a:pt x="778" y="527"/>
                </a:lnTo>
                <a:lnTo>
                  <a:pt x="778" y="529"/>
                </a:lnTo>
                <a:lnTo>
                  <a:pt x="778" y="531"/>
                </a:lnTo>
                <a:lnTo>
                  <a:pt x="780" y="531"/>
                </a:lnTo>
                <a:lnTo>
                  <a:pt x="782" y="533"/>
                </a:lnTo>
                <a:lnTo>
                  <a:pt x="784" y="533"/>
                </a:lnTo>
                <a:lnTo>
                  <a:pt x="784" y="534"/>
                </a:lnTo>
                <a:lnTo>
                  <a:pt x="786" y="534"/>
                </a:lnTo>
                <a:lnTo>
                  <a:pt x="788" y="534"/>
                </a:lnTo>
                <a:lnTo>
                  <a:pt x="788" y="536"/>
                </a:lnTo>
                <a:lnTo>
                  <a:pt x="790" y="536"/>
                </a:lnTo>
                <a:lnTo>
                  <a:pt x="790" y="538"/>
                </a:lnTo>
                <a:lnTo>
                  <a:pt x="792" y="538"/>
                </a:lnTo>
                <a:lnTo>
                  <a:pt x="793" y="540"/>
                </a:lnTo>
                <a:lnTo>
                  <a:pt x="795" y="540"/>
                </a:lnTo>
                <a:lnTo>
                  <a:pt x="797" y="540"/>
                </a:lnTo>
                <a:lnTo>
                  <a:pt x="799" y="540"/>
                </a:lnTo>
                <a:lnTo>
                  <a:pt x="799" y="542"/>
                </a:lnTo>
                <a:lnTo>
                  <a:pt x="801" y="542"/>
                </a:lnTo>
                <a:lnTo>
                  <a:pt x="801" y="544"/>
                </a:lnTo>
                <a:lnTo>
                  <a:pt x="803" y="544"/>
                </a:lnTo>
                <a:lnTo>
                  <a:pt x="805" y="544"/>
                </a:lnTo>
                <a:lnTo>
                  <a:pt x="807" y="544"/>
                </a:lnTo>
                <a:lnTo>
                  <a:pt x="807" y="546"/>
                </a:lnTo>
                <a:lnTo>
                  <a:pt x="808" y="546"/>
                </a:lnTo>
                <a:lnTo>
                  <a:pt x="810" y="546"/>
                </a:lnTo>
                <a:lnTo>
                  <a:pt x="810" y="548"/>
                </a:lnTo>
                <a:lnTo>
                  <a:pt x="812" y="548"/>
                </a:lnTo>
                <a:lnTo>
                  <a:pt x="814" y="548"/>
                </a:lnTo>
                <a:lnTo>
                  <a:pt x="814" y="549"/>
                </a:lnTo>
                <a:lnTo>
                  <a:pt x="816" y="549"/>
                </a:lnTo>
                <a:lnTo>
                  <a:pt x="818" y="551"/>
                </a:lnTo>
                <a:lnTo>
                  <a:pt x="818" y="551"/>
                </a:lnTo>
                <a:lnTo>
                  <a:pt x="818" y="553"/>
                </a:lnTo>
                <a:lnTo>
                  <a:pt x="820" y="553"/>
                </a:lnTo>
                <a:lnTo>
                  <a:pt x="820" y="555"/>
                </a:lnTo>
                <a:lnTo>
                  <a:pt x="822" y="555"/>
                </a:lnTo>
                <a:lnTo>
                  <a:pt x="823" y="555"/>
                </a:lnTo>
                <a:lnTo>
                  <a:pt x="823" y="557"/>
                </a:lnTo>
                <a:lnTo>
                  <a:pt x="825" y="557"/>
                </a:lnTo>
                <a:lnTo>
                  <a:pt x="827" y="559"/>
                </a:lnTo>
                <a:lnTo>
                  <a:pt x="829" y="561"/>
                </a:lnTo>
                <a:lnTo>
                  <a:pt x="831" y="563"/>
                </a:lnTo>
                <a:lnTo>
                  <a:pt x="831" y="564"/>
                </a:lnTo>
                <a:lnTo>
                  <a:pt x="833" y="564"/>
                </a:lnTo>
                <a:lnTo>
                  <a:pt x="833" y="566"/>
                </a:lnTo>
                <a:lnTo>
                  <a:pt x="835" y="566"/>
                </a:lnTo>
                <a:lnTo>
                  <a:pt x="837" y="568"/>
                </a:lnTo>
                <a:lnTo>
                  <a:pt x="838" y="568"/>
                </a:lnTo>
                <a:lnTo>
                  <a:pt x="838" y="570"/>
                </a:lnTo>
                <a:lnTo>
                  <a:pt x="840" y="570"/>
                </a:lnTo>
                <a:lnTo>
                  <a:pt x="840" y="572"/>
                </a:lnTo>
                <a:lnTo>
                  <a:pt x="838" y="574"/>
                </a:lnTo>
                <a:lnTo>
                  <a:pt x="838" y="576"/>
                </a:lnTo>
                <a:lnTo>
                  <a:pt x="838" y="578"/>
                </a:lnTo>
                <a:lnTo>
                  <a:pt x="838" y="579"/>
                </a:lnTo>
                <a:lnTo>
                  <a:pt x="838" y="581"/>
                </a:lnTo>
                <a:lnTo>
                  <a:pt x="840" y="581"/>
                </a:lnTo>
                <a:lnTo>
                  <a:pt x="840" y="583"/>
                </a:lnTo>
                <a:lnTo>
                  <a:pt x="840" y="585"/>
                </a:lnTo>
                <a:lnTo>
                  <a:pt x="838" y="587"/>
                </a:lnTo>
                <a:lnTo>
                  <a:pt x="838" y="589"/>
                </a:lnTo>
                <a:lnTo>
                  <a:pt x="838" y="589"/>
                </a:lnTo>
                <a:lnTo>
                  <a:pt x="838" y="591"/>
                </a:lnTo>
                <a:lnTo>
                  <a:pt x="838" y="593"/>
                </a:lnTo>
                <a:lnTo>
                  <a:pt x="838" y="594"/>
                </a:lnTo>
                <a:lnTo>
                  <a:pt x="838" y="596"/>
                </a:lnTo>
                <a:lnTo>
                  <a:pt x="838" y="598"/>
                </a:lnTo>
                <a:lnTo>
                  <a:pt x="838" y="600"/>
                </a:lnTo>
                <a:lnTo>
                  <a:pt x="838" y="602"/>
                </a:lnTo>
                <a:lnTo>
                  <a:pt x="840" y="602"/>
                </a:lnTo>
                <a:lnTo>
                  <a:pt x="840" y="604"/>
                </a:lnTo>
                <a:lnTo>
                  <a:pt x="840" y="606"/>
                </a:lnTo>
                <a:lnTo>
                  <a:pt x="840" y="608"/>
                </a:lnTo>
                <a:lnTo>
                  <a:pt x="840" y="609"/>
                </a:lnTo>
                <a:lnTo>
                  <a:pt x="840" y="611"/>
                </a:lnTo>
                <a:lnTo>
                  <a:pt x="840" y="613"/>
                </a:lnTo>
                <a:lnTo>
                  <a:pt x="840" y="615"/>
                </a:lnTo>
                <a:lnTo>
                  <a:pt x="840" y="617"/>
                </a:lnTo>
                <a:lnTo>
                  <a:pt x="840" y="619"/>
                </a:lnTo>
                <a:lnTo>
                  <a:pt x="840" y="621"/>
                </a:lnTo>
                <a:lnTo>
                  <a:pt x="840" y="623"/>
                </a:lnTo>
                <a:lnTo>
                  <a:pt x="840" y="624"/>
                </a:lnTo>
                <a:lnTo>
                  <a:pt x="840" y="626"/>
                </a:lnTo>
                <a:lnTo>
                  <a:pt x="840" y="628"/>
                </a:lnTo>
                <a:lnTo>
                  <a:pt x="840" y="630"/>
                </a:lnTo>
                <a:lnTo>
                  <a:pt x="840" y="632"/>
                </a:lnTo>
                <a:lnTo>
                  <a:pt x="840" y="634"/>
                </a:lnTo>
                <a:lnTo>
                  <a:pt x="840" y="634"/>
                </a:lnTo>
                <a:lnTo>
                  <a:pt x="840" y="636"/>
                </a:lnTo>
                <a:lnTo>
                  <a:pt x="840" y="638"/>
                </a:lnTo>
                <a:lnTo>
                  <a:pt x="840" y="639"/>
                </a:lnTo>
                <a:lnTo>
                  <a:pt x="840" y="641"/>
                </a:lnTo>
                <a:lnTo>
                  <a:pt x="840" y="643"/>
                </a:lnTo>
                <a:lnTo>
                  <a:pt x="840" y="645"/>
                </a:lnTo>
                <a:lnTo>
                  <a:pt x="840" y="647"/>
                </a:lnTo>
                <a:lnTo>
                  <a:pt x="840" y="649"/>
                </a:lnTo>
                <a:lnTo>
                  <a:pt x="838" y="649"/>
                </a:lnTo>
                <a:lnTo>
                  <a:pt x="837" y="649"/>
                </a:lnTo>
                <a:lnTo>
                  <a:pt x="835" y="651"/>
                </a:lnTo>
                <a:lnTo>
                  <a:pt x="833" y="651"/>
                </a:lnTo>
                <a:lnTo>
                  <a:pt x="831" y="651"/>
                </a:lnTo>
                <a:lnTo>
                  <a:pt x="829" y="651"/>
                </a:lnTo>
                <a:lnTo>
                  <a:pt x="827" y="651"/>
                </a:lnTo>
                <a:lnTo>
                  <a:pt x="825" y="651"/>
                </a:lnTo>
                <a:lnTo>
                  <a:pt x="823" y="653"/>
                </a:lnTo>
                <a:lnTo>
                  <a:pt x="822" y="654"/>
                </a:lnTo>
                <a:lnTo>
                  <a:pt x="820" y="656"/>
                </a:lnTo>
                <a:lnTo>
                  <a:pt x="820" y="658"/>
                </a:lnTo>
                <a:lnTo>
                  <a:pt x="818" y="660"/>
                </a:lnTo>
                <a:lnTo>
                  <a:pt x="818" y="660"/>
                </a:lnTo>
                <a:lnTo>
                  <a:pt x="818" y="662"/>
                </a:lnTo>
                <a:lnTo>
                  <a:pt x="816" y="662"/>
                </a:lnTo>
                <a:lnTo>
                  <a:pt x="816" y="664"/>
                </a:lnTo>
                <a:lnTo>
                  <a:pt x="814" y="664"/>
                </a:lnTo>
                <a:lnTo>
                  <a:pt x="812" y="666"/>
                </a:lnTo>
                <a:lnTo>
                  <a:pt x="810" y="668"/>
                </a:lnTo>
                <a:lnTo>
                  <a:pt x="810" y="669"/>
                </a:lnTo>
                <a:lnTo>
                  <a:pt x="808" y="671"/>
                </a:lnTo>
                <a:lnTo>
                  <a:pt x="808" y="673"/>
                </a:lnTo>
                <a:lnTo>
                  <a:pt x="807" y="673"/>
                </a:lnTo>
                <a:lnTo>
                  <a:pt x="807" y="675"/>
                </a:lnTo>
                <a:lnTo>
                  <a:pt x="805" y="675"/>
                </a:lnTo>
                <a:lnTo>
                  <a:pt x="805" y="677"/>
                </a:lnTo>
                <a:lnTo>
                  <a:pt x="805" y="679"/>
                </a:lnTo>
                <a:lnTo>
                  <a:pt x="803" y="679"/>
                </a:lnTo>
                <a:lnTo>
                  <a:pt x="801" y="679"/>
                </a:lnTo>
                <a:lnTo>
                  <a:pt x="799" y="679"/>
                </a:lnTo>
                <a:lnTo>
                  <a:pt x="797" y="679"/>
                </a:lnTo>
                <a:lnTo>
                  <a:pt x="795" y="679"/>
                </a:lnTo>
                <a:lnTo>
                  <a:pt x="793" y="679"/>
                </a:lnTo>
                <a:lnTo>
                  <a:pt x="792" y="677"/>
                </a:lnTo>
                <a:lnTo>
                  <a:pt x="790" y="677"/>
                </a:lnTo>
                <a:lnTo>
                  <a:pt x="788" y="679"/>
                </a:lnTo>
                <a:lnTo>
                  <a:pt x="786" y="679"/>
                </a:lnTo>
                <a:lnTo>
                  <a:pt x="784" y="679"/>
                </a:lnTo>
                <a:lnTo>
                  <a:pt x="782" y="679"/>
                </a:lnTo>
                <a:lnTo>
                  <a:pt x="780" y="679"/>
                </a:lnTo>
                <a:lnTo>
                  <a:pt x="778" y="679"/>
                </a:lnTo>
                <a:lnTo>
                  <a:pt x="777" y="679"/>
                </a:lnTo>
                <a:lnTo>
                  <a:pt x="775" y="679"/>
                </a:lnTo>
                <a:lnTo>
                  <a:pt x="773" y="679"/>
                </a:lnTo>
                <a:lnTo>
                  <a:pt x="771" y="679"/>
                </a:lnTo>
                <a:lnTo>
                  <a:pt x="771" y="679"/>
                </a:lnTo>
                <a:lnTo>
                  <a:pt x="771" y="679"/>
                </a:lnTo>
                <a:lnTo>
                  <a:pt x="771" y="681"/>
                </a:lnTo>
                <a:lnTo>
                  <a:pt x="769" y="683"/>
                </a:lnTo>
                <a:lnTo>
                  <a:pt x="769" y="684"/>
                </a:lnTo>
                <a:lnTo>
                  <a:pt x="767" y="686"/>
                </a:lnTo>
                <a:lnTo>
                  <a:pt x="767" y="688"/>
                </a:lnTo>
                <a:lnTo>
                  <a:pt x="765" y="690"/>
                </a:lnTo>
                <a:lnTo>
                  <a:pt x="765" y="692"/>
                </a:lnTo>
                <a:lnTo>
                  <a:pt x="763" y="692"/>
                </a:lnTo>
                <a:lnTo>
                  <a:pt x="763" y="694"/>
                </a:lnTo>
                <a:lnTo>
                  <a:pt x="762" y="696"/>
                </a:lnTo>
                <a:lnTo>
                  <a:pt x="762" y="698"/>
                </a:lnTo>
                <a:lnTo>
                  <a:pt x="760" y="699"/>
                </a:lnTo>
                <a:lnTo>
                  <a:pt x="758" y="701"/>
                </a:lnTo>
                <a:lnTo>
                  <a:pt x="756" y="701"/>
                </a:lnTo>
                <a:lnTo>
                  <a:pt x="756" y="703"/>
                </a:lnTo>
                <a:lnTo>
                  <a:pt x="754" y="703"/>
                </a:lnTo>
                <a:lnTo>
                  <a:pt x="754" y="705"/>
                </a:lnTo>
                <a:lnTo>
                  <a:pt x="752" y="705"/>
                </a:lnTo>
                <a:lnTo>
                  <a:pt x="750" y="705"/>
                </a:lnTo>
                <a:lnTo>
                  <a:pt x="748" y="705"/>
                </a:lnTo>
                <a:lnTo>
                  <a:pt x="748" y="707"/>
                </a:lnTo>
                <a:lnTo>
                  <a:pt x="747" y="707"/>
                </a:lnTo>
                <a:lnTo>
                  <a:pt x="745" y="709"/>
                </a:lnTo>
                <a:lnTo>
                  <a:pt x="743" y="709"/>
                </a:lnTo>
                <a:lnTo>
                  <a:pt x="743" y="707"/>
                </a:lnTo>
                <a:lnTo>
                  <a:pt x="743" y="705"/>
                </a:lnTo>
                <a:lnTo>
                  <a:pt x="743" y="703"/>
                </a:lnTo>
                <a:lnTo>
                  <a:pt x="743" y="701"/>
                </a:lnTo>
                <a:lnTo>
                  <a:pt x="743" y="699"/>
                </a:lnTo>
                <a:lnTo>
                  <a:pt x="743" y="698"/>
                </a:lnTo>
                <a:lnTo>
                  <a:pt x="743" y="696"/>
                </a:lnTo>
                <a:lnTo>
                  <a:pt x="741" y="696"/>
                </a:lnTo>
                <a:lnTo>
                  <a:pt x="739" y="694"/>
                </a:lnTo>
                <a:lnTo>
                  <a:pt x="737" y="692"/>
                </a:lnTo>
                <a:lnTo>
                  <a:pt x="737" y="690"/>
                </a:lnTo>
                <a:lnTo>
                  <a:pt x="737" y="688"/>
                </a:lnTo>
                <a:lnTo>
                  <a:pt x="737" y="686"/>
                </a:lnTo>
                <a:lnTo>
                  <a:pt x="735" y="686"/>
                </a:lnTo>
                <a:lnTo>
                  <a:pt x="733" y="686"/>
                </a:lnTo>
                <a:lnTo>
                  <a:pt x="732" y="686"/>
                </a:lnTo>
                <a:lnTo>
                  <a:pt x="730" y="686"/>
                </a:lnTo>
                <a:lnTo>
                  <a:pt x="728" y="686"/>
                </a:lnTo>
                <a:lnTo>
                  <a:pt x="728" y="684"/>
                </a:lnTo>
                <a:lnTo>
                  <a:pt x="726" y="683"/>
                </a:lnTo>
                <a:lnTo>
                  <a:pt x="724" y="684"/>
                </a:lnTo>
                <a:lnTo>
                  <a:pt x="722" y="684"/>
                </a:lnTo>
                <a:lnTo>
                  <a:pt x="722" y="684"/>
                </a:lnTo>
                <a:lnTo>
                  <a:pt x="720" y="684"/>
                </a:lnTo>
                <a:lnTo>
                  <a:pt x="718" y="686"/>
                </a:lnTo>
                <a:lnTo>
                  <a:pt x="717" y="686"/>
                </a:lnTo>
                <a:lnTo>
                  <a:pt x="715" y="684"/>
                </a:lnTo>
                <a:lnTo>
                  <a:pt x="713" y="683"/>
                </a:lnTo>
                <a:lnTo>
                  <a:pt x="711" y="684"/>
                </a:lnTo>
                <a:lnTo>
                  <a:pt x="709" y="684"/>
                </a:lnTo>
                <a:lnTo>
                  <a:pt x="709" y="686"/>
                </a:lnTo>
                <a:lnTo>
                  <a:pt x="707" y="686"/>
                </a:lnTo>
                <a:lnTo>
                  <a:pt x="705" y="686"/>
                </a:lnTo>
                <a:lnTo>
                  <a:pt x="705" y="684"/>
                </a:lnTo>
                <a:lnTo>
                  <a:pt x="703" y="684"/>
                </a:lnTo>
                <a:lnTo>
                  <a:pt x="702" y="684"/>
                </a:lnTo>
                <a:lnTo>
                  <a:pt x="700" y="684"/>
                </a:lnTo>
                <a:lnTo>
                  <a:pt x="698" y="684"/>
                </a:lnTo>
                <a:lnTo>
                  <a:pt x="698" y="686"/>
                </a:lnTo>
                <a:lnTo>
                  <a:pt x="696" y="686"/>
                </a:lnTo>
                <a:lnTo>
                  <a:pt x="696" y="688"/>
                </a:lnTo>
                <a:lnTo>
                  <a:pt x="696" y="690"/>
                </a:lnTo>
                <a:lnTo>
                  <a:pt x="694" y="692"/>
                </a:lnTo>
                <a:lnTo>
                  <a:pt x="696" y="692"/>
                </a:lnTo>
                <a:lnTo>
                  <a:pt x="696" y="694"/>
                </a:lnTo>
                <a:lnTo>
                  <a:pt x="696" y="696"/>
                </a:lnTo>
                <a:lnTo>
                  <a:pt x="694" y="698"/>
                </a:lnTo>
                <a:lnTo>
                  <a:pt x="692" y="698"/>
                </a:lnTo>
                <a:lnTo>
                  <a:pt x="690" y="699"/>
                </a:lnTo>
                <a:lnTo>
                  <a:pt x="688" y="699"/>
                </a:lnTo>
                <a:lnTo>
                  <a:pt x="687" y="699"/>
                </a:lnTo>
                <a:lnTo>
                  <a:pt x="685" y="701"/>
                </a:lnTo>
                <a:lnTo>
                  <a:pt x="683" y="701"/>
                </a:lnTo>
                <a:lnTo>
                  <a:pt x="683" y="703"/>
                </a:lnTo>
                <a:lnTo>
                  <a:pt x="681" y="703"/>
                </a:lnTo>
                <a:lnTo>
                  <a:pt x="679" y="703"/>
                </a:lnTo>
                <a:lnTo>
                  <a:pt x="677" y="705"/>
                </a:lnTo>
                <a:lnTo>
                  <a:pt x="677" y="707"/>
                </a:lnTo>
                <a:lnTo>
                  <a:pt x="677" y="709"/>
                </a:lnTo>
                <a:lnTo>
                  <a:pt x="675" y="709"/>
                </a:lnTo>
                <a:lnTo>
                  <a:pt x="675" y="709"/>
                </a:lnTo>
                <a:lnTo>
                  <a:pt x="675" y="707"/>
                </a:lnTo>
                <a:lnTo>
                  <a:pt x="673" y="707"/>
                </a:lnTo>
                <a:lnTo>
                  <a:pt x="672" y="707"/>
                </a:lnTo>
                <a:lnTo>
                  <a:pt x="670" y="709"/>
                </a:lnTo>
                <a:lnTo>
                  <a:pt x="668" y="709"/>
                </a:lnTo>
                <a:lnTo>
                  <a:pt x="666" y="709"/>
                </a:lnTo>
                <a:lnTo>
                  <a:pt x="666" y="711"/>
                </a:lnTo>
                <a:lnTo>
                  <a:pt x="664" y="711"/>
                </a:lnTo>
                <a:lnTo>
                  <a:pt x="664" y="713"/>
                </a:lnTo>
                <a:lnTo>
                  <a:pt x="662" y="713"/>
                </a:lnTo>
                <a:lnTo>
                  <a:pt x="662" y="714"/>
                </a:lnTo>
                <a:lnTo>
                  <a:pt x="662" y="716"/>
                </a:lnTo>
                <a:lnTo>
                  <a:pt x="660" y="718"/>
                </a:lnTo>
                <a:lnTo>
                  <a:pt x="660" y="720"/>
                </a:lnTo>
                <a:lnTo>
                  <a:pt x="658" y="722"/>
                </a:lnTo>
                <a:lnTo>
                  <a:pt x="658" y="724"/>
                </a:lnTo>
                <a:lnTo>
                  <a:pt x="657" y="724"/>
                </a:lnTo>
                <a:lnTo>
                  <a:pt x="657" y="724"/>
                </a:lnTo>
                <a:lnTo>
                  <a:pt x="657" y="726"/>
                </a:lnTo>
                <a:lnTo>
                  <a:pt x="655" y="728"/>
                </a:lnTo>
                <a:lnTo>
                  <a:pt x="653" y="729"/>
                </a:lnTo>
                <a:lnTo>
                  <a:pt x="651" y="729"/>
                </a:lnTo>
                <a:lnTo>
                  <a:pt x="651" y="731"/>
                </a:lnTo>
                <a:lnTo>
                  <a:pt x="651" y="733"/>
                </a:lnTo>
                <a:lnTo>
                  <a:pt x="649" y="733"/>
                </a:lnTo>
                <a:lnTo>
                  <a:pt x="647" y="735"/>
                </a:lnTo>
                <a:lnTo>
                  <a:pt x="645" y="737"/>
                </a:lnTo>
                <a:lnTo>
                  <a:pt x="643" y="739"/>
                </a:lnTo>
                <a:lnTo>
                  <a:pt x="642" y="739"/>
                </a:lnTo>
                <a:lnTo>
                  <a:pt x="640" y="741"/>
                </a:lnTo>
                <a:lnTo>
                  <a:pt x="638" y="743"/>
                </a:lnTo>
                <a:lnTo>
                  <a:pt x="636" y="744"/>
                </a:lnTo>
                <a:lnTo>
                  <a:pt x="634" y="744"/>
                </a:lnTo>
                <a:lnTo>
                  <a:pt x="634" y="746"/>
                </a:lnTo>
                <a:lnTo>
                  <a:pt x="632" y="746"/>
                </a:lnTo>
                <a:lnTo>
                  <a:pt x="632" y="748"/>
                </a:lnTo>
                <a:lnTo>
                  <a:pt x="632" y="750"/>
                </a:lnTo>
                <a:lnTo>
                  <a:pt x="632" y="752"/>
                </a:lnTo>
                <a:lnTo>
                  <a:pt x="630" y="752"/>
                </a:lnTo>
                <a:lnTo>
                  <a:pt x="628" y="754"/>
                </a:lnTo>
                <a:lnTo>
                  <a:pt x="628" y="754"/>
                </a:lnTo>
                <a:lnTo>
                  <a:pt x="627" y="756"/>
                </a:lnTo>
                <a:lnTo>
                  <a:pt x="625" y="758"/>
                </a:lnTo>
                <a:lnTo>
                  <a:pt x="623" y="759"/>
                </a:lnTo>
                <a:lnTo>
                  <a:pt x="621" y="759"/>
                </a:lnTo>
                <a:lnTo>
                  <a:pt x="619" y="758"/>
                </a:lnTo>
                <a:lnTo>
                  <a:pt x="619" y="759"/>
                </a:lnTo>
                <a:lnTo>
                  <a:pt x="617" y="759"/>
                </a:lnTo>
                <a:lnTo>
                  <a:pt x="615" y="759"/>
                </a:lnTo>
                <a:lnTo>
                  <a:pt x="613" y="761"/>
                </a:lnTo>
                <a:lnTo>
                  <a:pt x="612" y="761"/>
                </a:lnTo>
                <a:lnTo>
                  <a:pt x="610" y="761"/>
                </a:lnTo>
                <a:lnTo>
                  <a:pt x="610" y="759"/>
                </a:lnTo>
                <a:lnTo>
                  <a:pt x="608" y="759"/>
                </a:lnTo>
                <a:lnTo>
                  <a:pt x="606" y="761"/>
                </a:lnTo>
                <a:lnTo>
                  <a:pt x="604" y="761"/>
                </a:lnTo>
                <a:lnTo>
                  <a:pt x="602" y="761"/>
                </a:lnTo>
                <a:lnTo>
                  <a:pt x="600" y="761"/>
                </a:lnTo>
                <a:lnTo>
                  <a:pt x="598" y="761"/>
                </a:lnTo>
                <a:lnTo>
                  <a:pt x="597" y="761"/>
                </a:lnTo>
                <a:lnTo>
                  <a:pt x="595" y="761"/>
                </a:lnTo>
                <a:lnTo>
                  <a:pt x="593" y="759"/>
                </a:lnTo>
                <a:lnTo>
                  <a:pt x="593" y="761"/>
                </a:lnTo>
                <a:lnTo>
                  <a:pt x="591" y="761"/>
                </a:lnTo>
                <a:lnTo>
                  <a:pt x="591" y="763"/>
                </a:lnTo>
                <a:lnTo>
                  <a:pt x="589" y="763"/>
                </a:lnTo>
                <a:lnTo>
                  <a:pt x="587" y="763"/>
                </a:lnTo>
                <a:lnTo>
                  <a:pt x="587" y="761"/>
                </a:lnTo>
                <a:lnTo>
                  <a:pt x="587" y="759"/>
                </a:lnTo>
                <a:lnTo>
                  <a:pt x="585" y="759"/>
                </a:lnTo>
                <a:lnTo>
                  <a:pt x="585" y="758"/>
                </a:lnTo>
                <a:lnTo>
                  <a:pt x="583" y="756"/>
                </a:lnTo>
                <a:lnTo>
                  <a:pt x="582" y="756"/>
                </a:lnTo>
                <a:lnTo>
                  <a:pt x="580" y="756"/>
                </a:lnTo>
                <a:lnTo>
                  <a:pt x="580" y="756"/>
                </a:lnTo>
                <a:lnTo>
                  <a:pt x="578" y="756"/>
                </a:lnTo>
                <a:lnTo>
                  <a:pt x="576" y="756"/>
                </a:lnTo>
                <a:lnTo>
                  <a:pt x="574" y="756"/>
                </a:lnTo>
                <a:lnTo>
                  <a:pt x="572" y="756"/>
                </a:lnTo>
                <a:lnTo>
                  <a:pt x="572" y="758"/>
                </a:lnTo>
                <a:lnTo>
                  <a:pt x="570" y="758"/>
                </a:lnTo>
                <a:lnTo>
                  <a:pt x="568" y="758"/>
                </a:lnTo>
                <a:lnTo>
                  <a:pt x="567" y="758"/>
                </a:lnTo>
                <a:lnTo>
                  <a:pt x="568" y="759"/>
                </a:lnTo>
                <a:lnTo>
                  <a:pt x="570" y="759"/>
                </a:lnTo>
                <a:lnTo>
                  <a:pt x="570" y="761"/>
                </a:lnTo>
                <a:lnTo>
                  <a:pt x="572" y="763"/>
                </a:lnTo>
                <a:lnTo>
                  <a:pt x="574" y="765"/>
                </a:lnTo>
                <a:lnTo>
                  <a:pt x="574" y="767"/>
                </a:lnTo>
                <a:lnTo>
                  <a:pt x="574" y="769"/>
                </a:lnTo>
                <a:lnTo>
                  <a:pt x="574" y="769"/>
                </a:lnTo>
                <a:lnTo>
                  <a:pt x="572" y="771"/>
                </a:lnTo>
                <a:lnTo>
                  <a:pt x="572" y="773"/>
                </a:lnTo>
                <a:lnTo>
                  <a:pt x="572" y="774"/>
                </a:lnTo>
                <a:lnTo>
                  <a:pt x="570" y="774"/>
                </a:lnTo>
                <a:lnTo>
                  <a:pt x="570" y="776"/>
                </a:lnTo>
                <a:lnTo>
                  <a:pt x="570" y="778"/>
                </a:lnTo>
                <a:lnTo>
                  <a:pt x="570" y="780"/>
                </a:lnTo>
                <a:lnTo>
                  <a:pt x="570" y="782"/>
                </a:lnTo>
                <a:lnTo>
                  <a:pt x="570" y="784"/>
                </a:lnTo>
                <a:lnTo>
                  <a:pt x="570" y="786"/>
                </a:lnTo>
                <a:lnTo>
                  <a:pt x="570" y="788"/>
                </a:lnTo>
                <a:lnTo>
                  <a:pt x="570" y="789"/>
                </a:lnTo>
                <a:lnTo>
                  <a:pt x="570" y="791"/>
                </a:lnTo>
                <a:lnTo>
                  <a:pt x="570" y="793"/>
                </a:lnTo>
                <a:lnTo>
                  <a:pt x="570" y="795"/>
                </a:lnTo>
                <a:lnTo>
                  <a:pt x="570" y="797"/>
                </a:lnTo>
                <a:lnTo>
                  <a:pt x="570" y="799"/>
                </a:lnTo>
                <a:lnTo>
                  <a:pt x="572" y="801"/>
                </a:lnTo>
                <a:lnTo>
                  <a:pt x="572" y="803"/>
                </a:lnTo>
                <a:lnTo>
                  <a:pt x="572" y="805"/>
                </a:lnTo>
                <a:lnTo>
                  <a:pt x="572" y="806"/>
                </a:lnTo>
                <a:lnTo>
                  <a:pt x="572" y="808"/>
                </a:lnTo>
                <a:lnTo>
                  <a:pt x="572" y="810"/>
                </a:lnTo>
                <a:lnTo>
                  <a:pt x="572" y="812"/>
                </a:lnTo>
                <a:lnTo>
                  <a:pt x="572" y="812"/>
                </a:lnTo>
                <a:lnTo>
                  <a:pt x="574" y="814"/>
                </a:lnTo>
                <a:lnTo>
                  <a:pt x="574" y="816"/>
                </a:lnTo>
                <a:lnTo>
                  <a:pt x="574" y="818"/>
                </a:lnTo>
                <a:lnTo>
                  <a:pt x="574" y="820"/>
                </a:lnTo>
                <a:lnTo>
                  <a:pt x="574" y="821"/>
                </a:lnTo>
                <a:lnTo>
                  <a:pt x="574" y="823"/>
                </a:lnTo>
                <a:lnTo>
                  <a:pt x="574" y="825"/>
                </a:lnTo>
                <a:lnTo>
                  <a:pt x="574" y="827"/>
                </a:lnTo>
                <a:lnTo>
                  <a:pt x="574" y="829"/>
                </a:lnTo>
                <a:lnTo>
                  <a:pt x="574" y="831"/>
                </a:lnTo>
                <a:lnTo>
                  <a:pt x="576" y="833"/>
                </a:lnTo>
                <a:lnTo>
                  <a:pt x="578" y="835"/>
                </a:lnTo>
                <a:lnTo>
                  <a:pt x="580" y="836"/>
                </a:lnTo>
                <a:lnTo>
                  <a:pt x="580" y="838"/>
                </a:lnTo>
                <a:lnTo>
                  <a:pt x="582" y="838"/>
                </a:lnTo>
                <a:lnTo>
                  <a:pt x="582" y="840"/>
                </a:lnTo>
                <a:lnTo>
                  <a:pt x="583" y="840"/>
                </a:lnTo>
                <a:lnTo>
                  <a:pt x="585" y="842"/>
                </a:lnTo>
                <a:lnTo>
                  <a:pt x="583" y="844"/>
                </a:lnTo>
                <a:lnTo>
                  <a:pt x="583" y="846"/>
                </a:lnTo>
                <a:lnTo>
                  <a:pt x="583" y="848"/>
                </a:lnTo>
                <a:lnTo>
                  <a:pt x="583" y="850"/>
                </a:lnTo>
                <a:lnTo>
                  <a:pt x="583" y="851"/>
                </a:lnTo>
                <a:lnTo>
                  <a:pt x="582" y="853"/>
                </a:lnTo>
                <a:lnTo>
                  <a:pt x="582" y="855"/>
                </a:lnTo>
                <a:lnTo>
                  <a:pt x="582" y="857"/>
                </a:lnTo>
                <a:lnTo>
                  <a:pt x="582" y="857"/>
                </a:lnTo>
                <a:lnTo>
                  <a:pt x="582" y="859"/>
                </a:lnTo>
                <a:lnTo>
                  <a:pt x="580" y="859"/>
                </a:lnTo>
                <a:lnTo>
                  <a:pt x="580" y="861"/>
                </a:lnTo>
                <a:lnTo>
                  <a:pt x="580" y="863"/>
                </a:lnTo>
                <a:lnTo>
                  <a:pt x="580" y="865"/>
                </a:lnTo>
                <a:lnTo>
                  <a:pt x="580" y="866"/>
                </a:lnTo>
                <a:lnTo>
                  <a:pt x="580" y="868"/>
                </a:lnTo>
                <a:lnTo>
                  <a:pt x="582" y="868"/>
                </a:lnTo>
                <a:lnTo>
                  <a:pt x="580" y="878"/>
                </a:lnTo>
                <a:lnTo>
                  <a:pt x="580" y="883"/>
                </a:lnTo>
                <a:lnTo>
                  <a:pt x="574" y="891"/>
                </a:lnTo>
                <a:lnTo>
                  <a:pt x="565" y="891"/>
                </a:lnTo>
                <a:lnTo>
                  <a:pt x="559" y="889"/>
                </a:lnTo>
                <a:lnTo>
                  <a:pt x="548" y="874"/>
                </a:lnTo>
                <a:lnTo>
                  <a:pt x="542" y="868"/>
                </a:lnTo>
                <a:lnTo>
                  <a:pt x="535" y="857"/>
                </a:lnTo>
                <a:lnTo>
                  <a:pt x="531" y="848"/>
                </a:lnTo>
                <a:lnTo>
                  <a:pt x="529" y="848"/>
                </a:lnTo>
                <a:lnTo>
                  <a:pt x="525" y="840"/>
                </a:lnTo>
                <a:lnTo>
                  <a:pt x="520" y="833"/>
                </a:lnTo>
                <a:lnTo>
                  <a:pt x="516" y="831"/>
                </a:lnTo>
                <a:lnTo>
                  <a:pt x="514" y="829"/>
                </a:lnTo>
                <a:lnTo>
                  <a:pt x="514" y="827"/>
                </a:lnTo>
                <a:lnTo>
                  <a:pt x="512" y="825"/>
                </a:lnTo>
                <a:lnTo>
                  <a:pt x="512" y="823"/>
                </a:lnTo>
                <a:lnTo>
                  <a:pt x="510" y="823"/>
                </a:lnTo>
                <a:lnTo>
                  <a:pt x="510" y="821"/>
                </a:lnTo>
                <a:lnTo>
                  <a:pt x="508" y="821"/>
                </a:lnTo>
                <a:lnTo>
                  <a:pt x="508" y="820"/>
                </a:lnTo>
                <a:lnTo>
                  <a:pt x="506" y="818"/>
                </a:lnTo>
                <a:lnTo>
                  <a:pt x="506" y="816"/>
                </a:lnTo>
                <a:lnTo>
                  <a:pt x="505" y="816"/>
                </a:lnTo>
                <a:lnTo>
                  <a:pt x="505" y="814"/>
                </a:lnTo>
                <a:lnTo>
                  <a:pt x="505" y="812"/>
                </a:lnTo>
                <a:lnTo>
                  <a:pt x="503" y="812"/>
                </a:lnTo>
                <a:lnTo>
                  <a:pt x="503" y="812"/>
                </a:lnTo>
                <a:lnTo>
                  <a:pt x="501" y="812"/>
                </a:lnTo>
                <a:lnTo>
                  <a:pt x="501" y="810"/>
                </a:lnTo>
                <a:lnTo>
                  <a:pt x="499" y="808"/>
                </a:lnTo>
                <a:lnTo>
                  <a:pt x="499" y="806"/>
                </a:lnTo>
                <a:lnTo>
                  <a:pt x="497" y="806"/>
                </a:lnTo>
                <a:lnTo>
                  <a:pt x="497" y="805"/>
                </a:lnTo>
                <a:lnTo>
                  <a:pt x="495" y="803"/>
                </a:lnTo>
                <a:lnTo>
                  <a:pt x="495" y="801"/>
                </a:lnTo>
                <a:lnTo>
                  <a:pt x="493" y="801"/>
                </a:lnTo>
                <a:lnTo>
                  <a:pt x="493" y="799"/>
                </a:lnTo>
                <a:lnTo>
                  <a:pt x="491" y="799"/>
                </a:lnTo>
                <a:lnTo>
                  <a:pt x="491" y="797"/>
                </a:lnTo>
                <a:lnTo>
                  <a:pt x="491" y="795"/>
                </a:lnTo>
                <a:lnTo>
                  <a:pt x="490" y="795"/>
                </a:lnTo>
                <a:lnTo>
                  <a:pt x="490" y="793"/>
                </a:lnTo>
                <a:lnTo>
                  <a:pt x="488" y="791"/>
                </a:lnTo>
                <a:lnTo>
                  <a:pt x="488" y="789"/>
                </a:lnTo>
                <a:lnTo>
                  <a:pt x="486" y="789"/>
                </a:lnTo>
                <a:lnTo>
                  <a:pt x="486" y="788"/>
                </a:lnTo>
                <a:lnTo>
                  <a:pt x="486" y="788"/>
                </a:lnTo>
                <a:lnTo>
                  <a:pt x="486" y="786"/>
                </a:lnTo>
                <a:lnTo>
                  <a:pt x="486" y="784"/>
                </a:lnTo>
                <a:lnTo>
                  <a:pt x="484" y="784"/>
                </a:lnTo>
                <a:lnTo>
                  <a:pt x="484" y="782"/>
                </a:lnTo>
                <a:lnTo>
                  <a:pt x="482" y="780"/>
                </a:lnTo>
                <a:lnTo>
                  <a:pt x="482" y="778"/>
                </a:lnTo>
                <a:lnTo>
                  <a:pt x="480" y="778"/>
                </a:lnTo>
                <a:lnTo>
                  <a:pt x="480" y="776"/>
                </a:lnTo>
                <a:lnTo>
                  <a:pt x="478" y="774"/>
                </a:lnTo>
                <a:lnTo>
                  <a:pt x="476" y="773"/>
                </a:lnTo>
                <a:lnTo>
                  <a:pt x="476" y="771"/>
                </a:lnTo>
                <a:lnTo>
                  <a:pt x="475" y="769"/>
                </a:lnTo>
                <a:lnTo>
                  <a:pt x="475" y="769"/>
                </a:lnTo>
                <a:lnTo>
                  <a:pt x="473" y="769"/>
                </a:lnTo>
                <a:lnTo>
                  <a:pt x="473" y="767"/>
                </a:lnTo>
                <a:lnTo>
                  <a:pt x="471" y="765"/>
                </a:lnTo>
                <a:lnTo>
                  <a:pt x="471" y="763"/>
                </a:lnTo>
                <a:lnTo>
                  <a:pt x="469" y="763"/>
                </a:lnTo>
                <a:lnTo>
                  <a:pt x="469" y="761"/>
                </a:lnTo>
                <a:lnTo>
                  <a:pt x="469" y="759"/>
                </a:lnTo>
                <a:lnTo>
                  <a:pt x="467" y="758"/>
                </a:lnTo>
                <a:lnTo>
                  <a:pt x="465" y="756"/>
                </a:lnTo>
                <a:lnTo>
                  <a:pt x="465" y="754"/>
                </a:lnTo>
                <a:lnTo>
                  <a:pt x="463" y="754"/>
                </a:lnTo>
                <a:lnTo>
                  <a:pt x="463" y="752"/>
                </a:lnTo>
                <a:lnTo>
                  <a:pt x="461" y="750"/>
                </a:lnTo>
                <a:lnTo>
                  <a:pt x="460" y="748"/>
                </a:lnTo>
                <a:lnTo>
                  <a:pt x="460" y="746"/>
                </a:lnTo>
                <a:lnTo>
                  <a:pt x="458" y="744"/>
                </a:lnTo>
                <a:lnTo>
                  <a:pt x="458" y="743"/>
                </a:lnTo>
                <a:lnTo>
                  <a:pt x="456" y="741"/>
                </a:lnTo>
                <a:lnTo>
                  <a:pt x="456" y="739"/>
                </a:lnTo>
                <a:lnTo>
                  <a:pt x="454" y="739"/>
                </a:lnTo>
                <a:lnTo>
                  <a:pt x="454" y="737"/>
                </a:lnTo>
                <a:lnTo>
                  <a:pt x="452" y="735"/>
                </a:lnTo>
                <a:lnTo>
                  <a:pt x="452" y="733"/>
                </a:lnTo>
                <a:lnTo>
                  <a:pt x="450" y="733"/>
                </a:lnTo>
                <a:lnTo>
                  <a:pt x="450" y="731"/>
                </a:lnTo>
                <a:lnTo>
                  <a:pt x="448" y="729"/>
                </a:lnTo>
                <a:lnTo>
                  <a:pt x="448" y="728"/>
                </a:lnTo>
                <a:lnTo>
                  <a:pt x="446" y="728"/>
                </a:lnTo>
                <a:lnTo>
                  <a:pt x="446" y="726"/>
                </a:lnTo>
                <a:lnTo>
                  <a:pt x="445" y="724"/>
                </a:lnTo>
                <a:lnTo>
                  <a:pt x="445" y="724"/>
                </a:lnTo>
                <a:lnTo>
                  <a:pt x="443" y="722"/>
                </a:lnTo>
                <a:lnTo>
                  <a:pt x="443" y="720"/>
                </a:lnTo>
                <a:lnTo>
                  <a:pt x="441" y="718"/>
                </a:lnTo>
                <a:lnTo>
                  <a:pt x="441" y="716"/>
                </a:lnTo>
                <a:lnTo>
                  <a:pt x="439" y="714"/>
                </a:lnTo>
                <a:lnTo>
                  <a:pt x="441" y="713"/>
                </a:lnTo>
                <a:lnTo>
                  <a:pt x="441" y="711"/>
                </a:lnTo>
                <a:lnTo>
                  <a:pt x="437" y="711"/>
                </a:lnTo>
                <a:lnTo>
                  <a:pt x="437" y="709"/>
                </a:lnTo>
                <a:lnTo>
                  <a:pt x="437" y="707"/>
                </a:lnTo>
                <a:lnTo>
                  <a:pt x="437" y="707"/>
                </a:lnTo>
                <a:lnTo>
                  <a:pt x="437" y="705"/>
                </a:lnTo>
                <a:lnTo>
                  <a:pt x="437" y="703"/>
                </a:lnTo>
                <a:lnTo>
                  <a:pt x="435" y="701"/>
                </a:lnTo>
                <a:lnTo>
                  <a:pt x="435" y="699"/>
                </a:lnTo>
                <a:lnTo>
                  <a:pt x="433" y="699"/>
                </a:lnTo>
                <a:lnTo>
                  <a:pt x="431" y="699"/>
                </a:lnTo>
                <a:lnTo>
                  <a:pt x="430" y="699"/>
                </a:lnTo>
                <a:lnTo>
                  <a:pt x="428" y="699"/>
                </a:lnTo>
                <a:lnTo>
                  <a:pt x="426" y="701"/>
                </a:lnTo>
                <a:lnTo>
                  <a:pt x="424" y="701"/>
                </a:lnTo>
                <a:lnTo>
                  <a:pt x="424" y="703"/>
                </a:lnTo>
                <a:lnTo>
                  <a:pt x="422" y="705"/>
                </a:lnTo>
                <a:lnTo>
                  <a:pt x="420" y="705"/>
                </a:lnTo>
                <a:lnTo>
                  <a:pt x="418" y="705"/>
                </a:lnTo>
                <a:lnTo>
                  <a:pt x="416" y="707"/>
                </a:lnTo>
                <a:lnTo>
                  <a:pt x="415" y="709"/>
                </a:lnTo>
                <a:lnTo>
                  <a:pt x="413" y="711"/>
                </a:lnTo>
                <a:lnTo>
                  <a:pt x="413" y="709"/>
                </a:lnTo>
                <a:lnTo>
                  <a:pt x="411" y="711"/>
                </a:lnTo>
                <a:lnTo>
                  <a:pt x="409" y="711"/>
                </a:lnTo>
                <a:lnTo>
                  <a:pt x="409" y="713"/>
                </a:lnTo>
                <a:lnTo>
                  <a:pt x="407" y="714"/>
                </a:lnTo>
                <a:lnTo>
                  <a:pt x="407" y="716"/>
                </a:lnTo>
                <a:lnTo>
                  <a:pt x="405" y="720"/>
                </a:lnTo>
                <a:lnTo>
                  <a:pt x="403" y="722"/>
                </a:lnTo>
                <a:lnTo>
                  <a:pt x="403" y="724"/>
                </a:lnTo>
                <a:lnTo>
                  <a:pt x="401" y="724"/>
                </a:lnTo>
                <a:lnTo>
                  <a:pt x="400" y="724"/>
                </a:lnTo>
                <a:lnTo>
                  <a:pt x="400" y="726"/>
                </a:lnTo>
                <a:lnTo>
                  <a:pt x="398" y="728"/>
                </a:lnTo>
                <a:lnTo>
                  <a:pt x="396" y="731"/>
                </a:lnTo>
                <a:lnTo>
                  <a:pt x="394" y="733"/>
                </a:lnTo>
                <a:lnTo>
                  <a:pt x="392" y="733"/>
                </a:lnTo>
                <a:lnTo>
                  <a:pt x="392" y="735"/>
                </a:lnTo>
                <a:lnTo>
                  <a:pt x="390" y="737"/>
                </a:lnTo>
                <a:lnTo>
                  <a:pt x="390" y="741"/>
                </a:lnTo>
                <a:lnTo>
                  <a:pt x="388" y="743"/>
                </a:lnTo>
                <a:lnTo>
                  <a:pt x="388" y="744"/>
                </a:lnTo>
                <a:lnTo>
                  <a:pt x="386" y="744"/>
                </a:lnTo>
                <a:lnTo>
                  <a:pt x="385" y="746"/>
                </a:lnTo>
                <a:lnTo>
                  <a:pt x="383" y="746"/>
                </a:lnTo>
                <a:lnTo>
                  <a:pt x="381" y="748"/>
                </a:lnTo>
                <a:lnTo>
                  <a:pt x="379" y="750"/>
                </a:lnTo>
                <a:lnTo>
                  <a:pt x="377" y="752"/>
                </a:lnTo>
                <a:lnTo>
                  <a:pt x="377" y="754"/>
                </a:lnTo>
                <a:lnTo>
                  <a:pt x="375" y="754"/>
                </a:lnTo>
                <a:lnTo>
                  <a:pt x="373" y="754"/>
                </a:lnTo>
                <a:lnTo>
                  <a:pt x="373" y="756"/>
                </a:lnTo>
                <a:lnTo>
                  <a:pt x="373" y="758"/>
                </a:lnTo>
                <a:lnTo>
                  <a:pt x="373" y="759"/>
                </a:lnTo>
                <a:lnTo>
                  <a:pt x="373" y="761"/>
                </a:lnTo>
                <a:lnTo>
                  <a:pt x="373" y="763"/>
                </a:lnTo>
                <a:lnTo>
                  <a:pt x="373" y="765"/>
                </a:lnTo>
                <a:lnTo>
                  <a:pt x="373" y="767"/>
                </a:lnTo>
                <a:lnTo>
                  <a:pt x="371" y="769"/>
                </a:lnTo>
                <a:lnTo>
                  <a:pt x="371" y="769"/>
                </a:lnTo>
                <a:lnTo>
                  <a:pt x="371" y="771"/>
                </a:lnTo>
                <a:lnTo>
                  <a:pt x="371" y="773"/>
                </a:lnTo>
                <a:lnTo>
                  <a:pt x="366" y="771"/>
                </a:lnTo>
                <a:lnTo>
                  <a:pt x="355" y="756"/>
                </a:lnTo>
                <a:lnTo>
                  <a:pt x="356" y="741"/>
                </a:lnTo>
                <a:lnTo>
                  <a:pt x="356" y="737"/>
                </a:lnTo>
                <a:lnTo>
                  <a:pt x="360" y="726"/>
                </a:lnTo>
                <a:lnTo>
                  <a:pt x="358" y="714"/>
                </a:lnTo>
                <a:lnTo>
                  <a:pt x="360" y="703"/>
                </a:lnTo>
                <a:lnTo>
                  <a:pt x="370" y="694"/>
                </a:lnTo>
                <a:lnTo>
                  <a:pt x="371" y="679"/>
                </a:lnTo>
                <a:lnTo>
                  <a:pt x="373" y="677"/>
                </a:lnTo>
                <a:lnTo>
                  <a:pt x="364" y="675"/>
                </a:lnTo>
                <a:lnTo>
                  <a:pt x="364" y="677"/>
                </a:lnTo>
                <a:lnTo>
                  <a:pt x="362" y="677"/>
                </a:lnTo>
                <a:lnTo>
                  <a:pt x="360" y="677"/>
                </a:lnTo>
                <a:lnTo>
                  <a:pt x="358" y="675"/>
                </a:lnTo>
                <a:lnTo>
                  <a:pt x="356" y="675"/>
                </a:lnTo>
                <a:lnTo>
                  <a:pt x="356" y="673"/>
                </a:lnTo>
                <a:lnTo>
                  <a:pt x="355" y="671"/>
                </a:lnTo>
                <a:lnTo>
                  <a:pt x="353" y="671"/>
                </a:lnTo>
                <a:lnTo>
                  <a:pt x="353" y="673"/>
                </a:lnTo>
                <a:lnTo>
                  <a:pt x="353" y="675"/>
                </a:lnTo>
                <a:lnTo>
                  <a:pt x="351" y="677"/>
                </a:lnTo>
                <a:lnTo>
                  <a:pt x="351" y="679"/>
                </a:lnTo>
                <a:lnTo>
                  <a:pt x="351" y="679"/>
                </a:lnTo>
                <a:lnTo>
                  <a:pt x="353" y="679"/>
                </a:lnTo>
                <a:lnTo>
                  <a:pt x="353" y="681"/>
                </a:lnTo>
                <a:lnTo>
                  <a:pt x="353" y="683"/>
                </a:lnTo>
                <a:lnTo>
                  <a:pt x="355" y="684"/>
                </a:lnTo>
                <a:lnTo>
                  <a:pt x="355" y="686"/>
                </a:lnTo>
                <a:lnTo>
                  <a:pt x="356" y="688"/>
                </a:lnTo>
                <a:lnTo>
                  <a:pt x="356" y="690"/>
                </a:lnTo>
                <a:lnTo>
                  <a:pt x="356" y="692"/>
                </a:lnTo>
                <a:lnTo>
                  <a:pt x="358" y="694"/>
                </a:lnTo>
                <a:lnTo>
                  <a:pt x="358" y="696"/>
                </a:lnTo>
                <a:lnTo>
                  <a:pt x="356" y="698"/>
                </a:lnTo>
                <a:lnTo>
                  <a:pt x="356" y="699"/>
                </a:lnTo>
                <a:lnTo>
                  <a:pt x="356" y="701"/>
                </a:lnTo>
                <a:lnTo>
                  <a:pt x="355" y="703"/>
                </a:lnTo>
                <a:lnTo>
                  <a:pt x="355" y="705"/>
                </a:lnTo>
                <a:lnTo>
                  <a:pt x="353" y="707"/>
                </a:lnTo>
                <a:lnTo>
                  <a:pt x="353" y="709"/>
                </a:lnTo>
                <a:lnTo>
                  <a:pt x="351" y="709"/>
                </a:lnTo>
                <a:lnTo>
                  <a:pt x="351" y="711"/>
                </a:lnTo>
                <a:lnTo>
                  <a:pt x="351" y="713"/>
                </a:lnTo>
                <a:lnTo>
                  <a:pt x="351" y="714"/>
                </a:lnTo>
                <a:lnTo>
                  <a:pt x="351" y="716"/>
                </a:lnTo>
                <a:lnTo>
                  <a:pt x="353" y="716"/>
                </a:lnTo>
                <a:lnTo>
                  <a:pt x="353" y="718"/>
                </a:lnTo>
                <a:lnTo>
                  <a:pt x="353" y="720"/>
                </a:lnTo>
                <a:lnTo>
                  <a:pt x="351" y="722"/>
                </a:lnTo>
                <a:lnTo>
                  <a:pt x="351" y="724"/>
                </a:lnTo>
                <a:lnTo>
                  <a:pt x="351" y="724"/>
                </a:lnTo>
                <a:lnTo>
                  <a:pt x="351" y="726"/>
                </a:lnTo>
                <a:lnTo>
                  <a:pt x="349" y="728"/>
                </a:lnTo>
                <a:lnTo>
                  <a:pt x="349" y="729"/>
                </a:lnTo>
                <a:lnTo>
                  <a:pt x="347" y="731"/>
                </a:lnTo>
                <a:lnTo>
                  <a:pt x="345" y="733"/>
                </a:lnTo>
                <a:lnTo>
                  <a:pt x="345" y="735"/>
                </a:lnTo>
                <a:lnTo>
                  <a:pt x="343" y="735"/>
                </a:lnTo>
                <a:lnTo>
                  <a:pt x="343" y="737"/>
                </a:lnTo>
                <a:lnTo>
                  <a:pt x="343" y="739"/>
                </a:lnTo>
                <a:lnTo>
                  <a:pt x="341" y="739"/>
                </a:lnTo>
                <a:lnTo>
                  <a:pt x="341" y="741"/>
                </a:lnTo>
                <a:lnTo>
                  <a:pt x="341" y="741"/>
                </a:lnTo>
                <a:lnTo>
                  <a:pt x="341" y="743"/>
                </a:lnTo>
                <a:lnTo>
                  <a:pt x="340" y="744"/>
                </a:lnTo>
                <a:lnTo>
                  <a:pt x="338" y="744"/>
                </a:lnTo>
                <a:lnTo>
                  <a:pt x="336" y="744"/>
                </a:lnTo>
                <a:lnTo>
                  <a:pt x="334" y="744"/>
                </a:lnTo>
                <a:lnTo>
                  <a:pt x="332" y="744"/>
                </a:lnTo>
                <a:lnTo>
                  <a:pt x="332" y="746"/>
                </a:lnTo>
                <a:lnTo>
                  <a:pt x="330" y="746"/>
                </a:lnTo>
                <a:lnTo>
                  <a:pt x="328" y="746"/>
                </a:lnTo>
                <a:lnTo>
                  <a:pt x="326" y="746"/>
                </a:lnTo>
                <a:lnTo>
                  <a:pt x="325" y="746"/>
                </a:lnTo>
                <a:lnTo>
                  <a:pt x="323" y="746"/>
                </a:lnTo>
                <a:lnTo>
                  <a:pt x="321" y="746"/>
                </a:lnTo>
                <a:lnTo>
                  <a:pt x="319" y="746"/>
                </a:lnTo>
                <a:lnTo>
                  <a:pt x="317" y="746"/>
                </a:lnTo>
                <a:lnTo>
                  <a:pt x="315" y="746"/>
                </a:lnTo>
                <a:lnTo>
                  <a:pt x="313" y="746"/>
                </a:lnTo>
                <a:lnTo>
                  <a:pt x="311" y="746"/>
                </a:lnTo>
                <a:lnTo>
                  <a:pt x="310" y="746"/>
                </a:lnTo>
                <a:lnTo>
                  <a:pt x="308" y="746"/>
                </a:lnTo>
                <a:lnTo>
                  <a:pt x="306" y="746"/>
                </a:lnTo>
                <a:lnTo>
                  <a:pt x="306" y="744"/>
                </a:lnTo>
                <a:lnTo>
                  <a:pt x="304" y="743"/>
                </a:lnTo>
                <a:lnTo>
                  <a:pt x="304" y="741"/>
                </a:lnTo>
                <a:lnTo>
                  <a:pt x="304" y="739"/>
                </a:lnTo>
                <a:lnTo>
                  <a:pt x="304" y="737"/>
                </a:lnTo>
                <a:lnTo>
                  <a:pt x="304" y="735"/>
                </a:lnTo>
                <a:lnTo>
                  <a:pt x="304" y="733"/>
                </a:lnTo>
                <a:lnTo>
                  <a:pt x="302" y="733"/>
                </a:lnTo>
                <a:lnTo>
                  <a:pt x="302" y="731"/>
                </a:lnTo>
                <a:lnTo>
                  <a:pt x="302" y="729"/>
                </a:lnTo>
                <a:lnTo>
                  <a:pt x="302" y="728"/>
                </a:lnTo>
                <a:lnTo>
                  <a:pt x="302" y="726"/>
                </a:lnTo>
                <a:lnTo>
                  <a:pt x="302" y="724"/>
                </a:lnTo>
                <a:lnTo>
                  <a:pt x="300" y="724"/>
                </a:lnTo>
                <a:lnTo>
                  <a:pt x="300" y="724"/>
                </a:lnTo>
                <a:lnTo>
                  <a:pt x="300" y="722"/>
                </a:lnTo>
                <a:lnTo>
                  <a:pt x="298" y="720"/>
                </a:lnTo>
                <a:lnTo>
                  <a:pt x="296" y="720"/>
                </a:lnTo>
                <a:lnTo>
                  <a:pt x="295" y="720"/>
                </a:lnTo>
                <a:lnTo>
                  <a:pt x="295" y="718"/>
                </a:lnTo>
                <a:lnTo>
                  <a:pt x="293" y="718"/>
                </a:lnTo>
                <a:lnTo>
                  <a:pt x="291" y="716"/>
                </a:lnTo>
                <a:lnTo>
                  <a:pt x="289" y="714"/>
                </a:lnTo>
                <a:lnTo>
                  <a:pt x="289" y="713"/>
                </a:lnTo>
                <a:lnTo>
                  <a:pt x="287" y="711"/>
                </a:lnTo>
                <a:lnTo>
                  <a:pt x="285" y="709"/>
                </a:lnTo>
                <a:lnTo>
                  <a:pt x="283" y="709"/>
                </a:lnTo>
                <a:lnTo>
                  <a:pt x="281" y="709"/>
                </a:lnTo>
                <a:lnTo>
                  <a:pt x="280" y="709"/>
                </a:lnTo>
                <a:lnTo>
                  <a:pt x="278" y="709"/>
                </a:lnTo>
                <a:lnTo>
                  <a:pt x="276" y="709"/>
                </a:lnTo>
                <a:lnTo>
                  <a:pt x="274" y="709"/>
                </a:lnTo>
                <a:lnTo>
                  <a:pt x="272" y="709"/>
                </a:lnTo>
                <a:lnTo>
                  <a:pt x="270" y="709"/>
                </a:lnTo>
                <a:lnTo>
                  <a:pt x="268" y="709"/>
                </a:lnTo>
                <a:lnTo>
                  <a:pt x="268" y="707"/>
                </a:lnTo>
                <a:lnTo>
                  <a:pt x="266" y="707"/>
                </a:lnTo>
                <a:lnTo>
                  <a:pt x="265" y="707"/>
                </a:lnTo>
                <a:lnTo>
                  <a:pt x="263" y="705"/>
                </a:lnTo>
                <a:lnTo>
                  <a:pt x="261" y="705"/>
                </a:lnTo>
                <a:lnTo>
                  <a:pt x="259" y="703"/>
                </a:lnTo>
                <a:lnTo>
                  <a:pt x="257" y="703"/>
                </a:lnTo>
                <a:lnTo>
                  <a:pt x="255" y="701"/>
                </a:lnTo>
                <a:lnTo>
                  <a:pt x="253" y="701"/>
                </a:lnTo>
                <a:lnTo>
                  <a:pt x="251" y="699"/>
                </a:lnTo>
                <a:lnTo>
                  <a:pt x="250" y="699"/>
                </a:lnTo>
                <a:lnTo>
                  <a:pt x="248" y="698"/>
                </a:lnTo>
                <a:lnTo>
                  <a:pt x="248" y="698"/>
                </a:lnTo>
                <a:lnTo>
                  <a:pt x="248" y="696"/>
                </a:lnTo>
                <a:lnTo>
                  <a:pt x="246" y="696"/>
                </a:lnTo>
                <a:lnTo>
                  <a:pt x="244" y="694"/>
                </a:lnTo>
                <a:lnTo>
                  <a:pt x="242" y="692"/>
                </a:lnTo>
                <a:lnTo>
                  <a:pt x="240" y="692"/>
                </a:lnTo>
                <a:lnTo>
                  <a:pt x="238" y="694"/>
                </a:lnTo>
                <a:lnTo>
                  <a:pt x="236" y="694"/>
                </a:lnTo>
                <a:lnTo>
                  <a:pt x="236" y="696"/>
                </a:lnTo>
                <a:lnTo>
                  <a:pt x="235" y="696"/>
                </a:lnTo>
                <a:lnTo>
                  <a:pt x="233" y="696"/>
                </a:lnTo>
                <a:lnTo>
                  <a:pt x="231" y="698"/>
                </a:lnTo>
                <a:lnTo>
                  <a:pt x="229" y="698"/>
                </a:lnTo>
                <a:lnTo>
                  <a:pt x="227" y="698"/>
                </a:lnTo>
                <a:lnTo>
                  <a:pt x="225" y="699"/>
                </a:lnTo>
                <a:lnTo>
                  <a:pt x="223" y="699"/>
                </a:lnTo>
                <a:lnTo>
                  <a:pt x="221" y="701"/>
                </a:lnTo>
                <a:lnTo>
                  <a:pt x="220" y="701"/>
                </a:lnTo>
                <a:lnTo>
                  <a:pt x="220" y="703"/>
                </a:lnTo>
                <a:lnTo>
                  <a:pt x="220" y="705"/>
                </a:lnTo>
                <a:lnTo>
                  <a:pt x="218" y="707"/>
                </a:lnTo>
                <a:lnTo>
                  <a:pt x="218" y="709"/>
                </a:lnTo>
                <a:lnTo>
                  <a:pt x="216" y="711"/>
                </a:lnTo>
                <a:lnTo>
                  <a:pt x="216" y="713"/>
                </a:lnTo>
                <a:lnTo>
                  <a:pt x="216" y="714"/>
                </a:lnTo>
                <a:lnTo>
                  <a:pt x="214" y="716"/>
                </a:lnTo>
                <a:lnTo>
                  <a:pt x="214" y="718"/>
                </a:lnTo>
                <a:lnTo>
                  <a:pt x="212" y="718"/>
                </a:lnTo>
                <a:lnTo>
                  <a:pt x="210" y="720"/>
                </a:lnTo>
                <a:lnTo>
                  <a:pt x="208" y="720"/>
                </a:lnTo>
                <a:lnTo>
                  <a:pt x="206" y="722"/>
                </a:lnTo>
                <a:lnTo>
                  <a:pt x="205" y="722"/>
                </a:lnTo>
                <a:lnTo>
                  <a:pt x="203" y="722"/>
                </a:lnTo>
                <a:lnTo>
                  <a:pt x="201" y="724"/>
                </a:lnTo>
                <a:lnTo>
                  <a:pt x="199" y="724"/>
                </a:lnTo>
                <a:lnTo>
                  <a:pt x="199" y="724"/>
                </a:lnTo>
                <a:lnTo>
                  <a:pt x="197" y="724"/>
                </a:lnTo>
                <a:lnTo>
                  <a:pt x="195" y="724"/>
                </a:lnTo>
                <a:lnTo>
                  <a:pt x="193" y="724"/>
                </a:lnTo>
                <a:lnTo>
                  <a:pt x="191" y="726"/>
                </a:lnTo>
                <a:lnTo>
                  <a:pt x="190" y="726"/>
                </a:lnTo>
                <a:lnTo>
                  <a:pt x="188" y="728"/>
                </a:lnTo>
                <a:lnTo>
                  <a:pt x="186" y="728"/>
                </a:lnTo>
                <a:lnTo>
                  <a:pt x="186" y="729"/>
                </a:lnTo>
                <a:lnTo>
                  <a:pt x="171" y="744"/>
                </a:lnTo>
                <a:lnTo>
                  <a:pt x="171" y="743"/>
                </a:lnTo>
                <a:lnTo>
                  <a:pt x="171" y="741"/>
                </a:lnTo>
                <a:lnTo>
                  <a:pt x="169" y="739"/>
                </a:lnTo>
                <a:lnTo>
                  <a:pt x="167" y="739"/>
                </a:lnTo>
                <a:lnTo>
                  <a:pt x="165" y="737"/>
                </a:lnTo>
                <a:lnTo>
                  <a:pt x="163" y="737"/>
                </a:lnTo>
                <a:lnTo>
                  <a:pt x="161" y="735"/>
                </a:lnTo>
                <a:lnTo>
                  <a:pt x="160" y="735"/>
                </a:lnTo>
                <a:lnTo>
                  <a:pt x="160" y="737"/>
                </a:lnTo>
                <a:lnTo>
                  <a:pt x="158" y="737"/>
                </a:lnTo>
                <a:lnTo>
                  <a:pt x="156" y="737"/>
                </a:lnTo>
                <a:lnTo>
                  <a:pt x="156" y="739"/>
                </a:lnTo>
                <a:lnTo>
                  <a:pt x="154" y="739"/>
                </a:lnTo>
                <a:lnTo>
                  <a:pt x="152" y="741"/>
                </a:lnTo>
                <a:lnTo>
                  <a:pt x="152" y="741"/>
                </a:lnTo>
                <a:lnTo>
                  <a:pt x="152" y="743"/>
                </a:lnTo>
                <a:lnTo>
                  <a:pt x="150" y="743"/>
                </a:lnTo>
                <a:lnTo>
                  <a:pt x="148" y="744"/>
                </a:lnTo>
                <a:lnTo>
                  <a:pt x="146" y="744"/>
                </a:lnTo>
                <a:lnTo>
                  <a:pt x="146" y="746"/>
                </a:lnTo>
                <a:lnTo>
                  <a:pt x="145" y="746"/>
                </a:lnTo>
                <a:lnTo>
                  <a:pt x="143" y="748"/>
                </a:lnTo>
                <a:lnTo>
                  <a:pt x="141" y="748"/>
                </a:lnTo>
                <a:lnTo>
                  <a:pt x="139" y="750"/>
                </a:lnTo>
                <a:lnTo>
                  <a:pt x="137" y="750"/>
                </a:lnTo>
                <a:lnTo>
                  <a:pt x="135" y="752"/>
                </a:lnTo>
                <a:lnTo>
                  <a:pt x="133" y="754"/>
                </a:lnTo>
                <a:lnTo>
                  <a:pt x="131" y="756"/>
                </a:lnTo>
                <a:lnTo>
                  <a:pt x="130" y="756"/>
                </a:lnTo>
                <a:lnTo>
                  <a:pt x="128" y="758"/>
                </a:lnTo>
                <a:lnTo>
                  <a:pt x="126" y="759"/>
                </a:lnTo>
                <a:lnTo>
                  <a:pt x="124" y="759"/>
                </a:lnTo>
                <a:lnTo>
                  <a:pt x="122" y="761"/>
                </a:lnTo>
                <a:lnTo>
                  <a:pt x="120" y="761"/>
                </a:lnTo>
                <a:lnTo>
                  <a:pt x="120" y="763"/>
                </a:lnTo>
                <a:lnTo>
                  <a:pt x="118" y="765"/>
                </a:lnTo>
                <a:lnTo>
                  <a:pt x="118" y="767"/>
                </a:lnTo>
                <a:lnTo>
                  <a:pt x="120" y="769"/>
                </a:lnTo>
                <a:lnTo>
                  <a:pt x="120" y="769"/>
                </a:lnTo>
                <a:lnTo>
                  <a:pt x="120" y="771"/>
                </a:lnTo>
                <a:lnTo>
                  <a:pt x="118" y="773"/>
                </a:lnTo>
                <a:lnTo>
                  <a:pt x="116" y="773"/>
                </a:lnTo>
                <a:lnTo>
                  <a:pt x="115" y="773"/>
                </a:lnTo>
                <a:lnTo>
                  <a:pt x="113" y="774"/>
                </a:lnTo>
                <a:lnTo>
                  <a:pt x="111" y="774"/>
                </a:lnTo>
                <a:lnTo>
                  <a:pt x="109" y="774"/>
                </a:lnTo>
                <a:lnTo>
                  <a:pt x="107" y="776"/>
                </a:lnTo>
                <a:lnTo>
                  <a:pt x="105" y="776"/>
                </a:lnTo>
                <a:lnTo>
                  <a:pt x="105" y="776"/>
                </a:lnTo>
                <a:lnTo>
                  <a:pt x="103" y="776"/>
                </a:lnTo>
                <a:lnTo>
                  <a:pt x="101" y="778"/>
                </a:lnTo>
                <a:lnTo>
                  <a:pt x="100" y="778"/>
                </a:lnTo>
                <a:lnTo>
                  <a:pt x="98" y="778"/>
                </a:lnTo>
                <a:lnTo>
                  <a:pt x="96" y="778"/>
                </a:lnTo>
                <a:lnTo>
                  <a:pt x="94" y="780"/>
                </a:lnTo>
                <a:lnTo>
                  <a:pt x="92" y="780"/>
                </a:lnTo>
                <a:lnTo>
                  <a:pt x="90" y="780"/>
                </a:lnTo>
                <a:lnTo>
                  <a:pt x="90" y="782"/>
                </a:lnTo>
                <a:lnTo>
                  <a:pt x="88" y="782"/>
                </a:lnTo>
                <a:lnTo>
                  <a:pt x="88" y="784"/>
                </a:lnTo>
                <a:lnTo>
                  <a:pt x="83" y="788"/>
                </a:lnTo>
                <a:lnTo>
                  <a:pt x="81" y="788"/>
                </a:lnTo>
                <a:lnTo>
                  <a:pt x="79" y="789"/>
                </a:lnTo>
                <a:lnTo>
                  <a:pt x="77" y="789"/>
                </a:lnTo>
                <a:lnTo>
                  <a:pt x="75" y="791"/>
                </a:lnTo>
                <a:lnTo>
                  <a:pt x="73" y="791"/>
                </a:lnTo>
                <a:lnTo>
                  <a:pt x="71" y="793"/>
                </a:lnTo>
                <a:lnTo>
                  <a:pt x="69" y="793"/>
                </a:lnTo>
                <a:lnTo>
                  <a:pt x="68" y="793"/>
                </a:lnTo>
                <a:lnTo>
                  <a:pt x="68" y="795"/>
                </a:lnTo>
                <a:lnTo>
                  <a:pt x="66" y="795"/>
                </a:lnTo>
                <a:lnTo>
                  <a:pt x="64" y="795"/>
                </a:lnTo>
                <a:lnTo>
                  <a:pt x="62" y="795"/>
                </a:lnTo>
                <a:lnTo>
                  <a:pt x="62" y="797"/>
                </a:lnTo>
                <a:lnTo>
                  <a:pt x="60" y="797"/>
                </a:lnTo>
                <a:lnTo>
                  <a:pt x="58" y="797"/>
                </a:lnTo>
                <a:lnTo>
                  <a:pt x="56" y="797"/>
                </a:lnTo>
                <a:lnTo>
                  <a:pt x="56" y="799"/>
                </a:lnTo>
                <a:lnTo>
                  <a:pt x="56" y="801"/>
                </a:lnTo>
                <a:lnTo>
                  <a:pt x="54" y="799"/>
                </a:lnTo>
                <a:lnTo>
                  <a:pt x="53" y="799"/>
                </a:lnTo>
                <a:lnTo>
                  <a:pt x="51" y="797"/>
                </a:lnTo>
                <a:lnTo>
                  <a:pt x="49" y="795"/>
                </a:lnTo>
                <a:lnTo>
                  <a:pt x="47" y="793"/>
                </a:lnTo>
                <a:lnTo>
                  <a:pt x="45" y="791"/>
                </a:lnTo>
                <a:lnTo>
                  <a:pt x="43" y="789"/>
                </a:lnTo>
                <a:lnTo>
                  <a:pt x="41" y="789"/>
                </a:lnTo>
                <a:lnTo>
                  <a:pt x="41" y="788"/>
                </a:lnTo>
                <a:lnTo>
                  <a:pt x="39" y="788"/>
                </a:lnTo>
                <a:lnTo>
                  <a:pt x="38" y="786"/>
                </a:lnTo>
                <a:lnTo>
                  <a:pt x="36" y="784"/>
                </a:lnTo>
                <a:lnTo>
                  <a:pt x="34" y="782"/>
                </a:lnTo>
                <a:lnTo>
                  <a:pt x="32" y="782"/>
                </a:lnTo>
                <a:lnTo>
                  <a:pt x="32" y="780"/>
                </a:lnTo>
                <a:lnTo>
                  <a:pt x="30" y="778"/>
                </a:lnTo>
                <a:lnTo>
                  <a:pt x="28" y="778"/>
                </a:lnTo>
                <a:lnTo>
                  <a:pt x="28" y="776"/>
                </a:lnTo>
                <a:lnTo>
                  <a:pt x="26" y="776"/>
                </a:lnTo>
                <a:lnTo>
                  <a:pt x="26" y="774"/>
                </a:lnTo>
                <a:lnTo>
                  <a:pt x="24" y="774"/>
                </a:lnTo>
                <a:lnTo>
                  <a:pt x="23" y="773"/>
                </a:lnTo>
                <a:lnTo>
                  <a:pt x="21" y="771"/>
                </a:lnTo>
                <a:lnTo>
                  <a:pt x="19" y="771"/>
                </a:lnTo>
                <a:lnTo>
                  <a:pt x="19" y="769"/>
                </a:lnTo>
                <a:lnTo>
                  <a:pt x="17" y="769"/>
                </a:lnTo>
                <a:lnTo>
                  <a:pt x="17" y="769"/>
                </a:lnTo>
                <a:lnTo>
                  <a:pt x="15" y="769"/>
                </a:lnTo>
                <a:lnTo>
                  <a:pt x="15" y="767"/>
                </a:lnTo>
                <a:lnTo>
                  <a:pt x="13" y="767"/>
                </a:lnTo>
                <a:lnTo>
                  <a:pt x="11" y="767"/>
                </a:lnTo>
                <a:lnTo>
                  <a:pt x="11" y="765"/>
                </a:lnTo>
                <a:lnTo>
                  <a:pt x="9" y="763"/>
                </a:lnTo>
                <a:lnTo>
                  <a:pt x="9" y="763"/>
                </a:lnTo>
                <a:lnTo>
                  <a:pt x="9" y="761"/>
                </a:lnTo>
                <a:lnTo>
                  <a:pt x="8" y="761"/>
                </a:lnTo>
                <a:lnTo>
                  <a:pt x="8" y="759"/>
                </a:lnTo>
                <a:lnTo>
                  <a:pt x="8" y="758"/>
                </a:lnTo>
                <a:lnTo>
                  <a:pt x="6" y="758"/>
                </a:lnTo>
                <a:lnTo>
                  <a:pt x="6" y="756"/>
                </a:lnTo>
                <a:lnTo>
                  <a:pt x="6" y="754"/>
                </a:lnTo>
                <a:lnTo>
                  <a:pt x="4" y="752"/>
                </a:lnTo>
                <a:lnTo>
                  <a:pt x="4" y="750"/>
                </a:lnTo>
                <a:lnTo>
                  <a:pt x="2" y="748"/>
                </a:lnTo>
                <a:lnTo>
                  <a:pt x="0" y="748"/>
                </a:lnTo>
                <a:lnTo>
                  <a:pt x="0" y="746"/>
                </a:lnTo>
                <a:lnTo>
                  <a:pt x="2" y="744"/>
                </a:lnTo>
                <a:lnTo>
                  <a:pt x="2" y="743"/>
                </a:lnTo>
                <a:lnTo>
                  <a:pt x="4" y="743"/>
                </a:lnTo>
                <a:lnTo>
                  <a:pt x="6" y="726"/>
                </a:lnTo>
                <a:lnTo>
                  <a:pt x="8" y="726"/>
                </a:lnTo>
                <a:lnTo>
                  <a:pt x="8" y="724"/>
                </a:lnTo>
                <a:lnTo>
                  <a:pt x="9" y="724"/>
                </a:lnTo>
                <a:lnTo>
                  <a:pt x="9" y="722"/>
                </a:lnTo>
                <a:lnTo>
                  <a:pt x="11" y="722"/>
                </a:lnTo>
                <a:lnTo>
                  <a:pt x="11" y="720"/>
                </a:lnTo>
                <a:lnTo>
                  <a:pt x="13" y="720"/>
                </a:lnTo>
                <a:lnTo>
                  <a:pt x="13" y="718"/>
                </a:lnTo>
                <a:lnTo>
                  <a:pt x="15" y="716"/>
                </a:lnTo>
                <a:lnTo>
                  <a:pt x="17" y="716"/>
                </a:lnTo>
                <a:lnTo>
                  <a:pt x="17" y="714"/>
                </a:lnTo>
                <a:lnTo>
                  <a:pt x="19" y="713"/>
                </a:lnTo>
                <a:lnTo>
                  <a:pt x="21" y="713"/>
                </a:lnTo>
                <a:lnTo>
                  <a:pt x="21" y="711"/>
                </a:lnTo>
                <a:lnTo>
                  <a:pt x="23" y="711"/>
                </a:lnTo>
                <a:lnTo>
                  <a:pt x="23" y="709"/>
                </a:lnTo>
                <a:lnTo>
                  <a:pt x="24" y="709"/>
                </a:lnTo>
                <a:lnTo>
                  <a:pt x="26" y="709"/>
                </a:lnTo>
                <a:lnTo>
                  <a:pt x="26" y="707"/>
                </a:lnTo>
                <a:lnTo>
                  <a:pt x="28" y="707"/>
                </a:lnTo>
                <a:lnTo>
                  <a:pt x="28" y="705"/>
                </a:lnTo>
                <a:lnTo>
                  <a:pt x="28" y="703"/>
                </a:lnTo>
                <a:lnTo>
                  <a:pt x="28" y="701"/>
                </a:lnTo>
                <a:lnTo>
                  <a:pt x="28" y="699"/>
                </a:lnTo>
                <a:lnTo>
                  <a:pt x="30" y="699"/>
                </a:lnTo>
                <a:lnTo>
                  <a:pt x="28" y="698"/>
                </a:lnTo>
                <a:lnTo>
                  <a:pt x="28" y="696"/>
                </a:lnTo>
                <a:lnTo>
                  <a:pt x="30" y="696"/>
                </a:lnTo>
                <a:lnTo>
                  <a:pt x="30" y="694"/>
                </a:lnTo>
                <a:lnTo>
                  <a:pt x="32" y="694"/>
                </a:lnTo>
                <a:lnTo>
                  <a:pt x="34" y="692"/>
                </a:lnTo>
                <a:lnTo>
                  <a:pt x="36" y="692"/>
                </a:lnTo>
                <a:lnTo>
                  <a:pt x="36" y="694"/>
                </a:lnTo>
                <a:lnTo>
                  <a:pt x="38" y="694"/>
                </a:lnTo>
                <a:lnTo>
                  <a:pt x="39" y="694"/>
                </a:lnTo>
                <a:lnTo>
                  <a:pt x="41" y="694"/>
                </a:lnTo>
                <a:lnTo>
                  <a:pt x="41" y="696"/>
                </a:lnTo>
                <a:lnTo>
                  <a:pt x="43" y="698"/>
                </a:lnTo>
                <a:lnTo>
                  <a:pt x="45" y="698"/>
                </a:lnTo>
                <a:lnTo>
                  <a:pt x="45" y="696"/>
                </a:lnTo>
                <a:lnTo>
                  <a:pt x="47" y="696"/>
                </a:lnTo>
                <a:lnTo>
                  <a:pt x="47" y="698"/>
                </a:lnTo>
                <a:lnTo>
                  <a:pt x="49" y="698"/>
                </a:lnTo>
                <a:lnTo>
                  <a:pt x="51" y="696"/>
                </a:lnTo>
                <a:lnTo>
                  <a:pt x="53" y="696"/>
                </a:lnTo>
                <a:lnTo>
                  <a:pt x="54" y="694"/>
                </a:lnTo>
                <a:lnTo>
                  <a:pt x="54" y="692"/>
                </a:lnTo>
                <a:lnTo>
                  <a:pt x="54" y="690"/>
                </a:lnTo>
                <a:lnTo>
                  <a:pt x="54" y="688"/>
                </a:lnTo>
                <a:lnTo>
                  <a:pt x="54" y="686"/>
                </a:lnTo>
                <a:lnTo>
                  <a:pt x="54" y="684"/>
                </a:lnTo>
                <a:lnTo>
                  <a:pt x="54" y="683"/>
                </a:lnTo>
                <a:lnTo>
                  <a:pt x="54" y="681"/>
                </a:lnTo>
                <a:lnTo>
                  <a:pt x="54" y="679"/>
                </a:lnTo>
                <a:lnTo>
                  <a:pt x="54" y="679"/>
                </a:lnTo>
                <a:lnTo>
                  <a:pt x="54" y="677"/>
                </a:lnTo>
                <a:lnTo>
                  <a:pt x="54" y="675"/>
                </a:lnTo>
                <a:lnTo>
                  <a:pt x="54" y="673"/>
                </a:lnTo>
                <a:lnTo>
                  <a:pt x="54" y="671"/>
                </a:lnTo>
                <a:lnTo>
                  <a:pt x="54" y="669"/>
                </a:lnTo>
                <a:lnTo>
                  <a:pt x="54" y="668"/>
                </a:lnTo>
                <a:lnTo>
                  <a:pt x="54" y="666"/>
                </a:lnTo>
                <a:lnTo>
                  <a:pt x="54" y="664"/>
                </a:lnTo>
                <a:lnTo>
                  <a:pt x="54" y="662"/>
                </a:lnTo>
                <a:lnTo>
                  <a:pt x="54" y="660"/>
                </a:lnTo>
                <a:lnTo>
                  <a:pt x="54" y="658"/>
                </a:lnTo>
                <a:lnTo>
                  <a:pt x="54" y="656"/>
                </a:lnTo>
                <a:lnTo>
                  <a:pt x="54" y="654"/>
                </a:lnTo>
                <a:lnTo>
                  <a:pt x="54" y="653"/>
                </a:lnTo>
                <a:lnTo>
                  <a:pt x="54" y="651"/>
                </a:lnTo>
                <a:lnTo>
                  <a:pt x="54" y="649"/>
                </a:lnTo>
                <a:lnTo>
                  <a:pt x="56" y="647"/>
                </a:lnTo>
                <a:lnTo>
                  <a:pt x="56" y="645"/>
                </a:lnTo>
                <a:lnTo>
                  <a:pt x="56" y="643"/>
                </a:lnTo>
                <a:lnTo>
                  <a:pt x="56" y="641"/>
                </a:lnTo>
                <a:lnTo>
                  <a:pt x="56" y="639"/>
                </a:lnTo>
                <a:lnTo>
                  <a:pt x="56" y="638"/>
                </a:lnTo>
                <a:lnTo>
                  <a:pt x="56" y="636"/>
                </a:lnTo>
                <a:lnTo>
                  <a:pt x="56" y="634"/>
                </a:lnTo>
                <a:lnTo>
                  <a:pt x="56" y="634"/>
                </a:lnTo>
                <a:lnTo>
                  <a:pt x="56" y="632"/>
                </a:lnTo>
                <a:lnTo>
                  <a:pt x="56" y="630"/>
                </a:lnTo>
                <a:lnTo>
                  <a:pt x="56" y="628"/>
                </a:lnTo>
                <a:lnTo>
                  <a:pt x="56" y="626"/>
                </a:lnTo>
                <a:lnTo>
                  <a:pt x="56" y="624"/>
                </a:lnTo>
                <a:lnTo>
                  <a:pt x="56" y="623"/>
                </a:lnTo>
                <a:lnTo>
                  <a:pt x="56" y="621"/>
                </a:lnTo>
                <a:lnTo>
                  <a:pt x="56" y="619"/>
                </a:lnTo>
                <a:lnTo>
                  <a:pt x="56" y="617"/>
                </a:lnTo>
                <a:lnTo>
                  <a:pt x="56" y="615"/>
                </a:lnTo>
                <a:lnTo>
                  <a:pt x="56" y="613"/>
                </a:lnTo>
                <a:lnTo>
                  <a:pt x="56" y="611"/>
                </a:lnTo>
                <a:lnTo>
                  <a:pt x="56" y="609"/>
                </a:lnTo>
                <a:lnTo>
                  <a:pt x="56" y="608"/>
                </a:lnTo>
                <a:lnTo>
                  <a:pt x="56" y="606"/>
                </a:lnTo>
                <a:lnTo>
                  <a:pt x="56" y="604"/>
                </a:lnTo>
                <a:lnTo>
                  <a:pt x="56" y="602"/>
                </a:lnTo>
                <a:lnTo>
                  <a:pt x="56" y="600"/>
                </a:lnTo>
                <a:lnTo>
                  <a:pt x="56" y="598"/>
                </a:lnTo>
                <a:lnTo>
                  <a:pt x="56" y="596"/>
                </a:lnTo>
                <a:lnTo>
                  <a:pt x="56" y="594"/>
                </a:lnTo>
                <a:lnTo>
                  <a:pt x="56" y="593"/>
                </a:lnTo>
                <a:lnTo>
                  <a:pt x="56" y="591"/>
                </a:lnTo>
                <a:lnTo>
                  <a:pt x="56" y="589"/>
                </a:lnTo>
                <a:lnTo>
                  <a:pt x="56" y="589"/>
                </a:lnTo>
                <a:lnTo>
                  <a:pt x="56" y="587"/>
                </a:lnTo>
                <a:lnTo>
                  <a:pt x="56" y="585"/>
                </a:lnTo>
                <a:lnTo>
                  <a:pt x="56" y="583"/>
                </a:lnTo>
                <a:lnTo>
                  <a:pt x="56" y="581"/>
                </a:lnTo>
                <a:lnTo>
                  <a:pt x="56" y="579"/>
                </a:lnTo>
                <a:lnTo>
                  <a:pt x="56" y="578"/>
                </a:lnTo>
                <a:lnTo>
                  <a:pt x="56" y="576"/>
                </a:lnTo>
                <a:lnTo>
                  <a:pt x="56" y="574"/>
                </a:lnTo>
                <a:lnTo>
                  <a:pt x="56" y="572"/>
                </a:lnTo>
                <a:lnTo>
                  <a:pt x="56" y="572"/>
                </a:lnTo>
                <a:lnTo>
                  <a:pt x="56" y="570"/>
                </a:lnTo>
                <a:lnTo>
                  <a:pt x="56" y="568"/>
                </a:lnTo>
                <a:lnTo>
                  <a:pt x="56" y="566"/>
                </a:lnTo>
                <a:lnTo>
                  <a:pt x="56" y="564"/>
                </a:lnTo>
                <a:lnTo>
                  <a:pt x="56" y="563"/>
                </a:lnTo>
                <a:lnTo>
                  <a:pt x="56" y="561"/>
                </a:lnTo>
                <a:lnTo>
                  <a:pt x="56" y="559"/>
                </a:lnTo>
                <a:lnTo>
                  <a:pt x="56" y="557"/>
                </a:lnTo>
                <a:lnTo>
                  <a:pt x="56" y="555"/>
                </a:lnTo>
                <a:lnTo>
                  <a:pt x="56" y="553"/>
                </a:lnTo>
                <a:lnTo>
                  <a:pt x="56" y="551"/>
                </a:lnTo>
                <a:lnTo>
                  <a:pt x="56" y="549"/>
                </a:lnTo>
                <a:lnTo>
                  <a:pt x="56" y="548"/>
                </a:lnTo>
                <a:lnTo>
                  <a:pt x="56" y="546"/>
                </a:lnTo>
                <a:lnTo>
                  <a:pt x="56" y="544"/>
                </a:lnTo>
                <a:lnTo>
                  <a:pt x="56" y="544"/>
                </a:lnTo>
                <a:lnTo>
                  <a:pt x="56" y="542"/>
                </a:lnTo>
                <a:lnTo>
                  <a:pt x="56" y="540"/>
                </a:lnTo>
                <a:lnTo>
                  <a:pt x="56" y="538"/>
                </a:lnTo>
                <a:lnTo>
                  <a:pt x="56" y="536"/>
                </a:lnTo>
                <a:lnTo>
                  <a:pt x="56" y="534"/>
                </a:lnTo>
                <a:lnTo>
                  <a:pt x="56" y="533"/>
                </a:lnTo>
                <a:lnTo>
                  <a:pt x="56" y="531"/>
                </a:lnTo>
                <a:lnTo>
                  <a:pt x="56" y="529"/>
                </a:lnTo>
                <a:lnTo>
                  <a:pt x="56" y="527"/>
                </a:lnTo>
                <a:lnTo>
                  <a:pt x="56" y="525"/>
                </a:lnTo>
                <a:lnTo>
                  <a:pt x="56" y="523"/>
                </a:lnTo>
                <a:lnTo>
                  <a:pt x="56" y="521"/>
                </a:lnTo>
                <a:lnTo>
                  <a:pt x="56" y="519"/>
                </a:lnTo>
                <a:lnTo>
                  <a:pt x="56" y="518"/>
                </a:lnTo>
                <a:lnTo>
                  <a:pt x="56" y="516"/>
                </a:lnTo>
                <a:lnTo>
                  <a:pt x="56" y="514"/>
                </a:lnTo>
                <a:lnTo>
                  <a:pt x="56" y="512"/>
                </a:lnTo>
                <a:lnTo>
                  <a:pt x="56" y="510"/>
                </a:lnTo>
                <a:lnTo>
                  <a:pt x="56" y="508"/>
                </a:lnTo>
                <a:lnTo>
                  <a:pt x="56" y="506"/>
                </a:lnTo>
                <a:lnTo>
                  <a:pt x="56" y="504"/>
                </a:lnTo>
                <a:lnTo>
                  <a:pt x="56" y="503"/>
                </a:lnTo>
                <a:lnTo>
                  <a:pt x="56" y="501"/>
                </a:lnTo>
                <a:lnTo>
                  <a:pt x="56" y="501"/>
                </a:lnTo>
                <a:lnTo>
                  <a:pt x="56" y="499"/>
                </a:lnTo>
                <a:lnTo>
                  <a:pt x="58" y="489"/>
                </a:lnTo>
                <a:lnTo>
                  <a:pt x="56" y="489"/>
                </a:lnTo>
                <a:lnTo>
                  <a:pt x="56" y="488"/>
                </a:lnTo>
                <a:lnTo>
                  <a:pt x="56" y="486"/>
                </a:lnTo>
                <a:lnTo>
                  <a:pt x="56" y="484"/>
                </a:lnTo>
                <a:lnTo>
                  <a:pt x="56" y="482"/>
                </a:lnTo>
                <a:lnTo>
                  <a:pt x="56" y="480"/>
                </a:lnTo>
                <a:lnTo>
                  <a:pt x="56" y="478"/>
                </a:lnTo>
                <a:lnTo>
                  <a:pt x="56" y="476"/>
                </a:lnTo>
                <a:lnTo>
                  <a:pt x="56" y="474"/>
                </a:lnTo>
                <a:lnTo>
                  <a:pt x="56" y="473"/>
                </a:lnTo>
                <a:lnTo>
                  <a:pt x="56" y="471"/>
                </a:lnTo>
                <a:lnTo>
                  <a:pt x="56" y="469"/>
                </a:lnTo>
                <a:lnTo>
                  <a:pt x="56" y="467"/>
                </a:lnTo>
                <a:lnTo>
                  <a:pt x="56" y="465"/>
                </a:lnTo>
                <a:lnTo>
                  <a:pt x="56" y="463"/>
                </a:lnTo>
                <a:lnTo>
                  <a:pt x="56" y="461"/>
                </a:lnTo>
                <a:lnTo>
                  <a:pt x="56" y="459"/>
                </a:lnTo>
                <a:lnTo>
                  <a:pt x="56" y="458"/>
                </a:lnTo>
                <a:lnTo>
                  <a:pt x="56" y="456"/>
                </a:lnTo>
                <a:lnTo>
                  <a:pt x="56" y="456"/>
                </a:lnTo>
                <a:lnTo>
                  <a:pt x="56" y="454"/>
                </a:lnTo>
                <a:lnTo>
                  <a:pt x="56" y="452"/>
                </a:lnTo>
                <a:lnTo>
                  <a:pt x="56" y="450"/>
                </a:lnTo>
                <a:lnTo>
                  <a:pt x="56" y="448"/>
                </a:lnTo>
                <a:lnTo>
                  <a:pt x="56" y="446"/>
                </a:lnTo>
                <a:lnTo>
                  <a:pt x="56" y="435"/>
                </a:lnTo>
                <a:lnTo>
                  <a:pt x="58" y="433"/>
                </a:lnTo>
                <a:lnTo>
                  <a:pt x="58" y="431"/>
                </a:lnTo>
                <a:lnTo>
                  <a:pt x="58" y="429"/>
                </a:lnTo>
                <a:lnTo>
                  <a:pt x="58" y="428"/>
                </a:lnTo>
                <a:lnTo>
                  <a:pt x="58" y="426"/>
                </a:lnTo>
                <a:lnTo>
                  <a:pt x="58" y="424"/>
                </a:lnTo>
                <a:lnTo>
                  <a:pt x="58" y="422"/>
                </a:lnTo>
                <a:lnTo>
                  <a:pt x="60" y="422"/>
                </a:lnTo>
                <a:lnTo>
                  <a:pt x="60" y="424"/>
                </a:lnTo>
                <a:lnTo>
                  <a:pt x="62" y="424"/>
                </a:lnTo>
                <a:lnTo>
                  <a:pt x="62" y="426"/>
                </a:lnTo>
                <a:lnTo>
                  <a:pt x="64" y="426"/>
                </a:lnTo>
                <a:lnTo>
                  <a:pt x="64" y="428"/>
                </a:lnTo>
                <a:lnTo>
                  <a:pt x="66" y="428"/>
                </a:lnTo>
                <a:lnTo>
                  <a:pt x="66" y="429"/>
                </a:lnTo>
                <a:lnTo>
                  <a:pt x="68" y="429"/>
                </a:lnTo>
                <a:lnTo>
                  <a:pt x="68" y="431"/>
                </a:lnTo>
                <a:lnTo>
                  <a:pt x="69" y="433"/>
                </a:lnTo>
                <a:lnTo>
                  <a:pt x="71" y="433"/>
                </a:lnTo>
                <a:lnTo>
                  <a:pt x="71" y="435"/>
                </a:lnTo>
                <a:lnTo>
                  <a:pt x="73" y="435"/>
                </a:lnTo>
                <a:lnTo>
                  <a:pt x="73" y="437"/>
                </a:lnTo>
                <a:lnTo>
                  <a:pt x="75" y="437"/>
                </a:lnTo>
                <a:lnTo>
                  <a:pt x="77" y="437"/>
                </a:lnTo>
                <a:lnTo>
                  <a:pt x="79" y="439"/>
                </a:lnTo>
                <a:lnTo>
                  <a:pt x="81" y="441"/>
                </a:lnTo>
                <a:lnTo>
                  <a:pt x="83" y="441"/>
                </a:lnTo>
                <a:lnTo>
                  <a:pt x="84" y="443"/>
                </a:lnTo>
                <a:lnTo>
                  <a:pt x="86" y="443"/>
                </a:lnTo>
                <a:lnTo>
                  <a:pt x="88" y="444"/>
                </a:lnTo>
                <a:lnTo>
                  <a:pt x="88" y="446"/>
                </a:lnTo>
                <a:lnTo>
                  <a:pt x="90" y="446"/>
                </a:lnTo>
                <a:lnTo>
                  <a:pt x="90" y="448"/>
                </a:lnTo>
                <a:lnTo>
                  <a:pt x="90" y="450"/>
                </a:lnTo>
                <a:lnTo>
                  <a:pt x="90" y="452"/>
                </a:lnTo>
                <a:lnTo>
                  <a:pt x="90" y="454"/>
                </a:lnTo>
                <a:lnTo>
                  <a:pt x="90" y="456"/>
                </a:lnTo>
                <a:lnTo>
                  <a:pt x="92" y="456"/>
                </a:lnTo>
                <a:lnTo>
                  <a:pt x="92" y="458"/>
                </a:lnTo>
                <a:lnTo>
                  <a:pt x="94" y="458"/>
                </a:lnTo>
                <a:lnTo>
                  <a:pt x="96" y="459"/>
                </a:lnTo>
                <a:lnTo>
                  <a:pt x="98" y="459"/>
                </a:lnTo>
                <a:lnTo>
                  <a:pt x="100" y="459"/>
                </a:lnTo>
                <a:lnTo>
                  <a:pt x="101" y="459"/>
                </a:lnTo>
                <a:lnTo>
                  <a:pt x="103" y="459"/>
                </a:lnTo>
                <a:lnTo>
                  <a:pt x="105" y="459"/>
                </a:lnTo>
                <a:lnTo>
                  <a:pt x="105" y="459"/>
                </a:lnTo>
                <a:lnTo>
                  <a:pt x="107" y="459"/>
                </a:lnTo>
                <a:lnTo>
                  <a:pt x="107" y="458"/>
                </a:lnTo>
                <a:lnTo>
                  <a:pt x="109" y="458"/>
                </a:lnTo>
                <a:lnTo>
                  <a:pt x="111" y="456"/>
                </a:lnTo>
                <a:lnTo>
                  <a:pt x="113" y="456"/>
                </a:lnTo>
                <a:lnTo>
                  <a:pt x="115" y="456"/>
                </a:lnTo>
                <a:lnTo>
                  <a:pt x="115" y="454"/>
                </a:lnTo>
                <a:lnTo>
                  <a:pt x="116" y="452"/>
                </a:lnTo>
                <a:lnTo>
                  <a:pt x="118" y="452"/>
                </a:lnTo>
                <a:lnTo>
                  <a:pt x="120" y="450"/>
                </a:lnTo>
                <a:lnTo>
                  <a:pt x="122" y="450"/>
                </a:lnTo>
                <a:lnTo>
                  <a:pt x="124" y="450"/>
                </a:lnTo>
                <a:lnTo>
                  <a:pt x="124" y="448"/>
                </a:lnTo>
                <a:lnTo>
                  <a:pt x="126" y="448"/>
                </a:lnTo>
                <a:lnTo>
                  <a:pt x="128" y="446"/>
                </a:lnTo>
                <a:lnTo>
                  <a:pt x="130" y="446"/>
                </a:lnTo>
                <a:lnTo>
                  <a:pt x="131" y="446"/>
                </a:lnTo>
                <a:lnTo>
                  <a:pt x="131" y="444"/>
                </a:lnTo>
                <a:lnTo>
                  <a:pt x="133" y="444"/>
                </a:lnTo>
                <a:lnTo>
                  <a:pt x="135" y="444"/>
                </a:lnTo>
                <a:lnTo>
                  <a:pt x="137" y="443"/>
                </a:lnTo>
                <a:lnTo>
                  <a:pt x="139" y="443"/>
                </a:lnTo>
                <a:lnTo>
                  <a:pt x="141" y="441"/>
                </a:lnTo>
                <a:lnTo>
                  <a:pt x="143" y="439"/>
                </a:lnTo>
                <a:lnTo>
                  <a:pt x="145" y="437"/>
                </a:lnTo>
                <a:lnTo>
                  <a:pt x="145" y="435"/>
                </a:lnTo>
                <a:lnTo>
                  <a:pt x="145" y="433"/>
                </a:lnTo>
                <a:lnTo>
                  <a:pt x="146" y="431"/>
                </a:lnTo>
                <a:lnTo>
                  <a:pt x="146" y="429"/>
                </a:lnTo>
                <a:lnTo>
                  <a:pt x="146" y="428"/>
                </a:lnTo>
                <a:lnTo>
                  <a:pt x="146" y="426"/>
                </a:lnTo>
                <a:lnTo>
                  <a:pt x="148" y="424"/>
                </a:lnTo>
                <a:lnTo>
                  <a:pt x="148" y="422"/>
                </a:lnTo>
                <a:lnTo>
                  <a:pt x="148" y="420"/>
                </a:lnTo>
                <a:lnTo>
                  <a:pt x="150" y="418"/>
                </a:lnTo>
                <a:lnTo>
                  <a:pt x="150" y="416"/>
                </a:lnTo>
                <a:lnTo>
                  <a:pt x="150" y="414"/>
                </a:lnTo>
                <a:lnTo>
                  <a:pt x="150" y="413"/>
                </a:lnTo>
                <a:lnTo>
                  <a:pt x="150" y="411"/>
                </a:lnTo>
                <a:lnTo>
                  <a:pt x="152" y="411"/>
                </a:lnTo>
                <a:lnTo>
                  <a:pt x="152" y="409"/>
                </a:lnTo>
                <a:lnTo>
                  <a:pt x="152" y="407"/>
                </a:lnTo>
                <a:lnTo>
                  <a:pt x="152" y="405"/>
                </a:lnTo>
                <a:lnTo>
                  <a:pt x="152" y="403"/>
                </a:lnTo>
                <a:lnTo>
                  <a:pt x="152" y="401"/>
                </a:lnTo>
                <a:lnTo>
                  <a:pt x="152" y="399"/>
                </a:lnTo>
                <a:lnTo>
                  <a:pt x="152" y="398"/>
                </a:lnTo>
                <a:lnTo>
                  <a:pt x="154" y="398"/>
                </a:lnTo>
                <a:lnTo>
                  <a:pt x="154" y="396"/>
                </a:lnTo>
                <a:lnTo>
                  <a:pt x="154" y="394"/>
                </a:lnTo>
                <a:lnTo>
                  <a:pt x="154" y="392"/>
                </a:lnTo>
                <a:lnTo>
                  <a:pt x="154" y="390"/>
                </a:lnTo>
                <a:lnTo>
                  <a:pt x="156" y="390"/>
                </a:lnTo>
                <a:lnTo>
                  <a:pt x="156" y="388"/>
                </a:lnTo>
                <a:lnTo>
                  <a:pt x="156" y="386"/>
                </a:lnTo>
                <a:lnTo>
                  <a:pt x="156" y="384"/>
                </a:lnTo>
                <a:lnTo>
                  <a:pt x="156" y="383"/>
                </a:lnTo>
                <a:lnTo>
                  <a:pt x="158" y="381"/>
                </a:lnTo>
                <a:lnTo>
                  <a:pt x="158" y="379"/>
                </a:lnTo>
                <a:lnTo>
                  <a:pt x="158" y="377"/>
                </a:lnTo>
                <a:lnTo>
                  <a:pt x="158" y="375"/>
                </a:lnTo>
                <a:lnTo>
                  <a:pt x="160" y="373"/>
                </a:lnTo>
                <a:lnTo>
                  <a:pt x="160" y="371"/>
                </a:lnTo>
                <a:lnTo>
                  <a:pt x="160" y="368"/>
                </a:lnTo>
                <a:lnTo>
                  <a:pt x="161" y="366"/>
                </a:lnTo>
                <a:lnTo>
                  <a:pt x="161" y="366"/>
                </a:lnTo>
                <a:lnTo>
                  <a:pt x="161" y="364"/>
                </a:lnTo>
                <a:lnTo>
                  <a:pt x="161" y="362"/>
                </a:lnTo>
                <a:lnTo>
                  <a:pt x="161" y="360"/>
                </a:lnTo>
                <a:lnTo>
                  <a:pt x="163" y="360"/>
                </a:lnTo>
                <a:lnTo>
                  <a:pt x="163" y="358"/>
                </a:lnTo>
                <a:lnTo>
                  <a:pt x="163" y="356"/>
                </a:lnTo>
                <a:lnTo>
                  <a:pt x="163" y="354"/>
                </a:lnTo>
                <a:lnTo>
                  <a:pt x="163" y="353"/>
                </a:lnTo>
                <a:lnTo>
                  <a:pt x="163" y="351"/>
                </a:lnTo>
                <a:lnTo>
                  <a:pt x="165" y="349"/>
                </a:lnTo>
                <a:lnTo>
                  <a:pt x="165" y="347"/>
                </a:lnTo>
                <a:lnTo>
                  <a:pt x="165" y="345"/>
                </a:lnTo>
                <a:lnTo>
                  <a:pt x="165" y="343"/>
                </a:lnTo>
                <a:lnTo>
                  <a:pt x="165" y="341"/>
                </a:lnTo>
                <a:lnTo>
                  <a:pt x="165" y="339"/>
                </a:lnTo>
                <a:lnTo>
                  <a:pt x="167" y="337"/>
                </a:lnTo>
                <a:lnTo>
                  <a:pt x="167" y="336"/>
                </a:lnTo>
                <a:lnTo>
                  <a:pt x="167" y="334"/>
                </a:lnTo>
                <a:lnTo>
                  <a:pt x="167" y="332"/>
                </a:lnTo>
                <a:lnTo>
                  <a:pt x="167" y="330"/>
                </a:lnTo>
                <a:lnTo>
                  <a:pt x="167" y="328"/>
                </a:lnTo>
                <a:lnTo>
                  <a:pt x="167" y="326"/>
                </a:lnTo>
                <a:lnTo>
                  <a:pt x="169" y="324"/>
                </a:lnTo>
                <a:lnTo>
                  <a:pt x="169" y="322"/>
                </a:lnTo>
                <a:lnTo>
                  <a:pt x="169" y="321"/>
                </a:lnTo>
                <a:lnTo>
                  <a:pt x="169" y="321"/>
                </a:lnTo>
                <a:lnTo>
                  <a:pt x="169" y="319"/>
                </a:lnTo>
                <a:lnTo>
                  <a:pt x="169" y="317"/>
                </a:lnTo>
                <a:lnTo>
                  <a:pt x="171" y="315"/>
                </a:lnTo>
                <a:lnTo>
                  <a:pt x="171" y="313"/>
                </a:lnTo>
                <a:lnTo>
                  <a:pt x="171" y="311"/>
                </a:lnTo>
                <a:lnTo>
                  <a:pt x="171" y="309"/>
                </a:lnTo>
                <a:lnTo>
                  <a:pt x="171" y="307"/>
                </a:lnTo>
                <a:lnTo>
                  <a:pt x="171" y="306"/>
                </a:lnTo>
                <a:lnTo>
                  <a:pt x="171" y="304"/>
                </a:lnTo>
                <a:lnTo>
                  <a:pt x="173" y="302"/>
                </a:lnTo>
                <a:lnTo>
                  <a:pt x="173" y="300"/>
                </a:lnTo>
                <a:lnTo>
                  <a:pt x="173" y="298"/>
                </a:lnTo>
                <a:lnTo>
                  <a:pt x="173" y="296"/>
                </a:lnTo>
                <a:lnTo>
                  <a:pt x="173" y="294"/>
                </a:lnTo>
                <a:lnTo>
                  <a:pt x="173" y="292"/>
                </a:lnTo>
                <a:lnTo>
                  <a:pt x="175" y="291"/>
                </a:lnTo>
                <a:lnTo>
                  <a:pt x="173" y="291"/>
                </a:lnTo>
                <a:lnTo>
                  <a:pt x="169" y="285"/>
                </a:lnTo>
                <a:lnTo>
                  <a:pt x="186" y="240"/>
                </a:lnTo>
                <a:lnTo>
                  <a:pt x="188" y="240"/>
                </a:lnTo>
                <a:lnTo>
                  <a:pt x="190" y="240"/>
                </a:lnTo>
                <a:lnTo>
                  <a:pt x="191" y="240"/>
                </a:lnTo>
                <a:lnTo>
                  <a:pt x="193" y="240"/>
                </a:lnTo>
                <a:lnTo>
                  <a:pt x="195" y="240"/>
                </a:lnTo>
                <a:lnTo>
                  <a:pt x="197" y="240"/>
                </a:lnTo>
                <a:lnTo>
                  <a:pt x="197" y="238"/>
                </a:lnTo>
                <a:lnTo>
                  <a:pt x="199" y="238"/>
                </a:lnTo>
                <a:lnTo>
                  <a:pt x="199" y="238"/>
                </a:lnTo>
                <a:lnTo>
                  <a:pt x="201" y="238"/>
                </a:lnTo>
                <a:lnTo>
                  <a:pt x="203" y="236"/>
                </a:lnTo>
                <a:lnTo>
                  <a:pt x="203" y="234"/>
                </a:lnTo>
                <a:lnTo>
                  <a:pt x="203" y="232"/>
                </a:lnTo>
                <a:lnTo>
                  <a:pt x="205" y="232"/>
                </a:lnTo>
                <a:lnTo>
                  <a:pt x="205" y="231"/>
                </a:lnTo>
                <a:lnTo>
                  <a:pt x="206" y="229"/>
                </a:lnTo>
                <a:lnTo>
                  <a:pt x="206" y="227"/>
                </a:lnTo>
                <a:lnTo>
                  <a:pt x="206" y="225"/>
                </a:lnTo>
                <a:lnTo>
                  <a:pt x="208" y="225"/>
                </a:lnTo>
                <a:lnTo>
                  <a:pt x="208" y="223"/>
                </a:lnTo>
                <a:lnTo>
                  <a:pt x="208" y="221"/>
                </a:lnTo>
                <a:lnTo>
                  <a:pt x="208" y="219"/>
                </a:lnTo>
                <a:lnTo>
                  <a:pt x="210" y="217"/>
                </a:lnTo>
                <a:lnTo>
                  <a:pt x="210" y="216"/>
                </a:lnTo>
                <a:lnTo>
                  <a:pt x="212" y="214"/>
                </a:lnTo>
                <a:lnTo>
                  <a:pt x="212" y="212"/>
                </a:lnTo>
                <a:lnTo>
                  <a:pt x="212" y="210"/>
                </a:lnTo>
                <a:lnTo>
                  <a:pt x="214" y="210"/>
                </a:lnTo>
                <a:lnTo>
                  <a:pt x="214" y="208"/>
                </a:lnTo>
                <a:lnTo>
                  <a:pt x="214" y="206"/>
                </a:lnTo>
                <a:lnTo>
                  <a:pt x="216" y="204"/>
                </a:lnTo>
                <a:lnTo>
                  <a:pt x="216" y="202"/>
                </a:lnTo>
                <a:lnTo>
                  <a:pt x="216" y="201"/>
                </a:lnTo>
                <a:lnTo>
                  <a:pt x="218" y="199"/>
                </a:lnTo>
                <a:lnTo>
                  <a:pt x="218" y="197"/>
                </a:lnTo>
                <a:lnTo>
                  <a:pt x="218" y="195"/>
                </a:lnTo>
                <a:lnTo>
                  <a:pt x="218" y="193"/>
                </a:lnTo>
                <a:lnTo>
                  <a:pt x="218" y="191"/>
                </a:lnTo>
                <a:lnTo>
                  <a:pt x="220" y="189"/>
                </a:lnTo>
                <a:lnTo>
                  <a:pt x="220" y="187"/>
                </a:lnTo>
                <a:lnTo>
                  <a:pt x="220" y="187"/>
                </a:lnTo>
                <a:lnTo>
                  <a:pt x="220" y="186"/>
                </a:lnTo>
                <a:lnTo>
                  <a:pt x="220" y="184"/>
                </a:lnTo>
                <a:lnTo>
                  <a:pt x="221" y="182"/>
                </a:lnTo>
                <a:lnTo>
                  <a:pt x="221" y="180"/>
                </a:lnTo>
                <a:lnTo>
                  <a:pt x="221" y="178"/>
                </a:lnTo>
                <a:lnTo>
                  <a:pt x="220" y="178"/>
                </a:lnTo>
                <a:lnTo>
                  <a:pt x="218" y="178"/>
                </a:lnTo>
                <a:lnTo>
                  <a:pt x="216" y="178"/>
                </a:lnTo>
                <a:lnTo>
                  <a:pt x="214" y="176"/>
                </a:lnTo>
                <a:lnTo>
                  <a:pt x="212" y="176"/>
                </a:lnTo>
                <a:lnTo>
                  <a:pt x="210" y="176"/>
                </a:lnTo>
                <a:lnTo>
                  <a:pt x="208" y="174"/>
                </a:lnTo>
                <a:lnTo>
                  <a:pt x="206" y="174"/>
                </a:lnTo>
                <a:lnTo>
                  <a:pt x="205" y="174"/>
                </a:lnTo>
                <a:lnTo>
                  <a:pt x="203" y="174"/>
                </a:lnTo>
                <a:lnTo>
                  <a:pt x="201" y="172"/>
                </a:lnTo>
                <a:lnTo>
                  <a:pt x="199" y="172"/>
                </a:lnTo>
                <a:lnTo>
                  <a:pt x="199" y="172"/>
                </a:lnTo>
                <a:lnTo>
                  <a:pt x="197" y="171"/>
                </a:lnTo>
                <a:lnTo>
                  <a:pt x="195" y="171"/>
                </a:lnTo>
                <a:lnTo>
                  <a:pt x="193" y="171"/>
                </a:lnTo>
                <a:lnTo>
                  <a:pt x="191" y="169"/>
                </a:lnTo>
                <a:lnTo>
                  <a:pt x="190" y="169"/>
                </a:lnTo>
                <a:lnTo>
                  <a:pt x="188" y="169"/>
                </a:lnTo>
                <a:lnTo>
                  <a:pt x="186" y="167"/>
                </a:lnTo>
                <a:lnTo>
                  <a:pt x="184" y="167"/>
                </a:lnTo>
                <a:lnTo>
                  <a:pt x="184" y="167"/>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109"/>
          <p:cNvSpPr>
            <a:spLocks/>
          </p:cNvSpPr>
          <p:nvPr/>
        </p:nvSpPr>
        <p:spPr bwMode="auto">
          <a:xfrm>
            <a:off x="6067828" y="1528763"/>
            <a:ext cx="892175" cy="1030288"/>
          </a:xfrm>
          <a:custGeom>
            <a:avLst/>
            <a:gdLst>
              <a:gd name="T0" fmla="*/ 131 w 562"/>
              <a:gd name="T1" fmla="*/ 231 h 649"/>
              <a:gd name="T2" fmla="*/ 110 w 562"/>
              <a:gd name="T3" fmla="*/ 218 h 649"/>
              <a:gd name="T4" fmla="*/ 90 w 562"/>
              <a:gd name="T5" fmla="*/ 229 h 649"/>
              <a:gd name="T6" fmla="*/ 65 w 562"/>
              <a:gd name="T7" fmla="*/ 229 h 649"/>
              <a:gd name="T8" fmla="*/ 65 w 562"/>
              <a:gd name="T9" fmla="*/ 199 h 649"/>
              <a:gd name="T10" fmla="*/ 63 w 562"/>
              <a:gd name="T11" fmla="*/ 171 h 649"/>
              <a:gd name="T12" fmla="*/ 56 w 562"/>
              <a:gd name="T13" fmla="*/ 148 h 649"/>
              <a:gd name="T14" fmla="*/ 35 w 562"/>
              <a:gd name="T15" fmla="*/ 132 h 649"/>
              <a:gd name="T16" fmla="*/ 13 w 562"/>
              <a:gd name="T17" fmla="*/ 120 h 649"/>
              <a:gd name="T18" fmla="*/ 2 w 562"/>
              <a:gd name="T19" fmla="*/ 96 h 649"/>
              <a:gd name="T20" fmla="*/ 0 w 562"/>
              <a:gd name="T21" fmla="*/ 68 h 649"/>
              <a:gd name="T22" fmla="*/ 15 w 562"/>
              <a:gd name="T23" fmla="*/ 49 h 649"/>
              <a:gd name="T24" fmla="*/ 43 w 562"/>
              <a:gd name="T25" fmla="*/ 43 h 649"/>
              <a:gd name="T26" fmla="*/ 62 w 562"/>
              <a:gd name="T27" fmla="*/ 25 h 649"/>
              <a:gd name="T28" fmla="*/ 86 w 562"/>
              <a:gd name="T29" fmla="*/ 6 h 649"/>
              <a:gd name="T30" fmla="*/ 114 w 562"/>
              <a:gd name="T31" fmla="*/ 0 h 649"/>
              <a:gd name="T32" fmla="*/ 138 w 562"/>
              <a:gd name="T33" fmla="*/ 4 h 649"/>
              <a:gd name="T34" fmla="*/ 161 w 562"/>
              <a:gd name="T35" fmla="*/ 15 h 649"/>
              <a:gd name="T36" fmla="*/ 185 w 562"/>
              <a:gd name="T37" fmla="*/ 27 h 649"/>
              <a:gd name="T38" fmla="*/ 251 w 562"/>
              <a:gd name="T39" fmla="*/ 47 h 649"/>
              <a:gd name="T40" fmla="*/ 290 w 562"/>
              <a:gd name="T41" fmla="*/ 102 h 649"/>
              <a:gd name="T42" fmla="*/ 292 w 562"/>
              <a:gd name="T43" fmla="*/ 171 h 649"/>
              <a:gd name="T44" fmla="*/ 270 w 562"/>
              <a:gd name="T45" fmla="*/ 193 h 649"/>
              <a:gd name="T46" fmla="*/ 266 w 562"/>
              <a:gd name="T47" fmla="*/ 218 h 649"/>
              <a:gd name="T48" fmla="*/ 272 w 562"/>
              <a:gd name="T49" fmla="*/ 238 h 649"/>
              <a:gd name="T50" fmla="*/ 305 w 562"/>
              <a:gd name="T51" fmla="*/ 244 h 649"/>
              <a:gd name="T52" fmla="*/ 319 w 562"/>
              <a:gd name="T53" fmla="*/ 272 h 649"/>
              <a:gd name="T54" fmla="*/ 362 w 562"/>
              <a:gd name="T55" fmla="*/ 313 h 649"/>
              <a:gd name="T56" fmla="*/ 440 w 562"/>
              <a:gd name="T57" fmla="*/ 372 h 649"/>
              <a:gd name="T58" fmla="*/ 519 w 562"/>
              <a:gd name="T59" fmla="*/ 428 h 649"/>
              <a:gd name="T60" fmla="*/ 545 w 562"/>
              <a:gd name="T61" fmla="*/ 471 h 649"/>
              <a:gd name="T62" fmla="*/ 530 w 562"/>
              <a:gd name="T63" fmla="*/ 492 h 649"/>
              <a:gd name="T64" fmla="*/ 514 w 562"/>
              <a:gd name="T65" fmla="*/ 518 h 649"/>
              <a:gd name="T66" fmla="*/ 497 w 562"/>
              <a:gd name="T67" fmla="*/ 542 h 649"/>
              <a:gd name="T68" fmla="*/ 480 w 562"/>
              <a:gd name="T69" fmla="*/ 567 h 649"/>
              <a:gd name="T70" fmla="*/ 465 w 562"/>
              <a:gd name="T71" fmla="*/ 589 h 649"/>
              <a:gd name="T72" fmla="*/ 448 w 562"/>
              <a:gd name="T73" fmla="*/ 612 h 649"/>
              <a:gd name="T74" fmla="*/ 431 w 562"/>
              <a:gd name="T75" fmla="*/ 634 h 649"/>
              <a:gd name="T76" fmla="*/ 410 w 562"/>
              <a:gd name="T77" fmla="*/ 644 h 649"/>
              <a:gd name="T78" fmla="*/ 390 w 562"/>
              <a:gd name="T79" fmla="*/ 630 h 649"/>
              <a:gd name="T80" fmla="*/ 369 w 562"/>
              <a:gd name="T81" fmla="*/ 625 h 649"/>
              <a:gd name="T82" fmla="*/ 343 w 562"/>
              <a:gd name="T83" fmla="*/ 625 h 649"/>
              <a:gd name="T84" fmla="*/ 317 w 562"/>
              <a:gd name="T85" fmla="*/ 629 h 649"/>
              <a:gd name="T86" fmla="*/ 298 w 562"/>
              <a:gd name="T87" fmla="*/ 614 h 649"/>
              <a:gd name="T88" fmla="*/ 277 w 562"/>
              <a:gd name="T89" fmla="*/ 599 h 649"/>
              <a:gd name="T90" fmla="*/ 249 w 562"/>
              <a:gd name="T91" fmla="*/ 585 h 649"/>
              <a:gd name="T92" fmla="*/ 228 w 562"/>
              <a:gd name="T93" fmla="*/ 569 h 649"/>
              <a:gd name="T94" fmla="*/ 221 w 562"/>
              <a:gd name="T95" fmla="*/ 542 h 649"/>
              <a:gd name="T96" fmla="*/ 225 w 562"/>
              <a:gd name="T97" fmla="*/ 516 h 649"/>
              <a:gd name="T98" fmla="*/ 223 w 562"/>
              <a:gd name="T99" fmla="*/ 486 h 649"/>
              <a:gd name="T100" fmla="*/ 228 w 562"/>
              <a:gd name="T101" fmla="*/ 462 h 649"/>
              <a:gd name="T102" fmla="*/ 225 w 562"/>
              <a:gd name="T103" fmla="*/ 439 h 649"/>
              <a:gd name="T104" fmla="*/ 213 w 562"/>
              <a:gd name="T105" fmla="*/ 420 h 649"/>
              <a:gd name="T106" fmla="*/ 210 w 562"/>
              <a:gd name="T107" fmla="*/ 394 h 649"/>
              <a:gd name="T108" fmla="*/ 206 w 562"/>
              <a:gd name="T109" fmla="*/ 370 h 649"/>
              <a:gd name="T110" fmla="*/ 208 w 562"/>
              <a:gd name="T111" fmla="*/ 343 h 649"/>
              <a:gd name="T112" fmla="*/ 213 w 562"/>
              <a:gd name="T113" fmla="*/ 325 h 649"/>
              <a:gd name="T114" fmla="*/ 202 w 562"/>
              <a:gd name="T115" fmla="*/ 297 h 649"/>
              <a:gd name="T116" fmla="*/ 213 w 562"/>
              <a:gd name="T117" fmla="*/ 268 h 649"/>
              <a:gd name="T118" fmla="*/ 210 w 562"/>
              <a:gd name="T119" fmla="*/ 265 h 649"/>
              <a:gd name="T120" fmla="*/ 191 w 562"/>
              <a:gd name="T121" fmla="*/ 283 h 649"/>
              <a:gd name="T122" fmla="*/ 170 w 562"/>
              <a:gd name="T123" fmla="*/ 285 h 649"/>
              <a:gd name="T124" fmla="*/ 155 w 562"/>
              <a:gd name="T125" fmla="*/ 261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2" h="649">
                <a:moveTo>
                  <a:pt x="152" y="244"/>
                </a:moveTo>
                <a:lnTo>
                  <a:pt x="152" y="242"/>
                </a:lnTo>
                <a:lnTo>
                  <a:pt x="152" y="240"/>
                </a:lnTo>
                <a:lnTo>
                  <a:pt x="153" y="238"/>
                </a:lnTo>
                <a:lnTo>
                  <a:pt x="152" y="238"/>
                </a:lnTo>
                <a:lnTo>
                  <a:pt x="152" y="237"/>
                </a:lnTo>
                <a:lnTo>
                  <a:pt x="150" y="235"/>
                </a:lnTo>
                <a:lnTo>
                  <a:pt x="146" y="235"/>
                </a:lnTo>
                <a:lnTo>
                  <a:pt x="144" y="235"/>
                </a:lnTo>
                <a:lnTo>
                  <a:pt x="142" y="233"/>
                </a:lnTo>
                <a:lnTo>
                  <a:pt x="140" y="233"/>
                </a:lnTo>
                <a:lnTo>
                  <a:pt x="138" y="233"/>
                </a:lnTo>
                <a:lnTo>
                  <a:pt x="138" y="233"/>
                </a:lnTo>
                <a:lnTo>
                  <a:pt x="137" y="233"/>
                </a:lnTo>
                <a:lnTo>
                  <a:pt x="135" y="233"/>
                </a:lnTo>
                <a:lnTo>
                  <a:pt x="133" y="233"/>
                </a:lnTo>
                <a:lnTo>
                  <a:pt x="131" y="231"/>
                </a:lnTo>
                <a:lnTo>
                  <a:pt x="127" y="231"/>
                </a:lnTo>
                <a:lnTo>
                  <a:pt x="125" y="229"/>
                </a:lnTo>
                <a:lnTo>
                  <a:pt x="125" y="227"/>
                </a:lnTo>
                <a:lnTo>
                  <a:pt x="123" y="227"/>
                </a:lnTo>
                <a:lnTo>
                  <a:pt x="123" y="225"/>
                </a:lnTo>
                <a:lnTo>
                  <a:pt x="123" y="223"/>
                </a:lnTo>
                <a:lnTo>
                  <a:pt x="122" y="223"/>
                </a:lnTo>
                <a:lnTo>
                  <a:pt x="120" y="222"/>
                </a:lnTo>
                <a:lnTo>
                  <a:pt x="120" y="220"/>
                </a:lnTo>
                <a:lnTo>
                  <a:pt x="120" y="218"/>
                </a:lnTo>
                <a:lnTo>
                  <a:pt x="118" y="218"/>
                </a:lnTo>
                <a:lnTo>
                  <a:pt x="116" y="218"/>
                </a:lnTo>
                <a:lnTo>
                  <a:pt x="116" y="218"/>
                </a:lnTo>
                <a:lnTo>
                  <a:pt x="114" y="218"/>
                </a:lnTo>
                <a:lnTo>
                  <a:pt x="114" y="218"/>
                </a:lnTo>
                <a:lnTo>
                  <a:pt x="112" y="218"/>
                </a:lnTo>
                <a:lnTo>
                  <a:pt x="110" y="218"/>
                </a:lnTo>
                <a:lnTo>
                  <a:pt x="110" y="220"/>
                </a:lnTo>
                <a:lnTo>
                  <a:pt x="108" y="220"/>
                </a:lnTo>
                <a:lnTo>
                  <a:pt x="107" y="220"/>
                </a:lnTo>
                <a:lnTo>
                  <a:pt x="107" y="218"/>
                </a:lnTo>
                <a:lnTo>
                  <a:pt x="105" y="218"/>
                </a:lnTo>
                <a:lnTo>
                  <a:pt x="103" y="218"/>
                </a:lnTo>
                <a:lnTo>
                  <a:pt x="101" y="220"/>
                </a:lnTo>
                <a:lnTo>
                  <a:pt x="101" y="222"/>
                </a:lnTo>
                <a:lnTo>
                  <a:pt x="99" y="222"/>
                </a:lnTo>
                <a:lnTo>
                  <a:pt x="97" y="222"/>
                </a:lnTo>
                <a:lnTo>
                  <a:pt x="97" y="223"/>
                </a:lnTo>
                <a:lnTo>
                  <a:pt x="95" y="225"/>
                </a:lnTo>
                <a:lnTo>
                  <a:pt x="95" y="227"/>
                </a:lnTo>
                <a:lnTo>
                  <a:pt x="93" y="229"/>
                </a:lnTo>
                <a:lnTo>
                  <a:pt x="92" y="231"/>
                </a:lnTo>
                <a:lnTo>
                  <a:pt x="90" y="229"/>
                </a:lnTo>
                <a:lnTo>
                  <a:pt x="90" y="229"/>
                </a:lnTo>
                <a:lnTo>
                  <a:pt x="88" y="229"/>
                </a:lnTo>
                <a:lnTo>
                  <a:pt x="88" y="227"/>
                </a:lnTo>
                <a:lnTo>
                  <a:pt x="86" y="229"/>
                </a:lnTo>
                <a:lnTo>
                  <a:pt x="84" y="229"/>
                </a:lnTo>
                <a:lnTo>
                  <a:pt x="84" y="227"/>
                </a:lnTo>
                <a:lnTo>
                  <a:pt x="82" y="227"/>
                </a:lnTo>
                <a:lnTo>
                  <a:pt x="80" y="227"/>
                </a:lnTo>
                <a:lnTo>
                  <a:pt x="78" y="229"/>
                </a:lnTo>
                <a:lnTo>
                  <a:pt x="78" y="231"/>
                </a:lnTo>
                <a:lnTo>
                  <a:pt x="77" y="231"/>
                </a:lnTo>
                <a:lnTo>
                  <a:pt x="75" y="231"/>
                </a:lnTo>
                <a:lnTo>
                  <a:pt x="73" y="231"/>
                </a:lnTo>
                <a:lnTo>
                  <a:pt x="71" y="231"/>
                </a:lnTo>
                <a:lnTo>
                  <a:pt x="69" y="231"/>
                </a:lnTo>
                <a:lnTo>
                  <a:pt x="67" y="231"/>
                </a:lnTo>
                <a:lnTo>
                  <a:pt x="65" y="231"/>
                </a:lnTo>
                <a:lnTo>
                  <a:pt x="65" y="229"/>
                </a:lnTo>
                <a:lnTo>
                  <a:pt x="65" y="227"/>
                </a:lnTo>
                <a:lnTo>
                  <a:pt x="65" y="225"/>
                </a:lnTo>
                <a:lnTo>
                  <a:pt x="65" y="223"/>
                </a:lnTo>
                <a:lnTo>
                  <a:pt x="65" y="222"/>
                </a:lnTo>
                <a:lnTo>
                  <a:pt x="65" y="220"/>
                </a:lnTo>
                <a:lnTo>
                  <a:pt x="65" y="218"/>
                </a:lnTo>
                <a:lnTo>
                  <a:pt x="65" y="218"/>
                </a:lnTo>
                <a:lnTo>
                  <a:pt x="65" y="216"/>
                </a:lnTo>
                <a:lnTo>
                  <a:pt x="65" y="214"/>
                </a:lnTo>
                <a:lnTo>
                  <a:pt x="65" y="212"/>
                </a:lnTo>
                <a:lnTo>
                  <a:pt x="65" y="210"/>
                </a:lnTo>
                <a:lnTo>
                  <a:pt x="65" y="208"/>
                </a:lnTo>
                <a:lnTo>
                  <a:pt x="65" y="207"/>
                </a:lnTo>
                <a:lnTo>
                  <a:pt x="65" y="205"/>
                </a:lnTo>
                <a:lnTo>
                  <a:pt x="65" y="203"/>
                </a:lnTo>
                <a:lnTo>
                  <a:pt x="65" y="201"/>
                </a:lnTo>
                <a:lnTo>
                  <a:pt x="65" y="199"/>
                </a:lnTo>
                <a:lnTo>
                  <a:pt x="65" y="197"/>
                </a:lnTo>
                <a:lnTo>
                  <a:pt x="65" y="195"/>
                </a:lnTo>
                <a:lnTo>
                  <a:pt x="65" y="193"/>
                </a:lnTo>
                <a:lnTo>
                  <a:pt x="65" y="192"/>
                </a:lnTo>
                <a:lnTo>
                  <a:pt x="65" y="190"/>
                </a:lnTo>
                <a:lnTo>
                  <a:pt x="65" y="188"/>
                </a:lnTo>
                <a:lnTo>
                  <a:pt x="65" y="186"/>
                </a:lnTo>
                <a:lnTo>
                  <a:pt x="63" y="186"/>
                </a:lnTo>
                <a:lnTo>
                  <a:pt x="63" y="184"/>
                </a:lnTo>
                <a:lnTo>
                  <a:pt x="63" y="182"/>
                </a:lnTo>
                <a:lnTo>
                  <a:pt x="63" y="180"/>
                </a:lnTo>
                <a:lnTo>
                  <a:pt x="63" y="178"/>
                </a:lnTo>
                <a:lnTo>
                  <a:pt x="63" y="177"/>
                </a:lnTo>
                <a:lnTo>
                  <a:pt x="63" y="175"/>
                </a:lnTo>
                <a:lnTo>
                  <a:pt x="63" y="173"/>
                </a:lnTo>
                <a:lnTo>
                  <a:pt x="63" y="173"/>
                </a:lnTo>
                <a:lnTo>
                  <a:pt x="63" y="171"/>
                </a:lnTo>
                <a:lnTo>
                  <a:pt x="65" y="169"/>
                </a:lnTo>
                <a:lnTo>
                  <a:pt x="65" y="167"/>
                </a:lnTo>
                <a:lnTo>
                  <a:pt x="65" y="165"/>
                </a:lnTo>
                <a:lnTo>
                  <a:pt x="63" y="165"/>
                </a:lnTo>
                <a:lnTo>
                  <a:pt x="63" y="163"/>
                </a:lnTo>
                <a:lnTo>
                  <a:pt x="63" y="162"/>
                </a:lnTo>
                <a:lnTo>
                  <a:pt x="63" y="160"/>
                </a:lnTo>
                <a:lnTo>
                  <a:pt x="63" y="158"/>
                </a:lnTo>
                <a:lnTo>
                  <a:pt x="65" y="156"/>
                </a:lnTo>
                <a:lnTo>
                  <a:pt x="65" y="154"/>
                </a:lnTo>
                <a:lnTo>
                  <a:pt x="63" y="154"/>
                </a:lnTo>
                <a:lnTo>
                  <a:pt x="63" y="152"/>
                </a:lnTo>
                <a:lnTo>
                  <a:pt x="62" y="152"/>
                </a:lnTo>
                <a:lnTo>
                  <a:pt x="60" y="150"/>
                </a:lnTo>
                <a:lnTo>
                  <a:pt x="58" y="150"/>
                </a:lnTo>
                <a:lnTo>
                  <a:pt x="58" y="148"/>
                </a:lnTo>
                <a:lnTo>
                  <a:pt x="56" y="148"/>
                </a:lnTo>
                <a:lnTo>
                  <a:pt x="56" y="147"/>
                </a:lnTo>
                <a:lnTo>
                  <a:pt x="54" y="145"/>
                </a:lnTo>
                <a:lnTo>
                  <a:pt x="52" y="143"/>
                </a:lnTo>
                <a:lnTo>
                  <a:pt x="50" y="141"/>
                </a:lnTo>
                <a:lnTo>
                  <a:pt x="48" y="141"/>
                </a:lnTo>
                <a:lnTo>
                  <a:pt x="48" y="139"/>
                </a:lnTo>
                <a:lnTo>
                  <a:pt x="47" y="139"/>
                </a:lnTo>
                <a:lnTo>
                  <a:pt x="45" y="139"/>
                </a:lnTo>
                <a:lnTo>
                  <a:pt x="45" y="137"/>
                </a:lnTo>
                <a:lnTo>
                  <a:pt x="43" y="137"/>
                </a:lnTo>
                <a:lnTo>
                  <a:pt x="43" y="135"/>
                </a:lnTo>
                <a:lnTo>
                  <a:pt x="43" y="135"/>
                </a:lnTo>
                <a:lnTo>
                  <a:pt x="41" y="133"/>
                </a:lnTo>
                <a:lnTo>
                  <a:pt x="39" y="133"/>
                </a:lnTo>
                <a:lnTo>
                  <a:pt x="39" y="132"/>
                </a:lnTo>
                <a:lnTo>
                  <a:pt x="37" y="132"/>
                </a:lnTo>
                <a:lnTo>
                  <a:pt x="35" y="132"/>
                </a:lnTo>
                <a:lnTo>
                  <a:pt x="35" y="130"/>
                </a:lnTo>
                <a:lnTo>
                  <a:pt x="33" y="130"/>
                </a:lnTo>
                <a:lnTo>
                  <a:pt x="32" y="130"/>
                </a:lnTo>
                <a:lnTo>
                  <a:pt x="32" y="128"/>
                </a:lnTo>
                <a:lnTo>
                  <a:pt x="30" y="128"/>
                </a:lnTo>
                <a:lnTo>
                  <a:pt x="28" y="128"/>
                </a:lnTo>
                <a:lnTo>
                  <a:pt x="26" y="128"/>
                </a:lnTo>
                <a:lnTo>
                  <a:pt x="26" y="126"/>
                </a:lnTo>
                <a:lnTo>
                  <a:pt x="24" y="126"/>
                </a:lnTo>
                <a:lnTo>
                  <a:pt x="24" y="124"/>
                </a:lnTo>
                <a:lnTo>
                  <a:pt x="22" y="124"/>
                </a:lnTo>
                <a:lnTo>
                  <a:pt x="20" y="124"/>
                </a:lnTo>
                <a:lnTo>
                  <a:pt x="18" y="124"/>
                </a:lnTo>
                <a:lnTo>
                  <a:pt x="17" y="122"/>
                </a:lnTo>
                <a:lnTo>
                  <a:pt x="15" y="122"/>
                </a:lnTo>
                <a:lnTo>
                  <a:pt x="15" y="120"/>
                </a:lnTo>
                <a:lnTo>
                  <a:pt x="13" y="120"/>
                </a:lnTo>
                <a:lnTo>
                  <a:pt x="13" y="118"/>
                </a:lnTo>
                <a:lnTo>
                  <a:pt x="11" y="118"/>
                </a:lnTo>
                <a:lnTo>
                  <a:pt x="9" y="118"/>
                </a:lnTo>
                <a:lnTo>
                  <a:pt x="9" y="117"/>
                </a:lnTo>
                <a:lnTo>
                  <a:pt x="7" y="117"/>
                </a:lnTo>
                <a:lnTo>
                  <a:pt x="5" y="115"/>
                </a:lnTo>
                <a:lnTo>
                  <a:pt x="3" y="115"/>
                </a:lnTo>
                <a:lnTo>
                  <a:pt x="3" y="113"/>
                </a:lnTo>
                <a:lnTo>
                  <a:pt x="3" y="111"/>
                </a:lnTo>
                <a:lnTo>
                  <a:pt x="5" y="109"/>
                </a:lnTo>
                <a:lnTo>
                  <a:pt x="3" y="107"/>
                </a:lnTo>
                <a:lnTo>
                  <a:pt x="3" y="105"/>
                </a:lnTo>
                <a:lnTo>
                  <a:pt x="3" y="103"/>
                </a:lnTo>
                <a:lnTo>
                  <a:pt x="3" y="102"/>
                </a:lnTo>
                <a:lnTo>
                  <a:pt x="5" y="100"/>
                </a:lnTo>
                <a:lnTo>
                  <a:pt x="3" y="98"/>
                </a:lnTo>
                <a:lnTo>
                  <a:pt x="2" y="96"/>
                </a:lnTo>
                <a:lnTo>
                  <a:pt x="2" y="94"/>
                </a:lnTo>
                <a:lnTo>
                  <a:pt x="2" y="92"/>
                </a:lnTo>
                <a:lnTo>
                  <a:pt x="2" y="90"/>
                </a:lnTo>
                <a:lnTo>
                  <a:pt x="2" y="88"/>
                </a:lnTo>
                <a:lnTo>
                  <a:pt x="2" y="87"/>
                </a:lnTo>
                <a:lnTo>
                  <a:pt x="3" y="85"/>
                </a:lnTo>
                <a:lnTo>
                  <a:pt x="2" y="85"/>
                </a:lnTo>
                <a:lnTo>
                  <a:pt x="2" y="83"/>
                </a:lnTo>
                <a:lnTo>
                  <a:pt x="2" y="81"/>
                </a:lnTo>
                <a:lnTo>
                  <a:pt x="2" y="79"/>
                </a:lnTo>
                <a:lnTo>
                  <a:pt x="2" y="77"/>
                </a:lnTo>
                <a:lnTo>
                  <a:pt x="2" y="75"/>
                </a:lnTo>
                <a:lnTo>
                  <a:pt x="3" y="73"/>
                </a:lnTo>
                <a:lnTo>
                  <a:pt x="3" y="72"/>
                </a:lnTo>
                <a:lnTo>
                  <a:pt x="2" y="72"/>
                </a:lnTo>
                <a:lnTo>
                  <a:pt x="2" y="70"/>
                </a:lnTo>
                <a:lnTo>
                  <a:pt x="0" y="68"/>
                </a:lnTo>
                <a:lnTo>
                  <a:pt x="2" y="68"/>
                </a:lnTo>
                <a:lnTo>
                  <a:pt x="2" y="66"/>
                </a:lnTo>
                <a:lnTo>
                  <a:pt x="2" y="64"/>
                </a:lnTo>
                <a:lnTo>
                  <a:pt x="3" y="62"/>
                </a:lnTo>
                <a:lnTo>
                  <a:pt x="3" y="60"/>
                </a:lnTo>
                <a:lnTo>
                  <a:pt x="5" y="60"/>
                </a:lnTo>
                <a:lnTo>
                  <a:pt x="5" y="58"/>
                </a:lnTo>
                <a:lnTo>
                  <a:pt x="5" y="57"/>
                </a:lnTo>
                <a:lnTo>
                  <a:pt x="7" y="57"/>
                </a:lnTo>
                <a:lnTo>
                  <a:pt x="7" y="55"/>
                </a:lnTo>
                <a:lnTo>
                  <a:pt x="7" y="53"/>
                </a:lnTo>
                <a:lnTo>
                  <a:pt x="9" y="53"/>
                </a:lnTo>
                <a:lnTo>
                  <a:pt x="9" y="51"/>
                </a:lnTo>
                <a:lnTo>
                  <a:pt x="11" y="51"/>
                </a:lnTo>
                <a:lnTo>
                  <a:pt x="11" y="49"/>
                </a:lnTo>
                <a:lnTo>
                  <a:pt x="13" y="49"/>
                </a:lnTo>
                <a:lnTo>
                  <a:pt x="15" y="49"/>
                </a:lnTo>
                <a:lnTo>
                  <a:pt x="17" y="49"/>
                </a:lnTo>
                <a:lnTo>
                  <a:pt x="18" y="49"/>
                </a:lnTo>
                <a:lnTo>
                  <a:pt x="20" y="47"/>
                </a:lnTo>
                <a:lnTo>
                  <a:pt x="22" y="47"/>
                </a:lnTo>
                <a:lnTo>
                  <a:pt x="24" y="47"/>
                </a:lnTo>
                <a:lnTo>
                  <a:pt x="26" y="47"/>
                </a:lnTo>
                <a:lnTo>
                  <a:pt x="28" y="47"/>
                </a:lnTo>
                <a:lnTo>
                  <a:pt x="30" y="47"/>
                </a:lnTo>
                <a:lnTo>
                  <a:pt x="32" y="47"/>
                </a:lnTo>
                <a:lnTo>
                  <a:pt x="33" y="47"/>
                </a:lnTo>
                <a:lnTo>
                  <a:pt x="33" y="45"/>
                </a:lnTo>
                <a:lnTo>
                  <a:pt x="35" y="47"/>
                </a:lnTo>
                <a:lnTo>
                  <a:pt x="37" y="47"/>
                </a:lnTo>
                <a:lnTo>
                  <a:pt x="39" y="45"/>
                </a:lnTo>
                <a:lnTo>
                  <a:pt x="41" y="45"/>
                </a:lnTo>
                <a:lnTo>
                  <a:pt x="43" y="43"/>
                </a:lnTo>
                <a:lnTo>
                  <a:pt x="43" y="43"/>
                </a:lnTo>
                <a:lnTo>
                  <a:pt x="45" y="42"/>
                </a:lnTo>
                <a:lnTo>
                  <a:pt x="47" y="42"/>
                </a:lnTo>
                <a:lnTo>
                  <a:pt x="47" y="40"/>
                </a:lnTo>
                <a:lnTo>
                  <a:pt x="48" y="40"/>
                </a:lnTo>
                <a:lnTo>
                  <a:pt x="48" y="40"/>
                </a:lnTo>
                <a:lnTo>
                  <a:pt x="50" y="40"/>
                </a:lnTo>
                <a:lnTo>
                  <a:pt x="50" y="38"/>
                </a:lnTo>
                <a:lnTo>
                  <a:pt x="52" y="38"/>
                </a:lnTo>
                <a:lnTo>
                  <a:pt x="52" y="36"/>
                </a:lnTo>
                <a:lnTo>
                  <a:pt x="54" y="36"/>
                </a:lnTo>
                <a:lnTo>
                  <a:pt x="56" y="34"/>
                </a:lnTo>
                <a:lnTo>
                  <a:pt x="56" y="32"/>
                </a:lnTo>
                <a:lnTo>
                  <a:pt x="58" y="32"/>
                </a:lnTo>
                <a:lnTo>
                  <a:pt x="58" y="30"/>
                </a:lnTo>
                <a:lnTo>
                  <a:pt x="60" y="28"/>
                </a:lnTo>
                <a:lnTo>
                  <a:pt x="60" y="27"/>
                </a:lnTo>
                <a:lnTo>
                  <a:pt x="62" y="25"/>
                </a:lnTo>
                <a:lnTo>
                  <a:pt x="63" y="27"/>
                </a:lnTo>
                <a:lnTo>
                  <a:pt x="65" y="27"/>
                </a:lnTo>
                <a:lnTo>
                  <a:pt x="67" y="27"/>
                </a:lnTo>
                <a:lnTo>
                  <a:pt x="69" y="25"/>
                </a:lnTo>
                <a:lnTo>
                  <a:pt x="71" y="23"/>
                </a:lnTo>
                <a:lnTo>
                  <a:pt x="73" y="21"/>
                </a:lnTo>
                <a:lnTo>
                  <a:pt x="73" y="19"/>
                </a:lnTo>
                <a:lnTo>
                  <a:pt x="75" y="17"/>
                </a:lnTo>
                <a:lnTo>
                  <a:pt x="77" y="17"/>
                </a:lnTo>
                <a:lnTo>
                  <a:pt x="77" y="15"/>
                </a:lnTo>
                <a:lnTo>
                  <a:pt x="77" y="13"/>
                </a:lnTo>
                <a:lnTo>
                  <a:pt x="78" y="13"/>
                </a:lnTo>
                <a:lnTo>
                  <a:pt x="78" y="12"/>
                </a:lnTo>
                <a:lnTo>
                  <a:pt x="80" y="10"/>
                </a:lnTo>
                <a:lnTo>
                  <a:pt x="82" y="8"/>
                </a:lnTo>
                <a:lnTo>
                  <a:pt x="84" y="6"/>
                </a:lnTo>
                <a:lnTo>
                  <a:pt x="86" y="6"/>
                </a:lnTo>
                <a:lnTo>
                  <a:pt x="88" y="6"/>
                </a:lnTo>
                <a:lnTo>
                  <a:pt x="90" y="6"/>
                </a:lnTo>
                <a:lnTo>
                  <a:pt x="90" y="6"/>
                </a:lnTo>
                <a:lnTo>
                  <a:pt x="92" y="6"/>
                </a:lnTo>
                <a:lnTo>
                  <a:pt x="93" y="4"/>
                </a:lnTo>
                <a:lnTo>
                  <a:pt x="95" y="4"/>
                </a:lnTo>
                <a:lnTo>
                  <a:pt x="95" y="2"/>
                </a:lnTo>
                <a:lnTo>
                  <a:pt x="97" y="0"/>
                </a:lnTo>
                <a:lnTo>
                  <a:pt x="99" y="0"/>
                </a:lnTo>
                <a:lnTo>
                  <a:pt x="101" y="0"/>
                </a:lnTo>
                <a:lnTo>
                  <a:pt x="103" y="0"/>
                </a:lnTo>
                <a:lnTo>
                  <a:pt x="105" y="0"/>
                </a:lnTo>
                <a:lnTo>
                  <a:pt x="107" y="0"/>
                </a:lnTo>
                <a:lnTo>
                  <a:pt x="108" y="0"/>
                </a:lnTo>
                <a:lnTo>
                  <a:pt x="110" y="0"/>
                </a:lnTo>
                <a:lnTo>
                  <a:pt x="112" y="0"/>
                </a:lnTo>
                <a:lnTo>
                  <a:pt x="114" y="0"/>
                </a:lnTo>
                <a:lnTo>
                  <a:pt x="114" y="2"/>
                </a:lnTo>
                <a:lnTo>
                  <a:pt x="112" y="4"/>
                </a:lnTo>
                <a:lnTo>
                  <a:pt x="114" y="6"/>
                </a:lnTo>
                <a:lnTo>
                  <a:pt x="116" y="4"/>
                </a:lnTo>
                <a:lnTo>
                  <a:pt x="118" y="4"/>
                </a:lnTo>
                <a:lnTo>
                  <a:pt x="120" y="4"/>
                </a:lnTo>
                <a:lnTo>
                  <a:pt x="122" y="2"/>
                </a:lnTo>
                <a:lnTo>
                  <a:pt x="123" y="2"/>
                </a:lnTo>
                <a:lnTo>
                  <a:pt x="125" y="2"/>
                </a:lnTo>
                <a:lnTo>
                  <a:pt x="127" y="2"/>
                </a:lnTo>
                <a:lnTo>
                  <a:pt x="129" y="2"/>
                </a:lnTo>
                <a:lnTo>
                  <a:pt x="131" y="2"/>
                </a:lnTo>
                <a:lnTo>
                  <a:pt x="133" y="0"/>
                </a:lnTo>
                <a:lnTo>
                  <a:pt x="135" y="2"/>
                </a:lnTo>
                <a:lnTo>
                  <a:pt x="137" y="2"/>
                </a:lnTo>
                <a:lnTo>
                  <a:pt x="138" y="4"/>
                </a:lnTo>
                <a:lnTo>
                  <a:pt x="138" y="4"/>
                </a:lnTo>
                <a:lnTo>
                  <a:pt x="140" y="4"/>
                </a:lnTo>
                <a:lnTo>
                  <a:pt x="142" y="4"/>
                </a:lnTo>
                <a:lnTo>
                  <a:pt x="142" y="6"/>
                </a:lnTo>
                <a:lnTo>
                  <a:pt x="144" y="6"/>
                </a:lnTo>
                <a:lnTo>
                  <a:pt x="144" y="8"/>
                </a:lnTo>
                <a:lnTo>
                  <a:pt x="146" y="8"/>
                </a:lnTo>
                <a:lnTo>
                  <a:pt x="146" y="10"/>
                </a:lnTo>
                <a:lnTo>
                  <a:pt x="148" y="10"/>
                </a:lnTo>
                <a:lnTo>
                  <a:pt x="148" y="12"/>
                </a:lnTo>
                <a:lnTo>
                  <a:pt x="150" y="12"/>
                </a:lnTo>
                <a:lnTo>
                  <a:pt x="152" y="12"/>
                </a:lnTo>
                <a:lnTo>
                  <a:pt x="153" y="13"/>
                </a:lnTo>
                <a:lnTo>
                  <a:pt x="155" y="13"/>
                </a:lnTo>
                <a:lnTo>
                  <a:pt x="157" y="13"/>
                </a:lnTo>
                <a:lnTo>
                  <a:pt x="159" y="13"/>
                </a:lnTo>
                <a:lnTo>
                  <a:pt x="159" y="15"/>
                </a:lnTo>
                <a:lnTo>
                  <a:pt x="161" y="15"/>
                </a:lnTo>
                <a:lnTo>
                  <a:pt x="163" y="15"/>
                </a:lnTo>
                <a:lnTo>
                  <a:pt x="165" y="15"/>
                </a:lnTo>
                <a:lnTo>
                  <a:pt x="167" y="17"/>
                </a:lnTo>
                <a:lnTo>
                  <a:pt x="168" y="17"/>
                </a:lnTo>
                <a:lnTo>
                  <a:pt x="170" y="17"/>
                </a:lnTo>
                <a:lnTo>
                  <a:pt x="170" y="19"/>
                </a:lnTo>
                <a:lnTo>
                  <a:pt x="172" y="19"/>
                </a:lnTo>
                <a:lnTo>
                  <a:pt x="172" y="21"/>
                </a:lnTo>
                <a:lnTo>
                  <a:pt x="174" y="21"/>
                </a:lnTo>
                <a:lnTo>
                  <a:pt x="174" y="23"/>
                </a:lnTo>
                <a:lnTo>
                  <a:pt x="176" y="23"/>
                </a:lnTo>
                <a:lnTo>
                  <a:pt x="176" y="25"/>
                </a:lnTo>
                <a:lnTo>
                  <a:pt x="178" y="25"/>
                </a:lnTo>
                <a:lnTo>
                  <a:pt x="180" y="25"/>
                </a:lnTo>
                <a:lnTo>
                  <a:pt x="182" y="25"/>
                </a:lnTo>
                <a:lnTo>
                  <a:pt x="183" y="25"/>
                </a:lnTo>
                <a:lnTo>
                  <a:pt x="185" y="27"/>
                </a:lnTo>
                <a:lnTo>
                  <a:pt x="185" y="27"/>
                </a:lnTo>
                <a:lnTo>
                  <a:pt x="187" y="27"/>
                </a:lnTo>
                <a:lnTo>
                  <a:pt x="189" y="27"/>
                </a:lnTo>
                <a:lnTo>
                  <a:pt x="191" y="27"/>
                </a:lnTo>
                <a:lnTo>
                  <a:pt x="197" y="21"/>
                </a:lnTo>
                <a:lnTo>
                  <a:pt x="200" y="23"/>
                </a:lnTo>
                <a:lnTo>
                  <a:pt x="206" y="25"/>
                </a:lnTo>
                <a:lnTo>
                  <a:pt x="212" y="27"/>
                </a:lnTo>
                <a:lnTo>
                  <a:pt x="217" y="28"/>
                </a:lnTo>
                <a:lnTo>
                  <a:pt x="223" y="32"/>
                </a:lnTo>
                <a:lnTo>
                  <a:pt x="225" y="32"/>
                </a:lnTo>
                <a:lnTo>
                  <a:pt x="227" y="34"/>
                </a:lnTo>
                <a:lnTo>
                  <a:pt x="232" y="36"/>
                </a:lnTo>
                <a:lnTo>
                  <a:pt x="236" y="40"/>
                </a:lnTo>
                <a:lnTo>
                  <a:pt x="242" y="42"/>
                </a:lnTo>
                <a:lnTo>
                  <a:pt x="245" y="43"/>
                </a:lnTo>
                <a:lnTo>
                  <a:pt x="251" y="47"/>
                </a:lnTo>
                <a:lnTo>
                  <a:pt x="253" y="47"/>
                </a:lnTo>
                <a:lnTo>
                  <a:pt x="257" y="51"/>
                </a:lnTo>
                <a:lnTo>
                  <a:pt x="260" y="53"/>
                </a:lnTo>
                <a:lnTo>
                  <a:pt x="262" y="55"/>
                </a:lnTo>
                <a:lnTo>
                  <a:pt x="266" y="57"/>
                </a:lnTo>
                <a:lnTo>
                  <a:pt x="272" y="60"/>
                </a:lnTo>
                <a:lnTo>
                  <a:pt x="275" y="64"/>
                </a:lnTo>
                <a:lnTo>
                  <a:pt x="279" y="66"/>
                </a:lnTo>
                <a:lnTo>
                  <a:pt x="281" y="68"/>
                </a:lnTo>
                <a:lnTo>
                  <a:pt x="285" y="72"/>
                </a:lnTo>
                <a:lnTo>
                  <a:pt x="287" y="73"/>
                </a:lnTo>
                <a:lnTo>
                  <a:pt x="287" y="79"/>
                </a:lnTo>
                <a:lnTo>
                  <a:pt x="289" y="83"/>
                </a:lnTo>
                <a:lnTo>
                  <a:pt x="289" y="87"/>
                </a:lnTo>
                <a:lnTo>
                  <a:pt x="289" y="92"/>
                </a:lnTo>
                <a:lnTo>
                  <a:pt x="290" y="96"/>
                </a:lnTo>
                <a:lnTo>
                  <a:pt x="290" y="102"/>
                </a:lnTo>
                <a:lnTo>
                  <a:pt x="292" y="107"/>
                </a:lnTo>
                <a:lnTo>
                  <a:pt x="292" y="113"/>
                </a:lnTo>
                <a:lnTo>
                  <a:pt x="294" y="117"/>
                </a:lnTo>
                <a:lnTo>
                  <a:pt x="294" y="122"/>
                </a:lnTo>
                <a:lnTo>
                  <a:pt x="296" y="128"/>
                </a:lnTo>
                <a:lnTo>
                  <a:pt x="296" y="130"/>
                </a:lnTo>
                <a:lnTo>
                  <a:pt x="298" y="135"/>
                </a:lnTo>
                <a:lnTo>
                  <a:pt x="298" y="141"/>
                </a:lnTo>
                <a:lnTo>
                  <a:pt x="300" y="147"/>
                </a:lnTo>
                <a:lnTo>
                  <a:pt x="300" y="150"/>
                </a:lnTo>
                <a:lnTo>
                  <a:pt x="302" y="156"/>
                </a:lnTo>
                <a:lnTo>
                  <a:pt x="302" y="162"/>
                </a:lnTo>
                <a:lnTo>
                  <a:pt x="302" y="163"/>
                </a:lnTo>
                <a:lnTo>
                  <a:pt x="304" y="165"/>
                </a:lnTo>
                <a:lnTo>
                  <a:pt x="304" y="167"/>
                </a:lnTo>
                <a:lnTo>
                  <a:pt x="292" y="169"/>
                </a:lnTo>
                <a:lnTo>
                  <a:pt x="292" y="171"/>
                </a:lnTo>
                <a:lnTo>
                  <a:pt x="292" y="173"/>
                </a:lnTo>
                <a:lnTo>
                  <a:pt x="292" y="177"/>
                </a:lnTo>
                <a:lnTo>
                  <a:pt x="292" y="182"/>
                </a:lnTo>
                <a:lnTo>
                  <a:pt x="290" y="180"/>
                </a:lnTo>
                <a:lnTo>
                  <a:pt x="289" y="180"/>
                </a:lnTo>
                <a:lnTo>
                  <a:pt x="287" y="180"/>
                </a:lnTo>
                <a:lnTo>
                  <a:pt x="285" y="180"/>
                </a:lnTo>
                <a:lnTo>
                  <a:pt x="283" y="182"/>
                </a:lnTo>
                <a:lnTo>
                  <a:pt x="281" y="182"/>
                </a:lnTo>
                <a:lnTo>
                  <a:pt x="281" y="184"/>
                </a:lnTo>
                <a:lnTo>
                  <a:pt x="281" y="186"/>
                </a:lnTo>
                <a:lnTo>
                  <a:pt x="279" y="188"/>
                </a:lnTo>
                <a:lnTo>
                  <a:pt x="277" y="188"/>
                </a:lnTo>
                <a:lnTo>
                  <a:pt x="275" y="190"/>
                </a:lnTo>
                <a:lnTo>
                  <a:pt x="274" y="192"/>
                </a:lnTo>
                <a:lnTo>
                  <a:pt x="272" y="192"/>
                </a:lnTo>
                <a:lnTo>
                  <a:pt x="270" y="193"/>
                </a:lnTo>
                <a:lnTo>
                  <a:pt x="268" y="193"/>
                </a:lnTo>
                <a:lnTo>
                  <a:pt x="268" y="195"/>
                </a:lnTo>
                <a:lnTo>
                  <a:pt x="266" y="197"/>
                </a:lnTo>
                <a:lnTo>
                  <a:pt x="264" y="197"/>
                </a:lnTo>
                <a:lnTo>
                  <a:pt x="264" y="199"/>
                </a:lnTo>
                <a:lnTo>
                  <a:pt x="262" y="201"/>
                </a:lnTo>
                <a:lnTo>
                  <a:pt x="262" y="203"/>
                </a:lnTo>
                <a:lnTo>
                  <a:pt x="260" y="205"/>
                </a:lnTo>
                <a:lnTo>
                  <a:pt x="260" y="207"/>
                </a:lnTo>
                <a:lnTo>
                  <a:pt x="260" y="208"/>
                </a:lnTo>
                <a:lnTo>
                  <a:pt x="260" y="210"/>
                </a:lnTo>
                <a:lnTo>
                  <a:pt x="260" y="212"/>
                </a:lnTo>
                <a:lnTo>
                  <a:pt x="260" y="216"/>
                </a:lnTo>
                <a:lnTo>
                  <a:pt x="260" y="218"/>
                </a:lnTo>
                <a:lnTo>
                  <a:pt x="262" y="218"/>
                </a:lnTo>
                <a:lnTo>
                  <a:pt x="264" y="218"/>
                </a:lnTo>
                <a:lnTo>
                  <a:pt x="266" y="218"/>
                </a:lnTo>
                <a:lnTo>
                  <a:pt x="268" y="218"/>
                </a:lnTo>
                <a:lnTo>
                  <a:pt x="270" y="218"/>
                </a:lnTo>
                <a:lnTo>
                  <a:pt x="270" y="218"/>
                </a:lnTo>
                <a:lnTo>
                  <a:pt x="270" y="220"/>
                </a:lnTo>
                <a:lnTo>
                  <a:pt x="270" y="222"/>
                </a:lnTo>
                <a:lnTo>
                  <a:pt x="268" y="223"/>
                </a:lnTo>
                <a:lnTo>
                  <a:pt x="268" y="225"/>
                </a:lnTo>
                <a:lnTo>
                  <a:pt x="266" y="225"/>
                </a:lnTo>
                <a:lnTo>
                  <a:pt x="266" y="227"/>
                </a:lnTo>
                <a:lnTo>
                  <a:pt x="264" y="229"/>
                </a:lnTo>
                <a:lnTo>
                  <a:pt x="264" y="231"/>
                </a:lnTo>
                <a:lnTo>
                  <a:pt x="264" y="235"/>
                </a:lnTo>
                <a:lnTo>
                  <a:pt x="264" y="237"/>
                </a:lnTo>
                <a:lnTo>
                  <a:pt x="266" y="237"/>
                </a:lnTo>
                <a:lnTo>
                  <a:pt x="268" y="238"/>
                </a:lnTo>
                <a:lnTo>
                  <a:pt x="270" y="238"/>
                </a:lnTo>
                <a:lnTo>
                  <a:pt x="272" y="238"/>
                </a:lnTo>
                <a:lnTo>
                  <a:pt x="274" y="238"/>
                </a:lnTo>
                <a:lnTo>
                  <a:pt x="277" y="238"/>
                </a:lnTo>
                <a:lnTo>
                  <a:pt x="279" y="238"/>
                </a:lnTo>
                <a:lnTo>
                  <a:pt x="281" y="238"/>
                </a:lnTo>
                <a:lnTo>
                  <a:pt x="281" y="237"/>
                </a:lnTo>
                <a:lnTo>
                  <a:pt x="283" y="237"/>
                </a:lnTo>
                <a:lnTo>
                  <a:pt x="285" y="235"/>
                </a:lnTo>
                <a:lnTo>
                  <a:pt x="287" y="235"/>
                </a:lnTo>
                <a:lnTo>
                  <a:pt x="289" y="237"/>
                </a:lnTo>
                <a:lnTo>
                  <a:pt x="290" y="238"/>
                </a:lnTo>
                <a:lnTo>
                  <a:pt x="292" y="240"/>
                </a:lnTo>
                <a:lnTo>
                  <a:pt x="294" y="242"/>
                </a:lnTo>
                <a:lnTo>
                  <a:pt x="296" y="242"/>
                </a:lnTo>
                <a:lnTo>
                  <a:pt x="300" y="244"/>
                </a:lnTo>
                <a:lnTo>
                  <a:pt x="302" y="244"/>
                </a:lnTo>
                <a:lnTo>
                  <a:pt x="304" y="244"/>
                </a:lnTo>
                <a:lnTo>
                  <a:pt x="305" y="244"/>
                </a:lnTo>
                <a:lnTo>
                  <a:pt x="307" y="244"/>
                </a:lnTo>
                <a:lnTo>
                  <a:pt x="309" y="246"/>
                </a:lnTo>
                <a:lnTo>
                  <a:pt x="311" y="246"/>
                </a:lnTo>
                <a:lnTo>
                  <a:pt x="311" y="248"/>
                </a:lnTo>
                <a:lnTo>
                  <a:pt x="313" y="250"/>
                </a:lnTo>
                <a:lnTo>
                  <a:pt x="315" y="252"/>
                </a:lnTo>
                <a:lnTo>
                  <a:pt x="315" y="253"/>
                </a:lnTo>
                <a:lnTo>
                  <a:pt x="315" y="255"/>
                </a:lnTo>
                <a:lnTo>
                  <a:pt x="315" y="257"/>
                </a:lnTo>
                <a:lnTo>
                  <a:pt x="315" y="261"/>
                </a:lnTo>
                <a:lnTo>
                  <a:pt x="317" y="263"/>
                </a:lnTo>
                <a:lnTo>
                  <a:pt x="317" y="263"/>
                </a:lnTo>
                <a:lnTo>
                  <a:pt x="317" y="265"/>
                </a:lnTo>
                <a:lnTo>
                  <a:pt x="319" y="267"/>
                </a:lnTo>
                <a:lnTo>
                  <a:pt x="319" y="268"/>
                </a:lnTo>
                <a:lnTo>
                  <a:pt x="319" y="270"/>
                </a:lnTo>
                <a:lnTo>
                  <a:pt x="319" y="272"/>
                </a:lnTo>
                <a:lnTo>
                  <a:pt x="320" y="276"/>
                </a:lnTo>
                <a:lnTo>
                  <a:pt x="320" y="278"/>
                </a:lnTo>
                <a:lnTo>
                  <a:pt x="322" y="278"/>
                </a:lnTo>
                <a:lnTo>
                  <a:pt x="322" y="280"/>
                </a:lnTo>
                <a:lnTo>
                  <a:pt x="324" y="282"/>
                </a:lnTo>
                <a:lnTo>
                  <a:pt x="324" y="283"/>
                </a:lnTo>
                <a:lnTo>
                  <a:pt x="326" y="283"/>
                </a:lnTo>
                <a:lnTo>
                  <a:pt x="326" y="287"/>
                </a:lnTo>
                <a:lnTo>
                  <a:pt x="326" y="289"/>
                </a:lnTo>
                <a:lnTo>
                  <a:pt x="328" y="289"/>
                </a:lnTo>
                <a:lnTo>
                  <a:pt x="330" y="293"/>
                </a:lnTo>
                <a:lnTo>
                  <a:pt x="335" y="297"/>
                </a:lnTo>
                <a:lnTo>
                  <a:pt x="341" y="300"/>
                </a:lnTo>
                <a:lnTo>
                  <a:pt x="345" y="304"/>
                </a:lnTo>
                <a:lnTo>
                  <a:pt x="350" y="308"/>
                </a:lnTo>
                <a:lnTo>
                  <a:pt x="356" y="310"/>
                </a:lnTo>
                <a:lnTo>
                  <a:pt x="362" y="313"/>
                </a:lnTo>
                <a:lnTo>
                  <a:pt x="367" y="317"/>
                </a:lnTo>
                <a:lnTo>
                  <a:pt x="371" y="321"/>
                </a:lnTo>
                <a:lnTo>
                  <a:pt x="377" y="325"/>
                </a:lnTo>
                <a:lnTo>
                  <a:pt x="380" y="328"/>
                </a:lnTo>
                <a:lnTo>
                  <a:pt x="386" y="332"/>
                </a:lnTo>
                <a:lnTo>
                  <a:pt x="390" y="336"/>
                </a:lnTo>
                <a:lnTo>
                  <a:pt x="395" y="340"/>
                </a:lnTo>
                <a:lnTo>
                  <a:pt x="401" y="343"/>
                </a:lnTo>
                <a:lnTo>
                  <a:pt x="405" y="345"/>
                </a:lnTo>
                <a:lnTo>
                  <a:pt x="407" y="347"/>
                </a:lnTo>
                <a:lnTo>
                  <a:pt x="410" y="351"/>
                </a:lnTo>
                <a:lnTo>
                  <a:pt x="416" y="353"/>
                </a:lnTo>
                <a:lnTo>
                  <a:pt x="422" y="357"/>
                </a:lnTo>
                <a:lnTo>
                  <a:pt x="425" y="360"/>
                </a:lnTo>
                <a:lnTo>
                  <a:pt x="431" y="364"/>
                </a:lnTo>
                <a:lnTo>
                  <a:pt x="435" y="368"/>
                </a:lnTo>
                <a:lnTo>
                  <a:pt x="440" y="372"/>
                </a:lnTo>
                <a:lnTo>
                  <a:pt x="446" y="375"/>
                </a:lnTo>
                <a:lnTo>
                  <a:pt x="452" y="379"/>
                </a:lnTo>
                <a:lnTo>
                  <a:pt x="455" y="383"/>
                </a:lnTo>
                <a:lnTo>
                  <a:pt x="461" y="387"/>
                </a:lnTo>
                <a:lnTo>
                  <a:pt x="467" y="390"/>
                </a:lnTo>
                <a:lnTo>
                  <a:pt x="470" y="394"/>
                </a:lnTo>
                <a:lnTo>
                  <a:pt x="474" y="396"/>
                </a:lnTo>
                <a:lnTo>
                  <a:pt x="480" y="400"/>
                </a:lnTo>
                <a:lnTo>
                  <a:pt x="485" y="404"/>
                </a:lnTo>
                <a:lnTo>
                  <a:pt x="491" y="407"/>
                </a:lnTo>
                <a:lnTo>
                  <a:pt x="497" y="411"/>
                </a:lnTo>
                <a:lnTo>
                  <a:pt x="500" y="413"/>
                </a:lnTo>
                <a:lnTo>
                  <a:pt x="502" y="415"/>
                </a:lnTo>
                <a:lnTo>
                  <a:pt x="506" y="419"/>
                </a:lnTo>
                <a:lnTo>
                  <a:pt x="512" y="422"/>
                </a:lnTo>
                <a:lnTo>
                  <a:pt x="517" y="426"/>
                </a:lnTo>
                <a:lnTo>
                  <a:pt x="519" y="428"/>
                </a:lnTo>
                <a:lnTo>
                  <a:pt x="525" y="432"/>
                </a:lnTo>
                <a:lnTo>
                  <a:pt x="530" y="435"/>
                </a:lnTo>
                <a:lnTo>
                  <a:pt x="536" y="439"/>
                </a:lnTo>
                <a:lnTo>
                  <a:pt x="540" y="441"/>
                </a:lnTo>
                <a:lnTo>
                  <a:pt x="545" y="445"/>
                </a:lnTo>
                <a:lnTo>
                  <a:pt x="551" y="449"/>
                </a:lnTo>
                <a:lnTo>
                  <a:pt x="557" y="452"/>
                </a:lnTo>
                <a:lnTo>
                  <a:pt x="560" y="456"/>
                </a:lnTo>
                <a:lnTo>
                  <a:pt x="562" y="458"/>
                </a:lnTo>
                <a:lnTo>
                  <a:pt x="553" y="462"/>
                </a:lnTo>
                <a:lnTo>
                  <a:pt x="551" y="464"/>
                </a:lnTo>
                <a:lnTo>
                  <a:pt x="551" y="465"/>
                </a:lnTo>
                <a:lnTo>
                  <a:pt x="549" y="465"/>
                </a:lnTo>
                <a:lnTo>
                  <a:pt x="549" y="467"/>
                </a:lnTo>
                <a:lnTo>
                  <a:pt x="547" y="469"/>
                </a:lnTo>
                <a:lnTo>
                  <a:pt x="547" y="471"/>
                </a:lnTo>
                <a:lnTo>
                  <a:pt x="545" y="471"/>
                </a:lnTo>
                <a:lnTo>
                  <a:pt x="545" y="473"/>
                </a:lnTo>
                <a:lnTo>
                  <a:pt x="544" y="475"/>
                </a:lnTo>
                <a:lnTo>
                  <a:pt x="544" y="477"/>
                </a:lnTo>
                <a:lnTo>
                  <a:pt x="542" y="477"/>
                </a:lnTo>
                <a:lnTo>
                  <a:pt x="542" y="479"/>
                </a:lnTo>
                <a:lnTo>
                  <a:pt x="540" y="479"/>
                </a:lnTo>
                <a:lnTo>
                  <a:pt x="540" y="480"/>
                </a:lnTo>
                <a:lnTo>
                  <a:pt x="540" y="482"/>
                </a:lnTo>
                <a:lnTo>
                  <a:pt x="538" y="482"/>
                </a:lnTo>
                <a:lnTo>
                  <a:pt x="538" y="484"/>
                </a:lnTo>
                <a:lnTo>
                  <a:pt x="536" y="486"/>
                </a:lnTo>
                <a:lnTo>
                  <a:pt x="534" y="486"/>
                </a:lnTo>
                <a:lnTo>
                  <a:pt x="534" y="488"/>
                </a:lnTo>
                <a:lnTo>
                  <a:pt x="532" y="488"/>
                </a:lnTo>
                <a:lnTo>
                  <a:pt x="532" y="490"/>
                </a:lnTo>
                <a:lnTo>
                  <a:pt x="532" y="492"/>
                </a:lnTo>
                <a:lnTo>
                  <a:pt x="530" y="492"/>
                </a:lnTo>
                <a:lnTo>
                  <a:pt x="530" y="494"/>
                </a:lnTo>
                <a:lnTo>
                  <a:pt x="529" y="495"/>
                </a:lnTo>
                <a:lnTo>
                  <a:pt x="527" y="497"/>
                </a:lnTo>
                <a:lnTo>
                  <a:pt x="527" y="499"/>
                </a:lnTo>
                <a:lnTo>
                  <a:pt x="525" y="501"/>
                </a:lnTo>
                <a:lnTo>
                  <a:pt x="523" y="503"/>
                </a:lnTo>
                <a:lnTo>
                  <a:pt x="523" y="505"/>
                </a:lnTo>
                <a:lnTo>
                  <a:pt x="521" y="505"/>
                </a:lnTo>
                <a:lnTo>
                  <a:pt x="521" y="507"/>
                </a:lnTo>
                <a:lnTo>
                  <a:pt x="519" y="509"/>
                </a:lnTo>
                <a:lnTo>
                  <a:pt x="519" y="510"/>
                </a:lnTo>
                <a:lnTo>
                  <a:pt x="519" y="510"/>
                </a:lnTo>
                <a:lnTo>
                  <a:pt x="519" y="512"/>
                </a:lnTo>
                <a:lnTo>
                  <a:pt x="517" y="514"/>
                </a:lnTo>
                <a:lnTo>
                  <a:pt x="515" y="516"/>
                </a:lnTo>
                <a:lnTo>
                  <a:pt x="515" y="518"/>
                </a:lnTo>
                <a:lnTo>
                  <a:pt x="514" y="518"/>
                </a:lnTo>
                <a:lnTo>
                  <a:pt x="514" y="520"/>
                </a:lnTo>
                <a:lnTo>
                  <a:pt x="512" y="522"/>
                </a:lnTo>
                <a:lnTo>
                  <a:pt x="512" y="524"/>
                </a:lnTo>
                <a:lnTo>
                  <a:pt x="510" y="525"/>
                </a:lnTo>
                <a:lnTo>
                  <a:pt x="508" y="527"/>
                </a:lnTo>
                <a:lnTo>
                  <a:pt x="508" y="529"/>
                </a:lnTo>
                <a:lnTo>
                  <a:pt x="506" y="529"/>
                </a:lnTo>
                <a:lnTo>
                  <a:pt x="506" y="531"/>
                </a:lnTo>
                <a:lnTo>
                  <a:pt x="504" y="531"/>
                </a:lnTo>
                <a:lnTo>
                  <a:pt x="504" y="533"/>
                </a:lnTo>
                <a:lnTo>
                  <a:pt x="502" y="533"/>
                </a:lnTo>
                <a:lnTo>
                  <a:pt x="502" y="535"/>
                </a:lnTo>
                <a:lnTo>
                  <a:pt x="500" y="537"/>
                </a:lnTo>
                <a:lnTo>
                  <a:pt x="500" y="539"/>
                </a:lnTo>
                <a:lnTo>
                  <a:pt x="499" y="539"/>
                </a:lnTo>
                <a:lnTo>
                  <a:pt x="499" y="540"/>
                </a:lnTo>
                <a:lnTo>
                  <a:pt x="497" y="542"/>
                </a:lnTo>
                <a:lnTo>
                  <a:pt x="495" y="544"/>
                </a:lnTo>
                <a:lnTo>
                  <a:pt x="495" y="546"/>
                </a:lnTo>
                <a:lnTo>
                  <a:pt x="493" y="546"/>
                </a:lnTo>
                <a:lnTo>
                  <a:pt x="493" y="548"/>
                </a:lnTo>
                <a:lnTo>
                  <a:pt x="491" y="550"/>
                </a:lnTo>
                <a:lnTo>
                  <a:pt x="491" y="552"/>
                </a:lnTo>
                <a:lnTo>
                  <a:pt x="489" y="552"/>
                </a:lnTo>
                <a:lnTo>
                  <a:pt x="489" y="554"/>
                </a:lnTo>
                <a:lnTo>
                  <a:pt x="487" y="555"/>
                </a:lnTo>
                <a:lnTo>
                  <a:pt x="487" y="557"/>
                </a:lnTo>
                <a:lnTo>
                  <a:pt x="485" y="557"/>
                </a:lnTo>
                <a:lnTo>
                  <a:pt x="485" y="559"/>
                </a:lnTo>
                <a:lnTo>
                  <a:pt x="484" y="561"/>
                </a:lnTo>
                <a:lnTo>
                  <a:pt x="484" y="563"/>
                </a:lnTo>
                <a:lnTo>
                  <a:pt x="482" y="563"/>
                </a:lnTo>
                <a:lnTo>
                  <a:pt x="482" y="565"/>
                </a:lnTo>
                <a:lnTo>
                  <a:pt x="480" y="567"/>
                </a:lnTo>
                <a:lnTo>
                  <a:pt x="480" y="569"/>
                </a:lnTo>
                <a:lnTo>
                  <a:pt x="478" y="569"/>
                </a:lnTo>
                <a:lnTo>
                  <a:pt x="478" y="570"/>
                </a:lnTo>
                <a:lnTo>
                  <a:pt x="476" y="572"/>
                </a:lnTo>
                <a:lnTo>
                  <a:pt x="474" y="574"/>
                </a:lnTo>
                <a:lnTo>
                  <a:pt x="474" y="576"/>
                </a:lnTo>
                <a:lnTo>
                  <a:pt x="472" y="576"/>
                </a:lnTo>
                <a:lnTo>
                  <a:pt x="472" y="578"/>
                </a:lnTo>
                <a:lnTo>
                  <a:pt x="470" y="578"/>
                </a:lnTo>
                <a:lnTo>
                  <a:pt x="470" y="580"/>
                </a:lnTo>
                <a:lnTo>
                  <a:pt x="470" y="580"/>
                </a:lnTo>
                <a:lnTo>
                  <a:pt x="470" y="582"/>
                </a:lnTo>
                <a:lnTo>
                  <a:pt x="469" y="584"/>
                </a:lnTo>
                <a:lnTo>
                  <a:pt x="469" y="585"/>
                </a:lnTo>
                <a:lnTo>
                  <a:pt x="467" y="585"/>
                </a:lnTo>
                <a:lnTo>
                  <a:pt x="467" y="587"/>
                </a:lnTo>
                <a:lnTo>
                  <a:pt x="465" y="589"/>
                </a:lnTo>
                <a:lnTo>
                  <a:pt x="463" y="591"/>
                </a:lnTo>
                <a:lnTo>
                  <a:pt x="463" y="593"/>
                </a:lnTo>
                <a:lnTo>
                  <a:pt x="461" y="593"/>
                </a:lnTo>
                <a:lnTo>
                  <a:pt x="461" y="595"/>
                </a:lnTo>
                <a:lnTo>
                  <a:pt x="459" y="595"/>
                </a:lnTo>
                <a:lnTo>
                  <a:pt x="459" y="597"/>
                </a:lnTo>
                <a:lnTo>
                  <a:pt x="457" y="597"/>
                </a:lnTo>
                <a:lnTo>
                  <a:pt x="455" y="599"/>
                </a:lnTo>
                <a:lnTo>
                  <a:pt x="455" y="600"/>
                </a:lnTo>
                <a:lnTo>
                  <a:pt x="454" y="600"/>
                </a:lnTo>
                <a:lnTo>
                  <a:pt x="454" y="602"/>
                </a:lnTo>
                <a:lnTo>
                  <a:pt x="452" y="604"/>
                </a:lnTo>
                <a:lnTo>
                  <a:pt x="450" y="606"/>
                </a:lnTo>
                <a:lnTo>
                  <a:pt x="450" y="608"/>
                </a:lnTo>
                <a:lnTo>
                  <a:pt x="448" y="608"/>
                </a:lnTo>
                <a:lnTo>
                  <a:pt x="448" y="610"/>
                </a:lnTo>
                <a:lnTo>
                  <a:pt x="448" y="612"/>
                </a:lnTo>
                <a:lnTo>
                  <a:pt x="446" y="612"/>
                </a:lnTo>
                <a:lnTo>
                  <a:pt x="446" y="614"/>
                </a:lnTo>
                <a:lnTo>
                  <a:pt x="444" y="615"/>
                </a:lnTo>
                <a:lnTo>
                  <a:pt x="442" y="617"/>
                </a:lnTo>
                <a:lnTo>
                  <a:pt x="442" y="619"/>
                </a:lnTo>
                <a:lnTo>
                  <a:pt x="440" y="619"/>
                </a:lnTo>
                <a:lnTo>
                  <a:pt x="440" y="619"/>
                </a:lnTo>
                <a:lnTo>
                  <a:pt x="439" y="621"/>
                </a:lnTo>
                <a:lnTo>
                  <a:pt x="437" y="623"/>
                </a:lnTo>
                <a:lnTo>
                  <a:pt x="437" y="625"/>
                </a:lnTo>
                <a:lnTo>
                  <a:pt x="435" y="627"/>
                </a:lnTo>
                <a:lnTo>
                  <a:pt x="435" y="629"/>
                </a:lnTo>
                <a:lnTo>
                  <a:pt x="435" y="630"/>
                </a:lnTo>
                <a:lnTo>
                  <a:pt x="433" y="630"/>
                </a:lnTo>
                <a:lnTo>
                  <a:pt x="433" y="632"/>
                </a:lnTo>
                <a:lnTo>
                  <a:pt x="431" y="632"/>
                </a:lnTo>
                <a:lnTo>
                  <a:pt x="431" y="634"/>
                </a:lnTo>
                <a:lnTo>
                  <a:pt x="431" y="636"/>
                </a:lnTo>
                <a:lnTo>
                  <a:pt x="429" y="636"/>
                </a:lnTo>
                <a:lnTo>
                  <a:pt x="429" y="638"/>
                </a:lnTo>
                <a:lnTo>
                  <a:pt x="427" y="640"/>
                </a:lnTo>
                <a:lnTo>
                  <a:pt x="425" y="640"/>
                </a:lnTo>
                <a:lnTo>
                  <a:pt x="424" y="642"/>
                </a:lnTo>
                <a:lnTo>
                  <a:pt x="424" y="644"/>
                </a:lnTo>
                <a:lnTo>
                  <a:pt x="422" y="644"/>
                </a:lnTo>
                <a:lnTo>
                  <a:pt x="422" y="645"/>
                </a:lnTo>
                <a:lnTo>
                  <a:pt x="420" y="645"/>
                </a:lnTo>
                <a:lnTo>
                  <a:pt x="418" y="647"/>
                </a:lnTo>
                <a:lnTo>
                  <a:pt x="416" y="649"/>
                </a:lnTo>
                <a:lnTo>
                  <a:pt x="414" y="649"/>
                </a:lnTo>
                <a:lnTo>
                  <a:pt x="412" y="649"/>
                </a:lnTo>
                <a:lnTo>
                  <a:pt x="412" y="647"/>
                </a:lnTo>
                <a:lnTo>
                  <a:pt x="412" y="645"/>
                </a:lnTo>
                <a:lnTo>
                  <a:pt x="410" y="644"/>
                </a:lnTo>
                <a:lnTo>
                  <a:pt x="410" y="642"/>
                </a:lnTo>
                <a:lnTo>
                  <a:pt x="409" y="642"/>
                </a:lnTo>
                <a:lnTo>
                  <a:pt x="407" y="642"/>
                </a:lnTo>
                <a:lnTo>
                  <a:pt x="407" y="644"/>
                </a:lnTo>
                <a:lnTo>
                  <a:pt x="405" y="642"/>
                </a:lnTo>
                <a:lnTo>
                  <a:pt x="405" y="640"/>
                </a:lnTo>
                <a:lnTo>
                  <a:pt x="405" y="638"/>
                </a:lnTo>
                <a:lnTo>
                  <a:pt x="403" y="638"/>
                </a:lnTo>
                <a:lnTo>
                  <a:pt x="403" y="636"/>
                </a:lnTo>
                <a:lnTo>
                  <a:pt x="401" y="636"/>
                </a:lnTo>
                <a:lnTo>
                  <a:pt x="401" y="634"/>
                </a:lnTo>
                <a:lnTo>
                  <a:pt x="399" y="634"/>
                </a:lnTo>
                <a:lnTo>
                  <a:pt x="397" y="634"/>
                </a:lnTo>
                <a:lnTo>
                  <a:pt x="395" y="632"/>
                </a:lnTo>
                <a:lnTo>
                  <a:pt x="394" y="632"/>
                </a:lnTo>
                <a:lnTo>
                  <a:pt x="392" y="630"/>
                </a:lnTo>
                <a:lnTo>
                  <a:pt x="390" y="630"/>
                </a:lnTo>
                <a:lnTo>
                  <a:pt x="390" y="632"/>
                </a:lnTo>
                <a:lnTo>
                  <a:pt x="388" y="632"/>
                </a:lnTo>
                <a:lnTo>
                  <a:pt x="386" y="632"/>
                </a:lnTo>
                <a:lnTo>
                  <a:pt x="386" y="630"/>
                </a:lnTo>
                <a:lnTo>
                  <a:pt x="384" y="630"/>
                </a:lnTo>
                <a:lnTo>
                  <a:pt x="382" y="632"/>
                </a:lnTo>
                <a:lnTo>
                  <a:pt x="380" y="632"/>
                </a:lnTo>
                <a:lnTo>
                  <a:pt x="379" y="630"/>
                </a:lnTo>
                <a:lnTo>
                  <a:pt x="380" y="629"/>
                </a:lnTo>
                <a:lnTo>
                  <a:pt x="380" y="627"/>
                </a:lnTo>
                <a:lnTo>
                  <a:pt x="380" y="625"/>
                </a:lnTo>
                <a:lnTo>
                  <a:pt x="379" y="625"/>
                </a:lnTo>
                <a:lnTo>
                  <a:pt x="377" y="625"/>
                </a:lnTo>
                <a:lnTo>
                  <a:pt x="375" y="625"/>
                </a:lnTo>
                <a:lnTo>
                  <a:pt x="373" y="627"/>
                </a:lnTo>
                <a:lnTo>
                  <a:pt x="371" y="627"/>
                </a:lnTo>
                <a:lnTo>
                  <a:pt x="369" y="625"/>
                </a:lnTo>
                <a:lnTo>
                  <a:pt x="367" y="625"/>
                </a:lnTo>
                <a:lnTo>
                  <a:pt x="365" y="625"/>
                </a:lnTo>
                <a:lnTo>
                  <a:pt x="364" y="625"/>
                </a:lnTo>
                <a:lnTo>
                  <a:pt x="362" y="625"/>
                </a:lnTo>
                <a:lnTo>
                  <a:pt x="362" y="627"/>
                </a:lnTo>
                <a:lnTo>
                  <a:pt x="360" y="627"/>
                </a:lnTo>
                <a:lnTo>
                  <a:pt x="358" y="625"/>
                </a:lnTo>
                <a:lnTo>
                  <a:pt x="356" y="625"/>
                </a:lnTo>
                <a:lnTo>
                  <a:pt x="354" y="623"/>
                </a:lnTo>
                <a:lnTo>
                  <a:pt x="352" y="625"/>
                </a:lnTo>
                <a:lnTo>
                  <a:pt x="350" y="625"/>
                </a:lnTo>
                <a:lnTo>
                  <a:pt x="350" y="623"/>
                </a:lnTo>
                <a:lnTo>
                  <a:pt x="349" y="621"/>
                </a:lnTo>
                <a:lnTo>
                  <a:pt x="347" y="623"/>
                </a:lnTo>
                <a:lnTo>
                  <a:pt x="345" y="623"/>
                </a:lnTo>
                <a:lnTo>
                  <a:pt x="343" y="623"/>
                </a:lnTo>
                <a:lnTo>
                  <a:pt x="343" y="625"/>
                </a:lnTo>
                <a:lnTo>
                  <a:pt x="341" y="625"/>
                </a:lnTo>
                <a:lnTo>
                  <a:pt x="339" y="625"/>
                </a:lnTo>
                <a:lnTo>
                  <a:pt x="337" y="627"/>
                </a:lnTo>
                <a:lnTo>
                  <a:pt x="335" y="629"/>
                </a:lnTo>
                <a:lnTo>
                  <a:pt x="335" y="630"/>
                </a:lnTo>
                <a:lnTo>
                  <a:pt x="334" y="630"/>
                </a:lnTo>
                <a:lnTo>
                  <a:pt x="332" y="630"/>
                </a:lnTo>
                <a:lnTo>
                  <a:pt x="330" y="632"/>
                </a:lnTo>
                <a:lnTo>
                  <a:pt x="328" y="632"/>
                </a:lnTo>
                <a:lnTo>
                  <a:pt x="328" y="634"/>
                </a:lnTo>
                <a:lnTo>
                  <a:pt x="326" y="634"/>
                </a:lnTo>
                <a:lnTo>
                  <a:pt x="324" y="632"/>
                </a:lnTo>
                <a:lnTo>
                  <a:pt x="322" y="632"/>
                </a:lnTo>
                <a:lnTo>
                  <a:pt x="320" y="630"/>
                </a:lnTo>
                <a:lnTo>
                  <a:pt x="320" y="629"/>
                </a:lnTo>
                <a:lnTo>
                  <a:pt x="319" y="629"/>
                </a:lnTo>
                <a:lnTo>
                  <a:pt x="317" y="629"/>
                </a:lnTo>
                <a:lnTo>
                  <a:pt x="317" y="627"/>
                </a:lnTo>
                <a:lnTo>
                  <a:pt x="315" y="627"/>
                </a:lnTo>
                <a:lnTo>
                  <a:pt x="313" y="625"/>
                </a:lnTo>
                <a:lnTo>
                  <a:pt x="313" y="623"/>
                </a:lnTo>
                <a:lnTo>
                  <a:pt x="311" y="621"/>
                </a:lnTo>
                <a:lnTo>
                  <a:pt x="309" y="621"/>
                </a:lnTo>
                <a:lnTo>
                  <a:pt x="309" y="619"/>
                </a:lnTo>
                <a:lnTo>
                  <a:pt x="307" y="619"/>
                </a:lnTo>
                <a:lnTo>
                  <a:pt x="305" y="619"/>
                </a:lnTo>
                <a:lnTo>
                  <a:pt x="304" y="619"/>
                </a:lnTo>
                <a:lnTo>
                  <a:pt x="304" y="619"/>
                </a:lnTo>
                <a:lnTo>
                  <a:pt x="302" y="617"/>
                </a:lnTo>
                <a:lnTo>
                  <a:pt x="302" y="615"/>
                </a:lnTo>
                <a:lnTo>
                  <a:pt x="300" y="617"/>
                </a:lnTo>
                <a:lnTo>
                  <a:pt x="300" y="615"/>
                </a:lnTo>
                <a:lnTo>
                  <a:pt x="298" y="615"/>
                </a:lnTo>
                <a:lnTo>
                  <a:pt x="298" y="614"/>
                </a:lnTo>
                <a:lnTo>
                  <a:pt x="296" y="614"/>
                </a:lnTo>
                <a:lnTo>
                  <a:pt x="294" y="612"/>
                </a:lnTo>
                <a:lnTo>
                  <a:pt x="292" y="612"/>
                </a:lnTo>
                <a:lnTo>
                  <a:pt x="290" y="610"/>
                </a:lnTo>
                <a:lnTo>
                  <a:pt x="290" y="608"/>
                </a:lnTo>
                <a:lnTo>
                  <a:pt x="290" y="606"/>
                </a:lnTo>
                <a:lnTo>
                  <a:pt x="290" y="604"/>
                </a:lnTo>
                <a:lnTo>
                  <a:pt x="289" y="604"/>
                </a:lnTo>
                <a:lnTo>
                  <a:pt x="287" y="604"/>
                </a:lnTo>
                <a:lnTo>
                  <a:pt x="287" y="602"/>
                </a:lnTo>
                <a:lnTo>
                  <a:pt x="285" y="602"/>
                </a:lnTo>
                <a:lnTo>
                  <a:pt x="283" y="600"/>
                </a:lnTo>
                <a:lnTo>
                  <a:pt x="281" y="600"/>
                </a:lnTo>
                <a:lnTo>
                  <a:pt x="281" y="600"/>
                </a:lnTo>
                <a:lnTo>
                  <a:pt x="281" y="599"/>
                </a:lnTo>
                <a:lnTo>
                  <a:pt x="279" y="599"/>
                </a:lnTo>
                <a:lnTo>
                  <a:pt x="277" y="599"/>
                </a:lnTo>
                <a:lnTo>
                  <a:pt x="275" y="599"/>
                </a:lnTo>
                <a:lnTo>
                  <a:pt x="274" y="599"/>
                </a:lnTo>
                <a:lnTo>
                  <a:pt x="270" y="599"/>
                </a:lnTo>
                <a:lnTo>
                  <a:pt x="268" y="597"/>
                </a:lnTo>
                <a:lnTo>
                  <a:pt x="266" y="597"/>
                </a:lnTo>
                <a:lnTo>
                  <a:pt x="264" y="597"/>
                </a:lnTo>
                <a:lnTo>
                  <a:pt x="262" y="597"/>
                </a:lnTo>
                <a:lnTo>
                  <a:pt x="262" y="595"/>
                </a:lnTo>
                <a:lnTo>
                  <a:pt x="260" y="595"/>
                </a:lnTo>
                <a:lnTo>
                  <a:pt x="259" y="595"/>
                </a:lnTo>
                <a:lnTo>
                  <a:pt x="257" y="595"/>
                </a:lnTo>
                <a:lnTo>
                  <a:pt x="257" y="593"/>
                </a:lnTo>
                <a:lnTo>
                  <a:pt x="255" y="591"/>
                </a:lnTo>
                <a:lnTo>
                  <a:pt x="253" y="589"/>
                </a:lnTo>
                <a:lnTo>
                  <a:pt x="251" y="587"/>
                </a:lnTo>
                <a:lnTo>
                  <a:pt x="249" y="587"/>
                </a:lnTo>
                <a:lnTo>
                  <a:pt x="249" y="585"/>
                </a:lnTo>
                <a:lnTo>
                  <a:pt x="247" y="585"/>
                </a:lnTo>
                <a:lnTo>
                  <a:pt x="247" y="584"/>
                </a:lnTo>
                <a:lnTo>
                  <a:pt x="245" y="584"/>
                </a:lnTo>
                <a:lnTo>
                  <a:pt x="244" y="584"/>
                </a:lnTo>
                <a:lnTo>
                  <a:pt x="242" y="584"/>
                </a:lnTo>
                <a:lnTo>
                  <a:pt x="240" y="582"/>
                </a:lnTo>
                <a:lnTo>
                  <a:pt x="240" y="580"/>
                </a:lnTo>
                <a:lnTo>
                  <a:pt x="238" y="580"/>
                </a:lnTo>
                <a:lnTo>
                  <a:pt x="236" y="578"/>
                </a:lnTo>
                <a:lnTo>
                  <a:pt x="234" y="576"/>
                </a:lnTo>
                <a:lnTo>
                  <a:pt x="234" y="576"/>
                </a:lnTo>
                <a:lnTo>
                  <a:pt x="234" y="574"/>
                </a:lnTo>
                <a:lnTo>
                  <a:pt x="232" y="574"/>
                </a:lnTo>
                <a:lnTo>
                  <a:pt x="232" y="572"/>
                </a:lnTo>
                <a:lnTo>
                  <a:pt x="232" y="570"/>
                </a:lnTo>
                <a:lnTo>
                  <a:pt x="230" y="570"/>
                </a:lnTo>
                <a:lnTo>
                  <a:pt x="228" y="569"/>
                </a:lnTo>
                <a:lnTo>
                  <a:pt x="228" y="567"/>
                </a:lnTo>
                <a:lnTo>
                  <a:pt x="227" y="565"/>
                </a:lnTo>
                <a:lnTo>
                  <a:pt x="227" y="563"/>
                </a:lnTo>
                <a:lnTo>
                  <a:pt x="227" y="561"/>
                </a:lnTo>
                <a:lnTo>
                  <a:pt x="225" y="561"/>
                </a:lnTo>
                <a:lnTo>
                  <a:pt x="225" y="559"/>
                </a:lnTo>
                <a:lnTo>
                  <a:pt x="225" y="557"/>
                </a:lnTo>
                <a:lnTo>
                  <a:pt x="223" y="557"/>
                </a:lnTo>
                <a:lnTo>
                  <a:pt x="223" y="555"/>
                </a:lnTo>
                <a:lnTo>
                  <a:pt x="223" y="554"/>
                </a:lnTo>
                <a:lnTo>
                  <a:pt x="221" y="552"/>
                </a:lnTo>
                <a:lnTo>
                  <a:pt x="223" y="550"/>
                </a:lnTo>
                <a:lnTo>
                  <a:pt x="223" y="548"/>
                </a:lnTo>
                <a:lnTo>
                  <a:pt x="221" y="548"/>
                </a:lnTo>
                <a:lnTo>
                  <a:pt x="221" y="546"/>
                </a:lnTo>
                <a:lnTo>
                  <a:pt x="221" y="544"/>
                </a:lnTo>
                <a:lnTo>
                  <a:pt x="221" y="542"/>
                </a:lnTo>
                <a:lnTo>
                  <a:pt x="223" y="542"/>
                </a:lnTo>
                <a:lnTo>
                  <a:pt x="225" y="540"/>
                </a:lnTo>
                <a:lnTo>
                  <a:pt x="225" y="539"/>
                </a:lnTo>
                <a:lnTo>
                  <a:pt x="225" y="537"/>
                </a:lnTo>
                <a:lnTo>
                  <a:pt x="225" y="535"/>
                </a:lnTo>
                <a:lnTo>
                  <a:pt x="225" y="533"/>
                </a:lnTo>
                <a:lnTo>
                  <a:pt x="223" y="531"/>
                </a:lnTo>
                <a:lnTo>
                  <a:pt x="223" y="531"/>
                </a:lnTo>
                <a:lnTo>
                  <a:pt x="223" y="529"/>
                </a:lnTo>
                <a:lnTo>
                  <a:pt x="223" y="527"/>
                </a:lnTo>
                <a:lnTo>
                  <a:pt x="225" y="527"/>
                </a:lnTo>
                <a:lnTo>
                  <a:pt x="225" y="525"/>
                </a:lnTo>
                <a:lnTo>
                  <a:pt x="225" y="524"/>
                </a:lnTo>
                <a:lnTo>
                  <a:pt x="225" y="522"/>
                </a:lnTo>
                <a:lnTo>
                  <a:pt x="225" y="520"/>
                </a:lnTo>
                <a:lnTo>
                  <a:pt x="225" y="518"/>
                </a:lnTo>
                <a:lnTo>
                  <a:pt x="225" y="516"/>
                </a:lnTo>
                <a:lnTo>
                  <a:pt x="225" y="514"/>
                </a:lnTo>
                <a:lnTo>
                  <a:pt x="225" y="512"/>
                </a:lnTo>
                <a:lnTo>
                  <a:pt x="225" y="510"/>
                </a:lnTo>
                <a:lnTo>
                  <a:pt x="225" y="509"/>
                </a:lnTo>
                <a:lnTo>
                  <a:pt x="225" y="507"/>
                </a:lnTo>
                <a:lnTo>
                  <a:pt x="225" y="505"/>
                </a:lnTo>
                <a:lnTo>
                  <a:pt x="225" y="503"/>
                </a:lnTo>
                <a:lnTo>
                  <a:pt x="225" y="501"/>
                </a:lnTo>
                <a:lnTo>
                  <a:pt x="223" y="499"/>
                </a:lnTo>
                <a:lnTo>
                  <a:pt x="223" y="497"/>
                </a:lnTo>
                <a:lnTo>
                  <a:pt x="223" y="495"/>
                </a:lnTo>
                <a:lnTo>
                  <a:pt x="223" y="494"/>
                </a:lnTo>
                <a:lnTo>
                  <a:pt x="223" y="492"/>
                </a:lnTo>
                <a:lnTo>
                  <a:pt x="223" y="490"/>
                </a:lnTo>
                <a:lnTo>
                  <a:pt x="223" y="488"/>
                </a:lnTo>
                <a:lnTo>
                  <a:pt x="223" y="486"/>
                </a:lnTo>
                <a:lnTo>
                  <a:pt x="223" y="486"/>
                </a:lnTo>
                <a:lnTo>
                  <a:pt x="225" y="486"/>
                </a:lnTo>
                <a:lnTo>
                  <a:pt x="225" y="484"/>
                </a:lnTo>
                <a:lnTo>
                  <a:pt x="225" y="482"/>
                </a:lnTo>
                <a:lnTo>
                  <a:pt x="225" y="480"/>
                </a:lnTo>
                <a:lnTo>
                  <a:pt x="223" y="480"/>
                </a:lnTo>
                <a:lnTo>
                  <a:pt x="223" y="479"/>
                </a:lnTo>
                <a:lnTo>
                  <a:pt x="223" y="477"/>
                </a:lnTo>
                <a:lnTo>
                  <a:pt x="225" y="477"/>
                </a:lnTo>
                <a:lnTo>
                  <a:pt x="225" y="475"/>
                </a:lnTo>
                <a:lnTo>
                  <a:pt x="227" y="475"/>
                </a:lnTo>
                <a:lnTo>
                  <a:pt x="227" y="473"/>
                </a:lnTo>
                <a:lnTo>
                  <a:pt x="227" y="471"/>
                </a:lnTo>
                <a:lnTo>
                  <a:pt x="227" y="469"/>
                </a:lnTo>
                <a:lnTo>
                  <a:pt x="228" y="467"/>
                </a:lnTo>
                <a:lnTo>
                  <a:pt x="228" y="465"/>
                </a:lnTo>
                <a:lnTo>
                  <a:pt x="230" y="464"/>
                </a:lnTo>
                <a:lnTo>
                  <a:pt x="228" y="462"/>
                </a:lnTo>
                <a:lnTo>
                  <a:pt x="228" y="460"/>
                </a:lnTo>
                <a:lnTo>
                  <a:pt x="228" y="458"/>
                </a:lnTo>
                <a:lnTo>
                  <a:pt x="228" y="456"/>
                </a:lnTo>
                <a:lnTo>
                  <a:pt x="230" y="454"/>
                </a:lnTo>
                <a:lnTo>
                  <a:pt x="228" y="454"/>
                </a:lnTo>
                <a:lnTo>
                  <a:pt x="228" y="452"/>
                </a:lnTo>
                <a:lnTo>
                  <a:pt x="227" y="450"/>
                </a:lnTo>
                <a:lnTo>
                  <a:pt x="228" y="450"/>
                </a:lnTo>
                <a:lnTo>
                  <a:pt x="228" y="449"/>
                </a:lnTo>
                <a:lnTo>
                  <a:pt x="227" y="447"/>
                </a:lnTo>
                <a:lnTo>
                  <a:pt x="227" y="445"/>
                </a:lnTo>
                <a:lnTo>
                  <a:pt x="228" y="445"/>
                </a:lnTo>
                <a:lnTo>
                  <a:pt x="228" y="443"/>
                </a:lnTo>
                <a:lnTo>
                  <a:pt x="227" y="443"/>
                </a:lnTo>
                <a:lnTo>
                  <a:pt x="227" y="441"/>
                </a:lnTo>
                <a:lnTo>
                  <a:pt x="225" y="441"/>
                </a:lnTo>
                <a:lnTo>
                  <a:pt x="225" y="439"/>
                </a:lnTo>
                <a:lnTo>
                  <a:pt x="223" y="439"/>
                </a:lnTo>
                <a:lnTo>
                  <a:pt x="223" y="437"/>
                </a:lnTo>
                <a:lnTo>
                  <a:pt x="221" y="437"/>
                </a:lnTo>
                <a:lnTo>
                  <a:pt x="221" y="435"/>
                </a:lnTo>
                <a:lnTo>
                  <a:pt x="221" y="434"/>
                </a:lnTo>
                <a:lnTo>
                  <a:pt x="221" y="432"/>
                </a:lnTo>
                <a:lnTo>
                  <a:pt x="223" y="430"/>
                </a:lnTo>
                <a:lnTo>
                  <a:pt x="221" y="430"/>
                </a:lnTo>
                <a:lnTo>
                  <a:pt x="221" y="428"/>
                </a:lnTo>
                <a:lnTo>
                  <a:pt x="221" y="426"/>
                </a:lnTo>
                <a:lnTo>
                  <a:pt x="221" y="424"/>
                </a:lnTo>
                <a:lnTo>
                  <a:pt x="219" y="424"/>
                </a:lnTo>
                <a:lnTo>
                  <a:pt x="219" y="422"/>
                </a:lnTo>
                <a:lnTo>
                  <a:pt x="217" y="422"/>
                </a:lnTo>
                <a:lnTo>
                  <a:pt x="215" y="422"/>
                </a:lnTo>
                <a:lnTo>
                  <a:pt x="215" y="420"/>
                </a:lnTo>
                <a:lnTo>
                  <a:pt x="213" y="420"/>
                </a:lnTo>
                <a:lnTo>
                  <a:pt x="213" y="419"/>
                </a:lnTo>
                <a:lnTo>
                  <a:pt x="213" y="417"/>
                </a:lnTo>
                <a:lnTo>
                  <a:pt x="213" y="415"/>
                </a:lnTo>
                <a:lnTo>
                  <a:pt x="213" y="413"/>
                </a:lnTo>
                <a:lnTo>
                  <a:pt x="212" y="411"/>
                </a:lnTo>
                <a:lnTo>
                  <a:pt x="212" y="409"/>
                </a:lnTo>
                <a:lnTo>
                  <a:pt x="212" y="407"/>
                </a:lnTo>
                <a:lnTo>
                  <a:pt x="210" y="407"/>
                </a:lnTo>
                <a:lnTo>
                  <a:pt x="210" y="405"/>
                </a:lnTo>
                <a:lnTo>
                  <a:pt x="212" y="404"/>
                </a:lnTo>
                <a:lnTo>
                  <a:pt x="210" y="402"/>
                </a:lnTo>
                <a:lnTo>
                  <a:pt x="210" y="400"/>
                </a:lnTo>
                <a:lnTo>
                  <a:pt x="210" y="398"/>
                </a:lnTo>
                <a:lnTo>
                  <a:pt x="210" y="396"/>
                </a:lnTo>
                <a:lnTo>
                  <a:pt x="212" y="396"/>
                </a:lnTo>
                <a:lnTo>
                  <a:pt x="212" y="394"/>
                </a:lnTo>
                <a:lnTo>
                  <a:pt x="210" y="394"/>
                </a:lnTo>
                <a:lnTo>
                  <a:pt x="210" y="392"/>
                </a:lnTo>
                <a:lnTo>
                  <a:pt x="210" y="390"/>
                </a:lnTo>
                <a:lnTo>
                  <a:pt x="212" y="390"/>
                </a:lnTo>
                <a:lnTo>
                  <a:pt x="212" y="389"/>
                </a:lnTo>
                <a:lnTo>
                  <a:pt x="212" y="387"/>
                </a:lnTo>
                <a:lnTo>
                  <a:pt x="212" y="385"/>
                </a:lnTo>
                <a:lnTo>
                  <a:pt x="212" y="383"/>
                </a:lnTo>
                <a:lnTo>
                  <a:pt x="210" y="383"/>
                </a:lnTo>
                <a:lnTo>
                  <a:pt x="210" y="381"/>
                </a:lnTo>
                <a:lnTo>
                  <a:pt x="210" y="379"/>
                </a:lnTo>
                <a:lnTo>
                  <a:pt x="210" y="377"/>
                </a:lnTo>
                <a:lnTo>
                  <a:pt x="210" y="375"/>
                </a:lnTo>
                <a:lnTo>
                  <a:pt x="208" y="373"/>
                </a:lnTo>
                <a:lnTo>
                  <a:pt x="206" y="375"/>
                </a:lnTo>
                <a:lnTo>
                  <a:pt x="206" y="373"/>
                </a:lnTo>
                <a:lnTo>
                  <a:pt x="206" y="372"/>
                </a:lnTo>
                <a:lnTo>
                  <a:pt x="206" y="370"/>
                </a:lnTo>
                <a:lnTo>
                  <a:pt x="206" y="368"/>
                </a:lnTo>
                <a:lnTo>
                  <a:pt x="206" y="366"/>
                </a:lnTo>
                <a:lnTo>
                  <a:pt x="208" y="366"/>
                </a:lnTo>
                <a:lnTo>
                  <a:pt x="208" y="364"/>
                </a:lnTo>
                <a:lnTo>
                  <a:pt x="208" y="362"/>
                </a:lnTo>
                <a:lnTo>
                  <a:pt x="210" y="360"/>
                </a:lnTo>
                <a:lnTo>
                  <a:pt x="208" y="360"/>
                </a:lnTo>
                <a:lnTo>
                  <a:pt x="208" y="358"/>
                </a:lnTo>
                <a:lnTo>
                  <a:pt x="210" y="357"/>
                </a:lnTo>
                <a:lnTo>
                  <a:pt x="210" y="355"/>
                </a:lnTo>
                <a:lnTo>
                  <a:pt x="212" y="353"/>
                </a:lnTo>
                <a:lnTo>
                  <a:pt x="212" y="353"/>
                </a:lnTo>
                <a:lnTo>
                  <a:pt x="212" y="351"/>
                </a:lnTo>
                <a:lnTo>
                  <a:pt x="212" y="349"/>
                </a:lnTo>
                <a:lnTo>
                  <a:pt x="210" y="347"/>
                </a:lnTo>
                <a:lnTo>
                  <a:pt x="210" y="345"/>
                </a:lnTo>
                <a:lnTo>
                  <a:pt x="208" y="343"/>
                </a:lnTo>
                <a:lnTo>
                  <a:pt x="208" y="342"/>
                </a:lnTo>
                <a:lnTo>
                  <a:pt x="206" y="342"/>
                </a:lnTo>
                <a:lnTo>
                  <a:pt x="204" y="340"/>
                </a:lnTo>
                <a:lnTo>
                  <a:pt x="204" y="338"/>
                </a:lnTo>
                <a:lnTo>
                  <a:pt x="202" y="336"/>
                </a:lnTo>
                <a:lnTo>
                  <a:pt x="202" y="334"/>
                </a:lnTo>
                <a:lnTo>
                  <a:pt x="200" y="332"/>
                </a:lnTo>
                <a:lnTo>
                  <a:pt x="200" y="330"/>
                </a:lnTo>
                <a:lnTo>
                  <a:pt x="202" y="328"/>
                </a:lnTo>
                <a:lnTo>
                  <a:pt x="202" y="327"/>
                </a:lnTo>
                <a:lnTo>
                  <a:pt x="202" y="325"/>
                </a:lnTo>
                <a:lnTo>
                  <a:pt x="204" y="325"/>
                </a:lnTo>
                <a:lnTo>
                  <a:pt x="206" y="325"/>
                </a:lnTo>
                <a:lnTo>
                  <a:pt x="208" y="325"/>
                </a:lnTo>
                <a:lnTo>
                  <a:pt x="210" y="325"/>
                </a:lnTo>
                <a:lnTo>
                  <a:pt x="212" y="325"/>
                </a:lnTo>
                <a:lnTo>
                  <a:pt x="213" y="325"/>
                </a:lnTo>
                <a:lnTo>
                  <a:pt x="215" y="325"/>
                </a:lnTo>
                <a:lnTo>
                  <a:pt x="215" y="323"/>
                </a:lnTo>
                <a:lnTo>
                  <a:pt x="213" y="321"/>
                </a:lnTo>
                <a:lnTo>
                  <a:pt x="212" y="319"/>
                </a:lnTo>
                <a:lnTo>
                  <a:pt x="210" y="317"/>
                </a:lnTo>
                <a:lnTo>
                  <a:pt x="208" y="315"/>
                </a:lnTo>
                <a:lnTo>
                  <a:pt x="208" y="313"/>
                </a:lnTo>
                <a:lnTo>
                  <a:pt x="206" y="312"/>
                </a:lnTo>
                <a:lnTo>
                  <a:pt x="206" y="310"/>
                </a:lnTo>
                <a:lnTo>
                  <a:pt x="204" y="308"/>
                </a:lnTo>
                <a:lnTo>
                  <a:pt x="204" y="308"/>
                </a:lnTo>
                <a:lnTo>
                  <a:pt x="204" y="306"/>
                </a:lnTo>
                <a:lnTo>
                  <a:pt x="202" y="304"/>
                </a:lnTo>
                <a:lnTo>
                  <a:pt x="202" y="302"/>
                </a:lnTo>
                <a:lnTo>
                  <a:pt x="202" y="300"/>
                </a:lnTo>
                <a:lnTo>
                  <a:pt x="202" y="298"/>
                </a:lnTo>
                <a:lnTo>
                  <a:pt x="202" y="297"/>
                </a:lnTo>
                <a:lnTo>
                  <a:pt x="202" y="295"/>
                </a:lnTo>
                <a:lnTo>
                  <a:pt x="202" y="293"/>
                </a:lnTo>
                <a:lnTo>
                  <a:pt x="204" y="291"/>
                </a:lnTo>
                <a:lnTo>
                  <a:pt x="204" y="289"/>
                </a:lnTo>
                <a:lnTo>
                  <a:pt x="204" y="287"/>
                </a:lnTo>
                <a:lnTo>
                  <a:pt x="204" y="285"/>
                </a:lnTo>
                <a:lnTo>
                  <a:pt x="206" y="283"/>
                </a:lnTo>
                <a:lnTo>
                  <a:pt x="206" y="282"/>
                </a:lnTo>
                <a:lnTo>
                  <a:pt x="208" y="280"/>
                </a:lnTo>
                <a:lnTo>
                  <a:pt x="208" y="278"/>
                </a:lnTo>
                <a:lnTo>
                  <a:pt x="210" y="278"/>
                </a:lnTo>
                <a:lnTo>
                  <a:pt x="210" y="276"/>
                </a:lnTo>
                <a:lnTo>
                  <a:pt x="212" y="274"/>
                </a:lnTo>
                <a:lnTo>
                  <a:pt x="212" y="272"/>
                </a:lnTo>
                <a:lnTo>
                  <a:pt x="212" y="270"/>
                </a:lnTo>
                <a:lnTo>
                  <a:pt x="213" y="270"/>
                </a:lnTo>
                <a:lnTo>
                  <a:pt x="213" y="268"/>
                </a:lnTo>
                <a:lnTo>
                  <a:pt x="213" y="267"/>
                </a:lnTo>
                <a:lnTo>
                  <a:pt x="215" y="267"/>
                </a:lnTo>
                <a:lnTo>
                  <a:pt x="215" y="265"/>
                </a:lnTo>
                <a:lnTo>
                  <a:pt x="215" y="263"/>
                </a:lnTo>
                <a:lnTo>
                  <a:pt x="215" y="263"/>
                </a:lnTo>
                <a:lnTo>
                  <a:pt x="215" y="261"/>
                </a:lnTo>
                <a:lnTo>
                  <a:pt x="215" y="259"/>
                </a:lnTo>
                <a:lnTo>
                  <a:pt x="215" y="257"/>
                </a:lnTo>
                <a:lnTo>
                  <a:pt x="215" y="255"/>
                </a:lnTo>
                <a:lnTo>
                  <a:pt x="213" y="255"/>
                </a:lnTo>
                <a:lnTo>
                  <a:pt x="212" y="257"/>
                </a:lnTo>
                <a:lnTo>
                  <a:pt x="210" y="259"/>
                </a:lnTo>
                <a:lnTo>
                  <a:pt x="210" y="261"/>
                </a:lnTo>
                <a:lnTo>
                  <a:pt x="210" y="263"/>
                </a:lnTo>
                <a:lnTo>
                  <a:pt x="210" y="263"/>
                </a:lnTo>
                <a:lnTo>
                  <a:pt x="212" y="263"/>
                </a:lnTo>
                <a:lnTo>
                  <a:pt x="210" y="265"/>
                </a:lnTo>
                <a:lnTo>
                  <a:pt x="208" y="267"/>
                </a:lnTo>
                <a:lnTo>
                  <a:pt x="208" y="268"/>
                </a:lnTo>
                <a:lnTo>
                  <a:pt x="206" y="268"/>
                </a:lnTo>
                <a:lnTo>
                  <a:pt x="206" y="270"/>
                </a:lnTo>
                <a:lnTo>
                  <a:pt x="204" y="272"/>
                </a:lnTo>
                <a:lnTo>
                  <a:pt x="202" y="274"/>
                </a:lnTo>
                <a:lnTo>
                  <a:pt x="200" y="274"/>
                </a:lnTo>
                <a:lnTo>
                  <a:pt x="198" y="274"/>
                </a:lnTo>
                <a:lnTo>
                  <a:pt x="197" y="274"/>
                </a:lnTo>
                <a:lnTo>
                  <a:pt x="195" y="276"/>
                </a:lnTo>
                <a:lnTo>
                  <a:pt x="193" y="278"/>
                </a:lnTo>
                <a:lnTo>
                  <a:pt x="193" y="280"/>
                </a:lnTo>
                <a:lnTo>
                  <a:pt x="195" y="282"/>
                </a:lnTo>
                <a:lnTo>
                  <a:pt x="193" y="282"/>
                </a:lnTo>
                <a:lnTo>
                  <a:pt x="191" y="282"/>
                </a:lnTo>
                <a:lnTo>
                  <a:pt x="189" y="282"/>
                </a:lnTo>
                <a:lnTo>
                  <a:pt x="191" y="283"/>
                </a:lnTo>
                <a:lnTo>
                  <a:pt x="191" y="285"/>
                </a:lnTo>
                <a:lnTo>
                  <a:pt x="189" y="285"/>
                </a:lnTo>
                <a:lnTo>
                  <a:pt x="189" y="287"/>
                </a:lnTo>
                <a:lnTo>
                  <a:pt x="189" y="289"/>
                </a:lnTo>
                <a:lnTo>
                  <a:pt x="187" y="289"/>
                </a:lnTo>
                <a:lnTo>
                  <a:pt x="185" y="289"/>
                </a:lnTo>
                <a:lnTo>
                  <a:pt x="185" y="289"/>
                </a:lnTo>
                <a:lnTo>
                  <a:pt x="183" y="289"/>
                </a:lnTo>
                <a:lnTo>
                  <a:pt x="182" y="291"/>
                </a:lnTo>
                <a:lnTo>
                  <a:pt x="182" y="293"/>
                </a:lnTo>
                <a:lnTo>
                  <a:pt x="180" y="291"/>
                </a:lnTo>
                <a:lnTo>
                  <a:pt x="178" y="289"/>
                </a:lnTo>
                <a:lnTo>
                  <a:pt x="176" y="289"/>
                </a:lnTo>
                <a:lnTo>
                  <a:pt x="174" y="287"/>
                </a:lnTo>
                <a:lnTo>
                  <a:pt x="172" y="287"/>
                </a:lnTo>
                <a:lnTo>
                  <a:pt x="170" y="287"/>
                </a:lnTo>
                <a:lnTo>
                  <a:pt x="170" y="285"/>
                </a:lnTo>
                <a:lnTo>
                  <a:pt x="170" y="283"/>
                </a:lnTo>
                <a:lnTo>
                  <a:pt x="168" y="283"/>
                </a:lnTo>
                <a:lnTo>
                  <a:pt x="168" y="282"/>
                </a:lnTo>
                <a:lnTo>
                  <a:pt x="167" y="282"/>
                </a:lnTo>
                <a:lnTo>
                  <a:pt x="167" y="280"/>
                </a:lnTo>
                <a:lnTo>
                  <a:pt x="165" y="278"/>
                </a:lnTo>
                <a:lnTo>
                  <a:pt x="165" y="276"/>
                </a:lnTo>
                <a:lnTo>
                  <a:pt x="163" y="274"/>
                </a:lnTo>
                <a:lnTo>
                  <a:pt x="163" y="272"/>
                </a:lnTo>
                <a:lnTo>
                  <a:pt x="163" y="270"/>
                </a:lnTo>
                <a:lnTo>
                  <a:pt x="163" y="268"/>
                </a:lnTo>
                <a:lnTo>
                  <a:pt x="161" y="267"/>
                </a:lnTo>
                <a:lnTo>
                  <a:pt x="161" y="265"/>
                </a:lnTo>
                <a:lnTo>
                  <a:pt x="159" y="265"/>
                </a:lnTo>
                <a:lnTo>
                  <a:pt x="157" y="263"/>
                </a:lnTo>
                <a:lnTo>
                  <a:pt x="155" y="263"/>
                </a:lnTo>
                <a:lnTo>
                  <a:pt x="155" y="261"/>
                </a:lnTo>
                <a:lnTo>
                  <a:pt x="155" y="259"/>
                </a:lnTo>
                <a:lnTo>
                  <a:pt x="153" y="257"/>
                </a:lnTo>
                <a:lnTo>
                  <a:pt x="153" y="255"/>
                </a:lnTo>
                <a:lnTo>
                  <a:pt x="153" y="253"/>
                </a:lnTo>
                <a:lnTo>
                  <a:pt x="152" y="252"/>
                </a:lnTo>
                <a:lnTo>
                  <a:pt x="152" y="250"/>
                </a:lnTo>
                <a:lnTo>
                  <a:pt x="150" y="248"/>
                </a:lnTo>
                <a:lnTo>
                  <a:pt x="150" y="246"/>
                </a:lnTo>
                <a:lnTo>
                  <a:pt x="150" y="244"/>
                </a:lnTo>
                <a:lnTo>
                  <a:pt x="152" y="244"/>
                </a:lnTo>
                <a:lnTo>
                  <a:pt x="152" y="244"/>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10"/>
          <p:cNvSpPr>
            <a:spLocks noEditPoints="1"/>
          </p:cNvSpPr>
          <p:nvPr/>
        </p:nvSpPr>
        <p:spPr bwMode="auto">
          <a:xfrm>
            <a:off x="6171016" y="2255838"/>
            <a:ext cx="1241425" cy="1149350"/>
          </a:xfrm>
          <a:custGeom>
            <a:avLst/>
            <a:gdLst>
              <a:gd name="T0" fmla="*/ 779 w 782"/>
              <a:gd name="T1" fmla="*/ 202 h 724"/>
              <a:gd name="T2" fmla="*/ 777 w 782"/>
              <a:gd name="T3" fmla="*/ 234 h 724"/>
              <a:gd name="T4" fmla="*/ 760 w 782"/>
              <a:gd name="T5" fmla="*/ 240 h 724"/>
              <a:gd name="T6" fmla="*/ 781 w 782"/>
              <a:gd name="T7" fmla="*/ 255 h 724"/>
              <a:gd name="T8" fmla="*/ 769 w 782"/>
              <a:gd name="T9" fmla="*/ 289 h 724"/>
              <a:gd name="T10" fmla="*/ 764 w 782"/>
              <a:gd name="T11" fmla="*/ 274 h 724"/>
              <a:gd name="T12" fmla="*/ 754 w 782"/>
              <a:gd name="T13" fmla="*/ 279 h 724"/>
              <a:gd name="T14" fmla="*/ 751 w 782"/>
              <a:gd name="T15" fmla="*/ 298 h 724"/>
              <a:gd name="T16" fmla="*/ 756 w 782"/>
              <a:gd name="T17" fmla="*/ 319 h 724"/>
              <a:gd name="T18" fmla="*/ 747 w 782"/>
              <a:gd name="T19" fmla="*/ 328 h 724"/>
              <a:gd name="T20" fmla="*/ 739 w 782"/>
              <a:gd name="T21" fmla="*/ 343 h 724"/>
              <a:gd name="T22" fmla="*/ 751 w 782"/>
              <a:gd name="T23" fmla="*/ 364 h 724"/>
              <a:gd name="T24" fmla="*/ 734 w 782"/>
              <a:gd name="T25" fmla="*/ 390 h 724"/>
              <a:gd name="T26" fmla="*/ 726 w 782"/>
              <a:gd name="T27" fmla="*/ 418 h 724"/>
              <a:gd name="T28" fmla="*/ 713 w 782"/>
              <a:gd name="T29" fmla="*/ 458 h 724"/>
              <a:gd name="T30" fmla="*/ 691 w 782"/>
              <a:gd name="T31" fmla="*/ 474 h 724"/>
              <a:gd name="T32" fmla="*/ 700 w 782"/>
              <a:gd name="T33" fmla="*/ 480 h 724"/>
              <a:gd name="T34" fmla="*/ 691 w 782"/>
              <a:gd name="T35" fmla="*/ 518 h 724"/>
              <a:gd name="T36" fmla="*/ 670 w 782"/>
              <a:gd name="T37" fmla="*/ 546 h 724"/>
              <a:gd name="T38" fmla="*/ 662 w 782"/>
              <a:gd name="T39" fmla="*/ 566 h 724"/>
              <a:gd name="T40" fmla="*/ 644 w 782"/>
              <a:gd name="T41" fmla="*/ 608 h 724"/>
              <a:gd name="T42" fmla="*/ 634 w 782"/>
              <a:gd name="T43" fmla="*/ 641 h 724"/>
              <a:gd name="T44" fmla="*/ 617 w 782"/>
              <a:gd name="T45" fmla="*/ 664 h 724"/>
              <a:gd name="T46" fmla="*/ 580 w 782"/>
              <a:gd name="T47" fmla="*/ 666 h 724"/>
              <a:gd name="T48" fmla="*/ 552 w 782"/>
              <a:gd name="T49" fmla="*/ 683 h 724"/>
              <a:gd name="T50" fmla="*/ 524 w 782"/>
              <a:gd name="T51" fmla="*/ 688 h 724"/>
              <a:gd name="T52" fmla="*/ 494 w 782"/>
              <a:gd name="T53" fmla="*/ 684 h 724"/>
              <a:gd name="T54" fmla="*/ 464 w 782"/>
              <a:gd name="T55" fmla="*/ 671 h 724"/>
              <a:gd name="T56" fmla="*/ 435 w 782"/>
              <a:gd name="T57" fmla="*/ 656 h 724"/>
              <a:gd name="T58" fmla="*/ 411 w 782"/>
              <a:gd name="T59" fmla="*/ 638 h 724"/>
              <a:gd name="T60" fmla="*/ 383 w 782"/>
              <a:gd name="T61" fmla="*/ 630 h 724"/>
              <a:gd name="T62" fmla="*/ 349 w 782"/>
              <a:gd name="T63" fmla="*/ 632 h 724"/>
              <a:gd name="T64" fmla="*/ 319 w 782"/>
              <a:gd name="T65" fmla="*/ 628 h 724"/>
              <a:gd name="T66" fmla="*/ 282 w 782"/>
              <a:gd name="T67" fmla="*/ 639 h 724"/>
              <a:gd name="T68" fmla="*/ 237 w 782"/>
              <a:gd name="T69" fmla="*/ 662 h 724"/>
              <a:gd name="T70" fmla="*/ 169 w 782"/>
              <a:gd name="T71" fmla="*/ 619 h 724"/>
              <a:gd name="T72" fmla="*/ 117 w 782"/>
              <a:gd name="T73" fmla="*/ 609 h 724"/>
              <a:gd name="T74" fmla="*/ 107 w 782"/>
              <a:gd name="T75" fmla="*/ 643 h 724"/>
              <a:gd name="T76" fmla="*/ 88 w 782"/>
              <a:gd name="T77" fmla="*/ 666 h 724"/>
              <a:gd name="T78" fmla="*/ 68 w 782"/>
              <a:gd name="T79" fmla="*/ 688 h 724"/>
              <a:gd name="T80" fmla="*/ 34 w 782"/>
              <a:gd name="T81" fmla="*/ 718 h 724"/>
              <a:gd name="T82" fmla="*/ 23 w 782"/>
              <a:gd name="T83" fmla="*/ 683 h 724"/>
              <a:gd name="T84" fmla="*/ 4 w 782"/>
              <a:gd name="T85" fmla="*/ 660 h 724"/>
              <a:gd name="T86" fmla="*/ 49 w 782"/>
              <a:gd name="T87" fmla="*/ 598 h 724"/>
              <a:gd name="T88" fmla="*/ 94 w 782"/>
              <a:gd name="T89" fmla="*/ 491 h 724"/>
              <a:gd name="T90" fmla="*/ 126 w 782"/>
              <a:gd name="T91" fmla="*/ 386 h 724"/>
              <a:gd name="T92" fmla="*/ 152 w 782"/>
              <a:gd name="T93" fmla="*/ 354 h 724"/>
              <a:gd name="T94" fmla="*/ 179 w 782"/>
              <a:gd name="T95" fmla="*/ 324 h 724"/>
              <a:gd name="T96" fmla="*/ 207 w 782"/>
              <a:gd name="T97" fmla="*/ 311 h 724"/>
              <a:gd name="T98" fmla="*/ 274 w 782"/>
              <a:gd name="T99" fmla="*/ 315 h 724"/>
              <a:gd name="T100" fmla="*/ 323 w 782"/>
              <a:gd name="T101" fmla="*/ 307 h 724"/>
              <a:gd name="T102" fmla="*/ 344 w 782"/>
              <a:gd name="T103" fmla="*/ 283 h 724"/>
              <a:gd name="T104" fmla="*/ 329 w 782"/>
              <a:gd name="T105" fmla="*/ 225 h 724"/>
              <a:gd name="T106" fmla="*/ 366 w 782"/>
              <a:gd name="T107" fmla="*/ 178 h 724"/>
              <a:gd name="T108" fmla="*/ 385 w 782"/>
              <a:gd name="T109" fmla="*/ 148 h 724"/>
              <a:gd name="T110" fmla="*/ 407 w 782"/>
              <a:gd name="T111" fmla="*/ 120 h 724"/>
              <a:gd name="T112" fmla="*/ 428 w 782"/>
              <a:gd name="T113" fmla="*/ 88 h 724"/>
              <a:gd name="T114" fmla="*/ 450 w 782"/>
              <a:gd name="T115" fmla="*/ 58 h 724"/>
              <a:gd name="T116" fmla="*/ 473 w 782"/>
              <a:gd name="T117" fmla="*/ 26 h 724"/>
              <a:gd name="T118" fmla="*/ 516 w 782"/>
              <a:gd name="T119" fmla="*/ 13 h 724"/>
              <a:gd name="T120" fmla="*/ 625 w 782"/>
              <a:gd name="T121" fmla="*/ 92 h 724"/>
              <a:gd name="T122" fmla="*/ 726 w 782"/>
              <a:gd name="T123" fmla="*/ 163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2" h="724">
                <a:moveTo>
                  <a:pt x="664" y="579"/>
                </a:moveTo>
                <a:lnTo>
                  <a:pt x="662" y="581"/>
                </a:lnTo>
                <a:lnTo>
                  <a:pt x="662" y="579"/>
                </a:lnTo>
                <a:lnTo>
                  <a:pt x="664" y="579"/>
                </a:lnTo>
                <a:lnTo>
                  <a:pt x="664" y="579"/>
                </a:lnTo>
                <a:close/>
                <a:moveTo>
                  <a:pt x="709" y="469"/>
                </a:moveTo>
                <a:lnTo>
                  <a:pt x="709" y="467"/>
                </a:lnTo>
                <a:lnTo>
                  <a:pt x="709" y="469"/>
                </a:lnTo>
                <a:lnTo>
                  <a:pt x="709" y="469"/>
                </a:lnTo>
                <a:close/>
                <a:moveTo>
                  <a:pt x="739" y="330"/>
                </a:moveTo>
                <a:lnTo>
                  <a:pt x="739" y="332"/>
                </a:lnTo>
                <a:lnTo>
                  <a:pt x="737" y="330"/>
                </a:lnTo>
                <a:lnTo>
                  <a:pt x="739" y="330"/>
                </a:lnTo>
                <a:lnTo>
                  <a:pt x="739" y="330"/>
                </a:lnTo>
                <a:close/>
                <a:moveTo>
                  <a:pt x="760" y="189"/>
                </a:moveTo>
                <a:lnTo>
                  <a:pt x="766" y="193"/>
                </a:lnTo>
                <a:lnTo>
                  <a:pt x="771" y="195"/>
                </a:lnTo>
                <a:lnTo>
                  <a:pt x="775" y="201"/>
                </a:lnTo>
                <a:lnTo>
                  <a:pt x="782" y="202"/>
                </a:lnTo>
                <a:lnTo>
                  <a:pt x="782" y="204"/>
                </a:lnTo>
                <a:lnTo>
                  <a:pt x="781" y="204"/>
                </a:lnTo>
                <a:lnTo>
                  <a:pt x="779" y="202"/>
                </a:lnTo>
                <a:lnTo>
                  <a:pt x="777" y="202"/>
                </a:lnTo>
                <a:lnTo>
                  <a:pt x="777" y="204"/>
                </a:lnTo>
                <a:lnTo>
                  <a:pt x="775" y="204"/>
                </a:lnTo>
                <a:lnTo>
                  <a:pt x="779" y="204"/>
                </a:lnTo>
                <a:lnTo>
                  <a:pt x="779" y="206"/>
                </a:lnTo>
                <a:lnTo>
                  <a:pt x="777" y="206"/>
                </a:lnTo>
                <a:lnTo>
                  <a:pt x="777" y="206"/>
                </a:lnTo>
                <a:lnTo>
                  <a:pt x="779" y="208"/>
                </a:lnTo>
                <a:lnTo>
                  <a:pt x="777" y="208"/>
                </a:lnTo>
                <a:lnTo>
                  <a:pt x="777" y="210"/>
                </a:lnTo>
                <a:lnTo>
                  <a:pt x="777" y="212"/>
                </a:lnTo>
                <a:lnTo>
                  <a:pt x="777" y="214"/>
                </a:lnTo>
                <a:lnTo>
                  <a:pt x="779" y="216"/>
                </a:lnTo>
                <a:lnTo>
                  <a:pt x="779" y="217"/>
                </a:lnTo>
                <a:lnTo>
                  <a:pt x="779" y="219"/>
                </a:lnTo>
                <a:lnTo>
                  <a:pt x="779" y="221"/>
                </a:lnTo>
                <a:lnTo>
                  <a:pt x="779" y="227"/>
                </a:lnTo>
                <a:lnTo>
                  <a:pt x="779" y="229"/>
                </a:lnTo>
                <a:lnTo>
                  <a:pt x="779" y="231"/>
                </a:lnTo>
                <a:lnTo>
                  <a:pt x="779" y="232"/>
                </a:lnTo>
                <a:lnTo>
                  <a:pt x="779" y="234"/>
                </a:lnTo>
                <a:lnTo>
                  <a:pt x="777" y="234"/>
                </a:lnTo>
                <a:lnTo>
                  <a:pt x="777" y="236"/>
                </a:lnTo>
                <a:lnTo>
                  <a:pt x="775" y="236"/>
                </a:lnTo>
                <a:lnTo>
                  <a:pt x="773" y="236"/>
                </a:lnTo>
                <a:lnTo>
                  <a:pt x="771" y="234"/>
                </a:lnTo>
                <a:lnTo>
                  <a:pt x="771" y="232"/>
                </a:lnTo>
                <a:lnTo>
                  <a:pt x="769" y="231"/>
                </a:lnTo>
                <a:lnTo>
                  <a:pt x="769" y="229"/>
                </a:lnTo>
                <a:lnTo>
                  <a:pt x="769" y="227"/>
                </a:lnTo>
                <a:lnTo>
                  <a:pt x="769" y="223"/>
                </a:lnTo>
                <a:lnTo>
                  <a:pt x="769" y="221"/>
                </a:lnTo>
                <a:lnTo>
                  <a:pt x="767" y="221"/>
                </a:lnTo>
                <a:lnTo>
                  <a:pt x="767" y="223"/>
                </a:lnTo>
                <a:lnTo>
                  <a:pt x="767" y="229"/>
                </a:lnTo>
                <a:lnTo>
                  <a:pt x="769" y="231"/>
                </a:lnTo>
                <a:lnTo>
                  <a:pt x="769" y="232"/>
                </a:lnTo>
                <a:lnTo>
                  <a:pt x="767" y="232"/>
                </a:lnTo>
                <a:lnTo>
                  <a:pt x="766" y="234"/>
                </a:lnTo>
                <a:lnTo>
                  <a:pt x="764" y="236"/>
                </a:lnTo>
                <a:lnTo>
                  <a:pt x="764" y="238"/>
                </a:lnTo>
                <a:lnTo>
                  <a:pt x="762" y="238"/>
                </a:lnTo>
                <a:lnTo>
                  <a:pt x="760" y="238"/>
                </a:lnTo>
                <a:lnTo>
                  <a:pt x="760" y="240"/>
                </a:lnTo>
                <a:lnTo>
                  <a:pt x="762" y="240"/>
                </a:lnTo>
                <a:lnTo>
                  <a:pt x="762" y="238"/>
                </a:lnTo>
                <a:lnTo>
                  <a:pt x="764" y="240"/>
                </a:lnTo>
                <a:lnTo>
                  <a:pt x="766" y="242"/>
                </a:lnTo>
                <a:lnTo>
                  <a:pt x="766" y="244"/>
                </a:lnTo>
                <a:lnTo>
                  <a:pt x="767" y="244"/>
                </a:lnTo>
                <a:lnTo>
                  <a:pt x="767" y="246"/>
                </a:lnTo>
                <a:lnTo>
                  <a:pt x="769" y="246"/>
                </a:lnTo>
                <a:lnTo>
                  <a:pt x="769" y="244"/>
                </a:lnTo>
                <a:lnTo>
                  <a:pt x="771" y="244"/>
                </a:lnTo>
                <a:lnTo>
                  <a:pt x="771" y="246"/>
                </a:lnTo>
                <a:lnTo>
                  <a:pt x="773" y="247"/>
                </a:lnTo>
                <a:lnTo>
                  <a:pt x="773" y="246"/>
                </a:lnTo>
                <a:lnTo>
                  <a:pt x="775" y="244"/>
                </a:lnTo>
                <a:lnTo>
                  <a:pt x="779" y="244"/>
                </a:lnTo>
                <a:lnTo>
                  <a:pt x="781" y="246"/>
                </a:lnTo>
                <a:lnTo>
                  <a:pt x="781" y="247"/>
                </a:lnTo>
                <a:lnTo>
                  <a:pt x="781" y="249"/>
                </a:lnTo>
                <a:lnTo>
                  <a:pt x="781" y="251"/>
                </a:lnTo>
                <a:lnTo>
                  <a:pt x="781" y="251"/>
                </a:lnTo>
                <a:lnTo>
                  <a:pt x="781" y="253"/>
                </a:lnTo>
                <a:lnTo>
                  <a:pt x="781" y="255"/>
                </a:lnTo>
                <a:lnTo>
                  <a:pt x="779" y="255"/>
                </a:lnTo>
                <a:lnTo>
                  <a:pt x="779" y="253"/>
                </a:lnTo>
                <a:lnTo>
                  <a:pt x="777" y="255"/>
                </a:lnTo>
                <a:lnTo>
                  <a:pt x="777" y="257"/>
                </a:lnTo>
                <a:lnTo>
                  <a:pt x="779" y="259"/>
                </a:lnTo>
                <a:lnTo>
                  <a:pt x="779" y="261"/>
                </a:lnTo>
                <a:lnTo>
                  <a:pt x="781" y="261"/>
                </a:lnTo>
                <a:lnTo>
                  <a:pt x="781" y="264"/>
                </a:lnTo>
                <a:lnTo>
                  <a:pt x="779" y="266"/>
                </a:lnTo>
                <a:lnTo>
                  <a:pt x="777" y="268"/>
                </a:lnTo>
                <a:lnTo>
                  <a:pt x="775" y="270"/>
                </a:lnTo>
                <a:lnTo>
                  <a:pt x="775" y="272"/>
                </a:lnTo>
                <a:lnTo>
                  <a:pt x="777" y="272"/>
                </a:lnTo>
                <a:lnTo>
                  <a:pt x="775" y="274"/>
                </a:lnTo>
                <a:lnTo>
                  <a:pt x="773" y="276"/>
                </a:lnTo>
                <a:lnTo>
                  <a:pt x="773" y="277"/>
                </a:lnTo>
                <a:lnTo>
                  <a:pt x="771" y="279"/>
                </a:lnTo>
                <a:lnTo>
                  <a:pt x="771" y="281"/>
                </a:lnTo>
                <a:lnTo>
                  <a:pt x="771" y="283"/>
                </a:lnTo>
                <a:lnTo>
                  <a:pt x="769" y="283"/>
                </a:lnTo>
                <a:lnTo>
                  <a:pt x="767" y="287"/>
                </a:lnTo>
                <a:lnTo>
                  <a:pt x="769" y="289"/>
                </a:lnTo>
                <a:lnTo>
                  <a:pt x="767" y="291"/>
                </a:lnTo>
                <a:lnTo>
                  <a:pt x="767" y="292"/>
                </a:lnTo>
                <a:lnTo>
                  <a:pt x="766" y="294"/>
                </a:lnTo>
                <a:lnTo>
                  <a:pt x="766" y="296"/>
                </a:lnTo>
                <a:lnTo>
                  <a:pt x="766" y="296"/>
                </a:lnTo>
                <a:lnTo>
                  <a:pt x="764" y="296"/>
                </a:lnTo>
                <a:lnTo>
                  <a:pt x="764" y="296"/>
                </a:lnTo>
                <a:lnTo>
                  <a:pt x="762" y="294"/>
                </a:lnTo>
                <a:lnTo>
                  <a:pt x="764" y="292"/>
                </a:lnTo>
                <a:lnTo>
                  <a:pt x="762" y="292"/>
                </a:lnTo>
                <a:lnTo>
                  <a:pt x="760" y="292"/>
                </a:lnTo>
                <a:lnTo>
                  <a:pt x="760" y="291"/>
                </a:lnTo>
                <a:lnTo>
                  <a:pt x="758" y="289"/>
                </a:lnTo>
                <a:lnTo>
                  <a:pt x="758" y="285"/>
                </a:lnTo>
                <a:lnTo>
                  <a:pt x="758" y="283"/>
                </a:lnTo>
                <a:lnTo>
                  <a:pt x="760" y="283"/>
                </a:lnTo>
                <a:lnTo>
                  <a:pt x="760" y="281"/>
                </a:lnTo>
                <a:lnTo>
                  <a:pt x="762" y="279"/>
                </a:lnTo>
                <a:lnTo>
                  <a:pt x="760" y="279"/>
                </a:lnTo>
                <a:lnTo>
                  <a:pt x="762" y="277"/>
                </a:lnTo>
                <a:lnTo>
                  <a:pt x="762" y="276"/>
                </a:lnTo>
                <a:lnTo>
                  <a:pt x="764" y="274"/>
                </a:lnTo>
                <a:lnTo>
                  <a:pt x="762" y="274"/>
                </a:lnTo>
                <a:lnTo>
                  <a:pt x="762" y="272"/>
                </a:lnTo>
                <a:lnTo>
                  <a:pt x="764" y="272"/>
                </a:lnTo>
                <a:lnTo>
                  <a:pt x="764" y="270"/>
                </a:lnTo>
                <a:lnTo>
                  <a:pt x="764" y="268"/>
                </a:lnTo>
                <a:lnTo>
                  <a:pt x="766" y="266"/>
                </a:lnTo>
                <a:lnTo>
                  <a:pt x="764" y="264"/>
                </a:lnTo>
                <a:lnTo>
                  <a:pt x="764" y="266"/>
                </a:lnTo>
                <a:lnTo>
                  <a:pt x="762" y="266"/>
                </a:lnTo>
                <a:lnTo>
                  <a:pt x="762" y="268"/>
                </a:lnTo>
                <a:lnTo>
                  <a:pt x="762" y="266"/>
                </a:lnTo>
                <a:lnTo>
                  <a:pt x="762" y="264"/>
                </a:lnTo>
                <a:lnTo>
                  <a:pt x="760" y="264"/>
                </a:lnTo>
                <a:lnTo>
                  <a:pt x="760" y="268"/>
                </a:lnTo>
                <a:lnTo>
                  <a:pt x="758" y="270"/>
                </a:lnTo>
                <a:lnTo>
                  <a:pt x="756" y="272"/>
                </a:lnTo>
                <a:lnTo>
                  <a:pt x="756" y="274"/>
                </a:lnTo>
                <a:lnTo>
                  <a:pt x="754" y="274"/>
                </a:lnTo>
                <a:lnTo>
                  <a:pt x="754" y="276"/>
                </a:lnTo>
                <a:lnTo>
                  <a:pt x="754" y="277"/>
                </a:lnTo>
                <a:lnTo>
                  <a:pt x="752" y="277"/>
                </a:lnTo>
                <a:lnTo>
                  <a:pt x="754" y="279"/>
                </a:lnTo>
                <a:lnTo>
                  <a:pt x="752" y="281"/>
                </a:lnTo>
                <a:lnTo>
                  <a:pt x="754" y="281"/>
                </a:lnTo>
                <a:lnTo>
                  <a:pt x="754" y="283"/>
                </a:lnTo>
                <a:lnTo>
                  <a:pt x="752" y="285"/>
                </a:lnTo>
                <a:lnTo>
                  <a:pt x="751" y="287"/>
                </a:lnTo>
                <a:lnTo>
                  <a:pt x="751" y="289"/>
                </a:lnTo>
                <a:lnTo>
                  <a:pt x="751" y="291"/>
                </a:lnTo>
                <a:lnTo>
                  <a:pt x="749" y="291"/>
                </a:lnTo>
                <a:lnTo>
                  <a:pt x="747" y="291"/>
                </a:lnTo>
                <a:lnTo>
                  <a:pt x="745" y="289"/>
                </a:lnTo>
                <a:lnTo>
                  <a:pt x="743" y="289"/>
                </a:lnTo>
                <a:lnTo>
                  <a:pt x="741" y="289"/>
                </a:lnTo>
                <a:lnTo>
                  <a:pt x="739" y="289"/>
                </a:lnTo>
                <a:lnTo>
                  <a:pt x="739" y="291"/>
                </a:lnTo>
                <a:lnTo>
                  <a:pt x="741" y="291"/>
                </a:lnTo>
                <a:lnTo>
                  <a:pt x="743" y="292"/>
                </a:lnTo>
                <a:lnTo>
                  <a:pt x="745" y="292"/>
                </a:lnTo>
                <a:lnTo>
                  <a:pt x="745" y="294"/>
                </a:lnTo>
                <a:lnTo>
                  <a:pt x="747" y="296"/>
                </a:lnTo>
                <a:lnTo>
                  <a:pt x="749" y="296"/>
                </a:lnTo>
                <a:lnTo>
                  <a:pt x="751" y="296"/>
                </a:lnTo>
                <a:lnTo>
                  <a:pt x="751" y="298"/>
                </a:lnTo>
                <a:lnTo>
                  <a:pt x="751" y="300"/>
                </a:lnTo>
                <a:lnTo>
                  <a:pt x="751" y="304"/>
                </a:lnTo>
                <a:lnTo>
                  <a:pt x="752" y="304"/>
                </a:lnTo>
                <a:lnTo>
                  <a:pt x="752" y="306"/>
                </a:lnTo>
                <a:lnTo>
                  <a:pt x="752" y="309"/>
                </a:lnTo>
                <a:lnTo>
                  <a:pt x="751" y="309"/>
                </a:lnTo>
                <a:lnTo>
                  <a:pt x="749" y="309"/>
                </a:lnTo>
                <a:lnTo>
                  <a:pt x="749" y="311"/>
                </a:lnTo>
                <a:lnTo>
                  <a:pt x="747" y="311"/>
                </a:lnTo>
                <a:lnTo>
                  <a:pt x="749" y="313"/>
                </a:lnTo>
                <a:lnTo>
                  <a:pt x="747" y="315"/>
                </a:lnTo>
                <a:lnTo>
                  <a:pt x="747" y="313"/>
                </a:lnTo>
                <a:lnTo>
                  <a:pt x="745" y="311"/>
                </a:lnTo>
                <a:lnTo>
                  <a:pt x="745" y="313"/>
                </a:lnTo>
                <a:lnTo>
                  <a:pt x="745" y="315"/>
                </a:lnTo>
                <a:lnTo>
                  <a:pt x="747" y="315"/>
                </a:lnTo>
                <a:lnTo>
                  <a:pt x="749" y="315"/>
                </a:lnTo>
                <a:lnTo>
                  <a:pt x="749" y="317"/>
                </a:lnTo>
                <a:lnTo>
                  <a:pt x="751" y="317"/>
                </a:lnTo>
                <a:lnTo>
                  <a:pt x="752" y="317"/>
                </a:lnTo>
                <a:lnTo>
                  <a:pt x="754" y="319"/>
                </a:lnTo>
                <a:lnTo>
                  <a:pt x="756" y="319"/>
                </a:lnTo>
                <a:lnTo>
                  <a:pt x="758" y="319"/>
                </a:lnTo>
                <a:lnTo>
                  <a:pt x="760" y="319"/>
                </a:lnTo>
                <a:lnTo>
                  <a:pt x="760" y="321"/>
                </a:lnTo>
                <a:lnTo>
                  <a:pt x="762" y="321"/>
                </a:lnTo>
                <a:lnTo>
                  <a:pt x="762" y="322"/>
                </a:lnTo>
                <a:lnTo>
                  <a:pt x="760" y="324"/>
                </a:lnTo>
                <a:lnTo>
                  <a:pt x="762" y="324"/>
                </a:lnTo>
                <a:lnTo>
                  <a:pt x="762" y="326"/>
                </a:lnTo>
                <a:lnTo>
                  <a:pt x="760" y="326"/>
                </a:lnTo>
                <a:lnTo>
                  <a:pt x="760" y="324"/>
                </a:lnTo>
                <a:lnTo>
                  <a:pt x="760" y="322"/>
                </a:lnTo>
                <a:lnTo>
                  <a:pt x="760" y="324"/>
                </a:lnTo>
                <a:lnTo>
                  <a:pt x="758" y="322"/>
                </a:lnTo>
                <a:lnTo>
                  <a:pt x="758" y="321"/>
                </a:lnTo>
                <a:lnTo>
                  <a:pt x="756" y="321"/>
                </a:lnTo>
                <a:lnTo>
                  <a:pt x="752" y="321"/>
                </a:lnTo>
                <a:lnTo>
                  <a:pt x="752" y="322"/>
                </a:lnTo>
                <a:lnTo>
                  <a:pt x="752" y="324"/>
                </a:lnTo>
                <a:lnTo>
                  <a:pt x="751" y="324"/>
                </a:lnTo>
                <a:lnTo>
                  <a:pt x="749" y="328"/>
                </a:lnTo>
                <a:lnTo>
                  <a:pt x="747" y="330"/>
                </a:lnTo>
                <a:lnTo>
                  <a:pt x="747" y="328"/>
                </a:lnTo>
                <a:lnTo>
                  <a:pt x="745" y="328"/>
                </a:lnTo>
                <a:lnTo>
                  <a:pt x="743" y="328"/>
                </a:lnTo>
                <a:lnTo>
                  <a:pt x="741" y="328"/>
                </a:lnTo>
                <a:lnTo>
                  <a:pt x="739" y="328"/>
                </a:lnTo>
                <a:lnTo>
                  <a:pt x="739" y="328"/>
                </a:lnTo>
                <a:lnTo>
                  <a:pt x="737" y="328"/>
                </a:lnTo>
                <a:lnTo>
                  <a:pt x="736" y="330"/>
                </a:lnTo>
                <a:lnTo>
                  <a:pt x="737" y="332"/>
                </a:lnTo>
                <a:lnTo>
                  <a:pt x="739" y="332"/>
                </a:lnTo>
                <a:lnTo>
                  <a:pt x="739" y="334"/>
                </a:lnTo>
                <a:lnTo>
                  <a:pt x="739" y="336"/>
                </a:lnTo>
                <a:lnTo>
                  <a:pt x="737" y="336"/>
                </a:lnTo>
                <a:lnTo>
                  <a:pt x="737" y="334"/>
                </a:lnTo>
                <a:lnTo>
                  <a:pt x="737" y="336"/>
                </a:lnTo>
                <a:lnTo>
                  <a:pt x="737" y="337"/>
                </a:lnTo>
                <a:lnTo>
                  <a:pt x="736" y="337"/>
                </a:lnTo>
                <a:lnTo>
                  <a:pt x="736" y="339"/>
                </a:lnTo>
                <a:lnTo>
                  <a:pt x="734" y="341"/>
                </a:lnTo>
                <a:lnTo>
                  <a:pt x="734" y="341"/>
                </a:lnTo>
                <a:lnTo>
                  <a:pt x="736" y="341"/>
                </a:lnTo>
                <a:lnTo>
                  <a:pt x="737" y="343"/>
                </a:lnTo>
                <a:lnTo>
                  <a:pt x="739" y="343"/>
                </a:lnTo>
                <a:lnTo>
                  <a:pt x="739" y="341"/>
                </a:lnTo>
                <a:lnTo>
                  <a:pt x="739" y="341"/>
                </a:lnTo>
                <a:lnTo>
                  <a:pt x="741" y="341"/>
                </a:lnTo>
                <a:lnTo>
                  <a:pt x="743" y="341"/>
                </a:lnTo>
                <a:lnTo>
                  <a:pt x="743" y="339"/>
                </a:lnTo>
                <a:lnTo>
                  <a:pt x="745" y="339"/>
                </a:lnTo>
                <a:lnTo>
                  <a:pt x="747" y="339"/>
                </a:lnTo>
                <a:lnTo>
                  <a:pt x="747" y="341"/>
                </a:lnTo>
                <a:lnTo>
                  <a:pt x="747" y="341"/>
                </a:lnTo>
                <a:lnTo>
                  <a:pt x="747" y="343"/>
                </a:lnTo>
                <a:lnTo>
                  <a:pt x="749" y="345"/>
                </a:lnTo>
                <a:lnTo>
                  <a:pt x="749" y="347"/>
                </a:lnTo>
                <a:lnTo>
                  <a:pt x="749" y="349"/>
                </a:lnTo>
                <a:lnTo>
                  <a:pt x="749" y="351"/>
                </a:lnTo>
                <a:lnTo>
                  <a:pt x="749" y="352"/>
                </a:lnTo>
                <a:lnTo>
                  <a:pt x="749" y="354"/>
                </a:lnTo>
                <a:lnTo>
                  <a:pt x="751" y="356"/>
                </a:lnTo>
                <a:lnTo>
                  <a:pt x="751" y="358"/>
                </a:lnTo>
                <a:lnTo>
                  <a:pt x="751" y="360"/>
                </a:lnTo>
                <a:lnTo>
                  <a:pt x="752" y="360"/>
                </a:lnTo>
                <a:lnTo>
                  <a:pt x="752" y="362"/>
                </a:lnTo>
                <a:lnTo>
                  <a:pt x="751" y="364"/>
                </a:lnTo>
                <a:lnTo>
                  <a:pt x="749" y="364"/>
                </a:lnTo>
                <a:lnTo>
                  <a:pt x="747" y="364"/>
                </a:lnTo>
                <a:lnTo>
                  <a:pt x="747" y="362"/>
                </a:lnTo>
                <a:lnTo>
                  <a:pt x="745" y="364"/>
                </a:lnTo>
                <a:lnTo>
                  <a:pt x="743" y="362"/>
                </a:lnTo>
                <a:lnTo>
                  <a:pt x="741" y="364"/>
                </a:lnTo>
                <a:lnTo>
                  <a:pt x="739" y="367"/>
                </a:lnTo>
                <a:lnTo>
                  <a:pt x="739" y="369"/>
                </a:lnTo>
                <a:lnTo>
                  <a:pt x="739" y="371"/>
                </a:lnTo>
                <a:lnTo>
                  <a:pt x="739" y="373"/>
                </a:lnTo>
                <a:lnTo>
                  <a:pt x="739" y="375"/>
                </a:lnTo>
                <a:lnTo>
                  <a:pt x="739" y="377"/>
                </a:lnTo>
                <a:lnTo>
                  <a:pt x="739" y="379"/>
                </a:lnTo>
                <a:lnTo>
                  <a:pt x="739" y="381"/>
                </a:lnTo>
                <a:lnTo>
                  <a:pt x="741" y="383"/>
                </a:lnTo>
                <a:lnTo>
                  <a:pt x="739" y="383"/>
                </a:lnTo>
                <a:lnTo>
                  <a:pt x="739" y="384"/>
                </a:lnTo>
                <a:lnTo>
                  <a:pt x="737" y="384"/>
                </a:lnTo>
                <a:lnTo>
                  <a:pt x="737" y="386"/>
                </a:lnTo>
                <a:lnTo>
                  <a:pt x="736" y="386"/>
                </a:lnTo>
                <a:lnTo>
                  <a:pt x="734" y="388"/>
                </a:lnTo>
                <a:lnTo>
                  <a:pt x="734" y="390"/>
                </a:lnTo>
                <a:lnTo>
                  <a:pt x="732" y="390"/>
                </a:lnTo>
                <a:lnTo>
                  <a:pt x="730" y="392"/>
                </a:lnTo>
                <a:lnTo>
                  <a:pt x="730" y="394"/>
                </a:lnTo>
                <a:lnTo>
                  <a:pt x="728" y="394"/>
                </a:lnTo>
                <a:lnTo>
                  <a:pt x="726" y="394"/>
                </a:lnTo>
                <a:lnTo>
                  <a:pt x="724" y="396"/>
                </a:lnTo>
                <a:lnTo>
                  <a:pt x="726" y="398"/>
                </a:lnTo>
                <a:lnTo>
                  <a:pt x="724" y="401"/>
                </a:lnTo>
                <a:lnTo>
                  <a:pt x="726" y="399"/>
                </a:lnTo>
                <a:lnTo>
                  <a:pt x="726" y="398"/>
                </a:lnTo>
                <a:lnTo>
                  <a:pt x="728" y="398"/>
                </a:lnTo>
                <a:lnTo>
                  <a:pt x="730" y="398"/>
                </a:lnTo>
                <a:lnTo>
                  <a:pt x="732" y="399"/>
                </a:lnTo>
                <a:lnTo>
                  <a:pt x="734" y="399"/>
                </a:lnTo>
                <a:lnTo>
                  <a:pt x="736" y="399"/>
                </a:lnTo>
                <a:lnTo>
                  <a:pt x="734" y="403"/>
                </a:lnTo>
                <a:lnTo>
                  <a:pt x="732" y="405"/>
                </a:lnTo>
                <a:lnTo>
                  <a:pt x="732" y="407"/>
                </a:lnTo>
                <a:lnTo>
                  <a:pt x="728" y="413"/>
                </a:lnTo>
                <a:lnTo>
                  <a:pt x="728" y="414"/>
                </a:lnTo>
                <a:lnTo>
                  <a:pt x="728" y="416"/>
                </a:lnTo>
                <a:lnTo>
                  <a:pt x="726" y="418"/>
                </a:lnTo>
                <a:lnTo>
                  <a:pt x="726" y="420"/>
                </a:lnTo>
                <a:lnTo>
                  <a:pt x="726" y="422"/>
                </a:lnTo>
                <a:lnTo>
                  <a:pt x="726" y="424"/>
                </a:lnTo>
                <a:lnTo>
                  <a:pt x="726" y="426"/>
                </a:lnTo>
                <a:lnTo>
                  <a:pt x="724" y="428"/>
                </a:lnTo>
                <a:lnTo>
                  <a:pt x="724" y="429"/>
                </a:lnTo>
                <a:lnTo>
                  <a:pt x="724" y="429"/>
                </a:lnTo>
                <a:lnTo>
                  <a:pt x="722" y="431"/>
                </a:lnTo>
                <a:lnTo>
                  <a:pt x="722" y="433"/>
                </a:lnTo>
                <a:lnTo>
                  <a:pt x="721" y="437"/>
                </a:lnTo>
                <a:lnTo>
                  <a:pt x="719" y="437"/>
                </a:lnTo>
                <a:lnTo>
                  <a:pt x="719" y="439"/>
                </a:lnTo>
                <a:lnTo>
                  <a:pt x="719" y="441"/>
                </a:lnTo>
                <a:lnTo>
                  <a:pt x="719" y="443"/>
                </a:lnTo>
                <a:lnTo>
                  <a:pt x="719" y="444"/>
                </a:lnTo>
                <a:lnTo>
                  <a:pt x="719" y="446"/>
                </a:lnTo>
                <a:lnTo>
                  <a:pt x="717" y="446"/>
                </a:lnTo>
                <a:lnTo>
                  <a:pt x="717" y="448"/>
                </a:lnTo>
                <a:lnTo>
                  <a:pt x="715" y="450"/>
                </a:lnTo>
                <a:lnTo>
                  <a:pt x="715" y="452"/>
                </a:lnTo>
                <a:lnTo>
                  <a:pt x="715" y="454"/>
                </a:lnTo>
                <a:lnTo>
                  <a:pt x="713" y="458"/>
                </a:lnTo>
                <a:lnTo>
                  <a:pt x="711" y="459"/>
                </a:lnTo>
                <a:lnTo>
                  <a:pt x="711" y="461"/>
                </a:lnTo>
                <a:lnTo>
                  <a:pt x="711" y="463"/>
                </a:lnTo>
                <a:lnTo>
                  <a:pt x="709" y="463"/>
                </a:lnTo>
                <a:lnTo>
                  <a:pt x="709" y="467"/>
                </a:lnTo>
                <a:lnTo>
                  <a:pt x="707" y="467"/>
                </a:lnTo>
                <a:lnTo>
                  <a:pt x="707" y="469"/>
                </a:lnTo>
                <a:lnTo>
                  <a:pt x="707" y="467"/>
                </a:lnTo>
                <a:lnTo>
                  <a:pt x="706" y="469"/>
                </a:lnTo>
                <a:lnTo>
                  <a:pt x="706" y="467"/>
                </a:lnTo>
                <a:lnTo>
                  <a:pt x="704" y="467"/>
                </a:lnTo>
                <a:lnTo>
                  <a:pt x="702" y="467"/>
                </a:lnTo>
                <a:lnTo>
                  <a:pt x="700" y="469"/>
                </a:lnTo>
                <a:lnTo>
                  <a:pt x="700" y="467"/>
                </a:lnTo>
                <a:lnTo>
                  <a:pt x="698" y="467"/>
                </a:lnTo>
                <a:lnTo>
                  <a:pt x="698" y="469"/>
                </a:lnTo>
                <a:lnTo>
                  <a:pt x="696" y="469"/>
                </a:lnTo>
                <a:lnTo>
                  <a:pt x="696" y="471"/>
                </a:lnTo>
                <a:lnTo>
                  <a:pt x="694" y="473"/>
                </a:lnTo>
                <a:lnTo>
                  <a:pt x="694" y="474"/>
                </a:lnTo>
                <a:lnTo>
                  <a:pt x="692" y="474"/>
                </a:lnTo>
                <a:lnTo>
                  <a:pt x="691" y="474"/>
                </a:lnTo>
                <a:lnTo>
                  <a:pt x="691" y="473"/>
                </a:lnTo>
                <a:lnTo>
                  <a:pt x="689" y="473"/>
                </a:lnTo>
                <a:lnTo>
                  <a:pt x="687" y="473"/>
                </a:lnTo>
                <a:lnTo>
                  <a:pt x="685" y="473"/>
                </a:lnTo>
                <a:lnTo>
                  <a:pt x="683" y="473"/>
                </a:lnTo>
                <a:lnTo>
                  <a:pt x="683" y="469"/>
                </a:lnTo>
                <a:lnTo>
                  <a:pt x="683" y="467"/>
                </a:lnTo>
                <a:lnTo>
                  <a:pt x="681" y="467"/>
                </a:lnTo>
                <a:lnTo>
                  <a:pt x="681" y="469"/>
                </a:lnTo>
                <a:lnTo>
                  <a:pt x="683" y="471"/>
                </a:lnTo>
                <a:lnTo>
                  <a:pt x="683" y="473"/>
                </a:lnTo>
                <a:lnTo>
                  <a:pt x="685" y="474"/>
                </a:lnTo>
                <a:lnTo>
                  <a:pt x="687" y="474"/>
                </a:lnTo>
                <a:lnTo>
                  <a:pt x="689" y="474"/>
                </a:lnTo>
                <a:lnTo>
                  <a:pt x="692" y="474"/>
                </a:lnTo>
                <a:lnTo>
                  <a:pt x="692" y="474"/>
                </a:lnTo>
                <a:lnTo>
                  <a:pt x="694" y="474"/>
                </a:lnTo>
                <a:lnTo>
                  <a:pt x="696" y="476"/>
                </a:lnTo>
                <a:lnTo>
                  <a:pt x="698" y="478"/>
                </a:lnTo>
                <a:lnTo>
                  <a:pt x="700" y="480"/>
                </a:lnTo>
                <a:lnTo>
                  <a:pt x="700" y="478"/>
                </a:lnTo>
                <a:lnTo>
                  <a:pt x="700" y="480"/>
                </a:lnTo>
                <a:lnTo>
                  <a:pt x="700" y="482"/>
                </a:lnTo>
                <a:lnTo>
                  <a:pt x="700" y="484"/>
                </a:lnTo>
                <a:lnTo>
                  <a:pt x="700" y="486"/>
                </a:lnTo>
                <a:lnTo>
                  <a:pt x="700" y="488"/>
                </a:lnTo>
                <a:lnTo>
                  <a:pt x="700" y="491"/>
                </a:lnTo>
                <a:lnTo>
                  <a:pt x="698" y="491"/>
                </a:lnTo>
                <a:lnTo>
                  <a:pt x="698" y="493"/>
                </a:lnTo>
                <a:lnTo>
                  <a:pt x="698" y="495"/>
                </a:lnTo>
                <a:lnTo>
                  <a:pt x="698" y="497"/>
                </a:lnTo>
                <a:lnTo>
                  <a:pt x="696" y="497"/>
                </a:lnTo>
                <a:lnTo>
                  <a:pt x="694" y="497"/>
                </a:lnTo>
                <a:lnTo>
                  <a:pt x="694" y="499"/>
                </a:lnTo>
                <a:lnTo>
                  <a:pt x="694" y="501"/>
                </a:lnTo>
                <a:lnTo>
                  <a:pt x="694" y="503"/>
                </a:lnTo>
                <a:lnTo>
                  <a:pt x="692" y="506"/>
                </a:lnTo>
                <a:lnTo>
                  <a:pt x="692" y="508"/>
                </a:lnTo>
                <a:lnTo>
                  <a:pt x="692" y="508"/>
                </a:lnTo>
                <a:lnTo>
                  <a:pt x="691" y="510"/>
                </a:lnTo>
                <a:lnTo>
                  <a:pt x="691" y="512"/>
                </a:lnTo>
                <a:lnTo>
                  <a:pt x="691" y="514"/>
                </a:lnTo>
                <a:lnTo>
                  <a:pt x="691" y="516"/>
                </a:lnTo>
                <a:lnTo>
                  <a:pt x="691" y="518"/>
                </a:lnTo>
                <a:lnTo>
                  <a:pt x="691" y="519"/>
                </a:lnTo>
                <a:lnTo>
                  <a:pt x="689" y="519"/>
                </a:lnTo>
                <a:lnTo>
                  <a:pt x="687" y="519"/>
                </a:lnTo>
                <a:lnTo>
                  <a:pt x="687" y="521"/>
                </a:lnTo>
                <a:lnTo>
                  <a:pt x="683" y="523"/>
                </a:lnTo>
                <a:lnTo>
                  <a:pt x="683" y="525"/>
                </a:lnTo>
                <a:lnTo>
                  <a:pt x="681" y="527"/>
                </a:lnTo>
                <a:lnTo>
                  <a:pt x="681" y="529"/>
                </a:lnTo>
                <a:lnTo>
                  <a:pt x="681" y="531"/>
                </a:lnTo>
                <a:lnTo>
                  <a:pt x="681" y="533"/>
                </a:lnTo>
                <a:lnTo>
                  <a:pt x="679" y="533"/>
                </a:lnTo>
                <a:lnTo>
                  <a:pt x="679" y="534"/>
                </a:lnTo>
                <a:lnTo>
                  <a:pt x="679" y="536"/>
                </a:lnTo>
                <a:lnTo>
                  <a:pt x="679" y="538"/>
                </a:lnTo>
                <a:lnTo>
                  <a:pt x="677" y="538"/>
                </a:lnTo>
                <a:lnTo>
                  <a:pt x="677" y="540"/>
                </a:lnTo>
                <a:lnTo>
                  <a:pt x="677" y="542"/>
                </a:lnTo>
                <a:lnTo>
                  <a:pt x="676" y="542"/>
                </a:lnTo>
                <a:lnTo>
                  <a:pt x="674" y="544"/>
                </a:lnTo>
                <a:lnTo>
                  <a:pt x="672" y="544"/>
                </a:lnTo>
                <a:lnTo>
                  <a:pt x="672" y="546"/>
                </a:lnTo>
                <a:lnTo>
                  <a:pt x="670" y="546"/>
                </a:lnTo>
                <a:lnTo>
                  <a:pt x="670" y="549"/>
                </a:lnTo>
                <a:lnTo>
                  <a:pt x="670" y="551"/>
                </a:lnTo>
                <a:lnTo>
                  <a:pt x="668" y="551"/>
                </a:lnTo>
                <a:lnTo>
                  <a:pt x="666" y="549"/>
                </a:lnTo>
                <a:lnTo>
                  <a:pt x="664" y="549"/>
                </a:lnTo>
                <a:lnTo>
                  <a:pt x="662" y="549"/>
                </a:lnTo>
                <a:lnTo>
                  <a:pt x="662" y="551"/>
                </a:lnTo>
                <a:lnTo>
                  <a:pt x="662" y="553"/>
                </a:lnTo>
                <a:lnTo>
                  <a:pt x="662" y="555"/>
                </a:lnTo>
                <a:lnTo>
                  <a:pt x="664" y="555"/>
                </a:lnTo>
                <a:lnTo>
                  <a:pt x="664" y="553"/>
                </a:lnTo>
                <a:lnTo>
                  <a:pt x="664" y="551"/>
                </a:lnTo>
                <a:lnTo>
                  <a:pt x="666" y="551"/>
                </a:lnTo>
                <a:lnTo>
                  <a:pt x="668" y="553"/>
                </a:lnTo>
                <a:lnTo>
                  <a:pt x="668" y="555"/>
                </a:lnTo>
                <a:lnTo>
                  <a:pt x="666" y="555"/>
                </a:lnTo>
                <a:lnTo>
                  <a:pt x="666" y="557"/>
                </a:lnTo>
                <a:lnTo>
                  <a:pt x="664" y="559"/>
                </a:lnTo>
                <a:lnTo>
                  <a:pt x="662" y="561"/>
                </a:lnTo>
                <a:lnTo>
                  <a:pt x="662" y="563"/>
                </a:lnTo>
                <a:lnTo>
                  <a:pt x="662" y="564"/>
                </a:lnTo>
                <a:lnTo>
                  <a:pt x="662" y="566"/>
                </a:lnTo>
                <a:lnTo>
                  <a:pt x="662" y="568"/>
                </a:lnTo>
                <a:lnTo>
                  <a:pt x="664" y="570"/>
                </a:lnTo>
                <a:lnTo>
                  <a:pt x="664" y="572"/>
                </a:lnTo>
                <a:lnTo>
                  <a:pt x="664" y="574"/>
                </a:lnTo>
                <a:lnTo>
                  <a:pt x="662" y="576"/>
                </a:lnTo>
                <a:lnTo>
                  <a:pt x="662" y="578"/>
                </a:lnTo>
                <a:lnTo>
                  <a:pt x="661" y="579"/>
                </a:lnTo>
                <a:lnTo>
                  <a:pt x="661" y="581"/>
                </a:lnTo>
                <a:lnTo>
                  <a:pt x="659" y="583"/>
                </a:lnTo>
                <a:lnTo>
                  <a:pt x="659" y="585"/>
                </a:lnTo>
                <a:lnTo>
                  <a:pt x="655" y="587"/>
                </a:lnTo>
                <a:lnTo>
                  <a:pt x="655" y="591"/>
                </a:lnTo>
                <a:lnTo>
                  <a:pt x="653" y="591"/>
                </a:lnTo>
                <a:lnTo>
                  <a:pt x="653" y="593"/>
                </a:lnTo>
                <a:lnTo>
                  <a:pt x="653" y="594"/>
                </a:lnTo>
                <a:lnTo>
                  <a:pt x="649" y="596"/>
                </a:lnTo>
                <a:lnTo>
                  <a:pt x="649" y="598"/>
                </a:lnTo>
                <a:lnTo>
                  <a:pt x="649" y="600"/>
                </a:lnTo>
                <a:lnTo>
                  <a:pt x="647" y="600"/>
                </a:lnTo>
                <a:lnTo>
                  <a:pt x="647" y="602"/>
                </a:lnTo>
                <a:lnTo>
                  <a:pt x="647" y="604"/>
                </a:lnTo>
                <a:lnTo>
                  <a:pt x="644" y="608"/>
                </a:lnTo>
                <a:lnTo>
                  <a:pt x="644" y="609"/>
                </a:lnTo>
                <a:lnTo>
                  <a:pt x="644" y="609"/>
                </a:lnTo>
                <a:lnTo>
                  <a:pt x="644" y="609"/>
                </a:lnTo>
                <a:lnTo>
                  <a:pt x="644" y="611"/>
                </a:lnTo>
                <a:lnTo>
                  <a:pt x="644" y="613"/>
                </a:lnTo>
                <a:lnTo>
                  <a:pt x="644" y="615"/>
                </a:lnTo>
                <a:lnTo>
                  <a:pt x="642" y="615"/>
                </a:lnTo>
                <a:lnTo>
                  <a:pt x="642" y="617"/>
                </a:lnTo>
                <a:lnTo>
                  <a:pt x="640" y="619"/>
                </a:lnTo>
                <a:lnTo>
                  <a:pt x="640" y="621"/>
                </a:lnTo>
                <a:lnTo>
                  <a:pt x="640" y="623"/>
                </a:lnTo>
                <a:lnTo>
                  <a:pt x="638" y="624"/>
                </a:lnTo>
                <a:lnTo>
                  <a:pt x="636" y="626"/>
                </a:lnTo>
                <a:lnTo>
                  <a:pt x="636" y="630"/>
                </a:lnTo>
                <a:lnTo>
                  <a:pt x="636" y="632"/>
                </a:lnTo>
                <a:lnTo>
                  <a:pt x="636" y="634"/>
                </a:lnTo>
                <a:lnTo>
                  <a:pt x="636" y="638"/>
                </a:lnTo>
                <a:lnTo>
                  <a:pt x="636" y="639"/>
                </a:lnTo>
                <a:lnTo>
                  <a:pt x="638" y="639"/>
                </a:lnTo>
                <a:lnTo>
                  <a:pt x="638" y="641"/>
                </a:lnTo>
                <a:lnTo>
                  <a:pt x="636" y="641"/>
                </a:lnTo>
                <a:lnTo>
                  <a:pt x="634" y="641"/>
                </a:lnTo>
                <a:lnTo>
                  <a:pt x="634" y="643"/>
                </a:lnTo>
                <a:lnTo>
                  <a:pt x="636" y="641"/>
                </a:lnTo>
                <a:lnTo>
                  <a:pt x="638" y="643"/>
                </a:lnTo>
                <a:lnTo>
                  <a:pt x="638" y="645"/>
                </a:lnTo>
                <a:lnTo>
                  <a:pt x="638" y="647"/>
                </a:lnTo>
                <a:lnTo>
                  <a:pt x="638" y="649"/>
                </a:lnTo>
                <a:lnTo>
                  <a:pt x="638" y="651"/>
                </a:lnTo>
                <a:lnTo>
                  <a:pt x="638" y="653"/>
                </a:lnTo>
                <a:lnTo>
                  <a:pt x="636" y="653"/>
                </a:lnTo>
                <a:lnTo>
                  <a:pt x="636" y="654"/>
                </a:lnTo>
                <a:lnTo>
                  <a:pt x="636" y="656"/>
                </a:lnTo>
                <a:lnTo>
                  <a:pt x="634" y="658"/>
                </a:lnTo>
                <a:lnTo>
                  <a:pt x="634" y="656"/>
                </a:lnTo>
                <a:lnTo>
                  <a:pt x="632" y="658"/>
                </a:lnTo>
                <a:lnTo>
                  <a:pt x="632" y="660"/>
                </a:lnTo>
                <a:lnTo>
                  <a:pt x="630" y="666"/>
                </a:lnTo>
                <a:lnTo>
                  <a:pt x="629" y="666"/>
                </a:lnTo>
                <a:lnTo>
                  <a:pt x="629" y="668"/>
                </a:lnTo>
                <a:lnTo>
                  <a:pt x="621" y="666"/>
                </a:lnTo>
                <a:lnTo>
                  <a:pt x="619" y="666"/>
                </a:lnTo>
                <a:lnTo>
                  <a:pt x="619" y="664"/>
                </a:lnTo>
                <a:lnTo>
                  <a:pt x="617" y="664"/>
                </a:lnTo>
                <a:lnTo>
                  <a:pt x="615" y="664"/>
                </a:lnTo>
                <a:lnTo>
                  <a:pt x="614" y="664"/>
                </a:lnTo>
                <a:lnTo>
                  <a:pt x="612" y="664"/>
                </a:lnTo>
                <a:lnTo>
                  <a:pt x="610" y="662"/>
                </a:lnTo>
                <a:lnTo>
                  <a:pt x="608" y="662"/>
                </a:lnTo>
                <a:lnTo>
                  <a:pt x="606" y="662"/>
                </a:lnTo>
                <a:lnTo>
                  <a:pt x="604" y="662"/>
                </a:lnTo>
                <a:lnTo>
                  <a:pt x="602" y="662"/>
                </a:lnTo>
                <a:lnTo>
                  <a:pt x="600" y="662"/>
                </a:lnTo>
                <a:lnTo>
                  <a:pt x="599" y="662"/>
                </a:lnTo>
                <a:lnTo>
                  <a:pt x="597" y="662"/>
                </a:lnTo>
                <a:lnTo>
                  <a:pt x="597" y="664"/>
                </a:lnTo>
                <a:lnTo>
                  <a:pt x="595" y="666"/>
                </a:lnTo>
                <a:lnTo>
                  <a:pt x="595" y="668"/>
                </a:lnTo>
                <a:lnTo>
                  <a:pt x="593" y="668"/>
                </a:lnTo>
                <a:lnTo>
                  <a:pt x="591" y="669"/>
                </a:lnTo>
                <a:lnTo>
                  <a:pt x="589" y="669"/>
                </a:lnTo>
                <a:lnTo>
                  <a:pt x="587" y="669"/>
                </a:lnTo>
                <a:lnTo>
                  <a:pt x="585" y="668"/>
                </a:lnTo>
                <a:lnTo>
                  <a:pt x="584" y="668"/>
                </a:lnTo>
                <a:lnTo>
                  <a:pt x="582" y="666"/>
                </a:lnTo>
                <a:lnTo>
                  <a:pt x="580" y="666"/>
                </a:lnTo>
                <a:lnTo>
                  <a:pt x="580" y="668"/>
                </a:lnTo>
                <a:lnTo>
                  <a:pt x="578" y="668"/>
                </a:lnTo>
                <a:lnTo>
                  <a:pt x="576" y="668"/>
                </a:lnTo>
                <a:lnTo>
                  <a:pt x="576" y="669"/>
                </a:lnTo>
                <a:lnTo>
                  <a:pt x="574" y="669"/>
                </a:lnTo>
                <a:lnTo>
                  <a:pt x="572" y="669"/>
                </a:lnTo>
                <a:lnTo>
                  <a:pt x="572" y="671"/>
                </a:lnTo>
                <a:lnTo>
                  <a:pt x="572" y="673"/>
                </a:lnTo>
                <a:lnTo>
                  <a:pt x="570" y="675"/>
                </a:lnTo>
                <a:lnTo>
                  <a:pt x="569" y="677"/>
                </a:lnTo>
                <a:lnTo>
                  <a:pt x="567" y="679"/>
                </a:lnTo>
                <a:lnTo>
                  <a:pt x="565" y="679"/>
                </a:lnTo>
                <a:lnTo>
                  <a:pt x="563" y="679"/>
                </a:lnTo>
                <a:lnTo>
                  <a:pt x="561" y="679"/>
                </a:lnTo>
                <a:lnTo>
                  <a:pt x="559" y="677"/>
                </a:lnTo>
                <a:lnTo>
                  <a:pt x="557" y="677"/>
                </a:lnTo>
                <a:lnTo>
                  <a:pt x="555" y="677"/>
                </a:lnTo>
                <a:lnTo>
                  <a:pt x="555" y="679"/>
                </a:lnTo>
                <a:lnTo>
                  <a:pt x="554" y="679"/>
                </a:lnTo>
                <a:lnTo>
                  <a:pt x="554" y="681"/>
                </a:lnTo>
                <a:lnTo>
                  <a:pt x="552" y="681"/>
                </a:lnTo>
                <a:lnTo>
                  <a:pt x="552" y="683"/>
                </a:lnTo>
                <a:lnTo>
                  <a:pt x="550" y="683"/>
                </a:lnTo>
                <a:lnTo>
                  <a:pt x="550" y="684"/>
                </a:lnTo>
                <a:lnTo>
                  <a:pt x="548" y="684"/>
                </a:lnTo>
                <a:lnTo>
                  <a:pt x="548" y="686"/>
                </a:lnTo>
                <a:lnTo>
                  <a:pt x="548" y="686"/>
                </a:lnTo>
                <a:lnTo>
                  <a:pt x="546" y="688"/>
                </a:lnTo>
                <a:lnTo>
                  <a:pt x="544" y="690"/>
                </a:lnTo>
                <a:lnTo>
                  <a:pt x="542" y="688"/>
                </a:lnTo>
                <a:lnTo>
                  <a:pt x="542" y="686"/>
                </a:lnTo>
                <a:lnTo>
                  <a:pt x="540" y="684"/>
                </a:lnTo>
                <a:lnTo>
                  <a:pt x="539" y="683"/>
                </a:lnTo>
                <a:lnTo>
                  <a:pt x="537" y="683"/>
                </a:lnTo>
                <a:lnTo>
                  <a:pt x="537" y="684"/>
                </a:lnTo>
                <a:lnTo>
                  <a:pt x="535" y="684"/>
                </a:lnTo>
                <a:lnTo>
                  <a:pt x="535" y="686"/>
                </a:lnTo>
                <a:lnTo>
                  <a:pt x="533" y="686"/>
                </a:lnTo>
                <a:lnTo>
                  <a:pt x="533" y="688"/>
                </a:lnTo>
                <a:lnTo>
                  <a:pt x="531" y="688"/>
                </a:lnTo>
                <a:lnTo>
                  <a:pt x="529" y="688"/>
                </a:lnTo>
                <a:lnTo>
                  <a:pt x="527" y="688"/>
                </a:lnTo>
                <a:lnTo>
                  <a:pt x="525" y="688"/>
                </a:lnTo>
                <a:lnTo>
                  <a:pt x="524" y="688"/>
                </a:lnTo>
                <a:lnTo>
                  <a:pt x="524" y="686"/>
                </a:lnTo>
                <a:lnTo>
                  <a:pt x="522" y="686"/>
                </a:lnTo>
                <a:lnTo>
                  <a:pt x="520" y="686"/>
                </a:lnTo>
                <a:lnTo>
                  <a:pt x="520" y="684"/>
                </a:lnTo>
                <a:lnTo>
                  <a:pt x="518" y="684"/>
                </a:lnTo>
                <a:lnTo>
                  <a:pt x="516" y="683"/>
                </a:lnTo>
                <a:lnTo>
                  <a:pt x="514" y="684"/>
                </a:lnTo>
                <a:lnTo>
                  <a:pt x="512" y="684"/>
                </a:lnTo>
                <a:lnTo>
                  <a:pt x="512" y="686"/>
                </a:lnTo>
                <a:lnTo>
                  <a:pt x="510" y="686"/>
                </a:lnTo>
                <a:lnTo>
                  <a:pt x="510" y="688"/>
                </a:lnTo>
                <a:lnTo>
                  <a:pt x="509" y="690"/>
                </a:lnTo>
                <a:lnTo>
                  <a:pt x="507" y="690"/>
                </a:lnTo>
                <a:lnTo>
                  <a:pt x="505" y="690"/>
                </a:lnTo>
                <a:lnTo>
                  <a:pt x="503" y="688"/>
                </a:lnTo>
                <a:lnTo>
                  <a:pt x="501" y="686"/>
                </a:lnTo>
                <a:lnTo>
                  <a:pt x="501" y="686"/>
                </a:lnTo>
                <a:lnTo>
                  <a:pt x="499" y="688"/>
                </a:lnTo>
                <a:lnTo>
                  <a:pt x="497" y="688"/>
                </a:lnTo>
                <a:lnTo>
                  <a:pt x="495" y="688"/>
                </a:lnTo>
                <a:lnTo>
                  <a:pt x="494" y="686"/>
                </a:lnTo>
                <a:lnTo>
                  <a:pt x="494" y="684"/>
                </a:lnTo>
                <a:lnTo>
                  <a:pt x="492" y="683"/>
                </a:lnTo>
                <a:lnTo>
                  <a:pt x="492" y="681"/>
                </a:lnTo>
                <a:lnTo>
                  <a:pt x="490" y="679"/>
                </a:lnTo>
                <a:lnTo>
                  <a:pt x="490" y="677"/>
                </a:lnTo>
                <a:lnTo>
                  <a:pt x="488" y="677"/>
                </a:lnTo>
                <a:lnTo>
                  <a:pt x="488" y="675"/>
                </a:lnTo>
                <a:lnTo>
                  <a:pt x="486" y="675"/>
                </a:lnTo>
                <a:lnTo>
                  <a:pt x="484" y="675"/>
                </a:lnTo>
                <a:lnTo>
                  <a:pt x="482" y="677"/>
                </a:lnTo>
                <a:lnTo>
                  <a:pt x="480" y="677"/>
                </a:lnTo>
                <a:lnTo>
                  <a:pt x="479" y="679"/>
                </a:lnTo>
                <a:lnTo>
                  <a:pt x="477" y="679"/>
                </a:lnTo>
                <a:lnTo>
                  <a:pt x="475" y="677"/>
                </a:lnTo>
                <a:lnTo>
                  <a:pt x="473" y="677"/>
                </a:lnTo>
                <a:lnTo>
                  <a:pt x="471" y="679"/>
                </a:lnTo>
                <a:lnTo>
                  <a:pt x="469" y="679"/>
                </a:lnTo>
                <a:lnTo>
                  <a:pt x="467" y="679"/>
                </a:lnTo>
                <a:lnTo>
                  <a:pt x="465" y="679"/>
                </a:lnTo>
                <a:lnTo>
                  <a:pt x="464" y="677"/>
                </a:lnTo>
                <a:lnTo>
                  <a:pt x="464" y="675"/>
                </a:lnTo>
                <a:lnTo>
                  <a:pt x="464" y="673"/>
                </a:lnTo>
                <a:lnTo>
                  <a:pt x="464" y="671"/>
                </a:lnTo>
                <a:lnTo>
                  <a:pt x="464" y="669"/>
                </a:lnTo>
                <a:lnTo>
                  <a:pt x="462" y="669"/>
                </a:lnTo>
                <a:lnTo>
                  <a:pt x="462" y="668"/>
                </a:lnTo>
                <a:lnTo>
                  <a:pt x="460" y="668"/>
                </a:lnTo>
                <a:lnTo>
                  <a:pt x="460" y="666"/>
                </a:lnTo>
                <a:lnTo>
                  <a:pt x="458" y="664"/>
                </a:lnTo>
                <a:lnTo>
                  <a:pt x="458" y="662"/>
                </a:lnTo>
                <a:lnTo>
                  <a:pt x="456" y="662"/>
                </a:lnTo>
                <a:lnTo>
                  <a:pt x="456" y="660"/>
                </a:lnTo>
                <a:lnTo>
                  <a:pt x="454" y="658"/>
                </a:lnTo>
                <a:lnTo>
                  <a:pt x="454" y="658"/>
                </a:lnTo>
                <a:lnTo>
                  <a:pt x="452" y="658"/>
                </a:lnTo>
                <a:lnTo>
                  <a:pt x="450" y="658"/>
                </a:lnTo>
                <a:lnTo>
                  <a:pt x="450" y="656"/>
                </a:lnTo>
                <a:lnTo>
                  <a:pt x="449" y="654"/>
                </a:lnTo>
                <a:lnTo>
                  <a:pt x="447" y="654"/>
                </a:lnTo>
                <a:lnTo>
                  <a:pt x="445" y="654"/>
                </a:lnTo>
                <a:lnTo>
                  <a:pt x="443" y="654"/>
                </a:lnTo>
                <a:lnTo>
                  <a:pt x="441" y="654"/>
                </a:lnTo>
                <a:lnTo>
                  <a:pt x="439" y="654"/>
                </a:lnTo>
                <a:lnTo>
                  <a:pt x="437" y="656"/>
                </a:lnTo>
                <a:lnTo>
                  <a:pt x="435" y="656"/>
                </a:lnTo>
                <a:lnTo>
                  <a:pt x="434" y="656"/>
                </a:lnTo>
                <a:lnTo>
                  <a:pt x="432" y="656"/>
                </a:lnTo>
                <a:lnTo>
                  <a:pt x="430" y="656"/>
                </a:lnTo>
                <a:lnTo>
                  <a:pt x="430" y="654"/>
                </a:lnTo>
                <a:lnTo>
                  <a:pt x="428" y="654"/>
                </a:lnTo>
                <a:lnTo>
                  <a:pt x="426" y="654"/>
                </a:lnTo>
                <a:lnTo>
                  <a:pt x="426" y="653"/>
                </a:lnTo>
                <a:lnTo>
                  <a:pt x="424" y="653"/>
                </a:lnTo>
                <a:lnTo>
                  <a:pt x="422" y="653"/>
                </a:lnTo>
                <a:lnTo>
                  <a:pt x="422" y="651"/>
                </a:lnTo>
                <a:lnTo>
                  <a:pt x="422" y="649"/>
                </a:lnTo>
                <a:lnTo>
                  <a:pt x="420" y="649"/>
                </a:lnTo>
                <a:lnTo>
                  <a:pt x="420" y="647"/>
                </a:lnTo>
                <a:lnTo>
                  <a:pt x="419" y="645"/>
                </a:lnTo>
                <a:lnTo>
                  <a:pt x="417" y="643"/>
                </a:lnTo>
                <a:lnTo>
                  <a:pt x="415" y="643"/>
                </a:lnTo>
                <a:lnTo>
                  <a:pt x="413" y="643"/>
                </a:lnTo>
                <a:lnTo>
                  <a:pt x="411" y="643"/>
                </a:lnTo>
                <a:lnTo>
                  <a:pt x="411" y="641"/>
                </a:lnTo>
                <a:lnTo>
                  <a:pt x="413" y="639"/>
                </a:lnTo>
                <a:lnTo>
                  <a:pt x="413" y="638"/>
                </a:lnTo>
                <a:lnTo>
                  <a:pt x="411" y="638"/>
                </a:lnTo>
                <a:lnTo>
                  <a:pt x="411" y="636"/>
                </a:lnTo>
                <a:lnTo>
                  <a:pt x="409" y="636"/>
                </a:lnTo>
                <a:lnTo>
                  <a:pt x="407" y="636"/>
                </a:lnTo>
                <a:lnTo>
                  <a:pt x="405" y="634"/>
                </a:lnTo>
                <a:lnTo>
                  <a:pt x="405" y="634"/>
                </a:lnTo>
                <a:lnTo>
                  <a:pt x="404" y="634"/>
                </a:lnTo>
                <a:lnTo>
                  <a:pt x="402" y="634"/>
                </a:lnTo>
                <a:lnTo>
                  <a:pt x="404" y="632"/>
                </a:lnTo>
                <a:lnTo>
                  <a:pt x="402" y="630"/>
                </a:lnTo>
                <a:lnTo>
                  <a:pt x="400" y="630"/>
                </a:lnTo>
                <a:lnTo>
                  <a:pt x="398" y="630"/>
                </a:lnTo>
                <a:lnTo>
                  <a:pt x="396" y="628"/>
                </a:lnTo>
                <a:lnTo>
                  <a:pt x="394" y="628"/>
                </a:lnTo>
                <a:lnTo>
                  <a:pt x="392" y="628"/>
                </a:lnTo>
                <a:lnTo>
                  <a:pt x="390" y="628"/>
                </a:lnTo>
                <a:lnTo>
                  <a:pt x="390" y="630"/>
                </a:lnTo>
                <a:lnTo>
                  <a:pt x="389" y="630"/>
                </a:lnTo>
                <a:lnTo>
                  <a:pt x="389" y="632"/>
                </a:lnTo>
                <a:lnTo>
                  <a:pt x="387" y="632"/>
                </a:lnTo>
                <a:lnTo>
                  <a:pt x="387" y="630"/>
                </a:lnTo>
                <a:lnTo>
                  <a:pt x="385" y="630"/>
                </a:lnTo>
                <a:lnTo>
                  <a:pt x="383" y="630"/>
                </a:lnTo>
                <a:lnTo>
                  <a:pt x="381" y="630"/>
                </a:lnTo>
                <a:lnTo>
                  <a:pt x="379" y="630"/>
                </a:lnTo>
                <a:lnTo>
                  <a:pt x="377" y="628"/>
                </a:lnTo>
                <a:lnTo>
                  <a:pt x="375" y="630"/>
                </a:lnTo>
                <a:lnTo>
                  <a:pt x="374" y="630"/>
                </a:lnTo>
                <a:lnTo>
                  <a:pt x="372" y="628"/>
                </a:lnTo>
                <a:lnTo>
                  <a:pt x="370" y="628"/>
                </a:lnTo>
                <a:lnTo>
                  <a:pt x="366" y="626"/>
                </a:lnTo>
                <a:lnTo>
                  <a:pt x="364" y="626"/>
                </a:lnTo>
                <a:lnTo>
                  <a:pt x="364" y="628"/>
                </a:lnTo>
                <a:lnTo>
                  <a:pt x="362" y="628"/>
                </a:lnTo>
                <a:lnTo>
                  <a:pt x="362" y="630"/>
                </a:lnTo>
                <a:lnTo>
                  <a:pt x="360" y="630"/>
                </a:lnTo>
                <a:lnTo>
                  <a:pt x="360" y="632"/>
                </a:lnTo>
                <a:lnTo>
                  <a:pt x="359" y="632"/>
                </a:lnTo>
                <a:lnTo>
                  <a:pt x="359" y="632"/>
                </a:lnTo>
                <a:lnTo>
                  <a:pt x="357" y="630"/>
                </a:lnTo>
                <a:lnTo>
                  <a:pt x="355" y="630"/>
                </a:lnTo>
                <a:lnTo>
                  <a:pt x="353" y="630"/>
                </a:lnTo>
                <a:lnTo>
                  <a:pt x="351" y="630"/>
                </a:lnTo>
                <a:lnTo>
                  <a:pt x="349" y="630"/>
                </a:lnTo>
                <a:lnTo>
                  <a:pt x="349" y="632"/>
                </a:lnTo>
                <a:lnTo>
                  <a:pt x="347" y="632"/>
                </a:lnTo>
                <a:lnTo>
                  <a:pt x="347" y="634"/>
                </a:lnTo>
                <a:lnTo>
                  <a:pt x="345" y="634"/>
                </a:lnTo>
                <a:lnTo>
                  <a:pt x="344" y="634"/>
                </a:lnTo>
                <a:lnTo>
                  <a:pt x="342" y="634"/>
                </a:lnTo>
                <a:lnTo>
                  <a:pt x="342" y="636"/>
                </a:lnTo>
                <a:lnTo>
                  <a:pt x="340" y="636"/>
                </a:lnTo>
                <a:lnTo>
                  <a:pt x="338" y="636"/>
                </a:lnTo>
                <a:lnTo>
                  <a:pt x="338" y="634"/>
                </a:lnTo>
                <a:lnTo>
                  <a:pt x="338" y="632"/>
                </a:lnTo>
                <a:lnTo>
                  <a:pt x="336" y="632"/>
                </a:lnTo>
                <a:lnTo>
                  <a:pt x="336" y="630"/>
                </a:lnTo>
                <a:lnTo>
                  <a:pt x="334" y="630"/>
                </a:lnTo>
                <a:lnTo>
                  <a:pt x="334" y="628"/>
                </a:lnTo>
                <a:lnTo>
                  <a:pt x="332" y="628"/>
                </a:lnTo>
                <a:lnTo>
                  <a:pt x="330" y="626"/>
                </a:lnTo>
                <a:lnTo>
                  <a:pt x="329" y="626"/>
                </a:lnTo>
                <a:lnTo>
                  <a:pt x="327" y="626"/>
                </a:lnTo>
                <a:lnTo>
                  <a:pt x="325" y="626"/>
                </a:lnTo>
                <a:lnTo>
                  <a:pt x="323" y="628"/>
                </a:lnTo>
                <a:lnTo>
                  <a:pt x="321" y="628"/>
                </a:lnTo>
                <a:lnTo>
                  <a:pt x="319" y="628"/>
                </a:lnTo>
                <a:lnTo>
                  <a:pt x="317" y="628"/>
                </a:lnTo>
                <a:lnTo>
                  <a:pt x="315" y="630"/>
                </a:lnTo>
                <a:lnTo>
                  <a:pt x="314" y="630"/>
                </a:lnTo>
                <a:lnTo>
                  <a:pt x="312" y="630"/>
                </a:lnTo>
                <a:lnTo>
                  <a:pt x="312" y="632"/>
                </a:lnTo>
                <a:lnTo>
                  <a:pt x="310" y="632"/>
                </a:lnTo>
                <a:lnTo>
                  <a:pt x="308" y="632"/>
                </a:lnTo>
                <a:lnTo>
                  <a:pt x="306" y="632"/>
                </a:lnTo>
                <a:lnTo>
                  <a:pt x="306" y="634"/>
                </a:lnTo>
                <a:lnTo>
                  <a:pt x="304" y="634"/>
                </a:lnTo>
                <a:lnTo>
                  <a:pt x="302" y="634"/>
                </a:lnTo>
                <a:lnTo>
                  <a:pt x="300" y="634"/>
                </a:lnTo>
                <a:lnTo>
                  <a:pt x="299" y="634"/>
                </a:lnTo>
                <a:lnTo>
                  <a:pt x="297" y="636"/>
                </a:lnTo>
                <a:lnTo>
                  <a:pt x="295" y="636"/>
                </a:lnTo>
                <a:lnTo>
                  <a:pt x="293" y="636"/>
                </a:lnTo>
                <a:lnTo>
                  <a:pt x="291" y="636"/>
                </a:lnTo>
                <a:lnTo>
                  <a:pt x="289" y="638"/>
                </a:lnTo>
                <a:lnTo>
                  <a:pt x="287" y="638"/>
                </a:lnTo>
                <a:lnTo>
                  <a:pt x="285" y="638"/>
                </a:lnTo>
                <a:lnTo>
                  <a:pt x="284" y="639"/>
                </a:lnTo>
                <a:lnTo>
                  <a:pt x="282" y="639"/>
                </a:lnTo>
                <a:lnTo>
                  <a:pt x="280" y="639"/>
                </a:lnTo>
                <a:lnTo>
                  <a:pt x="278" y="639"/>
                </a:lnTo>
                <a:lnTo>
                  <a:pt x="276" y="641"/>
                </a:lnTo>
                <a:lnTo>
                  <a:pt x="274" y="641"/>
                </a:lnTo>
                <a:lnTo>
                  <a:pt x="272" y="641"/>
                </a:lnTo>
                <a:lnTo>
                  <a:pt x="270" y="641"/>
                </a:lnTo>
                <a:lnTo>
                  <a:pt x="269" y="641"/>
                </a:lnTo>
                <a:lnTo>
                  <a:pt x="267" y="643"/>
                </a:lnTo>
                <a:lnTo>
                  <a:pt x="267" y="647"/>
                </a:lnTo>
                <a:lnTo>
                  <a:pt x="261" y="649"/>
                </a:lnTo>
                <a:lnTo>
                  <a:pt x="257" y="649"/>
                </a:lnTo>
                <a:lnTo>
                  <a:pt x="254" y="645"/>
                </a:lnTo>
                <a:lnTo>
                  <a:pt x="248" y="643"/>
                </a:lnTo>
                <a:lnTo>
                  <a:pt x="248" y="645"/>
                </a:lnTo>
                <a:lnTo>
                  <a:pt x="248" y="651"/>
                </a:lnTo>
                <a:lnTo>
                  <a:pt x="248" y="654"/>
                </a:lnTo>
                <a:lnTo>
                  <a:pt x="250" y="658"/>
                </a:lnTo>
                <a:lnTo>
                  <a:pt x="248" y="662"/>
                </a:lnTo>
                <a:lnTo>
                  <a:pt x="246" y="664"/>
                </a:lnTo>
                <a:lnTo>
                  <a:pt x="242" y="664"/>
                </a:lnTo>
                <a:lnTo>
                  <a:pt x="239" y="664"/>
                </a:lnTo>
                <a:lnTo>
                  <a:pt x="237" y="662"/>
                </a:lnTo>
                <a:lnTo>
                  <a:pt x="231" y="662"/>
                </a:lnTo>
                <a:lnTo>
                  <a:pt x="224" y="662"/>
                </a:lnTo>
                <a:lnTo>
                  <a:pt x="220" y="662"/>
                </a:lnTo>
                <a:lnTo>
                  <a:pt x="216" y="662"/>
                </a:lnTo>
                <a:lnTo>
                  <a:pt x="212" y="664"/>
                </a:lnTo>
                <a:lnTo>
                  <a:pt x="210" y="666"/>
                </a:lnTo>
                <a:lnTo>
                  <a:pt x="209" y="669"/>
                </a:lnTo>
                <a:lnTo>
                  <a:pt x="209" y="671"/>
                </a:lnTo>
                <a:lnTo>
                  <a:pt x="209" y="673"/>
                </a:lnTo>
                <a:lnTo>
                  <a:pt x="205" y="675"/>
                </a:lnTo>
                <a:lnTo>
                  <a:pt x="203" y="675"/>
                </a:lnTo>
                <a:lnTo>
                  <a:pt x="201" y="675"/>
                </a:lnTo>
                <a:lnTo>
                  <a:pt x="199" y="673"/>
                </a:lnTo>
                <a:lnTo>
                  <a:pt x="195" y="664"/>
                </a:lnTo>
                <a:lnTo>
                  <a:pt x="192" y="656"/>
                </a:lnTo>
                <a:lnTo>
                  <a:pt x="188" y="653"/>
                </a:lnTo>
                <a:lnTo>
                  <a:pt x="180" y="649"/>
                </a:lnTo>
                <a:lnTo>
                  <a:pt x="175" y="645"/>
                </a:lnTo>
                <a:lnTo>
                  <a:pt x="171" y="639"/>
                </a:lnTo>
                <a:lnTo>
                  <a:pt x="169" y="630"/>
                </a:lnTo>
                <a:lnTo>
                  <a:pt x="169" y="623"/>
                </a:lnTo>
                <a:lnTo>
                  <a:pt x="169" y="619"/>
                </a:lnTo>
                <a:lnTo>
                  <a:pt x="167" y="617"/>
                </a:lnTo>
                <a:lnTo>
                  <a:pt x="162" y="615"/>
                </a:lnTo>
                <a:lnTo>
                  <a:pt x="158" y="617"/>
                </a:lnTo>
                <a:lnTo>
                  <a:pt x="156" y="619"/>
                </a:lnTo>
                <a:lnTo>
                  <a:pt x="152" y="617"/>
                </a:lnTo>
                <a:lnTo>
                  <a:pt x="148" y="615"/>
                </a:lnTo>
                <a:lnTo>
                  <a:pt x="147" y="615"/>
                </a:lnTo>
                <a:lnTo>
                  <a:pt x="145" y="613"/>
                </a:lnTo>
                <a:lnTo>
                  <a:pt x="141" y="611"/>
                </a:lnTo>
                <a:lnTo>
                  <a:pt x="139" y="613"/>
                </a:lnTo>
                <a:lnTo>
                  <a:pt x="133" y="613"/>
                </a:lnTo>
                <a:lnTo>
                  <a:pt x="132" y="609"/>
                </a:lnTo>
                <a:lnTo>
                  <a:pt x="130" y="608"/>
                </a:lnTo>
                <a:lnTo>
                  <a:pt x="128" y="608"/>
                </a:lnTo>
                <a:lnTo>
                  <a:pt x="126" y="608"/>
                </a:lnTo>
                <a:lnTo>
                  <a:pt x="124" y="606"/>
                </a:lnTo>
                <a:lnTo>
                  <a:pt x="120" y="606"/>
                </a:lnTo>
                <a:lnTo>
                  <a:pt x="118" y="604"/>
                </a:lnTo>
                <a:lnTo>
                  <a:pt x="117" y="604"/>
                </a:lnTo>
                <a:lnTo>
                  <a:pt x="117" y="606"/>
                </a:lnTo>
                <a:lnTo>
                  <a:pt x="117" y="608"/>
                </a:lnTo>
                <a:lnTo>
                  <a:pt x="117" y="609"/>
                </a:lnTo>
                <a:lnTo>
                  <a:pt x="115" y="609"/>
                </a:lnTo>
                <a:lnTo>
                  <a:pt x="115" y="609"/>
                </a:lnTo>
                <a:lnTo>
                  <a:pt x="115" y="611"/>
                </a:lnTo>
                <a:lnTo>
                  <a:pt x="115" y="613"/>
                </a:lnTo>
                <a:lnTo>
                  <a:pt x="115" y="615"/>
                </a:lnTo>
                <a:lnTo>
                  <a:pt x="115" y="617"/>
                </a:lnTo>
                <a:lnTo>
                  <a:pt x="113" y="619"/>
                </a:lnTo>
                <a:lnTo>
                  <a:pt x="113" y="621"/>
                </a:lnTo>
                <a:lnTo>
                  <a:pt x="113" y="623"/>
                </a:lnTo>
                <a:lnTo>
                  <a:pt x="113" y="624"/>
                </a:lnTo>
                <a:lnTo>
                  <a:pt x="113" y="626"/>
                </a:lnTo>
                <a:lnTo>
                  <a:pt x="113" y="628"/>
                </a:lnTo>
                <a:lnTo>
                  <a:pt x="113" y="630"/>
                </a:lnTo>
                <a:lnTo>
                  <a:pt x="113" y="632"/>
                </a:lnTo>
                <a:lnTo>
                  <a:pt x="111" y="634"/>
                </a:lnTo>
                <a:lnTo>
                  <a:pt x="111" y="636"/>
                </a:lnTo>
                <a:lnTo>
                  <a:pt x="111" y="638"/>
                </a:lnTo>
                <a:lnTo>
                  <a:pt x="111" y="639"/>
                </a:lnTo>
                <a:lnTo>
                  <a:pt x="109" y="639"/>
                </a:lnTo>
                <a:lnTo>
                  <a:pt x="109" y="641"/>
                </a:lnTo>
                <a:lnTo>
                  <a:pt x="109" y="643"/>
                </a:lnTo>
                <a:lnTo>
                  <a:pt x="107" y="643"/>
                </a:lnTo>
                <a:lnTo>
                  <a:pt x="109" y="645"/>
                </a:lnTo>
                <a:lnTo>
                  <a:pt x="107" y="647"/>
                </a:lnTo>
                <a:lnTo>
                  <a:pt x="107" y="649"/>
                </a:lnTo>
                <a:lnTo>
                  <a:pt x="107" y="651"/>
                </a:lnTo>
                <a:lnTo>
                  <a:pt x="107" y="653"/>
                </a:lnTo>
                <a:lnTo>
                  <a:pt x="107" y="654"/>
                </a:lnTo>
                <a:lnTo>
                  <a:pt x="107" y="654"/>
                </a:lnTo>
                <a:lnTo>
                  <a:pt x="107" y="656"/>
                </a:lnTo>
                <a:lnTo>
                  <a:pt x="107" y="658"/>
                </a:lnTo>
                <a:lnTo>
                  <a:pt x="107" y="660"/>
                </a:lnTo>
                <a:lnTo>
                  <a:pt x="105" y="660"/>
                </a:lnTo>
                <a:lnTo>
                  <a:pt x="105" y="662"/>
                </a:lnTo>
                <a:lnTo>
                  <a:pt x="105" y="664"/>
                </a:lnTo>
                <a:lnTo>
                  <a:pt x="103" y="666"/>
                </a:lnTo>
                <a:lnTo>
                  <a:pt x="102" y="666"/>
                </a:lnTo>
                <a:lnTo>
                  <a:pt x="100" y="666"/>
                </a:lnTo>
                <a:lnTo>
                  <a:pt x="98" y="666"/>
                </a:lnTo>
                <a:lnTo>
                  <a:pt x="96" y="666"/>
                </a:lnTo>
                <a:lnTo>
                  <a:pt x="94" y="666"/>
                </a:lnTo>
                <a:lnTo>
                  <a:pt x="92" y="666"/>
                </a:lnTo>
                <a:lnTo>
                  <a:pt x="90" y="666"/>
                </a:lnTo>
                <a:lnTo>
                  <a:pt x="88" y="666"/>
                </a:lnTo>
                <a:lnTo>
                  <a:pt x="87" y="666"/>
                </a:lnTo>
                <a:lnTo>
                  <a:pt x="85" y="666"/>
                </a:lnTo>
                <a:lnTo>
                  <a:pt x="83" y="666"/>
                </a:lnTo>
                <a:lnTo>
                  <a:pt x="83" y="668"/>
                </a:lnTo>
                <a:lnTo>
                  <a:pt x="83" y="669"/>
                </a:lnTo>
                <a:lnTo>
                  <a:pt x="83" y="671"/>
                </a:lnTo>
                <a:lnTo>
                  <a:pt x="83" y="673"/>
                </a:lnTo>
                <a:lnTo>
                  <a:pt x="83" y="675"/>
                </a:lnTo>
                <a:lnTo>
                  <a:pt x="81" y="675"/>
                </a:lnTo>
                <a:lnTo>
                  <a:pt x="79" y="677"/>
                </a:lnTo>
                <a:lnTo>
                  <a:pt x="77" y="677"/>
                </a:lnTo>
                <a:lnTo>
                  <a:pt x="75" y="677"/>
                </a:lnTo>
                <a:lnTo>
                  <a:pt x="75" y="679"/>
                </a:lnTo>
                <a:lnTo>
                  <a:pt x="73" y="681"/>
                </a:lnTo>
                <a:lnTo>
                  <a:pt x="73" y="681"/>
                </a:lnTo>
                <a:lnTo>
                  <a:pt x="73" y="683"/>
                </a:lnTo>
                <a:lnTo>
                  <a:pt x="72" y="683"/>
                </a:lnTo>
                <a:lnTo>
                  <a:pt x="72" y="684"/>
                </a:lnTo>
                <a:lnTo>
                  <a:pt x="70" y="684"/>
                </a:lnTo>
                <a:lnTo>
                  <a:pt x="70" y="686"/>
                </a:lnTo>
                <a:lnTo>
                  <a:pt x="68" y="686"/>
                </a:lnTo>
                <a:lnTo>
                  <a:pt x="68" y="688"/>
                </a:lnTo>
                <a:lnTo>
                  <a:pt x="66" y="688"/>
                </a:lnTo>
                <a:lnTo>
                  <a:pt x="66" y="690"/>
                </a:lnTo>
                <a:lnTo>
                  <a:pt x="64" y="690"/>
                </a:lnTo>
                <a:lnTo>
                  <a:pt x="64" y="692"/>
                </a:lnTo>
                <a:lnTo>
                  <a:pt x="62" y="692"/>
                </a:lnTo>
                <a:lnTo>
                  <a:pt x="60" y="694"/>
                </a:lnTo>
                <a:lnTo>
                  <a:pt x="58" y="696"/>
                </a:lnTo>
                <a:lnTo>
                  <a:pt x="57" y="696"/>
                </a:lnTo>
                <a:lnTo>
                  <a:pt x="57" y="698"/>
                </a:lnTo>
                <a:lnTo>
                  <a:pt x="55" y="698"/>
                </a:lnTo>
                <a:lnTo>
                  <a:pt x="55" y="698"/>
                </a:lnTo>
                <a:lnTo>
                  <a:pt x="53" y="698"/>
                </a:lnTo>
                <a:lnTo>
                  <a:pt x="53" y="699"/>
                </a:lnTo>
                <a:lnTo>
                  <a:pt x="51" y="699"/>
                </a:lnTo>
                <a:lnTo>
                  <a:pt x="49" y="701"/>
                </a:lnTo>
                <a:lnTo>
                  <a:pt x="47" y="716"/>
                </a:lnTo>
                <a:lnTo>
                  <a:pt x="45" y="720"/>
                </a:lnTo>
                <a:lnTo>
                  <a:pt x="43" y="720"/>
                </a:lnTo>
                <a:lnTo>
                  <a:pt x="42" y="722"/>
                </a:lnTo>
                <a:lnTo>
                  <a:pt x="40" y="724"/>
                </a:lnTo>
                <a:lnTo>
                  <a:pt x="40" y="722"/>
                </a:lnTo>
                <a:lnTo>
                  <a:pt x="34" y="718"/>
                </a:lnTo>
                <a:lnTo>
                  <a:pt x="32" y="716"/>
                </a:lnTo>
                <a:lnTo>
                  <a:pt x="30" y="714"/>
                </a:lnTo>
                <a:lnTo>
                  <a:pt x="27" y="713"/>
                </a:lnTo>
                <a:lnTo>
                  <a:pt x="25" y="709"/>
                </a:lnTo>
                <a:lnTo>
                  <a:pt x="25" y="707"/>
                </a:lnTo>
                <a:lnTo>
                  <a:pt x="21" y="705"/>
                </a:lnTo>
                <a:lnTo>
                  <a:pt x="19" y="703"/>
                </a:lnTo>
                <a:lnTo>
                  <a:pt x="21" y="703"/>
                </a:lnTo>
                <a:lnTo>
                  <a:pt x="23" y="701"/>
                </a:lnTo>
                <a:lnTo>
                  <a:pt x="21" y="699"/>
                </a:lnTo>
                <a:lnTo>
                  <a:pt x="21" y="698"/>
                </a:lnTo>
                <a:lnTo>
                  <a:pt x="21" y="699"/>
                </a:lnTo>
                <a:lnTo>
                  <a:pt x="19" y="698"/>
                </a:lnTo>
                <a:lnTo>
                  <a:pt x="17" y="698"/>
                </a:lnTo>
                <a:lnTo>
                  <a:pt x="15" y="696"/>
                </a:lnTo>
                <a:lnTo>
                  <a:pt x="15" y="694"/>
                </a:lnTo>
                <a:lnTo>
                  <a:pt x="17" y="694"/>
                </a:lnTo>
                <a:lnTo>
                  <a:pt x="17" y="690"/>
                </a:lnTo>
                <a:lnTo>
                  <a:pt x="19" y="688"/>
                </a:lnTo>
                <a:lnTo>
                  <a:pt x="21" y="686"/>
                </a:lnTo>
                <a:lnTo>
                  <a:pt x="23" y="684"/>
                </a:lnTo>
                <a:lnTo>
                  <a:pt x="23" y="683"/>
                </a:lnTo>
                <a:lnTo>
                  <a:pt x="28" y="679"/>
                </a:lnTo>
                <a:lnTo>
                  <a:pt x="27" y="679"/>
                </a:lnTo>
                <a:lnTo>
                  <a:pt x="25" y="677"/>
                </a:lnTo>
                <a:lnTo>
                  <a:pt x="25" y="677"/>
                </a:lnTo>
                <a:lnTo>
                  <a:pt x="23" y="677"/>
                </a:lnTo>
                <a:lnTo>
                  <a:pt x="21" y="677"/>
                </a:lnTo>
                <a:lnTo>
                  <a:pt x="19" y="677"/>
                </a:lnTo>
                <a:lnTo>
                  <a:pt x="17" y="677"/>
                </a:lnTo>
                <a:lnTo>
                  <a:pt x="15" y="675"/>
                </a:lnTo>
                <a:lnTo>
                  <a:pt x="13" y="675"/>
                </a:lnTo>
                <a:lnTo>
                  <a:pt x="12" y="675"/>
                </a:lnTo>
                <a:lnTo>
                  <a:pt x="10" y="675"/>
                </a:lnTo>
                <a:lnTo>
                  <a:pt x="8" y="675"/>
                </a:lnTo>
                <a:lnTo>
                  <a:pt x="6" y="675"/>
                </a:lnTo>
                <a:lnTo>
                  <a:pt x="4" y="673"/>
                </a:lnTo>
                <a:lnTo>
                  <a:pt x="4" y="671"/>
                </a:lnTo>
                <a:lnTo>
                  <a:pt x="6" y="669"/>
                </a:lnTo>
                <a:lnTo>
                  <a:pt x="6" y="668"/>
                </a:lnTo>
                <a:lnTo>
                  <a:pt x="6" y="666"/>
                </a:lnTo>
                <a:lnTo>
                  <a:pt x="4" y="664"/>
                </a:lnTo>
                <a:lnTo>
                  <a:pt x="4" y="662"/>
                </a:lnTo>
                <a:lnTo>
                  <a:pt x="4" y="660"/>
                </a:lnTo>
                <a:lnTo>
                  <a:pt x="4" y="658"/>
                </a:lnTo>
                <a:lnTo>
                  <a:pt x="4" y="656"/>
                </a:lnTo>
                <a:lnTo>
                  <a:pt x="6" y="656"/>
                </a:lnTo>
                <a:lnTo>
                  <a:pt x="4" y="654"/>
                </a:lnTo>
                <a:lnTo>
                  <a:pt x="4" y="654"/>
                </a:lnTo>
                <a:lnTo>
                  <a:pt x="2" y="653"/>
                </a:lnTo>
                <a:lnTo>
                  <a:pt x="2" y="651"/>
                </a:lnTo>
                <a:lnTo>
                  <a:pt x="2" y="649"/>
                </a:lnTo>
                <a:lnTo>
                  <a:pt x="2" y="647"/>
                </a:lnTo>
                <a:lnTo>
                  <a:pt x="0" y="647"/>
                </a:lnTo>
                <a:lnTo>
                  <a:pt x="0" y="645"/>
                </a:lnTo>
                <a:lnTo>
                  <a:pt x="0" y="643"/>
                </a:lnTo>
                <a:lnTo>
                  <a:pt x="0" y="641"/>
                </a:lnTo>
                <a:lnTo>
                  <a:pt x="0" y="639"/>
                </a:lnTo>
                <a:lnTo>
                  <a:pt x="0" y="638"/>
                </a:lnTo>
                <a:lnTo>
                  <a:pt x="0" y="636"/>
                </a:lnTo>
                <a:lnTo>
                  <a:pt x="0" y="632"/>
                </a:lnTo>
                <a:lnTo>
                  <a:pt x="28" y="611"/>
                </a:lnTo>
                <a:lnTo>
                  <a:pt x="38" y="608"/>
                </a:lnTo>
                <a:lnTo>
                  <a:pt x="38" y="606"/>
                </a:lnTo>
                <a:lnTo>
                  <a:pt x="47" y="600"/>
                </a:lnTo>
                <a:lnTo>
                  <a:pt x="49" y="598"/>
                </a:lnTo>
                <a:lnTo>
                  <a:pt x="51" y="596"/>
                </a:lnTo>
                <a:lnTo>
                  <a:pt x="53" y="594"/>
                </a:lnTo>
                <a:lnTo>
                  <a:pt x="55" y="585"/>
                </a:lnTo>
                <a:lnTo>
                  <a:pt x="55" y="581"/>
                </a:lnTo>
                <a:lnTo>
                  <a:pt x="55" y="578"/>
                </a:lnTo>
                <a:lnTo>
                  <a:pt x="57" y="566"/>
                </a:lnTo>
                <a:lnTo>
                  <a:pt x="58" y="559"/>
                </a:lnTo>
                <a:lnTo>
                  <a:pt x="60" y="551"/>
                </a:lnTo>
                <a:lnTo>
                  <a:pt x="62" y="548"/>
                </a:lnTo>
                <a:lnTo>
                  <a:pt x="64" y="540"/>
                </a:lnTo>
                <a:lnTo>
                  <a:pt x="66" y="533"/>
                </a:lnTo>
                <a:lnTo>
                  <a:pt x="68" y="531"/>
                </a:lnTo>
                <a:lnTo>
                  <a:pt x="70" y="521"/>
                </a:lnTo>
                <a:lnTo>
                  <a:pt x="72" y="519"/>
                </a:lnTo>
                <a:lnTo>
                  <a:pt x="73" y="518"/>
                </a:lnTo>
                <a:lnTo>
                  <a:pt x="77" y="512"/>
                </a:lnTo>
                <a:lnTo>
                  <a:pt x="79" y="510"/>
                </a:lnTo>
                <a:lnTo>
                  <a:pt x="83" y="504"/>
                </a:lnTo>
                <a:lnTo>
                  <a:pt x="87" y="499"/>
                </a:lnTo>
                <a:lnTo>
                  <a:pt x="88" y="497"/>
                </a:lnTo>
                <a:lnTo>
                  <a:pt x="92" y="493"/>
                </a:lnTo>
                <a:lnTo>
                  <a:pt x="94" y="491"/>
                </a:lnTo>
                <a:lnTo>
                  <a:pt x="96" y="489"/>
                </a:lnTo>
                <a:lnTo>
                  <a:pt x="100" y="484"/>
                </a:lnTo>
                <a:lnTo>
                  <a:pt x="102" y="480"/>
                </a:lnTo>
                <a:lnTo>
                  <a:pt x="105" y="469"/>
                </a:lnTo>
                <a:lnTo>
                  <a:pt x="107" y="463"/>
                </a:lnTo>
                <a:lnTo>
                  <a:pt x="109" y="459"/>
                </a:lnTo>
                <a:lnTo>
                  <a:pt x="118" y="426"/>
                </a:lnTo>
                <a:lnTo>
                  <a:pt x="118" y="422"/>
                </a:lnTo>
                <a:lnTo>
                  <a:pt x="120" y="420"/>
                </a:lnTo>
                <a:lnTo>
                  <a:pt x="120" y="413"/>
                </a:lnTo>
                <a:lnTo>
                  <a:pt x="120" y="411"/>
                </a:lnTo>
                <a:lnTo>
                  <a:pt x="118" y="407"/>
                </a:lnTo>
                <a:lnTo>
                  <a:pt x="113" y="399"/>
                </a:lnTo>
                <a:lnTo>
                  <a:pt x="117" y="396"/>
                </a:lnTo>
                <a:lnTo>
                  <a:pt x="118" y="394"/>
                </a:lnTo>
                <a:lnTo>
                  <a:pt x="120" y="392"/>
                </a:lnTo>
                <a:lnTo>
                  <a:pt x="120" y="390"/>
                </a:lnTo>
                <a:lnTo>
                  <a:pt x="122" y="388"/>
                </a:lnTo>
                <a:lnTo>
                  <a:pt x="122" y="386"/>
                </a:lnTo>
                <a:lnTo>
                  <a:pt x="124" y="386"/>
                </a:lnTo>
                <a:lnTo>
                  <a:pt x="124" y="386"/>
                </a:lnTo>
                <a:lnTo>
                  <a:pt x="126" y="386"/>
                </a:lnTo>
                <a:lnTo>
                  <a:pt x="126" y="384"/>
                </a:lnTo>
                <a:lnTo>
                  <a:pt x="128" y="383"/>
                </a:lnTo>
                <a:lnTo>
                  <a:pt x="128" y="381"/>
                </a:lnTo>
                <a:lnTo>
                  <a:pt x="130" y="381"/>
                </a:lnTo>
                <a:lnTo>
                  <a:pt x="132" y="379"/>
                </a:lnTo>
                <a:lnTo>
                  <a:pt x="132" y="377"/>
                </a:lnTo>
                <a:lnTo>
                  <a:pt x="133" y="375"/>
                </a:lnTo>
                <a:lnTo>
                  <a:pt x="135" y="373"/>
                </a:lnTo>
                <a:lnTo>
                  <a:pt x="137" y="371"/>
                </a:lnTo>
                <a:lnTo>
                  <a:pt x="139" y="369"/>
                </a:lnTo>
                <a:lnTo>
                  <a:pt x="139" y="367"/>
                </a:lnTo>
                <a:lnTo>
                  <a:pt x="141" y="367"/>
                </a:lnTo>
                <a:lnTo>
                  <a:pt x="141" y="366"/>
                </a:lnTo>
                <a:lnTo>
                  <a:pt x="143" y="364"/>
                </a:lnTo>
                <a:lnTo>
                  <a:pt x="145" y="364"/>
                </a:lnTo>
                <a:lnTo>
                  <a:pt x="145" y="362"/>
                </a:lnTo>
                <a:lnTo>
                  <a:pt x="147" y="360"/>
                </a:lnTo>
                <a:lnTo>
                  <a:pt x="148" y="358"/>
                </a:lnTo>
                <a:lnTo>
                  <a:pt x="148" y="356"/>
                </a:lnTo>
                <a:lnTo>
                  <a:pt x="150" y="356"/>
                </a:lnTo>
                <a:lnTo>
                  <a:pt x="150" y="354"/>
                </a:lnTo>
                <a:lnTo>
                  <a:pt x="152" y="354"/>
                </a:lnTo>
                <a:lnTo>
                  <a:pt x="154" y="352"/>
                </a:lnTo>
                <a:lnTo>
                  <a:pt x="156" y="351"/>
                </a:lnTo>
                <a:lnTo>
                  <a:pt x="158" y="349"/>
                </a:lnTo>
                <a:lnTo>
                  <a:pt x="158" y="347"/>
                </a:lnTo>
                <a:lnTo>
                  <a:pt x="160" y="347"/>
                </a:lnTo>
                <a:lnTo>
                  <a:pt x="160" y="345"/>
                </a:lnTo>
                <a:lnTo>
                  <a:pt x="162" y="343"/>
                </a:lnTo>
                <a:lnTo>
                  <a:pt x="162" y="341"/>
                </a:lnTo>
                <a:lnTo>
                  <a:pt x="163" y="341"/>
                </a:lnTo>
                <a:lnTo>
                  <a:pt x="165" y="341"/>
                </a:lnTo>
                <a:lnTo>
                  <a:pt x="167" y="339"/>
                </a:lnTo>
                <a:lnTo>
                  <a:pt x="169" y="337"/>
                </a:lnTo>
                <a:lnTo>
                  <a:pt x="169" y="336"/>
                </a:lnTo>
                <a:lnTo>
                  <a:pt x="169" y="336"/>
                </a:lnTo>
                <a:lnTo>
                  <a:pt x="171" y="334"/>
                </a:lnTo>
                <a:lnTo>
                  <a:pt x="171" y="332"/>
                </a:lnTo>
                <a:lnTo>
                  <a:pt x="173" y="332"/>
                </a:lnTo>
                <a:lnTo>
                  <a:pt x="173" y="330"/>
                </a:lnTo>
                <a:lnTo>
                  <a:pt x="175" y="330"/>
                </a:lnTo>
                <a:lnTo>
                  <a:pt x="175" y="328"/>
                </a:lnTo>
                <a:lnTo>
                  <a:pt x="177" y="326"/>
                </a:lnTo>
                <a:lnTo>
                  <a:pt x="179" y="324"/>
                </a:lnTo>
                <a:lnTo>
                  <a:pt x="179" y="322"/>
                </a:lnTo>
                <a:lnTo>
                  <a:pt x="180" y="322"/>
                </a:lnTo>
                <a:lnTo>
                  <a:pt x="180" y="321"/>
                </a:lnTo>
                <a:lnTo>
                  <a:pt x="182" y="321"/>
                </a:lnTo>
                <a:lnTo>
                  <a:pt x="182" y="319"/>
                </a:lnTo>
                <a:lnTo>
                  <a:pt x="184" y="317"/>
                </a:lnTo>
                <a:lnTo>
                  <a:pt x="186" y="317"/>
                </a:lnTo>
                <a:lnTo>
                  <a:pt x="186" y="315"/>
                </a:lnTo>
                <a:lnTo>
                  <a:pt x="188" y="315"/>
                </a:lnTo>
                <a:lnTo>
                  <a:pt x="188" y="313"/>
                </a:lnTo>
                <a:lnTo>
                  <a:pt x="190" y="313"/>
                </a:lnTo>
                <a:lnTo>
                  <a:pt x="190" y="311"/>
                </a:lnTo>
                <a:lnTo>
                  <a:pt x="192" y="311"/>
                </a:lnTo>
                <a:lnTo>
                  <a:pt x="192" y="309"/>
                </a:lnTo>
                <a:lnTo>
                  <a:pt x="194" y="309"/>
                </a:lnTo>
                <a:lnTo>
                  <a:pt x="195" y="309"/>
                </a:lnTo>
                <a:lnTo>
                  <a:pt x="197" y="309"/>
                </a:lnTo>
                <a:lnTo>
                  <a:pt x="199" y="309"/>
                </a:lnTo>
                <a:lnTo>
                  <a:pt x="201" y="309"/>
                </a:lnTo>
                <a:lnTo>
                  <a:pt x="203" y="311"/>
                </a:lnTo>
                <a:lnTo>
                  <a:pt x="205" y="311"/>
                </a:lnTo>
                <a:lnTo>
                  <a:pt x="207" y="311"/>
                </a:lnTo>
                <a:lnTo>
                  <a:pt x="209" y="311"/>
                </a:lnTo>
                <a:lnTo>
                  <a:pt x="209" y="313"/>
                </a:lnTo>
                <a:lnTo>
                  <a:pt x="210" y="313"/>
                </a:lnTo>
                <a:lnTo>
                  <a:pt x="212" y="313"/>
                </a:lnTo>
                <a:lnTo>
                  <a:pt x="214" y="313"/>
                </a:lnTo>
                <a:lnTo>
                  <a:pt x="216" y="313"/>
                </a:lnTo>
                <a:lnTo>
                  <a:pt x="216" y="315"/>
                </a:lnTo>
                <a:lnTo>
                  <a:pt x="218" y="315"/>
                </a:lnTo>
                <a:lnTo>
                  <a:pt x="220" y="315"/>
                </a:lnTo>
                <a:lnTo>
                  <a:pt x="222" y="315"/>
                </a:lnTo>
                <a:lnTo>
                  <a:pt x="224" y="315"/>
                </a:lnTo>
                <a:lnTo>
                  <a:pt x="225" y="315"/>
                </a:lnTo>
                <a:lnTo>
                  <a:pt x="225" y="317"/>
                </a:lnTo>
                <a:lnTo>
                  <a:pt x="227" y="317"/>
                </a:lnTo>
                <a:lnTo>
                  <a:pt x="229" y="317"/>
                </a:lnTo>
                <a:lnTo>
                  <a:pt x="231" y="317"/>
                </a:lnTo>
                <a:lnTo>
                  <a:pt x="231" y="321"/>
                </a:lnTo>
                <a:lnTo>
                  <a:pt x="237" y="322"/>
                </a:lnTo>
                <a:lnTo>
                  <a:pt x="244" y="322"/>
                </a:lnTo>
                <a:lnTo>
                  <a:pt x="257" y="321"/>
                </a:lnTo>
                <a:lnTo>
                  <a:pt x="269" y="317"/>
                </a:lnTo>
                <a:lnTo>
                  <a:pt x="274" y="315"/>
                </a:lnTo>
                <a:lnTo>
                  <a:pt x="280" y="315"/>
                </a:lnTo>
                <a:lnTo>
                  <a:pt x="295" y="309"/>
                </a:lnTo>
                <a:lnTo>
                  <a:pt x="297" y="309"/>
                </a:lnTo>
                <a:lnTo>
                  <a:pt x="299" y="309"/>
                </a:lnTo>
                <a:lnTo>
                  <a:pt x="300" y="311"/>
                </a:lnTo>
                <a:lnTo>
                  <a:pt x="302" y="311"/>
                </a:lnTo>
                <a:lnTo>
                  <a:pt x="302" y="309"/>
                </a:lnTo>
                <a:lnTo>
                  <a:pt x="304" y="309"/>
                </a:lnTo>
                <a:lnTo>
                  <a:pt x="304" y="307"/>
                </a:lnTo>
                <a:lnTo>
                  <a:pt x="306" y="307"/>
                </a:lnTo>
                <a:lnTo>
                  <a:pt x="308" y="307"/>
                </a:lnTo>
                <a:lnTo>
                  <a:pt x="308" y="306"/>
                </a:lnTo>
                <a:lnTo>
                  <a:pt x="310" y="306"/>
                </a:lnTo>
                <a:lnTo>
                  <a:pt x="312" y="307"/>
                </a:lnTo>
                <a:lnTo>
                  <a:pt x="314" y="306"/>
                </a:lnTo>
                <a:lnTo>
                  <a:pt x="314" y="304"/>
                </a:lnTo>
                <a:lnTo>
                  <a:pt x="315" y="306"/>
                </a:lnTo>
                <a:lnTo>
                  <a:pt x="317" y="304"/>
                </a:lnTo>
                <a:lnTo>
                  <a:pt x="319" y="306"/>
                </a:lnTo>
                <a:lnTo>
                  <a:pt x="321" y="306"/>
                </a:lnTo>
                <a:lnTo>
                  <a:pt x="323" y="306"/>
                </a:lnTo>
                <a:lnTo>
                  <a:pt x="323" y="307"/>
                </a:lnTo>
                <a:lnTo>
                  <a:pt x="325" y="307"/>
                </a:lnTo>
                <a:lnTo>
                  <a:pt x="325" y="309"/>
                </a:lnTo>
                <a:lnTo>
                  <a:pt x="332" y="315"/>
                </a:lnTo>
                <a:lnTo>
                  <a:pt x="340" y="319"/>
                </a:lnTo>
                <a:lnTo>
                  <a:pt x="351" y="319"/>
                </a:lnTo>
                <a:lnTo>
                  <a:pt x="357" y="319"/>
                </a:lnTo>
                <a:lnTo>
                  <a:pt x="359" y="319"/>
                </a:lnTo>
                <a:lnTo>
                  <a:pt x="360" y="317"/>
                </a:lnTo>
                <a:lnTo>
                  <a:pt x="359" y="315"/>
                </a:lnTo>
                <a:lnTo>
                  <a:pt x="359" y="313"/>
                </a:lnTo>
                <a:lnTo>
                  <a:pt x="359" y="311"/>
                </a:lnTo>
                <a:lnTo>
                  <a:pt x="357" y="309"/>
                </a:lnTo>
                <a:lnTo>
                  <a:pt x="357" y="307"/>
                </a:lnTo>
                <a:lnTo>
                  <a:pt x="357" y="306"/>
                </a:lnTo>
                <a:lnTo>
                  <a:pt x="355" y="304"/>
                </a:lnTo>
                <a:lnTo>
                  <a:pt x="353" y="302"/>
                </a:lnTo>
                <a:lnTo>
                  <a:pt x="353" y="300"/>
                </a:lnTo>
                <a:lnTo>
                  <a:pt x="351" y="298"/>
                </a:lnTo>
                <a:lnTo>
                  <a:pt x="349" y="296"/>
                </a:lnTo>
                <a:lnTo>
                  <a:pt x="345" y="291"/>
                </a:lnTo>
                <a:lnTo>
                  <a:pt x="344" y="285"/>
                </a:lnTo>
                <a:lnTo>
                  <a:pt x="344" y="283"/>
                </a:lnTo>
                <a:lnTo>
                  <a:pt x="344" y="281"/>
                </a:lnTo>
                <a:lnTo>
                  <a:pt x="342" y="279"/>
                </a:lnTo>
                <a:lnTo>
                  <a:pt x="344" y="277"/>
                </a:lnTo>
                <a:lnTo>
                  <a:pt x="342" y="276"/>
                </a:lnTo>
                <a:lnTo>
                  <a:pt x="342" y="274"/>
                </a:lnTo>
                <a:lnTo>
                  <a:pt x="342" y="272"/>
                </a:lnTo>
                <a:lnTo>
                  <a:pt x="342" y="270"/>
                </a:lnTo>
                <a:lnTo>
                  <a:pt x="332" y="264"/>
                </a:lnTo>
                <a:lnTo>
                  <a:pt x="330" y="261"/>
                </a:lnTo>
                <a:lnTo>
                  <a:pt x="330" y="255"/>
                </a:lnTo>
                <a:lnTo>
                  <a:pt x="329" y="251"/>
                </a:lnTo>
                <a:lnTo>
                  <a:pt x="330" y="247"/>
                </a:lnTo>
                <a:lnTo>
                  <a:pt x="330" y="246"/>
                </a:lnTo>
                <a:lnTo>
                  <a:pt x="330" y="244"/>
                </a:lnTo>
                <a:lnTo>
                  <a:pt x="330" y="242"/>
                </a:lnTo>
                <a:lnTo>
                  <a:pt x="330" y="240"/>
                </a:lnTo>
                <a:lnTo>
                  <a:pt x="330" y="238"/>
                </a:lnTo>
                <a:lnTo>
                  <a:pt x="329" y="236"/>
                </a:lnTo>
                <a:lnTo>
                  <a:pt x="329" y="234"/>
                </a:lnTo>
                <a:lnTo>
                  <a:pt x="329" y="231"/>
                </a:lnTo>
                <a:lnTo>
                  <a:pt x="329" y="229"/>
                </a:lnTo>
                <a:lnTo>
                  <a:pt x="329" y="225"/>
                </a:lnTo>
                <a:lnTo>
                  <a:pt x="330" y="219"/>
                </a:lnTo>
                <a:lnTo>
                  <a:pt x="330" y="217"/>
                </a:lnTo>
                <a:lnTo>
                  <a:pt x="330" y="212"/>
                </a:lnTo>
                <a:lnTo>
                  <a:pt x="332" y="210"/>
                </a:lnTo>
                <a:lnTo>
                  <a:pt x="332" y="208"/>
                </a:lnTo>
                <a:lnTo>
                  <a:pt x="334" y="204"/>
                </a:lnTo>
                <a:lnTo>
                  <a:pt x="338" y="197"/>
                </a:lnTo>
                <a:lnTo>
                  <a:pt x="344" y="193"/>
                </a:lnTo>
                <a:lnTo>
                  <a:pt x="347" y="191"/>
                </a:lnTo>
                <a:lnTo>
                  <a:pt x="349" y="191"/>
                </a:lnTo>
                <a:lnTo>
                  <a:pt x="351" y="191"/>
                </a:lnTo>
                <a:lnTo>
                  <a:pt x="353" y="189"/>
                </a:lnTo>
                <a:lnTo>
                  <a:pt x="355" y="187"/>
                </a:lnTo>
                <a:lnTo>
                  <a:pt x="357" y="187"/>
                </a:lnTo>
                <a:lnTo>
                  <a:pt x="357" y="186"/>
                </a:lnTo>
                <a:lnTo>
                  <a:pt x="359" y="186"/>
                </a:lnTo>
                <a:lnTo>
                  <a:pt x="359" y="184"/>
                </a:lnTo>
                <a:lnTo>
                  <a:pt x="360" y="182"/>
                </a:lnTo>
                <a:lnTo>
                  <a:pt x="362" y="182"/>
                </a:lnTo>
                <a:lnTo>
                  <a:pt x="364" y="180"/>
                </a:lnTo>
                <a:lnTo>
                  <a:pt x="364" y="178"/>
                </a:lnTo>
                <a:lnTo>
                  <a:pt x="366" y="178"/>
                </a:lnTo>
                <a:lnTo>
                  <a:pt x="366" y="176"/>
                </a:lnTo>
                <a:lnTo>
                  <a:pt x="366" y="174"/>
                </a:lnTo>
                <a:lnTo>
                  <a:pt x="368" y="174"/>
                </a:lnTo>
                <a:lnTo>
                  <a:pt x="368" y="172"/>
                </a:lnTo>
                <a:lnTo>
                  <a:pt x="370" y="172"/>
                </a:lnTo>
                <a:lnTo>
                  <a:pt x="370" y="171"/>
                </a:lnTo>
                <a:lnTo>
                  <a:pt x="370" y="169"/>
                </a:lnTo>
                <a:lnTo>
                  <a:pt x="372" y="167"/>
                </a:lnTo>
                <a:lnTo>
                  <a:pt x="372" y="165"/>
                </a:lnTo>
                <a:lnTo>
                  <a:pt x="374" y="163"/>
                </a:lnTo>
                <a:lnTo>
                  <a:pt x="375" y="161"/>
                </a:lnTo>
                <a:lnTo>
                  <a:pt x="375" y="161"/>
                </a:lnTo>
                <a:lnTo>
                  <a:pt x="377" y="161"/>
                </a:lnTo>
                <a:lnTo>
                  <a:pt x="377" y="159"/>
                </a:lnTo>
                <a:lnTo>
                  <a:pt x="379" y="157"/>
                </a:lnTo>
                <a:lnTo>
                  <a:pt x="381" y="156"/>
                </a:lnTo>
                <a:lnTo>
                  <a:pt x="381" y="154"/>
                </a:lnTo>
                <a:lnTo>
                  <a:pt x="383" y="154"/>
                </a:lnTo>
                <a:lnTo>
                  <a:pt x="383" y="152"/>
                </a:lnTo>
                <a:lnTo>
                  <a:pt x="383" y="150"/>
                </a:lnTo>
                <a:lnTo>
                  <a:pt x="385" y="150"/>
                </a:lnTo>
                <a:lnTo>
                  <a:pt x="385" y="148"/>
                </a:lnTo>
                <a:lnTo>
                  <a:pt x="387" y="146"/>
                </a:lnTo>
                <a:lnTo>
                  <a:pt x="389" y="144"/>
                </a:lnTo>
                <a:lnTo>
                  <a:pt x="389" y="142"/>
                </a:lnTo>
                <a:lnTo>
                  <a:pt x="390" y="142"/>
                </a:lnTo>
                <a:lnTo>
                  <a:pt x="390" y="141"/>
                </a:lnTo>
                <a:lnTo>
                  <a:pt x="392" y="139"/>
                </a:lnTo>
                <a:lnTo>
                  <a:pt x="394" y="139"/>
                </a:lnTo>
                <a:lnTo>
                  <a:pt x="394" y="137"/>
                </a:lnTo>
                <a:lnTo>
                  <a:pt x="396" y="137"/>
                </a:lnTo>
                <a:lnTo>
                  <a:pt x="396" y="135"/>
                </a:lnTo>
                <a:lnTo>
                  <a:pt x="398" y="135"/>
                </a:lnTo>
                <a:lnTo>
                  <a:pt x="398" y="133"/>
                </a:lnTo>
                <a:lnTo>
                  <a:pt x="400" y="131"/>
                </a:lnTo>
                <a:lnTo>
                  <a:pt x="402" y="129"/>
                </a:lnTo>
                <a:lnTo>
                  <a:pt x="402" y="127"/>
                </a:lnTo>
                <a:lnTo>
                  <a:pt x="404" y="127"/>
                </a:lnTo>
                <a:lnTo>
                  <a:pt x="404" y="126"/>
                </a:lnTo>
                <a:lnTo>
                  <a:pt x="405" y="124"/>
                </a:lnTo>
                <a:lnTo>
                  <a:pt x="405" y="122"/>
                </a:lnTo>
                <a:lnTo>
                  <a:pt x="405" y="122"/>
                </a:lnTo>
                <a:lnTo>
                  <a:pt x="405" y="120"/>
                </a:lnTo>
                <a:lnTo>
                  <a:pt x="407" y="120"/>
                </a:lnTo>
                <a:lnTo>
                  <a:pt x="407" y="118"/>
                </a:lnTo>
                <a:lnTo>
                  <a:pt x="409" y="118"/>
                </a:lnTo>
                <a:lnTo>
                  <a:pt x="409" y="116"/>
                </a:lnTo>
                <a:lnTo>
                  <a:pt x="411" y="114"/>
                </a:lnTo>
                <a:lnTo>
                  <a:pt x="413" y="112"/>
                </a:lnTo>
                <a:lnTo>
                  <a:pt x="413" y="111"/>
                </a:lnTo>
                <a:lnTo>
                  <a:pt x="415" y="111"/>
                </a:lnTo>
                <a:lnTo>
                  <a:pt x="415" y="109"/>
                </a:lnTo>
                <a:lnTo>
                  <a:pt x="417" y="107"/>
                </a:lnTo>
                <a:lnTo>
                  <a:pt x="417" y="105"/>
                </a:lnTo>
                <a:lnTo>
                  <a:pt x="419" y="105"/>
                </a:lnTo>
                <a:lnTo>
                  <a:pt x="419" y="103"/>
                </a:lnTo>
                <a:lnTo>
                  <a:pt x="420" y="101"/>
                </a:lnTo>
                <a:lnTo>
                  <a:pt x="420" y="99"/>
                </a:lnTo>
                <a:lnTo>
                  <a:pt x="422" y="99"/>
                </a:lnTo>
                <a:lnTo>
                  <a:pt x="422" y="97"/>
                </a:lnTo>
                <a:lnTo>
                  <a:pt x="424" y="96"/>
                </a:lnTo>
                <a:lnTo>
                  <a:pt x="424" y="94"/>
                </a:lnTo>
                <a:lnTo>
                  <a:pt x="426" y="94"/>
                </a:lnTo>
                <a:lnTo>
                  <a:pt x="426" y="92"/>
                </a:lnTo>
                <a:lnTo>
                  <a:pt x="428" y="90"/>
                </a:lnTo>
                <a:lnTo>
                  <a:pt x="428" y="88"/>
                </a:lnTo>
                <a:lnTo>
                  <a:pt x="430" y="88"/>
                </a:lnTo>
                <a:lnTo>
                  <a:pt x="430" y="86"/>
                </a:lnTo>
                <a:lnTo>
                  <a:pt x="432" y="84"/>
                </a:lnTo>
                <a:lnTo>
                  <a:pt x="434" y="82"/>
                </a:lnTo>
                <a:lnTo>
                  <a:pt x="434" y="81"/>
                </a:lnTo>
                <a:lnTo>
                  <a:pt x="435" y="81"/>
                </a:lnTo>
                <a:lnTo>
                  <a:pt x="435" y="79"/>
                </a:lnTo>
                <a:lnTo>
                  <a:pt x="437" y="77"/>
                </a:lnTo>
                <a:lnTo>
                  <a:pt x="437" y="75"/>
                </a:lnTo>
                <a:lnTo>
                  <a:pt x="439" y="75"/>
                </a:lnTo>
                <a:lnTo>
                  <a:pt x="439" y="73"/>
                </a:lnTo>
                <a:lnTo>
                  <a:pt x="441" y="73"/>
                </a:lnTo>
                <a:lnTo>
                  <a:pt x="441" y="71"/>
                </a:lnTo>
                <a:lnTo>
                  <a:pt x="443" y="71"/>
                </a:lnTo>
                <a:lnTo>
                  <a:pt x="443" y="69"/>
                </a:lnTo>
                <a:lnTo>
                  <a:pt x="445" y="67"/>
                </a:lnTo>
                <a:lnTo>
                  <a:pt x="447" y="66"/>
                </a:lnTo>
                <a:lnTo>
                  <a:pt x="447" y="64"/>
                </a:lnTo>
                <a:lnTo>
                  <a:pt x="449" y="62"/>
                </a:lnTo>
                <a:lnTo>
                  <a:pt x="449" y="60"/>
                </a:lnTo>
                <a:lnTo>
                  <a:pt x="450" y="60"/>
                </a:lnTo>
                <a:lnTo>
                  <a:pt x="450" y="58"/>
                </a:lnTo>
                <a:lnTo>
                  <a:pt x="452" y="56"/>
                </a:lnTo>
                <a:lnTo>
                  <a:pt x="454" y="54"/>
                </a:lnTo>
                <a:lnTo>
                  <a:pt x="454" y="52"/>
                </a:lnTo>
                <a:lnTo>
                  <a:pt x="454" y="52"/>
                </a:lnTo>
                <a:lnTo>
                  <a:pt x="454" y="51"/>
                </a:lnTo>
                <a:lnTo>
                  <a:pt x="456" y="49"/>
                </a:lnTo>
                <a:lnTo>
                  <a:pt x="456" y="47"/>
                </a:lnTo>
                <a:lnTo>
                  <a:pt x="458" y="47"/>
                </a:lnTo>
                <a:lnTo>
                  <a:pt x="458" y="45"/>
                </a:lnTo>
                <a:lnTo>
                  <a:pt x="460" y="43"/>
                </a:lnTo>
                <a:lnTo>
                  <a:pt x="462" y="41"/>
                </a:lnTo>
                <a:lnTo>
                  <a:pt x="462" y="39"/>
                </a:lnTo>
                <a:lnTo>
                  <a:pt x="464" y="37"/>
                </a:lnTo>
                <a:lnTo>
                  <a:pt x="465" y="36"/>
                </a:lnTo>
                <a:lnTo>
                  <a:pt x="465" y="34"/>
                </a:lnTo>
                <a:lnTo>
                  <a:pt x="467" y="34"/>
                </a:lnTo>
                <a:lnTo>
                  <a:pt x="467" y="32"/>
                </a:lnTo>
                <a:lnTo>
                  <a:pt x="467" y="30"/>
                </a:lnTo>
                <a:lnTo>
                  <a:pt x="469" y="30"/>
                </a:lnTo>
                <a:lnTo>
                  <a:pt x="469" y="28"/>
                </a:lnTo>
                <a:lnTo>
                  <a:pt x="471" y="28"/>
                </a:lnTo>
                <a:lnTo>
                  <a:pt x="473" y="26"/>
                </a:lnTo>
                <a:lnTo>
                  <a:pt x="473" y="24"/>
                </a:lnTo>
                <a:lnTo>
                  <a:pt x="475" y="24"/>
                </a:lnTo>
                <a:lnTo>
                  <a:pt x="475" y="22"/>
                </a:lnTo>
                <a:lnTo>
                  <a:pt x="475" y="21"/>
                </a:lnTo>
                <a:lnTo>
                  <a:pt x="477" y="21"/>
                </a:lnTo>
                <a:lnTo>
                  <a:pt x="477" y="19"/>
                </a:lnTo>
                <a:lnTo>
                  <a:pt x="479" y="19"/>
                </a:lnTo>
                <a:lnTo>
                  <a:pt x="479" y="17"/>
                </a:lnTo>
                <a:lnTo>
                  <a:pt x="480" y="15"/>
                </a:lnTo>
                <a:lnTo>
                  <a:pt x="480" y="13"/>
                </a:lnTo>
                <a:lnTo>
                  <a:pt x="482" y="13"/>
                </a:lnTo>
                <a:lnTo>
                  <a:pt x="482" y="11"/>
                </a:lnTo>
                <a:lnTo>
                  <a:pt x="484" y="9"/>
                </a:lnTo>
                <a:lnTo>
                  <a:pt x="484" y="7"/>
                </a:lnTo>
                <a:lnTo>
                  <a:pt x="486" y="7"/>
                </a:lnTo>
                <a:lnTo>
                  <a:pt x="486" y="6"/>
                </a:lnTo>
                <a:lnTo>
                  <a:pt x="488" y="4"/>
                </a:lnTo>
                <a:lnTo>
                  <a:pt x="497" y="0"/>
                </a:lnTo>
                <a:lnTo>
                  <a:pt x="501" y="2"/>
                </a:lnTo>
                <a:lnTo>
                  <a:pt x="505" y="6"/>
                </a:lnTo>
                <a:lnTo>
                  <a:pt x="510" y="9"/>
                </a:lnTo>
                <a:lnTo>
                  <a:pt x="516" y="13"/>
                </a:lnTo>
                <a:lnTo>
                  <a:pt x="520" y="17"/>
                </a:lnTo>
                <a:lnTo>
                  <a:pt x="525" y="21"/>
                </a:lnTo>
                <a:lnTo>
                  <a:pt x="531" y="24"/>
                </a:lnTo>
                <a:lnTo>
                  <a:pt x="537" y="28"/>
                </a:lnTo>
                <a:lnTo>
                  <a:pt x="540" y="30"/>
                </a:lnTo>
                <a:lnTo>
                  <a:pt x="546" y="34"/>
                </a:lnTo>
                <a:lnTo>
                  <a:pt x="550" y="37"/>
                </a:lnTo>
                <a:lnTo>
                  <a:pt x="555" y="41"/>
                </a:lnTo>
                <a:lnTo>
                  <a:pt x="559" y="45"/>
                </a:lnTo>
                <a:lnTo>
                  <a:pt x="565" y="49"/>
                </a:lnTo>
                <a:lnTo>
                  <a:pt x="570" y="52"/>
                </a:lnTo>
                <a:lnTo>
                  <a:pt x="576" y="56"/>
                </a:lnTo>
                <a:lnTo>
                  <a:pt x="580" y="60"/>
                </a:lnTo>
                <a:lnTo>
                  <a:pt x="585" y="64"/>
                </a:lnTo>
                <a:lnTo>
                  <a:pt x="591" y="67"/>
                </a:lnTo>
                <a:lnTo>
                  <a:pt x="597" y="71"/>
                </a:lnTo>
                <a:lnTo>
                  <a:pt x="600" y="73"/>
                </a:lnTo>
                <a:lnTo>
                  <a:pt x="604" y="77"/>
                </a:lnTo>
                <a:lnTo>
                  <a:pt x="610" y="81"/>
                </a:lnTo>
                <a:lnTo>
                  <a:pt x="615" y="84"/>
                </a:lnTo>
                <a:lnTo>
                  <a:pt x="621" y="88"/>
                </a:lnTo>
                <a:lnTo>
                  <a:pt x="625" y="92"/>
                </a:lnTo>
                <a:lnTo>
                  <a:pt x="630" y="96"/>
                </a:lnTo>
                <a:lnTo>
                  <a:pt x="636" y="99"/>
                </a:lnTo>
                <a:lnTo>
                  <a:pt x="642" y="103"/>
                </a:lnTo>
                <a:lnTo>
                  <a:pt x="644" y="107"/>
                </a:lnTo>
                <a:lnTo>
                  <a:pt x="649" y="111"/>
                </a:lnTo>
                <a:lnTo>
                  <a:pt x="655" y="114"/>
                </a:lnTo>
                <a:lnTo>
                  <a:pt x="661" y="118"/>
                </a:lnTo>
                <a:lnTo>
                  <a:pt x="666" y="120"/>
                </a:lnTo>
                <a:lnTo>
                  <a:pt x="670" y="124"/>
                </a:lnTo>
                <a:lnTo>
                  <a:pt x="676" y="127"/>
                </a:lnTo>
                <a:lnTo>
                  <a:pt x="681" y="131"/>
                </a:lnTo>
                <a:lnTo>
                  <a:pt x="685" y="135"/>
                </a:lnTo>
                <a:lnTo>
                  <a:pt x="691" y="139"/>
                </a:lnTo>
                <a:lnTo>
                  <a:pt x="694" y="142"/>
                </a:lnTo>
                <a:lnTo>
                  <a:pt x="700" y="146"/>
                </a:lnTo>
                <a:lnTo>
                  <a:pt x="702" y="146"/>
                </a:lnTo>
                <a:lnTo>
                  <a:pt x="706" y="150"/>
                </a:lnTo>
                <a:lnTo>
                  <a:pt x="709" y="154"/>
                </a:lnTo>
                <a:lnTo>
                  <a:pt x="715" y="157"/>
                </a:lnTo>
                <a:lnTo>
                  <a:pt x="719" y="159"/>
                </a:lnTo>
                <a:lnTo>
                  <a:pt x="721" y="161"/>
                </a:lnTo>
                <a:lnTo>
                  <a:pt x="726" y="163"/>
                </a:lnTo>
                <a:lnTo>
                  <a:pt x="730" y="167"/>
                </a:lnTo>
                <a:lnTo>
                  <a:pt x="736" y="171"/>
                </a:lnTo>
                <a:lnTo>
                  <a:pt x="739" y="174"/>
                </a:lnTo>
                <a:lnTo>
                  <a:pt x="745" y="178"/>
                </a:lnTo>
                <a:lnTo>
                  <a:pt x="751" y="182"/>
                </a:lnTo>
                <a:lnTo>
                  <a:pt x="754" y="186"/>
                </a:lnTo>
                <a:lnTo>
                  <a:pt x="760" y="189"/>
                </a:lnTo>
                <a:lnTo>
                  <a:pt x="760" y="189"/>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111"/>
          <p:cNvSpPr>
            <a:spLocks/>
          </p:cNvSpPr>
          <p:nvPr/>
        </p:nvSpPr>
        <p:spPr bwMode="auto">
          <a:xfrm>
            <a:off x="5170891" y="3214688"/>
            <a:ext cx="1836737" cy="2397125"/>
          </a:xfrm>
          <a:custGeom>
            <a:avLst/>
            <a:gdLst>
              <a:gd name="T0" fmla="*/ 968 w 1157"/>
              <a:gd name="T1" fmla="*/ 287 h 1510"/>
              <a:gd name="T2" fmla="*/ 1011 w 1157"/>
              <a:gd name="T3" fmla="*/ 317 h 1510"/>
              <a:gd name="T4" fmla="*/ 1067 w 1157"/>
              <a:gd name="T5" fmla="*/ 322 h 1510"/>
              <a:gd name="T6" fmla="*/ 1073 w 1157"/>
              <a:gd name="T7" fmla="*/ 377 h 1510"/>
              <a:gd name="T8" fmla="*/ 1131 w 1157"/>
              <a:gd name="T9" fmla="*/ 422 h 1510"/>
              <a:gd name="T10" fmla="*/ 1150 w 1157"/>
              <a:gd name="T11" fmla="*/ 461 h 1510"/>
              <a:gd name="T12" fmla="*/ 1122 w 1157"/>
              <a:gd name="T13" fmla="*/ 506 h 1510"/>
              <a:gd name="T14" fmla="*/ 1080 w 1157"/>
              <a:gd name="T15" fmla="*/ 534 h 1510"/>
              <a:gd name="T16" fmla="*/ 1094 w 1157"/>
              <a:gd name="T17" fmla="*/ 598 h 1510"/>
              <a:gd name="T18" fmla="*/ 1058 w 1157"/>
              <a:gd name="T19" fmla="*/ 632 h 1510"/>
              <a:gd name="T20" fmla="*/ 936 w 1157"/>
              <a:gd name="T21" fmla="*/ 651 h 1510"/>
              <a:gd name="T22" fmla="*/ 869 w 1157"/>
              <a:gd name="T23" fmla="*/ 810 h 1510"/>
              <a:gd name="T24" fmla="*/ 822 w 1157"/>
              <a:gd name="T25" fmla="*/ 876 h 1510"/>
              <a:gd name="T26" fmla="*/ 769 w 1157"/>
              <a:gd name="T27" fmla="*/ 939 h 1510"/>
              <a:gd name="T28" fmla="*/ 735 w 1157"/>
              <a:gd name="T29" fmla="*/ 994 h 1510"/>
              <a:gd name="T30" fmla="*/ 728 w 1157"/>
              <a:gd name="T31" fmla="*/ 1063 h 1510"/>
              <a:gd name="T32" fmla="*/ 718 w 1157"/>
              <a:gd name="T33" fmla="*/ 1121 h 1510"/>
              <a:gd name="T34" fmla="*/ 735 w 1157"/>
              <a:gd name="T35" fmla="*/ 1174 h 1510"/>
              <a:gd name="T36" fmla="*/ 720 w 1157"/>
              <a:gd name="T37" fmla="*/ 1215 h 1510"/>
              <a:gd name="T38" fmla="*/ 702 w 1157"/>
              <a:gd name="T39" fmla="*/ 1249 h 1510"/>
              <a:gd name="T40" fmla="*/ 567 w 1157"/>
              <a:gd name="T41" fmla="*/ 1412 h 1510"/>
              <a:gd name="T42" fmla="*/ 465 w 1157"/>
              <a:gd name="T43" fmla="*/ 1498 h 1510"/>
              <a:gd name="T44" fmla="*/ 441 w 1157"/>
              <a:gd name="T45" fmla="*/ 1463 h 1510"/>
              <a:gd name="T46" fmla="*/ 424 w 1157"/>
              <a:gd name="T47" fmla="*/ 1390 h 1510"/>
              <a:gd name="T48" fmla="*/ 415 w 1157"/>
              <a:gd name="T49" fmla="*/ 1378 h 1510"/>
              <a:gd name="T50" fmla="*/ 364 w 1157"/>
              <a:gd name="T51" fmla="*/ 1427 h 1510"/>
              <a:gd name="T52" fmla="*/ 304 w 1157"/>
              <a:gd name="T53" fmla="*/ 1433 h 1510"/>
              <a:gd name="T54" fmla="*/ 263 w 1157"/>
              <a:gd name="T55" fmla="*/ 1421 h 1510"/>
              <a:gd name="T56" fmla="*/ 180 w 1157"/>
              <a:gd name="T57" fmla="*/ 1451 h 1510"/>
              <a:gd name="T58" fmla="*/ 165 w 1157"/>
              <a:gd name="T59" fmla="*/ 1412 h 1510"/>
              <a:gd name="T60" fmla="*/ 223 w 1157"/>
              <a:gd name="T61" fmla="*/ 1309 h 1510"/>
              <a:gd name="T62" fmla="*/ 208 w 1157"/>
              <a:gd name="T63" fmla="*/ 1230 h 1510"/>
              <a:gd name="T64" fmla="*/ 156 w 1157"/>
              <a:gd name="T65" fmla="*/ 1279 h 1510"/>
              <a:gd name="T66" fmla="*/ 120 w 1157"/>
              <a:gd name="T67" fmla="*/ 1241 h 1510"/>
              <a:gd name="T68" fmla="*/ 66 w 1157"/>
              <a:gd name="T69" fmla="*/ 1202 h 1510"/>
              <a:gd name="T70" fmla="*/ 28 w 1157"/>
              <a:gd name="T71" fmla="*/ 1155 h 1510"/>
              <a:gd name="T72" fmla="*/ 0 w 1157"/>
              <a:gd name="T73" fmla="*/ 1112 h 1510"/>
              <a:gd name="T74" fmla="*/ 96 w 1157"/>
              <a:gd name="T75" fmla="*/ 1059 h 1510"/>
              <a:gd name="T76" fmla="*/ 137 w 1157"/>
              <a:gd name="T77" fmla="*/ 1052 h 1510"/>
              <a:gd name="T78" fmla="*/ 223 w 1157"/>
              <a:gd name="T79" fmla="*/ 954 h 1510"/>
              <a:gd name="T80" fmla="*/ 263 w 1157"/>
              <a:gd name="T81" fmla="*/ 904 h 1510"/>
              <a:gd name="T82" fmla="*/ 334 w 1157"/>
              <a:gd name="T83" fmla="*/ 870 h 1510"/>
              <a:gd name="T84" fmla="*/ 358 w 1157"/>
              <a:gd name="T85" fmla="*/ 821 h 1510"/>
              <a:gd name="T86" fmla="*/ 426 w 1157"/>
              <a:gd name="T87" fmla="*/ 776 h 1510"/>
              <a:gd name="T88" fmla="*/ 550 w 1157"/>
              <a:gd name="T89" fmla="*/ 726 h 1510"/>
              <a:gd name="T90" fmla="*/ 561 w 1157"/>
              <a:gd name="T91" fmla="*/ 669 h 1510"/>
              <a:gd name="T92" fmla="*/ 508 w 1157"/>
              <a:gd name="T93" fmla="*/ 643 h 1510"/>
              <a:gd name="T94" fmla="*/ 443 w 1157"/>
              <a:gd name="T95" fmla="*/ 621 h 1510"/>
              <a:gd name="T96" fmla="*/ 432 w 1157"/>
              <a:gd name="T97" fmla="*/ 561 h 1510"/>
              <a:gd name="T98" fmla="*/ 430 w 1157"/>
              <a:gd name="T99" fmla="*/ 493 h 1510"/>
              <a:gd name="T100" fmla="*/ 475 w 1157"/>
              <a:gd name="T101" fmla="*/ 442 h 1510"/>
              <a:gd name="T102" fmla="*/ 477 w 1157"/>
              <a:gd name="T103" fmla="*/ 379 h 1510"/>
              <a:gd name="T104" fmla="*/ 492 w 1157"/>
              <a:gd name="T105" fmla="*/ 317 h 1510"/>
              <a:gd name="T106" fmla="*/ 529 w 1157"/>
              <a:gd name="T107" fmla="*/ 231 h 1510"/>
              <a:gd name="T108" fmla="*/ 548 w 1157"/>
              <a:gd name="T109" fmla="*/ 124 h 1510"/>
              <a:gd name="T110" fmla="*/ 634 w 1157"/>
              <a:gd name="T111" fmla="*/ 54 h 1510"/>
              <a:gd name="T112" fmla="*/ 655 w 1157"/>
              <a:gd name="T113" fmla="*/ 103 h 1510"/>
              <a:gd name="T114" fmla="*/ 711 w 1157"/>
              <a:gd name="T115" fmla="*/ 71 h 1510"/>
              <a:gd name="T116" fmla="*/ 743 w 1157"/>
              <a:gd name="T117" fmla="*/ 26 h 1510"/>
              <a:gd name="T118" fmla="*/ 810 w 1157"/>
              <a:gd name="T119" fmla="*/ 45 h 1510"/>
              <a:gd name="T120" fmla="*/ 910 w 1157"/>
              <a:gd name="T121" fmla="*/ 49 h 1510"/>
              <a:gd name="T122" fmla="*/ 940 w 1157"/>
              <a:gd name="T123" fmla="*/ 101 h 1510"/>
              <a:gd name="T124" fmla="*/ 983 w 1157"/>
              <a:gd name="T125" fmla="*/ 150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7" h="1510">
                <a:moveTo>
                  <a:pt x="981" y="152"/>
                </a:moveTo>
                <a:lnTo>
                  <a:pt x="979" y="152"/>
                </a:lnTo>
                <a:lnTo>
                  <a:pt x="977" y="152"/>
                </a:lnTo>
                <a:lnTo>
                  <a:pt x="975" y="150"/>
                </a:lnTo>
                <a:lnTo>
                  <a:pt x="974" y="152"/>
                </a:lnTo>
                <a:lnTo>
                  <a:pt x="974" y="154"/>
                </a:lnTo>
                <a:lnTo>
                  <a:pt x="975" y="154"/>
                </a:lnTo>
                <a:lnTo>
                  <a:pt x="975" y="155"/>
                </a:lnTo>
                <a:lnTo>
                  <a:pt x="977" y="155"/>
                </a:lnTo>
                <a:lnTo>
                  <a:pt x="977" y="157"/>
                </a:lnTo>
                <a:lnTo>
                  <a:pt x="979" y="157"/>
                </a:lnTo>
                <a:lnTo>
                  <a:pt x="981" y="157"/>
                </a:lnTo>
                <a:lnTo>
                  <a:pt x="983" y="157"/>
                </a:lnTo>
                <a:lnTo>
                  <a:pt x="985" y="159"/>
                </a:lnTo>
                <a:lnTo>
                  <a:pt x="987" y="159"/>
                </a:lnTo>
                <a:lnTo>
                  <a:pt x="989" y="161"/>
                </a:lnTo>
                <a:lnTo>
                  <a:pt x="989" y="161"/>
                </a:lnTo>
                <a:lnTo>
                  <a:pt x="989" y="165"/>
                </a:lnTo>
                <a:lnTo>
                  <a:pt x="989" y="170"/>
                </a:lnTo>
                <a:lnTo>
                  <a:pt x="989" y="184"/>
                </a:lnTo>
                <a:lnTo>
                  <a:pt x="990" y="191"/>
                </a:lnTo>
                <a:lnTo>
                  <a:pt x="990" y="204"/>
                </a:lnTo>
                <a:lnTo>
                  <a:pt x="989" y="219"/>
                </a:lnTo>
                <a:lnTo>
                  <a:pt x="989" y="227"/>
                </a:lnTo>
                <a:lnTo>
                  <a:pt x="987" y="240"/>
                </a:lnTo>
                <a:lnTo>
                  <a:pt x="985" y="244"/>
                </a:lnTo>
                <a:lnTo>
                  <a:pt x="981" y="264"/>
                </a:lnTo>
                <a:lnTo>
                  <a:pt x="977" y="274"/>
                </a:lnTo>
                <a:lnTo>
                  <a:pt x="975" y="274"/>
                </a:lnTo>
                <a:lnTo>
                  <a:pt x="974" y="274"/>
                </a:lnTo>
                <a:lnTo>
                  <a:pt x="972" y="274"/>
                </a:lnTo>
                <a:lnTo>
                  <a:pt x="970" y="274"/>
                </a:lnTo>
                <a:lnTo>
                  <a:pt x="970" y="276"/>
                </a:lnTo>
                <a:lnTo>
                  <a:pt x="970" y="277"/>
                </a:lnTo>
                <a:lnTo>
                  <a:pt x="970" y="279"/>
                </a:lnTo>
                <a:lnTo>
                  <a:pt x="970" y="281"/>
                </a:lnTo>
                <a:lnTo>
                  <a:pt x="966" y="287"/>
                </a:lnTo>
                <a:lnTo>
                  <a:pt x="968" y="287"/>
                </a:lnTo>
                <a:lnTo>
                  <a:pt x="968" y="289"/>
                </a:lnTo>
                <a:lnTo>
                  <a:pt x="968" y="287"/>
                </a:lnTo>
                <a:lnTo>
                  <a:pt x="966" y="287"/>
                </a:lnTo>
                <a:lnTo>
                  <a:pt x="966" y="289"/>
                </a:lnTo>
                <a:lnTo>
                  <a:pt x="968" y="289"/>
                </a:lnTo>
                <a:lnTo>
                  <a:pt x="968" y="291"/>
                </a:lnTo>
                <a:lnTo>
                  <a:pt x="968" y="292"/>
                </a:lnTo>
                <a:lnTo>
                  <a:pt x="970" y="292"/>
                </a:lnTo>
                <a:lnTo>
                  <a:pt x="968" y="292"/>
                </a:lnTo>
                <a:lnTo>
                  <a:pt x="968" y="294"/>
                </a:lnTo>
                <a:lnTo>
                  <a:pt x="970" y="294"/>
                </a:lnTo>
                <a:lnTo>
                  <a:pt x="972" y="294"/>
                </a:lnTo>
                <a:lnTo>
                  <a:pt x="974" y="296"/>
                </a:lnTo>
                <a:lnTo>
                  <a:pt x="974" y="298"/>
                </a:lnTo>
                <a:lnTo>
                  <a:pt x="975" y="298"/>
                </a:lnTo>
                <a:lnTo>
                  <a:pt x="975" y="300"/>
                </a:lnTo>
                <a:lnTo>
                  <a:pt x="975" y="302"/>
                </a:lnTo>
                <a:lnTo>
                  <a:pt x="975" y="304"/>
                </a:lnTo>
                <a:lnTo>
                  <a:pt x="977" y="304"/>
                </a:lnTo>
                <a:lnTo>
                  <a:pt x="975" y="306"/>
                </a:lnTo>
                <a:lnTo>
                  <a:pt x="977" y="306"/>
                </a:lnTo>
                <a:lnTo>
                  <a:pt x="979" y="307"/>
                </a:lnTo>
                <a:lnTo>
                  <a:pt x="981" y="313"/>
                </a:lnTo>
                <a:lnTo>
                  <a:pt x="983" y="313"/>
                </a:lnTo>
                <a:lnTo>
                  <a:pt x="985" y="313"/>
                </a:lnTo>
                <a:lnTo>
                  <a:pt x="985" y="311"/>
                </a:lnTo>
                <a:lnTo>
                  <a:pt x="987" y="311"/>
                </a:lnTo>
                <a:lnTo>
                  <a:pt x="989" y="311"/>
                </a:lnTo>
                <a:lnTo>
                  <a:pt x="989" y="309"/>
                </a:lnTo>
                <a:lnTo>
                  <a:pt x="990" y="309"/>
                </a:lnTo>
                <a:lnTo>
                  <a:pt x="992" y="311"/>
                </a:lnTo>
                <a:lnTo>
                  <a:pt x="994" y="311"/>
                </a:lnTo>
                <a:lnTo>
                  <a:pt x="994" y="313"/>
                </a:lnTo>
                <a:lnTo>
                  <a:pt x="996" y="315"/>
                </a:lnTo>
                <a:lnTo>
                  <a:pt x="998" y="317"/>
                </a:lnTo>
                <a:lnTo>
                  <a:pt x="1000" y="317"/>
                </a:lnTo>
                <a:lnTo>
                  <a:pt x="1004" y="317"/>
                </a:lnTo>
                <a:lnTo>
                  <a:pt x="1007" y="317"/>
                </a:lnTo>
                <a:lnTo>
                  <a:pt x="1007" y="317"/>
                </a:lnTo>
                <a:lnTo>
                  <a:pt x="1007" y="317"/>
                </a:lnTo>
                <a:lnTo>
                  <a:pt x="1009" y="317"/>
                </a:lnTo>
                <a:lnTo>
                  <a:pt x="1011" y="317"/>
                </a:lnTo>
                <a:lnTo>
                  <a:pt x="1013" y="319"/>
                </a:lnTo>
                <a:lnTo>
                  <a:pt x="1015" y="319"/>
                </a:lnTo>
                <a:lnTo>
                  <a:pt x="1015" y="317"/>
                </a:lnTo>
                <a:lnTo>
                  <a:pt x="1017" y="317"/>
                </a:lnTo>
                <a:lnTo>
                  <a:pt x="1017" y="319"/>
                </a:lnTo>
                <a:lnTo>
                  <a:pt x="1019" y="321"/>
                </a:lnTo>
                <a:lnTo>
                  <a:pt x="1020" y="321"/>
                </a:lnTo>
                <a:lnTo>
                  <a:pt x="1020" y="322"/>
                </a:lnTo>
                <a:lnTo>
                  <a:pt x="1022" y="322"/>
                </a:lnTo>
                <a:lnTo>
                  <a:pt x="1024" y="322"/>
                </a:lnTo>
                <a:lnTo>
                  <a:pt x="1028" y="324"/>
                </a:lnTo>
                <a:lnTo>
                  <a:pt x="1028" y="326"/>
                </a:lnTo>
                <a:lnTo>
                  <a:pt x="1030" y="326"/>
                </a:lnTo>
                <a:lnTo>
                  <a:pt x="1032" y="326"/>
                </a:lnTo>
                <a:lnTo>
                  <a:pt x="1032" y="328"/>
                </a:lnTo>
                <a:lnTo>
                  <a:pt x="1034" y="328"/>
                </a:lnTo>
                <a:lnTo>
                  <a:pt x="1035" y="328"/>
                </a:lnTo>
                <a:lnTo>
                  <a:pt x="1035" y="328"/>
                </a:lnTo>
                <a:lnTo>
                  <a:pt x="1035" y="330"/>
                </a:lnTo>
                <a:lnTo>
                  <a:pt x="1037" y="330"/>
                </a:lnTo>
                <a:lnTo>
                  <a:pt x="1039" y="330"/>
                </a:lnTo>
                <a:lnTo>
                  <a:pt x="1041" y="330"/>
                </a:lnTo>
                <a:lnTo>
                  <a:pt x="1043" y="330"/>
                </a:lnTo>
                <a:lnTo>
                  <a:pt x="1045" y="332"/>
                </a:lnTo>
                <a:lnTo>
                  <a:pt x="1047" y="332"/>
                </a:lnTo>
                <a:lnTo>
                  <a:pt x="1049" y="332"/>
                </a:lnTo>
                <a:lnTo>
                  <a:pt x="1050" y="332"/>
                </a:lnTo>
                <a:lnTo>
                  <a:pt x="1050" y="330"/>
                </a:lnTo>
                <a:lnTo>
                  <a:pt x="1052" y="330"/>
                </a:lnTo>
                <a:lnTo>
                  <a:pt x="1054" y="330"/>
                </a:lnTo>
                <a:lnTo>
                  <a:pt x="1056" y="330"/>
                </a:lnTo>
                <a:lnTo>
                  <a:pt x="1058" y="330"/>
                </a:lnTo>
                <a:lnTo>
                  <a:pt x="1060" y="330"/>
                </a:lnTo>
                <a:lnTo>
                  <a:pt x="1062" y="330"/>
                </a:lnTo>
                <a:lnTo>
                  <a:pt x="1062" y="328"/>
                </a:lnTo>
                <a:lnTo>
                  <a:pt x="1064" y="328"/>
                </a:lnTo>
                <a:lnTo>
                  <a:pt x="1064" y="326"/>
                </a:lnTo>
                <a:lnTo>
                  <a:pt x="1065" y="326"/>
                </a:lnTo>
                <a:lnTo>
                  <a:pt x="1065" y="324"/>
                </a:lnTo>
                <a:lnTo>
                  <a:pt x="1067" y="322"/>
                </a:lnTo>
                <a:lnTo>
                  <a:pt x="1067" y="324"/>
                </a:lnTo>
                <a:lnTo>
                  <a:pt x="1069" y="324"/>
                </a:lnTo>
                <a:lnTo>
                  <a:pt x="1069" y="326"/>
                </a:lnTo>
                <a:lnTo>
                  <a:pt x="1071" y="324"/>
                </a:lnTo>
                <a:lnTo>
                  <a:pt x="1073" y="324"/>
                </a:lnTo>
                <a:lnTo>
                  <a:pt x="1075" y="324"/>
                </a:lnTo>
                <a:lnTo>
                  <a:pt x="1077" y="324"/>
                </a:lnTo>
                <a:lnTo>
                  <a:pt x="1079" y="324"/>
                </a:lnTo>
                <a:lnTo>
                  <a:pt x="1080" y="324"/>
                </a:lnTo>
                <a:lnTo>
                  <a:pt x="1082" y="324"/>
                </a:lnTo>
                <a:lnTo>
                  <a:pt x="1082" y="326"/>
                </a:lnTo>
                <a:lnTo>
                  <a:pt x="1082" y="330"/>
                </a:lnTo>
                <a:lnTo>
                  <a:pt x="1082" y="332"/>
                </a:lnTo>
                <a:lnTo>
                  <a:pt x="1082" y="334"/>
                </a:lnTo>
                <a:lnTo>
                  <a:pt x="1082" y="336"/>
                </a:lnTo>
                <a:lnTo>
                  <a:pt x="1082" y="337"/>
                </a:lnTo>
                <a:lnTo>
                  <a:pt x="1082" y="339"/>
                </a:lnTo>
                <a:lnTo>
                  <a:pt x="1082" y="343"/>
                </a:lnTo>
                <a:lnTo>
                  <a:pt x="1082" y="345"/>
                </a:lnTo>
                <a:lnTo>
                  <a:pt x="1084" y="347"/>
                </a:lnTo>
                <a:lnTo>
                  <a:pt x="1084" y="349"/>
                </a:lnTo>
                <a:lnTo>
                  <a:pt x="1084" y="352"/>
                </a:lnTo>
                <a:lnTo>
                  <a:pt x="1086" y="354"/>
                </a:lnTo>
                <a:lnTo>
                  <a:pt x="1086" y="356"/>
                </a:lnTo>
                <a:lnTo>
                  <a:pt x="1086" y="360"/>
                </a:lnTo>
                <a:lnTo>
                  <a:pt x="1086" y="362"/>
                </a:lnTo>
                <a:lnTo>
                  <a:pt x="1086" y="364"/>
                </a:lnTo>
                <a:lnTo>
                  <a:pt x="1086" y="366"/>
                </a:lnTo>
                <a:lnTo>
                  <a:pt x="1086" y="367"/>
                </a:lnTo>
                <a:lnTo>
                  <a:pt x="1084" y="369"/>
                </a:lnTo>
                <a:lnTo>
                  <a:pt x="1084" y="369"/>
                </a:lnTo>
                <a:lnTo>
                  <a:pt x="1082" y="369"/>
                </a:lnTo>
                <a:lnTo>
                  <a:pt x="1082" y="371"/>
                </a:lnTo>
                <a:lnTo>
                  <a:pt x="1080" y="371"/>
                </a:lnTo>
                <a:lnTo>
                  <a:pt x="1079" y="371"/>
                </a:lnTo>
                <a:lnTo>
                  <a:pt x="1073" y="369"/>
                </a:lnTo>
                <a:lnTo>
                  <a:pt x="1073" y="371"/>
                </a:lnTo>
                <a:lnTo>
                  <a:pt x="1073" y="373"/>
                </a:lnTo>
                <a:lnTo>
                  <a:pt x="1073" y="375"/>
                </a:lnTo>
                <a:lnTo>
                  <a:pt x="1073" y="377"/>
                </a:lnTo>
                <a:lnTo>
                  <a:pt x="1073" y="379"/>
                </a:lnTo>
                <a:lnTo>
                  <a:pt x="1073" y="386"/>
                </a:lnTo>
                <a:lnTo>
                  <a:pt x="1073" y="388"/>
                </a:lnTo>
                <a:lnTo>
                  <a:pt x="1075" y="392"/>
                </a:lnTo>
                <a:lnTo>
                  <a:pt x="1073" y="394"/>
                </a:lnTo>
                <a:lnTo>
                  <a:pt x="1073" y="396"/>
                </a:lnTo>
                <a:lnTo>
                  <a:pt x="1073" y="397"/>
                </a:lnTo>
                <a:lnTo>
                  <a:pt x="1075" y="399"/>
                </a:lnTo>
                <a:lnTo>
                  <a:pt x="1075" y="401"/>
                </a:lnTo>
                <a:lnTo>
                  <a:pt x="1077" y="401"/>
                </a:lnTo>
                <a:lnTo>
                  <a:pt x="1077" y="403"/>
                </a:lnTo>
                <a:lnTo>
                  <a:pt x="1079" y="405"/>
                </a:lnTo>
                <a:lnTo>
                  <a:pt x="1079" y="407"/>
                </a:lnTo>
                <a:lnTo>
                  <a:pt x="1079" y="411"/>
                </a:lnTo>
                <a:lnTo>
                  <a:pt x="1080" y="412"/>
                </a:lnTo>
                <a:lnTo>
                  <a:pt x="1080" y="414"/>
                </a:lnTo>
                <a:lnTo>
                  <a:pt x="1084" y="414"/>
                </a:lnTo>
                <a:lnTo>
                  <a:pt x="1086" y="416"/>
                </a:lnTo>
                <a:lnTo>
                  <a:pt x="1088" y="416"/>
                </a:lnTo>
                <a:lnTo>
                  <a:pt x="1090" y="416"/>
                </a:lnTo>
                <a:lnTo>
                  <a:pt x="1092" y="416"/>
                </a:lnTo>
                <a:lnTo>
                  <a:pt x="1094" y="416"/>
                </a:lnTo>
                <a:lnTo>
                  <a:pt x="1095" y="414"/>
                </a:lnTo>
                <a:lnTo>
                  <a:pt x="1097" y="414"/>
                </a:lnTo>
                <a:lnTo>
                  <a:pt x="1099" y="416"/>
                </a:lnTo>
                <a:lnTo>
                  <a:pt x="1101" y="418"/>
                </a:lnTo>
                <a:lnTo>
                  <a:pt x="1105" y="420"/>
                </a:lnTo>
                <a:lnTo>
                  <a:pt x="1107" y="422"/>
                </a:lnTo>
                <a:lnTo>
                  <a:pt x="1107" y="424"/>
                </a:lnTo>
                <a:lnTo>
                  <a:pt x="1109" y="426"/>
                </a:lnTo>
                <a:lnTo>
                  <a:pt x="1109" y="427"/>
                </a:lnTo>
                <a:lnTo>
                  <a:pt x="1110" y="427"/>
                </a:lnTo>
                <a:lnTo>
                  <a:pt x="1114" y="426"/>
                </a:lnTo>
                <a:lnTo>
                  <a:pt x="1116" y="424"/>
                </a:lnTo>
                <a:lnTo>
                  <a:pt x="1118" y="422"/>
                </a:lnTo>
                <a:lnTo>
                  <a:pt x="1120" y="422"/>
                </a:lnTo>
                <a:lnTo>
                  <a:pt x="1122" y="422"/>
                </a:lnTo>
                <a:lnTo>
                  <a:pt x="1127" y="420"/>
                </a:lnTo>
                <a:lnTo>
                  <a:pt x="1129" y="420"/>
                </a:lnTo>
                <a:lnTo>
                  <a:pt x="1131" y="422"/>
                </a:lnTo>
                <a:lnTo>
                  <a:pt x="1131" y="424"/>
                </a:lnTo>
                <a:lnTo>
                  <a:pt x="1131" y="424"/>
                </a:lnTo>
                <a:lnTo>
                  <a:pt x="1131" y="426"/>
                </a:lnTo>
                <a:lnTo>
                  <a:pt x="1133" y="426"/>
                </a:lnTo>
                <a:lnTo>
                  <a:pt x="1133" y="427"/>
                </a:lnTo>
                <a:lnTo>
                  <a:pt x="1135" y="427"/>
                </a:lnTo>
                <a:lnTo>
                  <a:pt x="1137" y="427"/>
                </a:lnTo>
                <a:lnTo>
                  <a:pt x="1137" y="426"/>
                </a:lnTo>
                <a:lnTo>
                  <a:pt x="1139" y="426"/>
                </a:lnTo>
                <a:lnTo>
                  <a:pt x="1140" y="426"/>
                </a:lnTo>
                <a:lnTo>
                  <a:pt x="1142" y="426"/>
                </a:lnTo>
                <a:lnTo>
                  <a:pt x="1144" y="426"/>
                </a:lnTo>
                <a:lnTo>
                  <a:pt x="1146" y="426"/>
                </a:lnTo>
                <a:lnTo>
                  <a:pt x="1148" y="427"/>
                </a:lnTo>
                <a:lnTo>
                  <a:pt x="1150" y="427"/>
                </a:lnTo>
                <a:lnTo>
                  <a:pt x="1152" y="427"/>
                </a:lnTo>
                <a:lnTo>
                  <a:pt x="1150" y="427"/>
                </a:lnTo>
                <a:lnTo>
                  <a:pt x="1150" y="429"/>
                </a:lnTo>
                <a:lnTo>
                  <a:pt x="1150" y="431"/>
                </a:lnTo>
                <a:lnTo>
                  <a:pt x="1150" y="433"/>
                </a:lnTo>
                <a:lnTo>
                  <a:pt x="1150" y="435"/>
                </a:lnTo>
                <a:lnTo>
                  <a:pt x="1150" y="437"/>
                </a:lnTo>
                <a:lnTo>
                  <a:pt x="1150" y="439"/>
                </a:lnTo>
                <a:lnTo>
                  <a:pt x="1150" y="441"/>
                </a:lnTo>
                <a:lnTo>
                  <a:pt x="1150" y="442"/>
                </a:lnTo>
                <a:lnTo>
                  <a:pt x="1150" y="444"/>
                </a:lnTo>
                <a:lnTo>
                  <a:pt x="1150" y="446"/>
                </a:lnTo>
                <a:lnTo>
                  <a:pt x="1152" y="448"/>
                </a:lnTo>
                <a:lnTo>
                  <a:pt x="1154" y="448"/>
                </a:lnTo>
                <a:lnTo>
                  <a:pt x="1154" y="450"/>
                </a:lnTo>
                <a:lnTo>
                  <a:pt x="1155" y="452"/>
                </a:lnTo>
                <a:lnTo>
                  <a:pt x="1157" y="452"/>
                </a:lnTo>
                <a:lnTo>
                  <a:pt x="1155" y="452"/>
                </a:lnTo>
                <a:lnTo>
                  <a:pt x="1155" y="454"/>
                </a:lnTo>
                <a:lnTo>
                  <a:pt x="1155" y="456"/>
                </a:lnTo>
                <a:lnTo>
                  <a:pt x="1154" y="456"/>
                </a:lnTo>
                <a:lnTo>
                  <a:pt x="1152" y="457"/>
                </a:lnTo>
                <a:lnTo>
                  <a:pt x="1152" y="459"/>
                </a:lnTo>
                <a:lnTo>
                  <a:pt x="1152" y="461"/>
                </a:lnTo>
                <a:lnTo>
                  <a:pt x="1150" y="461"/>
                </a:lnTo>
                <a:lnTo>
                  <a:pt x="1150" y="463"/>
                </a:lnTo>
                <a:lnTo>
                  <a:pt x="1150" y="465"/>
                </a:lnTo>
                <a:lnTo>
                  <a:pt x="1148" y="467"/>
                </a:lnTo>
                <a:lnTo>
                  <a:pt x="1148" y="469"/>
                </a:lnTo>
                <a:lnTo>
                  <a:pt x="1148" y="471"/>
                </a:lnTo>
                <a:lnTo>
                  <a:pt x="1146" y="471"/>
                </a:lnTo>
                <a:lnTo>
                  <a:pt x="1144" y="471"/>
                </a:lnTo>
                <a:lnTo>
                  <a:pt x="1144" y="472"/>
                </a:lnTo>
                <a:lnTo>
                  <a:pt x="1144" y="474"/>
                </a:lnTo>
                <a:lnTo>
                  <a:pt x="1144" y="476"/>
                </a:lnTo>
                <a:lnTo>
                  <a:pt x="1144" y="478"/>
                </a:lnTo>
                <a:lnTo>
                  <a:pt x="1142" y="478"/>
                </a:lnTo>
                <a:lnTo>
                  <a:pt x="1142" y="480"/>
                </a:lnTo>
                <a:lnTo>
                  <a:pt x="1140" y="480"/>
                </a:lnTo>
                <a:lnTo>
                  <a:pt x="1140" y="482"/>
                </a:lnTo>
                <a:lnTo>
                  <a:pt x="1139" y="482"/>
                </a:lnTo>
                <a:lnTo>
                  <a:pt x="1137" y="482"/>
                </a:lnTo>
                <a:lnTo>
                  <a:pt x="1135" y="484"/>
                </a:lnTo>
                <a:lnTo>
                  <a:pt x="1135" y="486"/>
                </a:lnTo>
                <a:lnTo>
                  <a:pt x="1133" y="486"/>
                </a:lnTo>
                <a:lnTo>
                  <a:pt x="1135" y="487"/>
                </a:lnTo>
                <a:lnTo>
                  <a:pt x="1133" y="487"/>
                </a:lnTo>
                <a:lnTo>
                  <a:pt x="1133" y="489"/>
                </a:lnTo>
                <a:lnTo>
                  <a:pt x="1133" y="491"/>
                </a:lnTo>
                <a:lnTo>
                  <a:pt x="1133" y="493"/>
                </a:lnTo>
                <a:lnTo>
                  <a:pt x="1131" y="493"/>
                </a:lnTo>
                <a:lnTo>
                  <a:pt x="1131" y="493"/>
                </a:lnTo>
                <a:lnTo>
                  <a:pt x="1129" y="495"/>
                </a:lnTo>
                <a:lnTo>
                  <a:pt x="1129" y="497"/>
                </a:lnTo>
                <a:lnTo>
                  <a:pt x="1131" y="497"/>
                </a:lnTo>
                <a:lnTo>
                  <a:pt x="1131" y="497"/>
                </a:lnTo>
                <a:lnTo>
                  <a:pt x="1131" y="499"/>
                </a:lnTo>
                <a:lnTo>
                  <a:pt x="1129" y="501"/>
                </a:lnTo>
                <a:lnTo>
                  <a:pt x="1129" y="502"/>
                </a:lnTo>
                <a:lnTo>
                  <a:pt x="1127" y="502"/>
                </a:lnTo>
                <a:lnTo>
                  <a:pt x="1127" y="504"/>
                </a:lnTo>
                <a:lnTo>
                  <a:pt x="1125" y="504"/>
                </a:lnTo>
                <a:lnTo>
                  <a:pt x="1125" y="506"/>
                </a:lnTo>
                <a:lnTo>
                  <a:pt x="1124" y="506"/>
                </a:lnTo>
                <a:lnTo>
                  <a:pt x="1122" y="506"/>
                </a:lnTo>
                <a:lnTo>
                  <a:pt x="1120" y="506"/>
                </a:lnTo>
                <a:lnTo>
                  <a:pt x="1118" y="506"/>
                </a:lnTo>
                <a:lnTo>
                  <a:pt x="1116" y="506"/>
                </a:lnTo>
                <a:lnTo>
                  <a:pt x="1116" y="508"/>
                </a:lnTo>
                <a:lnTo>
                  <a:pt x="1114" y="508"/>
                </a:lnTo>
                <a:lnTo>
                  <a:pt x="1112" y="506"/>
                </a:lnTo>
                <a:lnTo>
                  <a:pt x="1112" y="504"/>
                </a:lnTo>
                <a:lnTo>
                  <a:pt x="1114" y="502"/>
                </a:lnTo>
                <a:lnTo>
                  <a:pt x="1112" y="504"/>
                </a:lnTo>
                <a:lnTo>
                  <a:pt x="1110" y="502"/>
                </a:lnTo>
                <a:lnTo>
                  <a:pt x="1109" y="502"/>
                </a:lnTo>
                <a:lnTo>
                  <a:pt x="1109" y="504"/>
                </a:lnTo>
                <a:lnTo>
                  <a:pt x="1107" y="506"/>
                </a:lnTo>
                <a:lnTo>
                  <a:pt x="1105" y="508"/>
                </a:lnTo>
                <a:lnTo>
                  <a:pt x="1105" y="510"/>
                </a:lnTo>
                <a:lnTo>
                  <a:pt x="1103" y="510"/>
                </a:lnTo>
                <a:lnTo>
                  <a:pt x="1101" y="512"/>
                </a:lnTo>
                <a:lnTo>
                  <a:pt x="1101" y="510"/>
                </a:lnTo>
                <a:lnTo>
                  <a:pt x="1099" y="512"/>
                </a:lnTo>
                <a:lnTo>
                  <a:pt x="1097" y="512"/>
                </a:lnTo>
                <a:lnTo>
                  <a:pt x="1097" y="514"/>
                </a:lnTo>
                <a:lnTo>
                  <a:pt x="1097" y="516"/>
                </a:lnTo>
                <a:lnTo>
                  <a:pt x="1095" y="516"/>
                </a:lnTo>
                <a:lnTo>
                  <a:pt x="1095" y="514"/>
                </a:lnTo>
                <a:lnTo>
                  <a:pt x="1094" y="514"/>
                </a:lnTo>
                <a:lnTo>
                  <a:pt x="1094" y="516"/>
                </a:lnTo>
                <a:lnTo>
                  <a:pt x="1094" y="517"/>
                </a:lnTo>
                <a:lnTo>
                  <a:pt x="1092" y="519"/>
                </a:lnTo>
                <a:lnTo>
                  <a:pt x="1090" y="521"/>
                </a:lnTo>
                <a:lnTo>
                  <a:pt x="1090" y="523"/>
                </a:lnTo>
                <a:lnTo>
                  <a:pt x="1088" y="523"/>
                </a:lnTo>
                <a:lnTo>
                  <a:pt x="1088" y="525"/>
                </a:lnTo>
                <a:lnTo>
                  <a:pt x="1086" y="527"/>
                </a:lnTo>
                <a:lnTo>
                  <a:pt x="1084" y="529"/>
                </a:lnTo>
                <a:lnTo>
                  <a:pt x="1084" y="531"/>
                </a:lnTo>
                <a:lnTo>
                  <a:pt x="1084" y="531"/>
                </a:lnTo>
                <a:lnTo>
                  <a:pt x="1084" y="532"/>
                </a:lnTo>
                <a:lnTo>
                  <a:pt x="1084" y="534"/>
                </a:lnTo>
                <a:lnTo>
                  <a:pt x="1082" y="536"/>
                </a:lnTo>
                <a:lnTo>
                  <a:pt x="1080" y="534"/>
                </a:lnTo>
                <a:lnTo>
                  <a:pt x="1080" y="536"/>
                </a:lnTo>
                <a:lnTo>
                  <a:pt x="1079" y="538"/>
                </a:lnTo>
                <a:lnTo>
                  <a:pt x="1079" y="540"/>
                </a:lnTo>
                <a:lnTo>
                  <a:pt x="1079" y="540"/>
                </a:lnTo>
                <a:lnTo>
                  <a:pt x="1077" y="540"/>
                </a:lnTo>
                <a:lnTo>
                  <a:pt x="1077" y="542"/>
                </a:lnTo>
                <a:lnTo>
                  <a:pt x="1077" y="544"/>
                </a:lnTo>
                <a:lnTo>
                  <a:pt x="1077" y="546"/>
                </a:lnTo>
                <a:lnTo>
                  <a:pt x="1079" y="547"/>
                </a:lnTo>
                <a:lnTo>
                  <a:pt x="1079" y="549"/>
                </a:lnTo>
                <a:lnTo>
                  <a:pt x="1079" y="551"/>
                </a:lnTo>
                <a:lnTo>
                  <a:pt x="1079" y="553"/>
                </a:lnTo>
                <a:lnTo>
                  <a:pt x="1080" y="553"/>
                </a:lnTo>
                <a:lnTo>
                  <a:pt x="1080" y="555"/>
                </a:lnTo>
                <a:lnTo>
                  <a:pt x="1080" y="557"/>
                </a:lnTo>
                <a:lnTo>
                  <a:pt x="1082" y="559"/>
                </a:lnTo>
                <a:lnTo>
                  <a:pt x="1082" y="561"/>
                </a:lnTo>
                <a:lnTo>
                  <a:pt x="1082" y="562"/>
                </a:lnTo>
                <a:lnTo>
                  <a:pt x="1082" y="564"/>
                </a:lnTo>
                <a:lnTo>
                  <a:pt x="1084" y="564"/>
                </a:lnTo>
                <a:lnTo>
                  <a:pt x="1084" y="566"/>
                </a:lnTo>
                <a:lnTo>
                  <a:pt x="1084" y="568"/>
                </a:lnTo>
                <a:lnTo>
                  <a:pt x="1084" y="570"/>
                </a:lnTo>
                <a:lnTo>
                  <a:pt x="1086" y="572"/>
                </a:lnTo>
                <a:lnTo>
                  <a:pt x="1086" y="574"/>
                </a:lnTo>
                <a:lnTo>
                  <a:pt x="1086" y="576"/>
                </a:lnTo>
                <a:lnTo>
                  <a:pt x="1086" y="577"/>
                </a:lnTo>
                <a:lnTo>
                  <a:pt x="1088" y="579"/>
                </a:lnTo>
                <a:lnTo>
                  <a:pt x="1088" y="581"/>
                </a:lnTo>
                <a:lnTo>
                  <a:pt x="1088" y="583"/>
                </a:lnTo>
                <a:lnTo>
                  <a:pt x="1090" y="585"/>
                </a:lnTo>
                <a:lnTo>
                  <a:pt x="1090" y="585"/>
                </a:lnTo>
                <a:lnTo>
                  <a:pt x="1090" y="587"/>
                </a:lnTo>
                <a:lnTo>
                  <a:pt x="1090" y="589"/>
                </a:lnTo>
                <a:lnTo>
                  <a:pt x="1092" y="589"/>
                </a:lnTo>
                <a:lnTo>
                  <a:pt x="1092" y="591"/>
                </a:lnTo>
                <a:lnTo>
                  <a:pt x="1092" y="592"/>
                </a:lnTo>
                <a:lnTo>
                  <a:pt x="1094" y="594"/>
                </a:lnTo>
                <a:lnTo>
                  <a:pt x="1094" y="596"/>
                </a:lnTo>
                <a:lnTo>
                  <a:pt x="1094" y="598"/>
                </a:lnTo>
                <a:lnTo>
                  <a:pt x="1095" y="600"/>
                </a:lnTo>
                <a:lnTo>
                  <a:pt x="1095" y="602"/>
                </a:lnTo>
                <a:lnTo>
                  <a:pt x="1097" y="604"/>
                </a:lnTo>
                <a:lnTo>
                  <a:pt x="1097" y="606"/>
                </a:lnTo>
                <a:lnTo>
                  <a:pt x="1099" y="606"/>
                </a:lnTo>
                <a:lnTo>
                  <a:pt x="1099" y="607"/>
                </a:lnTo>
                <a:lnTo>
                  <a:pt x="1101" y="609"/>
                </a:lnTo>
                <a:lnTo>
                  <a:pt x="1101" y="611"/>
                </a:lnTo>
                <a:lnTo>
                  <a:pt x="1101" y="613"/>
                </a:lnTo>
                <a:lnTo>
                  <a:pt x="1103" y="613"/>
                </a:lnTo>
                <a:lnTo>
                  <a:pt x="1103" y="615"/>
                </a:lnTo>
                <a:lnTo>
                  <a:pt x="1105" y="617"/>
                </a:lnTo>
                <a:lnTo>
                  <a:pt x="1105" y="619"/>
                </a:lnTo>
                <a:lnTo>
                  <a:pt x="1105" y="621"/>
                </a:lnTo>
                <a:lnTo>
                  <a:pt x="1105" y="622"/>
                </a:lnTo>
                <a:lnTo>
                  <a:pt x="1105" y="624"/>
                </a:lnTo>
                <a:lnTo>
                  <a:pt x="1105" y="626"/>
                </a:lnTo>
                <a:lnTo>
                  <a:pt x="1107" y="626"/>
                </a:lnTo>
                <a:lnTo>
                  <a:pt x="1105" y="628"/>
                </a:lnTo>
                <a:lnTo>
                  <a:pt x="1105" y="630"/>
                </a:lnTo>
                <a:lnTo>
                  <a:pt x="1103" y="630"/>
                </a:lnTo>
                <a:lnTo>
                  <a:pt x="1101" y="630"/>
                </a:lnTo>
                <a:lnTo>
                  <a:pt x="1099" y="630"/>
                </a:lnTo>
                <a:lnTo>
                  <a:pt x="1097" y="630"/>
                </a:lnTo>
                <a:lnTo>
                  <a:pt x="1095" y="630"/>
                </a:lnTo>
                <a:lnTo>
                  <a:pt x="1092" y="630"/>
                </a:lnTo>
                <a:lnTo>
                  <a:pt x="1090" y="630"/>
                </a:lnTo>
                <a:lnTo>
                  <a:pt x="1088" y="630"/>
                </a:lnTo>
                <a:lnTo>
                  <a:pt x="1084" y="630"/>
                </a:lnTo>
                <a:lnTo>
                  <a:pt x="1084" y="630"/>
                </a:lnTo>
                <a:lnTo>
                  <a:pt x="1082" y="630"/>
                </a:lnTo>
                <a:lnTo>
                  <a:pt x="1080" y="630"/>
                </a:lnTo>
                <a:lnTo>
                  <a:pt x="1079" y="630"/>
                </a:lnTo>
                <a:lnTo>
                  <a:pt x="1075" y="630"/>
                </a:lnTo>
                <a:lnTo>
                  <a:pt x="1069" y="632"/>
                </a:lnTo>
                <a:lnTo>
                  <a:pt x="1067" y="634"/>
                </a:lnTo>
                <a:lnTo>
                  <a:pt x="1065" y="634"/>
                </a:lnTo>
                <a:lnTo>
                  <a:pt x="1062" y="632"/>
                </a:lnTo>
                <a:lnTo>
                  <a:pt x="1060" y="632"/>
                </a:lnTo>
                <a:lnTo>
                  <a:pt x="1058" y="632"/>
                </a:lnTo>
                <a:lnTo>
                  <a:pt x="1056" y="632"/>
                </a:lnTo>
                <a:lnTo>
                  <a:pt x="1054" y="634"/>
                </a:lnTo>
                <a:lnTo>
                  <a:pt x="1052" y="634"/>
                </a:lnTo>
                <a:lnTo>
                  <a:pt x="1050" y="634"/>
                </a:lnTo>
                <a:lnTo>
                  <a:pt x="1047" y="634"/>
                </a:lnTo>
                <a:lnTo>
                  <a:pt x="1045" y="634"/>
                </a:lnTo>
                <a:lnTo>
                  <a:pt x="1041" y="636"/>
                </a:lnTo>
                <a:lnTo>
                  <a:pt x="1037" y="637"/>
                </a:lnTo>
                <a:lnTo>
                  <a:pt x="1035" y="637"/>
                </a:lnTo>
                <a:lnTo>
                  <a:pt x="1035" y="639"/>
                </a:lnTo>
                <a:lnTo>
                  <a:pt x="1034" y="639"/>
                </a:lnTo>
                <a:lnTo>
                  <a:pt x="1032" y="639"/>
                </a:lnTo>
                <a:lnTo>
                  <a:pt x="1030" y="639"/>
                </a:lnTo>
                <a:lnTo>
                  <a:pt x="1028" y="641"/>
                </a:lnTo>
                <a:lnTo>
                  <a:pt x="1026" y="641"/>
                </a:lnTo>
                <a:lnTo>
                  <a:pt x="1024" y="641"/>
                </a:lnTo>
                <a:lnTo>
                  <a:pt x="1022" y="641"/>
                </a:lnTo>
                <a:lnTo>
                  <a:pt x="1020" y="643"/>
                </a:lnTo>
                <a:lnTo>
                  <a:pt x="1019" y="643"/>
                </a:lnTo>
                <a:lnTo>
                  <a:pt x="1017" y="645"/>
                </a:lnTo>
                <a:lnTo>
                  <a:pt x="1015" y="645"/>
                </a:lnTo>
                <a:lnTo>
                  <a:pt x="1013" y="645"/>
                </a:lnTo>
                <a:lnTo>
                  <a:pt x="1011" y="645"/>
                </a:lnTo>
                <a:lnTo>
                  <a:pt x="1005" y="645"/>
                </a:lnTo>
                <a:lnTo>
                  <a:pt x="1000" y="645"/>
                </a:lnTo>
                <a:lnTo>
                  <a:pt x="996" y="643"/>
                </a:lnTo>
                <a:lnTo>
                  <a:pt x="996" y="641"/>
                </a:lnTo>
                <a:lnTo>
                  <a:pt x="994" y="641"/>
                </a:lnTo>
                <a:lnTo>
                  <a:pt x="992" y="639"/>
                </a:lnTo>
                <a:lnTo>
                  <a:pt x="990" y="639"/>
                </a:lnTo>
                <a:lnTo>
                  <a:pt x="989" y="641"/>
                </a:lnTo>
                <a:lnTo>
                  <a:pt x="983" y="639"/>
                </a:lnTo>
                <a:lnTo>
                  <a:pt x="979" y="641"/>
                </a:lnTo>
                <a:lnTo>
                  <a:pt x="977" y="641"/>
                </a:lnTo>
                <a:lnTo>
                  <a:pt x="974" y="641"/>
                </a:lnTo>
                <a:lnTo>
                  <a:pt x="972" y="641"/>
                </a:lnTo>
                <a:lnTo>
                  <a:pt x="970" y="639"/>
                </a:lnTo>
                <a:lnTo>
                  <a:pt x="949" y="647"/>
                </a:lnTo>
                <a:lnTo>
                  <a:pt x="942" y="649"/>
                </a:lnTo>
                <a:lnTo>
                  <a:pt x="936" y="651"/>
                </a:lnTo>
                <a:lnTo>
                  <a:pt x="930" y="654"/>
                </a:lnTo>
                <a:lnTo>
                  <a:pt x="927" y="656"/>
                </a:lnTo>
                <a:lnTo>
                  <a:pt x="925" y="660"/>
                </a:lnTo>
                <a:lnTo>
                  <a:pt x="923" y="664"/>
                </a:lnTo>
                <a:lnTo>
                  <a:pt x="921" y="669"/>
                </a:lnTo>
                <a:lnTo>
                  <a:pt x="921" y="675"/>
                </a:lnTo>
                <a:lnTo>
                  <a:pt x="921" y="679"/>
                </a:lnTo>
                <a:lnTo>
                  <a:pt x="921" y="684"/>
                </a:lnTo>
                <a:lnTo>
                  <a:pt x="921" y="688"/>
                </a:lnTo>
                <a:lnTo>
                  <a:pt x="921" y="692"/>
                </a:lnTo>
                <a:lnTo>
                  <a:pt x="921" y="696"/>
                </a:lnTo>
                <a:lnTo>
                  <a:pt x="921" y="698"/>
                </a:lnTo>
                <a:lnTo>
                  <a:pt x="921" y="699"/>
                </a:lnTo>
                <a:lnTo>
                  <a:pt x="921" y="705"/>
                </a:lnTo>
                <a:lnTo>
                  <a:pt x="904" y="750"/>
                </a:lnTo>
                <a:lnTo>
                  <a:pt x="902" y="752"/>
                </a:lnTo>
                <a:lnTo>
                  <a:pt x="902" y="756"/>
                </a:lnTo>
                <a:lnTo>
                  <a:pt x="899" y="758"/>
                </a:lnTo>
                <a:lnTo>
                  <a:pt x="899" y="761"/>
                </a:lnTo>
                <a:lnTo>
                  <a:pt x="895" y="769"/>
                </a:lnTo>
                <a:lnTo>
                  <a:pt x="893" y="773"/>
                </a:lnTo>
                <a:lnTo>
                  <a:pt x="897" y="776"/>
                </a:lnTo>
                <a:lnTo>
                  <a:pt x="899" y="778"/>
                </a:lnTo>
                <a:lnTo>
                  <a:pt x="899" y="780"/>
                </a:lnTo>
                <a:lnTo>
                  <a:pt x="897" y="786"/>
                </a:lnTo>
                <a:lnTo>
                  <a:pt x="893" y="788"/>
                </a:lnTo>
                <a:lnTo>
                  <a:pt x="893" y="793"/>
                </a:lnTo>
                <a:lnTo>
                  <a:pt x="889" y="801"/>
                </a:lnTo>
                <a:lnTo>
                  <a:pt x="885" y="803"/>
                </a:lnTo>
                <a:lnTo>
                  <a:pt x="884" y="803"/>
                </a:lnTo>
                <a:lnTo>
                  <a:pt x="884" y="804"/>
                </a:lnTo>
                <a:lnTo>
                  <a:pt x="882" y="804"/>
                </a:lnTo>
                <a:lnTo>
                  <a:pt x="880" y="804"/>
                </a:lnTo>
                <a:lnTo>
                  <a:pt x="878" y="806"/>
                </a:lnTo>
                <a:lnTo>
                  <a:pt x="876" y="806"/>
                </a:lnTo>
                <a:lnTo>
                  <a:pt x="874" y="808"/>
                </a:lnTo>
                <a:lnTo>
                  <a:pt x="872" y="808"/>
                </a:lnTo>
                <a:lnTo>
                  <a:pt x="872" y="808"/>
                </a:lnTo>
                <a:lnTo>
                  <a:pt x="870" y="808"/>
                </a:lnTo>
                <a:lnTo>
                  <a:pt x="869" y="810"/>
                </a:lnTo>
                <a:lnTo>
                  <a:pt x="867" y="810"/>
                </a:lnTo>
                <a:lnTo>
                  <a:pt x="865" y="812"/>
                </a:lnTo>
                <a:lnTo>
                  <a:pt x="865" y="814"/>
                </a:lnTo>
                <a:lnTo>
                  <a:pt x="865" y="816"/>
                </a:lnTo>
                <a:lnTo>
                  <a:pt x="865" y="818"/>
                </a:lnTo>
                <a:lnTo>
                  <a:pt x="863" y="818"/>
                </a:lnTo>
                <a:lnTo>
                  <a:pt x="861" y="819"/>
                </a:lnTo>
                <a:lnTo>
                  <a:pt x="859" y="819"/>
                </a:lnTo>
                <a:lnTo>
                  <a:pt x="857" y="821"/>
                </a:lnTo>
                <a:lnTo>
                  <a:pt x="857" y="823"/>
                </a:lnTo>
                <a:lnTo>
                  <a:pt x="857" y="825"/>
                </a:lnTo>
                <a:lnTo>
                  <a:pt x="857" y="827"/>
                </a:lnTo>
                <a:lnTo>
                  <a:pt x="855" y="829"/>
                </a:lnTo>
                <a:lnTo>
                  <a:pt x="855" y="831"/>
                </a:lnTo>
                <a:lnTo>
                  <a:pt x="854" y="833"/>
                </a:lnTo>
                <a:lnTo>
                  <a:pt x="854" y="834"/>
                </a:lnTo>
                <a:lnTo>
                  <a:pt x="852" y="838"/>
                </a:lnTo>
                <a:lnTo>
                  <a:pt x="850" y="840"/>
                </a:lnTo>
                <a:lnTo>
                  <a:pt x="848" y="842"/>
                </a:lnTo>
                <a:lnTo>
                  <a:pt x="848" y="844"/>
                </a:lnTo>
                <a:lnTo>
                  <a:pt x="848" y="846"/>
                </a:lnTo>
                <a:lnTo>
                  <a:pt x="846" y="848"/>
                </a:lnTo>
                <a:lnTo>
                  <a:pt x="846" y="849"/>
                </a:lnTo>
                <a:lnTo>
                  <a:pt x="846" y="851"/>
                </a:lnTo>
                <a:lnTo>
                  <a:pt x="844" y="851"/>
                </a:lnTo>
                <a:lnTo>
                  <a:pt x="842" y="853"/>
                </a:lnTo>
                <a:lnTo>
                  <a:pt x="840" y="853"/>
                </a:lnTo>
                <a:lnTo>
                  <a:pt x="840" y="855"/>
                </a:lnTo>
                <a:lnTo>
                  <a:pt x="840" y="857"/>
                </a:lnTo>
                <a:lnTo>
                  <a:pt x="839" y="859"/>
                </a:lnTo>
                <a:lnTo>
                  <a:pt x="839" y="861"/>
                </a:lnTo>
                <a:lnTo>
                  <a:pt x="837" y="863"/>
                </a:lnTo>
                <a:lnTo>
                  <a:pt x="837" y="864"/>
                </a:lnTo>
                <a:lnTo>
                  <a:pt x="835" y="866"/>
                </a:lnTo>
                <a:lnTo>
                  <a:pt x="833" y="868"/>
                </a:lnTo>
                <a:lnTo>
                  <a:pt x="833" y="870"/>
                </a:lnTo>
                <a:lnTo>
                  <a:pt x="831" y="872"/>
                </a:lnTo>
                <a:lnTo>
                  <a:pt x="827" y="872"/>
                </a:lnTo>
                <a:lnTo>
                  <a:pt x="825" y="874"/>
                </a:lnTo>
                <a:lnTo>
                  <a:pt x="822" y="876"/>
                </a:lnTo>
                <a:lnTo>
                  <a:pt x="818" y="878"/>
                </a:lnTo>
                <a:lnTo>
                  <a:pt x="816" y="879"/>
                </a:lnTo>
                <a:lnTo>
                  <a:pt x="816" y="881"/>
                </a:lnTo>
                <a:lnTo>
                  <a:pt x="814" y="881"/>
                </a:lnTo>
                <a:lnTo>
                  <a:pt x="812" y="883"/>
                </a:lnTo>
                <a:lnTo>
                  <a:pt x="810" y="885"/>
                </a:lnTo>
                <a:lnTo>
                  <a:pt x="810" y="887"/>
                </a:lnTo>
                <a:lnTo>
                  <a:pt x="809" y="887"/>
                </a:lnTo>
                <a:lnTo>
                  <a:pt x="809" y="889"/>
                </a:lnTo>
                <a:lnTo>
                  <a:pt x="807" y="891"/>
                </a:lnTo>
                <a:lnTo>
                  <a:pt x="805" y="891"/>
                </a:lnTo>
                <a:lnTo>
                  <a:pt x="805" y="893"/>
                </a:lnTo>
                <a:lnTo>
                  <a:pt x="803" y="893"/>
                </a:lnTo>
                <a:lnTo>
                  <a:pt x="803" y="894"/>
                </a:lnTo>
                <a:lnTo>
                  <a:pt x="803" y="896"/>
                </a:lnTo>
                <a:lnTo>
                  <a:pt x="801" y="898"/>
                </a:lnTo>
                <a:lnTo>
                  <a:pt x="799" y="900"/>
                </a:lnTo>
                <a:lnTo>
                  <a:pt x="799" y="902"/>
                </a:lnTo>
                <a:lnTo>
                  <a:pt x="799" y="904"/>
                </a:lnTo>
                <a:lnTo>
                  <a:pt x="799" y="906"/>
                </a:lnTo>
                <a:lnTo>
                  <a:pt x="797" y="908"/>
                </a:lnTo>
                <a:lnTo>
                  <a:pt x="799" y="909"/>
                </a:lnTo>
                <a:lnTo>
                  <a:pt x="799" y="911"/>
                </a:lnTo>
                <a:lnTo>
                  <a:pt x="797" y="913"/>
                </a:lnTo>
                <a:lnTo>
                  <a:pt x="795" y="915"/>
                </a:lnTo>
                <a:lnTo>
                  <a:pt x="793" y="915"/>
                </a:lnTo>
                <a:lnTo>
                  <a:pt x="793" y="917"/>
                </a:lnTo>
                <a:lnTo>
                  <a:pt x="792" y="919"/>
                </a:lnTo>
                <a:lnTo>
                  <a:pt x="792" y="921"/>
                </a:lnTo>
                <a:lnTo>
                  <a:pt x="792" y="923"/>
                </a:lnTo>
                <a:lnTo>
                  <a:pt x="790" y="924"/>
                </a:lnTo>
                <a:lnTo>
                  <a:pt x="788" y="924"/>
                </a:lnTo>
                <a:lnTo>
                  <a:pt x="786" y="926"/>
                </a:lnTo>
                <a:lnTo>
                  <a:pt x="784" y="928"/>
                </a:lnTo>
                <a:lnTo>
                  <a:pt x="782" y="928"/>
                </a:lnTo>
                <a:lnTo>
                  <a:pt x="780" y="928"/>
                </a:lnTo>
                <a:lnTo>
                  <a:pt x="778" y="930"/>
                </a:lnTo>
                <a:lnTo>
                  <a:pt x="775" y="932"/>
                </a:lnTo>
                <a:lnTo>
                  <a:pt x="773" y="936"/>
                </a:lnTo>
                <a:lnTo>
                  <a:pt x="769" y="939"/>
                </a:lnTo>
                <a:lnTo>
                  <a:pt x="767" y="943"/>
                </a:lnTo>
                <a:lnTo>
                  <a:pt x="767" y="943"/>
                </a:lnTo>
                <a:lnTo>
                  <a:pt x="765" y="943"/>
                </a:lnTo>
                <a:lnTo>
                  <a:pt x="765" y="945"/>
                </a:lnTo>
                <a:lnTo>
                  <a:pt x="763" y="945"/>
                </a:lnTo>
                <a:lnTo>
                  <a:pt x="762" y="947"/>
                </a:lnTo>
                <a:lnTo>
                  <a:pt x="762" y="949"/>
                </a:lnTo>
                <a:lnTo>
                  <a:pt x="762" y="951"/>
                </a:lnTo>
                <a:lnTo>
                  <a:pt x="762" y="953"/>
                </a:lnTo>
                <a:lnTo>
                  <a:pt x="762" y="954"/>
                </a:lnTo>
                <a:lnTo>
                  <a:pt x="762" y="956"/>
                </a:lnTo>
                <a:lnTo>
                  <a:pt x="762" y="958"/>
                </a:lnTo>
                <a:lnTo>
                  <a:pt x="760" y="960"/>
                </a:lnTo>
                <a:lnTo>
                  <a:pt x="756" y="960"/>
                </a:lnTo>
                <a:lnTo>
                  <a:pt x="754" y="962"/>
                </a:lnTo>
                <a:lnTo>
                  <a:pt x="752" y="962"/>
                </a:lnTo>
                <a:lnTo>
                  <a:pt x="750" y="964"/>
                </a:lnTo>
                <a:lnTo>
                  <a:pt x="750" y="966"/>
                </a:lnTo>
                <a:lnTo>
                  <a:pt x="750" y="968"/>
                </a:lnTo>
                <a:lnTo>
                  <a:pt x="750" y="969"/>
                </a:lnTo>
                <a:lnTo>
                  <a:pt x="748" y="971"/>
                </a:lnTo>
                <a:lnTo>
                  <a:pt x="747" y="973"/>
                </a:lnTo>
                <a:lnTo>
                  <a:pt x="745" y="973"/>
                </a:lnTo>
                <a:lnTo>
                  <a:pt x="743" y="973"/>
                </a:lnTo>
                <a:lnTo>
                  <a:pt x="743" y="975"/>
                </a:lnTo>
                <a:lnTo>
                  <a:pt x="743" y="977"/>
                </a:lnTo>
                <a:lnTo>
                  <a:pt x="741" y="979"/>
                </a:lnTo>
                <a:lnTo>
                  <a:pt x="739" y="981"/>
                </a:lnTo>
                <a:lnTo>
                  <a:pt x="737" y="981"/>
                </a:lnTo>
                <a:lnTo>
                  <a:pt x="735" y="981"/>
                </a:lnTo>
                <a:lnTo>
                  <a:pt x="735" y="983"/>
                </a:lnTo>
                <a:lnTo>
                  <a:pt x="733" y="983"/>
                </a:lnTo>
                <a:lnTo>
                  <a:pt x="733" y="984"/>
                </a:lnTo>
                <a:lnTo>
                  <a:pt x="732" y="986"/>
                </a:lnTo>
                <a:lnTo>
                  <a:pt x="732" y="988"/>
                </a:lnTo>
                <a:lnTo>
                  <a:pt x="732" y="988"/>
                </a:lnTo>
                <a:lnTo>
                  <a:pt x="733" y="990"/>
                </a:lnTo>
                <a:lnTo>
                  <a:pt x="733" y="992"/>
                </a:lnTo>
                <a:lnTo>
                  <a:pt x="735" y="992"/>
                </a:lnTo>
                <a:lnTo>
                  <a:pt x="735" y="994"/>
                </a:lnTo>
                <a:lnTo>
                  <a:pt x="735" y="996"/>
                </a:lnTo>
                <a:lnTo>
                  <a:pt x="735" y="998"/>
                </a:lnTo>
                <a:lnTo>
                  <a:pt x="735" y="999"/>
                </a:lnTo>
                <a:lnTo>
                  <a:pt x="737" y="1001"/>
                </a:lnTo>
                <a:lnTo>
                  <a:pt x="737" y="1003"/>
                </a:lnTo>
                <a:lnTo>
                  <a:pt x="739" y="1007"/>
                </a:lnTo>
                <a:lnTo>
                  <a:pt x="739" y="1009"/>
                </a:lnTo>
                <a:lnTo>
                  <a:pt x="741" y="1011"/>
                </a:lnTo>
                <a:lnTo>
                  <a:pt x="739" y="1013"/>
                </a:lnTo>
                <a:lnTo>
                  <a:pt x="739" y="1014"/>
                </a:lnTo>
                <a:lnTo>
                  <a:pt x="741" y="1016"/>
                </a:lnTo>
                <a:lnTo>
                  <a:pt x="743" y="1016"/>
                </a:lnTo>
                <a:lnTo>
                  <a:pt x="743" y="1018"/>
                </a:lnTo>
                <a:lnTo>
                  <a:pt x="743" y="1020"/>
                </a:lnTo>
                <a:lnTo>
                  <a:pt x="743" y="1022"/>
                </a:lnTo>
                <a:lnTo>
                  <a:pt x="743" y="1024"/>
                </a:lnTo>
                <a:lnTo>
                  <a:pt x="743" y="1026"/>
                </a:lnTo>
                <a:lnTo>
                  <a:pt x="743" y="1028"/>
                </a:lnTo>
                <a:lnTo>
                  <a:pt x="743" y="1029"/>
                </a:lnTo>
                <a:lnTo>
                  <a:pt x="741" y="1031"/>
                </a:lnTo>
                <a:lnTo>
                  <a:pt x="741" y="1031"/>
                </a:lnTo>
                <a:lnTo>
                  <a:pt x="739" y="1033"/>
                </a:lnTo>
                <a:lnTo>
                  <a:pt x="737" y="1035"/>
                </a:lnTo>
                <a:lnTo>
                  <a:pt x="737" y="1037"/>
                </a:lnTo>
                <a:lnTo>
                  <a:pt x="735" y="1037"/>
                </a:lnTo>
                <a:lnTo>
                  <a:pt x="735" y="1039"/>
                </a:lnTo>
                <a:lnTo>
                  <a:pt x="733" y="1041"/>
                </a:lnTo>
                <a:lnTo>
                  <a:pt x="733" y="1043"/>
                </a:lnTo>
                <a:lnTo>
                  <a:pt x="733" y="1044"/>
                </a:lnTo>
                <a:lnTo>
                  <a:pt x="732" y="1046"/>
                </a:lnTo>
                <a:lnTo>
                  <a:pt x="733" y="1048"/>
                </a:lnTo>
                <a:lnTo>
                  <a:pt x="733" y="1050"/>
                </a:lnTo>
                <a:lnTo>
                  <a:pt x="733" y="1052"/>
                </a:lnTo>
                <a:lnTo>
                  <a:pt x="732" y="1054"/>
                </a:lnTo>
                <a:lnTo>
                  <a:pt x="732" y="1056"/>
                </a:lnTo>
                <a:lnTo>
                  <a:pt x="732" y="1058"/>
                </a:lnTo>
                <a:lnTo>
                  <a:pt x="732" y="1059"/>
                </a:lnTo>
                <a:lnTo>
                  <a:pt x="730" y="1059"/>
                </a:lnTo>
                <a:lnTo>
                  <a:pt x="728" y="1061"/>
                </a:lnTo>
                <a:lnTo>
                  <a:pt x="728" y="1063"/>
                </a:lnTo>
                <a:lnTo>
                  <a:pt x="728" y="1065"/>
                </a:lnTo>
                <a:lnTo>
                  <a:pt x="728" y="1067"/>
                </a:lnTo>
                <a:lnTo>
                  <a:pt x="726" y="1069"/>
                </a:lnTo>
                <a:lnTo>
                  <a:pt x="724" y="1071"/>
                </a:lnTo>
                <a:lnTo>
                  <a:pt x="722" y="1071"/>
                </a:lnTo>
                <a:lnTo>
                  <a:pt x="722" y="1073"/>
                </a:lnTo>
                <a:lnTo>
                  <a:pt x="722" y="1074"/>
                </a:lnTo>
                <a:lnTo>
                  <a:pt x="724" y="1076"/>
                </a:lnTo>
                <a:lnTo>
                  <a:pt x="722" y="1076"/>
                </a:lnTo>
                <a:lnTo>
                  <a:pt x="722" y="1078"/>
                </a:lnTo>
                <a:lnTo>
                  <a:pt x="720" y="1078"/>
                </a:lnTo>
                <a:lnTo>
                  <a:pt x="720" y="1080"/>
                </a:lnTo>
                <a:lnTo>
                  <a:pt x="720" y="1084"/>
                </a:lnTo>
                <a:lnTo>
                  <a:pt x="720" y="1086"/>
                </a:lnTo>
                <a:lnTo>
                  <a:pt x="717" y="1088"/>
                </a:lnTo>
                <a:lnTo>
                  <a:pt x="715" y="1088"/>
                </a:lnTo>
                <a:lnTo>
                  <a:pt x="713" y="1089"/>
                </a:lnTo>
                <a:lnTo>
                  <a:pt x="713" y="1091"/>
                </a:lnTo>
                <a:lnTo>
                  <a:pt x="713" y="1093"/>
                </a:lnTo>
                <a:lnTo>
                  <a:pt x="715" y="1093"/>
                </a:lnTo>
                <a:lnTo>
                  <a:pt x="715" y="1095"/>
                </a:lnTo>
                <a:lnTo>
                  <a:pt x="715" y="1097"/>
                </a:lnTo>
                <a:lnTo>
                  <a:pt x="713" y="1097"/>
                </a:lnTo>
                <a:lnTo>
                  <a:pt x="713" y="1099"/>
                </a:lnTo>
                <a:lnTo>
                  <a:pt x="711" y="1099"/>
                </a:lnTo>
                <a:lnTo>
                  <a:pt x="709" y="1101"/>
                </a:lnTo>
                <a:lnTo>
                  <a:pt x="709" y="1103"/>
                </a:lnTo>
                <a:lnTo>
                  <a:pt x="709" y="1104"/>
                </a:lnTo>
                <a:lnTo>
                  <a:pt x="711" y="1106"/>
                </a:lnTo>
                <a:lnTo>
                  <a:pt x="711" y="1108"/>
                </a:lnTo>
                <a:lnTo>
                  <a:pt x="713" y="1108"/>
                </a:lnTo>
                <a:lnTo>
                  <a:pt x="715" y="1110"/>
                </a:lnTo>
                <a:lnTo>
                  <a:pt x="715" y="1112"/>
                </a:lnTo>
                <a:lnTo>
                  <a:pt x="713" y="1114"/>
                </a:lnTo>
                <a:lnTo>
                  <a:pt x="713" y="1116"/>
                </a:lnTo>
                <a:lnTo>
                  <a:pt x="713" y="1118"/>
                </a:lnTo>
                <a:lnTo>
                  <a:pt x="715" y="1118"/>
                </a:lnTo>
                <a:lnTo>
                  <a:pt x="715" y="1119"/>
                </a:lnTo>
                <a:lnTo>
                  <a:pt x="717" y="1121"/>
                </a:lnTo>
                <a:lnTo>
                  <a:pt x="718" y="1121"/>
                </a:lnTo>
                <a:lnTo>
                  <a:pt x="720" y="1121"/>
                </a:lnTo>
                <a:lnTo>
                  <a:pt x="720" y="1123"/>
                </a:lnTo>
                <a:lnTo>
                  <a:pt x="720" y="1125"/>
                </a:lnTo>
                <a:lnTo>
                  <a:pt x="720" y="1127"/>
                </a:lnTo>
                <a:lnTo>
                  <a:pt x="720" y="1129"/>
                </a:lnTo>
                <a:lnTo>
                  <a:pt x="722" y="1129"/>
                </a:lnTo>
                <a:lnTo>
                  <a:pt x="722" y="1131"/>
                </a:lnTo>
                <a:lnTo>
                  <a:pt x="722" y="1133"/>
                </a:lnTo>
                <a:lnTo>
                  <a:pt x="722" y="1135"/>
                </a:lnTo>
                <a:lnTo>
                  <a:pt x="720" y="1136"/>
                </a:lnTo>
                <a:lnTo>
                  <a:pt x="718" y="1138"/>
                </a:lnTo>
                <a:lnTo>
                  <a:pt x="718" y="1140"/>
                </a:lnTo>
                <a:lnTo>
                  <a:pt x="718" y="1142"/>
                </a:lnTo>
                <a:lnTo>
                  <a:pt x="720" y="1144"/>
                </a:lnTo>
                <a:lnTo>
                  <a:pt x="722" y="1144"/>
                </a:lnTo>
                <a:lnTo>
                  <a:pt x="724" y="1144"/>
                </a:lnTo>
                <a:lnTo>
                  <a:pt x="726" y="1144"/>
                </a:lnTo>
                <a:lnTo>
                  <a:pt x="728" y="1146"/>
                </a:lnTo>
                <a:lnTo>
                  <a:pt x="730" y="1146"/>
                </a:lnTo>
                <a:lnTo>
                  <a:pt x="730" y="1148"/>
                </a:lnTo>
                <a:lnTo>
                  <a:pt x="732" y="1148"/>
                </a:lnTo>
                <a:lnTo>
                  <a:pt x="732" y="1150"/>
                </a:lnTo>
                <a:lnTo>
                  <a:pt x="733" y="1151"/>
                </a:lnTo>
                <a:lnTo>
                  <a:pt x="735" y="1153"/>
                </a:lnTo>
                <a:lnTo>
                  <a:pt x="735" y="1155"/>
                </a:lnTo>
                <a:lnTo>
                  <a:pt x="735" y="1157"/>
                </a:lnTo>
                <a:lnTo>
                  <a:pt x="735" y="1159"/>
                </a:lnTo>
                <a:lnTo>
                  <a:pt x="735" y="1161"/>
                </a:lnTo>
                <a:lnTo>
                  <a:pt x="735" y="1163"/>
                </a:lnTo>
                <a:lnTo>
                  <a:pt x="733" y="1165"/>
                </a:lnTo>
                <a:lnTo>
                  <a:pt x="732" y="1165"/>
                </a:lnTo>
                <a:lnTo>
                  <a:pt x="730" y="1165"/>
                </a:lnTo>
                <a:lnTo>
                  <a:pt x="728" y="1165"/>
                </a:lnTo>
                <a:lnTo>
                  <a:pt x="728" y="1166"/>
                </a:lnTo>
                <a:lnTo>
                  <a:pt x="728" y="1166"/>
                </a:lnTo>
                <a:lnTo>
                  <a:pt x="732" y="1168"/>
                </a:lnTo>
                <a:lnTo>
                  <a:pt x="732" y="1170"/>
                </a:lnTo>
                <a:lnTo>
                  <a:pt x="733" y="1172"/>
                </a:lnTo>
                <a:lnTo>
                  <a:pt x="735" y="1172"/>
                </a:lnTo>
                <a:lnTo>
                  <a:pt x="735" y="1174"/>
                </a:lnTo>
                <a:lnTo>
                  <a:pt x="733" y="1176"/>
                </a:lnTo>
                <a:lnTo>
                  <a:pt x="732" y="1178"/>
                </a:lnTo>
                <a:lnTo>
                  <a:pt x="730" y="1176"/>
                </a:lnTo>
                <a:lnTo>
                  <a:pt x="728" y="1178"/>
                </a:lnTo>
                <a:lnTo>
                  <a:pt x="728" y="1181"/>
                </a:lnTo>
                <a:lnTo>
                  <a:pt x="730" y="1181"/>
                </a:lnTo>
                <a:lnTo>
                  <a:pt x="730" y="1183"/>
                </a:lnTo>
                <a:lnTo>
                  <a:pt x="730" y="1187"/>
                </a:lnTo>
                <a:lnTo>
                  <a:pt x="730" y="1189"/>
                </a:lnTo>
                <a:lnTo>
                  <a:pt x="730" y="1191"/>
                </a:lnTo>
                <a:lnTo>
                  <a:pt x="730" y="1193"/>
                </a:lnTo>
                <a:lnTo>
                  <a:pt x="733" y="1195"/>
                </a:lnTo>
                <a:lnTo>
                  <a:pt x="737" y="1196"/>
                </a:lnTo>
                <a:lnTo>
                  <a:pt x="739" y="1198"/>
                </a:lnTo>
                <a:lnTo>
                  <a:pt x="741" y="1200"/>
                </a:lnTo>
                <a:lnTo>
                  <a:pt x="743" y="1200"/>
                </a:lnTo>
                <a:lnTo>
                  <a:pt x="745" y="1200"/>
                </a:lnTo>
                <a:lnTo>
                  <a:pt x="745" y="1202"/>
                </a:lnTo>
                <a:lnTo>
                  <a:pt x="745" y="1204"/>
                </a:lnTo>
                <a:lnTo>
                  <a:pt x="747" y="1206"/>
                </a:lnTo>
                <a:lnTo>
                  <a:pt x="747" y="1208"/>
                </a:lnTo>
                <a:lnTo>
                  <a:pt x="745" y="1208"/>
                </a:lnTo>
                <a:lnTo>
                  <a:pt x="743" y="1208"/>
                </a:lnTo>
                <a:lnTo>
                  <a:pt x="741" y="1208"/>
                </a:lnTo>
                <a:lnTo>
                  <a:pt x="739" y="1208"/>
                </a:lnTo>
                <a:lnTo>
                  <a:pt x="737" y="1210"/>
                </a:lnTo>
                <a:lnTo>
                  <a:pt x="737" y="1211"/>
                </a:lnTo>
                <a:lnTo>
                  <a:pt x="737" y="1211"/>
                </a:lnTo>
                <a:lnTo>
                  <a:pt x="737" y="1213"/>
                </a:lnTo>
                <a:lnTo>
                  <a:pt x="735" y="1211"/>
                </a:lnTo>
                <a:lnTo>
                  <a:pt x="735" y="1211"/>
                </a:lnTo>
                <a:lnTo>
                  <a:pt x="733" y="1211"/>
                </a:lnTo>
                <a:lnTo>
                  <a:pt x="732" y="1211"/>
                </a:lnTo>
                <a:lnTo>
                  <a:pt x="730" y="1211"/>
                </a:lnTo>
                <a:lnTo>
                  <a:pt x="728" y="1211"/>
                </a:lnTo>
                <a:lnTo>
                  <a:pt x="728" y="1213"/>
                </a:lnTo>
                <a:lnTo>
                  <a:pt x="726" y="1213"/>
                </a:lnTo>
                <a:lnTo>
                  <a:pt x="724" y="1213"/>
                </a:lnTo>
                <a:lnTo>
                  <a:pt x="722" y="1215"/>
                </a:lnTo>
                <a:lnTo>
                  <a:pt x="720" y="1215"/>
                </a:lnTo>
                <a:lnTo>
                  <a:pt x="720" y="1213"/>
                </a:lnTo>
                <a:lnTo>
                  <a:pt x="718" y="1211"/>
                </a:lnTo>
                <a:lnTo>
                  <a:pt x="717" y="1211"/>
                </a:lnTo>
                <a:lnTo>
                  <a:pt x="717" y="1213"/>
                </a:lnTo>
                <a:lnTo>
                  <a:pt x="717" y="1215"/>
                </a:lnTo>
                <a:lnTo>
                  <a:pt x="717" y="1217"/>
                </a:lnTo>
                <a:lnTo>
                  <a:pt x="715" y="1219"/>
                </a:lnTo>
                <a:lnTo>
                  <a:pt x="715" y="1221"/>
                </a:lnTo>
                <a:lnTo>
                  <a:pt x="713" y="1223"/>
                </a:lnTo>
                <a:lnTo>
                  <a:pt x="713" y="1225"/>
                </a:lnTo>
                <a:lnTo>
                  <a:pt x="715" y="1226"/>
                </a:lnTo>
                <a:lnTo>
                  <a:pt x="713" y="1228"/>
                </a:lnTo>
                <a:lnTo>
                  <a:pt x="711" y="1228"/>
                </a:lnTo>
                <a:lnTo>
                  <a:pt x="709" y="1226"/>
                </a:lnTo>
                <a:lnTo>
                  <a:pt x="709" y="1228"/>
                </a:lnTo>
                <a:lnTo>
                  <a:pt x="709" y="1230"/>
                </a:lnTo>
                <a:lnTo>
                  <a:pt x="709" y="1232"/>
                </a:lnTo>
                <a:lnTo>
                  <a:pt x="707" y="1234"/>
                </a:lnTo>
                <a:lnTo>
                  <a:pt x="707" y="1232"/>
                </a:lnTo>
                <a:lnTo>
                  <a:pt x="705" y="1230"/>
                </a:lnTo>
                <a:lnTo>
                  <a:pt x="703" y="1230"/>
                </a:lnTo>
                <a:lnTo>
                  <a:pt x="703" y="1228"/>
                </a:lnTo>
                <a:lnTo>
                  <a:pt x="703" y="1230"/>
                </a:lnTo>
                <a:lnTo>
                  <a:pt x="702" y="1230"/>
                </a:lnTo>
                <a:lnTo>
                  <a:pt x="700" y="1230"/>
                </a:lnTo>
                <a:lnTo>
                  <a:pt x="702" y="1232"/>
                </a:lnTo>
                <a:lnTo>
                  <a:pt x="703" y="1232"/>
                </a:lnTo>
                <a:lnTo>
                  <a:pt x="703" y="1234"/>
                </a:lnTo>
                <a:lnTo>
                  <a:pt x="705" y="1234"/>
                </a:lnTo>
                <a:lnTo>
                  <a:pt x="705" y="1236"/>
                </a:lnTo>
                <a:lnTo>
                  <a:pt x="707" y="1238"/>
                </a:lnTo>
                <a:lnTo>
                  <a:pt x="707" y="1240"/>
                </a:lnTo>
                <a:lnTo>
                  <a:pt x="705" y="1241"/>
                </a:lnTo>
                <a:lnTo>
                  <a:pt x="705" y="1243"/>
                </a:lnTo>
                <a:lnTo>
                  <a:pt x="705" y="1245"/>
                </a:lnTo>
                <a:lnTo>
                  <a:pt x="707" y="1247"/>
                </a:lnTo>
                <a:lnTo>
                  <a:pt x="705" y="1247"/>
                </a:lnTo>
                <a:lnTo>
                  <a:pt x="703" y="1247"/>
                </a:lnTo>
                <a:lnTo>
                  <a:pt x="703" y="1247"/>
                </a:lnTo>
                <a:lnTo>
                  <a:pt x="702" y="1249"/>
                </a:lnTo>
                <a:lnTo>
                  <a:pt x="702" y="1251"/>
                </a:lnTo>
                <a:lnTo>
                  <a:pt x="700" y="1251"/>
                </a:lnTo>
                <a:lnTo>
                  <a:pt x="700" y="1253"/>
                </a:lnTo>
                <a:lnTo>
                  <a:pt x="700" y="1256"/>
                </a:lnTo>
                <a:lnTo>
                  <a:pt x="698" y="1256"/>
                </a:lnTo>
                <a:lnTo>
                  <a:pt x="696" y="1264"/>
                </a:lnTo>
                <a:lnTo>
                  <a:pt x="692" y="1264"/>
                </a:lnTo>
                <a:lnTo>
                  <a:pt x="690" y="1266"/>
                </a:lnTo>
                <a:lnTo>
                  <a:pt x="692" y="1271"/>
                </a:lnTo>
                <a:lnTo>
                  <a:pt x="685" y="1271"/>
                </a:lnTo>
                <a:lnTo>
                  <a:pt x="687" y="1279"/>
                </a:lnTo>
                <a:lnTo>
                  <a:pt x="679" y="1283"/>
                </a:lnTo>
                <a:lnTo>
                  <a:pt x="681" y="1286"/>
                </a:lnTo>
                <a:lnTo>
                  <a:pt x="675" y="1290"/>
                </a:lnTo>
                <a:lnTo>
                  <a:pt x="677" y="1300"/>
                </a:lnTo>
                <a:lnTo>
                  <a:pt x="677" y="1301"/>
                </a:lnTo>
                <a:lnTo>
                  <a:pt x="672" y="1315"/>
                </a:lnTo>
                <a:lnTo>
                  <a:pt x="672" y="1330"/>
                </a:lnTo>
                <a:lnTo>
                  <a:pt x="668" y="1333"/>
                </a:lnTo>
                <a:lnTo>
                  <a:pt x="658" y="1361"/>
                </a:lnTo>
                <a:lnTo>
                  <a:pt x="653" y="1365"/>
                </a:lnTo>
                <a:lnTo>
                  <a:pt x="643" y="1369"/>
                </a:lnTo>
                <a:lnTo>
                  <a:pt x="628" y="1373"/>
                </a:lnTo>
                <a:lnTo>
                  <a:pt x="615" y="1378"/>
                </a:lnTo>
                <a:lnTo>
                  <a:pt x="608" y="1388"/>
                </a:lnTo>
                <a:lnTo>
                  <a:pt x="608" y="1390"/>
                </a:lnTo>
                <a:lnTo>
                  <a:pt x="608" y="1390"/>
                </a:lnTo>
                <a:lnTo>
                  <a:pt x="606" y="1390"/>
                </a:lnTo>
                <a:lnTo>
                  <a:pt x="604" y="1390"/>
                </a:lnTo>
                <a:lnTo>
                  <a:pt x="600" y="1393"/>
                </a:lnTo>
                <a:lnTo>
                  <a:pt x="597" y="1395"/>
                </a:lnTo>
                <a:lnTo>
                  <a:pt x="595" y="1397"/>
                </a:lnTo>
                <a:lnTo>
                  <a:pt x="589" y="1399"/>
                </a:lnTo>
                <a:lnTo>
                  <a:pt x="585" y="1401"/>
                </a:lnTo>
                <a:lnTo>
                  <a:pt x="582" y="1401"/>
                </a:lnTo>
                <a:lnTo>
                  <a:pt x="576" y="1406"/>
                </a:lnTo>
                <a:lnTo>
                  <a:pt x="574" y="1408"/>
                </a:lnTo>
                <a:lnTo>
                  <a:pt x="572" y="1410"/>
                </a:lnTo>
                <a:lnTo>
                  <a:pt x="568" y="1410"/>
                </a:lnTo>
                <a:lnTo>
                  <a:pt x="567" y="1412"/>
                </a:lnTo>
                <a:lnTo>
                  <a:pt x="563" y="1416"/>
                </a:lnTo>
                <a:lnTo>
                  <a:pt x="561" y="1418"/>
                </a:lnTo>
                <a:lnTo>
                  <a:pt x="557" y="1421"/>
                </a:lnTo>
                <a:lnTo>
                  <a:pt x="553" y="1423"/>
                </a:lnTo>
                <a:lnTo>
                  <a:pt x="550" y="1425"/>
                </a:lnTo>
                <a:lnTo>
                  <a:pt x="548" y="1427"/>
                </a:lnTo>
                <a:lnTo>
                  <a:pt x="544" y="1429"/>
                </a:lnTo>
                <a:lnTo>
                  <a:pt x="542" y="1429"/>
                </a:lnTo>
                <a:lnTo>
                  <a:pt x="542" y="1431"/>
                </a:lnTo>
                <a:lnTo>
                  <a:pt x="540" y="1431"/>
                </a:lnTo>
                <a:lnTo>
                  <a:pt x="538" y="1433"/>
                </a:lnTo>
                <a:lnTo>
                  <a:pt x="538" y="1435"/>
                </a:lnTo>
                <a:lnTo>
                  <a:pt x="537" y="1438"/>
                </a:lnTo>
                <a:lnTo>
                  <a:pt x="535" y="1442"/>
                </a:lnTo>
                <a:lnTo>
                  <a:pt x="533" y="1446"/>
                </a:lnTo>
                <a:lnTo>
                  <a:pt x="529" y="1448"/>
                </a:lnTo>
                <a:lnTo>
                  <a:pt x="527" y="1450"/>
                </a:lnTo>
                <a:lnTo>
                  <a:pt x="525" y="1453"/>
                </a:lnTo>
                <a:lnTo>
                  <a:pt x="523" y="1455"/>
                </a:lnTo>
                <a:lnTo>
                  <a:pt x="522" y="1457"/>
                </a:lnTo>
                <a:lnTo>
                  <a:pt x="518" y="1461"/>
                </a:lnTo>
                <a:lnTo>
                  <a:pt x="514" y="1463"/>
                </a:lnTo>
                <a:lnTo>
                  <a:pt x="512" y="1465"/>
                </a:lnTo>
                <a:lnTo>
                  <a:pt x="512" y="1466"/>
                </a:lnTo>
                <a:lnTo>
                  <a:pt x="508" y="1470"/>
                </a:lnTo>
                <a:lnTo>
                  <a:pt x="507" y="1472"/>
                </a:lnTo>
                <a:lnTo>
                  <a:pt x="503" y="1474"/>
                </a:lnTo>
                <a:lnTo>
                  <a:pt x="501" y="1476"/>
                </a:lnTo>
                <a:lnTo>
                  <a:pt x="497" y="1478"/>
                </a:lnTo>
                <a:lnTo>
                  <a:pt x="495" y="1480"/>
                </a:lnTo>
                <a:lnTo>
                  <a:pt x="492" y="1481"/>
                </a:lnTo>
                <a:lnTo>
                  <a:pt x="490" y="1483"/>
                </a:lnTo>
                <a:lnTo>
                  <a:pt x="486" y="1485"/>
                </a:lnTo>
                <a:lnTo>
                  <a:pt x="484" y="1487"/>
                </a:lnTo>
                <a:lnTo>
                  <a:pt x="480" y="1489"/>
                </a:lnTo>
                <a:lnTo>
                  <a:pt x="478" y="1491"/>
                </a:lnTo>
                <a:lnTo>
                  <a:pt x="475" y="1493"/>
                </a:lnTo>
                <a:lnTo>
                  <a:pt x="471" y="1495"/>
                </a:lnTo>
                <a:lnTo>
                  <a:pt x="469" y="1496"/>
                </a:lnTo>
                <a:lnTo>
                  <a:pt x="465" y="1498"/>
                </a:lnTo>
                <a:lnTo>
                  <a:pt x="465" y="1500"/>
                </a:lnTo>
                <a:lnTo>
                  <a:pt x="462" y="1502"/>
                </a:lnTo>
                <a:lnTo>
                  <a:pt x="460" y="1504"/>
                </a:lnTo>
                <a:lnTo>
                  <a:pt x="458" y="1504"/>
                </a:lnTo>
                <a:lnTo>
                  <a:pt x="454" y="1506"/>
                </a:lnTo>
                <a:lnTo>
                  <a:pt x="452" y="1506"/>
                </a:lnTo>
                <a:lnTo>
                  <a:pt x="448" y="1508"/>
                </a:lnTo>
                <a:lnTo>
                  <a:pt x="447" y="1508"/>
                </a:lnTo>
                <a:lnTo>
                  <a:pt x="443" y="1508"/>
                </a:lnTo>
                <a:lnTo>
                  <a:pt x="441" y="1510"/>
                </a:lnTo>
                <a:lnTo>
                  <a:pt x="439" y="1510"/>
                </a:lnTo>
                <a:lnTo>
                  <a:pt x="437" y="1510"/>
                </a:lnTo>
                <a:lnTo>
                  <a:pt x="433" y="1510"/>
                </a:lnTo>
                <a:lnTo>
                  <a:pt x="430" y="1510"/>
                </a:lnTo>
                <a:lnTo>
                  <a:pt x="428" y="1508"/>
                </a:lnTo>
                <a:lnTo>
                  <a:pt x="426" y="1508"/>
                </a:lnTo>
                <a:lnTo>
                  <a:pt x="424" y="1508"/>
                </a:lnTo>
                <a:lnTo>
                  <a:pt x="422" y="1506"/>
                </a:lnTo>
                <a:lnTo>
                  <a:pt x="420" y="1506"/>
                </a:lnTo>
                <a:lnTo>
                  <a:pt x="418" y="1504"/>
                </a:lnTo>
                <a:lnTo>
                  <a:pt x="418" y="1502"/>
                </a:lnTo>
                <a:lnTo>
                  <a:pt x="418" y="1500"/>
                </a:lnTo>
                <a:lnTo>
                  <a:pt x="418" y="1498"/>
                </a:lnTo>
                <a:lnTo>
                  <a:pt x="418" y="1496"/>
                </a:lnTo>
                <a:lnTo>
                  <a:pt x="418" y="1495"/>
                </a:lnTo>
                <a:lnTo>
                  <a:pt x="418" y="1493"/>
                </a:lnTo>
                <a:lnTo>
                  <a:pt x="418" y="1491"/>
                </a:lnTo>
                <a:lnTo>
                  <a:pt x="418" y="1489"/>
                </a:lnTo>
                <a:lnTo>
                  <a:pt x="418" y="1487"/>
                </a:lnTo>
                <a:lnTo>
                  <a:pt x="422" y="1483"/>
                </a:lnTo>
                <a:lnTo>
                  <a:pt x="422" y="1481"/>
                </a:lnTo>
                <a:lnTo>
                  <a:pt x="424" y="1480"/>
                </a:lnTo>
                <a:lnTo>
                  <a:pt x="426" y="1480"/>
                </a:lnTo>
                <a:lnTo>
                  <a:pt x="428" y="1478"/>
                </a:lnTo>
                <a:lnTo>
                  <a:pt x="430" y="1476"/>
                </a:lnTo>
                <a:lnTo>
                  <a:pt x="432" y="1474"/>
                </a:lnTo>
                <a:lnTo>
                  <a:pt x="435" y="1468"/>
                </a:lnTo>
                <a:lnTo>
                  <a:pt x="437" y="1466"/>
                </a:lnTo>
                <a:lnTo>
                  <a:pt x="439" y="1465"/>
                </a:lnTo>
                <a:lnTo>
                  <a:pt x="441" y="1463"/>
                </a:lnTo>
                <a:lnTo>
                  <a:pt x="441" y="1461"/>
                </a:lnTo>
                <a:lnTo>
                  <a:pt x="443" y="1459"/>
                </a:lnTo>
                <a:lnTo>
                  <a:pt x="445" y="1457"/>
                </a:lnTo>
                <a:lnTo>
                  <a:pt x="445" y="1455"/>
                </a:lnTo>
                <a:lnTo>
                  <a:pt x="447" y="1453"/>
                </a:lnTo>
                <a:lnTo>
                  <a:pt x="447" y="1450"/>
                </a:lnTo>
                <a:lnTo>
                  <a:pt x="448" y="1448"/>
                </a:lnTo>
                <a:lnTo>
                  <a:pt x="450" y="1442"/>
                </a:lnTo>
                <a:lnTo>
                  <a:pt x="450" y="1438"/>
                </a:lnTo>
                <a:lnTo>
                  <a:pt x="450" y="1436"/>
                </a:lnTo>
                <a:lnTo>
                  <a:pt x="450" y="1435"/>
                </a:lnTo>
                <a:lnTo>
                  <a:pt x="450" y="1431"/>
                </a:lnTo>
                <a:lnTo>
                  <a:pt x="450" y="1429"/>
                </a:lnTo>
                <a:lnTo>
                  <a:pt x="448" y="1425"/>
                </a:lnTo>
                <a:lnTo>
                  <a:pt x="448" y="1423"/>
                </a:lnTo>
                <a:lnTo>
                  <a:pt x="447" y="1423"/>
                </a:lnTo>
                <a:lnTo>
                  <a:pt x="447" y="1421"/>
                </a:lnTo>
                <a:lnTo>
                  <a:pt x="445" y="1418"/>
                </a:lnTo>
                <a:lnTo>
                  <a:pt x="443" y="1416"/>
                </a:lnTo>
                <a:lnTo>
                  <a:pt x="443" y="1414"/>
                </a:lnTo>
                <a:lnTo>
                  <a:pt x="441" y="1416"/>
                </a:lnTo>
                <a:lnTo>
                  <a:pt x="439" y="1414"/>
                </a:lnTo>
                <a:lnTo>
                  <a:pt x="437" y="1412"/>
                </a:lnTo>
                <a:lnTo>
                  <a:pt x="437" y="1410"/>
                </a:lnTo>
                <a:lnTo>
                  <a:pt x="435" y="1410"/>
                </a:lnTo>
                <a:lnTo>
                  <a:pt x="433" y="1408"/>
                </a:lnTo>
                <a:lnTo>
                  <a:pt x="433" y="1406"/>
                </a:lnTo>
                <a:lnTo>
                  <a:pt x="432" y="1406"/>
                </a:lnTo>
                <a:lnTo>
                  <a:pt x="430" y="1406"/>
                </a:lnTo>
                <a:lnTo>
                  <a:pt x="430" y="1405"/>
                </a:lnTo>
                <a:lnTo>
                  <a:pt x="428" y="1405"/>
                </a:lnTo>
                <a:lnTo>
                  <a:pt x="428" y="1403"/>
                </a:lnTo>
                <a:lnTo>
                  <a:pt x="428" y="1401"/>
                </a:lnTo>
                <a:lnTo>
                  <a:pt x="428" y="1399"/>
                </a:lnTo>
                <a:lnTo>
                  <a:pt x="426" y="1397"/>
                </a:lnTo>
                <a:lnTo>
                  <a:pt x="426" y="1395"/>
                </a:lnTo>
                <a:lnTo>
                  <a:pt x="424" y="1395"/>
                </a:lnTo>
                <a:lnTo>
                  <a:pt x="424" y="1393"/>
                </a:lnTo>
                <a:lnTo>
                  <a:pt x="424" y="1390"/>
                </a:lnTo>
                <a:lnTo>
                  <a:pt x="424" y="1390"/>
                </a:lnTo>
                <a:lnTo>
                  <a:pt x="424" y="1388"/>
                </a:lnTo>
                <a:lnTo>
                  <a:pt x="424" y="1386"/>
                </a:lnTo>
                <a:lnTo>
                  <a:pt x="424" y="1382"/>
                </a:lnTo>
                <a:lnTo>
                  <a:pt x="424" y="1380"/>
                </a:lnTo>
                <a:lnTo>
                  <a:pt x="424" y="1378"/>
                </a:lnTo>
                <a:lnTo>
                  <a:pt x="424" y="1376"/>
                </a:lnTo>
                <a:lnTo>
                  <a:pt x="424" y="1375"/>
                </a:lnTo>
                <a:lnTo>
                  <a:pt x="424" y="1373"/>
                </a:lnTo>
                <a:lnTo>
                  <a:pt x="424" y="1371"/>
                </a:lnTo>
                <a:lnTo>
                  <a:pt x="422" y="1369"/>
                </a:lnTo>
                <a:lnTo>
                  <a:pt x="422" y="1367"/>
                </a:lnTo>
                <a:lnTo>
                  <a:pt x="422" y="1363"/>
                </a:lnTo>
                <a:lnTo>
                  <a:pt x="420" y="1363"/>
                </a:lnTo>
                <a:lnTo>
                  <a:pt x="420" y="1361"/>
                </a:lnTo>
                <a:lnTo>
                  <a:pt x="420" y="1360"/>
                </a:lnTo>
                <a:lnTo>
                  <a:pt x="418" y="1360"/>
                </a:lnTo>
                <a:lnTo>
                  <a:pt x="418" y="1358"/>
                </a:lnTo>
                <a:lnTo>
                  <a:pt x="417" y="1358"/>
                </a:lnTo>
                <a:lnTo>
                  <a:pt x="417" y="1360"/>
                </a:lnTo>
                <a:lnTo>
                  <a:pt x="415" y="1361"/>
                </a:lnTo>
                <a:lnTo>
                  <a:pt x="417" y="1363"/>
                </a:lnTo>
                <a:lnTo>
                  <a:pt x="418" y="1365"/>
                </a:lnTo>
                <a:lnTo>
                  <a:pt x="418" y="1367"/>
                </a:lnTo>
                <a:lnTo>
                  <a:pt x="418" y="1369"/>
                </a:lnTo>
                <a:lnTo>
                  <a:pt x="417" y="1369"/>
                </a:lnTo>
                <a:lnTo>
                  <a:pt x="415" y="1367"/>
                </a:lnTo>
                <a:lnTo>
                  <a:pt x="415" y="1365"/>
                </a:lnTo>
                <a:lnTo>
                  <a:pt x="413" y="1363"/>
                </a:lnTo>
                <a:lnTo>
                  <a:pt x="411" y="1363"/>
                </a:lnTo>
                <a:lnTo>
                  <a:pt x="411" y="1365"/>
                </a:lnTo>
                <a:lnTo>
                  <a:pt x="415" y="1367"/>
                </a:lnTo>
                <a:lnTo>
                  <a:pt x="415" y="1369"/>
                </a:lnTo>
                <a:lnTo>
                  <a:pt x="415" y="1371"/>
                </a:lnTo>
                <a:lnTo>
                  <a:pt x="413" y="1373"/>
                </a:lnTo>
                <a:lnTo>
                  <a:pt x="411" y="1373"/>
                </a:lnTo>
                <a:lnTo>
                  <a:pt x="411" y="1375"/>
                </a:lnTo>
                <a:lnTo>
                  <a:pt x="411" y="1376"/>
                </a:lnTo>
                <a:lnTo>
                  <a:pt x="409" y="1378"/>
                </a:lnTo>
                <a:lnTo>
                  <a:pt x="411" y="1378"/>
                </a:lnTo>
                <a:lnTo>
                  <a:pt x="415" y="1378"/>
                </a:lnTo>
                <a:lnTo>
                  <a:pt x="415" y="1380"/>
                </a:lnTo>
                <a:lnTo>
                  <a:pt x="413" y="1380"/>
                </a:lnTo>
                <a:lnTo>
                  <a:pt x="411" y="1380"/>
                </a:lnTo>
                <a:lnTo>
                  <a:pt x="409" y="1382"/>
                </a:lnTo>
                <a:lnTo>
                  <a:pt x="409" y="1384"/>
                </a:lnTo>
                <a:lnTo>
                  <a:pt x="409" y="1386"/>
                </a:lnTo>
                <a:lnTo>
                  <a:pt x="409" y="1388"/>
                </a:lnTo>
                <a:lnTo>
                  <a:pt x="409" y="1390"/>
                </a:lnTo>
                <a:lnTo>
                  <a:pt x="409" y="1390"/>
                </a:lnTo>
                <a:lnTo>
                  <a:pt x="407" y="1390"/>
                </a:lnTo>
                <a:lnTo>
                  <a:pt x="403" y="1391"/>
                </a:lnTo>
                <a:lnTo>
                  <a:pt x="403" y="1393"/>
                </a:lnTo>
                <a:lnTo>
                  <a:pt x="403" y="1395"/>
                </a:lnTo>
                <a:lnTo>
                  <a:pt x="402" y="1395"/>
                </a:lnTo>
                <a:lnTo>
                  <a:pt x="388" y="1410"/>
                </a:lnTo>
                <a:lnTo>
                  <a:pt x="390" y="1412"/>
                </a:lnTo>
                <a:lnTo>
                  <a:pt x="388" y="1412"/>
                </a:lnTo>
                <a:lnTo>
                  <a:pt x="387" y="1412"/>
                </a:lnTo>
                <a:lnTo>
                  <a:pt x="387" y="1414"/>
                </a:lnTo>
                <a:lnTo>
                  <a:pt x="387" y="1416"/>
                </a:lnTo>
                <a:lnTo>
                  <a:pt x="385" y="1418"/>
                </a:lnTo>
                <a:lnTo>
                  <a:pt x="383" y="1418"/>
                </a:lnTo>
                <a:lnTo>
                  <a:pt x="383" y="1420"/>
                </a:lnTo>
                <a:lnTo>
                  <a:pt x="383" y="1421"/>
                </a:lnTo>
                <a:lnTo>
                  <a:pt x="383" y="1423"/>
                </a:lnTo>
                <a:lnTo>
                  <a:pt x="383" y="1425"/>
                </a:lnTo>
                <a:lnTo>
                  <a:pt x="381" y="1423"/>
                </a:lnTo>
                <a:lnTo>
                  <a:pt x="379" y="1423"/>
                </a:lnTo>
                <a:lnTo>
                  <a:pt x="379" y="1421"/>
                </a:lnTo>
                <a:lnTo>
                  <a:pt x="377" y="1421"/>
                </a:lnTo>
                <a:lnTo>
                  <a:pt x="375" y="1421"/>
                </a:lnTo>
                <a:lnTo>
                  <a:pt x="373" y="1423"/>
                </a:lnTo>
                <a:lnTo>
                  <a:pt x="372" y="1423"/>
                </a:lnTo>
                <a:lnTo>
                  <a:pt x="372" y="1421"/>
                </a:lnTo>
                <a:lnTo>
                  <a:pt x="370" y="1421"/>
                </a:lnTo>
                <a:lnTo>
                  <a:pt x="370" y="1423"/>
                </a:lnTo>
                <a:lnTo>
                  <a:pt x="370" y="1421"/>
                </a:lnTo>
                <a:lnTo>
                  <a:pt x="368" y="1423"/>
                </a:lnTo>
                <a:lnTo>
                  <a:pt x="366" y="1425"/>
                </a:lnTo>
                <a:lnTo>
                  <a:pt x="364" y="1427"/>
                </a:lnTo>
                <a:lnTo>
                  <a:pt x="362" y="1425"/>
                </a:lnTo>
                <a:lnTo>
                  <a:pt x="360" y="1425"/>
                </a:lnTo>
                <a:lnTo>
                  <a:pt x="358" y="1427"/>
                </a:lnTo>
                <a:lnTo>
                  <a:pt x="358" y="1429"/>
                </a:lnTo>
                <a:lnTo>
                  <a:pt x="357" y="1429"/>
                </a:lnTo>
                <a:lnTo>
                  <a:pt x="355" y="1429"/>
                </a:lnTo>
                <a:lnTo>
                  <a:pt x="353" y="1427"/>
                </a:lnTo>
                <a:lnTo>
                  <a:pt x="351" y="1425"/>
                </a:lnTo>
                <a:lnTo>
                  <a:pt x="349" y="1425"/>
                </a:lnTo>
                <a:lnTo>
                  <a:pt x="347" y="1427"/>
                </a:lnTo>
                <a:lnTo>
                  <a:pt x="345" y="1425"/>
                </a:lnTo>
                <a:lnTo>
                  <a:pt x="343" y="1425"/>
                </a:lnTo>
                <a:lnTo>
                  <a:pt x="342" y="1425"/>
                </a:lnTo>
                <a:lnTo>
                  <a:pt x="340" y="1425"/>
                </a:lnTo>
                <a:lnTo>
                  <a:pt x="338" y="1425"/>
                </a:lnTo>
                <a:lnTo>
                  <a:pt x="336" y="1425"/>
                </a:lnTo>
                <a:lnTo>
                  <a:pt x="334" y="1425"/>
                </a:lnTo>
                <a:lnTo>
                  <a:pt x="334" y="1423"/>
                </a:lnTo>
                <a:lnTo>
                  <a:pt x="332" y="1425"/>
                </a:lnTo>
                <a:lnTo>
                  <a:pt x="330" y="1425"/>
                </a:lnTo>
                <a:lnTo>
                  <a:pt x="328" y="1425"/>
                </a:lnTo>
                <a:lnTo>
                  <a:pt x="326" y="1425"/>
                </a:lnTo>
                <a:lnTo>
                  <a:pt x="325" y="1425"/>
                </a:lnTo>
                <a:lnTo>
                  <a:pt x="323" y="1425"/>
                </a:lnTo>
                <a:lnTo>
                  <a:pt x="323" y="1427"/>
                </a:lnTo>
                <a:lnTo>
                  <a:pt x="321" y="1425"/>
                </a:lnTo>
                <a:lnTo>
                  <a:pt x="319" y="1427"/>
                </a:lnTo>
                <a:lnTo>
                  <a:pt x="319" y="1425"/>
                </a:lnTo>
                <a:lnTo>
                  <a:pt x="317" y="1425"/>
                </a:lnTo>
                <a:lnTo>
                  <a:pt x="315" y="1423"/>
                </a:lnTo>
                <a:lnTo>
                  <a:pt x="315" y="1425"/>
                </a:lnTo>
                <a:lnTo>
                  <a:pt x="313" y="1425"/>
                </a:lnTo>
                <a:lnTo>
                  <a:pt x="313" y="1423"/>
                </a:lnTo>
                <a:lnTo>
                  <a:pt x="313" y="1425"/>
                </a:lnTo>
                <a:lnTo>
                  <a:pt x="311" y="1427"/>
                </a:lnTo>
                <a:lnTo>
                  <a:pt x="310" y="1427"/>
                </a:lnTo>
                <a:lnTo>
                  <a:pt x="308" y="1427"/>
                </a:lnTo>
                <a:lnTo>
                  <a:pt x="306" y="1429"/>
                </a:lnTo>
                <a:lnTo>
                  <a:pt x="304" y="1431"/>
                </a:lnTo>
                <a:lnTo>
                  <a:pt x="304" y="1433"/>
                </a:lnTo>
                <a:lnTo>
                  <a:pt x="302" y="1431"/>
                </a:lnTo>
                <a:lnTo>
                  <a:pt x="300" y="1433"/>
                </a:lnTo>
                <a:lnTo>
                  <a:pt x="300" y="1431"/>
                </a:lnTo>
                <a:lnTo>
                  <a:pt x="298" y="1431"/>
                </a:lnTo>
                <a:lnTo>
                  <a:pt x="296" y="1431"/>
                </a:lnTo>
                <a:lnTo>
                  <a:pt x="295" y="1431"/>
                </a:lnTo>
                <a:lnTo>
                  <a:pt x="293" y="1431"/>
                </a:lnTo>
                <a:lnTo>
                  <a:pt x="291" y="1431"/>
                </a:lnTo>
                <a:lnTo>
                  <a:pt x="289" y="1431"/>
                </a:lnTo>
                <a:lnTo>
                  <a:pt x="287" y="1431"/>
                </a:lnTo>
                <a:lnTo>
                  <a:pt x="287" y="1429"/>
                </a:lnTo>
                <a:lnTo>
                  <a:pt x="285" y="1429"/>
                </a:lnTo>
                <a:lnTo>
                  <a:pt x="285" y="1427"/>
                </a:lnTo>
                <a:lnTo>
                  <a:pt x="283" y="1429"/>
                </a:lnTo>
                <a:lnTo>
                  <a:pt x="283" y="1427"/>
                </a:lnTo>
                <a:lnTo>
                  <a:pt x="283" y="1425"/>
                </a:lnTo>
                <a:lnTo>
                  <a:pt x="283" y="1423"/>
                </a:lnTo>
                <a:lnTo>
                  <a:pt x="281" y="1423"/>
                </a:lnTo>
                <a:lnTo>
                  <a:pt x="281" y="1421"/>
                </a:lnTo>
                <a:lnTo>
                  <a:pt x="280" y="1423"/>
                </a:lnTo>
                <a:lnTo>
                  <a:pt x="278" y="1423"/>
                </a:lnTo>
                <a:lnTo>
                  <a:pt x="276" y="1423"/>
                </a:lnTo>
                <a:lnTo>
                  <a:pt x="276" y="1421"/>
                </a:lnTo>
                <a:lnTo>
                  <a:pt x="276" y="1420"/>
                </a:lnTo>
                <a:lnTo>
                  <a:pt x="276" y="1420"/>
                </a:lnTo>
                <a:lnTo>
                  <a:pt x="276" y="1418"/>
                </a:lnTo>
                <a:lnTo>
                  <a:pt x="276" y="1416"/>
                </a:lnTo>
                <a:lnTo>
                  <a:pt x="276" y="1414"/>
                </a:lnTo>
                <a:lnTo>
                  <a:pt x="276" y="1412"/>
                </a:lnTo>
                <a:lnTo>
                  <a:pt x="276" y="1414"/>
                </a:lnTo>
                <a:lnTo>
                  <a:pt x="274" y="1414"/>
                </a:lnTo>
                <a:lnTo>
                  <a:pt x="272" y="1414"/>
                </a:lnTo>
                <a:lnTo>
                  <a:pt x="270" y="1414"/>
                </a:lnTo>
                <a:lnTo>
                  <a:pt x="270" y="1416"/>
                </a:lnTo>
                <a:lnTo>
                  <a:pt x="268" y="1416"/>
                </a:lnTo>
                <a:lnTo>
                  <a:pt x="268" y="1418"/>
                </a:lnTo>
                <a:lnTo>
                  <a:pt x="266" y="1418"/>
                </a:lnTo>
                <a:lnTo>
                  <a:pt x="265" y="1420"/>
                </a:lnTo>
                <a:lnTo>
                  <a:pt x="265" y="1421"/>
                </a:lnTo>
                <a:lnTo>
                  <a:pt x="263" y="1421"/>
                </a:lnTo>
                <a:lnTo>
                  <a:pt x="261" y="1421"/>
                </a:lnTo>
                <a:lnTo>
                  <a:pt x="259" y="1421"/>
                </a:lnTo>
                <a:lnTo>
                  <a:pt x="259" y="1423"/>
                </a:lnTo>
                <a:lnTo>
                  <a:pt x="257" y="1423"/>
                </a:lnTo>
                <a:lnTo>
                  <a:pt x="255" y="1425"/>
                </a:lnTo>
                <a:lnTo>
                  <a:pt x="253" y="1427"/>
                </a:lnTo>
                <a:lnTo>
                  <a:pt x="251" y="1429"/>
                </a:lnTo>
                <a:lnTo>
                  <a:pt x="246" y="1431"/>
                </a:lnTo>
                <a:lnTo>
                  <a:pt x="244" y="1435"/>
                </a:lnTo>
                <a:lnTo>
                  <a:pt x="244" y="1436"/>
                </a:lnTo>
                <a:lnTo>
                  <a:pt x="242" y="1438"/>
                </a:lnTo>
                <a:lnTo>
                  <a:pt x="242" y="1440"/>
                </a:lnTo>
                <a:lnTo>
                  <a:pt x="240" y="1442"/>
                </a:lnTo>
                <a:lnTo>
                  <a:pt x="240" y="1444"/>
                </a:lnTo>
                <a:lnTo>
                  <a:pt x="240" y="1446"/>
                </a:lnTo>
                <a:lnTo>
                  <a:pt x="240" y="1450"/>
                </a:lnTo>
                <a:lnTo>
                  <a:pt x="240" y="1451"/>
                </a:lnTo>
                <a:lnTo>
                  <a:pt x="240" y="1455"/>
                </a:lnTo>
                <a:lnTo>
                  <a:pt x="238" y="1455"/>
                </a:lnTo>
                <a:lnTo>
                  <a:pt x="236" y="1455"/>
                </a:lnTo>
                <a:lnTo>
                  <a:pt x="235" y="1453"/>
                </a:lnTo>
                <a:lnTo>
                  <a:pt x="233" y="1453"/>
                </a:lnTo>
                <a:lnTo>
                  <a:pt x="231" y="1451"/>
                </a:lnTo>
                <a:lnTo>
                  <a:pt x="227" y="1451"/>
                </a:lnTo>
                <a:lnTo>
                  <a:pt x="223" y="1451"/>
                </a:lnTo>
                <a:lnTo>
                  <a:pt x="220" y="1451"/>
                </a:lnTo>
                <a:lnTo>
                  <a:pt x="218" y="1451"/>
                </a:lnTo>
                <a:lnTo>
                  <a:pt x="212" y="1451"/>
                </a:lnTo>
                <a:lnTo>
                  <a:pt x="210" y="1451"/>
                </a:lnTo>
                <a:lnTo>
                  <a:pt x="206" y="1451"/>
                </a:lnTo>
                <a:lnTo>
                  <a:pt x="205" y="1451"/>
                </a:lnTo>
                <a:lnTo>
                  <a:pt x="199" y="1451"/>
                </a:lnTo>
                <a:lnTo>
                  <a:pt x="193" y="1451"/>
                </a:lnTo>
                <a:lnTo>
                  <a:pt x="191" y="1451"/>
                </a:lnTo>
                <a:lnTo>
                  <a:pt x="190" y="1451"/>
                </a:lnTo>
                <a:lnTo>
                  <a:pt x="188" y="1451"/>
                </a:lnTo>
                <a:lnTo>
                  <a:pt x="186" y="1451"/>
                </a:lnTo>
                <a:lnTo>
                  <a:pt x="184" y="1450"/>
                </a:lnTo>
                <a:lnTo>
                  <a:pt x="182" y="1450"/>
                </a:lnTo>
                <a:lnTo>
                  <a:pt x="180" y="1451"/>
                </a:lnTo>
                <a:lnTo>
                  <a:pt x="180" y="1451"/>
                </a:lnTo>
                <a:lnTo>
                  <a:pt x="178" y="1451"/>
                </a:lnTo>
                <a:lnTo>
                  <a:pt x="176" y="1451"/>
                </a:lnTo>
                <a:lnTo>
                  <a:pt x="175" y="1451"/>
                </a:lnTo>
                <a:lnTo>
                  <a:pt x="173" y="1451"/>
                </a:lnTo>
                <a:lnTo>
                  <a:pt x="171" y="1451"/>
                </a:lnTo>
                <a:lnTo>
                  <a:pt x="169" y="1451"/>
                </a:lnTo>
                <a:lnTo>
                  <a:pt x="167" y="1451"/>
                </a:lnTo>
                <a:lnTo>
                  <a:pt x="163" y="1450"/>
                </a:lnTo>
                <a:lnTo>
                  <a:pt x="161" y="1450"/>
                </a:lnTo>
                <a:lnTo>
                  <a:pt x="160" y="1451"/>
                </a:lnTo>
                <a:lnTo>
                  <a:pt x="158" y="1451"/>
                </a:lnTo>
                <a:lnTo>
                  <a:pt x="154" y="1453"/>
                </a:lnTo>
                <a:lnTo>
                  <a:pt x="152" y="1451"/>
                </a:lnTo>
                <a:lnTo>
                  <a:pt x="150" y="1450"/>
                </a:lnTo>
                <a:lnTo>
                  <a:pt x="150" y="1448"/>
                </a:lnTo>
                <a:lnTo>
                  <a:pt x="148" y="1446"/>
                </a:lnTo>
                <a:lnTo>
                  <a:pt x="146" y="1444"/>
                </a:lnTo>
                <a:lnTo>
                  <a:pt x="145" y="1442"/>
                </a:lnTo>
                <a:lnTo>
                  <a:pt x="145" y="1440"/>
                </a:lnTo>
                <a:lnTo>
                  <a:pt x="143" y="1438"/>
                </a:lnTo>
                <a:lnTo>
                  <a:pt x="141" y="1438"/>
                </a:lnTo>
                <a:lnTo>
                  <a:pt x="141" y="1436"/>
                </a:lnTo>
                <a:lnTo>
                  <a:pt x="139" y="1436"/>
                </a:lnTo>
                <a:lnTo>
                  <a:pt x="137" y="1435"/>
                </a:lnTo>
                <a:lnTo>
                  <a:pt x="139" y="1435"/>
                </a:lnTo>
                <a:lnTo>
                  <a:pt x="139" y="1435"/>
                </a:lnTo>
                <a:lnTo>
                  <a:pt x="141" y="1435"/>
                </a:lnTo>
                <a:lnTo>
                  <a:pt x="141" y="1433"/>
                </a:lnTo>
                <a:lnTo>
                  <a:pt x="143" y="1433"/>
                </a:lnTo>
                <a:lnTo>
                  <a:pt x="143" y="1431"/>
                </a:lnTo>
                <a:lnTo>
                  <a:pt x="143" y="1425"/>
                </a:lnTo>
                <a:lnTo>
                  <a:pt x="145" y="1421"/>
                </a:lnTo>
                <a:lnTo>
                  <a:pt x="146" y="1420"/>
                </a:lnTo>
                <a:lnTo>
                  <a:pt x="148" y="1416"/>
                </a:lnTo>
                <a:lnTo>
                  <a:pt x="148" y="1414"/>
                </a:lnTo>
                <a:lnTo>
                  <a:pt x="150" y="1414"/>
                </a:lnTo>
                <a:lnTo>
                  <a:pt x="160" y="1414"/>
                </a:lnTo>
                <a:lnTo>
                  <a:pt x="163" y="1412"/>
                </a:lnTo>
                <a:lnTo>
                  <a:pt x="165" y="1412"/>
                </a:lnTo>
                <a:lnTo>
                  <a:pt x="167" y="1408"/>
                </a:lnTo>
                <a:lnTo>
                  <a:pt x="169" y="1403"/>
                </a:lnTo>
                <a:lnTo>
                  <a:pt x="171" y="1397"/>
                </a:lnTo>
                <a:lnTo>
                  <a:pt x="173" y="1397"/>
                </a:lnTo>
                <a:lnTo>
                  <a:pt x="176" y="1391"/>
                </a:lnTo>
                <a:lnTo>
                  <a:pt x="178" y="1390"/>
                </a:lnTo>
                <a:lnTo>
                  <a:pt x="180" y="1390"/>
                </a:lnTo>
                <a:lnTo>
                  <a:pt x="182" y="1390"/>
                </a:lnTo>
                <a:lnTo>
                  <a:pt x="182" y="1388"/>
                </a:lnTo>
                <a:lnTo>
                  <a:pt x="182" y="1386"/>
                </a:lnTo>
                <a:lnTo>
                  <a:pt x="182" y="1382"/>
                </a:lnTo>
                <a:lnTo>
                  <a:pt x="184" y="1380"/>
                </a:lnTo>
                <a:lnTo>
                  <a:pt x="186" y="1373"/>
                </a:lnTo>
                <a:lnTo>
                  <a:pt x="191" y="1371"/>
                </a:lnTo>
                <a:lnTo>
                  <a:pt x="193" y="1369"/>
                </a:lnTo>
                <a:lnTo>
                  <a:pt x="195" y="1367"/>
                </a:lnTo>
                <a:lnTo>
                  <a:pt x="197" y="1365"/>
                </a:lnTo>
                <a:lnTo>
                  <a:pt x="197" y="1363"/>
                </a:lnTo>
                <a:lnTo>
                  <a:pt x="199" y="1360"/>
                </a:lnTo>
                <a:lnTo>
                  <a:pt x="199" y="1358"/>
                </a:lnTo>
                <a:lnTo>
                  <a:pt x="195" y="1354"/>
                </a:lnTo>
                <a:lnTo>
                  <a:pt x="193" y="1352"/>
                </a:lnTo>
                <a:lnTo>
                  <a:pt x="193" y="1348"/>
                </a:lnTo>
                <a:lnTo>
                  <a:pt x="193" y="1345"/>
                </a:lnTo>
                <a:lnTo>
                  <a:pt x="193" y="1345"/>
                </a:lnTo>
                <a:lnTo>
                  <a:pt x="195" y="1343"/>
                </a:lnTo>
                <a:lnTo>
                  <a:pt x="199" y="1341"/>
                </a:lnTo>
                <a:lnTo>
                  <a:pt x="199" y="1337"/>
                </a:lnTo>
                <a:lnTo>
                  <a:pt x="201" y="1335"/>
                </a:lnTo>
                <a:lnTo>
                  <a:pt x="201" y="1333"/>
                </a:lnTo>
                <a:lnTo>
                  <a:pt x="201" y="1331"/>
                </a:lnTo>
                <a:lnTo>
                  <a:pt x="203" y="1330"/>
                </a:lnTo>
                <a:lnTo>
                  <a:pt x="203" y="1326"/>
                </a:lnTo>
                <a:lnTo>
                  <a:pt x="206" y="1326"/>
                </a:lnTo>
                <a:lnTo>
                  <a:pt x="210" y="1322"/>
                </a:lnTo>
                <a:lnTo>
                  <a:pt x="212" y="1320"/>
                </a:lnTo>
                <a:lnTo>
                  <a:pt x="218" y="1320"/>
                </a:lnTo>
                <a:lnTo>
                  <a:pt x="220" y="1316"/>
                </a:lnTo>
                <a:lnTo>
                  <a:pt x="221" y="1313"/>
                </a:lnTo>
                <a:lnTo>
                  <a:pt x="223" y="1309"/>
                </a:lnTo>
                <a:lnTo>
                  <a:pt x="223" y="1307"/>
                </a:lnTo>
                <a:lnTo>
                  <a:pt x="223" y="1303"/>
                </a:lnTo>
                <a:lnTo>
                  <a:pt x="223" y="1300"/>
                </a:lnTo>
                <a:lnTo>
                  <a:pt x="221" y="1294"/>
                </a:lnTo>
                <a:lnTo>
                  <a:pt x="218" y="1290"/>
                </a:lnTo>
                <a:lnTo>
                  <a:pt x="216" y="1286"/>
                </a:lnTo>
                <a:lnTo>
                  <a:pt x="214" y="1283"/>
                </a:lnTo>
                <a:lnTo>
                  <a:pt x="212" y="1279"/>
                </a:lnTo>
                <a:lnTo>
                  <a:pt x="212" y="1275"/>
                </a:lnTo>
                <a:lnTo>
                  <a:pt x="212" y="1273"/>
                </a:lnTo>
                <a:lnTo>
                  <a:pt x="212" y="1271"/>
                </a:lnTo>
                <a:lnTo>
                  <a:pt x="212" y="1270"/>
                </a:lnTo>
                <a:lnTo>
                  <a:pt x="212" y="1268"/>
                </a:lnTo>
                <a:lnTo>
                  <a:pt x="210" y="1266"/>
                </a:lnTo>
                <a:lnTo>
                  <a:pt x="210" y="1264"/>
                </a:lnTo>
                <a:lnTo>
                  <a:pt x="210" y="1262"/>
                </a:lnTo>
                <a:lnTo>
                  <a:pt x="212" y="1262"/>
                </a:lnTo>
                <a:lnTo>
                  <a:pt x="212" y="1258"/>
                </a:lnTo>
                <a:lnTo>
                  <a:pt x="210" y="1256"/>
                </a:lnTo>
                <a:lnTo>
                  <a:pt x="210" y="1256"/>
                </a:lnTo>
                <a:lnTo>
                  <a:pt x="210" y="1255"/>
                </a:lnTo>
                <a:lnTo>
                  <a:pt x="210" y="1253"/>
                </a:lnTo>
                <a:lnTo>
                  <a:pt x="210" y="1251"/>
                </a:lnTo>
                <a:lnTo>
                  <a:pt x="210" y="1249"/>
                </a:lnTo>
                <a:lnTo>
                  <a:pt x="208" y="1247"/>
                </a:lnTo>
                <a:lnTo>
                  <a:pt x="208" y="1245"/>
                </a:lnTo>
                <a:lnTo>
                  <a:pt x="208" y="1243"/>
                </a:lnTo>
                <a:lnTo>
                  <a:pt x="208" y="1241"/>
                </a:lnTo>
                <a:lnTo>
                  <a:pt x="206" y="1241"/>
                </a:lnTo>
                <a:lnTo>
                  <a:pt x="208" y="1240"/>
                </a:lnTo>
                <a:lnTo>
                  <a:pt x="208" y="1238"/>
                </a:lnTo>
                <a:lnTo>
                  <a:pt x="208" y="1236"/>
                </a:lnTo>
                <a:lnTo>
                  <a:pt x="206" y="1236"/>
                </a:lnTo>
                <a:lnTo>
                  <a:pt x="208" y="1234"/>
                </a:lnTo>
                <a:lnTo>
                  <a:pt x="210" y="1234"/>
                </a:lnTo>
                <a:lnTo>
                  <a:pt x="210" y="1232"/>
                </a:lnTo>
                <a:lnTo>
                  <a:pt x="210" y="1226"/>
                </a:lnTo>
                <a:lnTo>
                  <a:pt x="210" y="1228"/>
                </a:lnTo>
                <a:lnTo>
                  <a:pt x="208" y="1228"/>
                </a:lnTo>
                <a:lnTo>
                  <a:pt x="208" y="1230"/>
                </a:lnTo>
                <a:lnTo>
                  <a:pt x="206" y="1230"/>
                </a:lnTo>
                <a:lnTo>
                  <a:pt x="205" y="1230"/>
                </a:lnTo>
                <a:lnTo>
                  <a:pt x="203" y="1232"/>
                </a:lnTo>
                <a:lnTo>
                  <a:pt x="201" y="1234"/>
                </a:lnTo>
                <a:lnTo>
                  <a:pt x="199" y="1234"/>
                </a:lnTo>
                <a:lnTo>
                  <a:pt x="199" y="1236"/>
                </a:lnTo>
                <a:lnTo>
                  <a:pt x="199" y="1238"/>
                </a:lnTo>
                <a:lnTo>
                  <a:pt x="197" y="1238"/>
                </a:lnTo>
                <a:lnTo>
                  <a:pt x="197" y="1240"/>
                </a:lnTo>
                <a:lnTo>
                  <a:pt x="195" y="1241"/>
                </a:lnTo>
                <a:lnTo>
                  <a:pt x="195" y="1243"/>
                </a:lnTo>
                <a:lnTo>
                  <a:pt x="195" y="1245"/>
                </a:lnTo>
                <a:lnTo>
                  <a:pt x="193" y="1245"/>
                </a:lnTo>
                <a:lnTo>
                  <a:pt x="191" y="1247"/>
                </a:lnTo>
                <a:lnTo>
                  <a:pt x="190" y="1249"/>
                </a:lnTo>
                <a:lnTo>
                  <a:pt x="190" y="1251"/>
                </a:lnTo>
                <a:lnTo>
                  <a:pt x="188" y="1253"/>
                </a:lnTo>
                <a:lnTo>
                  <a:pt x="188" y="1255"/>
                </a:lnTo>
                <a:lnTo>
                  <a:pt x="186" y="1255"/>
                </a:lnTo>
                <a:lnTo>
                  <a:pt x="184" y="1256"/>
                </a:lnTo>
                <a:lnTo>
                  <a:pt x="182" y="1256"/>
                </a:lnTo>
                <a:lnTo>
                  <a:pt x="180" y="1258"/>
                </a:lnTo>
                <a:lnTo>
                  <a:pt x="180" y="1260"/>
                </a:lnTo>
                <a:lnTo>
                  <a:pt x="178" y="1262"/>
                </a:lnTo>
                <a:lnTo>
                  <a:pt x="176" y="1262"/>
                </a:lnTo>
                <a:lnTo>
                  <a:pt x="175" y="1264"/>
                </a:lnTo>
                <a:lnTo>
                  <a:pt x="175" y="1266"/>
                </a:lnTo>
                <a:lnTo>
                  <a:pt x="173" y="1266"/>
                </a:lnTo>
                <a:lnTo>
                  <a:pt x="173" y="1268"/>
                </a:lnTo>
                <a:lnTo>
                  <a:pt x="171" y="1268"/>
                </a:lnTo>
                <a:lnTo>
                  <a:pt x="169" y="1270"/>
                </a:lnTo>
                <a:lnTo>
                  <a:pt x="167" y="1271"/>
                </a:lnTo>
                <a:lnTo>
                  <a:pt x="165" y="1273"/>
                </a:lnTo>
                <a:lnTo>
                  <a:pt x="163" y="1273"/>
                </a:lnTo>
                <a:lnTo>
                  <a:pt x="163" y="1275"/>
                </a:lnTo>
                <a:lnTo>
                  <a:pt x="161" y="1275"/>
                </a:lnTo>
                <a:lnTo>
                  <a:pt x="161" y="1277"/>
                </a:lnTo>
                <a:lnTo>
                  <a:pt x="160" y="1277"/>
                </a:lnTo>
                <a:lnTo>
                  <a:pt x="158" y="1279"/>
                </a:lnTo>
                <a:lnTo>
                  <a:pt x="156" y="1279"/>
                </a:lnTo>
                <a:lnTo>
                  <a:pt x="156" y="1281"/>
                </a:lnTo>
                <a:lnTo>
                  <a:pt x="154" y="1281"/>
                </a:lnTo>
                <a:lnTo>
                  <a:pt x="152" y="1281"/>
                </a:lnTo>
                <a:lnTo>
                  <a:pt x="150" y="1281"/>
                </a:lnTo>
                <a:lnTo>
                  <a:pt x="148" y="1281"/>
                </a:lnTo>
                <a:lnTo>
                  <a:pt x="146" y="1281"/>
                </a:lnTo>
                <a:lnTo>
                  <a:pt x="145" y="1281"/>
                </a:lnTo>
                <a:lnTo>
                  <a:pt x="143" y="1281"/>
                </a:lnTo>
                <a:lnTo>
                  <a:pt x="141" y="1281"/>
                </a:lnTo>
                <a:lnTo>
                  <a:pt x="139" y="1281"/>
                </a:lnTo>
                <a:lnTo>
                  <a:pt x="137" y="1281"/>
                </a:lnTo>
                <a:lnTo>
                  <a:pt x="137" y="1283"/>
                </a:lnTo>
                <a:lnTo>
                  <a:pt x="135" y="1283"/>
                </a:lnTo>
                <a:lnTo>
                  <a:pt x="135" y="1281"/>
                </a:lnTo>
                <a:lnTo>
                  <a:pt x="135" y="1279"/>
                </a:lnTo>
                <a:lnTo>
                  <a:pt x="133" y="1279"/>
                </a:lnTo>
                <a:lnTo>
                  <a:pt x="133" y="1277"/>
                </a:lnTo>
                <a:lnTo>
                  <a:pt x="135" y="1275"/>
                </a:lnTo>
                <a:lnTo>
                  <a:pt x="135" y="1273"/>
                </a:lnTo>
                <a:lnTo>
                  <a:pt x="135" y="1271"/>
                </a:lnTo>
                <a:lnTo>
                  <a:pt x="135" y="1270"/>
                </a:lnTo>
                <a:lnTo>
                  <a:pt x="135" y="1268"/>
                </a:lnTo>
                <a:lnTo>
                  <a:pt x="135" y="1266"/>
                </a:lnTo>
                <a:lnTo>
                  <a:pt x="135" y="1264"/>
                </a:lnTo>
                <a:lnTo>
                  <a:pt x="135" y="1262"/>
                </a:lnTo>
                <a:lnTo>
                  <a:pt x="135" y="1260"/>
                </a:lnTo>
                <a:lnTo>
                  <a:pt x="135" y="1258"/>
                </a:lnTo>
                <a:lnTo>
                  <a:pt x="135" y="1256"/>
                </a:lnTo>
                <a:lnTo>
                  <a:pt x="133" y="1256"/>
                </a:lnTo>
                <a:lnTo>
                  <a:pt x="133" y="1255"/>
                </a:lnTo>
                <a:lnTo>
                  <a:pt x="131" y="1253"/>
                </a:lnTo>
                <a:lnTo>
                  <a:pt x="131" y="1251"/>
                </a:lnTo>
                <a:lnTo>
                  <a:pt x="131" y="1249"/>
                </a:lnTo>
                <a:lnTo>
                  <a:pt x="130" y="1249"/>
                </a:lnTo>
                <a:lnTo>
                  <a:pt x="130" y="1247"/>
                </a:lnTo>
                <a:lnTo>
                  <a:pt x="128" y="1247"/>
                </a:lnTo>
                <a:lnTo>
                  <a:pt x="126" y="1245"/>
                </a:lnTo>
                <a:lnTo>
                  <a:pt x="124" y="1243"/>
                </a:lnTo>
                <a:lnTo>
                  <a:pt x="122" y="1241"/>
                </a:lnTo>
                <a:lnTo>
                  <a:pt x="120" y="1241"/>
                </a:lnTo>
                <a:lnTo>
                  <a:pt x="120" y="1240"/>
                </a:lnTo>
                <a:lnTo>
                  <a:pt x="118" y="1240"/>
                </a:lnTo>
                <a:lnTo>
                  <a:pt x="116" y="1238"/>
                </a:lnTo>
                <a:lnTo>
                  <a:pt x="115" y="1238"/>
                </a:lnTo>
                <a:lnTo>
                  <a:pt x="115" y="1236"/>
                </a:lnTo>
                <a:lnTo>
                  <a:pt x="113" y="1236"/>
                </a:lnTo>
                <a:lnTo>
                  <a:pt x="111" y="1236"/>
                </a:lnTo>
                <a:lnTo>
                  <a:pt x="111" y="1234"/>
                </a:lnTo>
                <a:lnTo>
                  <a:pt x="109" y="1234"/>
                </a:lnTo>
                <a:lnTo>
                  <a:pt x="107" y="1232"/>
                </a:lnTo>
                <a:lnTo>
                  <a:pt x="105" y="1230"/>
                </a:lnTo>
                <a:lnTo>
                  <a:pt x="103" y="1228"/>
                </a:lnTo>
                <a:lnTo>
                  <a:pt x="101" y="1228"/>
                </a:lnTo>
                <a:lnTo>
                  <a:pt x="101" y="1226"/>
                </a:lnTo>
                <a:lnTo>
                  <a:pt x="100" y="1226"/>
                </a:lnTo>
                <a:lnTo>
                  <a:pt x="100" y="1225"/>
                </a:lnTo>
                <a:lnTo>
                  <a:pt x="98" y="1225"/>
                </a:lnTo>
                <a:lnTo>
                  <a:pt x="98" y="1223"/>
                </a:lnTo>
                <a:lnTo>
                  <a:pt x="96" y="1223"/>
                </a:lnTo>
                <a:lnTo>
                  <a:pt x="94" y="1221"/>
                </a:lnTo>
                <a:lnTo>
                  <a:pt x="92" y="1219"/>
                </a:lnTo>
                <a:lnTo>
                  <a:pt x="90" y="1219"/>
                </a:lnTo>
                <a:lnTo>
                  <a:pt x="90" y="1217"/>
                </a:lnTo>
                <a:lnTo>
                  <a:pt x="88" y="1217"/>
                </a:lnTo>
                <a:lnTo>
                  <a:pt x="86" y="1215"/>
                </a:lnTo>
                <a:lnTo>
                  <a:pt x="86" y="1213"/>
                </a:lnTo>
                <a:lnTo>
                  <a:pt x="85" y="1213"/>
                </a:lnTo>
                <a:lnTo>
                  <a:pt x="85" y="1211"/>
                </a:lnTo>
                <a:lnTo>
                  <a:pt x="83" y="1211"/>
                </a:lnTo>
                <a:lnTo>
                  <a:pt x="81" y="1211"/>
                </a:lnTo>
                <a:lnTo>
                  <a:pt x="81" y="1210"/>
                </a:lnTo>
                <a:lnTo>
                  <a:pt x="79" y="1210"/>
                </a:lnTo>
                <a:lnTo>
                  <a:pt x="77" y="1210"/>
                </a:lnTo>
                <a:lnTo>
                  <a:pt x="75" y="1208"/>
                </a:lnTo>
                <a:lnTo>
                  <a:pt x="73" y="1208"/>
                </a:lnTo>
                <a:lnTo>
                  <a:pt x="73" y="1206"/>
                </a:lnTo>
                <a:lnTo>
                  <a:pt x="71" y="1206"/>
                </a:lnTo>
                <a:lnTo>
                  <a:pt x="70" y="1204"/>
                </a:lnTo>
                <a:lnTo>
                  <a:pt x="68" y="1204"/>
                </a:lnTo>
                <a:lnTo>
                  <a:pt x="66" y="1202"/>
                </a:lnTo>
                <a:lnTo>
                  <a:pt x="64" y="1200"/>
                </a:lnTo>
                <a:lnTo>
                  <a:pt x="64" y="1198"/>
                </a:lnTo>
                <a:lnTo>
                  <a:pt x="62" y="1198"/>
                </a:lnTo>
                <a:lnTo>
                  <a:pt x="62" y="1196"/>
                </a:lnTo>
                <a:lnTo>
                  <a:pt x="60" y="1196"/>
                </a:lnTo>
                <a:lnTo>
                  <a:pt x="60" y="1195"/>
                </a:lnTo>
                <a:lnTo>
                  <a:pt x="60" y="1193"/>
                </a:lnTo>
                <a:lnTo>
                  <a:pt x="58" y="1193"/>
                </a:lnTo>
                <a:lnTo>
                  <a:pt x="58" y="1191"/>
                </a:lnTo>
                <a:lnTo>
                  <a:pt x="56" y="1189"/>
                </a:lnTo>
                <a:lnTo>
                  <a:pt x="55" y="1187"/>
                </a:lnTo>
                <a:lnTo>
                  <a:pt x="55" y="1185"/>
                </a:lnTo>
                <a:lnTo>
                  <a:pt x="55" y="1183"/>
                </a:lnTo>
                <a:lnTo>
                  <a:pt x="53" y="1183"/>
                </a:lnTo>
                <a:lnTo>
                  <a:pt x="53" y="1181"/>
                </a:lnTo>
                <a:lnTo>
                  <a:pt x="51" y="1180"/>
                </a:lnTo>
                <a:lnTo>
                  <a:pt x="49" y="1178"/>
                </a:lnTo>
                <a:lnTo>
                  <a:pt x="49" y="1176"/>
                </a:lnTo>
                <a:lnTo>
                  <a:pt x="47" y="1174"/>
                </a:lnTo>
                <a:lnTo>
                  <a:pt x="47" y="1172"/>
                </a:lnTo>
                <a:lnTo>
                  <a:pt x="45" y="1172"/>
                </a:lnTo>
                <a:lnTo>
                  <a:pt x="45" y="1170"/>
                </a:lnTo>
                <a:lnTo>
                  <a:pt x="43" y="1168"/>
                </a:lnTo>
                <a:lnTo>
                  <a:pt x="43" y="1166"/>
                </a:lnTo>
                <a:lnTo>
                  <a:pt x="41" y="1166"/>
                </a:lnTo>
                <a:lnTo>
                  <a:pt x="41" y="1166"/>
                </a:lnTo>
                <a:lnTo>
                  <a:pt x="40" y="1165"/>
                </a:lnTo>
                <a:lnTo>
                  <a:pt x="40" y="1163"/>
                </a:lnTo>
                <a:lnTo>
                  <a:pt x="38" y="1163"/>
                </a:lnTo>
                <a:lnTo>
                  <a:pt x="38" y="1161"/>
                </a:lnTo>
                <a:lnTo>
                  <a:pt x="38" y="1159"/>
                </a:lnTo>
                <a:lnTo>
                  <a:pt x="38" y="1157"/>
                </a:lnTo>
                <a:lnTo>
                  <a:pt x="36" y="1157"/>
                </a:lnTo>
                <a:lnTo>
                  <a:pt x="36" y="1155"/>
                </a:lnTo>
                <a:lnTo>
                  <a:pt x="36" y="1153"/>
                </a:lnTo>
                <a:lnTo>
                  <a:pt x="34" y="1151"/>
                </a:lnTo>
                <a:lnTo>
                  <a:pt x="32" y="1153"/>
                </a:lnTo>
                <a:lnTo>
                  <a:pt x="30" y="1153"/>
                </a:lnTo>
                <a:lnTo>
                  <a:pt x="30" y="1155"/>
                </a:lnTo>
                <a:lnTo>
                  <a:pt x="28" y="1155"/>
                </a:lnTo>
                <a:lnTo>
                  <a:pt x="28" y="1157"/>
                </a:lnTo>
                <a:lnTo>
                  <a:pt x="26" y="1157"/>
                </a:lnTo>
                <a:lnTo>
                  <a:pt x="25" y="1159"/>
                </a:lnTo>
                <a:lnTo>
                  <a:pt x="23" y="1161"/>
                </a:lnTo>
                <a:lnTo>
                  <a:pt x="21" y="1161"/>
                </a:lnTo>
                <a:lnTo>
                  <a:pt x="21" y="1163"/>
                </a:lnTo>
                <a:lnTo>
                  <a:pt x="19" y="1163"/>
                </a:lnTo>
                <a:lnTo>
                  <a:pt x="17" y="1165"/>
                </a:lnTo>
                <a:lnTo>
                  <a:pt x="15" y="1165"/>
                </a:lnTo>
                <a:lnTo>
                  <a:pt x="15" y="1166"/>
                </a:lnTo>
                <a:lnTo>
                  <a:pt x="15" y="1165"/>
                </a:lnTo>
                <a:lnTo>
                  <a:pt x="15" y="1163"/>
                </a:lnTo>
                <a:lnTo>
                  <a:pt x="13" y="1159"/>
                </a:lnTo>
                <a:lnTo>
                  <a:pt x="13" y="1155"/>
                </a:lnTo>
                <a:lnTo>
                  <a:pt x="13" y="1153"/>
                </a:lnTo>
                <a:lnTo>
                  <a:pt x="11" y="1151"/>
                </a:lnTo>
                <a:lnTo>
                  <a:pt x="11" y="1150"/>
                </a:lnTo>
                <a:lnTo>
                  <a:pt x="11" y="1146"/>
                </a:lnTo>
                <a:lnTo>
                  <a:pt x="11" y="1142"/>
                </a:lnTo>
                <a:lnTo>
                  <a:pt x="11" y="1138"/>
                </a:lnTo>
                <a:lnTo>
                  <a:pt x="11" y="1136"/>
                </a:lnTo>
                <a:lnTo>
                  <a:pt x="11" y="1135"/>
                </a:lnTo>
                <a:lnTo>
                  <a:pt x="11" y="1133"/>
                </a:lnTo>
                <a:lnTo>
                  <a:pt x="11" y="1131"/>
                </a:lnTo>
                <a:lnTo>
                  <a:pt x="13" y="1129"/>
                </a:lnTo>
                <a:lnTo>
                  <a:pt x="13" y="1127"/>
                </a:lnTo>
                <a:lnTo>
                  <a:pt x="13" y="1125"/>
                </a:lnTo>
                <a:lnTo>
                  <a:pt x="11" y="1123"/>
                </a:lnTo>
                <a:lnTo>
                  <a:pt x="10" y="1121"/>
                </a:lnTo>
                <a:lnTo>
                  <a:pt x="10" y="1121"/>
                </a:lnTo>
                <a:lnTo>
                  <a:pt x="11" y="1121"/>
                </a:lnTo>
                <a:lnTo>
                  <a:pt x="13" y="1119"/>
                </a:lnTo>
                <a:lnTo>
                  <a:pt x="13" y="1118"/>
                </a:lnTo>
                <a:lnTo>
                  <a:pt x="11" y="1116"/>
                </a:lnTo>
                <a:lnTo>
                  <a:pt x="10" y="1116"/>
                </a:lnTo>
                <a:lnTo>
                  <a:pt x="8" y="1116"/>
                </a:lnTo>
                <a:lnTo>
                  <a:pt x="6" y="1114"/>
                </a:lnTo>
                <a:lnTo>
                  <a:pt x="4" y="1114"/>
                </a:lnTo>
                <a:lnTo>
                  <a:pt x="2" y="1114"/>
                </a:lnTo>
                <a:lnTo>
                  <a:pt x="0" y="1112"/>
                </a:lnTo>
                <a:lnTo>
                  <a:pt x="0" y="1110"/>
                </a:lnTo>
                <a:lnTo>
                  <a:pt x="2" y="1108"/>
                </a:lnTo>
                <a:lnTo>
                  <a:pt x="4" y="1106"/>
                </a:lnTo>
                <a:lnTo>
                  <a:pt x="8" y="1103"/>
                </a:lnTo>
                <a:lnTo>
                  <a:pt x="11" y="1097"/>
                </a:lnTo>
                <a:lnTo>
                  <a:pt x="13" y="1091"/>
                </a:lnTo>
                <a:lnTo>
                  <a:pt x="11" y="1088"/>
                </a:lnTo>
                <a:lnTo>
                  <a:pt x="11" y="1084"/>
                </a:lnTo>
                <a:lnTo>
                  <a:pt x="13" y="1080"/>
                </a:lnTo>
                <a:lnTo>
                  <a:pt x="11" y="1076"/>
                </a:lnTo>
                <a:lnTo>
                  <a:pt x="10" y="1074"/>
                </a:lnTo>
                <a:lnTo>
                  <a:pt x="4" y="1069"/>
                </a:lnTo>
                <a:lnTo>
                  <a:pt x="2" y="1067"/>
                </a:lnTo>
                <a:lnTo>
                  <a:pt x="2" y="1065"/>
                </a:lnTo>
                <a:lnTo>
                  <a:pt x="4" y="1061"/>
                </a:lnTo>
                <a:lnTo>
                  <a:pt x="4" y="1058"/>
                </a:lnTo>
                <a:lnTo>
                  <a:pt x="6" y="1054"/>
                </a:lnTo>
                <a:lnTo>
                  <a:pt x="8" y="1050"/>
                </a:lnTo>
                <a:lnTo>
                  <a:pt x="8" y="1046"/>
                </a:lnTo>
                <a:lnTo>
                  <a:pt x="8" y="1044"/>
                </a:lnTo>
                <a:lnTo>
                  <a:pt x="10" y="1043"/>
                </a:lnTo>
                <a:lnTo>
                  <a:pt x="11" y="1043"/>
                </a:lnTo>
                <a:lnTo>
                  <a:pt x="15" y="1044"/>
                </a:lnTo>
                <a:lnTo>
                  <a:pt x="19" y="1044"/>
                </a:lnTo>
                <a:lnTo>
                  <a:pt x="26" y="1044"/>
                </a:lnTo>
                <a:lnTo>
                  <a:pt x="34" y="1046"/>
                </a:lnTo>
                <a:lnTo>
                  <a:pt x="38" y="1048"/>
                </a:lnTo>
                <a:lnTo>
                  <a:pt x="43" y="1048"/>
                </a:lnTo>
                <a:lnTo>
                  <a:pt x="45" y="1050"/>
                </a:lnTo>
                <a:lnTo>
                  <a:pt x="47" y="1050"/>
                </a:lnTo>
                <a:lnTo>
                  <a:pt x="51" y="1050"/>
                </a:lnTo>
                <a:lnTo>
                  <a:pt x="58" y="1052"/>
                </a:lnTo>
                <a:lnTo>
                  <a:pt x="68" y="1054"/>
                </a:lnTo>
                <a:lnTo>
                  <a:pt x="71" y="1056"/>
                </a:lnTo>
                <a:lnTo>
                  <a:pt x="77" y="1056"/>
                </a:lnTo>
                <a:lnTo>
                  <a:pt x="83" y="1058"/>
                </a:lnTo>
                <a:lnTo>
                  <a:pt x="85" y="1058"/>
                </a:lnTo>
                <a:lnTo>
                  <a:pt x="88" y="1059"/>
                </a:lnTo>
                <a:lnTo>
                  <a:pt x="92" y="1059"/>
                </a:lnTo>
                <a:lnTo>
                  <a:pt x="96" y="1059"/>
                </a:lnTo>
                <a:lnTo>
                  <a:pt x="100" y="1061"/>
                </a:lnTo>
                <a:lnTo>
                  <a:pt x="103" y="1061"/>
                </a:lnTo>
                <a:lnTo>
                  <a:pt x="107" y="1061"/>
                </a:lnTo>
                <a:lnTo>
                  <a:pt x="111" y="1063"/>
                </a:lnTo>
                <a:lnTo>
                  <a:pt x="113" y="1061"/>
                </a:lnTo>
                <a:lnTo>
                  <a:pt x="116" y="1061"/>
                </a:lnTo>
                <a:lnTo>
                  <a:pt x="118" y="1061"/>
                </a:lnTo>
                <a:lnTo>
                  <a:pt x="120" y="1061"/>
                </a:lnTo>
                <a:lnTo>
                  <a:pt x="118" y="1065"/>
                </a:lnTo>
                <a:lnTo>
                  <a:pt x="116" y="1069"/>
                </a:lnTo>
                <a:lnTo>
                  <a:pt x="116" y="1073"/>
                </a:lnTo>
                <a:lnTo>
                  <a:pt x="116" y="1074"/>
                </a:lnTo>
                <a:lnTo>
                  <a:pt x="116" y="1076"/>
                </a:lnTo>
                <a:lnTo>
                  <a:pt x="115" y="1076"/>
                </a:lnTo>
                <a:lnTo>
                  <a:pt x="115" y="1080"/>
                </a:lnTo>
                <a:lnTo>
                  <a:pt x="116" y="1082"/>
                </a:lnTo>
                <a:lnTo>
                  <a:pt x="118" y="1088"/>
                </a:lnTo>
                <a:lnTo>
                  <a:pt x="120" y="1095"/>
                </a:lnTo>
                <a:lnTo>
                  <a:pt x="118" y="1099"/>
                </a:lnTo>
                <a:lnTo>
                  <a:pt x="118" y="1103"/>
                </a:lnTo>
                <a:lnTo>
                  <a:pt x="116" y="1106"/>
                </a:lnTo>
                <a:lnTo>
                  <a:pt x="118" y="1110"/>
                </a:lnTo>
                <a:lnTo>
                  <a:pt x="122" y="1112"/>
                </a:lnTo>
                <a:lnTo>
                  <a:pt x="124" y="1110"/>
                </a:lnTo>
                <a:lnTo>
                  <a:pt x="126" y="1110"/>
                </a:lnTo>
                <a:lnTo>
                  <a:pt x="128" y="1108"/>
                </a:lnTo>
                <a:lnTo>
                  <a:pt x="128" y="1104"/>
                </a:lnTo>
                <a:lnTo>
                  <a:pt x="130" y="1101"/>
                </a:lnTo>
                <a:lnTo>
                  <a:pt x="130" y="1097"/>
                </a:lnTo>
                <a:lnTo>
                  <a:pt x="130" y="1093"/>
                </a:lnTo>
                <a:lnTo>
                  <a:pt x="131" y="1088"/>
                </a:lnTo>
                <a:lnTo>
                  <a:pt x="131" y="1082"/>
                </a:lnTo>
                <a:lnTo>
                  <a:pt x="131" y="1078"/>
                </a:lnTo>
                <a:lnTo>
                  <a:pt x="130" y="1076"/>
                </a:lnTo>
                <a:lnTo>
                  <a:pt x="131" y="1071"/>
                </a:lnTo>
                <a:lnTo>
                  <a:pt x="130" y="1065"/>
                </a:lnTo>
                <a:lnTo>
                  <a:pt x="131" y="1063"/>
                </a:lnTo>
                <a:lnTo>
                  <a:pt x="131" y="1059"/>
                </a:lnTo>
                <a:lnTo>
                  <a:pt x="133" y="1056"/>
                </a:lnTo>
                <a:lnTo>
                  <a:pt x="137" y="1052"/>
                </a:lnTo>
                <a:lnTo>
                  <a:pt x="139" y="1048"/>
                </a:lnTo>
                <a:lnTo>
                  <a:pt x="141" y="1044"/>
                </a:lnTo>
                <a:lnTo>
                  <a:pt x="141" y="1039"/>
                </a:lnTo>
                <a:lnTo>
                  <a:pt x="141" y="1035"/>
                </a:lnTo>
                <a:lnTo>
                  <a:pt x="141" y="1033"/>
                </a:lnTo>
                <a:lnTo>
                  <a:pt x="143" y="1031"/>
                </a:lnTo>
                <a:lnTo>
                  <a:pt x="143" y="1029"/>
                </a:lnTo>
                <a:lnTo>
                  <a:pt x="143" y="1028"/>
                </a:lnTo>
                <a:lnTo>
                  <a:pt x="145" y="1026"/>
                </a:lnTo>
                <a:lnTo>
                  <a:pt x="148" y="1024"/>
                </a:lnTo>
                <a:lnTo>
                  <a:pt x="152" y="1022"/>
                </a:lnTo>
                <a:lnTo>
                  <a:pt x="158" y="1018"/>
                </a:lnTo>
                <a:lnTo>
                  <a:pt x="165" y="1014"/>
                </a:lnTo>
                <a:lnTo>
                  <a:pt x="173" y="1009"/>
                </a:lnTo>
                <a:lnTo>
                  <a:pt x="180" y="1005"/>
                </a:lnTo>
                <a:lnTo>
                  <a:pt x="182" y="1003"/>
                </a:lnTo>
                <a:lnTo>
                  <a:pt x="188" y="999"/>
                </a:lnTo>
                <a:lnTo>
                  <a:pt x="193" y="996"/>
                </a:lnTo>
                <a:lnTo>
                  <a:pt x="201" y="992"/>
                </a:lnTo>
                <a:lnTo>
                  <a:pt x="206" y="988"/>
                </a:lnTo>
                <a:lnTo>
                  <a:pt x="212" y="986"/>
                </a:lnTo>
                <a:lnTo>
                  <a:pt x="214" y="984"/>
                </a:lnTo>
                <a:lnTo>
                  <a:pt x="214" y="983"/>
                </a:lnTo>
                <a:lnTo>
                  <a:pt x="214" y="981"/>
                </a:lnTo>
                <a:lnTo>
                  <a:pt x="214" y="979"/>
                </a:lnTo>
                <a:lnTo>
                  <a:pt x="214" y="977"/>
                </a:lnTo>
                <a:lnTo>
                  <a:pt x="214" y="975"/>
                </a:lnTo>
                <a:lnTo>
                  <a:pt x="214" y="973"/>
                </a:lnTo>
                <a:lnTo>
                  <a:pt x="216" y="971"/>
                </a:lnTo>
                <a:lnTo>
                  <a:pt x="216" y="969"/>
                </a:lnTo>
                <a:lnTo>
                  <a:pt x="216" y="968"/>
                </a:lnTo>
                <a:lnTo>
                  <a:pt x="218" y="968"/>
                </a:lnTo>
                <a:lnTo>
                  <a:pt x="218" y="966"/>
                </a:lnTo>
                <a:lnTo>
                  <a:pt x="218" y="964"/>
                </a:lnTo>
                <a:lnTo>
                  <a:pt x="220" y="964"/>
                </a:lnTo>
                <a:lnTo>
                  <a:pt x="220" y="962"/>
                </a:lnTo>
                <a:lnTo>
                  <a:pt x="220" y="960"/>
                </a:lnTo>
                <a:lnTo>
                  <a:pt x="221" y="958"/>
                </a:lnTo>
                <a:lnTo>
                  <a:pt x="221" y="956"/>
                </a:lnTo>
                <a:lnTo>
                  <a:pt x="223" y="954"/>
                </a:lnTo>
                <a:lnTo>
                  <a:pt x="223" y="953"/>
                </a:lnTo>
                <a:lnTo>
                  <a:pt x="225" y="951"/>
                </a:lnTo>
                <a:lnTo>
                  <a:pt x="225" y="949"/>
                </a:lnTo>
                <a:lnTo>
                  <a:pt x="225" y="947"/>
                </a:lnTo>
                <a:lnTo>
                  <a:pt x="227" y="947"/>
                </a:lnTo>
                <a:lnTo>
                  <a:pt x="227" y="945"/>
                </a:lnTo>
                <a:lnTo>
                  <a:pt x="227" y="943"/>
                </a:lnTo>
                <a:lnTo>
                  <a:pt x="229" y="943"/>
                </a:lnTo>
                <a:lnTo>
                  <a:pt x="229" y="941"/>
                </a:lnTo>
                <a:lnTo>
                  <a:pt x="231" y="941"/>
                </a:lnTo>
                <a:lnTo>
                  <a:pt x="231" y="939"/>
                </a:lnTo>
                <a:lnTo>
                  <a:pt x="231" y="938"/>
                </a:lnTo>
                <a:lnTo>
                  <a:pt x="233" y="936"/>
                </a:lnTo>
                <a:lnTo>
                  <a:pt x="233" y="934"/>
                </a:lnTo>
                <a:lnTo>
                  <a:pt x="235" y="934"/>
                </a:lnTo>
                <a:lnTo>
                  <a:pt x="235" y="932"/>
                </a:lnTo>
                <a:lnTo>
                  <a:pt x="236" y="930"/>
                </a:lnTo>
                <a:lnTo>
                  <a:pt x="236" y="928"/>
                </a:lnTo>
                <a:lnTo>
                  <a:pt x="236" y="926"/>
                </a:lnTo>
                <a:lnTo>
                  <a:pt x="238" y="926"/>
                </a:lnTo>
                <a:lnTo>
                  <a:pt x="238" y="924"/>
                </a:lnTo>
                <a:lnTo>
                  <a:pt x="240" y="923"/>
                </a:lnTo>
                <a:lnTo>
                  <a:pt x="240" y="921"/>
                </a:lnTo>
                <a:lnTo>
                  <a:pt x="242" y="919"/>
                </a:lnTo>
                <a:lnTo>
                  <a:pt x="244" y="917"/>
                </a:lnTo>
                <a:lnTo>
                  <a:pt x="246" y="917"/>
                </a:lnTo>
                <a:lnTo>
                  <a:pt x="246" y="915"/>
                </a:lnTo>
                <a:lnTo>
                  <a:pt x="248" y="915"/>
                </a:lnTo>
                <a:lnTo>
                  <a:pt x="250" y="913"/>
                </a:lnTo>
                <a:lnTo>
                  <a:pt x="251" y="913"/>
                </a:lnTo>
                <a:lnTo>
                  <a:pt x="251" y="911"/>
                </a:lnTo>
                <a:lnTo>
                  <a:pt x="253" y="911"/>
                </a:lnTo>
                <a:lnTo>
                  <a:pt x="255" y="911"/>
                </a:lnTo>
                <a:lnTo>
                  <a:pt x="255" y="909"/>
                </a:lnTo>
                <a:lnTo>
                  <a:pt x="257" y="909"/>
                </a:lnTo>
                <a:lnTo>
                  <a:pt x="257" y="908"/>
                </a:lnTo>
                <a:lnTo>
                  <a:pt x="259" y="908"/>
                </a:lnTo>
                <a:lnTo>
                  <a:pt x="259" y="906"/>
                </a:lnTo>
                <a:lnTo>
                  <a:pt x="261" y="906"/>
                </a:lnTo>
                <a:lnTo>
                  <a:pt x="263" y="904"/>
                </a:lnTo>
                <a:lnTo>
                  <a:pt x="265" y="902"/>
                </a:lnTo>
                <a:lnTo>
                  <a:pt x="266" y="900"/>
                </a:lnTo>
                <a:lnTo>
                  <a:pt x="268" y="900"/>
                </a:lnTo>
                <a:lnTo>
                  <a:pt x="268" y="898"/>
                </a:lnTo>
                <a:lnTo>
                  <a:pt x="270" y="898"/>
                </a:lnTo>
                <a:lnTo>
                  <a:pt x="270" y="898"/>
                </a:lnTo>
                <a:lnTo>
                  <a:pt x="272" y="898"/>
                </a:lnTo>
                <a:lnTo>
                  <a:pt x="272" y="896"/>
                </a:lnTo>
                <a:lnTo>
                  <a:pt x="274" y="896"/>
                </a:lnTo>
                <a:lnTo>
                  <a:pt x="276" y="894"/>
                </a:lnTo>
                <a:lnTo>
                  <a:pt x="276" y="893"/>
                </a:lnTo>
                <a:lnTo>
                  <a:pt x="278" y="891"/>
                </a:lnTo>
                <a:lnTo>
                  <a:pt x="278" y="889"/>
                </a:lnTo>
                <a:lnTo>
                  <a:pt x="280" y="889"/>
                </a:lnTo>
                <a:lnTo>
                  <a:pt x="281" y="887"/>
                </a:lnTo>
                <a:lnTo>
                  <a:pt x="283" y="887"/>
                </a:lnTo>
                <a:lnTo>
                  <a:pt x="283" y="885"/>
                </a:lnTo>
                <a:lnTo>
                  <a:pt x="285" y="883"/>
                </a:lnTo>
                <a:lnTo>
                  <a:pt x="287" y="881"/>
                </a:lnTo>
                <a:lnTo>
                  <a:pt x="289" y="879"/>
                </a:lnTo>
                <a:lnTo>
                  <a:pt x="291" y="878"/>
                </a:lnTo>
                <a:lnTo>
                  <a:pt x="293" y="876"/>
                </a:lnTo>
                <a:lnTo>
                  <a:pt x="295" y="874"/>
                </a:lnTo>
                <a:lnTo>
                  <a:pt x="296" y="874"/>
                </a:lnTo>
                <a:lnTo>
                  <a:pt x="296" y="872"/>
                </a:lnTo>
                <a:lnTo>
                  <a:pt x="298" y="872"/>
                </a:lnTo>
                <a:lnTo>
                  <a:pt x="300" y="870"/>
                </a:lnTo>
                <a:lnTo>
                  <a:pt x="302" y="870"/>
                </a:lnTo>
                <a:lnTo>
                  <a:pt x="304" y="868"/>
                </a:lnTo>
                <a:lnTo>
                  <a:pt x="306" y="868"/>
                </a:lnTo>
                <a:lnTo>
                  <a:pt x="310" y="866"/>
                </a:lnTo>
                <a:lnTo>
                  <a:pt x="313" y="868"/>
                </a:lnTo>
                <a:lnTo>
                  <a:pt x="317" y="868"/>
                </a:lnTo>
                <a:lnTo>
                  <a:pt x="319" y="864"/>
                </a:lnTo>
                <a:lnTo>
                  <a:pt x="321" y="864"/>
                </a:lnTo>
                <a:lnTo>
                  <a:pt x="323" y="866"/>
                </a:lnTo>
                <a:lnTo>
                  <a:pt x="325" y="870"/>
                </a:lnTo>
                <a:lnTo>
                  <a:pt x="328" y="872"/>
                </a:lnTo>
                <a:lnTo>
                  <a:pt x="332" y="872"/>
                </a:lnTo>
                <a:lnTo>
                  <a:pt x="334" y="870"/>
                </a:lnTo>
                <a:lnTo>
                  <a:pt x="336" y="866"/>
                </a:lnTo>
                <a:lnTo>
                  <a:pt x="338" y="866"/>
                </a:lnTo>
                <a:lnTo>
                  <a:pt x="340" y="864"/>
                </a:lnTo>
                <a:lnTo>
                  <a:pt x="343" y="863"/>
                </a:lnTo>
                <a:lnTo>
                  <a:pt x="345" y="863"/>
                </a:lnTo>
                <a:lnTo>
                  <a:pt x="349" y="863"/>
                </a:lnTo>
                <a:lnTo>
                  <a:pt x="351" y="864"/>
                </a:lnTo>
                <a:lnTo>
                  <a:pt x="353" y="866"/>
                </a:lnTo>
                <a:lnTo>
                  <a:pt x="357" y="868"/>
                </a:lnTo>
                <a:lnTo>
                  <a:pt x="357" y="866"/>
                </a:lnTo>
                <a:lnTo>
                  <a:pt x="358" y="864"/>
                </a:lnTo>
                <a:lnTo>
                  <a:pt x="358" y="861"/>
                </a:lnTo>
                <a:lnTo>
                  <a:pt x="360" y="861"/>
                </a:lnTo>
                <a:lnTo>
                  <a:pt x="360" y="859"/>
                </a:lnTo>
                <a:lnTo>
                  <a:pt x="362" y="859"/>
                </a:lnTo>
                <a:lnTo>
                  <a:pt x="364" y="857"/>
                </a:lnTo>
                <a:lnTo>
                  <a:pt x="366" y="855"/>
                </a:lnTo>
                <a:lnTo>
                  <a:pt x="366" y="853"/>
                </a:lnTo>
                <a:lnTo>
                  <a:pt x="366" y="853"/>
                </a:lnTo>
                <a:lnTo>
                  <a:pt x="366" y="851"/>
                </a:lnTo>
                <a:lnTo>
                  <a:pt x="364" y="851"/>
                </a:lnTo>
                <a:lnTo>
                  <a:pt x="366" y="849"/>
                </a:lnTo>
                <a:lnTo>
                  <a:pt x="364" y="849"/>
                </a:lnTo>
                <a:lnTo>
                  <a:pt x="364" y="848"/>
                </a:lnTo>
                <a:lnTo>
                  <a:pt x="364" y="846"/>
                </a:lnTo>
                <a:lnTo>
                  <a:pt x="364" y="844"/>
                </a:lnTo>
                <a:lnTo>
                  <a:pt x="362" y="844"/>
                </a:lnTo>
                <a:lnTo>
                  <a:pt x="362" y="842"/>
                </a:lnTo>
                <a:lnTo>
                  <a:pt x="360" y="840"/>
                </a:lnTo>
                <a:lnTo>
                  <a:pt x="360" y="838"/>
                </a:lnTo>
                <a:lnTo>
                  <a:pt x="362" y="836"/>
                </a:lnTo>
                <a:lnTo>
                  <a:pt x="362" y="834"/>
                </a:lnTo>
                <a:lnTo>
                  <a:pt x="360" y="834"/>
                </a:lnTo>
                <a:lnTo>
                  <a:pt x="360" y="833"/>
                </a:lnTo>
                <a:lnTo>
                  <a:pt x="358" y="833"/>
                </a:lnTo>
                <a:lnTo>
                  <a:pt x="358" y="831"/>
                </a:lnTo>
                <a:lnTo>
                  <a:pt x="360" y="829"/>
                </a:lnTo>
                <a:lnTo>
                  <a:pt x="360" y="827"/>
                </a:lnTo>
                <a:lnTo>
                  <a:pt x="360" y="825"/>
                </a:lnTo>
                <a:lnTo>
                  <a:pt x="358" y="821"/>
                </a:lnTo>
                <a:lnTo>
                  <a:pt x="360" y="821"/>
                </a:lnTo>
                <a:lnTo>
                  <a:pt x="360" y="819"/>
                </a:lnTo>
                <a:lnTo>
                  <a:pt x="362" y="819"/>
                </a:lnTo>
                <a:lnTo>
                  <a:pt x="362" y="818"/>
                </a:lnTo>
                <a:lnTo>
                  <a:pt x="364" y="818"/>
                </a:lnTo>
                <a:lnTo>
                  <a:pt x="366" y="816"/>
                </a:lnTo>
                <a:lnTo>
                  <a:pt x="368" y="814"/>
                </a:lnTo>
                <a:lnTo>
                  <a:pt x="370" y="812"/>
                </a:lnTo>
                <a:lnTo>
                  <a:pt x="370" y="810"/>
                </a:lnTo>
                <a:lnTo>
                  <a:pt x="372" y="810"/>
                </a:lnTo>
                <a:lnTo>
                  <a:pt x="372" y="808"/>
                </a:lnTo>
                <a:lnTo>
                  <a:pt x="373" y="808"/>
                </a:lnTo>
                <a:lnTo>
                  <a:pt x="375" y="808"/>
                </a:lnTo>
                <a:lnTo>
                  <a:pt x="375" y="806"/>
                </a:lnTo>
                <a:lnTo>
                  <a:pt x="377" y="806"/>
                </a:lnTo>
                <a:lnTo>
                  <a:pt x="379" y="804"/>
                </a:lnTo>
                <a:lnTo>
                  <a:pt x="379" y="803"/>
                </a:lnTo>
                <a:lnTo>
                  <a:pt x="381" y="803"/>
                </a:lnTo>
                <a:lnTo>
                  <a:pt x="383" y="801"/>
                </a:lnTo>
                <a:lnTo>
                  <a:pt x="385" y="799"/>
                </a:lnTo>
                <a:lnTo>
                  <a:pt x="387" y="799"/>
                </a:lnTo>
                <a:lnTo>
                  <a:pt x="387" y="797"/>
                </a:lnTo>
                <a:lnTo>
                  <a:pt x="388" y="797"/>
                </a:lnTo>
                <a:lnTo>
                  <a:pt x="388" y="795"/>
                </a:lnTo>
                <a:lnTo>
                  <a:pt x="390" y="795"/>
                </a:lnTo>
                <a:lnTo>
                  <a:pt x="390" y="793"/>
                </a:lnTo>
                <a:lnTo>
                  <a:pt x="392" y="793"/>
                </a:lnTo>
                <a:lnTo>
                  <a:pt x="394" y="793"/>
                </a:lnTo>
                <a:lnTo>
                  <a:pt x="396" y="791"/>
                </a:lnTo>
                <a:lnTo>
                  <a:pt x="398" y="791"/>
                </a:lnTo>
                <a:lnTo>
                  <a:pt x="400" y="789"/>
                </a:lnTo>
                <a:lnTo>
                  <a:pt x="402" y="789"/>
                </a:lnTo>
                <a:lnTo>
                  <a:pt x="403" y="788"/>
                </a:lnTo>
                <a:lnTo>
                  <a:pt x="405" y="788"/>
                </a:lnTo>
                <a:lnTo>
                  <a:pt x="407" y="786"/>
                </a:lnTo>
                <a:lnTo>
                  <a:pt x="409" y="786"/>
                </a:lnTo>
                <a:lnTo>
                  <a:pt x="411" y="784"/>
                </a:lnTo>
                <a:lnTo>
                  <a:pt x="413" y="784"/>
                </a:lnTo>
                <a:lnTo>
                  <a:pt x="415" y="784"/>
                </a:lnTo>
                <a:lnTo>
                  <a:pt x="426" y="776"/>
                </a:lnTo>
                <a:lnTo>
                  <a:pt x="441" y="776"/>
                </a:lnTo>
                <a:lnTo>
                  <a:pt x="452" y="778"/>
                </a:lnTo>
                <a:lnTo>
                  <a:pt x="463" y="780"/>
                </a:lnTo>
                <a:lnTo>
                  <a:pt x="465" y="780"/>
                </a:lnTo>
                <a:lnTo>
                  <a:pt x="473" y="784"/>
                </a:lnTo>
                <a:lnTo>
                  <a:pt x="482" y="786"/>
                </a:lnTo>
                <a:lnTo>
                  <a:pt x="488" y="788"/>
                </a:lnTo>
                <a:lnTo>
                  <a:pt x="492" y="788"/>
                </a:lnTo>
                <a:lnTo>
                  <a:pt x="499" y="789"/>
                </a:lnTo>
                <a:lnTo>
                  <a:pt x="507" y="791"/>
                </a:lnTo>
                <a:lnTo>
                  <a:pt x="512" y="791"/>
                </a:lnTo>
                <a:lnTo>
                  <a:pt x="520" y="791"/>
                </a:lnTo>
                <a:lnTo>
                  <a:pt x="520" y="789"/>
                </a:lnTo>
                <a:lnTo>
                  <a:pt x="520" y="788"/>
                </a:lnTo>
                <a:lnTo>
                  <a:pt x="522" y="786"/>
                </a:lnTo>
                <a:lnTo>
                  <a:pt x="522" y="784"/>
                </a:lnTo>
                <a:lnTo>
                  <a:pt x="522" y="782"/>
                </a:lnTo>
                <a:lnTo>
                  <a:pt x="523" y="782"/>
                </a:lnTo>
                <a:lnTo>
                  <a:pt x="523" y="780"/>
                </a:lnTo>
                <a:lnTo>
                  <a:pt x="523" y="778"/>
                </a:lnTo>
                <a:lnTo>
                  <a:pt x="525" y="778"/>
                </a:lnTo>
                <a:lnTo>
                  <a:pt x="525" y="776"/>
                </a:lnTo>
                <a:lnTo>
                  <a:pt x="525" y="774"/>
                </a:lnTo>
                <a:lnTo>
                  <a:pt x="527" y="773"/>
                </a:lnTo>
                <a:lnTo>
                  <a:pt x="527" y="771"/>
                </a:lnTo>
                <a:lnTo>
                  <a:pt x="529" y="769"/>
                </a:lnTo>
                <a:lnTo>
                  <a:pt x="529" y="767"/>
                </a:lnTo>
                <a:lnTo>
                  <a:pt x="531" y="765"/>
                </a:lnTo>
                <a:lnTo>
                  <a:pt x="531" y="765"/>
                </a:lnTo>
                <a:lnTo>
                  <a:pt x="533" y="763"/>
                </a:lnTo>
                <a:lnTo>
                  <a:pt x="535" y="758"/>
                </a:lnTo>
                <a:lnTo>
                  <a:pt x="537" y="754"/>
                </a:lnTo>
                <a:lnTo>
                  <a:pt x="538" y="746"/>
                </a:lnTo>
                <a:lnTo>
                  <a:pt x="540" y="744"/>
                </a:lnTo>
                <a:lnTo>
                  <a:pt x="540" y="743"/>
                </a:lnTo>
                <a:lnTo>
                  <a:pt x="542" y="743"/>
                </a:lnTo>
                <a:lnTo>
                  <a:pt x="544" y="735"/>
                </a:lnTo>
                <a:lnTo>
                  <a:pt x="548" y="729"/>
                </a:lnTo>
                <a:lnTo>
                  <a:pt x="548" y="728"/>
                </a:lnTo>
                <a:lnTo>
                  <a:pt x="550" y="726"/>
                </a:lnTo>
                <a:lnTo>
                  <a:pt x="550" y="724"/>
                </a:lnTo>
                <a:lnTo>
                  <a:pt x="552" y="722"/>
                </a:lnTo>
                <a:lnTo>
                  <a:pt x="552" y="720"/>
                </a:lnTo>
                <a:lnTo>
                  <a:pt x="553" y="720"/>
                </a:lnTo>
                <a:lnTo>
                  <a:pt x="553" y="720"/>
                </a:lnTo>
                <a:lnTo>
                  <a:pt x="555" y="718"/>
                </a:lnTo>
                <a:lnTo>
                  <a:pt x="557" y="716"/>
                </a:lnTo>
                <a:lnTo>
                  <a:pt x="557" y="714"/>
                </a:lnTo>
                <a:lnTo>
                  <a:pt x="559" y="714"/>
                </a:lnTo>
                <a:lnTo>
                  <a:pt x="561" y="713"/>
                </a:lnTo>
                <a:lnTo>
                  <a:pt x="565" y="711"/>
                </a:lnTo>
                <a:lnTo>
                  <a:pt x="574" y="701"/>
                </a:lnTo>
                <a:lnTo>
                  <a:pt x="580" y="698"/>
                </a:lnTo>
                <a:lnTo>
                  <a:pt x="583" y="694"/>
                </a:lnTo>
                <a:lnTo>
                  <a:pt x="589" y="692"/>
                </a:lnTo>
                <a:lnTo>
                  <a:pt x="591" y="688"/>
                </a:lnTo>
                <a:lnTo>
                  <a:pt x="593" y="684"/>
                </a:lnTo>
                <a:lnTo>
                  <a:pt x="597" y="681"/>
                </a:lnTo>
                <a:lnTo>
                  <a:pt x="597" y="679"/>
                </a:lnTo>
                <a:lnTo>
                  <a:pt x="600" y="675"/>
                </a:lnTo>
                <a:lnTo>
                  <a:pt x="598" y="675"/>
                </a:lnTo>
                <a:lnTo>
                  <a:pt x="597" y="675"/>
                </a:lnTo>
                <a:lnTo>
                  <a:pt x="595" y="675"/>
                </a:lnTo>
                <a:lnTo>
                  <a:pt x="593" y="675"/>
                </a:lnTo>
                <a:lnTo>
                  <a:pt x="591" y="675"/>
                </a:lnTo>
                <a:lnTo>
                  <a:pt x="589" y="673"/>
                </a:lnTo>
                <a:lnTo>
                  <a:pt x="587" y="673"/>
                </a:lnTo>
                <a:lnTo>
                  <a:pt x="585" y="671"/>
                </a:lnTo>
                <a:lnTo>
                  <a:pt x="583" y="669"/>
                </a:lnTo>
                <a:lnTo>
                  <a:pt x="582" y="667"/>
                </a:lnTo>
                <a:lnTo>
                  <a:pt x="580" y="667"/>
                </a:lnTo>
                <a:lnTo>
                  <a:pt x="576" y="669"/>
                </a:lnTo>
                <a:lnTo>
                  <a:pt x="574" y="669"/>
                </a:lnTo>
                <a:lnTo>
                  <a:pt x="572" y="669"/>
                </a:lnTo>
                <a:lnTo>
                  <a:pt x="570" y="669"/>
                </a:lnTo>
                <a:lnTo>
                  <a:pt x="568" y="667"/>
                </a:lnTo>
                <a:lnTo>
                  <a:pt x="567" y="666"/>
                </a:lnTo>
                <a:lnTo>
                  <a:pt x="563" y="667"/>
                </a:lnTo>
                <a:lnTo>
                  <a:pt x="563" y="669"/>
                </a:lnTo>
                <a:lnTo>
                  <a:pt x="561" y="669"/>
                </a:lnTo>
                <a:lnTo>
                  <a:pt x="561" y="667"/>
                </a:lnTo>
                <a:lnTo>
                  <a:pt x="559" y="667"/>
                </a:lnTo>
                <a:lnTo>
                  <a:pt x="557" y="667"/>
                </a:lnTo>
                <a:lnTo>
                  <a:pt x="555" y="667"/>
                </a:lnTo>
                <a:lnTo>
                  <a:pt x="553" y="667"/>
                </a:lnTo>
                <a:lnTo>
                  <a:pt x="552" y="667"/>
                </a:lnTo>
                <a:lnTo>
                  <a:pt x="550" y="667"/>
                </a:lnTo>
                <a:lnTo>
                  <a:pt x="550" y="669"/>
                </a:lnTo>
                <a:lnTo>
                  <a:pt x="548" y="671"/>
                </a:lnTo>
                <a:lnTo>
                  <a:pt x="546" y="673"/>
                </a:lnTo>
                <a:lnTo>
                  <a:pt x="542" y="673"/>
                </a:lnTo>
                <a:lnTo>
                  <a:pt x="542" y="671"/>
                </a:lnTo>
                <a:lnTo>
                  <a:pt x="538" y="671"/>
                </a:lnTo>
                <a:lnTo>
                  <a:pt x="537" y="671"/>
                </a:lnTo>
                <a:lnTo>
                  <a:pt x="533" y="671"/>
                </a:lnTo>
                <a:lnTo>
                  <a:pt x="531" y="671"/>
                </a:lnTo>
                <a:lnTo>
                  <a:pt x="529" y="671"/>
                </a:lnTo>
                <a:lnTo>
                  <a:pt x="527" y="669"/>
                </a:lnTo>
                <a:lnTo>
                  <a:pt x="527" y="667"/>
                </a:lnTo>
                <a:lnTo>
                  <a:pt x="527" y="666"/>
                </a:lnTo>
                <a:lnTo>
                  <a:pt x="529" y="664"/>
                </a:lnTo>
                <a:lnTo>
                  <a:pt x="529" y="662"/>
                </a:lnTo>
                <a:lnTo>
                  <a:pt x="529" y="660"/>
                </a:lnTo>
                <a:lnTo>
                  <a:pt x="531" y="660"/>
                </a:lnTo>
                <a:lnTo>
                  <a:pt x="531" y="656"/>
                </a:lnTo>
                <a:lnTo>
                  <a:pt x="531" y="654"/>
                </a:lnTo>
                <a:lnTo>
                  <a:pt x="533" y="651"/>
                </a:lnTo>
                <a:lnTo>
                  <a:pt x="533" y="649"/>
                </a:lnTo>
                <a:lnTo>
                  <a:pt x="531" y="647"/>
                </a:lnTo>
                <a:lnTo>
                  <a:pt x="529" y="647"/>
                </a:lnTo>
                <a:lnTo>
                  <a:pt x="527" y="647"/>
                </a:lnTo>
                <a:lnTo>
                  <a:pt x="525" y="647"/>
                </a:lnTo>
                <a:lnTo>
                  <a:pt x="523" y="647"/>
                </a:lnTo>
                <a:lnTo>
                  <a:pt x="522" y="647"/>
                </a:lnTo>
                <a:lnTo>
                  <a:pt x="518" y="645"/>
                </a:lnTo>
                <a:lnTo>
                  <a:pt x="516" y="645"/>
                </a:lnTo>
                <a:lnTo>
                  <a:pt x="514" y="645"/>
                </a:lnTo>
                <a:lnTo>
                  <a:pt x="512" y="643"/>
                </a:lnTo>
                <a:lnTo>
                  <a:pt x="510" y="643"/>
                </a:lnTo>
                <a:lnTo>
                  <a:pt x="508" y="643"/>
                </a:lnTo>
                <a:lnTo>
                  <a:pt x="505" y="643"/>
                </a:lnTo>
                <a:lnTo>
                  <a:pt x="501" y="641"/>
                </a:lnTo>
                <a:lnTo>
                  <a:pt x="499" y="641"/>
                </a:lnTo>
                <a:lnTo>
                  <a:pt x="497" y="641"/>
                </a:lnTo>
                <a:lnTo>
                  <a:pt x="495" y="641"/>
                </a:lnTo>
                <a:lnTo>
                  <a:pt x="493" y="639"/>
                </a:lnTo>
                <a:lnTo>
                  <a:pt x="492" y="637"/>
                </a:lnTo>
                <a:lnTo>
                  <a:pt x="492" y="636"/>
                </a:lnTo>
                <a:lnTo>
                  <a:pt x="490" y="634"/>
                </a:lnTo>
                <a:lnTo>
                  <a:pt x="490" y="632"/>
                </a:lnTo>
                <a:lnTo>
                  <a:pt x="488" y="632"/>
                </a:lnTo>
                <a:lnTo>
                  <a:pt x="488" y="630"/>
                </a:lnTo>
                <a:lnTo>
                  <a:pt x="486" y="630"/>
                </a:lnTo>
                <a:lnTo>
                  <a:pt x="486" y="630"/>
                </a:lnTo>
                <a:lnTo>
                  <a:pt x="484" y="628"/>
                </a:lnTo>
                <a:lnTo>
                  <a:pt x="482" y="626"/>
                </a:lnTo>
                <a:lnTo>
                  <a:pt x="480" y="624"/>
                </a:lnTo>
                <a:lnTo>
                  <a:pt x="478" y="624"/>
                </a:lnTo>
                <a:lnTo>
                  <a:pt x="477" y="624"/>
                </a:lnTo>
                <a:lnTo>
                  <a:pt x="475" y="624"/>
                </a:lnTo>
                <a:lnTo>
                  <a:pt x="473" y="622"/>
                </a:lnTo>
                <a:lnTo>
                  <a:pt x="473" y="624"/>
                </a:lnTo>
                <a:lnTo>
                  <a:pt x="471" y="624"/>
                </a:lnTo>
                <a:lnTo>
                  <a:pt x="469" y="626"/>
                </a:lnTo>
                <a:lnTo>
                  <a:pt x="467" y="626"/>
                </a:lnTo>
                <a:lnTo>
                  <a:pt x="465" y="626"/>
                </a:lnTo>
                <a:lnTo>
                  <a:pt x="465" y="626"/>
                </a:lnTo>
                <a:lnTo>
                  <a:pt x="463" y="626"/>
                </a:lnTo>
                <a:lnTo>
                  <a:pt x="462" y="624"/>
                </a:lnTo>
                <a:lnTo>
                  <a:pt x="460" y="622"/>
                </a:lnTo>
                <a:lnTo>
                  <a:pt x="458" y="621"/>
                </a:lnTo>
                <a:lnTo>
                  <a:pt x="458" y="619"/>
                </a:lnTo>
                <a:lnTo>
                  <a:pt x="456" y="619"/>
                </a:lnTo>
                <a:lnTo>
                  <a:pt x="454" y="619"/>
                </a:lnTo>
                <a:lnTo>
                  <a:pt x="452" y="619"/>
                </a:lnTo>
                <a:lnTo>
                  <a:pt x="450" y="619"/>
                </a:lnTo>
                <a:lnTo>
                  <a:pt x="448" y="619"/>
                </a:lnTo>
                <a:lnTo>
                  <a:pt x="447" y="619"/>
                </a:lnTo>
                <a:lnTo>
                  <a:pt x="445" y="619"/>
                </a:lnTo>
                <a:lnTo>
                  <a:pt x="443" y="621"/>
                </a:lnTo>
                <a:lnTo>
                  <a:pt x="441" y="621"/>
                </a:lnTo>
                <a:lnTo>
                  <a:pt x="439" y="622"/>
                </a:lnTo>
                <a:lnTo>
                  <a:pt x="437" y="622"/>
                </a:lnTo>
                <a:lnTo>
                  <a:pt x="435" y="621"/>
                </a:lnTo>
                <a:lnTo>
                  <a:pt x="435" y="619"/>
                </a:lnTo>
                <a:lnTo>
                  <a:pt x="435" y="617"/>
                </a:lnTo>
                <a:lnTo>
                  <a:pt x="435" y="615"/>
                </a:lnTo>
                <a:lnTo>
                  <a:pt x="435" y="613"/>
                </a:lnTo>
                <a:lnTo>
                  <a:pt x="433" y="613"/>
                </a:lnTo>
                <a:lnTo>
                  <a:pt x="433" y="611"/>
                </a:lnTo>
                <a:lnTo>
                  <a:pt x="433" y="609"/>
                </a:lnTo>
                <a:lnTo>
                  <a:pt x="433" y="607"/>
                </a:lnTo>
                <a:lnTo>
                  <a:pt x="433" y="606"/>
                </a:lnTo>
                <a:lnTo>
                  <a:pt x="432" y="604"/>
                </a:lnTo>
                <a:lnTo>
                  <a:pt x="430" y="604"/>
                </a:lnTo>
                <a:lnTo>
                  <a:pt x="428" y="604"/>
                </a:lnTo>
                <a:lnTo>
                  <a:pt x="428" y="602"/>
                </a:lnTo>
                <a:lnTo>
                  <a:pt x="428" y="600"/>
                </a:lnTo>
                <a:lnTo>
                  <a:pt x="426" y="598"/>
                </a:lnTo>
                <a:lnTo>
                  <a:pt x="426" y="596"/>
                </a:lnTo>
                <a:lnTo>
                  <a:pt x="428" y="596"/>
                </a:lnTo>
                <a:lnTo>
                  <a:pt x="428" y="594"/>
                </a:lnTo>
                <a:lnTo>
                  <a:pt x="428" y="592"/>
                </a:lnTo>
                <a:lnTo>
                  <a:pt x="426" y="591"/>
                </a:lnTo>
                <a:lnTo>
                  <a:pt x="422" y="585"/>
                </a:lnTo>
                <a:lnTo>
                  <a:pt x="420" y="585"/>
                </a:lnTo>
                <a:lnTo>
                  <a:pt x="418" y="585"/>
                </a:lnTo>
                <a:lnTo>
                  <a:pt x="418" y="585"/>
                </a:lnTo>
                <a:lnTo>
                  <a:pt x="418" y="583"/>
                </a:lnTo>
                <a:lnTo>
                  <a:pt x="418" y="583"/>
                </a:lnTo>
                <a:lnTo>
                  <a:pt x="418" y="581"/>
                </a:lnTo>
                <a:lnTo>
                  <a:pt x="418" y="579"/>
                </a:lnTo>
                <a:lnTo>
                  <a:pt x="418" y="577"/>
                </a:lnTo>
                <a:lnTo>
                  <a:pt x="418" y="576"/>
                </a:lnTo>
                <a:lnTo>
                  <a:pt x="418" y="574"/>
                </a:lnTo>
                <a:lnTo>
                  <a:pt x="418" y="570"/>
                </a:lnTo>
                <a:lnTo>
                  <a:pt x="424" y="566"/>
                </a:lnTo>
                <a:lnTo>
                  <a:pt x="428" y="562"/>
                </a:lnTo>
                <a:lnTo>
                  <a:pt x="430" y="562"/>
                </a:lnTo>
                <a:lnTo>
                  <a:pt x="432" y="561"/>
                </a:lnTo>
                <a:lnTo>
                  <a:pt x="432" y="559"/>
                </a:lnTo>
                <a:lnTo>
                  <a:pt x="433" y="559"/>
                </a:lnTo>
                <a:lnTo>
                  <a:pt x="433" y="557"/>
                </a:lnTo>
                <a:lnTo>
                  <a:pt x="435" y="555"/>
                </a:lnTo>
                <a:lnTo>
                  <a:pt x="435" y="553"/>
                </a:lnTo>
                <a:lnTo>
                  <a:pt x="435" y="551"/>
                </a:lnTo>
                <a:lnTo>
                  <a:pt x="435" y="549"/>
                </a:lnTo>
                <a:lnTo>
                  <a:pt x="435" y="547"/>
                </a:lnTo>
                <a:lnTo>
                  <a:pt x="435" y="546"/>
                </a:lnTo>
                <a:lnTo>
                  <a:pt x="435" y="544"/>
                </a:lnTo>
                <a:lnTo>
                  <a:pt x="435" y="542"/>
                </a:lnTo>
                <a:lnTo>
                  <a:pt x="435" y="540"/>
                </a:lnTo>
                <a:lnTo>
                  <a:pt x="435" y="540"/>
                </a:lnTo>
                <a:lnTo>
                  <a:pt x="435" y="538"/>
                </a:lnTo>
                <a:lnTo>
                  <a:pt x="433" y="536"/>
                </a:lnTo>
                <a:lnTo>
                  <a:pt x="433" y="534"/>
                </a:lnTo>
                <a:lnTo>
                  <a:pt x="432" y="532"/>
                </a:lnTo>
                <a:lnTo>
                  <a:pt x="432" y="531"/>
                </a:lnTo>
                <a:lnTo>
                  <a:pt x="430" y="529"/>
                </a:lnTo>
                <a:lnTo>
                  <a:pt x="432" y="527"/>
                </a:lnTo>
                <a:lnTo>
                  <a:pt x="432" y="525"/>
                </a:lnTo>
                <a:lnTo>
                  <a:pt x="430" y="523"/>
                </a:lnTo>
                <a:lnTo>
                  <a:pt x="430" y="521"/>
                </a:lnTo>
                <a:lnTo>
                  <a:pt x="428" y="521"/>
                </a:lnTo>
                <a:lnTo>
                  <a:pt x="428" y="519"/>
                </a:lnTo>
                <a:lnTo>
                  <a:pt x="428" y="517"/>
                </a:lnTo>
                <a:lnTo>
                  <a:pt x="428" y="516"/>
                </a:lnTo>
                <a:lnTo>
                  <a:pt x="428" y="514"/>
                </a:lnTo>
                <a:lnTo>
                  <a:pt x="428" y="512"/>
                </a:lnTo>
                <a:lnTo>
                  <a:pt x="428" y="510"/>
                </a:lnTo>
                <a:lnTo>
                  <a:pt x="428" y="508"/>
                </a:lnTo>
                <a:lnTo>
                  <a:pt x="428" y="506"/>
                </a:lnTo>
                <a:lnTo>
                  <a:pt x="426" y="504"/>
                </a:lnTo>
                <a:lnTo>
                  <a:pt x="428" y="502"/>
                </a:lnTo>
                <a:lnTo>
                  <a:pt x="428" y="501"/>
                </a:lnTo>
                <a:lnTo>
                  <a:pt x="428" y="499"/>
                </a:lnTo>
                <a:lnTo>
                  <a:pt x="430" y="497"/>
                </a:lnTo>
                <a:lnTo>
                  <a:pt x="430" y="497"/>
                </a:lnTo>
                <a:lnTo>
                  <a:pt x="430" y="495"/>
                </a:lnTo>
                <a:lnTo>
                  <a:pt x="430" y="493"/>
                </a:lnTo>
                <a:lnTo>
                  <a:pt x="432" y="491"/>
                </a:lnTo>
                <a:lnTo>
                  <a:pt x="432" y="489"/>
                </a:lnTo>
                <a:lnTo>
                  <a:pt x="433" y="489"/>
                </a:lnTo>
                <a:lnTo>
                  <a:pt x="433" y="487"/>
                </a:lnTo>
                <a:lnTo>
                  <a:pt x="435" y="486"/>
                </a:lnTo>
                <a:lnTo>
                  <a:pt x="435" y="484"/>
                </a:lnTo>
                <a:lnTo>
                  <a:pt x="437" y="484"/>
                </a:lnTo>
                <a:lnTo>
                  <a:pt x="437" y="482"/>
                </a:lnTo>
                <a:lnTo>
                  <a:pt x="439" y="480"/>
                </a:lnTo>
                <a:lnTo>
                  <a:pt x="437" y="478"/>
                </a:lnTo>
                <a:lnTo>
                  <a:pt x="439" y="476"/>
                </a:lnTo>
                <a:lnTo>
                  <a:pt x="439" y="474"/>
                </a:lnTo>
                <a:lnTo>
                  <a:pt x="439" y="472"/>
                </a:lnTo>
                <a:lnTo>
                  <a:pt x="441" y="471"/>
                </a:lnTo>
                <a:lnTo>
                  <a:pt x="441" y="469"/>
                </a:lnTo>
                <a:lnTo>
                  <a:pt x="443" y="467"/>
                </a:lnTo>
                <a:lnTo>
                  <a:pt x="443" y="465"/>
                </a:lnTo>
                <a:lnTo>
                  <a:pt x="443" y="463"/>
                </a:lnTo>
                <a:lnTo>
                  <a:pt x="445" y="461"/>
                </a:lnTo>
                <a:lnTo>
                  <a:pt x="447" y="461"/>
                </a:lnTo>
                <a:lnTo>
                  <a:pt x="447" y="459"/>
                </a:lnTo>
                <a:lnTo>
                  <a:pt x="447" y="457"/>
                </a:lnTo>
                <a:lnTo>
                  <a:pt x="448" y="457"/>
                </a:lnTo>
                <a:lnTo>
                  <a:pt x="448" y="456"/>
                </a:lnTo>
                <a:lnTo>
                  <a:pt x="450" y="454"/>
                </a:lnTo>
                <a:lnTo>
                  <a:pt x="450" y="452"/>
                </a:lnTo>
                <a:lnTo>
                  <a:pt x="452" y="452"/>
                </a:lnTo>
                <a:lnTo>
                  <a:pt x="454" y="452"/>
                </a:lnTo>
                <a:lnTo>
                  <a:pt x="456" y="452"/>
                </a:lnTo>
                <a:lnTo>
                  <a:pt x="458" y="452"/>
                </a:lnTo>
                <a:lnTo>
                  <a:pt x="460" y="450"/>
                </a:lnTo>
                <a:lnTo>
                  <a:pt x="462" y="448"/>
                </a:lnTo>
                <a:lnTo>
                  <a:pt x="463" y="448"/>
                </a:lnTo>
                <a:lnTo>
                  <a:pt x="465" y="446"/>
                </a:lnTo>
                <a:lnTo>
                  <a:pt x="465" y="446"/>
                </a:lnTo>
                <a:lnTo>
                  <a:pt x="467" y="444"/>
                </a:lnTo>
                <a:lnTo>
                  <a:pt x="469" y="444"/>
                </a:lnTo>
                <a:lnTo>
                  <a:pt x="471" y="444"/>
                </a:lnTo>
                <a:lnTo>
                  <a:pt x="473" y="444"/>
                </a:lnTo>
                <a:lnTo>
                  <a:pt x="475" y="442"/>
                </a:lnTo>
                <a:lnTo>
                  <a:pt x="477" y="444"/>
                </a:lnTo>
                <a:lnTo>
                  <a:pt x="477" y="442"/>
                </a:lnTo>
                <a:lnTo>
                  <a:pt x="478" y="442"/>
                </a:lnTo>
                <a:lnTo>
                  <a:pt x="478" y="441"/>
                </a:lnTo>
                <a:lnTo>
                  <a:pt x="478" y="439"/>
                </a:lnTo>
                <a:lnTo>
                  <a:pt x="478" y="437"/>
                </a:lnTo>
                <a:lnTo>
                  <a:pt x="478" y="435"/>
                </a:lnTo>
                <a:lnTo>
                  <a:pt x="480" y="435"/>
                </a:lnTo>
                <a:lnTo>
                  <a:pt x="480" y="433"/>
                </a:lnTo>
                <a:lnTo>
                  <a:pt x="480" y="431"/>
                </a:lnTo>
                <a:lnTo>
                  <a:pt x="480" y="429"/>
                </a:lnTo>
                <a:lnTo>
                  <a:pt x="478" y="427"/>
                </a:lnTo>
                <a:lnTo>
                  <a:pt x="478" y="426"/>
                </a:lnTo>
                <a:lnTo>
                  <a:pt x="478" y="424"/>
                </a:lnTo>
                <a:lnTo>
                  <a:pt x="478" y="422"/>
                </a:lnTo>
                <a:lnTo>
                  <a:pt x="478" y="420"/>
                </a:lnTo>
                <a:lnTo>
                  <a:pt x="478" y="418"/>
                </a:lnTo>
                <a:lnTo>
                  <a:pt x="480" y="416"/>
                </a:lnTo>
                <a:lnTo>
                  <a:pt x="478" y="414"/>
                </a:lnTo>
                <a:lnTo>
                  <a:pt x="478" y="412"/>
                </a:lnTo>
                <a:lnTo>
                  <a:pt x="477" y="411"/>
                </a:lnTo>
                <a:lnTo>
                  <a:pt x="477" y="409"/>
                </a:lnTo>
                <a:lnTo>
                  <a:pt x="477" y="407"/>
                </a:lnTo>
                <a:lnTo>
                  <a:pt x="477" y="407"/>
                </a:lnTo>
                <a:lnTo>
                  <a:pt x="477" y="405"/>
                </a:lnTo>
                <a:lnTo>
                  <a:pt x="477" y="403"/>
                </a:lnTo>
                <a:lnTo>
                  <a:pt x="477" y="401"/>
                </a:lnTo>
                <a:lnTo>
                  <a:pt x="478" y="401"/>
                </a:lnTo>
                <a:lnTo>
                  <a:pt x="478" y="399"/>
                </a:lnTo>
                <a:lnTo>
                  <a:pt x="478" y="397"/>
                </a:lnTo>
                <a:lnTo>
                  <a:pt x="478" y="396"/>
                </a:lnTo>
                <a:lnTo>
                  <a:pt x="478" y="394"/>
                </a:lnTo>
                <a:lnTo>
                  <a:pt x="478" y="392"/>
                </a:lnTo>
                <a:lnTo>
                  <a:pt x="478" y="390"/>
                </a:lnTo>
                <a:lnTo>
                  <a:pt x="478" y="388"/>
                </a:lnTo>
                <a:lnTo>
                  <a:pt x="478" y="386"/>
                </a:lnTo>
                <a:lnTo>
                  <a:pt x="478" y="384"/>
                </a:lnTo>
                <a:lnTo>
                  <a:pt x="477" y="382"/>
                </a:lnTo>
                <a:lnTo>
                  <a:pt x="477" y="381"/>
                </a:lnTo>
                <a:lnTo>
                  <a:pt x="477" y="379"/>
                </a:lnTo>
                <a:lnTo>
                  <a:pt x="477" y="377"/>
                </a:lnTo>
                <a:lnTo>
                  <a:pt x="478" y="377"/>
                </a:lnTo>
                <a:lnTo>
                  <a:pt x="478" y="375"/>
                </a:lnTo>
                <a:lnTo>
                  <a:pt x="478" y="373"/>
                </a:lnTo>
                <a:lnTo>
                  <a:pt x="478" y="371"/>
                </a:lnTo>
                <a:lnTo>
                  <a:pt x="478" y="369"/>
                </a:lnTo>
                <a:lnTo>
                  <a:pt x="477" y="367"/>
                </a:lnTo>
                <a:lnTo>
                  <a:pt x="477" y="366"/>
                </a:lnTo>
                <a:lnTo>
                  <a:pt x="477" y="364"/>
                </a:lnTo>
                <a:lnTo>
                  <a:pt x="477" y="362"/>
                </a:lnTo>
                <a:lnTo>
                  <a:pt x="477" y="362"/>
                </a:lnTo>
                <a:lnTo>
                  <a:pt x="478" y="360"/>
                </a:lnTo>
                <a:lnTo>
                  <a:pt x="478" y="358"/>
                </a:lnTo>
                <a:lnTo>
                  <a:pt x="478" y="356"/>
                </a:lnTo>
                <a:lnTo>
                  <a:pt x="478" y="354"/>
                </a:lnTo>
                <a:lnTo>
                  <a:pt x="478" y="352"/>
                </a:lnTo>
                <a:lnTo>
                  <a:pt x="477" y="352"/>
                </a:lnTo>
                <a:lnTo>
                  <a:pt x="477" y="351"/>
                </a:lnTo>
                <a:lnTo>
                  <a:pt x="477" y="349"/>
                </a:lnTo>
                <a:lnTo>
                  <a:pt x="477" y="347"/>
                </a:lnTo>
                <a:lnTo>
                  <a:pt x="477" y="345"/>
                </a:lnTo>
                <a:lnTo>
                  <a:pt x="478" y="343"/>
                </a:lnTo>
                <a:lnTo>
                  <a:pt x="478" y="341"/>
                </a:lnTo>
                <a:lnTo>
                  <a:pt x="480" y="341"/>
                </a:lnTo>
                <a:lnTo>
                  <a:pt x="480" y="339"/>
                </a:lnTo>
                <a:lnTo>
                  <a:pt x="480" y="337"/>
                </a:lnTo>
                <a:lnTo>
                  <a:pt x="482" y="337"/>
                </a:lnTo>
                <a:lnTo>
                  <a:pt x="482" y="336"/>
                </a:lnTo>
                <a:lnTo>
                  <a:pt x="484" y="334"/>
                </a:lnTo>
                <a:lnTo>
                  <a:pt x="484" y="332"/>
                </a:lnTo>
                <a:lnTo>
                  <a:pt x="486" y="332"/>
                </a:lnTo>
                <a:lnTo>
                  <a:pt x="486" y="330"/>
                </a:lnTo>
                <a:lnTo>
                  <a:pt x="488" y="328"/>
                </a:lnTo>
                <a:lnTo>
                  <a:pt x="488" y="326"/>
                </a:lnTo>
                <a:lnTo>
                  <a:pt x="490" y="324"/>
                </a:lnTo>
                <a:lnTo>
                  <a:pt x="492" y="322"/>
                </a:lnTo>
                <a:lnTo>
                  <a:pt x="492" y="321"/>
                </a:lnTo>
                <a:lnTo>
                  <a:pt x="493" y="319"/>
                </a:lnTo>
                <a:lnTo>
                  <a:pt x="493" y="317"/>
                </a:lnTo>
                <a:lnTo>
                  <a:pt x="492" y="317"/>
                </a:lnTo>
                <a:lnTo>
                  <a:pt x="492" y="317"/>
                </a:lnTo>
                <a:lnTo>
                  <a:pt x="492" y="315"/>
                </a:lnTo>
                <a:lnTo>
                  <a:pt x="490" y="313"/>
                </a:lnTo>
                <a:lnTo>
                  <a:pt x="490" y="311"/>
                </a:lnTo>
                <a:lnTo>
                  <a:pt x="490" y="309"/>
                </a:lnTo>
                <a:lnTo>
                  <a:pt x="488" y="309"/>
                </a:lnTo>
                <a:lnTo>
                  <a:pt x="488" y="307"/>
                </a:lnTo>
                <a:lnTo>
                  <a:pt x="488" y="306"/>
                </a:lnTo>
                <a:lnTo>
                  <a:pt x="486" y="306"/>
                </a:lnTo>
                <a:lnTo>
                  <a:pt x="486" y="304"/>
                </a:lnTo>
                <a:lnTo>
                  <a:pt x="486" y="302"/>
                </a:lnTo>
                <a:lnTo>
                  <a:pt x="488" y="302"/>
                </a:lnTo>
                <a:lnTo>
                  <a:pt x="490" y="304"/>
                </a:lnTo>
                <a:lnTo>
                  <a:pt x="492" y="304"/>
                </a:lnTo>
                <a:lnTo>
                  <a:pt x="493" y="304"/>
                </a:lnTo>
                <a:lnTo>
                  <a:pt x="495" y="306"/>
                </a:lnTo>
                <a:lnTo>
                  <a:pt x="497" y="306"/>
                </a:lnTo>
                <a:lnTo>
                  <a:pt x="499" y="306"/>
                </a:lnTo>
                <a:lnTo>
                  <a:pt x="499" y="304"/>
                </a:lnTo>
                <a:lnTo>
                  <a:pt x="507" y="289"/>
                </a:lnTo>
                <a:lnTo>
                  <a:pt x="507" y="287"/>
                </a:lnTo>
                <a:lnTo>
                  <a:pt x="508" y="285"/>
                </a:lnTo>
                <a:lnTo>
                  <a:pt x="510" y="281"/>
                </a:lnTo>
                <a:lnTo>
                  <a:pt x="512" y="279"/>
                </a:lnTo>
                <a:lnTo>
                  <a:pt x="512" y="276"/>
                </a:lnTo>
                <a:lnTo>
                  <a:pt x="514" y="274"/>
                </a:lnTo>
                <a:lnTo>
                  <a:pt x="514" y="270"/>
                </a:lnTo>
                <a:lnTo>
                  <a:pt x="516" y="264"/>
                </a:lnTo>
                <a:lnTo>
                  <a:pt x="516" y="261"/>
                </a:lnTo>
                <a:lnTo>
                  <a:pt x="518" y="257"/>
                </a:lnTo>
                <a:lnTo>
                  <a:pt x="518" y="247"/>
                </a:lnTo>
                <a:lnTo>
                  <a:pt x="518" y="240"/>
                </a:lnTo>
                <a:lnTo>
                  <a:pt x="518" y="238"/>
                </a:lnTo>
                <a:lnTo>
                  <a:pt x="518" y="236"/>
                </a:lnTo>
                <a:lnTo>
                  <a:pt x="520" y="236"/>
                </a:lnTo>
                <a:lnTo>
                  <a:pt x="522" y="234"/>
                </a:lnTo>
                <a:lnTo>
                  <a:pt x="523" y="234"/>
                </a:lnTo>
                <a:lnTo>
                  <a:pt x="525" y="232"/>
                </a:lnTo>
                <a:lnTo>
                  <a:pt x="527" y="231"/>
                </a:lnTo>
                <a:lnTo>
                  <a:pt x="529" y="231"/>
                </a:lnTo>
                <a:lnTo>
                  <a:pt x="529" y="229"/>
                </a:lnTo>
                <a:lnTo>
                  <a:pt x="531" y="229"/>
                </a:lnTo>
                <a:lnTo>
                  <a:pt x="535" y="229"/>
                </a:lnTo>
                <a:lnTo>
                  <a:pt x="538" y="229"/>
                </a:lnTo>
                <a:lnTo>
                  <a:pt x="542" y="229"/>
                </a:lnTo>
                <a:lnTo>
                  <a:pt x="544" y="227"/>
                </a:lnTo>
                <a:lnTo>
                  <a:pt x="546" y="225"/>
                </a:lnTo>
                <a:lnTo>
                  <a:pt x="548" y="225"/>
                </a:lnTo>
                <a:lnTo>
                  <a:pt x="550" y="223"/>
                </a:lnTo>
                <a:lnTo>
                  <a:pt x="552" y="219"/>
                </a:lnTo>
                <a:lnTo>
                  <a:pt x="553" y="217"/>
                </a:lnTo>
                <a:lnTo>
                  <a:pt x="553" y="214"/>
                </a:lnTo>
                <a:lnTo>
                  <a:pt x="555" y="212"/>
                </a:lnTo>
                <a:lnTo>
                  <a:pt x="555" y="208"/>
                </a:lnTo>
                <a:lnTo>
                  <a:pt x="555" y="206"/>
                </a:lnTo>
                <a:lnTo>
                  <a:pt x="557" y="204"/>
                </a:lnTo>
                <a:lnTo>
                  <a:pt x="555" y="199"/>
                </a:lnTo>
                <a:lnTo>
                  <a:pt x="555" y="197"/>
                </a:lnTo>
                <a:lnTo>
                  <a:pt x="555" y="191"/>
                </a:lnTo>
                <a:lnTo>
                  <a:pt x="555" y="185"/>
                </a:lnTo>
                <a:lnTo>
                  <a:pt x="555" y="184"/>
                </a:lnTo>
                <a:lnTo>
                  <a:pt x="555" y="182"/>
                </a:lnTo>
                <a:lnTo>
                  <a:pt x="555" y="180"/>
                </a:lnTo>
                <a:lnTo>
                  <a:pt x="555" y="178"/>
                </a:lnTo>
                <a:lnTo>
                  <a:pt x="553" y="174"/>
                </a:lnTo>
                <a:lnTo>
                  <a:pt x="553" y="170"/>
                </a:lnTo>
                <a:lnTo>
                  <a:pt x="553" y="169"/>
                </a:lnTo>
                <a:lnTo>
                  <a:pt x="553" y="167"/>
                </a:lnTo>
                <a:lnTo>
                  <a:pt x="552" y="163"/>
                </a:lnTo>
                <a:lnTo>
                  <a:pt x="552" y="159"/>
                </a:lnTo>
                <a:lnTo>
                  <a:pt x="552" y="157"/>
                </a:lnTo>
                <a:lnTo>
                  <a:pt x="550" y="154"/>
                </a:lnTo>
                <a:lnTo>
                  <a:pt x="550" y="152"/>
                </a:lnTo>
                <a:lnTo>
                  <a:pt x="550" y="150"/>
                </a:lnTo>
                <a:lnTo>
                  <a:pt x="550" y="144"/>
                </a:lnTo>
                <a:lnTo>
                  <a:pt x="550" y="142"/>
                </a:lnTo>
                <a:lnTo>
                  <a:pt x="550" y="137"/>
                </a:lnTo>
                <a:lnTo>
                  <a:pt x="548" y="129"/>
                </a:lnTo>
                <a:lnTo>
                  <a:pt x="548" y="125"/>
                </a:lnTo>
                <a:lnTo>
                  <a:pt x="548" y="124"/>
                </a:lnTo>
                <a:lnTo>
                  <a:pt x="548" y="118"/>
                </a:lnTo>
                <a:lnTo>
                  <a:pt x="546" y="112"/>
                </a:lnTo>
                <a:lnTo>
                  <a:pt x="546" y="107"/>
                </a:lnTo>
                <a:lnTo>
                  <a:pt x="546" y="103"/>
                </a:lnTo>
                <a:lnTo>
                  <a:pt x="546" y="99"/>
                </a:lnTo>
                <a:lnTo>
                  <a:pt x="546" y="95"/>
                </a:lnTo>
                <a:lnTo>
                  <a:pt x="546" y="94"/>
                </a:lnTo>
                <a:lnTo>
                  <a:pt x="546" y="92"/>
                </a:lnTo>
                <a:lnTo>
                  <a:pt x="559" y="77"/>
                </a:lnTo>
                <a:lnTo>
                  <a:pt x="559" y="79"/>
                </a:lnTo>
                <a:lnTo>
                  <a:pt x="561" y="79"/>
                </a:lnTo>
                <a:lnTo>
                  <a:pt x="572" y="73"/>
                </a:lnTo>
                <a:lnTo>
                  <a:pt x="578" y="69"/>
                </a:lnTo>
                <a:lnTo>
                  <a:pt x="583" y="64"/>
                </a:lnTo>
                <a:lnTo>
                  <a:pt x="600" y="50"/>
                </a:lnTo>
                <a:lnTo>
                  <a:pt x="602" y="50"/>
                </a:lnTo>
                <a:lnTo>
                  <a:pt x="604" y="50"/>
                </a:lnTo>
                <a:lnTo>
                  <a:pt x="608" y="49"/>
                </a:lnTo>
                <a:lnTo>
                  <a:pt x="613" y="41"/>
                </a:lnTo>
                <a:lnTo>
                  <a:pt x="615" y="41"/>
                </a:lnTo>
                <a:lnTo>
                  <a:pt x="615" y="39"/>
                </a:lnTo>
                <a:lnTo>
                  <a:pt x="627" y="30"/>
                </a:lnTo>
                <a:lnTo>
                  <a:pt x="628" y="30"/>
                </a:lnTo>
                <a:lnTo>
                  <a:pt x="630" y="28"/>
                </a:lnTo>
                <a:lnTo>
                  <a:pt x="630" y="32"/>
                </a:lnTo>
                <a:lnTo>
                  <a:pt x="630" y="34"/>
                </a:lnTo>
                <a:lnTo>
                  <a:pt x="630" y="35"/>
                </a:lnTo>
                <a:lnTo>
                  <a:pt x="630" y="37"/>
                </a:lnTo>
                <a:lnTo>
                  <a:pt x="630" y="39"/>
                </a:lnTo>
                <a:lnTo>
                  <a:pt x="630" y="41"/>
                </a:lnTo>
                <a:lnTo>
                  <a:pt x="630" y="43"/>
                </a:lnTo>
                <a:lnTo>
                  <a:pt x="632" y="43"/>
                </a:lnTo>
                <a:lnTo>
                  <a:pt x="632" y="45"/>
                </a:lnTo>
                <a:lnTo>
                  <a:pt x="632" y="47"/>
                </a:lnTo>
                <a:lnTo>
                  <a:pt x="632" y="49"/>
                </a:lnTo>
                <a:lnTo>
                  <a:pt x="634" y="50"/>
                </a:lnTo>
                <a:lnTo>
                  <a:pt x="634" y="50"/>
                </a:lnTo>
                <a:lnTo>
                  <a:pt x="636" y="52"/>
                </a:lnTo>
                <a:lnTo>
                  <a:pt x="634" y="52"/>
                </a:lnTo>
                <a:lnTo>
                  <a:pt x="634" y="54"/>
                </a:lnTo>
                <a:lnTo>
                  <a:pt x="634" y="56"/>
                </a:lnTo>
                <a:lnTo>
                  <a:pt x="634" y="58"/>
                </a:lnTo>
                <a:lnTo>
                  <a:pt x="634" y="60"/>
                </a:lnTo>
                <a:lnTo>
                  <a:pt x="636" y="62"/>
                </a:lnTo>
                <a:lnTo>
                  <a:pt x="636" y="64"/>
                </a:lnTo>
                <a:lnTo>
                  <a:pt x="636" y="65"/>
                </a:lnTo>
                <a:lnTo>
                  <a:pt x="634" y="67"/>
                </a:lnTo>
                <a:lnTo>
                  <a:pt x="634" y="69"/>
                </a:lnTo>
                <a:lnTo>
                  <a:pt x="636" y="71"/>
                </a:lnTo>
                <a:lnTo>
                  <a:pt x="638" y="71"/>
                </a:lnTo>
                <a:lnTo>
                  <a:pt x="640" y="71"/>
                </a:lnTo>
                <a:lnTo>
                  <a:pt x="642" y="71"/>
                </a:lnTo>
                <a:lnTo>
                  <a:pt x="643" y="71"/>
                </a:lnTo>
                <a:lnTo>
                  <a:pt x="645" y="71"/>
                </a:lnTo>
                <a:lnTo>
                  <a:pt x="647" y="73"/>
                </a:lnTo>
                <a:lnTo>
                  <a:pt x="649" y="73"/>
                </a:lnTo>
                <a:lnTo>
                  <a:pt x="651" y="73"/>
                </a:lnTo>
                <a:lnTo>
                  <a:pt x="653" y="73"/>
                </a:lnTo>
                <a:lnTo>
                  <a:pt x="655" y="73"/>
                </a:lnTo>
                <a:lnTo>
                  <a:pt x="655" y="73"/>
                </a:lnTo>
                <a:lnTo>
                  <a:pt x="657" y="75"/>
                </a:lnTo>
                <a:lnTo>
                  <a:pt x="658" y="75"/>
                </a:lnTo>
                <a:lnTo>
                  <a:pt x="653" y="79"/>
                </a:lnTo>
                <a:lnTo>
                  <a:pt x="653" y="80"/>
                </a:lnTo>
                <a:lnTo>
                  <a:pt x="651" y="82"/>
                </a:lnTo>
                <a:lnTo>
                  <a:pt x="649" y="84"/>
                </a:lnTo>
                <a:lnTo>
                  <a:pt x="647" y="86"/>
                </a:lnTo>
                <a:lnTo>
                  <a:pt x="647" y="90"/>
                </a:lnTo>
                <a:lnTo>
                  <a:pt x="645" y="90"/>
                </a:lnTo>
                <a:lnTo>
                  <a:pt x="645" y="92"/>
                </a:lnTo>
                <a:lnTo>
                  <a:pt x="647" y="94"/>
                </a:lnTo>
                <a:lnTo>
                  <a:pt x="649" y="94"/>
                </a:lnTo>
                <a:lnTo>
                  <a:pt x="651" y="95"/>
                </a:lnTo>
                <a:lnTo>
                  <a:pt x="651" y="94"/>
                </a:lnTo>
                <a:lnTo>
                  <a:pt x="651" y="95"/>
                </a:lnTo>
                <a:lnTo>
                  <a:pt x="653" y="97"/>
                </a:lnTo>
                <a:lnTo>
                  <a:pt x="651" y="99"/>
                </a:lnTo>
                <a:lnTo>
                  <a:pt x="649" y="99"/>
                </a:lnTo>
                <a:lnTo>
                  <a:pt x="651" y="101"/>
                </a:lnTo>
                <a:lnTo>
                  <a:pt x="655" y="103"/>
                </a:lnTo>
                <a:lnTo>
                  <a:pt x="655" y="105"/>
                </a:lnTo>
                <a:lnTo>
                  <a:pt x="657" y="109"/>
                </a:lnTo>
                <a:lnTo>
                  <a:pt x="660" y="110"/>
                </a:lnTo>
                <a:lnTo>
                  <a:pt x="662" y="112"/>
                </a:lnTo>
                <a:lnTo>
                  <a:pt x="664" y="114"/>
                </a:lnTo>
                <a:lnTo>
                  <a:pt x="670" y="118"/>
                </a:lnTo>
                <a:lnTo>
                  <a:pt x="670" y="120"/>
                </a:lnTo>
                <a:lnTo>
                  <a:pt x="672" y="118"/>
                </a:lnTo>
                <a:lnTo>
                  <a:pt x="673" y="116"/>
                </a:lnTo>
                <a:lnTo>
                  <a:pt x="675" y="116"/>
                </a:lnTo>
                <a:lnTo>
                  <a:pt x="677" y="112"/>
                </a:lnTo>
                <a:lnTo>
                  <a:pt x="679" y="97"/>
                </a:lnTo>
                <a:lnTo>
                  <a:pt x="681" y="95"/>
                </a:lnTo>
                <a:lnTo>
                  <a:pt x="683" y="95"/>
                </a:lnTo>
                <a:lnTo>
                  <a:pt x="683" y="94"/>
                </a:lnTo>
                <a:lnTo>
                  <a:pt x="685" y="94"/>
                </a:lnTo>
                <a:lnTo>
                  <a:pt x="685" y="94"/>
                </a:lnTo>
                <a:lnTo>
                  <a:pt x="687" y="94"/>
                </a:lnTo>
                <a:lnTo>
                  <a:pt x="687" y="92"/>
                </a:lnTo>
                <a:lnTo>
                  <a:pt x="688" y="92"/>
                </a:lnTo>
                <a:lnTo>
                  <a:pt x="690" y="90"/>
                </a:lnTo>
                <a:lnTo>
                  <a:pt x="692" y="88"/>
                </a:lnTo>
                <a:lnTo>
                  <a:pt x="694" y="88"/>
                </a:lnTo>
                <a:lnTo>
                  <a:pt x="694" y="86"/>
                </a:lnTo>
                <a:lnTo>
                  <a:pt x="696" y="86"/>
                </a:lnTo>
                <a:lnTo>
                  <a:pt x="696" y="84"/>
                </a:lnTo>
                <a:lnTo>
                  <a:pt x="698" y="84"/>
                </a:lnTo>
                <a:lnTo>
                  <a:pt x="698" y="82"/>
                </a:lnTo>
                <a:lnTo>
                  <a:pt x="700" y="82"/>
                </a:lnTo>
                <a:lnTo>
                  <a:pt x="700" y="80"/>
                </a:lnTo>
                <a:lnTo>
                  <a:pt x="702" y="80"/>
                </a:lnTo>
                <a:lnTo>
                  <a:pt x="702" y="79"/>
                </a:lnTo>
                <a:lnTo>
                  <a:pt x="703" y="79"/>
                </a:lnTo>
                <a:lnTo>
                  <a:pt x="703" y="77"/>
                </a:lnTo>
                <a:lnTo>
                  <a:pt x="703" y="77"/>
                </a:lnTo>
                <a:lnTo>
                  <a:pt x="705" y="75"/>
                </a:lnTo>
                <a:lnTo>
                  <a:pt x="705" y="73"/>
                </a:lnTo>
                <a:lnTo>
                  <a:pt x="707" y="73"/>
                </a:lnTo>
                <a:lnTo>
                  <a:pt x="709" y="73"/>
                </a:lnTo>
                <a:lnTo>
                  <a:pt x="711" y="71"/>
                </a:lnTo>
                <a:lnTo>
                  <a:pt x="713" y="71"/>
                </a:lnTo>
                <a:lnTo>
                  <a:pt x="713" y="69"/>
                </a:lnTo>
                <a:lnTo>
                  <a:pt x="713" y="67"/>
                </a:lnTo>
                <a:lnTo>
                  <a:pt x="713" y="65"/>
                </a:lnTo>
                <a:lnTo>
                  <a:pt x="713" y="64"/>
                </a:lnTo>
                <a:lnTo>
                  <a:pt x="713" y="62"/>
                </a:lnTo>
                <a:lnTo>
                  <a:pt x="715" y="62"/>
                </a:lnTo>
                <a:lnTo>
                  <a:pt x="717" y="62"/>
                </a:lnTo>
                <a:lnTo>
                  <a:pt x="718" y="62"/>
                </a:lnTo>
                <a:lnTo>
                  <a:pt x="720" y="62"/>
                </a:lnTo>
                <a:lnTo>
                  <a:pt x="722" y="62"/>
                </a:lnTo>
                <a:lnTo>
                  <a:pt x="724" y="62"/>
                </a:lnTo>
                <a:lnTo>
                  <a:pt x="726" y="62"/>
                </a:lnTo>
                <a:lnTo>
                  <a:pt x="728" y="62"/>
                </a:lnTo>
                <a:lnTo>
                  <a:pt x="730" y="62"/>
                </a:lnTo>
                <a:lnTo>
                  <a:pt x="732" y="62"/>
                </a:lnTo>
                <a:lnTo>
                  <a:pt x="733" y="62"/>
                </a:lnTo>
                <a:lnTo>
                  <a:pt x="735" y="60"/>
                </a:lnTo>
                <a:lnTo>
                  <a:pt x="735" y="58"/>
                </a:lnTo>
                <a:lnTo>
                  <a:pt x="735" y="56"/>
                </a:lnTo>
                <a:lnTo>
                  <a:pt x="737" y="56"/>
                </a:lnTo>
                <a:lnTo>
                  <a:pt x="737" y="54"/>
                </a:lnTo>
                <a:lnTo>
                  <a:pt x="737" y="52"/>
                </a:lnTo>
                <a:lnTo>
                  <a:pt x="737" y="50"/>
                </a:lnTo>
                <a:lnTo>
                  <a:pt x="737" y="50"/>
                </a:lnTo>
                <a:lnTo>
                  <a:pt x="737" y="49"/>
                </a:lnTo>
                <a:lnTo>
                  <a:pt x="737" y="47"/>
                </a:lnTo>
                <a:lnTo>
                  <a:pt x="737" y="45"/>
                </a:lnTo>
                <a:lnTo>
                  <a:pt x="737" y="43"/>
                </a:lnTo>
                <a:lnTo>
                  <a:pt x="739" y="41"/>
                </a:lnTo>
                <a:lnTo>
                  <a:pt x="737" y="39"/>
                </a:lnTo>
                <a:lnTo>
                  <a:pt x="739" y="39"/>
                </a:lnTo>
                <a:lnTo>
                  <a:pt x="739" y="37"/>
                </a:lnTo>
                <a:lnTo>
                  <a:pt x="739" y="35"/>
                </a:lnTo>
                <a:lnTo>
                  <a:pt x="741" y="35"/>
                </a:lnTo>
                <a:lnTo>
                  <a:pt x="741" y="34"/>
                </a:lnTo>
                <a:lnTo>
                  <a:pt x="741" y="32"/>
                </a:lnTo>
                <a:lnTo>
                  <a:pt x="741" y="30"/>
                </a:lnTo>
                <a:lnTo>
                  <a:pt x="743" y="28"/>
                </a:lnTo>
                <a:lnTo>
                  <a:pt x="743" y="26"/>
                </a:lnTo>
                <a:lnTo>
                  <a:pt x="743" y="24"/>
                </a:lnTo>
                <a:lnTo>
                  <a:pt x="743" y="22"/>
                </a:lnTo>
                <a:lnTo>
                  <a:pt x="743" y="20"/>
                </a:lnTo>
                <a:lnTo>
                  <a:pt x="743" y="19"/>
                </a:lnTo>
                <a:lnTo>
                  <a:pt x="743" y="17"/>
                </a:lnTo>
                <a:lnTo>
                  <a:pt x="743" y="15"/>
                </a:lnTo>
                <a:lnTo>
                  <a:pt x="745" y="13"/>
                </a:lnTo>
                <a:lnTo>
                  <a:pt x="745" y="11"/>
                </a:lnTo>
                <a:lnTo>
                  <a:pt x="745" y="9"/>
                </a:lnTo>
                <a:lnTo>
                  <a:pt x="745" y="7"/>
                </a:lnTo>
                <a:lnTo>
                  <a:pt x="745" y="5"/>
                </a:lnTo>
                <a:lnTo>
                  <a:pt x="745" y="5"/>
                </a:lnTo>
                <a:lnTo>
                  <a:pt x="747" y="5"/>
                </a:lnTo>
                <a:lnTo>
                  <a:pt x="747" y="4"/>
                </a:lnTo>
                <a:lnTo>
                  <a:pt x="747" y="2"/>
                </a:lnTo>
                <a:lnTo>
                  <a:pt x="747" y="0"/>
                </a:lnTo>
                <a:lnTo>
                  <a:pt x="748" y="0"/>
                </a:lnTo>
                <a:lnTo>
                  <a:pt x="750" y="2"/>
                </a:lnTo>
                <a:lnTo>
                  <a:pt x="754" y="2"/>
                </a:lnTo>
                <a:lnTo>
                  <a:pt x="756" y="4"/>
                </a:lnTo>
                <a:lnTo>
                  <a:pt x="758" y="4"/>
                </a:lnTo>
                <a:lnTo>
                  <a:pt x="760" y="4"/>
                </a:lnTo>
                <a:lnTo>
                  <a:pt x="762" y="5"/>
                </a:lnTo>
                <a:lnTo>
                  <a:pt x="763" y="9"/>
                </a:lnTo>
                <a:lnTo>
                  <a:pt x="769" y="9"/>
                </a:lnTo>
                <a:lnTo>
                  <a:pt x="771" y="7"/>
                </a:lnTo>
                <a:lnTo>
                  <a:pt x="775" y="9"/>
                </a:lnTo>
                <a:lnTo>
                  <a:pt x="777" y="11"/>
                </a:lnTo>
                <a:lnTo>
                  <a:pt x="778" y="11"/>
                </a:lnTo>
                <a:lnTo>
                  <a:pt x="782" y="13"/>
                </a:lnTo>
                <a:lnTo>
                  <a:pt x="786" y="15"/>
                </a:lnTo>
                <a:lnTo>
                  <a:pt x="788" y="13"/>
                </a:lnTo>
                <a:lnTo>
                  <a:pt x="792" y="11"/>
                </a:lnTo>
                <a:lnTo>
                  <a:pt x="797" y="13"/>
                </a:lnTo>
                <a:lnTo>
                  <a:pt x="799" y="15"/>
                </a:lnTo>
                <a:lnTo>
                  <a:pt x="799" y="19"/>
                </a:lnTo>
                <a:lnTo>
                  <a:pt x="799" y="26"/>
                </a:lnTo>
                <a:lnTo>
                  <a:pt x="801" y="35"/>
                </a:lnTo>
                <a:lnTo>
                  <a:pt x="805" y="41"/>
                </a:lnTo>
                <a:lnTo>
                  <a:pt x="810" y="45"/>
                </a:lnTo>
                <a:lnTo>
                  <a:pt x="818" y="49"/>
                </a:lnTo>
                <a:lnTo>
                  <a:pt x="822" y="52"/>
                </a:lnTo>
                <a:lnTo>
                  <a:pt x="825" y="60"/>
                </a:lnTo>
                <a:lnTo>
                  <a:pt x="829" y="69"/>
                </a:lnTo>
                <a:lnTo>
                  <a:pt x="831" y="71"/>
                </a:lnTo>
                <a:lnTo>
                  <a:pt x="833" y="71"/>
                </a:lnTo>
                <a:lnTo>
                  <a:pt x="835" y="71"/>
                </a:lnTo>
                <a:lnTo>
                  <a:pt x="839" y="69"/>
                </a:lnTo>
                <a:lnTo>
                  <a:pt x="839" y="67"/>
                </a:lnTo>
                <a:lnTo>
                  <a:pt x="839" y="65"/>
                </a:lnTo>
                <a:lnTo>
                  <a:pt x="840" y="62"/>
                </a:lnTo>
                <a:lnTo>
                  <a:pt x="842" y="60"/>
                </a:lnTo>
                <a:lnTo>
                  <a:pt x="846" y="58"/>
                </a:lnTo>
                <a:lnTo>
                  <a:pt x="850" y="58"/>
                </a:lnTo>
                <a:lnTo>
                  <a:pt x="854" y="58"/>
                </a:lnTo>
                <a:lnTo>
                  <a:pt x="861" y="58"/>
                </a:lnTo>
                <a:lnTo>
                  <a:pt x="867" y="58"/>
                </a:lnTo>
                <a:lnTo>
                  <a:pt x="869" y="60"/>
                </a:lnTo>
                <a:lnTo>
                  <a:pt x="872" y="60"/>
                </a:lnTo>
                <a:lnTo>
                  <a:pt x="876" y="60"/>
                </a:lnTo>
                <a:lnTo>
                  <a:pt x="878" y="58"/>
                </a:lnTo>
                <a:lnTo>
                  <a:pt x="880" y="54"/>
                </a:lnTo>
                <a:lnTo>
                  <a:pt x="878" y="50"/>
                </a:lnTo>
                <a:lnTo>
                  <a:pt x="878" y="47"/>
                </a:lnTo>
                <a:lnTo>
                  <a:pt x="878" y="41"/>
                </a:lnTo>
                <a:lnTo>
                  <a:pt x="878" y="39"/>
                </a:lnTo>
                <a:lnTo>
                  <a:pt x="884" y="41"/>
                </a:lnTo>
                <a:lnTo>
                  <a:pt x="887" y="45"/>
                </a:lnTo>
                <a:lnTo>
                  <a:pt x="891" y="45"/>
                </a:lnTo>
                <a:lnTo>
                  <a:pt x="897" y="43"/>
                </a:lnTo>
                <a:lnTo>
                  <a:pt x="897" y="39"/>
                </a:lnTo>
                <a:lnTo>
                  <a:pt x="899" y="39"/>
                </a:lnTo>
                <a:lnTo>
                  <a:pt x="900" y="41"/>
                </a:lnTo>
                <a:lnTo>
                  <a:pt x="902" y="41"/>
                </a:lnTo>
                <a:lnTo>
                  <a:pt x="902" y="43"/>
                </a:lnTo>
                <a:lnTo>
                  <a:pt x="904" y="45"/>
                </a:lnTo>
                <a:lnTo>
                  <a:pt x="906" y="45"/>
                </a:lnTo>
                <a:lnTo>
                  <a:pt x="908" y="47"/>
                </a:lnTo>
                <a:lnTo>
                  <a:pt x="908" y="49"/>
                </a:lnTo>
                <a:lnTo>
                  <a:pt x="910" y="49"/>
                </a:lnTo>
                <a:lnTo>
                  <a:pt x="912" y="50"/>
                </a:lnTo>
                <a:lnTo>
                  <a:pt x="914" y="50"/>
                </a:lnTo>
                <a:lnTo>
                  <a:pt x="914" y="50"/>
                </a:lnTo>
                <a:lnTo>
                  <a:pt x="914" y="52"/>
                </a:lnTo>
                <a:lnTo>
                  <a:pt x="915" y="52"/>
                </a:lnTo>
                <a:lnTo>
                  <a:pt x="917" y="52"/>
                </a:lnTo>
                <a:lnTo>
                  <a:pt x="917" y="54"/>
                </a:lnTo>
                <a:lnTo>
                  <a:pt x="917" y="56"/>
                </a:lnTo>
                <a:lnTo>
                  <a:pt x="919" y="56"/>
                </a:lnTo>
                <a:lnTo>
                  <a:pt x="919" y="58"/>
                </a:lnTo>
                <a:lnTo>
                  <a:pt x="921" y="58"/>
                </a:lnTo>
                <a:lnTo>
                  <a:pt x="921" y="60"/>
                </a:lnTo>
                <a:lnTo>
                  <a:pt x="921" y="62"/>
                </a:lnTo>
                <a:lnTo>
                  <a:pt x="923" y="62"/>
                </a:lnTo>
                <a:lnTo>
                  <a:pt x="923" y="64"/>
                </a:lnTo>
                <a:lnTo>
                  <a:pt x="925" y="64"/>
                </a:lnTo>
                <a:lnTo>
                  <a:pt x="925" y="65"/>
                </a:lnTo>
                <a:lnTo>
                  <a:pt x="927" y="67"/>
                </a:lnTo>
                <a:lnTo>
                  <a:pt x="927" y="69"/>
                </a:lnTo>
                <a:lnTo>
                  <a:pt x="927" y="71"/>
                </a:lnTo>
                <a:lnTo>
                  <a:pt x="927" y="73"/>
                </a:lnTo>
                <a:lnTo>
                  <a:pt x="927" y="75"/>
                </a:lnTo>
                <a:lnTo>
                  <a:pt x="927" y="77"/>
                </a:lnTo>
                <a:lnTo>
                  <a:pt x="927" y="79"/>
                </a:lnTo>
                <a:lnTo>
                  <a:pt x="927" y="80"/>
                </a:lnTo>
                <a:lnTo>
                  <a:pt x="927" y="82"/>
                </a:lnTo>
                <a:lnTo>
                  <a:pt x="927" y="84"/>
                </a:lnTo>
                <a:lnTo>
                  <a:pt x="927" y="86"/>
                </a:lnTo>
                <a:lnTo>
                  <a:pt x="929" y="86"/>
                </a:lnTo>
                <a:lnTo>
                  <a:pt x="929" y="88"/>
                </a:lnTo>
                <a:lnTo>
                  <a:pt x="929" y="90"/>
                </a:lnTo>
                <a:lnTo>
                  <a:pt x="929" y="92"/>
                </a:lnTo>
                <a:lnTo>
                  <a:pt x="930" y="92"/>
                </a:lnTo>
                <a:lnTo>
                  <a:pt x="930" y="94"/>
                </a:lnTo>
                <a:lnTo>
                  <a:pt x="932" y="94"/>
                </a:lnTo>
                <a:lnTo>
                  <a:pt x="934" y="95"/>
                </a:lnTo>
                <a:lnTo>
                  <a:pt x="936" y="97"/>
                </a:lnTo>
                <a:lnTo>
                  <a:pt x="938" y="97"/>
                </a:lnTo>
                <a:lnTo>
                  <a:pt x="940" y="99"/>
                </a:lnTo>
                <a:lnTo>
                  <a:pt x="940" y="101"/>
                </a:lnTo>
                <a:lnTo>
                  <a:pt x="940" y="103"/>
                </a:lnTo>
                <a:lnTo>
                  <a:pt x="938" y="105"/>
                </a:lnTo>
                <a:lnTo>
                  <a:pt x="938" y="107"/>
                </a:lnTo>
                <a:lnTo>
                  <a:pt x="940" y="109"/>
                </a:lnTo>
                <a:lnTo>
                  <a:pt x="942" y="110"/>
                </a:lnTo>
                <a:lnTo>
                  <a:pt x="942" y="110"/>
                </a:lnTo>
                <a:lnTo>
                  <a:pt x="944" y="112"/>
                </a:lnTo>
                <a:lnTo>
                  <a:pt x="944" y="114"/>
                </a:lnTo>
                <a:lnTo>
                  <a:pt x="944" y="116"/>
                </a:lnTo>
                <a:lnTo>
                  <a:pt x="945" y="118"/>
                </a:lnTo>
                <a:lnTo>
                  <a:pt x="945" y="120"/>
                </a:lnTo>
                <a:lnTo>
                  <a:pt x="947" y="120"/>
                </a:lnTo>
                <a:lnTo>
                  <a:pt x="949" y="122"/>
                </a:lnTo>
                <a:lnTo>
                  <a:pt x="947" y="122"/>
                </a:lnTo>
                <a:lnTo>
                  <a:pt x="949" y="124"/>
                </a:lnTo>
                <a:lnTo>
                  <a:pt x="951" y="124"/>
                </a:lnTo>
                <a:lnTo>
                  <a:pt x="951" y="125"/>
                </a:lnTo>
                <a:lnTo>
                  <a:pt x="953" y="127"/>
                </a:lnTo>
                <a:lnTo>
                  <a:pt x="953" y="129"/>
                </a:lnTo>
                <a:lnTo>
                  <a:pt x="955" y="131"/>
                </a:lnTo>
                <a:lnTo>
                  <a:pt x="955" y="133"/>
                </a:lnTo>
                <a:lnTo>
                  <a:pt x="957" y="135"/>
                </a:lnTo>
                <a:lnTo>
                  <a:pt x="959" y="137"/>
                </a:lnTo>
                <a:lnTo>
                  <a:pt x="959" y="139"/>
                </a:lnTo>
                <a:lnTo>
                  <a:pt x="959" y="139"/>
                </a:lnTo>
                <a:lnTo>
                  <a:pt x="960" y="140"/>
                </a:lnTo>
                <a:lnTo>
                  <a:pt x="960" y="142"/>
                </a:lnTo>
                <a:lnTo>
                  <a:pt x="962" y="144"/>
                </a:lnTo>
                <a:lnTo>
                  <a:pt x="962" y="146"/>
                </a:lnTo>
                <a:lnTo>
                  <a:pt x="964" y="146"/>
                </a:lnTo>
                <a:lnTo>
                  <a:pt x="966" y="148"/>
                </a:lnTo>
                <a:lnTo>
                  <a:pt x="968" y="148"/>
                </a:lnTo>
                <a:lnTo>
                  <a:pt x="970" y="148"/>
                </a:lnTo>
                <a:lnTo>
                  <a:pt x="972" y="148"/>
                </a:lnTo>
                <a:lnTo>
                  <a:pt x="974" y="148"/>
                </a:lnTo>
                <a:lnTo>
                  <a:pt x="974" y="150"/>
                </a:lnTo>
                <a:lnTo>
                  <a:pt x="977" y="150"/>
                </a:lnTo>
                <a:lnTo>
                  <a:pt x="979" y="148"/>
                </a:lnTo>
                <a:lnTo>
                  <a:pt x="981" y="148"/>
                </a:lnTo>
                <a:lnTo>
                  <a:pt x="983" y="150"/>
                </a:lnTo>
                <a:lnTo>
                  <a:pt x="981" y="152"/>
                </a:lnTo>
                <a:lnTo>
                  <a:pt x="981" y="152"/>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112"/>
          <p:cNvSpPr>
            <a:spLocks noEditPoints="1"/>
          </p:cNvSpPr>
          <p:nvPr/>
        </p:nvSpPr>
        <p:spPr bwMode="auto">
          <a:xfrm>
            <a:off x="6588528" y="3249613"/>
            <a:ext cx="1217612" cy="1519238"/>
          </a:xfrm>
          <a:custGeom>
            <a:avLst/>
            <a:gdLst>
              <a:gd name="T0" fmla="*/ 746 w 767"/>
              <a:gd name="T1" fmla="*/ 721 h 957"/>
              <a:gd name="T2" fmla="*/ 711 w 767"/>
              <a:gd name="T3" fmla="*/ 747 h 957"/>
              <a:gd name="T4" fmla="*/ 668 w 767"/>
              <a:gd name="T5" fmla="*/ 771 h 957"/>
              <a:gd name="T6" fmla="*/ 686 w 767"/>
              <a:gd name="T7" fmla="*/ 732 h 957"/>
              <a:gd name="T8" fmla="*/ 733 w 767"/>
              <a:gd name="T9" fmla="*/ 700 h 957"/>
              <a:gd name="T10" fmla="*/ 743 w 767"/>
              <a:gd name="T11" fmla="*/ 681 h 957"/>
              <a:gd name="T12" fmla="*/ 118 w 767"/>
              <a:gd name="T13" fmla="*/ 4 h 957"/>
              <a:gd name="T14" fmla="*/ 165 w 767"/>
              <a:gd name="T15" fmla="*/ 28 h 957"/>
              <a:gd name="T16" fmla="*/ 219 w 767"/>
              <a:gd name="T17" fmla="*/ 51 h 957"/>
              <a:gd name="T18" fmla="*/ 274 w 767"/>
              <a:gd name="T19" fmla="*/ 58 h 957"/>
              <a:gd name="T20" fmla="*/ 326 w 767"/>
              <a:gd name="T21" fmla="*/ 43 h 957"/>
              <a:gd name="T22" fmla="*/ 360 w 767"/>
              <a:gd name="T23" fmla="*/ 79 h 957"/>
              <a:gd name="T24" fmla="*/ 386 w 767"/>
              <a:gd name="T25" fmla="*/ 124 h 957"/>
              <a:gd name="T26" fmla="*/ 384 w 767"/>
              <a:gd name="T27" fmla="*/ 197 h 957"/>
              <a:gd name="T28" fmla="*/ 433 w 767"/>
              <a:gd name="T29" fmla="*/ 227 h 957"/>
              <a:gd name="T30" fmla="*/ 459 w 767"/>
              <a:gd name="T31" fmla="*/ 231 h 957"/>
              <a:gd name="T32" fmla="*/ 465 w 767"/>
              <a:gd name="T33" fmla="*/ 287 h 957"/>
              <a:gd name="T34" fmla="*/ 448 w 767"/>
              <a:gd name="T35" fmla="*/ 340 h 957"/>
              <a:gd name="T36" fmla="*/ 478 w 767"/>
              <a:gd name="T37" fmla="*/ 385 h 957"/>
              <a:gd name="T38" fmla="*/ 467 w 767"/>
              <a:gd name="T39" fmla="*/ 435 h 957"/>
              <a:gd name="T40" fmla="*/ 516 w 767"/>
              <a:gd name="T41" fmla="*/ 411 h 957"/>
              <a:gd name="T42" fmla="*/ 563 w 767"/>
              <a:gd name="T43" fmla="*/ 398 h 957"/>
              <a:gd name="T44" fmla="*/ 591 w 767"/>
              <a:gd name="T45" fmla="*/ 443 h 957"/>
              <a:gd name="T46" fmla="*/ 589 w 767"/>
              <a:gd name="T47" fmla="*/ 507 h 957"/>
              <a:gd name="T48" fmla="*/ 572 w 767"/>
              <a:gd name="T49" fmla="*/ 524 h 957"/>
              <a:gd name="T50" fmla="*/ 557 w 767"/>
              <a:gd name="T51" fmla="*/ 567 h 957"/>
              <a:gd name="T52" fmla="*/ 538 w 767"/>
              <a:gd name="T53" fmla="*/ 629 h 957"/>
              <a:gd name="T54" fmla="*/ 538 w 767"/>
              <a:gd name="T55" fmla="*/ 700 h 957"/>
              <a:gd name="T56" fmla="*/ 525 w 767"/>
              <a:gd name="T57" fmla="*/ 717 h 957"/>
              <a:gd name="T58" fmla="*/ 551 w 767"/>
              <a:gd name="T59" fmla="*/ 694 h 957"/>
              <a:gd name="T60" fmla="*/ 559 w 767"/>
              <a:gd name="T61" fmla="*/ 698 h 957"/>
              <a:gd name="T62" fmla="*/ 538 w 767"/>
              <a:gd name="T63" fmla="*/ 741 h 957"/>
              <a:gd name="T64" fmla="*/ 572 w 767"/>
              <a:gd name="T65" fmla="*/ 696 h 957"/>
              <a:gd name="T66" fmla="*/ 594 w 767"/>
              <a:gd name="T67" fmla="*/ 711 h 957"/>
              <a:gd name="T68" fmla="*/ 578 w 767"/>
              <a:gd name="T69" fmla="*/ 747 h 957"/>
              <a:gd name="T70" fmla="*/ 596 w 767"/>
              <a:gd name="T71" fmla="*/ 790 h 957"/>
              <a:gd name="T72" fmla="*/ 576 w 767"/>
              <a:gd name="T73" fmla="*/ 829 h 957"/>
              <a:gd name="T74" fmla="*/ 555 w 767"/>
              <a:gd name="T75" fmla="*/ 846 h 957"/>
              <a:gd name="T76" fmla="*/ 559 w 767"/>
              <a:gd name="T77" fmla="*/ 876 h 957"/>
              <a:gd name="T78" fmla="*/ 546 w 767"/>
              <a:gd name="T79" fmla="*/ 874 h 957"/>
              <a:gd name="T80" fmla="*/ 536 w 767"/>
              <a:gd name="T81" fmla="*/ 880 h 957"/>
              <a:gd name="T82" fmla="*/ 337 w 767"/>
              <a:gd name="T83" fmla="*/ 906 h 957"/>
              <a:gd name="T84" fmla="*/ 300 w 767"/>
              <a:gd name="T85" fmla="*/ 955 h 957"/>
              <a:gd name="T86" fmla="*/ 262 w 767"/>
              <a:gd name="T87" fmla="*/ 919 h 957"/>
              <a:gd name="T88" fmla="*/ 219 w 767"/>
              <a:gd name="T89" fmla="*/ 874 h 957"/>
              <a:gd name="T90" fmla="*/ 157 w 767"/>
              <a:gd name="T91" fmla="*/ 829 h 957"/>
              <a:gd name="T92" fmla="*/ 60 w 767"/>
              <a:gd name="T93" fmla="*/ 797 h 957"/>
              <a:gd name="T94" fmla="*/ 86 w 767"/>
              <a:gd name="T95" fmla="*/ 619 h 957"/>
              <a:gd name="T96" fmla="*/ 186 w 767"/>
              <a:gd name="T97" fmla="*/ 608 h 957"/>
              <a:gd name="T98" fmla="*/ 197 w 767"/>
              <a:gd name="T99" fmla="*/ 565 h 957"/>
              <a:gd name="T100" fmla="*/ 193 w 767"/>
              <a:gd name="T101" fmla="*/ 505 h 957"/>
              <a:gd name="T102" fmla="*/ 236 w 767"/>
              <a:gd name="T103" fmla="*/ 479 h 957"/>
              <a:gd name="T104" fmla="*/ 262 w 767"/>
              <a:gd name="T105" fmla="*/ 430 h 957"/>
              <a:gd name="T106" fmla="*/ 221 w 767"/>
              <a:gd name="T107" fmla="*/ 404 h 957"/>
              <a:gd name="T108" fmla="*/ 189 w 767"/>
              <a:gd name="T109" fmla="*/ 349 h 957"/>
              <a:gd name="T110" fmla="*/ 167 w 767"/>
              <a:gd name="T111" fmla="*/ 308 h 957"/>
              <a:gd name="T112" fmla="*/ 105 w 767"/>
              <a:gd name="T113" fmla="*/ 295 h 957"/>
              <a:gd name="T114" fmla="*/ 77 w 767"/>
              <a:gd name="T115" fmla="*/ 254 h 957"/>
              <a:gd name="T116" fmla="*/ 77 w 767"/>
              <a:gd name="T117" fmla="*/ 126 h 957"/>
              <a:gd name="T118" fmla="*/ 37 w 767"/>
              <a:gd name="T119" fmla="*/ 70 h 957"/>
              <a:gd name="T120" fmla="*/ 7 w 767"/>
              <a:gd name="T121" fmla="*/ 19 h 957"/>
              <a:gd name="T122" fmla="*/ 67 w 767"/>
              <a:gd name="T123" fmla="*/ 0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7" h="957">
                <a:moveTo>
                  <a:pt x="658" y="754"/>
                </a:moveTo>
                <a:lnTo>
                  <a:pt x="658" y="752"/>
                </a:lnTo>
                <a:lnTo>
                  <a:pt x="660" y="752"/>
                </a:lnTo>
                <a:lnTo>
                  <a:pt x="660" y="754"/>
                </a:lnTo>
                <a:lnTo>
                  <a:pt x="658" y="754"/>
                </a:lnTo>
                <a:lnTo>
                  <a:pt x="658" y="754"/>
                </a:lnTo>
                <a:close/>
                <a:moveTo>
                  <a:pt x="765" y="664"/>
                </a:moveTo>
                <a:lnTo>
                  <a:pt x="765" y="668"/>
                </a:lnTo>
                <a:lnTo>
                  <a:pt x="765" y="666"/>
                </a:lnTo>
                <a:lnTo>
                  <a:pt x="765" y="668"/>
                </a:lnTo>
                <a:lnTo>
                  <a:pt x="765" y="672"/>
                </a:lnTo>
                <a:lnTo>
                  <a:pt x="765" y="674"/>
                </a:lnTo>
                <a:lnTo>
                  <a:pt x="765" y="676"/>
                </a:lnTo>
                <a:lnTo>
                  <a:pt x="765" y="677"/>
                </a:lnTo>
                <a:lnTo>
                  <a:pt x="765" y="681"/>
                </a:lnTo>
                <a:lnTo>
                  <a:pt x="763" y="681"/>
                </a:lnTo>
                <a:lnTo>
                  <a:pt x="763" y="683"/>
                </a:lnTo>
                <a:lnTo>
                  <a:pt x="763" y="685"/>
                </a:lnTo>
                <a:lnTo>
                  <a:pt x="763" y="687"/>
                </a:lnTo>
                <a:lnTo>
                  <a:pt x="763" y="689"/>
                </a:lnTo>
                <a:lnTo>
                  <a:pt x="763" y="691"/>
                </a:lnTo>
                <a:lnTo>
                  <a:pt x="761" y="691"/>
                </a:lnTo>
                <a:lnTo>
                  <a:pt x="761" y="692"/>
                </a:lnTo>
                <a:lnTo>
                  <a:pt x="761" y="694"/>
                </a:lnTo>
                <a:lnTo>
                  <a:pt x="761" y="696"/>
                </a:lnTo>
                <a:lnTo>
                  <a:pt x="761" y="698"/>
                </a:lnTo>
                <a:lnTo>
                  <a:pt x="761" y="698"/>
                </a:lnTo>
                <a:lnTo>
                  <a:pt x="759" y="700"/>
                </a:lnTo>
                <a:lnTo>
                  <a:pt x="759" y="702"/>
                </a:lnTo>
                <a:lnTo>
                  <a:pt x="758" y="706"/>
                </a:lnTo>
                <a:lnTo>
                  <a:pt x="758" y="707"/>
                </a:lnTo>
                <a:lnTo>
                  <a:pt x="758" y="709"/>
                </a:lnTo>
                <a:lnTo>
                  <a:pt x="756" y="711"/>
                </a:lnTo>
                <a:lnTo>
                  <a:pt x="756" y="713"/>
                </a:lnTo>
                <a:lnTo>
                  <a:pt x="754" y="717"/>
                </a:lnTo>
                <a:lnTo>
                  <a:pt x="752" y="719"/>
                </a:lnTo>
                <a:lnTo>
                  <a:pt x="750" y="719"/>
                </a:lnTo>
                <a:lnTo>
                  <a:pt x="748" y="719"/>
                </a:lnTo>
                <a:lnTo>
                  <a:pt x="748" y="721"/>
                </a:lnTo>
                <a:lnTo>
                  <a:pt x="746" y="721"/>
                </a:lnTo>
                <a:lnTo>
                  <a:pt x="746" y="722"/>
                </a:lnTo>
                <a:lnTo>
                  <a:pt x="746" y="724"/>
                </a:lnTo>
                <a:lnTo>
                  <a:pt x="746" y="726"/>
                </a:lnTo>
                <a:lnTo>
                  <a:pt x="748" y="728"/>
                </a:lnTo>
                <a:lnTo>
                  <a:pt x="746" y="728"/>
                </a:lnTo>
                <a:lnTo>
                  <a:pt x="748" y="730"/>
                </a:lnTo>
                <a:lnTo>
                  <a:pt x="748" y="728"/>
                </a:lnTo>
                <a:lnTo>
                  <a:pt x="748" y="726"/>
                </a:lnTo>
                <a:lnTo>
                  <a:pt x="750" y="726"/>
                </a:lnTo>
                <a:lnTo>
                  <a:pt x="750" y="728"/>
                </a:lnTo>
                <a:lnTo>
                  <a:pt x="748" y="730"/>
                </a:lnTo>
                <a:lnTo>
                  <a:pt x="748" y="732"/>
                </a:lnTo>
                <a:lnTo>
                  <a:pt x="746" y="736"/>
                </a:lnTo>
                <a:lnTo>
                  <a:pt x="746" y="737"/>
                </a:lnTo>
                <a:lnTo>
                  <a:pt x="744" y="739"/>
                </a:lnTo>
                <a:lnTo>
                  <a:pt x="744" y="741"/>
                </a:lnTo>
                <a:lnTo>
                  <a:pt x="743" y="743"/>
                </a:lnTo>
                <a:lnTo>
                  <a:pt x="741" y="743"/>
                </a:lnTo>
                <a:lnTo>
                  <a:pt x="741" y="745"/>
                </a:lnTo>
                <a:lnTo>
                  <a:pt x="739" y="745"/>
                </a:lnTo>
                <a:lnTo>
                  <a:pt x="739" y="743"/>
                </a:lnTo>
                <a:lnTo>
                  <a:pt x="737" y="745"/>
                </a:lnTo>
                <a:lnTo>
                  <a:pt x="735" y="747"/>
                </a:lnTo>
                <a:lnTo>
                  <a:pt x="733" y="747"/>
                </a:lnTo>
                <a:lnTo>
                  <a:pt x="731" y="745"/>
                </a:lnTo>
                <a:lnTo>
                  <a:pt x="729" y="745"/>
                </a:lnTo>
                <a:lnTo>
                  <a:pt x="728" y="743"/>
                </a:lnTo>
                <a:lnTo>
                  <a:pt x="729" y="743"/>
                </a:lnTo>
                <a:lnTo>
                  <a:pt x="728" y="743"/>
                </a:lnTo>
                <a:lnTo>
                  <a:pt x="726" y="741"/>
                </a:lnTo>
                <a:lnTo>
                  <a:pt x="724" y="743"/>
                </a:lnTo>
                <a:lnTo>
                  <a:pt x="722" y="743"/>
                </a:lnTo>
                <a:lnTo>
                  <a:pt x="720" y="743"/>
                </a:lnTo>
                <a:lnTo>
                  <a:pt x="718" y="743"/>
                </a:lnTo>
                <a:lnTo>
                  <a:pt x="716" y="743"/>
                </a:lnTo>
                <a:lnTo>
                  <a:pt x="714" y="745"/>
                </a:lnTo>
                <a:lnTo>
                  <a:pt x="714" y="745"/>
                </a:lnTo>
                <a:lnTo>
                  <a:pt x="713" y="745"/>
                </a:lnTo>
                <a:lnTo>
                  <a:pt x="713" y="747"/>
                </a:lnTo>
                <a:lnTo>
                  <a:pt x="711" y="747"/>
                </a:lnTo>
                <a:lnTo>
                  <a:pt x="711" y="749"/>
                </a:lnTo>
                <a:lnTo>
                  <a:pt x="711" y="751"/>
                </a:lnTo>
                <a:lnTo>
                  <a:pt x="709" y="751"/>
                </a:lnTo>
                <a:lnTo>
                  <a:pt x="707" y="751"/>
                </a:lnTo>
                <a:lnTo>
                  <a:pt x="705" y="752"/>
                </a:lnTo>
                <a:lnTo>
                  <a:pt x="705" y="754"/>
                </a:lnTo>
                <a:lnTo>
                  <a:pt x="705" y="756"/>
                </a:lnTo>
                <a:lnTo>
                  <a:pt x="703" y="756"/>
                </a:lnTo>
                <a:lnTo>
                  <a:pt x="703" y="758"/>
                </a:lnTo>
                <a:lnTo>
                  <a:pt x="705" y="758"/>
                </a:lnTo>
                <a:lnTo>
                  <a:pt x="705" y="760"/>
                </a:lnTo>
                <a:lnTo>
                  <a:pt x="707" y="760"/>
                </a:lnTo>
                <a:lnTo>
                  <a:pt x="709" y="760"/>
                </a:lnTo>
                <a:lnTo>
                  <a:pt x="709" y="762"/>
                </a:lnTo>
                <a:lnTo>
                  <a:pt x="711" y="764"/>
                </a:lnTo>
                <a:lnTo>
                  <a:pt x="711" y="766"/>
                </a:lnTo>
                <a:lnTo>
                  <a:pt x="709" y="767"/>
                </a:lnTo>
                <a:lnTo>
                  <a:pt x="707" y="769"/>
                </a:lnTo>
                <a:lnTo>
                  <a:pt x="705" y="769"/>
                </a:lnTo>
                <a:lnTo>
                  <a:pt x="701" y="769"/>
                </a:lnTo>
                <a:lnTo>
                  <a:pt x="699" y="769"/>
                </a:lnTo>
                <a:lnTo>
                  <a:pt x="699" y="771"/>
                </a:lnTo>
                <a:lnTo>
                  <a:pt x="698" y="771"/>
                </a:lnTo>
                <a:lnTo>
                  <a:pt x="696" y="771"/>
                </a:lnTo>
                <a:lnTo>
                  <a:pt x="694" y="771"/>
                </a:lnTo>
                <a:lnTo>
                  <a:pt x="694" y="773"/>
                </a:lnTo>
                <a:lnTo>
                  <a:pt x="692" y="773"/>
                </a:lnTo>
                <a:lnTo>
                  <a:pt x="690" y="773"/>
                </a:lnTo>
                <a:lnTo>
                  <a:pt x="688" y="775"/>
                </a:lnTo>
                <a:lnTo>
                  <a:pt x="686" y="775"/>
                </a:lnTo>
                <a:lnTo>
                  <a:pt x="683" y="775"/>
                </a:lnTo>
                <a:lnTo>
                  <a:pt x="683" y="773"/>
                </a:lnTo>
                <a:lnTo>
                  <a:pt x="679" y="773"/>
                </a:lnTo>
                <a:lnTo>
                  <a:pt x="673" y="773"/>
                </a:lnTo>
                <a:lnTo>
                  <a:pt x="673" y="775"/>
                </a:lnTo>
                <a:lnTo>
                  <a:pt x="671" y="775"/>
                </a:lnTo>
                <a:lnTo>
                  <a:pt x="671" y="773"/>
                </a:lnTo>
                <a:lnTo>
                  <a:pt x="669" y="773"/>
                </a:lnTo>
                <a:lnTo>
                  <a:pt x="668" y="773"/>
                </a:lnTo>
                <a:lnTo>
                  <a:pt x="668" y="771"/>
                </a:lnTo>
                <a:lnTo>
                  <a:pt x="666" y="771"/>
                </a:lnTo>
                <a:lnTo>
                  <a:pt x="666" y="771"/>
                </a:lnTo>
                <a:lnTo>
                  <a:pt x="664" y="769"/>
                </a:lnTo>
                <a:lnTo>
                  <a:pt x="662" y="767"/>
                </a:lnTo>
                <a:lnTo>
                  <a:pt x="662" y="766"/>
                </a:lnTo>
                <a:lnTo>
                  <a:pt x="660" y="766"/>
                </a:lnTo>
                <a:lnTo>
                  <a:pt x="660" y="764"/>
                </a:lnTo>
                <a:lnTo>
                  <a:pt x="662" y="764"/>
                </a:lnTo>
                <a:lnTo>
                  <a:pt x="660" y="764"/>
                </a:lnTo>
                <a:lnTo>
                  <a:pt x="656" y="762"/>
                </a:lnTo>
                <a:lnTo>
                  <a:pt x="656" y="760"/>
                </a:lnTo>
                <a:lnTo>
                  <a:pt x="654" y="760"/>
                </a:lnTo>
                <a:lnTo>
                  <a:pt x="651" y="756"/>
                </a:lnTo>
                <a:lnTo>
                  <a:pt x="653" y="756"/>
                </a:lnTo>
                <a:lnTo>
                  <a:pt x="654" y="756"/>
                </a:lnTo>
                <a:lnTo>
                  <a:pt x="653" y="754"/>
                </a:lnTo>
                <a:lnTo>
                  <a:pt x="654" y="756"/>
                </a:lnTo>
                <a:lnTo>
                  <a:pt x="660" y="756"/>
                </a:lnTo>
                <a:lnTo>
                  <a:pt x="660" y="754"/>
                </a:lnTo>
                <a:lnTo>
                  <a:pt x="660" y="752"/>
                </a:lnTo>
                <a:lnTo>
                  <a:pt x="662" y="752"/>
                </a:lnTo>
                <a:lnTo>
                  <a:pt x="662" y="751"/>
                </a:lnTo>
                <a:lnTo>
                  <a:pt x="664" y="751"/>
                </a:lnTo>
                <a:lnTo>
                  <a:pt x="664" y="749"/>
                </a:lnTo>
                <a:lnTo>
                  <a:pt x="666" y="749"/>
                </a:lnTo>
                <a:lnTo>
                  <a:pt x="668" y="749"/>
                </a:lnTo>
                <a:lnTo>
                  <a:pt x="668" y="747"/>
                </a:lnTo>
                <a:lnTo>
                  <a:pt x="669" y="747"/>
                </a:lnTo>
                <a:lnTo>
                  <a:pt x="671" y="745"/>
                </a:lnTo>
                <a:lnTo>
                  <a:pt x="673" y="745"/>
                </a:lnTo>
                <a:lnTo>
                  <a:pt x="675" y="743"/>
                </a:lnTo>
                <a:lnTo>
                  <a:pt x="677" y="743"/>
                </a:lnTo>
                <a:lnTo>
                  <a:pt x="679" y="741"/>
                </a:lnTo>
                <a:lnTo>
                  <a:pt x="681" y="741"/>
                </a:lnTo>
                <a:lnTo>
                  <a:pt x="681" y="739"/>
                </a:lnTo>
                <a:lnTo>
                  <a:pt x="683" y="739"/>
                </a:lnTo>
                <a:lnTo>
                  <a:pt x="683" y="737"/>
                </a:lnTo>
                <a:lnTo>
                  <a:pt x="683" y="736"/>
                </a:lnTo>
                <a:lnTo>
                  <a:pt x="684" y="736"/>
                </a:lnTo>
                <a:lnTo>
                  <a:pt x="686" y="732"/>
                </a:lnTo>
                <a:lnTo>
                  <a:pt x="688" y="730"/>
                </a:lnTo>
                <a:lnTo>
                  <a:pt x="690" y="728"/>
                </a:lnTo>
                <a:lnTo>
                  <a:pt x="690" y="726"/>
                </a:lnTo>
                <a:lnTo>
                  <a:pt x="690" y="724"/>
                </a:lnTo>
                <a:lnTo>
                  <a:pt x="692" y="724"/>
                </a:lnTo>
                <a:lnTo>
                  <a:pt x="694" y="724"/>
                </a:lnTo>
                <a:lnTo>
                  <a:pt x="694" y="722"/>
                </a:lnTo>
                <a:lnTo>
                  <a:pt x="696" y="722"/>
                </a:lnTo>
                <a:lnTo>
                  <a:pt x="696" y="721"/>
                </a:lnTo>
                <a:lnTo>
                  <a:pt x="698" y="721"/>
                </a:lnTo>
                <a:lnTo>
                  <a:pt x="698" y="719"/>
                </a:lnTo>
                <a:lnTo>
                  <a:pt x="698" y="717"/>
                </a:lnTo>
                <a:lnTo>
                  <a:pt x="698" y="715"/>
                </a:lnTo>
                <a:lnTo>
                  <a:pt x="696" y="713"/>
                </a:lnTo>
                <a:lnTo>
                  <a:pt x="696" y="715"/>
                </a:lnTo>
                <a:lnTo>
                  <a:pt x="696" y="717"/>
                </a:lnTo>
                <a:lnTo>
                  <a:pt x="696" y="719"/>
                </a:lnTo>
                <a:lnTo>
                  <a:pt x="696" y="717"/>
                </a:lnTo>
                <a:lnTo>
                  <a:pt x="694" y="717"/>
                </a:lnTo>
                <a:lnTo>
                  <a:pt x="692" y="715"/>
                </a:lnTo>
                <a:lnTo>
                  <a:pt x="694" y="713"/>
                </a:lnTo>
                <a:lnTo>
                  <a:pt x="694" y="711"/>
                </a:lnTo>
                <a:lnTo>
                  <a:pt x="694" y="709"/>
                </a:lnTo>
                <a:lnTo>
                  <a:pt x="696" y="709"/>
                </a:lnTo>
                <a:lnTo>
                  <a:pt x="698" y="707"/>
                </a:lnTo>
                <a:lnTo>
                  <a:pt x="699" y="707"/>
                </a:lnTo>
                <a:lnTo>
                  <a:pt x="701" y="707"/>
                </a:lnTo>
                <a:lnTo>
                  <a:pt x="701" y="709"/>
                </a:lnTo>
                <a:lnTo>
                  <a:pt x="703" y="709"/>
                </a:lnTo>
                <a:lnTo>
                  <a:pt x="707" y="709"/>
                </a:lnTo>
                <a:lnTo>
                  <a:pt x="711" y="709"/>
                </a:lnTo>
                <a:lnTo>
                  <a:pt x="713" y="707"/>
                </a:lnTo>
                <a:lnTo>
                  <a:pt x="714" y="706"/>
                </a:lnTo>
                <a:lnTo>
                  <a:pt x="720" y="706"/>
                </a:lnTo>
                <a:lnTo>
                  <a:pt x="722" y="704"/>
                </a:lnTo>
                <a:lnTo>
                  <a:pt x="724" y="704"/>
                </a:lnTo>
                <a:lnTo>
                  <a:pt x="726" y="702"/>
                </a:lnTo>
                <a:lnTo>
                  <a:pt x="726" y="700"/>
                </a:lnTo>
                <a:lnTo>
                  <a:pt x="729" y="700"/>
                </a:lnTo>
                <a:lnTo>
                  <a:pt x="733" y="700"/>
                </a:lnTo>
                <a:lnTo>
                  <a:pt x="735" y="698"/>
                </a:lnTo>
                <a:lnTo>
                  <a:pt x="735" y="698"/>
                </a:lnTo>
                <a:lnTo>
                  <a:pt x="733" y="698"/>
                </a:lnTo>
                <a:lnTo>
                  <a:pt x="731" y="698"/>
                </a:lnTo>
                <a:lnTo>
                  <a:pt x="731" y="698"/>
                </a:lnTo>
                <a:lnTo>
                  <a:pt x="733" y="698"/>
                </a:lnTo>
                <a:lnTo>
                  <a:pt x="731" y="696"/>
                </a:lnTo>
                <a:lnTo>
                  <a:pt x="733" y="696"/>
                </a:lnTo>
                <a:lnTo>
                  <a:pt x="731" y="696"/>
                </a:lnTo>
                <a:lnTo>
                  <a:pt x="731" y="698"/>
                </a:lnTo>
                <a:lnTo>
                  <a:pt x="729" y="698"/>
                </a:lnTo>
                <a:lnTo>
                  <a:pt x="726" y="698"/>
                </a:lnTo>
                <a:lnTo>
                  <a:pt x="724" y="698"/>
                </a:lnTo>
                <a:lnTo>
                  <a:pt x="722" y="698"/>
                </a:lnTo>
                <a:lnTo>
                  <a:pt x="722" y="698"/>
                </a:lnTo>
                <a:lnTo>
                  <a:pt x="724" y="696"/>
                </a:lnTo>
                <a:lnTo>
                  <a:pt x="722" y="696"/>
                </a:lnTo>
                <a:lnTo>
                  <a:pt x="720" y="696"/>
                </a:lnTo>
                <a:lnTo>
                  <a:pt x="718" y="698"/>
                </a:lnTo>
                <a:lnTo>
                  <a:pt x="718" y="698"/>
                </a:lnTo>
                <a:lnTo>
                  <a:pt x="716" y="698"/>
                </a:lnTo>
                <a:lnTo>
                  <a:pt x="716" y="698"/>
                </a:lnTo>
                <a:lnTo>
                  <a:pt x="718" y="696"/>
                </a:lnTo>
                <a:lnTo>
                  <a:pt x="722" y="694"/>
                </a:lnTo>
                <a:lnTo>
                  <a:pt x="724" y="694"/>
                </a:lnTo>
                <a:lnTo>
                  <a:pt x="726" y="694"/>
                </a:lnTo>
                <a:lnTo>
                  <a:pt x="726" y="692"/>
                </a:lnTo>
                <a:lnTo>
                  <a:pt x="728" y="692"/>
                </a:lnTo>
                <a:lnTo>
                  <a:pt x="728" y="691"/>
                </a:lnTo>
                <a:lnTo>
                  <a:pt x="728" y="689"/>
                </a:lnTo>
                <a:lnTo>
                  <a:pt x="729" y="689"/>
                </a:lnTo>
                <a:lnTo>
                  <a:pt x="729" y="687"/>
                </a:lnTo>
                <a:lnTo>
                  <a:pt x="731" y="687"/>
                </a:lnTo>
                <a:lnTo>
                  <a:pt x="733" y="687"/>
                </a:lnTo>
                <a:lnTo>
                  <a:pt x="735" y="687"/>
                </a:lnTo>
                <a:lnTo>
                  <a:pt x="737" y="685"/>
                </a:lnTo>
                <a:lnTo>
                  <a:pt x="739" y="685"/>
                </a:lnTo>
                <a:lnTo>
                  <a:pt x="741" y="685"/>
                </a:lnTo>
                <a:lnTo>
                  <a:pt x="741" y="683"/>
                </a:lnTo>
                <a:lnTo>
                  <a:pt x="743" y="681"/>
                </a:lnTo>
                <a:lnTo>
                  <a:pt x="743" y="679"/>
                </a:lnTo>
                <a:lnTo>
                  <a:pt x="744" y="677"/>
                </a:lnTo>
                <a:lnTo>
                  <a:pt x="746" y="676"/>
                </a:lnTo>
                <a:lnTo>
                  <a:pt x="746" y="674"/>
                </a:lnTo>
                <a:lnTo>
                  <a:pt x="748" y="672"/>
                </a:lnTo>
                <a:lnTo>
                  <a:pt x="750" y="670"/>
                </a:lnTo>
                <a:lnTo>
                  <a:pt x="750" y="668"/>
                </a:lnTo>
                <a:lnTo>
                  <a:pt x="752" y="668"/>
                </a:lnTo>
                <a:lnTo>
                  <a:pt x="754" y="666"/>
                </a:lnTo>
                <a:lnTo>
                  <a:pt x="754" y="664"/>
                </a:lnTo>
                <a:lnTo>
                  <a:pt x="754" y="662"/>
                </a:lnTo>
                <a:lnTo>
                  <a:pt x="752" y="661"/>
                </a:lnTo>
                <a:lnTo>
                  <a:pt x="754" y="661"/>
                </a:lnTo>
                <a:lnTo>
                  <a:pt x="756" y="659"/>
                </a:lnTo>
                <a:lnTo>
                  <a:pt x="758" y="657"/>
                </a:lnTo>
                <a:lnTo>
                  <a:pt x="759" y="655"/>
                </a:lnTo>
                <a:lnTo>
                  <a:pt x="761" y="655"/>
                </a:lnTo>
                <a:lnTo>
                  <a:pt x="761" y="653"/>
                </a:lnTo>
                <a:lnTo>
                  <a:pt x="761" y="653"/>
                </a:lnTo>
                <a:lnTo>
                  <a:pt x="761" y="651"/>
                </a:lnTo>
                <a:lnTo>
                  <a:pt x="761" y="649"/>
                </a:lnTo>
                <a:lnTo>
                  <a:pt x="763" y="647"/>
                </a:lnTo>
                <a:lnTo>
                  <a:pt x="765" y="645"/>
                </a:lnTo>
                <a:lnTo>
                  <a:pt x="767" y="647"/>
                </a:lnTo>
                <a:lnTo>
                  <a:pt x="767" y="653"/>
                </a:lnTo>
                <a:lnTo>
                  <a:pt x="767" y="659"/>
                </a:lnTo>
                <a:lnTo>
                  <a:pt x="767" y="661"/>
                </a:lnTo>
                <a:lnTo>
                  <a:pt x="767" y="662"/>
                </a:lnTo>
                <a:lnTo>
                  <a:pt x="767" y="664"/>
                </a:lnTo>
                <a:lnTo>
                  <a:pt x="765" y="664"/>
                </a:lnTo>
                <a:lnTo>
                  <a:pt x="765" y="664"/>
                </a:lnTo>
                <a:close/>
                <a:moveTo>
                  <a:pt x="386" y="115"/>
                </a:moveTo>
                <a:lnTo>
                  <a:pt x="384" y="115"/>
                </a:lnTo>
                <a:lnTo>
                  <a:pt x="386" y="115"/>
                </a:lnTo>
                <a:lnTo>
                  <a:pt x="386" y="115"/>
                </a:lnTo>
                <a:close/>
                <a:moveTo>
                  <a:pt x="111" y="4"/>
                </a:moveTo>
                <a:lnTo>
                  <a:pt x="112" y="4"/>
                </a:lnTo>
                <a:lnTo>
                  <a:pt x="114" y="2"/>
                </a:lnTo>
                <a:lnTo>
                  <a:pt x="116" y="4"/>
                </a:lnTo>
                <a:lnTo>
                  <a:pt x="118" y="4"/>
                </a:lnTo>
                <a:lnTo>
                  <a:pt x="120" y="4"/>
                </a:lnTo>
                <a:lnTo>
                  <a:pt x="122" y="4"/>
                </a:lnTo>
                <a:lnTo>
                  <a:pt x="124" y="4"/>
                </a:lnTo>
                <a:lnTo>
                  <a:pt x="124" y="6"/>
                </a:lnTo>
                <a:lnTo>
                  <a:pt x="126" y="6"/>
                </a:lnTo>
                <a:lnTo>
                  <a:pt x="126" y="4"/>
                </a:lnTo>
                <a:lnTo>
                  <a:pt x="127" y="4"/>
                </a:lnTo>
                <a:lnTo>
                  <a:pt x="127" y="2"/>
                </a:lnTo>
                <a:lnTo>
                  <a:pt x="129" y="2"/>
                </a:lnTo>
                <a:lnTo>
                  <a:pt x="131" y="2"/>
                </a:lnTo>
                <a:lnTo>
                  <a:pt x="133" y="2"/>
                </a:lnTo>
                <a:lnTo>
                  <a:pt x="135" y="4"/>
                </a:lnTo>
                <a:lnTo>
                  <a:pt x="137" y="4"/>
                </a:lnTo>
                <a:lnTo>
                  <a:pt x="139" y="4"/>
                </a:lnTo>
                <a:lnTo>
                  <a:pt x="141" y="6"/>
                </a:lnTo>
                <a:lnTo>
                  <a:pt x="139" y="8"/>
                </a:lnTo>
                <a:lnTo>
                  <a:pt x="141" y="8"/>
                </a:lnTo>
                <a:lnTo>
                  <a:pt x="142" y="8"/>
                </a:lnTo>
                <a:lnTo>
                  <a:pt x="142" y="8"/>
                </a:lnTo>
                <a:lnTo>
                  <a:pt x="144" y="10"/>
                </a:lnTo>
                <a:lnTo>
                  <a:pt x="146" y="10"/>
                </a:lnTo>
                <a:lnTo>
                  <a:pt x="148" y="10"/>
                </a:lnTo>
                <a:lnTo>
                  <a:pt x="148" y="12"/>
                </a:lnTo>
                <a:lnTo>
                  <a:pt x="150" y="12"/>
                </a:lnTo>
                <a:lnTo>
                  <a:pt x="150" y="13"/>
                </a:lnTo>
                <a:lnTo>
                  <a:pt x="148" y="15"/>
                </a:lnTo>
                <a:lnTo>
                  <a:pt x="148" y="17"/>
                </a:lnTo>
                <a:lnTo>
                  <a:pt x="150" y="17"/>
                </a:lnTo>
                <a:lnTo>
                  <a:pt x="152" y="17"/>
                </a:lnTo>
                <a:lnTo>
                  <a:pt x="154" y="17"/>
                </a:lnTo>
                <a:lnTo>
                  <a:pt x="156" y="19"/>
                </a:lnTo>
                <a:lnTo>
                  <a:pt x="157" y="21"/>
                </a:lnTo>
                <a:lnTo>
                  <a:pt x="157" y="23"/>
                </a:lnTo>
                <a:lnTo>
                  <a:pt x="159" y="23"/>
                </a:lnTo>
                <a:lnTo>
                  <a:pt x="159" y="25"/>
                </a:lnTo>
                <a:lnTo>
                  <a:pt x="159" y="27"/>
                </a:lnTo>
                <a:lnTo>
                  <a:pt x="161" y="27"/>
                </a:lnTo>
                <a:lnTo>
                  <a:pt x="163" y="27"/>
                </a:lnTo>
                <a:lnTo>
                  <a:pt x="163" y="28"/>
                </a:lnTo>
                <a:lnTo>
                  <a:pt x="165" y="28"/>
                </a:lnTo>
                <a:lnTo>
                  <a:pt x="167" y="28"/>
                </a:lnTo>
                <a:lnTo>
                  <a:pt x="167" y="30"/>
                </a:lnTo>
                <a:lnTo>
                  <a:pt x="169" y="30"/>
                </a:lnTo>
                <a:lnTo>
                  <a:pt x="171" y="30"/>
                </a:lnTo>
                <a:lnTo>
                  <a:pt x="172" y="30"/>
                </a:lnTo>
                <a:lnTo>
                  <a:pt x="174" y="30"/>
                </a:lnTo>
                <a:lnTo>
                  <a:pt x="176" y="28"/>
                </a:lnTo>
                <a:lnTo>
                  <a:pt x="178" y="28"/>
                </a:lnTo>
                <a:lnTo>
                  <a:pt x="180" y="28"/>
                </a:lnTo>
                <a:lnTo>
                  <a:pt x="182" y="28"/>
                </a:lnTo>
                <a:lnTo>
                  <a:pt x="184" y="28"/>
                </a:lnTo>
                <a:lnTo>
                  <a:pt x="186" y="28"/>
                </a:lnTo>
                <a:lnTo>
                  <a:pt x="187" y="30"/>
                </a:lnTo>
                <a:lnTo>
                  <a:pt x="187" y="32"/>
                </a:lnTo>
                <a:lnTo>
                  <a:pt x="189" y="32"/>
                </a:lnTo>
                <a:lnTo>
                  <a:pt x="191" y="32"/>
                </a:lnTo>
                <a:lnTo>
                  <a:pt x="191" y="32"/>
                </a:lnTo>
                <a:lnTo>
                  <a:pt x="193" y="34"/>
                </a:lnTo>
                <a:lnTo>
                  <a:pt x="193" y="36"/>
                </a:lnTo>
                <a:lnTo>
                  <a:pt x="195" y="36"/>
                </a:lnTo>
                <a:lnTo>
                  <a:pt x="195" y="38"/>
                </a:lnTo>
                <a:lnTo>
                  <a:pt x="197" y="40"/>
                </a:lnTo>
                <a:lnTo>
                  <a:pt x="197" y="42"/>
                </a:lnTo>
                <a:lnTo>
                  <a:pt x="199" y="42"/>
                </a:lnTo>
                <a:lnTo>
                  <a:pt x="199" y="43"/>
                </a:lnTo>
                <a:lnTo>
                  <a:pt x="201" y="43"/>
                </a:lnTo>
                <a:lnTo>
                  <a:pt x="201" y="45"/>
                </a:lnTo>
                <a:lnTo>
                  <a:pt x="201" y="47"/>
                </a:lnTo>
                <a:lnTo>
                  <a:pt x="201" y="49"/>
                </a:lnTo>
                <a:lnTo>
                  <a:pt x="201" y="51"/>
                </a:lnTo>
                <a:lnTo>
                  <a:pt x="202" y="53"/>
                </a:lnTo>
                <a:lnTo>
                  <a:pt x="204" y="53"/>
                </a:lnTo>
                <a:lnTo>
                  <a:pt x="206" y="53"/>
                </a:lnTo>
                <a:lnTo>
                  <a:pt x="208" y="53"/>
                </a:lnTo>
                <a:lnTo>
                  <a:pt x="210" y="51"/>
                </a:lnTo>
                <a:lnTo>
                  <a:pt x="212" y="51"/>
                </a:lnTo>
                <a:lnTo>
                  <a:pt x="214" y="53"/>
                </a:lnTo>
                <a:lnTo>
                  <a:pt x="216" y="53"/>
                </a:lnTo>
                <a:lnTo>
                  <a:pt x="217" y="51"/>
                </a:lnTo>
                <a:lnTo>
                  <a:pt x="219" y="51"/>
                </a:lnTo>
                <a:lnTo>
                  <a:pt x="221" y="49"/>
                </a:lnTo>
                <a:lnTo>
                  <a:pt x="223" y="49"/>
                </a:lnTo>
                <a:lnTo>
                  <a:pt x="225" y="49"/>
                </a:lnTo>
                <a:lnTo>
                  <a:pt x="225" y="51"/>
                </a:lnTo>
                <a:lnTo>
                  <a:pt x="227" y="51"/>
                </a:lnTo>
                <a:lnTo>
                  <a:pt x="227" y="53"/>
                </a:lnTo>
                <a:lnTo>
                  <a:pt x="229" y="55"/>
                </a:lnTo>
                <a:lnTo>
                  <a:pt x="229" y="57"/>
                </a:lnTo>
                <a:lnTo>
                  <a:pt x="231" y="58"/>
                </a:lnTo>
                <a:lnTo>
                  <a:pt x="231" y="60"/>
                </a:lnTo>
                <a:lnTo>
                  <a:pt x="232" y="62"/>
                </a:lnTo>
                <a:lnTo>
                  <a:pt x="234" y="62"/>
                </a:lnTo>
                <a:lnTo>
                  <a:pt x="236" y="62"/>
                </a:lnTo>
                <a:lnTo>
                  <a:pt x="238" y="60"/>
                </a:lnTo>
                <a:lnTo>
                  <a:pt x="238" y="60"/>
                </a:lnTo>
                <a:lnTo>
                  <a:pt x="240" y="62"/>
                </a:lnTo>
                <a:lnTo>
                  <a:pt x="242" y="64"/>
                </a:lnTo>
                <a:lnTo>
                  <a:pt x="244" y="64"/>
                </a:lnTo>
                <a:lnTo>
                  <a:pt x="246" y="64"/>
                </a:lnTo>
                <a:lnTo>
                  <a:pt x="247" y="62"/>
                </a:lnTo>
                <a:lnTo>
                  <a:pt x="247" y="60"/>
                </a:lnTo>
                <a:lnTo>
                  <a:pt x="249" y="60"/>
                </a:lnTo>
                <a:lnTo>
                  <a:pt x="249" y="58"/>
                </a:lnTo>
                <a:lnTo>
                  <a:pt x="251" y="58"/>
                </a:lnTo>
                <a:lnTo>
                  <a:pt x="253" y="57"/>
                </a:lnTo>
                <a:lnTo>
                  <a:pt x="255" y="58"/>
                </a:lnTo>
                <a:lnTo>
                  <a:pt x="257" y="58"/>
                </a:lnTo>
                <a:lnTo>
                  <a:pt x="257" y="60"/>
                </a:lnTo>
                <a:lnTo>
                  <a:pt x="259" y="60"/>
                </a:lnTo>
                <a:lnTo>
                  <a:pt x="261" y="60"/>
                </a:lnTo>
                <a:lnTo>
                  <a:pt x="261" y="62"/>
                </a:lnTo>
                <a:lnTo>
                  <a:pt x="262" y="62"/>
                </a:lnTo>
                <a:lnTo>
                  <a:pt x="264" y="62"/>
                </a:lnTo>
                <a:lnTo>
                  <a:pt x="266" y="62"/>
                </a:lnTo>
                <a:lnTo>
                  <a:pt x="268" y="62"/>
                </a:lnTo>
                <a:lnTo>
                  <a:pt x="270" y="62"/>
                </a:lnTo>
                <a:lnTo>
                  <a:pt x="270" y="60"/>
                </a:lnTo>
                <a:lnTo>
                  <a:pt x="272" y="60"/>
                </a:lnTo>
                <a:lnTo>
                  <a:pt x="272" y="58"/>
                </a:lnTo>
                <a:lnTo>
                  <a:pt x="274" y="58"/>
                </a:lnTo>
                <a:lnTo>
                  <a:pt x="274" y="57"/>
                </a:lnTo>
                <a:lnTo>
                  <a:pt x="276" y="57"/>
                </a:lnTo>
                <a:lnTo>
                  <a:pt x="277" y="58"/>
                </a:lnTo>
                <a:lnTo>
                  <a:pt x="279" y="60"/>
                </a:lnTo>
                <a:lnTo>
                  <a:pt x="279" y="62"/>
                </a:lnTo>
                <a:lnTo>
                  <a:pt x="281" y="64"/>
                </a:lnTo>
                <a:lnTo>
                  <a:pt x="283" y="62"/>
                </a:lnTo>
                <a:lnTo>
                  <a:pt x="285" y="60"/>
                </a:lnTo>
                <a:lnTo>
                  <a:pt x="285" y="60"/>
                </a:lnTo>
                <a:lnTo>
                  <a:pt x="285" y="58"/>
                </a:lnTo>
                <a:lnTo>
                  <a:pt x="287" y="58"/>
                </a:lnTo>
                <a:lnTo>
                  <a:pt x="287" y="57"/>
                </a:lnTo>
                <a:lnTo>
                  <a:pt x="289" y="57"/>
                </a:lnTo>
                <a:lnTo>
                  <a:pt x="289" y="55"/>
                </a:lnTo>
                <a:lnTo>
                  <a:pt x="291" y="55"/>
                </a:lnTo>
                <a:lnTo>
                  <a:pt x="291" y="53"/>
                </a:lnTo>
                <a:lnTo>
                  <a:pt x="292" y="53"/>
                </a:lnTo>
                <a:lnTo>
                  <a:pt x="292" y="51"/>
                </a:lnTo>
                <a:lnTo>
                  <a:pt x="294" y="51"/>
                </a:lnTo>
                <a:lnTo>
                  <a:pt x="296" y="51"/>
                </a:lnTo>
                <a:lnTo>
                  <a:pt x="298" y="53"/>
                </a:lnTo>
                <a:lnTo>
                  <a:pt x="300" y="53"/>
                </a:lnTo>
                <a:lnTo>
                  <a:pt x="302" y="53"/>
                </a:lnTo>
                <a:lnTo>
                  <a:pt x="304" y="53"/>
                </a:lnTo>
                <a:lnTo>
                  <a:pt x="306" y="51"/>
                </a:lnTo>
                <a:lnTo>
                  <a:pt x="307" y="49"/>
                </a:lnTo>
                <a:lnTo>
                  <a:pt x="309" y="47"/>
                </a:lnTo>
                <a:lnTo>
                  <a:pt x="309" y="45"/>
                </a:lnTo>
                <a:lnTo>
                  <a:pt x="309" y="43"/>
                </a:lnTo>
                <a:lnTo>
                  <a:pt x="311" y="43"/>
                </a:lnTo>
                <a:lnTo>
                  <a:pt x="313" y="43"/>
                </a:lnTo>
                <a:lnTo>
                  <a:pt x="313" y="42"/>
                </a:lnTo>
                <a:lnTo>
                  <a:pt x="315" y="42"/>
                </a:lnTo>
                <a:lnTo>
                  <a:pt x="317" y="42"/>
                </a:lnTo>
                <a:lnTo>
                  <a:pt x="317" y="40"/>
                </a:lnTo>
                <a:lnTo>
                  <a:pt x="319" y="40"/>
                </a:lnTo>
                <a:lnTo>
                  <a:pt x="321" y="42"/>
                </a:lnTo>
                <a:lnTo>
                  <a:pt x="322" y="42"/>
                </a:lnTo>
                <a:lnTo>
                  <a:pt x="324" y="43"/>
                </a:lnTo>
                <a:lnTo>
                  <a:pt x="326" y="43"/>
                </a:lnTo>
                <a:lnTo>
                  <a:pt x="328" y="43"/>
                </a:lnTo>
                <a:lnTo>
                  <a:pt x="330" y="42"/>
                </a:lnTo>
                <a:lnTo>
                  <a:pt x="332" y="42"/>
                </a:lnTo>
                <a:lnTo>
                  <a:pt x="332" y="40"/>
                </a:lnTo>
                <a:lnTo>
                  <a:pt x="334" y="38"/>
                </a:lnTo>
                <a:lnTo>
                  <a:pt x="334" y="36"/>
                </a:lnTo>
                <a:lnTo>
                  <a:pt x="336" y="36"/>
                </a:lnTo>
                <a:lnTo>
                  <a:pt x="337" y="36"/>
                </a:lnTo>
                <a:lnTo>
                  <a:pt x="339" y="36"/>
                </a:lnTo>
                <a:lnTo>
                  <a:pt x="341" y="36"/>
                </a:lnTo>
                <a:lnTo>
                  <a:pt x="343" y="36"/>
                </a:lnTo>
                <a:lnTo>
                  <a:pt x="345" y="36"/>
                </a:lnTo>
                <a:lnTo>
                  <a:pt x="347" y="36"/>
                </a:lnTo>
                <a:lnTo>
                  <a:pt x="349" y="38"/>
                </a:lnTo>
                <a:lnTo>
                  <a:pt x="351" y="38"/>
                </a:lnTo>
                <a:lnTo>
                  <a:pt x="352" y="38"/>
                </a:lnTo>
                <a:lnTo>
                  <a:pt x="354" y="38"/>
                </a:lnTo>
                <a:lnTo>
                  <a:pt x="356" y="38"/>
                </a:lnTo>
                <a:lnTo>
                  <a:pt x="356" y="40"/>
                </a:lnTo>
                <a:lnTo>
                  <a:pt x="358" y="40"/>
                </a:lnTo>
                <a:lnTo>
                  <a:pt x="366" y="42"/>
                </a:lnTo>
                <a:lnTo>
                  <a:pt x="366" y="43"/>
                </a:lnTo>
                <a:lnTo>
                  <a:pt x="366" y="45"/>
                </a:lnTo>
                <a:lnTo>
                  <a:pt x="364" y="47"/>
                </a:lnTo>
                <a:lnTo>
                  <a:pt x="364" y="49"/>
                </a:lnTo>
                <a:lnTo>
                  <a:pt x="362" y="53"/>
                </a:lnTo>
                <a:lnTo>
                  <a:pt x="360" y="57"/>
                </a:lnTo>
                <a:lnTo>
                  <a:pt x="358" y="58"/>
                </a:lnTo>
                <a:lnTo>
                  <a:pt x="358" y="60"/>
                </a:lnTo>
                <a:lnTo>
                  <a:pt x="356" y="64"/>
                </a:lnTo>
                <a:lnTo>
                  <a:pt x="356" y="68"/>
                </a:lnTo>
                <a:lnTo>
                  <a:pt x="356" y="70"/>
                </a:lnTo>
                <a:lnTo>
                  <a:pt x="356" y="72"/>
                </a:lnTo>
                <a:lnTo>
                  <a:pt x="356" y="72"/>
                </a:lnTo>
                <a:lnTo>
                  <a:pt x="356" y="73"/>
                </a:lnTo>
                <a:lnTo>
                  <a:pt x="358" y="73"/>
                </a:lnTo>
                <a:lnTo>
                  <a:pt x="358" y="75"/>
                </a:lnTo>
                <a:lnTo>
                  <a:pt x="358" y="77"/>
                </a:lnTo>
                <a:lnTo>
                  <a:pt x="358" y="79"/>
                </a:lnTo>
                <a:lnTo>
                  <a:pt x="360" y="79"/>
                </a:lnTo>
                <a:lnTo>
                  <a:pt x="360" y="81"/>
                </a:lnTo>
                <a:lnTo>
                  <a:pt x="362" y="81"/>
                </a:lnTo>
                <a:lnTo>
                  <a:pt x="362" y="83"/>
                </a:lnTo>
                <a:lnTo>
                  <a:pt x="364" y="87"/>
                </a:lnTo>
                <a:lnTo>
                  <a:pt x="366" y="92"/>
                </a:lnTo>
                <a:lnTo>
                  <a:pt x="367" y="94"/>
                </a:lnTo>
                <a:lnTo>
                  <a:pt x="369" y="96"/>
                </a:lnTo>
                <a:lnTo>
                  <a:pt x="371" y="96"/>
                </a:lnTo>
                <a:lnTo>
                  <a:pt x="371" y="98"/>
                </a:lnTo>
                <a:lnTo>
                  <a:pt x="369" y="100"/>
                </a:lnTo>
                <a:lnTo>
                  <a:pt x="369" y="102"/>
                </a:lnTo>
                <a:lnTo>
                  <a:pt x="369" y="100"/>
                </a:lnTo>
                <a:lnTo>
                  <a:pt x="371" y="98"/>
                </a:lnTo>
                <a:lnTo>
                  <a:pt x="373" y="98"/>
                </a:lnTo>
                <a:lnTo>
                  <a:pt x="375" y="102"/>
                </a:lnTo>
                <a:lnTo>
                  <a:pt x="375" y="103"/>
                </a:lnTo>
                <a:lnTo>
                  <a:pt x="377" y="103"/>
                </a:lnTo>
                <a:lnTo>
                  <a:pt x="375" y="105"/>
                </a:lnTo>
                <a:lnTo>
                  <a:pt x="375" y="107"/>
                </a:lnTo>
                <a:lnTo>
                  <a:pt x="377" y="105"/>
                </a:lnTo>
                <a:lnTo>
                  <a:pt x="377" y="107"/>
                </a:lnTo>
                <a:lnTo>
                  <a:pt x="379" y="109"/>
                </a:lnTo>
                <a:lnTo>
                  <a:pt x="381" y="109"/>
                </a:lnTo>
                <a:lnTo>
                  <a:pt x="379" y="111"/>
                </a:lnTo>
                <a:lnTo>
                  <a:pt x="381" y="111"/>
                </a:lnTo>
                <a:lnTo>
                  <a:pt x="381" y="113"/>
                </a:lnTo>
                <a:lnTo>
                  <a:pt x="381" y="113"/>
                </a:lnTo>
                <a:lnTo>
                  <a:pt x="381" y="115"/>
                </a:lnTo>
                <a:lnTo>
                  <a:pt x="383" y="115"/>
                </a:lnTo>
                <a:lnTo>
                  <a:pt x="384" y="115"/>
                </a:lnTo>
                <a:lnTo>
                  <a:pt x="383" y="117"/>
                </a:lnTo>
                <a:lnTo>
                  <a:pt x="381" y="117"/>
                </a:lnTo>
                <a:lnTo>
                  <a:pt x="383" y="117"/>
                </a:lnTo>
                <a:lnTo>
                  <a:pt x="384" y="115"/>
                </a:lnTo>
                <a:lnTo>
                  <a:pt x="386" y="117"/>
                </a:lnTo>
                <a:lnTo>
                  <a:pt x="386" y="117"/>
                </a:lnTo>
                <a:lnTo>
                  <a:pt x="386" y="118"/>
                </a:lnTo>
                <a:lnTo>
                  <a:pt x="386" y="120"/>
                </a:lnTo>
                <a:lnTo>
                  <a:pt x="386" y="122"/>
                </a:lnTo>
                <a:lnTo>
                  <a:pt x="386" y="124"/>
                </a:lnTo>
                <a:lnTo>
                  <a:pt x="386" y="133"/>
                </a:lnTo>
                <a:lnTo>
                  <a:pt x="386" y="135"/>
                </a:lnTo>
                <a:lnTo>
                  <a:pt x="386" y="137"/>
                </a:lnTo>
                <a:lnTo>
                  <a:pt x="384" y="139"/>
                </a:lnTo>
                <a:lnTo>
                  <a:pt x="384" y="141"/>
                </a:lnTo>
                <a:lnTo>
                  <a:pt x="384" y="143"/>
                </a:lnTo>
                <a:lnTo>
                  <a:pt x="383" y="143"/>
                </a:lnTo>
                <a:lnTo>
                  <a:pt x="383" y="145"/>
                </a:lnTo>
                <a:lnTo>
                  <a:pt x="383" y="147"/>
                </a:lnTo>
                <a:lnTo>
                  <a:pt x="383" y="148"/>
                </a:lnTo>
                <a:lnTo>
                  <a:pt x="383" y="150"/>
                </a:lnTo>
                <a:lnTo>
                  <a:pt x="381" y="150"/>
                </a:lnTo>
                <a:lnTo>
                  <a:pt x="383" y="150"/>
                </a:lnTo>
                <a:lnTo>
                  <a:pt x="383" y="152"/>
                </a:lnTo>
                <a:lnTo>
                  <a:pt x="381" y="152"/>
                </a:lnTo>
                <a:lnTo>
                  <a:pt x="381" y="154"/>
                </a:lnTo>
                <a:lnTo>
                  <a:pt x="381" y="156"/>
                </a:lnTo>
                <a:lnTo>
                  <a:pt x="381" y="158"/>
                </a:lnTo>
                <a:lnTo>
                  <a:pt x="381" y="158"/>
                </a:lnTo>
                <a:lnTo>
                  <a:pt x="381" y="160"/>
                </a:lnTo>
                <a:lnTo>
                  <a:pt x="381" y="162"/>
                </a:lnTo>
                <a:lnTo>
                  <a:pt x="381" y="162"/>
                </a:lnTo>
                <a:lnTo>
                  <a:pt x="381" y="163"/>
                </a:lnTo>
                <a:lnTo>
                  <a:pt x="381" y="165"/>
                </a:lnTo>
                <a:lnTo>
                  <a:pt x="379" y="165"/>
                </a:lnTo>
                <a:lnTo>
                  <a:pt x="379" y="167"/>
                </a:lnTo>
                <a:lnTo>
                  <a:pt x="379" y="173"/>
                </a:lnTo>
                <a:lnTo>
                  <a:pt x="381" y="173"/>
                </a:lnTo>
                <a:lnTo>
                  <a:pt x="381" y="175"/>
                </a:lnTo>
                <a:lnTo>
                  <a:pt x="381" y="177"/>
                </a:lnTo>
                <a:lnTo>
                  <a:pt x="381" y="178"/>
                </a:lnTo>
                <a:lnTo>
                  <a:pt x="381" y="182"/>
                </a:lnTo>
                <a:lnTo>
                  <a:pt x="383" y="184"/>
                </a:lnTo>
                <a:lnTo>
                  <a:pt x="384" y="186"/>
                </a:lnTo>
                <a:lnTo>
                  <a:pt x="386" y="188"/>
                </a:lnTo>
                <a:lnTo>
                  <a:pt x="386" y="190"/>
                </a:lnTo>
                <a:lnTo>
                  <a:pt x="384" y="192"/>
                </a:lnTo>
                <a:lnTo>
                  <a:pt x="383" y="193"/>
                </a:lnTo>
                <a:lnTo>
                  <a:pt x="383" y="195"/>
                </a:lnTo>
                <a:lnTo>
                  <a:pt x="384" y="197"/>
                </a:lnTo>
                <a:lnTo>
                  <a:pt x="386" y="197"/>
                </a:lnTo>
                <a:lnTo>
                  <a:pt x="384" y="197"/>
                </a:lnTo>
                <a:lnTo>
                  <a:pt x="384" y="195"/>
                </a:lnTo>
                <a:lnTo>
                  <a:pt x="384" y="193"/>
                </a:lnTo>
                <a:lnTo>
                  <a:pt x="386" y="193"/>
                </a:lnTo>
                <a:lnTo>
                  <a:pt x="388" y="193"/>
                </a:lnTo>
                <a:lnTo>
                  <a:pt x="390" y="195"/>
                </a:lnTo>
                <a:lnTo>
                  <a:pt x="388" y="197"/>
                </a:lnTo>
                <a:lnTo>
                  <a:pt x="390" y="197"/>
                </a:lnTo>
                <a:lnTo>
                  <a:pt x="392" y="199"/>
                </a:lnTo>
                <a:lnTo>
                  <a:pt x="396" y="201"/>
                </a:lnTo>
                <a:lnTo>
                  <a:pt x="398" y="201"/>
                </a:lnTo>
                <a:lnTo>
                  <a:pt x="399" y="201"/>
                </a:lnTo>
                <a:lnTo>
                  <a:pt x="401" y="203"/>
                </a:lnTo>
                <a:lnTo>
                  <a:pt x="399" y="203"/>
                </a:lnTo>
                <a:lnTo>
                  <a:pt x="399" y="205"/>
                </a:lnTo>
                <a:lnTo>
                  <a:pt x="399" y="207"/>
                </a:lnTo>
                <a:lnTo>
                  <a:pt x="401" y="207"/>
                </a:lnTo>
                <a:lnTo>
                  <a:pt x="401" y="207"/>
                </a:lnTo>
                <a:lnTo>
                  <a:pt x="401" y="209"/>
                </a:lnTo>
                <a:lnTo>
                  <a:pt x="403" y="212"/>
                </a:lnTo>
                <a:lnTo>
                  <a:pt x="405" y="214"/>
                </a:lnTo>
                <a:lnTo>
                  <a:pt x="407" y="216"/>
                </a:lnTo>
                <a:lnTo>
                  <a:pt x="409" y="218"/>
                </a:lnTo>
                <a:lnTo>
                  <a:pt x="411" y="218"/>
                </a:lnTo>
                <a:lnTo>
                  <a:pt x="413" y="218"/>
                </a:lnTo>
                <a:lnTo>
                  <a:pt x="414" y="220"/>
                </a:lnTo>
                <a:lnTo>
                  <a:pt x="416" y="220"/>
                </a:lnTo>
                <a:lnTo>
                  <a:pt x="418" y="220"/>
                </a:lnTo>
                <a:lnTo>
                  <a:pt x="420" y="220"/>
                </a:lnTo>
                <a:lnTo>
                  <a:pt x="422" y="220"/>
                </a:lnTo>
                <a:lnTo>
                  <a:pt x="424" y="220"/>
                </a:lnTo>
                <a:lnTo>
                  <a:pt x="424" y="222"/>
                </a:lnTo>
                <a:lnTo>
                  <a:pt x="424" y="224"/>
                </a:lnTo>
                <a:lnTo>
                  <a:pt x="426" y="225"/>
                </a:lnTo>
                <a:lnTo>
                  <a:pt x="428" y="225"/>
                </a:lnTo>
                <a:lnTo>
                  <a:pt x="429" y="225"/>
                </a:lnTo>
                <a:lnTo>
                  <a:pt x="429" y="227"/>
                </a:lnTo>
                <a:lnTo>
                  <a:pt x="431" y="227"/>
                </a:lnTo>
                <a:lnTo>
                  <a:pt x="433" y="227"/>
                </a:lnTo>
                <a:lnTo>
                  <a:pt x="435" y="227"/>
                </a:lnTo>
                <a:lnTo>
                  <a:pt x="435" y="225"/>
                </a:lnTo>
                <a:lnTo>
                  <a:pt x="437" y="225"/>
                </a:lnTo>
                <a:lnTo>
                  <a:pt x="439" y="227"/>
                </a:lnTo>
                <a:lnTo>
                  <a:pt x="441" y="227"/>
                </a:lnTo>
                <a:lnTo>
                  <a:pt x="441" y="229"/>
                </a:lnTo>
                <a:lnTo>
                  <a:pt x="444" y="231"/>
                </a:lnTo>
                <a:lnTo>
                  <a:pt x="446" y="231"/>
                </a:lnTo>
                <a:lnTo>
                  <a:pt x="448" y="231"/>
                </a:lnTo>
                <a:lnTo>
                  <a:pt x="452" y="229"/>
                </a:lnTo>
                <a:lnTo>
                  <a:pt x="452" y="227"/>
                </a:lnTo>
                <a:lnTo>
                  <a:pt x="454" y="227"/>
                </a:lnTo>
                <a:lnTo>
                  <a:pt x="452" y="227"/>
                </a:lnTo>
                <a:lnTo>
                  <a:pt x="452" y="225"/>
                </a:lnTo>
                <a:lnTo>
                  <a:pt x="452" y="224"/>
                </a:lnTo>
                <a:lnTo>
                  <a:pt x="450" y="224"/>
                </a:lnTo>
                <a:lnTo>
                  <a:pt x="448" y="224"/>
                </a:lnTo>
                <a:lnTo>
                  <a:pt x="444" y="222"/>
                </a:lnTo>
                <a:lnTo>
                  <a:pt x="443" y="222"/>
                </a:lnTo>
                <a:lnTo>
                  <a:pt x="443" y="220"/>
                </a:lnTo>
                <a:lnTo>
                  <a:pt x="441" y="220"/>
                </a:lnTo>
                <a:lnTo>
                  <a:pt x="439" y="220"/>
                </a:lnTo>
                <a:lnTo>
                  <a:pt x="437" y="220"/>
                </a:lnTo>
                <a:lnTo>
                  <a:pt x="433" y="220"/>
                </a:lnTo>
                <a:lnTo>
                  <a:pt x="431" y="220"/>
                </a:lnTo>
                <a:lnTo>
                  <a:pt x="429" y="218"/>
                </a:lnTo>
                <a:lnTo>
                  <a:pt x="429" y="220"/>
                </a:lnTo>
                <a:lnTo>
                  <a:pt x="429" y="218"/>
                </a:lnTo>
                <a:lnTo>
                  <a:pt x="437" y="218"/>
                </a:lnTo>
                <a:lnTo>
                  <a:pt x="439" y="220"/>
                </a:lnTo>
                <a:lnTo>
                  <a:pt x="443" y="220"/>
                </a:lnTo>
                <a:lnTo>
                  <a:pt x="444" y="220"/>
                </a:lnTo>
                <a:lnTo>
                  <a:pt x="446" y="220"/>
                </a:lnTo>
                <a:lnTo>
                  <a:pt x="448" y="222"/>
                </a:lnTo>
                <a:lnTo>
                  <a:pt x="450" y="222"/>
                </a:lnTo>
                <a:lnTo>
                  <a:pt x="452" y="224"/>
                </a:lnTo>
                <a:lnTo>
                  <a:pt x="454" y="224"/>
                </a:lnTo>
                <a:lnTo>
                  <a:pt x="458" y="227"/>
                </a:lnTo>
                <a:lnTo>
                  <a:pt x="458" y="229"/>
                </a:lnTo>
                <a:lnTo>
                  <a:pt x="459" y="231"/>
                </a:lnTo>
                <a:lnTo>
                  <a:pt x="461" y="231"/>
                </a:lnTo>
                <a:lnTo>
                  <a:pt x="461" y="233"/>
                </a:lnTo>
                <a:lnTo>
                  <a:pt x="463" y="233"/>
                </a:lnTo>
                <a:lnTo>
                  <a:pt x="463" y="235"/>
                </a:lnTo>
                <a:lnTo>
                  <a:pt x="463" y="237"/>
                </a:lnTo>
                <a:lnTo>
                  <a:pt x="463" y="235"/>
                </a:lnTo>
                <a:lnTo>
                  <a:pt x="463" y="237"/>
                </a:lnTo>
                <a:lnTo>
                  <a:pt x="465" y="237"/>
                </a:lnTo>
                <a:lnTo>
                  <a:pt x="467" y="237"/>
                </a:lnTo>
                <a:lnTo>
                  <a:pt x="469" y="240"/>
                </a:lnTo>
                <a:lnTo>
                  <a:pt x="471" y="242"/>
                </a:lnTo>
                <a:lnTo>
                  <a:pt x="471" y="244"/>
                </a:lnTo>
                <a:lnTo>
                  <a:pt x="471" y="246"/>
                </a:lnTo>
                <a:lnTo>
                  <a:pt x="473" y="248"/>
                </a:lnTo>
                <a:lnTo>
                  <a:pt x="476" y="250"/>
                </a:lnTo>
                <a:lnTo>
                  <a:pt x="474" y="248"/>
                </a:lnTo>
                <a:lnTo>
                  <a:pt x="476" y="250"/>
                </a:lnTo>
                <a:lnTo>
                  <a:pt x="476" y="252"/>
                </a:lnTo>
                <a:lnTo>
                  <a:pt x="476" y="252"/>
                </a:lnTo>
                <a:lnTo>
                  <a:pt x="478" y="252"/>
                </a:lnTo>
                <a:lnTo>
                  <a:pt x="478" y="255"/>
                </a:lnTo>
                <a:lnTo>
                  <a:pt x="480" y="255"/>
                </a:lnTo>
                <a:lnTo>
                  <a:pt x="480" y="257"/>
                </a:lnTo>
                <a:lnTo>
                  <a:pt x="476" y="265"/>
                </a:lnTo>
                <a:lnTo>
                  <a:pt x="476" y="267"/>
                </a:lnTo>
                <a:lnTo>
                  <a:pt x="474" y="269"/>
                </a:lnTo>
                <a:lnTo>
                  <a:pt x="473" y="270"/>
                </a:lnTo>
                <a:lnTo>
                  <a:pt x="473" y="269"/>
                </a:lnTo>
                <a:lnTo>
                  <a:pt x="471" y="269"/>
                </a:lnTo>
                <a:lnTo>
                  <a:pt x="471" y="270"/>
                </a:lnTo>
                <a:lnTo>
                  <a:pt x="469" y="270"/>
                </a:lnTo>
                <a:lnTo>
                  <a:pt x="469" y="272"/>
                </a:lnTo>
                <a:lnTo>
                  <a:pt x="467" y="274"/>
                </a:lnTo>
                <a:lnTo>
                  <a:pt x="467" y="276"/>
                </a:lnTo>
                <a:lnTo>
                  <a:pt x="467" y="278"/>
                </a:lnTo>
                <a:lnTo>
                  <a:pt x="467" y="280"/>
                </a:lnTo>
                <a:lnTo>
                  <a:pt x="465" y="282"/>
                </a:lnTo>
                <a:lnTo>
                  <a:pt x="465" y="284"/>
                </a:lnTo>
                <a:lnTo>
                  <a:pt x="465" y="285"/>
                </a:lnTo>
                <a:lnTo>
                  <a:pt x="465" y="287"/>
                </a:lnTo>
                <a:lnTo>
                  <a:pt x="465" y="289"/>
                </a:lnTo>
                <a:lnTo>
                  <a:pt x="463" y="291"/>
                </a:lnTo>
                <a:lnTo>
                  <a:pt x="463" y="293"/>
                </a:lnTo>
                <a:lnTo>
                  <a:pt x="461" y="295"/>
                </a:lnTo>
                <a:lnTo>
                  <a:pt x="461" y="295"/>
                </a:lnTo>
                <a:lnTo>
                  <a:pt x="461" y="297"/>
                </a:lnTo>
                <a:lnTo>
                  <a:pt x="461" y="299"/>
                </a:lnTo>
                <a:lnTo>
                  <a:pt x="461" y="300"/>
                </a:lnTo>
                <a:lnTo>
                  <a:pt x="461" y="302"/>
                </a:lnTo>
                <a:lnTo>
                  <a:pt x="461" y="304"/>
                </a:lnTo>
                <a:lnTo>
                  <a:pt x="461" y="306"/>
                </a:lnTo>
                <a:lnTo>
                  <a:pt x="461" y="308"/>
                </a:lnTo>
                <a:lnTo>
                  <a:pt x="461" y="310"/>
                </a:lnTo>
                <a:lnTo>
                  <a:pt x="459" y="312"/>
                </a:lnTo>
                <a:lnTo>
                  <a:pt x="461" y="312"/>
                </a:lnTo>
                <a:lnTo>
                  <a:pt x="459" y="314"/>
                </a:lnTo>
                <a:lnTo>
                  <a:pt x="458" y="315"/>
                </a:lnTo>
                <a:lnTo>
                  <a:pt x="458" y="317"/>
                </a:lnTo>
                <a:lnTo>
                  <a:pt x="458" y="319"/>
                </a:lnTo>
                <a:lnTo>
                  <a:pt x="456" y="319"/>
                </a:lnTo>
                <a:lnTo>
                  <a:pt x="456" y="321"/>
                </a:lnTo>
                <a:lnTo>
                  <a:pt x="456" y="323"/>
                </a:lnTo>
                <a:lnTo>
                  <a:pt x="454" y="323"/>
                </a:lnTo>
                <a:lnTo>
                  <a:pt x="452" y="325"/>
                </a:lnTo>
                <a:lnTo>
                  <a:pt x="450" y="325"/>
                </a:lnTo>
                <a:lnTo>
                  <a:pt x="450" y="327"/>
                </a:lnTo>
                <a:lnTo>
                  <a:pt x="448" y="329"/>
                </a:lnTo>
                <a:lnTo>
                  <a:pt x="450" y="329"/>
                </a:lnTo>
                <a:lnTo>
                  <a:pt x="450" y="330"/>
                </a:lnTo>
                <a:lnTo>
                  <a:pt x="448" y="330"/>
                </a:lnTo>
                <a:lnTo>
                  <a:pt x="448" y="332"/>
                </a:lnTo>
                <a:lnTo>
                  <a:pt x="446" y="334"/>
                </a:lnTo>
                <a:lnTo>
                  <a:pt x="444" y="336"/>
                </a:lnTo>
                <a:lnTo>
                  <a:pt x="443" y="336"/>
                </a:lnTo>
                <a:lnTo>
                  <a:pt x="443" y="338"/>
                </a:lnTo>
                <a:lnTo>
                  <a:pt x="441" y="340"/>
                </a:lnTo>
                <a:lnTo>
                  <a:pt x="443" y="340"/>
                </a:lnTo>
                <a:lnTo>
                  <a:pt x="444" y="340"/>
                </a:lnTo>
                <a:lnTo>
                  <a:pt x="446" y="340"/>
                </a:lnTo>
                <a:lnTo>
                  <a:pt x="448" y="340"/>
                </a:lnTo>
                <a:lnTo>
                  <a:pt x="450" y="340"/>
                </a:lnTo>
                <a:lnTo>
                  <a:pt x="452" y="340"/>
                </a:lnTo>
                <a:lnTo>
                  <a:pt x="454" y="340"/>
                </a:lnTo>
                <a:lnTo>
                  <a:pt x="456" y="340"/>
                </a:lnTo>
                <a:lnTo>
                  <a:pt x="458" y="340"/>
                </a:lnTo>
                <a:lnTo>
                  <a:pt x="459" y="340"/>
                </a:lnTo>
                <a:lnTo>
                  <a:pt x="459" y="340"/>
                </a:lnTo>
                <a:lnTo>
                  <a:pt x="459" y="342"/>
                </a:lnTo>
                <a:lnTo>
                  <a:pt x="459" y="344"/>
                </a:lnTo>
                <a:lnTo>
                  <a:pt x="461" y="345"/>
                </a:lnTo>
                <a:lnTo>
                  <a:pt x="461" y="347"/>
                </a:lnTo>
                <a:lnTo>
                  <a:pt x="461" y="349"/>
                </a:lnTo>
                <a:lnTo>
                  <a:pt x="459" y="349"/>
                </a:lnTo>
                <a:lnTo>
                  <a:pt x="459" y="351"/>
                </a:lnTo>
                <a:lnTo>
                  <a:pt x="458" y="351"/>
                </a:lnTo>
                <a:lnTo>
                  <a:pt x="458" y="353"/>
                </a:lnTo>
                <a:lnTo>
                  <a:pt x="459" y="355"/>
                </a:lnTo>
                <a:lnTo>
                  <a:pt x="459" y="357"/>
                </a:lnTo>
                <a:lnTo>
                  <a:pt x="459" y="359"/>
                </a:lnTo>
                <a:lnTo>
                  <a:pt x="461" y="359"/>
                </a:lnTo>
                <a:lnTo>
                  <a:pt x="461" y="360"/>
                </a:lnTo>
                <a:lnTo>
                  <a:pt x="463" y="362"/>
                </a:lnTo>
                <a:lnTo>
                  <a:pt x="463" y="364"/>
                </a:lnTo>
                <a:lnTo>
                  <a:pt x="465" y="366"/>
                </a:lnTo>
                <a:lnTo>
                  <a:pt x="467" y="368"/>
                </a:lnTo>
                <a:lnTo>
                  <a:pt x="469" y="368"/>
                </a:lnTo>
                <a:lnTo>
                  <a:pt x="471" y="370"/>
                </a:lnTo>
                <a:lnTo>
                  <a:pt x="473" y="370"/>
                </a:lnTo>
                <a:lnTo>
                  <a:pt x="474" y="370"/>
                </a:lnTo>
                <a:lnTo>
                  <a:pt x="474" y="372"/>
                </a:lnTo>
                <a:lnTo>
                  <a:pt x="474" y="374"/>
                </a:lnTo>
                <a:lnTo>
                  <a:pt x="473" y="375"/>
                </a:lnTo>
                <a:lnTo>
                  <a:pt x="473" y="377"/>
                </a:lnTo>
                <a:lnTo>
                  <a:pt x="473" y="379"/>
                </a:lnTo>
                <a:lnTo>
                  <a:pt x="473" y="381"/>
                </a:lnTo>
                <a:lnTo>
                  <a:pt x="474" y="383"/>
                </a:lnTo>
                <a:lnTo>
                  <a:pt x="476" y="383"/>
                </a:lnTo>
                <a:lnTo>
                  <a:pt x="476" y="383"/>
                </a:lnTo>
                <a:lnTo>
                  <a:pt x="476" y="385"/>
                </a:lnTo>
                <a:lnTo>
                  <a:pt x="478" y="385"/>
                </a:lnTo>
                <a:lnTo>
                  <a:pt x="476" y="385"/>
                </a:lnTo>
                <a:lnTo>
                  <a:pt x="476" y="387"/>
                </a:lnTo>
                <a:lnTo>
                  <a:pt x="474" y="389"/>
                </a:lnTo>
                <a:lnTo>
                  <a:pt x="473" y="390"/>
                </a:lnTo>
                <a:lnTo>
                  <a:pt x="471" y="394"/>
                </a:lnTo>
                <a:lnTo>
                  <a:pt x="469" y="394"/>
                </a:lnTo>
                <a:lnTo>
                  <a:pt x="467" y="394"/>
                </a:lnTo>
                <a:lnTo>
                  <a:pt x="465" y="396"/>
                </a:lnTo>
                <a:lnTo>
                  <a:pt x="463" y="398"/>
                </a:lnTo>
                <a:lnTo>
                  <a:pt x="461" y="398"/>
                </a:lnTo>
                <a:lnTo>
                  <a:pt x="461" y="400"/>
                </a:lnTo>
                <a:lnTo>
                  <a:pt x="461" y="402"/>
                </a:lnTo>
                <a:lnTo>
                  <a:pt x="461" y="404"/>
                </a:lnTo>
                <a:lnTo>
                  <a:pt x="461" y="405"/>
                </a:lnTo>
                <a:lnTo>
                  <a:pt x="461" y="407"/>
                </a:lnTo>
                <a:lnTo>
                  <a:pt x="461" y="409"/>
                </a:lnTo>
                <a:lnTo>
                  <a:pt x="459" y="411"/>
                </a:lnTo>
                <a:lnTo>
                  <a:pt x="459" y="413"/>
                </a:lnTo>
                <a:lnTo>
                  <a:pt x="458" y="413"/>
                </a:lnTo>
                <a:lnTo>
                  <a:pt x="458" y="415"/>
                </a:lnTo>
                <a:lnTo>
                  <a:pt x="458" y="417"/>
                </a:lnTo>
                <a:lnTo>
                  <a:pt x="456" y="417"/>
                </a:lnTo>
                <a:lnTo>
                  <a:pt x="454" y="419"/>
                </a:lnTo>
                <a:lnTo>
                  <a:pt x="454" y="420"/>
                </a:lnTo>
                <a:lnTo>
                  <a:pt x="452" y="422"/>
                </a:lnTo>
                <a:lnTo>
                  <a:pt x="450" y="426"/>
                </a:lnTo>
                <a:lnTo>
                  <a:pt x="448" y="428"/>
                </a:lnTo>
                <a:lnTo>
                  <a:pt x="448" y="430"/>
                </a:lnTo>
                <a:lnTo>
                  <a:pt x="450" y="430"/>
                </a:lnTo>
                <a:lnTo>
                  <a:pt x="452" y="432"/>
                </a:lnTo>
                <a:lnTo>
                  <a:pt x="454" y="430"/>
                </a:lnTo>
                <a:lnTo>
                  <a:pt x="456" y="430"/>
                </a:lnTo>
                <a:lnTo>
                  <a:pt x="458" y="430"/>
                </a:lnTo>
                <a:lnTo>
                  <a:pt x="459" y="430"/>
                </a:lnTo>
                <a:lnTo>
                  <a:pt x="461" y="428"/>
                </a:lnTo>
                <a:lnTo>
                  <a:pt x="461" y="430"/>
                </a:lnTo>
                <a:lnTo>
                  <a:pt x="463" y="430"/>
                </a:lnTo>
                <a:lnTo>
                  <a:pt x="463" y="432"/>
                </a:lnTo>
                <a:lnTo>
                  <a:pt x="465" y="432"/>
                </a:lnTo>
                <a:lnTo>
                  <a:pt x="467" y="435"/>
                </a:lnTo>
                <a:lnTo>
                  <a:pt x="469" y="439"/>
                </a:lnTo>
                <a:lnTo>
                  <a:pt x="469" y="437"/>
                </a:lnTo>
                <a:lnTo>
                  <a:pt x="471" y="437"/>
                </a:lnTo>
                <a:lnTo>
                  <a:pt x="473" y="435"/>
                </a:lnTo>
                <a:lnTo>
                  <a:pt x="474" y="435"/>
                </a:lnTo>
                <a:lnTo>
                  <a:pt x="476" y="432"/>
                </a:lnTo>
                <a:lnTo>
                  <a:pt x="476" y="432"/>
                </a:lnTo>
                <a:lnTo>
                  <a:pt x="476" y="430"/>
                </a:lnTo>
                <a:lnTo>
                  <a:pt x="476" y="430"/>
                </a:lnTo>
                <a:lnTo>
                  <a:pt x="476" y="428"/>
                </a:lnTo>
                <a:lnTo>
                  <a:pt x="478" y="426"/>
                </a:lnTo>
                <a:lnTo>
                  <a:pt x="478" y="424"/>
                </a:lnTo>
                <a:lnTo>
                  <a:pt x="480" y="424"/>
                </a:lnTo>
                <a:lnTo>
                  <a:pt x="480" y="420"/>
                </a:lnTo>
                <a:lnTo>
                  <a:pt x="482" y="420"/>
                </a:lnTo>
                <a:lnTo>
                  <a:pt x="482" y="419"/>
                </a:lnTo>
                <a:lnTo>
                  <a:pt x="484" y="417"/>
                </a:lnTo>
                <a:lnTo>
                  <a:pt x="486" y="419"/>
                </a:lnTo>
                <a:lnTo>
                  <a:pt x="486" y="417"/>
                </a:lnTo>
                <a:lnTo>
                  <a:pt x="488" y="417"/>
                </a:lnTo>
                <a:lnTo>
                  <a:pt x="491" y="417"/>
                </a:lnTo>
                <a:lnTo>
                  <a:pt x="491" y="419"/>
                </a:lnTo>
                <a:lnTo>
                  <a:pt x="493" y="420"/>
                </a:lnTo>
                <a:lnTo>
                  <a:pt x="493" y="422"/>
                </a:lnTo>
                <a:lnTo>
                  <a:pt x="495" y="422"/>
                </a:lnTo>
                <a:lnTo>
                  <a:pt x="497" y="422"/>
                </a:lnTo>
                <a:lnTo>
                  <a:pt x="499" y="422"/>
                </a:lnTo>
                <a:lnTo>
                  <a:pt x="501" y="422"/>
                </a:lnTo>
                <a:lnTo>
                  <a:pt x="503" y="420"/>
                </a:lnTo>
                <a:lnTo>
                  <a:pt x="504" y="419"/>
                </a:lnTo>
                <a:lnTo>
                  <a:pt x="506" y="417"/>
                </a:lnTo>
                <a:lnTo>
                  <a:pt x="508" y="415"/>
                </a:lnTo>
                <a:lnTo>
                  <a:pt x="508" y="413"/>
                </a:lnTo>
                <a:lnTo>
                  <a:pt x="508" y="411"/>
                </a:lnTo>
                <a:lnTo>
                  <a:pt x="508" y="409"/>
                </a:lnTo>
                <a:lnTo>
                  <a:pt x="510" y="409"/>
                </a:lnTo>
                <a:lnTo>
                  <a:pt x="512" y="409"/>
                </a:lnTo>
                <a:lnTo>
                  <a:pt x="512" y="411"/>
                </a:lnTo>
                <a:lnTo>
                  <a:pt x="514" y="411"/>
                </a:lnTo>
                <a:lnTo>
                  <a:pt x="516" y="411"/>
                </a:lnTo>
                <a:lnTo>
                  <a:pt x="516" y="413"/>
                </a:lnTo>
                <a:lnTo>
                  <a:pt x="518" y="413"/>
                </a:lnTo>
                <a:lnTo>
                  <a:pt x="519" y="413"/>
                </a:lnTo>
                <a:lnTo>
                  <a:pt x="519" y="411"/>
                </a:lnTo>
                <a:lnTo>
                  <a:pt x="521" y="411"/>
                </a:lnTo>
                <a:lnTo>
                  <a:pt x="521" y="409"/>
                </a:lnTo>
                <a:lnTo>
                  <a:pt x="521" y="407"/>
                </a:lnTo>
                <a:lnTo>
                  <a:pt x="521" y="405"/>
                </a:lnTo>
                <a:lnTo>
                  <a:pt x="523" y="405"/>
                </a:lnTo>
                <a:lnTo>
                  <a:pt x="523" y="404"/>
                </a:lnTo>
                <a:lnTo>
                  <a:pt x="523" y="402"/>
                </a:lnTo>
                <a:lnTo>
                  <a:pt x="523" y="400"/>
                </a:lnTo>
                <a:lnTo>
                  <a:pt x="525" y="398"/>
                </a:lnTo>
                <a:lnTo>
                  <a:pt x="527" y="396"/>
                </a:lnTo>
                <a:lnTo>
                  <a:pt x="529" y="396"/>
                </a:lnTo>
                <a:lnTo>
                  <a:pt x="531" y="396"/>
                </a:lnTo>
                <a:lnTo>
                  <a:pt x="533" y="396"/>
                </a:lnTo>
                <a:lnTo>
                  <a:pt x="533" y="394"/>
                </a:lnTo>
                <a:lnTo>
                  <a:pt x="534" y="394"/>
                </a:lnTo>
                <a:lnTo>
                  <a:pt x="536" y="394"/>
                </a:lnTo>
                <a:lnTo>
                  <a:pt x="538" y="394"/>
                </a:lnTo>
                <a:lnTo>
                  <a:pt x="538" y="396"/>
                </a:lnTo>
                <a:lnTo>
                  <a:pt x="538" y="398"/>
                </a:lnTo>
                <a:lnTo>
                  <a:pt x="538" y="400"/>
                </a:lnTo>
                <a:lnTo>
                  <a:pt x="540" y="398"/>
                </a:lnTo>
                <a:lnTo>
                  <a:pt x="542" y="398"/>
                </a:lnTo>
                <a:lnTo>
                  <a:pt x="544" y="398"/>
                </a:lnTo>
                <a:lnTo>
                  <a:pt x="544" y="396"/>
                </a:lnTo>
                <a:lnTo>
                  <a:pt x="546" y="396"/>
                </a:lnTo>
                <a:lnTo>
                  <a:pt x="548" y="396"/>
                </a:lnTo>
                <a:lnTo>
                  <a:pt x="549" y="396"/>
                </a:lnTo>
                <a:lnTo>
                  <a:pt x="551" y="396"/>
                </a:lnTo>
                <a:lnTo>
                  <a:pt x="551" y="398"/>
                </a:lnTo>
                <a:lnTo>
                  <a:pt x="553" y="398"/>
                </a:lnTo>
                <a:lnTo>
                  <a:pt x="553" y="396"/>
                </a:lnTo>
                <a:lnTo>
                  <a:pt x="555" y="396"/>
                </a:lnTo>
                <a:lnTo>
                  <a:pt x="557" y="396"/>
                </a:lnTo>
                <a:lnTo>
                  <a:pt x="559" y="396"/>
                </a:lnTo>
                <a:lnTo>
                  <a:pt x="561" y="398"/>
                </a:lnTo>
                <a:lnTo>
                  <a:pt x="563" y="398"/>
                </a:lnTo>
                <a:lnTo>
                  <a:pt x="564" y="398"/>
                </a:lnTo>
                <a:lnTo>
                  <a:pt x="566" y="398"/>
                </a:lnTo>
                <a:lnTo>
                  <a:pt x="568" y="398"/>
                </a:lnTo>
                <a:lnTo>
                  <a:pt x="568" y="400"/>
                </a:lnTo>
                <a:lnTo>
                  <a:pt x="570" y="402"/>
                </a:lnTo>
                <a:lnTo>
                  <a:pt x="572" y="404"/>
                </a:lnTo>
                <a:lnTo>
                  <a:pt x="572" y="404"/>
                </a:lnTo>
                <a:lnTo>
                  <a:pt x="574" y="405"/>
                </a:lnTo>
                <a:lnTo>
                  <a:pt x="576" y="405"/>
                </a:lnTo>
                <a:lnTo>
                  <a:pt x="578" y="404"/>
                </a:lnTo>
                <a:lnTo>
                  <a:pt x="578" y="405"/>
                </a:lnTo>
                <a:lnTo>
                  <a:pt x="579" y="407"/>
                </a:lnTo>
                <a:lnTo>
                  <a:pt x="578" y="407"/>
                </a:lnTo>
                <a:lnTo>
                  <a:pt x="578" y="409"/>
                </a:lnTo>
                <a:lnTo>
                  <a:pt x="578" y="411"/>
                </a:lnTo>
                <a:lnTo>
                  <a:pt x="578" y="413"/>
                </a:lnTo>
                <a:lnTo>
                  <a:pt x="578" y="415"/>
                </a:lnTo>
                <a:lnTo>
                  <a:pt x="578" y="419"/>
                </a:lnTo>
                <a:lnTo>
                  <a:pt x="579" y="419"/>
                </a:lnTo>
                <a:lnTo>
                  <a:pt x="581" y="419"/>
                </a:lnTo>
                <a:lnTo>
                  <a:pt x="583" y="420"/>
                </a:lnTo>
                <a:lnTo>
                  <a:pt x="585" y="420"/>
                </a:lnTo>
                <a:lnTo>
                  <a:pt x="585" y="422"/>
                </a:lnTo>
                <a:lnTo>
                  <a:pt x="585" y="424"/>
                </a:lnTo>
                <a:lnTo>
                  <a:pt x="585" y="426"/>
                </a:lnTo>
                <a:lnTo>
                  <a:pt x="585" y="428"/>
                </a:lnTo>
                <a:lnTo>
                  <a:pt x="587" y="426"/>
                </a:lnTo>
                <a:lnTo>
                  <a:pt x="589" y="428"/>
                </a:lnTo>
                <a:lnTo>
                  <a:pt x="591" y="428"/>
                </a:lnTo>
                <a:lnTo>
                  <a:pt x="591" y="430"/>
                </a:lnTo>
                <a:lnTo>
                  <a:pt x="589" y="430"/>
                </a:lnTo>
                <a:lnTo>
                  <a:pt x="589" y="430"/>
                </a:lnTo>
                <a:lnTo>
                  <a:pt x="589" y="432"/>
                </a:lnTo>
                <a:lnTo>
                  <a:pt x="589" y="434"/>
                </a:lnTo>
                <a:lnTo>
                  <a:pt x="589" y="435"/>
                </a:lnTo>
                <a:lnTo>
                  <a:pt x="589" y="437"/>
                </a:lnTo>
                <a:lnTo>
                  <a:pt x="591" y="437"/>
                </a:lnTo>
                <a:lnTo>
                  <a:pt x="591" y="439"/>
                </a:lnTo>
                <a:lnTo>
                  <a:pt x="591" y="441"/>
                </a:lnTo>
                <a:lnTo>
                  <a:pt x="591" y="443"/>
                </a:lnTo>
                <a:lnTo>
                  <a:pt x="591" y="445"/>
                </a:lnTo>
                <a:lnTo>
                  <a:pt x="591" y="447"/>
                </a:lnTo>
                <a:lnTo>
                  <a:pt x="589" y="449"/>
                </a:lnTo>
                <a:lnTo>
                  <a:pt x="587" y="449"/>
                </a:lnTo>
                <a:lnTo>
                  <a:pt x="587" y="450"/>
                </a:lnTo>
                <a:lnTo>
                  <a:pt x="585" y="452"/>
                </a:lnTo>
                <a:lnTo>
                  <a:pt x="587" y="454"/>
                </a:lnTo>
                <a:lnTo>
                  <a:pt x="587" y="456"/>
                </a:lnTo>
                <a:lnTo>
                  <a:pt x="587" y="458"/>
                </a:lnTo>
                <a:lnTo>
                  <a:pt x="589" y="458"/>
                </a:lnTo>
                <a:lnTo>
                  <a:pt x="589" y="460"/>
                </a:lnTo>
                <a:lnTo>
                  <a:pt x="589" y="462"/>
                </a:lnTo>
                <a:lnTo>
                  <a:pt x="587" y="464"/>
                </a:lnTo>
                <a:lnTo>
                  <a:pt x="585" y="465"/>
                </a:lnTo>
                <a:lnTo>
                  <a:pt x="585" y="467"/>
                </a:lnTo>
                <a:lnTo>
                  <a:pt x="585" y="469"/>
                </a:lnTo>
                <a:lnTo>
                  <a:pt x="585" y="471"/>
                </a:lnTo>
                <a:lnTo>
                  <a:pt x="585" y="473"/>
                </a:lnTo>
                <a:lnTo>
                  <a:pt x="585" y="475"/>
                </a:lnTo>
                <a:lnTo>
                  <a:pt x="585" y="475"/>
                </a:lnTo>
                <a:lnTo>
                  <a:pt x="585" y="477"/>
                </a:lnTo>
                <a:lnTo>
                  <a:pt x="587" y="477"/>
                </a:lnTo>
                <a:lnTo>
                  <a:pt x="594" y="479"/>
                </a:lnTo>
                <a:lnTo>
                  <a:pt x="596" y="480"/>
                </a:lnTo>
                <a:lnTo>
                  <a:pt x="598" y="480"/>
                </a:lnTo>
                <a:lnTo>
                  <a:pt x="598" y="482"/>
                </a:lnTo>
                <a:lnTo>
                  <a:pt x="596" y="484"/>
                </a:lnTo>
                <a:lnTo>
                  <a:pt x="596" y="486"/>
                </a:lnTo>
                <a:lnTo>
                  <a:pt x="596" y="488"/>
                </a:lnTo>
                <a:lnTo>
                  <a:pt x="594" y="488"/>
                </a:lnTo>
                <a:lnTo>
                  <a:pt x="594" y="490"/>
                </a:lnTo>
                <a:lnTo>
                  <a:pt x="594" y="492"/>
                </a:lnTo>
                <a:lnTo>
                  <a:pt x="594" y="494"/>
                </a:lnTo>
                <a:lnTo>
                  <a:pt x="594" y="495"/>
                </a:lnTo>
                <a:lnTo>
                  <a:pt x="593" y="495"/>
                </a:lnTo>
                <a:lnTo>
                  <a:pt x="593" y="499"/>
                </a:lnTo>
                <a:lnTo>
                  <a:pt x="593" y="501"/>
                </a:lnTo>
                <a:lnTo>
                  <a:pt x="593" y="505"/>
                </a:lnTo>
                <a:lnTo>
                  <a:pt x="591" y="505"/>
                </a:lnTo>
                <a:lnTo>
                  <a:pt x="589" y="507"/>
                </a:lnTo>
                <a:lnTo>
                  <a:pt x="587" y="507"/>
                </a:lnTo>
                <a:lnTo>
                  <a:pt x="587" y="505"/>
                </a:lnTo>
                <a:lnTo>
                  <a:pt x="589" y="505"/>
                </a:lnTo>
                <a:lnTo>
                  <a:pt x="589" y="503"/>
                </a:lnTo>
                <a:lnTo>
                  <a:pt x="589" y="499"/>
                </a:lnTo>
                <a:lnTo>
                  <a:pt x="589" y="503"/>
                </a:lnTo>
                <a:lnTo>
                  <a:pt x="587" y="503"/>
                </a:lnTo>
                <a:lnTo>
                  <a:pt x="585" y="503"/>
                </a:lnTo>
                <a:lnTo>
                  <a:pt x="583" y="503"/>
                </a:lnTo>
                <a:lnTo>
                  <a:pt x="581" y="503"/>
                </a:lnTo>
                <a:lnTo>
                  <a:pt x="583" y="503"/>
                </a:lnTo>
                <a:lnTo>
                  <a:pt x="585" y="503"/>
                </a:lnTo>
                <a:lnTo>
                  <a:pt x="587" y="505"/>
                </a:lnTo>
                <a:lnTo>
                  <a:pt x="585" y="507"/>
                </a:lnTo>
                <a:lnTo>
                  <a:pt x="583" y="509"/>
                </a:lnTo>
                <a:lnTo>
                  <a:pt x="581" y="512"/>
                </a:lnTo>
                <a:lnTo>
                  <a:pt x="579" y="514"/>
                </a:lnTo>
                <a:lnTo>
                  <a:pt x="576" y="516"/>
                </a:lnTo>
                <a:lnTo>
                  <a:pt x="574" y="516"/>
                </a:lnTo>
                <a:lnTo>
                  <a:pt x="576" y="516"/>
                </a:lnTo>
                <a:lnTo>
                  <a:pt x="576" y="514"/>
                </a:lnTo>
                <a:lnTo>
                  <a:pt x="578" y="512"/>
                </a:lnTo>
                <a:lnTo>
                  <a:pt x="576" y="514"/>
                </a:lnTo>
                <a:lnTo>
                  <a:pt x="574" y="516"/>
                </a:lnTo>
                <a:lnTo>
                  <a:pt x="574" y="514"/>
                </a:lnTo>
                <a:lnTo>
                  <a:pt x="574" y="512"/>
                </a:lnTo>
                <a:lnTo>
                  <a:pt x="574" y="514"/>
                </a:lnTo>
                <a:lnTo>
                  <a:pt x="572" y="516"/>
                </a:lnTo>
                <a:lnTo>
                  <a:pt x="574" y="516"/>
                </a:lnTo>
                <a:lnTo>
                  <a:pt x="574" y="518"/>
                </a:lnTo>
                <a:lnTo>
                  <a:pt x="574" y="518"/>
                </a:lnTo>
                <a:lnTo>
                  <a:pt x="572" y="518"/>
                </a:lnTo>
                <a:lnTo>
                  <a:pt x="572" y="520"/>
                </a:lnTo>
                <a:lnTo>
                  <a:pt x="574" y="518"/>
                </a:lnTo>
                <a:lnTo>
                  <a:pt x="574" y="518"/>
                </a:lnTo>
                <a:lnTo>
                  <a:pt x="576" y="518"/>
                </a:lnTo>
                <a:lnTo>
                  <a:pt x="576" y="518"/>
                </a:lnTo>
                <a:lnTo>
                  <a:pt x="574" y="522"/>
                </a:lnTo>
                <a:lnTo>
                  <a:pt x="572" y="522"/>
                </a:lnTo>
                <a:lnTo>
                  <a:pt x="572" y="524"/>
                </a:lnTo>
                <a:lnTo>
                  <a:pt x="572" y="525"/>
                </a:lnTo>
                <a:lnTo>
                  <a:pt x="572" y="527"/>
                </a:lnTo>
                <a:lnTo>
                  <a:pt x="572" y="529"/>
                </a:lnTo>
                <a:lnTo>
                  <a:pt x="570" y="529"/>
                </a:lnTo>
                <a:lnTo>
                  <a:pt x="568" y="529"/>
                </a:lnTo>
                <a:lnTo>
                  <a:pt x="566" y="531"/>
                </a:lnTo>
                <a:lnTo>
                  <a:pt x="564" y="531"/>
                </a:lnTo>
                <a:lnTo>
                  <a:pt x="566" y="531"/>
                </a:lnTo>
                <a:lnTo>
                  <a:pt x="564" y="531"/>
                </a:lnTo>
                <a:lnTo>
                  <a:pt x="564" y="533"/>
                </a:lnTo>
                <a:lnTo>
                  <a:pt x="564" y="537"/>
                </a:lnTo>
                <a:lnTo>
                  <a:pt x="564" y="539"/>
                </a:lnTo>
                <a:lnTo>
                  <a:pt x="566" y="537"/>
                </a:lnTo>
                <a:lnTo>
                  <a:pt x="566" y="535"/>
                </a:lnTo>
                <a:lnTo>
                  <a:pt x="566" y="533"/>
                </a:lnTo>
                <a:lnTo>
                  <a:pt x="568" y="533"/>
                </a:lnTo>
                <a:lnTo>
                  <a:pt x="570" y="535"/>
                </a:lnTo>
                <a:lnTo>
                  <a:pt x="570" y="537"/>
                </a:lnTo>
                <a:lnTo>
                  <a:pt x="568" y="539"/>
                </a:lnTo>
                <a:lnTo>
                  <a:pt x="568" y="540"/>
                </a:lnTo>
                <a:lnTo>
                  <a:pt x="566" y="542"/>
                </a:lnTo>
                <a:lnTo>
                  <a:pt x="566" y="544"/>
                </a:lnTo>
                <a:lnTo>
                  <a:pt x="566" y="550"/>
                </a:lnTo>
                <a:lnTo>
                  <a:pt x="566" y="554"/>
                </a:lnTo>
                <a:lnTo>
                  <a:pt x="566" y="555"/>
                </a:lnTo>
                <a:lnTo>
                  <a:pt x="566" y="557"/>
                </a:lnTo>
                <a:lnTo>
                  <a:pt x="566" y="559"/>
                </a:lnTo>
                <a:lnTo>
                  <a:pt x="566" y="561"/>
                </a:lnTo>
                <a:lnTo>
                  <a:pt x="564" y="563"/>
                </a:lnTo>
                <a:lnTo>
                  <a:pt x="563" y="563"/>
                </a:lnTo>
                <a:lnTo>
                  <a:pt x="563" y="563"/>
                </a:lnTo>
                <a:lnTo>
                  <a:pt x="561" y="563"/>
                </a:lnTo>
                <a:lnTo>
                  <a:pt x="559" y="563"/>
                </a:lnTo>
                <a:lnTo>
                  <a:pt x="557" y="563"/>
                </a:lnTo>
                <a:lnTo>
                  <a:pt x="559" y="563"/>
                </a:lnTo>
                <a:lnTo>
                  <a:pt x="561" y="563"/>
                </a:lnTo>
                <a:lnTo>
                  <a:pt x="563" y="563"/>
                </a:lnTo>
                <a:lnTo>
                  <a:pt x="559" y="565"/>
                </a:lnTo>
                <a:lnTo>
                  <a:pt x="559" y="567"/>
                </a:lnTo>
                <a:lnTo>
                  <a:pt x="557" y="567"/>
                </a:lnTo>
                <a:lnTo>
                  <a:pt x="557" y="569"/>
                </a:lnTo>
                <a:lnTo>
                  <a:pt x="555" y="569"/>
                </a:lnTo>
                <a:lnTo>
                  <a:pt x="555" y="570"/>
                </a:lnTo>
                <a:lnTo>
                  <a:pt x="553" y="572"/>
                </a:lnTo>
                <a:lnTo>
                  <a:pt x="551" y="574"/>
                </a:lnTo>
                <a:lnTo>
                  <a:pt x="553" y="574"/>
                </a:lnTo>
                <a:lnTo>
                  <a:pt x="553" y="576"/>
                </a:lnTo>
                <a:lnTo>
                  <a:pt x="551" y="578"/>
                </a:lnTo>
                <a:lnTo>
                  <a:pt x="551" y="580"/>
                </a:lnTo>
                <a:lnTo>
                  <a:pt x="549" y="582"/>
                </a:lnTo>
                <a:lnTo>
                  <a:pt x="549" y="584"/>
                </a:lnTo>
                <a:lnTo>
                  <a:pt x="549" y="585"/>
                </a:lnTo>
                <a:lnTo>
                  <a:pt x="548" y="585"/>
                </a:lnTo>
                <a:lnTo>
                  <a:pt x="548" y="584"/>
                </a:lnTo>
                <a:lnTo>
                  <a:pt x="548" y="585"/>
                </a:lnTo>
                <a:lnTo>
                  <a:pt x="548" y="587"/>
                </a:lnTo>
                <a:lnTo>
                  <a:pt x="548" y="589"/>
                </a:lnTo>
                <a:lnTo>
                  <a:pt x="546" y="589"/>
                </a:lnTo>
                <a:lnTo>
                  <a:pt x="548" y="589"/>
                </a:lnTo>
                <a:lnTo>
                  <a:pt x="548" y="591"/>
                </a:lnTo>
                <a:lnTo>
                  <a:pt x="548" y="593"/>
                </a:lnTo>
                <a:lnTo>
                  <a:pt x="548" y="595"/>
                </a:lnTo>
                <a:lnTo>
                  <a:pt x="548" y="597"/>
                </a:lnTo>
                <a:lnTo>
                  <a:pt x="546" y="597"/>
                </a:lnTo>
                <a:lnTo>
                  <a:pt x="546" y="599"/>
                </a:lnTo>
                <a:lnTo>
                  <a:pt x="546" y="600"/>
                </a:lnTo>
                <a:lnTo>
                  <a:pt x="546" y="602"/>
                </a:lnTo>
                <a:lnTo>
                  <a:pt x="546" y="606"/>
                </a:lnTo>
                <a:lnTo>
                  <a:pt x="546" y="608"/>
                </a:lnTo>
                <a:lnTo>
                  <a:pt x="544" y="608"/>
                </a:lnTo>
                <a:lnTo>
                  <a:pt x="544" y="610"/>
                </a:lnTo>
                <a:lnTo>
                  <a:pt x="542" y="612"/>
                </a:lnTo>
                <a:lnTo>
                  <a:pt x="542" y="614"/>
                </a:lnTo>
                <a:lnTo>
                  <a:pt x="542" y="615"/>
                </a:lnTo>
                <a:lnTo>
                  <a:pt x="540" y="615"/>
                </a:lnTo>
                <a:lnTo>
                  <a:pt x="540" y="619"/>
                </a:lnTo>
                <a:lnTo>
                  <a:pt x="540" y="621"/>
                </a:lnTo>
                <a:lnTo>
                  <a:pt x="540" y="623"/>
                </a:lnTo>
                <a:lnTo>
                  <a:pt x="538" y="625"/>
                </a:lnTo>
                <a:lnTo>
                  <a:pt x="538" y="629"/>
                </a:lnTo>
                <a:lnTo>
                  <a:pt x="538" y="632"/>
                </a:lnTo>
                <a:lnTo>
                  <a:pt x="538" y="634"/>
                </a:lnTo>
                <a:lnTo>
                  <a:pt x="536" y="634"/>
                </a:lnTo>
                <a:lnTo>
                  <a:pt x="538" y="636"/>
                </a:lnTo>
                <a:lnTo>
                  <a:pt x="538" y="640"/>
                </a:lnTo>
                <a:lnTo>
                  <a:pt x="538" y="642"/>
                </a:lnTo>
                <a:lnTo>
                  <a:pt x="538" y="644"/>
                </a:lnTo>
                <a:lnTo>
                  <a:pt x="538" y="645"/>
                </a:lnTo>
                <a:lnTo>
                  <a:pt x="540" y="647"/>
                </a:lnTo>
                <a:lnTo>
                  <a:pt x="542" y="651"/>
                </a:lnTo>
                <a:lnTo>
                  <a:pt x="542" y="653"/>
                </a:lnTo>
                <a:lnTo>
                  <a:pt x="544" y="653"/>
                </a:lnTo>
                <a:lnTo>
                  <a:pt x="544" y="655"/>
                </a:lnTo>
                <a:lnTo>
                  <a:pt x="546" y="657"/>
                </a:lnTo>
                <a:lnTo>
                  <a:pt x="548" y="659"/>
                </a:lnTo>
                <a:lnTo>
                  <a:pt x="548" y="661"/>
                </a:lnTo>
                <a:lnTo>
                  <a:pt x="548" y="662"/>
                </a:lnTo>
                <a:lnTo>
                  <a:pt x="544" y="666"/>
                </a:lnTo>
                <a:lnTo>
                  <a:pt x="544" y="670"/>
                </a:lnTo>
                <a:lnTo>
                  <a:pt x="544" y="672"/>
                </a:lnTo>
                <a:lnTo>
                  <a:pt x="544" y="674"/>
                </a:lnTo>
                <a:lnTo>
                  <a:pt x="542" y="676"/>
                </a:lnTo>
                <a:lnTo>
                  <a:pt x="542" y="677"/>
                </a:lnTo>
                <a:lnTo>
                  <a:pt x="542" y="676"/>
                </a:lnTo>
                <a:lnTo>
                  <a:pt x="544" y="676"/>
                </a:lnTo>
                <a:lnTo>
                  <a:pt x="546" y="677"/>
                </a:lnTo>
                <a:lnTo>
                  <a:pt x="548" y="679"/>
                </a:lnTo>
                <a:lnTo>
                  <a:pt x="548" y="681"/>
                </a:lnTo>
                <a:lnTo>
                  <a:pt x="548" y="683"/>
                </a:lnTo>
                <a:lnTo>
                  <a:pt x="549" y="685"/>
                </a:lnTo>
                <a:lnTo>
                  <a:pt x="551" y="685"/>
                </a:lnTo>
                <a:lnTo>
                  <a:pt x="551" y="687"/>
                </a:lnTo>
                <a:lnTo>
                  <a:pt x="549" y="689"/>
                </a:lnTo>
                <a:lnTo>
                  <a:pt x="546" y="692"/>
                </a:lnTo>
                <a:lnTo>
                  <a:pt x="544" y="694"/>
                </a:lnTo>
                <a:lnTo>
                  <a:pt x="542" y="696"/>
                </a:lnTo>
                <a:lnTo>
                  <a:pt x="542" y="698"/>
                </a:lnTo>
                <a:lnTo>
                  <a:pt x="540" y="698"/>
                </a:lnTo>
                <a:lnTo>
                  <a:pt x="540" y="700"/>
                </a:lnTo>
                <a:lnTo>
                  <a:pt x="538" y="700"/>
                </a:lnTo>
                <a:lnTo>
                  <a:pt x="538" y="702"/>
                </a:lnTo>
                <a:lnTo>
                  <a:pt x="536" y="702"/>
                </a:lnTo>
                <a:lnTo>
                  <a:pt x="536" y="700"/>
                </a:lnTo>
                <a:lnTo>
                  <a:pt x="534" y="700"/>
                </a:lnTo>
                <a:lnTo>
                  <a:pt x="534" y="698"/>
                </a:lnTo>
                <a:lnTo>
                  <a:pt x="533" y="700"/>
                </a:lnTo>
                <a:lnTo>
                  <a:pt x="534" y="700"/>
                </a:lnTo>
                <a:lnTo>
                  <a:pt x="536" y="702"/>
                </a:lnTo>
                <a:lnTo>
                  <a:pt x="534" y="702"/>
                </a:lnTo>
                <a:lnTo>
                  <a:pt x="534" y="704"/>
                </a:lnTo>
                <a:lnTo>
                  <a:pt x="534" y="706"/>
                </a:lnTo>
                <a:lnTo>
                  <a:pt x="533" y="707"/>
                </a:lnTo>
                <a:lnTo>
                  <a:pt x="531" y="707"/>
                </a:lnTo>
                <a:lnTo>
                  <a:pt x="529" y="707"/>
                </a:lnTo>
                <a:lnTo>
                  <a:pt x="527" y="709"/>
                </a:lnTo>
                <a:lnTo>
                  <a:pt x="525" y="711"/>
                </a:lnTo>
                <a:lnTo>
                  <a:pt x="525" y="713"/>
                </a:lnTo>
                <a:lnTo>
                  <a:pt x="523" y="715"/>
                </a:lnTo>
                <a:lnTo>
                  <a:pt x="523" y="717"/>
                </a:lnTo>
                <a:lnTo>
                  <a:pt x="523" y="719"/>
                </a:lnTo>
                <a:lnTo>
                  <a:pt x="523" y="721"/>
                </a:lnTo>
                <a:lnTo>
                  <a:pt x="523" y="721"/>
                </a:lnTo>
                <a:lnTo>
                  <a:pt x="521" y="721"/>
                </a:lnTo>
                <a:lnTo>
                  <a:pt x="519" y="721"/>
                </a:lnTo>
                <a:lnTo>
                  <a:pt x="518" y="722"/>
                </a:lnTo>
                <a:lnTo>
                  <a:pt x="521" y="722"/>
                </a:lnTo>
                <a:lnTo>
                  <a:pt x="523" y="722"/>
                </a:lnTo>
                <a:lnTo>
                  <a:pt x="523" y="721"/>
                </a:lnTo>
                <a:lnTo>
                  <a:pt x="523" y="722"/>
                </a:lnTo>
                <a:lnTo>
                  <a:pt x="525" y="722"/>
                </a:lnTo>
                <a:lnTo>
                  <a:pt x="525" y="724"/>
                </a:lnTo>
                <a:lnTo>
                  <a:pt x="523" y="726"/>
                </a:lnTo>
                <a:lnTo>
                  <a:pt x="523" y="728"/>
                </a:lnTo>
                <a:lnTo>
                  <a:pt x="525" y="730"/>
                </a:lnTo>
                <a:lnTo>
                  <a:pt x="523" y="728"/>
                </a:lnTo>
                <a:lnTo>
                  <a:pt x="525" y="724"/>
                </a:lnTo>
                <a:lnTo>
                  <a:pt x="527" y="722"/>
                </a:lnTo>
                <a:lnTo>
                  <a:pt x="525" y="721"/>
                </a:lnTo>
                <a:lnTo>
                  <a:pt x="525" y="719"/>
                </a:lnTo>
                <a:lnTo>
                  <a:pt x="525" y="717"/>
                </a:lnTo>
                <a:lnTo>
                  <a:pt x="525" y="715"/>
                </a:lnTo>
                <a:lnTo>
                  <a:pt x="525" y="713"/>
                </a:lnTo>
                <a:lnTo>
                  <a:pt x="527" y="711"/>
                </a:lnTo>
                <a:lnTo>
                  <a:pt x="529" y="711"/>
                </a:lnTo>
                <a:lnTo>
                  <a:pt x="531" y="711"/>
                </a:lnTo>
                <a:lnTo>
                  <a:pt x="533" y="709"/>
                </a:lnTo>
                <a:lnTo>
                  <a:pt x="534" y="709"/>
                </a:lnTo>
                <a:lnTo>
                  <a:pt x="536" y="707"/>
                </a:lnTo>
                <a:lnTo>
                  <a:pt x="540" y="707"/>
                </a:lnTo>
                <a:lnTo>
                  <a:pt x="540" y="709"/>
                </a:lnTo>
                <a:lnTo>
                  <a:pt x="540" y="711"/>
                </a:lnTo>
                <a:lnTo>
                  <a:pt x="540" y="715"/>
                </a:lnTo>
                <a:lnTo>
                  <a:pt x="542" y="715"/>
                </a:lnTo>
                <a:lnTo>
                  <a:pt x="542" y="717"/>
                </a:lnTo>
                <a:lnTo>
                  <a:pt x="540" y="717"/>
                </a:lnTo>
                <a:lnTo>
                  <a:pt x="538" y="717"/>
                </a:lnTo>
                <a:lnTo>
                  <a:pt x="538" y="719"/>
                </a:lnTo>
                <a:lnTo>
                  <a:pt x="540" y="719"/>
                </a:lnTo>
                <a:lnTo>
                  <a:pt x="542" y="719"/>
                </a:lnTo>
                <a:lnTo>
                  <a:pt x="542" y="717"/>
                </a:lnTo>
                <a:lnTo>
                  <a:pt x="542" y="715"/>
                </a:lnTo>
                <a:lnTo>
                  <a:pt x="542" y="713"/>
                </a:lnTo>
                <a:lnTo>
                  <a:pt x="542" y="711"/>
                </a:lnTo>
                <a:lnTo>
                  <a:pt x="544" y="711"/>
                </a:lnTo>
                <a:lnTo>
                  <a:pt x="544" y="713"/>
                </a:lnTo>
                <a:lnTo>
                  <a:pt x="544" y="711"/>
                </a:lnTo>
                <a:lnTo>
                  <a:pt x="546" y="709"/>
                </a:lnTo>
                <a:lnTo>
                  <a:pt x="546" y="707"/>
                </a:lnTo>
                <a:lnTo>
                  <a:pt x="544" y="706"/>
                </a:lnTo>
                <a:lnTo>
                  <a:pt x="546" y="706"/>
                </a:lnTo>
                <a:lnTo>
                  <a:pt x="544" y="706"/>
                </a:lnTo>
                <a:lnTo>
                  <a:pt x="544" y="698"/>
                </a:lnTo>
                <a:lnTo>
                  <a:pt x="546" y="698"/>
                </a:lnTo>
                <a:lnTo>
                  <a:pt x="546" y="696"/>
                </a:lnTo>
                <a:lnTo>
                  <a:pt x="548" y="696"/>
                </a:lnTo>
                <a:lnTo>
                  <a:pt x="549" y="694"/>
                </a:lnTo>
                <a:lnTo>
                  <a:pt x="551" y="692"/>
                </a:lnTo>
                <a:lnTo>
                  <a:pt x="553" y="692"/>
                </a:lnTo>
                <a:lnTo>
                  <a:pt x="553" y="694"/>
                </a:lnTo>
                <a:lnTo>
                  <a:pt x="551" y="694"/>
                </a:lnTo>
                <a:lnTo>
                  <a:pt x="551" y="696"/>
                </a:lnTo>
                <a:lnTo>
                  <a:pt x="549" y="698"/>
                </a:lnTo>
                <a:lnTo>
                  <a:pt x="549" y="698"/>
                </a:lnTo>
                <a:lnTo>
                  <a:pt x="549" y="700"/>
                </a:lnTo>
                <a:lnTo>
                  <a:pt x="549" y="702"/>
                </a:lnTo>
                <a:lnTo>
                  <a:pt x="551" y="702"/>
                </a:lnTo>
                <a:lnTo>
                  <a:pt x="549" y="702"/>
                </a:lnTo>
                <a:lnTo>
                  <a:pt x="549" y="700"/>
                </a:lnTo>
                <a:lnTo>
                  <a:pt x="549" y="698"/>
                </a:lnTo>
                <a:lnTo>
                  <a:pt x="549" y="698"/>
                </a:lnTo>
                <a:lnTo>
                  <a:pt x="551" y="698"/>
                </a:lnTo>
                <a:lnTo>
                  <a:pt x="551" y="696"/>
                </a:lnTo>
                <a:lnTo>
                  <a:pt x="553" y="694"/>
                </a:lnTo>
                <a:lnTo>
                  <a:pt x="553" y="692"/>
                </a:lnTo>
                <a:lnTo>
                  <a:pt x="553" y="691"/>
                </a:lnTo>
                <a:lnTo>
                  <a:pt x="553" y="689"/>
                </a:lnTo>
                <a:lnTo>
                  <a:pt x="553" y="687"/>
                </a:lnTo>
                <a:lnTo>
                  <a:pt x="555" y="687"/>
                </a:lnTo>
                <a:lnTo>
                  <a:pt x="553" y="687"/>
                </a:lnTo>
                <a:lnTo>
                  <a:pt x="553" y="685"/>
                </a:lnTo>
                <a:lnTo>
                  <a:pt x="555" y="685"/>
                </a:lnTo>
                <a:lnTo>
                  <a:pt x="555" y="683"/>
                </a:lnTo>
                <a:lnTo>
                  <a:pt x="555" y="681"/>
                </a:lnTo>
                <a:lnTo>
                  <a:pt x="555" y="679"/>
                </a:lnTo>
                <a:lnTo>
                  <a:pt x="555" y="677"/>
                </a:lnTo>
                <a:lnTo>
                  <a:pt x="557" y="677"/>
                </a:lnTo>
                <a:lnTo>
                  <a:pt x="559" y="677"/>
                </a:lnTo>
                <a:lnTo>
                  <a:pt x="559" y="679"/>
                </a:lnTo>
                <a:lnTo>
                  <a:pt x="561" y="679"/>
                </a:lnTo>
                <a:lnTo>
                  <a:pt x="563" y="681"/>
                </a:lnTo>
                <a:lnTo>
                  <a:pt x="564" y="683"/>
                </a:lnTo>
                <a:lnTo>
                  <a:pt x="564" y="685"/>
                </a:lnTo>
                <a:lnTo>
                  <a:pt x="568" y="689"/>
                </a:lnTo>
                <a:lnTo>
                  <a:pt x="568" y="692"/>
                </a:lnTo>
                <a:lnTo>
                  <a:pt x="566" y="692"/>
                </a:lnTo>
                <a:lnTo>
                  <a:pt x="566" y="694"/>
                </a:lnTo>
                <a:lnTo>
                  <a:pt x="564" y="694"/>
                </a:lnTo>
                <a:lnTo>
                  <a:pt x="563" y="696"/>
                </a:lnTo>
                <a:lnTo>
                  <a:pt x="561" y="696"/>
                </a:lnTo>
                <a:lnTo>
                  <a:pt x="559" y="698"/>
                </a:lnTo>
                <a:lnTo>
                  <a:pt x="557" y="700"/>
                </a:lnTo>
                <a:lnTo>
                  <a:pt x="557" y="702"/>
                </a:lnTo>
                <a:lnTo>
                  <a:pt x="557" y="704"/>
                </a:lnTo>
                <a:lnTo>
                  <a:pt x="555" y="706"/>
                </a:lnTo>
                <a:lnTo>
                  <a:pt x="553" y="707"/>
                </a:lnTo>
                <a:lnTo>
                  <a:pt x="551" y="709"/>
                </a:lnTo>
                <a:lnTo>
                  <a:pt x="553" y="709"/>
                </a:lnTo>
                <a:lnTo>
                  <a:pt x="553" y="713"/>
                </a:lnTo>
                <a:lnTo>
                  <a:pt x="551" y="713"/>
                </a:lnTo>
                <a:lnTo>
                  <a:pt x="549" y="713"/>
                </a:lnTo>
                <a:lnTo>
                  <a:pt x="548" y="717"/>
                </a:lnTo>
                <a:lnTo>
                  <a:pt x="546" y="717"/>
                </a:lnTo>
                <a:lnTo>
                  <a:pt x="546" y="719"/>
                </a:lnTo>
                <a:lnTo>
                  <a:pt x="544" y="721"/>
                </a:lnTo>
                <a:lnTo>
                  <a:pt x="540" y="722"/>
                </a:lnTo>
                <a:lnTo>
                  <a:pt x="542" y="722"/>
                </a:lnTo>
                <a:lnTo>
                  <a:pt x="542" y="724"/>
                </a:lnTo>
                <a:lnTo>
                  <a:pt x="542" y="726"/>
                </a:lnTo>
                <a:lnTo>
                  <a:pt x="540" y="728"/>
                </a:lnTo>
                <a:lnTo>
                  <a:pt x="538" y="730"/>
                </a:lnTo>
                <a:lnTo>
                  <a:pt x="538" y="732"/>
                </a:lnTo>
                <a:lnTo>
                  <a:pt x="536" y="732"/>
                </a:lnTo>
                <a:lnTo>
                  <a:pt x="536" y="734"/>
                </a:lnTo>
                <a:lnTo>
                  <a:pt x="534" y="736"/>
                </a:lnTo>
                <a:lnTo>
                  <a:pt x="534" y="737"/>
                </a:lnTo>
                <a:lnTo>
                  <a:pt x="533" y="739"/>
                </a:lnTo>
                <a:lnTo>
                  <a:pt x="534" y="739"/>
                </a:lnTo>
                <a:lnTo>
                  <a:pt x="536" y="739"/>
                </a:lnTo>
                <a:lnTo>
                  <a:pt x="536" y="741"/>
                </a:lnTo>
                <a:lnTo>
                  <a:pt x="538" y="743"/>
                </a:lnTo>
                <a:lnTo>
                  <a:pt x="538" y="743"/>
                </a:lnTo>
                <a:lnTo>
                  <a:pt x="536" y="743"/>
                </a:lnTo>
                <a:lnTo>
                  <a:pt x="534" y="745"/>
                </a:lnTo>
                <a:lnTo>
                  <a:pt x="534" y="747"/>
                </a:lnTo>
                <a:lnTo>
                  <a:pt x="536" y="747"/>
                </a:lnTo>
                <a:lnTo>
                  <a:pt x="536" y="745"/>
                </a:lnTo>
                <a:lnTo>
                  <a:pt x="538" y="743"/>
                </a:lnTo>
                <a:lnTo>
                  <a:pt x="540" y="743"/>
                </a:lnTo>
                <a:lnTo>
                  <a:pt x="538" y="743"/>
                </a:lnTo>
                <a:lnTo>
                  <a:pt x="538" y="741"/>
                </a:lnTo>
                <a:lnTo>
                  <a:pt x="536" y="739"/>
                </a:lnTo>
                <a:lnTo>
                  <a:pt x="536" y="737"/>
                </a:lnTo>
                <a:lnTo>
                  <a:pt x="536" y="736"/>
                </a:lnTo>
                <a:lnTo>
                  <a:pt x="540" y="732"/>
                </a:lnTo>
                <a:lnTo>
                  <a:pt x="542" y="732"/>
                </a:lnTo>
                <a:lnTo>
                  <a:pt x="540" y="730"/>
                </a:lnTo>
                <a:lnTo>
                  <a:pt x="542" y="728"/>
                </a:lnTo>
                <a:lnTo>
                  <a:pt x="544" y="726"/>
                </a:lnTo>
                <a:lnTo>
                  <a:pt x="546" y="726"/>
                </a:lnTo>
                <a:lnTo>
                  <a:pt x="548" y="726"/>
                </a:lnTo>
                <a:lnTo>
                  <a:pt x="548" y="728"/>
                </a:lnTo>
                <a:lnTo>
                  <a:pt x="546" y="730"/>
                </a:lnTo>
                <a:lnTo>
                  <a:pt x="546" y="732"/>
                </a:lnTo>
                <a:lnTo>
                  <a:pt x="548" y="732"/>
                </a:lnTo>
                <a:lnTo>
                  <a:pt x="548" y="730"/>
                </a:lnTo>
                <a:lnTo>
                  <a:pt x="548" y="728"/>
                </a:lnTo>
                <a:lnTo>
                  <a:pt x="549" y="726"/>
                </a:lnTo>
                <a:lnTo>
                  <a:pt x="551" y="726"/>
                </a:lnTo>
                <a:lnTo>
                  <a:pt x="553" y="726"/>
                </a:lnTo>
                <a:lnTo>
                  <a:pt x="555" y="724"/>
                </a:lnTo>
                <a:lnTo>
                  <a:pt x="559" y="721"/>
                </a:lnTo>
                <a:lnTo>
                  <a:pt x="559" y="719"/>
                </a:lnTo>
                <a:lnTo>
                  <a:pt x="561" y="717"/>
                </a:lnTo>
                <a:lnTo>
                  <a:pt x="561" y="715"/>
                </a:lnTo>
                <a:lnTo>
                  <a:pt x="564" y="713"/>
                </a:lnTo>
                <a:lnTo>
                  <a:pt x="564" y="711"/>
                </a:lnTo>
                <a:lnTo>
                  <a:pt x="564" y="709"/>
                </a:lnTo>
                <a:lnTo>
                  <a:pt x="564" y="707"/>
                </a:lnTo>
                <a:lnTo>
                  <a:pt x="564" y="706"/>
                </a:lnTo>
                <a:lnTo>
                  <a:pt x="566" y="704"/>
                </a:lnTo>
                <a:lnTo>
                  <a:pt x="568" y="706"/>
                </a:lnTo>
                <a:lnTo>
                  <a:pt x="570" y="706"/>
                </a:lnTo>
                <a:lnTo>
                  <a:pt x="572" y="707"/>
                </a:lnTo>
                <a:lnTo>
                  <a:pt x="572" y="706"/>
                </a:lnTo>
                <a:lnTo>
                  <a:pt x="574" y="706"/>
                </a:lnTo>
                <a:lnTo>
                  <a:pt x="574" y="702"/>
                </a:lnTo>
                <a:lnTo>
                  <a:pt x="574" y="700"/>
                </a:lnTo>
                <a:lnTo>
                  <a:pt x="574" y="698"/>
                </a:lnTo>
                <a:lnTo>
                  <a:pt x="572" y="698"/>
                </a:lnTo>
                <a:lnTo>
                  <a:pt x="572" y="696"/>
                </a:lnTo>
                <a:lnTo>
                  <a:pt x="570" y="696"/>
                </a:lnTo>
                <a:lnTo>
                  <a:pt x="568" y="696"/>
                </a:lnTo>
                <a:lnTo>
                  <a:pt x="570" y="694"/>
                </a:lnTo>
                <a:lnTo>
                  <a:pt x="570" y="692"/>
                </a:lnTo>
                <a:lnTo>
                  <a:pt x="572" y="692"/>
                </a:lnTo>
                <a:lnTo>
                  <a:pt x="572" y="694"/>
                </a:lnTo>
                <a:lnTo>
                  <a:pt x="574" y="694"/>
                </a:lnTo>
                <a:lnTo>
                  <a:pt x="576" y="694"/>
                </a:lnTo>
                <a:lnTo>
                  <a:pt x="576" y="696"/>
                </a:lnTo>
                <a:lnTo>
                  <a:pt x="578" y="696"/>
                </a:lnTo>
                <a:lnTo>
                  <a:pt x="579" y="698"/>
                </a:lnTo>
                <a:lnTo>
                  <a:pt x="581" y="698"/>
                </a:lnTo>
                <a:lnTo>
                  <a:pt x="585" y="700"/>
                </a:lnTo>
                <a:lnTo>
                  <a:pt x="585" y="702"/>
                </a:lnTo>
                <a:lnTo>
                  <a:pt x="583" y="702"/>
                </a:lnTo>
                <a:lnTo>
                  <a:pt x="583" y="704"/>
                </a:lnTo>
                <a:lnTo>
                  <a:pt x="583" y="706"/>
                </a:lnTo>
                <a:lnTo>
                  <a:pt x="581" y="706"/>
                </a:lnTo>
                <a:lnTo>
                  <a:pt x="581" y="709"/>
                </a:lnTo>
                <a:lnTo>
                  <a:pt x="583" y="709"/>
                </a:lnTo>
                <a:lnTo>
                  <a:pt x="583" y="711"/>
                </a:lnTo>
                <a:lnTo>
                  <a:pt x="583" y="715"/>
                </a:lnTo>
                <a:lnTo>
                  <a:pt x="581" y="717"/>
                </a:lnTo>
                <a:lnTo>
                  <a:pt x="579" y="717"/>
                </a:lnTo>
                <a:lnTo>
                  <a:pt x="578" y="717"/>
                </a:lnTo>
                <a:lnTo>
                  <a:pt x="581" y="717"/>
                </a:lnTo>
                <a:lnTo>
                  <a:pt x="583" y="715"/>
                </a:lnTo>
                <a:lnTo>
                  <a:pt x="583" y="713"/>
                </a:lnTo>
                <a:lnTo>
                  <a:pt x="583" y="711"/>
                </a:lnTo>
                <a:lnTo>
                  <a:pt x="585" y="711"/>
                </a:lnTo>
                <a:lnTo>
                  <a:pt x="585" y="709"/>
                </a:lnTo>
                <a:lnTo>
                  <a:pt x="585" y="706"/>
                </a:lnTo>
                <a:lnTo>
                  <a:pt x="585" y="704"/>
                </a:lnTo>
                <a:lnTo>
                  <a:pt x="587" y="704"/>
                </a:lnTo>
                <a:lnTo>
                  <a:pt x="589" y="704"/>
                </a:lnTo>
                <a:lnTo>
                  <a:pt x="591" y="704"/>
                </a:lnTo>
                <a:lnTo>
                  <a:pt x="593" y="706"/>
                </a:lnTo>
                <a:lnTo>
                  <a:pt x="594" y="707"/>
                </a:lnTo>
                <a:lnTo>
                  <a:pt x="594" y="709"/>
                </a:lnTo>
                <a:lnTo>
                  <a:pt x="594" y="711"/>
                </a:lnTo>
                <a:lnTo>
                  <a:pt x="594" y="713"/>
                </a:lnTo>
                <a:lnTo>
                  <a:pt x="594" y="715"/>
                </a:lnTo>
                <a:lnTo>
                  <a:pt x="593" y="717"/>
                </a:lnTo>
                <a:lnTo>
                  <a:pt x="593" y="719"/>
                </a:lnTo>
                <a:lnTo>
                  <a:pt x="591" y="719"/>
                </a:lnTo>
                <a:lnTo>
                  <a:pt x="593" y="721"/>
                </a:lnTo>
                <a:lnTo>
                  <a:pt x="591" y="721"/>
                </a:lnTo>
                <a:lnTo>
                  <a:pt x="593" y="721"/>
                </a:lnTo>
                <a:lnTo>
                  <a:pt x="593" y="719"/>
                </a:lnTo>
                <a:lnTo>
                  <a:pt x="594" y="717"/>
                </a:lnTo>
                <a:lnTo>
                  <a:pt x="596" y="715"/>
                </a:lnTo>
                <a:lnTo>
                  <a:pt x="596" y="713"/>
                </a:lnTo>
                <a:lnTo>
                  <a:pt x="596" y="709"/>
                </a:lnTo>
                <a:lnTo>
                  <a:pt x="598" y="707"/>
                </a:lnTo>
                <a:lnTo>
                  <a:pt x="600" y="707"/>
                </a:lnTo>
                <a:lnTo>
                  <a:pt x="600" y="709"/>
                </a:lnTo>
                <a:lnTo>
                  <a:pt x="600" y="711"/>
                </a:lnTo>
                <a:lnTo>
                  <a:pt x="600" y="715"/>
                </a:lnTo>
                <a:lnTo>
                  <a:pt x="598" y="715"/>
                </a:lnTo>
                <a:lnTo>
                  <a:pt x="598" y="717"/>
                </a:lnTo>
                <a:lnTo>
                  <a:pt x="598" y="719"/>
                </a:lnTo>
                <a:lnTo>
                  <a:pt x="600" y="721"/>
                </a:lnTo>
                <a:lnTo>
                  <a:pt x="600" y="722"/>
                </a:lnTo>
                <a:lnTo>
                  <a:pt x="598" y="722"/>
                </a:lnTo>
                <a:lnTo>
                  <a:pt x="598" y="724"/>
                </a:lnTo>
                <a:lnTo>
                  <a:pt x="596" y="724"/>
                </a:lnTo>
                <a:lnTo>
                  <a:pt x="596" y="726"/>
                </a:lnTo>
                <a:lnTo>
                  <a:pt x="594" y="730"/>
                </a:lnTo>
                <a:lnTo>
                  <a:pt x="594" y="732"/>
                </a:lnTo>
                <a:lnTo>
                  <a:pt x="593" y="734"/>
                </a:lnTo>
                <a:lnTo>
                  <a:pt x="593" y="736"/>
                </a:lnTo>
                <a:lnTo>
                  <a:pt x="591" y="739"/>
                </a:lnTo>
                <a:lnTo>
                  <a:pt x="589" y="741"/>
                </a:lnTo>
                <a:lnTo>
                  <a:pt x="589" y="743"/>
                </a:lnTo>
                <a:lnTo>
                  <a:pt x="587" y="743"/>
                </a:lnTo>
                <a:lnTo>
                  <a:pt x="587" y="743"/>
                </a:lnTo>
                <a:lnTo>
                  <a:pt x="583" y="745"/>
                </a:lnTo>
                <a:lnTo>
                  <a:pt x="581" y="745"/>
                </a:lnTo>
                <a:lnTo>
                  <a:pt x="579" y="745"/>
                </a:lnTo>
                <a:lnTo>
                  <a:pt x="578" y="747"/>
                </a:lnTo>
                <a:lnTo>
                  <a:pt x="579" y="747"/>
                </a:lnTo>
                <a:lnTo>
                  <a:pt x="581" y="745"/>
                </a:lnTo>
                <a:lnTo>
                  <a:pt x="583" y="747"/>
                </a:lnTo>
                <a:lnTo>
                  <a:pt x="585" y="745"/>
                </a:lnTo>
                <a:lnTo>
                  <a:pt x="587" y="745"/>
                </a:lnTo>
                <a:lnTo>
                  <a:pt x="589" y="745"/>
                </a:lnTo>
                <a:lnTo>
                  <a:pt x="591" y="747"/>
                </a:lnTo>
                <a:lnTo>
                  <a:pt x="591" y="749"/>
                </a:lnTo>
                <a:lnTo>
                  <a:pt x="589" y="749"/>
                </a:lnTo>
                <a:lnTo>
                  <a:pt x="593" y="751"/>
                </a:lnTo>
                <a:lnTo>
                  <a:pt x="593" y="752"/>
                </a:lnTo>
                <a:lnTo>
                  <a:pt x="593" y="754"/>
                </a:lnTo>
                <a:lnTo>
                  <a:pt x="594" y="756"/>
                </a:lnTo>
                <a:lnTo>
                  <a:pt x="594" y="760"/>
                </a:lnTo>
                <a:lnTo>
                  <a:pt x="594" y="762"/>
                </a:lnTo>
                <a:lnTo>
                  <a:pt x="593" y="764"/>
                </a:lnTo>
                <a:lnTo>
                  <a:pt x="594" y="764"/>
                </a:lnTo>
                <a:lnTo>
                  <a:pt x="594" y="766"/>
                </a:lnTo>
                <a:lnTo>
                  <a:pt x="594" y="773"/>
                </a:lnTo>
                <a:lnTo>
                  <a:pt x="594" y="775"/>
                </a:lnTo>
                <a:lnTo>
                  <a:pt x="594" y="777"/>
                </a:lnTo>
                <a:lnTo>
                  <a:pt x="594" y="781"/>
                </a:lnTo>
                <a:lnTo>
                  <a:pt x="594" y="782"/>
                </a:lnTo>
                <a:lnTo>
                  <a:pt x="596" y="784"/>
                </a:lnTo>
                <a:lnTo>
                  <a:pt x="596" y="782"/>
                </a:lnTo>
                <a:lnTo>
                  <a:pt x="596" y="779"/>
                </a:lnTo>
                <a:lnTo>
                  <a:pt x="596" y="777"/>
                </a:lnTo>
                <a:lnTo>
                  <a:pt x="596" y="775"/>
                </a:lnTo>
                <a:lnTo>
                  <a:pt x="596" y="773"/>
                </a:lnTo>
                <a:lnTo>
                  <a:pt x="598" y="771"/>
                </a:lnTo>
                <a:lnTo>
                  <a:pt x="600" y="773"/>
                </a:lnTo>
                <a:lnTo>
                  <a:pt x="600" y="775"/>
                </a:lnTo>
                <a:lnTo>
                  <a:pt x="600" y="777"/>
                </a:lnTo>
                <a:lnTo>
                  <a:pt x="600" y="779"/>
                </a:lnTo>
                <a:lnTo>
                  <a:pt x="600" y="781"/>
                </a:lnTo>
                <a:lnTo>
                  <a:pt x="600" y="782"/>
                </a:lnTo>
                <a:lnTo>
                  <a:pt x="598" y="784"/>
                </a:lnTo>
                <a:lnTo>
                  <a:pt x="598" y="786"/>
                </a:lnTo>
                <a:lnTo>
                  <a:pt x="596" y="788"/>
                </a:lnTo>
                <a:lnTo>
                  <a:pt x="596" y="790"/>
                </a:lnTo>
                <a:lnTo>
                  <a:pt x="594" y="790"/>
                </a:lnTo>
                <a:lnTo>
                  <a:pt x="593" y="796"/>
                </a:lnTo>
                <a:lnTo>
                  <a:pt x="593" y="797"/>
                </a:lnTo>
                <a:lnTo>
                  <a:pt x="591" y="799"/>
                </a:lnTo>
                <a:lnTo>
                  <a:pt x="591" y="801"/>
                </a:lnTo>
                <a:lnTo>
                  <a:pt x="589" y="801"/>
                </a:lnTo>
                <a:lnTo>
                  <a:pt x="589" y="805"/>
                </a:lnTo>
                <a:lnTo>
                  <a:pt x="589" y="807"/>
                </a:lnTo>
                <a:lnTo>
                  <a:pt x="587" y="807"/>
                </a:lnTo>
                <a:lnTo>
                  <a:pt x="585" y="805"/>
                </a:lnTo>
                <a:lnTo>
                  <a:pt x="585" y="803"/>
                </a:lnTo>
                <a:lnTo>
                  <a:pt x="583" y="803"/>
                </a:lnTo>
                <a:lnTo>
                  <a:pt x="581" y="805"/>
                </a:lnTo>
                <a:lnTo>
                  <a:pt x="579" y="805"/>
                </a:lnTo>
                <a:lnTo>
                  <a:pt x="579" y="803"/>
                </a:lnTo>
                <a:lnTo>
                  <a:pt x="578" y="803"/>
                </a:lnTo>
                <a:lnTo>
                  <a:pt x="578" y="805"/>
                </a:lnTo>
                <a:lnTo>
                  <a:pt x="579" y="805"/>
                </a:lnTo>
                <a:lnTo>
                  <a:pt x="581" y="805"/>
                </a:lnTo>
                <a:lnTo>
                  <a:pt x="583" y="805"/>
                </a:lnTo>
                <a:lnTo>
                  <a:pt x="585" y="805"/>
                </a:lnTo>
                <a:lnTo>
                  <a:pt x="585" y="807"/>
                </a:lnTo>
                <a:lnTo>
                  <a:pt x="585" y="809"/>
                </a:lnTo>
                <a:lnTo>
                  <a:pt x="583" y="809"/>
                </a:lnTo>
                <a:lnTo>
                  <a:pt x="581" y="809"/>
                </a:lnTo>
                <a:lnTo>
                  <a:pt x="585" y="809"/>
                </a:lnTo>
                <a:lnTo>
                  <a:pt x="587" y="811"/>
                </a:lnTo>
                <a:lnTo>
                  <a:pt x="585" y="811"/>
                </a:lnTo>
                <a:lnTo>
                  <a:pt x="585" y="812"/>
                </a:lnTo>
                <a:lnTo>
                  <a:pt x="583" y="814"/>
                </a:lnTo>
                <a:lnTo>
                  <a:pt x="581" y="816"/>
                </a:lnTo>
                <a:lnTo>
                  <a:pt x="579" y="816"/>
                </a:lnTo>
                <a:lnTo>
                  <a:pt x="581" y="818"/>
                </a:lnTo>
                <a:lnTo>
                  <a:pt x="579" y="818"/>
                </a:lnTo>
                <a:lnTo>
                  <a:pt x="579" y="820"/>
                </a:lnTo>
                <a:lnTo>
                  <a:pt x="579" y="822"/>
                </a:lnTo>
                <a:lnTo>
                  <a:pt x="578" y="824"/>
                </a:lnTo>
                <a:lnTo>
                  <a:pt x="578" y="826"/>
                </a:lnTo>
                <a:lnTo>
                  <a:pt x="578" y="827"/>
                </a:lnTo>
                <a:lnTo>
                  <a:pt x="576" y="829"/>
                </a:lnTo>
                <a:lnTo>
                  <a:pt x="574" y="829"/>
                </a:lnTo>
                <a:lnTo>
                  <a:pt x="574" y="827"/>
                </a:lnTo>
                <a:lnTo>
                  <a:pt x="572" y="827"/>
                </a:lnTo>
                <a:lnTo>
                  <a:pt x="572" y="826"/>
                </a:lnTo>
                <a:lnTo>
                  <a:pt x="570" y="824"/>
                </a:lnTo>
                <a:lnTo>
                  <a:pt x="568" y="824"/>
                </a:lnTo>
                <a:lnTo>
                  <a:pt x="566" y="824"/>
                </a:lnTo>
                <a:lnTo>
                  <a:pt x="564" y="824"/>
                </a:lnTo>
                <a:lnTo>
                  <a:pt x="568" y="824"/>
                </a:lnTo>
                <a:lnTo>
                  <a:pt x="570" y="826"/>
                </a:lnTo>
                <a:lnTo>
                  <a:pt x="572" y="826"/>
                </a:lnTo>
                <a:lnTo>
                  <a:pt x="572" y="827"/>
                </a:lnTo>
                <a:lnTo>
                  <a:pt x="572" y="829"/>
                </a:lnTo>
                <a:lnTo>
                  <a:pt x="570" y="827"/>
                </a:lnTo>
                <a:lnTo>
                  <a:pt x="570" y="829"/>
                </a:lnTo>
                <a:lnTo>
                  <a:pt x="572" y="829"/>
                </a:lnTo>
                <a:lnTo>
                  <a:pt x="572" y="831"/>
                </a:lnTo>
                <a:lnTo>
                  <a:pt x="572" y="831"/>
                </a:lnTo>
                <a:lnTo>
                  <a:pt x="572" y="829"/>
                </a:lnTo>
                <a:lnTo>
                  <a:pt x="574" y="829"/>
                </a:lnTo>
                <a:lnTo>
                  <a:pt x="574" y="831"/>
                </a:lnTo>
                <a:lnTo>
                  <a:pt x="574" y="831"/>
                </a:lnTo>
                <a:lnTo>
                  <a:pt x="572" y="835"/>
                </a:lnTo>
                <a:lnTo>
                  <a:pt x="572" y="837"/>
                </a:lnTo>
                <a:lnTo>
                  <a:pt x="572" y="839"/>
                </a:lnTo>
                <a:lnTo>
                  <a:pt x="572" y="841"/>
                </a:lnTo>
                <a:lnTo>
                  <a:pt x="572" y="842"/>
                </a:lnTo>
                <a:lnTo>
                  <a:pt x="572" y="846"/>
                </a:lnTo>
                <a:lnTo>
                  <a:pt x="570" y="846"/>
                </a:lnTo>
                <a:lnTo>
                  <a:pt x="570" y="848"/>
                </a:lnTo>
                <a:lnTo>
                  <a:pt x="570" y="850"/>
                </a:lnTo>
                <a:lnTo>
                  <a:pt x="570" y="852"/>
                </a:lnTo>
                <a:lnTo>
                  <a:pt x="568" y="854"/>
                </a:lnTo>
                <a:lnTo>
                  <a:pt x="566" y="850"/>
                </a:lnTo>
                <a:lnTo>
                  <a:pt x="564" y="850"/>
                </a:lnTo>
                <a:lnTo>
                  <a:pt x="563" y="848"/>
                </a:lnTo>
                <a:lnTo>
                  <a:pt x="561" y="848"/>
                </a:lnTo>
                <a:lnTo>
                  <a:pt x="559" y="846"/>
                </a:lnTo>
                <a:lnTo>
                  <a:pt x="557" y="846"/>
                </a:lnTo>
                <a:lnTo>
                  <a:pt x="555" y="846"/>
                </a:lnTo>
                <a:lnTo>
                  <a:pt x="553" y="848"/>
                </a:lnTo>
                <a:lnTo>
                  <a:pt x="551" y="848"/>
                </a:lnTo>
                <a:lnTo>
                  <a:pt x="551" y="846"/>
                </a:lnTo>
                <a:lnTo>
                  <a:pt x="553" y="844"/>
                </a:lnTo>
                <a:lnTo>
                  <a:pt x="555" y="844"/>
                </a:lnTo>
                <a:lnTo>
                  <a:pt x="555" y="842"/>
                </a:lnTo>
                <a:lnTo>
                  <a:pt x="555" y="841"/>
                </a:lnTo>
                <a:lnTo>
                  <a:pt x="555" y="839"/>
                </a:lnTo>
                <a:lnTo>
                  <a:pt x="553" y="841"/>
                </a:lnTo>
                <a:lnTo>
                  <a:pt x="555" y="842"/>
                </a:lnTo>
                <a:lnTo>
                  <a:pt x="553" y="844"/>
                </a:lnTo>
                <a:lnTo>
                  <a:pt x="551" y="844"/>
                </a:lnTo>
                <a:lnTo>
                  <a:pt x="549" y="848"/>
                </a:lnTo>
                <a:lnTo>
                  <a:pt x="551" y="850"/>
                </a:lnTo>
                <a:lnTo>
                  <a:pt x="553" y="850"/>
                </a:lnTo>
                <a:lnTo>
                  <a:pt x="553" y="848"/>
                </a:lnTo>
                <a:lnTo>
                  <a:pt x="555" y="848"/>
                </a:lnTo>
                <a:lnTo>
                  <a:pt x="557" y="848"/>
                </a:lnTo>
                <a:lnTo>
                  <a:pt x="559" y="848"/>
                </a:lnTo>
                <a:lnTo>
                  <a:pt x="561" y="850"/>
                </a:lnTo>
                <a:lnTo>
                  <a:pt x="561" y="852"/>
                </a:lnTo>
                <a:lnTo>
                  <a:pt x="563" y="854"/>
                </a:lnTo>
                <a:lnTo>
                  <a:pt x="563" y="856"/>
                </a:lnTo>
                <a:lnTo>
                  <a:pt x="561" y="856"/>
                </a:lnTo>
                <a:lnTo>
                  <a:pt x="563" y="856"/>
                </a:lnTo>
                <a:lnTo>
                  <a:pt x="564" y="857"/>
                </a:lnTo>
                <a:lnTo>
                  <a:pt x="564" y="861"/>
                </a:lnTo>
                <a:lnTo>
                  <a:pt x="564" y="863"/>
                </a:lnTo>
                <a:lnTo>
                  <a:pt x="563" y="865"/>
                </a:lnTo>
                <a:lnTo>
                  <a:pt x="561" y="865"/>
                </a:lnTo>
                <a:lnTo>
                  <a:pt x="561" y="867"/>
                </a:lnTo>
                <a:lnTo>
                  <a:pt x="561" y="869"/>
                </a:lnTo>
                <a:lnTo>
                  <a:pt x="563" y="872"/>
                </a:lnTo>
                <a:lnTo>
                  <a:pt x="563" y="874"/>
                </a:lnTo>
                <a:lnTo>
                  <a:pt x="564" y="874"/>
                </a:lnTo>
                <a:lnTo>
                  <a:pt x="566" y="876"/>
                </a:lnTo>
                <a:lnTo>
                  <a:pt x="564" y="876"/>
                </a:lnTo>
                <a:lnTo>
                  <a:pt x="563" y="876"/>
                </a:lnTo>
                <a:lnTo>
                  <a:pt x="561" y="876"/>
                </a:lnTo>
                <a:lnTo>
                  <a:pt x="559" y="876"/>
                </a:lnTo>
                <a:lnTo>
                  <a:pt x="557" y="872"/>
                </a:lnTo>
                <a:lnTo>
                  <a:pt x="557" y="871"/>
                </a:lnTo>
                <a:lnTo>
                  <a:pt x="555" y="869"/>
                </a:lnTo>
                <a:lnTo>
                  <a:pt x="553" y="869"/>
                </a:lnTo>
                <a:lnTo>
                  <a:pt x="553" y="867"/>
                </a:lnTo>
                <a:lnTo>
                  <a:pt x="553" y="865"/>
                </a:lnTo>
                <a:lnTo>
                  <a:pt x="553" y="867"/>
                </a:lnTo>
                <a:lnTo>
                  <a:pt x="551" y="867"/>
                </a:lnTo>
                <a:lnTo>
                  <a:pt x="551" y="869"/>
                </a:lnTo>
                <a:lnTo>
                  <a:pt x="553" y="869"/>
                </a:lnTo>
                <a:lnTo>
                  <a:pt x="553" y="871"/>
                </a:lnTo>
                <a:lnTo>
                  <a:pt x="553" y="872"/>
                </a:lnTo>
                <a:lnTo>
                  <a:pt x="555" y="872"/>
                </a:lnTo>
                <a:lnTo>
                  <a:pt x="555" y="874"/>
                </a:lnTo>
                <a:lnTo>
                  <a:pt x="555" y="876"/>
                </a:lnTo>
                <a:lnTo>
                  <a:pt x="555" y="876"/>
                </a:lnTo>
                <a:lnTo>
                  <a:pt x="557" y="876"/>
                </a:lnTo>
                <a:lnTo>
                  <a:pt x="557" y="878"/>
                </a:lnTo>
                <a:lnTo>
                  <a:pt x="559" y="878"/>
                </a:lnTo>
                <a:lnTo>
                  <a:pt x="559" y="880"/>
                </a:lnTo>
                <a:lnTo>
                  <a:pt x="561" y="880"/>
                </a:lnTo>
                <a:lnTo>
                  <a:pt x="563" y="880"/>
                </a:lnTo>
                <a:lnTo>
                  <a:pt x="563" y="882"/>
                </a:lnTo>
                <a:lnTo>
                  <a:pt x="561" y="882"/>
                </a:lnTo>
                <a:lnTo>
                  <a:pt x="559" y="882"/>
                </a:lnTo>
                <a:lnTo>
                  <a:pt x="557" y="882"/>
                </a:lnTo>
                <a:lnTo>
                  <a:pt x="555" y="880"/>
                </a:lnTo>
                <a:lnTo>
                  <a:pt x="553" y="878"/>
                </a:lnTo>
                <a:lnTo>
                  <a:pt x="555" y="880"/>
                </a:lnTo>
                <a:lnTo>
                  <a:pt x="557" y="882"/>
                </a:lnTo>
                <a:lnTo>
                  <a:pt x="557" y="884"/>
                </a:lnTo>
                <a:lnTo>
                  <a:pt x="555" y="884"/>
                </a:lnTo>
                <a:lnTo>
                  <a:pt x="555" y="882"/>
                </a:lnTo>
                <a:lnTo>
                  <a:pt x="553" y="882"/>
                </a:lnTo>
                <a:lnTo>
                  <a:pt x="553" y="880"/>
                </a:lnTo>
                <a:lnTo>
                  <a:pt x="551" y="880"/>
                </a:lnTo>
                <a:lnTo>
                  <a:pt x="551" y="878"/>
                </a:lnTo>
                <a:lnTo>
                  <a:pt x="551" y="876"/>
                </a:lnTo>
                <a:lnTo>
                  <a:pt x="548" y="876"/>
                </a:lnTo>
                <a:lnTo>
                  <a:pt x="546" y="874"/>
                </a:lnTo>
                <a:lnTo>
                  <a:pt x="546" y="872"/>
                </a:lnTo>
                <a:lnTo>
                  <a:pt x="544" y="872"/>
                </a:lnTo>
                <a:lnTo>
                  <a:pt x="544" y="874"/>
                </a:lnTo>
                <a:lnTo>
                  <a:pt x="542" y="874"/>
                </a:lnTo>
                <a:lnTo>
                  <a:pt x="540" y="872"/>
                </a:lnTo>
                <a:lnTo>
                  <a:pt x="538" y="872"/>
                </a:lnTo>
                <a:lnTo>
                  <a:pt x="538" y="874"/>
                </a:lnTo>
                <a:lnTo>
                  <a:pt x="540" y="874"/>
                </a:lnTo>
                <a:lnTo>
                  <a:pt x="540" y="876"/>
                </a:lnTo>
                <a:lnTo>
                  <a:pt x="542" y="876"/>
                </a:lnTo>
                <a:lnTo>
                  <a:pt x="544" y="876"/>
                </a:lnTo>
                <a:lnTo>
                  <a:pt x="544" y="876"/>
                </a:lnTo>
                <a:lnTo>
                  <a:pt x="548" y="880"/>
                </a:lnTo>
                <a:lnTo>
                  <a:pt x="549" y="882"/>
                </a:lnTo>
                <a:lnTo>
                  <a:pt x="549" y="884"/>
                </a:lnTo>
                <a:lnTo>
                  <a:pt x="548" y="886"/>
                </a:lnTo>
                <a:lnTo>
                  <a:pt x="548" y="884"/>
                </a:lnTo>
                <a:lnTo>
                  <a:pt x="546" y="884"/>
                </a:lnTo>
                <a:lnTo>
                  <a:pt x="544" y="884"/>
                </a:lnTo>
                <a:lnTo>
                  <a:pt x="544" y="882"/>
                </a:lnTo>
                <a:lnTo>
                  <a:pt x="544" y="880"/>
                </a:lnTo>
                <a:lnTo>
                  <a:pt x="542" y="880"/>
                </a:lnTo>
                <a:lnTo>
                  <a:pt x="542" y="882"/>
                </a:lnTo>
                <a:lnTo>
                  <a:pt x="544" y="884"/>
                </a:lnTo>
                <a:lnTo>
                  <a:pt x="542" y="884"/>
                </a:lnTo>
                <a:lnTo>
                  <a:pt x="540" y="882"/>
                </a:lnTo>
                <a:lnTo>
                  <a:pt x="538" y="878"/>
                </a:lnTo>
                <a:lnTo>
                  <a:pt x="536" y="878"/>
                </a:lnTo>
                <a:lnTo>
                  <a:pt x="536" y="876"/>
                </a:lnTo>
                <a:lnTo>
                  <a:pt x="536" y="876"/>
                </a:lnTo>
                <a:lnTo>
                  <a:pt x="534" y="874"/>
                </a:lnTo>
                <a:lnTo>
                  <a:pt x="533" y="871"/>
                </a:lnTo>
                <a:lnTo>
                  <a:pt x="531" y="869"/>
                </a:lnTo>
                <a:lnTo>
                  <a:pt x="533" y="872"/>
                </a:lnTo>
                <a:lnTo>
                  <a:pt x="533" y="874"/>
                </a:lnTo>
                <a:lnTo>
                  <a:pt x="534" y="874"/>
                </a:lnTo>
                <a:lnTo>
                  <a:pt x="534" y="876"/>
                </a:lnTo>
                <a:lnTo>
                  <a:pt x="534" y="876"/>
                </a:lnTo>
                <a:lnTo>
                  <a:pt x="534" y="878"/>
                </a:lnTo>
                <a:lnTo>
                  <a:pt x="536" y="880"/>
                </a:lnTo>
                <a:lnTo>
                  <a:pt x="536" y="882"/>
                </a:lnTo>
                <a:lnTo>
                  <a:pt x="536" y="884"/>
                </a:lnTo>
                <a:lnTo>
                  <a:pt x="538" y="886"/>
                </a:lnTo>
                <a:lnTo>
                  <a:pt x="538" y="887"/>
                </a:lnTo>
                <a:lnTo>
                  <a:pt x="536" y="889"/>
                </a:lnTo>
                <a:lnTo>
                  <a:pt x="534" y="887"/>
                </a:lnTo>
                <a:lnTo>
                  <a:pt x="533" y="887"/>
                </a:lnTo>
                <a:lnTo>
                  <a:pt x="533" y="886"/>
                </a:lnTo>
                <a:lnTo>
                  <a:pt x="533" y="884"/>
                </a:lnTo>
                <a:lnTo>
                  <a:pt x="531" y="882"/>
                </a:lnTo>
                <a:lnTo>
                  <a:pt x="531" y="880"/>
                </a:lnTo>
                <a:lnTo>
                  <a:pt x="523" y="876"/>
                </a:lnTo>
                <a:lnTo>
                  <a:pt x="518" y="876"/>
                </a:lnTo>
                <a:lnTo>
                  <a:pt x="486" y="882"/>
                </a:lnTo>
                <a:lnTo>
                  <a:pt x="471" y="886"/>
                </a:lnTo>
                <a:lnTo>
                  <a:pt x="463" y="887"/>
                </a:lnTo>
                <a:lnTo>
                  <a:pt x="454" y="889"/>
                </a:lnTo>
                <a:lnTo>
                  <a:pt x="439" y="893"/>
                </a:lnTo>
                <a:lnTo>
                  <a:pt x="431" y="895"/>
                </a:lnTo>
                <a:lnTo>
                  <a:pt x="426" y="899"/>
                </a:lnTo>
                <a:lnTo>
                  <a:pt x="409" y="902"/>
                </a:lnTo>
                <a:lnTo>
                  <a:pt x="396" y="908"/>
                </a:lnTo>
                <a:lnTo>
                  <a:pt x="388" y="910"/>
                </a:lnTo>
                <a:lnTo>
                  <a:pt x="384" y="910"/>
                </a:lnTo>
                <a:lnTo>
                  <a:pt x="381" y="912"/>
                </a:lnTo>
                <a:lnTo>
                  <a:pt x="367" y="916"/>
                </a:lnTo>
                <a:lnTo>
                  <a:pt x="360" y="914"/>
                </a:lnTo>
                <a:lnTo>
                  <a:pt x="358" y="912"/>
                </a:lnTo>
                <a:lnTo>
                  <a:pt x="356" y="904"/>
                </a:lnTo>
                <a:lnTo>
                  <a:pt x="356" y="906"/>
                </a:lnTo>
                <a:lnTo>
                  <a:pt x="354" y="904"/>
                </a:lnTo>
                <a:lnTo>
                  <a:pt x="352" y="904"/>
                </a:lnTo>
                <a:lnTo>
                  <a:pt x="351" y="906"/>
                </a:lnTo>
                <a:lnTo>
                  <a:pt x="349" y="906"/>
                </a:lnTo>
                <a:lnTo>
                  <a:pt x="347" y="908"/>
                </a:lnTo>
                <a:lnTo>
                  <a:pt x="345" y="906"/>
                </a:lnTo>
                <a:lnTo>
                  <a:pt x="343" y="906"/>
                </a:lnTo>
                <a:lnTo>
                  <a:pt x="341" y="906"/>
                </a:lnTo>
                <a:lnTo>
                  <a:pt x="339" y="906"/>
                </a:lnTo>
                <a:lnTo>
                  <a:pt x="337" y="906"/>
                </a:lnTo>
                <a:lnTo>
                  <a:pt x="336" y="906"/>
                </a:lnTo>
                <a:lnTo>
                  <a:pt x="334" y="906"/>
                </a:lnTo>
                <a:lnTo>
                  <a:pt x="334" y="906"/>
                </a:lnTo>
                <a:lnTo>
                  <a:pt x="332" y="906"/>
                </a:lnTo>
                <a:lnTo>
                  <a:pt x="332" y="908"/>
                </a:lnTo>
                <a:lnTo>
                  <a:pt x="330" y="908"/>
                </a:lnTo>
                <a:lnTo>
                  <a:pt x="328" y="910"/>
                </a:lnTo>
                <a:lnTo>
                  <a:pt x="326" y="910"/>
                </a:lnTo>
                <a:lnTo>
                  <a:pt x="326" y="912"/>
                </a:lnTo>
                <a:lnTo>
                  <a:pt x="324" y="912"/>
                </a:lnTo>
                <a:lnTo>
                  <a:pt x="324" y="914"/>
                </a:lnTo>
                <a:lnTo>
                  <a:pt x="322" y="914"/>
                </a:lnTo>
                <a:lnTo>
                  <a:pt x="322" y="916"/>
                </a:lnTo>
                <a:lnTo>
                  <a:pt x="321" y="916"/>
                </a:lnTo>
                <a:lnTo>
                  <a:pt x="319" y="917"/>
                </a:lnTo>
                <a:lnTo>
                  <a:pt x="319" y="919"/>
                </a:lnTo>
                <a:lnTo>
                  <a:pt x="319" y="921"/>
                </a:lnTo>
                <a:lnTo>
                  <a:pt x="317" y="921"/>
                </a:lnTo>
                <a:lnTo>
                  <a:pt x="317" y="923"/>
                </a:lnTo>
                <a:lnTo>
                  <a:pt x="317" y="925"/>
                </a:lnTo>
                <a:lnTo>
                  <a:pt x="317" y="927"/>
                </a:lnTo>
                <a:lnTo>
                  <a:pt x="317" y="929"/>
                </a:lnTo>
                <a:lnTo>
                  <a:pt x="317" y="931"/>
                </a:lnTo>
                <a:lnTo>
                  <a:pt x="317" y="932"/>
                </a:lnTo>
                <a:lnTo>
                  <a:pt x="315" y="932"/>
                </a:lnTo>
                <a:lnTo>
                  <a:pt x="313" y="934"/>
                </a:lnTo>
                <a:lnTo>
                  <a:pt x="311" y="936"/>
                </a:lnTo>
                <a:lnTo>
                  <a:pt x="311" y="938"/>
                </a:lnTo>
                <a:lnTo>
                  <a:pt x="311" y="940"/>
                </a:lnTo>
                <a:lnTo>
                  <a:pt x="309" y="940"/>
                </a:lnTo>
                <a:lnTo>
                  <a:pt x="309" y="942"/>
                </a:lnTo>
                <a:lnTo>
                  <a:pt x="309" y="944"/>
                </a:lnTo>
                <a:lnTo>
                  <a:pt x="309" y="946"/>
                </a:lnTo>
                <a:lnTo>
                  <a:pt x="307" y="947"/>
                </a:lnTo>
                <a:lnTo>
                  <a:pt x="307" y="949"/>
                </a:lnTo>
                <a:lnTo>
                  <a:pt x="306" y="951"/>
                </a:lnTo>
                <a:lnTo>
                  <a:pt x="304" y="953"/>
                </a:lnTo>
                <a:lnTo>
                  <a:pt x="302" y="953"/>
                </a:lnTo>
                <a:lnTo>
                  <a:pt x="302" y="955"/>
                </a:lnTo>
                <a:lnTo>
                  <a:pt x="300" y="955"/>
                </a:lnTo>
                <a:lnTo>
                  <a:pt x="298" y="955"/>
                </a:lnTo>
                <a:lnTo>
                  <a:pt x="296" y="955"/>
                </a:lnTo>
                <a:lnTo>
                  <a:pt x="294" y="957"/>
                </a:lnTo>
                <a:lnTo>
                  <a:pt x="292" y="957"/>
                </a:lnTo>
                <a:lnTo>
                  <a:pt x="291" y="955"/>
                </a:lnTo>
                <a:lnTo>
                  <a:pt x="289" y="955"/>
                </a:lnTo>
                <a:lnTo>
                  <a:pt x="287" y="955"/>
                </a:lnTo>
                <a:lnTo>
                  <a:pt x="285" y="955"/>
                </a:lnTo>
                <a:lnTo>
                  <a:pt x="285" y="957"/>
                </a:lnTo>
                <a:lnTo>
                  <a:pt x="283" y="957"/>
                </a:lnTo>
                <a:lnTo>
                  <a:pt x="281" y="957"/>
                </a:lnTo>
                <a:lnTo>
                  <a:pt x="279" y="957"/>
                </a:lnTo>
                <a:lnTo>
                  <a:pt x="277" y="957"/>
                </a:lnTo>
                <a:lnTo>
                  <a:pt x="277" y="955"/>
                </a:lnTo>
                <a:lnTo>
                  <a:pt x="276" y="955"/>
                </a:lnTo>
                <a:lnTo>
                  <a:pt x="274" y="957"/>
                </a:lnTo>
                <a:lnTo>
                  <a:pt x="272" y="957"/>
                </a:lnTo>
                <a:lnTo>
                  <a:pt x="270" y="957"/>
                </a:lnTo>
                <a:lnTo>
                  <a:pt x="268" y="955"/>
                </a:lnTo>
                <a:lnTo>
                  <a:pt x="266" y="955"/>
                </a:lnTo>
                <a:lnTo>
                  <a:pt x="264" y="953"/>
                </a:lnTo>
                <a:lnTo>
                  <a:pt x="262" y="951"/>
                </a:lnTo>
                <a:lnTo>
                  <a:pt x="264" y="949"/>
                </a:lnTo>
                <a:lnTo>
                  <a:pt x="264" y="947"/>
                </a:lnTo>
                <a:lnTo>
                  <a:pt x="264" y="946"/>
                </a:lnTo>
                <a:lnTo>
                  <a:pt x="264" y="944"/>
                </a:lnTo>
                <a:lnTo>
                  <a:pt x="264" y="942"/>
                </a:lnTo>
                <a:lnTo>
                  <a:pt x="266" y="940"/>
                </a:lnTo>
                <a:lnTo>
                  <a:pt x="268" y="938"/>
                </a:lnTo>
                <a:lnTo>
                  <a:pt x="268" y="936"/>
                </a:lnTo>
                <a:lnTo>
                  <a:pt x="270" y="934"/>
                </a:lnTo>
                <a:lnTo>
                  <a:pt x="270" y="932"/>
                </a:lnTo>
                <a:lnTo>
                  <a:pt x="268" y="931"/>
                </a:lnTo>
                <a:lnTo>
                  <a:pt x="268" y="929"/>
                </a:lnTo>
                <a:lnTo>
                  <a:pt x="266" y="927"/>
                </a:lnTo>
                <a:lnTo>
                  <a:pt x="266" y="925"/>
                </a:lnTo>
                <a:lnTo>
                  <a:pt x="266" y="923"/>
                </a:lnTo>
                <a:lnTo>
                  <a:pt x="266" y="921"/>
                </a:lnTo>
                <a:lnTo>
                  <a:pt x="264" y="921"/>
                </a:lnTo>
                <a:lnTo>
                  <a:pt x="262" y="919"/>
                </a:lnTo>
                <a:lnTo>
                  <a:pt x="264" y="919"/>
                </a:lnTo>
                <a:lnTo>
                  <a:pt x="264" y="917"/>
                </a:lnTo>
                <a:lnTo>
                  <a:pt x="262" y="916"/>
                </a:lnTo>
                <a:lnTo>
                  <a:pt x="262" y="914"/>
                </a:lnTo>
                <a:lnTo>
                  <a:pt x="262" y="912"/>
                </a:lnTo>
                <a:lnTo>
                  <a:pt x="262" y="910"/>
                </a:lnTo>
                <a:lnTo>
                  <a:pt x="262" y="908"/>
                </a:lnTo>
                <a:lnTo>
                  <a:pt x="262" y="906"/>
                </a:lnTo>
                <a:lnTo>
                  <a:pt x="262" y="904"/>
                </a:lnTo>
                <a:lnTo>
                  <a:pt x="261" y="904"/>
                </a:lnTo>
                <a:lnTo>
                  <a:pt x="259" y="904"/>
                </a:lnTo>
                <a:lnTo>
                  <a:pt x="257" y="904"/>
                </a:lnTo>
                <a:lnTo>
                  <a:pt x="255" y="902"/>
                </a:lnTo>
                <a:lnTo>
                  <a:pt x="253" y="902"/>
                </a:lnTo>
                <a:lnTo>
                  <a:pt x="253" y="901"/>
                </a:lnTo>
                <a:lnTo>
                  <a:pt x="251" y="901"/>
                </a:lnTo>
                <a:lnTo>
                  <a:pt x="251" y="899"/>
                </a:lnTo>
                <a:lnTo>
                  <a:pt x="249" y="897"/>
                </a:lnTo>
                <a:lnTo>
                  <a:pt x="249" y="895"/>
                </a:lnTo>
                <a:lnTo>
                  <a:pt x="247" y="895"/>
                </a:lnTo>
                <a:lnTo>
                  <a:pt x="246" y="893"/>
                </a:lnTo>
                <a:lnTo>
                  <a:pt x="244" y="893"/>
                </a:lnTo>
                <a:lnTo>
                  <a:pt x="244" y="891"/>
                </a:lnTo>
                <a:lnTo>
                  <a:pt x="242" y="891"/>
                </a:lnTo>
                <a:lnTo>
                  <a:pt x="242" y="889"/>
                </a:lnTo>
                <a:lnTo>
                  <a:pt x="240" y="889"/>
                </a:lnTo>
                <a:lnTo>
                  <a:pt x="238" y="887"/>
                </a:lnTo>
                <a:lnTo>
                  <a:pt x="238" y="886"/>
                </a:lnTo>
                <a:lnTo>
                  <a:pt x="236" y="884"/>
                </a:lnTo>
                <a:lnTo>
                  <a:pt x="234" y="882"/>
                </a:lnTo>
                <a:lnTo>
                  <a:pt x="234" y="880"/>
                </a:lnTo>
                <a:lnTo>
                  <a:pt x="232" y="880"/>
                </a:lnTo>
                <a:lnTo>
                  <a:pt x="231" y="878"/>
                </a:lnTo>
                <a:lnTo>
                  <a:pt x="229" y="878"/>
                </a:lnTo>
                <a:lnTo>
                  <a:pt x="227" y="878"/>
                </a:lnTo>
                <a:lnTo>
                  <a:pt x="225" y="878"/>
                </a:lnTo>
                <a:lnTo>
                  <a:pt x="225" y="876"/>
                </a:lnTo>
                <a:lnTo>
                  <a:pt x="223" y="876"/>
                </a:lnTo>
                <a:lnTo>
                  <a:pt x="221" y="876"/>
                </a:lnTo>
                <a:lnTo>
                  <a:pt x="219" y="874"/>
                </a:lnTo>
                <a:lnTo>
                  <a:pt x="217" y="874"/>
                </a:lnTo>
                <a:lnTo>
                  <a:pt x="216" y="872"/>
                </a:lnTo>
                <a:lnTo>
                  <a:pt x="214" y="871"/>
                </a:lnTo>
                <a:lnTo>
                  <a:pt x="212" y="869"/>
                </a:lnTo>
                <a:lnTo>
                  <a:pt x="210" y="867"/>
                </a:lnTo>
                <a:lnTo>
                  <a:pt x="208" y="865"/>
                </a:lnTo>
                <a:lnTo>
                  <a:pt x="208" y="863"/>
                </a:lnTo>
                <a:lnTo>
                  <a:pt x="206" y="863"/>
                </a:lnTo>
                <a:lnTo>
                  <a:pt x="206" y="861"/>
                </a:lnTo>
                <a:lnTo>
                  <a:pt x="204" y="859"/>
                </a:lnTo>
                <a:lnTo>
                  <a:pt x="202" y="857"/>
                </a:lnTo>
                <a:lnTo>
                  <a:pt x="201" y="856"/>
                </a:lnTo>
                <a:lnTo>
                  <a:pt x="201" y="854"/>
                </a:lnTo>
                <a:lnTo>
                  <a:pt x="199" y="854"/>
                </a:lnTo>
                <a:lnTo>
                  <a:pt x="197" y="852"/>
                </a:lnTo>
                <a:lnTo>
                  <a:pt x="195" y="850"/>
                </a:lnTo>
                <a:lnTo>
                  <a:pt x="193" y="850"/>
                </a:lnTo>
                <a:lnTo>
                  <a:pt x="191" y="848"/>
                </a:lnTo>
                <a:lnTo>
                  <a:pt x="191" y="848"/>
                </a:lnTo>
                <a:lnTo>
                  <a:pt x="191" y="846"/>
                </a:lnTo>
                <a:lnTo>
                  <a:pt x="189" y="846"/>
                </a:lnTo>
                <a:lnTo>
                  <a:pt x="187" y="844"/>
                </a:lnTo>
                <a:lnTo>
                  <a:pt x="186" y="842"/>
                </a:lnTo>
                <a:lnTo>
                  <a:pt x="184" y="841"/>
                </a:lnTo>
                <a:lnTo>
                  <a:pt x="182" y="839"/>
                </a:lnTo>
                <a:lnTo>
                  <a:pt x="180" y="839"/>
                </a:lnTo>
                <a:lnTo>
                  <a:pt x="180" y="837"/>
                </a:lnTo>
                <a:lnTo>
                  <a:pt x="178" y="837"/>
                </a:lnTo>
                <a:lnTo>
                  <a:pt x="176" y="835"/>
                </a:lnTo>
                <a:lnTo>
                  <a:pt x="174" y="833"/>
                </a:lnTo>
                <a:lnTo>
                  <a:pt x="172" y="833"/>
                </a:lnTo>
                <a:lnTo>
                  <a:pt x="171" y="831"/>
                </a:lnTo>
                <a:lnTo>
                  <a:pt x="169" y="831"/>
                </a:lnTo>
                <a:lnTo>
                  <a:pt x="167" y="831"/>
                </a:lnTo>
                <a:lnTo>
                  <a:pt x="165" y="831"/>
                </a:lnTo>
                <a:lnTo>
                  <a:pt x="165" y="831"/>
                </a:lnTo>
                <a:lnTo>
                  <a:pt x="163" y="831"/>
                </a:lnTo>
                <a:lnTo>
                  <a:pt x="161" y="831"/>
                </a:lnTo>
                <a:lnTo>
                  <a:pt x="159" y="831"/>
                </a:lnTo>
                <a:lnTo>
                  <a:pt x="157" y="829"/>
                </a:lnTo>
                <a:lnTo>
                  <a:pt x="156" y="829"/>
                </a:lnTo>
                <a:lnTo>
                  <a:pt x="154" y="829"/>
                </a:lnTo>
                <a:lnTo>
                  <a:pt x="152" y="827"/>
                </a:lnTo>
                <a:lnTo>
                  <a:pt x="150" y="827"/>
                </a:lnTo>
                <a:lnTo>
                  <a:pt x="148" y="827"/>
                </a:lnTo>
                <a:lnTo>
                  <a:pt x="146" y="827"/>
                </a:lnTo>
                <a:lnTo>
                  <a:pt x="144" y="827"/>
                </a:lnTo>
                <a:lnTo>
                  <a:pt x="142" y="827"/>
                </a:lnTo>
                <a:lnTo>
                  <a:pt x="142" y="826"/>
                </a:lnTo>
                <a:lnTo>
                  <a:pt x="141" y="826"/>
                </a:lnTo>
                <a:lnTo>
                  <a:pt x="139" y="826"/>
                </a:lnTo>
                <a:lnTo>
                  <a:pt x="135" y="826"/>
                </a:lnTo>
                <a:lnTo>
                  <a:pt x="131" y="824"/>
                </a:lnTo>
                <a:lnTo>
                  <a:pt x="127" y="824"/>
                </a:lnTo>
                <a:lnTo>
                  <a:pt x="124" y="824"/>
                </a:lnTo>
                <a:lnTo>
                  <a:pt x="120" y="822"/>
                </a:lnTo>
                <a:lnTo>
                  <a:pt x="116" y="820"/>
                </a:lnTo>
                <a:lnTo>
                  <a:pt x="114" y="820"/>
                </a:lnTo>
                <a:lnTo>
                  <a:pt x="111" y="820"/>
                </a:lnTo>
                <a:lnTo>
                  <a:pt x="107" y="818"/>
                </a:lnTo>
                <a:lnTo>
                  <a:pt x="105" y="818"/>
                </a:lnTo>
                <a:lnTo>
                  <a:pt x="103" y="818"/>
                </a:lnTo>
                <a:lnTo>
                  <a:pt x="101" y="816"/>
                </a:lnTo>
                <a:lnTo>
                  <a:pt x="99" y="816"/>
                </a:lnTo>
                <a:lnTo>
                  <a:pt x="97" y="816"/>
                </a:lnTo>
                <a:lnTo>
                  <a:pt x="96" y="814"/>
                </a:lnTo>
                <a:lnTo>
                  <a:pt x="96" y="814"/>
                </a:lnTo>
                <a:lnTo>
                  <a:pt x="94" y="814"/>
                </a:lnTo>
                <a:lnTo>
                  <a:pt x="92" y="812"/>
                </a:lnTo>
                <a:lnTo>
                  <a:pt x="90" y="812"/>
                </a:lnTo>
                <a:lnTo>
                  <a:pt x="88" y="811"/>
                </a:lnTo>
                <a:lnTo>
                  <a:pt x="86" y="811"/>
                </a:lnTo>
                <a:lnTo>
                  <a:pt x="84" y="811"/>
                </a:lnTo>
                <a:lnTo>
                  <a:pt x="81" y="809"/>
                </a:lnTo>
                <a:lnTo>
                  <a:pt x="81" y="807"/>
                </a:lnTo>
                <a:lnTo>
                  <a:pt x="79" y="807"/>
                </a:lnTo>
                <a:lnTo>
                  <a:pt x="77" y="805"/>
                </a:lnTo>
                <a:lnTo>
                  <a:pt x="73" y="805"/>
                </a:lnTo>
                <a:lnTo>
                  <a:pt x="67" y="803"/>
                </a:lnTo>
                <a:lnTo>
                  <a:pt x="60" y="797"/>
                </a:lnTo>
                <a:lnTo>
                  <a:pt x="54" y="794"/>
                </a:lnTo>
                <a:lnTo>
                  <a:pt x="49" y="786"/>
                </a:lnTo>
                <a:lnTo>
                  <a:pt x="41" y="784"/>
                </a:lnTo>
                <a:lnTo>
                  <a:pt x="36" y="779"/>
                </a:lnTo>
                <a:lnTo>
                  <a:pt x="28" y="771"/>
                </a:lnTo>
                <a:lnTo>
                  <a:pt x="22" y="767"/>
                </a:lnTo>
                <a:lnTo>
                  <a:pt x="17" y="764"/>
                </a:lnTo>
                <a:lnTo>
                  <a:pt x="7" y="760"/>
                </a:lnTo>
                <a:lnTo>
                  <a:pt x="6" y="758"/>
                </a:lnTo>
                <a:lnTo>
                  <a:pt x="6" y="756"/>
                </a:lnTo>
                <a:lnTo>
                  <a:pt x="4" y="754"/>
                </a:lnTo>
                <a:lnTo>
                  <a:pt x="0" y="751"/>
                </a:lnTo>
                <a:lnTo>
                  <a:pt x="2" y="747"/>
                </a:lnTo>
                <a:lnTo>
                  <a:pt x="6" y="739"/>
                </a:lnTo>
                <a:lnTo>
                  <a:pt x="6" y="736"/>
                </a:lnTo>
                <a:lnTo>
                  <a:pt x="9" y="734"/>
                </a:lnTo>
                <a:lnTo>
                  <a:pt x="9" y="730"/>
                </a:lnTo>
                <a:lnTo>
                  <a:pt x="11" y="728"/>
                </a:lnTo>
                <a:lnTo>
                  <a:pt x="28" y="683"/>
                </a:lnTo>
                <a:lnTo>
                  <a:pt x="28" y="677"/>
                </a:lnTo>
                <a:lnTo>
                  <a:pt x="28" y="676"/>
                </a:lnTo>
                <a:lnTo>
                  <a:pt x="28" y="674"/>
                </a:lnTo>
                <a:lnTo>
                  <a:pt x="28" y="670"/>
                </a:lnTo>
                <a:lnTo>
                  <a:pt x="28" y="666"/>
                </a:lnTo>
                <a:lnTo>
                  <a:pt x="28" y="662"/>
                </a:lnTo>
                <a:lnTo>
                  <a:pt x="28" y="657"/>
                </a:lnTo>
                <a:lnTo>
                  <a:pt x="28" y="653"/>
                </a:lnTo>
                <a:lnTo>
                  <a:pt x="28" y="647"/>
                </a:lnTo>
                <a:lnTo>
                  <a:pt x="30" y="642"/>
                </a:lnTo>
                <a:lnTo>
                  <a:pt x="32" y="638"/>
                </a:lnTo>
                <a:lnTo>
                  <a:pt x="34" y="634"/>
                </a:lnTo>
                <a:lnTo>
                  <a:pt x="37" y="632"/>
                </a:lnTo>
                <a:lnTo>
                  <a:pt x="43" y="629"/>
                </a:lnTo>
                <a:lnTo>
                  <a:pt x="49" y="627"/>
                </a:lnTo>
                <a:lnTo>
                  <a:pt x="56" y="625"/>
                </a:lnTo>
                <a:lnTo>
                  <a:pt x="77" y="617"/>
                </a:lnTo>
                <a:lnTo>
                  <a:pt x="79" y="619"/>
                </a:lnTo>
                <a:lnTo>
                  <a:pt x="81" y="619"/>
                </a:lnTo>
                <a:lnTo>
                  <a:pt x="84" y="619"/>
                </a:lnTo>
                <a:lnTo>
                  <a:pt x="86" y="619"/>
                </a:lnTo>
                <a:lnTo>
                  <a:pt x="90" y="617"/>
                </a:lnTo>
                <a:lnTo>
                  <a:pt x="96" y="619"/>
                </a:lnTo>
                <a:lnTo>
                  <a:pt x="97" y="617"/>
                </a:lnTo>
                <a:lnTo>
                  <a:pt x="99" y="617"/>
                </a:lnTo>
                <a:lnTo>
                  <a:pt x="101" y="619"/>
                </a:lnTo>
                <a:lnTo>
                  <a:pt x="103" y="619"/>
                </a:lnTo>
                <a:lnTo>
                  <a:pt x="103" y="621"/>
                </a:lnTo>
                <a:lnTo>
                  <a:pt x="107" y="623"/>
                </a:lnTo>
                <a:lnTo>
                  <a:pt x="112" y="623"/>
                </a:lnTo>
                <a:lnTo>
                  <a:pt x="118" y="623"/>
                </a:lnTo>
                <a:lnTo>
                  <a:pt x="120" y="623"/>
                </a:lnTo>
                <a:lnTo>
                  <a:pt x="122" y="623"/>
                </a:lnTo>
                <a:lnTo>
                  <a:pt x="124" y="623"/>
                </a:lnTo>
                <a:lnTo>
                  <a:pt x="126" y="621"/>
                </a:lnTo>
                <a:lnTo>
                  <a:pt x="127" y="621"/>
                </a:lnTo>
                <a:lnTo>
                  <a:pt x="129" y="619"/>
                </a:lnTo>
                <a:lnTo>
                  <a:pt x="131" y="619"/>
                </a:lnTo>
                <a:lnTo>
                  <a:pt x="133" y="619"/>
                </a:lnTo>
                <a:lnTo>
                  <a:pt x="135" y="619"/>
                </a:lnTo>
                <a:lnTo>
                  <a:pt x="137" y="617"/>
                </a:lnTo>
                <a:lnTo>
                  <a:pt x="139" y="617"/>
                </a:lnTo>
                <a:lnTo>
                  <a:pt x="141" y="617"/>
                </a:lnTo>
                <a:lnTo>
                  <a:pt x="142" y="617"/>
                </a:lnTo>
                <a:lnTo>
                  <a:pt x="142" y="615"/>
                </a:lnTo>
                <a:lnTo>
                  <a:pt x="144" y="615"/>
                </a:lnTo>
                <a:lnTo>
                  <a:pt x="148" y="614"/>
                </a:lnTo>
                <a:lnTo>
                  <a:pt x="152" y="612"/>
                </a:lnTo>
                <a:lnTo>
                  <a:pt x="154" y="612"/>
                </a:lnTo>
                <a:lnTo>
                  <a:pt x="157" y="612"/>
                </a:lnTo>
                <a:lnTo>
                  <a:pt x="159" y="612"/>
                </a:lnTo>
                <a:lnTo>
                  <a:pt x="161" y="612"/>
                </a:lnTo>
                <a:lnTo>
                  <a:pt x="163" y="610"/>
                </a:lnTo>
                <a:lnTo>
                  <a:pt x="165" y="610"/>
                </a:lnTo>
                <a:lnTo>
                  <a:pt x="167" y="610"/>
                </a:lnTo>
                <a:lnTo>
                  <a:pt x="169" y="610"/>
                </a:lnTo>
                <a:lnTo>
                  <a:pt x="172" y="612"/>
                </a:lnTo>
                <a:lnTo>
                  <a:pt x="174" y="612"/>
                </a:lnTo>
                <a:lnTo>
                  <a:pt x="176" y="610"/>
                </a:lnTo>
                <a:lnTo>
                  <a:pt x="182" y="608"/>
                </a:lnTo>
                <a:lnTo>
                  <a:pt x="186" y="608"/>
                </a:lnTo>
                <a:lnTo>
                  <a:pt x="187" y="608"/>
                </a:lnTo>
                <a:lnTo>
                  <a:pt x="189" y="608"/>
                </a:lnTo>
                <a:lnTo>
                  <a:pt x="191" y="608"/>
                </a:lnTo>
                <a:lnTo>
                  <a:pt x="191" y="608"/>
                </a:lnTo>
                <a:lnTo>
                  <a:pt x="195" y="608"/>
                </a:lnTo>
                <a:lnTo>
                  <a:pt x="197" y="608"/>
                </a:lnTo>
                <a:lnTo>
                  <a:pt x="199" y="608"/>
                </a:lnTo>
                <a:lnTo>
                  <a:pt x="202" y="608"/>
                </a:lnTo>
                <a:lnTo>
                  <a:pt x="204" y="608"/>
                </a:lnTo>
                <a:lnTo>
                  <a:pt x="206" y="608"/>
                </a:lnTo>
                <a:lnTo>
                  <a:pt x="208" y="608"/>
                </a:lnTo>
                <a:lnTo>
                  <a:pt x="210" y="608"/>
                </a:lnTo>
                <a:lnTo>
                  <a:pt x="212" y="608"/>
                </a:lnTo>
                <a:lnTo>
                  <a:pt x="212" y="606"/>
                </a:lnTo>
                <a:lnTo>
                  <a:pt x="214" y="604"/>
                </a:lnTo>
                <a:lnTo>
                  <a:pt x="212" y="604"/>
                </a:lnTo>
                <a:lnTo>
                  <a:pt x="212" y="602"/>
                </a:lnTo>
                <a:lnTo>
                  <a:pt x="212" y="600"/>
                </a:lnTo>
                <a:lnTo>
                  <a:pt x="212" y="599"/>
                </a:lnTo>
                <a:lnTo>
                  <a:pt x="212" y="597"/>
                </a:lnTo>
                <a:lnTo>
                  <a:pt x="212" y="595"/>
                </a:lnTo>
                <a:lnTo>
                  <a:pt x="210" y="593"/>
                </a:lnTo>
                <a:lnTo>
                  <a:pt x="210" y="591"/>
                </a:lnTo>
                <a:lnTo>
                  <a:pt x="208" y="591"/>
                </a:lnTo>
                <a:lnTo>
                  <a:pt x="208" y="589"/>
                </a:lnTo>
                <a:lnTo>
                  <a:pt x="208" y="587"/>
                </a:lnTo>
                <a:lnTo>
                  <a:pt x="206" y="585"/>
                </a:lnTo>
                <a:lnTo>
                  <a:pt x="206" y="584"/>
                </a:lnTo>
                <a:lnTo>
                  <a:pt x="204" y="584"/>
                </a:lnTo>
                <a:lnTo>
                  <a:pt x="204" y="582"/>
                </a:lnTo>
                <a:lnTo>
                  <a:pt x="202" y="580"/>
                </a:lnTo>
                <a:lnTo>
                  <a:pt x="202" y="578"/>
                </a:lnTo>
                <a:lnTo>
                  <a:pt x="201" y="576"/>
                </a:lnTo>
                <a:lnTo>
                  <a:pt x="201" y="574"/>
                </a:lnTo>
                <a:lnTo>
                  <a:pt x="201" y="572"/>
                </a:lnTo>
                <a:lnTo>
                  <a:pt x="199" y="570"/>
                </a:lnTo>
                <a:lnTo>
                  <a:pt x="199" y="569"/>
                </a:lnTo>
                <a:lnTo>
                  <a:pt x="199" y="567"/>
                </a:lnTo>
                <a:lnTo>
                  <a:pt x="197" y="567"/>
                </a:lnTo>
                <a:lnTo>
                  <a:pt x="197" y="565"/>
                </a:lnTo>
                <a:lnTo>
                  <a:pt x="197" y="563"/>
                </a:lnTo>
                <a:lnTo>
                  <a:pt x="197" y="563"/>
                </a:lnTo>
                <a:lnTo>
                  <a:pt x="195" y="561"/>
                </a:lnTo>
                <a:lnTo>
                  <a:pt x="195" y="559"/>
                </a:lnTo>
                <a:lnTo>
                  <a:pt x="195" y="557"/>
                </a:lnTo>
                <a:lnTo>
                  <a:pt x="193" y="555"/>
                </a:lnTo>
                <a:lnTo>
                  <a:pt x="193" y="554"/>
                </a:lnTo>
                <a:lnTo>
                  <a:pt x="193" y="552"/>
                </a:lnTo>
                <a:lnTo>
                  <a:pt x="193" y="550"/>
                </a:lnTo>
                <a:lnTo>
                  <a:pt x="191" y="548"/>
                </a:lnTo>
                <a:lnTo>
                  <a:pt x="191" y="546"/>
                </a:lnTo>
                <a:lnTo>
                  <a:pt x="191" y="544"/>
                </a:lnTo>
                <a:lnTo>
                  <a:pt x="191" y="542"/>
                </a:lnTo>
                <a:lnTo>
                  <a:pt x="189" y="542"/>
                </a:lnTo>
                <a:lnTo>
                  <a:pt x="189" y="540"/>
                </a:lnTo>
                <a:lnTo>
                  <a:pt x="189" y="539"/>
                </a:lnTo>
                <a:lnTo>
                  <a:pt x="189" y="537"/>
                </a:lnTo>
                <a:lnTo>
                  <a:pt x="187" y="535"/>
                </a:lnTo>
                <a:lnTo>
                  <a:pt x="187" y="533"/>
                </a:lnTo>
                <a:lnTo>
                  <a:pt x="187" y="531"/>
                </a:lnTo>
                <a:lnTo>
                  <a:pt x="186" y="531"/>
                </a:lnTo>
                <a:lnTo>
                  <a:pt x="186" y="529"/>
                </a:lnTo>
                <a:lnTo>
                  <a:pt x="186" y="527"/>
                </a:lnTo>
                <a:lnTo>
                  <a:pt x="186" y="525"/>
                </a:lnTo>
                <a:lnTo>
                  <a:pt x="184" y="524"/>
                </a:lnTo>
                <a:lnTo>
                  <a:pt x="184" y="522"/>
                </a:lnTo>
                <a:lnTo>
                  <a:pt x="184" y="520"/>
                </a:lnTo>
                <a:lnTo>
                  <a:pt x="184" y="518"/>
                </a:lnTo>
                <a:lnTo>
                  <a:pt x="186" y="518"/>
                </a:lnTo>
                <a:lnTo>
                  <a:pt x="186" y="518"/>
                </a:lnTo>
                <a:lnTo>
                  <a:pt x="186" y="516"/>
                </a:lnTo>
                <a:lnTo>
                  <a:pt x="187" y="514"/>
                </a:lnTo>
                <a:lnTo>
                  <a:pt x="187" y="512"/>
                </a:lnTo>
                <a:lnTo>
                  <a:pt x="189" y="514"/>
                </a:lnTo>
                <a:lnTo>
                  <a:pt x="191" y="512"/>
                </a:lnTo>
                <a:lnTo>
                  <a:pt x="191" y="510"/>
                </a:lnTo>
                <a:lnTo>
                  <a:pt x="191" y="509"/>
                </a:lnTo>
                <a:lnTo>
                  <a:pt x="191" y="509"/>
                </a:lnTo>
                <a:lnTo>
                  <a:pt x="191" y="507"/>
                </a:lnTo>
                <a:lnTo>
                  <a:pt x="193" y="505"/>
                </a:lnTo>
                <a:lnTo>
                  <a:pt x="195" y="503"/>
                </a:lnTo>
                <a:lnTo>
                  <a:pt x="195" y="501"/>
                </a:lnTo>
                <a:lnTo>
                  <a:pt x="197" y="501"/>
                </a:lnTo>
                <a:lnTo>
                  <a:pt x="197" y="499"/>
                </a:lnTo>
                <a:lnTo>
                  <a:pt x="199" y="497"/>
                </a:lnTo>
                <a:lnTo>
                  <a:pt x="201" y="495"/>
                </a:lnTo>
                <a:lnTo>
                  <a:pt x="201" y="494"/>
                </a:lnTo>
                <a:lnTo>
                  <a:pt x="201" y="492"/>
                </a:lnTo>
                <a:lnTo>
                  <a:pt x="202" y="492"/>
                </a:lnTo>
                <a:lnTo>
                  <a:pt x="202" y="494"/>
                </a:lnTo>
                <a:lnTo>
                  <a:pt x="204" y="494"/>
                </a:lnTo>
                <a:lnTo>
                  <a:pt x="204" y="492"/>
                </a:lnTo>
                <a:lnTo>
                  <a:pt x="204" y="490"/>
                </a:lnTo>
                <a:lnTo>
                  <a:pt x="206" y="490"/>
                </a:lnTo>
                <a:lnTo>
                  <a:pt x="208" y="488"/>
                </a:lnTo>
                <a:lnTo>
                  <a:pt x="208" y="490"/>
                </a:lnTo>
                <a:lnTo>
                  <a:pt x="210" y="488"/>
                </a:lnTo>
                <a:lnTo>
                  <a:pt x="212" y="488"/>
                </a:lnTo>
                <a:lnTo>
                  <a:pt x="212" y="486"/>
                </a:lnTo>
                <a:lnTo>
                  <a:pt x="214" y="484"/>
                </a:lnTo>
                <a:lnTo>
                  <a:pt x="216" y="482"/>
                </a:lnTo>
                <a:lnTo>
                  <a:pt x="216" y="480"/>
                </a:lnTo>
                <a:lnTo>
                  <a:pt x="217" y="480"/>
                </a:lnTo>
                <a:lnTo>
                  <a:pt x="219" y="482"/>
                </a:lnTo>
                <a:lnTo>
                  <a:pt x="221" y="480"/>
                </a:lnTo>
                <a:lnTo>
                  <a:pt x="219" y="482"/>
                </a:lnTo>
                <a:lnTo>
                  <a:pt x="219" y="484"/>
                </a:lnTo>
                <a:lnTo>
                  <a:pt x="221" y="486"/>
                </a:lnTo>
                <a:lnTo>
                  <a:pt x="223" y="486"/>
                </a:lnTo>
                <a:lnTo>
                  <a:pt x="223" y="484"/>
                </a:lnTo>
                <a:lnTo>
                  <a:pt x="225" y="484"/>
                </a:lnTo>
                <a:lnTo>
                  <a:pt x="227" y="484"/>
                </a:lnTo>
                <a:lnTo>
                  <a:pt x="229" y="484"/>
                </a:lnTo>
                <a:lnTo>
                  <a:pt x="231" y="484"/>
                </a:lnTo>
                <a:lnTo>
                  <a:pt x="232" y="484"/>
                </a:lnTo>
                <a:lnTo>
                  <a:pt x="232" y="482"/>
                </a:lnTo>
                <a:lnTo>
                  <a:pt x="234" y="482"/>
                </a:lnTo>
                <a:lnTo>
                  <a:pt x="234" y="480"/>
                </a:lnTo>
                <a:lnTo>
                  <a:pt x="236" y="480"/>
                </a:lnTo>
                <a:lnTo>
                  <a:pt x="236" y="479"/>
                </a:lnTo>
                <a:lnTo>
                  <a:pt x="238" y="477"/>
                </a:lnTo>
                <a:lnTo>
                  <a:pt x="238" y="475"/>
                </a:lnTo>
                <a:lnTo>
                  <a:pt x="238" y="475"/>
                </a:lnTo>
                <a:lnTo>
                  <a:pt x="236" y="475"/>
                </a:lnTo>
                <a:lnTo>
                  <a:pt x="236" y="473"/>
                </a:lnTo>
                <a:lnTo>
                  <a:pt x="238" y="471"/>
                </a:lnTo>
                <a:lnTo>
                  <a:pt x="238" y="471"/>
                </a:lnTo>
                <a:lnTo>
                  <a:pt x="240" y="471"/>
                </a:lnTo>
                <a:lnTo>
                  <a:pt x="240" y="469"/>
                </a:lnTo>
                <a:lnTo>
                  <a:pt x="240" y="467"/>
                </a:lnTo>
                <a:lnTo>
                  <a:pt x="240" y="465"/>
                </a:lnTo>
                <a:lnTo>
                  <a:pt x="242" y="465"/>
                </a:lnTo>
                <a:lnTo>
                  <a:pt x="240" y="464"/>
                </a:lnTo>
                <a:lnTo>
                  <a:pt x="242" y="464"/>
                </a:lnTo>
                <a:lnTo>
                  <a:pt x="242" y="462"/>
                </a:lnTo>
                <a:lnTo>
                  <a:pt x="244" y="460"/>
                </a:lnTo>
                <a:lnTo>
                  <a:pt x="246" y="460"/>
                </a:lnTo>
                <a:lnTo>
                  <a:pt x="247" y="460"/>
                </a:lnTo>
                <a:lnTo>
                  <a:pt x="247" y="458"/>
                </a:lnTo>
                <a:lnTo>
                  <a:pt x="249" y="458"/>
                </a:lnTo>
                <a:lnTo>
                  <a:pt x="249" y="456"/>
                </a:lnTo>
                <a:lnTo>
                  <a:pt x="251" y="456"/>
                </a:lnTo>
                <a:lnTo>
                  <a:pt x="251" y="454"/>
                </a:lnTo>
                <a:lnTo>
                  <a:pt x="251" y="452"/>
                </a:lnTo>
                <a:lnTo>
                  <a:pt x="251" y="450"/>
                </a:lnTo>
                <a:lnTo>
                  <a:pt x="251" y="449"/>
                </a:lnTo>
                <a:lnTo>
                  <a:pt x="253" y="449"/>
                </a:lnTo>
                <a:lnTo>
                  <a:pt x="255" y="449"/>
                </a:lnTo>
                <a:lnTo>
                  <a:pt x="255" y="447"/>
                </a:lnTo>
                <a:lnTo>
                  <a:pt x="255" y="445"/>
                </a:lnTo>
                <a:lnTo>
                  <a:pt x="257" y="443"/>
                </a:lnTo>
                <a:lnTo>
                  <a:pt x="257" y="441"/>
                </a:lnTo>
                <a:lnTo>
                  <a:pt x="257" y="439"/>
                </a:lnTo>
                <a:lnTo>
                  <a:pt x="259" y="439"/>
                </a:lnTo>
                <a:lnTo>
                  <a:pt x="259" y="437"/>
                </a:lnTo>
                <a:lnTo>
                  <a:pt x="259" y="435"/>
                </a:lnTo>
                <a:lnTo>
                  <a:pt x="261" y="434"/>
                </a:lnTo>
                <a:lnTo>
                  <a:pt x="262" y="434"/>
                </a:lnTo>
                <a:lnTo>
                  <a:pt x="262" y="432"/>
                </a:lnTo>
                <a:lnTo>
                  <a:pt x="262" y="430"/>
                </a:lnTo>
                <a:lnTo>
                  <a:pt x="264" y="430"/>
                </a:lnTo>
                <a:lnTo>
                  <a:pt x="262" y="430"/>
                </a:lnTo>
                <a:lnTo>
                  <a:pt x="261" y="428"/>
                </a:lnTo>
                <a:lnTo>
                  <a:pt x="261" y="426"/>
                </a:lnTo>
                <a:lnTo>
                  <a:pt x="259" y="426"/>
                </a:lnTo>
                <a:lnTo>
                  <a:pt x="257" y="424"/>
                </a:lnTo>
                <a:lnTo>
                  <a:pt x="257" y="422"/>
                </a:lnTo>
                <a:lnTo>
                  <a:pt x="257" y="420"/>
                </a:lnTo>
                <a:lnTo>
                  <a:pt x="257" y="419"/>
                </a:lnTo>
                <a:lnTo>
                  <a:pt x="257" y="417"/>
                </a:lnTo>
                <a:lnTo>
                  <a:pt x="257" y="415"/>
                </a:lnTo>
                <a:lnTo>
                  <a:pt x="257" y="413"/>
                </a:lnTo>
                <a:lnTo>
                  <a:pt x="257" y="411"/>
                </a:lnTo>
                <a:lnTo>
                  <a:pt x="257" y="409"/>
                </a:lnTo>
                <a:lnTo>
                  <a:pt x="257" y="407"/>
                </a:lnTo>
                <a:lnTo>
                  <a:pt x="257" y="405"/>
                </a:lnTo>
                <a:lnTo>
                  <a:pt x="259" y="405"/>
                </a:lnTo>
                <a:lnTo>
                  <a:pt x="257" y="405"/>
                </a:lnTo>
                <a:lnTo>
                  <a:pt x="255" y="405"/>
                </a:lnTo>
                <a:lnTo>
                  <a:pt x="253" y="404"/>
                </a:lnTo>
                <a:lnTo>
                  <a:pt x="251" y="404"/>
                </a:lnTo>
                <a:lnTo>
                  <a:pt x="249" y="404"/>
                </a:lnTo>
                <a:lnTo>
                  <a:pt x="247" y="404"/>
                </a:lnTo>
                <a:lnTo>
                  <a:pt x="246" y="404"/>
                </a:lnTo>
                <a:lnTo>
                  <a:pt x="244" y="404"/>
                </a:lnTo>
                <a:lnTo>
                  <a:pt x="244" y="405"/>
                </a:lnTo>
                <a:lnTo>
                  <a:pt x="242" y="405"/>
                </a:lnTo>
                <a:lnTo>
                  <a:pt x="240" y="405"/>
                </a:lnTo>
                <a:lnTo>
                  <a:pt x="240" y="404"/>
                </a:lnTo>
                <a:lnTo>
                  <a:pt x="238" y="404"/>
                </a:lnTo>
                <a:lnTo>
                  <a:pt x="238" y="402"/>
                </a:lnTo>
                <a:lnTo>
                  <a:pt x="238" y="402"/>
                </a:lnTo>
                <a:lnTo>
                  <a:pt x="238" y="400"/>
                </a:lnTo>
                <a:lnTo>
                  <a:pt x="236" y="398"/>
                </a:lnTo>
                <a:lnTo>
                  <a:pt x="234" y="398"/>
                </a:lnTo>
                <a:lnTo>
                  <a:pt x="229" y="400"/>
                </a:lnTo>
                <a:lnTo>
                  <a:pt x="227" y="400"/>
                </a:lnTo>
                <a:lnTo>
                  <a:pt x="225" y="400"/>
                </a:lnTo>
                <a:lnTo>
                  <a:pt x="223" y="402"/>
                </a:lnTo>
                <a:lnTo>
                  <a:pt x="221" y="404"/>
                </a:lnTo>
                <a:lnTo>
                  <a:pt x="217" y="405"/>
                </a:lnTo>
                <a:lnTo>
                  <a:pt x="216" y="405"/>
                </a:lnTo>
                <a:lnTo>
                  <a:pt x="216" y="404"/>
                </a:lnTo>
                <a:lnTo>
                  <a:pt x="214" y="402"/>
                </a:lnTo>
                <a:lnTo>
                  <a:pt x="214" y="400"/>
                </a:lnTo>
                <a:lnTo>
                  <a:pt x="212" y="398"/>
                </a:lnTo>
                <a:lnTo>
                  <a:pt x="208" y="396"/>
                </a:lnTo>
                <a:lnTo>
                  <a:pt x="206" y="394"/>
                </a:lnTo>
                <a:lnTo>
                  <a:pt x="204" y="392"/>
                </a:lnTo>
                <a:lnTo>
                  <a:pt x="202" y="392"/>
                </a:lnTo>
                <a:lnTo>
                  <a:pt x="201" y="394"/>
                </a:lnTo>
                <a:lnTo>
                  <a:pt x="199" y="394"/>
                </a:lnTo>
                <a:lnTo>
                  <a:pt x="197" y="394"/>
                </a:lnTo>
                <a:lnTo>
                  <a:pt x="195" y="394"/>
                </a:lnTo>
                <a:lnTo>
                  <a:pt x="193" y="394"/>
                </a:lnTo>
                <a:lnTo>
                  <a:pt x="191" y="392"/>
                </a:lnTo>
                <a:lnTo>
                  <a:pt x="187" y="392"/>
                </a:lnTo>
                <a:lnTo>
                  <a:pt x="187" y="390"/>
                </a:lnTo>
                <a:lnTo>
                  <a:pt x="186" y="389"/>
                </a:lnTo>
                <a:lnTo>
                  <a:pt x="186" y="385"/>
                </a:lnTo>
                <a:lnTo>
                  <a:pt x="186" y="383"/>
                </a:lnTo>
                <a:lnTo>
                  <a:pt x="184" y="381"/>
                </a:lnTo>
                <a:lnTo>
                  <a:pt x="184" y="379"/>
                </a:lnTo>
                <a:lnTo>
                  <a:pt x="182" y="379"/>
                </a:lnTo>
                <a:lnTo>
                  <a:pt x="182" y="377"/>
                </a:lnTo>
                <a:lnTo>
                  <a:pt x="180" y="375"/>
                </a:lnTo>
                <a:lnTo>
                  <a:pt x="180" y="374"/>
                </a:lnTo>
                <a:lnTo>
                  <a:pt x="180" y="372"/>
                </a:lnTo>
                <a:lnTo>
                  <a:pt x="182" y="370"/>
                </a:lnTo>
                <a:lnTo>
                  <a:pt x="180" y="366"/>
                </a:lnTo>
                <a:lnTo>
                  <a:pt x="180" y="364"/>
                </a:lnTo>
                <a:lnTo>
                  <a:pt x="180" y="357"/>
                </a:lnTo>
                <a:lnTo>
                  <a:pt x="180" y="355"/>
                </a:lnTo>
                <a:lnTo>
                  <a:pt x="180" y="353"/>
                </a:lnTo>
                <a:lnTo>
                  <a:pt x="180" y="351"/>
                </a:lnTo>
                <a:lnTo>
                  <a:pt x="180" y="349"/>
                </a:lnTo>
                <a:lnTo>
                  <a:pt x="180" y="347"/>
                </a:lnTo>
                <a:lnTo>
                  <a:pt x="186" y="349"/>
                </a:lnTo>
                <a:lnTo>
                  <a:pt x="187" y="349"/>
                </a:lnTo>
                <a:lnTo>
                  <a:pt x="189" y="349"/>
                </a:lnTo>
                <a:lnTo>
                  <a:pt x="189" y="347"/>
                </a:lnTo>
                <a:lnTo>
                  <a:pt x="191" y="347"/>
                </a:lnTo>
                <a:lnTo>
                  <a:pt x="191" y="347"/>
                </a:lnTo>
                <a:lnTo>
                  <a:pt x="193" y="345"/>
                </a:lnTo>
                <a:lnTo>
                  <a:pt x="193" y="344"/>
                </a:lnTo>
                <a:lnTo>
                  <a:pt x="193" y="342"/>
                </a:lnTo>
                <a:lnTo>
                  <a:pt x="193" y="340"/>
                </a:lnTo>
                <a:lnTo>
                  <a:pt x="193" y="338"/>
                </a:lnTo>
                <a:lnTo>
                  <a:pt x="193" y="334"/>
                </a:lnTo>
                <a:lnTo>
                  <a:pt x="193" y="332"/>
                </a:lnTo>
                <a:lnTo>
                  <a:pt x="191" y="330"/>
                </a:lnTo>
                <a:lnTo>
                  <a:pt x="191" y="327"/>
                </a:lnTo>
                <a:lnTo>
                  <a:pt x="191" y="325"/>
                </a:lnTo>
                <a:lnTo>
                  <a:pt x="189" y="323"/>
                </a:lnTo>
                <a:lnTo>
                  <a:pt x="189" y="321"/>
                </a:lnTo>
                <a:lnTo>
                  <a:pt x="189" y="317"/>
                </a:lnTo>
                <a:lnTo>
                  <a:pt x="189" y="315"/>
                </a:lnTo>
                <a:lnTo>
                  <a:pt x="189" y="314"/>
                </a:lnTo>
                <a:lnTo>
                  <a:pt x="189" y="312"/>
                </a:lnTo>
                <a:lnTo>
                  <a:pt x="189" y="310"/>
                </a:lnTo>
                <a:lnTo>
                  <a:pt x="189" y="308"/>
                </a:lnTo>
                <a:lnTo>
                  <a:pt x="189" y="304"/>
                </a:lnTo>
                <a:lnTo>
                  <a:pt x="189" y="302"/>
                </a:lnTo>
                <a:lnTo>
                  <a:pt x="187" y="302"/>
                </a:lnTo>
                <a:lnTo>
                  <a:pt x="186" y="302"/>
                </a:lnTo>
                <a:lnTo>
                  <a:pt x="184" y="302"/>
                </a:lnTo>
                <a:lnTo>
                  <a:pt x="182" y="302"/>
                </a:lnTo>
                <a:lnTo>
                  <a:pt x="180" y="302"/>
                </a:lnTo>
                <a:lnTo>
                  <a:pt x="178" y="302"/>
                </a:lnTo>
                <a:lnTo>
                  <a:pt x="176" y="304"/>
                </a:lnTo>
                <a:lnTo>
                  <a:pt x="176" y="302"/>
                </a:lnTo>
                <a:lnTo>
                  <a:pt x="174" y="302"/>
                </a:lnTo>
                <a:lnTo>
                  <a:pt x="174" y="300"/>
                </a:lnTo>
                <a:lnTo>
                  <a:pt x="172" y="302"/>
                </a:lnTo>
                <a:lnTo>
                  <a:pt x="172" y="304"/>
                </a:lnTo>
                <a:lnTo>
                  <a:pt x="171" y="304"/>
                </a:lnTo>
                <a:lnTo>
                  <a:pt x="171" y="306"/>
                </a:lnTo>
                <a:lnTo>
                  <a:pt x="169" y="306"/>
                </a:lnTo>
                <a:lnTo>
                  <a:pt x="169" y="308"/>
                </a:lnTo>
                <a:lnTo>
                  <a:pt x="167" y="308"/>
                </a:lnTo>
                <a:lnTo>
                  <a:pt x="165" y="308"/>
                </a:lnTo>
                <a:lnTo>
                  <a:pt x="163" y="308"/>
                </a:lnTo>
                <a:lnTo>
                  <a:pt x="161" y="308"/>
                </a:lnTo>
                <a:lnTo>
                  <a:pt x="159" y="308"/>
                </a:lnTo>
                <a:lnTo>
                  <a:pt x="157" y="308"/>
                </a:lnTo>
                <a:lnTo>
                  <a:pt x="157" y="310"/>
                </a:lnTo>
                <a:lnTo>
                  <a:pt x="156" y="310"/>
                </a:lnTo>
                <a:lnTo>
                  <a:pt x="154" y="310"/>
                </a:lnTo>
                <a:lnTo>
                  <a:pt x="152" y="310"/>
                </a:lnTo>
                <a:lnTo>
                  <a:pt x="150" y="308"/>
                </a:lnTo>
                <a:lnTo>
                  <a:pt x="148" y="308"/>
                </a:lnTo>
                <a:lnTo>
                  <a:pt x="146" y="308"/>
                </a:lnTo>
                <a:lnTo>
                  <a:pt x="144" y="308"/>
                </a:lnTo>
                <a:lnTo>
                  <a:pt x="142" y="308"/>
                </a:lnTo>
                <a:lnTo>
                  <a:pt x="142" y="306"/>
                </a:lnTo>
                <a:lnTo>
                  <a:pt x="142" y="306"/>
                </a:lnTo>
                <a:lnTo>
                  <a:pt x="141" y="306"/>
                </a:lnTo>
                <a:lnTo>
                  <a:pt x="139" y="306"/>
                </a:lnTo>
                <a:lnTo>
                  <a:pt x="139" y="304"/>
                </a:lnTo>
                <a:lnTo>
                  <a:pt x="137" y="304"/>
                </a:lnTo>
                <a:lnTo>
                  <a:pt x="135" y="304"/>
                </a:lnTo>
                <a:lnTo>
                  <a:pt x="135" y="302"/>
                </a:lnTo>
                <a:lnTo>
                  <a:pt x="131" y="300"/>
                </a:lnTo>
                <a:lnTo>
                  <a:pt x="129" y="300"/>
                </a:lnTo>
                <a:lnTo>
                  <a:pt x="127" y="300"/>
                </a:lnTo>
                <a:lnTo>
                  <a:pt x="127" y="299"/>
                </a:lnTo>
                <a:lnTo>
                  <a:pt x="126" y="299"/>
                </a:lnTo>
                <a:lnTo>
                  <a:pt x="124" y="297"/>
                </a:lnTo>
                <a:lnTo>
                  <a:pt x="124" y="295"/>
                </a:lnTo>
                <a:lnTo>
                  <a:pt x="122" y="295"/>
                </a:lnTo>
                <a:lnTo>
                  <a:pt x="122" y="297"/>
                </a:lnTo>
                <a:lnTo>
                  <a:pt x="120" y="297"/>
                </a:lnTo>
                <a:lnTo>
                  <a:pt x="118" y="295"/>
                </a:lnTo>
                <a:lnTo>
                  <a:pt x="116" y="295"/>
                </a:lnTo>
                <a:lnTo>
                  <a:pt x="114" y="295"/>
                </a:lnTo>
                <a:lnTo>
                  <a:pt x="114" y="295"/>
                </a:lnTo>
                <a:lnTo>
                  <a:pt x="114" y="295"/>
                </a:lnTo>
                <a:lnTo>
                  <a:pt x="111" y="295"/>
                </a:lnTo>
                <a:lnTo>
                  <a:pt x="107" y="295"/>
                </a:lnTo>
                <a:lnTo>
                  <a:pt x="105" y="295"/>
                </a:lnTo>
                <a:lnTo>
                  <a:pt x="103" y="293"/>
                </a:lnTo>
                <a:lnTo>
                  <a:pt x="101" y="291"/>
                </a:lnTo>
                <a:lnTo>
                  <a:pt x="101" y="289"/>
                </a:lnTo>
                <a:lnTo>
                  <a:pt x="99" y="289"/>
                </a:lnTo>
                <a:lnTo>
                  <a:pt x="97" y="287"/>
                </a:lnTo>
                <a:lnTo>
                  <a:pt x="96" y="287"/>
                </a:lnTo>
                <a:lnTo>
                  <a:pt x="96" y="289"/>
                </a:lnTo>
                <a:lnTo>
                  <a:pt x="94" y="289"/>
                </a:lnTo>
                <a:lnTo>
                  <a:pt x="92" y="289"/>
                </a:lnTo>
                <a:lnTo>
                  <a:pt x="92" y="291"/>
                </a:lnTo>
                <a:lnTo>
                  <a:pt x="90" y="291"/>
                </a:lnTo>
                <a:lnTo>
                  <a:pt x="88" y="291"/>
                </a:lnTo>
                <a:lnTo>
                  <a:pt x="86" y="285"/>
                </a:lnTo>
                <a:lnTo>
                  <a:pt x="84" y="284"/>
                </a:lnTo>
                <a:lnTo>
                  <a:pt x="82" y="284"/>
                </a:lnTo>
                <a:lnTo>
                  <a:pt x="84" y="282"/>
                </a:lnTo>
                <a:lnTo>
                  <a:pt x="82" y="282"/>
                </a:lnTo>
                <a:lnTo>
                  <a:pt x="82" y="280"/>
                </a:lnTo>
                <a:lnTo>
                  <a:pt x="82" y="278"/>
                </a:lnTo>
                <a:lnTo>
                  <a:pt x="82" y="276"/>
                </a:lnTo>
                <a:lnTo>
                  <a:pt x="81" y="276"/>
                </a:lnTo>
                <a:lnTo>
                  <a:pt x="81" y="274"/>
                </a:lnTo>
                <a:lnTo>
                  <a:pt x="79" y="272"/>
                </a:lnTo>
                <a:lnTo>
                  <a:pt x="77" y="272"/>
                </a:lnTo>
                <a:lnTo>
                  <a:pt x="75" y="272"/>
                </a:lnTo>
                <a:lnTo>
                  <a:pt x="75" y="270"/>
                </a:lnTo>
                <a:lnTo>
                  <a:pt x="77" y="270"/>
                </a:lnTo>
                <a:lnTo>
                  <a:pt x="75" y="270"/>
                </a:lnTo>
                <a:lnTo>
                  <a:pt x="75" y="269"/>
                </a:lnTo>
                <a:lnTo>
                  <a:pt x="75" y="267"/>
                </a:lnTo>
                <a:lnTo>
                  <a:pt x="73" y="267"/>
                </a:lnTo>
                <a:lnTo>
                  <a:pt x="73" y="265"/>
                </a:lnTo>
                <a:lnTo>
                  <a:pt x="75" y="265"/>
                </a:lnTo>
                <a:lnTo>
                  <a:pt x="75" y="267"/>
                </a:lnTo>
                <a:lnTo>
                  <a:pt x="75" y="265"/>
                </a:lnTo>
                <a:lnTo>
                  <a:pt x="73" y="265"/>
                </a:lnTo>
                <a:lnTo>
                  <a:pt x="77" y="259"/>
                </a:lnTo>
                <a:lnTo>
                  <a:pt x="77" y="257"/>
                </a:lnTo>
                <a:lnTo>
                  <a:pt x="77" y="255"/>
                </a:lnTo>
                <a:lnTo>
                  <a:pt x="77" y="254"/>
                </a:lnTo>
                <a:lnTo>
                  <a:pt x="77" y="252"/>
                </a:lnTo>
                <a:lnTo>
                  <a:pt x="79" y="252"/>
                </a:lnTo>
                <a:lnTo>
                  <a:pt x="81" y="252"/>
                </a:lnTo>
                <a:lnTo>
                  <a:pt x="82" y="252"/>
                </a:lnTo>
                <a:lnTo>
                  <a:pt x="84" y="252"/>
                </a:lnTo>
                <a:lnTo>
                  <a:pt x="88" y="242"/>
                </a:lnTo>
                <a:lnTo>
                  <a:pt x="92" y="222"/>
                </a:lnTo>
                <a:lnTo>
                  <a:pt x="94" y="218"/>
                </a:lnTo>
                <a:lnTo>
                  <a:pt x="96" y="205"/>
                </a:lnTo>
                <a:lnTo>
                  <a:pt x="96" y="197"/>
                </a:lnTo>
                <a:lnTo>
                  <a:pt x="97" y="182"/>
                </a:lnTo>
                <a:lnTo>
                  <a:pt x="97" y="169"/>
                </a:lnTo>
                <a:lnTo>
                  <a:pt x="96" y="162"/>
                </a:lnTo>
                <a:lnTo>
                  <a:pt x="96" y="148"/>
                </a:lnTo>
                <a:lnTo>
                  <a:pt x="96" y="143"/>
                </a:lnTo>
                <a:lnTo>
                  <a:pt x="96" y="139"/>
                </a:lnTo>
                <a:lnTo>
                  <a:pt x="96" y="139"/>
                </a:lnTo>
                <a:lnTo>
                  <a:pt x="94" y="137"/>
                </a:lnTo>
                <a:lnTo>
                  <a:pt x="92" y="137"/>
                </a:lnTo>
                <a:lnTo>
                  <a:pt x="90" y="135"/>
                </a:lnTo>
                <a:lnTo>
                  <a:pt x="88" y="135"/>
                </a:lnTo>
                <a:lnTo>
                  <a:pt x="86" y="135"/>
                </a:lnTo>
                <a:lnTo>
                  <a:pt x="84" y="135"/>
                </a:lnTo>
                <a:lnTo>
                  <a:pt x="84" y="133"/>
                </a:lnTo>
                <a:lnTo>
                  <a:pt x="82" y="133"/>
                </a:lnTo>
                <a:lnTo>
                  <a:pt x="82" y="132"/>
                </a:lnTo>
                <a:lnTo>
                  <a:pt x="81" y="132"/>
                </a:lnTo>
                <a:lnTo>
                  <a:pt x="81" y="130"/>
                </a:lnTo>
                <a:lnTo>
                  <a:pt x="82" y="128"/>
                </a:lnTo>
                <a:lnTo>
                  <a:pt x="84" y="130"/>
                </a:lnTo>
                <a:lnTo>
                  <a:pt x="86" y="130"/>
                </a:lnTo>
                <a:lnTo>
                  <a:pt x="88" y="130"/>
                </a:lnTo>
                <a:lnTo>
                  <a:pt x="90" y="128"/>
                </a:lnTo>
                <a:lnTo>
                  <a:pt x="88" y="126"/>
                </a:lnTo>
                <a:lnTo>
                  <a:pt x="86" y="126"/>
                </a:lnTo>
                <a:lnTo>
                  <a:pt x="84" y="128"/>
                </a:lnTo>
                <a:lnTo>
                  <a:pt x="81" y="128"/>
                </a:lnTo>
                <a:lnTo>
                  <a:pt x="81" y="126"/>
                </a:lnTo>
                <a:lnTo>
                  <a:pt x="79" y="126"/>
                </a:lnTo>
                <a:lnTo>
                  <a:pt x="77" y="126"/>
                </a:lnTo>
                <a:lnTo>
                  <a:pt x="75" y="126"/>
                </a:lnTo>
                <a:lnTo>
                  <a:pt x="73" y="126"/>
                </a:lnTo>
                <a:lnTo>
                  <a:pt x="71" y="124"/>
                </a:lnTo>
                <a:lnTo>
                  <a:pt x="69" y="124"/>
                </a:lnTo>
                <a:lnTo>
                  <a:pt x="69" y="122"/>
                </a:lnTo>
                <a:lnTo>
                  <a:pt x="67" y="120"/>
                </a:lnTo>
                <a:lnTo>
                  <a:pt x="67" y="118"/>
                </a:lnTo>
                <a:lnTo>
                  <a:pt x="66" y="117"/>
                </a:lnTo>
                <a:lnTo>
                  <a:pt x="66" y="117"/>
                </a:lnTo>
                <a:lnTo>
                  <a:pt x="66" y="115"/>
                </a:lnTo>
                <a:lnTo>
                  <a:pt x="64" y="113"/>
                </a:lnTo>
                <a:lnTo>
                  <a:pt x="62" y="111"/>
                </a:lnTo>
                <a:lnTo>
                  <a:pt x="62" y="109"/>
                </a:lnTo>
                <a:lnTo>
                  <a:pt x="60" y="107"/>
                </a:lnTo>
                <a:lnTo>
                  <a:pt x="60" y="105"/>
                </a:lnTo>
                <a:lnTo>
                  <a:pt x="58" y="103"/>
                </a:lnTo>
                <a:lnTo>
                  <a:pt x="58" y="102"/>
                </a:lnTo>
                <a:lnTo>
                  <a:pt x="56" y="102"/>
                </a:lnTo>
                <a:lnTo>
                  <a:pt x="54" y="100"/>
                </a:lnTo>
                <a:lnTo>
                  <a:pt x="56" y="100"/>
                </a:lnTo>
                <a:lnTo>
                  <a:pt x="54" y="98"/>
                </a:lnTo>
                <a:lnTo>
                  <a:pt x="52" y="98"/>
                </a:lnTo>
                <a:lnTo>
                  <a:pt x="52" y="96"/>
                </a:lnTo>
                <a:lnTo>
                  <a:pt x="51" y="94"/>
                </a:lnTo>
                <a:lnTo>
                  <a:pt x="51" y="92"/>
                </a:lnTo>
                <a:lnTo>
                  <a:pt x="51" y="90"/>
                </a:lnTo>
                <a:lnTo>
                  <a:pt x="49" y="88"/>
                </a:lnTo>
                <a:lnTo>
                  <a:pt x="49" y="88"/>
                </a:lnTo>
                <a:lnTo>
                  <a:pt x="47" y="87"/>
                </a:lnTo>
                <a:lnTo>
                  <a:pt x="45" y="85"/>
                </a:lnTo>
                <a:lnTo>
                  <a:pt x="45" y="83"/>
                </a:lnTo>
                <a:lnTo>
                  <a:pt x="47" y="81"/>
                </a:lnTo>
                <a:lnTo>
                  <a:pt x="47" y="79"/>
                </a:lnTo>
                <a:lnTo>
                  <a:pt x="47" y="77"/>
                </a:lnTo>
                <a:lnTo>
                  <a:pt x="45" y="75"/>
                </a:lnTo>
                <a:lnTo>
                  <a:pt x="43" y="75"/>
                </a:lnTo>
                <a:lnTo>
                  <a:pt x="41" y="73"/>
                </a:lnTo>
                <a:lnTo>
                  <a:pt x="39" y="72"/>
                </a:lnTo>
                <a:lnTo>
                  <a:pt x="37" y="72"/>
                </a:lnTo>
                <a:lnTo>
                  <a:pt x="37" y="70"/>
                </a:lnTo>
                <a:lnTo>
                  <a:pt x="36" y="70"/>
                </a:lnTo>
                <a:lnTo>
                  <a:pt x="36" y="68"/>
                </a:lnTo>
                <a:lnTo>
                  <a:pt x="36" y="66"/>
                </a:lnTo>
                <a:lnTo>
                  <a:pt x="36" y="64"/>
                </a:lnTo>
                <a:lnTo>
                  <a:pt x="34" y="64"/>
                </a:lnTo>
                <a:lnTo>
                  <a:pt x="34" y="62"/>
                </a:lnTo>
                <a:lnTo>
                  <a:pt x="34" y="60"/>
                </a:lnTo>
                <a:lnTo>
                  <a:pt x="34" y="58"/>
                </a:lnTo>
                <a:lnTo>
                  <a:pt x="34" y="57"/>
                </a:lnTo>
                <a:lnTo>
                  <a:pt x="34" y="55"/>
                </a:lnTo>
                <a:lnTo>
                  <a:pt x="34" y="53"/>
                </a:lnTo>
                <a:lnTo>
                  <a:pt x="34" y="51"/>
                </a:lnTo>
                <a:lnTo>
                  <a:pt x="34" y="49"/>
                </a:lnTo>
                <a:lnTo>
                  <a:pt x="34" y="47"/>
                </a:lnTo>
                <a:lnTo>
                  <a:pt x="34" y="45"/>
                </a:lnTo>
                <a:lnTo>
                  <a:pt x="32" y="43"/>
                </a:lnTo>
                <a:lnTo>
                  <a:pt x="32" y="42"/>
                </a:lnTo>
                <a:lnTo>
                  <a:pt x="30" y="42"/>
                </a:lnTo>
                <a:lnTo>
                  <a:pt x="30" y="40"/>
                </a:lnTo>
                <a:lnTo>
                  <a:pt x="28" y="40"/>
                </a:lnTo>
                <a:lnTo>
                  <a:pt x="28" y="38"/>
                </a:lnTo>
                <a:lnTo>
                  <a:pt x="28" y="36"/>
                </a:lnTo>
                <a:lnTo>
                  <a:pt x="26" y="36"/>
                </a:lnTo>
                <a:lnTo>
                  <a:pt x="26" y="34"/>
                </a:lnTo>
                <a:lnTo>
                  <a:pt x="24" y="34"/>
                </a:lnTo>
                <a:lnTo>
                  <a:pt x="24" y="32"/>
                </a:lnTo>
                <a:lnTo>
                  <a:pt x="24" y="30"/>
                </a:lnTo>
                <a:lnTo>
                  <a:pt x="22" y="30"/>
                </a:lnTo>
                <a:lnTo>
                  <a:pt x="21" y="30"/>
                </a:lnTo>
                <a:lnTo>
                  <a:pt x="21" y="28"/>
                </a:lnTo>
                <a:lnTo>
                  <a:pt x="21" y="28"/>
                </a:lnTo>
                <a:lnTo>
                  <a:pt x="19" y="28"/>
                </a:lnTo>
                <a:lnTo>
                  <a:pt x="17" y="27"/>
                </a:lnTo>
                <a:lnTo>
                  <a:pt x="15" y="27"/>
                </a:lnTo>
                <a:lnTo>
                  <a:pt x="15" y="25"/>
                </a:lnTo>
                <a:lnTo>
                  <a:pt x="13" y="23"/>
                </a:lnTo>
                <a:lnTo>
                  <a:pt x="11" y="23"/>
                </a:lnTo>
                <a:lnTo>
                  <a:pt x="9" y="21"/>
                </a:lnTo>
                <a:lnTo>
                  <a:pt x="9" y="19"/>
                </a:lnTo>
                <a:lnTo>
                  <a:pt x="7" y="19"/>
                </a:lnTo>
                <a:lnTo>
                  <a:pt x="6" y="17"/>
                </a:lnTo>
                <a:lnTo>
                  <a:pt x="4" y="17"/>
                </a:lnTo>
                <a:lnTo>
                  <a:pt x="4" y="21"/>
                </a:lnTo>
                <a:lnTo>
                  <a:pt x="4" y="17"/>
                </a:lnTo>
                <a:lnTo>
                  <a:pt x="6" y="15"/>
                </a:lnTo>
                <a:lnTo>
                  <a:pt x="7" y="15"/>
                </a:lnTo>
                <a:lnTo>
                  <a:pt x="9" y="15"/>
                </a:lnTo>
                <a:lnTo>
                  <a:pt x="11" y="15"/>
                </a:lnTo>
                <a:lnTo>
                  <a:pt x="13" y="15"/>
                </a:lnTo>
                <a:lnTo>
                  <a:pt x="15" y="13"/>
                </a:lnTo>
                <a:lnTo>
                  <a:pt x="17" y="13"/>
                </a:lnTo>
                <a:lnTo>
                  <a:pt x="19" y="13"/>
                </a:lnTo>
                <a:lnTo>
                  <a:pt x="21" y="13"/>
                </a:lnTo>
                <a:lnTo>
                  <a:pt x="22" y="12"/>
                </a:lnTo>
                <a:lnTo>
                  <a:pt x="24" y="12"/>
                </a:lnTo>
                <a:lnTo>
                  <a:pt x="26" y="12"/>
                </a:lnTo>
                <a:lnTo>
                  <a:pt x="28" y="10"/>
                </a:lnTo>
                <a:lnTo>
                  <a:pt x="30" y="10"/>
                </a:lnTo>
                <a:lnTo>
                  <a:pt x="32" y="10"/>
                </a:lnTo>
                <a:lnTo>
                  <a:pt x="34" y="10"/>
                </a:lnTo>
                <a:lnTo>
                  <a:pt x="36" y="8"/>
                </a:lnTo>
                <a:lnTo>
                  <a:pt x="37" y="8"/>
                </a:lnTo>
                <a:lnTo>
                  <a:pt x="39" y="8"/>
                </a:lnTo>
                <a:lnTo>
                  <a:pt x="41" y="8"/>
                </a:lnTo>
                <a:lnTo>
                  <a:pt x="43" y="8"/>
                </a:lnTo>
                <a:lnTo>
                  <a:pt x="43" y="6"/>
                </a:lnTo>
                <a:lnTo>
                  <a:pt x="45" y="6"/>
                </a:lnTo>
                <a:lnTo>
                  <a:pt x="47" y="6"/>
                </a:lnTo>
                <a:lnTo>
                  <a:pt x="49" y="6"/>
                </a:lnTo>
                <a:lnTo>
                  <a:pt x="49" y="4"/>
                </a:lnTo>
                <a:lnTo>
                  <a:pt x="51" y="4"/>
                </a:lnTo>
                <a:lnTo>
                  <a:pt x="52" y="4"/>
                </a:lnTo>
                <a:lnTo>
                  <a:pt x="54" y="2"/>
                </a:lnTo>
                <a:lnTo>
                  <a:pt x="56" y="2"/>
                </a:lnTo>
                <a:lnTo>
                  <a:pt x="58" y="2"/>
                </a:lnTo>
                <a:lnTo>
                  <a:pt x="60" y="2"/>
                </a:lnTo>
                <a:lnTo>
                  <a:pt x="62" y="0"/>
                </a:lnTo>
                <a:lnTo>
                  <a:pt x="64" y="0"/>
                </a:lnTo>
                <a:lnTo>
                  <a:pt x="66" y="0"/>
                </a:lnTo>
                <a:lnTo>
                  <a:pt x="67" y="0"/>
                </a:lnTo>
                <a:lnTo>
                  <a:pt x="69" y="2"/>
                </a:lnTo>
                <a:lnTo>
                  <a:pt x="71" y="2"/>
                </a:lnTo>
                <a:lnTo>
                  <a:pt x="71" y="4"/>
                </a:lnTo>
                <a:lnTo>
                  <a:pt x="73" y="4"/>
                </a:lnTo>
                <a:lnTo>
                  <a:pt x="73" y="6"/>
                </a:lnTo>
                <a:lnTo>
                  <a:pt x="75" y="6"/>
                </a:lnTo>
                <a:lnTo>
                  <a:pt x="75" y="8"/>
                </a:lnTo>
                <a:lnTo>
                  <a:pt x="75" y="10"/>
                </a:lnTo>
                <a:lnTo>
                  <a:pt x="77" y="10"/>
                </a:lnTo>
                <a:lnTo>
                  <a:pt x="79" y="10"/>
                </a:lnTo>
                <a:lnTo>
                  <a:pt x="79" y="8"/>
                </a:lnTo>
                <a:lnTo>
                  <a:pt x="81" y="8"/>
                </a:lnTo>
                <a:lnTo>
                  <a:pt x="82" y="8"/>
                </a:lnTo>
                <a:lnTo>
                  <a:pt x="84" y="8"/>
                </a:lnTo>
                <a:lnTo>
                  <a:pt x="84" y="6"/>
                </a:lnTo>
                <a:lnTo>
                  <a:pt x="86" y="6"/>
                </a:lnTo>
                <a:lnTo>
                  <a:pt x="86" y="4"/>
                </a:lnTo>
                <a:lnTo>
                  <a:pt x="88" y="4"/>
                </a:lnTo>
                <a:lnTo>
                  <a:pt x="90" y="4"/>
                </a:lnTo>
                <a:lnTo>
                  <a:pt x="92" y="4"/>
                </a:lnTo>
                <a:lnTo>
                  <a:pt x="94" y="4"/>
                </a:lnTo>
                <a:lnTo>
                  <a:pt x="96" y="6"/>
                </a:lnTo>
                <a:lnTo>
                  <a:pt x="96" y="6"/>
                </a:lnTo>
                <a:lnTo>
                  <a:pt x="97" y="6"/>
                </a:lnTo>
                <a:lnTo>
                  <a:pt x="97" y="4"/>
                </a:lnTo>
                <a:lnTo>
                  <a:pt x="99" y="4"/>
                </a:lnTo>
                <a:lnTo>
                  <a:pt x="99" y="2"/>
                </a:lnTo>
                <a:lnTo>
                  <a:pt x="101" y="2"/>
                </a:lnTo>
                <a:lnTo>
                  <a:pt x="101" y="0"/>
                </a:lnTo>
                <a:lnTo>
                  <a:pt x="103" y="0"/>
                </a:lnTo>
                <a:lnTo>
                  <a:pt x="107" y="2"/>
                </a:lnTo>
                <a:lnTo>
                  <a:pt x="109" y="2"/>
                </a:lnTo>
                <a:lnTo>
                  <a:pt x="111" y="4"/>
                </a:lnTo>
                <a:lnTo>
                  <a:pt x="111" y="4"/>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7" name="Freeform 113"/>
          <p:cNvSpPr>
            <a:spLocks/>
          </p:cNvSpPr>
          <p:nvPr/>
        </p:nvSpPr>
        <p:spPr bwMode="auto">
          <a:xfrm>
            <a:off x="7288616" y="3657600"/>
            <a:ext cx="314325" cy="357188"/>
          </a:xfrm>
          <a:custGeom>
            <a:avLst/>
            <a:gdLst>
              <a:gd name="T0" fmla="*/ 56 w 198"/>
              <a:gd name="T1" fmla="*/ 10 h 225"/>
              <a:gd name="T2" fmla="*/ 67 w 198"/>
              <a:gd name="T3" fmla="*/ 25 h 225"/>
              <a:gd name="T4" fmla="*/ 75 w 198"/>
              <a:gd name="T5" fmla="*/ 36 h 225"/>
              <a:gd name="T6" fmla="*/ 78 w 198"/>
              <a:gd name="T7" fmla="*/ 40 h 225"/>
              <a:gd name="T8" fmla="*/ 82 w 198"/>
              <a:gd name="T9" fmla="*/ 58 h 225"/>
              <a:gd name="T10" fmla="*/ 95 w 198"/>
              <a:gd name="T11" fmla="*/ 70 h 225"/>
              <a:gd name="T12" fmla="*/ 103 w 198"/>
              <a:gd name="T13" fmla="*/ 68 h 225"/>
              <a:gd name="T14" fmla="*/ 99 w 198"/>
              <a:gd name="T15" fmla="*/ 83 h 225"/>
              <a:gd name="T16" fmla="*/ 93 w 198"/>
              <a:gd name="T17" fmla="*/ 92 h 225"/>
              <a:gd name="T18" fmla="*/ 103 w 198"/>
              <a:gd name="T19" fmla="*/ 87 h 225"/>
              <a:gd name="T20" fmla="*/ 105 w 198"/>
              <a:gd name="T21" fmla="*/ 102 h 225"/>
              <a:gd name="T22" fmla="*/ 108 w 198"/>
              <a:gd name="T23" fmla="*/ 105 h 225"/>
              <a:gd name="T24" fmla="*/ 107 w 198"/>
              <a:gd name="T25" fmla="*/ 94 h 225"/>
              <a:gd name="T26" fmla="*/ 123 w 198"/>
              <a:gd name="T27" fmla="*/ 94 h 225"/>
              <a:gd name="T28" fmla="*/ 133 w 198"/>
              <a:gd name="T29" fmla="*/ 103 h 225"/>
              <a:gd name="T30" fmla="*/ 152 w 198"/>
              <a:gd name="T31" fmla="*/ 109 h 225"/>
              <a:gd name="T32" fmla="*/ 165 w 198"/>
              <a:gd name="T33" fmla="*/ 107 h 225"/>
              <a:gd name="T34" fmla="*/ 168 w 198"/>
              <a:gd name="T35" fmla="*/ 111 h 225"/>
              <a:gd name="T36" fmla="*/ 178 w 198"/>
              <a:gd name="T37" fmla="*/ 126 h 225"/>
              <a:gd name="T38" fmla="*/ 182 w 198"/>
              <a:gd name="T39" fmla="*/ 141 h 225"/>
              <a:gd name="T40" fmla="*/ 195 w 198"/>
              <a:gd name="T41" fmla="*/ 152 h 225"/>
              <a:gd name="T42" fmla="*/ 195 w 198"/>
              <a:gd name="T43" fmla="*/ 171 h 225"/>
              <a:gd name="T44" fmla="*/ 195 w 198"/>
              <a:gd name="T45" fmla="*/ 188 h 225"/>
              <a:gd name="T46" fmla="*/ 198 w 198"/>
              <a:gd name="T47" fmla="*/ 201 h 225"/>
              <a:gd name="T48" fmla="*/ 185 w 198"/>
              <a:gd name="T49" fmla="*/ 207 h 225"/>
              <a:gd name="T50" fmla="*/ 183 w 198"/>
              <a:gd name="T51" fmla="*/ 210 h 225"/>
              <a:gd name="T52" fmla="*/ 182 w 198"/>
              <a:gd name="T53" fmla="*/ 222 h 225"/>
              <a:gd name="T54" fmla="*/ 174 w 198"/>
              <a:gd name="T55" fmla="*/ 216 h 225"/>
              <a:gd name="T56" fmla="*/ 165 w 198"/>
              <a:gd name="T57" fmla="*/ 220 h 225"/>
              <a:gd name="T58" fmla="*/ 144 w 198"/>
              <a:gd name="T59" fmla="*/ 218 h 225"/>
              <a:gd name="T60" fmla="*/ 148 w 198"/>
              <a:gd name="T61" fmla="*/ 201 h 225"/>
              <a:gd name="T62" fmla="*/ 150 w 198"/>
              <a:gd name="T63" fmla="*/ 186 h 225"/>
              <a:gd name="T64" fmla="*/ 150 w 198"/>
              <a:gd name="T65" fmla="*/ 173 h 225"/>
              <a:gd name="T66" fmla="*/ 140 w 198"/>
              <a:gd name="T67" fmla="*/ 162 h 225"/>
              <a:gd name="T68" fmla="*/ 137 w 198"/>
              <a:gd name="T69" fmla="*/ 147 h 225"/>
              <a:gd name="T70" fmla="*/ 122 w 198"/>
              <a:gd name="T71" fmla="*/ 141 h 225"/>
              <a:gd name="T72" fmla="*/ 107 w 198"/>
              <a:gd name="T73" fmla="*/ 139 h 225"/>
              <a:gd name="T74" fmla="*/ 95 w 198"/>
              <a:gd name="T75" fmla="*/ 137 h 225"/>
              <a:gd name="T76" fmla="*/ 82 w 198"/>
              <a:gd name="T77" fmla="*/ 147 h 225"/>
              <a:gd name="T78" fmla="*/ 75 w 198"/>
              <a:gd name="T79" fmla="*/ 154 h 225"/>
              <a:gd name="T80" fmla="*/ 63 w 198"/>
              <a:gd name="T81" fmla="*/ 162 h 225"/>
              <a:gd name="T82" fmla="*/ 47 w 198"/>
              <a:gd name="T83" fmla="*/ 160 h 225"/>
              <a:gd name="T84" fmla="*/ 35 w 198"/>
              <a:gd name="T85" fmla="*/ 171 h 225"/>
              <a:gd name="T86" fmla="*/ 26 w 198"/>
              <a:gd name="T87" fmla="*/ 178 h 225"/>
              <a:gd name="T88" fmla="*/ 11 w 198"/>
              <a:gd name="T89" fmla="*/ 175 h 225"/>
              <a:gd name="T90" fmla="*/ 17 w 198"/>
              <a:gd name="T91" fmla="*/ 158 h 225"/>
              <a:gd name="T92" fmla="*/ 20 w 198"/>
              <a:gd name="T93" fmla="*/ 141 h 225"/>
              <a:gd name="T94" fmla="*/ 37 w 198"/>
              <a:gd name="T95" fmla="*/ 128 h 225"/>
              <a:gd name="T96" fmla="*/ 33 w 198"/>
              <a:gd name="T97" fmla="*/ 115 h 225"/>
              <a:gd name="T98" fmla="*/ 20 w 198"/>
              <a:gd name="T99" fmla="*/ 102 h 225"/>
              <a:gd name="T100" fmla="*/ 20 w 198"/>
              <a:gd name="T101" fmla="*/ 88 h 225"/>
              <a:gd name="T102" fmla="*/ 7 w 198"/>
              <a:gd name="T103" fmla="*/ 83 h 225"/>
              <a:gd name="T104" fmla="*/ 7 w 198"/>
              <a:gd name="T105" fmla="*/ 73 h 225"/>
              <a:gd name="T106" fmla="*/ 15 w 198"/>
              <a:gd name="T107" fmla="*/ 62 h 225"/>
              <a:gd name="T108" fmla="*/ 20 w 198"/>
              <a:gd name="T109" fmla="*/ 47 h 225"/>
              <a:gd name="T110" fmla="*/ 24 w 198"/>
              <a:gd name="T111" fmla="*/ 30 h 225"/>
              <a:gd name="T112" fmla="*/ 30 w 198"/>
              <a:gd name="T113" fmla="*/ 1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225">
                <a:moveTo>
                  <a:pt x="41" y="0"/>
                </a:moveTo>
                <a:lnTo>
                  <a:pt x="43" y="0"/>
                </a:lnTo>
                <a:lnTo>
                  <a:pt x="45" y="4"/>
                </a:lnTo>
                <a:lnTo>
                  <a:pt x="47" y="4"/>
                </a:lnTo>
                <a:lnTo>
                  <a:pt x="48" y="4"/>
                </a:lnTo>
                <a:lnTo>
                  <a:pt x="50" y="4"/>
                </a:lnTo>
                <a:lnTo>
                  <a:pt x="52" y="6"/>
                </a:lnTo>
                <a:lnTo>
                  <a:pt x="52" y="8"/>
                </a:lnTo>
                <a:lnTo>
                  <a:pt x="54" y="8"/>
                </a:lnTo>
                <a:lnTo>
                  <a:pt x="56" y="10"/>
                </a:lnTo>
                <a:lnTo>
                  <a:pt x="56" y="12"/>
                </a:lnTo>
                <a:lnTo>
                  <a:pt x="56" y="13"/>
                </a:lnTo>
                <a:lnTo>
                  <a:pt x="58" y="15"/>
                </a:lnTo>
                <a:lnTo>
                  <a:pt x="58" y="17"/>
                </a:lnTo>
                <a:lnTo>
                  <a:pt x="60" y="19"/>
                </a:lnTo>
                <a:lnTo>
                  <a:pt x="60" y="21"/>
                </a:lnTo>
                <a:lnTo>
                  <a:pt x="62" y="23"/>
                </a:lnTo>
                <a:lnTo>
                  <a:pt x="63" y="23"/>
                </a:lnTo>
                <a:lnTo>
                  <a:pt x="65" y="25"/>
                </a:lnTo>
                <a:lnTo>
                  <a:pt x="67" y="25"/>
                </a:lnTo>
                <a:lnTo>
                  <a:pt x="67" y="23"/>
                </a:lnTo>
                <a:lnTo>
                  <a:pt x="69" y="25"/>
                </a:lnTo>
                <a:lnTo>
                  <a:pt x="69" y="27"/>
                </a:lnTo>
                <a:lnTo>
                  <a:pt x="71" y="28"/>
                </a:lnTo>
                <a:lnTo>
                  <a:pt x="73" y="30"/>
                </a:lnTo>
                <a:lnTo>
                  <a:pt x="73" y="32"/>
                </a:lnTo>
                <a:lnTo>
                  <a:pt x="75" y="34"/>
                </a:lnTo>
                <a:lnTo>
                  <a:pt x="75" y="36"/>
                </a:lnTo>
                <a:lnTo>
                  <a:pt x="73" y="36"/>
                </a:lnTo>
                <a:lnTo>
                  <a:pt x="75" y="36"/>
                </a:lnTo>
                <a:lnTo>
                  <a:pt x="77" y="36"/>
                </a:lnTo>
                <a:lnTo>
                  <a:pt x="77" y="38"/>
                </a:lnTo>
                <a:lnTo>
                  <a:pt x="78" y="38"/>
                </a:lnTo>
                <a:lnTo>
                  <a:pt x="77" y="38"/>
                </a:lnTo>
                <a:lnTo>
                  <a:pt x="77" y="40"/>
                </a:lnTo>
                <a:lnTo>
                  <a:pt x="78" y="40"/>
                </a:lnTo>
                <a:lnTo>
                  <a:pt x="77" y="40"/>
                </a:lnTo>
                <a:lnTo>
                  <a:pt x="77" y="38"/>
                </a:lnTo>
                <a:lnTo>
                  <a:pt x="78" y="38"/>
                </a:lnTo>
                <a:lnTo>
                  <a:pt x="78" y="40"/>
                </a:lnTo>
                <a:lnTo>
                  <a:pt x="78" y="45"/>
                </a:lnTo>
                <a:lnTo>
                  <a:pt x="80" y="45"/>
                </a:lnTo>
                <a:lnTo>
                  <a:pt x="80" y="47"/>
                </a:lnTo>
                <a:lnTo>
                  <a:pt x="80" y="49"/>
                </a:lnTo>
                <a:lnTo>
                  <a:pt x="82" y="51"/>
                </a:lnTo>
                <a:lnTo>
                  <a:pt x="82" y="53"/>
                </a:lnTo>
                <a:lnTo>
                  <a:pt x="82" y="57"/>
                </a:lnTo>
                <a:lnTo>
                  <a:pt x="82" y="57"/>
                </a:lnTo>
                <a:lnTo>
                  <a:pt x="82" y="58"/>
                </a:lnTo>
                <a:lnTo>
                  <a:pt x="82" y="58"/>
                </a:lnTo>
                <a:lnTo>
                  <a:pt x="82" y="60"/>
                </a:lnTo>
                <a:lnTo>
                  <a:pt x="82" y="62"/>
                </a:lnTo>
                <a:lnTo>
                  <a:pt x="84" y="66"/>
                </a:lnTo>
                <a:lnTo>
                  <a:pt x="84" y="68"/>
                </a:lnTo>
                <a:lnTo>
                  <a:pt x="86" y="70"/>
                </a:lnTo>
                <a:lnTo>
                  <a:pt x="88" y="70"/>
                </a:lnTo>
                <a:lnTo>
                  <a:pt x="90" y="72"/>
                </a:lnTo>
                <a:lnTo>
                  <a:pt x="92" y="72"/>
                </a:lnTo>
                <a:lnTo>
                  <a:pt x="93" y="72"/>
                </a:lnTo>
                <a:lnTo>
                  <a:pt x="95" y="70"/>
                </a:lnTo>
                <a:lnTo>
                  <a:pt x="95" y="68"/>
                </a:lnTo>
                <a:lnTo>
                  <a:pt x="95" y="66"/>
                </a:lnTo>
                <a:lnTo>
                  <a:pt x="95" y="64"/>
                </a:lnTo>
                <a:lnTo>
                  <a:pt x="97" y="64"/>
                </a:lnTo>
                <a:lnTo>
                  <a:pt x="97" y="60"/>
                </a:lnTo>
                <a:lnTo>
                  <a:pt x="99" y="62"/>
                </a:lnTo>
                <a:lnTo>
                  <a:pt x="101" y="64"/>
                </a:lnTo>
                <a:lnTo>
                  <a:pt x="101" y="66"/>
                </a:lnTo>
                <a:lnTo>
                  <a:pt x="101" y="68"/>
                </a:lnTo>
                <a:lnTo>
                  <a:pt x="103" y="68"/>
                </a:lnTo>
                <a:lnTo>
                  <a:pt x="103" y="70"/>
                </a:lnTo>
                <a:lnTo>
                  <a:pt x="101" y="72"/>
                </a:lnTo>
                <a:lnTo>
                  <a:pt x="99" y="73"/>
                </a:lnTo>
                <a:lnTo>
                  <a:pt x="99" y="75"/>
                </a:lnTo>
                <a:lnTo>
                  <a:pt x="99" y="77"/>
                </a:lnTo>
                <a:lnTo>
                  <a:pt x="101" y="77"/>
                </a:lnTo>
                <a:lnTo>
                  <a:pt x="103" y="79"/>
                </a:lnTo>
                <a:lnTo>
                  <a:pt x="103" y="81"/>
                </a:lnTo>
                <a:lnTo>
                  <a:pt x="101" y="81"/>
                </a:lnTo>
                <a:lnTo>
                  <a:pt x="99" y="83"/>
                </a:lnTo>
                <a:lnTo>
                  <a:pt x="97" y="83"/>
                </a:lnTo>
                <a:lnTo>
                  <a:pt x="95" y="83"/>
                </a:lnTo>
                <a:lnTo>
                  <a:pt x="93" y="85"/>
                </a:lnTo>
                <a:lnTo>
                  <a:pt x="93" y="87"/>
                </a:lnTo>
                <a:lnTo>
                  <a:pt x="93" y="88"/>
                </a:lnTo>
                <a:lnTo>
                  <a:pt x="92" y="90"/>
                </a:lnTo>
                <a:lnTo>
                  <a:pt x="90" y="92"/>
                </a:lnTo>
                <a:lnTo>
                  <a:pt x="92" y="92"/>
                </a:lnTo>
                <a:lnTo>
                  <a:pt x="92" y="90"/>
                </a:lnTo>
                <a:lnTo>
                  <a:pt x="93" y="92"/>
                </a:lnTo>
                <a:lnTo>
                  <a:pt x="95" y="90"/>
                </a:lnTo>
                <a:lnTo>
                  <a:pt x="95" y="87"/>
                </a:lnTo>
                <a:lnTo>
                  <a:pt x="93" y="87"/>
                </a:lnTo>
                <a:lnTo>
                  <a:pt x="95" y="85"/>
                </a:lnTo>
                <a:lnTo>
                  <a:pt x="97" y="83"/>
                </a:lnTo>
                <a:lnTo>
                  <a:pt x="99" y="83"/>
                </a:lnTo>
                <a:lnTo>
                  <a:pt x="101" y="83"/>
                </a:lnTo>
                <a:lnTo>
                  <a:pt x="101" y="85"/>
                </a:lnTo>
                <a:lnTo>
                  <a:pt x="101" y="87"/>
                </a:lnTo>
                <a:lnTo>
                  <a:pt x="103" y="87"/>
                </a:lnTo>
                <a:lnTo>
                  <a:pt x="105" y="88"/>
                </a:lnTo>
                <a:lnTo>
                  <a:pt x="105" y="90"/>
                </a:lnTo>
                <a:lnTo>
                  <a:pt x="107" y="90"/>
                </a:lnTo>
                <a:lnTo>
                  <a:pt x="107" y="92"/>
                </a:lnTo>
                <a:lnTo>
                  <a:pt x="105" y="92"/>
                </a:lnTo>
                <a:lnTo>
                  <a:pt x="103" y="92"/>
                </a:lnTo>
                <a:lnTo>
                  <a:pt x="101" y="92"/>
                </a:lnTo>
                <a:lnTo>
                  <a:pt x="101" y="94"/>
                </a:lnTo>
                <a:lnTo>
                  <a:pt x="103" y="96"/>
                </a:lnTo>
                <a:lnTo>
                  <a:pt x="105" y="102"/>
                </a:lnTo>
                <a:lnTo>
                  <a:pt x="105" y="103"/>
                </a:lnTo>
                <a:lnTo>
                  <a:pt x="107" y="105"/>
                </a:lnTo>
                <a:lnTo>
                  <a:pt x="105" y="105"/>
                </a:lnTo>
                <a:lnTo>
                  <a:pt x="105" y="107"/>
                </a:lnTo>
                <a:lnTo>
                  <a:pt x="103" y="107"/>
                </a:lnTo>
                <a:lnTo>
                  <a:pt x="101" y="109"/>
                </a:lnTo>
                <a:lnTo>
                  <a:pt x="103" y="111"/>
                </a:lnTo>
                <a:lnTo>
                  <a:pt x="105" y="109"/>
                </a:lnTo>
                <a:lnTo>
                  <a:pt x="107" y="107"/>
                </a:lnTo>
                <a:lnTo>
                  <a:pt x="108" y="105"/>
                </a:lnTo>
                <a:lnTo>
                  <a:pt x="108" y="103"/>
                </a:lnTo>
                <a:lnTo>
                  <a:pt x="108" y="102"/>
                </a:lnTo>
                <a:lnTo>
                  <a:pt x="107" y="100"/>
                </a:lnTo>
                <a:lnTo>
                  <a:pt x="107" y="98"/>
                </a:lnTo>
                <a:lnTo>
                  <a:pt x="105" y="98"/>
                </a:lnTo>
                <a:lnTo>
                  <a:pt x="105" y="96"/>
                </a:lnTo>
                <a:lnTo>
                  <a:pt x="105" y="94"/>
                </a:lnTo>
                <a:lnTo>
                  <a:pt x="103" y="94"/>
                </a:lnTo>
                <a:lnTo>
                  <a:pt x="105" y="94"/>
                </a:lnTo>
                <a:lnTo>
                  <a:pt x="107" y="94"/>
                </a:lnTo>
                <a:lnTo>
                  <a:pt x="108" y="90"/>
                </a:lnTo>
                <a:lnTo>
                  <a:pt x="110" y="90"/>
                </a:lnTo>
                <a:lnTo>
                  <a:pt x="112" y="90"/>
                </a:lnTo>
                <a:lnTo>
                  <a:pt x="114" y="90"/>
                </a:lnTo>
                <a:lnTo>
                  <a:pt x="114" y="92"/>
                </a:lnTo>
                <a:lnTo>
                  <a:pt x="116" y="94"/>
                </a:lnTo>
                <a:lnTo>
                  <a:pt x="118" y="94"/>
                </a:lnTo>
                <a:lnTo>
                  <a:pt x="120" y="96"/>
                </a:lnTo>
                <a:lnTo>
                  <a:pt x="122" y="96"/>
                </a:lnTo>
                <a:lnTo>
                  <a:pt x="123" y="94"/>
                </a:lnTo>
                <a:lnTo>
                  <a:pt x="125" y="96"/>
                </a:lnTo>
                <a:lnTo>
                  <a:pt x="125" y="98"/>
                </a:lnTo>
                <a:lnTo>
                  <a:pt x="125" y="100"/>
                </a:lnTo>
                <a:lnTo>
                  <a:pt x="127" y="100"/>
                </a:lnTo>
                <a:lnTo>
                  <a:pt x="127" y="102"/>
                </a:lnTo>
                <a:lnTo>
                  <a:pt x="129" y="103"/>
                </a:lnTo>
                <a:lnTo>
                  <a:pt x="131" y="103"/>
                </a:lnTo>
                <a:lnTo>
                  <a:pt x="131" y="105"/>
                </a:lnTo>
                <a:lnTo>
                  <a:pt x="133" y="105"/>
                </a:lnTo>
                <a:lnTo>
                  <a:pt x="133" y="103"/>
                </a:lnTo>
                <a:lnTo>
                  <a:pt x="135" y="103"/>
                </a:lnTo>
                <a:lnTo>
                  <a:pt x="137" y="103"/>
                </a:lnTo>
                <a:lnTo>
                  <a:pt x="138" y="103"/>
                </a:lnTo>
                <a:lnTo>
                  <a:pt x="142" y="105"/>
                </a:lnTo>
                <a:lnTo>
                  <a:pt x="144" y="107"/>
                </a:lnTo>
                <a:lnTo>
                  <a:pt x="146" y="107"/>
                </a:lnTo>
                <a:lnTo>
                  <a:pt x="148" y="107"/>
                </a:lnTo>
                <a:lnTo>
                  <a:pt x="148" y="109"/>
                </a:lnTo>
                <a:lnTo>
                  <a:pt x="150" y="109"/>
                </a:lnTo>
                <a:lnTo>
                  <a:pt x="152" y="109"/>
                </a:lnTo>
                <a:lnTo>
                  <a:pt x="153" y="109"/>
                </a:lnTo>
                <a:lnTo>
                  <a:pt x="155" y="109"/>
                </a:lnTo>
                <a:lnTo>
                  <a:pt x="155" y="111"/>
                </a:lnTo>
                <a:lnTo>
                  <a:pt x="157" y="109"/>
                </a:lnTo>
                <a:lnTo>
                  <a:pt x="157" y="111"/>
                </a:lnTo>
                <a:lnTo>
                  <a:pt x="159" y="111"/>
                </a:lnTo>
                <a:lnTo>
                  <a:pt x="159" y="109"/>
                </a:lnTo>
                <a:lnTo>
                  <a:pt x="163" y="109"/>
                </a:lnTo>
                <a:lnTo>
                  <a:pt x="165" y="109"/>
                </a:lnTo>
                <a:lnTo>
                  <a:pt x="165" y="107"/>
                </a:lnTo>
                <a:lnTo>
                  <a:pt x="165" y="105"/>
                </a:lnTo>
                <a:lnTo>
                  <a:pt x="167" y="107"/>
                </a:lnTo>
                <a:lnTo>
                  <a:pt x="167" y="109"/>
                </a:lnTo>
                <a:lnTo>
                  <a:pt x="165" y="109"/>
                </a:lnTo>
                <a:lnTo>
                  <a:pt x="165" y="111"/>
                </a:lnTo>
                <a:lnTo>
                  <a:pt x="167" y="111"/>
                </a:lnTo>
                <a:lnTo>
                  <a:pt x="168" y="111"/>
                </a:lnTo>
                <a:lnTo>
                  <a:pt x="167" y="113"/>
                </a:lnTo>
                <a:lnTo>
                  <a:pt x="168" y="113"/>
                </a:lnTo>
                <a:lnTo>
                  <a:pt x="168" y="111"/>
                </a:lnTo>
                <a:lnTo>
                  <a:pt x="170" y="109"/>
                </a:lnTo>
                <a:lnTo>
                  <a:pt x="170" y="111"/>
                </a:lnTo>
                <a:lnTo>
                  <a:pt x="172" y="111"/>
                </a:lnTo>
                <a:lnTo>
                  <a:pt x="172" y="113"/>
                </a:lnTo>
                <a:lnTo>
                  <a:pt x="172" y="117"/>
                </a:lnTo>
                <a:lnTo>
                  <a:pt x="174" y="117"/>
                </a:lnTo>
                <a:lnTo>
                  <a:pt x="176" y="118"/>
                </a:lnTo>
                <a:lnTo>
                  <a:pt x="178" y="120"/>
                </a:lnTo>
                <a:lnTo>
                  <a:pt x="178" y="124"/>
                </a:lnTo>
                <a:lnTo>
                  <a:pt x="178" y="126"/>
                </a:lnTo>
                <a:lnTo>
                  <a:pt x="178" y="128"/>
                </a:lnTo>
                <a:lnTo>
                  <a:pt x="178" y="128"/>
                </a:lnTo>
                <a:lnTo>
                  <a:pt x="178" y="130"/>
                </a:lnTo>
                <a:lnTo>
                  <a:pt x="178" y="132"/>
                </a:lnTo>
                <a:lnTo>
                  <a:pt x="180" y="133"/>
                </a:lnTo>
                <a:lnTo>
                  <a:pt x="178" y="133"/>
                </a:lnTo>
                <a:lnTo>
                  <a:pt x="180" y="135"/>
                </a:lnTo>
                <a:lnTo>
                  <a:pt x="182" y="137"/>
                </a:lnTo>
                <a:lnTo>
                  <a:pt x="182" y="139"/>
                </a:lnTo>
                <a:lnTo>
                  <a:pt x="182" y="141"/>
                </a:lnTo>
                <a:lnTo>
                  <a:pt x="183" y="141"/>
                </a:lnTo>
                <a:lnTo>
                  <a:pt x="183" y="143"/>
                </a:lnTo>
                <a:lnTo>
                  <a:pt x="183" y="145"/>
                </a:lnTo>
                <a:lnTo>
                  <a:pt x="185" y="147"/>
                </a:lnTo>
                <a:lnTo>
                  <a:pt x="187" y="148"/>
                </a:lnTo>
                <a:lnTo>
                  <a:pt x="189" y="148"/>
                </a:lnTo>
                <a:lnTo>
                  <a:pt x="189" y="150"/>
                </a:lnTo>
                <a:lnTo>
                  <a:pt x="189" y="152"/>
                </a:lnTo>
                <a:lnTo>
                  <a:pt x="193" y="152"/>
                </a:lnTo>
                <a:lnTo>
                  <a:pt x="195" y="152"/>
                </a:lnTo>
                <a:lnTo>
                  <a:pt x="195" y="156"/>
                </a:lnTo>
                <a:lnTo>
                  <a:pt x="195" y="158"/>
                </a:lnTo>
                <a:lnTo>
                  <a:pt x="195" y="160"/>
                </a:lnTo>
                <a:lnTo>
                  <a:pt x="195" y="162"/>
                </a:lnTo>
                <a:lnTo>
                  <a:pt x="197" y="162"/>
                </a:lnTo>
                <a:lnTo>
                  <a:pt x="197" y="163"/>
                </a:lnTo>
                <a:lnTo>
                  <a:pt x="197" y="165"/>
                </a:lnTo>
                <a:lnTo>
                  <a:pt x="197" y="167"/>
                </a:lnTo>
                <a:lnTo>
                  <a:pt x="195" y="169"/>
                </a:lnTo>
                <a:lnTo>
                  <a:pt x="195" y="171"/>
                </a:lnTo>
                <a:lnTo>
                  <a:pt x="195" y="173"/>
                </a:lnTo>
                <a:lnTo>
                  <a:pt x="195" y="177"/>
                </a:lnTo>
                <a:lnTo>
                  <a:pt x="195" y="178"/>
                </a:lnTo>
                <a:lnTo>
                  <a:pt x="195" y="180"/>
                </a:lnTo>
                <a:lnTo>
                  <a:pt x="195" y="182"/>
                </a:lnTo>
                <a:lnTo>
                  <a:pt x="195" y="184"/>
                </a:lnTo>
                <a:lnTo>
                  <a:pt x="193" y="184"/>
                </a:lnTo>
                <a:lnTo>
                  <a:pt x="193" y="186"/>
                </a:lnTo>
                <a:lnTo>
                  <a:pt x="193" y="188"/>
                </a:lnTo>
                <a:lnTo>
                  <a:pt x="195" y="188"/>
                </a:lnTo>
                <a:lnTo>
                  <a:pt x="195" y="190"/>
                </a:lnTo>
                <a:lnTo>
                  <a:pt x="193" y="190"/>
                </a:lnTo>
                <a:lnTo>
                  <a:pt x="193" y="192"/>
                </a:lnTo>
                <a:lnTo>
                  <a:pt x="195" y="192"/>
                </a:lnTo>
                <a:lnTo>
                  <a:pt x="195" y="193"/>
                </a:lnTo>
                <a:lnTo>
                  <a:pt x="195" y="195"/>
                </a:lnTo>
                <a:lnTo>
                  <a:pt x="197" y="195"/>
                </a:lnTo>
                <a:lnTo>
                  <a:pt x="197" y="197"/>
                </a:lnTo>
                <a:lnTo>
                  <a:pt x="198" y="199"/>
                </a:lnTo>
                <a:lnTo>
                  <a:pt x="198" y="201"/>
                </a:lnTo>
                <a:lnTo>
                  <a:pt x="198" y="203"/>
                </a:lnTo>
                <a:lnTo>
                  <a:pt x="198" y="205"/>
                </a:lnTo>
                <a:lnTo>
                  <a:pt x="198" y="207"/>
                </a:lnTo>
                <a:lnTo>
                  <a:pt x="197" y="207"/>
                </a:lnTo>
                <a:lnTo>
                  <a:pt x="195" y="205"/>
                </a:lnTo>
                <a:lnTo>
                  <a:pt x="193" y="203"/>
                </a:lnTo>
                <a:lnTo>
                  <a:pt x="191" y="203"/>
                </a:lnTo>
                <a:lnTo>
                  <a:pt x="189" y="203"/>
                </a:lnTo>
                <a:lnTo>
                  <a:pt x="187" y="205"/>
                </a:lnTo>
                <a:lnTo>
                  <a:pt x="185" y="207"/>
                </a:lnTo>
                <a:lnTo>
                  <a:pt x="185" y="208"/>
                </a:lnTo>
                <a:lnTo>
                  <a:pt x="187" y="208"/>
                </a:lnTo>
                <a:lnTo>
                  <a:pt x="185" y="210"/>
                </a:lnTo>
                <a:lnTo>
                  <a:pt x="185" y="212"/>
                </a:lnTo>
                <a:lnTo>
                  <a:pt x="183" y="212"/>
                </a:lnTo>
                <a:lnTo>
                  <a:pt x="183" y="214"/>
                </a:lnTo>
                <a:lnTo>
                  <a:pt x="183" y="216"/>
                </a:lnTo>
                <a:lnTo>
                  <a:pt x="182" y="214"/>
                </a:lnTo>
                <a:lnTo>
                  <a:pt x="183" y="212"/>
                </a:lnTo>
                <a:lnTo>
                  <a:pt x="183" y="210"/>
                </a:lnTo>
                <a:lnTo>
                  <a:pt x="182" y="212"/>
                </a:lnTo>
                <a:lnTo>
                  <a:pt x="182" y="214"/>
                </a:lnTo>
                <a:lnTo>
                  <a:pt x="182" y="216"/>
                </a:lnTo>
                <a:lnTo>
                  <a:pt x="183" y="216"/>
                </a:lnTo>
                <a:lnTo>
                  <a:pt x="185" y="216"/>
                </a:lnTo>
                <a:lnTo>
                  <a:pt x="185" y="218"/>
                </a:lnTo>
                <a:lnTo>
                  <a:pt x="185" y="218"/>
                </a:lnTo>
                <a:lnTo>
                  <a:pt x="183" y="220"/>
                </a:lnTo>
                <a:lnTo>
                  <a:pt x="182" y="220"/>
                </a:lnTo>
                <a:lnTo>
                  <a:pt x="182" y="222"/>
                </a:lnTo>
                <a:lnTo>
                  <a:pt x="182" y="223"/>
                </a:lnTo>
                <a:lnTo>
                  <a:pt x="180" y="225"/>
                </a:lnTo>
                <a:lnTo>
                  <a:pt x="178" y="225"/>
                </a:lnTo>
                <a:lnTo>
                  <a:pt x="178" y="223"/>
                </a:lnTo>
                <a:lnTo>
                  <a:pt x="176" y="223"/>
                </a:lnTo>
                <a:lnTo>
                  <a:pt x="176" y="222"/>
                </a:lnTo>
                <a:lnTo>
                  <a:pt x="174" y="218"/>
                </a:lnTo>
                <a:lnTo>
                  <a:pt x="174" y="218"/>
                </a:lnTo>
                <a:lnTo>
                  <a:pt x="176" y="216"/>
                </a:lnTo>
                <a:lnTo>
                  <a:pt x="174" y="216"/>
                </a:lnTo>
                <a:lnTo>
                  <a:pt x="172" y="216"/>
                </a:lnTo>
                <a:lnTo>
                  <a:pt x="170" y="216"/>
                </a:lnTo>
                <a:lnTo>
                  <a:pt x="172" y="216"/>
                </a:lnTo>
                <a:lnTo>
                  <a:pt x="174" y="216"/>
                </a:lnTo>
                <a:lnTo>
                  <a:pt x="174" y="218"/>
                </a:lnTo>
                <a:lnTo>
                  <a:pt x="170" y="218"/>
                </a:lnTo>
                <a:lnTo>
                  <a:pt x="168" y="218"/>
                </a:lnTo>
                <a:lnTo>
                  <a:pt x="167" y="218"/>
                </a:lnTo>
                <a:lnTo>
                  <a:pt x="165" y="218"/>
                </a:lnTo>
                <a:lnTo>
                  <a:pt x="165" y="220"/>
                </a:lnTo>
                <a:lnTo>
                  <a:pt x="163" y="222"/>
                </a:lnTo>
                <a:lnTo>
                  <a:pt x="161" y="222"/>
                </a:lnTo>
                <a:lnTo>
                  <a:pt x="159" y="223"/>
                </a:lnTo>
                <a:lnTo>
                  <a:pt x="159" y="222"/>
                </a:lnTo>
                <a:lnTo>
                  <a:pt x="157" y="222"/>
                </a:lnTo>
                <a:lnTo>
                  <a:pt x="155" y="222"/>
                </a:lnTo>
                <a:lnTo>
                  <a:pt x="153" y="222"/>
                </a:lnTo>
                <a:lnTo>
                  <a:pt x="146" y="220"/>
                </a:lnTo>
                <a:lnTo>
                  <a:pt x="144" y="220"/>
                </a:lnTo>
                <a:lnTo>
                  <a:pt x="144" y="218"/>
                </a:lnTo>
                <a:lnTo>
                  <a:pt x="144" y="218"/>
                </a:lnTo>
                <a:lnTo>
                  <a:pt x="144" y="216"/>
                </a:lnTo>
                <a:lnTo>
                  <a:pt x="144" y="214"/>
                </a:lnTo>
                <a:lnTo>
                  <a:pt x="144" y="212"/>
                </a:lnTo>
                <a:lnTo>
                  <a:pt x="144" y="210"/>
                </a:lnTo>
                <a:lnTo>
                  <a:pt x="144" y="208"/>
                </a:lnTo>
                <a:lnTo>
                  <a:pt x="146" y="207"/>
                </a:lnTo>
                <a:lnTo>
                  <a:pt x="148" y="205"/>
                </a:lnTo>
                <a:lnTo>
                  <a:pt x="148" y="203"/>
                </a:lnTo>
                <a:lnTo>
                  <a:pt x="148" y="201"/>
                </a:lnTo>
                <a:lnTo>
                  <a:pt x="146" y="201"/>
                </a:lnTo>
                <a:lnTo>
                  <a:pt x="146" y="199"/>
                </a:lnTo>
                <a:lnTo>
                  <a:pt x="146" y="197"/>
                </a:lnTo>
                <a:lnTo>
                  <a:pt x="144" y="195"/>
                </a:lnTo>
                <a:lnTo>
                  <a:pt x="146" y="193"/>
                </a:lnTo>
                <a:lnTo>
                  <a:pt x="146" y="192"/>
                </a:lnTo>
                <a:lnTo>
                  <a:pt x="148" y="192"/>
                </a:lnTo>
                <a:lnTo>
                  <a:pt x="150" y="190"/>
                </a:lnTo>
                <a:lnTo>
                  <a:pt x="150" y="188"/>
                </a:lnTo>
                <a:lnTo>
                  <a:pt x="150" y="186"/>
                </a:lnTo>
                <a:lnTo>
                  <a:pt x="150" y="184"/>
                </a:lnTo>
                <a:lnTo>
                  <a:pt x="150" y="182"/>
                </a:lnTo>
                <a:lnTo>
                  <a:pt x="150" y="180"/>
                </a:lnTo>
                <a:lnTo>
                  <a:pt x="148" y="180"/>
                </a:lnTo>
                <a:lnTo>
                  <a:pt x="148" y="178"/>
                </a:lnTo>
                <a:lnTo>
                  <a:pt x="148" y="177"/>
                </a:lnTo>
                <a:lnTo>
                  <a:pt x="148" y="175"/>
                </a:lnTo>
                <a:lnTo>
                  <a:pt x="148" y="173"/>
                </a:lnTo>
                <a:lnTo>
                  <a:pt x="148" y="173"/>
                </a:lnTo>
                <a:lnTo>
                  <a:pt x="150" y="173"/>
                </a:lnTo>
                <a:lnTo>
                  <a:pt x="150" y="171"/>
                </a:lnTo>
                <a:lnTo>
                  <a:pt x="148" y="171"/>
                </a:lnTo>
                <a:lnTo>
                  <a:pt x="146" y="169"/>
                </a:lnTo>
                <a:lnTo>
                  <a:pt x="144" y="171"/>
                </a:lnTo>
                <a:lnTo>
                  <a:pt x="144" y="169"/>
                </a:lnTo>
                <a:lnTo>
                  <a:pt x="144" y="167"/>
                </a:lnTo>
                <a:lnTo>
                  <a:pt x="144" y="165"/>
                </a:lnTo>
                <a:lnTo>
                  <a:pt x="144" y="163"/>
                </a:lnTo>
                <a:lnTo>
                  <a:pt x="142" y="163"/>
                </a:lnTo>
                <a:lnTo>
                  <a:pt x="140" y="162"/>
                </a:lnTo>
                <a:lnTo>
                  <a:pt x="138" y="162"/>
                </a:lnTo>
                <a:lnTo>
                  <a:pt x="137" y="162"/>
                </a:lnTo>
                <a:lnTo>
                  <a:pt x="137" y="158"/>
                </a:lnTo>
                <a:lnTo>
                  <a:pt x="137" y="156"/>
                </a:lnTo>
                <a:lnTo>
                  <a:pt x="137" y="154"/>
                </a:lnTo>
                <a:lnTo>
                  <a:pt x="137" y="152"/>
                </a:lnTo>
                <a:lnTo>
                  <a:pt x="137" y="150"/>
                </a:lnTo>
                <a:lnTo>
                  <a:pt x="138" y="150"/>
                </a:lnTo>
                <a:lnTo>
                  <a:pt x="137" y="148"/>
                </a:lnTo>
                <a:lnTo>
                  <a:pt x="137" y="147"/>
                </a:lnTo>
                <a:lnTo>
                  <a:pt x="135" y="148"/>
                </a:lnTo>
                <a:lnTo>
                  <a:pt x="133" y="148"/>
                </a:lnTo>
                <a:lnTo>
                  <a:pt x="131" y="147"/>
                </a:lnTo>
                <a:lnTo>
                  <a:pt x="131" y="147"/>
                </a:lnTo>
                <a:lnTo>
                  <a:pt x="129" y="145"/>
                </a:lnTo>
                <a:lnTo>
                  <a:pt x="127" y="143"/>
                </a:lnTo>
                <a:lnTo>
                  <a:pt x="127" y="141"/>
                </a:lnTo>
                <a:lnTo>
                  <a:pt x="125" y="141"/>
                </a:lnTo>
                <a:lnTo>
                  <a:pt x="123" y="141"/>
                </a:lnTo>
                <a:lnTo>
                  <a:pt x="122" y="141"/>
                </a:lnTo>
                <a:lnTo>
                  <a:pt x="120" y="141"/>
                </a:lnTo>
                <a:lnTo>
                  <a:pt x="118" y="139"/>
                </a:lnTo>
                <a:lnTo>
                  <a:pt x="116" y="139"/>
                </a:lnTo>
                <a:lnTo>
                  <a:pt x="114" y="139"/>
                </a:lnTo>
                <a:lnTo>
                  <a:pt x="112" y="139"/>
                </a:lnTo>
                <a:lnTo>
                  <a:pt x="112" y="141"/>
                </a:lnTo>
                <a:lnTo>
                  <a:pt x="110" y="141"/>
                </a:lnTo>
                <a:lnTo>
                  <a:pt x="110" y="139"/>
                </a:lnTo>
                <a:lnTo>
                  <a:pt x="108" y="139"/>
                </a:lnTo>
                <a:lnTo>
                  <a:pt x="107" y="139"/>
                </a:lnTo>
                <a:lnTo>
                  <a:pt x="105" y="139"/>
                </a:lnTo>
                <a:lnTo>
                  <a:pt x="103" y="139"/>
                </a:lnTo>
                <a:lnTo>
                  <a:pt x="103" y="141"/>
                </a:lnTo>
                <a:lnTo>
                  <a:pt x="101" y="141"/>
                </a:lnTo>
                <a:lnTo>
                  <a:pt x="99" y="141"/>
                </a:lnTo>
                <a:lnTo>
                  <a:pt x="97" y="143"/>
                </a:lnTo>
                <a:lnTo>
                  <a:pt x="97" y="141"/>
                </a:lnTo>
                <a:lnTo>
                  <a:pt x="97" y="139"/>
                </a:lnTo>
                <a:lnTo>
                  <a:pt x="97" y="137"/>
                </a:lnTo>
                <a:lnTo>
                  <a:pt x="95" y="137"/>
                </a:lnTo>
                <a:lnTo>
                  <a:pt x="93" y="137"/>
                </a:lnTo>
                <a:lnTo>
                  <a:pt x="92" y="137"/>
                </a:lnTo>
                <a:lnTo>
                  <a:pt x="92" y="139"/>
                </a:lnTo>
                <a:lnTo>
                  <a:pt x="90" y="139"/>
                </a:lnTo>
                <a:lnTo>
                  <a:pt x="88" y="139"/>
                </a:lnTo>
                <a:lnTo>
                  <a:pt x="86" y="139"/>
                </a:lnTo>
                <a:lnTo>
                  <a:pt x="84" y="141"/>
                </a:lnTo>
                <a:lnTo>
                  <a:pt x="82" y="143"/>
                </a:lnTo>
                <a:lnTo>
                  <a:pt x="82" y="145"/>
                </a:lnTo>
                <a:lnTo>
                  <a:pt x="82" y="147"/>
                </a:lnTo>
                <a:lnTo>
                  <a:pt x="82" y="148"/>
                </a:lnTo>
                <a:lnTo>
                  <a:pt x="80" y="148"/>
                </a:lnTo>
                <a:lnTo>
                  <a:pt x="80" y="150"/>
                </a:lnTo>
                <a:lnTo>
                  <a:pt x="80" y="152"/>
                </a:lnTo>
                <a:lnTo>
                  <a:pt x="80" y="154"/>
                </a:lnTo>
                <a:lnTo>
                  <a:pt x="78" y="154"/>
                </a:lnTo>
                <a:lnTo>
                  <a:pt x="78" y="156"/>
                </a:lnTo>
                <a:lnTo>
                  <a:pt x="77" y="156"/>
                </a:lnTo>
                <a:lnTo>
                  <a:pt x="75" y="156"/>
                </a:lnTo>
                <a:lnTo>
                  <a:pt x="75" y="154"/>
                </a:lnTo>
                <a:lnTo>
                  <a:pt x="73" y="154"/>
                </a:lnTo>
                <a:lnTo>
                  <a:pt x="71" y="154"/>
                </a:lnTo>
                <a:lnTo>
                  <a:pt x="71" y="152"/>
                </a:lnTo>
                <a:lnTo>
                  <a:pt x="69" y="152"/>
                </a:lnTo>
                <a:lnTo>
                  <a:pt x="67" y="152"/>
                </a:lnTo>
                <a:lnTo>
                  <a:pt x="67" y="154"/>
                </a:lnTo>
                <a:lnTo>
                  <a:pt x="67" y="156"/>
                </a:lnTo>
                <a:lnTo>
                  <a:pt x="67" y="158"/>
                </a:lnTo>
                <a:lnTo>
                  <a:pt x="65" y="160"/>
                </a:lnTo>
                <a:lnTo>
                  <a:pt x="63" y="162"/>
                </a:lnTo>
                <a:lnTo>
                  <a:pt x="62" y="163"/>
                </a:lnTo>
                <a:lnTo>
                  <a:pt x="60" y="165"/>
                </a:lnTo>
                <a:lnTo>
                  <a:pt x="58" y="165"/>
                </a:lnTo>
                <a:lnTo>
                  <a:pt x="56" y="165"/>
                </a:lnTo>
                <a:lnTo>
                  <a:pt x="54" y="165"/>
                </a:lnTo>
                <a:lnTo>
                  <a:pt x="52" y="165"/>
                </a:lnTo>
                <a:lnTo>
                  <a:pt x="52" y="163"/>
                </a:lnTo>
                <a:lnTo>
                  <a:pt x="50" y="162"/>
                </a:lnTo>
                <a:lnTo>
                  <a:pt x="50" y="160"/>
                </a:lnTo>
                <a:lnTo>
                  <a:pt x="47" y="160"/>
                </a:lnTo>
                <a:lnTo>
                  <a:pt x="45" y="160"/>
                </a:lnTo>
                <a:lnTo>
                  <a:pt x="45" y="162"/>
                </a:lnTo>
                <a:lnTo>
                  <a:pt x="43" y="160"/>
                </a:lnTo>
                <a:lnTo>
                  <a:pt x="41" y="162"/>
                </a:lnTo>
                <a:lnTo>
                  <a:pt x="41" y="163"/>
                </a:lnTo>
                <a:lnTo>
                  <a:pt x="39" y="163"/>
                </a:lnTo>
                <a:lnTo>
                  <a:pt x="39" y="167"/>
                </a:lnTo>
                <a:lnTo>
                  <a:pt x="37" y="167"/>
                </a:lnTo>
                <a:lnTo>
                  <a:pt x="37" y="169"/>
                </a:lnTo>
                <a:lnTo>
                  <a:pt x="35" y="171"/>
                </a:lnTo>
                <a:lnTo>
                  <a:pt x="35" y="173"/>
                </a:lnTo>
                <a:lnTo>
                  <a:pt x="35" y="173"/>
                </a:lnTo>
                <a:lnTo>
                  <a:pt x="35" y="175"/>
                </a:lnTo>
                <a:lnTo>
                  <a:pt x="35" y="175"/>
                </a:lnTo>
                <a:lnTo>
                  <a:pt x="33" y="178"/>
                </a:lnTo>
                <a:lnTo>
                  <a:pt x="32" y="178"/>
                </a:lnTo>
                <a:lnTo>
                  <a:pt x="30" y="180"/>
                </a:lnTo>
                <a:lnTo>
                  <a:pt x="28" y="180"/>
                </a:lnTo>
                <a:lnTo>
                  <a:pt x="28" y="182"/>
                </a:lnTo>
                <a:lnTo>
                  <a:pt x="26" y="178"/>
                </a:lnTo>
                <a:lnTo>
                  <a:pt x="24" y="175"/>
                </a:lnTo>
                <a:lnTo>
                  <a:pt x="22" y="175"/>
                </a:lnTo>
                <a:lnTo>
                  <a:pt x="22" y="173"/>
                </a:lnTo>
                <a:lnTo>
                  <a:pt x="20" y="173"/>
                </a:lnTo>
                <a:lnTo>
                  <a:pt x="20" y="171"/>
                </a:lnTo>
                <a:lnTo>
                  <a:pt x="18" y="173"/>
                </a:lnTo>
                <a:lnTo>
                  <a:pt x="17" y="173"/>
                </a:lnTo>
                <a:lnTo>
                  <a:pt x="15" y="173"/>
                </a:lnTo>
                <a:lnTo>
                  <a:pt x="13" y="173"/>
                </a:lnTo>
                <a:lnTo>
                  <a:pt x="11" y="175"/>
                </a:lnTo>
                <a:lnTo>
                  <a:pt x="9" y="173"/>
                </a:lnTo>
                <a:lnTo>
                  <a:pt x="7" y="173"/>
                </a:lnTo>
                <a:lnTo>
                  <a:pt x="7" y="171"/>
                </a:lnTo>
                <a:lnTo>
                  <a:pt x="9" y="169"/>
                </a:lnTo>
                <a:lnTo>
                  <a:pt x="11" y="165"/>
                </a:lnTo>
                <a:lnTo>
                  <a:pt x="13" y="163"/>
                </a:lnTo>
                <a:lnTo>
                  <a:pt x="13" y="162"/>
                </a:lnTo>
                <a:lnTo>
                  <a:pt x="15" y="160"/>
                </a:lnTo>
                <a:lnTo>
                  <a:pt x="17" y="160"/>
                </a:lnTo>
                <a:lnTo>
                  <a:pt x="17" y="158"/>
                </a:lnTo>
                <a:lnTo>
                  <a:pt x="17" y="156"/>
                </a:lnTo>
                <a:lnTo>
                  <a:pt x="18" y="156"/>
                </a:lnTo>
                <a:lnTo>
                  <a:pt x="18" y="154"/>
                </a:lnTo>
                <a:lnTo>
                  <a:pt x="20" y="152"/>
                </a:lnTo>
                <a:lnTo>
                  <a:pt x="20" y="150"/>
                </a:lnTo>
                <a:lnTo>
                  <a:pt x="20" y="148"/>
                </a:lnTo>
                <a:lnTo>
                  <a:pt x="20" y="147"/>
                </a:lnTo>
                <a:lnTo>
                  <a:pt x="20" y="145"/>
                </a:lnTo>
                <a:lnTo>
                  <a:pt x="20" y="143"/>
                </a:lnTo>
                <a:lnTo>
                  <a:pt x="20" y="141"/>
                </a:lnTo>
                <a:lnTo>
                  <a:pt x="22" y="141"/>
                </a:lnTo>
                <a:lnTo>
                  <a:pt x="24" y="139"/>
                </a:lnTo>
                <a:lnTo>
                  <a:pt x="26" y="137"/>
                </a:lnTo>
                <a:lnTo>
                  <a:pt x="28" y="137"/>
                </a:lnTo>
                <a:lnTo>
                  <a:pt x="30" y="137"/>
                </a:lnTo>
                <a:lnTo>
                  <a:pt x="32" y="133"/>
                </a:lnTo>
                <a:lnTo>
                  <a:pt x="33" y="132"/>
                </a:lnTo>
                <a:lnTo>
                  <a:pt x="35" y="130"/>
                </a:lnTo>
                <a:lnTo>
                  <a:pt x="35" y="128"/>
                </a:lnTo>
                <a:lnTo>
                  <a:pt x="37" y="128"/>
                </a:lnTo>
                <a:lnTo>
                  <a:pt x="35" y="128"/>
                </a:lnTo>
                <a:lnTo>
                  <a:pt x="35" y="126"/>
                </a:lnTo>
                <a:lnTo>
                  <a:pt x="35" y="126"/>
                </a:lnTo>
                <a:lnTo>
                  <a:pt x="33" y="126"/>
                </a:lnTo>
                <a:lnTo>
                  <a:pt x="32" y="124"/>
                </a:lnTo>
                <a:lnTo>
                  <a:pt x="32" y="122"/>
                </a:lnTo>
                <a:lnTo>
                  <a:pt x="32" y="120"/>
                </a:lnTo>
                <a:lnTo>
                  <a:pt x="32" y="118"/>
                </a:lnTo>
                <a:lnTo>
                  <a:pt x="33" y="117"/>
                </a:lnTo>
                <a:lnTo>
                  <a:pt x="33" y="115"/>
                </a:lnTo>
                <a:lnTo>
                  <a:pt x="33" y="113"/>
                </a:lnTo>
                <a:lnTo>
                  <a:pt x="32" y="113"/>
                </a:lnTo>
                <a:lnTo>
                  <a:pt x="30" y="113"/>
                </a:lnTo>
                <a:lnTo>
                  <a:pt x="28" y="111"/>
                </a:lnTo>
                <a:lnTo>
                  <a:pt x="26" y="111"/>
                </a:lnTo>
                <a:lnTo>
                  <a:pt x="24" y="109"/>
                </a:lnTo>
                <a:lnTo>
                  <a:pt x="22" y="107"/>
                </a:lnTo>
                <a:lnTo>
                  <a:pt x="22" y="105"/>
                </a:lnTo>
                <a:lnTo>
                  <a:pt x="20" y="103"/>
                </a:lnTo>
                <a:lnTo>
                  <a:pt x="20" y="102"/>
                </a:lnTo>
                <a:lnTo>
                  <a:pt x="18" y="102"/>
                </a:lnTo>
                <a:lnTo>
                  <a:pt x="18" y="100"/>
                </a:lnTo>
                <a:lnTo>
                  <a:pt x="18" y="98"/>
                </a:lnTo>
                <a:lnTo>
                  <a:pt x="17" y="96"/>
                </a:lnTo>
                <a:lnTo>
                  <a:pt x="17" y="94"/>
                </a:lnTo>
                <a:lnTo>
                  <a:pt x="18" y="94"/>
                </a:lnTo>
                <a:lnTo>
                  <a:pt x="18" y="92"/>
                </a:lnTo>
                <a:lnTo>
                  <a:pt x="20" y="92"/>
                </a:lnTo>
                <a:lnTo>
                  <a:pt x="20" y="90"/>
                </a:lnTo>
                <a:lnTo>
                  <a:pt x="20" y="88"/>
                </a:lnTo>
                <a:lnTo>
                  <a:pt x="18" y="87"/>
                </a:lnTo>
                <a:lnTo>
                  <a:pt x="18" y="85"/>
                </a:lnTo>
                <a:lnTo>
                  <a:pt x="18" y="83"/>
                </a:lnTo>
                <a:lnTo>
                  <a:pt x="18" y="83"/>
                </a:lnTo>
                <a:lnTo>
                  <a:pt x="17" y="83"/>
                </a:lnTo>
                <a:lnTo>
                  <a:pt x="15" y="83"/>
                </a:lnTo>
                <a:lnTo>
                  <a:pt x="13" y="83"/>
                </a:lnTo>
                <a:lnTo>
                  <a:pt x="11" y="83"/>
                </a:lnTo>
                <a:lnTo>
                  <a:pt x="9" y="83"/>
                </a:lnTo>
                <a:lnTo>
                  <a:pt x="7" y="83"/>
                </a:lnTo>
                <a:lnTo>
                  <a:pt x="5" y="83"/>
                </a:lnTo>
                <a:lnTo>
                  <a:pt x="3" y="83"/>
                </a:lnTo>
                <a:lnTo>
                  <a:pt x="2" y="83"/>
                </a:lnTo>
                <a:lnTo>
                  <a:pt x="0" y="83"/>
                </a:lnTo>
                <a:lnTo>
                  <a:pt x="2" y="81"/>
                </a:lnTo>
                <a:lnTo>
                  <a:pt x="2" y="79"/>
                </a:lnTo>
                <a:lnTo>
                  <a:pt x="3" y="79"/>
                </a:lnTo>
                <a:lnTo>
                  <a:pt x="5" y="77"/>
                </a:lnTo>
                <a:lnTo>
                  <a:pt x="7" y="75"/>
                </a:lnTo>
                <a:lnTo>
                  <a:pt x="7" y="73"/>
                </a:lnTo>
                <a:lnTo>
                  <a:pt x="9" y="73"/>
                </a:lnTo>
                <a:lnTo>
                  <a:pt x="9" y="72"/>
                </a:lnTo>
                <a:lnTo>
                  <a:pt x="7" y="72"/>
                </a:lnTo>
                <a:lnTo>
                  <a:pt x="9" y="70"/>
                </a:lnTo>
                <a:lnTo>
                  <a:pt x="9" y="68"/>
                </a:lnTo>
                <a:lnTo>
                  <a:pt x="11" y="68"/>
                </a:lnTo>
                <a:lnTo>
                  <a:pt x="13" y="66"/>
                </a:lnTo>
                <a:lnTo>
                  <a:pt x="15" y="66"/>
                </a:lnTo>
                <a:lnTo>
                  <a:pt x="15" y="64"/>
                </a:lnTo>
                <a:lnTo>
                  <a:pt x="15" y="62"/>
                </a:lnTo>
                <a:lnTo>
                  <a:pt x="17" y="62"/>
                </a:lnTo>
                <a:lnTo>
                  <a:pt x="17" y="60"/>
                </a:lnTo>
                <a:lnTo>
                  <a:pt x="17" y="58"/>
                </a:lnTo>
                <a:lnTo>
                  <a:pt x="18" y="57"/>
                </a:lnTo>
                <a:lnTo>
                  <a:pt x="20" y="55"/>
                </a:lnTo>
                <a:lnTo>
                  <a:pt x="18" y="55"/>
                </a:lnTo>
                <a:lnTo>
                  <a:pt x="20" y="53"/>
                </a:lnTo>
                <a:lnTo>
                  <a:pt x="20" y="51"/>
                </a:lnTo>
                <a:lnTo>
                  <a:pt x="20" y="49"/>
                </a:lnTo>
                <a:lnTo>
                  <a:pt x="20" y="47"/>
                </a:lnTo>
                <a:lnTo>
                  <a:pt x="20" y="45"/>
                </a:lnTo>
                <a:lnTo>
                  <a:pt x="20" y="43"/>
                </a:lnTo>
                <a:lnTo>
                  <a:pt x="20" y="42"/>
                </a:lnTo>
                <a:lnTo>
                  <a:pt x="20" y="40"/>
                </a:lnTo>
                <a:lnTo>
                  <a:pt x="20" y="38"/>
                </a:lnTo>
                <a:lnTo>
                  <a:pt x="20" y="38"/>
                </a:lnTo>
                <a:lnTo>
                  <a:pt x="22" y="36"/>
                </a:lnTo>
                <a:lnTo>
                  <a:pt x="22" y="34"/>
                </a:lnTo>
                <a:lnTo>
                  <a:pt x="24" y="32"/>
                </a:lnTo>
                <a:lnTo>
                  <a:pt x="24" y="30"/>
                </a:lnTo>
                <a:lnTo>
                  <a:pt x="24" y="28"/>
                </a:lnTo>
                <a:lnTo>
                  <a:pt x="24" y="27"/>
                </a:lnTo>
                <a:lnTo>
                  <a:pt x="24" y="25"/>
                </a:lnTo>
                <a:lnTo>
                  <a:pt x="26" y="23"/>
                </a:lnTo>
                <a:lnTo>
                  <a:pt x="26" y="21"/>
                </a:lnTo>
                <a:lnTo>
                  <a:pt x="26" y="19"/>
                </a:lnTo>
                <a:lnTo>
                  <a:pt x="26" y="17"/>
                </a:lnTo>
                <a:lnTo>
                  <a:pt x="28" y="15"/>
                </a:lnTo>
                <a:lnTo>
                  <a:pt x="28" y="13"/>
                </a:lnTo>
                <a:lnTo>
                  <a:pt x="30" y="13"/>
                </a:lnTo>
                <a:lnTo>
                  <a:pt x="30" y="12"/>
                </a:lnTo>
                <a:lnTo>
                  <a:pt x="32" y="12"/>
                </a:lnTo>
                <a:lnTo>
                  <a:pt x="32" y="13"/>
                </a:lnTo>
                <a:lnTo>
                  <a:pt x="33" y="12"/>
                </a:lnTo>
                <a:lnTo>
                  <a:pt x="35" y="10"/>
                </a:lnTo>
                <a:lnTo>
                  <a:pt x="35" y="8"/>
                </a:lnTo>
                <a:lnTo>
                  <a:pt x="39" y="0"/>
                </a:lnTo>
                <a:lnTo>
                  <a:pt x="41" y="0"/>
                </a:lnTo>
                <a:lnTo>
                  <a:pt x="41" y="0"/>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114"/>
          <p:cNvSpPr>
            <a:spLocks noEditPoints="1"/>
          </p:cNvSpPr>
          <p:nvPr/>
        </p:nvSpPr>
        <p:spPr bwMode="auto">
          <a:xfrm>
            <a:off x="6058303" y="4449763"/>
            <a:ext cx="1789112" cy="1646238"/>
          </a:xfrm>
          <a:custGeom>
            <a:avLst/>
            <a:gdLst>
              <a:gd name="T0" fmla="*/ 1028 w 1127"/>
              <a:gd name="T1" fmla="*/ 593 h 1037"/>
              <a:gd name="T2" fmla="*/ 955 w 1127"/>
              <a:gd name="T3" fmla="*/ 417 h 1037"/>
              <a:gd name="T4" fmla="*/ 942 w 1127"/>
              <a:gd name="T5" fmla="*/ 345 h 1037"/>
              <a:gd name="T6" fmla="*/ 917 w 1127"/>
              <a:gd name="T7" fmla="*/ 343 h 1037"/>
              <a:gd name="T8" fmla="*/ 441 w 1127"/>
              <a:gd name="T9" fmla="*/ 62 h 1037"/>
              <a:gd name="T10" fmla="*/ 523 w 1127"/>
              <a:gd name="T11" fmla="*/ 90 h 1037"/>
              <a:gd name="T12" fmla="*/ 578 w 1127"/>
              <a:gd name="T13" fmla="*/ 137 h 1037"/>
              <a:gd name="T14" fmla="*/ 598 w 1127"/>
              <a:gd name="T15" fmla="*/ 193 h 1037"/>
              <a:gd name="T16" fmla="*/ 651 w 1127"/>
              <a:gd name="T17" fmla="*/ 176 h 1037"/>
              <a:gd name="T18" fmla="*/ 715 w 1127"/>
              <a:gd name="T19" fmla="*/ 156 h 1037"/>
              <a:gd name="T20" fmla="*/ 882 w 1127"/>
              <a:gd name="T21" fmla="*/ 167 h 1037"/>
              <a:gd name="T22" fmla="*/ 882 w 1127"/>
              <a:gd name="T23" fmla="*/ 218 h 1037"/>
              <a:gd name="T24" fmla="*/ 904 w 1127"/>
              <a:gd name="T25" fmla="*/ 246 h 1037"/>
              <a:gd name="T26" fmla="*/ 910 w 1127"/>
              <a:gd name="T27" fmla="*/ 280 h 1037"/>
              <a:gd name="T28" fmla="*/ 953 w 1127"/>
              <a:gd name="T29" fmla="*/ 315 h 1037"/>
              <a:gd name="T30" fmla="*/ 955 w 1127"/>
              <a:gd name="T31" fmla="*/ 360 h 1037"/>
              <a:gd name="T32" fmla="*/ 912 w 1127"/>
              <a:gd name="T33" fmla="*/ 347 h 1037"/>
              <a:gd name="T34" fmla="*/ 945 w 1127"/>
              <a:gd name="T35" fmla="*/ 349 h 1037"/>
              <a:gd name="T36" fmla="*/ 934 w 1127"/>
              <a:gd name="T37" fmla="*/ 368 h 1037"/>
              <a:gd name="T38" fmla="*/ 951 w 1127"/>
              <a:gd name="T39" fmla="*/ 398 h 1037"/>
              <a:gd name="T40" fmla="*/ 947 w 1127"/>
              <a:gd name="T41" fmla="*/ 430 h 1037"/>
              <a:gd name="T42" fmla="*/ 960 w 1127"/>
              <a:gd name="T43" fmla="*/ 439 h 1037"/>
              <a:gd name="T44" fmla="*/ 987 w 1127"/>
              <a:gd name="T45" fmla="*/ 433 h 1037"/>
              <a:gd name="T46" fmla="*/ 970 w 1127"/>
              <a:gd name="T47" fmla="*/ 392 h 1037"/>
              <a:gd name="T48" fmla="*/ 990 w 1127"/>
              <a:gd name="T49" fmla="*/ 432 h 1037"/>
              <a:gd name="T50" fmla="*/ 1000 w 1127"/>
              <a:gd name="T51" fmla="*/ 478 h 1037"/>
              <a:gd name="T52" fmla="*/ 981 w 1127"/>
              <a:gd name="T53" fmla="*/ 525 h 1037"/>
              <a:gd name="T54" fmla="*/ 985 w 1127"/>
              <a:gd name="T55" fmla="*/ 538 h 1037"/>
              <a:gd name="T56" fmla="*/ 1022 w 1127"/>
              <a:gd name="T57" fmla="*/ 578 h 1037"/>
              <a:gd name="T58" fmla="*/ 1043 w 1127"/>
              <a:gd name="T59" fmla="*/ 636 h 1037"/>
              <a:gd name="T60" fmla="*/ 1056 w 1127"/>
              <a:gd name="T61" fmla="*/ 677 h 1037"/>
              <a:gd name="T62" fmla="*/ 1037 w 1127"/>
              <a:gd name="T63" fmla="*/ 722 h 1037"/>
              <a:gd name="T64" fmla="*/ 1039 w 1127"/>
              <a:gd name="T65" fmla="*/ 737 h 1037"/>
              <a:gd name="T66" fmla="*/ 1105 w 1127"/>
              <a:gd name="T67" fmla="*/ 765 h 1037"/>
              <a:gd name="T68" fmla="*/ 1127 w 1127"/>
              <a:gd name="T69" fmla="*/ 801 h 1037"/>
              <a:gd name="T70" fmla="*/ 1067 w 1127"/>
              <a:gd name="T71" fmla="*/ 831 h 1037"/>
              <a:gd name="T72" fmla="*/ 1018 w 1127"/>
              <a:gd name="T73" fmla="*/ 872 h 1037"/>
              <a:gd name="T74" fmla="*/ 987 w 1127"/>
              <a:gd name="T75" fmla="*/ 923 h 1037"/>
              <a:gd name="T76" fmla="*/ 936 w 1127"/>
              <a:gd name="T77" fmla="*/ 876 h 1037"/>
              <a:gd name="T78" fmla="*/ 848 w 1127"/>
              <a:gd name="T79" fmla="*/ 897 h 1037"/>
              <a:gd name="T80" fmla="*/ 782 w 1127"/>
              <a:gd name="T81" fmla="*/ 908 h 1037"/>
              <a:gd name="T82" fmla="*/ 730 w 1127"/>
              <a:gd name="T83" fmla="*/ 938 h 1037"/>
              <a:gd name="T84" fmla="*/ 666 w 1127"/>
              <a:gd name="T85" fmla="*/ 929 h 1037"/>
              <a:gd name="T86" fmla="*/ 533 w 1127"/>
              <a:gd name="T87" fmla="*/ 972 h 1037"/>
              <a:gd name="T88" fmla="*/ 377 w 1127"/>
              <a:gd name="T89" fmla="*/ 979 h 1037"/>
              <a:gd name="T90" fmla="*/ 349 w 1127"/>
              <a:gd name="T91" fmla="*/ 925 h 1037"/>
              <a:gd name="T92" fmla="*/ 227 w 1127"/>
              <a:gd name="T93" fmla="*/ 878 h 1037"/>
              <a:gd name="T94" fmla="*/ 114 w 1127"/>
              <a:gd name="T95" fmla="*/ 852 h 1037"/>
              <a:gd name="T96" fmla="*/ 28 w 1127"/>
              <a:gd name="T97" fmla="*/ 818 h 1037"/>
              <a:gd name="T98" fmla="*/ 2 w 1127"/>
              <a:gd name="T99" fmla="*/ 771 h 1037"/>
              <a:gd name="T100" fmla="*/ 6 w 1127"/>
              <a:gd name="T101" fmla="*/ 707 h 1037"/>
              <a:gd name="T102" fmla="*/ 49 w 1127"/>
              <a:gd name="T103" fmla="*/ 681 h 1037"/>
              <a:gd name="T104" fmla="*/ 94 w 1127"/>
              <a:gd name="T105" fmla="*/ 617 h 1037"/>
              <a:gd name="T106" fmla="*/ 144 w 1127"/>
              <a:gd name="T107" fmla="*/ 469 h 1037"/>
              <a:gd name="T108" fmla="*/ 163 w 1127"/>
              <a:gd name="T109" fmla="*/ 437 h 1037"/>
              <a:gd name="T110" fmla="*/ 176 w 1127"/>
              <a:gd name="T111" fmla="*/ 396 h 1037"/>
              <a:gd name="T112" fmla="*/ 161 w 1127"/>
              <a:gd name="T113" fmla="*/ 343 h 1037"/>
              <a:gd name="T114" fmla="*/ 169 w 1127"/>
              <a:gd name="T115" fmla="*/ 289 h 1037"/>
              <a:gd name="T116" fmla="*/ 176 w 1127"/>
              <a:gd name="T117" fmla="*/ 221 h 1037"/>
              <a:gd name="T118" fmla="*/ 206 w 1127"/>
              <a:gd name="T119" fmla="*/ 167 h 1037"/>
              <a:gd name="T120" fmla="*/ 253 w 1127"/>
              <a:gd name="T121" fmla="*/ 105 h 1037"/>
              <a:gd name="T122" fmla="*/ 304 w 1127"/>
              <a:gd name="T123" fmla="*/ 40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7" h="1037">
                <a:moveTo>
                  <a:pt x="1030" y="750"/>
                </a:moveTo>
                <a:lnTo>
                  <a:pt x="1030" y="748"/>
                </a:lnTo>
                <a:lnTo>
                  <a:pt x="1030" y="750"/>
                </a:lnTo>
                <a:lnTo>
                  <a:pt x="1030" y="750"/>
                </a:lnTo>
                <a:close/>
                <a:moveTo>
                  <a:pt x="1041" y="623"/>
                </a:moveTo>
                <a:lnTo>
                  <a:pt x="1041" y="621"/>
                </a:lnTo>
                <a:lnTo>
                  <a:pt x="1041" y="623"/>
                </a:lnTo>
                <a:lnTo>
                  <a:pt x="1041" y="623"/>
                </a:lnTo>
                <a:close/>
                <a:moveTo>
                  <a:pt x="1037" y="613"/>
                </a:moveTo>
                <a:lnTo>
                  <a:pt x="1039" y="613"/>
                </a:lnTo>
                <a:lnTo>
                  <a:pt x="1037" y="615"/>
                </a:lnTo>
                <a:lnTo>
                  <a:pt x="1037" y="613"/>
                </a:lnTo>
                <a:lnTo>
                  <a:pt x="1037" y="615"/>
                </a:lnTo>
                <a:lnTo>
                  <a:pt x="1037" y="613"/>
                </a:lnTo>
                <a:lnTo>
                  <a:pt x="1037" y="613"/>
                </a:lnTo>
                <a:close/>
                <a:moveTo>
                  <a:pt x="1035" y="604"/>
                </a:moveTo>
                <a:lnTo>
                  <a:pt x="1033" y="606"/>
                </a:lnTo>
                <a:lnTo>
                  <a:pt x="1033" y="604"/>
                </a:lnTo>
                <a:lnTo>
                  <a:pt x="1033" y="602"/>
                </a:lnTo>
                <a:lnTo>
                  <a:pt x="1033" y="600"/>
                </a:lnTo>
                <a:lnTo>
                  <a:pt x="1035" y="600"/>
                </a:lnTo>
                <a:lnTo>
                  <a:pt x="1035" y="602"/>
                </a:lnTo>
                <a:lnTo>
                  <a:pt x="1035" y="604"/>
                </a:lnTo>
                <a:lnTo>
                  <a:pt x="1035" y="604"/>
                </a:lnTo>
                <a:close/>
                <a:moveTo>
                  <a:pt x="1033" y="598"/>
                </a:moveTo>
                <a:lnTo>
                  <a:pt x="1035" y="598"/>
                </a:lnTo>
                <a:lnTo>
                  <a:pt x="1033" y="598"/>
                </a:lnTo>
                <a:lnTo>
                  <a:pt x="1033" y="598"/>
                </a:lnTo>
                <a:close/>
                <a:moveTo>
                  <a:pt x="1033" y="598"/>
                </a:moveTo>
                <a:lnTo>
                  <a:pt x="1033" y="597"/>
                </a:lnTo>
                <a:lnTo>
                  <a:pt x="1033" y="598"/>
                </a:lnTo>
                <a:lnTo>
                  <a:pt x="1033" y="598"/>
                </a:lnTo>
                <a:close/>
                <a:moveTo>
                  <a:pt x="1033" y="597"/>
                </a:moveTo>
                <a:lnTo>
                  <a:pt x="1032" y="597"/>
                </a:lnTo>
                <a:lnTo>
                  <a:pt x="1033" y="597"/>
                </a:lnTo>
                <a:lnTo>
                  <a:pt x="1033" y="597"/>
                </a:lnTo>
                <a:close/>
                <a:moveTo>
                  <a:pt x="1030" y="591"/>
                </a:moveTo>
                <a:lnTo>
                  <a:pt x="1030" y="593"/>
                </a:lnTo>
                <a:lnTo>
                  <a:pt x="1028" y="593"/>
                </a:lnTo>
                <a:lnTo>
                  <a:pt x="1028" y="591"/>
                </a:lnTo>
                <a:lnTo>
                  <a:pt x="1030" y="591"/>
                </a:lnTo>
                <a:lnTo>
                  <a:pt x="1030" y="591"/>
                </a:lnTo>
                <a:close/>
                <a:moveTo>
                  <a:pt x="1030" y="589"/>
                </a:moveTo>
                <a:lnTo>
                  <a:pt x="1028" y="591"/>
                </a:lnTo>
                <a:lnTo>
                  <a:pt x="1028" y="589"/>
                </a:lnTo>
                <a:lnTo>
                  <a:pt x="1028" y="587"/>
                </a:lnTo>
                <a:lnTo>
                  <a:pt x="1026" y="583"/>
                </a:lnTo>
                <a:lnTo>
                  <a:pt x="1026" y="582"/>
                </a:lnTo>
                <a:lnTo>
                  <a:pt x="1028" y="585"/>
                </a:lnTo>
                <a:lnTo>
                  <a:pt x="1028" y="587"/>
                </a:lnTo>
                <a:lnTo>
                  <a:pt x="1030" y="589"/>
                </a:lnTo>
                <a:lnTo>
                  <a:pt x="1030" y="589"/>
                </a:lnTo>
                <a:close/>
                <a:moveTo>
                  <a:pt x="955" y="439"/>
                </a:moveTo>
                <a:lnTo>
                  <a:pt x="955" y="441"/>
                </a:lnTo>
                <a:lnTo>
                  <a:pt x="953" y="441"/>
                </a:lnTo>
                <a:lnTo>
                  <a:pt x="953" y="437"/>
                </a:lnTo>
                <a:lnTo>
                  <a:pt x="953" y="435"/>
                </a:lnTo>
                <a:lnTo>
                  <a:pt x="953" y="433"/>
                </a:lnTo>
                <a:lnTo>
                  <a:pt x="955" y="433"/>
                </a:lnTo>
                <a:lnTo>
                  <a:pt x="955" y="435"/>
                </a:lnTo>
                <a:lnTo>
                  <a:pt x="955" y="437"/>
                </a:lnTo>
                <a:lnTo>
                  <a:pt x="955" y="439"/>
                </a:lnTo>
                <a:lnTo>
                  <a:pt x="955" y="439"/>
                </a:lnTo>
                <a:close/>
                <a:moveTo>
                  <a:pt x="953" y="426"/>
                </a:moveTo>
                <a:lnTo>
                  <a:pt x="953" y="426"/>
                </a:lnTo>
                <a:lnTo>
                  <a:pt x="953" y="424"/>
                </a:lnTo>
                <a:lnTo>
                  <a:pt x="953" y="422"/>
                </a:lnTo>
                <a:lnTo>
                  <a:pt x="953" y="420"/>
                </a:lnTo>
                <a:lnTo>
                  <a:pt x="953" y="420"/>
                </a:lnTo>
                <a:lnTo>
                  <a:pt x="953" y="422"/>
                </a:lnTo>
                <a:lnTo>
                  <a:pt x="953" y="424"/>
                </a:lnTo>
                <a:lnTo>
                  <a:pt x="953" y="426"/>
                </a:lnTo>
                <a:lnTo>
                  <a:pt x="953" y="426"/>
                </a:lnTo>
                <a:close/>
                <a:moveTo>
                  <a:pt x="955" y="420"/>
                </a:moveTo>
                <a:lnTo>
                  <a:pt x="953" y="420"/>
                </a:lnTo>
                <a:lnTo>
                  <a:pt x="953" y="418"/>
                </a:lnTo>
                <a:lnTo>
                  <a:pt x="953" y="417"/>
                </a:lnTo>
                <a:lnTo>
                  <a:pt x="955" y="417"/>
                </a:lnTo>
                <a:lnTo>
                  <a:pt x="955" y="418"/>
                </a:lnTo>
                <a:lnTo>
                  <a:pt x="955" y="420"/>
                </a:lnTo>
                <a:lnTo>
                  <a:pt x="955" y="420"/>
                </a:lnTo>
                <a:close/>
                <a:moveTo>
                  <a:pt x="936" y="360"/>
                </a:moveTo>
                <a:lnTo>
                  <a:pt x="934" y="360"/>
                </a:lnTo>
                <a:lnTo>
                  <a:pt x="932" y="358"/>
                </a:lnTo>
                <a:lnTo>
                  <a:pt x="930" y="358"/>
                </a:lnTo>
                <a:lnTo>
                  <a:pt x="932" y="357"/>
                </a:lnTo>
                <a:lnTo>
                  <a:pt x="934" y="355"/>
                </a:lnTo>
                <a:lnTo>
                  <a:pt x="936" y="355"/>
                </a:lnTo>
                <a:lnTo>
                  <a:pt x="938" y="355"/>
                </a:lnTo>
                <a:lnTo>
                  <a:pt x="938" y="353"/>
                </a:lnTo>
                <a:lnTo>
                  <a:pt x="940" y="353"/>
                </a:lnTo>
                <a:lnTo>
                  <a:pt x="942" y="355"/>
                </a:lnTo>
                <a:lnTo>
                  <a:pt x="943" y="355"/>
                </a:lnTo>
                <a:lnTo>
                  <a:pt x="942" y="355"/>
                </a:lnTo>
                <a:lnTo>
                  <a:pt x="940" y="355"/>
                </a:lnTo>
                <a:lnTo>
                  <a:pt x="940" y="357"/>
                </a:lnTo>
                <a:lnTo>
                  <a:pt x="936" y="360"/>
                </a:lnTo>
                <a:lnTo>
                  <a:pt x="936" y="360"/>
                </a:lnTo>
                <a:close/>
                <a:moveTo>
                  <a:pt x="951" y="355"/>
                </a:moveTo>
                <a:lnTo>
                  <a:pt x="949" y="355"/>
                </a:lnTo>
                <a:lnTo>
                  <a:pt x="949" y="353"/>
                </a:lnTo>
                <a:lnTo>
                  <a:pt x="951" y="353"/>
                </a:lnTo>
                <a:lnTo>
                  <a:pt x="951" y="355"/>
                </a:lnTo>
                <a:lnTo>
                  <a:pt x="951" y="355"/>
                </a:lnTo>
                <a:close/>
                <a:moveTo>
                  <a:pt x="949" y="355"/>
                </a:moveTo>
                <a:lnTo>
                  <a:pt x="947" y="355"/>
                </a:lnTo>
                <a:lnTo>
                  <a:pt x="945" y="355"/>
                </a:lnTo>
                <a:lnTo>
                  <a:pt x="943" y="355"/>
                </a:lnTo>
                <a:lnTo>
                  <a:pt x="942" y="353"/>
                </a:lnTo>
                <a:lnTo>
                  <a:pt x="943" y="353"/>
                </a:lnTo>
                <a:lnTo>
                  <a:pt x="947" y="353"/>
                </a:lnTo>
                <a:lnTo>
                  <a:pt x="949" y="353"/>
                </a:lnTo>
                <a:lnTo>
                  <a:pt x="949" y="355"/>
                </a:lnTo>
                <a:lnTo>
                  <a:pt x="949" y="355"/>
                </a:lnTo>
                <a:close/>
                <a:moveTo>
                  <a:pt x="942" y="347"/>
                </a:moveTo>
                <a:lnTo>
                  <a:pt x="940" y="345"/>
                </a:lnTo>
                <a:lnTo>
                  <a:pt x="942" y="345"/>
                </a:lnTo>
                <a:lnTo>
                  <a:pt x="942" y="347"/>
                </a:lnTo>
                <a:lnTo>
                  <a:pt x="942" y="347"/>
                </a:lnTo>
                <a:close/>
                <a:moveTo>
                  <a:pt x="934" y="343"/>
                </a:moveTo>
                <a:lnTo>
                  <a:pt x="936" y="343"/>
                </a:lnTo>
                <a:lnTo>
                  <a:pt x="932" y="343"/>
                </a:lnTo>
                <a:lnTo>
                  <a:pt x="930" y="343"/>
                </a:lnTo>
                <a:lnTo>
                  <a:pt x="928" y="343"/>
                </a:lnTo>
                <a:lnTo>
                  <a:pt x="927" y="343"/>
                </a:lnTo>
                <a:lnTo>
                  <a:pt x="925" y="343"/>
                </a:lnTo>
                <a:lnTo>
                  <a:pt x="923" y="343"/>
                </a:lnTo>
                <a:lnTo>
                  <a:pt x="923" y="345"/>
                </a:lnTo>
                <a:lnTo>
                  <a:pt x="923" y="347"/>
                </a:lnTo>
                <a:lnTo>
                  <a:pt x="921" y="347"/>
                </a:lnTo>
                <a:lnTo>
                  <a:pt x="919" y="347"/>
                </a:lnTo>
                <a:lnTo>
                  <a:pt x="917" y="347"/>
                </a:lnTo>
                <a:lnTo>
                  <a:pt x="917" y="349"/>
                </a:lnTo>
                <a:lnTo>
                  <a:pt x="915" y="349"/>
                </a:lnTo>
                <a:lnTo>
                  <a:pt x="913" y="349"/>
                </a:lnTo>
                <a:lnTo>
                  <a:pt x="915" y="347"/>
                </a:lnTo>
                <a:lnTo>
                  <a:pt x="915" y="345"/>
                </a:lnTo>
                <a:lnTo>
                  <a:pt x="917" y="343"/>
                </a:lnTo>
                <a:lnTo>
                  <a:pt x="923" y="341"/>
                </a:lnTo>
                <a:lnTo>
                  <a:pt x="925" y="341"/>
                </a:lnTo>
                <a:lnTo>
                  <a:pt x="927" y="341"/>
                </a:lnTo>
                <a:lnTo>
                  <a:pt x="927" y="340"/>
                </a:lnTo>
                <a:lnTo>
                  <a:pt x="927" y="341"/>
                </a:lnTo>
                <a:lnTo>
                  <a:pt x="928" y="341"/>
                </a:lnTo>
                <a:lnTo>
                  <a:pt x="932" y="343"/>
                </a:lnTo>
                <a:lnTo>
                  <a:pt x="934" y="343"/>
                </a:lnTo>
                <a:lnTo>
                  <a:pt x="934" y="343"/>
                </a:lnTo>
                <a:close/>
                <a:moveTo>
                  <a:pt x="917" y="343"/>
                </a:moveTo>
                <a:lnTo>
                  <a:pt x="915" y="343"/>
                </a:lnTo>
                <a:lnTo>
                  <a:pt x="915" y="341"/>
                </a:lnTo>
                <a:lnTo>
                  <a:pt x="915" y="340"/>
                </a:lnTo>
                <a:lnTo>
                  <a:pt x="917" y="340"/>
                </a:lnTo>
                <a:lnTo>
                  <a:pt x="921" y="340"/>
                </a:lnTo>
                <a:lnTo>
                  <a:pt x="923" y="340"/>
                </a:lnTo>
                <a:lnTo>
                  <a:pt x="921" y="340"/>
                </a:lnTo>
                <a:lnTo>
                  <a:pt x="917" y="343"/>
                </a:lnTo>
                <a:lnTo>
                  <a:pt x="917" y="343"/>
                </a:lnTo>
                <a:close/>
                <a:moveTo>
                  <a:pt x="930" y="338"/>
                </a:moveTo>
                <a:lnTo>
                  <a:pt x="932" y="338"/>
                </a:lnTo>
                <a:lnTo>
                  <a:pt x="932" y="340"/>
                </a:lnTo>
                <a:lnTo>
                  <a:pt x="934" y="340"/>
                </a:lnTo>
                <a:lnTo>
                  <a:pt x="934" y="341"/>
                </a:lnTo>
                <a:lnTo>
                  <a:pt x="932" y="341"/>
                </a:lnTo>
                <a:lnTo>
                  <a:pt x="930" y="341"/>
                </a:lnTo>
                <a:lnTo>
                  <a:pt x="928" y="340"/>
                </a:lnTo>
                <a:lnTo>
                  <a:pt x="927" y="340"/>
                </a:lnTo>
                <a:lnTo>
                  <a:pt x="927" y="338"/>
                </a:lnTo>
                <a:lnTo>
                  <a:pt x="928" y="338"/>
                </a:lnTo>
                <a:lnTo>
                  <a:pt x="930" y="338"/>
                </a:lnTo>
                <a:lnTo>
                  <a:pt x="930" y="338"/>
                </a:lnTo>
                <a:close/>
                <a:moveTo>
                  <a:pt x="370" y="23"/>
                </a:moveTo>
                <a:lnTo>
                  <a:pt x="375" y="28"/>
                </a:lnTo>
                <a:lnTo>
                  <a:pt x="383" y="30"/>
                </a:lnTo>
                <a:lnTo>
                  <a:pt x="388" y="38"/>
                </a:lnTo>
                <a:lnTo>
                  <a:pt x="394" y="41"/>
                </a:lnTo>
                <a:lnTo>
                  <a:pt x="401" y="47"/>
                </a:lnTo>
                <a:lnTo>
                  <a:pt x="407" y="49"/>
                </a:lnTo>
                <a:lnTo>
                  <a:pt x="411" y="49"/>
                </a:lnTo>
                <a:lnTo>
                  <a:pt x="413" y="51"/>
                </a:lnTo>
                <a:lnTo>
                  <a:pt x="415" y="51"/>
                </a:lnTo>
                <a:lnTo>
                  <a:pt x="415" y="53"/>
                </a:lnTo>
                <a:lnTo>
                  <a:pt x="418" y="55"/>
                </a:lnTo>
                <a:lnTo>
                  <a:pt x="420" y="55"/>
                </a:lnTo>
                <a:lnTo>
                  <a:pt x="422" y="55"/>
                </a:lnTo>
                <a:lnTo>
                  <a:pt x="424" y="56"/>
                </a:lnTo>
                <a:lnTo>
                  <a:pt x="426" y="56"/>
                </a:lnTo>
                <a:lnTo>
                  <a:pt x="428" y="58"/>
                </a:lnTo>
                <a:lnTo>
                  <a:pt x="430" y="58"/>
                </a:lnTo>
                <a:lnTo>
                  <a:pt x="430" y="58"/>
                </a:lnTo>
                <a:lnTo>
                  <a:pt x="431" y="60"/>
                </a:lnTo>
                <a:lnTo>
                  <a:pt x="433" y="60"/>
                </a:lnTo>
                <a:lnTo>
                  <a:pt x="435" y="60"/>
                </a:lnTo>
                <a:lnTo>
                  <a:pt x="437" y="62"/>
                </a:lnTo>
                <a:lnTo>
                  <a:pt x="439" y="62"/>
                </a:lnTo>
                <a:lnTo>
                  <a:pt x="441" y="62"/>
                </a:lnTo>
                <a:lnTo>
                  <a:pt x="445" y="64"/>
                </a:lnTo>
                <a:lnTo>
                  <a:pt x="448" y="64"/>
                </a:lnTo>
                <a:lnTo>
                  <a:pt x="450" y="64"/>
                </a:lnTo>
                <a:lnTo>
                  <a:pt x="454" y="66"/>
                </a:lnTo>
                <a:lnTo>
                  <a:pt x="458" y="68"/>
                </a:lnTo>
                <a:lnTo>
                  <a:pt x="461" y="68"/>
                </a:lnTo>
                <a:lnTo>
                  <a:pt x="465" y="68"/>
                </a:lnTo>
                <a:lnTo>
                  <a:pt x="469" y="70"/>
                </a:lnTo>
                <a:lnTo>
                  <a:pt x="473" y="70"/>
                </a:lnTo>
                <a:lnTo>
                  <a:pt x="475" y="70"/>
                </a:lnTo>
                <a:lnTo>
                  <a:pt x="476" y="70"/>
                </a:lnTo>
                <a:lnTo>
                  <a:pt x="476" y="71"/>
                </a:lnTo>
                <a:lnTo>
                  <a:pt x="478" y="71"/>
                </a:lnTo>
                <a:lnTo>
                  <a:pt x="480" y="71"/>
                </a:lnTo>
                <a:lnTo>
                  <a:pt x="482" y="71"/>
                </a:lnTo>
                <a:lnTo>
                  <a:pt x="484" y="71"/>
                </a:lnTo>
                <a:lnTo>
                  <a:pt x="486" y="71"/>
                </a:lnTo>
                <a:lnTo>
                  <a:pt x="488" y="73"/>
                </a:lnTo>
                <a:lnTo>
                  <a:pt x="490" y="73"/>
                </a:lnTo>
                <a:lnTo>
                  <a:pt x="491" y="73"/>
                </a:lnTo>
                <a:lnTo>
                  <a:pt x="493" y="75"/>
                </a:lnTo>
                <a:lnTo>
                  <a:pt x="495" y="75"/>
                </a:lnTo>
                <a:lnTo>
                  <a:pt x="497" y="75"/>
                </a:lnTo>
                <a:lnTo>
                  <a:pt x="499" y="75"/>
                </a:lnTo>
                <a:lnTo>
                  <a:pt x="499" y="75"/>
                </a:lnTo>
                <a:lnTo>
                  <a:pt x="501" y="75"/>
                </a:lnTo>
                <a:lnTo>
                  <a:pt x="503" y="75"/>
                </a:lnTo>
                <a:lnTo>
                  <a:pt x="505" y="75"/>
                </a:lnTo>
                <a:lnTo>
                  <a:pt x="506" y="77"/>
                </a:lnTo>
                <a:lnTo>
                  <a:pt x="508" y="77"/>
                </a:lnTo>
                <a:lnTo>
                  <a:pt x="510" y="79"/>
                </a:lnTo>
                <a:lnTo>
                  <a:pt x="512" y="81"/>
                </a:lnTo>
                <a:lnTo>
                  <a:pt x="514" y="81"/>
                </a:lnTo>
                <a:lnTo>
                  <a:pt x="514" y="83"/>
                </a:lnTo>
                <a:lnTo>
                  <a:pt x="516" y="83"/>
                </a:lnTo>
                <a:lnTo>
                  <a:pt x="518" y="85"/>
                </a:lnTo>
                <a:lnTo>
                  <a:pt x="520" y="86"/>
                </a:lnTo>
                <a:lnTo>
                  <a:pt x="521" y="88"/>
                </a:lnTo>
                <a:lnTo>
                  <a:pt x="523" y="90"/>
                </a:lnTo>
                <a:lnTo>
                  <a:pt x="525" y="90"/>
                </a:lnTo>
                <a:lnTo>
                  <a:pt x="525" y="92"/>
                </a:lnTo>
                <a:lnTo>
                  <a:pt x="525" y="92"/>
                </a:lnTo>
                <a:lnTo>
                  <a:pt x="527" y="94"/>
                </a:lnTo>
                <a:lnTo>
                  <a:pt x="529" y="94"/>
                </a:lnTo>
                <a:lnTo>
                  <a:pt x="531" y="96"/>
                </a:lnTo>
                <a:lnTo>
                  <a:pt x="533" y="98"/>
                </a:lnTo>
                <a:lnTo>
                  <a:pt x="535" y="98"/>
                </a:lnTo>
                <a:lnTo>
                  <a:pt x="535" y="100"/>
                </a:lnTo>
                <a:lnTo>
                  <a:pt x="536" y="101"/>
                </a:lnTo>
                <a:lnTo>
                  <a:pt x="538" y="103"/>
                </a:lnTo>
                <a:lnTo>
                  <a:pt x="540" y="105"/>
                </a:lnTo>
                <a:lnTo>
                  <a:pt x="540" y="107"/>
                </a:lnTo>
                <a:lnTo>
                  <a:pt x="542" y="107"/>
                </a:lnTo>
                <a:lnTo>
                  <a:pt x="542" y="109"/>
                </a:lnTo>
                <a:lnTo>
                  <a:pt x="544" y="111"/>
                </a:lnTo>
                <a:lnTo>
                  <a:pt x="546" y="113"/>
                </a:lnTo>
                <a:lnTo>
                  <a:pt x="548" y="115"/>
                </a:lnTo>
                <a:lnTo>
                  <a:pt x="550" y="116"/>
                </a:lnTo>
                <a:lnTo>
                  <a:pt x="551" y="118"/>
                </a:lnTo>
                <a:lnTo>
                  <a:pt x="553" y="118"/>
                </a:lnTo>
                <a:lnTo>
                  <a:pt x="555" y="120"/>
                </a:lnTo>
                <a:lnTo>
                  <a:pt x="557" y="120"/>
                </a:lnTo>
                <a:lnTo>
                  <a:pt x="559" y="120"/>
                </a:lnTo>
                <a:lnTo>
                  <a:pt x="559" y="122"/>
                </a:lnTo>
                <a:lnTo>
                  <a:pt x="561" y="122"/>
                </a:lnTo>
                <a:lnTo>
                  <a:pt x="563" y="122"/>
                </a:lnTo>
                <a:lnTo>
                  <a:pt x="565" y="122"/>
                </a:lnTo>
                <a:lnTo>
                  <a:pt x="566" y="124"/>
                </a:lnTo>
                <a:lnTo>
                  <a:pt x="568" y="124"/>
                </a:lnTo>
                <a:lnTo>
                  <a:pt x="568" y="126"/>
                </a:lnTo>
                <a:lnTo>
                  <a:pt x="570" y="128"/>
                </a:lnTo>
                <a:lnTo>
                  <a:pt x="572" y="130"/>
                </a:lnTo>
                <a:lnTo>
                  <a:pt x="572" y="131"/>
                </a:lnTo>
                <a:lnTo>
                  <a:pt x="574" y="133"/>
                </a:lnTo>
                <a:lnTo>
                  <a:pt x="576" y="133"/>
                </a:lnTo>
                <a:lnTo>
                  <a:pt x="576" y="135"/>
                </a:lnTo>
                <a:lnTo>
                  <a:pt x="578" y="135"/>
                </a:lnTo>
                <a:lnTo>
                  <a:pt x="578" y="137"/>
                </a:lnTo>
                <a:lnTo>
                  <a:pt x="580" y="137"/>
                </a:lnTo>
                <a:lnTo>
                  <a:pt x="581" y="139"/>
                </a:lnTo>
                <a:lnTo>
                  <a:pt x="583" y="139"/>
                </a:lnTo>
                <a:lnTo>
                  <a:pt x="583" y="141"/>
                </a:lnTo>
                <a:lnTo>
                  <a:pt x="585" y="143"/>
                </a:lnTo>
                <a:lnTo>
                  <a:pt x="585" y="145"/>
                </a:lnTo>
                <a:lnTo>
                  <a:pt x="587" y="145"/>
                </a:lnTo>
                <a:lnTo>
                  <a:pt x="587" y="146"/>
                </a:lnTo>
                <a:lnTo>
                  <a:pt x="589" y="146"/>
                </a:lnTo>
                <a:lnTo>
                  <a:pt x="591" y="148"/>
                </a:lnTo>
                <a:lnTo>
                  <a:pt x="593" y="148"/>
                </a:lnTo>
                <a:lnTo>
                  <a:pt x="595" y="148"/>
                </a:lnTo>
                <a:lnTo>
                  <a:pt x="596" y="148"/>
                </a:lnTo>
                <a:lnTo>
                  <a:pt x="596" y="150"/>
                </a:lnTo>
                <a:lnTo>
                  <a:pt x="596" y="152"/>
                </a:lnTo>
                <a:lnTo>
                  <a:pt x="596" y="154"/>
                </a:lnTo>
                <a:lnTo>
                  <a:pt x="596" y="156"/>
                </a:lnTo>
                <a:lnTo>
                  <a:pt x="596" y="158"/>
                </a:lnTo>
                <a:lnTo>
                  <a:pt x="596" y="160"/>
                </a:lnTo>
                <a:lnTo>
                  <a:pt x="598" y="161"/>
                </a:lnTo>
                <a:lnTo>
                  <a:pt x="598" y="163"/>
                </a:lnTo>
                <a:lnTo>
                  <a:pt x="596" y="163"/>
                </a:lnTo>
                <a:lnTo>
                  <a:pt x="598" y="165"/>
                </a:lnTo>
                <a:lnTo>
                  <a:pt x="600" y="165"/>
                </a:lnTo>
                <a:lnTo>
                  <a:pt x="600" y="167"/>
                </a:lnTo>
                <a:lnTo>
                  <a:pt x="600" y="169"/>
                </a:lnTo>
                <a:lnTo>
                  <a:pt x="600" y="171"/>
                </a:lnTo>
                <a:lnTo>
                  <a:pt x="602" y="173"/>
                </a:lnTo>
                <a:lnTo>
                  <a:pt x="602" y="175"/>
                </a:lnTo>
                <a:lnTo>
                  <a:pt x="604" y="176"/>
                </a:lnTo>
                <a:lnTo>
                  <a:pt x="604" y="178"/>
                </a:lnTo>
                <a:lnTo>
                  <a:pt x="602" y="180"/>
                </a:lnTo>
                <a:lnTo>
                  <a:pt x="602" y="182"/>
                </a:lnTo>
                <a:lnTo>
                  <a:pt x="600" y="184"/>
                </a:lnTo>
                <a:lnTo>
                  <a:pt x="598" y="186"/>
                </a:lnTo>
                <a:lnTo>
                  <a:pt x="598" y="188"/>
                </a:lnTo>
                <a:lnTo>
                  <a:pt x="598" y="190"/>
                </a:lnTo>
                <a:lnTo>
                  <a:pt x="598" y="191"/>
                </a:lnTo>
                <a:lnTo>
                  <a:pt x="598" y="193"/>
                </a:lnTo>
                <a:lnTo>
                  <a:pt x="596" y="195"/>
                </a:lnTo>
                <a:lnTo>
                  <a:pt x="598" y="197"/>
                </a:lnTo>
                <a:lnTo>
                  <a:pt x="600" y="199"/>
                </a:lnTo>
                <a:lnTo>
                  <a:pt x="602" y="199"/>
                </a:lnTo>
                <a:lnTo>
                  <a:pt x="604" y="201"/>
                </a:lnTo>
                <a:lnTo>
                  <a:pt x="606" y="201"/>
                </a:lnTo>
                <a:lnTo>
                  <a:pt x="608" y="201"/>
                </a:lnTo>
                <a:lnTo>
                  <a:pt x="610" y="199"/>
                </a:lnTo>
                <a:lnTo>
                  <a:pt x="611" y="199"/>
                </a:lnTo>
                <a:lnTo>
                  <a:pt x="611" y="201"/>
                </a:lnTo>
                <a:lnTo>
                  <a:pt x="613" y="201"/>
                </a:lnTo>
                <a:lnTo>
                  <a:pt x="615" y="201"/>
                </a:lnTo>
                <a:lnTo>
                  <a:pt x="617" y="201"/>
                </a:lnTo>
                <a:lnTo>
                  <a:pt x="619" y="201"/>
                </a:lnTo>
                <a:lnTo>
                  <a:pt x="619" y="199"/>
                </a:lnTo>
                <a:lnTo>
                  <a:pt x="621" y="199"/>
                </a:lnTo>
                <a:lnTo>
                  <a:pt x="623" y="199"/>
                </a:lnTo>
                <a:lnTo>
                  <a:pt x="625" y="199"/>
                </a:lnTo>
                <a:lnTo>
                  <a:pt x="626" y="201"/>
                </a:lnTo>
                <a:lnTo>
                  <a:pt x="628" y="201"/>
                </a:lnTo>
                <a:lnTo>
                  <a:pt x="630" y="199"/>
                </a:lnTo>
                <a:lnTo>
                  <a:pt x="632" y="199"/>
                </a:lnTo>
                <a:lnTo>
                  <a:pt x="634" y="199"/>
                </a:lnTo>
                <a:lnTo>
                  <a:pt x="636" y="199"/>
                </a:lnTo>
                <a:lnTo>
                  <a:pt x="636" y="197"/>
                </a:lnTo>
                <a:lnTo>
                  <a:pt x="638" y="197"/>
                </a:lnTo>
                <a:lnTo>
                  <a:pt x="640" y="195"/>
                </a:lnTo>
                <a:lnTo>
                  <a:pt x="641" y="193"/>
                </a:lnTo>
                <a:lnTo>
                  <a:pt x="641" y="191"/>
                </a:lnTo>
                <a:lnTo>
                  <a:pt x="643" y="190"/>
                </a:lnTo>
                <a:lnTo>
                  <a:pt x="643" y="188"/>
                </a:lnTo>
                <a:lnTo>
                  <a:pt x="643" y="186"/>
                </a:lnTo>
                <a:lnTo>
                  <a:pt x="643" y="184"/>
                </a:lnTo>
                <a:lnTo>
                  <a:pt x="645" y="184"/>
                </a:lnTo>
                <a:lnTo>
                  <a:pt x="645" y="182"/>
                </a:lnTo>
                <a:lnTo>
                  <a:pt x="645" y="180"/>
                </a:lnTo>
                <a:lnTo>
                  <a:pt x="647" y="178"/>
                </a:lnTo>
                <a:lnTo>
                  <a:pt x="649" y="176"/>
                </a:lnTo>
                <a:lnTo>
                  <a:pt x="651" y="176"/>
                </a:lnTo>
                <a:lnTo>
                  <a:pt x="651" y="175"/>
                </a:lnTo>
                <a:lnTo>
                  <a:pt x="651" y="173"/>
                </a:lnTo>
                <a:lnTo>
                  <a:pt x="651" y="171"/>
                </a:lnTo>
                <a:lnTo>
                  <a:pt x="651" y="169"/>
                </a:lnTo>
                <a:lnTo>
                  <a:pt x="651" y="167"/>
                </a:lnTo>
                <a:lnTo>
                  <a:pt x="651" y="165"/>
                </a:lnTo>
                <a:lnTo>
                  <a:pt x="653" y="165"/>
                </a:lnTo>
                <a:lnTo>
                  <a:pt x="653" y="163"/>
                </a:lnTo>
                <a:lnTo>
                  <a:pt x="653" y="161"/>
                </a:lnTo>
                <a:lnTo>
                  <a:pt x="655" y="160"/>
                </a:lnTo>
                <a:lnTo>
                  <a:pt x="656" y="160"/>
                </a:lnTo>
                <a:lnTo>
                  <a:pt x="656" y="158"/>
                </a:lnTo>
                <a:lnTo>
                  <a:pt x="658" y="158"/>
                </a:lnTo>
                <a:lnTo>
                  <a:pt x="658" y="156"/>
                </a:lnTo>
                <a:lnTo>
                  <a:pt x="660" y="156"/>
                </a:lnTo>
                <a:lnTo>
                  <a:pt x="660" y="154"/>
                </a:lnTo>
                <a:lnTo>
                  <a:pt x="662" y="154"/>
                </a:lnTo>
                <a:lnTo>
                  <a:pt x="664" y="152"/>
                </a:lnTo>
                <a:lnTo>
                  <a:pt x="666" y="152"/>
                </a:lnTo>
                <a:lnTo>
                  <a:pt x="666" y="150"/>
                </a:lnTo>
                <a:lnTo>
                  <a:pt x="668" y="150"/>
                </a:lnTo>
                <a:lnTo>
                  <a:pt x="668" y="150"/>
                </a:lnTo>
                <a:lnTo>
                  <a:pt x="670" y="150"/>
                </a:lnTo>
                <a:lnTo>
                  <a:pt x="671" y="150"/>
                </a:lnTo>
                <a:lnTo>
                  <a:pt x="673" y="150"/>
                </a:lnTo>
                <a:lnTo>
                  <a:pt x="675" y="150"/>
                </a:lnTo>
                <a:lnTo>
                  <a:pt x="677" y="150"/>
                </a:lnTo>
                <a:lnTo>
                  <a:pt x="679" y="150"/>
                </a:lnTo>
                <a:lnTo>
                  <a:pt x="681" y="152"/>
                </a:lnTo>
                <a:lnTo>
                  <a:pt x="683" y="150"/>
                </a:lnTo>
                <a:lnTo>
                  <a:pt x="685" y="150"/>
                </a:lnTo>
                <a:lnTo>
                  <a:pt x="686" y="148"/>
                </a:lnTo>
                <a:lnTo>
                  <a:pt x="688" y="148"/>
                </a:lnTo>
                <a:lnTo>
                  <a:pt x="690" y="150"/>
                </a:lnTo>
                <a:lnTo>
                  <a:pt x="690" y="148"/>
                </a:lnTo>
                <a:lnTo>
                  <a:pt x="692" y="156"/>
                </a:lnTo>
                <a:lnTo>
                  <a:pt x="694" y="158"/>
                </a:lnTo>
                <a:lnTo>
                  <a:pt x="701" y="160"/>
                </a:lnTo>
                <a:lnTo>
                  <a:pt x="715" y="156"/>
                </a:lnTo>
                <a:lnTo>
                  <a:pt x="718" y="154"/>
                </a:lnTo>
                <a:lnTo>
                  <a:pt x="722" y="154"/>
                </a:lnTo>
                <a:lnTo>
                  <a:pt x="730" y="152"/>
                </a:lnTo>
                <a:lnTo>
                  <a:pt x="743" y="146"/>
                </a:lnTo>
                <a:lnTo>
                  <a:pt x="760" y="143"/>
                </a:lnTo>
                <a:lnTo>
                  <a:pt x="765" y="139"/>
                </a:lnTo>
                <a:lnTo>
                  <a:pt x="773" y="137"/>
                </a:lnTo>
                <a:lnTo>
                  <a:pt x="788" y="133"/>
                </a:lnTo>
                <a:lnTo>
                  <a:pt x="797" y="131"/>
                </a:lnTo>
                <a:lnTo>
                  <a:pt x="805" y="130"/>
                </a:lnTo>
                <a:lnTo>
                  <a:pt x="820" y="126"/>
                </a:lnTo>
                <a:lnTo>
                  <a:pt x="852" y="120"/>
                </a:lnTo>
                <a:lnTo>
                  <a:pt x="857" y="120"/>
                </a:lnTo>
                <a:lnTo>
                  <a:pt x="865" y="124"/>
                </a:lnTo>
                <a:lnTo>
                  <a:pt x="865" y="126"/>
                </a:lnTo>
                <a:lnTo>
                  <a:pt x="865" y="128"/>
                </a:lnTo>
                <a:lnTo>
                  <a:pt x="867" y="128"/>
                </a:lnTo>
                <a:lnTo>
                  <a:pt x="867" y="130"/>
                </a:lnTo>
                <a:lnTo>
                  <a:pt x="865" y="131"/>
                </a:lnTo>
                <a:lnTo>
                  <a:pt x="867" y="131"/>
                </a:lnTo>
                <a:lnTo>
                  <a:pt x="867" y="133"/>
                </a:lnTo>
                <a:lnTo>
                  <a:pt x="868" y="135"/>
                </a:lnTo>
                <a:lnTo>
                  <a:pt x="868" y="137"/>
                </a:lnTo>
                <a:lnTo>
                  <a:pt x="870" y="139"/>
                </a:lnTo>
                <a:lnTo>
                  <a:pt x="872" y="143"/>
                </a:lnTo>
                <a:lnTo>
                  <a:pt x="874" y="146"/>
                </a:lnTo>
                <a:lnTo>
                  <a:pt x="876" y="150"/>
                </a:lnTo>
                <a:lnTo>
                  <a:pt x="878" y="152"/>
                </a:lnTo>
                <a:lnTo>
                  <a:pt x="878" y="154"/>
                </a:lnTo>
                <a:lnTo>
                  <a:pt x="882" y="154"/>
                </a:lnTo>
                <a:lnTo>
                  <a:pt x="882" y="156"/>
                </a:lnTo>
                <a:lnTo>
                  <a:pt x="883" y="158"/>
                </a:lnTo>
                <a:lnTo>
                  <a:pt x="882" y="160"/>
                </a:lnTo>
                <a:lnTo>
                  <a:pt x="882" y="161"/>
                </a:lnTo>
                <a:lnTo>
                  <a:pt x="882" y="163"/>
                </a:lnTo>
                <a:lnTo>
                  <a:pt x="880" y="163"/>
                </a:lnTo>
                <a:lnTo>
                  <a:pt x="880" y="165"/>
                </a:lnTo>
                <a:lnTo>
                  <a:pt x="880" y="165"/>
                </a:lnTo>
                <a:lnTo>
                  <a:pt x="882" y="167"/>
                </a:lnTo>
                <a:lnTo>
                  <a:pt x="882" y="169"/>
                </a:lnTo>
                <a:lnTo>
                  <a:pt x="880" y="171"/>
                </a:lnTo>
                <a:lnTo>
                  <a:pt x="880" y="173"/>
                </a:lnTo>
                <a:lnTo>
                  <a:pt x="878" y="173"/>
                </a:lnTo>
                <a:lnTo>
                  <a:pt x="880" y="173"/>
                </a:lnTo>
                <a:lnTo>
                  <a:pt x="880" y="171"/>
                </a:lnTo>
                <a:lnTo>
                  <a:pt x="882" y="171"/>
                </a:lnTo>
                <a:lnTo>
                  <a:pt x="883" y="171"/>
                </a:lnTo>
                <a:lnTo>
                  <a:pt x="883" y="175"/>
                </a:lnTo>
                <a:lnTo>
                  <a:pt x="878" y="178"/>
                </a:lnTo>
                <a:lnTo>
                  <a:pt x="878" y="180"/>
                </a:lnTo>
                <a:lnTo>
                  <a:pt x="878" y="182"/>
                </a:lnTo>
                <a:lnTo>
                  <a:pt x="878" y="184"/>
                </a:lnTo>
                <a:lnTo>
                  <a:pt x="876" y="186"/>
                </a:lnTo>
                <a:lnTo>
                  <a:pt x="878" y="186"/>
                </a:lnTo>
                <a:lnTo>
                  <a:pt x="878" y="188"/>
                </a:lnTo>
                <a:lnTo>
                  <a:pt x="880" y="190"/>
                </a:lnTo>
                <a:lnTo>
                  <a:pt x="878" y="190"/>
                </a:lnTo>
                <a:lnTo>
                  <a:pt x="880" y="191"/>
                </a:lnTo>
                <a:lnTo>
                  <a:pt x="880" y="193"/>
                </a:lnTo>
                <a:lnTo>
                  <a:pt x="880" y="195"/>
                </a:lnTo>
                <a:lnTo>
                  <a:pt x="880" y="197"/>
                </a:lnTo>
                <a:lnTo>
                  <a:pt x="882" y="197"/>
                </a:lnTo>
                <a:lnTo>
                  <a:pt x="882" y="199"/>
                </a:lnTo>
                <a:lnTo>
                  <a:pt x="880" y="201"/>
                </a:lnTo>
                <a:lnTo>
                  <a:pt x="878" y="203"/>
                </a:lnTo>
                <a:lnTo>
                  <a:pt x="878" y="206"/>
                </a:lnTo>
                <a:lnTo>
                  <a:pt x="880" y="206"/>
                </a:lnTo>
                <a:lnTo>
                  <a:pt x="882" y="208"/>
                </a:lnTo>
                <a:lnTo>
                  <a:pt x="882" y="206"/>
                </a:lnTo>
                <a:lnTo>
                  <a:pt x="883" y="208"/>
                </a:lnTo>
                <a:lnTo>
                  <a:pt x="882" y="210"/>
                </a:lnTo>
                <a:lnTo>
                  <a:pt x="883" y="210"/>
                </a:lnTo>
                <a:lnTo>
                  <a:pt x="885" y="210"/>
                </a:lnTo>
                <a:lnTo>
                  <a:pt x="883" y="210"/>
                </a:lnTo>
                <a:lnTo>
                  <a:pt x="883" y="212"/>
                </a:lnTo>
                <a:lnTo>
                  <a:pt x="883" y="214"/>
                </a:lnTo>
                <a:lnTo>
                  <a:pt x="883" y="216"/>
                </a:lnTo>
                <a:lnTo>
                  <a:pt x="882" y="218"/>
                </a:lnTo>
                <a:lnTo>
                  <a:pt x="880" y="218"/>
                </a:lnTo>
                <a:lnTo>
                  <a:pt x="882" y="218"/>
                </a:lnTo>
                <a:lnTo>
                  <a:pt x="883" y="216"/>
                </a:lnTo>
                <a:lnTo>
                  <a:pt x="885" y="216"/>
                </a:lnTo>
                <a:lnTo>
                  <a:pt x="885" y="214"/>
                </a:lnTo>
                <a:lnTo>
                  <a:pt x="885" y="212"/>
                </a:lnTo>
                <a:lnTo>
                  <a:pt x="885" y="210"/>
                </a:lnTo>
                <a:lnTo>
                  <a:pt x="887" y="210"/>
                </a:lnTo>
                <a:lnTo>
                  <a:pt x="887" y="212"/>
                </a:lnTo>
                <a:lnTo>
                  <a:pt x="887" y="214"/>
                </a:lnTo>
                <a:lnTo>
                  <a:pt x="887" y="218"/>
                </a:lnTo>
                <a:lnTo>
                  <a:pt x="887" y="216"/>
                </a:lnTo>
                <a:lnTo>
                  <a:pt x="889" y="214"/>
                </a:lnTo>
                <a:lnTo>
                  <a:pt x="889" y="216"/>
                </a:lnTo>
                <a:lnTo>
                  <a:pt x="893" y="216"/>
                </a:lnTo>
                <a:lnTo>
                  <a:pt x="895" y="218"/>
                </a:lnTo>
                <a:lnTo>
                  <a:pt x="897" y="218"/>
                </a:lnTo>
                <a:lnTo>
                  <a:pt x="895" y="220"/>
                </a:lnTo>
                <a:lnTo>
                  <a:pt x="895" y="221"/>
                </a:lnTo>
                <a:lnTo>
                  <a:pt x="895" y="223"/>
                </a:lnTo>
                <a:lnTo>
                  <a:pt x="897" y="223"/>
                </a:lnTo>
                <a:lnTo>
                  <a:pt x="897" y="225"/>
                </a:lnTo>
                <a:lnTo>
                  <a:pt x="895" y="225"/>
                </a:lnTo>
                <a:lnTo>
                  <a:pt x="897" y="225"/>
                </a:lnTo>
                <a:lnTo>
                  <a:pt x="898" y="225"/>
                </a:lnTo>
                <a:lnTo>
                  <a:pt x="898" y="227"/>
                </a:lnTo>
                <a:lnTo>
                  <a:pt x="898" y="229"/>
                </a:lnTo>
                <a:lnTo>
                  <a:pt x="897" y="229"/>
                </a:lnTo>
                <a:lnTo>
                  <a:pt x="895" y="229"/>
                </a:lnTo>
                <a:lnTo>
                  <a:pt x="897" y="229"/>
                </a:lnTo>
                <a:lnTo>
                  <a:pt x="897" y="231"/>
                </a:lnTo>
                <a:lnTo>
                  <a:pt x="898" y="231"/>
                </a:lnTo>
                <a:lnTo>
                  <a:pt x="900" y="233"/>
                </a:lnTo>
                <a:lnTo>
                  <a:pt x="900" y="235"/>
                </a:lnTo>
                <a:lnTo>
                  <a:pt x="900" y="236"/>
                </a:lnTo>
                <a:lnTo>
                  <a:pt x="902" y="240"/>
                </a:lnTo>
                <a:lnTo>
                  <a:pt x="902" y="242"/>
                </a:lnTo>
                <a:lnTo>
                  <a:pt x="904" y="244"/>
                </a:lnTo>
                <a:lnTo>
                  <a:pt x="904" y="246"/>
                </a:lnTo>
                <a:lnTo>
                  <a:pt x="904" y="248"/>
                </a:lnTo>
                <a:lnTo>
                  <a:pt x="904" y="250"/>
                </a:lnTo>
                <a:lnTo>
                  <a:pt x="904" y="251"/>
                </a:lnTo>
                <a:lnTo>
                  <a:pt x="904" y="253"/>
                </a:lnTo>
                <a:lnTo>
                  <a:pt x="904" y="253"/>
                </a:lnTo>
                <a:lnTo>
                  <a:pt x="904" y="255"/>
                </a:lnTo>
                <a:lnTo>
                  <a:pt x="902" y="257"/>
                </a:lnTo>
                <a:lnTo>
                  <a:pt x="902" y="259"/>
                </a:lnTo>
                <a:lnTo>
                  <a:pt x="902" y="261"/>
                </a:lnTo>
                <a:lnTo>
                  <a:pt x="902" y="263"/>
                </a:lnTo>
                <a:lnTo>
                  <a:pt x="902" y="266"/>
                </a:lnTo>
                <a:lnTo>
                  <a:pt x="904" y="270"/>
                </a:lnTo>
                <a:lnTo>
                  <a:pt x="904" y="272"/>
                </a:lnTo>
                <a:lnTo>
                  <a:pt x="906" y="276"/>
                </a:lnTo>
                <a:lnTo>
                  <a:pt x="906" y="278"/>
                </a:lnTo>
                <a:lnTo>
                  <a:pt x="904" y="280"/>
                </a:lnTo>
                <a:lnTo>
                  <a:pt x="904" y="276"/>
                </a:lnTo>
                <a:lnTo>
                  <a:pt x="902" y="276"/>
                </a:lnTo>
                <a:lnTo>
                  <a:pt x="898" y="276"/>
                </a:lnTo>
                <a:lnTo>
                  <a:pt x="898" y="274"/>
                </a:lnTo>
                <a:lnTo>
                  <a:pt x="900" y="274"/>
                </a:lnTo>
                <a:lnTo>
                  <a:pt x="898" y="272"/>
                </a:lnTo>
                <a:lnTo>
                  <a:pt x="897" y="274"/>
                </a:lnTo>
                <a:lnTo>
                  <a:pt x="895" y="276"/>
                </a:lnTo>
                <a:lnTo>
                  <a:pt x="893" y="276"/>
                </a:lnTo>
                <a:lnTo>
                  <a:pt x="895" y="276"/>
                </a:lnTo>
                <a:lnTo>
                  <a:pt x="897" y="274"/>
                </a:lnTo>
                <a:lnTo>
                  <a:pt x="898" y="272"/>
                </a:lnTo>
                <a:lnTo>
                  <a:pt x="898" y="274"/>
                </a:lnTo>
                <a:lnTo>
                  <a:pt x="898" y="276"/>
                </a:lnTo>
                <a:lnTo>
                  <a:pt x="902" y="276"/>
                </a:lnTo>
                <a:lnTo>
                  <a:pt x="902" y="278"/>
                </a:lnTo>
                <a:lnTo>
                  <a:pt x="902" y="280"/>
                </a:lnTo>
                <a:lnTo>
                  <a:pt x="902" y="281"/>
                </a:lnTo>
                <a:lnTo>
                  <a:pt x="904" y="281"/>
                </a:lnTo>
                <a:lnTo>
                  <a:pt x="906" y="280"/>
                </a:lnTo>
                <a:lnTo>
                  <a:pt x="906" y="281"/>
                </a:lnTo>
                <a:lnTo>
                  <a:pt x="908" y="281"/>
                </a:lnTo>
                <a:lnTo>
                  <a:pt x="910" y="280"/>
                </a:lnTo>
                <a:lnTo>
                  <a:pt x="912" y="280"/>
                </a:lnTo>
                <a:lnTo>
                  <a:pt x="912" y="281"/>
                </a:lnTo>
                <a:lnTo>
                  <a:pt x="912" y="280"/>
                </a:lnTo>
                <a:lnTo>
                  <a:pt x="913" y="281"/>
                </a:lnTo>
                <a:lnTo>
                  <a:pt x="915" y="283"/>
                </a:lnTo>
                <a:lnTo>
                  <a:pt x="915" y="285"/>
                </a:lnTo>
                <a:lnTo>
                  <a:pt x="917" y="285"/>
                </a:lnTo>
                <a:lnTo>
                  <a:pt x="917" y="287"/>
                </a:lnTo>
                <a:lnTo>
                  <a:pt x="919" y="287"/>
                </a:lnTo>
                <a:lnTo>
                  <a:pt x="921" y="289"/>
                </a:lnTo>
                <a:lnTo>
                  <a:pt x="923" y="289"/>
                </a:lnTo>
                <a:lnTo>
                  <a:pt x="925" y="289"/>
                </a:lnTo>
                <a:lnTo>
                  <a:pt x="927" y="287"/>
                </a:lnTo>
                <a:lnTo>
                  <a:pt x="928" y="287"/>
                </a:lnTo>
                <a:lnTo>
                  <a:pt x="928" y="289"/>
                </a:lnTo>
                <a:lnTo>
                  <a:pt x="930" y="289"/>
                </a:lnTo>
                <a:lnTo>
                  <a:pt x="930" y="291"/>
                </a:lnTo>
                <a:lnTo>
                  <a:pt x="930" y="293"/>
                </a:lnTo>
                <a:lnTo>
                  <a:pt x="932" y="293"/>
                </a:lnTo>
                <a:lnTo>
                  <a:pt x="932" y="295"/>
                </a:lnTo>
                <a:lnTo>
                  <a:pt x="932" y="296"/>
                </a:lnTo>
                <a:lnTo>
                  <a:pt x="934" y="298"/>
                </a:lnTo>
                <a:lnTo>
                  <a:pt x="934" y="300"/>
                </a:lnTo>
                <a:lnTo>
                  <a:pt x="934" y="304"/>
                </a:lnTo>
                <a:lnTo>
                  <a:pt x="936" y="306"/>
                </a:lnTo>
                <a:lnTo>
                  <a:pt x="938" y="308"/>
                </a:lnTo>
                <a:lnTo>
                  <a:pt x="940" y="308"/>
                </a:lnTo>
                <a:lnTo>
                  <a:pt x="942" y="310"/>
                </a:lnTo>
                <a:lnTo>
                  <a:pt x="940" y="311"/>
                </a:lnTo>
                <a:lnTo>
                  <a:pt x="940" y="313"/>
                </a:lnTo>
                <a:lnTo>
                  <a:pt x="942" y="313"/>
                </a:lnTo>
                <a:lnTo>
                  <a:pt x="942" y="315"/>
                </a:lnTo>
                <a:lnTo>
                  <a:pt x="943" y="317"/>
                </a:lnTo>
                <a:lnTo>
                  <a:pt x="945" y="317"/>
                </a:lnTo>
                <a:lnTo>
                  <a:pt x="945" y="319"/>
                </a:lnTo>
                <a:lnTo>
                  <a:pt x="947" y="319"/>
                </a:lnTo>
                <a:lnTo>
                  <a:pt x="949" y="317"/>
                </a:lnTo>
                <a:lnTo>
                  <a:pt x="951" y="315"/>
                </a:lnTo>
                <a:lnTo>
                  <a:pt x="953" y="315"/>
                </a:lnTo>
                <a:lnTo>
                  <a:pt x="953" y="315"/>
                </a:lnTo>
                <a:lnTo>
                  <a:pt x="953" y="317"/>
                </a:lnTo>
                <a:lnTo>
                  <a:pt x="953" y="317"/>
                </a:lnTo>
                <a:lnTo>
                  <a:pt x="953" y="319"/>
                </a:lnTo>
                <a:lnTo>
                  <a:pt x="953" y="321"/>
                </a:lnTo>
                <a:lnTo>
                  <a:pt x="953" y="321"/>
                </a:lnTo>
                <a:lnTo>
                  <a:pt x="953" y="323"/>
                </a:lnTo>
                <a:lnTo>
                  <a:pt x="953" y="325"/>
                </a:lnTo>
                <a:lnTo>
                  <a:pt x="953" y="326"/>
                </a:lnTo>
                <a:lnTo>
                  <a:pt x="953" y="328"/>
                </a:lnTo>
                <a:lnTo>
                  <a:pt x="955" y="330"/>
                </a:lnTo>
                <a:lnTo>
                  <a:pt x="957" y="334"/>
                </a:lnTo>
                <a:lnTo>
                  <a:pt x="957" y="336"/>
                </a:lnTo>
                <a:lnTo>
                  <a:pt x="957" y="338"/>
                </a:lnTo>
                <a:lnTo>
                  <a:pt x="957" y="340"/>
                </a:lnTo>
                <a:lnTo>
                  <a:pt x="958" y="341"/>
                </a:lnTo>
                <a:lnTo>
                  <a:pt x="958" y="343"/>
                </a:lnTo>
                <a:lnTo>
                  <a:pt x="960" y="345"/>
                </a:lnTo>
                <a:lnTo>
                  <a:pt x="960" y="347"/>
                </a:lnTo>
                <a:lnTo>
                  <a:pt x="962" y="347"/>
                </a:lnTo>
                <a:lnTo>
                  <a:pt x="964" y="347"/>
                </a:lnTo>
                <a:lnTo>
                  <a:pt x="966" y="349"/>
                </a:lnTo>
                <a:lnTo>
                  <a:pt x="968" y="349"/>
                </a:lnTo>
                <a:lnTo>
                  <a:pt x="970" y="349"/>
                </a:lnTo>
                <a:lnTo>
                  <a:pt x="972" y="349"/>
                </a:lnTo>
                <a:lnTo>
                  <a:pt x="972" y="351"/>
                </a:lnTo>
                <a:lnTo>
                  <a:pt x="973" y="355"/>
                </a:lnTo>
                <a:lnTo>
                  <a:pt x="972" y="355"/>
                </a:lnTo>
                <a:lnTo>
                  <a:pt x="970" y="355"/>
                </a:lnTo>
                <a:lnTo>
                  <a:pt x="968" y="357"/>
                </a:lnTo>
                <a:lnTo>
                  <a:pt x="964" y="357"/>
                </a:lnTo>
                <a:lnTo>
                  <a:pt x="962" y="357"/>
                </a:lnTo>
                <a:lnTo>
                  <a:pt x="960" y="355"/>
                </a:lnTo>
                <a:lnTo>
                  <a:pt x="958" y="355"/>
                </a:lnTo>
                <a:lnTo>
                  <a:pt x="958" y="357"/>
                </a:lnTo>
                <a:lnTo>
                  <a:pt x="958" y="360"/>
                </a:lnTo>
                <a:lnTo>
                  <a:pt x="957" y="362"/>
                </a:lnTo>
                <a:lnTo>
                  <a:pt x="955" y="362"/>
                </a:lnTo>
                <a:lnTo>
                  <a:pt x="955" y="360"/>
                </a:lnTo>
                <a:lnTo>
                  <a:pt x="953" y="358"/>
                </a:lnTo>
                <a:lnTo>
                  <a:pt x="955" y="357"/>
                </a:lnTo>
                <a:lnTo>
                  <a:pt x="953" y="351"/>
                </a:lnTo>
                <a:lnTo>
                  <a:pt x="951" y="349"/>
                </a:lnTo>
                <a:lnTo>
                  <a:pt x="951" y="347"/>
                </a:lnTo>
                <a:lnTo>
                  <a:pt x="949" y="345"/>
                </a:lnTo>
                <a:lnTo>
                  <a:pt x="947" y="345"/>
                </a:lnTo>
                <a:lnTo>
                  <a:pt x="947" y="343"/>
                </a:lnTo>
                <a:lnTo>
                  <a:pt x="949" y="343"/>
                </a:lnTo>
                <a:lnTo>
                  <a:pt x="947" y="343"/>
                </a:lnTo>
                <a:lnTo>
                  <a:pt x="945" y="341"/>
                </a:lnTo>
                <a:lnTo>
                  <a:pt x="945" y="340"/>
                </a:lnTo>
                <a:lnTo>
                  <a:pt x="943" y="340"/>
                </a:lnTo>
                <a:lnTo>
                  <a:pt x="942" y="338"/>
                </a:lnTo>
                <a:lnTo>
                  <a:pt x="940" y="340"/>
                </a:lnTo>
                <a:lnTo>
                  <a:pt x="938" y="340"/>
                </a:lnTo>
                <a:lnTo>
                  <a:pt x="938" y="338"/>
                </a:lnTo>
                <a:lnTo>
                  <a:pt x="938" y="336"/>
                </a:lnTo>
                <a:lnTo>
                  <a:pt x="936" y="336"/>
                </a:lnTo>
                <a:lnTo>
                  <a:pt x="930" y="334"/>
                </a:lnTo>
                <a:lnTo>
                  <a:pt x="930" y="336"/>
                </a:lnTo>
                <a:lnTo>
                  <a:pt x="928" y="334"/>
                </a:lnTo>
                <a:lnTo>
                  <a:pt x="927" y="334"/>
                </a:lnTo>
                <a:lnTo>
                  <a:pt x="927" y="336"/>
                </a:lnTo>
                <a:lnTo>
                  <a:pt x="925" y="336"/>
                </a:lnTo>
                <a:lnTo>
                  <a:pt x="921" y="336"/>
                </a:lnTo>
                <a:lnTo>
                  <a:pt x="919" y="338"/>
                </a:lnTo>
                <a:lnTo>
                  <a:pt x="917" y="338"/>
                </a:lnTo>
                <a:lnTo>
                  <a:pt x="915" y="338"/>
                </a:lnTo>
                <a:lnTo>
                  <a:pt x="915" y="334"/>
                </a:lnTo>
                <a:lnTo>
                  <a:pt x="915" y="336"/>
                </a:lnTo>
                <a:lnTo>
                  <a:pt x="915" y="338"/>
                </a:lnTo>
                <a:lnTo>
                  <a:pt x="915" y="340"/>
                </a:lnTo>
                <a:lnTo>
                  <a:pt x="913" y="341"/>
                </a:lnTo>
                <a:lnTo>
                  <a:pt x="913" y="343"/>
                </a:lnTo>
                <a:lnTo>
                  <a:pt x="915" y="343"/>
                </a:lnTo>
                <a:lnTo>
                  <a:pt x="915" y="345"/>
                </a:lnTo>
                <a:lnTo>
                  <a:pt x="913" y="347"/>
                </a:lnTo>
                <a:lnTo>
                  <a:pt x="912" y="347"/>
                </a:lnTo>
                <a:lnTo>
                  <a:pt x="912" y="349"/>
                </a:lnTo>
                <a:lnTo>
                  <a:pt x="912" y="351"/>
                </a:lnTo>
                <a:lnTo>
                  <a:pt x="910" y="351"/>
                </a:lnTo>
                <a:lnTo>
                  <a:pt x="910" y="355"/>
                </a:lnTo>
                <a:lnTo>
                  <a:pt x="910" y="357"/>
                </a:lnTo>
                <a:lnTo>
                  <a:pt x="910" y="358"/>
                </a:lnTo>
                <a:lnTo>
                  <a:pt x="906" y="360"/>
                </a:lnTo>
                <a:lnTo>
                  <a:pt x="906" y="362"/>
                </a:lnTo>
                <a:lnTo>
                  <a:pt x="904" y="362"/>
                </a:lnTo>
                <a:lnTo>
                  <a:pt x="906" y="362"/>
                </a:lnTo>
                <a:lnTo>
                  <a:pt x="906" y="362"/>
                </a:lnTo>
                <a:lnTo>
                  <a:pt x="906" y="364"/>
                </a:lnTo>
                <a:lnTo>
                  <a:pt x="906" y="362"/>
                </a:lnTo>
                <a:lnTo>
                  <a:pt x="908" y="360"/>
                </a:lnTo>
                <a:lnTo>
                  <a:pt x="910" y="358"/>
                </a:lnTo>
                <a:lnTo>
                  <a:pt x="910" y="357"/>
                </a:lnTo>
                <a:lnTo>
                  <a:pt x="912" y="355"/>
                </a:lnTo>
                <a:lnTo>
                  <a:pt x="912" y="353"/>
                </a:lnTo>
                <a:lnTo>
                  <a:pt x="912" y="351"/>
                </a:lnTo>
                <a:lnTo>
                  <a:pt x="913" y="349"/>
                </a:lnTo>
                <a:lnTo>
                  <a:pt x="913" y="351"/>
                </a:lnTo>
                <a:lnTo>
                  <a:pt x="915" y="351"/>
                </a:lnTo>
                <a:lnTo>
                  <a:pt x="915" y="349"/>
                </a:lnTo>
                <a:lnTo>
                  <a:pt x="917" y="349"/>
                </a:lnTo>
                <a:lnTo>
                  <a:pt x="919" y="349"/>
                </a:lnTo>
                <a:lnTo>
                  <a:pt x="921" y="349"/>
                </a:lnTo>
                <a:lnTo>
                  <a:pt x="923" y="345"/>
                </a:lnTo>
                <a:lnTo>
                  <a:pt x="925" y="345"/>
                </a:lnTo>
                <a:lnTo>
                  <a:pt x="927" y="345"/>
                </a:lnTo>
                <a:lnTo>
                  <a:pt x="928" y="343"/>
                </a:lnTo>
                <a:lnTo>
                  <a:pt x="932" y="345"/>
                </a:lnTo>
                <a:lnTo>
                  <a:pt x="934" y="345"/>
                </a:lnTo>
                <a:lnTo>
                  <a:pt x="936" y="345"/>
                </a:lnTo>
                <a:lnTo>
                  <a:pt x="936" y="347"/>
                </a:lnTo>
                <a:lnTo>
                  <a:pt x="938" y="347"/>
                </a:lnTo>
                <a:lnTo>
                  <a:pt x="942" y="347"/>
                </a:lnTo>
                <a:lnTo>
                  <a:pt x="942" y="349"/>
                </a:lnTo>
                <a:lnTo>
                  <a:pt x="943" y="349"/>
                </a:lnTo>
                <a:lnTo>
                  <a:pt x="945" y="349"/>
                </a:lnTo>
                <a:lnTo>
                  <a:pt x="945" y="351"/>
                </a:lnTo>
                <a:lnTo>
                  <a:pt x="943" y="351"/>
                </a:lnTo>
                <a:lnTo>
                  <a:pt x="942" y="351"/>
                </a:lnTo>
                <a:lnTo>
                  <a:pt x="942" y="353"/>
                </a:lnTo>
                <a:lnTo>
                  <a:pt x="940" y="351"/>
                </a:lnTo>
                <a:lnTo>
                  <a:pt x="940" y="353"/>
                </a:lnTo>
                <a:lnTo>
                  <a:pt x="942" y="353"/>
                </a:lnTo>
                <a:lnTo>
                  <a:pt x="940" y="353"/>
                </a:lnTo>
                <a:lnTo>
                  <a:pt x="938" y="353"/>
                </a:lnTo>
                <a:lnTo>
                  <a:pt x="936" y="353"/>
                </a:lnTo>
                <a:lnTo>
                  <a:pt x="932" y="355"/>
                </a:lnTo>
                <a:lnTo>
                  <a:pt x="930" y="357"/>
                </a:lnTo>
                <a:lnTo>
                  <a:pt x="930" y="358"/>
                </a:lnTo>
                <a:lnTo>
                  <a:pt x="928" y="362"/>
                </a:lnTo>
                <a:lnTo>
                  <a:pt x="930" y="360"/>
                </a:lnTo>
                <a:lnTo>
                  <a:pt x="932" y="358"/>
                </a:lnTo>
                <a:lnTo>
                  <a:pt x="934" y="360"/>
                </a:lnTo>
                <a:lnTo>
                  <a:pt x="936" y="360"/>
                </a:lnTo>
                <a:lnTo>
                  <a:pt x="940" y="357"/>
                </a:lnTo>
                <a:lnTo>
                  <a:pt x="942" y="357"/>
                </a:lnTo>
                <a:lnTo>
                  <a:pt x="942" y="358"/>
                </a:lnTo>
                <a:lnTo>
                  <a:pt x="940" y="358"/>
                </a:lnTo>
                <a:lnTo>
                  <a:pt x="938" y="360"/>
                </a:lnTo>
                <a:lnTo>
                  <a:pt x="940" y="360"/>
                </a:lnTo>
                <a:lnTo>
                  <a:pt x="940" y="362"/>
                </a:lnTo>
                <a:lnTo>
                  <a:pt x="938" y="362"/>
                </a:lnTo>
                <a:lnTo>
                  <a:pt x="934" y="364"/>
                </a:lnTo>
                <a:lnTo>
                  <a:pt x="932" y="364"/>
                </a:lnTo>
                <a:lnTo>
                  <a:pt x="930" y="366"/>
                </a:lnTo>
                <a:lnTo>
                  <a:pt x="928" y="368"/>
                </a:lnTo>
                <a:lnTo>
                  <a:pt x="927" y="368"/>
                </a:lnTo>
                <a:lnTo>
                  <a:pt x="928" y="368"/>
                </a:lnTo>
                <a:lnTo>
                  <a:pt x="930" y="368"/>
                </a:lnTo>
                <a:lnTo>
                  <a:pt x="930" y="366"/>
                </a:lnTo>
                <a:lnTo>
                  <a:pt x="932" y="366"/>
                </a:lnTo>
                <a:lnTo>
                  <a:pt x="934" y="364"/>
                </a:lnTo>
                <a:lnTo>
                  <a:pt x="936" y="364"/>
                </a:lnTo>
                <a:lnTo>
                  <a:pt x="936" y="366"/>
                </a:lnTo>
                <a:lnTo>
                  <a:pt x="934" y="368"/>
                </a:lnTo>
                <a:lnTo>
                  <a:pt x="936" y="368"/>
                </a:lnTo>
                <a:lnTo>
                  <a:pt x="936" y="366"/>
                </a:lnTo>
                <a:lnTo>
                  <a:pt x="936" y="364"/>
                </a:lnTo>
                <a:lnTo>
                  <a:pt x="938" y="364"/>
                </a:lnTo>
                <a:lnTo>
                  <a:pt x="940" y="362"/>
                </a:lnTo>
                <a:lnTo>
                  <a:pt x="942" y="360"/>
                </a:lnTo>
                <a:lnTo>
                  <a:pt x="942" y="358"/>
                </a:lnTo>
                <a:lnTo>
                  <a:pt x="943" y="358"/>
                </a:lnTo>
                <a:lnTo>
                  <a:pt x="945" y="357"/>
                </a:lnTo>
                <a:lnTo>
                  <a:pt x="947" y="357"/>
                </a:lnTo>
                <a:lnTo>
                  <a:pt x="949" y="357"/>
                </a:lnTo>
                <a:lnTo>
                  <a:pt x="951" y="357"/>
                </a:lnTo>
                <a:lnTo>
                  <a:pt x="953" y="358"/>
                </a:lnTo>
                <a:lnTo>
                  <a:pt x="951" y="358"/>
                </a:lnTo>
                <a:lnTo>
                  <a:pt x="949" y="358"/>
                </a:lnTo>
                <a:lnTo>
                  <a:pt x="949" y="360"/>
                </a:lnTo>
                <a:lnTo>
                  <a:pt x="951" y="362"/>
                </a:lnTo>
                <a:lnTo>
                  <a:pt x="949" y="364"/>
                </a:lnTo>
                <a:lnTo>
                  <a:pt x="947" y="366"/>
                </a:lnTo>
                <a:lnTo>
                  <a:pt x="947" y="368"/>
                </a:lnTo>
                <a:lnTo>
                  <a:pt x="947" y="370"/>
                </a:lnTo>
                <a:lnTo>
                  <a:pt x="947" y="373"/>
                </a:lnTo>
                <a:lnTo>
                  <a:pt x="947" y="375"/>
                </a:lnTo>
                <a:lnTo>
                  <a:pt x="947" y="379"/>
                </a:lnTo>
                <a:lnTo>
                  <a:pt x="949" y="379"/>
                </a:lnTo>
                <a:lnTo>
                  <a:pt x="949" y="381"/>
                </a:lnTo>
                <a:lnTo>
                  <a:pt x="949" y="383"/>
                </a:lnTo>
                <a:lnTo>
                  <a:pt x="949" y="385"/>
                </a:lnTo>
                <a:lnTo>
                  <a:pt x="951" y="383"/>
                </a:lnTo>
                <a:lnTo>
                  <a:pt x="951" y="385"/>
                </a:lnTo>
                <a:lnTo>
                  <a:pt x="951" y="387"/>
                </a:lnTo>
                <a:lnTo>
                  <a:pt x="951" y="388"/>
                </a:lnTo>
                <a:lnTo>
                  <a:pt x="951" y="388"/>
                </a:lnTo>
                <a:lnTo>
                  <a:pt x="951" y="390"/>
                </a:lnTo>
                <a:lnTo>
                  <a:pt x="951" y="392"/>
                </a:lnTo>
                <a:lnTo>
                  <a:pt x="953" y="392"/>
                </a:lnTo>
                <a:lnTo>
                  <a:pt x="953" y="394"/>
                </a:lnTo>
                <a:lnTo>
                  <a:pt x="953" y="396"/>
                </a:lnTo>
                <a:lnTo>
                  <a:pt x="951" y="398"/>
                </a:lnTo>
                <a:lnTo>
                  <a:pt x="951" y="400"/>
                </a:lnTo>
                <a:lnTo>
                  <a:pt x="951" y="402"/>
                </a:lnTo>
                <a:lnTo>
                  <a:pt x="949" y="402"/>
                </a:lnTo>
                <a:lnTo>
                  <a:pt x="947" y="402"/>
                </a:lnTo>
                <a:lnTo>
                  <a:pt x="947" y="403"/>
                </a:lnTo>
                <a:lnTo>
                  <a:pt x="949" y="403"/>
                </a:lnTo>
                <a:lnTo>
                  <a:pt x="951" y="402"/>
                </a:lnTo>
                <a:lnTo>
                  <a:pt x="953" y="402"/>
                </a:lnTo>
                <a:lnTo>
                  <a:pt x="953" y="403"/>
                </a:lnTo>
                <a:lnTo>
                  <a:pt x="953" y="403"/>
                </a:lnTo>
                <a:lnTo>
                  <a:pt x="955" y="405"/>
                </a:lnTo>
                <a:lnTo>
                  <a:pt x="955" y="407"/>
                </a:lnTo>
                <a:lnTo>
                  <a:pt x="953" y="409"/>
                </a:lnTo>
                <a:lnTo>
                  <a:pt x="951" y="409"/>
                </a:lnTo>
                <a:lnTo>
                  <a:pt x="949" y="411"/>
                </a:lnTo>
                <a:lnTo>
                  <a:pt x="947" y="411"/>
                </a:lnTo>
                <a:lnTo>
                  <a:pt x="947" y="413"/>
                </a:lnTo>
                <a:lnTo>
                  <a:pt x="945" y="413"/>
                </a:lnTo>
                <a:lnTo>
                  <a:pt x="943" y="415"/>
                </a:lnTo>
                <a:lnTo>
                  <a:pt x="943" y="417"/>
                </a:lnTo>
                <a:lnTo>
                  <a:pt x="945" y="418"/>
                </a:lnTo>
                <a:lnTo>
                  <a:pt x="947" y="418"/>
                </a:lnTo>
                <a:lnTo>
                  <a:pt x="949" y="418"/>
                </a:lnTo>
                <a:lnTo>
                  <a:pt x="949" y="420"/>
                </a:lnTo>
                <a:lnTo>
                  <a:pt x="953" y="420"/>
                </a:lnTo>
                <a:lnTo>
                  <a:pt x="951" y="422"/>
                </a:lnTo>
                <a:lnTo>
                  <a:pt x="953" y="422"/>
                </a:lnTo>
                <a:lnTo>
                  <a:pt x="953" y="424"/>
                </a:lnTo>
                <a:lnTo>
                  <a:pt x="953" y="426"/>
                </a:lnTo>
                <a:lnTo>
                  <a:pt x="953" y="428"/>
                </a:lnTo>
                <a:lnTo>
                  <a:pt x="951" y="428"/>
                </a:lnTo>
                <a:lnTo>
                  <a:pt x="949" y="428"/>
                </a:lnTo>
                <a:lnTo>
                  <a:pt x="947" y="428"/>
                </a:lnTo>
                <a:lnTo>
                  <a:pt x="947" y="430"/>
                </a:lnTo>
                <a:lnTo>
                  <a:pt x="945" y="428"/>
                </a:lnTo>
                <a:lnTo>
                  <a:pt x="945" y="430"/>
                </a:lnTo>
                <a:lnTo>
                  <a:pt x="945" y="432"/>
                </a:lnTo>
                <a:lnTo>
                  <a:pt x="945" y="430"/>
                </a:lnTo>
                <a:lnTo>
                  <a:pt x="947" y="430"/>
                </a:lnTo>
                <a:lnTo>
                  <a:pt x="949" y="430"/>
                </a:lnTo>
                <a:lnTo>
                  <a:pt x="951" y="430"/>
                </a:lnTo>
                <a:lnTo>
                  <a:pt x="953" y="430"/>
                </a:lnTo>
                <a:lnTo>
                  <a:pt x="953" y="430"/>
                </a:lnTo>
                <a:lnTo>
                  <a:pt x="953" y="432"/>
                </a:lnTo>
                <a:lnTo>
                  <a:pt x="953" y="432"/>
                </a:lnTo>
                <a:lnTo>
                  <a:pt x="953" y="433"/>
                </a:lnTo>
                <a:lnTo>
                  <a:pt x="953" y="433"/>
                </a:lnTo>
                <a:lnTo>
                  <a:pt x="953" y="437"/>
                </a:lnTo>
                <a:lnTo>
                  <a:pt x="953" y="439"/>
                </a:lnTo>
                <a:lnTo>
                  <a:pt x="953" y="441"/>
                </a:lnTo>
                <a:lnTo>
                  <a:pt x="953" y="443"/>
                </a:lnTo>
                <a:lnTo>
                  <a:pt x="953" y="443"/>
                </a:lnTo>
                <a:lnTo>
                  <a:pt x="953" y="445"/>
                </a:lnTo>
                <a:lnTo>
                  <a:pt x="951" y="445"/>
                </a:lnTo>
                <a:lnTo>
                  <a:pt x="949" y="447"/>
                </a:lnTo>
                <a:lnTo>
                  <a:pt x="951" y="447"/>
                </a:lnTo>
                <a:lnTo>
                  <a:pt x="953" y="447"/>
                </a:lnTo>
                <a:lnTo>
                  <a:pt x="953" y="448"/>
                </a:lnTo>
                <a:lnTo>
                  <a:pt x="953" y="450"/>
                </a:lnTo>
                <a:lnTo>
                  <a:pt x="953" y="448"/>
                </a:lnTo>
                <a:lnTo>
                  <a:pt x="953" y="447"/>
                </a:lnTo>
                <a:lnTo>
                  <a:pt x="953" y="447"/>
                </a:lnTo>
                <a:lnTo>
                  <a:pt x="953" y="445"/>
                </a:lnTo>
                <a:lnTo>
                  <a:pt x="953" y="443"/>
                </a:lnTo>
                <a:lnTo>
                  <a:pt x="955" y="441"/>
                </a:lnTo>
                <a:lnTo>
                  <a:pt x="957" y="441"/>
                </a:lnTo>
                <a:lnTo>
                  <a:pt x="957" y="439"/>
                </a:lnTo>
                <a:lnTo>
                  <a:pt x="958" y="439"/>
                </a:lnTo>
                <a:lnTo>
                  <a:pt x="958" y="441"/>
                </a:lnTo>
                <a:lnTo>
                  <a:pt x="958" y="439"/>
                </a:lnTo>
                <a:lnTo>
                  <a:pt x="957" y="439"/>
                </a:lnTo>
                <a:lnTo>
                  <a:pt x="955" y="437"/>
                </a:lnTo>
                <a:lnTo>
                  <a:pt x="957" y="435"/>
                </a:lnTo>
                <a:lnTo>
                  <a:pt x="957" y="437"/>
                </a:lnTo>
                <a:lnTo>
                  <a:pt x="958" y="437"/>
                </a:lnTo>
                <a:lnTo>
                  <a:pt x="958" y="439"/>
                </a:lnTo>
                <a:lnTo>
                  <a:pt x="960" y="441"/>
                </a:lnTo>
                <a:lnTo>
                  <a:pt x="960" y="439"/>
                </a:lnTo>
                <a:lnTo>
                  <a:pt x="958" y="437"/>
                </a:lnTo>
                <a:lnTo>
                  <a:pt x="957" y="435"/>
                </a:lnTo>
                <a:lnTo>
                  <a:pt x="957" y="433"/>
                </a:lnTo>
                <a:lnTo>
                  <a:pt x="955" y="433"/>
                </a:lnTo>
                <a:lnTo>
                  <a:pt x="955" y="432"/>
                </a:lnTo>
                <a:lnTo>
                  <a:pt x="955" y="430"/>
                </a:lnTo>
                <a:lnTo>
                  <a:pt x="955" y="428"/>
                </a:lnTo>
                <a:lnTo>
                  <a:pt x="955" y="426"/>
                </a:lnTo>
                <a:lnTo>
                  <a:pt x="957" y="426"/>
                </a:lnTo>
                <a:lnTo>
                  <a:pt x="958" y="424"/>
                </a:lnTo>
                <a:lnTo>
                  <a:pt x="958" y="422"/>
                </a:lnTo>
                <a:lnTo>
                  <a:pt x="960" y="420"/>
                </a:lnTo>
                <a:lnTo>
                  <a:pt x="962" y="420"/>
                </a:lnTo>
                <a:lnTo>
                  <a:pt x="964" y="420"/>
                </a:lnTo>
                <a:lnTo>
                  <a:pt x="964" y="422"/>
                </a:lnTo>
                <a:lnTo>
                  <a:pt x="966" y="422"/>
                </a:lnTo>
                <a:lnTo>
                  <a:pt x="968" y="420"/>
                </a:lnTo>
                <a:lnTo>
                  <a:pt x="968" y="418"/>
                </a:lnTo>
                <a:lnTo>
                  <a:pt x="968" y="417"/>
                </a:lnTo>
                <a:lnTo>
                  <a:pt x="966" y="417"/>
                </a:lnTo>
                <a:lnTo>
                  <a:pt x="968" y="415"/>
                </a:lnTo>
                <a:lnTo>
                  <a:pt x="968" y="417"/>
                </a:lnTo>
                <a:lnTo>
                  <a:pt x="970" y="415"/>
                </a:lnTo>
                <a:lnTo>
                  <a:pt x="972" y="417"/>
                </a:lnTo>
                <a:lnTo>
                  <a:pt x="972" y="418"/>
                </a:lnTo>
                <a:lnTo>
                  <a:pt x="973" y="417"/>
                </a:lnTo>
                <a:lnTo>
                  <a:pt x="975" y="418"/>
                </a:lnTo>
                <a:lnTo>
                  <a:pt x="977" y="420"/>
                </a:lnTo>
                <a:lnTo>
                  <a:pt x="979" y="420"/>
                </a:lnTo>
                <a:lnTo>
                  <a:pt x="979" y="422"/>
                </a:lnTo>
                <a:lnTo>
                  <a:pt x="977" y="422"/>
                </a:lnTo>
                <a:lnTo>
                  <a:pt x="979" y="422"/>
                </a:lnTo>
                <a:lnTo>
                  <a:pt x="981" y="422"/>
                </a:lnTo>
                <a:lnTo>
                  <a:pt x="981" y="424"/>
                </a:lnTo>
                <a:lnTo>
                  <a:pt x="983" y="426"/>
                </a:lnTo>
                <a:lnTo>
                  <a:pt x="983" y="428"/>
                </a:lnTo>
                <a:lnTo>
                  <a:pt x="985" y="430"/>
                </a:lnTo>
                <a:lnTo>
                  <a:pt x="985" y="432"/>
                </a:lnTo>
                <a:lnTo>
                  <a:pt x="987" y="433"/>
                </a:lnTo>
                <a:lnTo>
                  <a:pt x="987" y="433"/>
                </a:lnTo>
                <a:lnTo>
                  <a:pt x="988" y="435"/>
                </a:lnTo>
                <a:lnTo>
                  <a:pt x="987" y="433"/>
                </a:lnTo>
                <a:lnTo>
                  <a:pt x="987" y="432"/>
                </a:lnTo>
                <a:lnTo>
                  <a:pt x="985" y="428"/>
                </a:lnTo>
                <a:lnTo>
                  <a:pt x="985" y="426"/>
                </a:lnTo>
                <a:lnTo>
                  <a:pt x="987" y="424"/>
                </a:lnTo>
                <a:lnTo>
                  <a:pt x="987" y="422"/>
                </a:lnTo>
                <a:lnTo>
                  <a:pt x="988" y="422"/>
                </a:lnTo>
                <a:lnTo>
                  <a:pt x="987" y="422"/>
                </a:lnTo>
                <a:lnTo>
                  <a:pt x="988" y="420"/>
                </a:lnTo>
                <a:lnTo>
                  <a:pt x="987" y="420"/>
                </a:lnTo>
                <a:lnTo>
                  <a:pt x="985" y="418"/>
                </a:lnTo>
                <a:lnTo>
                  <a:pt x="983" y="418"/>
                </a:lnTo>
                <a:lnTo>
                  <a:pt x="981" y="417"/>
                </a:lnTo>
                <a:lnTo>
                  <a:pt x="981" y="415"/>
                </a:lnTo>
                <a:lnTo>
                  <a:pt x="977" y="415"/>
                </a:lnTo>
                <a:lnTo>
                  <a:pt x="977" y="413"/>
                </a:lnTo>
                <a:lnTo>
                  <a:pt x="977" y="411"/>
                </a:lnTo>
                <a:lnTo>
                  <a:pt x="977" y="413"/>
                </a:lnTo>
                <a:lnTo>
                  <a:pt x="977" y="415"/>
                </a:lnTo>
                <a:lnTo>
                  <a:pt x="975" y="417"/>
                </a:lnTo>
                <a:lnTo>
                  <a:pt x="975" y="415"/>
                </a:lnTo>
                <a:lnTo>
                  <a:pt x="973" y="415"/>
                </a:lnTo>
                <a:lnTo>
                  <a:pt x="972" y="415"/>
                </a:lnTo>
                <a:lnTo>
                  <a:pt x="972" y="413"/>
                </a:lnTo>
                <a:lnTo>
                  <a:pt x="970" y="411"/>
                </a:lnTo>
                <a:lnTo>
                  <a:pt x="970" y="409"/>
                </a:lnTo>
                <a:lnTo>
                  <a:pt x="970" y="407"/>
                </a:lnTo>
                <a:lnTo>
                  <a:pt x="968" y="405"/>
                </a:lnTo>
                <a:lnTo>
                  <a:pt x="970" y="403"/>
                </a:lnTo>
                <a:lnTo>
                  <a:pt x="972" y="402"/>
                </a:lnTo>
                <a:lnTo>
                  <a:pt x="972" y="400"/>
                </a:lnTo>
                <a:lnTo>
                  <a:pt x="970" y="398"/>
                </a:lnTo>
                <a:lnTo>
                  <a:pt x="968" y="398"/>
                </a:lnTo>
                <a:lnTo>
                  <a:pt x="968" y="396"/>
                </a:lnTo>
                <a:lnTo>
                  <a:pt x="968" y="394"/>
                </a:lnTo>
                <a:lnTo>
                  <a:pt x="968" y="392"/>
                </a:lnTo>
                <a:lnTo>
                  <a:pt x="970" y="392"/>
                </a:lnTo>
                <a:lnTo>
                  <a:pt x="970" y="394"/>
                </a:lnTo>
                <a:lnTo>
                  <a:pt x="972" y="394"/>
                </a:lnTo>
                <a:lnTo>
                  <a:pt x="973" y="396"/>
                </a:lnTo>
                <a:lnTo>
                  <a:pt x="973" y="394"/>
                </a:lnTo>
                <a:lnTo>
                  <a:pt x="975" y="394"/>
                </a:lnTo>
                <a:lnTo>
                  <a:pt x="975" y="396"/>
                </a:lnTo>
                <a:lnTo>
                  <a:pt x="977" y="398"/>
                </a:lnTo>
                <a:lnTo>
                  <a:pt x="979" y="398"/>
                </a:lnTo>
                <a:lnTo>
                  <a:pt x="981" y="398"/>
                </a:lnTo>
                <a:lnTo>
                  <a:pt x="981" y="396"/>
                </a:lnTo>
                <a:lnTo>
                  <a:pt x="981" y="398"/>
                </a:lnTo>
                <a:lnTo>
                  <a:pt x="983" y="398"/>
                </a:lnTo>
                <a:lnTo>
                  <a:pt x="983" y="400"/>
                </a:lnTo>
                <a:lnTo>
                  <a:pt x="985" y="402"/>
                </a:lnTo>
                <a:lnTo>
                  <a:pt x="988" y="403"/>
                </a:lnTo>
                <a:lnTo>
                  <a:pt x="990" y="403"/>
                </a:lnTo>
                <a:lnTo>
                  <a:pt x="992" y="405"/>
                </a:lnTo>
                <a:lnTo>
                  <a:pt x="994" y="405"/>
                </a:lnTo>
                <a:lnTo>
                  <a:pt x="994" y="407"/>
                </a:lnTo>
                <a:lnTo>
                  <a:pt x="994" y="409"/>
                </a:lnTo>
                <a:lnTo>
                  <a:pt x="994" y="411"/>
                </a:lnTo>
                <a:lnTo>
                  <a:pt x="994" y="413"/>
                </a:lnTo>
                <a:lnTo>
                  <a:pt x="992" y="413"/>
                </a:lnTo>
                <a:lnTo>
                  <a:pt x="992" y="411"/>
                </a:lnTo>
                <a:lnTo>
                  <a:pt x="992" y="409"/>
                </a:lnTo>
                <a:lnTo>
                  <a:pt x="990" y="409"/>
                </a:lnTo>
                <a:lnTo>
                  <a:pt x="990" y="411"/>
                </a:lnTo>
                <a:lnTo>
                  <a:pt x="992" y="413"/>
                </a:lnTo>
                <a:lnTo>
                  <a:pt x="992" y="415"/>
                </a:lnTo>
                <a:lnTo>
                  <a:pt x="992" y="418"/>
                </a:lnTo>
                <a:lnTo>
                  <a:pt x="992" y="420"/>
                </a:lnTo>
                <a:lnTo>
                  <a:pt x="992" y="422"/>
                </a:lnTo>
                <a:lnTo>
                  <a:pt x="992" y="426"/>
                </a:lnTo>
                <a:lnTo>
                  <a:pt x="990" y="424"/>
                </a:lnTo>
                <a:lnTo>
                  <a:pt x="990" y="426"/>
                </a:lnTo>
                <a:lnTo>
                  <a:pt x="990" y="428"/>
                </a:lnTo>
                <a:lnTo>
                  <a:pt x="990" y="430"/>
                </a:lnTo>
                <a:lnTo>
                  <a:pt x="988" y="430"/>
                </a:lnTo>
                <a:lnTo>
                  <a:pt x="990" y="432"/>
                </a:lnTo>
                <a:lnTo>
                  <a:pt x="990" y="433"/>
                </a:lnTo>
                <a:lnTo>
                  <a:pt x="992" y="433"/>
                </a:lnTo>
                <a:lnTo>
                  <a:pt x="992" y="433"/>
                </a:lnTo>
                <a:lnTo>
                  <a:pt x="994" y="435"/>
                </a:lnTo>
                <a:lnTo>
                  <a:pt x="994" y="437"/>
                </a:lnTo>
                <a:lnTo>
                  <a:pt x="996" y="439"/>
                </a:lnTo>
                <a:lnTo>
                  <a:pt x="996" y="441"/>
                </a:lnTo>
                <a:lnTo>
                  <a:pt x="998" y="443"/>
                </a:lnTo>
                <a:lnTo>
                  <a:pt x="998" y="441"/>
                </a:lnTo>
                <a:lnTo>
                  <a:pt x="1000" y="443"/>
                </a:lnTo>
                <a:lnTo>
                  <a:pt x="1000" y="445"/>
                </a:lnTo>
                <a:lnTo>
                  <a:pt x="1000" y="447"/>
                </a:lnTo>
                <a:lnTo>
                  <a:pt x="1000" y="445"/>
                </a:lnTo>
                <a:lnTo>
                  <a:pt x="1000" y="447"/>
                </a:lnTo>
                <a:lnTo>
                  <a:pt x="1000" y="448"/>
                </a:lnTo>
                <a:lnTo>
                  <a:pt x="1000" y="450"/>
                </a:lnTo>
                <a:lnTo>
                  <a:pt x="1000" y="452"/>
                </a:lnTo>
                <a:lnTo>
                  <a:pt x="1002" y="454"/>
                </a:lnTo>
                <a:lnTo>
                  <a:pt x="1002" y="456"/>
                </a:lnTo>
                <a:lnTo>
                  <a:pt x="1002" y="458"/>
                </a:lnTo>
                <a:lnTo>
                  <a:pt x="1000" y="460"/>
                </a:lnTo>
                <a:lnTo>
                  <a:pt x="1002" y="460"/>
                </a:lnTo>
                <a:lnTo>
                  <a:pt x="1000" y="462"/>
                </a:lnTo>
                <a:lnTo>
                  <a:pt x="1002" y="462"/>
                </a:lnTo>
                <a:lnTo>
                  <a:pt x="1002" y="463"/>
                </a:lnTo>
                <a:lnTo>
                  <a:pt x="1002" y="465"/>
                </a:lnTo>
                <a:lnTo>
                  <a:pt x="1002" y="467"/>
                </a:lnTo>
                <a:lnTo>
                  <a:pt x="1002" y="469"/>
                </a:lnTo>
                <a:lnTo>
                  <a:pt x="1000" y="471"/>
                </a:lnTo>
                <a:lnTo>
                  <a:pt x="1000" y="471"/>
                </a:lnTo>
                <a:lnTo>
                  <a:pt x="998" y="473"/>
                </a:lnTo>
                <a:lnTo>
                  <a:pt x="996" y="473"/>
                </a:lnTo>
                <a:lnTo>
                  <a:pt x="998" y="473"/>
                </a:lnTo>
                <a:lnTo>
                  <a:pt x="998" y="475"/>
                </a:lnTo>
                <a:lnTo>
                  <a:pt x="998" y="477"/>
                </a:lnTo>
                <a:lnTo>
                  <a:pt x="1000" y="478"/>
                </a:lnTo>
                <a:lnTo>
                  <a:pt x="1000" y="477"/>
                </a:lnTo>
                <a:lnTo>
                  <a:pt x="1000" y="477"/>
                </a:lnTo>
                <a:lnTo>
                  <a:pt x="1000" y="478"/>
                </a:lnTo>
                <a:lnTo>
                  <a:pt x="1000" y="478"/>
                </a:lnTo>
                <a:lnTo>
                  <a:pt x="1003" y="478"/>
                </a:lnTo>
                <a:lnTo>
                  <a:pt x="1003" y="482"/>
                </a:lnTo>
                <a:lnTo>
                  <a:pt x="1003" y="480"/>
                </a:lnTo>
                <a:lnTo>
                  <a:pt x="1003" y="482"/>
                </a:lnTo>
                <a:lnTo>
                  <a:pt x="1003" y="484"/>
                </a:lnTo>
                <a:lnTo>
                  <a:pt x="1003" y="486"/>
                </a:lnTo>
                <a:lnTo>
                  <a:pt x="1003" y="488"/>
                </a:lnTo>
                <a:lnTo>
                  <a:pt x="1003" y="490"/>
                </a:lnTo>
                <a:lnTo>
                  <a:pt x="1003" y="493"/>
                </a:lnTo>
                <a:lnTo>
                  <a:pt x="1003" y="495"/>
                </a:lnTo>
                <a:lnTo>
                  <a:pt x="1003" y="497"/>
                </a:lnTo>
                <a:lnTo>
                  <a:pt x="1003" y="499"/>
                </a:lnTo>
                <a:lnTo>
                  <a:pt x="1003" y="501"/>
                </a:lnTo>
                <a:lnTo>
                  <a:pt x="1005" y="503"/>
                </a:lnTo>
                <a:lnTo>
                  <a:pt x="1005" y="505"/>
                </a:lnTo>
                <a:lnTo>
                  <a:pt x="1005" y="507"/>
                </a:lnTo>
                <a:lnTo>
                  <a:pt x="1005" y="510"/>
                </a:lnTo>
                <a:lnTo>
                  <a:pt x="1005" y="512"/>
                </a:lnTo>
                <a:lnTo>
                  <a:pt x="1005" y="514"/>
                </a:lnTo>
                <a:lnTo>
                  <a:pt x="1005" y="516"/>
                </a:lnTo>
                <a:lnTo>
                  <a:pt x="1003" y="516"/>
                </a:lnTo>
                <a:lnTo>
                  <a:pt x="1003" y="518"/>
                </a:lnTo>
                <a:lnTo>
                  <a:pt x="1002" y="518"/>
                </a:lnTo>
                <a:lnTo>
                  <a:pt x="1003" y="518"/>
                </a:lnTo>
                <a:lnTo>
                  <a:pt x="1002" y="520"/>
                </a:lnTo>
                <a:lnTo>
                  <a:pt x="1000" y="520"/>
                </a:lnTo>
                <a:lnTo>
                  <a:pt x="1000" y="520"/>
                </a:lnTo>
                <a:lnTo>
                  <a:pt x="998" y="520"/>
                </a:lnTo>
                <a:lnTo>
                  <a:pt x="996" y="522"/>
                </a:lnTo>
                <a:lnTo>
                  <a:pt x="994" y="522"/>
                </a:lnTo>
                <a:lnTo>
                  <a:pt x="994" y="525"/>
                </a:lnTo>
                <a:lnTo>
                  <a:pt x="990" y="529"/>
                </a:lnTo>
                <a:lnTo>
                  <a:pt x="988" y="529"/>
                </a:lnTo>
                <a:lnTo>
                  <a:pt x="987" y="529"/>
                </a:lnTo>
                <a:lnTo>
                  <a:pt x="985" y="529"/>
                </a:lnTo>
                <a:lnTo>
                  <a:pt x="983" y="529"/>
                </a:lnTo>
                <a:lnTo>
                  <a:pt x="981" y="527"/>
                </a:lnTo>
                <a:lnTo>
                  <a:pt x="981" y="525"/>
                </a:lnTo>
                <a:lnTo>
                  <a:pt x="979" y="525"/>
                </a:lnTo>
                <a:lnTo>
                  <a:pt x="979" y="523"/>
                </a:lnTo>
                <a:lnTo>
                  <a:pt x="977" y="523"/>
                </a:lnTo>
                <a:lnTo>
                  <a:pt x="977" y="522"/>
                </a:lnTo>
                <a:lnTo>
                  <a:pt x="975" y="522"/>
                </a:lnTo>
                <a:lnTo>
                  <a:pt x="973" y="522"/>
                </a:lnTo>
                <a:lnTo>
                  <a:pt x="970" y="522"/>
                </a:lnTo>
                <a:lnTo>
                  <a:pt x="970" y="522"/>
                </a:lnTo>
                <a:lnTo>
                  <a:pt x="968" y="522"/>
                </a:lnTo>
                <a:lnTo>
                  <a:pt x="966" y="522"/>
                </a:lnTo>
                <a:lnTo>
                  <a:pt x="966" y="520"/>
                </a:lnTo>
                <a:lnTo>
                  <a:pt x="966" y="518"/>
                </a:lnTo>
                <a:lnTo>
                  <a:pt x="964" y="518"/>
                </a:lnTo>
                <a:lnTo>
                  <a:pt x="964" y="516"/>
                </a:lnTo>
                <a:lnTo>
                  <a:pt x="964" y="518"/>
                </a:lnTo>
                <a:lnTo>
                  <a:pt x="964" y="520"/>
                </a:lnTo>
                <a:lnTo>
                  <a:pt x="966" y="522"/>
                </a:lnTo>
                <a:lnTo>
                  <a:pt x="968" y="522"/>
                </a:lnTo>
                <a:lnTo>
                  <a:pt x="966" y="522"/>
                </a:lnTo>
                <a:lnTo>
                  <a:pt x="968" y="522"/>
                </a:lnTo>
                <a:lnTo>
                  <a:pt x="970" y="522"/>
                </a:lnTo>
                <a:lnTo>
                  <a:pt x="972" y="522"/>
                </a:lnTo>
                <a:lnTo>
                  <a:pt x="973" y="522"/>
                </a:lnTo>
                <a:lnTo>
                  <a:pt x="975" y="523"/>
                </a:lnTo>
                <a:lnTo>
                  <a:pt x="977" y="523"/>
                </a:lnTo>
                <a:lnTo>
                  <a:pt x="979" y="525"/>
                </a:lnTo>
                <a:lnTo>
                  <a:pt x="979" y="527"/>
                </a:lnTo>
                <a:lnTo>
                  <a:pt x="977" y="527"/>
                </a:lnTo>
                <a:lnTo>
                  <a:pt x="975" y="527"/>
                </a:lnTo>
                <a:lnTo>
                  <a:pt x="973" y="529"/>
                </a:lnTo>
                <a:lnTo>
                  <a:pt x="973" y="531"/>
                </a:lnTo>
                <a:lnTo>
                  <a:pt x="973" y="535"/>
                </a:lnTo>
                <a:lnTo>
                  <a:pt x="973" y="537"/>
                </a:lnTo>
                <a:lnTo>
                  <a:pt x="975" y="537"/>
                </a:lnTo>
                <a:lnTo>
                  <a:pt x="977" y="537"/>
                </a:lnTo>
                <a:lnTo>
                  <a:pt x="979" y="537"/>
                </a:lnTo>
                <a:lnTo>
                  <a:pt x="981" y="537"/>
                </a:lnTo>
                <a:lnTo>
                  <a:pt x="983" y="538"/>
                </a:lnTo>
                <a:lnTo>
                  <a:pt x="985" y="538"/>
                </a:lnTo>
                <a:lnTo>
                  <a:pt x="985" y="537"/>
                </a:lnTo>
                <a:lnTo>
                  <a:pt x="987" y="537"/>
                </a:lnTo>
                <a:lnTo>
                  <a:pt x="988" y="535"/>
                </a:lnTo>
                <a:lnTo>
                  <a:pt x="990" y="535"/>
                </a:lnTo>
                <a:lnTo>
                  <a:pt x="994" y="535"/>
                </a:lnTo>
                <a:lnTo>
                  <a:pt x="996" y="535"/>
                </a:lnTo>
                <a:lnTo>
                  <a:pt x="998" y="535"/>
                </a:lnTo>
                <a:lnTo>
                  <a:pt x="1000" y="535"/>
                </a:lnTo>
                <a:lnTo>
                  <a:pt x="1000" y="537"/>
                </a:lnTo>
                <a:lnTo>
                  <a:pt x="1000" y="538"/>
                </a:lnTo>
                <a:lnTo>
                  <a:pt x="1000" y="540"/>
                </a:lnTo>
                <a:lnTo>
                  <a:pt x="1002" y="540"/>
                </a:lnTo>
                <a:lnTo>
                  <a:pt x="1002" y="542"/>
                </a:lnTo>
                <a:lnTo>
                  <a:pt x="1003" y="542"/>
                </a:lnTo>
                <a:lnTo>
                  <a:pt x="1003" y="544"/>
                </a:lnTo>
                <a:lnTo>
                  <a:pt x="1005" y="546"/>
                </a:lnTo>
                <a:lnTo>
                  <a:pt x="1007" y="546"/>
                </a:lnTo>
                <a:lnTo>
                  <a:pt x="1007" y="548"/>
                </a:lnTo>
                <a:lnTo>
                  <a:pt x="1005" y="548"/>
                </a:lnTo>
                <a:lnTo>
                  <a:pt x="1005" y="553"/>
                </a:lnTo>
                <a:lnTo>
                  <a:pt x="1007" y="553"/>
                </a:lnTo>
                <a:lnTo>
                  <a:pt x="1005" y="555"/>
                </a:lnTo>
                <a:lnTo>
                  <a:pt x="1007" y="555"/>
                </a:lnTo>
                <a:lnTo>
                  <a:pt x="1007" y="557"/>
                </a:lnTo>
                <a:lnTo>
                  <a:pt x="1009" y="561"/>
                </a:lnTo>
                <a:lnTo>
                  <a:pt x="1011" y="561"/>
                </a:lnTo>
                <a:lnTo>
                  <a:pt x="1013" y="561"/>
                </a:lnTo>
                <a:lnTo>
                  <a:pt x="1015" y="561"/>
                </a:lnTo>
                <a:lnTo>
                  <a:pt x="1017" y="561"/>
                </a:lnTo>
                <a:lnTo>
                  <a:pt x="1017" y="563"/>
                </a:lnTo>
                <a:lnTo>
                  <a:pt x="1018" y="563"/>
                </a:lnTo>
                <a:lnTo>
                  <a:pt x="1018" y="565"/>
                </a:lnTo>
                <a:lnTo>
                  <a:pt x="1018" y="567"/>
                </a:lnTo>
                <a:lnTo>
                  <a:pt x="1020" y="568"/>
                </a:lnTo>
                <a:lnTo>
                  <a:pt x="1022" y="568"/>
                </a:lnTo>
                <a:lnTo>
                  <a:pt x="1022" y="570"/>
                </a:lnTo>
                <a:lnTo>
                  <a:pt x="1022" y="572"/>
                </a:lnTo>
                <a:lnTo>
                  <a:pt x="1022" y="574"/>
                </a:lnTo>
                <a:lnTo>
                  <a:pt x="1022" y="578"/>
                </a:lnTo>
                <a:lnTo>
                  <a:pt x="1022" y="580"/>
                </a:lnTo>
                <a:lnTo>
                  <a:pt x="1024" y="580"/>
                </a:lnTo>
                <a:lnTo>
                  <a:pt x="1024" y="582"/>
                </a:lnTo>
                <a:lnTo>
                  <a:pt x="1026" y="585"/>
                </a:lnTo>
                <a:lnTo>
                  <a:pt x="1026" y="587"/>
                </a:lnTo>
                <a:lnTo>
                  <a:pt x="1028" y="589"/>
                </a:lnTo>
                <a:lnTo>
                  <a:pt x="1028" y="591"/>
                </a:lnTo>
                <a:lnTo>
                  <a:pt x="1028" y="593"/>
                </a:lnTo>
                <a:lnTo>
                  <a:pt x="1030" y="595"/>
                </a:lnTo>
                <a:lnTo>
                  <a:pt x="1030" y="597"/>
                </a:lnTo>
                <a:lnTo>
                  <a:pt x="1032" y="598"/>
                </a:lnTo>
                <a:lnTo>
                  <a:pt x="1033" y="598"/>
                </a:lnTo>
                <a:lnTo>
                  <a:pt x="1033" y="600"/>
                </a:lnTo>
                <a:lnTo>
                  <a:pt x="1033" y="602"/>
                </a:lnTo>
                <a:lnTo>
                  <a:pt x="1032" y="606"/>
                </a:lnTo>
                <a:lnTo>
                  <a:pt x="1032" y="608"/>
                </a:lnTo>
                <a:lnTo>
                  <a:pt x="1030" y="608"/>
                </a:lnTo>
                <a:lnTo>
                  <a:pt x="1030" y="610"/>
                </a:lnTo>
                <a:lnTo>
                  <a:pt x="1030" y="612"/>
                </a:lnTo>
                <a:lnTo>
                  <a:pt x="1030" y="612"/>
                </a:lnTo>
                <a:lnTo>
                  <a:pt x="1032" y="613"/>
                </a:lnTo>
                <a:lnTo>
                  <a:pt x="1033" y="613"/>
                </a:lnTo>
                <a:lnTo>
                  <a:pt x="1035" y="615"/>
                </a:lnTo>
                <a:lnTo>
                  <a:pt x="1037" y="615"/>
                </a:lnTo>
                <a:lnTo>
                  <a:pt x="1037" y="617"/>
                </a:lnTo>
                <a:lnTo>
                  <a:pt x="1039" y="617"/>
                </a:lnTo>
                <a:lnTo>
                  <a:pt x="1039" y="623"/>
                </a:lnTo>
                <a:lnTo>
                  <a:pt x="1041" y="623"/>
                </a:lnTo>
                <a:lnTo>
                  <a:pt x="1041" y="625"/>
                </a:lnTo>
                <a:lnTo>
                  <a:pt x="1039" y="625"/>
                </a:lnTo>
                <a:lnTo>
                  <a:pt x="1039" y="627"/>
                </a:lnTo>
                <a:lnTo>
                  <a:pt x="1037" y="627"/>
                </a:lnTo>
                <a:lnTo>
                  <a:pt x="1039" y="628"/>
                </a:lnTo>
                <a:lnTo>
                  <a:pt x="1037" y="628"/>
                </a:lnTo>
                <a:lnTo>
                  <a:pt x="1035" y="630"/>
                </a:lnTo>
                <a:lnTo>
                  <a:pt x="1035" y="632"/>
                </a:lnTo>
                <a:lnTo>
                  <a:pt x="1039" y="634"/>
                </a:lnTo>
                <a:lnTo>
                  <a:pt x="1041" y="636"/>
                </a:lnTo>
                <a:lnTo>
                  <a:pt x="1043" y="636"/>
                </a:lnTo>
                <a:lnTo>
                  <a:pt x="1043" y="638"/>
                </a:lnTo>
                <a:lnTo>
                  <a:pt x="1041" y="640"/>
                </a:lnTo>
                <a:lnTo>
                  <a:pt x="1039" y="640"/>
                </a:lnTo>
                <a:lnTo>
                  <a:pt x="1037" y="640"/>
                </a:lnTo>
                <a:lnTo>
                  <a:pt x="1037" y="642"/>
                </a:lnTo>
                <a:lnTo>
                  <a:pt x="1035" y="643"/>
                </a:lnTo>
                <a:lnTo>
                  <a:pt x="1033" y="643"/>
                </a:lnTo>
                <a:lnTo>
                  <a:pt x="1032" y="643"/>
                </a:lnTo>
                <a:lnTo>
                  <a:pt x="1030" y="645"/>
                </a:lnTo>
                <a:lnTo>
                  <a:pt x="1030" y="647"/>
                </a:lnTo>
                <a:lnTo>
                  <a:pt x="1030" y="649"/>
                </a:lnTo>
                <a:lnTo>
                  <a:pt x="1032" y="649"/>
                </a:lnTo>
                <a:lnTo>
                  <a:pt x="1033" y="653"/>
                </a:lnTo>
                <a:lnTo>
                  <a:pt x="1035" y="653"/>
                </a:lnTo>
                <a:lnTo>
                  <a:pt x="1035" y="651"/>
                </a:lnTo>
                <a:lnTo>
                  <a:pt x="1037" y="651"/>
                </a:lnTo>
                <a:lnTo>
                  <a:pt x="1039" y="651"/>
                </a:lnTo>
                <a:lnTo>
                  <a:pt x="1041" y="653"/>
                </a:lnTo>
                <a:lnTo>
                  <a:pt x="1043" y="653"/>
                </a:lnTo>
                <a:lnTo>
                  <a:pt x="1043" y="655"/>
                </a:lnTo>
                <a:lnTo>
                  <a:pt x="1045" y="657"/>
                </a:lnTo>
                <a:lnTo>
                  <a:pt x="1043" y="657"/>
                </a:lnTo>
                <a:lnTo>
                  <a:pt x="1043" y="658"/>
                </a:lnTo>
                <a:lnTo>
                  <a:pt x="1043" y="660"/>
                </a:lnTo>
                <a:lnTo>
                  <a:pt x="1043" y="662"/>
                </a:lnTo>
                <a:lnTo>
                  <a:pt x="1045" y="662"/>
                </a:lnTo>
                <a:lnTo>
                  <a:pt x="1047" y="662"/>
                </a:lnTo>
                <a:lnTo>
                  <a:pt x="1047" y="664"/>
                </a:lnTo>
                <a:lnTo>
                  <a:pt x="1047" y="666"/>
                </a:lnTo>
                <a:lnTo>
                  <a:pt x="1048" y="668"/>
                </a:lnTo>
                <a:lnTo>
                  <a:pt x="1048" y="668"/>
                </a:lnTo>
                <a:lnTo>
                  <a:pt x="1048" y="670"/>
                </a:lnTo>
                <a:lnTo>
                  <a:pt x="1050" y="672"/>
                </a:lnTo>
                <a:lnTo>
                  <a:pt x="1052" y="672"/>
                </a:lnTo>
                <a:lnTo>
                  <a:pt x="1054" y="672"/>
                </a:lnTo>
                <a:lnTo>
                  <a:pt x="1052" y="672"/>
                </a:lnTo>
                <a:lnTo>
                  <a:pt x="1054" y="673"/>
                </a:lnTo>
                <a:lnTo>
                  <a:pt x="1054" y="675"/>
                </a:lnTo>
                <a:lnTo>
                  <a:pt x="1056" y="677"/>
                </a:lnTo>
                <a:lnTo>
                  <a:pt x="1056" y="679"/>
                </a:lnTo>
                <a:lnTo>
                  <a:pt x="1058" y="683"/>
                </a:lnTo>
                <a:lnTo>
                  <a:pt x="1060" y="685"/>
                </a:lnTo>
                <a:lnTo>
                  <a:pt x="1060" y="690"/>
                </a:lnTo>
                <a:lnTo>
                  <a:pt x="1058" y="690"/>
                </a:lnTo>
                <a:lnTo>
                  <a:pt x="1058" y="694"/>
                </a:lnTo>
                <a:lnTo>
                  <a:pt x="1060" y="694"/>
                </a:lnTo>
                <a:lnTo>
                  <a:pt x="1060" y="696"/>
                </a:lnTo>
                <a:lnTo>
                  <a:pt x="1060" y="698"/>
                </a:lnTo>
                <a:lnTo>
                  <a:pt x="1058" y="698"/>
                </a:lnTo>
                <a:lnTo>
                  <a:pt x="1056" y="700"/>
                </a:lnTo>
                <a:lnTo>
                  <a:pt x="1056" y="702"/>
                </a:lnTo>
                <a:lnTo>
                  <a:pt x="1054" y="702"/>
                </a:lnTo>
                <a:lnTo>
                  <a:pt x="1054" y="702"/>
                </a:lnTo>
                <a:lnTo>
                  <a:pt x="1052" y="702"/>
                </a:lnTo>
                <a:lnTo>
                  <a:pt x="1050" y="703"/>
                </a:lnTo>
                <a:lnTo>
                  <a:pt x="1048" y="703"/>
                </a:lnTo>
                <a:lnTo>
                  <a:pt x="1048" y="703"/>
                </a:lnTo>
                <a:lnTo>
                  <a:pt x="1047" y="703"/>
                </a:lnTo>
                <a:lnTo>
                  <a:pt x="1048" y="703"/>
                </a:lnTo>
                <a:lnTo>
                  <a:pt x="1048" y="705"/>
                </a:lnTo>
                <a:lnTo>
                  <a:pt x="1048" y="705"/>
                </a:lnTo>
                <a:lnTo>
                  <a:pt x="1052" y="707"/>
                </a:lnTo>
                <a:lnTo>
                  <a:pt x="1054" y="711"/>
                </a:lnTo>
                <a:lnTo>
                  <a:pt x="1054" y="713"/>
                </a:lnTo>
                <a:lnTo>
                  <a:pt x="1054" y="715"/>
                </a:lnTo>
                <a:lnTo>
                  <a:pt x="1054" y="717"/>
                </a:lnTo>
                <a:lnTo>
                  <a:pt x="1052" y="718"/>
                </a:lnTo>
                <a:lnTo>
                  <a:pt x="1050" y="718"/>
                </a:lnTo>
                <a:lnTo>
                  <a:pt x="1048" y="718"/>
                </a:lnTo>
                <a:lnTo>
                  <a:pt x="1048" y="720"/>
                </a:lnTo>
                <a:lnTo>
                  <a:pt x="1047" y="720"/>
                </a:lnTo>
                <a:lnTo>
                  <a:pt x="1047" y="718"/>
                </a:lnTo>
                <a:lnTo>
                  <a:pt x="1045" y="718"/>
                </a:lnTo>
                <a:lnTo>
                  <a:pt x="1043" y="718"/>
                </a:lnTo>
                <a:lnTo>
                  <a:pt x="1041" y="720"/>
                </a:lnTo>
                <a:lnTo>
                  <a:pt x="1041" y="722"/>
                </a:lnTo>
                <a:lnTo>
                  <a:pt x="1039" y="722"/>
                </a:lnTo>
                <a:lnTo>
                  <a:pt x="1037" y="722"/>
                </a:lnTo>
                <a:lnTo>
                  <a:pt x="1037" y="724"/>
                </a:lnTo>
                <a:lnTo>
                  <a:pt x="1035" y="724"/>
                </a:lnTo>
                <a:lnTo>
                  <a:pt x="1033" y="724"/>
                </a:lnTo>
                <a:lnTo>
                  <a:pt x="1032" y="726"/>
                </a:lnTo>
                <a:lnTo>
                  <a:pt x="1030" y="726"/>
                </a:lnTo>
                <a:lnTo>
                  <a:pt x="1028" y="728"/>
                </a:lnTo>
                <a:lnTo>
                  <a:pt x="1028" y="730"/>
                </a:lnTo>
                <a:lnTo>
                  <a:pt x="1026" y="730"/>
                </a:lnTo>
                <a:lnTo>
                  <a:pt x="1026" y="732"/>
                </a:lnTo>
                <a:lnTo>
                  <a:pt x="1026" y="733"/>
                </a:lnTo>
                <a:lnTo>
                  <a:pt x="1026" y="735"/>
                </a:lnTo>
                <a:lnTo>
                  <a:pt x="1026" y="737"/>
                </a:lnTo>
                <a:lnTo>
                  <a:pt x="1028" y="737"/>
                </a:lnTo>
                <a:lnTo>
                  <a:pt x="1028" y="739"/>
                </a:lnTo>
                <a:lnTo>
                  <a:pt x="1030" y="741"/>
                </a:lnTo>
                <a:lnTo>
                  <a:pt x="1030" y="743"/>
                </a:lnTo>
                <a:lnTo>
                  <a:pt x="1030" y="745"/>
                </a:lnTo>
                <a:lnTo>
                  <a:pt x="1030" y="747"/>
                </a:lnTo>
                <a:lnTo>
                  <a:pt x="1030" y="748"/>
                </a:lnTo>
                <a:lnTo>
                  <a:pt x="1028" y="748"/>
                </a:lnTo>
                <a:lnTo>
                  <a:pt x="1028" y="750"/>
                </a:lnTo>
                <a:lnTo>
                  <a:pt x="1028" y="752"/>
                </a:lnTo>
                <a:lnTo>
                  <a:pt x="1028" y="754"/>
                </a:lnTo>
                <a:lnTo>
                  <a:pt x="1032" y="754"/>
                </a:lnTo>
                <a:lnTo>
                  <a:pt x="1033" y="752"/>
                </a:lnTo>
                <a:lnTo>
                  <a:pt x="1033" y="750"/>
                </a:lnTo>
                <a:lnTo>
                  <a:pt x="1033" y="748"/>
                </a:lnTo>
                <a:lnTo>
                  <a:pt x="1035" y="748"/>
                </a:lnTo>
                <a:lnTo>
                  <a:pt x="1035" y="747"/>
                </a:lnTo>
                <a:lnTo>
                  <a:pt x="1035" y="745"/>
                </a:lnTo>
                <a:lnTo>
                  <a:pt x="1035" y="745"/>
                </a:lnTo>
                <a:lnTo>
                  <a:pt x="1035" y="743"/>
                </a:lnTo>
                <a:lnTo>
                  <a:pt x="1033" y="743"/>
                </a:lnTo>
                <a:lnTo>
                  <a:pt x="1035" y="741"/>
                </a:lnTo>
                <a:lnTo>
                  <a:pt x="1035" y="739"/>
                </a:lnTo>
                <a:lnTo>
                  <a:pt x="1037" y="739"/>
                </a:lnTo>
                <a:lnTo>
                  <a:pt x="1039" y="737"/>
                </a:lnTo>
                <a:lnTo>
                  <a:pt x="1039" y="735"/>
                </a:lnTo>
                <a:lnTo>
                  <a:pt x="1039" y="737"/>
                </a:lnTo>
                <a:lnTo>
                  <a:pt x="1043" y="737"/>
                </a:lnTo>
                <a:lnTo>
                  <a:pt x="1043" y="735"/>
                </a:lnTo>
                <a:lnTo>
                  <a:pt x="1045" y="735"/>
                </a:lnTo>
                <a:lnTo>
                  <a:pt x="1047" y="735"/>
                </a:lnTo>
                <a:lnTo>
                  <a:pt x="1048" y="735"/>
                </a:lnTo>
                <a:lnTo>
                  <a:pt x="1048" y="735"/>
                </a:lnTo>
                <a:lnTo>
                  <a:pt x="1050" y="737"/>
                </a:lnTo>
                <a:lnTo>
                  <a:pt x="1052" y="737"/>
                </a:lnTo>
                <a:lnTo>
                  <a:pt x="1054" y="737"/>
                </a:lnTo>
                <a:lnTo>
                  <a:pt x="1056" y="737"/>
                </a:lnTo>
                <a:lnTo>
                  <a:pt x="1062" y="737"/>
                </a:lnTo>
                <a:lnTo>
                  <a:pt x="1063" y="737"/>
                </a:lnTo>
                <a:lnTo>
                  <a:pt x="1065" y="737"/>
                </a:lnTo>
                <a:lnTo>
                  <a:pt x="1067" y="739"/>
                </a:lnTo>
                <a:lnTo>
                  <a:pt x="1069" y="741"/>
                </a:lnTo>
                <a:lnTo>
                  <a:pt x="1069" y="743"/>
                </a:lnTo>
                <a:lnTo>
                  <a:pt x="1071" y="743"/>
                </a:lnTo>
                <a:lnTo>
                  <a:pt x="1073" y="745"/>
                </a:lnTo>
                <a:lnTo>
                  <a:pt x="1075" y="745"/>
                </a:lnTo>
                <a:lnTo>
                  <a:pt x="1077" y="745"/>
                </a:lnTo>
                <a:lnTo>
                  <a:pt x="1080" y="745"/>
                </a:lnTo>
                <a:lnTo>
                  <a:pt x="1082" y="745"/>
                </a:lnTo>
                <a:lnTo>
                  <a:pt x="1084" y="745"/>
                </a:lnTo>
                <a:lnTo>
                  <a:pt x="1086" y="745"/>
                </a:lnTo>
                <a:lnTo>
                  <a:pt x="1088" y="747"/>
                </a:lnTo>
                <a:lnTo>
                  <a:pt x="1090" y="747"/>
                </a:lnTo>
                <a:lnTo>
                  <a:pt x="1092" y="748"/>
                </a:lnTo>
                <a:lnTo>
                  <a:pt x="1092" y="750"/>
                </a:lnTo>
                <a:lnTo>
                  <a:pt x="1093" y="750"/>
                </a:lnTo>
                <a:lnTo>
                  <a:pt x="1095" y="752"/>
                </a:lnTo>
                <a:lnTo>
                  <a:pt x="1095" y="752"/>
                </a:lnTo>
                <a:lnTo>
                  <a:pt x="1095" y="754"/>
                </a:lnTo>
                <a:lnTo>
                  <a:pt x="1097" y="754"/>
                </a:lnTo>
                <a:lnTo>
                  <a:pt x="1099" y="756"/>
                </a:lnTo>
                <a:lnTo>
                  <a:pt x="1101" y="758"/>
                </a:lnTo>
                <a:lnTo>
                  <a:pt x="1101" y="760"/>
                </a:lnTo>
                <a:lnTo>
                  <a:pt x="1103" y="760"/>
                </a:lnTo>
                <a:lnTo>
                  <a:pt x="1105" y="762"/>
                </a:lnTo>
                <a:lnTo>
                  <a:pt x="1105" y="765"/>
                </a:lnTo>
                <a:lnTo>
                  <a:pt x="1107" y="767"/>
                </a:lnTo>
                <a:lnTo>
                  <a:pt x="1108" y="769"/>
                </a:lnTo>
                <a:lnTo>
                  <a:pt x="1108" y="771"/>
                </a:lnTo>
                <a:lnTo>
                  <a:pt x="1110" y="773"/>
                </a:lnTo>
                <a:lnTo>
                  <a:pt x="1110" y="775"/>
                </a:lnTo>
                <a:lnTo>
                  <a:pt x="1112" y="775"/>
                </a:lnTo>
                <a:lnTo>
                  <a:pt x="1112" y="777"/>
                </a:lnTo>
                <a:lnTo>
                  <a:pt x="1112" y="778"/>
                </a:lnTo>
                <a:lnTo>
                  <a:pt x="1114" y="778"/>
                </a:lnTo>
                <a:lnTo>
                  <a:pt x="1116" y="778"/>
                </a:lnTo>
                <a:lnTo>
                  <a:pt x="1116" y="780"/>
                </a:lnTo>
                <a:lnTo>
                  <a:pt x="1118" y="780"/>
                </a:lnTo>
                <a:lnTo>
                  <a:pt x="1116" y="780"/>
                </a:lnTo>
                <a:lnTo>
                  <a:pt x="1116" y="782"/>
                </a:lnTo>
                <a:lnTo>
                  <a:pt x="1118" y="782"/>
                </a:lnTo>
                <a:lnTo>
                  <a:pt x="1120" y="784"/>
                </a:lnTo>
                <a:lnTo>
                  <a:pt x="1120" y="786"/>
                </a:lnTo>
                <a:lnTo>
                  <a:pt x="1122" y="786"/>
                </a:lnTo>
                <a:lnTo>
                  <a:pt x="1123" y="786"/>
                </a:lnTo>
                <a:lnTo>
                  <a:pt x="1125" y="788"/>
                </a:lnTo>
                <a:lnTo>
                  <a:pt x="1125" y="790"/>
                </a:lnTo>
                <a:lnTo>
                  <a:pt x="1123" y="790"/>
                </a:lnTo>
                <a:lnTo>
                  <a:pt x="1123" y="792"/>
                </a:lnTo>
                <a:lnTo>
                  <a:pt x="1122" y="792"/>
                </a:lnTo>
                <a:lnTo>
                  <a:pt x="1123" y="790"/>
                </a:lnTo>
                <a:lnTo>
                  <a:pt x="1122" y="790"/>
                </a:lnTo>
                <a:lnTo>
                  <a:pt x="1120" y="790"/>
                </a:lnTo>
                <a:lnTo>
                  <a:pt x="1122" y="792"/>
                </a:lnTo>
                <a:lnTo>
                  <a:pt x="1122" y="793"/>
                </a:lnTo>
                <a:lnTo>
                  <a:pt x="1120" y="793"/>
                </a:lnTo>
                <a:lnTo>
                  <a:pt x="1120" y="795"/>
                </a:lnTo>
                <a:lnTo>
                  <a:pt x="1118" y="795"/>
                </a:lnTo>
                <a:lnTo>
                  <a:pt x="1120" y="795"/>
                </a:lnTo>
                <a:lnTo>
                  <a:pt x="1120" y="797"/>
                </a:lnTo>
                <a:lnTo>
                  <a:pt x="1122" y="799"/>
                </a:lnTo>
                <a:lnTo>
                  <a:pt x="1123" y="799"/>
                </a:lnTo>
                <a:lnTo>
                  <a:pt x="1125" y="799"/>
                </a:lnTo>
                <a:lnTo>
                  <a:pt x="1125" y="801"/>
                </a:lnTo>
                <a:lnTo>
                  <a:pt x="1127" y="801"/>
                </a:lnTo>
                <a:lnTo>
                  <a:pt x="1127" y="803"/>
                </a:lnTo>
                <a:lnTo>
                  <a:pt x="1127" y="805"/>
                </a:lnTo>
                <a:lnTo>
                  <a:pt x="1127" y="807"/>
                </a:lnTo>
                <a:lnTo>
                  <a:pt x="1125" y="809"/>
                </a:lnTo>
                <a:lnTo>
                  <a:pt x="1125" y="810"/>
                </a:lnTo>
                <a:lnTo>
                  <a:pt x="1123" y="814"/>
                </a:lnTo>
                <a:lnTo>
                  <a:pt x="1122" y="814"/>
                </a:lnTo>
                <a:lnTo>
                  <a:pt x="1114" y="814"/>
                </a:lnTo>
                <a:lnTo>
                  <a:pt x="1114" y="816"/>
                </a:lnTo>
                <a:lnTo>
                  <a:pt x="1112" y="816"/>
                </a:lnTo>
                <a:lnTo>
                  <a:pt x="1112" y="818"/>
                </a:lnTo>
                <a:lnTo>
                  <a:pt x="1110" y="818"/>
                </a:lnTo>
                <a:lnTo>
                  <a:pt x="1110" y="820"/>
                </a:lnTo>
                <a:lnTo>
                  <a:pt x="1108" y="820"/>
                </a:lnTo>
                <a:lnTo>
                  <a:pt x="1108" y="822"/>
                </a:lnTo>
                <a:lnTo>
                  <a:pt x="1107" y="822"/>
                </a:lnTo>
                <a:lnTo>
                  <a:pt x="1105" y="824"/>
                </a:lnTo>
                <a:lnTo>
                  <a:pt x="1103" y="825"/>
                </a:lnTo>
                <a:lnTo>
                  <a:pt x="1101" y="825"/>
                </a:lnTo>
                <a:lnTo>
                  <a:pt x="1099" y="827"/>
                </a:lnTo>
                <a:lnTo>
                  <a:pt x="1097" y="827"/>
                </a:lnTo>
                <a:lnTo>
                  <a:pt x="1095" y="829"/>
                </a:lnTo>
                <a:lnTo>
                  <a:pt x="1095" y="829"/>
                </a:lnTo>
                <a:lnTo>
                  <a:pt x="1093" y="829"/>
                </a:lnTo>
                <a:lnTo>
                  <a:pt x="1092" y="829"/>
                </a:lnTo>
                <a:lnTo>
                  <a:pt x="1092" y="831"/>
                </a:lnTo>
                <a:lnTo>
                  <a:pt x="1090" y="831"/>
                </a:lnTo>
                <a:lnTo>
                  <a:pt x="1088" y="831"/>
                </a:lnTo>
                <a:lnTo>
                  <a:pt x="1086" y="831"/>
                </a:lnTo>
                <a:lnTo>
                  <a:pt x="1084" y="831"/>
                </a:lnTo>
                <a:lnTo>
                  <a:pt x="1082" y="831"/>
                </a:lnTo>
                <a:lnTo>
                  <a:pt x="1080" y="831"/>
                </a:lnTo>
                <a:lnTo>
                  <a:pt x="1078" y="831"/>
                </a:lnTo>
                <a:lnTo>
                  <a:pt x="1077" y="831"/>
                </a:lnTo>
                <a:lnTo>
                  <a:pt x="1075" y="831"/>
                </a:lnTo>
                <a:lnTo>
                  <a:pt x="1073" y="831"/>
                </a:lnTo>
                <a:lnTo>
                  <a:pt x="1071" y="831"/>
                </a:lnTo>
                <a:lnTo>
                  <a:pt x="1069" y="831"/>
                </a:lnTo>
                <a:lnTo>
                  <a:pt x="1067" y="831"/>
                </a:lnTo>
                <a:lnTo>
                  <a:pt x="1065" y="833"/>
                </a:lnTo>
                <a:lnTo>
                  <a:pt x="1063" y="833"/>
                </a:lnTo>
                <a:lnTo>
                  <a:pt x="1062" y="833"/>
                </a:lnTo>
                <a:lnTo>
                  <a:pt x="1060" y="833"/>
                </a:lnTo>
                <a:lnTo>
                  <a:pt x="1058" y="833"/>
                </a:lnTo>
                <a:lnTo>
                  <a:pt x="1056" y="835"/>
                </a:lnTo>
                <a:lnTo>
                  <a:pt x="1056" y="835"/>
                </a:lnTo>
                <a:lnTo>
                  <a:pt x="1056" y="837"/>
                </a:lnTo>
                <a:lnTo>
                  <a:pt x="1056" y="839"/>
                </a:lnTo>
                <a:lnTo>
                  <a:pt x="1054" y="839"/>
                </a:lnTo>
                <a:lnTo>
                  <a:pt x="1054" y="840"/>
                </a:lnTo>
                <a:lnTo>
                  <a:pt x="1052" y="842"/>
                </a:lnTo>
                <a:lnTo>
                  <a:pt x="1052" y="844"/>
                </a:lnTo>
                <a:lnTo>
                  <a:pt x="1050" y="844"/>
                </a:lnTo>
                <a:lnTo>
                  <a:pt x="1048" y="846"/>
                </a:lnTo>
                <a:lnTo>
                  <a:pt x="1048" y="848"/>
                </a:lnTo>
                <a:lnTo>
                  <a:pt x="1047" y="850"/>
                </a:lnTo>
                <a:lnTo>
                  <a:pt x="1045" y="850"/>
                </a:lnTo>
                <a:lnTo>
                  <a:pt x="1043" y="852"/>
                </a:lnTo>
                <a:lnTo>
                  <a:pt x="1041" y="852"/>
                </a:lnTo>
                <a:lnTo>
                  <a:pt x="1041" y="854"/>
                </a:lnTo>
                <a:lnTo>
                  <a:pt x="1039" y="854"/>
                </a:lnTo>
                <a:lnTo>
                  <a:pt x="1037" y="854"/>
                </a:lnTo>
                <a:lnTo>
                  <a:pt x="1037" y="855"/>
                </a:lnTo>
                <a:lnTo>
                  <a:pt x="1035" y="855"/>
                </a:lnTo>
                <a:lnTo>
                  <a:pt x="1033" y="857"/>
                </a:lnTo>
                <a:lnTo>
                  <a:pt x="1032" y="857"/>
                </a:lnTo>
                <a:lnTo>
                  <a:pt x="1030" y="859"/>
                </a:lnTo>
                <a:lnTo>
                  <a:pt x="1028" y="859"/>
                </a:lnTo>
                <a:lnTo>
                  <a:pt x="1028" y="861"/>
                </a:lnTo>
                <a:lnTo>
                  <a:pt x="1026" y="861"/>
                </a:lnTo>
                <a:lnTo>
                  <a:pt x="1026" y="863"/>
                </a:lnTo>
                <a:lnTo>
                  <a:pt x="1024" y="865"/>
                </a:lnTo>
                <a:lnTo>
                  <a:pt x="1024" y="867"/>
                </a:lnTo>
                <a:lnTo>
                  <a:pt x="1022" y="869"/>
                </a:lnTo>
                <a:lnTo>
                  <a:pt x="1022" y="870"/>
                </a:lnTo>
                <a:lnTo>
                  <a:pt x="1020" y="870"/>
                </a:lnTo>
                <a:lnTo>
                  <a:pt x="1020" y="872"/>
                </a:lnTo>
                <a:lnTo>
                  <a:pt x="1018" y="872"/>
                </a:lnTo>
                <a:lnTo>
                  <a:pt x="1018" y="874"/>
                </a:lnTo>
                <a:lnTo>
                  <a:pt x="1018" y="876"/>
                </a:lnTo>
                <a:lnTo>
                  <a:pt x="1018" y="878"/>
                </a:lnTo>
                <a:lnTo>
                  <a:pt x="1018" y="880"/>
                </a:lnTo>
                <a:lnTo>
                  <a:pt x="1018" y="880"/>
                </a:lnTo>
                <a:lnTo>
                  <a:pt x="1018" y="882"/>
                </a:lnTo>
                <a:lnTo>
                  <a:pt x="1018" y="884"/>
                </a:lnTo>
                <a:lnTo>
                  <a:pt x="1017" y="885"/>
                </a:lnTo>
                <a:lnTo>
                  <a:pt x="1017" y="887"/>
                </a:lnTo>
                <a:lnTo>
                  <a:pt x="1017" y="889"/>
                </a:lnTo>
                <a:lnTo>
                  <a:pt x="1017" y="891"/>
                </a:lnTo>
                <a:lnTo>
                  <a:pt x="1017" y="893"/>
                </a:lnTo>
                <a:lnTo>
                  <a:pt x="1017" y="895"/>
                </a:lnTo>
                <a:lnTo>
                  <a:pt x="1015" y="895"/>
                </a:lnTo>
                <a:lnTo>
                  <a:pt x="1015" y="897"/>
                </a:lnTo>
                <a:lnTo>
                  <a:pt x="1013" y="899"/>
                </a:lnTo>
                <a:lnTo>
                  <a:pt x="1013" y="900"/>
                </a:lnTo>
                <a:lnTo>
                  <a:pt x="1013" y="902"/>
                </a:lnTo>
                <a:lnTo>
                  <a:pt x="1011" y="902"/>
                </a:lnTo>
                <a:lnTo>
                  <a:pt x="1011" y="904"/>
                </a:lnTo>
                <a:lnTo>
                  <a:pt x="1009" y="904"/>
                </a:lnTo>
                <a:lnTo>
                  <a:pt x="1009" y="906"/>
                </a:lnTo>
                <a:lnTo>
                  <a:pt x="1007" y="908"/>
                </a:lnTo>
                <a:lnTo>
                  <a:pt x="1005" y="908"/>
                </a:lnTo>
                <a:lnTo>
                  <a:pt x="1003" y="910"/>
                </a:lnTo>
                <a:lnTo>
                  <a:pt x="1002" y="912"/>
                </a:lnTo>
                <a:lnTo>
                  <a:pt x="1000" y="914"/>
                </a:lnTo>
                <a:lnTo>
                  <a:pt x="1000" y="914"/>
                </a:lnTo>
                <a:lnTo>
                  <a:pt x="1000" y="915"/>
                </a:lnTo>
                <a:lnTo>
                  <a:pt x="998" y="915"/>
                </a:lnTo>
                <a:lnTo>
                  <a:pt x="996" y="917"/>
                </a:lnTo>
                <a:lnTo>
                  <a:pt x="996" y="919"/>
                </a:lnTo>
                <a:lnTo>
                  <a:pt x="994" y="919"/>
                </a:lnTo>
                <a:lnTo>
                  <a:pt x="994" y="921"/>
                </a:lnTo>
                <a:lnTo>
                  <a:pt x="992" y="921"/>
                </a:lnTo>
                <a:lnTo>
                  <a:pt x="992" y="923"/>
                </a:lnTo>
                <a:lnTo>
                  <a:pt x="990" y="923"/>
                </a:lnTo>
                <a:lnTo>
                  <a:pt x="988" y="923"/>
                </a:lnTo>
                <a:lnTo>
                  <a:pt x="987" y="923"/>
                </a:lnTo>
                <a:lnTo>
                  <a:pt x="985" y="923"/>
                </a:lnTo>
                <a:lnTo>
                  <a:pt x="983" y="923"/>
                </a:lnTo>
                <a:lnTo>
                  <a:pt x="981" y="925"/>
                </a:lnTo>
                <a:lnTo>
                  <a:pt x="979" y="925"/>
                </a:lnTo>
                <a:lnTo>
                  <a:pt x="970" y="925"/>
                </a:lnTo>
                <a:lnTo>
                  <a:pt x="970" y="923"/>
                </a:lnTo>
                <a:lnTo>
                  <a:pt x="966" y="915"/>
                </a:lnTo>
                <a:lnTo>
                  <a:pt x="962" y="910"/>
                </a:lnTo>
                <a:lnTo>
                  <a:pt x="960" y="910"/>
                </a:lnTo>
                <a:lnTo>
                  <a:pt x="955" y="917"/>
                </a:lnTo>
                <a:lnTo>
                  <a:pt x="953" y="917"/>
                </a:lnTo>
                <a:lnTo>
                  <a:pt x="953" y="919"/>
                </a:lnTo>
                <a:lnTo>
                  <a:pt x="953" y="919"/>
                </a:lnTo>
                <a:lnTo>
                  <a:pt x="951" y="917"/>
                </a:lnTo>
                <a:lnTo>
                  <a:pt x="951" y="915"/>
                </a:lnTo>
                <a:lnTo>
                  <a:pt x="951" y="914"/>
                </a:lnTo>
                <a:lnTo>
                  <a:pt x="951" y="912"/>
                </a:lnTo>
                <a:lnTo>
                  <a:pt x="953" y="908"/>
                </a:lnTo>
                <a:lnTo>
                  <a:pt x="953" y="906"/>
                </a:lnTo>
                <a:lnTo>
                  <a:pt x="951" y="904"/>
                </a:lnTo>
                <a:lnTo>
                  <a:pt x="949" y="902"/>
                </a:lnTo>
                <a:lnTo>
                  <a:pt x="947" y="900"/>
                </a:lnTo>
                <a:lnTo>
                  <a:pt x="945" y="900"/>
                </a:lnTo>
                <a:lnTo>
                  <a:pt x="945" y="899"/>
                </a:lnTo>
                <a:lnTo>
                  <a:pt x="947" y="899"/>
                </a:lnTo>
                <a:lnTo>
                  <a:pt x="949" y="897"/>
                </a:lnTo>
                <a:lnTo>
                  <a:pt x="951" y="895"/>
                </a:lnTo>
                <a:lnTo>
                  <a:pt x="953" y="893"/>
                </a:lnTo>
                <a:lnTo>
                  <a:pt x="953" y="891"/>
                </a:lnTo>
                <a:lnTo>
                  <a:pt x="953" y="887"/>
                </a:lnTo>
                <a:lnTo>
                  <a:pt x="953" y="887"/>
                </a:lnTo>
                <a:lnTo>
                  <a:pt x="951" y="885"/>
                </a:lnTo>
                <a:lnTo>
                  <a:pt x="949" y="885"/>
                </a:lnTo>
                <a:lnTo>
                  <a:pt x="945" y="882"/>
                </a:lnTo>
                <a:lnTo>
                  <a:pt x="943" y="882"/>
                </a:lnTo>
                <a:lnTo>
                  <a:pt x="943" y="880"/>
                </a:lnTo>
                <a:lnTo>
                  <a:pt x="942" y="880"/>
                </a:lnTo>
                <a:lnTo>
                  <a:pt x="936" y="878"/>
                </a:lnTo>
                <a:lnTo>
                  <a:pt x="936" y="876"/>
                </a:lnTo>
                <a:lnTo>
                  <a:pt x="934" y="876"/>
                </a:lnTo>
                <a:lnTo>
                  <a:pt x="932" y="874"/>
                </a:lnTo>
                <a:lnTo>
                  <a:pt x="930" y="874"/>
                </a:lnTo>
                <a:lnTo>
                  <a:pt x="928" y="872"/>
                </a:lnTo>
                <a:lnTo>
                  <a:pt x="927" y="870"/>
                </a:lnTo>
                <a:lnTo>
                  <a:pt x="925" y="870"/>
                </a:lnTo>
                <a:lnTo>
                  <a:pt x="923" y="869"/>
                </a:lnTo>
                <a:lnTo>
                  <a:pt x="923" y="867"/>
                </a:lnTo>
                <a:lnTo>
                  <a:pt x="921" y="865"/>
                </a:lnTo>
                <a:lnTo>
                  <a:pt x="919" y="863"/>
                </a:lnTo>
                <a:lnTo>
                  <a:pt x="917" y="861"/>
                </a:lnTo>
                <a:lnTo>
                  <a:pt x="915" y="861"/>
                </a:lnTo>
                <a:lnTo>
                  <a:pt x="913" y="865"/>
                </a:lnTo>
                <a:lnTo>
                  <a:pt x="912" y="865"/>
                </a:lnTo>
                <a:lnTo>
                  <a:pt x="908" y="865"/>
                </a:lnTo>
                <a:lnTo>
                  <a:pt x="906" y="867"/>
                </a:lnTo>
                <a:lnTo>
                  <a:pt x="904" y="867"/>
                </a:lnTo>
                <a:lnTo>
                  <a:pt x="902" y="869"/>
                </a:lnTo>
                <a:lnTo>
                  <a:pt x="902" y="870"/>
                </a:lnTo>
                <a:lnTo>
                  <a:pt x="895" y="874"/>
                </a:lnTo>
                <a:lnTo>
                  <a:pt x="889" y="876"/>
                </a:lnTo>
                <a:lnTo>
                  <a:pt x="876" y="880"/>
                </a:lnTo>
                <a:lnTo>
                  <a:pt x="867" y="889"/>
                </a:lnTo>
                <a:lnTo>
                  <a:pt x="867" y="891"/>
                </a:lnTo>
                <a:lnTo>
                  <a:pt x="863" y="893"/>
                </a:lnTo>
                <a:lnTo>
                  <a:pt x="861" y="897"/>
                </a:lnTo>
                <a:lnTo>
                  <a:pt x="857" y="900"/>
                </a:lnTo>
                <a:lnTo>
                  <a:pt x="850" y="912"/>
                </a:lnTo>
                <a:lnTo>
                  <a:pt x="848" y="914"/>
                </a:lnTo>
                <a:lnTo>
                  <a:pt x="848" y="912"/>
                </a:lnTo>
                <a:lnTo>
                  <a:pt x="850" y="910"/>
                </a:lnTo>
                <a:lnTo>
                  <a:pt x="850" y="908"/>
                </a:lnTo>
                <a:lnTo>
                  <a:pt x="852" y="906"/>
                </a:lnTo>
                <a:lnTo>
                  <a:pt x="852" y="904"/>
                </a:lnTo>
                <a:lnTo>
                  <a:pt x="852" y="902"/>
                </a:lnTo>
                <a:lnTo>
                  <a:pt x="852" y="900"/>
                </a:lnTo>
                <a:lnTo>
                  <a:pt x="852" y="899"/>
                </a:lnTo>
                <a:lnTo>
                  <a:pt x="850" y="899"/>
                </a:lnTo>
                <a:lnTo>
                  <a:pt x="848" y="897"/>
                </a:lnTo>
                <a:lnTo>
                  <a:pt x="846" y="895"/>
                </a:lnTo>
                <a:lnTo>
                  <a:pt x="846" y="893"/>
                </a:lnTo>
                <a:lnTo>
                  <a:pt x="846" y="891"/>
                </a:lnTo>
                <a:lnTo>
                  <a:pt x="846" y="889"/>
                </a:lnTo>
                <a:lnTo>
                  <a:pt x="846" y="887"/>
                </a:lnTo>
                <a:lnTo>
                  <a:pt x="846" y="885"/>
                </a:lnTo>
                <a:lnTo>
                  <a:pt x="844" y="882"/>
                </a:lnTo>
                <a:lnTo>
                  <a:pt x="840" y="882"/>
                </a:lnTo>
                <a:lnTo>
                  <a:pt x="838" y="882"/>
                </a:lnTo>
                <a:lnTo>
                  <a:pt x="837" y="882"/>
                </a:lnTo>
                <a:lnTo>
                  <a:pt x="835" y="884"/>
                </a:lnTo>
                <a:lnTo>
                  <a:pt x="833" y="882"/>
                </a:lnTo>
                <a:lnTo>
                  <a:pt x="831" y="884"/>
                </a:lnTo>
                <a:lnTo>
                  <a:pt x="829" y="884"/>
                </a:lnTo>
                <a:lnTo>
                  <a:pt x="829" y="885"/>
                </a:lnTo>
                <a:lnTo>
                  <a:pt x="827" y="885"/>
                </a:lnTo>
                <a:lnTo>
                  <a:pt x="823" y="885"/>
                </a:lnTo>
                <a:lnTo>
                  <a:pt x="822" y="887"/>
                </a:lnTo>
                <a:lnTo>
                  <a:pt x="820" y="887"/>
                </a:lnTo>
                <a:lnTo>
                  <a:pt x="818" y="887"/>
                </a:lnTo>
                <a:lnTo>
                  <a:pt x="818" y="889"/>
                </a:lnTo>
                <a:lnTo>
                  <a:pt x="814" y="891"/>
                </a:lnTo>
                <a:lnTo>
                  <a:pt x="812" y="895"/>
                </a:lnTo>
                <a:lnTo>
                  <a:pt x="810" y="895"/>
                </a:lnTo>
                <a:lnTo>
                  <a:pt x="808" y="895"/>
                </a:lnTo>
                <a:lnTo>
                  <a:pt x="807" y="897"/>
                </a:lnTo>
                <a:lnTo>
                  <a:pt x="805" y="897"/>
                </a:lnTo>
                <a:lnTo>
                  <a:pt x="803" y="899"/>
                </a:lnTo>
                <a:lnTo>
                  <a:pt x="799" y="900"/>
                </a:lnTo>
                <a:lnTo>
                  <a:pt x="797" y="902"/>
                </a:lnTo>
                <a:lnTo>
                  <a:pt x="795" y="904"/>
                </a:lnTo>
                <a:lnTo>
                  <a:pt x="793" y="904"/>
                </a:lnTo>
                <a:lnTo>
                  <a:pt x="792" y="904"/>
                </a:lnTo>
                <a:lnTo>
                  <a:pt x="792" y="906"/>
                </a:lnTo>
                <a:lnTo>
                  <a:pt x="790" y="906"/>
                </a:lnTo>
                <a:lnTo>
                  <a:pt x="788" y="906"/>
                </a:lnTo>
                <a:lnTo>
                  <a:pt x="786" y="906"/>
                </a:lnTo>
                <a:lnTo>
                  <a:pt x="784" y="908"/>
                </a:lnTo>
                <a:lnTo>
                  <a:pt x="782" y="908"/>
                </a:lnTo>
                <a:lnTo>
                  <a:pt x="780" y="908"/>
                </a:lnTo>
                <a:lnTo>
                  <a:pt x="778" y="910"/>
                </a:lnTo>
                <a:lnTo>
                  <a:pt x="777" y="910"/>
                </a:lnTo>
                <a:lnTo>
                  <a:pt x="775" y="910"/>
                </a:lnTo>
                <a:lnTo>
                  <a:pt x="775" y="912"/>
                </a:lnTo>
                <a:lnTo>
                  <a:pt x="773" y="912"/>
                </a:lnTo>
                <a:lnTo>
                  <a:pt x="771" y="912"/>
                </a:lnTo>
                <a:lnTo>
                  <a:pt x="769" y="912"/>
                </a:lnTo>
                <a:lnTo>
                  <a:pt x="767" y="912"/>
                </a:lnTo>
                <a:lnTo>
                  <a:pt x="765" y="912"/>
                </a:lnTo>
                <a:lnTo>
                  <a:pt x="765" y="914"/>
                </a:lnTo>
                <a:lnTo>
                  <a:pt x="763" y="914"/>
                </a:lnTo>
                <a:lnTo>
                  <a:pt x="763" y="915"/>
                </a:lnTo>
                <a:lnTo>
                  <a:pt x="763" y="917"/>
                </a:lnTo>
                <a:lnTo>
                  <a:pt x="763" y="917"/>
                </a:lnTo>
                <a:lnTo>
                  <a:pt x="762" y="917"/>
                </a:lnTo>
                <a:lnTo>
                  <a:pt x="760" y="917"/>
                </a:lnTo>
                <a:lnTo>
                  <a:pt x="758" y="919"/>
                </a:lnTo>
                <a:lnTo>
                  <a:pt x="756" y="921"/>
                </a:lnTo>
                <a:lnTo>
                  <a:pt x="756" y="923"/>
                </a:lnTo>
                <a:lnTo>
                  <a:pt x="754" y="923"/>
                </a:lnTo>
                <a:lnTo>
                  <a:pt x="752" y="923"/>
                </a:lnTo>
                <a:lnTo>
                  <a:pt x="750" y="925"/>
                </a:lnTo>
                <a:lnTo>
                  <a:pt x="748" y="925"/>
                </a:lnTo>
                <a:lnTo>
                  <a:pt x="747" y="925"/>
                </a:lnTo>
                <a:lnTo>
                  <a:pt x="743" y="925"/>
                </a:lnTo>
                <a:lnTo>
                  <a:pt x="741" y="925"/>
                </a:lnTo>
                <a:lnTo>
                  <a:pt x="739" y="925"/>
                </a:lnTo>
                <a:lnTo>
                  <a:pt x="737" y="925"/>
                </a:lnTo>
                <a:lnTo>
                  <a:pt x="737" y="925"/>
                </a:lnTo>
                <a:lnTo>
                  <a:pt x="735" y="925"/>
                </a:lnTo>
                <a:lnTo>
                  <a:pt x="735" y="927"/>
                </a:lnTo>
                <a:lnTo>
                  <a:pt x="733" y="929"/>
                </a:lnTo>
                <a:lnTo>
                  <a:pt x="735" y="930"/>
                </a:lnTo>
                <a:lnTo>
                  <a:pt x="735" y="932"/>
                </a:lnTo>
                <a:lnTo>
                  <a:pt x="733" y="932"/>
                </a:lnTo>
                <a:lnTo>
                  <a:pt x="732" y="934"/>
                </a:lnTo>
                <a:lnTo>
                  <a:pt x="730" y="936"/>
                </a:lnTo>
                <a:lnTo>
                  <a:pt x="730" y="938"/>
                </a:lnTo>
                <a:lnTo>
                  <a:pt x="730" y="940"/>
                </a:lnTo>
                <a:lnTo>
                  <a:pt x="728" y="940"/>
                </a:lnTo>
                <a:lnTo>
                  <a:pt x="726" y="940"/>
                </a:lnTo>
                <a:lnTo>
                  <a:pt x="724" y="940"/>
                </a:lnTo>
                <a:lnTo>
                  <a:pt x="720" y="940"/>
                </a:lnTo>
                <a:lnTo>
                  <a:pt x="718" y="940"/>
                </a:lnTo>
                <a:lnTo>
                  <a:pt x="717" y="938"/>
                </a:lnTo>
                <a:lnTo>
                  <a:pt x="715" y="940"/>
                </a:lnTo>
                <a:lnTo>
                  <a:pt x="715" y="940"/>
                </a:lnTo>
                <a:lnTo>
                  <a:pt x="713" y="942"/>
                </a:lnTo>
                <a:lnTo>
                  <a:pt x="711" y="940"/>
                </a:lnTo>
                <a:lnTo>
                  <a:pt x="709" y="940"/>
                </a:lnTo>
                <a:lnTo>
                  <a:pt x="707" y="940"/>
                </a:lnTo>
                <a:lnTo>
                  <a:pt x="705" y="942"/>
                </a:lnTo>
                <a:lnTo>
                  <a:pt x="703" y="940"/>
                </a:lnTo>
                <a:lnTo>
                  <a:pt x="701" y="940"/>
                </a:lnTo>
                <a:lnTo>
                  <a:pt x="700" y="940"/>
                </a:lnTo>
                <a:lnTo>
                  <a:pt x="698" y="940"/>
                </a:lnTo>
                <a:lnTo>
                  <a:pt x="696" y="940"/>
                </a:lnTo>
                <a:lnTo>
                  <a:pt x="694" y="940"/>
                </a:lnTo>
                <a:lnTo>
                  <a:pt x="692" y="940"/>
                </a:lnTo>
                <a:lnTo>
                  <a:pt x="690" y="940"/>
                </a:lnTo>
                <a:lnTo>
                  <a:pt x="688" y="940"/>
                </a:lnTo>
                <a:lnTo>
                  <a:pt x="688" y="938"/>
                </a:lnTo>
                <a:lnTo>
                  <a:pt x="686" y="938"/>
                </a:lnTo>
                <a:lnTo>
                  <a:pt x="685" y="936"/>
                </a:lnTo>
                <a:lnTo>
                  <a:pt x="685" y="934"/>
                </a:lnTo>
                <a:lnTo>
                  <a:pt x="683" y="932"/>
                </a:lnTo>
                <a:lnTo>
                  <a:pt x="681" y="930"/>
                </a:lnTo>
                <a:lnTo>
                  <a:pt x="679" y="929"/>
                </a:lnTo>
                <a:lnTo>
                  <a:pt x="677" y="929"/>
                </a:lnTo>
                <a:lnTo>
                  <a:pt x="675" y="927"/>
                </a:lnTo>
                <a:lnTo>
                  <a:pt x="673" y="927"/>
                </a:lnTo>
                <a:lnTo>
                  <a:pt x="671" y="927"/>
                </a:lnTo>
                <a:lnTo>
                  <a:pt x="670" y="929"/>
                </a:lnTo>
                <a:lnTo>
                  <a:pt x="668" y="929"/>
                </a:lnTo>
                <a:lnTo>
                  <a:pt x="668" y="930"/>
                </a:lnTo>
                <a:lnTo>
                  <a:pt x="668" y="929"/>
                </a:lnTo>
                <a:lnTo>
                  <a:pt x="666" y="929"/>
                </a:lnTo>
                <a:lnTo>
                  <a:pt x="664" y="929"/>
                </a:lnTo>
                <a:lnTo>
                  <a:pt x="662" y="929"/>
                </a:lnTo>
                <a:lnTo>
                  <a:pt x="662" y="930"/>
                </a:lnTo>
                <a:lnTo>
                  <a:pt x="662" y="932"/>
                </a:lnTo>
                <a:lnTo>
                  <a:pt x="660" y="932"/>
                </a:lnTo>
                <a:lnTo>
                  <a:pt x="658" y="932"/>
                </a:lnTo>
                <a:lnTo>
                  <a:pt x="656" y="932"/>
                </a:lnTo>
                <a:lnTo>
                  <a:pt x="655" y="934"/>
                </a:lnTo>
                <a:lnTo>
                  <a:pt x="655" y="936"/>
                </a:lnTo>
                <a:lnTo>
                  <a:pt x="653" y="936"/>
                </a:lnTo>
                <a:lnTo>
                  <a:pt x="651" y="936"/>
                </a:lnTo>
                <a:lnTo>
                  <a:pt x="647" y="936"/>
                </a:lnTo>
                <a:lnTo>
                  <a:pt x="645" y="936"/>
                </a:lnTo>
                <a:lnTo>
                  <a:pt x="628" y="932"/>
                </a:lnTo>
                <a:lnTo>
                  <a:pt x="626" y="932"/>
                </a:lnTo>
                <a:lnTo>
                  <a:pt x="626" y="934"/>
                </a:lnTo>
                <a:lnTo>
                  <a:pt x="625" y="934"/>
                </a:lnTo>
                <a:lnTo>
                  <a:pt x="621" y="936"/>
                </a:lnTo>
                <a:lnTo>
                  <a:pt x="617" y="940"/>
                </a:lnTo>
                <a:lnTo>
                  <a:pt x="615" y="940"/>
                </a:lnTo>
                <a:lnTo>
                  <a:pt x="611" y="942"/>
                </a:lnTo>
                <a:lnTo>
                  <a:pt x="606" y="944"/>
                </a:lnTo>
                <a:lnTo>
                  <a:pt x="602" y="945"/>
                </a:lnTo>
                <a:lnTo>
                  <a:pt x="596" y="947"/>
                </a:lnTo>
                <a:lnTo>
                  <a:pt x="591" y="949"/>
                </a:lnTo>
                <a:lnTo>
                  <a:pt x="585" y="953"/>
                </a:lnTo>
                <a:lnTo>
                  <a:pt x="583" y="953"/>
                </a:lnTo>
                <a:lnTo>
                  <a:pt x="572" y="957"/>
                </a:lnTo>
                <a:lnTo>
                  <a:pt x="572" y="959"/>
                </a:lnTo>
                <a:lnTo>
                  <a:pt x="570" y="959"/>
                </a:lnTo>
                <a:lnTo>
                  <a:pt x="565" y="960"/>
                </a:lnTo>
                <a:lnTo>
                  <a:pt x="563" y="962"/>
                </a:lnTo>
                <a:lnTo>
                  <a:pt x="561" y="962"/>
                </a:lnTo>
                <a:lnTo>
                  <a:pt x="557" y="964"/>
                </a:lnTo>
                <a:lnTo>
                  <a:pt x="551" y="966"/>
                </a:lnTo>
                <a:lnTo>
                  <a:pt x="540" y="970"/>
                </a:lnTo>
                <a:lnTo>
                  <a:pt x="536" y="970"/>
                </a:lnTo>
                <a:lnTo>
                  <a:pt x="535" y="970"/>
                </a:lnTo>
                <a:lnTo>
                  <a:pt x="533" y="972"/>
                </a:lnTo>
                <a:lnTo>
                  <a:pt x="527" y="974"/>
                </a:lnTo>
                <a:lnTo>
                  <a:pt x="525" y="974"/>
                </a:lnTo>
                <a:lnTo>
                  <a:pt x="523" y="975"/>
                </a:lnTo>
                <a:lnTo>
                  <a:pt x="521" y="975"/>
                </a:lnTo>
                <a:lnTo>
                  <a:pt x="521" y="977"/>
                </a:lnTo>
                <a:lnTo>
                  <a:pt x="520" y="979"/>
                </a:lnTo>
                <a:lnTo>
                  <a:pt x="518" y="981"/>
                </a:lnTo>
                <a:lnTo>
                  <a:pt x="518" y="983"/>
                </a:lnTo>
                <a:lnTo>
                  <a:pt x="512" y="987"/>
                </a:lnTo>
                <a:lnTo>
                  <a:pt x="512" y="989"/>
                </a:lnTo>
                <a:lnTo>
                  <a:pt x="510" y="989"/>
                </a:lnTo>
                <a:lnTo>
                  <a:pt x="510" y="990"/>
                </a:lnTo>
                <a:lnTo>
                  <a:pt x="508" y="992"/>
                </a:lnTo>
                <a:lnTo>
                  <a:pt x="506" y="994"/>
                </a:lnTo>
                <a:lnTo>
                  <a:pt x="501" y="1000"/>
                </a:lnTo>
                <a:lnTo>
                  <a:pt x="476" y="1034"/>
                </a:lnTo>
                <a:lnTo>
                  <a:pt x="461" y="1034"/>
                </a:lnTo>
                <a:lnTo>
                  <a:pt x="409" y="1037"/>
                </a:lnTo>
                <a:lnTo>
                  <a:pt x="401" y="1024"/>
                </a:lnTo>
                <a:lnTo>
                  <a:pt x="398" y="1019"/>
                </a:lnTo>
                <a:lnTo>
                  <a:pt x="394" y="1013"/>
                </a:lnTo>
                <a:lnTo>
                  <a:pt x="392" y="1011"/>
                </a:lnTo>
                <a:lnTo>
                  <a:pt x="392" y="1009"/>
                </a:lnTo>
                <a:lnTo>
                  <a:pt x="390" y="1007"/>
                </a:lnTo>
                <a:lnTo>
                  <a:pt x="388" y="1005"/>
                </a:lnTo>
                <a:lnTo>
                  <a:pt x="388" y="1004"/>
                </a:lnTo>
                <a:lnTo>
                  <a:pt x="386" y="1004"/>
                </a:lnTo>
                <a:lnTo>
                  <a:pt x="385" y="1002"/>
                </a:lnTo>
                <a:lnTo>
                  <a:pt x="385" y="1000"/>
                </a:lnTo>
                <a:lnTo>
                  <a:pt x="383" y="998"/>
                </a:lnTo>
                <a:lnTo>
                  <a:pt x="383" y="996"/>
                </a:lnTo>
                <a:lnTo>
                  <a:pt x="383" y="994"/>
                </a:lnTo>
                <a:lnTo>
                  <a:pt x="381" y="992"/>
                </a:lnTo>
                <a:lnTo>
                  <a:pt x="379" y="990"/>
                </a:lnTo>
                <a:lnTo>
                  <a:pt x="377" y="989"/>
                </a:lnTo>
                <a:lnTo>
                  <a:pt x="375" y="985"/>
                </a:lnTo>
                <a:lnTo>
                  <a:pt x="375" y="983"/>
                </a:lnTo>
                <a:lnTo>
                  <a:pt x="377" y="981"/>
                </a:lnTo>
                <a:lnTo>
                  <a:pt x="377" y="979"/>
                </a:lnTo>
                <a:lnTo>
                  <a:pt x="379" y="977"/>
                </a:lnTo>
                <a:lnTo>
                  <a:pt x="379" y="975"/>
                </a:lnTo>
                <a:lnTo>
                  <a:pt x="377" y="975"/>
                </a:lnTo>
                <a:lnTo>
                  <a:pt x="375" y="975"/>
                </a:lnTo>
                <a:lnTo>
                  <a:pt x="375" y="974"/>
                </a:lnTo>
                <a:lnTo>
                  <a:pt x="373" y="974"/>
                </a:lnTo>
                <a:lnTo>
                  <a:pt x="373" y="972"/>
                </a:lnTo>
                <a:lnTo>
                  <a:pt x="373" y="970"/>
                </a:lnTo>
                <a:lnTo>
                  <a:pt x="371" y="970"/>
                </a:lnTo>
                <a:lnTo>
                  <a:pt x="370" y="970"/>
                </a:lnTo>
                <a:lnTo>
                  <a:pt x="368" y="970"/>
                </a:lnTo>
                <a:lnTo>
                  <a:pt x="368" y="968"/>
                </a:lnTo>
                <a:lnTo>
                  <a:pt x="366" y="968"/>
                </a:lnTo>
                <a:lnTo>
                  <a:pt x="366" y="966"/>
                </a:lnTo>
                <a:lnTo>
                  <a:pt x="366" y="964"/>
                </a:lnTo>
                <a:lnTo>
                  <a:pt x="366" y="962"/>
                </a:lnTo>
                <a:lnTo>
                  <a:pt x="364" y="960"/>
                </a:lnTo>
                <a:lnTo>
                  <a:pt x="364" y="959"/>
                </a:lnTo>
                <a:lnTo>
                  <a:pt x="364" y="957"/>
                </a:lnTo>
                <a:lnTo>
                  <a:pt x="362" y="955"/>
                </a:lnTo>
                <a:lnTo>
                  <a:pt x="362" y="953"/>
                </a:lnTo>
                <a:lnTo>
                  <a:pt x="360" y="951"/>
                </a:lnTo>
                <a:lnTo>
                  <a:pt x="358" y="949"/>
                </a:lnTo>
                <a:lnTo>
                  <a:pt x="360" y="949"/>
                </a:lnTo>
                <a:lnTo>
                  <a:pt x="360" y="947"/>
                </a:lnTo>
                <a:lnTo>
                  <a:pt x="360" y="945"/>
                </a:lnTo>
                <a:lnTo>
                  <a:pt x="360" y="944"/>
                </a:lnTo>
                <a:lnTo>
                  <a:pt x="360" y="942"/>
                </a:lnTo>
                <a:lnTo>
                  <a:pt x="360" y="940"/>
                </a:lnTo>
                <a:lnTo>
                  <a:pt x="358" y="938"/>
                </a:lnTo>
                <a:lnTo>
                  <a:pt x="356" y="936"/>
                </a:lnTo>
                <a:lnTo>
                  <a:pt x="355" y="936"/>
                </a:lnTo>
                <a:lnTo>
                  <a:pt x="355" y="934"/>
                </a:lnTo>
                <a:lnTo>
                  <a:pt x="353" y="934"/>
                </a:lnTo>
                <a:lnTo>
                  <a:pt x="351" y="932"/>
                </a:lnTo>
                <a:lnTo>
                  <a:pt x="351" y="930"/>
                </a:lnTo>
                <a:lnTo>
                  <a:pt x="351" y="929"/>
                </a:lnTo>
                <a:lnTo>
                  <a:pt x="351" y="927"/>
                </a:lnTo>
                <a:lnTo>
                  <a:pt x="349" y="925"/>
                </a:lnTo>
                <a:lnTo>
                  <a:pt x="349" y="925"/>
                </a:lnTo>
                <a:lnTo>
                  <a:pt x="347" y="925"/>
                </a:lnTo>
                <a:lnTo>
                  <a:pt x="345" y="923"/>
                </a:lnTo>
                <a:lnTo>
                  <a:pt x="345" y="921"/>
                </a:lnTo>
                <a:lnTo>
                  <a:pt x="343" y="919"/>
                </a:lnTo>
                <a:lnTo>
                  <a:pt x="341" y="919"/>
                </a:lnTo>
                <a:lnTo>
                  <a:pt x="341" y="917"/>
                </a:lnTo>
                <a:lnTo>
                  <a:pt x="340" y="917"/>
                </a:lnTo>
                <a:lnTo>
                  <a:pt x="338" y="917"/>
                </a:lnTo>
                <a:lnTo>
                  <a:pt x="336" y="917"/>
                </a:lnTo>
                <a:lnTo>
                  <a:pt x="334" y="915"/>
                </a:lnTo>
                <a:lnTo>
                  <a:pt x="334" y="914"/>
                </a:lnTo>
                <a:lnTo>
                  <a:pt x="332" y="912"/>
                </a:lnTo>
                <a:lnTo>
                  <a:pt x="330" y="912"/>
                </a:lnTo>
                <a:lnTo>
                  <a:pt x="328" y="910"/>
                </a:lnTo>
                <a:lnTo>
                  <a:pt x="326" y="910"/>
                </a:lnTo>
                <a:lnTo>
                  <a:pt x="325" y="910"/>
                </a:lnTo>
                <a:lnTo>
                  <a:pt x="323" y="908"/>
                </a:lnTo>
                <a:lnTo>
                  <a:pt x="321" y="906"/>
                </a:lnTo>
                <a:lnTo>
                  <a:pt x="321" y="904"/>
                </a:lnTo>
                <a:lnTo>
                  <a:pt x="319" y="904"/>
                </a:lnTo>
                <a:lnTo>
                  <a:pt x="315" y="902"/>
                </a:lnTo>
                <a:lnTo>
                  <a:pt x="313" y="899"/>
                </a:lnTo>
                <a:lnTo>
                  <a:pt x="310" y="897"/>
                </a:lnTo>
                <a:lnTo>
                  <a:pt x="308" y="897"/>
                </a:lnTo>
                <a:lnTo>
                  <a:pt x="300" y="895"/>
                </a:lnTo>
                <a:lnTo>
                  <a:pt x="296" y="895"/>
                </a:lnTo>
                <a:lnTo>
                  <a:pt x="291" y="893"/>
                </a:lnTo>
                <a:lnTo>
                  <a:pt x="287" y="891"/>
                </a:lnTo>
                <a:lnTo>
                  <a:pt x="281" y="889"/>
                </a:lnTo>
                <a:lnTo>
                  <a:pt x="278" y="887"/>
                </a:lnTo>
                <a:lnTo>
                  <a:pt x="266" y="885"/>
                </a:lnTo>
                <a:lnTo>
                  <a:pt x="263" y="885"/>
                </a:lnTo>
                <a:lnTo>
                  <a:pt x="257" y="884"/>
                </a:lnTo>
                <a:lnTo>
                  <a:pt x="248" y="880"/>
                </a:lnTo>
                <a:lnTo>
                  <a:pt x="242" y="880"/>
                </a:lnTo>
                <a:lnTo>
                  <a:pt x="236" y="880"/>
                </a:lnTo>
                <a:lnTo>
                  <a:pt x="231" y="878"/>
                </a:lnTo>
                <a:lnTo>
                  <a:pt x="227" y="878"/>
                </a:lnTo>
                <a:lnTo>
                  <a:pt x="223" y="878"/>
                </a:lnTo>
                <a:lnTo>
                  <a:pt x="221" y="878"/>
                </a:lnTo>
                <a:lnTo>
                  <a:pt x="218" y="876"/>
                </a:lnTo>
                <a:lnTo>
                  <a:pt x="216" y="876"/>
                </a:lnTo>
                <a:lnTo>
                  <a:pt x="214" y="874"/>
                </a:lnTo>
                <a:lnTo>
                  <a:pt x="212" y="874"/>
                </a:lnTo>
                <a:lnTo>
                  <a:pt x="208" y="874"/>
                </a:lnTo>
                <a:lnTo>
                  <a:pt x="206" y="874"/>
                </a:lnTo>
                <a:lnTo>
                  <a:pt x="204" y="874"/>
                </a:lnTo>
                <a:lnTo>
                  <a:pt x="201" y="870"/>
                </a:lnTo>
                <a:lnTo>
                  <a:pt x="197" y="870"/>
                </a:lnTo>
                <a:lnTo>
                  <a:pt x="191" y="869"/>
                </a:lnTo>
                <a:lnTo>
                  <a:pt x="189" y="869"/>
                </a:lnTo>
                <a:lnTo>
                  <a:pt x="184" y="869"/>
                </a:lnTo>
                <a:lnTo>
                  <a:pt x="180" y="867"/>
                </a:lnTo>
                <a:lnTo>
                  <a:pt x="173" y="865"/>
                </a:lnTo>
                <a:lnTo>
                  <a:pt x="165" y="863"/>
                </a:lnTo>
                <a:lnTo>
                  <a:pt x="163" y="863"/>
                </a:lnTo>
                <a:lnTo>
                  <a:pt x="158" y="861"/>
                </a:lnTo>
                <a:lnTo>
                  <a:pt x="154" y="861"/>
                </a:lnTo>
                <a:lnTo>
                  <a:pt x="152" y="861"/>
                </a:lnTo>
                <a:lnTo>
                  <a:pt x="150" y="861"/>
                </a:lnTo>
                <a:lnTo>
                  <a:pt x="148" y="859"/>
                </a:lnTo>
                <a:lnTo>
                  <a:pt x="146" y="861"/>
                </a:lnTo>
                <a:lnTo>
                  <a:pt x="144" y="859"/>
                </a:lnTo>
                <a:lnTo>
                  <a:pt x="143" y="859"/>
                </a:lnTo>
                <a:lnTo>
                  <a:pt x="141" y="859"/>
                </a:lnTo>
                <a:lnTo>
                  <a:pt x="139" y="859"/>
                </a:lnTo>
                <a:lnTo>
                  <a:pt x="137" y="859"/>
                </a:lnTo>
                <a:lnTo>
                  <a:pt x="135" y="859"/>
                </a:lnTo>
                <a:lnTo>
                  <a:pt x="133" y="859"/>
                </a:lnTo>
                <a:lnTo>
                  <a:pt x="129" y="857"/>
                </a:lnTo>
                <a:lnTo>
                  <a:pt x="126" y="855"/>
                </a:lnTo>
                <a:lnTo>
                  <a:pt x="124" y="855"/>
                </a:lnTo>
                <a:lnTo>
                  <a:pt x="122" y="854"/>
                </a:lnTo>
                <a:lnTo>
                  <a:pt x="120" y="854"/>
                </a:lnTo>
                <a:lnTo>
                  <a:pt x="118" y="854"/>
                </a:lnTo>
                <a:lnTo>
                  <a:pt x="118" y="852"/>
                </a:lnTo>
                <a:lnTo>
                  <a:pt x="114" y="852"/>
                </a:lnTo>
                <a:lnTo>
                  <a:pt x="111" y="850"/>
                </a:lnTo>
                <a:lnTo>
                  <a:pt x="109" y="850"/>
                </a:lnTo>
                <a:lnTo>
                  <a:pt x="107" y="850"/>
                </a:lnTo>
                <a:lnTo>
                  <a:pt x="103" y="848"/>
                </a:lnTo>
                <a:lnTo>
                  <a:pt x="101" y="848"/>
                </a:lnTo>
                <a:lnTo>
                  <a:pt x="98" y="846"/>
                </a:lnTo>
                <a:lnTo>
                  <a:pt x="96" y="846"/>
                </a:lnTo>
                <a:lnTo>
                  <a:pt x="94" y="844"/>
                </a:lnTo>
                <a:lnTo>
                  <a:pt x="92" y="844"/>
                </a:lnTo>
                <a:lnTo>
                  <a:pt x="88" y="842"/>
                </a:lnTo>
                <a:lnTo>
                  <a:pt x="84" y="842"/>
                </a:lnTo>
                <a:lnTo>
                  <a:pt x="83" y="840"/>
                </a:lnTo>
                <a:lnTo>
                  <a:pt x="81" y="840"/>
                </a:lnTo>
                <a:lnTo>
                  <a:pt x="77" y="839"/>
                </a:lnTo>
                <a:lnTo>
                  <a:pt x="75" y="839"/>
                </a:lnTo>
                <a:lnTo>
                  <a:pt x="73" y="839"/>
                </a:lnTo>
                <a:lnTo>
                  <a:pt x="69" y="837"/>
                </a:lnTo>
                <a:lnTo>
                  <a:pt x="68" y="837"/>
                </a:lnTo>
                <a:lnTo>
                  <a:pt x="68" y="835"/>
                </a:lnTo>
                <a:lnTo>
                  <a:pt x="66" y="835"/>
                </a:lnTo>
                <a:lnTo>
                  <a:pt x="64" y="835"/>
                </a:lnTo>
                <a:lnTo>
                  <a:pt x="64" y="835"/>
                </a:lnTo>
                <a:lnTo>
                  <a:pt x="62" y="833"/>
                </a:lnTo>
                <a:lnTo>
                  <a:pt x="60" y="831"/>
                </a:lnTo>
                <a:lnTo>
                  <a:pt x="58" y="831"/>
                </a:lnTo>
                <a:lnTo>
                  <a:pt x="56" y="831"/>
                </a:lnTo>
                <a:lnTo>
                  <a:pt x="53" y="829"/>
                </a:lnTo>
                <a:lnTo>
                  <a:pt x="49" y="827"/>
                </a:lnTo>
                <a:lnTo>
                  <a:pt x="49" y="827"/>
                </a:lnTo>
                <a:lnTo>
                  <a:pt x="49" y="825"/>
                </a:lnTo>
                <a:lnTo>
                  <a:pt x="45" y="825"/>
                </a:lnTo>
                <a:lnTo>
                  <a:pt x="41" y="824"/>
                </a:lnTo>
                <a:lnTo>
                  <a:pt x="38" y="822"/>
                </a:lnTo>
                <a:lnTo>
                  <a:pt x="36" y="822"/>
                </a:lnTo>
                <a:lnTo>
                  <a:pt x="34" y="820"/>
                </a:lnTo>
                <a:lnTo>
                  <a:pt x="32" y="820"/>
                </a:lnTo>
                <a:lnTo>
                  <a:pt x="30" y="820"/>
                </a:lnTo>
                <a:lnTo>
                  <a:pt x="30" y="818"/>
                </a:lnTo>
                <a:lnTo>
                  <a:pt x="28" y="818"/>
                </a:lnTo>
                <a:lnTo>
                  <a:pt x="26" y="818"/>
                </a:lnTo>
                <a:lnTo>
                  <a:pt x="24" y="816"/>
                </a:lnTo>
                <a:lnTo>
                  <a:pt x="23" y="816"/>
                </a:lnTo>
                <a:lnTo>
                  <a:pt x="21" y="814"/>
                </a:lnTo>
                <a:lnTo>
                  <a:pt x="19" y="812"/>
                </a:lnTo>
                <a:lnTo>
                  <a:pt x="17" y="812"/>
                </a:lnTo>
                <a:lnTo>
                  <a:pt x="13" y="812"/>
                </a:lnTo>
                <a:lnTo>
                  <a:pt x="11" y="810"/>
                </a:lnTo>
                <a:lnTo>
                  <a:pt x="11" y="809"/>
                </a:lnTo>
                <a:lnTo>
                  <a:pt x="9" y="809"/>
                </a:lnTo>
                <a:lnTo>
                  <a:pt x="8" y="809"/>
                </a:lnTo>
                <a:lnTo>
                  <a:pt x="4" y="807"/>
                </a:lnTo>
                <a:lnTo>
                  <a:pt x="2" y="807"/>
                </a:lnTo>
                <a:lnTo>
                  <a:pt x="2" y="803"/>
                </a:lnTo>
                <a:lnTo>
                  <a:pt x="2" y="803"/>
                </a:lnTo>
                <a:lnTo>
                  <a:pt x="2" y="801"/>
                </a:lnTo>
                <a:lnTo>
                  <a:pt x="2" y="799"/>
                </a:lnTo>
                <a:lnTo>
                  <a:pt x="2" y="797"/>
                </a:lnTo>
                <a:lnTo>
                  <a:pt x="2" y="795"/>
                </a:lnTo>
                <a:lnTo>
                  <a:pt x="2" y="795"/>
                </a:lnTo>
                <a:lnTo>
                  <a:pt x="2" y="793"/>
                </a:lnTo>
                <a:lnTo>
                  <a:pt x="2" y="792"/>
                </a:lnTo>
                <a:lnTo>
                  <a:pt x="4" y="790"/>
                </a:lnTo>
                <a:lnTo>
                  <a:pt x="4" y="790"/>
                </a:lnTo>
                <a:lnTo>
                  <a:pt x="4" y="788"/>
                </a:lnTo>
                <a:lnTo>
                  <a:pt x="4" y="786"/>
                </a:lnTo>
                <a:lnTo>
                  <a:pt x="6" y="786"/>
                </a:lnTo>
                <a:lnTo>
                  <a:pt x="8" y="786"/>
                </a:lnTo>
                <a:lnTo>
                  <a:pt x="9" y="784"/>
                </a:lnTo>
                <a:lnTo>
                  <a:pt x="9" y="782"/>
                </a:lnTo>
                <a:lnTo>
                  <a:pt x="9" y="780"/>
                </a:lnTo>
                <a:lnTo>
                  <a:pt x="8" y="778"/>
                </a:lnTo>
                <a:lnTo>
                  <a:pt x="6" y="777"/>
                </a:lnTo>
                <a:lnTo>
                  <a:pt x="4" y="777"/>
                </a:lnTo>
                <a:lnTo>
                  <a:pt x="2" y="778"/>
                </a:lnTo>
                <a:lnTo>
                  <a:pt x="2" y="777"/>
                </a:lnTo>
                <a:lnTo>
                  <a:pt x="2" y="775"/>
                </a:lnTo>
                <a:lnTo>
                  <a:pt x="2" y="773"/>
                </a:lnTo>
                <a:lnTo>
                  <a:pt x="2" y="771"/>
                </a:lnTo>
                <a:lnTo>
                  <a:pt x="2" y="769"/>
                </a:lnTo>
                <a:lnTo>
                  <a:pt x="2" y="767"/>
                </a:lnTo>
                <a:lnTo>
                  <a:pt x="2" y="765"/>
                </a:lnTo>
                <a:lnTo>
                  <a:pt x="2" y="763"/>
                </a:lnTo>
                <a:lnTo>
                  <a:pt x="2" y="763"/>
                </a:lnTo>
                <a:lnTo>
                  <a:pt x="0" y="763"/>
                </a:lnTo>
                <a:lnTo>
                  <a:pt x="2" y="762"/>
                </a:lnTo>
                <a:lnTo>
                  <a:pt x="2" y="760"/>
                </a:lnTo>
                <a:lnTo>
                  <a:pt x="2" y="758"/>
                </a:lnTo>
                <a:lnTo>
                  <a:pt x="2" y="758"/>
                </a:lnTo>
                <a:lnTo>
                  <a:pt x="2" y="756"/>
                </a:lnTo>
                <a:lnTo>
                  <a:pt x="4" y="754"/>
                </a:lnTo>
                <a:lnTo>
                  <a:pt x="4" y="752"/>
                </a:lnTo>
                <a:lnTo>
                  <a:pt x="4" y="750"/>
                </a:lnTo>
                <a:lnTo>
                  <a:pt x="6" y="750"/>
                </a:lnTo>
                <a:lnTo>
                  <a:pt x="6" y="747"/>
                </a:lnTo>
                <a:lnTo>
                  <a:pt x="6" y="745"/>
                </a:lnTo>
                <a:lnTo>
                  <a:pt x="4" y="745"/>
                </a:lnTo>
                <a:lnTo>
                  <a:pt x="6" y="743"/>
                </a:lnTo>
                <a:lnTo>
                  <a:pt x="4" y="739"/>
                </a:lnTo>
                <a:lnTo>
                  <a:pt x="4" y="737"/>
                </a:lnTo>
                <a:lnTo>
                  <a:pt x="2" y="735"/>
                </a:lnTo>
                <a:lnTo>
                  <a:pt x="2" y="732"/>
                </a:lnTo>
                <a:lnTo>
                  <a:pt x="2" y="730"/>
                </a:lnTo>
                <a:lnTo>
                  <a:pt x="2" y="728"/>
                </a:lnTo>
                <a:lnTo>
                  <a:pt x="2" y="726"/>
                </a:lnTo>
                <a:lnTo>
                  <a:pt x="4" y="726"/>
                </a:lnTo>
                <a:lnTo>
                  <a:pt x="4" y="724"/>
                </a:lnTo>
                <a:lnTo>
                  <a:pt x="6" y="724"/>
                </a:lnTo>
                <a:lnTo>
                  <a:pt x="2" y="722"/>
                </a:lnTo>
                <a:lnTo>
                  <a:pt x="2" y="720"/>
                </a:lnTo>
                <a:lnTo>
                  <a:pt x="4" y="718"/>
                </a:lnTo>
                <a:lnTo>
                  <a:pt x="6" y="718"/>
                </a:lnTo>
                <a:lnTo>
                  <a:pt x="6" y="717"/>
                </a:lnTo>
                <a:lnTo>
                  <a:pt x="6" y="715"/>
                </a:lnTo>
                <a:lnTo>
                  <a:pt x="8" y="713"/>
                </a:lnTo>
                <a:lnTo>
                  <a:pt x="8" y="711"/>
                </a:lnTo>
                <a:lnTo>
                  <a:pt x="6" y="709"/>
                </a:lnTo>
                <a:lnTo>
                  <a:pt x="6" y="707"/>
                </a:lnTo>
                <a:lnTo>
                  <a:pt x="6" y="705"/>
                </a:lnTo>
                <a:lnTo>
                  <a:pt x="8" y="705"/>
                </a:lnTo>
                <a:lnTo>
                  <a:pt x="9" y="707"/>
                </a:lnTo>
                <a:lnTo>
                  <a:pt x="11" y="707"/>
                </a:lnTo>
                <a:lnTo>
                  <a:pt x="13" y="707"/>
                </a:lnTo>
                <a:lnTo>
                  <a:pt x="13" y="705"/>
                </a:lnTo>
                <a:lnTo>
                  <a:pt x="15" y="705"/>
                </a:lnTo>
                <a:lnTo>
                  <a:pt x="15" y="703"/>
                </a:lnTo>
                <a:lnTo>
                  <a:pt x="15" y="702"/>
                </a:lnTo>
                <a:lnTo>
                  <a:pt x="17" y="702"/>
                </a:lnTo>
                <a:lnTo>
                  <a:pt x="19" y="702"/>
                </a:lnTo>
                <a:lnTo>
                  <a:pt x="21" y="702"/>
                </a:lnTo>
                <a:lnTo>
                  <a:pt x="23" y="702"/>
                </a:lnTo>
                <a:lnTo>
                  <a:pt x="23" y="700"/>
                </a:lnTo>
                <a:lnTo>
                  <a:pt x="24" y="700"/>
                </a:lnTo>
                <a:lnTo>
                  <a:pt x="26" y="698"/>
                </a:lnTo>
                <a:lnTo>
                  <a:pt x="28" y="696"/>
                </a:lnTo>
                <a:lnTo>
                  <a:pt x="30" y="694"/>
                </a:lnTo>
                <a:lnTo>
                  <a:pt x="30" y="692"/>
                </a:lnTo>
                <a:lnTo>
                  <a:pt x="32" y="692"/>
                </a:lnTo>
                <a:lnTo>
                  <a:pt x="34" y="690"/>
                </a:lnTo>
                <a:lnTo>
                  <a:pt x="36" y="690"/>
                </a:lnTo>
                <a:lnTo>
                  <a:pt x="38" y="690"/>
                </a:lnTo>
                <a:lnTo>
                  <a:pt x="39" y="688"/>
                </a:lnTo>
                <a:lnTo>
                  <a:pt x="41" y="690"/>
                </a:lnTo>
                <a:lnTo>
                  <a:pt x="41" y="692"/>
                </a:lnTo>
                <a:lnTo>
                  <a:pt x="43" y="692"/>
                </a:lnTo>
                <a:lnTo>
                  <a:pt x="43" y="690"/>
                </a:lnTo>
                <a:lnTo>
                  <a:pt x="43" y="688"/>
                </a:lnTo>
                <a:lnTo>
                  <a:pt x="41" y="687"/>
                </a:lnTo>
                <a:lnTo>
                  <a:pt x="41" y="685"/>
                </a:lnTo>
                <a:lnTo>
                  <a:pt x="41" y="683"/>
                </a:lnTo>
                <a:lnTo>
                  <a:pt x="41" y="681"/>
                </a:lnTo>
                <a:lnTo>
                  <a:pt x="41" y="679"/>
                </a:lnTo>
                <a:lnTo>
                  <a:pt x="43" y="677"/>
                </a:lnTo>
                <a:lnTo>
                  <a:pt x="45" y="677"/>
                </a:lnTo>
                <a:lnTo>
                  <a:pt x="47" y="677"/>
                </a:lnTo>
                <a:lnTo>
                  <a:pt x="49" y="679"/>
                </a:lnTo>
                <a:lnTo>
                  <a:pt x="49" y="681"/>
                </a:lnTo>
                <a:lnTo>
                  <a:pt x="49" y="681"/>
                </a:lnTo>
                <a:lnTo>
                  <a:pt x="51" y="679"/>
                </a:lnTo>
                <a:lnTo>
                  <a:pt x="51" y="677"/>
                </a:lnTo>
                <a:lnTo>
                  <a:pt x="51" y="675"/>
                </a:lnTo>
                <a:lnTo>
                  <a:pt x="53" y="673"/>
                </a:lnTo>
                <a:lnTo>
                  <a:pt x="53" y="672"/>
                </a:lnTo>
                <a:lnTo>
                  <a:pt x="53" y="670"/>
                </a:lnTo>
                <a:lnTo>
                  <a:pt x="54" y="670"/>
                </a:lnTo>
                <a:lnTo>
                  <a:pt x="56" y="668"/>
                </a:lnTo>
                <a:lnTo>
                  <a:pt x="58" y="668"/>
                </a:lnTo>
                <a:lnTo>
                  <a:pt x="60" y="668"/>
                </a:lnTo>
                <a:lnTo>
                  <a:pt x="62" y="668"/>
                </a:lnTo>
                <a:lnTo>
                  <a:pt x="62" y="666"/>
                </a:lnTo>
                <a:lnTo>
                  <a:pt x="64" y="664"/>
                </a:lnTo>
                <a:lnTo>
                  <a:pt x="64" y="662"/>
                </a:lnTo>
                <a:lnTo>
                  <a:pt x="64" y="660"/>
                </a:lnTo>
                <a:lnTo>
                  <a:pt x="66" y="658"/>
                </a:lnTo>
                <a:lnTo>
                  <a:pt x="66" y="657"/>
                </a:lnTo>
                <a:lnTo>
                  <a:pt x="64" y="657"/>
                </a:lnTo>
                <a:lnTo>
                  <a:pt x="66" y="655"/>
                </a:lnTo>
                <a:lnTo>
                  <a:pt x="66" y="653"/>
                </a:lnTo>
                <a:lnTo>
                  <a:pt x="68" y="653"/>
                </a:lnTo>
                <a:lnTo>
                  <a:pt x="69" y="651"/>
                </a:lnTo>
                <a:lnTo>
                  <a:pt x="71" y="649"/>
                </a:lnTo>
                <a:lnTo>
                  <a:pt x="73" y="649"/>
                </a:lnTo>
                <a:lnTo>
                  <a:pt x="75" y="647"/>
                </a:lnTo>
                <a:lnTo>
                  <a:pt x="79" y="645"/>
                </a:lnTo>
                <a:lnTo>
                  <a:pt x="81" y="642"/>
                </a:lnTo>
                <a:lnTo>
                  <a:pt x="83" y="640"/>
                </a:lnTo>
                <a:lnTo>
                  <a:pt x="83" y="636"/>
                </a:lnTo>
                <a:lnTo>
                  <a:pt x="84" y="634"/>
                </a:lnTo>
                <a:lnTo>
                  <a:pt x="86" y="630"/>
                </a:lnTo>
                <a:lnTo>
                  <a:pt x="88" y="628"/>
                </a:lnTo>
                <a:lnTo>
                  <a:pt x="88" y="627"/>
                </a:lnTo>
                <a:lnTo>
                  <a:pt x="88" y="625"/>
                </a:lnTo>
                <a:lnTo>
                  <a:pt x="88" y="623"/>
                </a:lnTo>
                <a:lnTo>
                  <a:pt x="88" y="621"/>
                </a:lnTo>
                <a:lnTo>
                  <a:pt x="90" y="619"/>
                </a:lnTo>
                <a:lnTo>
                  <a:pt x="94" y="617"/>
                </a:lnTo>
                <a:lnTo>
                  <a:pt x="94" y="615"/>
                </a:lnTo>
                <a:lnTo>
                  <a:pt x="94" y="613"/>
                </a:lnTo>
                <a:lnTo>
                  <a:pt x="94" y="612"/>
                </a:lnTo>
                <a:lnTo>
                  <a:pt x="92" y="612"/>
                </a:lnTo>
                <a:lnTo>
                  <a:pt x="92" y="610"/>
                </a:lnTo>
                <a:lnTo>
                  <a:pt x="94" y="608"/>
                </a:lnTo>
                <a:lnTo>
                  <a:pt x="94" y="606"/>
                </a:lnTo>
                <a:lnTo>
                  <a:pt x="96" y="604"/>
                </a:lnTo>
                <a:lnTo>
                  <a:pt x="98" y="598"/>
                </a:lnTo>
                <a:lnTo>
                  <a:pt x="98" y="597"/>
                </a:lnTo>
                <a:lnTo>
                  <a:pt x="99" y="595"/>
                </a:lnTo>
                <a:lnTo>
                  <a:pt x="99" y="593"/>
                </a:lnTo>
                <a:lnTo>
                  <a:pt x="99" y="591"/>
                </a:lnTo>
                <a:lnTo>
                  <a:pt x="99" y="589"/>
                </a:lnTo>
                <a:lnTo>
                  <a:pt x="99" y="587"/>
                </a:lnTo>
                <a:lnTo>
                  <a:pt x="99" y="585"/>
                </a:lnTo>
                <a:lnTo>
                  <a:pt x="99" y="583"/>
                </a:lnTo>
                <a:lnTo>
                  <a:pt x="109" y="555"/>
                </a:lnTo>
                <a:lnTo>
                  <a:pt x="113" y="552"/>
                </a:lnTo>
                <a:lnTo>
                  <a:pt x="113" y="537"/>
                </a:lnTo>
                <a:lnTo>
                  <a:pt x="118" y="523"/>
                </a:lnTo>
                <a:lnTo>
                  <a:pt x="118" y="522"/>
                </a:lnTo>
                <a:lnTo>
                  <a:pt x="116" y="512"/>
                </a:lnTo>
                <a:lnTo>
                  <a:pt x="122" y="508"/>
                </a:lnTo>
                <a:lnTo>
                  <a:pt x="120" y="505"/>
                </a:lnTo>
                <a:lnTo>
                  <a:pt x="128" y="501"/>
                </a:lnTo>
                <a:lnTo>
                  <a:pt x="126" y="493"/>
                </a:lnTo>
                <a:lnTo>
                  <a:pt x="133" y="493"/>
                </a:lnTo>
                <a:lnTo>
                  <a:pt x="131" y="488"/>
                </a:lnTo>
                <a:lnTo>
                  <a:pt x="133" y="486"/>
                </a:lnTo>
                <a:lnTo>
                  <a:pt x="137" y="486"/>
                </a:lnTo>
                <a:lnTo>
                  <a:pt x="139" y="478"/>
                </a:lnTo>
                <a:lnTo>
                  <a:pt x="141" y="478"/>
                </a:lnTo>
                <a:lnTo>
                  <a:pt x="141" y="475"/>
                </a:lnTo>
                <a:lnTo>
                  <a:pt x="141" y="473"/>
                </a:lnTo>
                <a:lnTo>
                  <a:pt x="143" y="473"/>
                </a:lnTo>
                <a:lnTo>
                  <a:pt x="143" y="471"/>
                </a:lnTo>
                <a:lnTo>
                  <a:pt x="144" y="469"/>
                </a:lnTo>
                <a:lnTo>
                  <a:pt x="144" y="469"/>
                </a:lnTo>
                <a:lnTo>
                  <a:pt x="146" y="469"/>
                </a:lnTo>
                <a:lnTo>
                  <a:pt x="148" y="469"/>
                </a:lnTo>
                <a:lnTo>
                  <a:pt x="146" y="467"/>
                </a:lnTo>
                <a:lnTo>
                  <a:pt x="146" y="465"/>
                </a:lnTo>
                <a:lnTo>
                  <a:pt x="146" y="463"/>
                </a:lnTo>
                <a:lnTo>
                  <a:pt x="148" y="462"/>
                </a:lnTo>
                <a:lnTo>
                  <a:pt x="148" y="460"/>
                </a:lnTo>
                <a:lnTo>
                  <a:pt x="146" y="458"/>
                </a:lnTo>
                <a:lnTo>
                  <a:pt x="146" y="456"/>
                </a:lnTo>
                <a:lnTo>
                  <a:pt x="144" y="456"/>
                </a:lnTo>
                <a:lnTo>
                  <a:pt x="144" y="454"/>
                </a:lnTo>
                <a:lnTo>
                  <a:pt x="143" y="454"/>
                </a:lnTo>
                <a:lnTo>
                  <a:pt x="141" y="452"/>
                </a:lnTo>
                <a:lnTo>
                  <a:pt x="143" y="452"/>
                </a:lnTo>
                <a:lnTo>
                  <a:pt x="144" y="452"/>
                </a:lnTo>
                <a:lnTo>
                  <a:pt x="144" y="450"/>
                </a:lnTo>
                <a:lnTo>
                  <a:pt x="144" y="452"/>
                </a:lnTo>
                <a:lnTo>
                  <a:pt x="146" y="452"/>
                </a:lnTo>
                <a:lnTo>
                  <a:pt x="148" y="454"/>
                </a:lnTo>
                <a:lnTo>
                  <a:pt x="148" y="456"/>
                </a:lnTo>
                <a:lnTo>
                  <a:pt x="150" y="454"/>
                </a:lnTo>
                <a:lnTo>
                  <a:pt x="150" y="452"/>
                </a:lnTo>
                <a:lnTo>
                  <a:pt x="150" y="450"/>
                </a:lnTo>
                <a:lnTo>
                  <a:pt x="150" y="448"/>
                </a:lnTo>
                <a:lnTo>
                  <a:pt x="152" y="450"/>
                </a:lnTo>
                <a:lnTo>
                  <a:pt x="154" y="450"/>
                </a:lnTo>
                <a:lnTo>
                  <a:pt x="156" y="448"/>
                </a:lnTo>
                <a:lnTo>
                  <a:pt x="154" y="447"/>
                </a:lnTo>
                <a:lnTo>
                  <a:pt x="154" y="445"/>
                </a:lnTo>
                <a:lnTo>
                  <a:pt x="156" y="443"/>
                </a:lnTo>
                <a:lnTo>
                  <a:pt x="156" y="441"/>
                </a:lnTo>
                <a:lnTo>
                  <a:pt x="158" y="439"/>
                </a:lnTo>
                <a:lnTo>
                  <a:pt x="158" y="437"/>
                </a:lnTo>
                <a:lnTo>
                  <a:pt x="158" y="435"/>
                </a:lnTo>
                <a:lnTo>
                  <a:pt x="158" y="433"/>
                </a:lnTo>
                <a:lnTo>
                  <a:pt x="159" y="433"/>
                </a:lnTo>
                <a:lnTo>
                  <a:pt x="161" y="435"/>
                </a:lnTo>
                <a:lnTo>
                  <a:pt x="161" y="437"/>
                </a:lnTo>
                <a:lnTo>
                  <a:pt x="163" y="437"/>
                </a:lnTo>
                <a:lnTo>
                  <a:pt x="165" y="435"/>
                </a:lnTo>
                <a:lnTo>
                  <a:pt x="167" y="435"/>
                </a:lnTo>
                <a:lnTo>
                  <a:pt x="169" y="435"/>
                </a:lnTo>
                <a:lnTo>
                  <a:pt x="169" y="433"/>
                </a:lnTo>
                <a:lnTo>
                  <a:pt x="171" y="433"/>
                </a:lnTo>
                <a:lnTo>
                  <a:pt x="173" y="433"/>
                </a:lnTo>
                <a:lnTo>
                  <a:pt x="174" y="433"/>
                </a:lnTo>
                <a:lnTo>
                  <a:pt x="176" y="433"/>
                </a:lnTo>
                <a:lnTo>
                  <a:pt x="176" y="433"/>
                </a:lnTo>
                <a:lnTo>
                  <a:pt x="178" y="435"/>
                </a:lnTo>
                <a:lnTo>
                  <a:pt x="178" y="433"/>
                </a:lnTo>
                <a:lnTo>
                  <a:pt x="178" y="433"/>
                </a:lnTo>
                <a:lnTo>
                  <a:pt x="178" y="432"/>
                </a:lnTo>
                <a:lnTo>
                  <a:pt x="180" y="430"/>
                </a:lnTo>
                <a:lnTo>
                  <a:pt x="182" y="430"/>
                </a:lnTo>
                <a:lnTo>
                  <a:pt x="184" y="430"/>
                </a:lnTo>
                <a:lnTo>
                  <a:pt x="186" y="430"/>
                </a:lnTo>
                <a:lnTo>
                  <a:pt x="188" y="430"/>
                </a:lnTo>
                <a:lnTo>
                  <a:pt x="188" y="428"/>
                </a:lnTo>
                <a:lnTo>
                  <a:pt x="186" y="426"/>
                </a:lnTo>
                <a:lnTo>
                  <a:pt x="186" y="424"/>
                </a:lnTo>
                <a:lnTo>
                  <a:pt x="186" y="422"/>
                </a:lnTo>
                <a:lnTo>
                  <a:pt x="184" y="422"/>
                </a:lnTo>
                <a:lnTo>
                  <a:pt x="182" y="422"/>
                </a:lnTo>
                <a:lnTo>
                  <a:pt x="180" y="420"/>
                </a:lnTo>
                <a:lnTo>
                  <a:pt x="178" y="418"/>
                </a:lnTo>
                <a:lnTo>
                  <a:pt x="174" y="417"/>
                </a:lnTo>
                <a:lnTo>
                  <a:pt x="171" y="415"/>
                </a:lnTo>
                <a:lnTo>
                  <a:pt x="171" y="413"/>
                </a:lnTo>
                <a:lnTo>
                  <a:pt x="171" y="411"/>
                </a:lnTo>
                <a:lnTo>
                  <a:pt x="171" y="409"/>
                </a:lnTo>
                <a:lnTo>
                  <a:pt x="171" y="405"/>
                </a:lnTo>
                <a:lnTo>
                  <a:pt x="171" y="403"/>
                </a:lnTo>
                <a:lnTo>
                  <a:pt x="169" y="403"/>
                </a:lnTo>
                <a:lnTo>
                  <a:pt x="169" y="400"/>
                </a:lnTo>
                <a:lnTo>
                  <a:pt x="171" y="398"/>
                </a:lnTo>
                <a:lnTo>
                  <a:pt x="173" y="400"/>
                </a:lnTo>
                <a:lnTo>
                  <a:pt x="174" y="398"/>
                </a:lnTo>
                <a:lnTo>
                  <a:pt x="176" y="396"/>
                </a:lnTo>
                <a:lnTo>
                  <a:pt x="176" y="394"/>
                </a:lnTo>
                <a:lnTo>
                  <a:pt x="174" y="394"/>
                </a:lnTo>
                <a:lnTo>
                  <a:pt x="173" y="392"/>
                </a:lnTo>
                <a:lnTo>
                  <a:pt x="173" y="390"/>
                </a:lnTo>
                <a:lnTo>
                  <a:pt x="169" y="388"/>
                </a:lnTo>
                <a:lnTo>
                  <a:pt x="169" y="388"/>
                </a:lnTo>
                <a:lnTo>
                  <a:pt x="169" y="387"/>
                </a:lnTo>
                <a:lnTo>
                  <a:pt x="171" y="387"/>
                </a:lnTo>
                <a:lnTo>
                  <a:pt x="173" y="387"/>
                </a:lnTo>
                <a:lnTo>
                  <a:pt x="174" y="387"/>
                </a:lnTo>
                <a:lnTo>
                  <a:pt x="176" y="385"/>
                </a:lnTo>
                <a:lnTo>
                  <a:pt x="176" y="383"/>
                </a:lnTo>
                <a:lnTo>
                  <a:pt x="176" y="381"/>
                </a:lnTo>
                <a:lnTo>
                  <a:pt x="176" y="379"/>
                </a:lnTo>
                <a:lnTo>
                  <a:pt x="176" y="377"/>
                </a:lnTo>
                <a:lnTo>
                  <a:pt x="176" y="375"/>
                </a:lnTo>
                <a:lnTo>
                  <a:pt x="174" y="373"/>
                </a:lnTo>
                <a:lnTo>
                  <a:pt x="173" y="372"/>
                </a:lnTo>
                <a:lnTo>
                  <a:pt x="173" y="370"/>
                </a:lnTo>
                <a:lnTo>
                  <a:pt x="171" y="370"/>
                </a:lnTo>
                <a:lnTo>
                  <a:pt x="171" y="368"/>
                </a:lnTo>
                <a:lnTo>
                  <a:pt x="169" y="368"/>
                </a:lnTo>
                <a:lnTo>
                  <a:pt x="167" y="366"/>
                </a:lnTo>
                <a:lnTo>
                  <a:pt x="165" y="366"/>
                </a:lnTo>
                <a:lnTo>
                  <a:pt x="163" y="366"/>
                </a:lnTo>
                <a:lnTo>
                  <a:pt x="161" y="366"/>
                </a:lnTo>
                <a:lnTo>
                  <a:pt x="159" y="364"/>
                </a:lnTo>
                <a:lnTo>
                  <a:pt x="159" y="362"/>
                </a:lnTo>
                <a:lnTo>
                  <a:pt x="159" y="360"/>
                </a:lnTo>
                <a:lnTo>
                  <a:pt x="161" y="358"/>
                </a:lnTo>
                <a:lnTo>
                  <a:pt x="163" y="357"/>
                </a:lnTo>
                <a:lnTo>
                  <a:pt x="163" y="355"/>
                </a:lnTo>
                <a:lnTo>
                  <a:pt x="163" y="353"/>
                </a:lnTo>
                <a:lnTo>
                  <a:pt x="163" y="351"/>
                </a:lnTo>
                <a:lnTo>
                  <a:pt x="161" y="351"/>
                </a:lnTo>
                <a:lnTo>
                  <a:pt x="161" y="349"/>
                </a:lnTo>
                <a:lnTo>
                  <a:pt x="161" y="347"/>
                </a:lnTo>
                <a:lnTo>
                  <a:pt x="161" y="345"/>
                </a:lnTo>
                <a:lnTo>
                  <a:pt x="161" y="343"/>
                </a:lnTo>
                <a:lnTo>
                  <a:pt x="159" y="343"/>
                </a:lnTo>
                <a:lnTo>
                  <a:pt x="158" y="343"/>
                </a:lnTo>
                <a:lnTo>
                  <a:pt x="156" y="341"/>
                </a:lnTo>
                <a:lnTo>
                  <a:pt x="156" y="340"/>
                </a:lnTo>
                <a:lnTo>
                  <a:pt x="154" y="340"/>
                </a:lnTo>
                <a:lnTo>
                  <a:pt x="154" y="338"/>
                </a:lnTo>
                <a:lnTo>
                  <a:pt x="154" y="336"/>
                </a:lnTo>
                <a:lnTo>
                  <a:pt x="156" y="334"/>
                </a:lnTo>
                <a:lnTo>
                  <a:pt x="156" y="332"/>
                </a:lnTo>
                <a:lnTo>
                  <a:pt x="154" y="330"/>
                </a:lnTo>
                <a:lnTo>
                  <a:pt x="152" y="330"/>
                </a:lnTo>
                <a:lnTo>
                  <a:pt x="152" y="328"/>
                </a:lnTo>
                <a:lnTo>
                  <a:pt x="150" y="326"/>
                </a:lnTo>
                <a:lnTo>
                  <a:pt x="150" y="325"/>
                </a:lnTo>
                <a:lnTo>
                  <a:pt x="150" y="323"/>
                </a:lnTo>
                <a:lnTo>
                  <a:pt x="152" y="321"/>
                </a:lnTo>
                <a:lnTo>
                  <a:pt x="154" y="321"/>
                </a:lnTo>
                <a:lnTo>
                  <a:pt x="154" y="319"/>
                </a:lnTo>
                <a:lnTo>
                  <a:pt x="156" y="319"/>
                </a:lnTo>
                <a:lnTo>
                  <a:pt x="156" y="317"/>
                </a:lnTo>
                <a:lnTo>
                  <a:pt x="156" y="315"/>
                </a:lnTo>
                <a:lnTo>
                  <a:pt x="154" y="315"/>
                </a:lnTo>
                <a:lnTo>
                  <a:pt x="154" y="313"/>
                </a:lnTo>
                <a:lnTo>
                  <a:pt x="154" y="311"/>
                </a:lnTo>
                <a:lnTo>
                  <a:pt x="156" y="310"/>
                </a:lnTo>
                <a:lnTo>
                  <a:pt x="158" y="310"/>
                </a:lnTo>
                <a:lnTo>
                  <a:pt x="161" y="308"/>
                </a:lnTo>
                <a:lnTo>
                  <a:pt x="161" y="306"/>
                </a:lnTo>
                <a:lnTo>
                  <a:pt x="161" y="302"/>
                </a:lnTo>
                <a:lnTo>
                  <a:pt x="161" y="300"/>
                </a:lnTo>
                <a:lnTo>
                  <a:pt x="163" y="300"/>
                </a:lnTo>
                <a:lnTo>
                  <a:pt x="163" y="298"/>
                </a:lnTo>
                <a:lnTo>
                  <a:pt x="165" y="298"/>
                </a:lnTo>
                <a:lnTo>
                  <a:pt x="163" y="296"/>
                </a:lnTo>
                <a:lnTo>
                  <a:pt x="163" y="295"/>
                </a:lnTo>
                <a:lnTo>
                  <a:pt x="163" y="293"/>
                </a:lnTo>
                <a:lnTo>
                  <a:pt x="165" y="293"/>
                </a:lnTo>
                <a:lnTo>
                  <a:pt x="167" y="291"/>
                </a:lnTo>
                <a:lnTo>
                  <a:pt x="169" y="289"/>
                </a:lnTo>
                <a:lnTo>
                  <a:pt x="169" y="287"/>
                </a:lnTo>
                <a:lnTo>
                  <a:pt x="169" y="285"/>
                </a:lnTo>
                <a:lnTo>
                  <a:pt x="169" y="283"/>
                </a:lnTo>
                <a:lnTo>
                  <a:pt x="171" y="281"/>
                </a:lnTo>
                <a:lnTo>
                  <a:pt x="173" y="281"/>
                </a:lnTo>
                <a:lnTo>
                  <a:pt x="173" y="280"/>
                </a:lnTo>
                <a:lnTo>
                  <a:pt x="173" y="278"/>
                </a:lnTo>
                <a:lnTo>
                  <a:pt x="173" y="276"/>
                </a:lnTo>
                <a:lnTo>
                  <a:pt x="174" y="274"/>
                </a:lnTo>
                <a:lnTo>
                  <a:pt x="174" y="272"/>
                </a:lnTo>
                <a:lnTo>
                  <a:pt x="174" y="270"/>
                </a:lnTo>
                <a:lnTo>
                  <a:pt x="173" y="268"/>
                </a:lnTo>
                <a:lnTo>
                  <a:pt x="174" y="266"/>
                </a:lnTo>
                <a:lnTo>
                  <a:pt x="174" y="265"/>
                </a:lnTo>
                <a:lnTo>
                  <a:pt x="174" y="263"/>
                </a:lnTo>
                <a:lnTo>
                  <a:pt x="176" y="261"/>
                </a:lnTo>
                <a:lnTo>
                  <a:pt x="176" y="259"/>
                </a:lnTo>
                <a:lnTo>
                  <a:pt x="178" y="259"/>
                </a:lnTo>
                <a:lnTo>
                  <a:pt x="178" y="257"/>
                </a:lnTo>
                <a:lnTo>
                  <a:pt x="180" y="255"/>
                </a:lnTo>
                <a:lnTo>
                  <a:pt x="182" y="253"/>
                </a:lnTo>
                <a:lnTo>
                  <a:pt x="182" y="253"/>
                </a:lnTo>
                <a:lnTo>
                  <a:pt x="184" y="251"/>
                </a:lnTo>
                <a:lnTo>
                  <a:pt x="184" y="250"/>
                </a:lnTo>
                <a:lnTo>
                  <a:pt x="184" y="248"/>
                </a:lnTo>
                <a:lnTo>
                  <a:pt x="184" y="246"/>
                </a:lnTo>
                <a:lnTo>
                  <a:pt x="184" y="244"/>
                </a:lnTo>
                <a:lnTo>
                  <a:pt x="184" y="242"/>
                </a:lnTo>
                <a:lnTo>
                  <a:pt x="184" y="240"/>
                </a:lnTo>
                <a:lnTo>
                  <a:pt x="184" y="238"/>
                </a:lnTo>
                <a:lnTo>
                  <a:pt x="182" y="238"/>
                </a:lnTo>
                <a:lnTo>
                  <a:pt x="180" y="236"/>
                </a:lnTo>
                <a:lnTo>
                  <a:pt x="180" y="235"/>
                </a:lnTo>
                <a:lnTo>
                  <a:pt x="182" y="233"/>
                </a:lnTo>
                <a:lnTo>
                  <a:pt x="180" y="231"/>
                </a:lnTo>
                <a:lnTo>
                  <a:pt x="180" y="229"/>
                </a:lnTo>
                <a:lnTo>
                  <a:pt x="178" y="225"/>
                </a:lnTo>
                <a:lnTo>
                  <a:pt x="178" y="223"/>
                </a:lnTo>
                <a:lnTo>
                  <a:pt x="176" y="221"/>
                </a:lnTo>
                <a:lnTo>
                  <a:pt x="176" y="220"/>
                </a:lnTo>
                <a:lnTo>
                  <a:pt x="176" y="218"/>
                </a:lnTo>
                <a:lnTo>
                  <a:pt x="176" y="216"/>
                </a:lnTo>
                <a:lnTo>
                  <a:pt x="176" y="214"/>
                </a:lnTo>
                <a:lnTo>
                  <a:pt x="174" y="214"/>
                </a:lnTo>
                <a:lnTo>
                  <a:pt x="174" y="212"/>
                </a:lnTo>
                <a:lnTo>
                  <a:pt x="173" y="210"/>
                </a:lnTo>
                <a:lnTo>
                  <a:pt x="173" y="210"/>
                </a:lnTo>
                <a:lnTo>
                  <a:pt x="173" y="208"/>
                </a:lnTo>
                <a:lnTo>
                  <a:pt x="174" y="206"/>
                </a:lnTo>
                <a:lnTo>
                  <a:pt x="174" y="205"/>
                </a:lnTo>
                <a:lnTo>
                  <a:pt x="176" y="205"/>
                </a:lnTo>
                <a:lnTo>
                  <a:pt x="176" y="203"/>
                </a:lnTo>
                <a:lnTo>
                  <a:pt x="178" y="203"/>
                </a:lnTo>
                <a:lnTo>
                  <a:pt x="180" y="203"/>
                </a:lnTo>
                <a:lnTo>
                  <a:pt x="182" y="201"/>
                </a:lnTo>
                <a:lnTo>
                  <a:pt x="184" y="199"/>
                </a:lnTo>
                <a:lnTo>
                  <a:pt x="184" y="197"/>
                </a:lnTo>
                <a:lnTo>
                  <a:pt x="184" y="195"/>
                </a:lnTo>
                <a:lnTo>
                  <a:pt x="186" y="195"/>
                </a:lnTo>
                <a:lnTo>
                  <a:pt x="188" y="195"/>
                </a:lnTo>
                <a:lnTo>
                  <a:pt x="189" y="193"/>
                </a:lnTo>
                <a:lnTo>
                  <a:pt x="191" y="191"/>
                </a:lnTo>
                <a:lnTo>
                  <a:pt x="191" y="190"/>
                </a:lnTo>
                <a:lnTo>
                  <a:pt x="191" y="188"/>
                </a:lnTo>
                <a:lnTo>
                  <a:pt x="191" y="186"/>
                </a:lnTo>
                <a:lnTo>
                  <a:pt x="193" y="184"/>
                </a:lnTo>
                <a:lnTo>
                  <a:pt x="195" y="184"/>
                </a:lnTo>
                <a:lnTo>
                  <a:pt x="197" y="182"/>
                </a:lnTo>
                <a:lnTo>
                  <a:pt x="201" y="182"/>
                </a:lnTo>
                <a:lnTo>
                  <a:pt x="203" y="180"/>
                </a:lnTo>
                <a:lnTo>
                  <a:pt x="203" y="178"/>
                </a:lnTo>
                <a:lnTo>
                  <a:pt x="203" y="176"/>
                </a:lnTo>
                <a:lnTo>
                  <a:pt x="203" y="175"/>
                </a:lnTo>
                <a:lnTo>
                  <a:pt x="203" y="173"/>
                </a:lnTo>
                <a:lnTo>
                  <a:pt x="203" y="171"/>
                </a:lnTo>
                <a:lnTo>
                  <a:pt x="203" y="169"/>
                </a:lnTo>
                <a:lnTo>
                  <a:pt x="204" y="167"/>
                </a:lnTo>
                <a:lnTo>
                  <a:pt x="206" y="167"/>
                </a:lnTo>
                <a:lnTo>
                  <a:pt x="206" y="165"/>
                </a:lnTo>
                <a:lnTo>
                  <a:pt x="208" y="165"/>
                </a:lnTo>
                <a:lnTo>
                  <a:pt x="208" y="165"/>
                </a:lnTo>
                <a:lnTo>
                  <a:pt x="210" y="161"/>
                </a:lnTo>
                <a:lnTo>
                  <a:pt x="214" y="158"/>
                </a:lnTo>
                <a:lnTo>
                  <a:pt x="216" y="154"/>
                </a:lnTo>
                <a:lnTo>
                  <a:pt x="219" y="152"/>
                </a:lnTo>
                <a:lnTo>
                  <a:pt x="221" y="150"/>
                </a:lnTo>
                <a:lnTo>
                  <a:pt x="223" y="150"/>
                </a:lnTo>
                <a:lnTo>
                  <a:pt x="225" y="150"/>
                </a:lnTo>
                <a:lnTo>
                  <a:pt x="227" y="148"/>
                </a:lnTo>
                <a:lnTo>
                  <a:pt x="229" y="146"/>
                </a:lnTo>
                <a:lnTo>
                  <a:pt x="231" y="146"/>
                </a:lnTo>
                <a:lnTo>
                  <a:pt x="233" y="145"/>
                </a:lnTo>
                <a:lnTo>
                  <a:pt x="233" y="143"/>
                </a:lnTo>
                <a:lnTo>
                  <a:pt x="233" y="141"/>
                </a:lnTo>
                <a:lnTo>
                  <a:pt x="234" y="139"/>
                </a:lnTo>
                <a:lnTo>
                  <a:pt x="234" y="137"/>
                </a:lnTo>
                <a:lnTo>
                  <a:pt x="236" y="137"/>
                </a:lnTo>
                <a:lnTo>
                  <a:pt x="238" y="135"/>
                </a:lnTo>
                <a:lnTo>
                  <a:pt x="240" y="133"/>
                </a:lnTo>
                <a:lnTo>
                  <a:pt x="240" y="131"/>
                </a:lnTo>
                <a:lnTo>
                  <a:pt x="238" y="130"/>
                </a:lnTo>
                <a:lnTo>
                  <a:pt x="240" y="128"/>
                </a:lnTo>
                <a:lnTo>
                  <a:pt x="240" y="126"/>
                </a:lnTo>
                <a:lnTo>
                  <a:pt x="240" y="124"/>
                </a:lnTo>
                <a:lnTo>
                  <a:pt x="240" y="122"/>
                </a:lnTo>
                <a:lnTo>
                  <a:pt x="242" y="120"/>
                </a:lnTo>
                <a:lnTo>
                  <a:pt x="244" y="118"/>
                </a:lnTo>
                <a:lnTo>
                  <a:pt x="244" y="116"/>
                </a:lnTo>
                <a:lnTo>
                  <a:pt x="244" y="115"/>
                </a:lnTo>
                <a:lnTo>
                  <a:pt x="246" y="115"/>
                </a:lnTo>
                <a:lnTo>
                  <a:pt x="246" y="113"/>
                </a:lnTo>
                <a:lnTo>
                  <a:pt x="248" y="113"/>
                </a:lnTo>
                <a:lnTo>
                  <a:pt x="250" y="111"/>
                </a:lnTo>
                <a:lnTo>
                  <a:pt x="250" y="109"/>
                </a:lnTo>
                <a:lnTo>
                  <a:pt x="251" y="109"/>
                </a:lnTo>
                <a:lnTo>
                  <a:pt x="251" y="107"/>
                </a:lnTo>
                <a:lnTo>
                  <a:pt x="253" y="105"/>
                </a:lnTo>
                <a:lnTo>
                  <a:pt x="255" y="103"/>
                </a:lnTo>
                <a:lnTo>
                  <a:pt x="257" y="103"/>
                </a:lnTo>
                <a:lnTo>
                  <a:pt x="257" y="101"/>
                </a:lnTo>
                <a:lnTo>
                  <a:pt x="259" y="100"/>
                </a:lnTo>
                <a:lnTo>
                  <a:pt x="263" y="98"/>
                </a:lnTo>
                <a:lnTo>
                  <a:pt x="266" y="96"/>
                </a:lnTo>
                <a:lnTo>
                  <a:pt x="268" y="94"/>
                </a:lnTo>
                <a:lnTo>
                  <a:pt x="272" y="94"/>
                </a:lnTo>
                <a:lnTo>
                  <a:pt x="274" y="92"/>
                </a:lnTo>
                <a:lnTo>
                  <a:pt x="274" y="90"/>
                </a:lnTo>
                <a:lnTo>
                  <a:pt x="276" y="88"/>
                </a:lnTo>
                <a:lnTo>
                  <a:pt x="278" y="86"/>
                </a:lnTo>
                <a:lnTo>
                  <a:pt x="278" y="85"/>
                </a:lnTo>
                <a:lnTo>
                  <a:pt x="280" y="83"/>
                </a:lnTo>
                <a:lnTo>
                  <a:pt x="280" y="81"/>
                </a:lnTo>
                <a:lnTo>
                  <a:pt x="281" y="79"/>
                </a:lnTo>
                <a:lnTo>
                  <a:pt x="281" y="77"/>
                </a:lnTo>
                <a:lnTo>
                  <a:pt x="281" y="75"/>
                </a:lnTo>
                <a:lnTo>
                  <a:pt x="283" y="75"/>
                </a:lnTo>
                <a:lnTo>
                  <a:pt x="285" y="73"/>
                </a:lnTo>
                <a:lnTo>
                  <a:pt x="287" y="73"/>
                </a:lnTo>
                <a:lnTo>
                  <a:pt x="287" y="71"/>
                </a:lnTo>
                <a:lnTo>
                  <a:pt x="287" y="70"/>
                </a:lnTo>
                <a:lnTo>
                  <a:pt x="289" y="68"/>
                </a:lnTo>
                <a:lnTo>
                  <a:pt x="289" y="66"/>
                </a:lnTo>
                <a:lnTo>
                  <a:pt x="289" y="64"/>
                </a:lnTo>
                <a:lnTo>
                  <a:pt x="291" y="62"/>
                </a:lnTo>
                <a:lnTo>
                  <a:pt x="293" y="60"/>
                </a:lnTo>
                <a:lnTo>
                  <a:pt x="295" y="56"/>
                </a:lnTo>
                <a:lnTo>
                  <a:pt x="295" y="55"/>
                </a:lnTo>
                <a:lnTo>
                  <a:pt x="296" y="53"/>
                </a:lnTo>
                <a:lnTo>
                  <a:pt x="296" y="51"/>
                </a:lnTo>
                <a:lnTo>
                  <a:pt x="298" y="49"/>
                </a:lnTo>
                <a:lnTo>
                  <a:pt x="298" y="47"/>
                </a:lnTo>
                <a:lnTo>
                  <a:pt x="298" y="45"/>
                </a:lnTo>
                <a:lnTo>
                  <a:pt x="298" y="43"/>
                </a:lnTo>
                <a:lnTo>
                  <a:pt x="300" y="41"/>
                </a:lnTo>
                <a:lnTo>
                  <a:pt x="302" y="41"/>
                </a:lnTo>
                <a:lnTo>
                  <a:pt x="304" y="40"/>
                </a:lnTo>
                <a:lnTo>
                  <a:pt x="306" y="40"/>
                </a:lnTo>
                <a:lnTo>
                  <a:pt x="306" y="38"/>
                </a:lnTo>
                <a:lnTo>
                  <a:pt x="306" y="36"/>
                </a:lnTo>
                <a:lnTo>
                  <a:pt x="306" y="34"/>
                </a:lnTo>
                <a:lnTo>
                  <a:pt x="308" y="32"/>
                </a:lnTo>
                <a:lnTo>
                  <a:pt x="310" y="32"/>
                </a:lnTo>
                <a:lnTo>
                  <a:pt x="311" y="30"/>
                </a:lnTo>
                <a:lnTo>
                  <a:pt x="313" y="30"/>
                </a:lnTo>
                <a:lnTo>
                  <a:pt x="313" y="30"/>
                </a:lnTo>
                <a:lnTo>
                  <a:pt x="315" y="30"/>
                </a:lnTo>
                <a:lnTo>
                  <a:pt x="317" y="28"/>
                </a:lnTo>
                <a:lnTo>
                  <a:pt x="319" y="28"/>
                </a:lnTo>
                <a:lnTo>
                  <a:pt x="321" y="26"/>
                </a:lnTo>
                <a:lnTo>
                  <a:pt x="323" y="26"/>
                </a:lnTo>
                <a:lnTo>
                  <a:pt x="325" y="26"/>
                </a:lnTo>
                <a:lnTo>
                  <a:pt x="325" y="25"/>
                </a:lnTo>
                <a:lnTo>
                  <a:pt x="326" y="25"/>
                </a:lnTo>
                <a:lnTo>
                  <a:pt x="330" y="23"/>
                </a:lnTo>
                <a:lnTo>
                  <a:pt x="334" y="15"/>
                </a:lnTo>
                <a:lnTo>
                  <a:pt x="334" y="10"/>
                </a:lnTo>
                <a:lnTo>
                  <a:pt x="338" y="8"/>
                </a:lnTo>
                <a:lnTo>
                  <a:pt x="340" y="2"/>
                </a:lnTo>
                <a:lnTo>
                  <a:pt x="340" y="0"/>
                </a:lnTo>
                <a:lnTo>
                  <a:pt x="340" y="2"/>
                </a:lnTo>
                <a:lnTo>
                  <a:pt x="341" y="4"/>
                </a:lnTo>
                <a:lnTo>
                  <a:pt x="351" y="8"/>
                </a:lnTo>
                <a:lnTo>
                  <a:pt x="356" y="11"/>
                </a:lnTo>
                <a:lnTo>
                  <a:pt x="362" y="15"/>
                </a:lnTo>
                <a:lnTo>
                  <a:pt x="370" y="23"/>
                </a:lnTo>
                <a:lnTo>
                  <a:pt x="370" y="23"/>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115"/>
          <p:cNvSpPr>
            <a:spLocks/>
          </p:cNvSpPr>
          <p:nvPr/>
        </p:nvSpPr>
        <p:spPr bwMode="auto">
          <a:xfrm>
            <a:off x="6707591" y="5700713"/>
            <a:ext cx="1408112" cy="738188"/>
          </a:xfrm>
          <a:custGeom>
            <a:avLst/>
            <a:gdLst>
              <a:gd name="T0" fmla="*/ 773 w 887"/>
              <a:gd name="T1" fmla="*/ 17 h 465"/>
              <a:gd name="T2" fmla="*/ 767 w 887"/>
              <a:gd name="T3" fmla="*/ 47 h 465"/>
              <a:gd name="T4" fmla="*/ 776 w 887"/>
              <a:gd name="T5" fmla="*/ 49 h 465"/>
              <a:gd name="T6" fmla="*/ 793 w 887"/>
              <a:gd name="T7" fmla="*/ 49 h 465"/>
              <a:gd name="T8" fmla="*/ 806 w 887"/>
              <a:gd name="T9" fmla="*/ 54 h 465"/>
              <a:gd name="T10" fmla="*/ 821 w 887"/>
              <a:gd name="T11" fmla="*/ 51 h 465"/>
              <a:gd name="T12" fmla="*/ 797 w 887"/>
              <a:gd name="T13" fmla="*/ 45 h 465"/>
              <a:gd name="T14" fmla="*/ 831 w 887"/>
              <a:gd name="T15" fmla="*/ 51 h 465"/>
              <a:gd name="T16" fmla="*/ 829 w 887"/>
              <a:gd name="T17" fmla="*/ 60 h 465"/>
              <a:gd name="T18" fmla="*/ 844 w 887"/>
              <a:gd name="T19" fmla="*/ 81 h 465"/>
              <a:gd name="T20" fmla="*/ 868 w 887"/>
              <a:gd name="T21" fmla="*/ 86 h 465"/>
              <a:gd name="T22" fmla="*/ 868 w 887"/>
              <a:gd name="T23" fmla="*/ 69 h 465"/>
              <a:gd name="T24" fmla="*/ 885 w 887"/>
              <a:gd name="T25" fmla="*/ 86 h 465"/>
              <a:gd name="T26" fmla="*/ 859 w 887"/>
              <a:gd name="T27" fmla="*/ 96 h 465"/>
              <a:gd name="T28" fmla="*/ 865 w 887"/>
              <a:gd name="T29" fmla="*/ 101 h 465"/>
              <a:gd name="T30" fmla="*/ 872 w 887"/>
              <a:gd name="T31" fmla="*/ 107 h 465"/>
              <a:gd name="T32" fmla="*/ 872 w 887"/>
              <a:gd name="T33" fmla="*/ 116 h 465"/>
              <a:gd name="T34" fmla="*/ 878 w 887"/>
              <a:gd name="T35" fmla="*/ 116 h 465"/>
              <a:gd name="T36" fmla="*/ 868 w 887"/>
              <a:gd name="T37" fmla="*/ 144 h 465"/>
              <a:gd name="T38" fmla="*/ 827 w 887"/>
              <a:gd name="T39" fmla="*/ 165 h 465"/>
              <a:gd name="T40" fmla="*/ 790 w 887"/>
              <a:gd name="T41" fmla="*/ 191 h 465"/>
              <a:gd name="T42" fmla="*/ 754 w 887"/>
              <a:gd name="T43" fmla="*/ 219 h 465"/>
              <a:gd name="T44" fmla="*/ 728 w 887"/>
              <a:gd name="T45" fmla="*/ 246 h 465"/>
              <a:gd name="T46" fmla="*/ 684 w 887"/>
              <a:gd name="T47" fmla="*/ 259 h 465"/>
              <a:gd name="T48" fmla="*/ 645 w 887"/>
              <a:gd name="T49" fmla="*/ 283 h 465"/>
              <a:gd name="T50" fmla="*/ 602 w 887"/>
              <a:gd name="T51" fmla="*/ 296 h 465"/>
              <a:gd name="T52" fmla="*/ 561 w 887"/>
              <a:gd name="T53" fmla="*/ 311 h 465"/>
              <a:gd name="T54" fmla="*/ 527 w 887"/>
              <a:gd name="T55" fmla="*/ 332 h 465"/>
              <a:gd name="T56" fmla="*/ 488 w 887"/>
              <a:gd name="T57" fmla="*/ 354 h 465"/>
              <a:gd name="T58" fmla="*/ 452 w 887"/>
              <a:gd name="T59" fmla="*/ 377 h 465"/>
              <a:gd name="T60" fmla="*/ 405 w 887"/>
              <a:gd name="T61" fmla="*/ 369 h 465"/>
              <a:gd name="T62" fmla="*/ 360 w 887"/>
              <a:gd name="T63" fmla="*/ 377 h 465"/>
              <a:gd name="T64" fmla="*/ 315 w 887"/>
              <a:gd name="T65" fmla="*/ 386 h 465"/>
              <a:gd name="T66" fmla="*/ 279 w 887"/>
              <a:gd name="T67" fmla="*/ 411 h 465"/>
              <a:gd name="T68" fmla="*/ 236 w 887"/>
              <a:gd name="T69" fmla="*/ 418 h 465"/>
              <a:gd name="T70" fmla="*/ 204 w 887"/>
              <a:gd name="T71" fmla="*/ 444 h 465"/>
              <a:gd name="T72" fmla="*/ 169 w 887"/>
              <a:gd name="T73" fmla="*/ 459 h 465"/>
              <a:gd name="T74" fmla="*/ 127 w 887"/>
              <a:gd name="T75" fmla="*/ 446 h 465"/>
              <a:gd name="T76" fmla="*/ 96 w 887"/>
              <a:gd name="T77" fmla="*/ 418 h 465"/>
              <a:gd name="T78" fmla="*/ 51 w 887"/>
              <a:gd name="T79" fmla="*/ 412 h 465"/>
              <a:gd name="T80" fmla="*/ 28 w 887"/>
              <a:gd name="T81" fmla="*/ 377 h 465"/>
              <a:gd name="T82" fmla="*/ 17 w 887"/>
              <a:gd name="T83" fmla="*/ 343 h 465"/>
              <a:gd name="T84" fmla="*/ 9 w 887"/>
              <a:gd name="T85" fmla="*/ 306 h 465"/>
              <a:gd name="T86" fmla="*/ 4 w 887"/>
              <a:gd name="T87" fmla="*/ 270 h 465"/>
              <a:gd name="T88" fmla="*/ 109 w 887"/>
              <a:gd name="T89" fmla="*/ 193 h 465"/>
              <a:gd name="T90" fmla="*/ 193 w 887"/>
              <a:gd name="T91" fmla="*/ 157 h 465"/>
              <a:gd name="T92" fmla="*/ 257 w 887"/>
              <a:gd name="T93" fmla="*/ 141 h 465"/>
              <a:gd name="T94" fmla="*/ 292 w 887"/>
              <a:gd name="T95" fmla="*/ 152 h 465"/>
              <a:gd name="T96" fmla="*/ 326 w 887"/>
              <a:gd name="T97" fmla="*/ 139 h 465"/>
              <a:gd name="T98" fmla="*/ 358 w 887"/>
              <a:gd name="T99" fmla="*/ 124 h 465"/>
              <a:gd name="T100" fmla="*/ 399 w 887"/>
              <a:gd name="T101" fmla="*/ 107 h 465"/>
              <a:gd name="T102" fmla="*/ 437 w 887"/>
              <a:gd name="T103" fmla="*/ 105 h 465"/>
              <a:gd name="T104" fmla="*/ 493 w 887"/>
              <a:gd name="T105" fmla="*/ 81 h 465"/>
              <a:gd name="T106" fmla="*/ 536 w 887"/>
              <a:gd name="T107" fmla="*/ 94 h 465"/>
              <a:gd name="T108" fmla="*/ 544 w 887"/>
              <a:gd name="T109" fmla="*/ 129 h 465"/>
              <a:gd name="T110" fmla="*/ 591 w 887"/>
              <a:gd name="T111" fmla="*/ 126 h 465"/>
              <a:gd name="T112" fmla="*/ 609 w 887"/>
              <a:gd name="T113" fmla="*/ 92 h 465"/>
              <a:gd name="T114" fmla="*/ 632 w 887"/>
              <a:gd name="T115" fmla="*/ 64 h 465"/>
              <a:gd name="T116" fmla="*/ 664 w 887"/>
              <a:gd name="T117" fmla="*/ 43 h 465"/>
              <a:gd name="T118" fmla="*/ 701 w 887"/>
              <a:gd name="T119" fmla="*/ 32 h 465"/>
              <a:gd name="T120" fmla="*/ 722 w 887"/>
              <a:gd name="T121" fmla="*/ 30 h 465"/>
              <a:gd name="T122" fmla="*/ 720 w 887"/>
              <a:gd name="T123" fmla="*/ 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7" h="465">
                <a:moveTo>
                  <a:pt x="731" y="2"/>
                </a:moveTo>
                <a:lnTo>
                  <a:pt x="733" y="4"/>
                </a:lnTo>
                <a:lnTo>
                  <a:pt x="733" y="5"/>
                </a:lnTo>
                <a:lnTo>
                  <a:pt x="735" y="5"/>
                </a:lnTo>
                <a:lnTo>
                  <a:pt x="739" y="5"/>
                </a:lnTo>
                <a:lnTo>
                  <a:pt x="741" y="5"/>
                </a:lnTo>
                <a:lnTo>
                  <a:pt x="741" y="7"/>
                </a:lnTo>
                <a:lnTo>
                  <a:pt x="744" y="7"/>
                </a:lnTo>
                <a:lnTo>
                  <a:pt x="746" y="9"/>
                </a:lnTo>
                <a:lnTo>
                  <a:pt x="748" y="9"/>
                </a:lnTo>
                <a:lnTo>
                  <a:pt x="750" y="11"/>
                </a:lnTo>
                <a:lnTo>
                  <a:pt x="754" y="11"/>
                </a:lnTo>
                <a:lnTo>
                  <a:pt x="756" y="11"/>
                </a:lnTo>
                <a:lnTo>
                  <a:pt x="756" y="13"/>
                </a:lnTo>
                <a:lnTo>
                  <a:pt x="758" y="13"/>
                </a:lnTo>
                <a:lnTo>
                  <a:pt x="761" y="13"/>
                </a:lnTo>
                <a:lnTo>
                  <a:pt x="763" y="13"/>
                </a:lnTo>
                <a:lnTo>
                  <a:pt x="765" y="13"/>
                </a:lnTo>
                <a:lnTo>
                  <a:pt x="765" y="15"/>
                </a:lnTo>
                <a:lnTo>
                  <a:pt x="767" y="15"/>
                </a:lnTo>
                <a:lnTo>
                  <a:pt x="769" y="15"/>
                </a:lnTo>
                <a:lnTo>
                  <a:pt x="771" y="17"/>
                </a:lnTo>
                <a:lnTo>
                  <a:pt x="773" y="17"/>
                </a:lnTo>
                <a:lnTo>
                  <a:pt x="773" y="19"/>
                </a:lnTo>
                <a:lnTo>
                  <a:pt x="775" y="19"/>
                </a:lnTo>
                <a:lnTo>
                  <a:pt x="775" y="21"/>
                </a:lnTo>
                <a:lnTo>
                  <a:pt x="775" y="22"/>
                </a:lnTo>
                <a:lnTo>
                  <a:pt x="775" y="24"/>
                </a:lnTo>
                <a:lnTo>
                  <a:pt x="775" y="26"/>
                </a:lnTo>
                <a:lnTo>
                  <a:pt x="773" y="26"/>
                </a:lnTo>
                <a:lnTo>
                  <a:pt x="771" y="28"/>
                </a:lnTo>
                <a:lnTo>
                  <a:pt x="771" y="30"/>
                </a:lnTo>
                <a:lnTo>
                  <a:pt x="771" y="32"/>
                </a:lnTo>
                <a:lnTo>
                  <a:pt x="771" y="34"/>
                </a:lnTo>
                <a:lnTo>
                  <a:pt x="771" y="36"/>
                </a:lnTo>
                <a:lnTo>
                  <a:pt x="771" y="37"/>
                </a:lnTo>
                <a:lnTo>
                  <a:pt x="773" y="39"/>
                </a:lnTo>
                <a:lnTo>
                  <a:pt x="773" y="41"/>
                </a:lnTo>
                <a:lnTo>
                  <a:pt x="773" y="43"/>
                </a:lnTo>
                <a:lnTo>
                  <a:pt x="773" y="45"/>
                </a:lnTo>
                <a:lnTo>
                  <a:pt x="773" y="47"/>
                </a:lnTo>
                <a:lnTo>
                  <a:pt x="773" y="47"/>
                </a:lnTo>
                <a:lnTo>
                  <a:pt x="771" y="47"/>
                </a:lnTo>
                <a:lnTo>
                  <a:pt x="769" y="47"/>
                </a:lnTo>
                <a:lnTo>
                  <a:pt x="767" y="47"/>
                </a:lnTo>
                <a:lnTo>
                  <a:pt x="767" y="47"/>
                </a:lnTo>
                <a:lnTo>
                  <a:pt x="767" y="49"/>
                </a:lnTo>
                <a:lnTo>
                  <a:pt x="765" y="51"/>
                </a:lnTo>
                <a:lnTo>
                  <a:pt x="765" y="52"/>
                </a:lnTo>
                <a:lnTo>
                  <a:pt x="765" y="54"/>
                </a:lnTo>
                <a:lnTo>
                  <a:pt x="767" y="54"/>
                </a:lnTo>
                <a:lnTo>
                  <a:pt x="769" y="54"/>
                </a:lnTo>
                <a:lnTo>
                  <a:pt x="771" y="54"/>
                </a:lnTo>
                <a:lnTo>
                  <a:pt x="773" y="54"/>
                </a:lnTo>
                <a:lnTo>
                  <a:pt x="775" y="54"/>
                </a:lnTo>
                <a:lnTo>
                  <a:pt x="776" y="54"/>
                </a:lnTo>
                <a:lnTo>
                  <a:pt x="776" y="52"/>
                </a:lnTo>
                <a:lnTo>
                  <a:pt x="775" y="52"/>
                </a:lnTo>
                <a:lnTo>
                  <a:pt x="775" y="51"/>
                </a:lnTo>
                <a:lnTo>
                  <a:pt x="775" y="49"/>
                </a:lnTo>
                <a:lnTo>
                  <a:pt x="775" y="51"/>
                </a:lnTo>
                <a:lnTo>
                  <a:pt x="776" y="51"/>
                </a:lnTo>
                <a:lnTo>
                  <a:pt x="775" y="51"/>
                </a:lnTo>
                <a:lnTo>
                  <a:pt x="775" y="49"/>
                </a:lnTo>
                <a:lnTo>
                  <a:pt x="773" y="49"/>
                </a:lnTo>
                <a:lnTo>
                  <a:pt x="773" y="47"/>
                </a:lnTo>
                <a:lnTo>
                  <a:pt x="775" y="47"/>
                </a:lnTo>
                <a:lnTo>
                  <a:pt x="775" y="49"/>
                </a:lnTo>
                <a:lnTo>
                  <a:pt x="776" y="49"/>
                </a:lnTo>
                <a:lnTo>
                  <a:pt x="776" y="51"/>
                </a:lnTo>
                <a:lnTo>
                  <a:pt x="778" y="51"/>
                </a:lnTo>
                <a:lnTo>
                  <a:pt x="778" y="52"/>
                </a:lnTo>
                <a:lnTo>
                  <a:pt x="780" y="52"/>
                </a:lnTo>
                <a:lnTo>
                  <a:pt x="780" y="54"/>
                </a:lnTo>
                <a:lnTo>
                  <a:pt x="782" y="56"/>
                </a:lnTo>
                <a:lnTo>
                  <a:pt x="782" y="56"/>
                </a:lnTo>
                <a:lnTo>
                  <a:pt x="782" y="54"/>
                </a:lnTo>
                <a:lnTo>
                  <a:pt x="782" y="52"/>
                </a:lnTo>
                <a:lnTo>
                  <a:pt x="782" y="52"/>
                </a:lnTo>
                <a:lnTo>
                  <a:pt x="782" y="51"/>
                </a:lnTo>
                <a:lnTo>
                  <a:pt x="782" y="52"/>
                </a:lnTo>
                <a:lnTo>
                  <a:pt x="780" y="52"/>
                </a:lnTo>
                <a:lnTo>
                  <a:pt x="782" y="51"/>
                </a:lnTo>
                <a:lnTo>
                  <a:pt x="782" y="49"/>
                </a:lnTo>
                <a:lnTo>
                  <a:pt x="782" y="47"/>
                </a:lnTo>
                <a:lnTo>
                  <a:pt x="784" y="47"/>
                </a:lnTo>
                <a:lnTo>
                  <a:pt x="788" y="47"/>
                </a:lnTo>
                <a:lnTo>
                  <a:pt x="788" y="47"/>
                </a:lnTo>
                <a:lnTo>
                  <a:pt x="790" y="47"/>
                </a:lnTo>
                <a:lnTo>
                  <a:pt x="793" y="47"/>
                </a:lnTo>
                <a:lnTo>
                  <a:pt x="791" y="47"/>
                </a:lnTo>
                <a:lnTo>
                  <a:pt x="793" y="49"/>
                </a:lnTo>
                <a:lnTo>
                  <a:pt x="795" y="49"/>
                </a:lnTo>
                <a:lnTo>
                  <a:pt x="797" y="49"/>
                </a:lnTo>
                <a:lnTo>
                  <a:pt x="799" y="51"/>
                </a:lnTo>
                <a:lnTo>
                  <a:pt x="801" y="51"/>
                </a:lnTo>
                <a:lnTo>
                  <a:pt x="803" y="52"/>
                </a:lnTo>
                <a:lnTo>
                  <a:pt x="803" y="54"/>
                </a:lnTo>
                <a:lnTo>
                  <a:pt x="803" y="56"/>
                </a:lnTo>
                <a:lnTo>
                  <a:pt x="803" y="58"/>
                </a:lnTo>
                <a:lnTo>
                  <a:pt x="805" y="60"/>
                </a:lnTo>
                <a:lnTo>
                  <a:pt x="806" y="60"/>
                </a:lnTo>
                <a:lnTo>
                  <a:pt x="806" y="62"/>
                </a:lnTo>
                <a:lnTo>
                  <a:pt x="806" y="64"/>
                </a:lnTo>
                <a:lnTo>
                  <a:pt x="808" y="64"/>
                </a:lnTo>
                <a:lnTo>
                  <a:pt x="808" y="66"/>
                </a:lnTo>
                <a:lnTo>
                  <a:pt x="810" y="64"/>
                </a:lnTo>
                <a:lnTo>
                  <a:pt x="808" y="62"/>
                </a:lnTo>
                <a:lnTo>
                  <a:pt x="808" y="60"/>
                </a:lnTo>
                <a:lnTo>
                  <a:pt x="806" y="58"/>
                </a:lnTo>
                <a:lnTo>
                  <a:pt x="805" y="58"/>
                </a:lnTo>
                <a:lnTo>
                  <a:pt x="805" y="56"/>
                </a:lnTo>
                <a:lnTo>
                  <a:pt x="805" y="54"/>
                </a:lnTo>
                <a:lnTo>
                  <a:pt x="806" y="56"/>
                </a:lnTo>
                <a:lnTo>
                  <a:pt x="806" y="54"/>
                </a:lnTo>
                <a:lnTo>
                  <a:pt x="805" y="54"/>
                </a:lnTo>
                <a:lnTo>
                  <a:pt x="806" y="54"/>
                </a:lnTo>
                <a:lnTo>
                  <a:pt x="806" y="52"/>
                </a:lnTo>
                <a:lnTo>
                  <a:pt x="805" y="52"/>
                </a:lnTo>
                <a:lnTo>
                  <a:pt x="806" y="52"/>
                </a:lnTo>
                <a:lnTo>
                  <a:pt x="808" y="52"/>
                </a:lnTo>
                <a:lnTo>
                  <a:pt x="810" y="52"/>
                </a:lnTo>
                <a:lnTo>
                  <a:pt x="812" y="54"/>
                </a:lnTo>
                <a:lnTo>
                  <a:pt x="814" y="54"/>
                </a:lnTo>
                <a:lnTo>
                  <a:pt x="816" y="54"/>
                </a:lnTo>
                <a:lnTo>
                  <a:pt x="818" y="54"/>
                </a:lnTo>
                <a:lnTo>
                  <a:pt x="818" y="56"/>
                </a:lnTo>
                <a:lnTo>
                  <a:pt x="820" y="56"/>
                </a:lnTo>
                <a:lnTo>
                  <a:pt x="820" y="54"/>
                </a:lnTo>
                <a:lnTo>
                  <a:pt x="818" y="54"/>
                </a:lnTo>
                <a:lnTo>
                  <a:pt x="820" y="54"/>
                </a:lnTo>
                <a:lnTo>
                  <a:pt x="818" y="52"/>
                </a:lnTo>
                <a:lnTo>
                  <a:pt x="820" y="52"/>
                </a:lnTo>
                <a:lnTo>
                  <a:pt x="821" y="52"/>
                </a:lnTo>
                <a:lnTo>
                  <a:pt x="820" y="51"/>
                </a:lnTo>
                <a:lnTo>
                  <a:pt x="821" y="51"/>
                </a:lnTo>
                <a:lnTo>
                  <a:pt x="823" y="51"/>
                </a:lnTo>
                <a:lnTo>
                  <a:pt x="821" y="51"/>
                </a:lnTo>
                <a:lnTo>
                  <a:pt x="823" y="49"/>
                </a:lnTo>
                <a:lnTo>
                  <a:pt x="821" y="49"/>
                </a:lnTo>
                <a:lnTo>
                  <a:pt x="820" y="49"/>
                </a:lnTo>
                <a:lnTo>
                  <a:pt x="821" y="49"/>
                </a:lnTo>
                <a:lnTo>
                  <a:pt x="821" y="51"/>
                </a:lnTo>
                <a:lnTo>
                  <a:pt x="820" y="51"/>
                </a:lnTo>
                <a:lnTo>
                  <a:pt x="818" y="49"/>
                </a:lnTo>
                <a:lnTo>
                  <a:pt x="816" y="49"/>
                </a:lnTo>
                <a:lnTo>
                  <a:pt x="814" y="47"/>
                </a:lnTo>
                <a:lnTo>
                  <a:pt x="810" y="47"/>
                </a:lnTo>
                <a:lnTo>
                  <a:pt x="810" y="47"/>
                </a:lnTo>
                <a:lnTo>
                  <a:pt x="810" y="45"/>
                </a:lnTo>
                <a:lnTo>
                  <a:pt x="808" y="45"/>
                </a:lnTo>
                <a:lnTo>
                  <a:pt x="806" y="45"/>
                </a:lnTo>
                <a:lnTo>
                  <a:pt x="806" y="43"/>
                </a:lnTo>
                <a:lnTo>
                  <a:pt x="805" y="45"/>
                </a:lnTo>
                <a:lnTo>
                  <a:pt x="803" y="45"/>
                </a:lnTo>
                <a:lnTo>
                  <a:pt x="801" y="45"/>
                </a:lnTo>
                <a:lnTo>
                  <a:pt x="799" y="47"/>
                </a:lnTo>
                <a:lnTo>
                  <a:pt x="797" y="47"/>
                </a:lnTo>
                <a:lnTo>
                  <a:pt x="795" y="47"/>
                </a:lnTo>
                <a:lnTo>
                  <a:pt x="795" y="47"/>
                </a:lnTo>
                <a:lnTo>
                  <a:pt x="797" y="45"/>
                </a:lnTo>
                <a:lnTo>
                  <a:pt x="797" y="43"/>
                </a:lnTo>
                <a:lnTo>
                  <a:pt x="799" y="41"/>
                </a:lnTo>
                <a:lnTo>
                  <a:pt x="801" y="39"/>
                </a:lnTo>
                <a:lnTo>
                  <a:pt x="803" y="37"/>
                </a:lnTo>
                <a:lnTo>
                  <a:pt x="806" y="34"/>
                </a:lnTo>
                <a:lnTo>
                  <a:pt x="806" y="32"/>
                </a:lnTo>
                <a:lnTo>
                  <a:pt x="810" y="28"/>
                </a:lnTo>
                <a:lnTo>
                  <a:pt x="812" y="30"/>
                </a:lnTo>
                <a:lnTo>
                  <a:pt x="810" y="34"/>
                </a:lnTo>
                <a:lnTo>
                  <a:pt x="810" y="36"/>
                </a:lnTo>
                <a:lnTo>
                  <a:pt x="812" y="37"/>
                </a:lnTo>
                <a:lnTo>
                  <a:pt x="812" y="41"/>
                </a:lnTo>
                <a:lnTo>
                  <a:pt x="814" y="43"/>
                </a:lnTo>
                <a:lnTo>
                  <a:pt x="816" y="43"/>
                </a:lnTo>
                <a:lnTo>
                  <a:pt x="820" y="47"/>
                </a:lnTo>
                <a:lnTo>
                  <a:pt x="820" y="47"/>
                </a:lnTo>
                <a:lnTo>
                  <a:pt x="821" y="47"/>
                </a:lnTo>
                <a:lnTo>
                  <a:pt x="823" y="49"/>
                </a:lnTo>
                <a:lnTo>
                  <a:pt x="825" y="49"/>
                </a:lnTo>
                <a:lnTo>
                  <a:pt x="827" y="49"/>
                </a:lnTo>
                <a:lnTo>
                  <a:pt x="829" y="49"/>
                </a:lnTo>
                <a:lnTo>
                  <a:pt x="829" y="49"/>
                </a:lnTo>
                <a:lnTo>
                  <a:pt x="831" y="51"/>
                </a:lnTo>
                <a:lnTo>
                  <a:pt x="831" y="52"/>
                </a:lnTo>
                <a:lnTo>
                  <a:pt x="831" y="54"/>
                </a:lnTo>
                <a:lnTo>
                  <a:pt x="831" y="56"/>
                </a:lnTo>
                <a:lnTo>
                  <a:pt x="833" y="56"/>
                </a:lnTo>
                <a:lnTo>
                  <a:pt x="833" y="58"/>
                </a:lnTo>
                <a:lnTo>
                  <a:pt x="833" y="60"/>
                </a:lnTo>
                <a:lnTo>
                  <a:pt x="835" y="60"/>
                </a:lnTo>
                <a:lnTo>
                  <a:pt x="835" y="62"/>
                </a:lnTo>
                <a:lnTo>
                  <a:pt x="836" y="62"/>
                </a:lnTo>
                <a:lnTo>
                  <a:pt x="836" y="64"/>
                </a:lnTo>
                <a:lnTo>
                  <a:pt x="835" y="64"/>
                </a:lnTo>
                <a:lnTo>
                  <a:pt x="835" y="62"/>
                </a:lnTo>
                <a:lnTo>
                  <a:pt x="835" y="60"/>
                </a:lnTo>
                <a:lnTo>
                  <a:pt x="833" y="60"/>
                </a:lnTo>
                <a:lnTo>
                  <a:pt x="831" y="60"/>
                </a:lnTo>
                <a:lnTo>
                  <a:pt x="833" y="60"/>
                </a:lnTo>
                <a:lnTo>
                  <a:pt x="833" y="62"/>
                </a:lnTo>
                <a:lnTo>
                  <a:pt x="831" y="60"/>
                </a:lnTo>
                <a:lnTo>
                  <a:pt x="829" y="62"/>
                </a:lnTo>
                <a:lnTo>
                  <a:pt x="829" y="60"/>
                </a:lnTo>
                <a:lnTo>
                  <a:pt x="829" y="60"/>
                </a:lnTo>
                <a:lnTo>
                  <a:pt x="827" y="60"/>
                </a:lnTo>
                <a:lnTo>
                  <a:pt x="829" y="60"/>
                </a:lnTo>
                <a:lnTo>
                  <a:pt x="827" y="62"/>
                </a:lnTo>
                <a:lnTo>
                  <a:pt x="829" y="64"/>
                </a:lnTo>
                <a:lnTo>
                  <a:pt x="829" y="64"/>
                </a:lnTo>
                <a:lnTo>
                  <a:pt x="831" y="62"/>
                </a:lnTo>
                <a:lnTo>
                  <a:pt x="833" y="62"/>
                </a:lnTo>
                <a:lnTo>
                  <a:pt x="833" y="64"/>
                </a:lnTo>
                <a:lnTo>
                  <a:pt x="835" y="64"/>
                </a:lnTo>
                <a:lnTo>
                  <a:pt x="835" y="66"/>
                </a:lnTo>
                <a:lnTo>
                  <a:pt x="833" y="67"/>
                </a:lnTo>
                <a:lnTo>
                  <a:pt x="835" y="67"/>
                </a:lnTo>
                <a:lnTo>
                  <a:pt x="836" y="66"/>
                </a:lnTo>
                <a:lnTo>
                  <a:pt x="836" y="64"/>
                </a:lnTo>
                <a:lnTo>
                  <a:pt x="836" y="66"/>
                </a:lnTo>
                <a:lnTo>
                  <a:pt x="836" y="67"/>
                </a:lnTo>
                <a:lnTo>
                  <a:pt x="838" y="69"/>
                </a:lnTo>
                <a:lnTo>
                  <a:pt x="838" y="71"/>
                </a:lnTo>
                <a:lnTo>
                  <a:pt x="838" y="73"/>
                </a:lnTo>
                <a:lnTo>
                  <a:pt x="840" y="75"/>
                </a:lnTo>
                <a:lnTo>
                  <a:pt x="840" y="77"/>
                </a:lnTo>
                <a:lnTo>
                  <a:pt x="842" y="77"/>
                </a:lnTo>
                <a:lnTo>
                  <a:pt x="842" y="79"/>
                </a:lnTo>
                <a:lnTo>
                  <a:pt x="842" y="81"/>
                </a:lnTo>
                <a:lnTo>
                  <a:pt x="844" y="81"/>
                </a:lnTo>
                <a:lnTo>
                  <a:pt x="844" y="82"/>
                </a:lnTo>
                <a:lnTo>
                  <a:pt x="846" y="82"/>
                </a:lnTo>
                <a:lnTo>
                  <a:pt x="846" y="84"/>
                </a:lnTo>
                <a:lnTo>
                  <a:pt x="848" y="84"/>
                </a:lnTo>
                <a:lnTo>
                  <a:pt x="848" y="82"/>
                </a:lnTo>
                <a:lnTo>
                  <a:pt x="851" y="82"/>
                </a:lnTo>
                <a:lnTo>
                  <a:pt x="853" y="82"/>
                </a:lnTo>
                <a:lnTo>
                  <a:pt x="855" y="82"/>
                </a:lnTo>
                <a:lnTo>
                  <a:pt x="855" y="84"/>
                </a:lnTo>
                <a:lnTo>
                  <a:pt x="857" y="82"/>
                </a:lnTo>
                <a:lnTo>
                  <a:pt x="859" y="82"/>
                </a:lnTo>
                <a:lnTo>
                  <a:pt x="859" y="84"/>
                </a:lnTo>
                <a:lnTo>
                  <a:pt x="859" y="86"/>
                </a:lnTo>
                <a:lnTo>
                  <a:pt x="861" y="86"/>
                </a:lnTo>
                <a:lnTo>
                  <a:pt x="863" y="86"/>
                </a:lnTo>
                <a:lnTo>
                  <a:pt x="863" y="88"/>
                </a:lnTo>
                <a:lnTo>
                  <a:pt x="865" y="86"/>
                </a:lnTo>
                <a:lnTo>
                  <a:pt x="863" y="86"/>
                </a:lnTo>
                <a:lnTo>
                  <a:pt x="863" y="84"/>
                </a:lnTo>
                <a:lnTo>
                  <a:pt x="865" y="84"/>
                </a:lnTo>
                <a:lnTo>
                  <a:pt x="866" y="86"/>
                </a:lnTo>
                <a:lnTo>
                  <a:pt x="866" y="88"/>
                </a:lnTo>
                <a:lnTo>
                  <a:pt x="868" y="86"/>
                </a:lnTo>
                <a:lnTo>
                  <a:pt x="870" y="86"/>
                </a:lnTo>
                <a:lnTo>
                  <a:pt x="872" y="84"/>
                </a:lnTo>
                <a:lnTo>
                  <a:pt x="874" y="84"/>
                </a:lnTo>
                <a:lnTo>
                  <a:pt x="876" y="84"/>
                </a:lnTo>
                <a:lnTo>
                  <a:pt x="874" y="82"/>
                </a:lnTo>
                <a:lnTo>
                  <a:pt x="874" y="81"/>
                </a:lnTo>
                <a:lnTo>
                  <a:pt x="876" y="81"/>
                </a:lnTo>
                <a:lnTo>
                  <a:pt x="876" y="79"/>
                </a:lnTo>
                <a:lnTo>
                  <a:pt x="876" y="77"/>
                </a:lnTo>
                <a:lnTo>
                  <a:pt x="876" y="75"/>
                </a:lnTo>
                <a:lnTo>
                  <a:pt x="878" y="75"/>
                </a:lnTo>
                <a:lnTo>
                  <a:pt x="878" y="77"/>
                </a:lnTo>
                <a:lnTo>
                  <a:pt x="878" y="75"/>
                </a:lnTo>
                <a:lnTo>
                  <a:pt x="876" y="73"/>
                </a:lnTo>
                <a:lnTo>
                  <a:pt x="874" y="73"/>
                </a:lnTo>
                <a:lnTo>
                  <a:pt x="876" y="73"/>
                </a:lnTo>
                <a:lnTo>
                  <a:pt x="874" y="73"/>
                </a:lnTo>
                <a:lnTo>
                  <a:pt x="874" y="71"/>
                </a:lnTo>
                <a:lnTo>
                  <a:pt x="872" y="71"/>
                </a:lnTo>
                <a:lnTo>
                  <a:pt x="870" y="73"/>
                </a:lnTo>
                <a:lnTo>
                  <a:pt x="870" y="71"/>
                </a:lnTo>
                <a:lnTo>
                  <a:pt x="870" y="69"/>
                </a:lnTo>
                <a:lnTo>
                  <a:pt x="868" y="69"/>
                </a:lnTo>
                <a:lnTo>
                  <a:pt x="866" y="71"/>
                </a:lnTo>
                <a:lnTo>
                  <a:pt x="865" y="71"/>
                </a:lnTo>
                <a:lnTo>
                  <a:pt x="866" y="69"/>
                </a:lnTo>
                <a:lnTo>
                  <a:pt x="866" y="67"/>
                </a:lnTo>
                <a:lnTo>
                  <a:pt x="868" y="66"/>
                </a:lnTo>
                <a:lnTo>
                  <a:pt x="868" y="64"/>
                </a:lnTo>
                <a:lnTo>
                  <a:pt x="870" y="62"/>
                </a:lnTo>
                <a:lnTo>
                  <a:pt x="870" y="60"/>
                </a:lnTo>
                <a:lnTo>
                  <a:pt x="872" y="60"/>
                </a:lnTo>
                <a:lnTo>
                  <a:pt x="878" y="66"/>
                </a:lnTo>
                <a:lnTo>
                  <a:pt x="878" y="67"/>
                </a:lnTo>
                <a:lnTo>
                  <a:pt x="880" y="69"/>
                </a:lnTo>
                <a:lnTo>
                  <a:pt x="880" y="71"/>
                </a:lnTo>
                <a:lnTo>
                  <a:pt x="880" y="73"/>
                </a:lnTo>
                <a:lnTo>
                  <a:pt x="880" y="75"/>
                </a:lnTo>
                <a:lnTo>
                  <a:pt x="881" y="77"/>
                </a:lnTo>
                <a:lnTo>
                  <a:pt x="883" y="77"/>
                </a:lnTo>
                <a:lnTo>
                  <a:pt x="885" y="79"/>
                </a:lnTo>
                <a:lnTo>
                  <a:pt x="885" y="81"/>
                </a:lnTo>
                <a:lnTo>
                  <a:pt x="887" y="81"/>
                </a:lnTo>
                <a:lnTo>
                  <a:pt x="887" y="82"/>
                </a:lnTo>
                <a:lnTo>
                  <a:pt x="885" y="84"/>
                </a:lnTo>
                <a:lnTo>
                  <a:pt x="885" y="86"/>
                </a:lnTo>
                <a:lnTo>
                  <a:pt x="883" y="88"/>
                </a:lnTo>
                <a:lnTo>
                  <a:pt x="881" y="88"/>
                </a:lnTo>
                <a:lnTo>
                  <a:pt x="880" y="88"/>
                </a:lnTo>
                <a:lnTo>
                  <a:pt x="878" y="88"/>
                </a:lnTo>
                <a:lnTo>
                  <a:pt x="878" y="88"/>
                </a:lnTo>
                <a:lnTo>
                  <a:pt x="876" y="92"/>
                </a:lnTo>
                <a:lnTo>
                  <a:pt x="874" y="92"/>
                </a:lnTo>
                <a:lnTo>
                  <a:pt x="872" y="92"/>
                </a:lnTo>
                <a:lnTo>
                  <a:pt x="872" y="94"/>
                </a:lnTo>
                <a:lnTo>
                  <a:pt x="870" y="94"/>
                </a:lnTo>
                <a:lnTo>
                  <a:pt x="868" y="96"/>
                </a:lnTo>
                <a:lnTo>
                  <a:pt x="866" y="96"/>
                </a:lnTo>
                <a:lnTo>
                  <a:pt x="866" y="92"/>
                </a:lnTo>
                <a:lnTo>
                  <a:pt x="865" y="92"/>
                </a:lnTo>
                <a:lnTo>
                  <a:pt x="866" y="94"/>
                </a:lnTo>
                <a:lnTo>
                  <a:pt x="866" y="96"/>
                </a:lnTo>
                <a:lnTo>
                  <a:pt x="865" y="96"/>
                </a:lnTo>
                <a:lnTo>
                  <a:pt x="863" y="97"/>
                </a:lnTo>
                <a:lnTo>
                  <a:pt x="861" y="97"/>
                </a:lnTo>
                <a:lnTo>
                  <a:pt x="859" y="97"/>
                </a:lnTo>
                <a:lnTo>
                  <a:pt x="859" y="96"/>
                </a:lnTo>
                <a:lnTo>
                  <a:pt x="859" y="94"/>
                </a:lnTo>
                <a:lnTo>
                  <a:pt x="859" y="96"/>
                </a:lnTo>
                <a:lnTo>
                  <a:pt x="859" y="97"/>
                </a:lnTo>
                <a:lnTo>
                  <a:pt x="857" y="99"/>
                </a:lnTo>
                <a:lnTo>
                  <a:pt x="855" y="99"/>
                </a:lnTo>
                <a:lnTo>
                  <a:pt x="853" y="101"/>
                </a:lnTo>
                <a:lnTo>
                  <a:pt x="853" y="103"/>
                </a:lnTo>
                <a:lnTo>
                  <a:pt x="855" y="103"/>
                </a:lnTo>
                <a:lnTo>
                  <a:pt x="855" y="101"/>
                </a:lnTo>
                <a:lnTo>
                  <a:pt x="857" y="99"/>
                </a:lnTo>
                <a:lnTo>
                  <a:pt x="859" y="99"/>
                </a:lnTo>
                <a:lnTo>
                  <a:pt x="861" y="99"/>
                </a:lnTo>
                <a:lnTo>
                  <a:pt x="863" y="99"/>
                </a:lnTo>
                <a:lnTo>
                  <a:pt x="865" y="97"/>
                </a:lnTo>
                <a:lnTo>
                  <a:pt x="865" y="99"/>
                </a:lnTo>
                <a:lnTo>
                  <a:pt x="863" y="101"/>
                </a:lnTo>
                <a:lnTo>
                  <a:pt x="861" y="103"/>
                </a:lnTo>
                <a:lnTo>
                  <a:pt x="859" y="103"/>
                </a:lnTo>
                <a:lnTo>
                  <a:pt x="861" y="105"/>
                </a:lnTo>
                <a:lnTo>
                  <a:pt x="859" y="107"/>
                </a:lnTo>
                <a:lnTo>
                  <a:pt x="861" y="109"/>
                </a:lnTo>
                <a:lnTo>
                  <a:pt x="861" y="107"/>
                </a:lnTo>
                <a:lnTo>
                  <a:pt x="863" y="105"/>
                </a:lnTo>
                <a:lnTo>
                  <a:pt x="863" y="103"/>
                </a:lnTo>
                <a:lnTo>
                  <a:pt x="865" y="101"/>
                </a:lnTo>
                <a:lnTo>
                  <a:pt x="865" y="103"/>
                </a:lnTo>
                <a:lnTo>
                  <a:pt x="866" y="103"/>
                </a:lnTo>
                <a:lnTo>
                  <a:pt x="866" y="101"/>
                </a:lnTo>
                <a:lnTo>
                  <a:pt x="866" y="99"/>
                </a:lnTo>
                <a:lnTo>
                  <a:pt x="868" y="97"/>
                </a:lnTo>
                <a:lnTo>
                  <a:pt x="870" y="97"/>
                </a:lnTo>
                <a:lnTo>
                  <a:pt x="870" y="96"/>
                </a:lnTo>
                <a:lnTo>
                  <a:pt x="872" y="96"/>
                </a:lnTo>
                <a:lnTo>
                  <a:pt x="874" y="94"/>
                </a:lnTo>
                <a:lnTo>
                  <a:pt x="876" y="94"/>
                </a:lnTo>
                <a:lnTo>
                  <a:pt x="876" y="96"/>
                </a:lnTo>
                <a:lnTo>
                  <a:pt x="876" y="94"/>
                </a:lnTo>
                <a:lnTo>
                  <a:pt x="878" y="92"/>
                </a:lnTo>
                <a:lnTo>
                  <a:pt x="878" y="92"/>
                </a:lnTo>
                <a:lnTo>
                  <a:pt x="878" y="94"/>
                </a:lnTo>
                <a:lnTo>
                  <a:pt x="878" y="96"/>
                </a:lnTo>
                <a:lnTo>
                  <a:pt x="878" y="99"/>
                </a:lnTo>
                <a:lnTo>
                  <a:pt x="878" y="103"/>
                </a:lnTo>
                <a:lnTo>
                  <a:pt x="878" y="105"/>
                </a:lnTo>
                <a:lnTo>
                  <a:pt x="876" y="107"/>
                </a:lnTo>
                <a:lnTo>
                  <a:pt x="874" y="109"/>
                </a:lnTo>
                <a:lnTo>
                  <a:pt x="872" y="109"/>
                </a:lnTo>
                <a:lnTo>
                  <a:pt x="872" y="107"/>
                </a:lnTo>
                <a:lnTo>
                  <a:pt x="874" y="107"/>
                </a:lnTo>
                <a:lnTo>
                  <a:pt x="872" y="105"/>
                </a:lnTo>
                <a:lnTo>
                  <a:pt x="870" y="105"/>
                </a:lnTo>
                <a:lnTo>
                  <a:pt x="870" y="107"/>
                </a:lnTo>
                <a:lnTo>
                  <a:pt x="872" y="107"/>
                </a:lnTo>
                <a:lnTo>
                  <a:pt x="870" y="109"/>
                </a:lnTo>
                <a:lnTo>
                  <a:pt x="872" y="109"/>
                </a:lnTo>
                <a:lnTo>
                  <a:pt x="874" y="109"/>
                </a:lnTo>
                <a:lnTo>
                  <a:pt x="876" y="109"/>
                </a:lnTo>
                <a:lnTo>
                  <a:pt x="876" y="111"/>
                </a:lnTo>
                <a:lnTo>
                  <a:pt x="876" y="109"/>
                </a:lnTo>
                <a:lnTo>
                  <a:pt x="876" y="107"/>
                </a:lnTo>
                <a:lnTo>
                  <a:pt x="878" y="107"/>
                </a:lnTo>
                <a:lnTo>
                  <a:pt x="878" y="109"/>
                </a:lnTo>
                <a:lnTo>
                  <a:pt x="878" y="109"/>
                </a:lnTo>
                <a:lnTo>
                  <a:pt x="878" y="111"/>
                </a:lnTo>
                <a:lnTo>
                  <a:pt x="878" y="114"/>
                </a:lnTo>
                <a:lnTo>
                  <a:pt x="876" y="114"/>
                </a:lnTo>
                <a:lnTo>
                  <a:pt x="876" y="112"/>
                </a:lnTo>
                <a:lnTo>
                  <a:pt x="874" y="112"/>
                </a:lnTo>
                <a:lnTo>
                  <a:pt x="874" y="114"/>
                </a:lnTo>
                <a:lnTo>
                  <a:pt x="874" y="116"/>
                </a:lnTo>
                <a:lnTo>
                  <a:pt x="872" y="116"/>
                </a:lnTo>
                <a:lnTo>
                  <a:pt x="870" y="116"/>
                </a:lnTo>
                <a:lnTo>
                  <a:pt x="870" y="118"/>
                </a:lnTo>
                <a:lnTo>
                  <a:pt x="868" y="120"/>
                </a:lnTo>
                <a:lnTo>
                  <a:pt x="866" y="118"/>
                </a:lnTo>
                <a:lnTo>
                  <a:pt x="865" y="118"/>
                </a:lnTo>
                <a:lnTo>
                  <a:pt x="865" y="120"/>
                </a:lnTo>
                <a:lnTo>
                  <a:pt x="866" y="120"/>
                </a:lnTo>
                <a:lnTo>
                  <a:pt x="868" y="120"/>
                </a:lnTo>
                <a:lnTo>
                  <a:pt x="870" y="120"/>
                </a:lnTo>
                <a:lnTo>
                  <a:pt x="870" y="118"/>
                </a:lnTo>
                <a:lnTo>
                  <a:pt x="872" y="118"/>
                </a:lnTo>
                <a:lnTo>
                  <a:pt x="870" y="120"/>
                </a:lnTo>
                <a:lnTo>
                  <a:pt x="870" y="122"/>
                </a:lnTo>
                <a:lnTo>
                  <a:pt x="872" y="122"/>
                </a:lnTo>
                <a:lnTo>
                  <a:pt x="872" y="120"/>
                </a:lnTo>
                <a:lnTo>
                  <a:pt x="872" y="118"/>
                </a:lnTo>
                <a:lnTo>
                  <a:pt x="874" y="118"/>
                </a:lnTo>
                <a:lnTo>
                  <a:pt x="874" y="116"/>
                </a:lnTo>
                <a:lnTo>
                  <a:pt x="874" y="114"/>
                </a:lnTo>
                <a:lnTo>
                  <a:pt x="876" y="114"/>
                </a:lnTo>
                <a:lnTo>
                  <a:pt x="878" y="114"/>
                </a:lnTo>
                <a:lnTo>
                  <a:pt x="878" y="116"/>
                </a:lnTo>
                <a:lnTo>
                  <a:pt x="878" y="116"/>
                </a:lnTo>
                <a:lnTo>
                  <a:pt x="880" y="116"/>
                </a:lnTo>
                <a:lnTo>
                  <a:pt x="880" y="118"/>
                </a:lnTo>
                <a:lnTo>
                  <a:pt x="880" y="120"/>
                </a:lnTo>
                <a:lnTo>
                  <a:pt x="878" y="120"/>
                </a:lnTo>
                <a:lnTo>
                  <a:pt x="878" y="120"/>
                </a:lnTo>
                <a:lnTo>
                  <a:pt x="878" y="120"/>
                </a:lnTo>
                <a:lnTo>
                  <a:pt x="880" y="122"/>
                </a:lnTo>
                <a:lnTo>
                  <a:pt x="878" y="124"/>
                </a:lnTo>
                <a:lnTo>
                  <a:pt x="878" y="126"/>
                </a:lnTo>
                <a:lnTo>
                  <a:pt x="878" y="127"/>
                </a:lnTo>
                <a:lnTo>
                  <a:pt x="878" y="129"/>
                </a:lnTo>
                <a:lnTo>
                  <a:pt x="876" y="131"/>
                </a:lnTo>
                <a:lnTo>
                  <a:pt x="874" y="133"/>
                </a:lnTo>
                <a:lnTo>
                  <a:pt x="872" y="135"/>
                </a:lnTo>
                <a:lnTo>
                  <a:pt x="872" y="137"/>
                </a:lnTo>
                <a:lnTo>
                  <a:pt x="870" y="137"/>
                </a:lnTo>
                <a:lnTo>
                  <a:pt x="870" y="137"/>
                </a:lnTo>
                <a:lnTo>
                  <a:pt x="868" y="137"/>
                </a:lnTo>
                <a:lnTo>
                  <a:pt x="868" y="139"/>
                </a:lnTo>
                <a:lnTo>
                  <a:pt x="870" y="141"/>
                </a:lnTo>
                <a:lnTo>
                  <a:pt x="870" y="142"/>
                </a:lnTo>
                <a:lnTo>
                  <a:pt x="868" y="142"/>
                </a:lnTo>
                <a:lnTo>
                  <a:pt x="868" y="144"/>
                </a:lnTo>
                <a:lnTo>
                  <a:pt x="866" y="146"/>
                </a:lnTo>
                <a:lnTo>
                  <a:pt x="865" y="148"/>
                </a:lnTo>
                <a:lnTo>
                  <a:pt x="863" y="150"/>
                </a:lnTo>
                <a:lnTo>
                  <a:pt x="861" y="150"/>
                </a:lnTo>
                <a:lnTo>
                  <a:pt x="859" y="152"/>
                </a:lnTo>
                <a:lnTo>
                  <a:pt x="857" y="152"/>
                </a:lnTo>
                <a:lnTo>
                  <a:pt x="857" y="154"/>
                </a:lnTo>
                <a:lnTo>
                  <a:pt x="855" y="156"/>
                </a:lnTo>
                <a:lnTo>
                  <a:pt x="853" y="156"/>
                </a:lnTo>
                <a:lnTo>
                  <a:pt x="851" y="157"/>
                </a:lnTo>
                <a:lnTo>
                  <a:pt x="850" y="159"/>
                </a:lnTo>
                <a:lnTo>
                  <a:pt x="848" y="159"/>
                </a:lnTo>
                <a:lnTo>
                  <a:pt x="846" y="161"/>
                </a:lnTo>
                <a:lnTo>
                  <a:pt x="844" y="161"/>
                </a:lnTo>
                <a:lnTo>
                  <a:pt x="842" y="163"/>
                </a:lnTo>
                <a:lnTo>
                  <a:pt x="840" y="163"/>
                </a:lnTo>
                <a:lnTo>
                  <a:pt x="838" y="163"/>
                </a:lnTo>
                <a:lnTo>
                  <a:pt x="836" y="163"/>
                </a:lnTo>
                <a:lnTo>
                  <a:pt x="835" y="163"/>
                </a:lnTo>
                <a:lnTo>
                  <a:pt x="831" y="163"/>
                </a:lnTo>
                <a:lnTo>
                  <a:pt x="829" y="165"/>
                </a:lnTo>
                <a:lnTo>
                  <a:pt x="829" y="165"/>
                </a:lnTo>
                <a:lnTo>
                  <a:pt x="827" y="165"/>
                </a:lnTo>
                <a:lnTo>
                  <a:pt x="825" y="167"/>
                </a:lnTo>
                <a:lnTo>
                  <a:pt x="821" y="169"/>
                </a:lnTo>
                <a:lnTo>
                  <a:pt x="820" y="169"/>
                </a:lnTo>
                <a:lnTo>
                  <a:pt x="818" y="169"/>
                </a:lnTo>
                <a:lnTo>
                  <a:pt x="816" y="171"/>
                </a:lnTo>
                <a:lnTo>
                  <a:pt x="814" y="171"/>
                </a:lnTo>
                <a:lnTo>
                  <a:pt x="812" y="171"/>
                </a:lnTo>
                <a:lnTo>
                  <a:pt x="812" y="172"/>
                </a:lnTo>
                <a:lnTo>
                  <a:pt x="810" y="174"/>
                </a:lnTo>
                <a:lnTo>
                  <a:pt x="808" y="174"/>
                </a:lnTo>
                <a:lnTo>
                  <a:pt x="808" y="176"/>
                </a:lnTo>
                <a:lnTo>
                  <a:pt x="806" y="176"/>
                </a:lnTo>
                <a:lnTo>
                  <a:pt x="805" y="178"/>
                </a:lnTo>
                <a:lnTo>
                  <a:pt x="803" y="180"/>
                </a:lnTo>
                <a:lnTo>
                  <a:pt x="801" y="182"/>
                </a:lnTo>
                <a:lnTo>
                  <a:pt x="799" y="182"/>
                </a:lnTo>
                <a:lnTo>
                  <a:pt x="799" y="184"/>
                </a:lnTo>
                <a:lnTo>
                  <a:pt x="797" y="184"/>
                </a:lnTo>
                <a:lnTo>
                  <a:pt x="795" y="186"/>
                </a:lnTo>
                <a:lnTo>
                  <a:pt x="793" y="187"/>
                </a:lnTo>
                <a:lnTo>
                  <a:pt x="793" y="189"/>
                </a:lnTo>
                <a:lnTo>
                  <a:pt x="791" y="191"/>
                </a:lnTo>
                <a:lnTo>
                  <a:pt x="790" y="191"/>
                </a:lnTo>
                <a:lnTo>
                  <a:pt x="790" y="193"/>
                </a:lnTo>
                <a:lnTo>
                  <a:pt x="788" y="195"/>
                </a:lnTo>
                <a:lnTo>
                  <a:pt x="786" y="195"/>
                </a:lnTo>
                <a:lnTo>
                  <a:pt x="784" y="197"/>
                </a:lnTo>
                <a:lnTo>
                  <a:pt x="782" y="199"/>
                </a:lnTo>
                <a:lnTo>
                  <a:pt x="782" y="201"/>
                </a:lnTo>
                <a:lnTo>
                  <a:pt x="780" y="201"/>
                </a:lnTo>
                <a:lnTo>
                  <a:pt x="778" y="201"/>
                </a:lnTo>
                <a:lnTo>
                  <a:pt x="776" y="202"/>
                </a:lnTo>
                <a:lnTo>
                  <a:pt x="775" y="204"/>
                </a:lnTo>
                <a:lnTo>
                  <a:pt x="773" y="204"/>
                </a:lnTo>
                <a:lnTo>
                  <a:pt x="771" y="206"/>
                </a:lnTo>
                <a:lnTo>
                  <a:pt x="769" y="206"/>
                </a:lnTo>
                <a:lnTo>
                  <a:pt x="767" y="208"/>
                </a:lnTo>
                <a:lnTo>
                  <a:pt x="765" y="208"/>
                </a:lnTo>
                <a:lnTo>
                  <a:pt x="765" y="210"/>
                </a:lnTo>
                <a:lnTo>
                  <a:pt x="763" y="212"/>
                </a:lnTo>
                <a:lnTo>
                  <a:pt x="761" y="214"/>
                </a:lnTo>
                <a:lnTo>
                  <a:pt x="759" y="216"/>
                </a:lnTo>
                <a:lnTo>
                  <a:pt x="758" y="216"/>
                </a:lnTo>
                <a:lnTo>
                  <a:pt x="758" y="217"/>
                </a:lnTo>
                <a:lnTo>
                  <a:pt x="756" y="217"/>
                </a:lnTo>
                <a:lnTo>
                  <a:pt x="754" y="219"/>
                </a:lnTo>
                <a:lnTo>
                  <a:pt x="754" y="221"/>
                </a:lnTo>
                <a:lnTo>
                  <a:pt x="752" y="221"/>
                </a:lnTo>
                <a:lnTo>
                  <a:pt x="750" y="223"/>
                </a:lnTo>
                <a:lnTo>
                  <a:pt x="748" y="223"/>
                </a:lnTo>
                <a:lnTo>
                  <a:pt x="746" y="225"/>
                </a:lnTo>
                <a:lnTo>
                  <a:pt x="744" y="225"/>
                </a:lnTo>
                <a:lnTo>
                  <a:pt x="744" y="225"/>
                </a:lnTo>
                <a:lnTo>
                  <a:pt x="743" y="225"/>
                </a:lnTo>
                <a:lnTo>
                  <a:pt x="741" y="227"/>
                </a:lnTo>
                <a:lnTo>
                  <a:pt x="739" y="227"/>
                </a:lnTo>
                <a:lnTo>
                  <a:pt x="737" y="229"/>
                </a:lnTo>
                <a:lnTo>
                  <a:pt x="737" y="231"/>
                </a:lnTo>
                <a:lnTo>
                  <a:pt x="735" y="231"/>
                </a:lnTo>
                <a:lnTo>
                  <a:pt x="733" y="232"/>
                </a:lnTo>
                <a:lnTo>
                  <a:pt x="733" y="234"/>
                </a:lnTo>
                <a:lnTo>
                  <a:pt x="733" y="234"/>
                </a:lnTo>
                <a:lnTo>
                  <a:pt x="733" y="236"/>
                </a:lnTo>
                <a:lnTo>
                  <a:pt x="731" y="238"/>
                </a:lnTo>
                <a:lnTo>
                  <a:pt x="731" y="240"/>
                </a:lnTo>
                <a:lnTo>
                  <a:pt x="731" y="242"/>
                </a:lnTo>
                <a:lnTo>
                  <a:pt x="729" y="244"/>
                </a:lnTo>
                <a:lnTo>
                  <a:pt x="729" y="246"/>
                </a:lnTo>
                <a:lnTo>
                  <a:pt x="728" y="246"/>
                </a:lnTo>
                <a:lnTo>
                  <a:pt x="726" y="246"/>
                </a:lnTo>
                <a:lnTo>
                  <a:pt x="724" y="247"/>
                </a:lnTo>
                <a:lnTo>
                  <a:pt x="720" y="247"/>
                </a:lnTo>
                <a:lnTo>
                  <a:pt x="718" y="247"/>
                </a:lnTo>
                <a:lnTo>
                  <a:pt x="716" y="247"/>
                </a:lnTo>
                <a:lnTo>
                  <a:pt x="714" y="246"/>
                </a:lnTo>
                <a:lnTo>
                  <a:pt x="713" y="246"/>
                </a:lnTo>
                <a:lnTo>
                  <a:pt x="711" y="247"/>
                </a:lnTo>
                <a:lnTo>
                  <a:pt x="709" y="247"/>
                </a:lnTo>
                <a:lnTo>
                  <a:pt x="707" y="247"/>
                </a:lnTo>
                <a:lnTo>
                  <a:pt x="705" y="249"/>
                </a:lnTo>
                <a:lnTo>
                  <a:pt x="703" y="249"/>
                </a:lnTo>
                <a:lnTo>
                  <a:pt x="701" y="251"/>
                </a:lnTo>
                <a:lnTo>
                  <a:pt x="699" y="251"/>
                </a:lnTo>
                <a:lnTo>
                  <a:pt x="698" y="251"/>
                </a:lnTo>
                <a:lnTo>
                  <a:pt x="696" y="253"/>
                </a:lnTo>
                <a:lnTo>
                  <a:pt x="694" y="253"/>
                </a:lnTo>
                <a:lnTo>
                  <a:pt x="692" y="253"/>
                </a:lnTo>
                <a:lnTo>
                  <a:pt x="690" y="255"/>
                </a:lnTo>
                <a:lnTo>
                  <a:pt x="688" y="255"/>
                </a:lnTo>
                <a:lnTo>
                  <a:pt x="686" y="255"/>
                </a:lnTo>
                <a:lnTo>
                  <a:pt x="686" y="257"/>
                </a:lnTo>
                <a:lnTo>
                  <a:pt x="684" y="259"/>
                </a:lnTo>
                <a:lnTo>
                  <a:pt x="683" y="261"/>
                </a:lnTo>
                <a:lnTo>
                  <a:pt x="681" y="261"/>
                </a:lnTo>
                <a:lnTo>
                  <a:pt x="679" y="261"/>
                </a:lnTo>
                <a:lnTo>
                  <a:pt x="677" y="262"/>
                </a:lnTo>
                <a:lnTo>
                  <a:pt x="675" y="262"/>
                </a:lnTo>
                <a:lnTo>
                  <a:pt x="675" y="264"/>
                </a:lnTo>
                <a:lnTo>
                  <a:pt x="673" y="264"/>
                </a:lnTo>
                <a:lnTo>
                  <a:pt x="671" y="266"/>
                </a:lnTo>
                <a:lnTo>
                  <a:pt x="669" y="266"/>
                </a:lnTo>
                <a:lnTo>
                  <a:pt x="668" y="268"/>
                </a:lnTo>
                <a:lnTo>
                  <a:pt x="666" y="268"/>
                </a:lnTo>
                <a:lnTo>
                  <a:pt x="664" y="270"/>
                </a:lnTo>
                <a:lnTo>
                  <a:pt x="662" y="270"/>
                </a:lnTo>
                <a:lnTo>
                  <a:pt x="660" y="272"/>
                </a:lnTo>
                <a:lnTo>
                  <a:pt x="658" y="272"/>
                </a:lnTo>
                <a:lnTo>
                  <a:pt x="656" y="274"/>
                </a:lnTo>
                <a:lnTo>
                  <a:pt x="654" y="276"/>
                </a:lnTo>
                <a:lnTo>
                  <a:pt x="654" y="277"/>
                </a:lnTo>
                <a:lnTo>
                  <a:pt x="653" y="277"/>
                </a:lnTo>
                <a:lnTo>
                  <a:pt x="651" y="279"/>
                </a:lnTo>
                <a:lnTo>
                  <a:pt x="649" y="281"/>
                </a:lnTo>
                <a:lnTo>
                  <a:pt x="647" y="283"/>
                </a:lnTo>
                <a:lnTo>
                  <a:pt x="645" y="283"/>
                </a:lnTo>
                <a:lnTo>
                  <a:pt x="643" y="285"/>
                </a:lnTo>
                <a:lnTo>
                  <a:pt x="641" y="285"/>
                </a:lnTo>
                <a:lnTo>
                  <a:pt x="639" y="287"/>
                </a:lnTo>
                <a:lnTo>
                  <a:pt x="639" y="287"/>
                </a:lnTo>
                <a:lnTo>
                  <a:pt x="638" y="287"/>
                </a:lnTo>
                <a:lnTo>
                  <a:pt x="636" y="287"/>
                </a:lnTo>
                <a:lnTo>
                  <a:pt x="634" y="289"/>
                </a:lnTo>
                <a:lnTo>
                  <a:pt x="632" y="289"/>
                </a:lnTo>
                <a:lnTo>
                  <a:pt x="630" y="289"/>
                </a:lnTo>
                <a:lnTo>
                  <a:pt x="628" y="291"/>
                </a:lnTo>
                <a:lnTo>
                  <a:pt x="626" y="291"/>
                </a:lnTo>
                <a:lnTo>
                  <a:pt x="624" y="291"/>
                </a:lnTo>
                <a:lnTo>
                  <a:pt x="623" y="292"/>
                </a:lnTo>
                <a:lnTo>
                  <a:pt x="621" y="292"/>
                </a:lnTo>
                <a:lnTo>
                  <a:pt x="619" y="294"/>
                </a:lnTo>
                <a:lnTo>
                  <a:pt x="617" y="294"/>
                </a:lnTo>
                <a:lnTo>
                  <a:pt x="615" y="294"/>
                </a:lnTo>
                <a:lnTo>
                  <a:pt x="613" y="296"/>
                </a:lnTo>
                <a:lnTo>
                  <a:pt x="611" y="296"/>
                </a:lnTo>
                <a:lnTo>
                  <a:pt x="609" y="296"/>
                </a:lnTo>
                <a:lnTo>
                  <a:pt x="606" y="296"/>
                </a:lnTo>
                <a:lnTo>
                  <a:pt x="604" y="296"/>
                </a:lnTo>
                <a:lnTo>
                  <a:pt x="602" y="296"/>
                </a:lnTo>
                <a:lnTo>
                  <a:pt x="598" y="296"/>
                </a:lnTo>
                <a:lnTo>
                  <a:pt x="596" y="296"/>
                </a:lnTo>
                <a:lnTo>
                  <a:pt x="594" y="296"/>
                </a:lnTo>
                <a:lnTo>
                  <a:pt x="593" y="296"/>
                </a:lnTo>
                <a:lnTo>
                  <a:pt x="591" y="296"/>
                </a:lnTo>
                <a:lnTo>
                  <a:pt x="591" y="298"/>
                </a:lnTo>
                <a:lnTo>
                  <a:pt x="589" y="298"/>
                </a:lnTo>
                <a:lnTo>
                  <a:pt x="587" y="298"/>
                </a:lnTo>
                <a:lnTo>
                  <a:pt x="585" y="300"/>
                </a:lnTo>
                <a:lnTo>
                  <a:pt x="583" y="300"/>
                </a:lnTo>
                <a:lnTo>
                  <a:pt x="581" y="302"/>
                </a:lnTo>
                <a:lnTo>
                  <a:pt x="579" y="302"/>
                </a:lnTo>
                <a:lnTo>
                  <a:pt x="578" y="304"/>
                </a:lnTo>
                <a:lnTo>
                  <a:pt x="576" y="304"/>
                </a:lnTo>
                <a:lnTo>
                  <a:pt x="574" y="304"/>
                </a:lnTo>
                <a:lnTo>
                  <a:pt x="572" y="306"/>
                </a:lnTo>
                <a:lnTo>
                  <a:pt x="570" y="306"/>
                </a:lnTo>
                <a:lnTo>
                  <a:pt x="568" y="306"/>
                </a:lnTo>
                <a:lnTo>
                  <a:pt x="568" y="307"/>
                </a:lnTo>
                <a:lnTo>
                  <a:pt x="566" y="307"/>
                </a:lnTo>
                <a:lnTo>
                  <a:pt x="564" y="309"/>
                </a:lnTo>
                <a:lnTo>
                  <a:pt x="563" y="309"/>
                </a:lnTo>
                <a:lnTo>
                  <a:pt x="561" y="311"/>
                </a:lnTo>
                <a:lnTo>
                  <a:pt x="559" y="311"/>
                </a:lnTo>
                <a:lnTo>
                  <a:pt x="557" y="311"/>
                </a:lnTo>
                <a:lnTo>
                  <a:pt x="553" y="311"/>
                </a:lnTo>
                <a:lnTo>
                  <a:pt x="553" y="313"/>
                </a:lnTo>
                <a:lnTo>
                  <a:pt x="551" y="313"/>
                </a:lnTo>
                <a:lnTo>
                  <a:pt x="549" y="313"/>
                </a:lnTo>
                <a:lnTo>
                  <a:pt x="548" y="315"/>
                </a:lnTo>
                <a:lnTo>
                  <a:pt x="546" y="315"/>
                </a:lnTo>
                <a:lnTo>
                  <a:pt x="544" y="315"/>
                </a:lnTo>
                <a:lnTo>
                  <a:pt x="544" y="315"/>
                </a:lnTo>
                <a:lnTo>
                  <a:pt x="542" y="317"/>
                </a:lnTo>
                <a:lnTo>
                  <a:pt x="542" y="319"/>
                </a:lnTo>
                <a:lnTo>
                  <a:pt x="540" y="319"/>
                </a:lnTo>
                <a:lnTo>
                  <a:pt x="538" y="321"/>
                </a:lnTo>
                <a:lnTo>
                  <a:pt x="536" y="321"/>
                </a:lnTo>
                <a:lnTo>
                  <a:pt x="536" y="322"/>
                </a:lnTo>
                <a:lnTo>
                  <a:pt x="534" y="322"/>
                </a:lnTo>
                <a:lnTo>
                  <a:pt x="533" y="324"/>
                </a:lnTo>
                <a:lnTo>
                  <a:pt x="531" y="324"/>
                </a:lnTo>
                <a:lnTo>
                  <a:pt x="531" y="326"/>
                </a:lnTo>
                <a:lnTo>
                  <a:pt x="529" y="328"/>
                </a:lnTo>
                <a:lnTo>
                  <a:pt x="529" y="330"/>
                </a:lnTo>
                <a:lnTo>
                  <a:pt x="527" y="332"/>
                </a:lnTo>
                <a:lnTo>
                  <a:pt x="527" y="334"/>
                </a:lnTo>
                <a:lnTo>
                  <a:pt x="525" y="334"/>
                </a:lnTo>
                <a:lnTo>
                  <a:pt x="525" y="336"/>
                </a:lnTo>
                <a:lnTo>
                  <a:pt x="523" y="337"/>
                </a:lnTo>
                <a:lnTo>
                  <a:pt x="521" y="337"/>
                </a:lnTo>
                <a:lnTo>
                  <a:pt x="519" y="339"/>
                </a:lnTo>
                <a:lnTo>
                  <a:pt x="518" y="341"/>
                </a:lnTo>
                <a:lnTo>
                  <a:pt x="516" y="341"/>
                </a:lnTo>
                <a:lnTo>
                  <a:pt x="514" y="343"/>
                </a:lnTo>
                <a:lnTo>
                  <a:pt x="512" y="343"/>
                </a:lnTo>
                <a:lnTo>
                  <a:pt x="508" y="343"/>
                </a:lnTo>
                <a:lnTo>
                  <a:pt x="506" y="343"/>
                </a:lnTo>
                <a:lnTo>
                  <a:pt x="504" y="343"/>
                </a:lnTo>
                <a:lnTo>
                  <a:pt x="503" y="345"/>
                </a:lnTo>
                <a:lnTo>
                  <a:pt x="501" y="345"/>
                </a:lnTo>
                <a:lnTo>
                  <a:pt x="499" y="347"/>
                </a:lnTo>
                <a:lnTo>
                  <a:pt x="497" y="349"/>
                </a:lnTo>
                <a:lnTo>
                  <a:pt x="497" y="349"/>
                </a:lnTo>
                <a:lnTo>
                  <a:pt x="495" y="349"/>
                </a:lnTo>
                <a:lnTo>
                  <a:pt x="493" y="351"/>
                </a:lnTo>
                <a:lnTo>
                  <a:pt x="491" y="352"/>
                </a:lnTo>
                <a:lnTo>
                  <a:pt x="489" y="354"/>
                </a:lnTo>
                <a:lnTo>
                  <a:pt x="488" y="354"/>
                </a:lnTo>
                <a:lnTo>
                  <a:pt x="486" y="356"/>
                </a:lnTo>
                <a:lnTo>
                  <a:pt x="486" y="358"/>
                </a:lnTo>
                <a:lnTo>
                  <a:pt x="484" y="358"/>
                </a:lnTo>
                <a:lnTo>
                  <a:pt x="482" y="360"/>
                </a:lnTo>
                <a:lnTo>
                  <a:pt x="482" y="360"/>
                </a:lnTo>
                <a:lnTo>
                  <a:pt x="480" y="360"/>
                </a:lnTo>
                <a:lnTo>
                  <a:pt x="480" y="362"/>
                </a:lnTo>
                <a:lnTo>
                  <a:pt x="478" y="364"/>
                </a:lnTo>
                <a:lnTo>
                  <a:pt x="476" y="364"/>
                </a:lnTo>
                <a:lnTo>
                  <a:pt x="474" y="366"/>
                </a:lnTo>
                <a:lnTo>
                  <a:pt x="474" y="367"/>
                </a:lnTo>
                <a:lnTo>
                  <a:pt x="473" y="367"/>
                </a:lnTo>
                <a:lnTo>
                  <a:pt x="471" y="369"/>
                </a:lnTo>
                <a:lnTo>
                  <a:pt x="469" y="369"/>
                </a:lnTo>
                <a:lnTo>
                  <a:pt x="467" y="371"/>
                </a:lnTo>
                <a:lnTo>
                  <a:pt x="465" y="373"/>
                </a:lnTo>
                <a:lnTo>
                  <a:pt x="463" y="373"/>
                </a:lnTo>
                <a:lnTo>
                  <a:pt x="461" y="375"/>
                </a:lnTo>
                <a:lnTo>
                  <a:pt x="459" y="375"/>
                </a:lnTo>
                <a:lnTo>
                  <a:pt x="458" y="377"/>
                </a:lnTo>
                <a:lnTo>
                  <a:pt x="456" y="377"/>
                </a:lnTo>
                <a:lnTo>
                  <a:pt x="454" y="377"/>
                </a:lnTo>
                <a:lnTo>
                  <a:pt x="452" y="377"/>
                </a:lnTo>
                <a:lnTo>
                  <a:pt x="450" y="379"/>
                </a:lnTo>
                <a:lnTo>
                  <a:pt x="448" y="379"/>
                </a:lnTo>
                <a:lnTo>
                  <a:pt x="446" y="379"/>
                </a:lnTo>
                <a:lnTo>
                  <a:pt x="444" y="379"/>
                </a:lnTo>
                <a:lnTo>
                  <a:pt x="443" y="379"/>
                </a:lnTo>
                <a:lnTo>
                  <a:pt x="439" y="379"/>
                </a:lnTo>
                <a:lnTo>
                  <a:pt x="437" y="377"/>
                </a:lnTo>
                <a:lnTo>
                  <a:pt x="435" y="375"/>
                </a:lnTo>
                <a:lnTo>
                  <a:pt x="433" y="375"/>
                </a:lnTo>
                <a:lnTo>
                  <a:pt x="431" y="373"/>
                </a:lnTo>
                <a:lnTo>
                  <a:pt x="429" y="373"/>
                </a:lnTo>
                <a:lnTo>
                  <a:pt x="428" y="371"/>
                </a:lnTo>
                <a:lnTo>
                  <a:pt x="426" y="369"/>
                </a:lnTo>
                <a:lnTo>
                  <a:pt x="424" y="369"/>
                </a:lnTo>
                <a:lnTo>
                  <a:pt x="422" y="369"/>
                </a:lnTo>
                <a:lnTo>
                  <a:pt x="420" y="367"/>
                </a:lnTo>
                <a:lnTo>
                  <a:pt x="418" y="367"/>
                </a:lnTo>
                <a:lnTo>
                  <a:pt x="416" y="367"/>
                </a:lnTo>
                <a:lnTo>
                  <a:pt x="414" y="366"/>
                </a:lnTo>
                <a:lnTo>
                  <a:pt x="413" y="366"/>
                </a:lnTo>
                <a:lnTo>
                  <a:pt x="409" y="366"/>
                </a:lnTo>
                <a:lnTo>
                  <a:pt x="407" y="367"/>
                </a:lnTo>
                <a:lnTo>
                  <a:pt x="405" y="369"/>
                </a:lnTo>
                <a:lnTo>
                  <a:pt x="403" y="369"/>
                </a:lnTo>
                <a:lnTo>
                  <a:pt x="401" y="371"/>
                </a:lnTo>
                <a:lnTo>
                  <a:pt x="401" y="371"/>
                </a:lnTo>
                <a:lnTo>
                  <a:pt x="399" y="371"/>
                </a:lnTo>
                <a:lnTo>
                  <a:pt x="398" y="371"/>
                </a:lnTo>
                <a:lnTo>
                  <a:pt x="396" y="371"/>
                </a:lnTo>
                <a:lnTo>
                  <a:pt x="392" y="371"/>
                </a:lnTo>
                <a:lnTo>
                  <a:pt x="390" y="371"/>
                </a:lnTo>
                <a:lnTo>
                  <a:pt x="388" y="371"/>
                </a:lnTo>
                <a:lnTo>
                  <a:pt x="386" y="373"/>
                </a:lnTo>
                <a:lnTo>
                  <a:pt x="384" y="373"/>
                </a:lnTo>
                <a:lnTo>
                  <a:pt x="383" y="375"/>
                </a:lnTo>
                <a:lnTo>
                  <a:pt x="381" y="375"/>
                </a:lnTo>
                <a:lnTo>
                  <a:pt x="379" y="375"/>
                </a:lnTo>
                <a:lnTo>
                  <a:pt x="377" y="377"/>
                </a:lnTo>
                <a:lnTo>
                  <a:pt x="375" y="377"/>
                </a:lnTo>
                <a:lnTo>
                  <a:pt x="373" y="377"/>
                </a:lnTo>
                <a:lnTo>
                  <a:pt x="371" y="377"/>
                </a:lnTo>
                <a:lnTo>
                  <a:pt x="369" y="377"/>
                </a:lnTo>
                <a:lnTo>
                  <a:pt x="368" y="377"/>
                </a:lnTo>
                <a:lnTo>
                  <a:pt x="364" y="377"/>
                </a:lnTo>
                <a:lnTo>
                  <a:pt x="362" y="377"/>
                </a:lnTo>
                <a:lnTo>
                  <a:pt x="360" y="377"/>
                </a:lnTo>
                <a:lnTo>
                  <a:pt x="358" y="377"/>
                </a:lnTo>
                <a:lnTo>
                  <a:pt x="354" y="377"/>
                </a:lnTo>
                <a:lnTo>
                  <a:pt x="354" y="377"/>
                </a:lnTo>
                <a:lnTo>
                  <a:pt x="353" y="377"/>
                </a:lnTo>
                <a:lnTo>
                  <a:pt x="351" y="375"/>
                </a:lnTo>
                <a:lnTo>
                  <a:pt x="349" y="375"/>
                </a:lnTo>
                <a:lnTo>
                  <a:pt x="347" y="375"/>
                </a:lnTo>
                <a:lnTo>
                  <a:pt x="343" y="375"/>
                </a:lnTo>
                <a:lnTo>
                  <a:pt x="341" y="375"/>
                </a:lnTo>
                <a:lnTo>
                  <a:pt x="339" y="375"/>
                </a:lnTo>
                <a:lnTo>
                  <a:pt x="338" y="375"/>
                </a:lnTo>
                <a:lnTo>
                  <a:pt x="334" y="375"/>
                </a:lnTo>
                <a:lnTo>
                  <a:pt x="332" y="375"/>
                </a:lnTo>
                <a:lnTo>
                  <a:pt x="330" y="377"/>
                </a:lnTo>
                <a:lnTo>
                  <a:pt x="328" y="377"/>
                </a:lnTo>
                <a:lnTo>
                  <a:pt x="326" y="377"/>
                </a:lnTo>
                <a:lnTo>
                  <a:pt x="324" y="379"/>
                </a:lnTo>
                <a:lnTo>
                  <a:pt x="323" y="379"/>
                </a:lnTo>
                <a:lnTo>
                  <a:pt x="321" y="381"/>
                </a:lnTo>
                <a:lnTo>
                  <a:pt x="319" y="382"/>
                </a:lnTo>
                <a:lnTo>
                  <a:pt x="317" y="382"/>
                </a:lnTo>
                <a:lnTo>
                  <a:pt x="315" y="384"/>
                </a:lnTo>
                <a:lnTo>
                  <a:pt x="315" y="386"/>
                </a:lnTo>
                <a:lnTo>
                  <a:pt x="313" y="386"/>
                </a:lnTo>
                <a:lnTo>
                  <a:pt x="311" y="388"/>
                </a:lnTo>
                <a:lnTo>
                  <a:pt x="311" y="390"/>
                </a:lnTo>
                <a:lnTo>
                  <a:pt x="309" y="390"/>
                </a:lnTo>
                <a:lnTo>
                  <a:pt x="308" y="390"/>
                </a:lnTo>
                <a:lnTo>
                  <a:pt x="306" y="390"/>
                </a:lnTo>
                <a:lnTo>
                  <a:pt x="304" y="392"/>
                </a:lnTo>
                <a:lnTo>
                  <a:pt x="302" y="392"/>
                </a:lnTo>
                <a:lnTo>
                  <a:pt x="302" y="394"/>
                </a:lnTo>
                <a:lnTo>
                  <a:pt x="300" y="396"/>
                </a:lnTo>
                <a:lnTo>
                  <a:pt x="298" y="397"/>
                </a:lnTo>
                <a:lnTo>
                  <a:pt x="296" y="399"/>
                </a:lnTo>
                <a:lnTo>
                  <a:pt x="296" y="401"/>
                </a:lnTo>
                <a:lnTo>
                  <a:pt x="294" y="401"/>
                </a:lnTo>
                <a:lnTo>
                  <a:pt x="294" y="403"/>
                </a:lnTo>
                <a:lnTo>
                  <a:pt x="292" y="405"/>
                </a:lnTo>
                <a:lnTo>
                  <a:pt x="291" y="405"/>
                </a:lnTo>
                <a:lnTo>
                  <a:pt x="289" y="405"/>
                </a:lnTo>
                <a:lnTo>
                  <a:pt x="287" y="407"/>
                </a:lnTo>
                <a:lnTo>
                  <a:pt x="285" y="407"/>
                </a:lnTo>
                <a:lnTo>
                  <a:pt x="283" y="409"/>
                </a:lnTo>
                <a:lnTo>
                  <a:pt x="281" y="409"/>
                </a:lnTo>
                <a:lnTo>
                  <a:pt x="279" y="411"/>
                </a:lnTo>
                <a:lnTo>
                  <a:pt x="277" y="411"/>
                </a:lnTo>
                <a:lnTo>
                  <a:pt x="276" y="411"/>
                </a:lnTo>
                <a:lnTo>
                  <a:pt x="274" y="411"/>
                </a:lnTo>
                <a:lnTo>
                  <a:pt x="272" y="409"/>
                </a:lnTo>
                <a:lnTo>
                  <a:pt x="268" y="409"/>
                </a:lnTo>
                <a:lnTo>
                  <a:pt x="266" y="409"/>
                </a:lnTo>
                <a:lnTo>
                  <a:pt x="264" y="409"/>
                </a:lnTo>
                <a:lnTo>
                  <a:pt x="262" y="409"/>
                </a:lnTo>
                <a:lnTo>
                  <a:pt x="261" y="409"/>
                </a:lnTo>
                <a:lnTo>
                  <a:pt x="259" y="409"/>
                </a:lnTo>
                <a:lnTo>
                  <a:pt x="257" y="409"/>
                </a:lnTo>
                <a:lnTo>
                  <a:pt x="255" y="409"/>
                </a:lnTo>
                <a:lnTo>
                  <a:pt x="253" y="411"/>
                </a:lnTo>
                <a:lnTo>
                  <a:pt x="251" y="411"/>
                </a:lnTo>
                <a:lnTo>
                  <a:pt x="249" y="411"/>
                </a:lnTo>
                <a:lnTo>
                  <a:pt x="247" y="412"/>
                </a:lnTo>
                <a:lnTo>
                  <a:pt x="246" y="412"/>
                </a:lnTo>
                <a:lnTo>
                  <a:pt x="244" y="414"/>
                </a:lnTo>
                <a:lnTo>
                  <a:pt x="242" y="414"/>
                </a:lnTo>
                <a:lnTo>
                  <a:pt x="240" y="416"/>
                </a:lnTo>
                <a:lnTo>
                  <a:pt x="238" y="416"/>
                </a:lnTo>
                <a:lnTo>
                  <a:pt x="238" y="418"/>
                </a:lnTo>
                <a:lnTo>
                  <a:pt x="236" y="418"/>
                </a:lnTo>
                <a:lnTo>
                  <a:pt x="234" y="420"/>
                </a:lnTo>
                <a:lnTo>
                  <a:pt x="232" y="420"/>
                </a:lnTo>
                <a:lnTo>
                  <a:pt x="232" y="422"/>
                </a:lnTo>
                <a:lnTo>
                  <a:pt x="231" y="422"/>
                </a:lnTo>
                <a:lnTo>
                  <a:pt x="229" y="424"/>
                </a:lnTo>
                <a:lnTo>
                  <a:pt x="227" y="426"/>
                </a:lnTo>
                <a:lnTo>
                  <a:pt x="225" y="427"/>
                </a:lnTo>
                <a:lnTo>
                  <a:pt x="225" y="429"/>
                </a:lnTo>
                <a:lnTo>
                  <a:pt x="223" y="429"/>
                </a:lnTo>
                <a:lnTo>
                  <a:pt x="221" y="431"/>
                </a:lnTo>
                <a:lnTo>
                  <a:pt x="219" y="431"/>
                </a:lnTo>
                <a:lnTo>
                  <a:pt x="217" y="433"/>
                </a:lnTo>
                <a:lnTo>
                  <a:pt x="217" y="435"/>
                </a:lnTo>
                <a:lnTo>
                  <a:pt x="217" y="437"/>
                </a:lnTo>
                <a:lnTo>
                  <a:pt x="216" y="437"/>
                </a:lnTo>
                <a:lnTo>
                  <a:pt x="214" y="439"/>
                </a:lnTo>
                <a:lnTo>
                  <a:pt x="212" y="439"/>
                </a:lnTo>
                <a:lnTo>
                  <a:pt x="210" y="439"/>
                </a:lnTo>
                <a:lnTo>
                  <a:pt x="210" y="439"/>
                </a:lnTo>
                <a:lnTo>
                  <a:pt x="208" y="441"/>
                </a:lnTo>
                <a:lnTo>
                  <a:pt x="206" y="441"/>
                </a:lnTo>
                <a:lnTo>
                  <a:pt x="204" y="442"/>
                </a:lnTo>
                <a:lnTo>
                  <a:pt x="204" y="444"/>
                </a:lnTo>
                <a:lnTo>
                  <a:pt x="202" y="446"/>
                </a:lnTo>
                <a:lnTo>
                  <a:pt x="201" y="446"/>
                </a:lnTo>
                <a:lnTo>
                  <a:pt x="199" y="446"/>
                </a:lnTo>
                <a:lnTo>
                  <a:pt x="197" y="448"/>
                </a:lnTo>
                <a:lnTo>
                  <a:pt x="197" y="448"/>
                </a:lnTo>
                <a:lnTo>
                  <a:pt x="195" y="448"/>
                </a:lnTo>
                <a:lnTo>
                  <a:pt x="195" y="450"/>
                </a:lnTo>
                <a:lnTo>
                  <a:pt x="193" y="452"/>
                </a:lnTo>
                <a:lnTo>
                  <a:pt x="193" y="454"/>
                </a:lnTo>
                <a:lnTo>
                  <a:pt x="191" y="454"/>
                </a:lnTo>
                <a:lnTo>
                  <a:pt x="189" y="456"/>
                </a:lnTo>
                <a:lnTo>
                  <a:pt x="187" y="458"/>
                </a:lnTo>
                <a:lnTo>
                  <a:pt x="186" y="459"/>
                </a:lnTo>
                <a:lnTo>
                  <a:pt x="184" y="459"/>
                </a:lnTo>
                <a:lnTo>
                  <a:pt x="182" y="461"/>
                </a:lnTo>
                <a:lnTo>
                  <a:pt x="182" y="463"/>
                </a:lnTo>
                <a:lnTo>
                  <a:pt x="180" y="465"/>
                </a:lnTo>
                <a:lnTo>
                  <a:pt x="178" y="465"/>
                </a:lnTo>
                <a:lnTo>
                  <a:pt x="176" y="463"/>
                </a:lnTo>
                <a:lnTo>
                  <a:pt x="174" y="463"/>
                </a:lnTo>
                <a:lnTo>
                  <a:pt x="172" y="461"/>
                </a:lnTo>
                <a:lnTo>
                  <a:pt x="171" y="461"/>
                </a:lnTo>
                <a:lnTo>
                  <a:pt x="169" y="459"/>
                </a:lnTo>
                <a:lnTo>
                  <a:pt x="167" y="459"/>
                </a:lnTo>
                <a:lnTo>
                  <a:pt x="163" y="458"/>
                </a:lnTo>
                <a:lnTo>
                  <a:pt x="163" y="458"/>
                </a:lnTo>
                <a:lnTo>
                  <a:pt x="161" y="458"/>
                </a:lnTo>
                <a:lnTo>
                  <a:pt x="159" y="458"/>
                </a:lnTo>
                <a:lnTo>
                  <a:pt x="157" y="459"/>
                </a:lnTo>
                <a:lnTo>
                  <a:pt x="156" y="459"/>
                </a:lnTo>
                <a:lnTo>
                  <a:pt x="154" y="458"/>
                </a:lnTo>
                <a:lnTo>
                  <a:pt x="152" y="458"/>
                </a:lnTo>
                <a:lnTo>
                  <a:pt x="150" y="456"/>
                </a:lnTo>
                <a:lnTo>
                  <a:pt x="148" y="456"/>
                </a:lnTo>
                <a:lnTo>
                  <a:pt x="146" y="454"/>
                </a:lnTo>
                <a:lnTo>
                  <a:pt x="144" y="454"/>
                </a:lnTo>
                <a:lnTo>
                  <a:pt x="142" y="454"/>
                </a:lnTo>
                <a:lnTo>
                  <a:pt x="142" y="452"/>
                </a:lnTo>
                <a:lnTo>
                  <a:pt x="141" y="452"/>
                </a:lnTo>
                <a:lnTo>
                  <a:pt x="139" y="450"/>
                </a:lnTo>
                <a:lnTo>
                  <a:pt x="137" y="450"/>
                </a:lnTo>
                <a:lnTo>
                  <a:pt x="135" y="448"/>
                </a:lnTo>
                <a:lnTo>
                  <a:pt x="133" y="448"/>
                </a:lnTo>
                <a:lnTo>
                  <a:pt x="131" y="448"/>
                </a:lnTo>
                <a:lnTo>
                  <a:pt x="129" y="446"/>
                </a:lnTo>
                <a:lnTo>
                  <a:pt x="127" y="446"/>
                </a:lnTo>
                <a:lnTo>
                  <a:pt x="126" y="444"/>
                </a:lnTo>
                <a:lnTo>
                  <a:pt x="124" y="444"/>
                </a:lnTo>
                <a:lnTo>
                  <a:pt x="124" y="442"/>
                </a:lnTo>
                <a:lnTo>
                  <a:pt x="122" y="441"/>
                </a:lnTo>
                <a:lnTo>
                  <a:pt x="120" y="441"/>
                </a:lnTo>
                <a:lnTo>
                  <a:pt x="120" y="439"/>
                </a:lnTo>
                <a:lnTo>
                  <a:pt x="118" y="437"/>
                </a:lnTo>
                <a:lnTo>
                  <a:pt x="116" y="435"/>
                </a:lnTo>
                <a:lnTo>
                  <a:pt x="116" y="433"/>
                </a:lnTo>
                <a:lnTo>
                  <a:pt x="114" y="433"/>
                </a:lnTo>
                <a:lnTo>
                  <a:pt x="114" y="431"/>
                </a:lnTo>
                <a:lnTo>
                  <a:pt x="112" y="431"/>
                </a:lnTo>
                <a:lnTo>
                  <a:pt x="111" y="429"/>
                </a:lnTo>
                <a:lnTo>
                  <a:pt x="109" y="427"/>
                </a:lnTo>
                <a:lnTo>
                  <a:pt x="107" y="426"/>
                </a:lnTo>
                <a:lnTo>
                  <a:pt x="107" y="424"/>
                </a:lnTo>
                <a:lnTo>
                  <a:pt x="105" y="422"/>
                </a:lnTo>
                <a:lnTo>
                  <a:pt x="105" y="420"/>
                </a:lnTo>
                <a:lnTo>
                  <a:pt x="103" y="420"/>
                </a:lnTo>
                <a:lnTo>
                  <a:pt x="101" y="418"/>
                </a:lnTo>
                <a:lnTo>
                  <a:pt x="99" y="418"/>
                </a:lnTo>
                <a:lnTo>
                  <a:pt x="97" y="418"/>
                </a:lnTo>
                <a:lnTo>
                  <a:pt x="96" y="418"/>
                </a:lnTo>
                <a:lnTo>
                  <a:pt x="94" y="416"/>
                </a:lnTo>
                <a:lnTo>
                  <a:pt x="92" y="416"/>
                </a:lnTo>
                <a:lnTo>
                  <a:pt x="90" y="414"/>
                </a:lnTo>
                <a:lnTo>
                  <a:pt x="88" y="414"/>
                </a:lnTo>
                <a:lnTo>
                  <a:pt x="86" y="414"/>
                </a:lnTo>
                <a:lnTo>
                  <a:pt x="84" y="414"/>
                </a:lnTo>
                <a:lnTo>
                  <a:pt x="82" y="414"/>
                </a:lnTo>
                <a:lnTo>
                  <a:pt x="79" y="414"/>
                </a:lnTo>
                <a:lnTo>
                  <a:pt x="77" y="414"/>
                </a:lnTo>
                <a:lnTo>
                  <a:pt x="75" y="414"/>
                </a:lnTo>
                <a:lnTo>
                  <a:pt x="73" y="414"/>
                </a:lnTo>
                <a:lnTo>
                  <a:pt x="71" y="416"/>
                </a:lnTo>
                <a:lnTo>
                  <a:pt x="69" y="416"/>
                </a:lnTo>
                <a:lnTo>
                  <a:pt x="67" y="416"/>
                </a:lnTo>
                <a:lnTo>
                  <a:pt x="67" y="418"/>
                </a:lnTo>
                <a:lnTo>
                  <a:pt x="66" y="418"/>
                </a:lnTo>
                <a:lnTo>
                  <a:pt x="62" y="418"/>
                </a:lnTo>
                <a:lnTo>
                  <a:pt x="60" y="418"/>
                </a:lnTo>
                <a:lnTo>
                  <a:pt x="58" y="418"/>
                </a:lnTo>
                <a:lnTo>
                  <a:pt x="56" y="416"/>
                </a:lnTo>
                <a:lnTo>
                  <a:pt x="54" y="416"/>
                </a:lnTo>
                <a:lnTo>
                  <a:pt x="52" y="414"/>
                </a:lnTo>
                <a:lnTo>
                  <a:pt x="51" y="412"/>
                </a:lnTo>
                <a:lnTo>
                  <a:pt x="49" y="412"/>
                </a:lnTo>
                <a:lnTo>
                  <a:pt x="47" y="411"/>
                </a:lnTo>
                <a:lnTo>
                  <a:pt x="47" y="409"/>
                </a:lnTo>
                <a:lnTo>
                  <a:pt x="45" y="409"/>
                </a:lnTo>
                <a:lnTo>
                  <a:pt x="45" y="407"/>
                </a:lnTo>
                <a:lnTo>
                  <a:pt x="43" y="405"/>
                </a:lnTo>
                <a:lnTo>
                  <a:pt x="39" y="405"/>
                </a:lnTo>
                <a:lnTo>
                  <a:pt x="37" y="407"/>
                </a:lnTo>
                <a:lnTo>
                  <a:pt x="36" y="407"/>
                </a:lnTo>
                <a:lnTo>
                  <a:pt x="32" y="409"/>
                </a:lnTo>
                <a:lnTo>
                  <a:pt x="34" y="396"/>
                </a:lnTo>
                <a:lnTo>
                  <a:pt x="34" y="394"/>
                </a:lnTo>
                <a:lnTo>
                  <a:pt x="32" y="394"/>
                </a:lnTo>
                <a:lnTo>
                  <a:pt x="30" y="392"/>
                </a:lnTo>
                <a:lnTo>
                  <a:pt x="28" y="390"/>
                </a:lnTo>
                <a:lnTo>
                  <a:pt x="28" y="388"/>
                </a:lnTo>
                <a:lnTo>
                  <a:pt x="30" y="386"/>
                </a:lnTo>
                <a:lnTo>
                  <a:pt x="28" y="386"/>
                </a:lnTo>
                <a:lnTo>
                  <a:pt x="28" y="384"/>
                </a:lnTo>
                <a:lnTo>
                  <a:pt x="26" y="382"/>
                </a:lnTo>
                <a:lnTo>
                  <a:pt x="28" y="381"/>
                </a:lnTo>
                <a:lnTo>
                  <a:pt x="28" y="379"/>
                </a:lnTo>
                <a:lnTo>
                  <a:pt x="28" y="377"/>
                </a:lnTo>
                <a:lnTo>
                  <a:pt x="26" y="375"/>
                </a:lnTo>
                <a:lnTo>
                  <a:pt x="28" y="375"/>
                </a:lnTo>
                <a:lnTo>
                  <a:pt x="28" y="373"/>
                </a:lnTo>
                <a:lnTo>
                  <a:pt x="28" y="371"/>
                </a:lnTo>
                <a:lnTo>
                  <a:pt x="26" y="369"/>
                </a:lnTo>
                <a:lnTo>
                  <a:pt x="24" y="369"/>
                </a:lnTo>
                <a:lnTo>
                  <a:pt x="24" y="367"/>
                </a:lnTo>
                <a:lnTo>
                  <a:pt x="22" y="367"/>
                </a:lnTo>
                <a:lnTo>
                  <a:pt x="21" y="366"/>
                </a:lnTo>
                <a:lnTo>
                  <a:pt x="21" y="366"/>
                </a:lnTo>
                <a:lnTo>
                  <a:pt x="21" y="364"/>
                </a:lnTo>
                <a:lnTo>
                  <a:pt x="21" y="362"/>
                </a:lnTo>
                <a:lnTo>
                  <a:pt x="21" y="360"/>
                </a:lnTo>
                <a:lnTo>
                  <a:pt x="21" y="360"/>
                </a:lnTo>
                <a:lnTo>
                  <a:pt x="21" y="356"/>
                </a:lnTo>
                <a:lnTo>
                  <a:pt x="21" y="354"/>
                </a:lnTo>
                <a:lnTo>
                  <a:pt x="21" y="352"/>
                </a:lnTo>
                <a:lnTo>
                  <a:pt x="21" y="351"/>
                </a:lnTo>
                <a:lnTo>
                  <a:pt x="21" y="349"/>
                </a:lnTo>
                <a:lnTo>
                  <a:pt x="21" y="347"/>
                </a:lnTo>
                <a:lnTo>
                  <a:pt x="21" y="345"/>
                </a:lnTo>
                <a:lnTo>
                  <a:pt x="19" y="345"/>
                </a:lnTo>
                <a:lnTo>
                  <a:pt x="17" y="343"/>
                </a:lnTo>
                <a:lnTo>
                  <a:pt x="17" y="341"/>
                </a:lnTo>
                <a:lnTo>
                  <a:pt x="17" y="339"/>
                </a:lnTo>
                <a:lnTo>
                  <a:pt x="17" y="337"/>
                </a:lnTo>
                <a:lnTo>
                  <a:pt x="17" y="336"/>
                </a:lnTo>
                <a:lnTo>
                  <a:pt x="17" y="334"/>
                </a:lnTo>
                <a:lnTo>
                  <a:pt x="15" y="332"/>
                </a:lnTo>
                <a:lnTo>
                  <a:pt x="13" y="332"/>
                </a:lnTo>
                <a:lnTo>
                  <a:pt x="13" y="330"/>
                </a:lnTo>
                <a:lnTo>
                  <a:pt x="11" y="328"/>
                </a:lnTo>
                <a:lnTo>
                  <a:pt x="11" y="326"/>
                </a:lnTo>
                <a:lnTo>
                  <a:pt x="11" y="324"/>
                </a:lnTo>
                <a:lnTo>
                  <a:pt x="9" y="322"/>
                </a:lnTo>
                <a:lnTo>
                  <a:pt x="9" y="321"/>
                </a:lnTo>
                <a:lnTo>
                  <a:pt x="9" y="319"/>
                </a:lnTo>
                <a:lnTo>
                  <a:pt x="11" y="317"/>
                </a:lnTo>
                <a:lnTo>
                  <a:pt x="9" y="315"/>
                </a:lnTo>
                <a:lnTo>
                  <a:pt x="7" y="315"/>
                </a:lnTo>
                <a:lnTo>
                  <a:pt x="7" y="315"/>
                </a:lnTo>
                <a:lnTo>
                  <a:pt x="7" y="313"/>
                </a:lnTo>
                <a:lnTo>
                  <a:pt x="7" y="311"/>
                </a:lnTo>
                <a:lnTo>
                  <a:pt x="7" y="309"/>
                </a:lnTo>
                <a:lnTo>
                  <a:pt x="9" y="307"/>
                </a:lnTo>
                <a:lnTo>
                  <a:pt x="9" y="306"/>
                </a:lnTo>
                <a:lnTo>
                  <a:pt x="9" y="304"/>
                </a:lnTo>
                <a:lnTo>
                  <a:pt x="9" y="302"/>
                </a:lnTo>
                <a:lnTo>
                  <a:pt x="9" y="300"/>
                </a:lnTo>
                <a:lnTo>
                  <a:pt x="9" y="298"/>
                </a:lnTo>
                <a:lnTo>
                  <a:pt x="7" y="298"/>
                </a:lnTo>
                <a:lnTo>
                  <a:pt x="6" y="296"/>
                </a:lnTo>
                <a:lnTo>
                  <a:pt x="4" y="294"/>
                </a:lnTo>
                <a:lnTo>
                  <a:pt x="6" y="292"/>
                </a:lnTo>
                <a:lnTo>
                  <a:pt x="6" y="291"/>
                </a:lnTo>
                <a:lnTo>
                  <a:pt x="4" y="289"/>
                </a:lnTo>
                <a:lnTo>
                  <a:pt x="6" y="287"/>
                </a:lnTo>
                <a:lnTo>
                  <a:pt x="6" y="285"/>
                </a:lnTo>
                <a:lnTo>
                  <a:pt x="6" y="283"/>
                </a:lnTo>
                <a:lnTo>
                  <a:pt x="7" y="283"/>
                </a:lnTo>
                <a:lnTo>
                  <a:pt x="7" y="281"/>
                </a:lnTo>
                <a:lnTo>
                  <a:pt x="9" y="279"/>
                </a:lnTo>
                <a:lnTo>
                  <a:pt x="7" y="277"/>
                </a:lnTo>
                <a:lnTo>
                  <a:pt x="6" y="276"/>
                </a:lnTo>
                <a:lnTo>
                  <a:pt x="6" y="274"/>
                </a:lnTo>
                <a:lnTo>
                  <a:pt x="6" y="272"/>
                </a:lnTo>
                <a:lnTo>
                  <a:pt x="6" y="270"/>
                </a:lnTo>
                <a:lnTo>
                  <a:pt x="6" y="270"/>
                </a:lnTo>
                <a:lnTo>
                  <a:pt x="4" y="270"/>
                </a:lnTo>
                <a:lnTo>
                  <a:pt x="4" y="268"/>
                </a:lnTo>
                <a:lnTo>
                  <a:pt x="2" y="266"/>
                </a:lnTo>
                <a:lnTo>
                  <a:pt x="0" y="264"/>
                </a:lnTo>
                <a:lnTo>
                  <a:pt x="0" y="262"/>
                </a:lnTo>
                <a:lnTo>
                  <a:pt x="2" y="262"/>
                </a:lnTo>
                <a:lnTo>
                  <a:pt x="2" y="261"/>
                </a:lnTo>
                <a:lnTo>
                  <a:pt x="2" y="259"/>
                </a:lnTo>
                <a:lnTo>
                  <a:pt x="2" y="257"/>
                </a:lnTo>
                <a:lnTo>
                  <a:pt x="2" y="255"/>
                </a:lnTo>
                <a:lnTo>
                  <a:pt x="0" y="253"/>
                </a:lnTo>
                <a:lnTo>
                  <a:pt x="0" y="251"/>
                </a:lnTo>
                <a:lnTo>
                  <a:pt x="0" y="249"/>
                </a:lnTo>
                <a:lnTo>
                  <a:pt x="52" y="246"/>
                </a:lnTo>
                <a:lnTo>
                  <a:pt x="67" y="246"/>
                </a:lnTo>
                <a:lnTo>
                  <a:pt x="92" y="212"/>
                </a:lnTo>
                <a:lnTo>
                  <a:pt x="97" y="206"/>
                </a:lnTo>
                <a:lnTo>
                  <a:pt x="99" y="204"/>
                </a:lnTo>
                <a:lnTo>
                  <a:pt x="101" y="202"/>
                </a:lnTo>
                <a:lnTo>
                  <a:pt x="101" y="201"/>
                </a:lnTo>
                <a:lnTo>
                  <a:pt x="103" y="201"/>
                </a:lnTo>
                <a:lnTo>
                  <a:pt x="103" y="199"/>
                </a:lnTo>
                <a:lnTo>
                  <a:pt x="109" y="195"/>
                </a:lnTo>
                <a:lnTo>
                  <a:pt x="109" y="193"/>
                </a:lnTo>
                <a:lnTo>
                  <a:pt x="111" y="191"/>
                </a:lnTo>
                <a:lnTo>
                  <a:pt x="112" y="189"/>
                </a:lnTo>
                <a:lnTo>
                  <a:pt x="112" y="187"/>
                </a:lnTo>
                <a:lnTo>
                  <a:pt x="114" y="187"/>
                </a:lnTo>
                <a:lnTo>
                  <a:pt x="116" y="186"/>
                </a:lnTo>
                <a:lnTo>
                  <a:pt x="118" y="186"/>
                </a:lnTo>
                <a:lnTo>
                  <a:pt x="124" y="184"/>
                </a:lnTo>
                <a:lnTo>
                  <a:pt x="126" y="182"/>
                </a:lnTo>
                <a:lnTo>
                  <a:pt x="127" y="182"/>
                </a:lnTo>
                <a:lnTo>
                  <a:pt x="131" y="182"/>
                </a:lnTo>
                <a:lnTo>
                  <a:pt x="142" y="178"/>
                </a:lnTo>
                <a:lnTo>
                  <a:pt x="148" y="176"/>
                </a:lnTo>
                <a:lnTo>
                  <a:pt x="152" y="174"/>
                </a:lnTo>
                <a:lnTo>
                  <a:pt x="154" y="174"/>
                </a:lnTo>
                <a:lnTo>
                  <a:pt x="156" y="172"/>
                </a:lnTo>
                <a:lnTo>
                  <a:pt x="161" y="171"/>
                </a:lnTo>
                <a:lnTo>
                  <a:pt x="163" y="171"/>
                </a:lnTo>
                <a:lnTo>
                  <a:pt x="163" y="169"/>
                </a:lnTo>
                <a:lnTo>
                  <a:pt x="174" y="165"/>
                </a:lnTo>
                <a:lnTo>
                  <a:pt x="176" y="165"/>
                </a:lnTo>
                <a:lnTo>
                  <a:pt x="182" y="161"/>
                </a:lnTo>
                <a:lnTo>
                  <a:pt x="187" y="159"/>
                </a:lnTo>
                <a:lnTo>
                  <a:pt x="193" y="157"/>
                </a:lnTo>
                <a:lnTo>
                  <a:pt x="197" y="156"/>
                </a:lnTo>
                <a:lnTo>
                  <a:pt x="202" y="154"/>
                </a:lnTo>
                <a:lnTo>
                  <a:pt x="206" y="152"/>
                </a:lnTo>
                <a:lnTo>
                  <a:pt x="208" y="152"/>
                </a:lnTo>
                <a:lnTo>
                  <a:pt x="212" y="148"/>
                </a:lnTo>
                <a:lnTo>
                  <a:pt x="216" y="146"/>
                </a:lnTo>
                <a:lnTo>
                  <a:pt x="217" y="146"/>
                </a:lnTo>
                <a:lnTo>
                  <a:pt x="217" y="144"/>
                </a:lnTo>
                <a:lnTo>
                  <a:pt x="219" y="144"/>
                </a:lnTo>
                <a:lnTo>
                  <a:pt x="236" y="148"/>
                </a:lnTo>
                <a:lnTo>
                  <a:pt x="238" y="148"/>
                </a:lnTo>
                <a:lnTo>
                  <a:pt x="242" y="148"/>
                </a:lnTo>
                <a:lnTo>
                  <a:pt x="244" y="148"/>
                </a:lnTo>
                <a:lnTo>
                  <a:pt x="246" y="148"/>
                </a:lnTo>
                <a:lnTo>
                  <a:pt x="246" y="146"/>
                </a:lnTo>
                <a:lnTo>
                  <a:pt x="247" y="144"/>
                </a:lnTo>
                <a:lnTo>
                  <a:pt x="249" y="144"/>
                </a:lnTo>
                <a:lnTo>
                  <a:pt x="251" y="144"/>
                </a:lnTo>
                <a:lnTo>
                  <a:pt x="253" y="144"/>
                </a:lnTo>
                <a:lnTo>
                  <a:pt x="253" y="142"/>
                </a:lnTo>
                <a:lnTo>
                  <a:pt x="253" y="141"/>
                </a:lnTo>
                <a:lnTo>
                  <a:pt x="255" y="141"/>
                </a:lnTo>
                <a:lnTo>
                  <a:pt x="257" y="141"/>
                </a:lnTo>
                <a:lnTo>
                  <a:pt x="259" y="141"/>
                </a:lnTo>
                <a:lnTo>
                  <a:pt x="259" y="142"/>
                </a:lnTo>
                <a:lnTo>
                  <a:pt x="259" y="141"/>
                </a:lnTo>
                <a:lnTo>
                  <a:pt x="261" y="141"/>
                </a:lnTo>
                <a:lnTo>
                  <a:pt x="262" y="139"/>
                </a:lnTo>
                <a:lnTo>
                  <a:pt x="264" y="139"/>
                </a:lnTo>
                <a:lnTo>
                  <a:pt x="266" y="139"/>
                </a:lnTo>
                <a:lnTo>
                  <a:pt x="268" y="141"/>
                </a:lnTo>
                <a:lnTo>
                  <a:pt x="270" y="141"/>
                </a:lnTo>
                <a:lnTo>
                  <a:pt x="272" y="142"/>
                </a:lnTo>
                <a:lnTo>
                  <a:pt x="274" y="144"/>
                </a:lnTo>
                <a:lnTo>
                  <a:pt x="276" y="146"/>
                </a:lnTo>
                <a:lnTo>
                  <a:pt x="276" y="148"/>
                </a:lnTo>
                <a:lnTo>
                  <a:pt x="277" y="150"/>
                </a:lnTo>
                <a:lnTo>
                  <a:pt x="279" y="150"/>
                </a:lnTo>
                <a:lnTo>
                  <a:pt x="279" y="152"/>
                </a:lnTo>
                <a:lnTo>
                  <a:pt x="281" y="152"/>
                </a:lnTo>
                <a:lnTo>
                  <a:pt x="283" y="152"/>
                </a:lnTo>
                <a:lnTo>
                  <a:pt x="285" y="152"/>
                </a:lnTo>
                <a:lnTo>
                  <a:pt x="287" y="152"/>
                </a:lnTo>
                <a:lnTo>
                  <a:pt x="289" y="152"/>
                </a:lnTo>
                <a:lnTo>
                  <a:pt x="291" y="152"/>
                </a:lnTo>
                <a:lnTo>
                  <a:pt x="292" y="152"/>
                </a:lnTo>
                <a:lnTo>
                  <a:pt x="294" y="152"/>
                </a:lnTo>
                <a:lnTo>
                  <a:pt x="296" y="154"/>
                </a:lnTo>
                <a:lnTo>
                  <a:pt x="298" y="152"/>
                </a:lnTo>
                <a:lnTo>
                  <a:pt x="300" y="152"/>
                </a:lnTo>
                <a:lnTo>
                  <a:pt x="302" y="152"/>
                </a:lnTo>
                <a:lnTo>
                  <a:pt x="304" y="154"/>
                </a:lnTo>
                <a:lnTo>
                  <a:pt x="306" y="152"/>
                </a:lnTo>
                <a:lnTo>
                  <a:pt x="306" y="152"/>
                </a:lnTo>
                <a:lnTo>
                  <a:pt x="308" y="150"/>
                </a:lnTo>
                <a:lnTo>
                  <a:pt x="309" y="152"/>
                </a:lnTo>
                <a:lnTo>
                  <a:pt x="311" y="152"/>
                </a:lnTo>
                <a:lnTo>
                  <a:pt x="315" y="152"/>
                </a:lnTo>
                <a:lnTo>
                  <a:pt x="317" y="152"/>
                </a:lnTo>
                <a:lnTo>
                  <a:pt x="319" y="152"/>
                </a:lnTo>
                <a:lnTo>
                  <a:pt x="321" y="152"/>
                </a:lnTo>
                <a:lnTo>
                  <a:pt x="321" y="150"/>
                </a:lnTo>
                <a:lnTo>
                  <a:pt x="321" y="148"/>
                </a:lnTo>
                <a:lnTo>
                  <a:pt x="323" y="146"/>
                </a:lnTo>
                <a:lnTo>
                  <a:pt x="324" y="144"/>
                </a:lnTo>
                <a:lnTo>
                  <a:pt x="326" y="144"/>
                </a:lnTo>
                <a:lnTo>
                  <a:pt x="326" y="142"/>
                </a:lnTo>
                <a:lnTo>
                  <a:pt x="324" y="141"/>
                </a:lnTo>
                <a:lnTo>
                  <a:pt x="326" y="139"/>
                </a:lnTo>
                <a:lnTo>
                  <a:pt x="326" y="137"/>
                </a:lnTo>
                <a:lnTo>
                  <a:pt x="328" y="137"/>
                </a:lnTo>
                <a:lnTo>
                  <a:pt x="328" y="137"/>
                </a:lnTo>
                <a:lnTo>
                  <a:pt x="330" y="137"/>
                </a:lnTo>
                <a:lnTo>
                  <a:pt x="332" y="137"/>
                </a:lnTo>
                <a:lnTo>
                  <a:pt x="334" y="137"/>
                </a:lnTo>
                <a:lnTo>
                  <a:pt x="338" y="137"/>
                </a:lnTo>
                <a:lnTo>
                  <a:pt x="339" y="137"/>
                </a:lnTo>
                <a:lnTo>
                  <a:pt x="341" y="137"/>
                </a:lnTo>
                <a:lnTo>
                  <a:pt x="343" y="135"/>
                </a:lnTo>
                <a:lnTo>
                  <a:pt x="345" y="135"/>
                </a:lnTo>
                <a:lnTo>
                  <a:pt x="347" y="135"/>
                </a:lnTo>
                <a:lnTo>
                  <a:pt x="347" y="133"/>
                </a:lnTo>
                <a:lnTo>
                  <a:pt x="349" y="131"/>
                </a:lnTo>
                <a:lnTo>
                  <a:pt x="351" y="129"/>
                </a:lnTo>
                <a:lnTo>
                  <a:pt x="353" y="129"/>
                </a:lnTo>
                <a:lnTo>
                  <a:pt x="354" y="129"/>
                </a:lnTo>
                <a:lnTo>
                  <a:pt x="354" y="129"/>
                </a:lnTo>
                <a:lnTo>
                  <a:pt x="354" y="127"/>
                </a:lnTo>
                <a:lnTo>
                  <a:pt x="354" y="126"/>
                </a:lnTo>
                <a:lnTo>
                  <a:pt x="356" y="126"/>
                </a:lnTo>
                <a:lnTo>
                  <a:pt x="356" y="124"/>
                </a:lnTo>
                <a:lnTo>
                  <a:pt x="358" y="124"/>
                </a:lnTo>
                <a:lnTo>
                  <a:pt x="360" y="124"/>
                </a:lnTo>
                <a:lnTo>
                  <a:pt x="362" y="124"/>
                </a:lnTo>
                <a:lnTo>
                  <a:pt x="364" y="124"/>
                </a:lnTo>
                <a:lnTo>
                  <a:pt x="366" y="124"/>
                </a:lnTo>
                <a:lnTo>
                  <a:pt x="366" y="122"/>
                </a:lnTo>
                <a:lnTo>
                  <a:pt x="368" y="122"/>
                </a:lnTo>
                <a:lnTo>
                  <a:pt x="369" y="122"/>
                </a:lnTo>
                <a:lnTo>
                  <a:pt x="371" y="120"/>
                </a:lnTo>
                <a:lnTo>
                  <a:pt x="373" y="120"/>
                </a:lnTo>
                <a:lnTo>
                  <a:pt x="375" y="120"/>
                </a:lnTo>
                <a:lnTo>
                  <a:pt x="377" y="118"/>
                </a:lnTo>
                <a:lnTo>
                  <a:pt x="379" y="118"/>
                </a:lnTo>
                <a:lnTo>
                  <a:pt x="381" y="118"/>
                </a:lnTo>
                <a:lnTo>
                  <a:pt x="383" y="118"/>
                </a:lnTo>
                <a:lnTo>
                  <a:pt x="383" y="116"/>
                </a:lnTo>
                <a:lnTo>
                  <a:pt x="384" y="116"/>
                </a:lnTo>
                <a:lnTo>
                  <a:pt x="386" y="116"/>
                </a:lnTo>
                <a:lnTo>
                  <a:pt x="388" y="114"/>
                </a:lnTo>
                <a:lnTo>
                  <a:pt x="390" y="112"/>
                </a:lnTo>
                <a:lnTo>
                  <a:pt x="394" y="111"/>
                </a:lnTo>
                <a:lnTo>
                  <a:pt x="396" y="109"/>
                </a:lnTo>
                <a:lnTo>
                  <a:pt x="398" y="109"/>
                </a:lnTo>
                <a:lnTo>
                  <a:pt x="399" y="107"/>
                </a:lnTo>
                <a:lnTo>
                  <a:pt x="401" y="107"/>
                </a:lnTo>
                <a:lnTo>
                  <a:pt x="403" y="107"/>
                </a:lnTo>
                <a:lnTo>
                  <a:pt x="405" y="103"/>
                </a:lnTo>
                <a:lnTo>
                  <a:pt x="409" y="101"/>
                </a:lnTo>
                <a:lnTo>
                  <a:pt x="409" y="99"/>
                </a:lnTo>
                <a:lnTo>
                  <a:pt x="411" y="99"/>
                </a:lnTo>
                <a:lnTo>
                  <a:pt x="413" y="99"/>
                </a:lnTo>
                <a:lnTo>
                  <a:pt x="414" y="97"/>
                </a:lnTo>
                <a:lnTo>
                  <a:pt x="418" y="97"/>
                </a:lnTo>
                <a:lnTo>
                  <a:pt x="420" y="97"/>
                </a:lnTo>
                <a:lnTo>
                  <a:pt x="420" y="96"/>
                </a:lnTo>
                <a:lnTo>
                  <a:pt x="422" y="96"/>
                </a:lnTo>
                <a:lnTo>
                  <a:pt x="424" y="94"/>
                </a:lnTo>
                <a:lnTo>
                  <a:pt x="426" y="96"/>
                </a:lnTo>
                <a:lnTo>
                  <a:pt x="428" y="94"/>
                </a:lnTo>
                <a:lnTo>
                  <a:pt x="429" y="94"/>
                </a:lnTo>
                <a:lnTo>
                  <a:pt x="431" y="94"/>
                </a:lnTo>
                <a:lnTo>
                  <a:pt x="435" y="94"/>
                </a:lnTo>
                <a:lnTo>
                  <a:pt x="437" y="97"/>
                </a:lnTo>
                <a:lnTo>
                  <a:pt x="437" y="99"/>
                </a:lnTo>
                <a:lnTo>
                  <a:pt x="437" y="101"/>
                </a:lnTo>
                <a:lnTo>
                  <a:pt x="437" y="103"/>
                </a:lnTo>
                <a:lnTo>
                  <a:pt x="437" y="105"/>
                </a:lnTo>
                <a:lnTo>
                  <a:pt x="437" y="107"/>
                </a:lnTo>
                <a:lnTo>
                  <a:pt x="439" y="109"/>
                </a:lnTo>
                <a:lnTo>
                  <a:pt x="441" y="111"/>
                </a:lnTo>
                <a:lnTo>
                  <a:pt x="443" y="111"/>
                </a:lnTo>
                <a:lnTo>
                  <a:pt x="443" y="112"/>
                </a:lnTo>
                <a:lnTo>
                  <a:pt x="443" y="114"/>
                </a:lnTo>
                <a:lnTo>
                  <a:pt x="443" y="116"/>
                </a:lnTo>
                <a:lnTo>
                  <a:pt x="443" y="118"/>
                </a:lnTo>
                <a:lnTo>
                  <a:pt x="441" y="120"/>
                </a:lnTo>
                <a:lnTo>
                  <a:pt x="441" y="122"/>
                </a:lnTo>
                <a:lnTo>
                  <a:pt x="439" y="124"/>
                </a:lnTo>
                <a:lnTo>
                  <a:pt x="439" y="126"/>
                </a:lnTo>
                <a:lnTo>
                  <a:pt x="441" y="124"/>
                </a:lnTo>
                <a:lnTo>
                  <a:pt x="448" y="112"/>
                </a:lnTo>
                <a:lnTo>
                  <a:pt x="452" y="109"/>
                </a:lnTo>
                <a:lnTo>
                  <a:pt x="454" y="105"/>
                </a:lnTo>
                <a:lnTo>
                  <a:pt x="458" y="103"/>
                </a:lnTo>
                <a:lnTo>
                  <a:pt x="458" y="101"/>
                </a:lnTo>
                <a:lnTo>
                  <a:pt x="467" y="92"/>
                </a:lnTo>
                <a:lnTo>
                  <a:pt x="480" y="88"/>
                </a:lnTo>
                <a:lnTo>
                  <a:pt x="486" y="86"/>
                </a:lnTo>
                <a:lnTo>
                  <a:pt x="493" y="82"/>
                </a:lnTo>
                <a:lnTo>
                  <a:pt x="493" y="81"/>
                </a:lnTo>
                <a:lnTo>
                  <a:pt x="495" y="79"/>
                </a:lnTo>
                <a:lnTo>
                  <a:pt x="497" y="79"/>
                </a:lnTo>
                <a:lnTo>
                  <a:pt x="499" y="77"/>
                </a:lnTo>
                <a:lnTo>
                  <a:pt x="503" y="77"/>
                </a:lnTo>
                <a:lnTo>
                  <a:pt x="504" y="77"/>
                </a:lnTo>
                <a:lnTo>
                  <a:pt x="506" y="73"/>
                </a:lnTo>
                <a:lnTo>
                  <a:pt x="508" y="73"/>
                </a:lnTo>
                <a:lnTo>
                  <a:pt x="510" y="75"/>
                </a:lnTo>
                <a:lnTo>
                  <a:pt x="512" y="77"/>
                </a:lnTo>
                <a:lnTo>
                  <a:pt x="514" y="79"/>
                </a:lnTo>
                <a:lnTo>
                  <a:pt x="514" y="81"/>
                </a:lnTo>
                <a:lnTo>
                  <a:pt x="516" y="82"/>
                </a:lnTo>
                <a:lnTo>
                  <a:pt x="518" y="82"/>
                </a:lnTo>
                <a:lnTo>
                  <a:pt x="519" y="84"/>
                </a:lnTo>
                <a:lnTo>
                  <a:pt x="521" y="86"/>
                </a:lnTo>
                <a:lnTo>
                  <a:pt x="523" y="86"/>
                </a:lnTo>
                <a:lnTo>
                  <a:pt x="525" y="88"/>
                </a:lnTo>
                <a:lnTo>
                  <a:pt x="527" y="88"/>
                </a:lnTo>
                <a:lnTo>
                  <a:pt x="527" y="90"/>
                </a:lnTo>
                <a:lnTo>
                  <a:pt x="533" y="92"/>
                </a:lnTo>
                <a:lnTo>
                  <a:pt x="534" y="92"/>
                </a:lnTo>
                <a:lnTo>
                  <a:pt x="534" y="94"/>
                </a:lnTo>
                <a:lnTo>
                  <a:pt x="536" y="94"/>
                </a:lnTo>
                <a:lnTo>
                  <a:pt x="540" y="97"/>
                </a:lnTo>
                <a:lnTo>
                  <a:pt x="542" y="97"/>
                </a:lnTo>
                <a:lnTo>
                  <a:pt x="544" y="99"/>
                </a:lnTo>
                <a:lnTo>
                  <a:pt x="544" y="99"/>
                </a:lnTo>
                <a:lnTo>
                  <a:pt x="544" y="103"/>
                </a:lnTo>
                <a:lnTo>
                  <a:pt x="544" y="105"/>
                </a:lnTo>
                <a:lnTo>
                  <a:pt x="542" y="107"/>
                </a:lnTo>
                <a:lnTo>
                  <a:pt x="540" y="109"/>
                </a:lnTo>
                <a:lnTo>
                  <a:pt x="538" y="111"/>
                </a:lnTo>
                <a:lnTo>
                  <a:pt x="536" y="111"/>
                </a:lnTo>
                <a:lnTo>
                  <a:pt x="536" y="112"/>
                </a:lnTo>
                <a:lnTo>
                  <a:pt x="538" y="112"/>
                </a:lnTo>
                <a:lnTo>
                  <a:pt x="540" y="114"/>
                </a:lnTo>
                <a:lnTo>
                  <a:pt x="542" y="116"/>
                </a:lnTo>
                <a:lnTo>
                  <a:pt x="544" y="118"/>
                </a:lnTo>
                <a:lnTo>
                  <a:pt x="544" y="120"/>
                </a:lnTo>
                <a:lnTo>
                  <a:pt x="542" y="124"/>
                </a:lnTo>
                <a:lnTo>
                  <a:pt x="542" y="126"/>
                </a:lnTo>
                <a:lnTo>
                  <a:pt x="542" y="127"/>
                </a:lnTo>
                <a:lnTo>
                  <a:pt x="542" y="129"/>
                </a:lnTo>
                <a:lnTo>
                  <a:pt x="544" y="131"/>
                </a:lnTo>
                <a:lnTo>
                  <a:pt x="544" y="131"/>
                </a:lnTo>
                <a:lnTo>
                  <a:pt x="544" y="129"/>
                </a:lnTo>
                <a:lnTo>
                  <a:pt x="546" y="129"/>
                </a:lnTo>
                <a:lnTo>
                  <a:pt x="551" y="122"/>
                </a:lnTo>
                <a:lnTo>
                  <a:pt x="553" y="122"/>
                </a:lnTo>
                <a:lnTo>
                  <a:pt x="557" y="127"/>
                </a:lnTo>
                <a:lnTo>
                  <a:pt x="561" y="135"/>
                </a:lnTo>
                <a:lnTo>
                  <a:pt x="561" y="137"/>
                </a:lnTo>
                <a:lnTo>
                  <a:pt x="570" y="137"/>
                </a:lnTo>
                <a:lnTo>
                  <a:pt x="572" y="137"/>
                </a:lnTo>
                <a:lnTo>
                  <a:pt x="574" y="135"/>
                </a:lnTo>
                <a:lnTo>
                  <a:pt x="576" y="135"/>
                </a:lnTo>
                <a:lnTo>
                  <a:pt x="578" y="135"/>
                </a:lnTo>
                <a:lnTo>
                  <a:pt x="579" y="135"/>
                </a:lnTo>
                <a:lnTo>
                  <a:pt x="581" y="135"/>
                </a:lnTo>
                <a:lnTo>
                  <a:pt x="583" y="135"/>
                </a:lnTo>
                <a:lnTo>
                  <a:pt x="583" y="133"/>
                </a:lnTo>
                <a:lnTo>
                  <a:pt x="585" y="133"/>
                </a:lnTo>
                <a:lnTo>
                  <a:pt x="585" y="131"/>
                </a:lnTo>
                <a:lnTo>
                  <a:pt x="587" y="131"/>
                </a:lnTo>
                <a:lnTo>
                  <a:pt x="587" y="129"/>
                </a:lnTo>
                <a:lnTo>
                  <a:pt x="589" y="127"/>
                </a:lnTo>
                <a:lnTo>
                  <a:pt x="591" y="127"/>
                </a:lnTo>
                <a:lnTo>
                  <a:pt x="591" y="126"/>
                </a:lnTo>
                <a:lnTo>
                  <a:pt x="591" y="126"/>
                </a:lnTo>
                <a:lnTo>
                  <a:pt x="593" y="124"/>
                </a:lnTo>
                <a:lnTo>
                  <a:pt x="594" y="122"/>
                </a:lnTo>
                <a:lnTo>
                  <a:pt x="596" y="120"/>
                </a:lnTo>
                <a:lnTo>
                  <a:pt x="598" y="120"/>
                </a:lnTo>
                <a:lnTo>
                  <a:pt x="600" y="118"/>
                </a:lnTo>
                <a:lnTo>
                  <a:pt x="600" y="116"/>
                </a:lnTo>
                <a:lnTo>
                  <a:pt x="602" y="116"/>
                </a:lnTo>
                <a:lnTo>
                  <a:pt x="602" y="114"/>
                </a:lnTo>
                <a:lnTo>
                  <a:pt x="604" y="114"/>
                </a:lnTo>
                <a:lnTo>
                  <a:pt x="604" y="112"/>
                </a:lnTo>
                <a:lnTo>
                  <a:pt x="604" y="111"/>
                </a:lnTo>
                <a:lnTo>
                  <a:pt x="606" y="109"/>
                </a:lnTo>
                <a:lnTo>
                  <a:pt x="606" y="107"/>
                </a:lnTo>
                <a:lnTo>
                  <a:pt x="608" y="107"/>
                </a:lnTo>
                <a:lnTo>
                  <a:pt x="608" y="105"/>
                </a:lnTo>
                <a:lnTo>
                  <a:pt x="608" y="103"/>
                </a:lnTo>
                <a:lnTo>
                  <a:pt x="608" y="101"/>
                </a:lnTo>
                <a:lnTo>
                  <a:pt x="608" y="99"/>
                </a:lnTo>
                <a:lnTo>
                  <a:pt x="608" y="97"/>
                </a:lnTo>
                <a:lnTo>
                  <a:pt x="609" y="96"/>
                </a:lnTo>
                <a:lnTo>
                  <a:pt x="609" y="94"/>
                </a:lnTo>
                <a:lnTo>
                  <a:pt x="609" y="92"/>
                </a:lnTo>
                <a:lnTo>
                  <a:pt x="609" y="92"/>
                </a:lnTo>
                <a:lnTo>
                  <a:pt x="609" y="90"/>
                </a:lnTo>
                <a:lnTo>
                  <a:pt x="609" y="88"/>
                </a:lnTo>
                <a:lnTo>
                  <a:pt x="609" y="86"/>
                </a:lnTo>
                <a:lnTo>
                  <a:pt x="609" y="84"/>
                </a:lnTo>
                <a:lnTo>
                  <a:pt x="611" y="84"/>
                </a:lnTo>
                <a:lnTo>
                  <a:pt x="611" y="82"/>
                </a:lnTo>
                <a:lnTo>
                  <a:pt x="613" y="82"/>
                </a:lnTo>
                <a:lnTo>
                  <a:pt x="613" y="81"/>
                </a:lnTo>
                <a:lnTo>
                  <a:pt x="615" y="79"/>
                </a:lnTo>
                <a:lnTo>
                  <a:pt x="615" y="77"/>
                </a:lnTo>
                <a:lnTo>
                  <a:pt x="617" y="75"/>
                </a:lnTo>
                <a:lnTo>
                  <a:pt x="617" y="73"/>
                </a:lnTo>
                <a:lnTo>
                  <a:pt x="619" y="73"/>
                </a:lnTo>
                <a:lnTo>
                  <a:pt x="619" y="71"/>
                </a:lnTo>
                <a:lnTo>
                  <a:pt x="621" y="71"/>
                </a:lnTo>
                <a:lnTo>
                  <a:pt x="623" y="69"/>
                </a:lnTo>
                <a:lnTo>
                  <a:pt x="624" y="69"/>
                </a:lnTo>
                <a:lnTo>
                  <a:pt x="626" y="67"/>
                </a:lnTo>
                <a:lnTo>
                  <a:pt x="628" y="67"/>
                </a:lnTo>
                <a:lnTo>
                  <a:pt x="628" y="66"/>
                </a:lnTo>
                <a:lnTo>
                  <a:pt x="630" y="66"/>
                </a:lnTo>
                <a:lnTo>
                  <a:pt x="632" y="66"/>
                </a:lnTo>
                <a:lnTo>
                  <a:pt x="632" y="64"/>
                </a:lnTo>
                <a:lnTo>
                  <a:pt x="634" y="64"/>
                </a:lnTo>
                <a:lnTo>
                  <a:pt x="636" y="62"/>
                </a:lnTo>
                <a:lnTo>
                  <a:pt x="638" y="62"/>
                </a:lnTo>
                <a:lnTo>
                  <a:pt x="639" y="60"/>
                </a:lnTo>
                <a:lnTo>
                  <a:pt x="639" y="58"/>
                </a:lnTo>
                <a:lnTo>
                  <a:pt x="641" y="56"/>
                </a:lnTo>
                <a:lnTo>
                  <a:pt x="643" y="56"/>
                </a:lnTo>
                <a:lnTo>
                  <a:pt x="643" y="54"/>
                </a:lnTo>
                <a:lnTo>
                  <a:pt x="645" y="52"/>
                </a:lnTo>
                <a:lnTo>
                  <a:pt x="645" y="51"/>
                </a:lnTo>
                <a:lnTo>
                  <a:pt x="647" y="51"/>
                </a:lnTo>
                <a:lnTo>
                  <a:pt x="647" y="49"/>
                </a:lnTo>
                <a:lnTo>
                  <a:pt x="647" y="47"/>
                </a:lnTo>
                <a:lnTo>
                  <a:pt x="647" y="47"/>
                </a:lnTo>
                <a:lnTo>
                  <a:pt x="649" y="45"/>
                </a:lnTo>
                <a:lnTo>
                  <a:pt x="651" y="45"/>
                </a:lnTo>
                <a:lnTo>
                  <a:pt x="653" y="45"/>
                </a:lnTo>
                <a:lnTo>
                  <a:pt x="654" y="45"/>
                </a:lnTo>
                <a:lnTo>
                  <a:pt x="656" y="45"/>
                </a:lnTo>
                <a:lnTo>
                  <a:pt x="658" y="43"/>
                </a:lnTo>
                <a:lnTo>
                  <a:pt x="660" y="43"/>
                </a:lnTo>
                <a:lnTo>
                  <a:pt x="662" y="43"/>
                </a:lnTo>
                <a:lnTo>
                  <a:pt x="664" y="43"/>
                </a:lnTo>
                <a:lnTo>
                  <a:pt x="666" y="43"/>
                </a:lnTo>
                <a:lnTo>
                  <a:pt x="668" y="43"/>
                </a:lnTo>
                <a:lnTo>
                  <a:pt x="669" y="43"/>
                </a:lnTo>
                <a:lnTo>
                  <a:pt x="671" y="43"/>
                </a:lnTo>
                <a:lnTo>
                  <a:pt x="673" y="43"/>
                </a:lnTo>
                <a:lnTo>
                  <a:pt x="675" y="43"/>
                </a:lnTo>
                <a:lnTo>
                  <a:pt x="677" y="43"/>
                </a:lnTo>
                <a:lnTo>
                  <a:pt x="679" y="43"/>
                </a:lnTo>
                <a:lnTo>
                  <a:pt x="681" y="43"/>
                </a:lnTo>
                <a:lnTo>
                  <a:pt x="683" y="43"/>
                </a:lnTo>
                <a:lnTo>
                  <a:pt x="683" y="41"/>
                </a:lnTo>
                <a:lnTo>
                  <a:pt x="684" y="41"/>
                </a:lnTo>
                <a:lnTo>
                  <a:pt x="686" y="41"/>
                </a:lnTo>
                <a:lnTo>
                  <a:pt x="686" y="41"/>
                </a:lnTo>
                <a:lnTo>
                  <a:pt x="688" y="39"/>
                </a:lnTo>
                <a:lnTo>
                  <a:pt x="690" y="39"/>
                </a:lnTo>
                <a:lnTo>
                  <a:pt x="692" y="37"/>
                </a:lnTo>
                <a:lnTo>
                  <a:pt x="694" y="37"/>
                </a:lnTo>
                <a:lnTo>
                  <a:pt x="696" y="36"/>
                </a:lnTo>
                <a:lnTo>
                  <a:pt x="698" y="34"/>
                </a:lnTo>
                <a:lnTo>
                  <a:pt x="699" y="34"/>
                </a:lnTo>
                <a:lnTo>
                  <a:pt x="699" y="32"/>
                </a:lnTo>
                <a:lnTo>
                  <a:pt x="701" y="32"/>
                </a:lnTo>
                <a:lnTo>
                  <a:pt x="701" y="30"/>
                </a:lnTo>
                <a:lnTo>
                  <a:pt x="703" y="30"/>
                </a:lnTo>
                <a:lnTo>
                  <a:pt x="703" y="28"/>
                </a:lnTo>
                <a:lnTo>
                  <a:pt x="705" y="28"/>
                </a:lnTo>
                <a:lnTo>
                  <a:pt x="705" y="26"/>
                </a:lnTo>
                <a:lnTo>
                  <a:pt x="713" y="26"/>
                </a:lnTo>
                <a:lnTo>
                  <a:pt x="713" y="28"/>
                </a:lnTo>
                <a:lnTo>
                  <a:pt x="714" y="30"/>
                </a:lnTo>
                <a:lnTo>
                  <a:pt x="716" y="32"/>
                </a:lnTo>
                <a:lnTo>
                  <a:pt x="714" y="34"/>
                </a:lnTo>
                <a:lnTo>
                  <a:pt x="716" y="34"/>
                </a:lnTo>
                <a:lnTo>
                  <a:pt x="716" y="32"/>
                </a:lnTo>
                <a:lnTo>
                  <a:pt x="714" y="30"/>
                </a:lnTo>
                <a:lnTo>
                  <a:pt x="714" y="28"/>
                </a:lnTo>
                <a:lnTo>
                  <a:pt x="714" y="26"/>
                </a:lnTo>
                <a:lnTo>
                  <a:pt x="714" y="28"/>
                </a:lnTo>
                <a:lnTo>
                  <a:pt x="716" y="28"/>
                </a:lnTo>
                <a:lnTo>
                  <a:pt x="716" y="26"/>
                </a:lnTo>
                <a:lnTo>
                  <a:pt x="718" y="26"/>
                </a:lnTo>
                <a:lnTo>
                  <a:pt x="718" y="28"/>
                </a:lnTo>
                <a:lnTo>
                  <a:pt x="718" y="30"/>
                </a:lnTo>
                <a:lnTo>
                  <a:pt x="720" y="30"/>
                </a:lnTo>
                <a:lnTo>
                  <a:pt x="722" y="30"/>
                </a:lnTo>
                <a:lnTo>
                  <a:pt x="724" y="30"/>
                </a:lnTo>
                <a:lnTo>
                  <a:pt x="726" y="30"/>
                </a:lnTo>
                <a:lnTo>
                  <a:pt x="728" y="32"/>
                </a:lnTo>
                <a:lnTo>
                  <a:pt x="728" y="30"/>
                </a:lnTo>
                <a:lnTo>
                  <a:pt x="726" y="30"/>
                </a:lnTo>
                <a:lnTo>
                  <a:pt x="726" y="28"/>
                </a:lnTo>
                <a:lnTo>
                  <a:pt x="722" y="28"/>
                </a:lnTo>
                <a:lnTo>
                  <a:pt x="722" y="30"/>
                </a:lnTo>
                <a:lnTo>
                  <a:pt x="720" y="30"/>
                </a:lnTo>
                <a:lnTo>
                  <a:pt x="720" y="28"/>
                </a:lnTo>
                <a:lnTo>
                  <a:pt x="722" y="28"/>
                </a:lnTo>
                <a:lnTo>
                  <a:pt x="722" y="26"/>
                </a:lnTo>
                <a:lnTo>
                  <a:pt x="720" y="26"/>
                </a:lnTo>
                <a:lnTo>
                  <a:pt x="720" y="24"/>
                </a:lnTo>
                <a:lnTo>
                  <a:pt x="722" y="24"/>
                </a:lnTo>
                <a:lnTo>
                  <a:pt x="722" y="22"/>
                </a:lnTo>
                <a:lnTo>
                  <a:pt x="722" y="21"/>
                </a:lnTo>
                <a:lnTo>
                  <a:pt x="722" y="19"/>
                </a:lnTo>
                <a:lnTo>
                  <a:pt x="724" y="19"/>
                </a:lnTo>
                <a:lnTo>
                  <a:pt x="724" y="17"/>
                </a:lnTo>
                <a:lnTo>
                  <a:pt x="724" y="15"/>
                </a:lnTo>
                <a:lnTo>
                  <a:pt x="720" y="11"/>
                </a:lnTo>
                <a:lnTo>
                  <a:pt x="720" y="9"/>
                </a:lnTo>
                <a:lnTo>
                  <a:pt x="718" y="9"/>
                </a:lnTo>
                <a:lnTo>
                  <a:pt x="718" y="7"/>
                </a:lnTo>
                <a:lnTo>
                  <a:pt x="716" y="7"/>
                </a:lnTo>
                <a:lnTo>
                  <a:pt x="716" y="5"/>
                </a:lnTo>
                <a:lnTo>
                  <a:pt x="714" y="5"/>
                </a:lnTo>
                <a:lnTo>
                  <a:pt x="716" y="4"/>
                </a:lnTo>
                <a:lnTo>
                  <a:pt x="718" y="2"/>
                </a:lnTo>
                <a:lnTo>
                  <a:pt x="720" y="2"/>
                </a:lnTo>
                <a:lnTo>
                  <a:pt x="722" y="0"/>
                </a:lnTo>
                <a:lnTo>
                  <a:pt x="722" y="2"/>
                </a:lnTo>
                <a:lnTo>
                  <a:pt x="724" y="2"/>
                </a:lnTo>
                <a:lnTo>
                  <a:pt x="726" y="2"/>
                </a:lnTo>
                <a:lnTo>
                  <a:pt x="728" y="2"/>
                </a:lnTo>
                <a:lnTo>
                  <a:pt x="729" y="2"/>
                </a:lnTo>
                <a:lnTo>
                  <a:pt x="731" y="2"/>
                </a:lnTo>
                <a:lnTo>
                  <a:pt x="731" y="2"/>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116"/>
          <p:cNvSpPr>
            <a:spLocks/>
          </p:cNvSpPr>
          <p:nvPr/>
        </p:nvSpPr>
        <p:spPr bwMode="auto">
          <a:xfrm>
            <a:off x="4735916" y="5160963"/>
            <a:ext cx="2025650" cy="1465263"/>
          </a:xfrm>
          <a:custGeom>
            <a:avLst/>
            <a:gdLst>
              <a:gd name="T0" fmla="*/ 582 w 1276"/>
              <a:gd name="T1" fmla="*/ 871 h 923"/>
              <a:gd name="T2" fmla="*/ 520 w 1276"/>
              <a:gd name="T3" fmla="*/ 839 h 923"/>
              <a:gd name="T4" fmla="*/ 477 w 1276"/>
              <a:gd name="T5" fmla="*/ 809 h 923"/>
              <a:gd name="T6" fmla="*/ 413 w 1276"/>
              <a:gd name="T7" fmla="*/ 831 h 923"/>
              <a:gd name="T8" fmla="*/ 368 w 1276"/>
              <a:gd name="T9" fmla="*/ 873 h 923"/>
              <a:gd name="T10" fmla="*/ 308 w 1276"/>
              <a:gd name="T11" fmla="*/ 863 h 923"/>
              <a:gd name="T12" fmla="*/ 143 w 1276"/>
              <a:gd name="T13" fmla="*/ 856 h 923"/>
              <a:gd name="T14" fmla="*/ 83 w 1276"/>
              <a:gd name="T15" fmla="*/ 773 h 923"/>
              <a:gd name="T16" fmla="*/ 30 w 1276"/>
              <a:gd name="T17" fmla="*/ 704 h 923"/>
              <a:gd name="T18" fmla="*/ 38 w 1276"/>
              <a:gd name="T19" fmla="*/ 629 h 923"/>
              <a:gd name="T20" fmla="*/ 30 w 1276"/>
              <a:gd name="T21" fmla="*/ 541 h 923"/>
              <a:gd name="T22" fmla="*/ 19 w 1276"/>
              <a:gd name="T23" fmla="*/ 484 h 923"/>
              <a:gd name="T24" fmla="*/ 73 w 1276"/>
              <a:gd name="T25" fmla="*/ 469 h 923"/>
              <a:gd name="T26" fmla="*/ 109 w 1276"/>
              <a:gd name="T27" fmla="*/ 434 h 923"/>
              <a:gd name="T28" fmla="*/ 156 w 1276"/>
              <a:gd name="T29" fmla="*/ 407 h 923"/>
              <a:gd name="T30" fmla="*/ 164 w 1276"/>
              <a:gd name="T31" fmla="*/ 370 h 923"/>
              <a:gd name="T32" fmla="*/ 201 w 1276"/>
              <a:gd name="T33" fmla="*/ 362 h 923"/>
              <a:gd name="T34" fmla="*/ 227 w 1276"/>
              <a:gd name="T35" fmla="*/ 319 h 923"/>
              <a:gd name="T36" fmla="*/ 224 w 1276"/>
              <a:gd name="T37" fmla="*/ 272 h 923"/>
              <a:gd name="T38" fmla="*/ 203 w 1276"/>
              <a:gd name="T39" fmla="*/ 222 h 923"/>
              <a:gd name="T40" fmla="*/ 240 w 1276"/>
              <a:gd name="T41" fmla="*/ 194 h 923"/>
              <a:gd name="T42" fmla="*/ 278 w 1276"/>
              <a:gd name="T43" fmla="*/ 156 h 923"/>
              <a:gd name="T44" fmla="*/ 325 w 1276"/>
              <a:gd name="T45" fmla="*/ 117 h 923"/>
              <a:gd name="T46" fmla="*/ 375 w 1276"/>
              <a:gd name="T47" fmla="*/ 83 h 923"/>
              <a:gd name="T48" fmla="*/ 422 w 1276"/>
              <a:gd name="T49" fmla="*/ 55 h 923"/>
              <a:gd name="T50" fmla="*/ 471 w 1276"/>
              <a:gd name="T51" fmla="*/ 14 h 923"/>
              <a:gd name="T52" fmla="*/ 486 w 1276"/>
              <a:gd name="T53" fmla="*/ 42 h 923"/>
              <a:gd name="T54" fmla="*/ 471 w 1276"/>
              <a:gd name="T55" fmla="*/ 139 h 923"/>
              <a:gd name="T56" fmla="*/ 417 w 1276"/>
              <a:gd name="T57" fmla="*/ 212 h 923"/>
              <a:gd name="T58" fmla="*/ 497 w 1276"/>
              <a:gd name="T59" fmla="*/ 225 h 923"/>
              <a:gd name="T60" fmla="*/ 550 w 1276"/>
              <a:gd name="T61" fmla="*/ 186 h 923"/>
              <a:gd name="T62" fmla="*/ 587 w 1276"/>
              <a:gd name="T63" fmla="*/ 197 h 923"/>
              <a:gd name="T64" fmla="*/ 644 w 1276"/>
              <a:gd name="T65" fmla="*/ 195 h 923"/>
              <a:gd name="T66" fmla="*/ 689 w 1276"/>
              <a:gd name="T67" fmla="*/ 154 h 923"/>
              <a:gd name="T68" fmla="*/ 698 w 1276"/>
              <a:gd name="T69" fmla="*/ 152 h 923"/>
              <a:gd name="T70" fmla="*/ 724 w 1276"/>
              <a:gd name="T71" fmla="*/ 212 h 923"/>
              <a:gd name="T72" fmla="*/ 707 w 1276"/>
              <a:gd name="T73" fmla="*/ 284 h 923"/>
              <a:gd name="T74" fmla="*/ 801 w 1276"/>
              <a:gd name="T75" fmla="*/ 224 h 923"/>
              <a:gd name="T76" fmla="*/ 927 w 1276"/>
              <a:gd name="T77" fmla="*/ 139 h 923"/>
              <a:gd name="T78" fmla="*/ 899 w 1276"/>
              <a:gd name="T79" fmla="*/ 205 h 923"/>
              <a:gd name="T80" fmla="*/ 872 w 1276"/>
              <a:gd name="T81" fmla="*/ 240 h 923"/>
              <a:gd name="T82" fmla="*/ 837 w 1276"/>
              <a:gd name="T83" fmla="*/ 278 h 923"/>
              <a:gd name="T84" fmla="*/ 842 w 1276"/>
              <a:gd name="T85" fmla="*/ 334 h 923"/>
              <a:gd name="T86" fmla="*/ 871 w 1276"/>
              <a:gd name="T87" fmla="*/ 374 h 923"/>
              <a:gd name="T88" fmla="*/ 953 w 1276"/>
              <a:gd name="T89" fmla="*/ 406 h 923"/>
              <a:gd name="T90" fmla="*/ 1060 w 1276"/>
              <a:gd name="T91" fmla="*/ 430 h 923"/>
              <a:gd name="T92" fmla="*/ 1178 w 1276"/>
              <a:gd name="T93" fmla="*/ 475 h 923"/>
              <a:gd name="T94" fmla="*/ 1206 w 1276"/>
              <a:gd name="T95" fmla="*/ 526 h 923"/>
              <a:gd name="T96" fmla="*/ 1242 w 1276"/>
              <a:gd name="T97" fmla="*/ 604 h 923"/>
              <a:gd name="T98" fmla="*/ 1251 w 1276"/>
              <a:gd name="T99" fmla="*/ 661 h 923"/>
              <a:gd name="T100" fmla="*/ 1270 w 1276"/>
              <a:gd name="T101" fmla="*/ 717 h 923"/>
              <a:gd name="T102" fmla="*/ 1229 w 1276"/>
              <a:gd name="T103" fmla="*/ 756 h 923"/>
              <a:gd name="T104" fmla="*/ 1188 w 1276"/>
              <a:gd name="T105" fmla="*/ 801 h 923"/>
              <a:gd name="T106" fmla="*/ 1167 w 1276"/>
              <a:gd name="T107" fmla="*/ 859 h 923"/>
              <a:gd name="T108" fmla="*/ 1107 w 1276"/>
              <a:gd name="T109" fmla="*/ 888 h 923"/>
              <a:gd name="T110" fmla="*/ 1049 w 1276"/>
              <a:gd name="T111" fmla="*/ 919 h 923"/>
              <a:gd name="T112" fmla="*/ 985 w 1276"/>
              <a:gd name="T113" fmla="*/ 910 h 923"/>
              <a:gd name="T114" fmla="*/ 917 w 1276"/>
              <a:gd name="T115" fmla="*/ 891 h 923"/>
              <a:gd name="T116" fmla="*/ 869 w 1276"/>
              <a:gd name="T117" fmla="*/ 871 h 923"/>
              <a:gd name="T118" fmla="*/ 807 w 1276"/>
              <a:gd name="T119" fmla="*/ 873 h 923"/>
              <a:gd name="T120" fmla="*/ 756 w 1276"/>
              <a:gd name="T121" fmla="*/ 916 h 923"/>
              <a:gd name="T122" fmla="*/ 696 w 1276"/>
              <a:gd name="T123" fmla="*/ 901 h 923"/>
              <a:gd name="T124" fmla="*/ 627 w 1276"/>
              <a:gd name="T125" fmla="*/ 912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76" h="923">
                <a:moveTo>
                  <a:pt x="614" y="912"/>
                </a:moveTo>
                <a:lnTo>
                  <a:pt x="612" y="910"/>
                </a:lnTo>
                <a:lnTo>
                  <a:pt x="612" y="908"/>
                </a:lnTo>
                <a:lnTo>
                  <a:pt x="610" y="908"/>
                </a:lnTo>
                <a:lnTo>
                  <a:pt x="608" y="908"/>
                </a:lnTo>
                <a:lnTo>
                  <a:pt x="606" y="908"/>
                </a:lnTo>
                <a:lnTo>
                  <a:pt x="604" y="908"/>
                </a:lnTo>
                <a:lnTo>
                  <a:pt x="602" y="908"/>
                </a:lnTo>
                <a:lnTo>
                  <a:pt x="600" y="910"/>
                </a:lnTo>
                <a:lnTo>
                  <a:pt x="599" y="910"/>
                </a:lnTo>
                <a:lnTo>
                  <a:pt x="597" y="910"/>
                </a:lnTo>
                <a:lnTo>
                  <a:pt x="595" y="910"/>
                </a:lnTo>
                <a:lnTo>
                  <a:pt x="593" y="910"/>
                </a:lnTo>
                <a:lnTo>
                  <a:pt x="591" y="910"/>
                </a:lnTo>
                <a:lnTo>
                  <a:pt x="589" y="910"/>
                </a:lnTo>
                <a:lnTo>
                  <a:pt x="587" y="910"/>
                </a:lnTo>
                <a:lnTo>
                  <a:pt x="587" y="908"/>
                </a:lnTo>
                <a:lnTo>
                  <a:pt x="587" y="906"/>
                </a:lnTo>
                <a:lnTo>
                  <a:pt x="587" y="903"/>
                </a:lnTo>
                <a:lnTo>
                  <a:pt x="585" y="901"/>
                </a:lnTo>
                <a:lnTo>
                  <a:pt x="584" y="901"/>
                </a:lnTo>
                <a:lnTo>
                  <a:pt x="584" y="899"/>
                </a:lnTo>
                <a:lnTo>
                  <a:pt x="584" y="897"/>
                </a:lnTo>
                <a:lnTo>
                  <a:pt x="584" y="895"/>
                </a:lnTo>
                <a:lnTo>
                  <a:pt x="584" y="891"/>
                </a:lnTo>
                <a:lnTo>
                  <a:pt x="584" y="889"/>
                </a:lnTo>
                <a:lnTo>
                  <a:pt x="584" y="888"/>
                </a:lnTo>
                <a:lnTo>
                  <a:pt x="585" y="886"/>
                </a:lnTo>
                <a:lnTo>
                  <a:pt x="584" y="884"/>
                </a:lnTo>
                <a:lnTo>
                  <a:pt x="584" y="882"/>
                </a:lnTo>
                <a:lnTo>
                  <a:pt x="584" y="880"/>
                </a:lnTo>
                <a:lnTo>
                  <a:pt x="584" y="878"/>
                </a:lnTo>
                <a:lnTo>
                  <a:pt x="582" y="878"/>
                </a:lnTo>
                <a:lnTo>
                  <a:pt x="582" y="874"/>
                </a:lnTo>
                <a:lnTo>
                  <a:pt x="584" y="873"/>
                </a:lnTo>
                <a:lnTo>
                  <a:pt x="582" y="871"/>
                </a:lnTo>
                <a:lnTo>
                  <a:pt x="582" y="869"/>
                </a:lnTo>
                <a:lnTo>
                  <a:pt x="580" y="867"/>
                </a:lnTo>
                <a:lnTo>
                  <a:pt x="580" y="865"/>
                </a:lnTo>
                <a:lnTo>
                  <a:pt x="578" y="865"/>
                </a:lnTo>
                <a:lnTo>
                  <a:pt x="578" y="863"/>
                </a:lnTo>
                <a:lnTo>
                  <a:pt x="574" y="863"/>
                </a:lnTo>
                <a:lnTo>
                  <a:pt x="572" y="863"/>
                </a:lnTo>
                <a:lnTo>
                  <a:pt x="570" y="861"/>
                </a:lnTo>
                <a:lnTo>
                  <a:pt x="569" y="859"/>
                </a:lnTo>
                <a:lnTo>
                  <a:pt x="567" y="858"/>
                </a:lnTo>
                <a:lnTo>
                  <a:pt x="565" y="856"/>
                </a:lnTo>
                <a:lnTo>
                  <a:pt x="563" y="856"/>
                </a:lnTo>
                <a:lnTo>
                  <a:pt x="561" y="854"/>
                </a:lnTo>
                <a:lnTo>
                  <a:pt x="559" y="854"/>
                </a:lnTo>
                <a:lnTo>
                  <a:pt x="557" y="854"/>
                </a:lnTo>
                <a:lnTo>
                  <a:pt x="555" y="854"/>
                </a:lnTo>
                <a:lnTo>
                  <a:pt x="554" y="852"/>
                </a:lnTo>
                <a:lnTo>
                  <a:pt x="552" y="852"/>
                </a:lnTo>
                <a:lnTo>
                  <a:pt x="550" y="852"/>
                </a:lnTo>
                <a:lnTo>
                  <a:pt x="550" y="850"/>
                </a:lnTo>
                <a:lnTo>
                  <a:pt x="548" y="850"/>
                </a:lnTo>
                <a:lnTo>
                  <a:pt x="548" y="848"/>
                </a:lnTo>
                <a:lnTo>
                  <a:pt x="546" y="848"/>
                </a:lnTo>
                <a:lnTo>
                  <a:pt x="544" y="846"/>
                </a:lnTo>
                <a:lnTo>
                  <a:pt x="542" y="846"/>
                </a:lnTo>
                <a:lnTo>
                  <a:pt x="540" y="844"/>
                </a:lnTo>
                <a:lnTo>
                  <a:pt x="539" y="844"/>
                </a:lnTo>
                <a:lnTo>
                  <a:pt x="537" y="843"/>
                </a:lnTo>
                <a:lnTo>
                  <a:pt x="535" y="843"/>
                </a:lnTo>
                <a:lnTo>
                  <a:pt x="533" y="843"/>
                </a:lnTo>
                <a:lnTo>
                  <a:pt x="531" y="841"/>
                </a:lnTo>
                <a:lnTo>
                  <a:pt x="529" y="839"/>
                </a:lnTo>
                <a:lnTo>
                  <a:pt x="527" y="839"/>
                </a:lnTo>
                <a:lnTo>
                  <a:pt x="525" y="839"/>
                </a:lnTo>
                <a:lnTo>
                  <a:pt x="524" y="839"/>
                </a:lnTo>
                <a:lnTo>
                  <a:pt x="520" y="839"/>
                </a:lnTo>
                <a:lnTo>
                  <a:pt x="518" y="839"/>
                </a:lnTo>
                <a:lnTo>
                  <a:pt x="516" y="841"/>
                </a:lnTo>
                <a:lnTo>
                  <a:pt x="514" y="839"/>
                </a:lnTo>
                <a:lnTo>
                  <a:pt x="512" y="839"/>
                </a:lnTo>
                <a:lnTo>
                  <a:pt x="512" y="837"/>
                </a:lnTo>
                <a:lnTo>
                  <a:pt x="510" y="837"/>
                </a:lnTo>
                <a:lnTo>
                  <a:pt x="509" y="835"/>
                </a:lnTo>
                <a:lnTo>
                  <a:pt x="507" y="835"/>
                </a:lnTo>
                <a:lnTo>
                  <a:pt x="505" y="835"/>
                </a:lnTo>
                <a:lnTo>
                  <a:pt x="503" y="833"/>
                </a:lnTo>
                <a:lnTo>
                  <a:pt x="503" y="833"/>
                </a:lnTo>
                <a:lnTo>
                  <a:pt x="503" y="831"/>
                </a:lnTo>
                <a:lnTo>
                  <a:pt x="505" y="829"/>
                </a:lnTo>
                <a:lnTo>
                  <a:pt x="505" y="828"/>
                </a:lnTo>
                <a:lnTo>
                  <a:pt x="507" y="826"/>
                </a:lnTo>
                <a:lnTo>
                  <a:pt x="507" y="824"/>
                </a:lnTo>
                <a:lnTo>
                  <a:pt x="507" y="822"/>
                </a:lnTo>
                <a:lnTo>
                  <a:pt x="505" y="820"/>
                </a:lnTo>
                <a:lnTo>
                  <a:pt x="505" y="818"/>
                </a:lnTo>
                <a:lnTo>
                  <a:pt x="503" y="816"/>
                </a:lnTo>
                <a:lnTo>
                  <a:pt x="501" y="816"/>
                </a:lnTo>
                <a:lnTo>
                  <a:pt x="501" y="814"/>
                </a:lnTo>
                <a:lnTo>
                  <a:pt x="501" y="814"/>
                </a:lnTo>
                <a:lnTo>
                  <a:pt x="499" y="813"/>
                </a:lnTo>
                <a:lnTo>
                  <a:pt x="497" y="813"/>
                </a:lnTo>
                <a:lnTo>
                  <a:pt x="495" y="811"/>
                </a:lnTo>
                <a:lnTo>
                  <a:pt x="494" y="811"/>
                </a:lnTo>
                <a:lnTo>
                  <a:pt x="492" y="811"/>
                </a:lnTo>
                <a:lnTo>
                  <a:pt x="490" y="813"/>
                </a:lnTo>
                <a:lnTo>
                  <a:pt x="488" y="813"/>
                </a:lnTo>
                <a:lnTo>
                  <a:pt x="486" y="813"/>
                </a:lnTo>
                <a:lnTo>
                  <a:pt x="484" y="813"/>
                </a:lnTo>
                <a:lnTo>
                  <a:pt x="482" y="813"/>
                </a:lnTo>
                <a:lnTo>
                  <a:pt x="480" y="811"/>
                </a:lnTo>
                <a:lnTo>
                  <a:pt x="479" y="809"/>
                </a:lnTo>
                <a:lnTo>
                  <a:pt x="477" y="809"/>
                </a:lnTo>
                <a:lnTo>
                  <a:pt x="473" y="809"/>
                </a:lnTo>
                <a:lnTo>
                  <a:pt x="469" y="809"/>
                </a:lnTo>
                <a:lnTo>
                  <a:pt x="467" y="809"/>
                </a:lnTo>
                <a:lnTo>
                  <a:pt x="465" y="809"/>
                </a:lnTo>
                <a:lnTo>
                  <a:pt x="464" y="807"/>
                </a:lnTo>
                <a:lnTo>
                  <a:pt x="462" y="805"/>
                </a:lnTo>
                <a:lnTo>
                  <a:pt x="460" y="805"/>
                </a:lnTo>
                <a:lnTo>
                  <a:pt x="458" y="805"/>
                </a:lnTo>
                <a:lnTo>
                  <a:pt x="456" y="805"/>
                </a:lnTo>
                <a:lnTo>
                  <a:pt x="454" y="807"/>
                </a:lnTo>
                <a:lnTo>
                  <a:pt x="454" y="807"/>
                </a:lnTo>
                <a:lnTo>
                  <a:pt x="454" y="809"/>
                </a:lnTo>
                <a:lnTo>
                  <a:pt x="452" y="811"/>
                </a:lnTo>
                <a:lnTo>
                  <a:pt x="452" y="813"/>
                </a:lnTo>
                <a:lnTo>
                  <a:pt x="450" y="813"/>
                </a:lnTo>
                <a:lnTo>
                  <a:pt x="449" y="814"/>
                </a:lnTo>
                <a:lnTo>
                  <a:pt x="447" y="816"/>
                </a:lnTo>
                <a:lnTo>
                  <a:pt x="447" y="818"/>
                </a:lnTo>
                <a:lnTo>
                  <a:pt x="445" y="820"/>
                </a:lnTo>
                <a:lnTo>
                  <a:pt x="445" y="822"/>
                </a:lnTo>
                <a:lnTo>
                  <a:pt x="443" y="822"/>
                </a:lnTo>
                <a:lnTo>
                  <a:pt x="441" y="824"/>
                </a:lnTo>
                <a:lnTo>
                  <a:pt x="439" y="824"/>
                </a:lnTo>
                <a:lnTo>
                  <a:pt x="439" y="826"/>
                </a:lnTo>
                <a:lnTo>
                  <a:pt x="437" y="828"/>
                </a:lnTo>
                <a:lnTo>
                  <a:pt x="435" y="828"/>
                </a:lnTo>
                <a:lnTo>
                  <a:pt x="434" y="828"/>
                </a:lnTo>
                <a:lnTo>
                  <a:pt x="432" y="829"/>
                </a:lnTo>
                <a:lnTo>
                  <a:pt x="428" y="829"/>
                </a:lnTo>
                <a:lnTo>
                  <a:pt x="426" y="829"/>
                </a:lnTo>
                <a:lnTo>
                  <a:pt x="424" y="829"/>
                </a:lnTo>
                <a:lnTo>
                  <a:pt x="422" y="831"/>
                </a:lnTo>
                <a:lnTo>
                  <a:pt x="420" y="831"/>
                </a:lnTo>
                <a:lnTo>
                  <a:pt x="419" y="831"/>
                </a:lnTo>
                <a:lnTo>
                  <a:pt x="417" y="831"/>
                </a:lnTo>
                <a:lnTo>
                  <a:pt x="413" y="831"/>
                </a:lnTo>
                <a:lnTo>
                  <a:pt x="411" y="833"/>
                </a:lnTo>
                <a:lnTo>
                  <a:pt x="409" y="833"/>
                </a:lnTo>
                <a:lnTo>
                  <a:pt x="409" y="835"/>
                </a:lnTo>
                <a:lnTo>
                  <a:pt x="409" y="839"/>
                </a:lnTo>
                <a:lnTo>
                  <a:pt x="409" y="843"/>
                </a:lnTo>
                <a:lnTo>
                  <a:pt x="409" y="844"/>
                </a:lnTo>
                <a:lnTo>
                  <a:pt x="407" y="844"/>
                </a:lnTo>
                <a:lnTo>
                  <a:pt x="405" y="846"/>
                </a:lnTo>
                <a:lnTo>
                  <a:pt x="405" y="846"/>
                </a:lnTo>
                <a:lnTo>
                  <a:pt x="405" y="848"/>
                </a:lnTo>
                <a:lnTo>
                  <a:pt x="405" y="850"/>
                </a:lnTo>
                <a:lnTo>
                  <a:pt x="404" y="852"/>
                </a:lnTo>
                <a:lnTo>
                  <a:pt x="404" y="854"/>
                </a:lnTo>
                <a:lnTo>
                  <a:pt x="402" y="856"/>
                </a:lnTo>
                <a:lnTo>
                  <a:pt x="402" y="858"/>
                </a:lnTo>
                <a:lnTo>
                  <a:pt x="400" y="858"/>
                </a:lnTo>
                <a:lnTo>
                  <a:pt x="400" y="859"/>
                </a:lnTo>
                <a:lnTo>
                  <a:pt x="398" y="861"/>
                </a:lnTo>
                <a:lnTo>
                  <a:pt x="396" y="861"/>
                </a:lnTo>
                <a:lnTo>
                  <a:pt x="394" y="863"/>
                </a:lnTo>
                <a:lnTo>
                  <a:pt x="394" y="865"/>
                </a:lnTo>
                <a:lnTo>
                  <a:pt x="394" y="867"/>
                </a:lnTo>
                <a:lnTo>
                  <a:pt x="392" y="869"/>
                </a:lnTo>
                <a:lnTo>
                  <a:pt x="390" y="869"/>
                </a:lnTo>
                <a:lnTo>
                  <a:pt x="389" y="869"/>
                </a:lnTo>
                <a:lnTo>
                  <a:pt x="387" y="869"/>
                </a:lnTo>
                <a:lnTo>
                  <a:pt x="385" y="869"/>
                </a:lnTo>
                <a:lnTo>
                  <a:pt x="383" y="871"/>
                </a:lnTo>
                <a:lnTo>
                  <a:pt x="381" y="871"/>
                </a:lnTo>
                <a:lnTo>
                  <a:pt x="379" y="871"/>
                </a:lnTo>
                <a:lnTo>
                  <a:pt x="377" y="873"/>
                </a:lnTo>
                <a:lnTo>
                  <a:pt x="375" y="873"/>
                </a:lnTo>
                <a:lnTo>
                  <a:pt x="374" y="871"/>
                </a:lnTo>
                <a:lnTo>
                  <a:pt x="372" y="871"/>
                </a:lnTo>
                <a:lnTo>
                  <a:pt x="368" y="871"/>
                </a:lnTo>
                <a:lnTo>
                  <a:pt x="368" y="873"/>
                </a:lnTo>
                <a:lnTo>
                  <a:pt x="366" y="874"/>
                </a:lnTo>
                <a:lnTo>
                  <a:pt x="362" y="876"/>
                </a:lnTo>
                <a:lnTo>
                  <a:pt x="360" y="874"/>
                </a:lnTo>
                <a:lnTo>
                  <a:pt x="359" y="874"/>
                </a:lnTo>
                <a:lnTo>
                  <a:pt x="359" y="874"/>
                </a:lnTo>
                <a:lnTo>
                  <a:pt x="359" y="873"/>
                </a:lnTo>
                <a:lnTo>
                  <a:pt x="357" y="873"/>
                </a:lnTo>
                <a:lnTo>
                  <a:pt x="355" y="871"/>
                </a:lnTo>
                <a:lnTo>
                  <a:pt x="353" y="871"/>
                </a:lnTo>
                <a:lnTo>
                  <a:pt x="351" y="873"/>
                </a:lnTo>
                <a:lnTo>
                  <a:pt x="349" y="873"/>
                </a:lnTo>
                <a:lnTo>
                  <a:pt x="349" y="874"/>
                </a:lnTo>
                <a:lnTo>
                  <a:pt x="349" y="878"/>
                </a:lnTo>
                <a:lnTo>
                  <a:pt x="347" y="878"/>
                </a:lnTo>
                <a:lnTo>
                  <a:pt x="345" y="876"/>
                </a:lnTo>
                <a:lnTo>
                  <a:pt x="344" y="876"/>
                </a:lnTo>
                <a:lnTo>
                  <a:pt x="342" y="874"/>
                </a:lnTo>
                <a:lnTo>
                  <a:pt x="342" y="873"/>
                </a:lnTo>
                <a:lnTo>
                  <a:pt x="342" y="869"/>
                </a:lnTo>
                <a:lnTo>
                  <a:pt x="340" y="867"/>
                </a:lnTo>
                <a:lnTo>
                  <a:pt x="338" y="865"/>
                </a:lnTo>
                <a:lnTo>
                  <a:pt x="336" y="865"/>
                </a:lnTo>
                <a:lnTo>
                  <a:pt x="334" y="865"/>
                </a:lnTo>
                <a:lnTo>
                  <a:pt x="332" y="865"/>
                </a:lnTo>
                <a:lnTo>
                  <a:pt x="332" y="867"/>
                </a:lnTo>
                <a:lnTo>
                  <a:pt x="332" y="871"/>
                </a:lnTo>
                <a:lnTo>
                  <a:pt x="330" y="873"/>
                </a:lnTo>
                <a:lnTo>
                  <a:pt x="329" y="871"/>
                </a:lnTo>
                <a:lnTo>
                  <a:pt x="327" y="871"/>
                </a:lnTo>
                <a:lnTo>
                  <a:pt x="325" y="871"/>
                </a:lnTo>
                <a:lnTo>
                  <a:pt x="323" y="869"/>
                </a:lnTo>
                <a:lnTo>
                  <a:pt x="321" y="871"/>
                </a:lnTo>
                <a:lnTo>
                  <a:pt x="319" y="871"/>
                </a:lnTo>
                <a:lnTo>
                  <a:pt x="315" y="871"/>
                </a:lnTo>
                <a:lnTo>
                  <a:pt x="312" y="867"/>
                </a:lnTo>
                <a:lnTo>
                  <a:pt x="308" y="863"/>
                </a:lnTo>
                <a:lnTo>
                  <a:pt x="304" y="865"/>
                </a:lnTo>
                <a:lnTo>
                  <a:pt x="302" y="863"/>
                </a:lnTo>
                <a:lnTo>
                  <a:pt x="297" y="865"/>
                </a:lnTo>
                <a:lnTo>
                  <a:pt x="293" y="863"/>
                </a:lnTo>
                <a:lnTo>
                  <a:pt x="287" y="863"/>
                </a:lnTo>
                <a:lnTo>
                  <a:pt x="282" y="863"/>
                </a:lnTo>
                <a:lnTo>
                  <a:pt x="278" y="863"/>
                </a:lnTo>
                <a:lnTo>
                  <a:pt x="272" y="863"/>
                </a:lnTo>
                <a:lnTo>
                  <a:pt x="267" y="863"/>
                </a:lnTo>
                <a:lnTo>
                  <a:pt x="263" y="863"/>
                </a:lnTo>
                <a:lnTo>
                  <a:pt x="259" y="863"/>
                </a:lnTo>
                <a:lnTo>
                  <a:pt x="254" y="863"/>
                </a:lnTo>
                <a:lnTo>
                  <a:pt x="250" y="863"/>
                </a:lnTo>
                <a:lnTo>
                  <a:pt x="244" y="863"/>
                </a:lnTo>
                <a:lnTo>
                  <a:pt x="239" y="863"/>
                </a:lnTo>
                <a:lnTo>
                  <a:pt x="235" y="863"/>
                </a:lnTo>
                <a:lnTo>
                  <a:pt x="229" y="863"/>
                </a:lnTo>
                <a:lnTo>
                  <a:pt x="224" y="863"/>
                </a:lnTo>
                <a:lnTo>
                  <a:pt x="220" y="863"/>
                </a:lnTo>
                <a:lnTo>
                  <a:pt x="216" y="863"/>
                </a:lnTo>
                <a:lnTo>
                  <a:pt x="210" y="863"/>
                </a:lnTo>
                <a:lnTo>
                  <a:pt x="205" y="863"/>
                </a:lnTo>
                <a:lnTo>
                  <a:pt x="201" y="863"/>
                </a:lnTo>
                <a:lnTo>
                  <a:pt x="195" y="863"/>
                </a:lnTo>
                <a:lnTo>
                  <a:pt x="190" y="863"/>
                </a:lnTo>
                <a:lnTo>
                  <a:pt x="186" y="863"/>
                </a:lnTo>
                <a:lnTo>
                  <a:pt x="180" y="863"/>
                </a:lnTo>
                <a:lnTo>
                  <a:pt x="175" y="863"/>
                </a:lnTo>
                <a:lnTo>
                  <a:pt x="171" y="863"/>
                </a:lnTo>
                <a:lnTo>
                  <a:pt x="167" y="863"/>
                </a:lnTo>
                <a:lnTo>
                  <a:pt x="162" y="863"/>
                </a:lnTo>
                <a:lnTo>
                  <a:pt x="143" y="863"/>
                </a:lnTo>
                <a:lnTo>
                  <a:pt x="143" y="861"/>
                </a:lnTo>
                <a:lnTo>
                  <a:pt x="143" y="859"/>
                </a:lnTo>
                <a:lnTo>
                  <a:pt x="143" y="858"/>
                </a:lnTo>
                <a:lnTo>
                  <a:pt x="143" y="856"/>
                </a:lnTo>
                <a:lnTo>
                  <a:pt x="145" y="854"/>
                </a:lnTo>
                <a:lnTo>
                  <a:pt x="143" y="852"/>
                </a:lnTo>
                <a:lnTo>
                  <a:pt x="143" y="850"/>
                </a:lnTo>
                <a:lnTo>
                  <a:pt x="143" y="848"/>
                </a:lnTo>
                <a:lnTo>
                  <a:pt x="143" y="846"/>
                </a:lnTo>
                <a:lnTo>
                  <a:pt x="143" y="844"/>
                </a:lnTo>
                <a:lnTo>
                  <a:pt x="141" y="839"/>
                </a:lnTo>
                <a:lnTo>
                  <a:pt x="141" y="837"/>
                </a:lnTo>
                <a:lnTo>
                  <a:pt x="141" y="835"/>
                </a:lnTo>
                <a:lnTo>
                  <a:pt x="141" y="833"/>
                </a:lnTo>
                <a:lnTo>
                  <a:pt x="141" y="833"/>
                </a:lnTo>
                <a:lnTo>
                  <a:pt x="139" y="831"/>
                </a:lnTo>
                <a:lnTo>
                  <a:pt x="139" y="829"/>
                </a:lnTo>
                <a:lnTo>
                  <a:pt x="137" y="828"/>
                </a:lnTo>
                <a:lnTo>
                  <a:pt x="133" y="826"/>
                </a:lnTo>
                <a:lnTo>
                  <a:pt x="132" y="824"/>
                </a:lnTo>
                <a:lnTo>
                  <a:pt x="130" y="820"/>
                </a:lnTo>
                <a:lnTo>
                  <a:pt x="132" y="820"/>
                </a:lnTo>
                <a:lnTo>
                  <a:pt x="132" y="818"/>
                </a:lnTo>
                <a:lnTo>
                  <a:pt x="132" y="816"/>
                </a:lnTo>
                <a:lnTo>
                  <a:pt x="130" y="814"/>
                </a:lnTo>
                <a:lnTo>
                  <a:pt x="130" y="811"/>
                </a:lnTo>
                <a:lnTo>
                  <a:pt x="128" y="809"/>
                </a:lnTo>
                <a:lnTo>
                  <a:pt x="130" y="801"/>
                </a:lnTo>
                <a:lnTo>
                  <a:pt x="130" y="799"/>
                </a:lnTo>
                <a:lnTo>
                  <a:pt x="130" y="798"/>
                </a:lnTo>
                <a:lnTo>
                  <a:pt x="124" y="794"/>
                </a:lnTo>
                <a:lnTo>
                  <a:pt x="117" y="788"/>
                </a:lnTo>
                <a:lnTo>
                  <a:pt x="115" y="788"/>
                </a:lnTo>
                <a:lnTo>
                  <a:pt x="115" y="788"/>
                </a:lnTo>
                <a:lnTo>
                  <a:pt x="109" y="786"/>
                </a:lnTo>
                <a:lnTo>
                  <a:pt x="102" y="782"/>
                </a:lnTo>
                <a:lnTo>
                  <a:pt x="100" y="781"/>
                </a:lnTo>
                <a:lnTo>
                  <a:pt x="87" y="773"/>
                </a:lnTo>
                <a:lnTo>
                  <a:pt x="85" y="773"/>
                </a:lnTo>
                <a:lnTo>
                  <a:pt x="83" y="773"/>
                </a:lnTo>
                <a:lnTo>
                  <a:pt x="81" y="773"/>
                </a:lnTo>
                <a:lnTo>
                  <a:pt x="79" y="766"/>
                </a:lnTo>
                <a:lnTo>
                  <a:pt x="79" y="760"/>
                </a:lnTo>
                <a:lnTo>
                  <a:pt x="79" y="758"/>
                </a:lnTo>
                <a:lnTo>
                  <a:pt x="81" y="758"/>
                </a:lnTo>
                <a:lnTo>
                  <a:pt x="81" y="760"/>
                </a:lnTo>
                <a:lnTo>
                  <a:pt x="83" y="760"/>
                </a:lnTo>
                <a:lnTo>
                  <a:pt x="85" y="758"/>
                </a:lnTo>
                <a:lnTo>
                  <a:pt x="85" y="756"/>
                </a:lnTo>
                <a:lnTo>
                  <a:pt x="83" y="754"/>
                </a:lnTo>
                <a:lnTo>
                  <a:pt x="81" y="752"/>
                </a:lnTo>
                <a:lnTo>
                  <a:pt x="75" y="749"/>
                </a:lnTo>
                <a:lnTo>
                  <a:pt x="73" y="749"/>
                </a:lnTo>
                <a:lnTo>
                  <a:pt x="73" y="747"/>
                </a:lnTo>
                <a:lnTo>
                  <a:pt x="73" y="745"/>
                </a:lnTo>
                <a:lnTo>
                  <a:pt x="73" y="745"/>
                </a:lnTo>
                <a:lnTo>
                  <a:pt x="73" y="741"/>
                </a:lnTo>
                <a:lnTo>
                  <a:pt x="72" y="739"/>
                </a:lnTo>
                <a:lnTo>
                  <a:pt x="72" y="737"/>
                </a:lnTo>
                <a:lnTo>
                  <a:pt x="70" y="732"/>
                </a:lnTo>
                <a:lnTo>
                  <a:pt x="68" y="730"/>
                </a:lnTo>
                <a:lnTo>
                  <a:pt x="64" y="728"/>
                </a:lnTo>
                <a:lnTo>
                  <a:pt x="57" y="726"/>
                </a:lnTo>
                <a:lnTo>
                  <a:pt x="55" y="724"/>
                </a:lnTo>
                <a:lnTo>
                  <a:pt x="51" y="722"/>
                </a:lnTo>
                <a:lnTo>
                  <a:pt x="51" y="721"/>
                </a:lnTo>
                <a:lnTo>
                  <a:pt x="49" y="721"/>
                </a:lnTo>
                <a:lnTo>
                  <a:pt x="49" y="719"/>
                </a:lnTo>
                <a:lnTo>
                  <a:pt x="51" y="719"/>
                </a:lnTo>
                <a:lnTo>
                  <a:pt x="49" y="715"/>
                </a:lnTo>
                <a:lnTo>
                  <a:pt x="49" y="713"/>
                </a:lnTo>
                <a:lnTo>
                  <a:pt x="47" y="713"/>
                </a:lnTo>
                <a:lnTo>
                  <a:pt x="45" y="711"/>
                </a:lnTo>
                <a:lnTo>
                  <a:pt x="38" y="707"/>
                </a:lnTo>
                <a:lnTo>
                  <a:pt x="40" y="707"/>
                </a:lnTo>
                <a:lnTo>
                  <a:pt x="30" y="704"/>
                </a:lnTo>
                <a:lnTo>
                  <a:pt x="27" y="700"/>
                </a:lnTo>
                <a:lnTo>
                  <a:pt x="28" y="700"/>
                </a:lnTo>
                <a:lnTo>
                  <a:pt x="25" y="698"/>
                </a:lnTo>
                <a:lnTo>
                  <a:pt x="25" y="696"/>
                </a:lnTo>
                <a:lnTo>
                  <a:pt x="25" y="694"/>
                </a:lnTo>
                <a:lnTo>
                  <a:pt x="25" y="692"/>
                </a:lnTo>
                <a:lnTo>
                  <a:pt x="25" y="691"/>
                </a:lnTo>
                <a:lnTo>
                  <a:pt x="27" y="691"/>
                </a:lnTo>
                <a:lnTo>
                  <a:pt x="27" y="689"/>
                </a:lnTo>
                <a:lnTo>
                  <a:pt x="25" y="689"/>
                </a:lnTo>
                <a:lnTo>
                  <a:pt x="25" y="687"/>
                </a:lnTo>
                <a:lnTo>
                  <a:pt x="25" y="685"/>
                </a:lnTo>
                <a:lnTo>
                  <a:pt x="25" y="683"/>
                </a:lnTo>
                <a:lnTo>
                  <a:pt x="25" y="683"/>
                </a:lnTo>
                <a:lnTo>
                  <a:pt x="25" y="681"/>
                </a:lnTo>
                <a:lnTo>
                  <a:pt x="25" y="676"/>
                </a:lnTo>
                <a:lnTo>
                  <a:pt x="25" y="674"/>
                </a:lnTo>
                <a:lnTo>
                  <a:pt x="19" y="674"/>
                </a:lnTo>
                <a:lnTo>
                  <a:pt x="19" y="670"/>
                </a:lnTo>
                <a:lnTo>
                  <a:pt x="17" y="668"/>
                </a:lnTo>
                <a:lnTo>
                  <a:pt x="17" y="664"/>
                </a:lnTo>
                <a:lnTo>
                  <a:pt x="19" y="662"/>
                </a:lnTo>
                <a:lnTo>
                  <a:pt x="19" y="659"/>
                </a:lnTo>
                <a:lnTo>
                  <a:pt x="21" y="655"/>
                </a:lnTo>
                <a:lnTo>
                  <a:pt x="23" y="655"/>
                </a:lnTo>
                <a:lnTo>
                  <a:pt x="25" y="653"/>
                </a:lnTo>
                <a:lnTo>
                  <a:pt x="25" y="653"/>
                </a:lnTo>
                <a:lnTo>
                  <a:pt x="25" y="647"/>
                </a:lnTo>
                <a:lnTo>
                  <a:pt x="28" y="644"/>
                </a:lnTo>
                <a:lnTo>
                  <a:pt x="28" y="642"/>
                </a:lnTo>
                <a:lnTo>
                  <a:pt x="32" y="638"/>
                </a:lnTo>
                <a:lnTo>
                  <a:pt x="34" y="636"/>
                </a:lnTo>
                <a:lnTo>
                  <a:pt x="34" y="634"/>
                </a:lnTo>
                <a:lnTo>
                  <a:pt x="38" y="634"/>
                </a:lnTo>
                <a:lnTo>
                  <a:pt x="38" y="632"/>
                </a:lnTo>
                <a:lnTo>
                  <a:pt x="38" y="629"/>
                </a:lnTo>
                <a:lnTo>
                  <a:pt x="40" y="625"/>
                </a:lnTo>
                <a:lnTo>
                  <a:pt x="40" y="621"/>
                </a:lnTo>
                <a:lnTo>
                  <a:pt x="40" y="619"/>
                </a:lnTo>
                <a:lnTo>
                  <a:pt x="38" y="617"/>
                </a:lnTo>
                <a:lnTo>
                  <a:pt x="36" y="616"/>
                </a:lnTo>
                <a:lnTo>
                  <a:pt x="38" y="612"/>
                </a:lnTo>
                <a:lnTo>
                  <a:pt x="38" y="610"/>
                </a:lnTo>
                <a:lnTo>
                  <a:pt x="40" y="608"/>
                </a:lnTo>
                <a:lnTo>
                  <a:pt x="40" y="604"/>
                </a:lnTo>
                <a:lnTo>
                  <a:pt x="38" y="604"/>
                </a:lnTo>
                <a:lnTo>
                  <a:pt x="38" y="599"/>
                </a:lnTo>
                <a:lnTo>
                  <a:pt x="40" y="597"/>
                </a:lnTo>
                <a:lnTo>
                  <a:pt x="40" y="595"/>
                </a:lnTo>
                <a:lnTo>
                  <a:pt x="40" y="591"/>
                </a:lnTo>
                <a:lnTo>
                  <a:pt x="40" y="587"/>
                </a:lnTo>
                <a:lnTo>
                  <a:pt x="40" y="586"/>
                </a:lnTo>
                <a:lnTo>
                  <a:pt x="40" y="582"/>
                </a:lnTo>
                <a:lnTo>
                  <a:pt x="38" y="576"/>
                </a:lnTo>
                <a:lnTo>
                  <a:pt x="40" y="574"/>
                </a:lnTo>
                <a:lnTo>
                  <a:pt x="40" y="572"/>
                </a:lnTo>
                <a:lnTo>
                  <a:pt x="40" y="571"/>
                </a:lnTo>
                <a:lnTo>
                  <a:pt x="40" y="569"/>
                </a:lnTo>
                <a:lnTo>
                  <a:pt x="42" y="569"/>
                </a:lnTo>
                <a:lnTo>
                  <a:pt x="42" y="565"/>
                </a:lnTo>
                <a:lnTo>
                  <a:pt x="40" y="565"/>
                </a:lnTo>
                <a:lnTo>
                  <a:pt x="38" y="563"/>
                </a:lnTo>
                <a:lnTo>
                  <a:pt x="34" y="561"/>
                </a:lnTo>
                <a:lnTo>
                  <a:pt x="32" y="557"/>
                </a:lnTo>
                <a:lnTo>
                  <a:pt x="28" y="554"/>
                </a:lnTo>
                <a:lnTo>
                  <a:pt x="28" y="552"/>
                </a:lnTo>
                <a:lnTo>
                  <a:pt x="28" y="550"/>
                </a:lnTo>
                <a:lnTo>
                  <a:pt x="28" y="548"/>
                </a:lnTo>
                <a:lnTo>
                  <a:pt x="30" y="544"/>
                </a:lnTo>
                <a:lnTo>
                  <a:pt x="32" y="542"/>
                </a:lnTo>
                <a:lnTo>
                  <a:pt x="32" y="541"/>
                </a:lnTo>
                <a:lnTo>
                  <a:pt x="30" y="541"/>
                </a:lnTo>
                <a:lnTo>
                  <a:pt x="30" y="539"/>
                </a:lnTo>
                <a:lnTo>
                  <a:pt x="32" y="537"/>
                </a:lnTo>
                <a:lnTo>
                  <a:pt x="30" y="535"/>
                </a:lnTo>
                <a:lnTo>
                  <a:pt x="28" y="533"/>
                </a:lnTo>
                <a:lnTo>
                  <a:pt x="27" y="531"/>
                </a:lnTo>
                <a:lnTo>
                  <a:pt x="27" y="529"/>
                </a:lnTo>
                <a:lnTo>
                  <a:pt x="28" y="527"/>
                </a:lnTo>
                <a:lnTo>
                  <a:pt x="25" y="526"/>
                </a:lnTo>
                <a:lnTo>
                  <a:pt x="25" y="524"/>
                </a:lnTo>
                <a:lnTo>
                  <a:pt x="21" y="522"/>
                </a:lnTo>
                <a:lnTo>
                  <a:pt x="19" y="520"/>
                </a:lnTo>
                <a:lnTo>
                  <a:pt x="19" y="516"/>
                </a:lnTo>
                <a:lnTo>
                  <a:pt x="21" y="516"/>
                </a:lnTo>
                <a:lnTo>
                  <a:pt x="21" y="514"/>
                </a:lnTo>
                <a:lnTo>
                  <a:pt x="23" y="512"/>
                </a:lnTo>
                <a:lnTo>
                  <a:pt x="23" y="511"/>
                </a:lnTo>
                <a:lnTo>
                  <a:pt x="21" y="509"/>
                </a:lnTo>
                <a:lnTo>
                  <a:pt x="19" y="509"/>
                </a:lnTo>
                <a:lnTo>
                  <a:pt x="17" y="507"/>
                </a:lnTo>
                <a:lnTo>
                  <a:pt x="13" y="505"/>
                </a:lnTo>
                <a:lnTo>
                  <a:pt x="10" y="503"/>
                </a:lnTo>
                <a:lnTo>
                  <a:pt x="6" y="501"/>
                </a:lnTo>
                <a:lnTo>
                  <a:pt x="6" y="499"/>
                </a:lnTo>
                <a:lnTo>
                  <a:pt x="4" y="497"/>
                </a:lnTo>
                <a:lnTo>
                  <a:pt x="2" y="494"/>
                </a:lnTo>
                <a:lnTo>
                  <a:pt x="2" y="492"/>
                </a:lnTo>
                <a:lnTo>
                  <a:pt x="4" y="488"/>
                </a:lnTo>
                <a:lnTo>
                  <a:pt x="0" y="488"/>
                </a:lnTo>
                <a:lnTo>
                  <a:pt x="4" y="486"/>
                </a:lnTo>
                <a:lnTo>
                  <a:pt x="12" y="484"/>
                </a:lnTo>
                <a:lnTo>
                  <a:pt x="13" y="486"/>
                </a:lnTo>
                <a:lnTo>
                  <a:pt x="13" y="488"/>
                </a:lnTo>
                <a:lnTo>
                  <a:pt x="15" y="486"/>
                </a:lnTo>
                <a:lnTo>
                  <a:pt x="15" y="484"/>
                </a:lnTo>
                <a:lnTo>
                  <a:pt x="17" y="484"/>
                </a:lnTo>
                <a:lnTo>
                  <a:pt x="19" y="484"/>
                </a:lnTo>
                <a:lnTo>
                  <a:pt x="21" y="484"/>
                </a:lnTo>
                <a:lnTo>
                  <a:pt x="23" y="486"/>
                </a:lnTo>
                <a:lnTo>
                  <a:pt x="25" y="488"/>
                </a:lnTo>
                <a:lnTo>
                  <a:pt x="25" y="488"/>
                </a:lnTo>
                <a:lnTo>
                  <a:pt x="27" y="486"/>
                </a:lnTo>
                <a:lnTo>
                  <a:pt x="27" y="488"/>
                </a:lnTo>
                <a:lnTo>
                  <a:pt x="30" y="488"/>
                </a:lnTo>
                <a:lnTo>
                  <a:pt x="30" y="486"/>
                </a:lnTo>
                <a:lnTo>
                  <a:pt x="32" y="486"/>
                </a:lnTo>
                <a:lnTo>
                  <a:pt x="34" y="486"/>
                </a:lnTo>
                <a:lnTo>
                  <a:pt x="36" y="486"/>
                </a:lnTo>
                <a:lnTo>
                  <a:pt x="38" y="486"/>
                </a:lnTo>
                <a:lnTo>
                  <a:pt x="40" y="488"/>
                </a:lnTo>
                <a:lnTo>
                  <a:pt x="42" y="488"/>
                </a:lnTo>
                <a:lnTo>
                  <a:pt x="43" y="486"/>
                </a:lnTo>
                <a:lnTo>
                  <a:pt x="45" y="486"/>
                </a:lnTo>
                <a:lnTo>
                  <a:pt x="47" y="484"/>
                </a:lnTo>
                <a:lnTo>
                  <a:pt x="49" y="482"/>
                </a:lnTo>
                <a:lnTo>
                  <a:pt x="49" y="481"/>
                </a:lnTo>
                <a:lnTo>
                  <a:pt x="49" y="479"/>
                </a:lnTo>
                <a:lnTo>
                  <a:pt x="51" y="477"/>
                </a:lnTo>
                <a:lnTo>
                  <a:pt x="53" y="477"/>
                </a:lnTo>
                <a:lnTo>
                  <a:pt x="55" y="477"/>
                </a:lnTo>
                <a:lnTo>
                  <a:pt x="57" y="479"/>
                </a:lnTo>
                <a:lnTo>
                  <a:pt x="58" y="479"/>
                </a:lnTo>
                <a:lnTo>
                  <a:pt x="60" y="477"/>
                </a:lnTo>
                <a:lnTo>
                  <a:pt x="62" y="477"/>
                </a:lnTo>
                <a:lnTo>
                  <a:pt x="64" y="477"/>
                </a:lnTo>
                <a:lnTo>
                  <a:pt x="66" y="477"/>
                </a:lnTo>
                <a:lnTo>
                  <a:pt x="68" y="477"/>
                </a:lnTo>
                <a:lnTo>
                  <a:pt x="68" y="475"/>
                </a:lnTo>
                <a:lnTo>
                  <a:pt x="70" y="475"/>
                </a:lnTo>
                <a:lnTo>
                  <a:pt x="72" y="473"/>
                </a:lnTo>
                <a:lnTo>
                  <a:pt x="72" y="471"/>
                </a:lnTo>
                <a:lnTo>
                  <a:pt x="73" y="471"/>
                </a:lnTo>
                <a:lnTo>
                  <a:pt x="73" y="469"/>
                </a:lnTo>
                <a:lnTo>
                  <a:pt x="73" y="467"/>
                </a:lnTo>
                <a:lnTo>
                  <a:pt x="73" y="466"/>
                </a:lnTo>
                <a:lnTo>
                  <a:pt x="73" y="464"/>
                </a:lnTo>
                <a:lnTo>
                  <a:pt x="75" y="464"/>
                </a:lnTo>
                <a:lnTo>
                  <a:pt x="75" y="462"/>
                </a:lnTo>
                <a:lnTo>
                  <a:pt x="75" y="460"/>
                </a:lnTo>
                <a:lnTo>
                  <a:pt x="75" y="458"/>
                </a:lnTo>
                <a:lnTo>
                  <a:pt x="75" y="456"/>
                </a:lnTo>
                <a:lnTo>
                  <a:pt x="75" y="454"/>
                </a:lnTo>
                <a:lnTo>
                  <a:pt x="77" y="454"/>
                </a:lnTo>
                <a:lnTo>
                  <a:pt x="79" y="454"/>
                </a:lnTo>
                <a:lnTo>
                  <a:pt x="81" y="454"/>
                </a:lnTo>
                <a:lnTo>
                  <a:pt x="83" y="454"/>
                </a:lnTo>
                <a:lnTo>
                  <a:pt x="83" y="456"/>
                </a:lnTo>
                <a:lnTo>
                  <a:pt x="85" y="456"/>
                </a:lnTo>
                <a:lnTo>
                  <a:pt x="87" y="456"/>
                </a:lnTo>
                <a:lnTo>
                  <a:pt x="88" y="454"/>
                </a:lnTo>
                <a:lnTo>
                  <a:pt x="88" y="452"/>
                </a:lnTo>
                <a:lnTo>
                  <a:pt x="90" y="452"/>
                </a:lnTo>
                <a:lnTo>
                  <a:pt x="90" y="451"/>
                </a:lnTo>
                <a:lnTo>
                  <a:pt x="90" y="449"/>
                </a:lnTo>
                <a:lnTo>
                  <a:pt x="92" y="449"/>
                </a:lnTo>
                <a:lnTo>
                  <a:pt x="92" y="447"/>
                </a:lnTo>
                <a:lnTo>
                  <a:pt x="94" y="447"/>
                </a:lnTo>
                <a:lnTo>
                  <a:pt x="96" y="447"/>
                </a:lnTo>
                <a:lnTo>
                  <a:pt x="94" y="445"/>
                </a:lnTo>
                <a:lnTo>
                  <a:pt x="94" y="443"/>
                </a:lnTo>
                <a:lnTo>
                  <a:pt x="96" y="441"/>
                </a:lnTo>
                <a:lnTo>
                  <a:pt x="98" y="441"/>
                </a:lnTo>
                <a:lnTo>
                  <a:pt x="100" y="439"/>
                </a:lnTo>
                <a:lnTo>
                  <a:pt x="102" y="439"/>
                </a:lnTo>
                <a:lnTo>
                  <a:pt x="102" y="437"/>
                </a:lnTo>
                <a:lnTo>
                  <a:pt x="105" y="437"/>
                </a:lnTo>
                <a:lnTo>
                  <a:pt x="105" y="436"/>
                </a:lnTo>
                <a:lnTo>
                  <a:pt x="107" y="436"/>
                </a:lnTo>
                <a:lnTo>
                  <a:pt x="109" y="434"/>
                </a:lnTo>
                <a:lnTo>
                  <a:pt x="111" y="434"/>
                </a:lnTo>
                <a:lnTo>
                  <a:pt x="113" y="434"/>
                </a:lnTo>
                <a:lnTo>
                  <a:pt x="115" y="432"/>
                </a:lnTo>
                <a:lnTo>
                  <a:pt x="117" y="432"/>
                </a:lnTo>
                <a:lnTo>
                  <a:pt x="118" y="430"/>
                </a:lnTo>
                <a:lnTo>
                  <a:pt x="118" y="428"/>
                </a:lnTo>
                <a:lnTo>
                  <a:pt x="120" y="428"/>
                </a:lnTo>
                <a:lnTo>
                  <a:pt x="120" y="428"/>
                </a:lnTo>
                <a:lnTo>
                  <a:pt x="122" y="428"/>
                </a:lnTo>
                <a:lnTo>
                  <a:pt x="124" y="428"/>
                </a:lnTo>
                <a:lnTo>
                  <a:pt x="126" y="428"/>
                </a:lnTo>
                <a:lnTo>
                  <a:pt x="128" y="428"/>
                </a:lnTo>
                <a:lnTo>
                  <a:pt x="130" y="428"/>
                </a:lnTo>
                <a:lnTo>
                  <a:pt x="130" y="426"/>
                </a:lnTo>
                <a:lnTo>
                  <a:pt x="132" y="426"/>
                </a:lnTo>
                <a:lnTo>
                  <a:pt x="132" y="424"/>
                </a:lnTo>
                <a:lnTo>
                  <a:pt x="133" y="424"/>
                </a:lnTo>
                <a:lnTo>
                  <a:pt x="133" y="422"/>
                </a:lnTo>
                <a:lnTo>
                  <a:pt x="135" y="421"/>
                </a:lnTo>
                <a:lnTo>
                  <a:pt x="137" y="419"/>
                </a:lnTo>
                <a:lnTo>
                  <a:pt x="137" y="417"/>
                </a:lnTo>
                <a:lnTo>
                  <a:pt x="139" y="417"/>
                </a:lnTo>
                <a:lnTo>
                  <a:pt x="139" y="415"/>
                </a:lnTo>
                <a:lnTo>
                  <a:pt x="141" y="415"/>
                </a:lnTo>
                <a:lnTo>
                  <a:pt x="141" y="413"/>
                </a:lnTo>
                <a:lnTo>
                  <a:pt x="143" y="413"/>
                </a:lnTo>
                <a:lnTo>
                  <a:pt x="143" y="411"/>
                </a:lnTo>
                <a:lnTo>
                  <a:pt x="145" y="411"/>
                </a:lnTo>
                <a:lnTo>
                  <a:pt x="147" y="411"/>
                </a:lnTo>
                <a:lnTo>
                  <a:pt x="148" y="411"/>
                </a:lnTo>
                <a:lnTo>
                  <a:pt x="148" y="409"/>
                </a:lnTo>
                <a:lnTo>
                  <a:pt x="148" y="407"/>
                </a:lnTo>
                <a:lnTo>
                  <a:pt x="150" y="407"/>
                </a:lnTo>
                <a:lnTo>
                  <a:pt x="152" y="407"/>
                </a:lnTo>
                <a:lnTo>
                  <a:pt x="154" y="407"/>
                </a:lnTo>
                <a:lnTo>
                  <a:pt x="156" y="407"/>
                </a:lnTo>
                <a:lnTo>
                  <a:pt x="158" y="406"/>
                </a:lnTo>
                <a:lnTo>
                  <a:pt x="158" y="404"/>
                </a:lnTo>
                <a:lnTo>
                  <a:pt x="158" y="402"/>
                </a:lnTo>
                <a:lnTo>
                  <a:pt x="158" y="400"/>
                </a:lnTo>
                <a:lnTo>
                  <a:pt x="158" y="398"/>
                </a:lnTo>
                <a:lnTo>
                  <a:pt x="156" y="396"/>
                </a:lnTo>
                <a:lnTo>
                  <a:pt x="156" y="398"/>
                </a:lnTo>
                <a:lnTo>
                  <a:pt x="156" y="400"/>
                </a:lnTo>
                <a:lnTo>
                  <a:pt x="154" y="402"/>
                </a:lnTo>
                <a:lnTo>
                  <a:pt x="152" y="402"/>
                </a:lnTo>
                <a:lnTo>
                  <a:pt x="152" y="400"/>
                </a:lnTo>
                <a:lnTo>
                  <a:pt x="152" y="398"/>
                </a:lnTo>
                <a:lnTo>
                  <a:pt x="152" y="396"/>
                </a:lnTo>
                <a:lnTo>
                  <a:pt x="154" y="396"/>
                </a:lnTo>
                <a:lnTo>
                  <a:pt x="154" y="394"/>
                </a:lnTo>
                <a:lnTo>
                  <a:pt x="152" y="392"/>
                </a:lnTo>
                <a:lnTo>
                  <a:pt x="152" y="391"/>
                </a:lnTo>
                <a:lnTo>
                  <a:pt x="152" y="389"/>
                </a:lnTo>
                <a:lnTo>
                  <a:pt x="154" y="389"/>
                </a:lnTo>
                <a:lnTo>
                  <a:pt x="156" y="389"/>
                </a:lnTo>
                <a:lnTo>
                  <a:pt x="158" y="389"/>
                </a:lnTo>
                <a:lnTo>
                  <a:pt x="158" y="387"/>
                </a:lnTo>
                <a:lnTo>
                  <a:pt x="158" y="387"/>
                </a:lnTo>
                <a:lnTo>
                  <a:pt x="158" y="385"/>
                </a:lnTo>
                <a:lnTo>
                  <a:pt x="158" y="383"/>
                </a:lnTo>
                <a:lnTo>
                  <a:pt x="160" y="381"/>
                </a:lnTo>
                <a:lnTo>
                  <a:pt x="160" y="379"/>
                </a:lnTo>
                <a:lnTo>
                  <a:pt x="162" y="379"/>
                </a:lnTo>
                <a:lnTo>
                  <a:pt x="162" y="377"/>
                </a:lnTo>
                <a:lnTo>
                  <a:pt x="160" y="377"/>
                </a:lnTo>
                <a:lnTo>
                  <a:pt x="158" y="376"/>
                </a:lnTo>
                <a:lnTo>
                  <a:pt x="160" y="376"/>
                </a:lnTo>
                <a:lnTo>
                  <a:pt x="160" y="374"/>
                </a:lnTo>
                <a:lnTo>
                  <a:pt x="162" y="372"/>
                </a:lnTo>
                <a:lnTo>
                  <a:pt x="162" y="370"/>
                </a:lnTo>
                <a:lnTo>
                  <a:pt x="164" y="370"/>
                </a:lnTo>
                <a:lnTo>
                  <a:pt x="164" y="368"/>
                </a:lnTo>
                <a:lnTo>
                  <a:pt x="165" y="370"/>
                </a:lnTo>
                <a:lnTo>
                  <a:pt x="167" y="368"/>
                </a:lnTo>
                <a:lnTo>
                  <a:pt x="169" y="368"/>
                </a:lnTo>
                <a:lnTo>
                  <a:pt x="169" y="370"/>
                </a:lnTo>
                <a:lnTo>
                  <a:pt x="169" y="370"/>
                </a:lnTo>
                <a:lnTo>
                  <a:pt x="171" y="370"/>
                </a:lnTo>
                <a:lnTo>
                  <a:pt x="171" y="368"/>
                </a:lnTo>
                <a:lnTo>
                  <a:pt x="173" y="368"/>
                </a:lnTo>
                <a:lnTo>
                  <a:pt x="175" y="366"/>
                </a:lnTo>
                <a:lnTo>
                  <a:pt x="177" y="366"/>
                </a:lnTo>
                <a:lnTo>
                  <a:pt x="179" y="368"/>
                </a:lnTo>
                <a:lnTo>
                  <a:pt x="180" y="368"/>
                </a:lnTo>
                <a:lnTo>
                  <a:pt x="182" y="368"/>
                </a:lnTo>
                <a:lnTo>
                  <a:pt x="182" y="364"/>
                </a:lnTo>
                <a:lnTo>
                  <a:pt x="184" y="364"/>
                </a:lnTo>
                <a:lnTo>
                  <a:pt x="184" y="366"/>
                </a:lnTo>
                <a:lnTo>
                  <a:pt x="186" y="364"/>
                </a:lnTo>
                <a:lnTo>
                  <a:pt x="186" y="362"/>
                </a:lnTo>
                <a:lnTo>
                  <a:pt x="186" y="361"/>
                </a:lnTo>
                <a:lnTo>
                  <a:pt x="188" y="362"/>
                </a:lnTo>
                <a:lnTo>
                  <a:pt x="186" y="364"/>
                </a:lnTo>
                <a:lnTo>
                  <a:pt x="188" y="364"/>
                </a:lnTo>
                <a:lnTo>
                  <a:pt x="190" y="364"/>
                </a:lnTo>
                <a:lnTo>
                  <a:pt x="190" y="368"/>
                </a:lnTo>
                <a:lnTo>
                  <a:pt x="192" y="366"/>
                </a:lnTo>
                <a:lnTo>
                  <a:pt x="194" y="366"/>
                </a:lnTo>
                <a:lnTo>
                  <a:pt x="195" y="366"/>
                </a:lnTo>
                <a:lnTo>
                  <a:pt x="195" y="368"/>
                </a:lnTo>
                <a:lnTo>
                  <a:pt x="197" y="368"/>
                </a:lnTo>
                <a:lnTo>
                  <a:pt x="197" y="366"/>
                </a:lnTo>
                <a:lnTo>
                  <a:pt x="199" y="366"/>
                </a:lnTo>
                <a:lnTo>
                  <a:pt x="201" y="366"/>
                </a:lnTo>
                <a:lnTo>
                  <a:pt x="201" y="364"/>
                </a:lnTo>
                <a:lnTo>
                  <a:pt x="199" y="364"/>
                </a:lnTo>
                <a:lnTo>
                  <a:pt x="201" y="362"/>
                </a:lnTo>
                <a:lnTo>
                  <a:pt x="201" y="361"/>
                </a:lnTo>
                <a:lnTo>
                  <a:pt x="201" y="359"/>
                </a:lnTo>
                <a:lnTo>
                  <a:pt x="199" y="359"/>
                </a:lnTo>
                <a:lnTo>
                  <a:pt x="199" y="357"/>
                </a:lnTo>
                <a:lnTo>
                  <a:pt x="201" y="357"/>
                </a:lnTo>
                <a:lnTo>
                  <a:pt x="203" y="357"/>
                </a:lnTo>
                <a:lnTo>
                  <a:pt x="205" y="357"/>
                </a:lnTo>
                <a:lnTo>
                  <a:pt x="207" y="355"/>
                </a:lnTo>
                <a:lnTo>
                  <a:pt x="207" y="353"/>
                </a:lnTo>
                <a:lnTo>
                  <a:pt x="205" y="353"/>
                </a:lnTo>
                <a:lnTo>
                  <a:pt x="205" y="351"/>
                </a:lnTo>
                <a:lnTo>
                  <a:pt x="207" y="351"/>
                </a:lnTo>
                <a:lnTo>
                  <a:pt x="207" y="347"/>
                </a:lnTo>
                <a:lnTo>
                  <a:pt x="205" y="345"/>
                </a:lnTo>
                <a:lnTo>
                  <a:pt x="207" y="345"/>
                </a:lnTo>
                <a:lnTo>
                  <a:pt x="209" y="345"/>
                </a:lnTo>
                <a:lnTo>
                  <a:pt x="210" y="345"/>
                </a:lnTo>
                <a:lnTo>
                  <a:pt x="209" y="344"/>
                </a:lnTo>
                <a:lnTo>
                  <a:pt x="209" y="342"/>
                </a:lnTo>
                <a:lnTo>
                  <a:pt x="210" y="342"/>
                </a:lnTo>
                <a:lnTo>
                  <a:pt x="212" y="342"/>
                </a:lnTo>
                <a:lnTo>
                  <a:pt x="212" y="342"/>
                </a:lnTo>
                <a:lnTo>
                  <a:pt x="210" y="340"/>
                </a:lnTo>
                <a:lnTo>
                  <a:pt x="212" y="340"/>
                </a:lnTo>
                <a:lnTo>
                  <a:pt x="214" y="338"/>
                </a:lnTo>
                <a:lnTo>
                  <a:pt x="214" y="336"/>
                </a:lnTo>
                <a:lnTo>
                  <a:pt x="216" y="336"/>
                </a:lnTo>
                <a:lnTo>
                  <a:pt x="216" y="334"/>
                </a:lnTo>
                <a:lnTo>
                  <a:pt x="218" y="334"/>
                </a:lnTo>
                <a:lnTo>
                  <a:pt x="218" y="330"/>
                </a:lnTo>
                <a:lnTo>
                  <a:pt x="222" y="329"/>
                </a:lnTo>
                <a:lnTo>
                  <a:pt x="224" y="327"/>
                </a:lnTo>
                <a:lnTo>
                  <a:pt x="224" y="325"/>
                </a:lnTo>
                <a:lnTo>
                  <a:pt x="224" y="323"/>
                </a:lnTo>
                <a:lnTo>
                  <a:pt x="225" y="321"/>
                </a:lnTo>
                <a:lnTo>
                  <a:pt x="227" y="319"/>
                </a:lnTo>
                <a:lnTo>
                  <a:pt x="227" y="317"/>
                </a:lnTo>
                <a:lnTo>
                  <a:pt x="227" y="315"/>
                </a:lnTo>
                <a:lnTo>
                  <a:pt x="229" y="315"/>
                </a:lnTo>
                <a:lnTo>
                  <a:pt x="229" y="314"/>
                </a:lnTo>
                <a:lnTo>
                  <a:pt x="231" y="314"/>
                </a:lnTo>
                <a:lnTo>
                  <a:pt x="231" y="312"/>
                </a:lnTo>
                <a:lnTo>
                  <a:pt x="231" y="310"/>
                </a:lnTo>
                <a:lnTo>
                  <a:pt x="229" y="308"/>
                </a:lnTo>
                <a:lnTo>
                  <a:pt x="229" y="306"/>
                </a:lnTo>
                <a:lnTo>
                  <a:pt x="231" y="304"/>
                </a:lnTo>
                <a:lnTo>
                  <a:pt x="231" y="302"/>
                </a:lnTo>
                <a:lnTo>
                  <a:pt x="233" y="300"/>
                </a:lnTo>
                <a:lnTo>
                  <a:pt x="235" y="300"/>
                </a:lnTo>
                <a:lnTo>
                  <a:pt x="235" y="299"/>
                </a:lnTo>
                <a:lnTo>
                  <a:pt x="235" y="297"/>
                </a:lnTo>
                <a:lnTo>
                  <a:pt x="235" y="297"/>
                </a:lnTo>
                <a:lnTo>
                  <a:pt x="237" y="295"/>
                </a:lnTo>
                <a:lnTo>
                  <a:pt x="237" y="293"/>
                </a:lnTo>
                <a:lnTo>
                  <a:pt x="237" y="291"/>
                </a:lnTo>
                <a:lnTo>
                  <a:pt x="235" y="289"/>
                </a:lnTo>
                <a:lnTo>
                  <a:pt x="233" y="289"/>
                </a:lnTo>
                <a:lnTo>
                  <a:pt x="233" y="287"/>
                </a:lnTo>
                <a:lnTo>
                  <a:pt x="233" y="285"/>
                </a:lnTo>
                <a:lnTo>
                  <a:pt x="235" y="284"/>
                </a:lnTo>
                <a:lnTo>
                  <a:pt x="233" y="284"/>
                </a:lnTo>
                <a:lnTo>
                  <a:pt x="231" y="282"/>
                </a:lnTo>
                <a:lnTo>
                  <a:pt x="229" y="282"/>
                </a:lnTo>
                <a:lnTo>
                  <a:pt x="227" y="282"/>
                </a:lnTo>
                <a:lnTo>
                  <a:pt x="227" y="280"/>
                </a:lnTo>
                <a:lnTo>
                  <a:pt x="227" y="278"/>
                </a:lnTo>
                <a:lnTo>
                  <a:pt x="227" y="276"/>
                </a:lnTo>
                <a:lnTo>
                  <a:pt x="227" y="274"/>
                </a:lnTo>
                <a:lnTo>
                  <a:pt x="225" y="274"/>
                </a:lnTo>
                <a:lnTo>
                  <a:pt x="224" y="272"/>
                </a:lnTo>
                <a:lnTo>
                  <a:pt x="224" y="270"/>
                </a:lnTo>
                <a:lnTo>
                  <a:pt x="224" y="272"/>
                </a:lnTo>
                <a:lnTo>
                  <a:pt x="222" y="270"/>
                </a:lnTo>
                <a:lnTo>
                  <a:pt x="220" y="269"/>
                </a:lnTo>
                <a:lnTo>
                  <a:pt x="220" y="267"/>
                </a:lnTo>
                <a:lnTo>
                  <a:pt x="218" y="267"/>
                </a:lnTo>
                <a:lnTo>
                  <a:pt x="216" y="267"/>
                </a:lnTo>
                <a:lnTo>
                  <a:pt x="216" y="263"/>
                </a:lnTo>
                <a:lnTo>
                  <a:pt x="216" y="261"/>
                </a:lnTo>
                <a:lnTo>
                  <a:pt x="218" y="259"/>
                </a:lnTo>
                <a:lnTo>
                  <a:pt x="218" y="257"/>
                </a:lnTo>
                <a:lnTo>
                  <a:pt x="216" y="255"/>
                </a:lnTo>
                <a:lnTo>
                  <a:pt x="216" y="254"/>
                </a:lnTo>
                <a:lnTo>
                  <a:pt x="216" y="252"/>
                </a:lnTo>
                <a:lnTo>
                  <a:pt x="216" y="250"/>
                </a:lnTo>
                <a:lnTo>
                  <a:pt x="218" y="252"/>
                </a:lnTo>
                <a:lnTo>
                  <a:pt x="218" y="250"/>
                </a:lnTo>
                <a:lnTo>
                  <a:pt x="218" y="248"/>
                </a:lnTo>
                <a:lnTo>
                  <a:pt x="220" y="246"/>
                </a:lnTo>
                <a:lnTo>
                  <a:pt x="220" y="244"/>
                </a:lnTo>
                <a:lnTo>
                  <a:pt x="220" y="242"/>
                </a:lnTo>
                <a:lnTo>
                  <a:pt x="220" y="240"/>
                </a:lnTo>
                <a:lnTo>
                  <a:pt x="220" y="239"/>
                </a:lnTo>
                <a:lnTo>
                  <a:pt x="218" y="237"/>
                </a:lnTo>
                <a:lnTo>
                  <a:pt x="216" y="235"/>
                </a:lnTo>
                <a:lnTo>
                  <a:pt x="216" y="235"/>
                </a:lnTo>
                <a:lnTo>
                  <a:pt x="214" y="235"/>
                </a:lnTo>
                <a:lnTo>
                  <a:pt x="212" y="235"/>
                </a:lnTo>
                <a:lnTo>
                  <a:pt x="210" y="235"/>
                </a:lnTo>
                <a:lnTo>
                  <a:pt x="210" y="233"/>
                </a:lnTo>
                <a:lnTo>
                  <a:pt x="210" y="231"/>
                </a:lnTo>
                <a:lnTo>
                  <a:pt x="210" y="229"/>
                </a:lnTo>
                <a:lnTo>
                  <a:pt x="210" y="227"/>
                </a:lnTo>
                <a:lnTo>
                  <a:pt x="209" y="227"/>
                </a:lnTo>
                <a:lnTo>
                  <a:pt x="207" y="225"/>
                </a:lnTo>
                <a:lnTo>
                  <a:pt x="205" y="225"/>
                </a:lnTo>
                <a:lnTo>
                  <a:pt x="205" y="224"/>
                </a:lnTo>
                <a:lnTo>
                  <a:pt x="203" y="222"/>
                </a:lnTo>
                <a:lnTo>
                  <a:pt x="201" y="222"/>
                </a:lnTo>
                <a:lnTo>
                  <a:pt x="201" y="218"/>
                </a:lnTo>
                <a:lnTo>
                  <a:pt x="199" y="216"/>
                </a:lnTo>
                <a:lnTo>
                  <a:pt x="197" y="216"/>
                </a:lnTo>
                <a:lnTo>
                  <a:pt x="197" y="214"/>
                </a:lnTo>
                <a:lnTo>
                  <a:pt x="195" y="214"/>
                </a:lnTo>
                <a:lnTo>
                  <a:pt x="195" y="212"/>
                </a:lnTo>
                <a:lnTo>
                  <a:pt x="197" y="212"/>
                </a:lnTo>
                <a:lnTo>
                  <a:pt x="199" y="210"/>
                </a:lnTo>
                <a:lnTo>
                  <a:pt x="201" y="210"/>
                </a:lnTo>
                <a:lnTo>
                  <a:pt x="203" y="210"/>
                </a:lnTo>
                <a:lnTo>
                  <a:pt x="203" y="209"/>
                </a:lnTo>
                <a:lnTo>
                  <a:pt x="205" y="209"/>
                </a:lnTo>
                <a:lnTo>
                  <a:pt x="207" y="209"/>
                </a:lnTo>
                <a:lnTo>
                  <a:pt x="207" y="209"/>
                </a:lnTo>
                <a:lnTo>
                  <a:pt x="209" y="209"/>
                </a:lnTo>
                <a:lnTo>
                  <a:pt x="209" y="207"/>
                </a:lnTo>
                <a:lnTo>
                  <a:pt x="210" y="205"/>
                </a:lnTo>
                <a:lnTo>
                  <a:pt x="212" y="205"/>
                </a:lnTo>
                <a:lnTo>
                  <a:pt x="212" y="203"/>
                </a:lnTo>
                <a:lnTo>
                  <a:pt x="214" y="203"/>
                </a:lnTo>
                <a:lnTo>
                  <a:pt x="216" y="201"/>
                </a:lnTo>
                <a:lnTo>
                  <a:pt x="216" y="201"/>
                </a:lnTo>
                <a:lnTo>
                  <a:pt x="218" y="201"/>
                </a:lnTo>
                <a:lnTo>
                  <a:pt x="220" y="199"/>
                </a:lnTo>
                <a:lnTo>
                  <a:pt x="222" y="199"/>
                </a:lnTo>
                <a:lnTo>
                  <a:pt x="224" y="199"/>
                </a:lnTo>
                <a:lnTo>
                  <a:pt x="225" y="199"/>
                </a:lnTo>
                <a:lnTo>
                  <a:pt x="227" y="199"/>
                </a:lnTo>
                <a:lnTo>
                  <a:pt x="229" y="199"/>
                </a:lnTo>
                <a:lnTo>
                  <a:pt x="231" y="197"/>
                </a:lnTo>
                <a:lnTo>
                  <a:pt x="233" y="197"/>
                </a:lnTo>
                <a:lnTo>
                  <a:pt x="235" y="197"/>
                </a:lnTo>
                <a:lnTo>
                  <a:pt x="237" y="195"/>
                </a:lnTo>
                <a:lnTo>
                  <a:pt x="239" y="195"/>
                </a:lnTo>
                <a:lnTo>
                  <a:pt x="240" y="194"/>
                </a:lnTo>
                <a:lnTo>
                  <a:pt x="240" y="192"/>
                </a:lnTo>
                <a:lnTo>
                  <a:pt x="242" y="192"/>
                </a:lnTo>
                <a:lnTo>
                  <a:pt x="242" y="190"/>
                </a:lnTo>
                <a:lnTo>
                  <a:pt x="242" y="188"/>
                </a:lnTo>
                <a:lnTo>
                  <a:pt x="244" y="188"/>
                </a:lnTo>
                <a:lnTo>
                  <a:pt x="244" y="186"/>
                </a:lnTo>
                <a:lnTo>
                  <a:pt x="246" y="186"/>
                </a:lnTo>
                <a:lnTo>
                  <a:pt x="246" y="184"/>
                </a:lnTo>
                <a:lnTo>
                  <a:pt x="248" y="184"/>
                </a:lnTo>
                <a:lnTo>
                  <a:pt x="250" y="184"/>
                </a:lnTo>
                <a:lnTo>
                  <a:pt x="252" y="182"/>
                </a:lnTo>
                <a:lnTo>
                  <a:pt x="254" y="182"/>
                </a:lnTo>
                <a:lnTo>
                  <a:pt x="255" y="180"/>
                </a:lnTo>
                <a:lnTo>
                  <a:pt x="257" y="180"/>
                </a:lnTo>
                <a:lnTo>
                  <a:pt x="259" y="179"/>
                </a:lnTo>
                <a:lnTo>
                  <a:pt x="261" y="177"/>
                </a:lnTo>
                <a:lnTo>
                  <a:pt x="261" y="175"/>
                </a:lnTo>
                <a:lnTo>
                  <a:pt x="261" y="173"/>
                </a:lnTo>
                <a:lnTo>
                  <a:pt x="261" y="171"/>
                </a:lnTo>
                <a:lnTo>
                  <a:pt x="259" y="169"/>
                </a:lnTo>
                <a:lnTo>
                  <a:pt x="259" y="167"/>
                </a:lnTo>
                <a:lnTo>
                  <a:pt x="259" y="165"/>
                </a:lnTo>
                <a:lnTo>
                  <a:pt x="261" y="165"/>
                </a:lnTo>
                <a:lnTo>
                  <a:pt x="261" y="164"/>
                </a:lnTo>
                <a:lnTo>
                  <a:pt x="263" y="164"/>
                </a:lnTo>
                <a:lnTo>
                  <a:pt x="263" y="162"/>
                </a:lnTo>
                <a:lnTo>
                  <a:pt x="265" y="162"/>
                </a:lnTo>
                <a:lnTo>
                  <a:pt x="265" y="160"/>
                </a:lnTo>
                <a:lnTo>
                  <a:pt x="267" y="160"/>
                </a:lnTo>
                <a:lnTo>
                  <a:pt x="267" y="158"/>
                </a:lnTo>
                <a:lnTo>
                  <a:pt x="269" y="158"/>
                </a:lnTo>
                <a:lnTo>
                  <a:pt x="270" y="156"/>
                </a:lnTo>
                <a:lnTo>
                  <a:pt x="272" y="156"/>
                </a:lnTo>
                <a:lnTo>
                  <a:pt x="274" y="156"/>
                </a:lnTo>
                <a:lnTo>
                  <a:pt x="276" y="156"/>
                </a:lnTo>
                <a:lnTo>
                  <a:pt x="278" y="156"/>
                </a:lnTo>
                <a:lnTo>
                  <a:pt x="280" y="156"/>
                </a:lnTo>
                <a:lnTo>
                  <a:pt x="280" y="154"/>
                </a:lnTo>
                <a:lnTo>
                  <a:pt x="282" y="154"/>
                </a:lnTo>
                <a:lnTo>
                  <a:pt x="284" y="152"/>
                </a:lnTo>
                <a:lnTo>
                  <a:pt x="285" y="152"/>
                </a:lnTo>
                <a:lnTo>
                  <a:pt x="287" y="150"/>
                </a:lnTo>
                <a:lnTo>
                  <a:pt x="289" y="150"/>
                </a:lnTo>
                <a:lnTo>
                  <a:pt x="291" y="147"/>
                </a:lnTo>
                <a:lnTo>
                  <a:pt x="293" y="147"/>
                </a:lnTo>
                <a:lnTo>
                  <a:pt x="293" y="145"/>
                </a:lnTo>
                <a:lnTo>
                  <a:pt x="295" y="143"/>
                </a:lnTo>
                <a:lnTo>
                  <a:pt x="297" y="143"/>
                </a:lnTo>
                <a:lnTo>
                  <a:pt x="299" y="141"/>
                </a:lnTo>
                <a:lnTo>
                  <a:pt x="300" y="141"/>
                </a:lnTo>
                <a:lnTo>
                  <a:pt x="302" y="141"/>
                </a:lnTo>
                <a:lnTo>
                  <a:pt x="302" y="139"/>
                </a:lnTo>
                <a:lnTo>
                  <a:pt x="304" y="139"/>
                </a:lnTo>
                <a:lnTo>
                  <a:pt x="304" y="137"/>
                </a:lnTo>
                <a:lnTo>
                  <a:pt x="306" y="137"/>
                </a:lnTo>
                <a:lnTo>
                  <a:pt x="306" y="135"/>
                </a:lnTo>
                <a:lnTo>
                  <a:pt x="308" y="134"/>
                </a:lnTo>
                <a:lnTo>
                  <a:pt x="310" y="134"/>
                </a:lnTo>
                <a:lnTo>
                  <a:pt x="310" y="132"/>
                </a:lnTo>
                <a:lnTo>
                  <a:pt x="312" y="132"/>
                </a:lnTo>
                <a:lnTo>
                  <a:pt x="312" y="130"/>
                </a:lnTo>
                <a:lnTo>
                  <a:pt x="314" y="128"/>
                </a:lnTo>
                <a:lnTo>
                  <a:pt x="315" y="126"/>
                </a:lnTo>
                <a:lnTo>
                  <a:pt x="317" y="124"/>
                </a:lnTo>
                <a:lnTo>
                  <a:pt x="317" y="122"/>
                </a:lnTo>
                <a:lnTo>
                  <a:pt x="319" y="122"/>
                </a:lnTo>
                <a:lnTo>
                  <a:pt x="319" y="120"/>
                </a:lnTo>
                <a:lnTo>
                  <a:pt x="321" y="119"/>
                </a:lnTo>
                <a:lnTo>
                  <a:pt x="321" y="119"/>
                </a:lnTo>
                <a:lnTo>
                  <a:pt x="323" y="119"/>
                </a:lnTo>
                <a:lnTo>
                  <a:pt x="323" y="117"/>
                </a:lnTo>
                <a:lnTo>
                  <a:pt x="325" y="117"/>
                </a:lnTo>
                <a:lnTo>
                  <a:pt x="325" y="115"/>
                </a:lnTo>
                <a:lnTo>
                  <a:pt x="327" y="115"/>
                </a:lnTo>
                <a:lnTo>
                  <a:pt x="329" y="113"/>
                </a:lnTo>
                <a:lnTo>
                  <a:pt x="330" y="113"/>
                </a:lnTo>
                <a:lnTo>
                  <a:pt x="332" y="111"/>
                </a:lnTo>
                <a:lnTo>
                  <a:pt x="334" y="111"/>
                </a:lnTo>
                <a:lnTo>
                  <a:pt x="334" y="109"/>
                </a:lnTo>
                <a:lnTo>
                  <a:pt x="336" y="109"/>
                </a:lnTo>
                <a:lnTo>
                  <a:pt x="338" y="107"/>
                </a:lnTo>
                <a:lnTo>
                  <a:pt x="340" y="105"/>
                </a:lnTo>
                <a:lnTo>
                  <a:pt x="342" y="105"/>
                </a:lnTo>
                <a:lnTo>
                  <a:pt x="344" y="104"/>
                </a:lnTo>
                <a:lnTo>
                  <a:pt x="345" y="104"/>
                </a:lnTo>
                <a:lnTo>
                  <a:pt x="347" y="104"/>
                </a:lnTo>
                <a:lnTo>
                  <a:pt x="347" y="102"/>
                </a:lnTo>
                <a:lnTo>
                  <a:pt x="349" y="102"/>
                </a:lnTo>
                <a:lnTo>
                  <a:pt x="351" y="100"/>
                </a:lnTo>
                <a:lnTo>
                  <a:pt x="353" y="100"/>
                </a:lnTo>
                <a:lnTo>
                  <a:pt x="353" y="98"/>
                </a:lnTo>
                <a:lnTo>
                  <a:pt x="355" y="96"/>
                </a:lnTo>
                <a:lnTo>
                  <a:pt x="355" y="94"/>
                </a:lnTo>
                <a:lnTo>
                  <a:pt x="357" y="92"/>
                </a:lnTo>
                <a:lnTo>
                  <a:pt x="357" y="90"/>
                </a:lnTo>
                <a:lnTo>
                  <a:pt x="359" y="89"/>
                </a:lnTo>
                <a:lnTo>
                  <a:pt x="359" y="89"/>
                </a:lnTo>
                <a:lnTo>
                  <a:pt x="359" y="87"/>
                </a:lnTo>
                <a:lnTo>
                  <a:pt x="360" y="87"/>
                </a:lnTo>
                <a:lnTo>
                  <a:pt x="362" y="87"/>
                </a:lnTo>
                <a:lnTo>
                  <a:pt x="364" y="87"/>
                </a:lnTo>
                <a:lnTo>
                  <a:pt x="366" y="87"/>
                </a:lnTo>
                <a:lnTo>
                  <a:pt x="368" y="87"/>
                </a:lnTo>
                <a:lnTo>
                  <a:pt x="370" y="87"/>
                </a:lnTo>
                <a:lnTo>
                  <a:pt x="372" y="87"/>
                </a:lnTo>
                <a:lnTo>
                  <a:pt x="374" y="85"/>
                </a:lnTo>
                <a:lnTo>
                  <a:pt x="375" y="85"/>
                </a:lnTo>
                <a:lnTo>
                  <a:pt x="375" y="83"/>
                </a:lnTo>
                <a:lnTo>
                  <a:pt x="377" y="83"/>
                </a:lnTo>
                <a:lnTo>
                  <a:pt x="379" y="81"/>
                </a:lnTo>
                <a:lnTo>
                  <a:pt x="381" y="81"/>
                </a:lnTo>
                <a:lnTo>
                  <a:pt x="381" y="79"/>
                </a:lnTo>
                <a:lnTo>
                  <a:pt x="383" y="79"/>
                </a:lnTo>
                <a:lnTo>
                  <a:pt x="383" y="77"/>
                </a:lnTo>
                <a:lnTo>
                  <a:pt x="385" y="77"/>
                </a:lnTo>
                <a:lnTo>
                  <a:pt x="385" y="75"/>
                </a:lnTo>
                <a:lnTo>
                  <a:pt x="387" y="75"/>
                </a:lnTo>
                <a:lnTo>
                  <a:pt x="389" y="74"/>
                </a:lnTo>
                <a:lnTo>
                  <a:pt x="389" y="74"/>
                </a:lnTo>
                <a:lnTo>
                  <a:pt x="390" y="74"/>
                </a:lnTo>
                <a:lnTo>
                  <a:pt x="392" y="72"/>
                </a:lnTo>
                <a:lnTo>
                  <a:pt x="392" y="70"/>
                </a:lnTo>
                <a:lnTo>
                  <a:pt x="394" y="70"/>
                </a:lnTo>
                <a:lnTo>
                  <a:pt x="394" y="68"/>
                </a:lnTo>
                <a:lnTo>
                  <a:pt x="396" y="68"/>
                </a:lnTo>
                <a:lnTo>
                  <a:pt x="398" y="66"/>
                </a:lnTo>
                <a:lnTo>
                  <a:pt x="400" y="66"/>
                </a:lnTo>
                <a:lnTo>
                  <a:pt x="400" y="64"/>
                </a:lnTo>
                <a:lnTo>
                  <a:pt x="402" y="64"/>
                </a:lnTo>
                <a:lnTo>
                  <a:pt x="404" y="62"/>
                </a:lnTo>
                <a:lnTo>
                  <a:pt x="405" y="62"/>
                </a:lnTo>
                <a:lnTo>
                  <a:pt x="405" y="62"/>
                </a:lnTo>
                <a:lnTo>
                  <a:pt x="405" y="60"/>
                </a:lnTo>
                <a:lnTo>
                  <a:pt x="407" y="60"/>
                </a:lnTo>
                <a:lnTo>
                  <a:pt x="409" y="59"/>
                </a:lnTo>
                <a:lnTo>
                  <a:pt x="409" y="57"/>
                </a:lnTo>
                <a:lnTo>
                  <a:pt x="411" y="57"/>
                </a:lnTo>
                <a:lnTo>
                  <a:pt x="411" y="55"/>
                </a:lnTo>
                <a:lnTo>
                  <a:pt x="413" y="55"/>
                </a:lnTo>
                <a:lnTo>
                  <a:pt x="415" y="55"/>
                </a:lnTo>
                <a:lnTo>
                  <a:pt x="417" y="55"/>
                </a:lnTo>
                <a:lnTo>
                  <a:pt x="419" y="55"/>
                </a:lnTo>
                <a:lnTo>
                  <a:pt x="420" y="55"/>
                </a:lnTo>
                <a:lnTo>
                  <a:pt x="422" y="55"/>
                </a:lnTo>
                <a:lnTo>
                  <a:pt x="424" y="55"/>
                </a:lnTo>
                <a:lnTo>
                  <a:pt x="426" y="55"/>
                </a:lnTo>
                <a:lnTo>
                  <a:pt x="428" y="55"/>
                </a:lnTo>
                <a:lnTo>
                  <a:pt x="430" y="55"/>
                </a:lnTo>
                <a:lnTo>
                  <a:pt x="430" y="53"/>
                </a:lnTo>
                <a:lnTo>
                  <a:pt x="432" y="53"/>
                </a:lnTo>
                <a:lnTo>
                  <a:pt x="434" y="51"/>
                </a:lnTo>
                <a:lnTo>
                  <a:pt x="435" y="51"/>
                </a:lnTo>
                <a:lnTo>
                  <a:pt x="435" y="49"/>
                </a:lnTo>
                <a:lnTo>
                  <a:pt x="437" y="49"/>
                </a:lnTo>
                <a:lnTo>
                  <a:pt x="437" y="47"/>
                </a:lnTo>
                <a:lnTo>
                  <a:pt x="439" y="47"/>
                </a:lnTo>
                <a:lnTo>
                  <a:pt x="441" y="45"/>
                </a:lnTo>
                <a:lnTo>
                  <a:pt x="443" y="44"/>
                </a:lnTo>
                <a:lnTo>
                  <a:pt x="445" y="42"/>
                </a:lnTo>
                <a:lnTo>
                  <a:pt x="447" y="42"/>
                </a:lnTo>
                <a:lnTo>
                  <a:pt x="447" y="40"/>
                </a:lnTo>
                <a:lnTo>
                  <a:pt x="449" y="40"/>
                </a:lnTo>
                <a:lnTo>
                  <a:pt x="449" y="38"/>
                </a:lnTo>
                <a:lnTo>
                  <a:pt x="450" y="36"/>
                </a:lnTo>
                <a:lnTo>
                  <a:pt x="452" y="36"/>
                </a:lnTo>
                <a:lnTo>
                  <a:pt x="454" y="34"/>
                </a:lnTo>
                <a:lnTo>
                  <a:pt x="454" y="32"/>
                </a:lnTo>
                <a:lnTo>
                  <a:pt x="456" y="30"/>
                </a:lnTo>
                <a:lnTo>
                  <a:pt x="458" y="30"/>
                </a:lnTo>
                <a:lnTo>
                  <a:pt x="460" y="29"/>
                </a:lnTo>
                <a:lnTo>
                  <a:pt x="462" y="29"/>
                </a:lnTo>
                <a:lnTo>
                  <a:pt x="462" y="27"/>
                </a:lnTo>
                <a:lnTo>
                  <a:pt x="464" y="25"/>
                </a:lnTo>
                <a:lnTo>
                  <a:pt x="464" y="23"/>
                </a:lnTo>
                <a:lnTo>
                  <a:pt x="465" y="21"/>
                </a:lnTo>
                <a:lnTo>
                  <a:pt x="467" y="19"/>
                </a:lnTo>
                <a:lnTo>
                  <a:pt x="469" y="19"/>
                </a:lnTo>
                <a:lnTo>
                  <a:pt x="469" y="17"/>
                </a:lnTo>
                <a:lnTo>
                  <a:pt x="469" y="15"/>
                </a:lnTo>
                <a:lnTo>
                  <a:pt x="471" y="14"/>
                </a:lnTo>
                <a:lnTo>
                  <a:pt x="471" y="12"/>
                </a:lnTo>
                <a:lnTo>
                  <a:pt x="473" y="12"/>
                </a:lnTo>
                <a:lnTo>
                  <a:pt x="473" y="10"/>
                </a:lnTo>
                <a:lnTo>
                  <a:pt x="473" y="8"/>
                </a:lnTo>
                <a:lnTo>
                  <a:pt x="475" y="8"/>
                </a:lnTo>
                <a:lnTo>
                  <a:pt x="477" y="6"/>
                </a:lnTo>
                <a:lnTo>
                  <a:pt x="479" y="4"/>
                </a:lnTo>
                <a:lnTo>
                  <a:pt x="480" y="4"/>
                </a:lnTo>
                <a:lnTo>
                  <a:pt x="482" y="4"/>
                </a:lnTo>
                <a:lnTo>
                  <a:pt x="482" y="2"/>
                </a:lnTo>
                <a:lnTo>
                  <a:pt x="484" y="2"/>
                </a:lnTo>
                <a:lnTo>
                  <a:pt x="484" y="0"/>
                </a:lnTo>
                <a:lnTo>
                  <a:pt x="484" y="6"/>
                </a:lnTo>
                <a:lnTo>
                  <a:pt x="484" y="8"/>
                </a:lnTo>
                <a:lnTo>
                  <a:pt x="482" y="8"/>
                </a:lnTo>
                <a:lnTo>
                  <a:pt x="480" y="10"/>
                </a:lnTo>
                <a:lnTo>
                  <a:pt x="482" y="10"/>
                </a:lnTo>
                <a:lnTo>
                  <a:pt x="482" y="12"/>
                </a:lnTo>
                <a:lnTo>
                  <a:pt x="482" y="14"/>
                </a:lnTo>
                <a:lnTo>
                  <a:pt x="480" y="15"/>
                </a:lnTo>
                <a:lnTo>
                  <a:pt x="482" y="15"/>
                </a:lnTo>
                <a:lnTo>
                  <a:pt x="482" y="17"/>
                </a:lnTo>
                <a:lnTo>
                  <a:pt x="482" y="19"/>
                </a:lnTo>
                <a:lnTo>
                  <a:pt x="482" y="21"/>
                </a:lnTo>
                <a:lnTo>
                  <a:pt x="484" y="23"/>
                </a:lnTo>
                <a:lnTo>
                  <a:pt x="484" y="25"/>
                </a:lnTo>
                <a:lnTo>
                  <a:pt x="484" y="27"/>
                </a:lnTo>
                <a:lnTo>
                  <a:pt x="484" y="29"/>
                </a:lnTo>
                <a:lnTo>
                  <a:pt x="484" y="30"/>
                </a:lnTo>
                <a:lnTo>
                  <a:pt x="484" y="30"/>
                </a:lnTo>
                <a:lnTo>
                  <a:pt x="486" y="32"/>
                </a:lnTo>
                <a:lnTo>
                  <a:pt x="486" y="36"/>
                </a:lnTo>
                <a:lnTo>
                  <a:pt x="484" y="36"/>
                </a:lnTo>
                <a:lnTo>
                  <a:pt x="484" y="38"/>
                </a:lnTo>
                <a:lnTo>
                  <a:pt x="484" y="40"/>
                </a:lnTo>
                <a:lnTo>
                  <a:pt x="486" y="42"/>
                </a:lnTo>
                <a:lnTo>
                  <a:pt x="486" y="44"/>
                </a:lnTo>
                <a:lnTo>
                  <a:pt x="486" y="45"/>
                </a:lnTo>
                <a:lnTo>
                  <a:pt x="486" y="47"/>
                </a:lnTo>
                <a:lnTo>
                  <a:pt x="486" y="49"/>
                </a:lnTo>
                <a:lnTo>
                  <a:pt x="486" y="53"/>
                </a:lnTo>
                <a:lnTo>
                  <a:pt x="488" y="57"/>
                </a:lnTo>
                <a:lnTo>
                  <a:pt x="490" y="60"/>
                </a:lnTo>
                <a:lnTo>
                  <a:pt x="492" y="64"/>
                </a:lnTo>
                <a:lnTo>
                  <a:pt x="495" y="68"/>
                </a:lnTo>
                <a:lnTo>
                  <a:pt x="497" y="74"/>
                </a:lnTo>
                <a:lnTo>
                  <a:pt x="497" y="77"/>
                </a:lnTo>
                <a:lnTo>
                  <a:pt x="497" y="81"/>
                </a:lnTo>
                <a:lnTo>
                  <a:pt x="497" y="83"/>
                </a:lnTo>
                <a:lnTo>
                  <a:pt x="495" y="87"/>
                </a:lnTo>
                <a:lnTo>
                  <a:pt x="494" y="90"/>
                </a:lnTo>
                <a:lnTo>
                  <a:pt x="492" y="94"/>
                </a:lnTo>
                <a:lnTo>
                  <a:pt x="486" y="94"/>
                </a:lnTo>
                <a:lnTo>
                  <a:pt x="484" y="96"/>
                </a:lnTo>
                <a:lnTo>
                  <a:pt x="480" y="100"/>
                </a:lnTo>
                <a:lnTo>
                  <a:pt x="477" y="100"/>
                </a:lnTo>
                <a:lnTo>
                  <a:pt x="477" y="104"/>
                </a:lnTo>
                <a:lnTo>
                  <a:pt x="475" y="105"/>
                </a:lnTo>
                <a:lnTo>
                  <a:pt x="475" y="107"/>
                </a:lnTo>
                <a:lnTo>
                  <a:pt x="475" y="109"/>
                </a:lnTo>
                <a:lnTo>
                  <a:pt x="473" y="111"/>
                </a:lnTo>
                <a:lnTo>
                  <a:pt x="473" y="115"/>
                </a:lnTo>
                <a:lnTo>
                  <a:pt x="469" y="117"/>
                </a:lnTo>
                <a:lnTo>
                  <a:pt x="467" y="119"/>
                </a:lnTo>
                <a:lnTo>
                  <a:pt x="467" y="119"/>
                </a:lnTo>
                <a:lnTo>
                  <a:pt x="467" y="122"/>
                </a:lnTo>
                <a:lnTo>
                  <a:pt x="467" y="126"/>
                </a:lnTo>
                <a:lnTo>
                  <a:pt x="469" y="128"/>
                </a:lnTo>
                <a:lnTo>
                  <a:pt x="473" y="132"/>
                </a:lnTo>
                <a:lnTo>
                  <a:pt x="473" y="134"/>
                </a:lnTo>
                <a:lnTo>
                  <a:pt x="471" y="137"/>
                </a:lnTo>
                <a:lnTo>
                  <a:pt x="471" y="139"/>
                </a:lnTo>
                <a:lnTo>
                  <a:pt x="469" y="141"/>
                </a:lnTo>
                <a:lnTo>
                  <a:pt x="467" y="143"/>
                </a:lnTo>
                <a:lnTo>
                  <a:pt x="465" y="145"/>
                </a:lnTo>
                <a:lnTo>
                  <a:pt x="460" y="147"/>
                </a:lnTo>
                <a:lnTo>
                  <a:pt x="458" y="154"/>
                </a:lnTo>
                <a:lnTo>
                  <a:pt x="456" y="156"/>
                </a:lnTo>
                <a:lnTo>
                  <a:pt x="456" y="160"/>
                </a:lnTo>
                <a:lnTo>
                  <a:pt x="456" y="162"/>
                </a:lnTo>
                <a:lnTo>
                  <a:pt x="456" y="164"/>
                </a:lnTo>
                <a:lnTo>
                  <a:pt x="454" y="164"/>
                </a:lnTo>
                <a:lnTo>
                  <a:pt x="452" y="164"/>
                </a:lnTo>
                <a:lnTo>
                  <a:pt x="450" y="165"/>
                </a:lnTo>
                <a:lnTo>
                  <a:pt x="447" y="171"/>
                </a:lnTo>
                <a:lnTo>
                  <a:pt x="445" y="171"/>
                </a:lnTo>
                <a:lnTo>
                  <a:pt x="443" y="177"/>
                </a:lnTo>
                <a:lnTo>
                  <a:pt x="441" y="182"/>
                </a:lnTo>
                <a:lnTo>
                  <a:pt x="439" y="186"/>
                </a:lnTo>
                <a:lnTo>
                  <a:pt x="437" y="186"/>
                </a:lnTo>
                <a:lnTo>
                  <a:pt x="434" y="188"/>
                </a:lnTo>
                <a:lnTo>
                  <a:pt x="424" y="188"/>
                </a:lnTo>
                <a:lnTo>
                  <a:pt x="422" y="188"/>
                </a:lnTo>
                <a:lnTo>
                  <a:pt x="422" y="190"/>
                </a:lnTo>
                <a:lnTo>
                  <a:pt x="420" y="194"/>
                </a:lnTo>
                <a:lnTo>
                  <a:pt x="419" y="195"/>
                </a:lnTo>
                <a:lnTo>
                  <a:pt x="417" y="199"/>
                </a:lnTo>
                <a:lnTo>
                  <a:pt x="417" y="205"/>
                </a:lnTo>
                <a:lnTo>
                  <a:pt x="417" y="207"/>
                </a:lnTo>
                <a:lnTo>
                  <a:pt x="415" y="207"/>
                </a:lnTo>
                <a:lnTo>
                  <a:pt x="415" y="209"/>
                </a:lnTo>
                <a:lnTo>
                  <a:pt x="413" y="209"/>
                </a:lnTo>
                <a:lnTo>
                  <a:pt x="413" y="209"/>
                </a:lnTo>
                <a:lnTo>
                  <a:pt x="411" y="209"/>
                </a:lnTo>
                <a:lnTo>
                  <a:pt x="413" y="210"/>
                </a:lnTo>
                <a:lnTo>
                  <a:pt x="415" y="210"/>
                </a:lnTo>
                <a:lnTo>
                  <a:pt x="415" y="212"/>
                </a:lnTo>
                <a:lnTo>
                  <a:pt x="417" y="212"/>
                </a:lnTo>
                <a:lnTo>
                  <a:pt x="419" y="214"/>
                </a:lnTo>
                <a:lnTo>
                  <a:pt x="419" y="216"/>
                </a:lnTo>
                <a:lnTo>
                  <a:pt x="420" y="218"/>
                </a:lnTo>
                <a:lnTo>
                  <a:pt x="422" y="220"/>
                </a:lnTo>
                <a:lnTo>
                  <a:pt x="424" y="222"/>
                </a:lnTo>
                <a:lnTo>
                  <a:pt x="424" y="224"/>
                </a:lnTo>
                <a:lnTo>
                  <a:pt x="426" y="225"/>
                </a:lnTo>
                <a:lnTo>
                  <a:pt x="428" y="227"/>
                </a:lnTo>
                <a:lnTo>
                  <a:pt x="432" y="225"/>
                </a:lnTo>
                <a:lnTo>
                  <a:pt x="434" y="225"/>
                </a:lnTo>
                <a:lnTo>
                  <a:pt x="435" y="224"/>
                </a:lnTo>
                <a:lnTo>
                  <a:pt x="437" y="224"/>
                </a:lnTo>
                <a:lnTo>
                  <a:pt x="441" y="225"/>
                </a:lnTo>
                <a:lnTo>
                  <a:pt x="443" y="225"/>
                </a:lnTo>
                <a:lnTo>
                  <a:pt x="445" y="225"/>
                </a:lnTo>
                <a:lnTo>
                  <a:pt x="447" y="225"/>
                </a:lnTo>
                <a:lnTo>
                  <a:pt x="449" y="225"/>
                </a:lnTo>
                <a:lnTo>
                  <a:pt x="450" y="225"/>
                </a:lnTo>
                <a:lnTo>
                  <a:pt x="452" y="225"/>
                </a:lnTo>
                <a:lnTo>
                  <a:pt x="454" y="225"/>
                </a:lnTo>
                <a:lnTo>
                  <a:pt x="454" y="225"/>
                </a:lnTo>
                <a:lnTo>
                  <a:pt x="456" y="224"/>
                </a:lnTo>
                <a:lnTo>
                  <a:pt x="458" y="224"/>
                </a:lnTo>
                <a:lnTo>
                  <a:pt x="460" y="225"/>
                </a:lnTo>
                <a:lnTo>
                  <a:pt x="462" y="225"/>
                </a:lnTo>
                <a:lnTo>
                  <a:pt x="464" y="225"/>
                </a:lnTo>
                <a:lnTo>
                  <a:pt x="465" y="225"/>
                </a:lnTo>
                <a:lnTo>
                  <a:pt x="467" y="225"/>
                </a:lnTo>
                <a:lnTo>
                  <a:pt x="473" y="225"/>
                </a:lnTo>
                <a:lnTo>
                  <a:pt x="479" y="225"/>
                </a:lnTo>
                <a:lnTo>
                  <a:pt x="480" y="225"/>
                </a:lnTo>
                <a:lnTo>
                  <a:pt x="484" y="225"/>
                </a:lnTo>
                <a:lnTo>
                  <a:pt x="486" y="225"/>
                </a:lnTo>
                <a:lnTo>
                  <a:pt x="492" y="225"/>
                </a:lnTo>
                <a:lnTo>
                  <a:pt x="494" y="225"/>
                </a:lnTo>
                <a:lnTo>
                  <a:pt x="497" y="225"/>
                </a:lnTo>
                <a:lnTo>
                  <a:pt x="501" y="225"/>
                </a:lnTo>
                <a:lnTo>
                  <a:pt x="505" y="225"/>
                </a:lnTo>
                <a:lnTo>
                  <a:pt x="507" y="227"/>
                </a:lnTo>
                <a:lnTo>
                  <a:pt x="509" y="227"/>
                </a:lnTo>
                <a:lnTo>
                  <a:pt x="510" y="229"/>
                </a:lnTo>
                <a:lnTo>
                  <a:pt x="512" y="229"/>
                </a:lnTo>
                <a:lnTo>
                  <a:pt x="514" y="229"/>
                </a:lnTo>
                <a:lnTo>
                  <a:pt x="514" y="225"/>
                </a:lnTo>
                <a:lnTo>
                  <a:pt x="514" y="224"/>
                </a:lnTo>
                <a:lnTo>
                  <a:pt x="514" y="220"/>
                </a:lnTo>
                <a:lnTo>
                  <a:pt x="514" y="218"/>
                </a:lnTo>
                <a:lnTo>
                  <a:pt x="514" y="216"/>
                </a:lnTo>
                <a:lnTo>
                  <a:pt x="516" y="214"/>
                </a:lnTo>
                <a:lnTo>
                  <a:pt x="516" y="212"/>
                </a:lnTo>
                <a:lnTo>
                  <a:pt x="518" y="210"/>
                </a:lnTo>
                <a:lnTo>
                  <a:pt x="518" y="209"/>
                </a:lnTo>
                <a:lnTo>
                  <a:pt x="520" y="205"/>
                </a:lnTo>
                <a:lnTo>
                  <a:pt x="525" y="203"/>
                </a:lnTo>
                <a:lnTo>
                  <a:pt x="527" y="201"/>
                </a:lnTo>
                <a:lnTo>
                  <a:pt x="529" y="199"/>
                </a:lnTo>
                <a:lnTo>
                  <a:pt x="531" y="197"/>
                </a:lnTo>
                <a:lnTo>
                  <a:pt x="533" y="197"/>
                </a:lnTo>
                <a:lnTo>
                  <a:pt x="533" y="195"/>
                </a:lnTo>
                <a:lnTo>
                  <a:pt x="535" y="195"/>
                </a:lnTo>
                <a:lnTo>
                  <a:pt x="537" y="195"/>
                </a:lnTo>
                <a:lnTo>
                  <a:pt x="539" y="195"/>
                </a:lnTo>
                <a:lnTo>
                  <a:pt x="539" y="194"/>
                </a:lnTo>
                <a:lnTo>
                  <a:pt x="540" y="192"/>
                </a:lnTo>
                <a:lnTo>
                  <a:pt x="542" y="192"/>
                </a:lnTo>
                <a:lnTo>
                  <a:pt x="542" y="190"/>
                </a:lnTo>
                <a:lnTo>
                  <a:pt x="544" y="190"/>
                </a:lnTo>
                <a:lnTo>
                  <a:pt x="544" y="188"/>
                </a:lnTo>
                <a:lnTo>
                  <a:pt x="546" y="188"/>
                </a:lnTo>
                <a:lnTo>
                  <a:pt x="548" y="188"/>
                </a:lnTo>
                <a:lnTo>
                  <a:pt x="550" y="188"/>
                </a:lnTo>
                <a:lnTo>
                  <a:pt x="550" y="186"/>
                </a:lnTo>
                <a:lnTo>
                  <a:pt x="550" y="188"/>
                </a:lnTo>
                <a:lnTo>
                  <a:pt x="550" y="190"/>
                </a:lnTo>
                <a:lnTo>
                  <a:pt x="550" y="192"/>
                </a:lnTo>
                <a:lnTo>
                  <a:pt x="550" y="194"/>
                </a:lnTo>
                <a:lnTo>
                  <a:pt x="550" y="194"/>
                </a:lnTo>
                <a:lnTo>
                  <a:pt x="550" y="195"/>
                </a:lnTo>
                <a:lnTo>
                  <a:pt x="550" y="197"/>
                </a:lnTo>
                <a:lnTo>
                  <a:pt x="552" y="197"/>
                </a:lnTo>
                <a:lnTo>
                  <a:pt x="554" y="197"/>
                </a:lnTo>
                <a:lnTo>
                  <a:pt x="555" y="195"/>
                </a:lnTo>
                <a:lnTo>
                  <a:pt x="555" y="197"/>
                </a:lnTo>
                <a:lnTo>
                  <a:pt x="557" y="197"/>
                </a:lnTo>
                <a:lnTo>
                  <a:pt x="557" y="199"/>
                </a:lnTo>
                <a:lnTo>
                  <a:pt x="557" y="201"/>
                </a:lnTo>
                <a:lnTo>
                  <a:pt x="557" y="203"/>
                </a:lnTo>
                <a:lnTo>
                  <a:pt x="559" y="201"/>
                </a:lnTo>
                <a:lnTo>
                  <a:pt x="559" y="203"/>
                </a:lnTo>
                <a:lnTo>
                  <a:pt x="561" y="203"/>
                </a:lnTo>
                <a:lnTo>
                  <a:pt x="561" y="205"/>
                </a:lnTo>
                <a:lnTo>
                  <a:pt x="563" y="205"/>
                </a:lnTo>
                <a:lnTo>
                  <a:pt x="565" y="205"/>
                </a:lnTo>
                <a:lnTo>
                  <a:pt x="567" y="205"/>
                </a:lnTo>
                <a:lnTo>
                  <a:pt x="569" y="205"/>
                </a:lnTo>
                <a:lnTo>
                  <a:pt x="570" y="205"/>
                </a:lnTo>
                <a:lnTo>
                  <a:pt x="572" y="205"/>
                </a:lnTo>
                <a:lnTo>
                  <a:pt x="574" y="205"/>
                </a:lnTo>
                <a:lnTo>
                  <a:pt x="574" y="207"/>
                </a:lnTo>
                <a:lnTo>
                  <a:pt x="576" y="205"/>
                </a:lnTo>
                <a:lnTo>
                  <a:pt x="578" y="207"/>
                </a:lnTo>
                <a:lnTo>
                  <a:pt x="578" y="205"/>
                </a:lnTo>
                <a:lnTo>
                  <a:pt x="580" y="203"/>
                </a:lnTo>
                <a:lnTo>
                  <a:pt x="582" y="201"/>
                </a:lnTo>
                <a:lnTo>
                  <a:pt x="584" y="201"/>
                </a:lnTo>
                <a:lnTo>
                  <a:pt x="585" y="201"/>
                </a:lnTo>
                <a:lnTo>
                  <a:pt x="587" y="199"/>
                </a:lnTo>
                <a:lnTo>
                  <a:pt x="587" y="197"/>
                </a:lnTo>
                <a:lnTo>
                  <a:pt x="587" y="199"/>
                </a:lnTo>
                <a:lnTo>
                  <a:pt x="589" y="199"/>
                </a:lnTo>
                <a:lnTo>
                  <a:pt x="589" y="197"/>
                </a:lnTo>
                <a:lnTo>
                  <a:pt x="591" y="199"/>
                </a:lnTo>
                <a:lnTo>
                  <a:pt x="593" y="199"/>
                </a:lnTo>
                <a:lnTo>
                  <a:pt x="593" y="201"/>
                </a:lnTo>
                <a:lnTo>
                  <a:pt x="595" y="199"/>
                </a:lnTo>
                <a:lnTo>
                  <a:pt x="597" y="201"/>
                </a:lnTo>
                <a:lnTo>
                  <a:pt x="597" y="199"/>
                </a:lnTo>
                <a:lnTo>
                  <a:pt x="599" y="199"/>
                </a:lnTo>
                <a:lnTo>
                  <a:pt x="600" y="199"/>
                </a:lnTo>
                <a:lnTo>
                  <a:pt x="602" y="199"/>
                </a:lnTo>
                <a:lnTo>
                  <a:pt x="604" y="199"/>
                </a:lnTo>
                <a:lnTo>
                  <a:pt x="606" y="199"/>
                </a:lnTo>
                <a:lnTo>
                  <a:pt x="608" y="197"/>
                </a:lnTo>
                <a:lnTo>
                  <a:pt x="608" y="199"/>
                </a:lnTo>
                <a:lnTo>
                  <a:pt x="610" y="199"/>
                </a:lnTo>
                <a:lnTo>
                  <a:pt x="612" y="199"/>
                </a:lnTo>
                <a:lnTo>
                  <a:pt x="614" y="199"/>
                </a:lnTo>
                <a:lnTo>
                  <a:pt x="616" y="199"/>
                </a:lnTo>
                <a:lnTo>
                  <a:pt x="617" y="199"/>
                </a:lnTo>
                <a:lnTo>
                  <a:pt x="619" y="199"/>
                </a:lnTo>
                <a:lnTo>
                  <a:pt x="621" y="201"/>
                </a:lnTo>
                <a:lnTo>
                  <a:pt x="623" y="199"/>
                </a:lnTo>
                <a:lnTo>
                  <a:pt x="625" y="199"/>
                </a:lnTo>
                <a:lnTo>
                  <a:pt x="627" y="201"/>
                </a:lnTo>
                <a:lnTo>
                  <a:pt x="629" y="203"/>
                </a:lnTo>
                <a:lnTo>
                  <a:pt x="631" y="203"/>
                </a:lnTo>
                <a:lnTo>
                  <a:pt x="632" y="203"/>
                </a:lnTo>
                <a:lnTo>
                  <a:pt x="632" y="201"/>
                </a:lnTo>
                <a:lnTo>
                  <a:pt x="634" y="199"/>
                </a:lnTo>
                <a:lnTo>
                  <a:pt x="636" y="199"/>
                </a:lnTo>
                <a:lnTo>
                  <a:pt x="638" y="201"/>
                </a:lnTo>
                <a:lnTo>
                  <a:pt x="640" y="199"/>
                </a:lnTo>
                <a:lnTo>
                  <a:pt x="642" y="197"/>
                </a:lnTo>
                <a:lnTo>
                  <a:pt x="644" y="195"/>
                </a:lnTo>
                <a:lnTo>
                  <a:pt x="644" y="197"/>
                </a:lnTo>
                <a:lnTo>
                  <a:pt x="644" y="195"/>
                </a:lnTo>
                <a:lnTo>
                  <a:pt x="646" y="195"/>
                </a:lnTo>
                <a:lnTo>
                  <a:pt x="646" y="197"/>
                </a:lnTo>
                <a:lnTo>
                  <a:pt x="647" y="197"/>
                </a:lnTo>
                <a:lnTo>
                  <a:pt x="649" y="195"/>
                </a:lnTo>
                <a:lnTo>
                  <a:pt x="651" y="195"/>
                </a:lnTo>
                <a:lnTo>
                  <a:pt x="653" y="195"/>
                </a:lnTo>
                <a:lnTo>
                  <a:pt x="653" y="197"/>
                </a:lnTo>
                <a:lnTo>
                  <a:pt x="655" y="197"/>
                </a:lnTo>
                <a:lnTo>
                  <a:pt x="657" y="199"/>
                </a:lnTo>
                <a:lnTo>
                  <a:pt x="657" y="197"/>
                </a:lnTo>
                <a:lnTo>
                  <a:pt x="657" y="195"/>
                </a:lnTo>
                <a:lnTo>
                  <a:pt x="657" y="194"/>
                </a:lnTo>
                <a:lnTo>
                  <a:pt x="657" y="192"/>
                </a:lnTo>
                <a:lnTo>
                  <a:pt x="659" y="192"/>
                </a:lnTo>
                <a:lnTo>
                  <a:pt x="661" y="190"/>
                </a:lnTo>
                <a:lnTo>
                  <a:pt x="661" y="188"/>
                </a:lnTo>
                <a:lnTo>
                  <a:pt x="661" y="186"/>
                </a:lnTo>
                <a:lnTo>
                  <a:pt x="662" y="186"/>
                </a:lnTo>
                <a:lnTo>
                  <a:pt x="664" y="186"/>
                </a:lnTo>
                <a:lnTo>
                  <a:pt x="662" y="184"/>
                </a:lnTo>
                <a:lnTo>
                  <a:pt x="676" y="169"/>
                </a:lnTo>
                <a:lnTo>
                  <a:pt x="677" y="169"/>
                </a:lnTo>
                <a:lnTo>
                  <a:pt x="677" y="167"/>
                </a:lnTo>
                <a:lnTo>
                  <a:pt x="677" y="165"/>
                </a:lnTo>
                <a:lnTo>
                  <a:pt x="681" y="164"/>
                </a:lnTo>
                <a:lnTo>
                  <a:pt x="683" y="164"/>
                </a:lnTo>
                <a:lnTo>
                  <a:pt x="683" y="164"/>
                </a:lnTo>
                <a:lnTo>
                  <a:pt x="683" y="162"/>
                </a:lnTo>
                <a:lnTo>
                  <a:pt x="683" y="160"/>
                </a:lnTo>
                <a:lnTo>
                  <a:pt x="683" y="158"/>
                </a:lnTo>
                <a:lnTo>
                  <a:pt x="683" y="156"/>
                </a:lnTo>
                <a:lnTo>
                  <a:pt x="685" y="154"/>
                </a:lnTo>
                <a:lnTo>
                  <a:pt x="687" y="154"/>
                </a:lnTo>
                <a:lnTo>
                  <a:pt x="689" y="154"/>
                </a:lnTo>
                <a:lnTo>
                  <a:pt x="689" y="152"/>
                </a:lnTo>
                <a:lnTo>
                  <a:pt x="685" y="152"/>
                </a:lnTo>
                <a:lnTo>
                  <a:pt x="683" y="152"/>
                </a:lnTo>
                <a:lnTo>
                  <a:pt x="685" y="150"/>
                </a:lnTo>
                <a:lnTo>
                  <a:pt x="685" y="149"/>
                </a:lnTo>
                <a:lnTo>
                  <a:pt x="685" y="147"/>
                </a:lnTo>
                <a:lnTo>
                  <a:pt x="687" y="147"/>
                </a:lnTo>
                <a:lnTo>
                  <a:pt x="689" y="145"/>
                </a:lnTo>
                <a:lnTo>
                  <a:pt x="689" y="143"/>
                </a:lnTo>
                <a:lnTo>
                  <a:pt x="689" y="141"/>
                </a:lnTo>
                <a:lnTo>
                  <a:pt x="685" y="139"/>
                </a:lnTo>
                <a:lnTo>
                  <a:pt x="685" y="137"/>
                </a:lnTo>
                <a:lnTo>
                  <a:pt x="687" y="137"/>
                </a:lnTo>
                <a:lnTo>
                  <a:pt x="689" y="139"/>
                </a:lnTo>
                <a:lnTo>
                  <a:pt x="689" y="141"/>
                </a:lnTo>
                <a:lnTo>
                  <a:pt x="691" y="143"/>
                </a:lnTo>
                <a:lnTo>
                  <a:pt x="692" y="143"/>
                </a:lnTo>
                <a:lnTo>
                  <a:pt x="692" y="141"/>
                </a:lnTo>
                <a:lnTo>
                  <a:pt x="692" y="139"/>
                </a:lnTo>
                <a:lnTo>
                  <a:pt x="691" y="137"/>
                </a:lnTo>
                <a:lnTo>
                  <a:pt x="689" y="135"/>
                </a:lnTo>
                <a:lnTo>
                  <a:pt x="691" y="134"/>
                </a:lnTo>
                <a:lnTo>
                  <a:pt x="691" y="132"/>
                </a:lnTo>
                <a:lnTo>
                  <a:pt x="692" y="132"/>
                </a:lnTo>
                <a:lnTo>
                  <a:pt x="692" y="134"/>
                </a:lnTo>
                <a:lnTo>
                  <a:pt x="694" y="134"/>
                </a:lnTo>
                <a:lnTo>
                  <a:pt x="694" y="135"/>
                </a:lnTo>
                <a:lnTo>
                  <a:pt x="694" y="137"/>
                </a:lnTo>
                <a:lnTo>
                  <a:pt x="696" y="137"/>
                </a:lnTo>
                <a:lnTo>
                  <a:pt x="696" y="141"/>
                </a:lnTo>
                <a:lnTo>
                  <a:pt x="696" y="143"/>
                </a:lnTo>
                <a:lnTo>
                  <a:pt x="698" y="145"/>
                </a:lnTo>
                <a:lnTo>
                  <a:pt x="698" y="147"/>
                </a:lnTo>
                <a:lnTo>
                  <a:pt x="698" y="149"/>
                </a:lnTo>
                <a:lnTo>
                  <a:pt x="698" y="150"/>
                </a:lnTo>
                <a:lnTo>
                  <a:pt x="698" y="152"/>
                </a:lnTo>
                <a:lnTo>
                  <a:pt x="698" y="154"/>
                </a:lnTo>
                <a:lnTo>
                  <a:pt x="698" y="156"/>
                </a:lnTo>
                <a:lnTo>
                  <a:pt x="698" y="160"/>
                </a:lnTo>
                <a:lnTo>
                  <a:pt x="698" y="162"/>
                </a:lnTo>
                <a:lnTo>
                  <a:pt x="698" y="164"/>
                </a:lnTo>
                <a:lnTo>
                  <a:pt x="698" y="164"/>
                </a:lnTo>
                <a:lnTo>
                  <a:pt x="698" y="167"/>
                </a:lnTo>
                <a:lnTo>
                  <a:pt x="698" y="169"/>
                </a:lnTo>
                <a:lnTo>
                  <a:pt x="700" y="169"/>
                </a:lnTo>
                <a:lnTo>
                  <a:pt x="700" y="171"/>
                </a:lnTo>
                <a:lnTo>
                  <a:pt x="702" y="173"/>
                </a:lnTo>
                <a:lnTo>
                  <a:pt x="702" y="175"/>
                </a:lnTo>
                <a:lnTo>
                  <a:pt x="702" y="177"/>
                </a:lnTo>
                <a:lnTo>
                  <a:pt x="702" y="179"/>
                </a:lnTo>
                <a:lnTo>
                  <a:pt x="704" y="179"/>
                </a:lnTo>
                <a:lnTo>
                  <a:pt x="704" y="180"/>
                </a:lnTo>
                <a:lnTo>
                  <a:pt x="706" y="180"/>
                </a:lnTo>
                <a:lnTo>
                  <a:pt x="707" y="180"/>
                </a:lnTo>
                <a:lnTo>
                  <a:pt x="707" y="182"/>
                </a:lnTo>
                <a:lnTo>
                  <a:pt x="709" y="184"/>
                </a:lnTo>
                <a:lnTo>
                  <a:pt x="711" y="184"/>
                </a:lnTo>
                <a:lnTo>
                  <a:pt x="711" y="186"/>
                </a:lnTo>
                <a:lnTo>
                  <a:pt x="713" y="188"/>
                </a:lnTo>
                <a:lnTo>
                  <a:pt x="715" y="190"/>
                </a:lnTo>
                <a:lnTo>
                  <a:pt x="717" y="188"/>
                </a:lnTo>
                <a:lnTo>
                  <a:pt x="717" y="190"/>
                </a:lnTo>
                <a:lnTo>
                  <a:pt x="719" y="192"/>
                </a:lnTo>
                <a:lnTo>
                  <a:pt x="721" y="195"/>
                </a:lnTo>
                <a:lnTo>
                  <a:pt x="721" y="197"/>
                </a:lnTo>
                <a:lnTo>
                  <a:pt x="722" y="197"/>
                </a:lnTo>
                <a:lnTo>
                  <a:pt x="722" y="199"/>
                </a:lnTo>
                <a:lnTo>
                  <a:pt x="724" y="203"/>
                </a:lnTo>
                <a:lnTo>
                  <a:pt x="724" y="205"/>
                </a:lnTo>
                <a:lnTo>
                  <a:pt x="724" y="209"/>
                </a:lnTo>
                <a:lnTo>
                  <a:pt x="724" y="210"/>
                </a:lnTo>
                <a:lnTo>
                  <a:pt x="724" y="212"/>
                </a:lnTo>
                <a:lnTo>
                  <a:pt x="724" y="216"/>
                </a:lnTo>
                <a:lnTo>
                  <a:pt x="722" y="222"/>
                </a:lnTo>
                <a:lnTo>
                  <a:pt x="721" y="224"/>
                </a:lnTo>
                <a:lnTo>
                  <a:pt x="721" y="227"/>
                </a:lnTo>
                <a:lnTo>
                  <a:pt x="719" y="229"/>
                </a:lnTo>
                <a:lnTo>
                  <a:pt x="719" y="231"/>
                </a:lnTo>
                <a:lnTo>
                  <a:pt x="717" y="233"/>
                </a:lnTo>
                <a:lnTo>
                  <a:pt x="715" y="235"/>
                </a:lnTo>
                <a:lnTo>
                  <a:pt x="715" y="237"/>
                </a:lnTo>
                <a:lnTo>
                  <a:pt x="713" y="239"/>
                </a:lnTo>
                <a:lnTo>
                  <a:pt x="711" y="240"/>
                </a:lnTo>
                <a:lnTo>
                  <a:pt x="709" y="242"/>
                </a:lnTo>
                <a:lnTo>
                  <a:pt x="706" y="248"/>
                </a:lnTo>
                <a:lnTo>
                  <a:pt x="704" y="250"/>
                </a:lnTo>
                <a:lnTo>
                  <a:pt x="702" y="252"/>
                </a:lnTo>
                <a:lnTo>
                  <a:pt x="700" y="254"/>
                </a:lnTo>
                <a:lnTo>
                  <a:pt x="698" y="254"/>
                </a:lnTo>
                <a:lnTo>
                  <a:pt x="696" y="255"/>
                </a:lnTo>
                <a:lnTo>
                  <a:pt x="696" y="257"/>
                </a:lnTo>
                <a:lnTo>
                  <a:pt x="692" y="261"/>
                </a:lnTo>
                <a:lnTo>
                  <a:pt x="692" y="263"/>
                </a:lnTo>
                <a:lnTo>
                  <a:pt x="692" y="265"/>
                </a:lnTo>
                <a:lnTo>
                  <a:pt x="692" y="267"/>
                </a:lnTo>
                <a:lnTo>
                  <a:pt x="692" y="269"/>
                </a:lnTo>
                <a:lnTo>
                  <a:pt x="692" y="270"/>
                </a:lnTo>
                <a:lnTo>
                  <a:pt x="692" y="272"/>
                </a:lnTo>
                <a:lnTo>
                  <a:pt x="692" y="274"/>
                </a:lnTo>
                <a:lnTo>
                  <a:pt x="692" y="276"/>
                </a:lnTo>
                <a:lnTo>
                  <a:pt x="692" y="278"/>
                </a:lnTo>
                <a:lnTo>
                  <a:pt x="694" y="280"/>
                </a:lnTo>
                <a:lnTo>
                  <a:pt x="696" y="280"/>
                </a:lnTo>
                <a:lnTo>
                  <a:pt x="698" y="282"/>
                </a:lnTo>
                <a:lnTo>
                  <a:pt x="700" y="282"/>
                </a:lnTo>
                <a:lnTo>
                  <a:pt x="702" y="282"/>
                </a:lnTo>
                <a:lnTo>
                  <a:pt x="704" y="284"/>
                </a:lnTo>
                <a:lnTo>
                  <a:pt x="707" y="284"/>
                </a:lnTo>
                <a:lnTo>
                  <a:pt x="711" y="284"/>
                </a:lnTo>
                <a:lnTo>
                  <a:pt x="713" y="284"/>
                </a:lnTo>
                <a:lnTo>
                  <a:pt x="715" y="284"/>
                </a:lnTo>
                <a:lnTo>
                  <a:pt x="717" y="282"/>
                </a:lnTo>
                <a:lnTo>
                  <a:pt x="721" y="282"/>
                </a:lnTo>
                <a:lnTo>
                  <a:pt x="722" y="282"/>
                </a:lnTo>
                <a:lnTo>
                  <a:pt x="726" y="280"/>
                </a:lnTo>
                <a:lnTo>
                  <a:pt x="728" y="280"/>
                </a:lnTo>
                <a:lnTo>
                  <a:pt x="732" y="278"/>
                </a:lnTo>
                <a:lnTo>
                  <a:pt x="734" y="278"/>
                </a:lnTo>
                <a:lnTo>
                  <a:pt x="736" y="276"/>
                </a:lnTo>
                <a:lnTo>
                  <a:pt x="739" y="274"/>
                </a:lnTo>
                <a:lnTo>
                  <a:pt x="739" y="272"/>
                </a:lnTo>
                <a:lnTo>
                  <a:pt x="743" y="270"/>
                </a:lnTo>
                <a:lnTo>
                  <a:pt x="745" y="269"/>
                </a:lnTo>
                <a:lnTo>
                  <a:pt x="749" y="267"/>
                </a:lnTo>
                <a:lnTo>
                  <a:pt x="752" y="265"/>
                </a:lnTo>
                <a:lnTo>
                  <a:pt x="754" y="263"/>
                </a:lnTo>
                <a:lnTo>
                  <a:pt x="758" y="261"/>
                </a:lnTo>
                <a:lnTo>
                  <a:pt x="760" y="259"/>
                </a:lnTo>
                <a:lnTo>
                  <a:pt x="764" y="257"/>
                </a:lnTo>
                <a:lnTo>
                  <a:pt x="766" y="255"/>
                </a:lnTo>
                <a:lnTo>
                  <a:pt x="769" y="254"/>
                </a:lnTo>
                <a:lnTo>
                  <a:pt x="771" y="252"/>
                </a:lnTo>
                <a:lnTo>
                  <a:pt x="775" y="250"/>
                </a:lnTo>
                <a:lnTo>
                  <a:pt x="777" y="248"/>
                </a:lnTo>
                <a:lnTo>
                  <a:pt x="781" y="246"/>
                </a:lnTo>
                <a:lnTo>
                  <a:pt x="782" y="244"/>
                </a:lnTo>
                <a:lnTo>
                  <a:pt x="786" y="240"/>
                </a:lnTo>
                <a:lnTo>
                  <a:pt x="786" y="239"/>
                </a:lnTo>
                <a:lnTo>
                  <a:pt x="788" y="237"/>
                </a:lnTo>
                <a:lnTo>
                  <a:pt x="792" y="235"/>
                </a:lnTo>
                <a:lnTo>
                  <a:pt x="796" y="231"/>
                </a:lnTo>
                <a:lnTo>
                  <a:pt x="797" y="229"/>
                </a:lnTo>
                <a:lnTo>
                  <a:pt x="799" y="227"/>
                </a:lnTo>
                <a:lnTo>
                  <a:pt x="801" y="224"/>
                </a:lnTo>
                <a:lnTo>
                  <a:pt x="803" y="222"/>
                </a:lnTo>
                <a:lnTo>
                  <a:pt x="807" y="220"/>
                </a:lnTo>
                <a:lnTo>
                  <a:pt x="809" y="216"/>
                </a:lnTo>
                <a:lnTo>
                  <a:pt x="811" y="212"/>
                </a:lnTo>
                <a:lnTo>
                  <a:pt x="812" y="209"/>
                </a:lnTo>
                <a:lnTo>
                  <a:pt x="812" y="207"/>
                </a:lnTo>
                <a:lnTo>
                  <a:pt x="814" y="205"/>
                </a:lnTo>
                <a:lnTo>
                  <a:pt x="816" y="205"/>
                </a:lnTo>
                <a:lnTo>
                  <a:pt x="816" y="203"/>
                </a:lnTo>
                <a:lnTo>
                  <a:pt x="818" y="203"/>
                </a:lnTo>
                <a:lnTo>
                  <a:pt x="822" y="201"/>
                </a:lnTo>
                <a:lnTo>
                  <a:pt x="824" y="199"/>
                </a:lnTo>
                <a:lnTo>
                  <a:pt x="827" y="197"/>
                </a:lnTo>
                <a:lnTo>
                  <a:pt x="831" y="195"/>
                </a:lnTo>
                <a:lnTo>
                  <a:pt x="835" y="192"/>
                </a:lnTo>
                <a:lnTo>
                  <a:pt x="837" y="190"/>
                </a:lnTo>
                <a:lnTo>
                  <a:pt x="841" y="186"/>
                </a:lnTo>
                <a:lnTo>
                  <a:pt x="842" y="184"/>
                </a:lnTo>
                <a:lnTo>
                  <a:pt x="846" y="184"/>
                </a:lnTo>
                <a:lnTo>
                  <a:pt x="848" y="182"/>
                </a:lnTo>
                <a:lnTo>
                  <a:pt x="850" y="180"/>
                </a:lnTo>
                <a:lnTo>
                  <a:pt x="856" y="175"/>
                </a:lnTo>
                <a:lnTo>
                  <a:pt x="859" y="175"/>
                </a:lnTo>
                <a:lnTo>
                  <a:pt x="863" y="173"/>
                </a:lnTo>
                <a:lnTo>
                  <a:pt x="869" y="171"/>
                </a:lnTo>
                <a:lnTo>
                  <a:pt x="871" y="169"/>
                </a:lnTo>
                <a:lnTo>
                  <a:pt x="874" y="167"/>
                </a:lnTo>
                <a:lnTo>
                  <a:pt x="878" y="164"/>
                </a:lnTo>
                <a:lnTo>
                  <a:pt x="880" y="164"/>
                </a:lnTo>
                <a:lnTo>
                  <a:pt x="882" y="164"/>
                </a:lnTo>
                <a:lnTo>
                  <a:pt x="882" y="164"/>
                </a:lnTo>
                <a:lnTo>
                  <a:pt x="882" y="162"/>
                </a:lnTo>
                <a:lnTo>
                  <a:pt x="889" y="152"/>
                </a:lnTo>
                <a:lnTo>
                  <a:pt x="902" y="147"/>
                </a:lnTo>
                <a:lnTo>
                  <a:pt x="917" y="143"/>
                </a:lnTo>
                <a:lnTo>
                  <a:pt x="927" y="139"/>
                </a:lnTo>
                <a:lnTo>
                  <a:pt x="932" y="135"/>
                </a:lnTo>
                <a:lnTo>
                  <a:pt x="932" y="137"/>
                </a:lnTo>
                <a:lnTo>
                  <a:pt x="932" y="139"/>
                </a:lnTo>
                <a:lnTo>
                  <a:pt x="932" y="141"/>
                </a:lnTo>
                <a:lnTo>
                  <a:pt x="932" y="143"/>
                </a:lnTo>
                <a:lnTo>
                  <a:pt x="932" y="145"/>
                </a:lnTo>
                <a:lnTo>
                  <a:pt x="932" y="147"/>
                </a:lnTo>
                <a:lnTo>
                  <a:pt x="931" y="149"/>
                </a:lnTo>
                <a:lnTo>
                  <a:pt x="931" y="150"/>
                </a:lnTo>
                <a:lnTo>
                  <a:pt x="929" y="156"/>
                </a:lnTo>
                <a:lnTo>
                  <a:pt x="927" y="158"/>
                </a:lnTo>
                <a:lnTo>
                  <a:pt x="927" y="160"/>
                </a:lnTo>
                <a:lnTo>
                  <a:pt x="925" y="162"/>
                </a:lnTo>
                <a:lnTo>
                  <a:pt x="925" y="164"/>
                </a:lnTo>
                <a:lnTo>
                  <a:pt x="927" y="164"/>
                </a:lnTo>
                <a:lnTo>
                  <a:pt x="927" y="165"/>
                </a:lnTo>
                <a:lnTo>
                  <a:pt x="927" y="167"/>
                </a:lnTo>
                <a:lnTo>
                  <a:pt x="927" y="169"/>
                </a:lnTo>
                <a:lnTo>
                  <a:pt x="923" y="171"/>
                </a:lnTo>
                <a:lnTo>
                  <a:pt x="921" y="173"/>
                </a:lnTo>
                <a:lnTo>
                  <a:pt x="921" y="175"/>
                </a:lnTo>
                <a:lnTo>
                  <a:pt x="921" y="177"/>
                </a:lnTo>
                <a:lnTo>
                  <a:pt x="921" y="179"/>
                </a:lnTo>
                <a:lnTo>
                  <a:pt x="921" y="180"/>
                </a:lnTo>
                <a:lnTo>
                  <a:pt x="919" y="182"/>
                </a:lnTo>
                <a:lnTo>
                  <a:pt x="917" y="186"/>
                </a:lnTo>
                <a:lnTo>
                  <a:pt x="916" y="188"/>
                </a:lnTo>
                <a:lnTo>
                  <a:pt x="916" y="192"/>
                </a:lnTo>
                <a:lnTo>
                  <a:pt x="914" y="194"/>
                </a:lnTo>
                <a:lnTo>
                  <a:pt x="912" y="197"/>
                </a:lnTo>
                <a:lnTo>
                  <a:pt x="908" y="199"/>
                </a:lnTo>
                <a:lnTo>
                  <a:pt x="906" y="201"/>
                </a:lnTo>
                <a:lnTo>
                  <a:pt x="904" y="201"/>
                </a:lnTo>
                <a:lnTo>
                  <a:pt x="902" y="203"/>
                </a:lnTo>
                <a:lnTo>
                  <a:pt x="901" y="205"/>
                </a:lnTo>
                <a:lnTo>
                  <a:pt x="899" y="205"/>
                </a:lnTo>
                <a:lnTo>
                  <a:pt x="899" y="207"/>
                </a:lnTo>
                <a:lnTo>
                  <a:pt x="897" y="209"/>
                </a:lnTo>
                <a:lnTo>
                  <a:pt x="899" y="209"/>
                </a:lnTo>
                <a:lnTo>
                  <a:pt x="899" y="210"/>
                </a:lnTo>
                <a:lnTo>
                  <a:pt x="897" y="212"/>
                </a:lnTo>
                <a:lnTo>
                  <a:pt x="897" y="214"/>
                </a:lnTo>
                <a:lnTo>
                  <a:pt x="897" y="216"/>
                </a:lnTo>
                <a:lnTo>
                  <a:pt x="895" y="218"/>
                </a:lnTo>
                <a:lnTo>
                  <a:pt x="895" y="220"/>
                </a:lnTo>
                <a:lnTo>
                  <a:pt x="893" y="220"/>
                </a:lnTo>
                <a:lnTo>
                  <a:pt x="891" y="220"/>
                </a:lnTo>
                <a:lnTo>
                  <a:pt x="889" y="220"/>
                </a:lnTo>
                <a:lnTo>
                  <a:pt x="887" y="222"/>
                </a:lnTo>
                <a:lnTo>
                  <a:pt x="886" y="222"/>
                </a:lnTo>
                <a:lnTo>
                  <a:pt x="886" y="224"/>
                </a:lnTo>
                <a:lnTo>
                  <a:pt x="886" y="225"/>
                </a:lnTo>
                <a:lnTo>
                  <a:pt x="884" y="227"/>
                </a:lnTo>
                <a:lnTo>
                  <a:pt x="884" y="229"/>
                </a:lnTo>
                <a:lnTo>
                  <a:pt x="884" y="231"/>
                </a:lnTo>
                <a:lnTo>
                  <a:pt x="882" y="233"/>
                </a:lnTo>
                <a:lnTo>
                  <a:pt x="882" y="233"/>
                </a:lnTo>
                <a:lnTo>
                  <a:pt x="882" y="231"/>
                </a:lnTo>
                <a:lnTo>
                  <a:pt x="880" y="229"/>
                </a:lnTo>
                <a:lnTo>
                  <a:pt x="878" y="229"/>
                </a:lnTo>
                <a:lnTo>
                  <a:pt x="876" y="229"/>
                </a:lnTo>
                <a:lnTo>
                  <a:pt x="874" y="231"/>
                </a:lnTo>
                <a:lnTo>
                  <a:pt x="874" y="233"/>
                </a:lnTo>
                <a:lnTo>
                  <a:pt x="874" y="235"/>
                </a:lnTo>
                <a:lnTo>
                  <a:pt x="874" y="237"/>
                </a:lnTo>
                <a:lnTo>
                  <a:pt x="874" y="239"/>
                </a:lnTo>
                <a:lnTo>
                  <a:pt x="876" y="240"/>
                </a:lnTo>
                <a:lnTo>
                  <a:pt x="876" y="242"/>
                </a:lnTo>
                <a:lnTo>
                  <a:pt x="876" y="244"/>
                </a:lnTo>
                <a:lnTo>
                  <a:pt x="874" y="244"/>
                </a:lnTo>
                <a:lnTo>
                  <a:pt x="874" y="242"/>
                </a:lnTo>
                <a:lnTo>
                  <a:pt x="872" y="240"/>
                </a:lnTo>
                <a:lnTo>
                  <a:pt x="871" y="242"/>
                </a:lnTo>
                <a:lnTo>
                  <a:pt x="869" y="242"/>
                </a:lnTo>
                <a:lnTo>
                  <a:pt x="867" y="242"/>
                </a:lnTo>
                <a:lnTo>
                  <a:pt x="865" y="244"/>
                </a:lnTo>
                <a:lnTo>
                  <a:pt x="863" y="244"/>
                </a:lnTo>
                <a:lnTo>
                  <a:pt x="863" y="246"/>
                </a:lnTo>
                <a:lnTo>
                  <a:pt x="861" y="248"/>
                </a:lnTo>
                <a:lnTo>
                  <a:pt x="859" y="250"/>
                </a:lnTo>
                <a:lnTo>
                  <a:pt x="857" y="252"/>
                </a:lnTo>
                <a:lnTo>
                  <a:pt x="856" y="252"/>
                </a:lnTo>
                <a:lnTo>
                  <a:pt x="856" y="254"/>
                </a:lnTo>
                <a:lnTo>
                  <a:pt x="854" y="254"/>
                </a:lnTo>
                <a:lnTo>
                  <a:pt x="852" y="254"/>
                </a:lnTo>
                <a:lnTo>
                  <a:pt x="850" y="254"/>
                </a:lnTo>
                <a:lnTo>
                  <a:pt x="848" y="254"/>
                </a:lnTo>
                <a:lnTo>
                  <a:pt x="848" y="255"/>
                </a:lnTo>
                <a:lnTo>
                  <a:pt x="848" y="257"/>
                </a:lnTo>
                <a:lnTo>
                  <a:pt x="846" y="257"/>
                </a:lnTo>
                <a:lnTo>
                  <a:pt x="846" y="259"/>
                </a:lnTo>
                <a:lnTo>
                  <a:pt x="844" y="259"/>
                </a:lnTo>
                <a:lnTo>
                  <a:pt x="842" y="259"/>
                </a:lnTo>
                <a:lnTo>
                  <a:pt x="841" y="257"/>
                </a:lnTo>
                <a:lnTo>
                  <a:pt x="839" y="257"/>
                </a:lnTo>
                <a:lnTo>
                  <a:pt x="839" y="259"/>
                </a:lnTo>
                <a:lnTo>
                  <a:pt x="839" y="261"/>
                </a:lnTo>
                <a:lnTo>
                  <a:pt x="841" y="263"/>
                </a:lnTo>
                <a:lnTo>
                  <a:pt x="841" y="265"/>
                </a:lnTo>
                <a:lnTo>
                  <a:pt x="839" y="267"/>
                </a:lnTo>
                <a:lnTo>
                  <a:pt x="839" y="269"/>
                </a:lnTo>
                <a:lnTo>
                  <a:pt x="839" y="270"/>
                </a:lnTo>
                <a:lnTo>
                  <a:pt x="837" y="270"/>
                </a:lnTo>
                <a:lnTo>
                  <a:pt x="835" y="272"/>
                </a:lnTo>
                <a:lnTo>
                  <a:pt x="835" y="274"/>
                </a:lnTo>
                <a:lnTo>
                  <a:pt x="839" y="276"/>
                </a:lnTo>
                <a:lnTo>
                  <a:pt x="837" y="276"/>
                </a:lnTo>
                <a:lnTo>
                  <a:pt x="837" y="278"/>
                </a:lnTo>
                <a:lnTo>
                  <a:pt x="835" y="278"/>
                </a:lnTo>
                <a:lnTo>
                  <a:pt x="835" y="280"/>
                </a:lnTo>
                <a:lnTo>
                  <a:pt x="835" y="282"/>
                </a:lnTo>
                <a:lnTo>
                  <a:pt x="835" y="284"/>
                </a:lnTo>
                <a:lnTo>
                  <a:pt x="835" y="287"/>
                </a:lnTo>
                <a:lnTo>
                  <a:pt x="837" y="289"/>
                </a:lnTo>
                <a:lnTo>
                  <a:pt x="837" y="291"/>
                </a:lnTo>
                <a:lnTo>
                  <a:pt x="839" y="295"/>
                </a:lnTo>
                <a:lnTo>
                  <a:pt x="837" y="297"/>
                </a:lnTo>
                <a:lnTo>
                  <a:pt x="839" y="297"/>
                </a:lnTo>
                <a:lnTo>
                  <a:pt x="839" y="299"/>
                </a:lnTo>
                <a:lnTo>
                  <a:pt x="839" y="302"/>
                </a:lnTo>
                <a:lnTo>
                  <a:pt x="837" y="302"/>
                </a:lnTo>
                <a:lnTo>
                  <a:pt x="837" y="304"/>
                </a:lnTo>
                <a:lnTo>
                  <a:pt x="837" y="306"/>
                </a:lnTo>
                <a:lnTo>
                  <a:pt x="835" y="308"/>
                </a:lnTo>
                <a:lnTo>
                  <a:pt x="835" y="310"/>
                </a:lnTo>
                <a:lnTo>
                  <a:pt x="835" y="310"/>
                </a:lnTo>
                <a:lnTo>
                  <a:pt x="835" y="312"/>
                </a:lnTo>
                <a:lnTo>
                  <a:pt x="835" y="314"/>
                </a:lnTo>
                <a:lnTo>
                  <a:pt x="833" y="315"/>
                </a:lnTo>
                <a:lnTo>
                  <a:pt x="835" y="315"/>
                </a:lnTo>
                <a:lnTo>
                  <a:pt x="835" y="315"/>
                </a:lnTo>
                <a:lnTo>
                  <a:pt x="835" y="317"/>
                </a:lnTo>
                <a:lnTo>
                  <a:pt x="835" y="319"/>
                </a:lnTo>
                <a:lnTo>
                  <a:pt x="835" y="321"/>
                </a:lnTo>
                <a:lnTo>
                  <a:pt x="835" y="323"/>
                </a:lnTo>
                <a:lnTo>
                  <a:pt x="835" y="325"/>
                </a:lnTo>
                <a:lnTo>
                  <a:pt x="835" y="327"/>
                </a:lnTo>
                <a:lnTo>
                  <a:pt x="835" y="329"/>
                </a:lnTo>
                <a:lnTo>
                  <a:pt x="835" y="330"/>
                </a:lnTo>
                <a:lnTo>
                  <a:pt x="837" y="329"/>
                </a:lnTo>
                <a:lnTo>
                  <a:pt x="839" y="329"/>
                </a:lnTo>
                <a:lnTo>
                  <a:pt x="841" y="330"/>
                </a:lnTo>
                <a:lnTo>
                  <a:pt x="842" y="332"/>
                </a:lnTo>
                <a:lnTo>
                  <a:pt x="842" y="334"/>
                </a:lnTo>
                <a:lnTo>
                  <a:pt x="842" y="336"/>
                </a:lnTo>
                <a:lnTo>
                  <a:pt x="841" y="338"/>
                </a:lnTo>
                <a:lnTo>
                  <a:pt x="839" y="338"/>
                </a:lnTo>
                <a:lnTo>
                  <a:pt x="837" y="338"/>
                </a:lnTo>
                <a:lnTo>
                  <a:pt x="837" y="340"/>
                </a:lnTo>
                <a:lnTo>
                  <a:pt x="837" y="342"/>
                </a:lnTo>
                <a:lnTo>
                  <a:pt x="837" y="342"/>
                </a:lnTo>
                <a:lnTo>
                  <a:pt x="835" y="344"/>
                </a:lnTo>
                <a:lnTo>
                  <a:pt x="835" y="345"/>
                </a:lnTo>
                <a:lnTo>
                  <a:pt x="835" y="347"/>
                </a:lnTo>
                <a:lnTo>
                  <a:pt x="835" y="347"/>
                </a:lnTo>
                <a:lnTo>
                  <a:pt x="835" y="349"/>
                </a:lnTo>
                <a:lnTo>
                  <a:pt x="835" y="351"/>
                </a:lnTo>
                <a:lnTo>
                  <a:pt x="835" y="353"/>
                </a:lnTo>
                <a:lnTo>
                  <a:pt x="835" y="355"/>
                </a:lnTo>
                <a:lnTo>
                  <a:pt x="835" y="355"/>
                </a:lnTo>
                <a:lnTo>
                  <a:pt x="835" y="359"/>
                </a:lnTo>
                <a:lnTo>
                  <a:pt x="837" y="359"/>
                </a:lnTo>
                <a:lnTo>
                  <a:pt x="841" y="361"/>
                </a:lnTo>
                <a:lnTo>
                  <a:pt x="842" y="361"/>
                </a:lnTo>
                <a:lnTo>
                  <a:pt x="844" y="361"/>
                </a:lnTo>
                <a:lnTo>
                  <a:pt x="844" y="362"/>
                </a:lnTo>
                <a:lnTo>
                  <a:pt x="846" y="364"/>
                </a:lnTo>
                <a:lnTo>
                  <a:pt x="850" y="364"/>
                </a:lnTo>
                <a:lnTo>
                  <a:pt x="852" y="364"/>
                </a:lnTo>
                <a:lnTo>
                  <a:pt x="854" y="366"/>
                </a:lnTo>
                <a:lnTo>
                  <a:pt x="856" y="368"/>
                </a:lnTo>
                <a:lnTo>
                  <a:pt x="857" y="368"/>
                </a:lnTo>
                <a:lnTo>
                  <a:pt x="859" y="370"/>
                </a:lnTo>
                <a:lnTo>
                  <a:pt x="861" y="370"/>
                </a:lnTo>
                <a:lnTo>
                  <a:pt x="863" y="370"/>
                </a:lnTo>
                <a:lnTo>
                  <a:pt x="863" y="372"/>
                </a:lnTo>
                <a:lnTo>
                  <a:pt x="865" y="372"/>
                </a:lnTo>
                <a:lnTo>
                  <a:pt x="867" y="372"/>
                </a:lnTo>
                <a:lnTo>
                  <a:pt x="869" y="374"/>
                </a:lnTo>
                <a:lnTo>
                  <a:pt x="871" y="374"/>
                </a:lnTo>
                <a:lnTo>
                  <a:pt x="874" y="376"/>
                </a:lnTo>
                <a:lnTo>
                  <a:pt x="878" y="377"/>
                </a:lnTo>
                <a:lnTo>
                  <a:pt x="882" y="377"/>
                </a:lnTo>
                <a:lnTo>
                  <a:pt x="882" y="379"/>
                </a:lnTo>
                <a:lnTo>
                  <a:pt x="882" y="379"/>
                </a:lnTo>
                <a:lnTo>
                  <a:pt x="886" y="381"/>
                </a:lnTo>
                <a:lnTo>
                  <a:pt x="889" y="383"/>
                </a:lnTo>
                <a:lnTo>
                  <a:pt x="891" y="383"/>
                </a:lnTo>
                <a:lnTo>
                  <a:pt x="893" y="383"/>
                </a:lnTo>
                <a:lnTo>
                  <a:pt x="895" y="385"/>
                </a:lnTo>
                <a:lnTo>
                  <a:pt x="897" y="387"/>
                </a:lnTo>
                <a:lnTo>
                  <a:pt x="897" y="387"/>
                </a:lnTo>
                <a:lnTo>
                  <a:pt x="899" y="387"/>
                </a:lnTo>
                <a:lnTo>
                  <a:pt x="901" y="387"/>
                </a:lnTo>
                <a:lnTo>
                  <a:pt x="901" y="389"/>
                </a:lnTo>
                <a:lnTo>
                  <a:pt x="902" y="389"/>
                </a:lnTo>
                <a:lnTo>
                  <a:pt x="906" y="391"/>
                </a:lnTo>
                <a:lnTo>
                  <a:pt x="908" y="391"/>
                </a:lnTo>
                <a:lnTo>
                  <a:pt x="910" y="391"/>
                </a:lnTo>
                <a:lnTo>
                  <a:pt x="914" y="392"/>
                </a:lnTo>
                <a:lnTo>
                  <a:pt x="916" y="392"/>
                </a:lnTo>
                <a:lnTo>
                  <a:pt x="917" y="394"/>
                </a:lnTo>
                <a:lnTo>
                  <a:pt x="921" y="394"/>
                </a:lnTo>
                <a:lnTo>
                  <a:pt x="925" y="396"/>
                </a:lnTo>
                <a:lnTo>
                  <a:pt x="927" y="396"/>
                </a:lnTo>
                <a:lnTo>
                  <a:pt x="929" y="398"/>
                </a:lnTo>
                <a:lnTo>
                  <a:pt x="931" y="398"/>
                </a:lnTo>
                <a:lnTo>
                  <a:pt x="934" y="400"/>
                </a:lnTo>
                <a:lnTo>
                  <a:pt x="936" y="400"/>
                </a:lnTo>
                <a:lnTo>
                  <a:pt x="940" y="402"/>
                </a:lnTo>
                <a:lnTo>
                  <a:pt x="942" y="402"/>
                </a:lnTo>
                <a:lnTo>
                  <a:pt x="944" y="402"/>
                </a:lnTo>
                <a:lnTo>
                  <a:pt x="947" y="404"/>
                </a:lnTo>
                <a:lnTo>
                  <a:pt x="951" y="404"/>
                </a:lnTo>
                <a:lnTo>
                  <a:pt x="951" y="406"/>
                </a:lnTo>
                <a:lnTo>
                  <a:pt x="953" y="406"/>
                </a:lnTo>
                <a:lnTo>
                  <a:pt x="955" y="406"/>
                </a:lnTo>
                <a:lnTo>
                  <a:pt x="957" y="407"/>
                </a:lnTo>
                <a:lnTo>
                  <a:pt x="959" y="407"/>
                </a:lnTo>
                <a:lnTo>
                  <a:pt x="962" y="409"/>
                </a:lnTo>
                <a:lnTo>
                  <a:pt x="966" y="411"/>
                </a:lnTo>
                <a:lnTo>
                  <a:pt x="968" y="411"/>
                </a:lnTo>
                <a:lnTo>
                  <a:pt x="970" y="411"/>
                </a:lnTo>
                <a:lnTo>
                  <a:pt x="972" y="411"/>
                </a:lnTo>
                <a:lnTo>
                  <a:pt x="974" y="411"/>
                </a:lnTo>
                <a:lnTo>
                  <a:pt x="976" y="411"/>
                </a:lnTo>
                <a:lnTo>
                  <a:pt x="977" y="411"/>
                </a:lnTo>
                <a:lnTo>
                  <a:pt x="979" y="413"/>
                </a:lnTo>
                <a:lnTo>
                  <a:pt x="981" y="411"/>
                </a:lnTo>
                <a:lnTo>
                  <a:pt x="983" y="413"/>
                </a:lnTo>
                <a:lnTo>
                  <a:pt x="985" y="413"/>
                </a:lnTo>
                <a:lnTo>
                  <a:pt x="987" y="413"/>
                </a:lnTo>
                <a:lnTo>
                  <a:pt x="991" y="413"/>
                </a:lnTo>
                <a:lnTo>
                  <a:pt x="996" y="415"/>
                </a:lnTo>
                <a:lnTo>
                  <a:pt x="998" y="415"/>
                </a:lnTo>
                <a:lnTo>
                  <a:pt x="1006" y="417"/>
                </a:lnTo>
                <a:lnTo>
                  <a:pt x="1013" y="419"/>
                </a:lnTo>
                <a:lnTo>
                  <a:pt x="1017" y="421"/>
                </a:lnTo>
                <a:lnTo>
                  <a:pt x="1022" y="421"/>
                </a:lnTo>
                <a:lnTo>
                  <a:pt x="1024" y="421"/>
                </a:lnTo>
                <a:lnTo>
                  <a:pt x="1030" y="422"/>
                </a:lnTo>
                <a:lnTo>
                  <a:pt x="1034" y="422"/>
                </a:lnTo>
                <a:lnTo>
                  <a:pt x="1037" y="426"/>
                </a:lnTo>
                <a:lnTo>
                  <a:pt x="1039" y="426"/>
                </a:lnTo>
                <a:lnTo>
                  <a:pt x="1041" y="426"/>
                </a:lnTo>
                <a:lnTo>
                  <a:pt x="1045" y="426"/>
                </a:lnTo>
                <a:lnTo>
                  <a:pt x="1047" y="426"/>
                </a:lnTo>
                <a:lnTo>
                  <a:pt x="1049" y="428"/>
                </a:lnTo>
                <a:lnTo>
                  <a:pt x="1051" y="428"/>
                </a:lnTo>
                <a:lnTo>
                  <a:pt x="1054" y="430"/>
                </a:lnTo>
                <a:lnTo>
                  <a:pt x="1056" y="430"/>
                </a:lnTo>
                <a:lnTo>
                  <a:pt x="1060" y="430"/>
                </a:lnTo>
                <a:lnTo>
                  <a:pt x="1064" y="430"/>
                </a:lnTo>
                <a:lnTo>
                  <a:pt x="1069" y="432"/>
                </a:lnTo>
                <a:lnTo>
                  <a:pt x="1075" y="432"/>
                </a:lnTo>
                <a:lnTo>
                  <a:pt x="1081" y="432"/>
                </a:lnTo>
                <a:lnTo>
                  <a:pt x="1090" y="436"/>
                </a:lnTo>
                <a:lnTo>
                  <a:pt x="1096" y="437"/>
                </a:lnTo>
                <a:lnTo>
                  <a:pt x="1099" y="437"/>
                </a:lnTo>
                <a:lnTo>
                  <a:pt x="1111" y="439"/>
                </a:lnTo>
                <a:lnTo>
                  <a:pt x="1114" y="441"/>
                </a:lnTo>
                <a:lnTo>
                  <a:pt x="1120" y="443"/>
                </a:lnTo>
                <a:lnTo>
                  <a:pt x="1124" y="445"/>
                </a:lnTo>
                <a:lnTo>
                  <a:pt x="1129" y="447"/>
                </a:lnTo>
                <a:lnTo>
                  <a:pt x="1133" y="447"/>
                </a:lnTo>
                <a:lnTo>
                  <a:pt x="1141" y="449"/>
                </a:lnTo>
                <a:lnTo>
                  <a:pt x="1143" y="449"/>
                </a:lnTo>
                <a:lnTo>
                  <a:pt x="1146" y="451"/>
                </a:lnTo>
                <a:lnTo>
                  <a:pt x="1148" y="454"/>
                </a:lnTo>
                <a:lnTo>
                  <a:pt x="1152" y="456"/>
                </a:lnTo>
                <a:lnTo>
                  <a:pt x="1154" y="456"/>
                </a:lnTo>
                <a:lnTo>
                  <a:pt x="1154" y="458"/>
                </a:lnTo>
                <a:lnTo>
                  <a:pt x="1156" y="460"/>
                </a:lnTo>
                <a:lnTo>
                  <a:pt x="1158" y="462"/>
                </a:lnTo>
                <a:lnTo>
                  <a:pt x="1159" y="462"/>
                </a:lnTo>
                <a:lnTo>
                  <a:pt x="1161" y="462"/>
                </a:lnTo>
                <a:lnTo>
                  <a:pt x="1163" y="464"/>
                </a:lnTo>
                <a:lnTo>
                  <a:pt x="1165" y="464"/>
                </a:lnTo>
                <a:lnTo>
                  <a:pt x="1167" y="466"/>
                </a:lnTo>
                <a:lnTo>
                  <a:pt x="1167" y="467"/>
                </a:lnTo>
                <a:lnTo>
                  <a:pt x="1169" y="469"/>
                </a:lnTo>
                <a:lnTo>
                  <a:pt x="1171" y="469"/>
                </a:lnTo>
                <a:lnTo>
                  <a:pt x="1173" y="469"/>
                </a:lnTo>
                <a:lnTo>
                  <a:pt x="1174" y="469"/>
                </a:lnTo>
                <a:lnTo>
                  <a:pt x="1174" y="471"/>
                </a:lnTo>
                <a:lnTo>
                  <a:pt x="1176" y="471"/>
                </a:lnTo>
                <a:lnTo>
                  <a:pt x="1178" y="473"/>
                </a:lnTo>
                <a:lnTo>
                  <a:pt x="1178" y="475"/>
                </a:lnTo>
                <a:lnTo>
                  <a:pt x="1180" y="477"/>
                </a:lnTo>
                <a:lnTo>
                  <a:pt x="1182" y="477"/>
                </a:lnTo>
                <a:lnTo>
                  <a:pt x="1182" y="477"/>
                </a:lnTo>
                <a:lnTo>
                  <a:pt x="1184" y="479"/>
                </a:lnTo>
                <a:lnTo>
                  <a:pt x="1184" y="481"/>
                </a:lnTo>
                <a:lnTo>
                  <a:pt x="1184" y="482"/>
                </a:lnTo>
                <a:lnTo>
                  <a:pt x="1184" y="484"/>
                </a:lnTo>
                <a:lnTo>
                  <a:pt x="1186" y="486"/>
                </a:lnTo>
                <a:lnTo>
                  <a:pt x="1188" y="486"/>
                </a:lnTo>
                <a:lnTo>
                  <a:pt x="1188" y="488"/>
                </a:lnTo>
                <a:lnTo>
                  <a:pt x="1189" y="488"/>
                </a:lnTo>
                <a:lnTo>
                  <a:pt x="1191" y="490"/>
                </a:lnTo>
                <a:lnTo>
                  <a:pt x="1193" y="492"/>
                </a:lnTo>
                <a:lnTo>
                  <a:pt x="1193" y="494"/>
                </a:lnTo>
                <a:lnTo>
                  <a:pt x="1193" y="496"/>
                </a:lnTo>
                <a:lnTo>
                  <a:pt x="1193" y="497"/>
                </a:lnTo>
                <a:lnTo>
                  <a:pt x="1193" y="499"/>
                </a:lnTo>
                <a:lnTo>
                  <a:pt x="1193" y="501"/>
                </a:lnTo>
                <a:lnTo>
                  <a:pt x="1191" y="501"/>
                </a:lnTo>
                <a:lnTo>
                  <a:pt x="1193" y="503"/>
                </a:lnTo>
                <a:lnTo>
                  <a:pt x="1195" y="505"/>
                </a:lnTo>
                <a:lnTo>
                  <a:pt x="1195" y="507"/>
                </a:lnTo>
                <a:lnTo>
                  <a:pt x="1197" y="509"/>
                </a:lnTo>
                <a:lnTo>
                  <a:pt x="1197" y="511"/>
                </a:lnTo>
                <a:lnTo>
                  <a:pt x="1197" y="512"/>
                </a:lnTo>
                <a:lnTo>
                  <a:pt x="1199" y="514"/>
                </a:lnTo>
                <a:lnTo>
                  <a:pt x="1199" y="516"/>
                </a:lnTo>
                <a:lnTo>
                  <a:pt x="1199" y="518"/>
                </a:lnTo>
                <a:lnTo>
                  <a:pt x="1199" y="520"/>
                </a:lnTo>
                <a:lnTo>
                  <a:pt x="1201" y="520"/>
                </a:lnTo>
                <a:lnTo>
                  <a:pt x="1201" y="522"/>
                </a:lnTo>
                <a:lnTo>
                  <a:pt x="1203" y="522"/>
                </a:lnTo>
                <a:lnTo>
                  <a:pt x="1204" y="522"/>
                </a:lnTo>
                <a:lnTo>
                  <a:pt x="1206" y="522"/>
                </a:lnTo>
                <a:lnTo>
                  <a:pt x="1206" y="524"/>
                </a:lnTo>
                <a:lnTo>
                  <a:pt x="1206" y="526"/>
                </a:lnTo>
                <a:lnTo>
                  <a:pt x="1208" y="526"/>
                </a:lnTo>
                <a:lnTo>
                  <a:pt x="1208" y="527"/>
                </a:lnTo>
                <a:lnTo>
                  <a:pt x="1210" y="527"/>
                </a:lnTo>
                <a:lnTo>
                  <a:pt x="1212" y="527"/>
                </a:lnTo>
                <a:lnTo>
                  <a:pt x="1212" y="529"/>
                </a:lnTo>
                <a:lnTo>
                  <a:pt x="1210" y="531"/>
                </a:lnTo>
                <a:lnTo>
                  <a:pt x="1210" y="533"/>
                </a:lnTo>
                <a:lnTo>
                  <a:pt x="1208" y="535"/>
                </a:lnTo>
                <a:lnTo>
                  <a:pt x="1208" y="537"/>
                </a:lnTo>
                <a:lnTo>
                  <a:pt x="1210" y="541"/>
                </a:lnTo>
                <a:lnTo>
                  <a:pt x="1212" y="542"/>
                </a:lnTo>
                <a:lnTo>
                  <a:pt x="1214" y="544"/>
                </a:lnTo>
                <a:lnTo>
                  <a:pt x="1216" y="546"/>
                </a:lnTo>
                <a:lnTo>
                  <a:pt x="1216" y="548"/>
                </a:lnTo>
                <a:lnTo>
                  <a:pt x="1216" y="550"/>
                </a:lnTo>
                <a:lnTo>
                  <a:pt x="1218" y="552"/>
                </a:lnTo>
                <a:lnTo>
                  <a:pt x="1218" y="554"/>
                </a:lnTo>
                <a:lnTo>
                  <a:pt x="1219" y="556"/>
                </a:lnTo>
                <a:lnTo>
                  <a:pt x="1221" y="556"/>
                </a:lnTo>
                <a:lnTo>
                  <a:pt x="1221" y="557"/>
                </a:lnTo>
                <a:lnTo>
                  <a:pt x="1223" y="559"/>
                </a:lnTo>
                <a:lnTo>
                  <a:pt x="1225" y="561"/>
                </a:lnTo>
                <a:lnTo>
                  <a:pt x="1225" y="563"/>
                </a:lnTo>
                <a:lnTo>
                  <a:pt x="1227" y="565"/>
                </a:lnTo>
                <a:lnTo>
                  <a:pt x="1231" y="571"/>
                </a:lnTo>
                <a:lnTo>
                  <a:pt x="1234" y="576"/>
                </a:lnTo>
                <a:lnTo>
                  <a:pt x="1242" y="589"/>
                </a:lnTo>
                <a:lnTo>
                  <a:pt x="1242" y="591"/>
                </a:lnTo>
                <a:lnTo>
                  <a:pt x="1242" y="593"/>
                </a:lnTo>
                <a:lnTo>
                  <a:pt x="1244" y="595"/>
                </a:lnTo>
                <a:lnTo>
                  <a:pt x="1244" y="597"/>
                </a:lnTo>
                <a:lnTo>
                  <a:pt x="1244" y="599"/>
                </a:lnTo>
                <a:lnTo>
                  <a:pt x="1244" y="601"/>
                </a:lnTo>
                <a:lnTo>
                  <a:pt x="1244" y="602"/>
                </a:lnTo>
                <a:lnTo>
                  <a:pt x="1242" y="602"/>
                </a:lnTo>
                <a:lnTo>
                  <a:pt x="1242" y="604"/>
                </a:lnTo>
                <a:lnTo>
                  <a:pt x="1244" y="606"/>
                </a:lnTo>
                <a:lnTo>
                  <a:pt x="1246" y="608"/>
                </a:lnTo>
                <a:lnTo>
                  <a:pt x="1246" y="610"/>
                </a:lnTo>
                <a:lnTo>
                  <a:pt x="1248" y="610"/>
                </a:lnTo>
                <a:lnTo>
                  <a:pt x="1248" y="610"/>
                </a:lnTo>
                <a:lnTo>
                  <a:pt x="1248" y="612"/>
                </a:lnTo>
                <a:lnTo>
                  <a:pt x="1248" y="614"/>
                </a:lnTo>
                <a:lnTo>
                  <a:pt x="1248" y="616"/>
                </a:lnTo>
                <a:lnTo>
                  <a:pt x="1249" y="617"/>
                </a:lnTo>
                <a:lnTo>
                  <a:pt x="1251" y="619"/>
                </a:lnTo>
                <a:lnTo>
                  <a:pt x="1249" y="621"/>
                </a:lnTo>
                <a:lnTo>
                  <a:pt x="1249" y="623"/>
                </a:lnTo>
                <a:lnTo>
                  <a:pt x="1248" y="623"/>
                </a:lnTo>
                <a:lnTo>
                  <a:pt x="1248" y="625"/>
                </a:lnTo>
                <a:lnTo>
                  <a:pt x="1248" y="627"/>
                </a:lnTo>
                <a:lnTo>
                  <a:pt x="1246" y="629"/>
                </a:lnTo>
                <a:lnTo>
                  <a:pt x="1248" y="631"/>
                </a:lnTo>
                <a:lnTo>
                  <a:pt x="1248" y="632"/>
                </a:lnTo>
                <a:lnTo>
                  <a:pt x="1246" y="634"/>
                </a:lnTo>
                <a:lnTo>
                  <a:pt x="1248" y="636"/>
                </a:lnTo>
                <a:lnTo>
                  <a:pt x="1249" y="638"/>
                </a:lnTo>
                <a:lnTo>
                  <a:pt x="1251" y="638"/>
                </a:lnTo>
                <a:lnTo>
                  <a:pt x="1251" y="640"/>
                </a:lnTo>
                <a:lnTo>
                  <a:pt x="1251" y="642"/>
                </a:lnTo>
                <a:lnTo>
                  <a:pt x="1251" y="644"/>
                </a:lnTo>
                <a:lnTo>
                  <a:pt x="1251" y="646"/>
                </a:lnTo>
                <a:lnTo>
                  <a:pt x="1251" y="647"/>
                </a:lnTo>
                <a:lnTo>
                  <a:pt x="1249" y="649"/>
                </a:lnTo>
                <a:lnTo>
                  <a:pt x="1249" y="651"/>
                </a:lnTo>
                <a:lnTo>
                  <a:pt x="1249" y="653"/>
                </a:lnTo>
                <a:lnTo>
                  <a:pt x="1249" y="655"/>
                </a:lnTo>
                <a:lnTo>
                  <a:pt x="1249" y="655"/>
                </a:lnTo>
                <a:lnTo>
                  <a:pt x="1251" y="655"/>
                </a:lnTo>
                <a:lnTo>
                  <a:pt x="1253" y="657"/>
                </a:lnTo>
                <a:lnTo>
                  <a:pt x="1251" y="659"/>
                </a:lnTo>
                <a:lnTo>
                  <a:pt x="1251" y="661"/>
                </a:lnTo>
                <a:lnTo>
                  <a:pt x="1251" y="662"/>
                </a:lnTo>
                <a:lnTo>
                  <a:pt x="1253" y="664"/>
                </a:lnTo>
                <a:lnTo>
                  <a:pt x="1253" y="666"/>
                </a:lnTo>
                <a:lnTo>
                  <a:pt x="1253" y="668"/>
                </a:lnTo>
                <a:lnTo>
                  <a:pt x="1255" y="670"/>
                </a:lnTo>
                <a:lnTo>
                  <a:pt x="1255" y="672"/>
                </a:lnTo>
                <a:lnTo>
                  <a:pt x="1257" y="672"/>
                </a:lnTo>
                <a:lnTo>
                  <a:pt x="1259" y="674"/>
                </a:lnTo>
                <a:lnTo>
                  <a:pt x="1259" y="676"/>
                </a:lnTo>
                <a:lnTo>
                  <a:pt x="1259" y="677"/>
                </a:lnTo>
                <a:lnTo>
                  <a:pt x="1259" y="679"/>
                </a:lnTo>
                <a:lnTo>
                  <a:pt x="1259" y="681"/>
                </a:lnTo>
                <a:lnTo>
                  <a:pt x="1259" y="683"/>
                </a:lnTo>
                <a:lnTo>
                  <a:pt x="1261" y="685"/>
                </a:lnTo>
                <a:lnTo>
                  <a:pt x="1263" y="685"/>
                </a:lnTo>
                <a:lnTo>
                  <a:pt x="1263" y="687"/>
                </a:lnTo>
                <a:lnTo>
                  <a:pt x="1263" y="689"/>
                </a:lnTo>
                <a:lnTo>
                  <a:pt x="1263" y="691"/>
                </a:lnTo>
                <a:lnTo>
                  <a:pt x="1263" y="692"/>
                </a:lnTo>
                <a:lnTo>
                  <a:pt x="1263" y="694"/>
                </a:lnTo>
                <a:lnTo>
                  <a:pt x="1263" y="696"/>
                </a:lnTo>
                <a:lnTo>
                  <a:pt x="1263" y="700"/>
                </a:lnTo>
                <a:lnTo>
                  <a:pt x="1263" y="700"/>
                </a:lnTo>
                <a:lnTo>
                  <a:pt x="1263" y="702"/>
                </a:lnTo>
                <a:lnTo>
                  <a:pt x="1263" y="704"/>
                </a:lnTo>
                <a:lnTo>
                  <a:pt x="1263" y="706"/>
                </a:lnTo>
                <a:lnTo>
                  <a:pt x="1263" y="706"/>
                </a:lnTo>
                <a:lnTo>
                  <a:pt x="1264" y="707"/>
                </a:lnTo>
                <a:lnTo>
                  <a:pt x="1266" y="707"/>
                </a:lnTo>
                <a:lnTo>
                  <a:pt x="1266" y="709"/>
                </a:lnTo>
                <a:lnTo>
                  <a:pt x="1268" y="709"/>
                </a:lnTo>
                <a:lnTo>
                  <a:pt x="1270" y="711"/>
                </a:lnTo>
                <a:lnTo>
                  <a:pt x="1270" y="713"/>
                </a:lnTo>
                <a:lnTo>
                  <a:pt x="1270" y="715"/>
                </a:lnTo>
                <a:lnTo>
                  <a:pt x="1268" y="715"/>
                </a:lnTo>
                <a:lnTo>
                  <a:pt x="1270" y="717"/>
                </a:lnTo>
                <a:lnTo>
                  <a:pt x="1270" y="719"/>
                </a:lnTo>
                <a:lnTo>
                  <a:pt x="1270" y="721"/>
                </a:lnTo>
                <a:lnTo>
                  <a:pt x="1268" y="722"/>
                </a:lnTo>
                <a:lnTo>
                  <a:pt x="1270" y="724"/>
                </a:lnTo>
                <a:lnTo>
                  <a:pt x="1270" y="726"/>
                </a:lnTo>
                <a:lnTo>
                  <a:pt x="1272" y="726"/>
                </a:lnTo>
                <a:lnTo>
                  <a:pt x="1270" y="728"/>
                </a:lnTo>
                <a:lnTo>
                  <a:pt x="1270" y="730"/>
                </a:lnTo>
                <a:lnTo>
                  <a:pt x="1272" y="732"/>
                </a:lnTo>
                <a:lnTo>
                  <a:pt x="1274" y="734"/>
                </a:lnTo>
                <a:lnTo>
                  <a:pt x="1276" y="734"/>
                </a:lnTo>
                <a:lnTo>
                  <a:pt x="1276" y="736"/>
                </a:lnTo>
                <a:lnTo>
                  <a:pt x="1274" y="749"/>
                </a:lnTo>
                <a:lnTo>
                  <a:pt x="1272" y="749"/>
                </a:lnTo>
                <a:lnTo>
                  <a:pt x="1270" y="749"/>
                </a:lnTo>
                <a:lnTo>
                  <a:pt x="1268" y="749"/>
                </a:lnTo>
                <a:lnTo>
                  <a:pt x="1264" y="749"/>
                </a:lnTo>
                <a:lnTo>
                  <a:pt x="1263" y="749"/>
                </a:lnTo>
                <a:lnTo>
                  <a:pt x="1263" y="749"/>
                </a:lnTo>
                <a:lnTo>
                  <a:pt x="1261" y="749"/>
                </a:lnTo>
                <a:lnTo>
                  <a:pt x="1259" y="749"/>
                </a:lnTo>
                <a:lnTo>
                  <a:pt x="1255" y="749"/>
                </a:lnTo>
                <a:lnTo>
                  <a:pt x="1253" y="749"/>
                </a:lnTo>
                <a:lnTo>
                  <a:pt x="1253" y="751"/>
                </a:lnTo>
                <a:lnTo>
                  <a:pt x="1251" y="751"/>
                </a:lnTo>
                <a:lnTo>
                  <a:pt x="1249" y="752"/>
                </a:lnTo>
                <a:lnTo>
                  <a:pt x="1248" y="752"/>
                </a:lnTo>
                <a:lnTo>
                  <a:pt x="1246" y="754"/>
                </a:lnTo>
                <a:lnTo>
                  <a:pt x="1244" y="756"/>
                </a:lnTo>
                <a:lnTo>
                  <a:pt x="1242" y="756"/>
                </a:lnTo>
                <a:lnTo>
                  <a:pt x="1240" y="756"/>
                </a:lnTo>
                <a:lnTo>
                  <a:pt x="1238" y="756"/>
                </a:lnTo>
                <a:lnTo>
                  <a:pt x="1236" y="756"/>
                </a:lnTo>
                <a:lnTo>
                  <a:pt x="1234" y="754"/>
                </a:lnTo>
                <a:lnTo>
                  <a:pt x="1233" y="754"/>
                </a:lnTo>
                <a:lnTo>
                  <a:pt x="1229" y="756"/>
                </a:lnTo>
                <a:lnTo>
                  <a:pt x="1227" y="756"/>
                </a:lnTo>
                <a:lnTo>
                  <a:pt x="1225" y="756"/>
                </a:lnTo>
                <a:lnTo>
                  <a:pt x="1223" y="758"/>
                </a:lnTo>
                <a:lnTo>
                  <a:pt x="1221" y="758"/>
                </a:lnTo>
                <a:lnTo>
                  <a:pt x="1219" y="758"/>
                </a:lnTo>
                <a:lnTo>
                  <a:pt x="1218" y="760"/>
                </a:lnTo>
                <a:lnTo>
                  <a:pt x="1216" y="760"/>
                </a:lnTo>
                <a:lnTo>
                  <a:pt x="1216" y="762"/>
                </a:lnTo>
                <a:lnTo>
                  <a:pt x="1216" y="762"/>
                </a:lnTo>
                <a:lnTo>
                  <a:pt x="1214" y="764"/>
                </a:lnTo>
                <a:lnTo>
                  <a:pt x="1212" y="764"/>
                </a:lnTo>
                <a:lnTo>
                  <a:pt x="1210" y="764"/>
                </a:lnTo>
                <a:lnTo>
                  <a:pt x="1208" y="766"/>
                </a:lnTo>
                <a:lnTo>
                  <a:pt x="1206" y="766"/>
                </a:lnTo>
                <a:lnTo>
                  <a:pt x="1206" y="767"/>
                </a:lnTo>
                <a:lnTo>
                  <a:pt x="1204" y="769"/>
                </a:lnTo>
                <a:lnTo>
                  <a:pt x="1203" y="769"/>
                </a:lnTo>
                <a:lnTo>
                  <a:pt x="1201" y="771"/>
                </a:lnTo>
                <a:lnTo>
                  <a:pt x="1199" y="771"/>
                </a:lnTo>
                <a:lnTo>
                  <a:pt x="1199" y="773"/>
                </a:lnTo>
                <a:lnTo>
                  <a:pt x="1197" y="773"/>
                </a:lnTo>
                <a:lnTo>
                  <a:pt x="1195" y="775"/>
                </a:lnTo>
                <a:lnTo>
                  <a:pt x="1195" y="777"/>
                </a:lnTo>
                <a:lnTo>
                  <a:pt x="1193" y="779"/>
                </a:lnTo>
                <a:lnTo>
                  <a:pt x="1193" y="781"/>
                </a:lnTo>
                <a:lnTo>
                  <a:pt x="1193" y="782"/>
                </a:lnTo>
                <a:lnTo>
                  <a:pt x="1193" y="784"/>
                </a:lnTo>
                <a:lnTo>
                  <a:pt x="1191" y="786"/>
                </a:lnTo>
                <a:lnTo>
                  <a:pt x="1191" y="788"/>
                </a:lnTo>
                <a:lnTo>
                  <a:pt x="1191" y="788"/>
                </a:lnTo>
                <a:lnTo>
                  <a:pt x="1191" y="790"/>
                </a:lnTo>
                <a:lnTo>
                  <a:pt x="1191" y="794"/>
                </a:lnTo>
                <a:lnTo>
                  <a:pt x="1189" y="796"/>
                </a:lnTo>
                <a:lnTo>
                  <a:pt x="1188" y="798"/>
                </a:lnTo>
                <a:lnTo>
                  <a:pt x="1188" y="799"/>
                </a:lnTo>
                <a:lnTo>
                  <a:pt x="1188" y="801"/>
                </a:lnTo>
                <a:lnTo>
                  <a:pt x="1188" y="803"/>
                </a:lnTo>
                <a:lnTo>
                  <a:pt x="1188" y="805"/>
                </a:lnTo>
                <a:lnTo>
                  <a:pt x="1188" y="807"/>
                </a:lnTo>
                <a:lnTo>
                  <a:pt x="1186" y="809"/>
                </a:lnTo>
                <a:lnTo>
                  <a:pt x="1184" y="811"/>
                </a:lnTo>
                <a:lnTo>
                  <a:pt x="1182" y="813"/>
                </a:lnTo>
                <a:lnTo>
                  <a:pt x="1180" y="814"/>
                </a:lnTo>
                <a:lnTo>
                  <a:pt x="1178" y="814"/>
                </a:lnTo>
                <a:lnTo>
                  <a:pt x="1178" y="816"/>
                </a:lnTo>
                <a:lnTo>
                  <a:pt x="1178" y="818"/>
                </a:lnTo>
                <a:lnTo>
                  <a:pt x="1176" y="820"/>
                </a:lnTo>
                <a:lnTo>
                  <a:pt x="1176" y="822"/>
                </a:lnTo>
                <a:lnTo>
                  <a:pt x="1176" y="824"/>
                </a:lnTo>
                <a:lnTo>
                  <a:pt x="1176" y="826"/>
                </a:lnTo>
                <a:lnTo>
                  <a:pt x="1174" y="828"/>
                </a:lnTo>
                <a:lnTo>
                  <a:pt x="1174" y="829"/>
                </a:lnTo>
                <a:lnTo>
                  <a:pt x="1174" y="831"/>
                </a:lnTo>
                <a:lnTo>
                  <a:pt x="1174" y="833"/>
                </a:lnTo>
                <a:lnTo>
                  <a:pt x="1176" y="833"/>
                </a:lnTo>
                <a:lnTo>
                  <a:pt x="1178" y="835"/>
                </a:lnTo>
                <a:lnTo>
                  <a:pt x="1178" y="837"/>
                </a:lnTo>
                <a:lnTo>
                  <a:pt x="1180" y="839"/>
                </a:lnTo>
                <a:lnTo>
                  <a:pt x="1180" y="841"/>
                </a:lnTo>
                <a:lnTo>
                  <a:pt x="1178" y="843"/>
                </a:lnTo>
                <a:lnTo>
                  <a:pt x="1178" y="844"/>
                </a:lnTo>
                <a:lnTo>
                  <a:pt x="1178" y="846"/>
                </a:lnTo>
                <a:lnTo>
                  <a:pt x="1176" y="848"/>
                </a:lnTo>
                <a:lnTo>
                  <a:pt x="1176" y="850"/>
                </a:lnTo>
                <a:lnTo>
                  <a:pt x="1174" y="850"/>
                </a:lnTo>
                <a:lnTo>
                  <a:pt x="1173" y="852"/>
                </a:lnTo>
                <a:lnTo>
                  <a:pt x="1173" y="854"/>
                </a:lnTo>
                <a:lnTo>
                  <a:pt x="1171" y="854"/>
                </a:lnTo>
                <a:lnTo>
                  <a:pt x="1171" y="856"/>
                </a:lnTo>
                <a:lnTo>
                  <a:pt x="1169" y="858"/>
                </a:lnTo>
                <a:lnTo>
                  <a:pt x="1167" y="858"/>
                </a:lnTo>
                <a:lnTo>
                  <a:pt x="1167" y="859"/>
                </a:lnTo>
                <a:lnTo>
                  <a:pt x="1165" y="859"/>
                </a:lnTo>
                <a:lnTo>
                  <a:pt x="1163" y="859"/>
                </a:lnTo>
                <a:lnTo>
                  <a:pt x="1161" y="861"/>
                </a:lnTo>
                <a:lnTo>
                  <a:pt x="1159" y="861"/>
                </a:lnTo>
                <a:lnTo>
                  <a:pt x="1158" y="861"/>
                </a:lnTo>
                <a:lnTo>
                  <a:pt x="1156" y="863"/>
                </a:lnTo>
                <a:lnTo>
                  <a:pt x="1154" y="863"/>
                </a:lnTo>
                <a:lnTo>
                  <a:pt x="1152" y="863"/>
                </a:lnTo>
                <a:lnTo>
                  <a:pt x="1150" y="865"/>
                </a:lnTo>
                <a:lnTo>
                  <a:pt x="1148" y="865"/>
                </a:lnTo>
                <a:lnTo>
                  <a:pt x="1146" y="865"/>
                </a:lnTo>
                <a:lnTo>
                  <a:pt x="1144" y="867"/>
                </a:lnTo>
                <a:lnTo>
                  <a:pt x="1143" y="867"/>
                </a:lnTo>
                <a:lnTo>
                  <a:pt x="1141" y="869"/>
                </a:lnTo>
                <a:lnTo>
                  <a:pt x="1139" y="869"/>
                </a:lnTo>
                <a:lnTo>
                  <a:pt x="1137" y="869"/>
                </a:lnTo>
                <a:lnTo>
                  <a:pt x="1137" y="871"/>
                </a:lnTo>
                <a:lnTo>
                  <a:pt x="1135" y="871"/>
                </a:lnTo>
                <a:lnTo>
                  <a:pt x="1133" y="873"/>
                </a:lnTo>
                <a:lnTo>
                  <a:pt x="1131" y="874"/>
                </a:lnTo>
                <a:lnTo>
                  <a:pt x="1129" y="876"/>
                </a:lnTo>
                <a:lnTo>
                  <a:pt x="1129" y="878"/>
                </a:lnTo>
                <a:lnTo>
                  <a:pt x="1128" y="878"/>
                </a:lnTo>
                <a:lnTo>
                  <a:pt x="1128" y="880"/>
                </a:lnTo>
                <a:lnTo>
                  <a:pt x="1126" y="880"/>
                </a:lnTo>
                <a:lnTo>
                  <a:pt x="1126" y="882"/>
                </a:lnTo>
                <a:lnTo>
                  <a:pt x="1124" y="884"/>
                </a:lnTo>
                <a:lnTo>
                  <a:pt x="1122" y="884"/>
                </a:lnTo>
                <a:lnTo>
                  <a:pt x="1120" y="886"/>
                </a:lnTo>
                <a:lnTo>
                  <a:pt x="1120" y="886"/>
                </a:lnTo>
                <a:lnTo>
                  <a:pt x="1118" y="888"/>
                </a:lnTo>
                <a:lnTo>
                  <a:pt x="1116" y="888"/>
                </a:lnTo>
                <a:lnTo>
                  <a:pt x="1114" y="888"/>
                </a:lnTo>
                <a:lnTo>
                  <a:pt x="1113" y="888"/>
                </a:lnTo>
                <a:lnTo>
                  <a:pt x="1111" y="888"/>
                </a:lnTo>
                <a:lnTo>
                  <a:pt x="1107" y="888"/>
                </a:lnTo>
                <a:lnTo>
                  <a:pt x="1105" y="888"/>
                </a:lnTo>
                <a:lnTo>
                  <a:pt x="1103" y="888"/>
                </a:lnTo>
                <a:lnTo>
                  <a:pt x="1101" y="888"/>
                </a:lnTo>
                <a:lnTo>
                  <a:pt x="1099" y="886"/>
                </a:lnTo>
                <a:lnTo>
                  <a:pt x="1098" y="886"/>
                </a:lnTo>
                <a:lnTo>
                  <a:pt x="1096" y="886"/>
                </a:lnTo>
                <a:lnTo>
                  <a:pt x="1094" y="886"/>
                </a:lnTo>
                <a:lnTo>
                  <a:pt x="1092" y="886"/>
                </a:lnTo>
                <a:lnTo>
                  <a:pt x="1088" y="888"/>
                </a:lnTo>
                <a:lnTo>
                  <a:pt x="1086" y="888"/>
                </a:lnTo>
                <a:lnTo>
                  <a:pt x="1084" y="889"/>
                </a:lnTo>
                <a:lnTo>
                  <a:pt x="1083" y="889"/>
                </a:lnTo>
                <a:lnTo>
                  <a:pt x="1081" y="891"/>
                </a:lnTo>
                <a:lnTo>
                  <a:pt x="1079" y="891"/>
                </a:lnTo>
                <a:lnTo>
                  <a:pt x="1077" y="893"/>
                </a:lnTo>
                <a:lnTo>
                  <a:pt x="1075" y="893"/>
                </a:lnTo>
                <a:lnTo>
                  <a:pt x="1073" y="893"/>
                </a:lnTo>
                <a:lnTo>
                  <a:pt x="1073" y="895"/>
                </a:lnTo>
                <a:lnTo>
                  <a:pt x="1071" y="895"/>
                </a:lnTo>
                <a:lnTo>
                  <a:pt x="1069" y="897"/>
                </a:lnTo>
                <a:lnTo>
                  <a:pt x="1067" y="899"/>
                </a:lnTo>
                <a:lnTo>
                  <a:pt x="1066" y="899"/>
                </a:lnTo>
                <a:lnTo>
                  <a:pt x="1064" y="901"/>
                </a:lnTo>
                <a:lnTo>
                  <a:pt x="1064" y="903"/>
                </a:lnTo>
                <a:lnTo>
                  <a:pt x="1062" y="903"/>
                </a:lnTo>
                <a:lnTo>
                  <a:pt x="1060" y="904"/>
                </a:lnTo>
                <a:lnTo>
                  <a:pt x="1060" y="906"/>
                </a:lnTo>
                <a:lnTo>
                  <a:pt x="1058" y="908"/>
                </a:lnTo>
                <a:lnTo>
                  <a:pt x="1058" y="910"/>
                </a:lnTo>
                <a:lnTo>
                  <a:pt x="1056" y="910"/>
                </a:lnTo>
                <a:lnTo>
                  <a:pt x="1056" y="912"/>
                </a:lnTo>
                <a:lnTo>
                  <a:pt x="1054" y="914"/>
                </a:lnTo>
                <a:lnTo>
                  <a:pt x="1054" y="916"/>
                </a:lnTo>
                <a:lnTo>
                  <a:pt x="1052" y="916"/>
                </a:lnTo>
                <a:lnTo>
                  <a:pt x="1051" y="918"/>
                </a:lnTo>
                <a:lnTo>
                  <a:pt x="1049" y="919"/>
                </a:lnTo>
                <a:lnTo>
                  <a:pt x="1047" y="919"/>
                </a:lnTo>
                <a:lnTo>
                  <a:pt x="1045" y="919"/>
                </a:lnTo>
                <a:lnTo>
                  <a:pt x="1043" y="918"/>
                </a:lnTo>
                <a:lnTo>
                  <a:pt x="1041" y="918"/>
                </a:lnTo>
                <a:lnTo>
                  <a:pt x="1039" y="918"/>
                </a:lnTo>
                <a:lnTo>
                  <a:pt x="1036" y="918"/>
                </a:lnTo>
                <a:lnTo>
                  <a:pt x="1034" y="918"/>
                </a:lnTo>
                <a:lnTo>
                  <a:pt x="1032" y="918"/>
                </a:lnTo>
                <a:lnTo>
                  <a:pt x="1028" y="918"/>
                </a:lnTo>
                <a:lnTo>
                  <a:pt x="1026" y="918"/>
                </a:lnTo>
                <a:lnTo>
                  <a:pt x="1024" y="918"/>
                </a:lnTo>
                <a:lnTo>
                  <a:pt x="1024" y="916"/>
                </a:lnTo>
                <a:lnTo>
                  <a:pt x="1022" y="916"/>
                </a:lnTo>
                <a:lnTo>
                  <a:pt x="1021" y="916"/>
                </a:lnTo>
                <a:lnTo>
                  <a:pt x="1019" y="914"/>
                </a:lnTo>
                <a:lnTo>
                  <a:pt x="1019" y="912"/>
                </a:lnTo>
                <a:lnTo>
                  <a:pt x="1017" y="912"/>
                </a:lnTo>
                <a:lnTo>
                  <a:pt x="1015" y="910"/>
                </a:lnTo>
                <a:lnTo>
                  <a:pt x="1015" y="908"/>
                </a:lnTo>
                <a:lnTo>
                  <a:pt x="1013" y="908"/>
                </a:lnTo>
                <a:lnTo>
                  <a:pt x="1011" y="906"/>
                </a:lnTo>
                <a:lnTo>
                  <a:pt x="1011" y="904"/>
                </a:lnTo>
                <a:lnTo>
                  <a:pt x="1009" y="904"/>
                </a:lnTo>
                <a:lnTo>
                  <a:pt x="1007" y="903"/>
                </a:lnTo>
                <a:lnTo>
                  <a:pt x="1006" y="903"/>
                </a:lnTo>
                <a:lnTo>
                  <a:pt x="1002" y="903"/>
                </a:lnTo>
                <a:lnTo>
                  <a:pt x="1000" y="903"/>
                </a:lnTo>
                <a:lnTo>
                  <a:pt x="998" y="904"/>
                </a:lnTo>
                <a:lnTo>
                  <a:pt x="996" y="904"/>
                </a:lnTo>
                <a:lnTo>
                  <a:pt x="996" y="906"/>
                </a:lnTo>
                <a:lnTo>
                  <a:pt x="994" y="906"/>
                </a:lnTo>
                <a:lnTo>
                  <a:pt x="992" y="908"/>
                </a:lnTo>
                <a:lnTo>
                  <a:pt x="991" y="908"/>
                </a:lnTo>
                <a:lnTo>
                  <a:pt x="989" y="910"/>
                </a:lnTo>
                <a:lnTo>
                  <a:pt x="987" y="910"/>
                </a:lnTo>
                <a:lnTo>
                  <a:pt x="985" y="910"/>
                </a:lnTo>
                <a:lnTo>
                  <a:pt x="981" y="910"/>
                </a:lnTo>
                <a:lnTo>
                  <a:pt x="979" y="910"/>
                </a:lnTo>
                <a:lnTo>
                  <a:pt x="977" y="910"/>
                </a:lnTo>
                <a:lnTo>
                  <a:pt x="977" y="908"/>
                </a:lnTo>
                <a:lnTo>
                  <a:pt x="976" y="908"/>
                </a:lnTo>
                <a:lnTo>
                  <a:pt x="974" y="908"/>
                </a:lnTo>
                <a:lnTo>
                  <a:pt x="972" y="908"/>
                </a:lnTo>
                <a:lnTo>
                  <a:pt x="970" y="906"/>
                </a:lnTo>
                <a:lnTo>
                  <a:pt x="968" y="906"/>
                </a:lnTo>
                <a:lnTo>
                  <a:pt x="966" y="904"/>
                </a:lnTo>
                <a:lnTo>
                  <a:pt x="964" y="904"/>
                </a:lnTo>
                <a:lnTo>
                  <a:pt x="962" y="904"/>
                </a:lnTo>
                <a:lnTo>
                  <a:pt x="961" y="904"/>
                </a:lnTo>
                <a:lnTo>
                  <a:pt x="959" y="904"/>
                </a:lnTo>
                <a:lnTo>
                  <a:pt x="955" y="904"/>
                </a:lnTo>
                <a:lnTo>
                  <a:pt x="953" y="904"/>
                </a:lnTo>
                <a:lnTo>
                  <a:pt x="951" y="904"/>
                </a:lnTo>
                <a:lnTo>
                  <a:pt x="949" y="904"/>
                </a:lnTo>
                <a:lnTo>
                  <a:pt x="947" y="903"/>
                </a:lnTo>
                <a:lnTo>
                  <a:pt x="946" y="903"/>
                </a:lnTo>
                <a:lnTo>
                  <a:pt x="944" y="903"/>
                </a:lnTo>
                <a:lnTo>
                  <a:pt x="942" y="901"/>
                </a:lnTo>
                <a:lnTo>
                  <a:pt x="940" y="901"/>
                </a:lnTo>
                <a:lnTo>
                  <a:pt x="938" y="901"/>
                </a:lnTo>
                <a:lnTo>
                  <a:pt x="936" y="901"/>
                </a:lnTo>
                <a:lnTo>
                  <a:pt x="934" y="901"/>
                </a:lnTo>
                <a:lnTo>
                  <a:pt x="932" y="899"/>
                </a:lnTo>
                <a:lnTo>
                  <a:pt x="931" y="899"/>
                </a:lnTo>
                <a:lnTo>
                  <a:pt x="929" y="899"/>
                </a:lnTo>
                <a:lnTo>
                  <a:pt x="927" y="897"/>
                </a:lnTo>
                <a:lnTo>
                  <a:pt x="925" y="897"/>
                </a:lnTo>
                <a:lnTo>
                  <a:pt x="923" y="897"/>
                </a:lnTo>
                <a:lnTo>
                  <a:pt x="921" y="895"/>
                </a:lnTo>
                <a:lnTo>
                  <a:pt x="919" y="893"/>
                </a:lnTo>
                <a:lnTo>
                  <a:pt x="917" y="893"/>
                </a:lnTo>
                <a:lnTo>
                  <a:pt x="917" y="891"/>
                </a:lnTo>
                <a:lnTo>
                  <a:pt x="916" y="891"/>
                </a:lnTo>
                <a:lnTo>
                  <a:pt x="914" y="889"/>
                </a:lnTo>
                <a:lnTo>
                  <a:pt x="912" y="888"/>
                </a:lnTo>
                <a:lnTo>
                  <a:pt x="910" y="886"/>
                </a:lnTo>
                <a:lnTo>
                  <a:pt x="910" y="884"/>
                </a:lnTo>
                <a:lnTo>
                  <a:pt x="908" y="884"/>
                </a:lnTo>
                <a:lnTo>
                  <a:pt x="908" y="882"/>
                </a:lnTo>
                <a:lnTo>
                  <a:pt x="906" y="880"/>
                </a:lnTo>
                <a:lnTo>
                  <a:pt x="904" y="878"/>
                </a:lnTo>
                <a:lnTo>
                  <a:pt x="902" y="878"/>
                </a:lnTo>
                <a:lnTo>
                  <a:pt x="902" y="876"/>
                </a:lnTo>
                <a:lnTo>
                  <a:pt x="901" y="876"/>
                </a:lnTo>
                <a:lnTo>
                  <a:pt x="899" y="874"/>
                </a:lnTo>
                <a:lnTo>
                  <a:pt x="899" y="873"/>
                </a:lnTo>
                <a:lnTo>
                  <a:pt x="897" y="871"/>
                </a:lnTo>
                <a:lnTo>
                  <a:pt x="897" y="869"/>
                </a:lnTo>
                <a:lnTo>
                  <a:pt x="895" y="867"/>
                </a:lnTo>
                <a:lnTo>
                  <a:pt x="895" y="865"/>
                </a:lnTo>
                <a:lnTo>
                  <a:pt x="893" y="865"/>
                </a:lnTo>
                <a:lnTo>
                  <a:pt x="893" y="863"/>
                </a:lnTo>
                <a:lnTo>
                  <a:pt x="891" y="861"/>
                </a:lnTo>
                <a:lnTo>
                  <a:pt x="889" y="859"/>
                </a:lnTo>
                <a:lnTo>
                  <a:pt x="889" y="861"/>
                </a:lnTo>
                <a:lnTo>
                  <a:pt x="887" y="861"/>
                </a:lnTo>
                <a:lnTo>
                  <a:pt x="886" y="863"/>
                </a:lnTo>
                <a:lnTo>
                  <a:pt x="886" y="865"/>
                </a:lnTo>
                <a:lnTo>
                  <a:pt x="886" y="867"/>
                </a:lnTo>
                <a:lnTo>
                  <a:pt x="884" y="869"/>
                </a:lnTo>
                <a:lnTo>
                  <a:pt x="882" y="869"/>
                </a:lnTo>
                <a:lnTo>
                  <a:pt x="882" y="869"/>
                </a:lnTo>
                <a:lnTo>
                  <a:pt x="880" y="869"/>
                </a:lnTo>
                <a:lnTo>
                  <a:pt x="878" y="869"/>
                </a:lnTo>
                <a:lnTo>
                  <a:pt x="874" y="869"/>
                </a:lnTo>
                <a:lnTo>
                  <a:pt x="872" y="871"/>
                </a:lnTo>
                <a:lnTo>
                  <a:pt x="871" y="871"/>
                </a:lnTo>
                <a:lnTo>
                  <a:pt x="869" y="871"/>
                </a:lnTo>
                <a:lnTo>
                  <a:pt x="867" y="869"/>
                </a:lnTo>
                <a:lnTo>
                  <a:pt x="865" y="869"/>
                </a:lnTo>
                <a:lnTo>
                  <a:pt x="863" y="869"/>
                </a:lnTo>
                <a:lnTo>
                  <a:pt x="861" y="869"/>
                </a:lnTo>
                <a:lnTo>
                  <a:pt x="859" y="869"/>
                </a:lnTo>
                <a:lnTo>
                  <a:pt x="856" y="871"/>
                </a:lnTo>
                <a:lnTo>
                  <a:pt x="854" y="869"/>
                </a:lnTo>
                <a:lnTo>
                  <a:pt x="852" y="869"/>
                </a:lnTo>
                <a:lnTo>
                  <a:pt x="850" y="869"/>
                </a:lnTo>
                <a:lnTo>
                  <a:pt x="848" y="871"/>
                </a:lnTo>
                <a:lnTo>
                  <a:pt x="846" y="871"/>
                </a:lnTo>
                <a:lnTo>
                  <a:pt x="844" y="871"/>
                </a:lnTo>
                <a:lnTo>
                  <a:pt x="842" y="871"/>
                </a:lnTo>
                <a:lnTo>
                  <a:pt x="841" y="869"/>
                </a:lnTo>
                <a:lnTo>
                  <a:pt x="839" y="869"/>
                </a:lnTo>
                <a:lnTo>
                  <a:pt x="837" y="867"/>
                </a:lnTo>
                <a:lnTo>
                  <a:pt x="835" y="867"/>
                </a:lnTo>
                <a:lnTo>
                  <a:pt x="835" y="865"/>
                </a:lnTo>
                <a:lnTo>
                  <a:pt x="835" y="865"/>
                </a:lnTo>
                <a:lnTo>
                  <a:pt x="833" y="863"/>
                </a:lnTo>
                <a:lnTo>
                  <a:pt x="833" y="861"/>
                </a:lnTo>
                <a:lnTo>
                  <a:pt x="829" y="861"/>
                </a:lnTo>
                <a:lnTo>
                  <a:pt x="827" y="861"/>
                </a:lnTo>
                <a:lnTo>
                  <a:pt x="826" y="863"/>
                </a:lnTo>
                <a:lnTo>
                  <a:pt x="824" y="861"/>
                </a:lnTo>
                <a:lnTo>
                  <a:pt x="822" y="861"/>
                </a:lnTo>
                <a:lnTo>
                  <a:pt x="820" y="861"/>
                </a:lnTo>
                <a:lnTo>
                  <a:pt x="818" y="861"/>
                </a:lnTo>
                <a:lnTo>
                  <a:pt x="816" y="863"/>
                </a:lnTo>
                <a:lnTo>
                  <a:pt x="814" y="865"/>
                </a:lnTo>
                <a:lnTo>
                  <a:pt x="812" y="867"/>
                </a:lnTo>
                <a:lnTo>
                  <a:pt x="811" y="867"/>
                </a:lnTo>
                <a:lnTo>
                  <a:pt x="811" y="869"/>
                </a:lnTo>
                <a:lnTo>
                  <a:pt x="809" y="871"/>
                </a:lnTo>
                <a:lnTo>
                  <a:pt x="809" y="873"/>
                </a:lnTo>
                <a:lnTo>
                  <a:pt x="807" y="873"/>
                </a:lnTo>
                <a:lnTo>
                  <a:pt x="807" y="874"/>
                </a:lnTo>
                <a:lnTo>
                  <a:pt x="805" y="876"/>
                </a:lnTo>
                <a:lnTo>
                  <a:pt x="805" y="878"/>
                </a:lnTo>
                <a:lnTo>
                  <a:pt x="803" y="878"/>
                </a:lnTo>
                <a:lnTo>
                  <a:pt x="801" y="880"/>
                </a:lnTo>
                <a:lnTo>
                  <a:pt x="799" y="882"/>
                </a:lnTo>
                <a:lnTo>
                  <a:pt x="797" y="884"/>
                </a:lnTo>
                <a:lnTo>
                  <a:pt x="797" y="886"/>
                </a:lnTo>
                <a:lnTo>
                  <a:pt x="796" y="888"/>
                </a:lnTo>
                <a:lnTo>
                  <a:pt x="796" y="889"/>
                </a:lnTo>
                <a:lnTo>
                  <a:pt x="794" y="889"/>
                </a:lnTo>
                <a:lnTo>
                  <a:pt x="794" y="891"/>
                </a:lnTo>
                <a:lnTo>
                  <a:pt x="792" y="893"/>
                </a:lnTo>
                <a:lnTo>
                  <a:pt x="790" y="893"/>
                </a:lnTo>
                <a:lnTo>
                  <a:pt x="788" y="895"/>
                </a:lnTo>
                <a:lnTo>
                  <a:pt x="788" y="897"/>
                </a:lnTo>
                <a:lnTo>
                  <a:pt x="786" y="897"/>
                </a:lnTo>
                <a:lnTo>
                  <a:pt x="786" y="899"/>
                </a:lnTo>
                <a:lnTo>
                  <a:pt x="786" y="899"/>
                </a:lnTo>
                <a:lnTo>
                  <a:pt x="784" y="901"/>
                </a:lnTo>
                <a:lnTo>
                  <a:pt x="782" y="903"/>
                </a:lnTo>
                <a:lnTo>
                  <a:pt x="781" y="903"/>
                </a:lnTo>
                <a:lnTo>
                  <a:pt x="779" y="903"/>
                </a:lnTo>
                <a:lnTo>
                  <a:pt x="777" y="903"/>
                </a:lnTo>
                <a:lnTo>
                  <a:pt x="775" y="904"/>
                </a:lnTo>
                <a:lnTo>
                  <a:pt x="773" y="904"/>
                </a:lnTo>
                <a:lnTo>
                  <a:pt x="771" y="904"/>
                </a:lnTo>
                <a:lnTo>
                  <a:pt x="769" y="906"/>
                </a:lnTo>
                <a:lnTo>
                  <a:pt x="767" y="908"/>
                </a:lnTo>
                <a:lnTo>
                  <a:pt x="767" y="910"/>
                </a:lnTo>
                <a:lnTo>
                  <a:pt x="767" y="912"/>
                </a:lnTo>
                <a:lnTo>
                  <a:pt x="766" y="914"/>
                </a:lnTo>
                <a:lnTo>
                  <a:pt x="764" y="914"/>
                </a:lnTo>
                <a:lnTo>
                  <a:pt x="760" y="916"/>
                </a:lnTo>
                <a:lnTo>
                  <a:pt x="758" y="916"/>
                </a:lnTo>
                <a:lnTo>
                  <a:pt x="756" y="916"/>
                </a:lnTo>
                <a:lnTo>
                  <a:pt x="752" y="916"/>
                </a:lnTo>
                <a:lnTo>
                  <a:pt x="751" y="916"/>
                </a:lnTo>
                <a:lnTo>
                  <a:pt x="749" y="916"/>
                </a:lnTo>
                <a:lnTo>
                  <a:pt x="747" y="916"/>
                </a:lnTo>
                <a:lnTo>
                  <a:pt x="745" y="918"/>
                </a:lnTo>
                <a:lnTo>
                  <a:pt x="743" y="918"/>
                </a:lnTo>
                <a:lnTo>
                  <a:pt x="739" y="918"/>
                </a:lnTo>
                <a:lnTo>
                  <a:pt x="739" y="918"/>
                </a:lnTo>
                <a:lnTo>
                  <a:pt x="737" y="918"/>
                </a:lnTo>
                <a:lnTo>
                  <a:pt x="736" y="918"/>
                </a:lnTo>
                <a:lnTo>
                  <a:pt x="734" y="919"/>
                </a:lnTo>
                <a:lnTo>
                  <a:pt x="732" y="919"/>
                </a:lnTo>
                <a:lnTo>
                  <a:pt x="730" y="921"/>
                </a:lnTo>
                <a:lnTo>
                  <a:pt x="728" y="921"/>
                </a:lnTo>
                <a:lnTo>
                  <a:pt x="726" y="923"/>
                </a:lnTo>
                <a:lnTo>
                  <a:pt x="724" y="923"/>
                </a:lnTo>
                <a:lnTo>
                  <a:pt x="722" y="923"/>
                </a:lnTo>
                <a:lnTo>
                  <a:pt x="721" y="923"/>
                </a:lnTo>
                <a:lnTo>
                  <a:pt x="719" y="923"/>
                </a:lnTo>
                <a:lnTo>
                  <a:pt x="717" y="923"/>
                </a:lnTo>
                <a:lnTo>
                  <a:pt x="717" y="921"/>
                </a:lnTo>
                <a:lnTo>
                  <a:pt x="715" y="919"/>
                </a:lnTo>
                <a:lnTo>
                  <a:pt x="713" y="919"/>
                </a:lnTo>
                <a:lnTo>
                  <a:pt x="711" y="919"/>
                </a:lnTo>
                <a:lnTo>
                  <a:pt x="709" y="918"/>
                </a:lnTo>
                <a:lnTo>
                  <a:pt x="707" y="918"/>
                </a:lnTo>
                <a:lnTo>
                  <a:pt x="706" y="916"/>
                </a:lnTo>
                <a:lnTo>
                  <a:pt x="704" y="914"/>
                </a:lnTo>
                <a:lnTo>
                  <a:pt x="704" y="912"/>
                </a:lnTo>
                <a:lnTo>
                  <a:pt x="702" y="910"/>
                </a:lnTo>
                <a:lnTo>
                  <a:pt x="702" y="908"/>
                </a:lnTo>
                <a:lnTo>
                  <a:pt x="702" y="906"/>
                </a:lnTo>
                <a:lnTo>
                  <a:pt x="700" y="904"/>
                </a:lnTo>
                <a:lnTo>
                  <a:pt x="700" y="903"/>
                </a:lnTo>
                <a:lnTo>
                  <a:pt x="698" y="903"/>
                </a:lnTo>
                <a:lnTo>
                  <a:pt x="696" y="901"/>
                </a:lnTo>
                <a:lnTo>
                  <a:pt x="694" y="901"/>
                </a:lnTo>
                <a:lnTo>
                  <a:pt x="692" y="901"/>
                </a:lnTo>
                <a:lnTo>
                  <a:pt x="692" y="901"/>
                </a:lnTo>
                <a:lnTo>
                  <a:pt x="689" y="901"/>
                </a:lnTo>
                <a:lnTo>
                  <a:pt x="687" y="901"/>
                </a:lnTo>
                <a:lnTo>
                  <a:pt x="685" y="901"/>
                </a:lnTo>
                <a:lnTo>
                  <a:pt x="683" y="901"/>
                </a:lnTo>
                <a:lnTo>
                  <a:pt x="679" y="901"/>
                </a:lnTo>
                <a:lnTo>
                  <a:pt x="677" y="903"/>
                </a:lnTo>
                <a:lnTo>
                  <a:pt x="676" y="903"/>
                </a:lnTo>
                <a:lnTo>
                  <a:pt x="674" y="903"/>
                </a:lnTo>
                <a:lnTo>
                  <a:pt x="672" y="903"/>
                </a:lnTo>
                <a:lnTo>
                  <a:pt x="670" y="903"/>
                </a:lnTo>
                <a:lnTo>
                  <a:pt x="668" y="903"/>
                </a:lnTo>
                <a:lnTo>
                  <a:pt x="666" y="903"/>
                </a:lnTo>
                <a:lnTo>
                  <a:pt x="664" y="901"/>
                </a:lnTo>
                <a:lnTo>
                  <a:pt x="662" y="901"/>
                </a:lnTo>
                <a:lnTo>
                  <a:pt x="661" y="901"/>
                </a:lnTo>
                <a:lnTo>
                  <a:pt x="659" y="901"/>
                </a:lnTo>
                <a:lnTo>
                  <a:pt x="657" y="901"/>
                </a:lnTo>
                <a:lnTo>
                  <a:pt x="655" y="903"/>
                </a:lnTo>
                <a:lnTo>
                  <a:pt x="653" y="904"/>
                </a:lnTo>
                <a:lnTo>
                  <a:pt x="653" y="906"/>
                </a:lnTo>
                <a:lnTo>
                  <a:pt x="651" y="906"/>
                </a:lnTo>
                <a:lnTo>
                  <a:pt x="649" y="906"/>
                </a:lnTo>
                <a:lnTo>
                  <a:pt x="647" y="908"/>
                </a:lnTo>
                <a:lnTo>
                  <a:pt x="646" y="906"/>
                </a:lnTo>
                <a:lnTo>
                  <a:pt x="644" y="906"/>
                </a:lnTo>
                <a:lnTo>
                  <a:pt x="642" y="906"/>
                </a:lnTo>
                <a:lnTo>
                  <a:pt x="640" y="908"/>
                </a:lnTo>
                <a:lnTo>
                  <a:pt x="638" y="908"/>
                </a:lnTo>
                <a:lnTo>
                  <a:pt x="634" y="908"/>
                </a:lnTo>
                <a:lnTo>
                  <a:pt x="632" y="908"/>
                </a:lnTo>
                <a:lnTo>
                  <a:pt x="631" y="910"/>
                </a:lnTo>
                <a:lnTo>
                  <a:pt x="629" y="910"/>
                </a:lnTo>
                <a:lnTo>
                  <a:pt x="627" y="912"/>
                </a:lnTo>
                <a:lnTo>
                  <a:pt x="623" y="912"/>
                </a:lnTo>
                <a:lnTo>
                  <a:pt x="621" y="912"/>
                </a:lnTo>
                <a:lnTo>
                  <a:pt x="619" y="912"/>
                </a:lnTo>
                <a:lnTo>
                  <a:pt x="616" y="912"/>
                </a:lnTo>
                <a:lnTo>
                  <a:pt x="614" y="912"/>
                </a:lnTo>
                <a:lnTo>
                  <a:pt x="614" y="912"/>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1" name="Freeform 117"/>
          <p:cNvSpPr>
            <a:spLocks/>
          </p:cNvSpPr>
          <p:nvPr/>
        </p:nvSpPr>
        <p:spPr bwMode="auto">
          <a:xfrm>
            <a:off x="4319991" y="3844925"/>
            <a:ext cx="1803400" cy="1236663"/>
          </a:xfrm>
          <a:custGeom>
            <a:avLst/>
            <a:gdLst>
              <a:gd name="T0" fmla="*/ 392 w 1136"/>
              <a:gd name="T1" fmla="*/ 651 h 779"/>
              <a:gd name="T2" fmla="*/ 313 w 1136"/>
              <a:gd name="T3" fmla="*/ 646 h 779"/>
              <a:gd name="T4" fmla="*/ 324 w 1136"/>
              <a:gd name="T5" fmla="*/ 589 h 779"/>
              <a:gd name="T6" fmla="*/ 335 w 1136"/>
              <a:gd name="T7" fmla="*/ 516 h 779"/>
              <a:gd name="T8" fmla="*/ 412 w 1136"/>
              <a:gd name="T9" fmla="*/ 441 h 779"/>
              <a:gd name="T10" fmla="*/ 441 w 1136"/>
              <a:gd name="T11" fmla="*/ 411 h 779"/>
              <a:gd name="T12" fmla="*/ 395 w 1136"/>
              <a:gd name="T13" fmla="*/ 400 h 779"/>
              <a:gd name="T14" fmla="*/ 373 w 1136"/>
              <a:gd name="T15" fmla="*/ 376 h 779"/>
              <a:gd name="T16" fmla="*/ 328 w 1136"/>
              <a:gd name="T17" fmla="*/ 368 h 779"/>
              <a:gd name="T18" fmla="*/ 277 w 1136"/>
              <a:gd name="T19" fmla="*/ 361 h 779"/>
              <a:gd name="T20" fmla="*/ 230 w 1136"/>
              <a:gd name="T21" fmla="*/ 342 h 779"/>
              <a:gd name="T22" fmla="*/ 184 w 1136"/>
              <a:gd name="T23" fmla="*/ 334 h 779"/>
              <a:gd name="T24" fmla="*/ 133 w 1136"/>
              <a:gd name="T25" fmla="*/ 336 h 779"/>
              <a:gd name="T26" fmla="*/ 86 w 1136"/>
              <a:gd name="T27" fmla="*/ 340 h 779"/>
              <a:gd name="T28" fmla="*/ 11 w 1136"/>
              <a:gd name="T29" fmla="*/ 301 h 779"/>
              <a:gd name="T30" fmla="*/ 35 w 1136"/>
              <a:gd name="T31" fmla="*/ 261 h 779"/>
              <a:gd name="T32" fmla="*/ 41 w 1136"/>
              <a:gd name="T33" fmla="*/ 225 h 779"/>
              <a:gd name="T34" fmla="*/ 73 w 1136"/>
              <a:gd name="T35" fmla="*/ 199 h 779"/>
              <a:gd name="T36" fmla="*/ 112 w 1136"/>
              <a:gd name="T37" fmla="*/ 162 h 779"/>
              <a:gd name="T38" fmla="*/ 155 w 1136"/>
              <a:gd name="T39" fmla="*/ 160 h 779"/>
              <a:gd name="T40" fmla="*/ 193 w 1136"/>
              <a:gd name="T41" fmla="*/ 154 h 779"/>
              <a:gd name="T42" fmla="*/ 214 w 1136"/>
              <a:gd name="T43" fmla="*/ 120 h 779"/>
              <a:gd name="T44" fmla="*/ 259 w 1136"/>
              <a:gd name="T45" fmla="*/ 109 h 779"/>
              <a:gd name="T46" fmla="*/ 307 w 1136"/>
              <a:gd name="T47" fmla="*/ 100 h 779"/>
              <a:gd name="T48" fmla="*/ 332 w 1136"/>
              <a:gd name="T49" fmla="*/ 64 h 779"/>
              <a:gd name="T50" fmla="*/ 354 w 1136"/>
              <a:gd name="T51" fmla="*/ 25 h 779"/>
              <a:gd name="T52" fmla="*/ 397 w 1136"/>
              <a:gd name="T53" fmla="*/ 2 h 779"/>
              <a:gd name="T54" fmla="*/ 444 w 1136"/>
              <a:gd name="T55" fmla="*/ 10 h 779"/>
              <a:gd name="T56" fmla="*/ 482 w 1136"/>
              <a:gd name="T57" fmla="*/ 32 h 779"/>
              <a:gd name="T58" fmla="*/ 523 w 1136"/>
              <a:gd name="T59" fmla="*/ 25 h 779"/>
              <a:gd name="T60" fmla="*/ 577 w 1136"/>
              <a:gd name="T61" fmla="*/ 15 h 779"/>
              <a:gd name="T62" fmla="*/ 621 w 1136"/>
              <a:gd name="T63" fmla="*/ 44 h 779"/>
              <a:gd name="T64" fmla="*/ 664 w 1136"/>
              <a:gd name="T65" fmla="*/ 59 h 779"/>
              <a:gd name="T66" fmla="*/ 701 w 1136"/>
              <a:gd name="T67" fmla="*/ 66 h 779"/>
              <a:gd name="T68" fmla="*/ 741 w 1136"/>
              <a:gd name="T69" fmla="*/ 74 h 779"/>
              <a:gd name="T70" fmla="*/ 789 w 1136"/>
              <a:gd name="T71" fmla="*/ 85 h 779"/>
              <a:gd name="T72" fmla="*/ 834 w 1136"/>
              <a:gd name="T73" fmla="*/ 90 h 779"/>
              <a:gd name="T74" fmla="*/ 874 w 1136"/>
              <a:gd name="T75" fmla="*/ 104 h 779"/>
              <a:gd name="T76" fmla="*/ 898 w 1136"/>
              <a:gd name="T77" fmla="*/ 143 h 779"/>
              <a:gd name="T78" fmla="*/ 926 w 1136"/>
              <a:gd name="T79" fmla="*/ 154 h 779"/>
              <a:gd name="T80" fmla="*/ 954 w 1136"/>
              <a:gd name="T81" fmla="*/ 188 h 779"/>
              <a:gd name="T82" fmla="*/ 981 w 1136"/>
              <a:gd name="T83" fmla="*/ 222 h 779"/>
              <a:gd name="T84" fmla="*/ 1024 w 1136"/>
              <a:gd name="T85" fmla="*/ 235 h 779"/>
              <a:gd name="T86" fmla="*/ 1065 w 1136"/>
              <a:gd name="T87" fmla="*/ 263 h 779"/>
              <a:gd name="T88" fmla="*/ 1106 w 1136"/>
              <a:gd name="T89" fmla="*/ 272 h 779"/>
              <a:gd name="T90" fmla="*/ 1093 w 1136"/>
              <a:gd name="T91" fmla="*/ 319 h 779"/>
              <a:gd name="T92" fmla="*/ 1059 w 1136"/>
              <a:gd name="T93" fmla="*/ 383 h 779"/>
              <a:gd name="T94" fmla="*/ 936 w 1136"/>
              <a:gd name="T95" fmla="*/ 392 h 779"/>
              <a:gd name="T96" fmla="*/ 898 w 1136"/>
              <a:gd name="T97" fmla="*/ 422 h 779"/>
              <a:gd name="T98" fmla="*/ 898 w 1136"/>
              <a:gd name="T99" fmla="*/ 462 h 779"/>
              <a:gd name="T100" fmla="*/ 836 w 1136"/>
              <a:gd name="T101" fmla="*/ 473 h 779"/>
              <a:gd name="T102" fmla="*/ 797 w 1136"/>
              <a:gd name="T103" fmla="*/ 509 h 779"/>
              <a:gd name="T104" fmla="*/ 767 w 1136"/>
              <a:gd name="T105" fmla="*/ 542 h 779"/>
              <a:gd name="T106" fmla="*/ 750 w 1136"/>
              <a:gd name="T107" fmla="*/ 586 h 779"/>
              <a:gd name="T108" fmla="*/ 667 w 1136"/>
              <a:gd name="T109" fmla="*/ 674 h 779"/>
              <a:gd name="T110" fmla="*/ 654 w 1136"/>
              <a:gd name="T111" fmla="*/ 664 h 779"/>
              <a:gd name="T112" fmla="*/ 544 w 1136"/>
              <a:gd name="T113" fmla="*/ 649 h 779"/>
              <a:gd name="T114" fmla="*/ 547 w 1136"/>
              <a:gd name="T115" fmla="*/ 724 h 779"/>
              <a:gd name="T116" fmla="*/ 542 w 1136"/>
              <a:gd name="T117" fmla="*/ 773 h 779"/>
              <a:gd name="T118" fmla="*/ 482 w 1136"/>
              <a:gd name="T119" fmla="*/ 777 h 779"/>
              <a:gd name="T120" fmla="*/ 465 w 1136"/>
              <a:gd name="T121" fmla="*/ 736 h 779"/>
              <a:gd name="T122" fmla="*/ 469 w 1136"/>
              <a:gd name="T123" fmla="*/ 677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6" h="779">
                <a:moveTo>
                  <a:pt x="427" y="698"/>
                </a:moveTo>
                <a:lnTo>
                  <a:pt x="427" y="700"/>
                </a:lnTo>
                <a:lnTo>
                  <a:pt x="426" y="698"/>
                </a:lnTo>
                <a:lnTo>
                  <a:pt x="424" y="698"/>
                </a:lnTo>
                <a:lnTo>
                  <a:pt x="422" y="696"/>
                </a:lnTo>
                <a:lnTo>
                  <a:pt x="418" y="696"/>
                </a:lnTo>
                <a:lnTo>
                  <a:pt x="414" y="696"/>
                </a:lnTo>
                <a:lnTo>
                  <a:pt x="410" y="692"/>
                </a:lnTo>
                <a:lnTo>
                  <a:pt x="405" y="692"/>
                </a:lnTo>
                <a:lnTo>
                  <a:pt x="397" y="689"/>
                </a:lnTo>
                <a:lnTo>
                  <a:pt x="392" y="687"/>
                </a:lnTo>
                <a:lnTo>
                  <a:pt x="384" y="687"/>
                </a:lnTo>
                <a:lnTo>
                  <a:pt x="379" y="683"/>
                </a:lnTo>
                <a:lnTo>
                  <a:pt x="373" y="683"/>
                </a:lnTo>
                <a:lnTo>
                  <a:pt x="371" y="683"/>
                </a:lnTo>
                <a:lnTo>
                  <a:pt x="371" y="681"/>
                </a:lnTo>
                <a:lnTo>
                  <a:pt x="371" y="679"/>
                </a:lnTo>
                <a:lnTo>
                  <a:pt x="375" y="679"/>
                </a:lnTo>
                <a:lnTo>
                  <a:pt x="377" y="677"/>
                </a:lnTo>
                <a:lnTo>
                  <a:pt x="379" y="674"/>
                </a:lnTo>
                <a:lnTo>
                  <a:pt x="382" y="668"/>
                </a:lnTo>
                <a:lnTo>
                  <a:pt x="384" y="664"/>
                </a:lnTo>
                <a:lnTo>
                  <a:pt x="386" y="661"/>
                </a:lnTo>
                <a:lnTo>
                  <a:pt x="390" y="657"/>
                </a:lnTo>
                <a:lnTo>
                  <a:pt x="392" y="655"/>
                </a:lnTo>
                <a:lnTo>
                  <a:pt x="395" y="651"/>
                </a:lnTo>
                <a:lnTo>
                  <a:pt x="394" y="651"/>
                </a:lnTo>
                <a:lnTo>
                  <a:pt x="392" y="651"/>
                </a:lnTo>
                <a:lnTo>
                  <a:pt x="390" y="651"/>
                </a:lnTo>
                <a:lnTo>
                  <a:pt x="386" y="651"/>
                </a:lnTo>
                <a:lnTo>
                  <a:pt x="384" y="649"/>
                </a:lnTo>
                <a:lnTo>
                  <a:pt x="380" y="649"/>
                </a:lnTo>
                <a:lnTo>
                  <a:pt x="377" y="649"/>
                </a:lnTo>
                <a:lnTo>
                  <a:pt x="371" y="649"/>
                </a:lnTo>
                <a:lnTo>
                  <a:pt x="365" y="649"/>
                </a:lnTo>
                <a:lnTo>
                  <a:pt x="360" y="649"/>
                </a:lnTo>
                <a:lnTo>
                  <a:pt x="356" y="649"/>
                </a:lnTo>
                <a:lnTo>
                  <a:pt x="352" y="647"/>
                </a:lnTo>
                <a:lnTo>
                  <a:pt x="350" y="647"/>
                </a:lnTo>
                <a:lnTo>
                  <a:pt x="347" y="647"/>
                </a:lnTo>
                <a:lnTo>
                  <a:pt x="341" y="647"/>
                </a:lnTo>
                <a:lnTo>
                  <a:pt x="337" y="647"/>
                </a:lnTo>
                <a:lnTo>
                  <a:pt x="335" y="647"/>
                </a:lnTo>
                <a:lnTo>
                  <a:pt x="330" y="647"/>
                </a:lnTo>
                <a:lnTo>
                  <a:pt x="324" y="649"/>
                </a:lnTo>
                <a:lnTo>
                  <a:pt x="320" y="649"/>
                </a:lnTo>
                <a:lnTo>
                  <a:pt x="317" y="651"/>
                </a:lnTo>
                <a:lnTo>
                  <a:pt x="313" y="649"/>
                </a:lnTo>
                <a:lnTo>
                  <a:pt x="309" y="649"/>
                </a:lnTo>
                <a:lnTo>
                  <a:pt x="305" y="649"/>
                </a:lnTo>
                <a:lnTo>
                  <a:pt x="307" y="649"/>
                </a:lnTo>
                <a:lnTo>
                  <a:pt x="309" y="649"/>
                </a:lnTo>
                <a:lnTo>
                  <a:pt x="309" y="647"/>
                </a:lnTo>
                <a:lnTo>
                  <a:pt x="311" y="647"/>
                </a:lnTo>
                <a:lnTo>
                  <a:pt x="313" y="647"/>
                </a:lnTo>
                <a:lnTo>
                  <a:pt x="313" y="646"/>
                </a:lnTo>
                <a:lnTo>
                  <a:pt x="315" y="644"/>
                </a:lnTo>
                <a:lnTo>
                  <a:pt x="315" y="642"/>
                </a:lnTo>
                <a:lnTo>
                  <a:pt x="313" y="640"/>
                </a:lnTo>
                <a:lnTo>
                  <a:pt x="313" y="638"/>
                </a:lnTo>
                <a:lnTo>
                  <a:pt x="315" y="638"/>
                </a:lnTo>
                <a:lnTo>
                  <a:pt x="315" y="636"/>
                </a:lnTo>
                <a:lnTo>
                  <a:pt x="317" y="634"/>
                </a:lnTo>
                <a:lnTo>
                  <a:pt x="319" y="634"/>
                </a:lnTo>
                <a:lnTo>
                  <a:pt x="319" y="632"/>
                </a:lnTo>
                <a:lnTo>
                  <a:pt x="319" y="631"/>
                </a:lnTo>
                <a:lnTo>
                  <a:pt x="317" y="629"/>
                </a:lnTo>
                <a:lnTo>
                  <a:pt x="317" y="627"/>
                </a:lnTo>
                <a:lnTo>
                  <a:pt x="326" y="614"/>
                </a:lnTo>
                <a:lnTo>
                  <a:pt x="326" y="612"/>
                </a:lnTo>
                <a:lnTo>
                  <a:pt x="328" y="610"/>
                </a:lnTo>
                <a:lnTo>
                  <a:pt x="328" y="608"/>
                </a:lnTo>
                <a:lnTo>
                  <a:pt x="328" y="606"/>
                </a:lnTo>
                <a:lnTo>
                  <a:pt x="330" y="604"/>
                </a:lnTo>
                <a:lnTo>
                  <a:pt x="330" y="602"/>
                </a:lnTo>
                <a:lnTo>
                  <a:pt x="328" y="601"/>
                </a:lnTo>
                <a:lnTo>
                  <a:pt x="328" y="599"/>
                </a:lnTo>
                <a:lnTo>
                  <a:pt x="328" y="597"/>
                </a:lnTo>
                <a:lnTo>
                  <a:pt x="328" y="595"/>
                </a:lnTo>
                <a:lnTo>
                  <a:pt x="328" y="593"/>
                </a:lnTo>
                <a:lnTo>
                  <a:pt x="328" y="591"/>
                </a:lnTo>
                <a:lnTo>
                  <a:pt x="326" y="591"/>
                </a:lnTo>
                <a:lnTo>
                  <a:pt x="324" y="591"/>
                </a:lnTo>
                <a:lnTo>
                  <a:pt x="324" y="589"/>
                </a:lnTo>
                <a:lnTo>
                  <a:pt x="322" y="589"/>
                </a:lnTo>
                <a:lnTo>
                  <a:pt x="320" y="587"/>
                </a:lnTo>
                <a:lnTo>
                  <a:pt x="319" y="586"/>
                </a:lnTo>
                <a:lnTo>
                  <a:pt x="315" y="574"/>
                </a:lnTo>
                <a:lnTo>
                  <a:pt x="313" y="572"/>
                </a:lnTo>
                <a:lnTo>
                  <a:pt x="313" y="571"/>
                </a:lnTo>
                <a:lnTo>
                  <a:pt x="311" y="571"/>
                </a:lnTo>
                <a:lnTo>
                  <a:pt x="311" y="569"/>
                </a:lnTo>
                <a:lnTo>
                  <a:pt x="309" y="569"/>
                </a:lnTo>
                <a:lnTo>
                  <a:pt x="307" y="567"/>
                </a:lnTo>
                <a:lnTo>
                  <a:pt x="307" y="565"/>
                </a:lnTo>
                <a:lnTo>
                  <a:pt x="307" y="563"/>
                </a:lnTo>
                <a:lnTo>
                  <a:pt x="305" y="561"/>
                </a:lnTo>
                <a:lnTo>
                  <a:pt x="305" y="559"/>
                </a:lnTo>
                <a:lnTo>
                  <a:pt x="305" y="557"/>
                </a:lnTo>
                <a:lnTo>
                  <a:pt x="307" y="556"/>
                </a:lnTo>
                <a:lnTo>
                  <a:pt x="307" y="554"/>
                </a:lnTo>
                <a:lnTo>
                  <a:pt x="309" y="552"/>
                </a:lnTo>
                <a:lnTo>
                  <a:pt x="311" y="550"/>
                </a:lnTo>
                <a:lnTo>
                  <a:pt x="313" y="548"/>
                </a:lnTo>
                <a:lnTo>
                  <a:pt x="322" y="535"/>
                </a:lnTo>
                <a:lnTo>
                  <a:pt x="324" y="531"/>
                </a:lnTo>
                <a:lnTo>
                  <a:pt x="328" y="527"/>
                </a:lnTo>
                <a:lnTo>
                  <a:pt x="330" y="526"/>
                </a:lnTo>
                <a:lnTo>
                  <a:pt x="332" y="524"/>
                </a:lnTo>
                <a:lnTo>
                  <a:pt x="334" y="520"/>
                </a:lnTo>
                <a:lnTo>
                  <a:pt x="335" y="518"/>
                </a:lnTo>
                <a:lnTo>
                  <a:pt x="335" y="516"/>
                </a:lnTo>
                <a:lnTo>
                  <a:pt x="337" y="514"/>
                </a:lnTo>
                <a:lnTo>
                  <a:pt x="341" y="514"/>
                </a:lnTo>
                <a:lnTo>
                  <a:pt x="347" y="512"/>
                </a:lnTo>
                <a:lnTo>
                  <a:pt x="350" y="512"/>
                </a:lnTo>
                <a:lnTo>
                  <a:pt x="356" y="511"/>
                </a:lnTo>
                <a:lnTo>
                  <a:pt x="358" y="509"/>
                </a:lnTo>
                <a:lnTo>
                  <a:pt x="362" y="505"/>
                </a:lnTo>
                <a:lnTo>
                  <a:pt x="365" y="503"/>
                </a:lnTo>
                <a:lnTo>
                  <a:pt x="367" y="501"/>
                </a:lnTo>
                <a:lnTo>
                  <a:pt x="369" y="497"/>
                </a:lnTo>
                <a:lnTo>
                  <a:pt x="371" y="494"/>
                </a:lnTo>
                <a:lnTo>
                  <a:pt x="373" y="490"/>
                </a:lnTo>
                <a:lnTo>
                  <a:pt x="377" y="484"/>
                </a:lnTo>
                <a:lnTo>
                  <a:pt x="379" y="482"/>
                </a:lnTo>
                <a:lnTo>
                  <a:pt x="380" y="479"/>
                </a:lnTo>
                <a:lnTo>
                  <a:pt x="382" y="475"/>
                </a:lnTo>
                <a:lnTo>
                  <a:pt x="382" y="473"/>
                </a:lnTo>
                <a:lnTo>
                  <a:pt x="382" y="469"/>
                </a:lnTo>
                <a:lnTo>
                  <a:pt x="384" y="464"/>
                </a:lnTo>
                <a:lnTo>
                  <a:pt x="388" y="458"/>
                </a:lnTo>
                <a:lnTo>
                  <a:pt x="390" y="454"/>
                </a:lnTo>
                <a:lnTo>
                  <a:pt x="394" y="449"/>
                </a:lnTo>
                <a:lnTo>
                  <a:pt x="395" y="445"/>
                </a:lnTo>
                <a:lnTo>
                  <a:pt x="397" y="443"/>
                </a:lnTo>
                <a:lnTo>
                  <a:pt x="401" y="443"/>
                </a:lnTo>
                <a:lnTo>
                  <a:pt x="403" y="443"/>
                </a:lnTo>
                <a:lnTo>
                  <a:pt x="409" y="443"/>
                </a:lnTo>
                <a:lnTo>
                  <a:pt x="412" y="441"/>
                </a:lnTo>
                <a:lnTo>
                  <a:pt x="418" y="439"/>
                </a:lnTo>
                <a:lnTo>
                  <a:pt x="420" y="437"/>
                </a:lnTo>
                <a:lnTo>
                  <a:pt x="422" y="436"/>
                </a:lnTo>
                <a:lnTo>
                  <a:pt x="422" y="434"/>
                </a:lnTo>
                <a:lnTo>
                  <a:pt x="424" y="434"/>
                </a:lnTo>
                <a:lnTo>
                  <a:pt x="426" y="432"/>
                </a:lnTo>
                <a:lnTo>
                  <a:pt x="427" y="432"/>
                </a:lnTo>
                <a:lnTo>
                  <a:pt x="427" y="430"/>
                </a:lnTo>
                <a:lnTo>
                  <a:pt x="429" y="430"/>
                </a:lnTo>
                <a:lnTo>
                  <a:pt x="429" y="428"/>
                </a:lnTo>
                <a:lnTo>
                  <a:pt x="431" y="428"/>
                </a:lnTo>
                <a:lnTo>
                  <a:pt x="431" y="426"/>
                </a:lnTo>
                <a:lnTo>
                  <a:pt x="431" y="424"/>
                </a:lnTo>
                <a:lnTo>
                  <a:pt x="433" y="424"/>
                </a:lnTo>
                <a:lnTo>
                  <a:pt x="433" y="422"/>
                </a:lnTo>
                <a:lnTo>
                  <a:pt x="435" y="422"/>
                </a:lnTo>
                <a:lnTo>
                  <a:pt x="437" y="421"/>
                </a:lnTo>
                <a:lnTo>
                  <a:pt x="439" y="421"/>
                </a:lnTo>
                <a:lnTo>
                  <a:pt x="439" y="419"/>
                </a:lnTo>
                <a:lnTo>
                  <a:pt x="441" y="419"/>
                </a:lnTo>
                <a:lnTo>
                  <a:pt x="442" y="417"/>
                </a:lnTo>
                <a:lnTo>
                  <a:pt x="444" y="415"/>
                </a:lnTo>
                <a:lnTo>
                  <a:pt x="446" y="415"/>
                </a:lnTo>
                <a:lnTo>
                  <a:pt x="448" y="413"/>
                </a:lnTo>
                <a:lnTo>
                  <a:pt x="446" y="411"/>
                </a:lnTo>
                <a:lnTo>
                  <a:pt x="444" y="411"/>
                </a:lnTo>
                <a:lnTo>
                  <a:pt x="442" y="411"/>
                </a:lnTo>
                <a:lnTo>
                  <a:pt x="441" y="411"/>
                </a:lnTo>
                <a:lnTo>
                  <a:pt x="439" y="411"/>
                </a:lnTo>
                <a:lnTo>
                  <a:pt x="437" y="409"/>
                </a:lnTo>
                <a:lnTo>
                  <a:pt x="435" y="407"/>
                </a:lnTo>
                <a:lnTo>
                  <a:pt x="433" y="406"/>
                </a:lnTo>
                <a:lnTo>
                  <a:pt x="431" y="406"/>
                </a:lnTo>
                <a:lnTo>
                  <a:pt x="431" y="404"/>
                </a:lnTo>
                <a:lnTo>
                  <a:pt x="429" y="402"/>
                </a:lnTo>
                <a:lnTo>
                  <a:pt x="427" y="402"/>
                </a:lnTo>
                <a:lnTo>
                  <a:pt x="426" y="402"/>
                </a:lnTo>
                <a:lnTo>
                  <a:pt x="426" y="400"/>
                </a:lnTo>
                <a:lnTo>
                  <a:pt x="424" y="400"/>
                </a:lnTo>
                <a:lnTo>
                  <a:pt x="422" y="400"/>
                </a:lnTo>
                <a:lnTo>
                  <a:pt x="420" y="400"/>
                </a:lnTo>
                <a:lnTo>
                  <a:pt x="420" y="398"/>
                </a:lnTo>
                <a:lnTo>
                  <a:pt x="418" y="398"/>
                </a:lnTo>
                <a:lnTo>
                  <a:pt x="416" y="398"/>
                </a:lnTo>
                <a:lnTo>
                  <a:pt x="414" y="396"/>
                </a:lnTo>
                <a:lnTo>
                  <a:pt x="412" y="396"/>
                </a:lnTo>
                <a:lnTo>
                  <a:pt x="410" y="396"/>
                </a:lnTo>
                <a:lnTo>
                  <a:pt x="409" y="398"/>
                </a:lnTo>
                <a:lnTo>
                  <a:pt x="407" y="398"/>
                </a:lnTo>
                <a:lnTo>
                  <a:pt x="405" y="398"/>
                </a:lnTo>
                <a:lnTo>
                  <a:pt x="405" y="400"/>
                </a:lnTo>
                <a:lnTo>
                  <a:pt x="403" y="400"/>
                </a:lnTo>
                <a:lnTo>
                  <a:pt x="401" y="400"/>
                </a:lnTo>
                <a:lnTo>
                  <a:pt x="399" y="400"/>
                </a:lnTo>
                <a:lnTo>
                  <a:pt x="397" y="400"/>
                </a:lnTo>
                <a:lnTo>
                  <a:pt x="395" y="400"/>
                </a:lnTo>
                <a:lnTo>
                  <a:pt x="394" y="400"/>
                </a:lnTo>
                <a:lnTo>
                  <a:pt x="392" y="400"/>
                </a:lnTo>
                <a:lnTo>
                  <a:pt x="390" y="400"/>
                </a:lnTo>
                <a:lnTo>
                  <a:pt x="388" y="400"/>
                </a:lnTo>
                <a:lnTo>
                  <a:pt x="386" y="398"/>
                </a:lnTo>
                <a:lnTo>
                  <a:pt x="386" y="396"/>
                </a:lnTo>
                <a:lnTo>
                  <a:pt x="388" y="394"/>
                </a:lnTo>
                <a:lnTo>
                  <a:pt x="390" y="392"/>
                </a:lnTo>
                <a:lnTo>
                  <a:pt x="392" y="391"/>
                </a:lnTo>
                <a:lnTo>
                  <a:pt x="392" y="389"/>
                </a:lnTo>
                <a:lnTo>
                  <a:pt x="392" y="387"/>
                </a:lnTo>
                <a:lnTo>
                  <a:pt x="394" y="385"/>
                </a:lnTo>
                <a:lnTo>
                  <a:pt x="394" y="383"/>
                </a:lnTo>
                <a:lnTo>
                  <a:pt x="394" y="381"/>
                </a:lnTo>
                <a:lnTo>
                  <a:pt x="394" y="379"/>
                </a:lnTo>
                <a:lnTo>
                  <a:pt x="392" y="379"/>
                </a:lnTo>
                <a:lnTo>
                  <a:pt x="390" y="379"/>
                </a:lnTo>
                <a:lnTo>
                  <a:pt x="388" y="379"/>
                </a:lnTo>
                <a:lnTo>
                  <a:pt x="386" y="377"/>
                </a:lnTo>
                <a:lnTo>
                  <a:pt x="384" y="377"/>
                </a:lnTo>
                <a:lnTo>
                  <a:pt x="382" y="377"/>
                </a:lnTo>
                <a:lnTo>
                  <a:pt x="382" y="377"/>
                </a:lnTo>
                <a:lnTo>
                  <a:pt x="380" y="377"/>
                </a:lnTo>
                <a:lnTo>
                  <a:pt x="380" y="376"/>
                </a:lnTo>
                <a:lnTo>
                  <a:pt x="379" y="376"/>
                </a:lnTo>
                <a:lnTo>
                  <a:pt x="377" y="376"/>
                </a:lnTo>
                <a:lnTo>
                  <a:pt x="375" y="376"/>
                </a:lnTo>
                <a:lnTo>
                  <a:pt x="373" y="376"/>
                </a:lnTo>
                <a:lnTo>
                  <a:pt x="371" y="376"/>
                </a:lnTo>
                <a:lnTo>
                  <a:pt x="369" y="376"/>
                </a:lnTo>
                <a:lnTo>
                  <a:pt x="367" y="374"/>
                </a:lnTo>
                <a:lnTo>
                  <a:pt x="365" y="374"/>
                </a:lnTo>
                <a:lnTo>
                  <a:pt x="364" y="374"/>
                </a:lnTo>
                <a:lnTo>
                  <a:pt x="362" y="374"/>
                </a:lnTo>
                <a:lnTo>
                  <a:pt x="360" y="374"/>
                </a:lnTo>
                <a:lnTo>
                  <a:pt x="358" y="374"/>
                </a:lnTo>
                <a:lnTo>
                  <a:pt x="356" y="374"/>
                </a:lnTo>
                <a:lnTo>
                  <a:pt x="356" y="372"/>
                </a:lnTo>
                <a:lnTo>
                  <a:pt x="354" y="372"/>
                </a:lnTo>
                <a:lnTo>
                  <a:pt x="352" y="372"/>
                </a:lnTo>
                <a:lnTo>
                  <a:pt x="350" y="372"/>
                </a:lnTo>
                <a:lnTo>
                  <a:pt x="349" y="372"/>
                </a:lnTo>
                <a:lnTo>
                  <a:pt x="349" y="370"/>
                </a:lnTo>
                <a:lnTo>
                  <a:pt x="347" y="370"/>
                </a:lnTo>
                <a:lnTo>
                  <a:pt x="345" y="370"/>
                </a:lnTo>
                <a:lnTo>
                  <a:pt x="343" y="370"/>
                </a:lnTo>
                <a:lnTo>
                  <a:pt x="341" y="370"/>
                </a:lnTo>
                <a:lnTo>
                  <a:pt x="339" y="370"/>
                </a:lnTo>
                <a:lnTo>
                  <a:pt x="337" y="370"/>
                </a:lnTo>
                <a:lnTo>
                  <a:pt x="337" y="368"/>
                </a:lnTo>
                <a:lnTo>
                  <a:pt x="335" y="368"/>
                </a:lnTo>
                <a:lnTo>
                  <a:pt x="335" y="368"/>
                </a:lnTo>
                <a:lnTo>
                  <a:pt x="334" y="368"/>
                </a:lnTo>
                <a:lnTo>
                  <a:pt x="332" y="368"/>
                </a:lnTo>
                <a:lnTo>
                  <a:pt x="330" y="368"/>
                </a:lnTo>
                <a:lnTo>
                  <a:pt x="328" y="368"/>
                </a:lnTo>
                <a:lnTo>
                  <a:pt x="326" y="368"/>
                </a:lnTo>
                <a:lnTo>
                  <a:pt x="324" y="368"/>
                </a:lnTo>
                <a:lnTo>
                  <a:pt x="322" y="368"/>
                </a:lnTo>
                <a:lnTo>
                  <a:pt x="320" y="368"/>
                </a:lnTo>
                <a:lnTo>
                  <a:pt x="319" y="368"/>
                </a:lnTo>
                <a:lnTo>
                  <a:pt x="317" y="368"/>
                </a:lnTo>
                <a:lnTo>
                  <a:pt x="315" y="368"/>
                </a:lnTo>
                <a:lnTo>
                  <a:pt x="313" y="366"/>
                </a:lnTo>
                <a:lnTo>
                  <a:pt x="311" y="366"/>
                </a:lnTo>
                <a:lnTo>
                  <a:pt x="309" y="366"/>
                </a:lnTo>
                <a:lnTo>
                  <a:pt x="307" y="366"/>
                </a:lnTo>
                <a:lnTo>
                  <a:pt x="305" y="366"/>
                </a:lnTo>
                <a:lnTo>
                  <a:pt x="304" y="364"/>
                </a:lnTo>
                <a:lnTo>
                  <a:pt x="302" y="364"/>
                </a:lnTo>
                <a:lnTo>
                  <a:pt x="300" y="364"/>
                </a:lnTo>
                <a:lnTo>
                  <a:pt x="298" y="364"/>
                </a:lnTo>
                <a:lnTo>
                  <a:pt x="296" y="364"/>
                </a:lnTo>
                <a:lnTo>
                  <a:pt x="294" y="364"/>
                </a:lnTo>
                <a:lnTo>
                  <a:pt x="292" y="364"/>
                </a:lnTo>
                <a:lnTo>
                  <a:pt x="290" y="364"/>
                </a:lnTo>
                <a:lnTo>
                  <a:pt x="289" y="364"/>
                </a:lnTo>
                <a:lnTo>
                  <a:pt x="287" y="364"/>
                </a:lnTo>
                <a:lnTo>
                  <a:pt x="287" y="364"/>
                </a:lnTo>
                <a:lnTo>
                  <a:pt x="285" y="362"/>
                </a:lnTo>
                <a:lnTo>
                  <a:pt x="283" y="362"/>
                </a:lnTo>
                <a:lnTo>
                  <a:pt x="281" y="362"/>
                </a:lnTo>
                <a:lnTo>
                  <a:pt x="279" y="362"/>
                </a:lnTo>
                <a:lnTo>
                  <a:pt x="277" y="361"/>
                </a:lnTo>
                <a:lnTo>
                  <a:pt x="275" y="361"/>
                </a:lnTo>
                <a:lnTo>
                  <a:pt x="274" y="359"/>
                </a:lnTo>
                <a:lnTo>
                  <a:pt x="272" y="359"/>
                </a:lnTo>
                <a:lnTo>
                  <a:pt x="270" y="357"/>
                </a:lnTo>
                <a:lnTo>
                  <a:pt x="268" y="357"/>
                </a:lnTo>
                <a:lnTo>
                  <a:pt x="266" y="355"/>
                </a:lnTo>
                <a:lnTo>
                  <a:pt x="264" y="353"/>
                </a:lnTo>
                <a:lnTo>
                  <a:pt x="262" y="353"/>
                </a:lnTo>
                <a:lnTo>
                  <a:pt x="262" y="351"/>
                </a:lnTo>
                <a:lnTo>
                  <a:pt x="260" y="349"/>
                </a:lnTo>
                <a:lnTo>
                  <a:pt x="259" y="347"/>
                </a:lnTo>
                <a:lnTo>
                  <a:pt x="257" y="347"/>
                </a:lnTo>
                <a:lnTo>
                  <a:pt x="255" y="346"/>
                </a:lnTo>
                <a:lnTo>
                  <a:pt x="253" y="346"/>
                </a:lnTo>
                <a:lnTo>
                  <a:pt x="251" y="346"/>
                </a:lnTo>
                <a:lnTo>
                  <a:pt x="249" y="346"/>
                </a:lnTo>
                <a:lnTo>
                  <a:pt x="247" y="344"/>
                </a:lnTo>
                <a:lnTo>
                  <a:pt x="245" y="344"/>
                </a:lnTo>
                <a:lnTo>
                  <a:pt x="244" y="344"/>
                </a:lnTo>
                <a:lnTo>
                  <a:pt x="242" y="344"/>
                </a:lnTo>
                <a:lnTo>
                  <a:pt x="240" y="346"/>
                </a:lnTo>
                <a:lnTo>
                  <a:pt x="240" y="344"/>
                </a:lnTo>
                <a:lnTo>
                  <a:pt x="240" y="346"/>
                </a:lnTo>
                <a:lnTo>
                  <a:pt x="238" y="346"/>
                </a:lnTo>
                <a:lnTo>
                  <a:pt x="236" y="344"/>
                </a:lnTo>
                <a:lnTo>
                  <a:pt x="234" y="344"/>
                </a:lnTo>
                <a:lnTo>
                  <a:pt x="232" y="344"/>
                </a:lnTo>
                <a:lnTo>
                  <a:pt x="230" y="342"/>
                </a:lnTo>
                <a:lnTo>
                  <a:pt x="229" y="342"/>
                </a:lnTo>
                <a:lnTo>
                  <a:pt x="227" y="342"/>
                </a:lnTo>
                <a:lnTo>
                  <a:pt x="227" y="340"/>
                </a:lnTo>
                <a:lnTo>
                  <a:pt x="225" y="340"/>
                </a:lnTo>
                <a:lnTo>
                  <a:pt x="223" y="340"/>
                </a:lnTo>
                <a:lnTo>
                  <a:pt x="221" y="338"/>
                </a:lnTo>
                <a:lnTo>
                  <a:pt x="219" y="338"/>
                </a:lnTo>
                <a:lnTo>
                  <a:pt x="217" y="338"/>
                </a:lnTo>
                <a:lnTo>
                  <a:pt x="215" y="338"/>
                </a:lnTo>
                <a:lnTo>
                  <a:pt x="214" y="336"/>
                </a:lnTo>
                <a:lnTo>
                  <a:pt x="212" y="336"/>
                </a:lnTo>
                <a:lnTo>
                  <a:pt x="210" y="336"/>
                </a:lnTo>
                <a:lnTo>
                  <a:pt x="208" y="336"/>
                </a:lnTo>
                <a:lnTo>
                  <a:pt x="206" y="336"/>
                </a:lnTo>
                <a:lnTo>
                  <a:pt x="204" y="336"/>
                </a:lnTo>
                <a:lnTo>
                  <a:pt x="202" y="336"/>
                </a:lnTo>
                <a:lnTo>
                  <a:pt x="200" y="336"/>
                </a:lnTo>
                <a:lnTo>
                  <a:pt x="200" y="334"/>
                </a:lnTo>
                <a:lnTo>
                  <a:pt x="199" y="334"/>
                </a:lnTo>
                <a:lnTo>
                  <a:pt x="197" y="334"/>
                </a:lnTo>
                <a:lnTo>
                  <a:pt x="195" y="334"/>
                </a:lnTo>
                <a:lnTo>
                  <a:pt x="193" y="334"/>
                </a:lnTo>
                <a:lnTo>
                  <a:pt x="193" y="334"/>
                </a:lnTo>
                <a:lnTo>
                  <a:pt x="191" y="334"/>
                </a:lnTo>
                <a:lnTo>
                  <a:pt x="189" y="334"/>
                </a:lnTo>
                <a:lnTo>
                  <a:pt x="187" y="334"/>
                </a:lnTo>
                <a:lnTo>
                  <a:pt x="185" y="334"/>
                </a:lnTo>
                <a:lnTo>
                  <a:pt x="184" y="334"/>
                </a:lnTo>
                <a:lnTo>
                  <a:pt x="182" y="334"/>
                </a:lnTo>
                <a:lnTo>
                  <a:pt x="180" y="334"/>
                </a:lnTo>
                <a:lnTo>
                  <a:pt x="178" y="334"/>
                </a:lnTo>
                <a:lnTo>
                  <a:pt x="176" y="334"/>
                </a:lnTo>
                <a:lnTo>
                  <a:pt x="174" y="334"/>
                </a:lnTo>
                <a:lnTo>
                  <a:pt x="172" y="334"/>
                </a:lnTo>
                <a:lnTo>
                  <a:pt x="170" y="334"/>
                </a:lnTo>
                <a:lnTo>
                  <a:pt x="169" y="334"/>
                </a:lnTo>
                <a:lnTo>
                  <a:pt x="167" y="336"/>
                </a:lnTo>
                <a:lnTo>
                  <a:pt x="165" y="336"/>
                </a:lnTo>
                <a:lnTo>
                  <a:pt x="163" y="336"/>
                </a:lnTo>
                <a:lnTo>
                  <a:pt x="161" y="336"/>
                </a:lnTo>
                <a:lnTo>
                  <a:pt x="159" y="336"/>
                </a:lnTo>
                <a:lnTo>
                  <a:pt x="157" y="336"/>
                </a:lnTo>
                <a:lnTo>
                  <a:pt x="155" y="336"/>
                </a:lnTo>
                <a:lnTo>
                  <a:pt x="154" y="336"/>
                </a:lnTo>
                <a:lnTo>
                  <a:pt x="152" y="336"/>
                </a:lnTo>
                <a:lnTo>
                  <a:pt x="150" y="336"/>
                </a:lnTo>
                <a:lnTo>
                  <a:pt x="148" y="336"/>
                </a:lnTo>
                <a:lnTo>
                  <a:pt x="146" y="336"/>
                </a:lnTo>
                <a:lnTo>
                  <a:pt x="144" y="336"/>
                </a:lnTo>
                <a:lnTo>
                  <a:pt x="144" y="336"/>
                </a:lnTo>
                <a:lnTo>
                  <a:pt x="142" y="336"/>
                </a:lnTo>
                <a:lnTo>
                  <a:pt x="140" y="336"/>
                </a:lnTo>
                <a:lnTo>
                  <a:pt x="139" y="336"/>
                </a:lnTo>
                <a:lnTo>
                  <a:pt x="137" y="336"/>
                </a:lnTo>
                <a:lnTo>
                  <a:pt x="135" y="336"/>
                </a:lnTo>
                <a:lnTo>
                  <a:pt x="133" y="336"/>
                </a:lnTo>
                <a:lnTo>
                  <a:pt x="133" y="334"/>
                </a:lnTo>
                <a:lnTo>
                  <a:pt x="131" y="334"/>
                </a:lnTo>
                <a:lnTo>
                  <a:pt x="129" y="334"/>
                </a:lnTo>
                <a:lnTo>
                  <a:pt x="127" y="334"/>
                </a:lnTo>
                <a:lnTo>
                  <a:pt x="125" y="334"/>
                </a:lnTo>
                <a:lnTo>
                  <a:pt x="124" y="334"/>
                </a:lnTo>
                <a:lnTo>
                  <a:pt x="122" y="334"/>
                </a:lnTo>
                <a:lnTo>
                  <a:pt x="120" y="334"/>
                </a:lnTo>
                <a:lnTo>
                  <a:pt x="118" y="334"/>
                </a:lnTo>
                <a:lnTo>
                  <a:pt x="116" y="334"/>
                </a:lnTo>
                <a:lnTo>
                  <a:pt x="116" y="336"/>
                </a:lnTo>
                <a:lnTo>
                  <a:pt x="114" y="336"/>
                </a:lnTo>
                <a:lnTo>
                  <a:pt x="112" y="336"/>
                </a:lnTo>
                <a:lnTo>
                  <a:pt x="110" y="336"/>
                </a:lnTo>
                <a:lnTo>
                  <a:pt x="109" y="336"/>
                </a:lnTo>
                <a:lnTo>
                  <a:pt x="107" y="336"/>
                </a:lnTo>
                <a:lnTo>
                  <a:pt x="105" y="336"/>
                </a:lnTo>
                <a:lnTo>
                  <a:pt x="103" y="336"/>
                </a:lnTo>
                <a:lnTo>
                  <a:pt x="101" y="336"/>
                </a:lnTo>
                <a:lnTo>
                  <a:pt x="99" y="338"/>
                </a:lnTo>
                <a:lnTo>
                  <a:pt x="97" y="338"/>
                </a:lnTo>
                <a:lnTo>
                  <a:pt x="97" y="338"/>
                </a:lnTo>
                <a:lnTo>
                  <a:pt x="95" y="338"/>
                </a:lnTo>
                <a:lnTo>
                  <a:pt x="94" y="338"/>
                </a:lnTo>
                <a:lnTo>
                  <a:pt x="92" y="338"/>
                </a:lnTo>
                <a:lnTo>
                  <a:pt x="90" y="338"/>
                </a:lnTo>
                <a:lnTo>
                  <a:pt x="88" y="338"/>
                </a:lnTo>
                <a:lnTo>
                  <a:pt x="86" y="340"/>
                </a:lnTo>
                <a:lnTo>
                  <a:pt x="84" y="340"/>
                </a:lnTo>
                <a:lnTo>
                  <a:pt x="82" y="340"/>
                </a:lnTo>
                <a:lnTo>
                  <a:pt x="80" y="340"/>
                </a:lnTo>
                <a:lnTo>
                  <a:pt x="79" y="340"/>
                </a:lnTo>
                <a:lnTo>
                  <a:pt x="77" y="340"/>
                </a:lnTo>
                <a:lnTo>
                  <a:pt x="75" y="340"/>
                </a:lnTo>
                <a:lnTo>
                  <a:pt x="73" y="342"/>
                </a:lnTo>
                <a:lnTo>
                  <a:pt x="71" y="342"/>
                </a:lnTo>
                <a:lnTo>
                  <a:pt x="69" y="342"/>
                </a:lnTo>
                <a:lnTo>
                  <a:pt x="67" y="342"/>
                </a:lnTo>
                <a:lnTo>
                  <a:pt x="65" y="342"/>
                </a:lnTo>
                <a:lnTo>
                  <a:pt x="62" y="342"/>
                </a:lnTo>
                <a:lnTo>
                  <a:pt x="50" y="342"/>
                </a:lnTo>
                <a:lnTo>
                  <a:pt x="35" y="344"/>
                </a:lnTo>
                <a:lnTo>
                  <a:pt x="24" y="342"/>
                </a:lnTo>
                <a:lnTo>
                  <a:pt x="5" y="344"/>
                </a:lnTo>
                <a:lnTo>
                  <a:pt x="0" y="344"/>
                </a:lnTo>
                <a:lnTo>
                  <a:pt x="0" y="338"/>
                </a:lnTo>
                <a:lnTo>
                  <a:pt x="0" y="334"/>
                </a:lnTo>
                <a:lnTo>
                  <a:pt x="0" y="332"/>
                </a:lnTo>
                <a:lnTo>
                  <a:pt x="2" y="331"/>
                </a:lnTo>
                <a:lnTo>
                  <a:pt x="5" y="310"/>
                </a:lnTo>
                <a:lnTo>
                  <a:pt x="5" y="308"/>
                </a:lnTo>
                <a:lnTo>
                  <a:pt x="5" y="306"/>
                </a:lnTo>
                <a:lnTo>
                  <a:pt x="7" y="304"/>
                </a:lnTo>
                <a:lnTo>
                  <a:pt x="7" y="302"/>
                </a:lnTo>
                <a:lnTo>
                  <a:pt x="9" y="302"/>
                </a:lnTo>
                <a:lnTo>
                  <a:pt x="11" y="301"/>
                </a:lnTo>
                <a:lnTo>
                  <a:pt x="13" y="299"/>
                </a:lnTo>
                <a:lnTo>
                  <a:pt x="15" y="297"/>
                </a:lnTo>
                <a:lnTo>
                  <a:pt x="17" y="295"/>
                </a:lnTo>
                <a:lnTo>
                  <a:pt x="17" y="293"/>
                </a:lnTo>
                <a:lnTo>
                  <a:pt x="19" y="291"/>
                </a:lnTo>
                <a:lnTo>
                  <a:pt x="19" y="289"/>
                </a:lnTo>
                <a:lnTo>
                  <a:pt x="20" y="289"/>
                </a:lnTo>
                <a:lnTo>
                  <a:pt x="20" y="287"/>
                </a:lnTo>
                <a:lnTo>
                  <a:pt x="22" y="287"/>
                </a:lnTo>
                <a:lnTo>
                  <a:pt x="22" y="286"/>
                </a:lnTo>
                <a:lnTo>
                  <a:pt x="24" y="284"/>
                </a:lnTo>
                <a:lnTo>
                  <a:pt x="24" y="282"/>
                </a:lnTo>
                <a:lnTo>
                  <a:pt x="24" y="280"/>
                </a:lnTo>
                <a:lnTo>
                  <a:pt x="26" y="280"/>
                </a:lnTo>
                <a:lnTo>
                  <a:pt x="26" y="278"/>
                </a:lnTo>
                <a:lnTo>
                  <a:pt x="26" y="278"/>
                </a:lnTo>
                <a:lnTo>
                  <a:pt x="26" y="276"/>
                </a:lnTo>
                <a:lnTo>
                  <a:pt x="28" y="276"/>
                </a:lnTo>
                <a:lnTo>
                  <a:pt x="28" y="274"/>
                </a:lnTo>
                <a:lnTo>
                  <a:pt x="30" y="274"/>
                </a:lnTo>
                <a:lnTo>
                  <a:pt x="30" y="272"/>
                </a:lnTo>
                <a:lnTo>
                  <a:pt x="32" y="272"/>
                </a:lnTo>
                <a:lnTo>
                  <a:pt x="32" y="270"/>
                </a:lnTo>
                <a:lnTo>
                  <a:pt x="32" y="269"/>
                </a:lnTo>
                <a:lnTo>
                  <a:pt x="34" y="267"/>
                </a:lnTo>
                <a:lnTo>
                  <a:pt x="34" y="265"/>
                </a:lnTo>
                <a:lnTo>
                  <a:pt x="35" y="263"/>
                </a:lnTo>
                <a:lnTo>
                  <a:pt x="35" y="261"/>
                </a:lnTo>
                <a:lnTo>
                  <a:pt x="35" y="259"/>
                </a:lnTo>
                <a:lnTo>
                  <a:pt x="35" y="257"/>
                </a:lnTo>
                <a:lnTo>
                  <a:pt x="37" y="255"/>
                </a:lnTo>
                <a:lnTo>
                  <a:pt x="37" y="254"/>
                </a:lnTo>
                <a:lnTo>
                  <a:pt x="39" y="252"/>
                </a:lnTo>
                <a:lnTo>
                  <a:pt x="39" y="250"/>
                </a:lnTo>
                <a:lnTo>
                  <a:pt x="41" y="250"/>
                </a:lnTo>
                <a:lnTo>
                  <a:pt x="41" y="248"/>
                </a:lnTo>
                <a:lnTo>
                  <a:pt x="43" y="248"/>
                </a:lnTo>
                <a:lnTo>
                  <a:pt x="45" y="246"/>
                </a:lnTo>
                <a:lnTo>
                  <a:pt x="47" y="246"/>
                </a:lnTo>
                <a:lnTo>
                  <a:pt x="49" y="244"/>
                </a:lnTo>
                <a:lnTo>
                  <a:pt x="49" y="242"/>
                </a:lnTo>
                <a:lnTo>
                  <a:pt x="49" y="240"/>
                </a:lnTo>
                <a:lnTo>
                  <a:pt x="49" y="239"/>
                </a:lnTo>
                <a:lnTo>
                  <a:pt x="49" y="237"/>
                </a:lnTo>
                <a:lnTo>
                  <a:pt x="50" y="237"/>
                </a:lnTo>
                <a:lnTo>
                  <a:pt x="50" y="235"/>
                </a:lnTo>
                <a:lnTo>
                  <a:pt x="50" y="233"/>
                </a:lnTo>
                <a:lnTo>
                  <a:pt x="50" y="233"/>
                </a:lnTo>
                <a:lnTo>
                  <a:pt x="50" y="231"/>
                </a:lnTo>
                <a:lnTo>
                  <a:pt x="50" y="229"/>
                </a:lnTo>
                <a:lnTo>
                  <a:pt x="50" y="229"/>
                </a:lnTo>
                <a:lnTo>
                  <a:pt x="49" y="229"/>
                </a:lnTo>
                <a:lnTo>
                  <a:pt x="47" y="229"/>
                </a:lnTo>
                <a:lnTo>
                  <a:pt x="45" y="227"/>
                </a:lnTo>
                <a:lnTo>
                  <a:pt x="43" y="227"/>
                </a:lnTo>
                <a:lnTo>
                  <a:pt x="41" y="225"/>
                </a:lnTo>
                <a:lnTo>
                  <a:pt x="39" y="225"/>
                </a:lnTo>
                <a:lnTo>
                  <a:pt x="39" y="224"/>
                </a:lnTo>
                <a:lnTo>
                  <a:pt x="37" y="224"/>
                </a:lnTo>
                <a:lnTo>
                  <a:pt x="35" y="222"/>
                </a:lnTo>
                <a:lnTo>
                  <a:pt x="37" y="220"/>
                </a:lnTo>
                <a:lnTo>
                  <a:pt x="39" y="220"/>
                </a:lnTo>
                <a:lnTo>
                  <a:pt x="39" y="218"/>
                </a:lnTo>
                <a:lnTo>
                  <a:pt x="41" y="218"/>
                </a:lnTo>
                <a:lnTo>
                  <a:pt x="43" y="216"/>
                </a:lnTo>
                <a:lnTo>
                  <a:pt x="45" y="216"/>
                </a:lnTo>
                <a:lnTo>
                  <a:pt x="47" y="214"/>
                </a:lnTo>
                <a:lnTo>
                  <a:pt x="49" y="214"/>
                </a:lnTo>
                <a:lnTo>
                  <a:pt x="50" y="212"/>
                </a:lnTo>
                <a:lnTo>
                  <a:pt x="50" y="212"/>
                </a:lnTo>
                <a:lnTo>
                  <a:pt x="50" y="210"/>
                </a:lnTo>
                <a:lnTo>
                  <a:pt x="52" y="210"/>
                </a:lnTo>
                <a:lnTo>
                  <a:pt x="54" y="209"/>
                </a:lnTo>
                <a:lnTo>
                  <a:pt x="56" y="209"/>
                </a:lnTo>
                <a:lnTo>
                  <a:pt x="58" y="209"/>
                </a:lnTo>
                <a:lnTo>
                  <a:pt x="58" y="207"/>
                </a:lnTo>
                <a:lnTo>
                  <a:pt x="60" y="207"/>
                </a:lnTo>
                <a:lnTo>
                  <a:pt x="62" y="205"/>
                </a:lnTo>
                <a:lnTo>
                  <a:pt x="64" y="203"/>
                </a:lnTo>
                <a:lnTo>
                  <a:pt x="65" y="203"/>
                </a:lnTo>
                <a:lnTo>
                  <a:pt x="67" y="201"/>
                </a:lnTo>
                <a:lnTo>
                  <a:pt x="69" y="201"/>
                </a:lnTo>
                <a:lnTo>
                  <a:pt x="71" y="199"/>
                </a:lnTo>
                <a:lnTo>
                  <a:pt x="73" y="199"/>
                </a:lnTo>
                <a:lnTo>
                  <a:pt x="75" y="197"/>
                </a:lnTo>
                <a:lnTo>
                  <a:pt x="77" y="197"/>
                </a:lnTo>
                <a:lnTo>
                  <a:pt x="77" y="195"/>
                </a:lnTo>
                <a:lnTo>
                  <a:pt x="79" y="195"/>
                </a:lnTo>
                <a:lnTo>
                  <a:pt x="80" y="194"/>
                </a:lnTo>
                <a:lnTo>
                  <a:pt x="82" y="194"/>
                </a:lnTo>
                <a:lnTo>
                  <a:pt x="84" y="192"/>
                </a:lnTo>
                <a:lnTo>
                  <a:pt x="84" y="190"/>
                </a:lnTo>
                <a:lnTo>
                  <a:pt x="86" y="190"/>
                </a:lnTo>
                <a:lnTo>
                  <a:pt x="88" y="188"/>
                </a:lnTo>
                <a:lnTo>
                  <a:pt x="90" y="188"/>
                </a:lnTo>
                <a:lnTo>
                  <a:pt x="92" y="188"/>
                </a:lnTo>
                <a:lnTo>
                  <a:pt x="94" y="188"/>
                </a:lnTo>
                <a:lnTo>
                  <a:pt x="95" y="186"/>
                </a:lnTo>
                <a:lnTo>
                  <a:pt x="95" y="184"/>
                </a:lnTo>
                <a:lnTo>
                  <a:pt x="97" y="184"/>
                </a:lnTo>
                <a:lnTo>
                  <a:pt x="97" y="182"/>
                </a:lnTo>
                <a:lnTo>
                  <a:pt x="99" y="180"/>
                </a:lnTo>
                <a:lnTo>
                  <a:pt x="101" y="179"/>
                </a:lnTo>
                <a:lnTo>
                  <a:pt x="101" y="177"/>
                </a:lnTo>
                <a:lnTo>
                  <a:pt x="103" y="175"/>
                </a:lnTo>
                <a:lnTo>
                  <a:pt x="105" y="173"/>
                </a:lnTo>
                <a:lnTo>
                  <a:pt x="107" y="171"/>
                </a:lnTo>
                <a:lnTo>
                  <a:pt x="109" y="169"/>
                </a:lnTo>
                <a:lnTo>
                  <a:pt x="109" y="167"/>
                </a:lnTo>
                <a:lnTo>
                  <a:pt x="110" y="165"/>
                </a:lnTo>
                <a:lnTo>
                  <a:pt x="110" y="164"/>
                </a:lnTo>
                <a:lnTo>
                  <a:pt x="112" y="162"/>
                </a:lnTo>
                <a:lnTo>
                  <a:pt x="112" y="160"/>
                </a:lnTo>
                <a:lnTo>
                  <a:pt x="114" y="158"/>
                </a:lnTo>
                <a:lnTo>
                  <a:pt x="116" y="156"/>
                </a:lnTo>
                <a:lnTo>
                  <a:pt x="118" y="156"/>
                </a:lnTo>
                <a:lnTo>
                  <a:pt x="120" y="156"/>
                </a:lnTo>
                <a:lnTo>
                  <a:pt x="122" y="154"/>
                </a:lnTo>
                <a:lnTo>
                  <a:pt x="122" y="152"/>
                </a:lnTo>
                <a:lnTo>
                  <a:pt x="124" y="152"/>
                </a:lnTo>
                <a:lnTo>
                  <a:pt x="125" y="150"/>
                </a:lnTo>
                <a:lnTo>
                  <a:pt x="127" y="150"/>
                </a:lnTo>
                <a:lnTo>
                  <a:pt x="129" y="150"/>
                </a:lnTo>
                <a:lnTo>
                  <a:pt x="131" y="150"/>
                </a:lnTo>
                <a:lnTo>
                  <a:pt x="131" y="152"/>
                </a:lnTo>
                <a:lnTo>
                  <a:pt x="133" y="152"/>
                </a:lnTo>
                <a:lnTo>
                  <a:pt x="135" y="152"/>
                </a:lnTo>
                <a:lnTo>
                  <a:pt x="137" y="152"/>
                </a:lnTo>
                <a:lnTo>
                  <a:pt x="137" y="154"/>
                </a:lnTo>
                <a:lnTo>
                  <a:pt x="139" y="154"/>
                </a:lnTo>
                <a:lnTo>
                  <a:pt x="140" y="154"/>
                </a:lnTo>
                <a:lnTo>
                  <a:pt x="142" y="156"/>
                </a:lnTo>
                <a:lnTo>
                  <a:pt x="144" y="156"/>
                </a:lnTo>
                <a:lnTo>
                  <a:pt x="144" y="156"/>
                </a:lnTo>
                <a:lnTo>
                  <a:pt x="146" y="158"/>
                </a:lnTo>
                <a:lnTo>
                  <a:pt x="148" y="158"/>
                </a:lnTo>
                <a:lnTo>
                  <a:pt x="150" y="160"/>
                </a:lnTo>
                <a:lnTo>
                  <a:pt x="152" y="160"/>
                </a:lnTo>
                <a:lnTo>
                  <a:pt x="154" y="160"/>
                </a:lnTo>
                <a:lnTo>
                  <a:pt x="155" y="160"/>
                </a:lnTo>
                <a:lnTo>
                  <a:pt x="157" y="162"/>
                </a:lnTo>
                <a:lnTo>
                  <a:pt x="159" y="160"/>
                </a:lnTo>
                <a:lnTo>
                  <a:pt x="161" y="160"/>
                </a:lnTo>
                <a:lnTo>
                  <a:pt x="161" y="158"/>
                </a:lnTo>
                <a:lnTo>
                  <a:pt x="163" y="158"/>
                </a:lnTo>
                <a:lnTo>
                  <a:pt x="165" y="158"/>
                </a:lnTo>
                <a:lnTo>
                  <a:pt x="167" y="160"/>
                </a:lnTo>
                <a:lnTo>
                  <a:pt x="169" y="160"/>
                </a:lnTo>
                <a:lnTo>
                  <a:pt x="170" y="160"/>
                </a:lnTo>
                <a:lnTo>
                  <a:pt x="170" y="162"/>
                </a:lnTo>
                <a:lnTo>
                  <a:pt x="172" y="162"/>
                </a:lnTo>
                <a:lnTo>
                  <a:pt x="174" y="160"/>
                </a:lnTo>
                <a:lnTo>
                  <a:pt x="176" y="160"/>
                </a:lnTo>
                <a:lnTo>
                  <a:pt x="178" y="160"/>
                </a:lnTo>
                <a:lnTo>
                  <a:pt x="180" y="160"/>
                </a:lnTo>
                <a:lnTo>
                  <a:pt x="182" y="160"/>
                </a:lnTo>
                <a:lnTo>
                  <a:pt x="184" y="158"/>
                </a:lnTo>
                <a:lnTo>
                  <a:pt x="185" y="158"/>
                </a:lnTo>
                <a:lnTo>
                  <a:pt x="187" y="158"/>
                </a:lnTo>
                <a:lnTo>
                  <a:pt x="187" y="156"/>
                </a:lnTo>
                <a:lnTo>
                  <a:pt x="189" y="156"/>
                </a:lnTo>
                <a:lnTo>
                  <a:pt x="191" y="156"/>
                </a:lnTo>
                <a:lnTo>
                  <a:pt x="193" y="156"/>
                </a:lnTo>
                <a:lnTo>
                  <a:pt x="193" y="158"/>
                </a:lnTo>
                <a:lnTo>
                  <a:pt x="193" y="156"/>
                </a:lnTo>
                <a:lnTo>
                  <a:pt x="195" y="156"/>
                </a:lnTo>
                <a:lnTo>
                  <a:pt x="195" y="154"/>
                </a:lnTo>
                <a:lnTo>
                  <a:pt x="193" y="154"/>
                </a:lnTo>
                <a:lnTo>
                  <a:pt x="193" y="152"/>
                </a:lnTo>
                <a:lnTo>
                  <a:pt x="193" y="150"/>
                </a:lnTo>
                <a:lnTo>
                  <a:pt x="193" y="149"/>
                </a:lnTo>
                <a:lnTo>
                  <a:pt x="193" y="147"/>
                </a:lnTo>
                <a:lnTo>
                  <a:pt x="193" y="145"/>
                </a:lnTo>
                <a:lnTo>
                  <a:pt x="193" y="143"/>
                </a:lnTo>
                <a:lnTo>
                  <a:pt x="193" y="143"/>
                </a:lnTo>
                <a:lnTo>
                  <a:pt x="193" y="141"/>
                </a:lnTo>
                <a:lnTo>
                  <a:pt x="193" y="139"/>
                </a:lnTo>
                <a:lnTo>
                  <a:pt x="193" y="137"/>
                </a:lnTo>
                <a:lnTo>
                  <a:pt x="195" y="137"/>
                </a:lnTo>
                <a:lnTo>
                  <a:pt x="195" y="135"/>
                </a:lnTo>
                <a:lnTo>
                  <a:pt x="195" y="134"/>
                </a:lnTo>
                <a:lnTo>
                  <a:pt x="197" y="132"/>
                </a:lnTo>
                <a:lnTo>
                  <a:pt x="197" y="130"/>
                </a:lnTo>
                <a:lnTo>
                  <a:pt x="197" y="128"/>
                </a:lnTo>
                <a:lnTo>
                  <a:pt x="199" y="128"/>
                </a:lnTo>
                <a:lnTo>
                  <a:pt x="199" y="126"/>
                </a:lnTo>
                <a:lnTo>
                  <a:pt x="200" y="126"/>
                </a:lnTo>
                <a:lnTo>
                  <a:pt x="200" y="124"/>
                </a:lnTo>
                <a:lnTo>
                  <a:pt x="202" y="124"/>
                </a:lnTo>
                <a:lnTo>
                  <a:pt x="204" y="122"/>
                </a:lnTo>
                <a:lnTo>
                  <a:pt x="206" y="122"/>
                </a:lnTo>
                <a:lnTo>
                  <a:pt x="208" y="122"/>
                </a:lnTo>
                <a:lnTo>
                  <a:pt x="208" y="120"/>
                </a:lnTo>
                <a:lnTo>
                  <a:pt x="210" y="120"/>
                </a:lnTo>
                <a:lnTo>
                  <a:pt x="212" y="120"/>
                </a:lnTo>
                <a:lnTo>
                  <a:pt x="214" y="120"/>
                </a:lnTo>
                <a:lnTo>
                  <a:pt x="214" y="119"/>
                </a:lnTo>
                <a:lnTo>
                  <a:pt x="215" y="119"/>
                </a:lnTo>
                <a:lnTo>
                  <a:pt x="217" y="119"/>
                </a:lnTo>
                <a:lnTo>
                  <a:pt x="219" y="119"/>
                </a:lnTo>
                <a:lnTo>
                  <a:pt x="221" y="119"/>
                </a:lnTo>
                <a:lnTo>
                  <a:pt x="223" y="119"/>
                </a:lnTo>
                <a:lnTo>
                  <a:pt x="225" y="117"/>
                </a:lnTo>
                <a:lnTo>
                  <a:pt x="227" y="117"/>
                </a:lnTo>
                <a:lnTo>
                  <a:pt x="229" y="117"/>
                </a:lnTo>
                <a:lnTo>
                  <a:pt x="229" y="115"/>
                </a:lnTo>
                <a:lnTo>
                  <a:pt x="230" y="115"/>
                </a:lnTo>
                <a:lnTo>
                  <a:pt x="232" y="115"/>
                </a:lnTo>
                <a:lnTo>
                  <a:pt x="232" y="113"/>
                </a:lnTo>
                <a:lnTo>
                  <a:pt x="234" y="113"/>
                </a:lnTo>
                <a:lnTo>
                  <a:pt x="236" y="113"/>
                </a:lnTo>
                <a:lnTo>
                  <a:pt x="238" y="111"/>
                </a:lnTo>
                <a:lnTo>
                  <a:pt x="240" y="111"/>
                </a:lnTo>
                <a:lnTo>
                  <a:pt x="240" y="111"/>
                </a:lnTo>
                <a:lnTo>
                  <a:pt x="242" y="111"/>
                </a:lnTo>
                <a:lnTo>
                  <a:pt x="244" y="111"/>
                </a:lnTo>
                <a:lnTo>
                  <a:pt x="245" y="109"/>
                </a:lnTo>
                <a:lnTo>
                  <a:pt x="247" y="109"/>
                </a:lnTo>
                <a:lnTo>
                  <a:pt x="249" y="109"/>
                </a:lnTo>
                <a:lnTo>
                  <a:pt x="251" y="109"/>
                </a:lnTo>
                <a:lnTo>
                  <a:pt x="253" y="109"/>
                </a:lnTo>
                <a:lnTo>
                  <a:pt x="255" y="109"/>
                </a:lnTo>
                <a:lnTo>
                  <a:pt x="257" y="109"/>
                </a:lnTo>
                <a:lnTo>
                  <a:pt x="259" y="109"/>
                </a:lnTo>
                <a:lnTo>
                  <a:pt x="260" y="109"/>
                </a:lnTo>
                <a:lnTo>
                  <a:pt x="262" y="109"/>
                </a:lnTo>
                <a:lnTo>
                  <a:pt x="264" y="109"/>
                </a:lnTo>
                <a:lnTo>
                  <a:pt x="266" y="109"/>
                </a:lnTo>
                <a:lnTo>
                  <a:pt x="268" y="107"/>
                </a:lnTo>
                <a:lnTo>
                  <a:pt x="270" y="107"/>
                </a:lnTo>
                <a:lnTo>
                  <a:pt x="272" y="105"/>
                </a:lnTo>
                <a:lnTo>
                  <a:pt x="274" y="105"/>
                </a:lnTo>
                <a:lnTo>
                  <a:pt x="275" y="105"/>
                </a:lnTo>
                <a:lnTo>
                  <a:pt x="277" y="104"/>
                </a:lnTo>
                <a:lnTo>
                  <a:pt x="279" y="104"/>
                </a:lnTo>
                <a:lnTo>
                  <a:pt x="281" y="104"/>
                </a:lnTo>
                <a:lnTo>
                  <a:pt x="283" y="104"/>
                </a:lnTo>
                <a:lnTo>
                  <a:pt x="285" y="104"/>
                </a:lnTo>
                <a:lnTo>
                  <a:pt x="287" y="104"/>
                </a:lnTo>
                <a:lnTo>
                  <a:pt x="287" y="104"/>
                </a:lnTo>
                <a:lnTo>
                  <a:pt x="289" y="104"/>
                </a:lnTo>
                <a:lnTo>
                  <a:pt x="290" y="104"/>
                </a:lnTo>
                <a:lnTo>
                  <a:pt x="290" y="102"/>
                </a:lnTo>
                <a:lnTo>
                  <a:pt x="292" y="102"/>
                </a:lnTo>
                <a:lnTo>
                  <a:pt x="294" y="102"/>
                </a:lnTo>
                <a:lnTo>
                  <a:pt x="296" y="100"/>
                </a:lnTo>
                <a:lnTo>
                  <a:pt x="298" y="100"/>
                </a:lnTo>
                <a:lnTo>
                  <a:pt x="300" y="100"/>
                </a:lnTo>
                <a:lnTo>
                  <a:pt x="302" y="100"/>
                </a:lnTo>
                <a:lnTo>
                  <a:pt x="304" y="98"/>
                </a:lnTo>
                <a:lnTo>
                  <a:pt x="305" y="98"/>
                </a:lnTo>
                <a:lnTo>
                  <a:pt x="307" y="100"/>
                </a:lnTo>
                <a:lnTo>
                  <a:pt x="309" y="100"/>
                </a:lnTo>
                <a:lnTo>
                  <a:pt x="311" y="100"/>
                </a:lnTo>
                <a:lnTo>
                  <a:pt x="313" y="98"/>
                </a:lnTo>
                <a:lnTo>
                  <a:pt x="315" y="98"/>
                </a:lnTo>
                <a:lnTo>
                  <a:pt x="317" y="98"/>
                </a:lnTo>
                <a:lnTo>
                  <a:pt x="319" y="98"/>
                </a:lnTo>
                <a:lnTo>
                  <a:pt x="320" y="98"/>
                </a:lnTo>
                <a:lnTo>
                  <a:pt x="322" y="96"/>
                </a:lnTo>
                <a:lnTo>
                  <a:pt x="324" y="96"/>
                </a:lnTo>
                <a:lnTo>
                  <a:pt x="326" y="96"/>
                </a:lnTo>
                <a:lnTo>
                  <a:pt x="328" y="96"/>
                </a:lnTo>
                <a:lnTo>
                  <a:pt x="328" y="94"/>
                </a:lnTo>
                <a:lnTo>
                  <a:pt x="330" y="92"/>
                </a:lnTo>
                <a:lnTo>
                  <a:pt x="330" y="90"/>
                </a:lnTo>
                <a:lnTo>
                  <a:pt x="330" y="89"/>
                </a:lnTo>
                <a:lnTo>
                  <a:pt x="330" y="87"/>
                </a:lnTo>
                <a:lnTo>
                  <a:pt x="330" y="85"/>
                </a:lnTo>
                <a:lnTo>
                  <a:pt x="330" y="83"/>
                </a:lnTo>
                <a:lnTo>
                  <a:pt x="330" y="81"/>
                </a:lnTo>
                <a:lnTo>
                  <a:pt x="330" y="79"/>
                </a:lnTo>
                <a:lnTo>
                  <a:pt x="330" y="77"/>
                </a:lnTo>
                <a:lnTo>
                  <a:pt x="332" y="75"/>
                </a:lnTo>
                <a:lnTo>
                  <a:pt x="332" y="74"/>
                </a:lnTo>
                <a:lnTo>
                  <a:pt x="332" y="72"/>
                </a:lnTo>
                <a:lnTo>
                  <a:pt x="332" y="70"/>
                </a:lnTo>
                <a:lnTo>
                  <a:pt x="332" y="68"/>
                </a:lnTo>
                <a:lnTo>
                  <a:pt x="332" y="66"/>
                </a:lnTo>
                <a:lnTo>
                  <a:pt x="332" y="64"/>
                </a:lnTo>
                <a:lnTo>
                  <a:pt x="332" y="62"/>
                </a:lnTo>
                <a:lnTo>
                  <a:pt x="332" y="60"/>
                </a:lnTo>
                <a:lnTo>
                  <a:pt x="334" y="59"/>
                </a:lnTo>
                <a:lnTo>
                  <a:pt x="334" y="57"/>
                </a:lnTo>
                <a:lnTo>
                  <a:pt x="334" y="55"/>
                </a:lnTo>
                <a:lnTo>
                  <a:pt x="334" y="55"/>
                </a:lnTo>
                <a:lnTo>
                  <a:pt x="334" y="53"/>
                </a:lnTo>
                <a:lnTo>
                  <a:pt x="334" y="51"/>
                </a:lnTo>
                <a:lnTo>
                  <a:pt x="334" y="49"/>
                </a:lnTo>
                <a:lnTo>
                  <a:pt x="334" y="47"/>
                </a:lnTo>
                <a:lnTo>
                  <a:pt x="334" y="45"/>
                </a:lnTo>
                <a:lnTo>
                  <a:pt x="334" y="44"/>
                </a:lnTo>
                <a:lnTo>
                  <a:pt x="335" y="42"/>
                </a:lnTo>
                <a:lnTo>
                  <a:pt x="335" y="40"/>
                </a:lnTo>
                <a:lnTo>
                  <a:pt x="335" y="38"/>
                </a:lnTo>
                <a:lnTo>
                  <a:pt x="335" y="38"/>
                </a:lnTo>
                <a:lnTo>
                  <a:pt x="337" y="36"/>
                </a:lnTo>
                <a:lnTo>
                  <a:pt x="337" y="34"/>
                </a:lnTo>
                <a:lnTo>
                  <a:pt x="339" y="32"/>
                </a:lnTo>
                <a:lnTo>
                  <a:pt x="341" y="30"/>
                </a:lnTo>
                <a:lnTo>
                  <a:pt x="343" y="30"/>
                </a:lnTo>
                <a:lnTo>
                  <a:pt x="345" y="29"/>
                </a:lnTo>
                <a:lnTo>
                  <a:pt x="347" y="29"/>
                </a:lnTo>
                <a:lnTo>
                  <a:pt x="347" y="27"/>
                </a:lnTo>
                <a:lnTo>
                  <a:pt x="349" y="27"/>
                </a:lnTo>
                <a:lnTo>
                  <a:pt x="350" y="25"/>
                </a:lnTo>
                <a:lnTo>
                  <a:pt x="352" y="25"/>
                </a:lnTo>
                <a:lnTo>
                  <a:pt x="354" y="25"/>
                </a:lnTo>
                <a:lnTo>
                  <a:pt x="356" y="25"/>
                </a:lnTo>
                <a:lnTo>
                  <a:pt x="356" y="23"/>
                </a:lnTo>
                <a:lnTo>
                  <a:pt x="358" y="21"/>
                </a:lnTo>
                <a:lnTo>
                  <a:pt x="360" y="19"/>
                </a:lnTo>
                <a:lnTo>
                  <a:pt x="362" y="17"/>
                </a:lnTo>
                <a:lnTo>
                  <a:pt x="364" y="17"/>
                </a:lnTo>
                <a:lnTo>
                  <a:pt x="365" y="17"/>
                </a:lnTo>
                <a:lnTo>
                  <a:pt x="367" y="17"/>
                </a:lnTo>
                <a:lnTo>
                  <a:pt x="367" y="15"/>
                </a:lnTo>
                <a:lnTo>
                  <a:pt x="369" y="15"/>
                </a:lnTo>
                <a:lnTo>
                  <a:pt x="369" y="14"/>
                </a:lnTo>
                <a:lnTo>
                  <a:pt x="371" y="14"/>
                </a:lnTo>
                <a:lnTo>
                  <a:pt x="373" y="12"/>
                </a:lnTo>
                <a:lnTo>
                  <a:pt x="375" y="10"/>
                </a:lnTo>
                <a:lnTo>
                  <a:pt x="377" y="10"/>
                </a:lnTo>
                <a:lnTo>
                  <a:pt x="379" y="10"/>
                </a:lnTo>
                <a:lnTo>
                  <a:pt x="380" y="10"/>
                </a:lnTo>
                <a:lnTo>
                  <a:pt x="382" y="10"/>
                </a:lnTo>
                <a:lnTo>
                  <a:pt x="382" y="10"/>
                </a:lnTo>
                <a:lnTo>
                  <a:pt x="384" y="8"/>
                </a:lnTo>
                <a:lnTo>
                  <a:pt x="386" y="6"/>
                </a:lnTo>
                <a:lnTo>
                  <a:pt x="388" y="4"/>
                </a:lnTo>
                <a:lnTo>
                  <a:pt x="388" y="2"/>
                </a:lnTo>
                <a:lnTo>
                  <a:pt x="390" y="0"/>
                </a:lnTo>
                <a:lnTo>
                  <a:pt x="392" y="0"/>
                </a:lnTo>
                <a:lnTo>
                  <a:pt x="394" y="0"/>
                </a:lnTo>
                <a:lnTo>
                  <a:pt x="395" y="0"/>
                </a:lnTo>
                <a:lnTo>
                  <a:pt x="397" y="2"/>
                </a:lnTo>
                <a:lnTo>
                  <a:pt x="399" y="0"/>
                </a:lnTo>
                <a:lnTo>
                  <a:pt x="401" y="0"/>
                </a:lnTo>
                <a:lnTo>
                  <a:pt x="403" y="2"/>
                </a:lnTo>
                <a:lnTo>
                  <a:pt x="405" y="2"/>
                </a:lnTo>
                <a:lnTo>
                  <a:pt x="405" y="4"/>
                </a:lnTo>
                <a:lnTo>
                  <a:pt x="407" y="4"/>
                </a:lnTo>
                <a:lnTo>
                  <a:pt x="409" y="6"/>
                </a:lnTo>
                <a:lnTo>
                  <a:pt x="410" y="6"/>
                </a:lnTo>
                <a:lnTo>
                  <a:pt x="412" y="6"/>
                </a:lnTo>
                <a:lnTo>
                  <a:pt x="414" y="6"/>
                </a:lnTo>
                <a:lnTo>
                  <a:pt x="416" y="6"/>
                </a:lnTo>
                <a:lnTo>
                  <a:pt x="418" y="6"/>
                </a:lnTo>
                <a:lnTo>
                  <a:pt x="420" y="4"/>
                </a:lnTo>
                <a:lnTo>
                  <a:pt x="422" y="4"/>
                </a:lnTo>
                <a:lnTo>
                  <a:pt x="424" y="6"/>
                </a:lnTo>
                <a:lnTo>
                  <a:pt x="426" y="6"/>
                </a:lnTo>
                <a:lnTo>
                  <a:pt x="427" y="6"/>
                </a:lnTo>
                <a:lnTo>
                  <a:pt x="429" y="6"/>
                </a:lnTo>
                <a:lnTo>
                  <a:pt x="431" y="6"/>
                </a:lnTo>
                <a:lnTo>
                  <a:pt x="431" y="6"/>
                </a:lnTo>
                <a:lnTo>
                  <a:pt x="433" y="6"/>
                </a:lnTo>
                <a:lnTo>
                  <a:pt x="435" y="6"/>
                </a:lnTo>
                <a:lnTo>
                  <a:pt x="437" y="8"/>
                </a:lnTo>
                <a:lnTo>
                  <a:pt x="439" y="8"/>
                </a:lnTo>
                <a:lnTo>
                  <a:pt x="439" y="10"/>
                </a:lnTo>
                <a:lnTo>
                  <a:pt x="441" y="10"/>
                </a:lnTo>
                <a:lnTo>
                  <a:pt x="442" y="10"/>
                </a:lnTo>
                <a:lnTo>
                  <a:pt x="444" y="10"/>
                </a:lnTo>
                <a:lnTo>
                  <a:pt x="446" y="10"/>
                </a:lnTo>
                <a:lnTo>
                  <a:pt x="448" y="12"/>
                </a:lnTo>
                <a:lnTo>
                  <a:pt x="450" y="12"/>
                </a:lnTo>
                <a:lnTo>
                  <a:pt x="452" y="14"/>
                </a:lnTo>
                <a:lnTo>
                  <a:pt x="454" y="14"/>
                </a:lnTo>
                <a:lnTo>
                  <a:pt x="454" y="15"/>
                </a:lnTo>
                <a:lnTo>
                  <a:pt x="456" y="15"/>
                </a:lnTo>
                <a:lnTo>
                  <a:pt x="457" y="15"/>
                </a:lnTo>
                <a:lnTo>
                  <a:pt x="457" y="17"/>
                </a:lnTo>
                <a:lnTo>
                  <a:pt x="459" y="17"/>
                </a:lnTo>
                <a:lnTo>
                  <a:pt x="461" y="17"/>
                </a:lnTo>
                <a:lnTo>
                  <a:pt x="461" y="19"/>
                </a:lnTo>
                <a:lnTo>
                  <a:pt x="463" y="19"/>
                </a:lnTo>
                <a:lnTo>
                  <a:pt x="465" y="21"/>
                </a:lnTo>
                <a:lnTo>
                  <a:pt x="467" y="23"/>
                </a:lnTo>
                <a:lnTo>
                  <a:pt x="469" y="23"/>
                </a:lnTo>
                <a:lnTo>
                  <a:pt x="471" y="23"/>
                </a:lnTo>
                <a:lnTo>
                  <a:pt x="471" y="25"/>
                </a:lnTo>
                <a:lnTo>
                  <a:pt x="472" y="25"/>
                </a:lnTo>
                <a:lnTo>
                  <a:pt x="474" y="25"/>
                </a:lnTo>
                <a:lnTo>
                  <a:pt x="474" y="27"/>
                </a:lnTo>
                <a:lnTo>
                  <a:pt x="476" y="27"/>
                </a:lnTo>
                <a:lnTo>
                  <a:pt x="476" y="29"/>
                </a:lnTo>
                <a:lnTo>
                  <a:pt x="478" y="29"/>
                </a:lnTo>
                <a:lnTo>
                  <a:pt x="478" y="30"/>
                </a:lnTo>
                <a:lnTo>
                  <a:pt x="478" y="30"/>
                </a:lnTo>
                <a:lnTo>
                  <a:pt x="480" y="32"/>
                </a:lnTo>
                <a:lnTo>
                  <a:pt x="482" y="32"/>
                </a:lnTo>
                <a:lnTo>
                  <a:pt x="482" y="34"/>
                </a:lnTo>
                <a:lnTo>
                  <a:pt x="484" y="34"/>
                </a:lnTo>
                <a:lnTo>
                  <a:pt x="486" y="34"/>
                </a:lnTo>
                <a:lnTo>
                  <a:pt x="487" y="34"/>
                </a:lnTo>
                <a:lnTo>
                  <a:pt x="489" y="34"/>
                </a:lnTo>
                <a:lnTo>
                  <a:pt x="491" y="34"/>
                </a:lnTo>
                <a:lnTo>
                  <a:pt x="491" y="36"/>
                </a:lnTo>
                <a:lnTo>
                  <a:pt x="493" y="36"/>
                </a:lnTo>
                <a:lnTo>
                  <a:pt x="495" y="36"/>
                </a:lnTo>
                <a:lnTo>
                  <a:pt x="497" y="36"/>
                </a:lnTo>
                <a:lnTo>
                  <a:pt x="499" y="36"/>
                </a:lnTo>
                <a:lnTo>
                  <a:pt x="501" y="36"/>
                </a:lnTo>
                <a:lnTo>
                  <a:pt x="502" y="36"/>
                </a:lnTo>
                <a:lnTo>
                  <a:pt x="504" y="38"/>
                </a:lnTo>
                <a:lnTo>
                  <a:pt x="506" y="38"/>
                </a:lnTo>
                <a:lnTo>
                  <a:pt x="508" y="38"/>
                </a:lnTo>
                <a:lnTo>
                  <a:pt x="510" y="38"/>
                </a:lnTo>
                <a:lnTo>
                  <a:pt x="512" y="36"/>
                </a:lnTo>
                <a:lnTo>
                  <a:pt x="512" y="34"/>
                </a:lnTo>
                <a:lnTo>
                  <a:pt x="514" y="32"/>
                </a:lnTo>
                <a:lnTo>
                  <a:pt x="516" y="32"/>
                </a:lnTo>
                <a:lnTo>
                  <a:pt x="517" y="32"/>
                </a:lnTo>
                <a:lnTo>
                  <a:pt x="517" y="30"/>
                </a:lnTo>
                <a:lnTo>
                  <a:pt x="519" y="30"/>
                </a:lnTo>
                <a:lnTo>
                  <a:pt x="519" y="29"/>
                </a:lnTo>
                <a:lnTo>
                  <a:pt x="521" y="27"/>
                </a:lnTo>
                <a:lnTo>
                  <a:pt x="523" y="27"/>
                </a:lnTo>
                <a:lnTo>
                  <a:pt x="523" y="25"/>
                </a:lnTo>
                <a:lnTo>
                  <a:pt x="525" y="25"/>
                </a:lnTo>
                <a:lnTo>
                  <a:pt x="525" y="23"/>
                </a:lnTo>
                <a:lnTo>
                  <a:pt x="525" y="21"/>
                </a:lnTo>
                <a:lnTo>
                  <a:pt x="525" y="19"/>
                </a:lnTo>
                <a:lnTo>
                  <a:pt x="527" y="19"/>
                </a:lnTo>
                <a:lnTo>
                  <a:pt x="527" y="17"/>
                </a:lnTo>
                <a:lnTo>
                  <a:pt x="529" y="17"/>
                </a:lnTo>
                <a:lnTo>
                  <a:pt x="529" y="15"/>
                </a:lnTo>
                <a:lnTo>
                  <a:pt x="531" y="15"/>
                </a:lnTo>
                <a:lnTo>
                  <a:pt x="534" y="17"/>
                </a:lnTo>
                <a:lnTo>
                  <a:pt x="538" y="15"/>
                </a:lnTo>
                <a:lnTo>
                  <a:pt x="542" y="15"/>
                </a:lnTo>
                <a:lnTo>
                  <a:pt x="546" y="15"/>
                </a:lnTo>
                <a:lnTo>
                  <a:pt x="547" y="15"/>
                </a:lnTo>
                <a:lnTo>
                  <a:pt x="549" y="17"/>
                </a:lnTo>
                <a:lnTo>
                  <a:pt x="551" y="17"/>
                </a:lnTo>
                <a:lnTo>
                  <a:pt x="555" y="17"/>
                </a:lnTo>
                <a:lnTo>
                  <a:pt x="555" y="15"/>
                </a:lnTo>
                <a:lnTo>
                  <a:pt x="557" y="15"/>
                </a:lnTo>
                <a:lnTo>
                  <a:pt x="559" y="15"/>
                </a:lnTo>
                <a:lnTo>
                  <a:pt x="562" y="15"/>
                </a:lnTo>
                <a:lnTo>
                  <a:pt x="564" y="14"/>
                </a:lnTo>
                <a:lnTo>
                  <a:pt x="566" y="14"/>
                </a:lnTo>
                <a:lnTo>
                  <a:pt x="568" y="14"/>
                </a:lnTo>
                <a:lnTo>
                  <a:pt x="572" y="14"/>
                </a:lnTo>
                <a:lnTo>
                  <a:pt x="574" y="15"/>
                </a:lnTo>
                <a:lnTo>
                  <a:pt x="576" y="15"/>
                </a:lnTo>
                <a:lnTo>
                  <a:pt x="577" y="15"/>
                </a:lnTo>
                <a:lnTo>
                  <a:pt x="577" y="14"/>
                </a:lnTo>
                <a:lnTo>
                  <a:pt x="581" y="15"/>
                </a:lnTo>
                <a:lnTo>
                  <a:pt x="583" y="17"/>
                </a:lnTo>
                <a:lnTo>
                  <a:pt x="585" y="17"/>
                </a:lnTo>
                <a:lnTo>
                  <a:pt x="587" y="19"/>
                </a:lnTo>
                <a:lnTo>
                  <a:pt x="587" y="21"/>
                </a:lnTo>
                <a:lnTo>
                  <a:pt x="589" y="21"/>
                </a:lnTo>
                <a:lnTo>
                  <a:pt x="591" y="21"/>
                </a:lnTo>
                <a:lnTo>
                  <a:pt x="592" y="19"/>
                </a:lnTo>
                <a:lnTo>
                  <a:pt x="596" y="21"/>
                </a:lnTo>
                <a:lnTo>
                  <a:pt x="598" y="21"/>
                </a:lnTo>
                <a:lnTo>
                  <a:pt x="600" y="23"/>
                </a:lnTo>
                <a:lnTo>
                  <a:pt x="602" y="25"/>
                </a:lnTo>
                <a:lnTo>
                  <a:pt x="604" y="27"/>
                </a:lnTo>
                <a:lnTo>
                  <a:pt x="606" y="29"/>
                </a:lnTo>
                <a:lnTo>
                  <a:pt x="607" y="29"/>
                </a:lnTo>
                <a:lnTo>
                  <a:pt x="609" y="30"/>
                </a:lnTo>
                <a:lnTo>
                  <a:pt x="611" y="32"/>
                </a:lnTo>
                <a:lnTo>
                  <a:pt x="609" y="34"/>
                </a:lnTo>
                <a:lnTo>
                  <a:pt x="607" y="36"/>
                </a:lnTo>
                <a:lnTo>
                  <a:pt x="607" y="38"/>
                </a:lnTo>
                <a:lnTo>
                  <a:pt x="609" y="40"/>
                </a:lnTo>
                <a:lnTo>
                  <a:pt x="613" y="40"/>
                </a:lnTo>
                <a:lnTo>
                  <a:pt x="615" y="42"/>
                </a:lnTo>
                <a:lnTo>
                  <a:pt x="615" y="44"/>
                </a:lnTo>
                <a:lnTo>
                  <a:pt x="617" y="45"/>
                </a:lnTo>
                <a:lnTo>
                  <a:pt x="619" y="45"/>
                </a:lnTo>
                <a:lnTo>
                  <a:pt x="621" y="44"/>
                </a:lnTo>
                <a:lnTo>
                  <a:pt x="621" y="44"/>
                </a:lnTo>
                <a:lnTo>
                  <a:pt x="622" y="44"/>
                </a:lnTo>
                <a:lnTo>
                  <a:pt x="624" y="42"/>
                </a:lnTo>
                <a:lnTo>
                  <a:pt x="626" y="42"/>
                </a:lnTo>
                <a:lnTo>
                  <a:pt x="628" y="42"/>
                </a:lnTo>
                <a:lnTo>
                  <a:pt x="630" y="44"/>
                </a:lnTo>
                <a:lnTo>
                  <a:pt x="632" y="44"/>
                </a:lnTo>
                <a:lnTo>
                  <a:pt x="632" y="45"/>
                </a:lnTo>
                <a:lnTo>
                  <a:pt x="634" y="45"/>
                </a:lnTo>
                <a:lnTo>
                  <a:pt x="634" y="47"/>
                </a:lnTo>
                <a:lnTo>
                  <a:pt x="636" y="47"/>
                </a:lnTo>
                <a:lnTo>
                  <a:pt x="637" y="49"/>
                </a:lnTo>
                <a:lnTo>
                  <a:pt x="639" y="49"/>
                </a:lnTo>
                <a:lnTo>
                  <a:pt x="641" y="49"/>
                </a:lnTo>
                <a:lnTo>
                  <a:pt x="643" y="49"/>
                </a:lnTo>
                <a:lnTo>
                  <a:pt x="643" y="51"/>
                </a:lnTo>
                <a:lnTo>
                  <a:pt x="645" y="51"/>
                </a:lnTo>
                <a:lnTo>
                  <a:pt x="647" y="51"/>
                </a:lnTo>
                <a:lnTo>
                  <a:pt x="649" y="51"/>
                </a:lnTo>
                <a:lnTo>
                  <a:pt x="651" y="53"/>
                </a:lnTo>
                <a:lnTo>
                  <a:pt x="652" y="53"/>
                </a:lnTo>
                <a:lnTo>
                  <a:pt x="654" y="53"/>
                </a:lnTo>
                <a:lnTo>
                  <a:pt x="656" y="51"/>
                </a:lnTo>
                <a:lnTo>
                  <a:pt x="656" y="53"/>
                </a:lnTo>
                <a:lnTo>
                  <a:pt x="658" y="55"/>
                </a:lnTo>
                <a:lnTo>
                  <a:pt x="660" y="55"/>
                </a:lnTo>
                <a:lnTo>
                  <a:pt x="662" y="57"/>
                </a:lnTo>
                <a:lnTo>
                  <a:pt x="664" y="59"/>
                </a:lnTo>
                <a:lnTo>
                  <a:pt x="666" y="60"/>
                </a:lnTo>
                <a:lnTo>
                  <a:pt x="667" y="60"/>
                </a:lnTo>
                <a:lnTo>
                  <a:pt x="667" y="60"/>
                </a:lnTo>
                <a:lnTo>
                  <a:pt x="667" y="62"/>
                </a:lnTo>
                <a:lnTo>
                  <a:pt x="669" y="62"/>
                </a:lnTo>
                <a:lnTo>
                  <a:pt x="671" y="62"/>
                </a:lnTo>
                <a:lnTo>
                  <a:pt x="673" y="64"/>
                </a:lnTo>
                <a:lnTo>
                  <a:pt x="673" y="66"/>
                </a:lnTo>
                <a:lnTo>
                  <a:pt x="675" y="64"/>
                </a:lnTo>
                <a:lnTo>
                  <a:pt x="677" y="64"/>
                </a:lnTo>
                <a:lnTo>
                  <a:pt x="677" y="66"/>
                </a:lnTo>
                <a:lnTo>
                  <a:pt x="679" y="66"/>
                </a:lnTo>
                <a:lnTo>
                  <a:pt x="681" y="64"/>
                </a:lnTo>
                <a:lnTo>
                  <a:pt x="682" y="64"/>
                </a:lnTo>
                <a:lnTo>
                  <a:pt x="682" y="66"/>
                </a:lnTo>
                <a:lnTo>
                  <a:pt x="684" y="64"/>
                </a:lnTo>
                <a:lnTo>
                  <a:pt x="684" y="66"/>
                </a:lnTo>
                <a:lnTo>
                  <a:pt x="686" y="66"/>
                </a:lnTo>
                <a:lnTo>
                  <a:pt x="688" y="64"/>
                </a:lnTo>
                <a:lnTo>
                  <a:pt x="690" y="64"/>
                </a:lnTo>
                <a:lnTo>
                  <a:pt x="692" y="64"/>
                </a:lnTo>
                <a:lnTo>
                  <a:pt x="692" y="66"/>
                </a:lnTo>
                <a:lnTo>
                  <a:pt x="694" y="66"/>
                </a:lnTo>
                <a:lnTo>
                  <a:pt x="696" y="66"/>
                </a:lnTo>
                <a:lnTo>
                  <a:pt x="697" y="66"/>
                </a:lnTo>
                <a:lnTo>
                  <a:pt x="699" y="66"/>
                </a:lnTo>
                <a:lnTo>
                  <a:pt x="699" y="64"/>
                </a:lnTo>
                <a:lnTo>
                  <a:pt x="701" y="66"/>
                </a:lnTo>
                <a:lnTo>
                  <a:pt x="703" y="68"/>
                </a:lnTo>
                <a:lnTo>
                  <a:pt x="703" y="66"/>
                </a:lnTo>
                <a:lnTo>
                  <a:pt x="705" y="66"/>
                </a:lnTo>
                <a:lnTo>
                  <a:pt x="707" y="66"/>
                </a:lnTo>
                <a:lnTo>
                  <a:pt x="709" y="66"/>
                </a:lnTo>
                <a:lnTo>
                  <a:pt x="709" y="64"/>
                </a:lnTo>
                <a:lnTo>
                  <a:pt x="711" y="64"/>
                </a:lnTo>
                <a:lnTo>
                  <a:pt x="712" y="62"/>
                </a:lnTo>
                <a:lnTo>
                  <a:pt x="714" y="64"/>
                </a:lnTo>
                <a:lnTo>
                  <a:pt x="716" y="64"/>
                </a:lnTo>
                <a:lnTo>
                  <a:pt x="716" y="64"/>
                </a:lnTo>
                <a:lnTo>
                  <a:pt x="718" y="64"/>
                </a:lnTo>
                <a:lnTo>
                  <a:pt x="718" y="66"/>
                </a:lnTo>
                <a:lnTo>
                  <a:pt x="720" y="66"/>
                </a:lnTo>
                <a:lnTo>
                  <a:pt x="722" y="66"/>
                </a:lnTo>
                <a:lnTo>
                  <a:pt x="724" y="66"/>
                </a:lnTo>
                <a:lnTo>
                  <a:pt x="724" y="68"/>
                </a:lnTo>
                <a:lnTo>
                  <a:pt x="726" y="70"/>
                </a:lnTo>
                <a:lnTo>
                  <a:pt x="727" y="70"/>
                </a:lnTo>
                <a:lnTo>
                  <a:pt x="727" y="72"/>
                </a:lnTo>
                <a:lnTo>
                  <a:pt x="729" y="72"/>
                </a:lnTo>
                <a:lnTo>
                  <a:pt x="731" y="72"/>
                </a:lnTo>
                <a:lnTo>
                  <a:pt x="731" y="70"/>
                </a:lnTo>
                <a:lnTo>
                  <a:pt x="733" y="70"/>
                </a:lnTo>
                <a:lnTo>
                  <a:pt x="735" y="70"/>
                </a:lnTo>
                <a:lnTo>
                  <a:pt x="737" y="72"/>
                </a:lnTo>
                <a:lnTo>
                  <a:pt x="739" y="74"/>
                </a:lnTo>
                <a:lnTo>
                  <a:pt x="741" y="74"/>
                </a:lnTo>
                <a:lnTo>
                  <a:pt x="742" y="74"/>
                </a:lnTo>
                <a:lnTo>
                  <a:pt x="744" y="74"/>
                </a:lnTo>
                <a:lnTo>
                  <a:pt x="746" y="75"/>
                </a:lnTo>
                <a:lnTo>
                  <a:pt x="748" y="75"/>
                </a:lnTo>
                <a:lnTo>
                  <a:pt x="750" y="75"/>
                </a:lnTo>
                <a:lnTo>
                  <a:pt x="752" y="75"/>
                </a:lnTo>
                <a:lnTo>
                  <a:pt x="754" y="75"/>
                </a:lnTo>
                <a:lnTo>
                  <a:pt x="754" y="77"/>
                </a:lnTo>
                <a:lnTo>
                  <a:pt x="756" y="77"/>
                </a:lnTo>
                <a:lnTo>
                  <a:pt x="757" y="79"/>
                </a:lnTo>
                <a:lnTo>
                  <a:pt x="759" y="81"/>
                </a:lnTo>
                <a:lnTo>
                  <a:pt x="761" y="81"/>
                </a:lnTo>
                <a:lnTo>
                  <a:pt x="763" y="81"/>
                </a:lnTo>
                <a:lnTo>
                  <a:pt x="763" y="81"/>
                </a:lnTo>
                <a:lnTo>
                  <a:pt x="765" y="81"/>
                </a:lnTo>
                <a:lnTo>
                  <a:pt x="767" y="81"/>
                </a:lnTo>
                <a:lnTo>
                  <a:pt x="769" y="83"/>
                </a:lnTo>
                <a:lnTo>
                  <a:pt x="771" y="83"/>
                </a:lnTo>
                <a:lnTo>
                  <a:pt x="772" y="83"/>
                </a:lnTo>
                <a:lnTo>
                  <a:pt x="774" y="85"/>
                </a:lnTo>
                <a:lnTo>
                  <a:pt x="776" y="85"/>
                </a:lnTo>
                <a:lnTo>
                  <a:pt x="778" y="85"/>
                </a:lnTo>
                <a:lnTo>
                  <a:pt x="780" y="87"/>
                </a:lnTo>
                <a:lnTo>
                  <a:pt x="782" y="87"/>
                </a:lnTo>
                <a:lnTo>
                  <a:pt x="784" y="87"/>
                </a:lnTo>
                <a:lnTo>
                  <a:pt x="786" y="85"/>
                </a:lnTo>
                <a:lnTo>
                  <a:pt x="787" y="85"/>
                </a:lnTo>
                <a:lnTo>
                  <a:pt x="789" y="85"/>
                </a:lnTo>
                <a:lnTo>
                  <a:pt x="791" y="85"/>
                </a:lnTo>
                <a:lnTo>
                  <a:pt x="793" y="83"/>
                </a:lnTo>
                <a:lnTo>
                  <a:pt x="795" y="83"/>
                </a:lnTo>
                <a:lnTo>
                  <a:pt x="797" y="83"/>
                </a:lnTo>
                <a:lnTo>
                  <a:pt x="799" y="83"/>
                </a:lnTo>
                <a:lnTo>
                  <a:pt x="801" y="83"/>
                </a:lnTo>
                <a:lnTo>
                  <a:pt x="802" y="83"/>
                </a:lnTo>
                <a:lnTo>
                  <a:pt x="802" y="85"/>
                </a:lnTo>
                <a:lnTo>
                  <a:pt x="804" y="85"/>
                </a:lnTo>
                <a:lnTo>
                  <a:pt x="806" y="87"/>
                </a:lnTo>
                <a:lnTo>
                  <a:pt x="808" y="87"/>
                </a:lnTo>
                <a:lnTo>
                  <a:pt x="810" y="89"/>
                </a:lnTo>
                <a:lnTo>
                  <a:pt x="810" y="87"/>
                </a:lnTo>
                <a:lnTo>
                  <a:pt x="812" y="87"/>
                </a:lnTo>
                <a:lnTo>
                  <a:pt x="812" y="85"/>
                </a:lnTo>
                <a:lnTo>
                  <a:pt x="814" y="85"/>
                </a:lnTo>
                <a:lnTo>
                  <a:pt x="816" y="87"/>
                </a:lnTo>
                <a:lnTo>
                  <a:pt x="817" y="87"/>
                </a:lnTo>
                <a:lnTo>
                  <a:pt x="819" y="87"/>
                </a:lnTo>
                <a:lnTo>
                  <a:pt x="821" y="87"/>
                </a:lnTo>
                <a:lnTo>
                  <a:pt x="823" y="87"/>
                </a:lnTo>
                <a:lnTo>
                  <a:pt x="825" y="87"/>
                </a:lnTo>
                <a:lnTo>
                  <a:pt x="827" y="89"/>
                </a:lnTo>
                <a:lnTo>
                  <a:pt x="829" y="89"/>
                </a:lnTo>
                <a:lnTo>
                  <a:pt x="831" y="89"/>
                </a:lnTo>
                <a:lnTo>
                  <a:pt x="832" y="89"/>
                </a:lnTo>
                <a:lnTo>
                  <a:pt x="834" y="89"/>
                </a:lnTo>
                <a:lnTo>
                  <a:pt x="834" y="90"/>
                </a:lnTo>
                <a:lnTo>
                  <a:pt x="834" y="92"/>
                </a:lnTo>
                <a:lnTo>
                  <a:pt x="836" y="92"/>
                </a:lnTo>
                <a:lnTo>
                  <a:pt x="836" y="94"/>
                </a:lnTo>
                <a:lnTo>
                  <a:pt x="838" y="94"/>
                </a:lnTo>
                <a:lnTo>
                  <a:pt x="840" y="94"/>
                </a:lnTo>
                <a:lnTo>
                  <a:pt x="840" y="96"/>
                </a:lnTo>
                <a:lnTo>
                  <a:pt x="842" y="96"/>
                </a:lnTo>
                <a:lnTo>
                  <a:pt x="844" y="96"/>
                </a:lnTo>
                <a:lnTo>
                  <a:pt x="846" y="96"/>
                </a:lnTo>
                <a:lnTo>
                  <a:pt x="847" y="94"/>
                </a:lnTo>
                <a:lnTo>
                  <a:pt x="849" y="94"/>
                </a:lnTo>
                <a:lnTo>
                  <a:pt x="851" y="94"/>
                </a:lnTo>
                <a:lnTo>
                  <a:pt x="851" y="96"/>
                </a:lnTo>
                <a:lnTo>
                  <a:pt x="853" y="98"/>
                </a:lnTo>
                <a:lnTo>
                  <a:pt x="855" y="100"/>
                </a:lnTo>
                <a:lnTo>
                  <a:pt x="855" y="100"/>
                </a:lnTo>
                <a:lnTo>
                  <a:pt x="857" y="100"/>
                </a:lnTo>
                <a:lnTo>
                  <a:pt x="859" y="102"/>
                </a:lnTo>
                <a:lnTo>
                  <a:pt x="859" y="100"/>
                </a:lnTo>
                <a:lnTo>
                  <a:pt x="861" y="100"/>
                </a:lnTo>
                <a:lnTo>
                  <a:pt x="862" y="100"/>
                </a:lnTo>
                <a:lnTo>
                  <a:pt x="864" y="100"/>
                </a:lnTo>
                <a:lnTo>
                  <a:pt x="866" y="102"/>
                </a:lnTo>
                <a:lnTo>
                  <a:pt x="868" y="102"/>
                </a:lnTo>
                <a:lnTo>
                  <a:pt x="870" y="102"/>
                </a:lnTo>
                <a:lnTo>
                  <a:pt x="872" y="102"/>
                </a:lnTo>
                <a:lnTo>
                  <a:pt x="872" y="104"/>
                </a:lnTo>
                <a:lnTo>
                  <a:pt x="874" y="104"/>
                </a:lnTo>
                <a:lnTo>
                  <a:pt x="874" y="105"/>
                </a:lnTo>
                <a:lnTo>
                  <a:pt x="874" y="107"/>
                </a:lnTo>
                <a:lnTo>
                  <a:pt x="876" y="109"/>
                </a:lnTo>
                <a:lnTo>
                  <a:pt x="876" y="111"/>
                </a:lnTo>
                <a:lnTo>
                  <a:pt x="876" y="113"/>
                </a:lnTo>
                <a:lnTo>
                  <a:pt x="878" y="115"/>
                </a:lnTo>
                <a:lnTo>
                  <a:pt x="878" y="117"/>
                </a:lnTo>
                <a:lnTo>
                  <a:pt x="879" y="117"/>
                </a:lnTo>
                <a:lnTo>
                  <a:pt x="881" y="119"/>
                </a:lnTo>
                <a:lnTo>
                  <a:pt x="881" y="120"/>
                </a:lnTo>
                <a:lnTo>
                  <a:pt x="881" y="122"/>
                </a:lnTo>
                <a:lnTo>
                  <a:pt x="883" y="124"/>
                </a:lnTo>
                <a:lnTo>
                  <a:pt x="885" y="126"/>
                </a:lnTo>
                <a:lnTo>
                  <a:pt x="887" y="126"/>
                </a:lnTo>
                <a:lnTo>
                  <a:pt x="887" y="128"/>
                </a:lnTo>
                <a:lnTo>
                  <a:pt x="889" y="128"/>
                </a:lnTo>
                <a:lnTo>
                  <a:pt x="891" y="128"/>
                </a:lnTo>
                <a:lnTo>
                  <a:pt x="891" y="130"/>
                </a:lnTo>
                <a:lnTo>
                  <a:pt x="891" y="132"/>
                </a:lnTo>
                <a:lnTo>
                  <a:pt x="893" y="132"/>
                </a:lnTo>
                <a:lnTo>
                  <a:pt x="893" y="134"/>
                </a:lnTo>
                <a:lnTo>
                  <a:pt x="894" y="134"/>
                </a:lnTo>
                <a:lnTo>
                  <a:pt x="894" y="135"/>
                </a:lnTo>
                <a:lnTo>
                  <a:pt x="894" y="137"/>
                </a:lnTo>
                <a:lnTo>
                  <a:pt x="896" y="137"/>
                </a:lnTo>
                <a:lnTo>
                  <a:pt x="896" y="139"/>
                </a:lnTo>
                <a:lnTo>
                  <a:pt x="898" y="141"/>
                </a:lnTo>
                <a:lnTo>
                  <a:pt x="898" y="143"/>
                </a:lnTo>
                <a:lnTo>
                  <a:pt x="898" y="143"/>
                </a:lnTo>
                <a:lnTo>
                  <a:pt x="898" y="145"/>
                </a:lnTo>
                <a:lnTo>
                  <a:pt x="898" y="147"/>
                </a:lnTo>
                <a:lnTo>
                  <a:pt x="896" y="149"/>
                </a:lnTo>
                <a:lnTo>
                  <a:pt x="898" y="150"/>
                </a:lnTo>
                <a:lnTo>
                  <a:pt x="898" y="152"/>
                </a:lnTo>
                <a:lnTo>
                  <a:pt x="896" y="154"/>
                </a:lnTo>
                <a:lnTo>
                  <a:pt x="896" y="156"/>
                </a:lnTo>
                <a:lnTo>
                  <a:pt x="898" y="156"/>
                </a:lnTo>
                <a:lnTo>
                  <a:pt x="898" y="158"/>
                </a:lnTo>
                <a:lnTo>
                  <a:pt x="900" y="158"/>
                </a:lnTo>
                <a:lnTo>
                  <a:pt x="900" y="160"/>
                </a:lnTo>
                <a:lnTo>
                  <a:pt x="902" y="162"/>
                </a:lnTo>
                <a:lnTo>
                  <a:pt x="904" y="162"/>
                </a:lnTo>
                <a:lnTo>
                  <a:pt x="906" y="160"/>
                </a:lnTo>
                <a:lnTo>
                  <a:pt x="906" y="160"/>
                </a:lnTo>
                <a:lnTo>
                  <a:pt x="908" y="160"/>
                </a:lnTo>
                <a:lnTo>
                  <a:pt x="909" y="160"/>
                </a:lnTo>
                <a:lnTo>
                  <a:pt x="911" y="160"/>
                </a:lnTo>
                <a:lnTo>
                  <a:pt x="913" y="158"/>
                </a:lnTo>
                <a:lnTo>
                  <a:pt x="915" y="158"/>
                </a:lnTo>
                <a:lnTo>
                  <a:pt x="915" y="156"/>
                </a:lnTo>
                <a:lnTo>
                  <a:pt x="917" y="156"/>
                </a:lnTo>
                <a:lnTo>
                  <a:pt x="919" y="156"/>
                </a:lnTo>
                <a:lnTo>
                  <a:pt x="921" y="156"/>
                </a:lnTo>
                <a:lnTo>
                  <a:pt x="923" y="154"/>
                </a:lnTo>
                <a:lnTo>
                  <a:pt x="924" y="152"/>
                </a:lnTo>
                <a:lnTo>
                  <a:pt x="926" y="154"/>
                </a:lnTo>
                <a:lnTo>
                  <a:pt x="926" y="156"/>
                </a:lnTo>
                <a:lnTo>
                  <a:pt x="930" y="158"/>
                </a:lnTo>
                <a:lnTo>
                  <a:pt x="932" y="158"/>
                </a:lnTo>
                <a:lnTo>
                  <a:pt x="934" y="160"/>
                </a:lnTo>
                <a:lnTo>
                  <a:pt x="936" y="160"/>
                </a:lnTo>
                <a:lnTo>
                  <a:pt x="938" y="160"/>
                </a:lnTo>
                <a:lnTo>
                  <a:pt x="938" y="162"/>
                </a:lnTo>
                <a:lnTo>
                  <a:pt x="939" y="164"/>
                </a:lnTo>
                <a:lnTo>
                  <a:pt x="941" y="164"/>
                </a:lnTo>
                <a:lnTo>
                  <a:pt x="943" y="164"/>
                </a:lnTo>
                <a:lnTo>
                  <a:pt x="945" y="164"/>
                </a:lnTo>
                <a:lnTo>
                  <a:pt x="945" y="165"/>
                </a:lnTo>
                <a:lnTo>
                  <a:pt x="949" y="165"/>
                </a:lnTo>
                <a:lnTo>
                  <a:pt x="951" y="167"/>
                </a:lnTo>
                <a:lnTo>
                  <a:pt x="953" y="167"/>
                </a:lnTo>
                <a:lnTo>
                  <a:pt x="954" y="169"/>
                </a:lnTo>
                <a:lnTo>
                  <a:pt x="954" y="171"/>
                </a:lnTo>
                <a:lnTo>
                  <a:pt x="954" y="171"/>
                </a:lnTo>
                <a:lnTo>
                  <a:pt x="954" y="173"/>
                </a:lnTo>
                <a:lnTo>
                  <a:pt x="954" y="177"/>
                </a:lnTo>
                <a:lnTo>
                  <a:pt x="954" y="179"/>
                </a:lnTo>
                <a:lnTo>
                  <a:pt x="954" y="180"/>
                </a:lnTo>
                <a:lnTo>
                  <a:pt x="954" y="182"/>
                </a:lnTo>
                <a:lnTo>
                  <a:pt x="954" y="184"/>
                </a:lnTo>
                <a:lnTo>
                  <a:pt x="954" y="186"/>
                </a:lnTo>
                <a:lnTo>
                  <a:pt x="954" y="186"/>
                </a:lnTo>
                <a:lnTo>
                  <a:pt x="954" y="188"/>
                </a:lnTo>
                <a:lnTo>
                  <a:pt x="954" y="188"/>
                </a:lnTo>
                <a:lnTo>
                  <a:pt x="956" y="188"/>
                </a:lnTo>
                <a:lnTo>
                  <a:pt x="958" y="188"/>
                </a:lnTo>
                <a:lnTo>
                  <a:pt x="962" y="194"/>
                </a:lnTo>
                <a:lnTo>
                  <a:pt x="964" y="195"/>
                </a:lnTo>
                <a:lnTo>
                  <a:pt x="964" y="197"/>
                </a:lnTo>
                <a:lnTo>
                  <a:pt x="964" y="199"/>
                </a:lnTo>
                <a:lnTo>
                  <a:pt x="962" y="199"/>
                </a:lnTo>
                <a:lnTo>
                  <a:pt x="962" y="201"/>
                </a:lnTo>
                <a:lnTo>
                  <a:pt x="964" y="203"/>
                </a:lnTo>
                <a:lnTo>
                  <a:pt x="964" y="205"/>
                </a:lnTo>
                <a:lnTo>
                  <a:pt x="964" y="207"/>
                </a:lnTo>
                <a:lnTo>
                  <a:pt x="966" y="207"/>
                </a:lnTo>
                <a:lnTo>
                  <a:pt x="968" y="207"/>
                </a:lnTo>
                <a:lnTo>
                  <a:pt x="969" y="209"/>
                </a:lnTo>
                <a:lnTo>
                  <a:pt x="969" y="210"/>
                </a:lnTo>
                <a:lnTo>
                  <a:pt x="969" y="212"/>
                </a:lnTo>
                <a:lnTo>
                  <a:pt x="969" y="214"/>
                </a:lnTo>
                <a:lnTo>
                  <a:pt x="969" y="216"/>
                </a:lnTo>
                <a:lnTo>
                  <a:pt x="971" y="216"/>
                </a:lnTo>
                <a:lnTo>
                  <a:pt x="971" y="218"/>
                </a:lnTo>
                <a:lnTo>
                  <a:pt x="971" y="220"/>
                </a:lnTo>
                <a:lnTo>
                  <a:pt x="971" y="222"/>
                </a:lnTo>
                <a:lnTo>
                  <a:pt x="971" y="224"/>
                </a:lnTo>
                <a:lnTo>
                  <a:pt x="973" y="225"/>
                </a:lnTo>
                <a:lnTo>
                  <a:pt x="975" y="225"/>
                </a:lnTo>
                <a:lnTo>
                  <a:pt x="977" y="224"/>
                </a:lnTo>
                <a:lnTo>
                  <a:pt x="979" y="224"/>
                </a:lnTo>
                <a:lnTo>
                  <a:pt x="981" y="222"/>
                </a:lnTo>
                <a:lnTo>
                  <a:pt x="983" y="222"/>
                </a:lnTo>
                <a:lnTo>
                  <a:pt x="984" y="222"/>
                </a:lnTo>
                <a:lnTo>
                  <a:pt x="986" y="222"/>
                </a:lnTo>
                <a:lnTo>
                  <a:pt x="988" y="222"/>
                </a:lnTo>
                <a:lnTo>
                  <a:pt x="990" y="222"/>
                </a:lnTo>
                <a:lnTo>
                  <a:pt x="992" y="222"/>
                </a:lnTo>
                <a:lnTo>
                  <a:pt x="994" y="222"/>
                </a:lnTo>
                <a:lnTo>
                  <a:pt x="994" y="224"/>
                </a:lnTo>
                <a:lnTo>
                  <a:pt x="996" y="225"/>
                </a:lnTo>
                <a:lnTo>
                  <a:pt x="998" y="227"/>
                </a:lnTo>
                <a:lnTo>
                  <a:pt x="999" y="229"/>
                </a:lnTo>
                <a:lnTo>
                  <a:pt x="1001" y="229"/>
                </a:lnTo>
                <a:lnTo>
                  <a:pt x="1001" y="229"/>
                </a:lnTo>
                <a:lnTo>
                  <a:pt x="1003" y="229"/>
                </a:lnTo>
                <a:lnTo>
                  <a:pt x="1005" y="229"/>
                </a:lnTo>
                <a:lnTo>
                  <a:pt x="1007" y="227"/>
                </a:lnTo>
                <a:lnTo>
                  <a:pt x="1009" y="227"/>
                </a:lnTo>
                <a:lnTo>
                  <a:pt x="1009" y="225"/>
                </a:lnTo>
                <a:lnTo>
                  <a:pt x="1011" y="227"/>
                </a:lnTo>
                <a:lnTo>
                  <a:pt x="1013" y="227"/>
                </a:lnTo>
                <a:lnTo>
                  <a:pt x="1014" y="227"/>
                </a:lnTo>
                <a:lnTo>
                  <a:pt x="1016" y="227"/>
                </a:lnTo>
                <a:lnTo>
                  <a:pt x="1018" y="229"/>
                </a:lnTo>
                <a:lnTo>
                  <a:pt x="1020" y="231"/>
                </a:lnTo>
                <a:lnTo>
                  <a:pt x="1022" y="233"/>
                </a:lnTo>
                <a:lnTo>
                  <a:pt x="1022" y="233"/>
                </a:lnTo>
                <a:lnTo>
                  <a:pt x="1024" y="233"/>
                </a:lnTo>
                <a:lnTo>
                  <a:pt x="1024" y="235"/>
                </a:lnTo>
                <a:lnTo>
                  <a:pt x="1026" y="235"/>
                </a:lnTo>
                <a:lnTo>
                  <a:pt x="1026" y="237"/>
                </a:lnTo>
                <a:lnTo>
                  <a:pt x="1028" y="239"/>
                </a:lnTo>
                <a:lnTo>
                  <a:pt x="1028" y="240"/>
                </a:lnTo>
                <a:lnTo>
                  <a:pt x="1029" y="242"/>
                </a:lnTo>
                <a:lnTo>
                  <a:pt x="1031" y="244"/>
                </a:lnTo>
                <a:lnTo>
                  <a:pt x="1033" y="244"/>
                </a:lnTo>
                <a:lnTo>
                  <a:pt x="1035" y="244"/>
                </a:lnTo>
                <a:lnTo>
                  <a:pt x="1037" y="244"/>
                </a:lnTo>
                <a:lnTo>
                  <a:pt x="1041" y="246"/>
                </a:lnTo>
                <a:lnTo>
                  <a:pt x="1044" y="246"/>
                </a:lnTo>
                <a:lnTo>
                  <a:pt x="1046" y="246"/>
                </a:lnTo>
                <a:lnTo>
                  <a:pt x="1048" y="246"/>
                </a:lnTo>
                <a:lnTo>
                  <a:pt x="1050" y="248"/>
                </a:lnTo>
                <a:lnTo>
                  <a:pt x="1052" y="248"/>
                </a:lnTo>
                <a:lnTo>
                  <a:pt x="1054" y="248"/>
                </a:lnTo>
                <a:lnTo>
                  <a:pt x="1058" y="250"/>
                </a:lnTo>
                <a:lnTo>
                  <a:pt x="1059" y="250"/>
                </a:lnTo>
                <a:lnTo>
                  <a:pt x="1061" y="250"/>
                </a:lnTo>
                <a:lnTo>
                  <a:pt x="1063" y="250"/>
                </a:lnTo>
                <a:lnTo>
                  <a:pt x="1065" y="250"/>
                </a:lnTo>
                <a:lnTo>
                  <a:pt x="1067" y="250"/>
                </a:lnTo>
                <a:lnTo>
                  <a:pt x="1069" y="252"/>
                </a:lnTo>
                <a:lnTo>
                  <a:pt x="1069" y="254"/>
                </a:lnTo>
                <a:lnTo>
                  <a:pt x="1067" y="257"/>
                </a:lnTo>
                <a:lnTo>
                  <a:pt x="1067" y="259"/>
                </a:lnTo>
                <a:lnTo>
                  <a:pt x="1067" y="263"/>
                </a:lnTo>
                <a:lnTo>
                  <a:pt x="1065" y="263"/>
                </a:lnTo>
                <a:lnTo>
                  <a:pt x="1065" y="265"/>
                </a:lnTo>
                <a:lnTo>
                  <a:pt x="1065" y="267"/>
                </a:lnTo>
                <a:lnTo>
                  <a:pt x="1063" y="269"/>
                </a:lnTo>
                <a:lnTo>
                  <a:pt x="1063" y="270"/>
                </a:lnTo>
                <a:lnTo>
                  <a:pt x="1063" y="272"/>
                </a:lnTo>
                <a:lnTo>
                  <a:pt x="1065" y="274"/>
                </a:lnTo>
                <a:lnTo>
                  <a:pt x="1067" y="274"/>
                </a:lnTo>
                <a:lnTo>
                  <a:pt x="1069" y="274"/>
                </a:lnTo>
                <a:lnTo>
                  <a:pt x="1073" y="274"/>
                </a:lnTo>
                <a:lnTo>
                  <a:pt x="1074" y="274"/>
                </a:lnTo>
                <a:lnTo>
                  <a:pt x="1078" y="274"/>
                </a:lnTo>
                <a:lnTo>
                  <a:pt x="1078" y="276"/>
                </a:lnTo>
                <a:lnTo>
                  <a:pt x="1082" y="276"/>
                </a:lnTo>
                <a:lnTo>
                  <a:pt x="1084" y="274"/>
                </a:lnTo>
                <a:lnTo>
                  <a:pt x="1086" y="272"/>
                </a:lnTo>
                <a:lnTo>
                  <a:pt x="1086" y="270"/>
                </a:lnTo>
                <a:lnTo>
                  <a:pt x="1088" y="270"/>
                </a:lnTo>
                <a:lnTo>
                  <a:pt x="1089" y="270"/>
                </a:lnTo>
                <a:lnTo>
                  <a:pt x="1091" y="270"/>
                </a:lnTo>
                <a:lnTo>
                  <a:pt x="1093" y="270"/>
                </a:lnTo>
                <a:lnTo>
                  <a:pt x="1095" y="270"/>
                </a:lnTo>
                <a:lnTo>
                  <a:pt x="1097" y="270"/>
                </a:lnTo>
                <a:lnTo>
                  <a:pt x="1097" y="272"/>
                </a:lnTo>
                <a:lnTo>
                  <a:pt x="1099" y="272"/>
                </a:lnTo>
                <a:lnTo>
                  <a:pt x="1099" y="270"/>
                </a:lnTo>
                <a:lnTo>
                  <a:pt x="1103" y="269"/>
                </a:lnTo>
                <a:lnTo>
                  <a:pt x="1104" y="270"/>
                </a:lnTo>
                <a:lnTo>
                  <a:pt x="1106" y="272"/>
                </a:lnTo>
                <a:lnTo>
                  <a:pt x="1108" y="272"/>
                </a:lnTo>
                <a:lnTo>
                  <a:pt x="1110" y="272"/>
                </a:lnTo>
                <a:lnTo>
                  <a:pt x="1112" y="272"/>
                </a:lnTo>
                <a:lnTo>
                  <a:pt x="1116" y="270"/>
                </a:lnTo>
                <a:lnTo>
                  <a:pt x="1118" y="270"/>
                </a:lnTo>
                <a:lnTo>
                  <a:pt x="1119" y="272"/>
                </a:lnTo>
                <a:lnTo>
                  <a:pt x="1121" y="274"/>
                </a:lnTo>
                <a:lnTo>
                  <a:pt x="1123" y="276"/>
                </a:lnTo>
                <a:lnTo>
                  <a:pt x="1125" y="276"/>
                </a:lnTo>
                <a:lnTo>
                  <a:pt x="1127" y="278"/>
                </a:lnTo>
                <a:lnTo>
                  <a:pt x="1129" y="278"/>
                </a:lnTo>
                <a:lnTo>
                  <a:pt x="1131" y="278"/>
                </a:lnTo>
                <a:lnTo>
                  <a:pt x="1133" y="278"/>
                </a:lnTo>
                <a:lnTo>
                  <a:pt x="1134" y="278"/>
                </a:lnTo>
                <a:lnTo>
                  <a:pt x="1136" y="278"/>
                </a:lnTo>
                <a:lnTo>
                  <a:pt x="1133" y="282"/>
                </a:lnTo>
                <a:lnTo>
                  <a:pt x="1133" y="284"/>
                </a:lnTo>
                <a:lnTo>
                  <a:pt x="1129" y="287"/>
                </a:lnTo>
                <a:lnTo>
                  <a:pt x="1127" y="291"/>
                </a:lnTo>
                <a:lnTo>
                  <a:pt x="1125" y="295"/>
                </a:lnTo>
                <a:lnTo>
                  <a:pt x="1119" y="297"/>
                </a:lnTo>
                <a:lnTo>
                  <a:pt x="1116" y="301"/>
                </a:lnTo>
                <a:lnTo>
                  <a:pt x="1110" y="304"/>
                </a:lnTo>
                <a:lnTo>
                  <a:pt x="1101" y="314"/>
                </a:lnTo>
                <a:lnTo>
                  <a:pt x="1097" y="316"/>
                </a:lnTo>
                <a:lnTo>
                  <a:pt x="1095" y="317"/>
                </a:lnTo>
                <a:lnTo>
                  <a:pt x="1093" y="317"/>
                </a:lnTo>
                <a:lnTo>
                  <a:pt x="1093" y="319"/>
                </a:lnTo>
                <a:lnTo>
                  <a:pt x="1091" y="321"/>
                </a:lnTo>
                <a:lnTo>
                  <a:pt x="1089" y="323"/>
                </a:lnTo>
                <a:lnTo>
                  <a:pt x="1089" y="323"/>
                </a:lnTo>
                <a:lnTo>
                  <a:pt x="1088" y="323"/>
                </a:lnTo>
                <a:lnTo>
                  <a:pt x="1088" y="325"/>
                </a:lnTo>
                <a:lnTo>
                  <a:pt x="1086" y="327"/>
                </a:lnTo>
                <a:lnTo>
                  <a:pt x="1086" y="329"/>
                </a:lnTo>
                <a:lnTo>
                  <a:pt x="1084" y="331"/>
                </a:lnTo>
                <a:lnTo>
                  <a:pt x="1084" y="332"/>
                </a:lnTo>
                <a:lnTo>
                  <a:pt x="1080" y="338"/>
                </a:lnTo>
                <a:lnTo>
                  <a:pt x="1078" y="346"/>
                </a:lnTo>
                <a:lnTo>
                  <a:pt x="1076" y="346"/>
                </a:lnTo>
                <a:lnTo>
                  <a:pt x="1076" y="347"/>
                </a:lnTo>
                <a:lnTo>
                  <a:pt x="1074" y="349"/>
                </a:lnTo>
                <a:lnTo>
                  <a:pt x="1073" y="357"/>
                </a:lnTo>
                <a:lnTo>
                  <a:pt x="1071" y="361"/>
                </a:lnTo>
                <a:lnTo>
                  <a:pt x="1069" y="366"/>
                </a:lnTo>
                <a:lnTo>
                  <a:pt x="1067" y="368"/>
                </a:lnTo>
                <a:lnTo>
                  <a:pt x="1067" y="368"/>
                </a:lnTo>
                <a:lnTo>
                  <a:pt x="1065" y="370"/>
                </a:lnTo>
                <a:lnTo>
                  <a:pt x="1065" y="372"/>
                </a:lnTo>
                <a:lnTo>
                  <a:pt x="1063" y="374"/>
                </a:lnTo>
                <a:lnTo>
                  <a:pt x="1063" y="376"/>
                </a:lnTo>
                <a:lnTo>
                  <a:pt x="1061" y="377"/>
                </a:lnTo>
                <a:lnTo>
                  <a:pt x="1061" y="379"/>
                </a:lnTo>
                <a:lnTo>
                  <a:pt x="1061" y="381"/>
                </a:lnTo>
                <a:lnTo>
                  <a:pt x="1059" y="381"/>
                </a:lnTo>
                <a:lnTo>
                  <a:pt x="1059" y="383"/>
                </a:lnTo>
                <a:lnTo>
                  <a:pt x="1059" y="385"/>
                </a:lnTo>
                <a:lnTo>
                  <a:pt x="1058" y="385"/>
                </a:lnTo>
                <a:lnTo>
                  <a:pt x="1058" y="387"/>
                </a:lnTo>
                <a:lnTo>
                  <a:pt x="1058" y="389"/>
                </a:lnTo>
                <a:lnTo>
                  <a:pt x="1056" y="391"/>
                </a:lnTo>
                <a:lnTo>
                  <a:pt x="1056" y="392"/>
                </a:lnTo>
                <a:lnTo>
                  <a:pt x="1056" y="394"/>
                </a:lnTo>
                <a:lnTo>
                  <a:pt x="1048" y="394"/>
                </a:lnTo>
                <a:lnTo>
                  <a:pt x="1043" y="394"/>
                </a:lnTo>
                <a:lnTo>
                  <a:pt x="1035" y="392"/>
                </a:lnTo>
                <a:lnTo>
                  <a:pt x="1028" y="391"/>
                </a:lnTo>
                <a:lnTo>
                  <a:pt x="1024" y="391"/>
                </a:lnTo>
                <a:lnTo>
                  <a:pt x="1018" y="389"/>
                </a:lnTo>
                <a:lnTo>
                  <a:pt x="1009" y="387"/>
                </a:lnTo>
                <a:lnTo>
                  <a:pt x="1001" y="383"/>
                </a:lnTo>
                <a:lnTo>
                  <a:pt x="999" y="383"/>
                </a:lnTo>
                <a:lnTo>
                  <a:pt x="988" y="381"/>
                </a:lnTo>
                <a:lnTo>
                  <a:pt x="977" y="379"/>
                </a:lnTo>
                <a:lnTo>
                  <a:pt x="962" y="379"/>
                </a:lnTo>
                <a:lnTo>
                  <a:pt x="951" y="387"/>
                </a:lnTo>
                <a:lnTo>
                  <a:pt x="949" y="387"/>
                </a:lnTo>
                <a:lnTo>
                  <a:pt x="947" y="387"/>
                </a:lnTo>
                <a:lnTo>
                  <a:pt x="945" y="389"/>
                </a:lnTo>
                <a:lnTo>
                  <a:pt x="943" y="389"/>
                </a:lnTo>
                <a:lnTo>
                  <a:pt x="941" y="391"/>
                </a:lnTo>
                <a:lnTo>
                  <a:pt x="939" y="391"/>
                </a:lnTo>
                <a:lnTo>
                  <a:pt x="938" y="392"/>
                </a:lnTo>
                <a:lnTo>
                  <a:pt x="936" y="392"/>
                </a:lnTo>
                <a:lnTo>
                  <a:pt x="934" y="394"/>
                </a:lnTo>
                <a:lnTo>
                  <a:pt x="932" y="394"/>
                </a:lnTo>
                <a:lnTo>
                  <a:pt x="930" y="396"/>
                </a:lnTo>
                <a:lnTo>
                  <a:pt x="928" y="396"/>
                </a:lnTo>
                <a:lnTo>
                  <a:pt x="926" y="396"/>
                </a:lnTo>
                <a:lnTo>
                  <a:pt x="926" y="398"/>
                </a:lnTo>
                <a:lnTo>
                  <a:pt x="924" y="398"/>
                </a:lnTo>
                <a:lnTo>
                  <a:pt x="924" y="400"/>
                </a:lnTo>
                <a:lnTo>
                  <a:pt x="923" y="400"/>
                </a:lnTo>
                <a:lnTo>
                  <a:pt x="923" y="402"/>
                </a:lnTo>
                <a:lnTo>
                  <a:pt x="921" y="402"/>
                </a:lnTo>
                <a:lnTo>
                  <a:pt x="919" y="404"/>
                </a:lnTo>
                <a:lnTo>
                  <a:pt x="917" y="406"/>
                </a:lnTo>
                <a:lnTo>
                  <a:pt x="915" y="406"/>
                </a:lnTo>
                <a:lnTo>
                  <a:pt x="915" y="407"/>
                </a:lnTo>
                <a:lnTo>
                  <a:pt x="913" y="409"/>
                </a:lnTo>
                <a:lnTo>
                  <a:pt x="911" y="409"/>
                </a:lnTo>
                <a:lnTo>
                  <a:pt x="911" y="411"/>
                </a:lnTo>
                <a:lnTo>
                  <a:pt x="909" y="411"/>
                </a:lnTo>
                <a:lnTo>
                  <a:pt x="908" y="411"/>
                </a:lnTo>
                <a:lnTo>
                  <a:pt x="908" y="413"/>
                </a:lnTo>
                <a:lnTo>
                  <a:pt x="906" y="413"/>
                </a:lnTo>
                <a:lnTo>
                  <a:pt x="906" y="415"/>
                </a:lnTo>
                <a:lnTo>
                  <a:pt x="904" y="417"/>
                </a:lnTo>
                <a:lnTo>
                  <a:pt x="902" y="419"/>
                </a:lnTo>
                <a:lnTo>
                  <a:pt x="900" y="421"/>
                </a:lnTo>
                <a:lnTo>
                  <a:pt x="898" y="421"/>
                </a:lnTo>
                <a:lnTo>
                  <a:pt x="898" y="422"/>
                </a:lnTo>
                <a:lnTo>
                  <a:pt x="896" y="422"/>
                </a:lnTo>
                <a:lnTo>
                  <a:pt x="896" y="424"/>
                </a:lnTo>
                <a:lnTo>
                  <a:pt x="894" y="424"/>
                </a:lnTo>
                <a:lnTo>
                  <a:pt x="896" y="428"/>
                </a:lnTo>
                <a:lnTo>
                  <a:pt x="896" y="430"/>
                </a:lnTo>
                <a:lnTo>
                  <a:pt x="896" y="432"/>
                </a:lnTo>
                <a:lnTo>
                  <a:pt x="894" y="434"/>
                </a:lnTo>
                <a:lnTo>
                  <a:pt x="894" y="436"/>
                </a:lnTo>
                <a:lnTo>
                  <a:pt x="896" y="436"/>
                </a:lnTo>
                <a:lnTo>
                  <a:pt x="896" y="437"/>
                </a:lnTo>
                <a:lnTo>
                  <a:pt x="898" y="437"/>
                </a:lnTo>
                <a:lnTo>
                  <a:pt x="898" y="439"/>
                </a:lnTo>
                <a:lnTo>
                  <a:pt x="896" y="441"/>
                </a:lnTo>
                <a:lnTo>
                  <a:pt x="896" y="443"/>
                </a:lnTo>
                <a:lnTo>
                  <a:pt x="898" y="445"/>
                </a:lnTo>
                <a:lnTo>
                  <a:pt x="898" y="447"/>
                </a:lnTo>
                <a:lnTo>
                  <a:pt x="900" y="447"/>
                </a:lnTo>
                <a:lnTo>
                  <a:pt x="900" y="449"/>
                </a:lnTo>
                <a:lnTo>
                  <a:pt x="900" y="451"/>
                </a:lnTo>
                <a:lnTo>
                  <a:pt x="900" y="452"/>
                </a:lnTo>
                <a:lnTo>
                  <a:pt x="902" y="452"/>
                </a:lnTo>
                <a:lnTo>
                  <a:pt x="900" y="454"/>
                </a:lnTo>
                <a:lnTo>
                  <a:pt x="902" y="454"/>
                </a:lnTo>
                <a:lnTo>
                  <a:pt x="902" y="456"/>
                </a:lnTo>
                <a:lnTo>
                  <a:pt x="902" y="456"/>
                </a:lnTo>
                <a:lnTo>
                  <a:pt x="902" y="458"/>
                </a:lnTo>
                <a:lnTo>
                  <a:pt x="900" y="460"/>
                </a:lnTo>
                <a:lnTo>
                  <a:pt x="898" y="462"/>
                </a:lnTo>
                <a:lnTo>
                  <a:pt x="896" y="462"/>
                </a:lnTo>
                <a:lnTo>
                  <a:pt x="896" y="464"/>
                </a:lnTo>
                <a:lnTo>
                  <a:pt x="894" y="464"/>
                </a:lnTo>
                <a:lnTo>
                  <a:pt x="894" y="467"/>
                </a:lnTo>
                <a:lnTo>
                  <a:pt x="893" y="469"/>
                </a:lnTo>
                <a:lnTo>
                  <a:pt x="893" y="471"/>
                </a:lnTo>
                <a:lnTo>
                  <a:pt x="889" y="469"/>
                </a:lnTo>
                <a:lnTo>
                  <a:pt x="887" y="467"/>
                </a:lnTo>
                <a:lnTo>
                  <a:pt x="885" y="466"/>
                </a:lnTo>
                <a:lnTo>
                  <a:pt x="881" y="466"/>
                </a:lnTo>
                <a:lnTo>
                  <a:pt x="879" y="466"/>
                </a:lnTo>
                <a:lnTo>
                  <a:pt x="876" y="467"/>
                </a:lnTo>
                <a:lnTo>
                  <a:pt x="874" y="469"/>
                </a:lnTo>
                <a:lnTo>
                  <a:pt x="872" y="469"/>
                </a:lnTo>
                <a:lnTo>
                  <a:pt x="870" y="473"/>
                </a:lnTo>
                <a:lnTo>
                  <a:pt x="868" y="475"/>
                </a:lnTo>
                <a:lnTo>
                  <a:pt x="864" y="475"/>
                </a:lnTo>
                <a:lnTo>
                  <a:pt x="861" y="473"/>
                </a:lnTo>
                <a:lnTo>
                  <a:pt x="859" y="469"/>
                </a:lnTo>
                <a:lnTo>
                  <a:pt x="857" y="467"/>
                </a:lnTo>
                <a:lnTo>
                  <a:pt x="855" y="467"/>
                </a:lnTo>
                <a:lnTo>
                  <a:pt x="853" y="471"/>
                </a:lnTo>
                <a:lnTo>
                  <a:pt x="849" y="471"/>
                </a:lnTo>
                <a:lnTo>
                  <a:pt x="846" y="469"/>
                </a:lnTo>
                <a:lnTo>
                  <a:pt x="842" y="471"/>
                </a:lnTo>
                <a:lnTo>
                  <a:pt x="840" y="471"/>
                </a:lnTo>
                <a:lnTo>
                  <a:pt x="838" y="473"/>
                </a:lnTo>
                <a:lnTo>
                  <a:pt x="836" y="473"/>
                </a:lnTo>
                <a:lnTo>
                  <a:pt x="834" y="475"/>
                </a:lnTo>
                <a:lnTo>
                  <a:pt x="832" y="475"/>
                </a:lnTo>
                <a:lnTo>
                  <a:pt x="832" y="477"/>
                </a:lnTo>
                <a:lnTo>
                  <a:pt x="831" y="477"/>
                </a:lnTo>
                <a:lnTo>
                  <a:pt x="829" y="479"/>
                </a:lnTo>
                <a:lnTo>
                  <a:pt x="827" y="481"/>
                </a:lnTo>
                <a:lnTo>
                  <a:pt x="825" y="482"/>
                </a:lnTo>
                <a:lnTo>
                  <a:pt x="823" y="484"/>
                </a:lnTo>
                <a:lnTo>
                  <a:pt x="821" y="486"/>
                </a:lnTo>
                <a:lnTo>
                  <a:pt x="819" y="488"/>
                </a:lnTo>
                <a:lnTo>
                  <a:pt x="819" y="490"/>
                </a:lnTo>
                <a:lnTo>
                  <a:pt x="817" y="490"/>
                </a:lnTo>
                <a:lnTo>
                  <a:pt x="816" y="492"/>
                </a:lnTo>
                <a:lnTo>
                  <a:pt x="814" y="492"/>
                </a:lnTo>
                <a:lnTo>
                  <a:pt x="814" y="494"/>
                </a:lnTo>
                <a:lnTo>
                  <a:pt x="812" y="496"/>
                </a:lnTo>
                <a:lnTo>
                  <a:pt x="812" y="497"/>
                </a:lnTo>
                <a:lnTo>
                  <a:pt x="810" y="499"/>
                </a:lnTo>
                <a:lnTo>
                  <a:pt x="808" y="499"/>
                </a:lnTo>
                <a:lnTo>
                  <a:pt x="808" y="501"/>
                </a:lnTo>
                <a:lnTo>
                  <a:pt x="806" y="501"/>
                </a:lnTo>
                <a:lnTo>
                  <a:pt x="806" y="501"/>
                </a:lnTo>
                <a:lnTo>
                  <a:pt x="804" y="501"/>
                </a:lnTo>
                <a:lnTo>
                  <a:pt x="804" y="503"/>
                </a:lnTo>
                <a:lnTo>
                  <a:pt x="802" y="503"/>
                </a:lnTo>
                <a:lnTo>
                  <a:pt x="801" y="505"/>
                </a:lnTo>
                <a:lnTo>
                  <a:pt x="799" y="507"/>
                </a:lnTo>
                <a:lnTo>
                  <a:pt x="797" y="509"/>
                </a:lnTo>
                <a:lnTo>
                  <a:pt x="795" y="509"/>
                </a:lnTo>
                <a:lnTo>
                  <a:pt x="795" y="511"/>
                </a:lnTo>
                <a:lnTo>
                  <a:pt x="793" y="511"/>
                </a:lnTo>
                <a:lnTo>
                  <a:pt x="793" y="512"/>
                </a:lnTo>
                <a:lnTo>
                  <a:pt x="791" y="512"/>
                </a:lnTo>
                <a:lnTo>
                  <a:pt x="791" y="514"/>
                </a:lnTo>
                <a:lnTo>
                  <a:pt x="789" y="514"/>
                </a:lnTo>
                <a:lnTo>
                  <a:pt x="787" y="514"/>
                </a:lnTo>
                <a:lnTo>
                  <a:pt x="787" y="516"/>
                </a:lnTo>
                <a:lnTo>
                  <a:pt x="786" y="516"/>
                </a:lnTo>
                <a:lnTo>
                  <a:pt x="784" y="518"/>
                </a:lnTo>
                <a:lnTo>
                  <a:pt x="782" y="518"/>
                </a:lnTo>
                <a:lnTo>
                  <a:pt x="782" y="520"/>
                </a:lnTo>
                <a:lnTo>
                  <a:pt x="780" y="520"/>
                </a:lnTo>
                <a:lnTo>
                  <a:pt x="778" y="522"/>
                </a:lnTo>
                <a:lnTo>
                  <a:pt x="776" y="524"/>
                </a:lnTo>
                <a:lnTo>
                  <a:pt x="776" y="526"/>
                </a:lnTo>
                <a:lnTo>
                  <a:pt x="774" y="527"/>
                </a:lnTo>
                <a:lnTo>
                  <a:pt x="774" y="529"/>
                </a:lnTo>
                <a:lnTo>
                  <a:pt x="772" y="529"/>
                </a:lnTo>
                <a:lnTo>
                  <a:pt x="772" y="531"/>
                </a:lnTo>
                <a:lnTo>
                  <a:pt x="772" y="533"/>
                </a:lnTo>
                <a:lnTo>
                  <a:pt x="771" y="535"/>
                </a:lnTo>
                <a:lnTo>
                  <a:pt x="771" y="537"/>
                </a:lnTo>
                <a:lnTo>
                  <a:pt x="769" y="537"/>
                </a:lnTo>
                <a:lnTo>
                  <a:pt x="769" y="539"/>
                </a:lnTo>
                <a:lnTo>
                  <a:pt x="767" y="541"/>
                </a:lnTo>
                <a:lnTo>
                  <a:pt x="767" y="542"/>
                </a:lnTo>
                <a:lnTo>
                  <a:pt x="767" y="544"/>
                </a:lnTo>
                <a:lnTo>
                  <a:pt x="765" y="544"/>
                </a:lnTo>
                <a:lnTo>
                  <a:pt x="765" y="546"/>
                </a:lnTo>
                <a:lnTo>
                  <a:pt x="763" y="546"/>
                </a:lnTo>
                <a:lnTo>
                  <a:pt x="763" y="548"/>
                </a:lnTo>
                <a:lnTo>
                  <a:pt x="763" y="550"/>
                </a:lnTo>
                <a:lnTo>
                  <a:pt x="761" y="550"/>
                </a:lnTo>
                <a:lnTo>
                  <a:pt x="761" y="552"/>
                </a:lnTo>
                <a:lnTo>
                  <a:pt x="761" y="554"/>
                </a:lnTo>
                <a:lnTo>
                  <a:pt x="759" y="556"/>
                </a:lnTo>
                <a:lnTo>
                  <a:pt x="759" y="557"/>
                </a:lnTo>
                <a:lnTo>
                  <a:pt x="757" y="559"/>
                </a:lnTo>
                <a:lnTo>
                  <a:pt x="757" y="561"/>
                </a:lnTo>
                <a:lnTo>
                  <a:pt x="756" y="563"/>
                </a:lnTo>
                <a:lnTo>
                  <a:pt x="756" y="565"/>
                </a:lnTo>
                <a:lnTo>
                  <a:pt x="756" y="567"/>
                </a:lnTo>
                <a:lnTo>
                  <a:pt x="754" y="567"/>
                </a:lnTo>
                <a:lnTo>
                  <a:pt x="754" y="569"/>
                </a:lnTo>
                <a:lnTo>
                  <a:pt x="754" y="571"/>
                </a:lnTo>
                <a:lnTo>
                  <a:pt x="752" y="571"/>
                </a:lnTo>
                <a:lnTo>
                  <a:pt x="752" y="572"/>
                </a:lnTo>
                <a:lnTo>
                  <a:pt x="752" y="574"/>
                </a:lnTo>
                <a:lnTo>
                  <a:pt x="750" y="576"/>
                </a:lnTo>
                <a:lnTo>
                  <a:pt x="750" y="578"/>
                </a:lnTo>
                <a:lnTo>
                  <a:pt x="750" y="580"/>
                </a:lnTo>
                <a:lnTo>
                  <a:pt x="750" y="582"/>
                </a:lnTo>
                <a:lnTo>
                  <a:pt x="750" y="584"/>
                </a:lnTo>
                <a:lnTo>
                  <a:pt x="750" y="586"/>
                </a:lnTo>
                <a:lnTo>
                  <a:pt x="750" y="587"/>
                </a:lnTo>
                <a:lnTo>
                  <a:pt x="748" y="589"/>
                </a:lnTo>
                <a:lnTo>
                  <a:pt x="742" y="591"/>
                </a:lnTo>
                <a:lnTo>
                  <a:pt x="737" y="595"/>
                </a:lnTo>
                <a:lnTo>
                  <a:pt x="729" y="599"/>
                </a:lnTo>
                <a:lnTo>
                  <a:pt x="724" y="602"/>
                </a:lnTo>
                <a:lnTo>
                  <a:pt x="718" y="606"/>
                </a:lnTo>
                <a:lnTo>
                  <a:pt x="716" y="608"/>
                </a:lnTo>
                <a:lnTo>
                  <a:pt x="709" y="612"/>
                </a:lnTo>
                <a:lnTo>
                  <a:pt x="701" y="617"/>
                </a:lnTo>
                <a:lnTo>
                  <a:pt x="694" y="621"/>
                </a:lnTo>
                <a:lnTo>
                  <a:pt x="688" y="625"/>
                </a:lnTo>
                <a:lnTo>
                  <a:pt x="684" y="627"/>
                </a:lnTo>
                <a:lnTo>
                  <a:pt x="681" y="629"/>
                </a:lnTo>
                <a:lnTo>
                  <a:pt x="679" y="631"/>
                </a:lnTo>
                <a:lnTo>
                  <a:pt x="679" y="632"/>
                </a:lnTo>
                <a:lnTo>
                  <a:pt x="679" y="634"/>
                </a:lnTo>
                <a:lnTo>
                  <a:pt x="677" y="636"/>
                </a:lnTo>
                <a:lnTo>
                  <a:pt x="677" y="638"/>
                </a:lnTo>
                <a:lnTo>
                  <a:pt x="677" y="642"/>
                </a:lnTo>
                <a:lnTo>
                  <a:pt x="677" y="647"/>
                </a:lnTo>
                <a:lnTo>
                  <a:pt x="675" y="651"/>
                </a:lnTo>
                <a:lnTo>
                  <a:pt x="673" y="655"/>
                </a:lnTo>
                <a:lnTo>
                  <a:pt x="669" y="659"/>
                </a:lnTo>
                <a:lnTo>
                  <a:pt x="667" y="662"/>
                </a:lnTo>
                <a:lnTo>
                  <a:pt x="667" y="666"/>
                </a:lnTo>
                <a:lnTo>
                  <a:pt x="666" y="668"/>
                </a:lnTo>
                <a:lnTo>
                  <a:pt x="667" y="674"/>
                </a:lnTo>
                <a:lnTo>
                  <a:pt x="666" y="679"/>
                </a:lnTo>
                <a:lnTo>
                  <a:pt x="667" y="681"/>
                </a:lnTo>
                <a:lnTo>
                  <a:pt x="667" y="685"/>
                </a:lnTo>
                <a:lnTo>
                  <a:pt x="667" y="691"/>
                </a:lnTo>
                <a:lnTo>
                  <a:pt x="666" y="696"/>
                </a:lnTo>
                <a:lnTo>
                  <a:pt x="666" y="700"/>
                </a:lnTo>
                <a:lnTo>
                  <a:pt x="666" y="704"/>
                </a:lnTo>
                <a:lnTo>
                  <a:pt x="664" y="707"/>
                </a:lnTo>
                <a:lnTo>
                  <a:pt x="664" y="711"/>
                </a:lnTo>
                <a:lnTo>
                  <a:pt x="662" y="713"/>
                </a:lnTo>
                <a:lnTo>
                  <a:pt x="660" y="713"/>
                </a:lnTo>
                <a:lnTo>
                  <a:pt x="658" y="715"/>
                </a:lnTo>
                <a:lnTo>
                  <a:pt x="654" y="713"/>
                </a:lnTo>
                <a:lnTo>
                  <a:pt x="652" y="709"/>
                </a:lnTo>
                <a:lnTo>
                  <a:pt x="654" y="706"/>
                </a:lnTo>
                <a:lnTo>
                  <a:pt x="654" y="702"/>
                </a:lnTo>
                <a:lnTo>
                  <a:pt x="656" y="698"/>
                </a:lnTo>
                <a:lnTo>
                  <a:pt x="654" y="691"/>
                </a:lnTo>
                <a:lnTo>
                  <a:pt x="652" y="685"/>
                </a:lnTo>
                <a:lnTo>
                  <a:pt x="651" y="683"/>
                </a:lnTo>
                <a:lnTo>
                  <a:pt x="651" y="679"/>
                </a:lnTo>
                <a:lnTo>
                  <a:pt x="652" y="679"/>
                </a:lnTo>
                <a:lnTo>
                  <a:pt x="652" y="677"/>
                </a:lnTo>
                <a:lnTo>
                  <a:pt x="652" y="676"/>
                </a:lnTo>
                <a:lnTo>
                  <a:pt x="652" y="672"/>
                </a:lnTo>
                <a:lnTo>
                  <a:pt x="654" y="668"/>
                </a:lnTo>
                <a:lnTo>
                  <a:pt x="656" y="664"/>
                </a:lnTo>
                <a:lnTo>
                  <a:pt x="654" y="664"/>
                </a:lnTo>
                <a:lnTo>
                  <a:pt x="652" y="664"/>
                </a:lnTo>
                <a:lnTo>
                  <a:pt x="649" y="664"/>
                </a:lnTo>
                <a:lnTo>
                  <a:pt x="647" y="666"/>
                </a:lnTo>
                <a:lnTo>
                  <a:pt x="643" y="664"/>
                </a:lnTo>
                <a:lnTo>
                  <a:pt x="639" y="664"/>
                </a:lnTo>
                <a:lnTo>
                  <a:pt x="636" y="664"/>
                </a:lnTo>
                <a:lnTo>
                  <a:pt x="632" y="662"/>
                </a:lnTo>
                <a:lnTo>
                  <a:pt x="628" y="662"/>
                </a:lnTo>
                <a:lnTo>
                  <a:pt x="624" y="662"/>
                </a:lnTo>
                <a:lnTo>
                  <a:pt x="621" y="661"/>
                </a:lnTo>
                <a:lnTo>
                  <a:pt x="619" y="661"/>
                </a:lnTo>
                <a:lnTo>
                  <a:pt x="613" y="659"/>
                </a:lnTo>
                <a:lnTo>
                  <a:pt x="607" y="659"/>
                </a:lnTo>
                <a:lnTo>
                  <a:pt x="604" y="657"/>
                </a:lnTo>
                <a:lnTo>
                  <a:pt x="594" y="655"/>
                </a:lnTo>
                <a:lnTo>
                  <a:pt x="587" y="653"/>
                </a:lnTo>
                <a:lnTo>
                  <a:pt x="583" y="653"/>
                </a:lnTo>
                <a:lnTo>
                  <a:pt x="581" y="653"/>
                </a:lnTo>
                <a:lnTo>
                  <a:pt x="579" y="651"/>
                </a:lnTo>
                <a:lnTo>
                  <a:pt x="574" y="651"/>
                </a:lnTo>
                <a:lnTo>
                  <a:pt x="570" y="649"/>
                </a:lnTo>
                <a:lnTo>
                  <a:pt x="562" y="647"/>
                </a:lnTo>
                <a:lnTo>
                  <a:pt x="555" y="647"/>
                </a:lnTo>
                <a:lnTo>
                  <a:pt x="551" y="647"/>
                </a:lnTo>
                <a:lnTo>
                  <a:pt x="547" y="646"/>
                </a:lnTo>
                <a:lnTo>
                  <a:pt x="546" y="646"/>
                </a:lnTo>
                <a:lnTo>
                  <a:pt x="544" y="647"/>
                </a:lnTo>
                <a:lnTo>
                  <a:pt x="544" y="649"/>
                </a:lnTo>
                <a:lnTo>
                  <a:pt x="544" y="653"/>
                </a:lnTo>
                <a:lnTo>
                  <a:pt x="542" y="657"/>
                </a:lnTo>
                <a:lnTo>
                  <a:pt x="540" y="661"/>
                </a:lnTo>
                <a:lnTo>
                  <a:pt x="540" y="664"/>
                </a:lnTo>
                <a:lnTo>
                  <a:pt x="538" y="668"/>
                </a:lnTo>
                <a:lnTo>
                  <a:pt x="538" y="670"/>
                </a:lnTo>
                <a:lnTo>
                  <a:pt x="540" y="672"/>
                </a:lnTo>
                <a:lnTo>
                  <a:pt x="546" y="677"/>
                </a:lnTo>
                <a:lnTo>
                  <a:pt x="547" y="679"/>
                </a:lnTo>
                <a:lnTo>
                  <a:pt x="549" y="683"/>
                </a:lnTo>
                <a:lnTo>
                  <a:pt x="547" y="687"/>
                </a:lnTo>
                <a:lnTo>
                  <a:pt x="547" y="691"/>
                </a:lnTo>
                <a:lnTo>
                  <a:pt x="549" y="694"/>
                </a:lnTo>
                <a:lnTo>
                  <a:pt x="547" y="700"/>
                </a:lnTo>
                <a:lnTo>
                  <a:pt x="544" y="706"/>
                </a:lnTo>
                <a:lnTo>
                  <a:pt x="540" y="709"/>
                </a:lnTo>
                <a:lnTo>
                  <a:pt x="538" y="711"/>
                </a:lnTo>
                <a:lnTo>
                  <a:pt x="536" y="713"/>
                </a:lnTo>
                <a:lnTo>
                  <a:pt x="536" y="715"/>
                </a:lnTo>
                <a:lnTo>
                  <a:pt x="538" y="717"/>
                </a:lnTo>
                <a:lnTo>
                  <a:pt x="540" y="717"/>
                </a:lnTo>
                <a:lnTo>
                  <a:pt x="542" y="717"/>
                </a:lnTo>
                <a:lnTo>
                  <a:pt x="544" y="719"/>
                </a:lnTo>
                <a:lnTo>
                  <a:pt x="546" y="719"/>
                </a:lnTo>
                <a:lnTo>
                  <a:pt x="547" y="719"/>
                </a:lnTo>
                <a:lnTo>
                  <a:pt x="549" y="721"/>
                </a:lnTo>
                <a:lnTo>
                  <a:pt x="549" y="722"/>
                </a:lnTo>
                <a:lnTo>
                  <a:pt x="547" y="724"/>
                </a:lnTo>
                <a:lnTo>
                  <a:pt x="546" y="724"/>
                </a:lnTo>
                <a:lnTo>
                  <a:pt x="546" y="724"/>
                </a:lnTo>
                <a:lnTo>
                  <a:pt x="547" y="726"/>
                </a:lnTo>
                <a:lnTo>
                  <a:pt x="549" y="728"/>
                </a:lnTo>
                <a:lnTo>
                  <a:pt x="549" y="730"/>
                </a:lnTo>
                <a:lnTo>
                  <a:pt x="549" y="732"/>
                </a:lnTo>
                <a:lnTo>
                  <a:pt x="547" y="734"/>
                </a:lnTo>
                <a:lnTo>
                  <a:pt x="547" y="736"/>
                </a:lnTo>
                <a:lnTo>
                  <a:pt x="547" y="738"/>
                </a:lnTo>
                <a:lnTo>
                  <a:pt x="547" y="739"/>
                </a:lnTo>
                <a:lnTo>
                  <a:pt x="547" y="741"/>
                </a:lnTo>
                <a:lnTo>
                  <a:pt x="547" y="745"/>
                </a:lnTo>
                <a:lnTo>
                  <a:pt x="547" y="749"/>
                </a:lnTo>
                <a:lnTo>
                  <a:pt x="547" y="753"/>
                </a:lnTo>
                <a:lnTo>
                  <a:pt x="547" y="754"/>
                </a:lnTo>
                <a:lnTo>
                  <a:pt x="549" y="756"/>
                </a:lnTo>
                <a:lnTo>
                  <a:pt x="549" y="758"/>
                </a:lnTo>
                <a:lnTo>
                  <a:pt x="549" y="762"/>
                </a:lnTo>
                <a:lnTo>
                  <a:pt x="551" y="766"/>
                </a:lnTo>
                <a:lnTo>
                  <a:pt x="551" y="768"/>
                </a:lnTo>
                <a:lnTo>
                  <a:pt x="551" y="769"/>
                </a:lnTo>
                <a:lnTo>
                  <a:pt x="551" y="769"/>
                </a:lnTo>
                <a:lnTo>
                  <a:pt x="551" y="771"/>
                </a:lnTo>
                <a:lnTo>
                  <a:pt x="549" y="771"/>
                </a:lnTo>
                <a:lnTo>
                  <a:pt x="547" y="773"/>
                </a:lnTo>
                <a:lnTo>
                  <a:pt x="546" y="773"/>
                </a:lnTo>
                <a:lnTo>
                  <a:pt x="544" y="773"/>
                </a:lnTo>
                <a:lnTo>
                  <a:pt x="542" y="773"/>
                </a:lnTo>
                <a:lnTo>
                  <a:pt x="538" y="773"/>
                </a:lnTo>
                <a:lnTo>
                  <a:pt x="536" y="773"/>
                </a:lnTo>
                <a:lnTo>
                  <a:pt x="534" y="775"/>
                </a:lnTo>
                <a:lnTo>
                  <a:pt x="532" y="775"/>
                </a:lnTo>
                <a:lnTo>
                  <a:pt x="531" y="775"/>
                </a:lnTo>
                <a:lnTo>
                  <a:pt x="527" y="775"/>
                </a:lnTo>
                <a:lnTo>
                  <a:pt x="525" y="775"/>
                </a:lnTo>
                <a:lnTo>
                  <a:pt x="521" y="775"/>
                </a:lnTo>
                <a:lnTo>
                  <a:pt x="519" y="775"/>
                </a:lnTo>
                <a:lnTo>
                  <a:pt x="517" y="775"/>
                </a:lnTo>
                <a:lnTo>
                  <a:pt x="514" y="775"/>
                </a:lnTo>
                <a:lnTo>
                  <a:pt x="512" y="775"/>
                </a:lnTo>
                <a:lnTo>
                  <a:pt x="508" y="775"/>
                </a:lnTo>
                <a:lnTo>
                  <a:pt x="504" y="775"/>
                </a:lnTo>
                <a:lnTo>
                  <a:pt x="502" y="773"/>
                </a:lnTo>
                <a:lnTo>
                  <a:pt x="501" y="773"/>
                </a:lnTo>
                <a:lnTo>
                  <a:pt x="499" y="773"/>
                </a:lnTo>
                <a:lnTo>
                  <a:pt x="497" y="773"/>
                </a:lnTo>
                <a:lnTo>
                  <a:pt x="495" y="773"/>
                </a:lnTo>
                <a:lnTo>
                  <a:pt x="493" y="773"/>
                </a:lnTo>
                <a:lnTo>
                  <a:pt x="491" y="773"/>
                </a:lnTo>
                <a:lnTo>
                  <a:pt x="489" y="773"/>
                </a:lnTo>
                <a:lnTo>
                  <a:pt x="487" y="773"/>
                </a:lnTo>
                <a:lnTo>
                  <a:pt x="486" y="773"/>
                </a:lnTo>
                <a:lnTo>
                  <a:pt x="486" y="775"/>
                </a:lnTo>
                <a:lnTo>
                  <a:pt x="484" y="775"/>
                </a:lnTo>
                <a:lnTo>
                  <a:pt x="484" y="777"/>
                </a:lnTo>
                <a:lnTo>
                  <a:pt x="482" y="777"/>
                </a:lnTo>
                <a:lnTo>
                  <a:pt x="480" y="779"/>
                </a:lnTo>
                <a:lnTo>
                  <a:pt x="478" y="779"/>
                </a:lnTo>
                <a:lnTo>
                  <a:pt x="478" y="779"/>
                </a:lnTo>
                <a:lnTo>
                  <a:pt x="476" y="777"/>
                </a:lnTo>
                <a:lnTo>
                  <a:pt x="474" y="777"/>
                </a:lnTo>
                <a:lnTo>
                  <a:pt x="472" y="775"/>
                </a:lnTo>
                <a:lnTo>
                  <a:pt x="471" y="775"/>
                </a:lnTo>
                <a:lnTo>
                  <a:pt x="471" y="773"/>
                </a:lnTo>
                <a:lnTo>
                  <a:pt x="469" y="773"/>
                </a:lnTo>
                <a:lnTo>
                  <a:pt x="469" y="771"/>
                </a:lnTo>
                <a:lnTo>
                  <a:pt x="469" y="769"/>
                </a:lnTo>
                <a:lnTo>
                  <a:pt x="467" y="769"/>
                </a:lnTo>
                <a:lnTo>
                  <a:pt x="465" y="769"/>
                </a:lnTo>
                <a:lnTo>
                  <a:pt x="465" y="768"/>
                </a:lnTo>
                <a:lnTo>
                  <a:pt x="467" y="766"/>
                </a:lnTo>
                <a:lnTo>
                  <a:pt x="467" y="764"/>
                </a:lnTo>
                <a:lnTo>
                  <a:pt x="469" y="762"/>
                </a:lnTo>
                <a:lnTo>
                  <a:pt x="469" y="760"/>
                </a:lnTo>
                <a:lnTo>
                  <a:pt x="469" y="756"/>
                </a:lnTo>
                <a:lnTo>
                  <a:pt x="469" y="753"/>
                </a:lnTo>
                <a:lnTo>
                  <a:pt x="467" y="749"/>
                </a:lnTo>
                <a:lnTo>
                  <a:pt x="465" y="749"/>
                </a:lnTo>
                <a:lnTo>
                  <a:pt x="463" y="747"/>
                </a:lnTo>
                <a:lnTo>
                  <a:pt x="463" y="745"/>
                </a:lnTo>
                <a:lnTo>
                  <a:pt x="463" y="741"/>
                </a:lnTo>
                <a:lnTo>
                  <a:pt x="463" y="739"/>
                </a:lnTo>
                <a:lnTo>
                  <a:pt x="463" y="738"/>
                </a:lnTo>
                <a:lnTo>
                  <a:pt x="465" y="736"/>
                </a:lnTo>
                <a:lnTo>
                  <a:pt x="467" y="736"/>
                </a:lnTo>
                <a:lnTo>
                  <a:pt x="469" y="732"/>
                </a:lnTo>
                <a:lnTo>
                  <a:pt x="471" y="730"/>
                </a:lnTo>
                <a:lnTo>
                  <a:pt x="472" y="728"/>
                </a:lnTo>
                <a:lnTo>
                  <a:pt x="474" y="724"/>
                </a:lnTo>
                <a:lnTo>
                  <a:pt x="472" y="724"/>
                </a:lnTo>
                <a:lnTo>
                  <a:pt x="471" y="722"/>
                </a:lnTo>
                <a:lnTo>
                  <a:pt x="469" y="721"/>
                </a:lnTo>
                <a:lnTo>
                  <a:pt x="469" y="717"/>
                </a:lnTo>
                <a:lnTo>
                  <a:pt x="471" y="715"/>
                </a:lnTo>
                <a:lnTo>
                  <a:pt x="471" y="713"/>
                </a:lnTo>
                <a:lnTo>
                  <a:pt x="472" y="709"/>
                </a:lnTo>
                <a:lnTo>
                  <a:pt x="472" y="707"/>
                </a:lnTo>
                <a:lnTo>
                  <a:pt x="474" y="707"/>
                </a:lnTo>
                <a:lnTo>
                  <a:pt x="474" y="706"/>
                </a:lnTo>
                <a:lnTo>
                  <a:pt x="474" y="704"/>
                </a:lnTo>
                <a:lnTo>
                  <a:pt x="474" y="702"/>
                </a:lnTo>
                <a:lnTo>
                  <a:pt x="474" y="700"/>
                </a:lnTo>
                <a:lnTo>
                  <a:pt x="474" y="696"/>
                </a:lnTo>
                <a:lnTo>
                  <a:pt x="474" y="694"/>
                </a:lnTo>
                <a:lnTo>
                  <a:pt x="474" y="691"/>
                </a:lnTo>
                <a:lnTo>
                  <a:pt x="472" y="689"/>
                </a:lnTo>
                <a:lnTo>
                  <a:pt x="472" y="687"/>
                </a:lnTo>
                <a:lnTo>
                  <a:pt x="472" y="683"/>
                </a:lnTo>
                <a:lnTo>
                  <a:pt x="471" y="681"/>
                </a:lnTo>
                <a:lnTo>
                  <a:pt x="471" y="679"/>
                </a:lnTo>
                <a:lnTo>
                  <a:pt x="469" y="679"/>
                </a:lnTo>
                <a:lnTo>
                  <a:pt x="469" y="677"/>
                </a:lnTo>
                <a:lnTo>
                  <a:pt x="467" y="676"/>
                </a:lnTo>
                <a:lnTo>
                  <a:pt x="465" y="674"/>
                </a:lnTo>
                <a:lnTo>
                  <a:pt x="463" y="674"/>
                </a:lnTo>
                <a:lnTo>
                  <a:pt x="461" y="676"/>
                </a:lnTo>
                <a:lnTo>
                  <a:pt x="459" y="676"/>
                </a:lnTo>
                <a:lnTo>
                  <a:pt x="457" y="676"/>
                </a:lnTo>
                <a:lnTo>
                  <a:pt x="456" y="677"/>
                </a:lnTo>
                <a:lnTo>
                  <a:pt x="454" y="677"/>
                </a:lnTo>
                <a:lnTo>
                  <a:pt x="452" y="679"/>
                </a:lnTo>
                <a:lnTo>
                  <a:pt x="450" y="679"/>
                </a:lnTo>
                <a:lnTo>
                  <a:pt x="448" y="679"/>
                </a:lnTo>
                <a:lnTo>
                  <a:pt x="446" y="679"/>
                </a:lnTo>
                <a:lnTo>
                  <a:pt x="446" y="681"/>
                </a:lnTo>
                <a:lnTo>
                  <a:pt x="444" y="683"/>
                </a:lnTo>
                <a:lnTo>
                  <a:pt x="441" y="685"/>
                </a:lnTo>
                <a:lnTo>
                  <a:pt x="437" y="687"/>
                </a:lnTo>
                <a:lnTo>
                  <a:pt x="433" y="691"/>
                </a:lnTo>
                <a:lnTo>
                  <a:pt x="431" y="694"/>
                </a:lnTo>
                <a:lnTo>
                  <a:pt x="429" y="698"/>
                </a:lnTo>
                <a:lnTo>
                  <a:pt x="427" y="698"/>
                </a:lnTo>
                <a:lnTo>
                  <a:pt x="427" y="698"/>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118"/>
          <p:cNvSpPr>
            <a:spLocks/>
          </p:cNvSpPr>
          <p:nvPr/>
        </p:nvSpPr>
        <p:spPr bwMode="auto">
          <a:xfrm>
            <a:off x="3256366" y="3830638"/>
            <a:ext cx="1774825" cy="1635125"/>
          </a:xfrm>
          <a:custGeom>
            <a:avLst/>
            <a:gdLst>
              <a:gd name="T0" fmla="*/ 582 w 1118"/>
              <a:gd name="T1" fmla="*/ 912 h 1030"/>
              <a:gd name="T2" fmla="*/ 529 w 1118"/>
              <a:gd name="T3" fmla="*/ 835 h 1030"/>
              <a:gd name="T4" fmla="*/ 492 w 1118"/>
              <a:gd name="T5" fmla="*/ 874 h 1030"/>
              <a:gd name="T6" fmla="*/ 447 w 1118"/>
              <a:gd name="T7" fmla="*/ 822 h 1030"/>
              <a:gd name="T8" fmla="*/ 358 w 1118"/>
              <a:gd name="T9" fmla="*/ 662 h 1030"/>
              <a:gd name="T10" fmla="*/ 175 w 1118"/>
              <a:gd name="T11" fmla="*/ 491 h 1030"/>
              <a:gd name="T12" fmla="*/ 23 w 1118"/>
              <a:gd name="T13" fmla="*/ 264 h 1030"/>
              <a:gd name="T14" fmla="*/ 53 w 1118"/>
              <a:gd name="T15" fmla="*/ 242 h 1030"/>
              <a:gd name="T16" fmla="*/ 83 w 1118"/>
              <a:gd name="T17" fmla="*/ 212 h 1030"/>
              <a:gd name="T18" fmla="*/ 103 w 1118"/>
              <a:gd name="T19" fmla="*/ 141 h 1030"/>
              <a:gd name="T20" fmla="*/ 135 w 1118"/>
              <a:gd name="T21" fmla="*/ 111 h 1030"/>
              <a:gd name="T22" fmla="*/ 169 w 1118"/>
              <a:gd name="T23" fmla="*/ 101 h 1030"/>
              <a:gd name="T24" fmla="*/ 197 w 1118"/>
              <a:gd name="T25" fmla="*/ 92 h 1030"/>
              <a:gd name="T26" fmla="*/ 231 w 1118"/>
              <a:gd name="T27" fmla="*/ 86 h 1030"/>
              <a:gd name="T28" fmla="*/ 255 w 1118"/>
              <a:gd name="T29" fmla="*/ 73 h 1030"/>
              <a:gd name="T30" fmla="*/ 415 w 1118"/>
              <a:gd name="T31" fmla="*/ 17 h 1030"/>
              <a:gd name="T32" fmla="*/ 450 w 1118"/>
              <a:gd name="T33" fmla="*/ 34 h 1030"/>
              <a:gd name="T34" fmla="*/ 486 w 1118"/>
              <a:gd name="T35" fmla="*/ 32 h 1030"/>
              <a:gd name="T36" fmla="*/ 527 w 1118"/>
              <a:gd name="T37" fmla="*/ 28 h 1030"/>
              <a:gd name="T38" fmla="*/ 561 w 1118"/>
              <a:gd name="T39" fmla="*/ 51 h 1030"/>
              <a:gd name="T40" fmla="*/ 568 w 1118"/>
              <a:gd name="T41" fmla="*/ 90 h 1030"/>
              <a:gd name="T42" fmla="*/ 598 w 1118"/>
              <a:gd name="T43" fmla="*/ 111 h 1030"/>
              <a:gd name="T44" fmla="*/ 619 w 1118"/>
              <a:gd name="T45" fmla="*/ 143 h 1030"/>
              <a:gd name="T46" fmla="*/ 651 w 1118"/>
              <a:gd name="T47" fmla="*/ 159 h 1030"/>
              <a:gd name="T48" fmla="*/ 660 w 1118"/>
              <a:gd name="T49" fmla="*/ 199 h 1030"/>
              <a:gd name="T50" fmla="*/ 689 w 1118"/>
              <a:gd name="T51" fmla="*/ 219 h 1030"/>
              <a:gd name="T52" fmla="*/ 720 w 1118"/>
              <a:gd name="T53" fmla="*/ 244 h 1030"/>
              <a:gd name="T54" fmla="*/ 702 w 1118"/>
              <a:gd name="T55" fmla="*/ 281 h 1030"/>
              <a:gd name="T56" fmla="*/ 677 w 1118"/>
              <a:gd name="T57" fmla="*/ 311 h 1030"/>
              <a:gd name="T58" fmla="*/ 752 w 1118"/>
              <a:gd name="T59" fmla="*/ 349 h 1030"/>
              <a:gd name="T60" fmla="*/ 794 w 1118"/>
              <a:gd name="T61" fmla="*/ 343 h 1030"/>
              <a:gd name="T62" fmla="*/ 835 w 1118"/>
              <a:gd name="T63" fmla="*/ 345 h 1030"/>
              <a:gd name="T64" fmla="*/ 876 w 1118"/>
              <a:gd name="T65" fmla="*/ 345 h 1030"/>
              <a:gd name="T66" fmla="*/ 915 w 1118"/>
              <a:gd name="T67" fmla="*/ 353 h 1030"/>
              <a:gd name="T68" fmla="*/ 957 w 1118"/>
              <a:gd name="T69" fmla="*/ 373 h 1030"/>
              <a:gd name="T70" fmla="*/ 1002 w 1118"/>
              <a:gd name="T71" fmla="*/ 377 h 1030"/>
              <a:gd name="T72" fmla="*/ 1039 w 1118"/>
              <a:gd name="T73" fmla="*/ 385 h 1030"/>
              <a:gd name="T74" fmla="*/ 1056 w 1118"/>
              <a:gd name="T75" fmla="*/ 405 h 1030"/>
              <a:gd name="T76" fmla="*/ 1096 w 1118"/>
              <a:gd name="T77" fmla="*/ 409 h 1030"/>
              <a:gd name="T78" fmla="*/ 1103 w 1118"/>
              <a:gd name="T79" fmla="*/ 433 h 1030"/>
              <a:gd name="T80" fmla="*/ 1052 w 1118"/>
              <a:gd name="T81" fmla="*/ 478 h 1030"/>
              <a:gd name="T82" fmla="*/ 994 w 1118"/>
              <a:gd name="T83" fmla="*/ 540 h 1030"/>
              <a:gd name="T84" fmla="*/ 996 w 1118"/>
              <a:gd name="T85" fmla="*/ 600 h 1030"/>
              <a:gd name="T86" fmla="*/ 985 w 1118"/>
              <a:gd name="T87" fmla="*/ 651 h 1030"/>
              <a:gd name="T88" fmla="*/ 955 w 1118"/>
              <a:gd name="T89" fmla="*/ 660 h 1030"/>
              <a:gd name="T90" fmla="*/ 930 w 1118"/>
              <a:gd name="T91" fmla="*/ 686 h 1030"/>
              <a:gd name="T92" fmla="*/ 887 w 1118"/>
              <a:gd name="T93" fmla="*/ 709 h 1030"/>
              <a:gd name="T94" fmla="*/ 846 w 1118"/>
              <a:gd name="T95" fmla="*/ 703 h 1030"/>
              <a:gd name="T96" fmla="*/ 809 w 1118"/>
              <a:gd name="T97" fmla="*/ 711 h 1030"/>
              <a:gd name="T98" fmla="*/ 745 w 1118"/>
              <a:gd name="T99" fmla="*/ 730 h 1030"/>
              <a:gd name="T100" fmla="*/ 709 w 1118"/>
              <a:gd name="T101" fmla="*/ 724 h 1030"/>
              <a:gd name="T102" fmla="*/ 674 w 1118"/>
              <a:gd name="T103" fmla="*/ 741 h 1030"/>
              <a:gd name="T104" fmla="*/ 653 w 1118"/>
              <a:gd name="T105" fmla="*/ 778 h 1030"/>
              <a:gd name="T106" fmla="*/ 672 w 1118"/>
              <a:gd name="T107" fmla="*/ 810 h 1030"/>
              <a:gd name="T108" fmla="*/ 679 w 1118"/>
              <a:gd name="T109" fmla="*/ 840 h 1030"/>
              <a:gd name="T110" fmla="*/ 689 w 1118"/>
              <a:gd name="T111" fmla="*/ 855 h 1030"/>
              <a:gd name="T112" fmla="*/ 705 w 1118"/>
              <a:gd name="T113" fmla="*/ 893 h 1030"/>
              <a:gd name="T114" fmla="*/ 728 w 1118"/>
              <a:gd name="T115" fmla="*/ 925 h 1030"/>
              <a:gd name="T116" fmla="*/ 762 w 1118"/>
              <a:gd name="T117" fmla="*/ 951 h 1030"/>
              <a:gd name="T118" fmla="*/ 713 w 1118"/>
              <a:gd name="T119" fmla="*/ 1005 h 1030"/>
              <a:gd name="T120" fmla="*/ 670 w 1118"/>
              <a:gd name="T121" fmla="*/ 1002 h 1030"/>
              <a:gd name="T122" fmla="*/ 634 w 1118"/>
              <a:gd name="T123" fmla="*/ 983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8" h="1030">
                <a:moveTo>
                  <a:pt x="608" y="992"/>
                </a:moveTo>
                <a:lnTo>
                  <a:pt x="610" y="983"/>
                </a:lnTo>
                <a:lnTo>
                  <a:pt x="608" y="981"/>
                </a:lnTo>
                <a:lnTo>
                  <a:pt x="608" y="977"/>
                </a:lnTo>
                <a:lnTo>
                  <a:pt x="608" y="970"/>
                </a:lnTo>
                <a:lnTo>
                  <a:pt x="613" y="968"/>
                </a:lnTo>
                <a:lnTo>
                  <a:pt x="615" y="966"/>
                </a:lnTo>
                <a:lnTo>
                  <a:pt x="612" y="962"/>
                </a:lnTo>
                <a:lnTo>
                  <a:pt x="612" y="957"/>
                </a:lnTo>
                <a:lnTo>
                  <a:pt x="612" y="955"/>
                </a:lnTo>
                <a:lnTo>
                  <a:pt x="615" y="955"/>
                </a:lnTo>
                <a:lnTo>
                  <a:pt x="612" y="951"/>
                </a:lnTo>
                <a:lnTo>
                  <a:pt x="610" y="947"/>
                </a:lnTo>
                <a:lnTo>
                  <a:pt x="608" y="938"/>
                </a:lnTo>
                <a:lnTo>
                  <a:pt x="606" y="934"/>
                </a:lnTo>
                <a:lnTo>
                  <a:pt x="602" y="934"/>
                </a:lnTo>
                <a:lnTo>
                  <a:pt x="598" y="934"/>
                </a:lnTo>
                <a:lnTo>
                  <a:pt x="597" y="934"/>
                </a:lnTo>
                <a:lnTo>
                  <a:pt x="595" y="934"/>
                </a:lnTo>
                <a:lnTo>
                  <a:pt x="591" y="932"/>
                </a:lnTo>
                <a:lnTo>
                  <a:pt x="589" y="927"/>
                </a:lnTo>
                <a:lnTo>
                  <a:pt x="587" y="923"/>
                </a:lnTo>
                <a:lnTo>
                  <a:pt x="585" y="917"/>
                </a:lnTo>
                <a:lnTo>
                  <a:pt x="582" y="912"/>
                </a:lnTo>
                <a:lnTo>
                  <a:pt x="578" y="910"/>
                </a:lnTo>
                <a:lnTo>
                  <a:pt x="578" y="906"/>
                </a:lnTo>
                <a:lnTo>
                  <a:pt x="574" y="904"/>
                </a:lnTo>
                <a:lnTo>
                  <a:pt x="570" y="902"/>
                </a:lnTo>
                <a:lnTo>
                  <a:pt x="568" y="898"/>
                </a:lnTo>
                <a:lnTo>
                  <a:pt x="565" y="897"/>
                </a:lnTo>
                <a:lnTo>
                  <a:pt x="563" y="895"/>
                </a:lnTo>
                <a:lnTo>
                  <a:pt x="561" y="893"/>
                </a:lnTo>
                <a:lnTo>
                  <a:pt x="557" y="889"/>
                </a:lnTo>
                <a:lnTo>
                  <a:pt x="553" y="889"/>
                </a:lnTo>
                <a:lnTo>
                  <a:pt x="552" y="891"/>
                </a:lnTo>
                <a:lnTo>
                  <a:pt x="550" y="885"/>
                </a:lnTo>
                <a:lnTo>
                  <a:pt x="550" y="883"/>
                </a:lnTo>
                <a:lnTo>
                  <a:pt x="542" y="882"/>
                </a:lnTo>
                <a:lnTo>
                  <a:pt x="540" y="882"/>
                </a:lnTo>
                <a:lnTo>
                  <a:pt x="533" y="868"/>
                </a:lnTo>
                <a:lnTo>
                  <a:pt x="529" y="859"/>
                </a:lnTo>
                <a:lnTo>
                  <a:pt x="531" y="857"/>
                </a:lnTo>
                <a:lnTo>
                  <a:pt x="533" y="853"/>
                </a:lnTo>
                <a:lnTo>
                  <a:pt x="533" y="850"/>
                </a:lnTo>
                <a:lnTo>
                  <a:pt x="533" y="846"/>
                </a:lnTo>
                <a:lnTo>
                  <a:pt x="529" y="844"/>
                </a:lnTo>
                <a:lnTo>
                  <a:pt x="529" y="838"/>
                </a:lnTo>
                <a:lnTo>
                  <a:pt x="529" y="835"/>
                </a:lnTo>
                <a:lnTo>
                  <a:pt x="529" y="831"/>
                </a:lnTo>
                <a:lnTo>
                  <a:pt x="527" y="829"/>
                </a:lnTo>
                <a:lnTo>
                  <a:pt x="525" y="827"/>
                </a:lnTo>
                <a:lnTo>
                  <a:pt x="523" y="831"/>
                </a:lnTo>
                <a:lnTo>
                  <a:pt x="523" y="840"/>
                </a:lnTo>
                <a:lnTo>
                  <a:pt x="522" y="848"/>
                </a:lnTo>
                <a:lnTo>
                  <a:pt x="523" y="859"/>
                </a:lnTo>
                <a:lnTo>
                  <a:pt x="523" y="865"/>
                </a:lnTo>
                <a:lnTo>
                  <a:pt x="523" y="868"/>
                </a:lnTo>
                <a:lnTo>
                  <a:pt x="523" y="872"/>
                </a:lnTo>
                <a:lnTo>
                  <a:pt x="523" y="878"/>
                </a:lnTo>
                <a:lnTo>
                  <a:pt x="520" y="887"/>
                </a:lnTo>
                <a:lnTo>
                  <a:pt x="518" y="893"/>
                </a:lnTo>
                <a:lnTo>
                  <a:pt x="516" y="893"/>
                </a:lnTo>
                <a:lnTo>
                  <a:pt x="514" y="889"/>
                </a:lnTo>
                <a:lnTo>
                  <a:pt x="512" y="889"/>
                </a:lnTo>
                <a:lnTo>
                  <a:pt x="510" y="889"/>
                </a:lnTo>
                <a:lnTo>
                  <a:pt x="505" y="889"/>
                </a:lnTo>
                <a:lnTo>
                  <a:pt x="505" y="885"/>
                </a:lnTo>
                <a:lnTo>
                  <a:pt x="503" y="882"/>
                </a:lnTo>
                <a:lnTo>
                  <a:pt x="501" y="878"/>
                </a:lnTo>
                <a:lnTo>
                  <a:pt x="499" y="874"/>
                </a:lnTo>
                <a:lnTo>
                  <a:pt x="495" y="872"/>
                </a:lnTo>
                <a:lnTo>
                  <a:pt x="492" y="874"/>
                </a:lnTo>
                <a:lnTo>
                  <a:pt x="488" y="872"/>
                </a:lnTo>
                <a:lnTo>
                  <a:pt x="486" y="868"/>
                </a:lnTo>
                <a:lnTo>
                  <a:pt x="482" y="859"/>
                </a:lnTo>
                <a:lnTo>
                  <a:pt x="473" y="857"/>
                </a:lnTo>
                <a:lnTo>
                  <a:pt x="467" y="857"/>
                </a:lnTo>
                <a:lnTo>
                  <a:pt x="463" y="859"/>
                </a:lnTo>
                <a:lnTo>
                  <a:pt x="458" y="863"/>
                </a:lnTo>
                <a:lnTo>
                  <a:pt x="450" y="868"/>
                </a:lnTo>
                <a:lnTo>
                  <a:pt x="448" y="870"/>
                </a:lnTo>
                <a:lnTo>
                  <a:pt x="445" y="876"/>
                </a:lnTo>
                <a:lnTo>
                  <a:pt x="437" y="878"/>
                </a:lnTo>
                <a:lnTo>
                  <a:pt x="422" y="878"/>
                </a:lnTo>
                <a:lnTo>
                  <a:pt x="415" y="876"/>
                </a:lnTo>
                <a:lnTo>
                  <a:pt x="409" y="868"/>
                </a:lnTo>
                <a:lnTo>
                  <a:pt x="411" y="865"/>
                </a:lnTo>
                <a:lnTo>
                  <a:pt x="413" y="859"/>
                </a:lnTo>
                <a:lnTo>
                  <a:pt x="420" y="859"/>
                </a:lnTo>
                <a:lnTo>
                  <a:pt x="424" y="853"/>
                </a:lnTo>
                <a:lnTo>
                  <a:pt x="426" y="846"/>
                </a:lnTo>
                <a:lnTo>
                  <a:pt x="433" y="842"/>
                </a:lnTo>
                <a:lnTo>
                  <a:pt x="456" y="840"/>
                </a:lnTo>
                <a:lnTo>
                  <a:pt x="460" y="833"/>
                </a:lnTo>
                <a:lnTo>
                  <a:pt x="462" y="827"/>
                </a:lnTo>
                <a:lnTo>
                  <a:pt x="447" y="822"/>
                </a:lnTo>
                <a:lnTo>
                  <a:pt x="441" y="820"/>
                </a:lnTo>
                <a:lnTo>
                  <a:pt x="443" y="814"/>
                </a:lnTo>
                <a:lnTo>
                  <a:pt x="448" y="805"/>
                </a:lnTo>
                <a:lnTo>
                  <a:pt x="448" y="797"/>
                </a:lnTo>
                <a:lnTo>
                  <a:pt x="445" y="788"/>
                </a:lnTo>
                <a:lnTo>
                  <a:pt x="443" y="780"/>
                </a:lnTo>
                <a:lnTo>
                  <a:pt x="445" y="775"/>
                </a:lnTo>
                <a:lnTo>
                  <a:pt x="445" y="769"/>
                </a:lnTo>
                <a:lnTo>
                  <a:pt x="443" y="765"/>
                </a:lnTo>
                <a:lnTo>
                  <a:pt x="447" y="760"/>
                </a:lnTo>
                <a:lnTo>
                  <a:pt x="445" y="750"/>
                </a:lnTo>
                <a:lnTo>
                  <a:pt x="443" y="743"/>
                </a:lnTo>
                <a:lnTo>
                  <a:pt x="441" y="739"/>
                </a:lnTo>
                <a:lnTo>
                  <a:pt x="443" y="735"/>
                </a:lnTo>
                <a:lnTo>
                  <a:pt x="443" y="731"/>
                </a:lnTo>
                <a:lnTo>
                  <a:pt x="433" y="726"/>
                </a:lnTo>
                <a:lnTo>
                  <a:pt x="430" y="715"/>
                </a:lnTo>
                <a:lnTo>
                  <a:pt x="428" y="709"/>
                </a:lnTo>
                <a:lnTo>
                  <a:pt x="417" y="705"/>
                </a:lnTo>
                <a:lnTo>
                  <a:pt x="402" y="696"/>
                </a:lnTo>
                <a:lnTo>
                  <a:pt x="388" y="686"/>
                </a:lnTo>
                <a:lnTo>
                  <a:pt x="381" y="679"/>
                </a:lnTo>
                <a:lnTo>
                  <a:pt x="370" y="668"/>
                </a:lnTo>
                <a:lnTo>
                  <a:pt x="358" y="662"/>
                </a:lnTo>
                <a:lnTo>
                  <a:pt x="340" y="655"/>
                </a:lnTo>
                <a:lnTo>
                  <a:pt x="323" y="656"/>
                </a:lnTo>
                <a:lnTo>
                  <a:pt x="298" y="660"/>
                </a:lnTo>
                <a:lnTo>
                  <a:pt x="276" y="653"/>
                </a:lnTo>
                <a:lnTo>
                  <a:pt x="250" y="640"/>
                </a:lnTo>
                <a:lnTo>
                  <a:pt x="238" y="632"/>
                </a:lnTo>
                <a:lnTo>
                  <a:pt x="225" y="625"/>
                </a:lnTo>
                <a:lnTo>
                  <a:pt x="227" y="613"/>
                </a:lnTo>
                <a:lnTo>
                  <a:pt x="233" y="598"/>
                </a:lnTo>
                <a:lnTo>
                  <a:pt x="244" y="581"/>
                </a:lnTo>
                <a:lnTo>
                  <a:pt x="229" y="574"/>
                </a:lnTo>
                <a:lnTo>
                  <a:pt x="222" y="566"/>
                </a:lnTo>
                <a:lnTo>
                  <a:pt x="223" y="559"/>
                </a:lnTo>
                <a:lnTo>
                  <a:pt x="216" y="553"/>
                </a:lnTo>
                <a:lnTo>
                  <a:pt x="203" y="540"/>
                </a:lnTo>
                <a:lnTo>
                  <a:pt x="190" y="535"/>
                </a:lnTo>
                <a:lnTo>
                  <a:pt x="175" y="523"/>
                </a:lnTo>
                <a:lnTo>
                  <a:pt x="165" y="510"/>
                </a:lnTo>
                <a:lnTo>
                  <a:pt x="167" y="499"/>
                </a:lnTo>
                <a:lnTo>
                  <a:pt x="169" y="497"/>
                </a:lnTo>
                <a:lnTo>
                  <a:pt x="171" y="495"/>
                </a:lnTo>
                <a:lnTo>
                  <a:pt x="173" y="495"/>
                </a:lnTo>
                <a:lnTo>
                  <a:pt x="173" y="493"/>
                </a:lnTo>
                <a:lnTo>
                  <a:pt x="175" y="491"/>
                </a:lnTo>
                <a:lnTo>
                  <a:pt x="177" y="490"/>
                </a:lnTo>
                <a:lnTo>
                  <a:pt x="178" y="488"/>
                </a:lnTo>
                <a:lnTo>
                  <a:pt x="178" y="486"/>
                </a:lnTo>
                <a:lnTo>
                  <a:pt x="180" y="484"/>
                </a:lnTo>
                <a:lnTo>
                  <a:pt x="188" y="443"/>
                </a:lnTo>
                <a:lnTo>
                  <a:pt x="180" y="437"/>
                </a:lnTo>
                <a:lnTo>
                  <a:pt x="154" y="420"/>
                </a:lnTo>
                <a:lnTo>
                  <a:pt x="83" y="371"/>
                </a:lnTo>
                <a:lnTo>
                  <a:pt x="0" y="330"/>
                </a:lnTo>
                <a:lnTo>
                  <a:pt x="10" y="291"/>
                </a:lnTo>
                <a:lnTo>
                  <a:pt x="10" y="289"/>
                </a:lnTo>
                <a:lnTo>
                  <a:pt x="10" y="287"/>
                </a:lnTo>
                <a:lnTo>
                  <a:pt x="11" y="287"/>
                </a:lnTo>
                <a:lnTo>
                  <a:pt x="13" y="285"/>
                </a:lnTo>
                <a:lnTo>
                  <a:pt x="15" y="281"/>
                </a:lnTo>
                <a:lnTo>
                  <a:pt x="15" y="279"/>
                </a:lnTo>
                <a:lnTo>
                  <a:pt x="15" y="278"/>
                </a:lnTo>
                <a:lnTo>
                  <a:pt x="15" y="276"/>
                </a:lnTo>
                <a:lnTo>
                  <a:pt x="17" y="274"/>
                </a:lnTo>
                <a:lnTo>
                  <a:pt x="17" y="272"/>
                </a:lnTo>
                <a:lnTo>
                  <a:pt x="19" y="272"/>
                </a:lnTo>
                <a:lnTo>
                  <a:pt x="19" y="270"/>
                </a:lnTo>
                <a:lnTo>
                  <a:pt x="21" y="266"/>
                </a:lnTo>
                <a:lnTo>
                  <a:pt x="23" y="264"/>
                </a:lnTo>
                <a:lnTo>
                  <a:pt x="25" y="263"/>
                </a:lnTo>
                <a:lnTo>
                  <a:pt x="25" y="261"/>
                </a:lnTo>
                <a:lnTo>
                  <a:pt x="26" y="261"/>
                </a:lnTo>
                <a:lnTo>
                  <a:pt x="26" y="259"/>
                </a:lnTo>
                <a:lnTo>
                  <a:pt x="28" y="257"/>
                </a:lnTo>
                <a:lnTo>
                  <a:pt x="30" y="257"/>
                </a:lnTo>
                <a:lnTo>
                  <a:pt x="32" y="253"/>
                </a:lnTo>
                <a:lnTo>
                  <a:pt x="32" y="251"/>
                </a:lnTo>
                <a:lnTo>
                  <a:pt x="34" y="251"/>
                </a:lnTo>
                <a:lnTo>
                  <a:pt x="34" y="249"/>
                </a:lnTo>
                <a:lnTo>
                  <a:pt x="36" y="249"/>
                </a:lnTo>
                <a:lnTo>
                  <a:pt x="36" y="246"/>
                </a:lnTo>
                <a:lnTo>
                  <a:pt x="36" y="244"/>
                </a:lnTo>
                <a:lnTo>
                  <a:pt x="36" y="240"/>
                </a:lnTo>
                <a:lnTo>
                  <a:pt x="36" y="238"/>
                </a:lnTo>
                <a:lnTo>
                  <a:pt x="38" y="236"/>
                </a:lnTo>
                <a:lnTo>
                  <a:pt x="40" y="234"/>
                </a:lnTo>
                <a:lnTo>
                  <a:pt x="41" y="234"/>
                </a:lnTo>
                <a:lnTo>
                  <a:pt x="43" y="234"/>
                </a:lnTo>
                <a:lnTo>
                  <a:pt x="45" y="238"/>
                </a:lnTo>
                <a:lnTo>
                  <a:pt x="47" y="242"/>
                </a:lnTo>
                <a:lnTo>
                  <a:pt x="49" y="242"/>
                </a:lnTo>
                <a:lnTo>
                  <a:pt x="51" y="242"/>
                </a:lnTo>
                <a:lnTo>
                  <a:pt x="53" y="242"/>
                </a:lnTo>
                <a:lnTo>
                  <a:pt x="55" y="238"/>
                </a:lnTo>
                <a:lnTo>
                  <a:pt x="55" y="236"/>
                </a:lnTo>
                <a:lnTo>
                  <a:pt x="56" y="236"/>
                </a:lnTo>
                <a:lnTo>
                  <a:pt x="58" y="236"/>
                </a:lnTo>
                <a:lnTo>
                  <a:pt x="60" y="236"/>
                </a:lnTo>
                <a:lnTo>
                  <a:pt x="62" y="236"/>
                </a:lnTo>
                <a:lnTo>
                  <a:pt x="64" y="238"/>
                </a:lnTo>
                <a:lnTo>
                  <a:pt x="66" y="238"/>
                </a:lnTo>
                <a:lnTo>
                  <a:pt x="68" y="236"/>
                </a:lnTo>
                <a:lnTo>
                  <a:pt x="70" y="236"/>
                </a:lnTo>
                <a:lnTo>
                  <a:pt x="71" y="236"/>
                </a:lnTo>
                <a:lnTo>
                  <a:pt x="71" y="234"/>
                </a:lnTo>
                <a:lnTo>
                  <a:pt x="71" y="233"/>
                </a:lnTo>
                <a:lnTo>
                  <a:pt x="73" y="231"/>
                </a:lnTo>
                <a:lnTo>
                  <a:pt x="73" y="229"/>
                </a:lnTo>
                <a:lnTo>
                  <a:pt x="75" y="229"/>
                </a:lnTo>
                <a:lnTo>
                  <a:pt x="75" y="227"/>
                </a:lnTo>
                <a:lnTo>
                  <a:pt x="75" y="225"/>
                </a:lnTo>
                <a:lnTo>
                  <a:pt x="77" y="223"/>
                </a:lnTo>
                <a:lnTo>
                  <a:pt x="79" y="223"/>
                </a:lnTo>
                <a:lnTo>
                  <a:pt x="79" y="221"/>
                </a:lnTo>
                <a:lnTo>
                  <a:pt x="79" y="218"/>
                </a:lnTo>
                <a:lnTo>
                  <a:pt x="81" y="216"/>
                </a:lnTo>
                <a:lnTo>
                  <a:pt x="83" y="212"/>
                </a:lnTo>
                <a:lnTo>
                  <a:pt x="85" y="208"/>
                </a:lnTo>
                <a:lnTo>
                  <a:pt x="86" y="206"/>
                </a:lnTo>
                <a:lnTo>
                  <a:pt x="86" y="204"/>
                </a:lnTo>
                <a:lnTo>
                  <a:pt x="88" y="203"/>
                </a:lnTo>
                <a:lnTo>
                  <a:pt x="92" y="197"/>
                </a:lnTo>
                <a:lnTo>
                  <a:pt x="92" y="197"/>
                </a:lnTo>
                <a:lnTo>
                  <a:pt x="94" y="197"/>
                </a:lnTo>
                <a:lnTo>
                  <a:pt x="94" y="195"/>
                </a:lnTo>
                <a:lnTo>
                  <a:pt x="96" y="189"/>
                </a:lnTo>
                <a:lnTo>
                  <a:pt x="100" y="184"/>
                </a:lnTo>
                <a:lnTo>
                  <a:pt x="100" y="182"/>
                </a:lnTo>
                <a:lnTo>
                  <a:pt x="100" y="180"/>
                </a:lnTo>
                <a:lnTo>
                  <a:pt x="101" y="178"/>
                </a:lnTo>
                <a:lnTo>
                  <a:pt x="101" y="176"/>
                </a:lnTo>
                <a:lnTo>
                  <a:pt x="101" y="171"/>
                </a:lnTo>
                <a:lnTo>
                  <a:pt x="101" y="169"/>
                </a:lnTo>
                <a:lnTo>
                  <a:pt x="101" y="161"/>
                </a:lnTo>
                <a:lnTo>
                  <a:pt x="101" y="156"/>
                </a:lnTo>
                <a:lnTo>
                  <a:pt x="101" y="154"/>
                </a:lnTo>
                <a:lnTo>
                  <a:pt x="103" y="148"/>
                </a:lnTo>
                <a:lnTo>
                  <a:pt x="103" y="146"/>
                </a:lnTo>
                <a:lnTo>
                  <a:pt x="103" y="144"/>
                </a:lnTo>
                <a:lnTo>
                  <a:pt x="103" y="143"/>
                </a:lnTo>
                <a:lnTo>
                  <a:pt x="103" y="141"/>
                </a:lnTo>
                <a:lnTo>
                  <a:pt x="101" y="135"/>
                </a:lnTo>
                <a:lnTo>
                  <a:pt x="101" y="131"/>
                </a:lnTo>
                <a:lnTo>
                  <a:pt x="101" y="129"/>
                </a:lnTo>
                <a:lnTo>
                  <a:pt x="101" y="128"/>
                </a:lnTo>
                <a:lnTo>
                  <a:pt x="101" y="128"/>
                </a:lnTo>
                <a:lnTo>
                  <a:pt x="103" y="128"/>
                </a:lnTo>
                <a:lnTo>
                  <a:pt x="105" y="128"/>
                </a:lnTo>
                <a:lnTo>
                  <a:pt x="107" y="126"/>
                </a:lnTo>
                <a:lnTo>
                  <a:pt x="109" y="126"/>
                </a:lnTo>
                <a:lnTo>
                  <a:pt x="111" y="126"/>
                </a:lnTo>
                <a:lnTo>
                  <a:pt x="113" y="124"/>
                </a:lnTo>
                <a:lnTo>
                  <a:pt x="115" y="124"/>
                </a:lnTo>
                <a:lnTo>
                  <a:pt x="116" y="122"/>
                </a:lnTo>
                <a:lnTo>
                  <a:pt x="116" y="120"/>
                </a:lnTo>
                <a:lnTo>
                  <a:pt x="118" y="120"/>
                </a:lnTo>
                <a:lnTo>
                  <a:pt x="120" y="118"/>
                </a:lnTo>
                <a:lnTo>
                  <a:pt x="124" y="118"/>
                </a:lnTo>
                <a:lnTo>
                  <a:pt x="124" y="116"/>
                </a:lnTo>
                <a:lnTo>
                  <a:pt x="126" y="114"/>
                </a:lnTo>
                <a:lnTo>
                  <a:pt x="128" y="113"/>
                </a:lnTo>
                <a:lnTo>
                  <a:pt x="130" y="113"/>
                </a:lnTo>
                <a:lnTo>
                  <a:pt x="131" y="113"/>
                </a:lnTo>
                <a:lnTo>
                  <a:pt x="133" y="111"/>
                </a:lnTo>
                <a:lnTo>
                  <a:pt x="135" y="111"/>
                </a:lnTo>
                <a:lnTo>
                  <a:pt x="137" y="111"/>
                </a:lnTo>
                <a:lnTo>
                  <a:pt x="139" y="111"/>
                </a:lnTo>
                <a:lnTo>
                  <a:pt x="141" y="111"/>
                </a:lnTo>
                <a:lnTo>
                  <a:pt x="143" y="109"/>
                </a:lnTo>
                <a:lnTo>
                  <a:pt x="145" y="109"/>
                </a:lnTo>
                <a:lnTo>
                  <a:pt x="146" y="109"/>
                </a:lnTo>
                <a:lnTo>
                  <a:pt x="148" y="109"/>
                </a:lnTo>
                <a:lnTo>
                  <a:pt x="148" y="111"/>
                </a:lnTo>
                <a:lnTo>
                  <a:pt x="150" y="109"/>
                </a:lnTo>
                <a:lnTo>
                  <a:pt x="150" y="109"/>
                </a:lnTo>
                <a:lnTo>
                  <a:pt x="152" y="107"/>
                </a:lnTo>
                <a:lnTo>
                  <a:pt x="154" y="107"/>
                </a:lnTo>
                <a:lnTo>
                  <a:pt x="156" y="107"/>
                </a:lnTo>
                <a:lnTo>
                  <a:pt x="158" y="107"/>
                </a:lnTo>
                <a:lnTo>
                  <a:pt x="160" y="107"/>
                </a:lnTo>
                <a:lnTo>
                  <a:pt x="162" y="107"/>
                </a:lnTo>
                <a:lnTo>
                  <a:pt x="163" y="107"/>
                </a:lnTo>
                <a:lnTo>
                  <a:pt x="165" y="105"/>
                </a:lnTo>
                <a:lnTo>
                  <a:pt x="165" y="103"/>
                </a:lnTo>
                <a:lnTo>
                  <a:pt x="165" y="101"/>
                </a:lnTo>
                <a:lnTo>
                  <a:pt x="167" y="101"/>
                </a:lnTo>
                <a:lnTo>
                  <a:pt x="167" y="99"/>
                </a:lnTo>
                <a:lnTo>
                  <a:pt x="169" y="99"/>
                </a:lnTo>
                <a:lnTo>
                  <a:pt x="169" y="101"/>
                </a:lnTo>
                <a:lnTo>
                  <a:pt x="171" y="101"/>
                </a:lnTo>
                <a:lnTo>
                  <a:pt x="173" y="101"/>
                </a:lnTo>
                <a:lnTo>
                  <a:pt x="173" y="103"/>
                </a:lnTo>
                <a:lnTo>
                  <a:pt x="175" y="103"/>
                </a:lnTo>
                <a:lnTo>
                  <a:pt x="177" y="103"/>
                </a:lnTo>
                <a:lnTo>
                  <a:pt x="177" y="105"/>
                </a:lnTo>
                <a:lnTo>
                  <a:pt x="178" y="105"/>
                </a:lnTo>
                <a:lnTo>
                  <a:pt x="180" y="105"/>
                </a:lnTo>
                <a:lnTo>
                  <a:pt x="182" y="105"/>
                </a:lnTo>
                <a:lnTo>
                  <a:pt x="182" y="103"/>
                </a:lnTo>
                <a:lnTo>
                  <a:pt x="182" y="101"/>
                </a:lnTo>
                <a:lnTo>
                  <a:pt x="180" y="101"/>
                </a:lnTo>
                <a:lnTo>
                  <a:pt x="180" y="99"/>
                </a:lnTo>
                <a:lnTo>
                  <a:pt x="180" y="98"/>
                </a:lnTo>
                <a:lnTo>
                  <a:pt x="182" y="98"/>
                </a:lnTo>
                <a:lnTo>
                  <a:pt x="184" y="98"/>
                </a:lnTo>
                <a:lnTo>
                  <a:pt x="186" y="96"/>
                </a:lnTo>
                <a:lnTo>
                  <a:pt x="188" y="96"/>
                </a:lnTo>
                <a:lnTo>
                  <a:pt x="190" y="94"/>
                </a:lnTo>
                <a:lnTo>
                  <a:pt x="192" y="94"/>
                </a:lnTo>
                <a:lnTo>
                  <a:pt x="193" y="94"/>
                </a:lnTo>
                <a:lnTo>
                  <a:pt x="195" y="94"/>
                </a:lnTo>
                <a:lnTo>
                  <a:pt x="195" y="92"/>
                </a:lnTo>
                <a:lnTo>
                  <a:pt x="197" y="92"/>
                </a:lnTo>
                <a:lnTo>
                  <a:pt x="197" y="92"/>
                </a:lnTo>
                <a:lnTo>
                  <a:pt x="199" y="92"/>
                </a:lnTo>
                <a:lnTo>
                  <a:pt x="201" y="92"/>
                </a:lnTo>
                <a:lnTo>
                  <a:pt x="201" y="90"/>
                </a:lnTo>
                <a:lnTo>
                  <a:pt x="203" y="88"/>
                </a:lnTo>
                <a:lnTo>
                  <a:pt x="203" y="86"/>
                </a:lnTo>
                <a:lnTo>
                  <a:pt x="205" y="86"/>
                </a:lnTo>
                <a:lnTo>
                  <a:pt x="205" y="88"/>
                </a:lnTo>
                <a:lnTo>
                  <a:pt x="207" y="88"/>
                </a:lnTo>
                <a:lnTo>
                  <a:pt x="208" y="86"/>
                </a:lnTo>
                <a:lnTo>
                  <a:pt x="210" y="84"/>
                </a:lnTo>
                <a:lnTo>
                  <a:pt x="210" y="86"/>
                </a:lnTo>
                <a:lnTo>
                  <a:pt x="212" y="86"/>
                </a:lnTo>
                <a:lnTo>
                  <a:pt x="214" y="86"/>
                </a:lnTo>
                <a:lnTo>
                  <a:pt x="216" y="88"/>
                </a:lnTo>
                <a:lnTo>
                  <a:pt x="218" y="88"/>
                </a:lnTo>
                <a:lnTo>
                  <a:pt x="218" y="86"/>
                </a:lnTo>
                <a:lnTo>
                  <a:pt x="220" y="86"/>
                </a:lnTo>
                <a:lnTo>
                  <a:pt x="222" y="86"/>
                </a:lnTo>
                <a:lnTo>
                  <a:pt x="225" y="86"/>
                </a:lnTo>
                <a:lnTo>
                  <a:pt x="227" y="84"/>
                </a:lnTo>
                <a:lnTo>
                  <a:pt x="229" y="84"/>
                </a:lnTo>
                <a:lnTo>
                  <a:pt x="229" y="86"/>
                </a:lnTo>
                <a:lnTo>
                  <a:pt x="231" y="86"/>
                </a:lnTo>
                <a:lnTo>
                  <a:pt x="231" y="88"/>
                </a:lnTo>
                <a:lnTo>
                  <a:pt x="231" y="90"/>
                </a:lnTo>
                <a:lnTo>
                  <a:pt x="233" y="90"/>
                </a:lnTo>
                <a:lnTo>
                  <a:pt x="235" y="90"/>
                </a:lnTo>
                <a:lnTo>
                  <a:pt x="235" y="88"/>
                </a:lnTo>
                <a:lnTo>
                  <a:pt x="237" y="86"/>
                </a:lnTo>
                <a:lnTo>
                  <a:pt x="238" y="86"/>
                </a:lnTo>
                <a:lnTo>
                  <a:pt x="240" y="88"/>
                </a:lnTo>
                <a:lnTo>
                  <a:pt x="242" y="88"/>
                </a:lnTo>
                <a:lnTo>
                  <a:pt x="244" y="88"/>
                </a:lnTo>
                <a:lnTo>
                  <a:pt x="244" y="86"/>
                </a:lnTo>
                <a:lnTo>
                  <a:pt x="244" y="86"/>
                </a:lnTo>
                <a:lnTo>
                  <a:pt x="244" y="84"/>
                </a:lnTo>
                <a:lnTo>
                  <a:pt x="244" y="83"/>
                </a:lnTo>
                <a:lnTo>
                  <a:pt x="244" y="81"/>
                </a:lnTo>
                <a:lnTo>
                  <a:pt x="244" y="79"/>
                </a:lnTo>
                <a:lnTo>
                  <a:pt x="246" y="77"/>
                </a:lnTo>
                <a:lnTo>
                  <a:pt x="248" y="77"/>
                </a:lnTo>
                <a:lnTo>
                  <a:pt x="250" y="77"/>
                </a:lnTo>
                <a:lnTo>
                  <a:pt x="250" y="75"/>
                </a:lnTo>
                <a:lnTo>
                  <a:pt x="252" y="75"/>
                </a:lnTo>
                <a:lnTo>
                  <a:pt x="253" y="75"/>
                </a:lnTo>
                <a:lnTo>
                  <a:pt x="255" y="75"/>
                </a:lnTo>
                <a:lnTo>
                  <a:pt x="255" y="73"/>
                </a:lnTo>
                <a:lnTo>
                  <a:pt x="257" y="73"/>
                </a:lnTo>
                <a:lnTo>
                  <a:pt x="259" y="71"/>
                </a:lnTo>
                <a:lnTo>
                  <a:pt x="259" y="69"/>
                </a:lnTo>
                <a:lnTo>
                  <a:pt x="265" y="64"/>
                </a:lnTo>
                <a:lnTo>
                  <a:pt x="272" y="60"/>
                </a:lnTo>
                <a:lnTo>
                  <a:pt x="278" y="51"/>
                </a:lnTo>
                <a:lnTo>
                  <a:pt x="287" y="41"/>
                </a:lnTo>
                <a:lnTo>
                  <a:pt x="289" y="34"/>
                </a:lnTo>
                <a:lnTo>
                  <a:pt x="291" y="28"/>
                </a:lnTo>
                <a:lnTo>
                  <a:pt x="297" y="26"/>
                </a:lnTo>
                <a:lnTo>
                  <a:pt x="304" y="26"/>
                </a:lnTo>
                <a:lnTo>
                  <a:pt x="313" y="26"/>
                </a:lnTo>
                <a:lnTo>
                  <a:pt x="321" y="28"/>
                </a:lnTo>
                <a:lnTo>
                  <a:pt x="325" y="24"/>
                </a:lnTo>
                <a:lnTo>
                  <a:pt x="334" y="15"/>
                </a:lnTo>
                <a:lnTo>
                  <a:pt x="340" y="13"/>
                </a:lnTo>
                <a:lnTo>
                  <a:pt x="351" y="8"/>
                </a:lnTo>
                <a:lnTo>
                  <a:pt x="358" y="6"/>
                </a:lnTo>
                <a:lnTo>
                  <a:pt x="368" y="4"/>
                </a:lnTo>
                <a:lnTo>
                  <a:pt x="377" y="0"/>
                </a:lnTo>
                <a:lnTo>
                  <a:pt x="388" y="0"/>
                </a:lnTo>
                <a:lnTo>
                  <a:pt x="400" y="4"/>
                </a:lnTo>
                <a:lnTo>
                  <a:pt x="409" y="11"/>
                </a:lnTo>
                <a:lnTo>
                  <a:pt x="415" y="17"/>
                </a:lnTo>
                <a:lnTo>
                  <a:pt x="415" y="19"/>
                </a:lnTo>
                <a:lnTo>
                  <a:pt x="417" y="19"/>
                </a:lnTo>
                <a:lnTo>
                  <a:pt x="418" y="19"/>
                </a:lnTo>
                <a:lnTo>
                  <a:pt x="420" y="19"/>
                </a:lnTo>
                <a:lnTo>
                  <a:pt x="422" y="19"/>
                </a:lnTo>
                <a:lnTo>
                  <a:pt x="424" y="21"/>
                </a:lnTo>
                <a:lnTo>
                  <a:pt x="426" y="23"/>
                </a:lnTo>
                <a:lnTo>
                  <a:pt x="428" y="24"/>
                </a:lnTo>
                <a:lnTo>
                  <a:pt x="430" y="24"/>
                </a:lnTo>
                <a:lnTo>
                  <a:pt x="432" y="24"/>
                </a:lnTo>
                <a:lnTo>
                  <a:pt x="432" y="26"/>
                </a:lnTo>
                <a:lnTo>
                  <a:pt x="432" y="28"/>
                </a:lnTo>
                <a:lnTo>
                  <a:pt x="433" y="28"/>
                </a:lnTo>
                <a:lnTo>
                  <a:pt x="433" y="30"/>
                </a:lnTo>
                <a:lnTo>
                  <a:pt x="433" y="30"/>
                </a:lnTo>
                <a:lnTo>
                  <a:pt x="435" y="30"/>
                </a:lnTo>
                <a:lnTo>
                  <a:pt x="435" y="32"/>
                </a:lnTo>
                <a:lnTo>
                  <a:pt x="437" y="32"/>
                </a:lnTo>
                <a:lnTo>
                  <a:pt x="439" y="32"/>
                </a:lnTo>
                <a:lnTo>
                  <a:pt x="441" y="32"/>
                </a:lnTo>
                <a:lnTo>
                  <a:pt x="443" y="32"/>
                </a:lnTo>
                <a:lnTo>
                  <a:pt x="445" y="32"/>
                </a:lnTo>
                <a:lnTo>
                  <a:pt x="447" y="32"/>
                </a:lnTo>
                <a:lnTo>
                  <a:pt x="450" y="34"/>
                </a:lnTo>
                <a:lnTo>
                  <a:pt x="450" y="32"/>
                </a:lnTo>
                <a:lnTo>
                  <a:pt x="452" y="32"/>
                </a:lnTo>
                <a:lnTo>
                  <a:pt x="454" y="32"/>
                </a:lnTo>
                <a:lnTo>
                  <a:pt x="456" y="30"/>
                </a:lnTo>
                <a:lnTo>
                  <a:pt x="458" y="30"/>
                </a:lnTo>
                <a:lnTo>
                  <a:pt x="460" y="30"/>
                </a:lnTo>
                <a:lnTo>
                  <a:pt x="462" y="30"/>
                </a:lnTo>
                <a:lnTo>
                  <a:pt x="463" y="30"/>
                </a:lnTo>
                <a:lnTo>
                  <a:pt x="463" y="28"/>
                </a:lnTo>
                <a:lnTo>
                  <a:pt x="465" y="28"/>
                </a:lnTo>
                <a:lnTo>
                  <a:pt x="467" y="28"/>
                </a:lnTo>
                <a:lnTo>
                  <a:pt x="469" y="28"/>
                </a:lnTo>
                <a:lnTo>
                  <a:pt x="471" y="30"/>
                </a:lnTo>
                <a:lnTo>
                  <a:pt x="473" y="30"/>
                </a:lnTo>
                <a:lnTo>
                  <a:pt x="475" y="30"/>
                </a:lnTo>
                <a:lnTo>
                  <a:pt x="477" y="30"/>
                </a:lnTo>
                <a:lnTo>
                  <a:pt x="477" y="28"/>
                </a:lnTo>
                <a:lnTo>
                  <a:pt x="478" y="28"/>
                </a:lnTo>
                <a:lnTo>
                  <a:pt x="478" y="30"/>
                </a:lnTo>
                <a:lnTo>
                  <a:pt x="480" y="30"/>
                </a:lnTo>
                <a:lnTo>
                  <a:pt x="482" y="32"/>
                </a:lnTo>
                <a:lnTo>
                  <a:pt x="482" y="32"/>
                </a:lnTo>
                <a:lnTo>
                  <a:pt x="484" y="32"/>
                </a:lnTo>
                <a:lnTo>
                  <a:pt x="486" y="32"/>
                </a:lnTo>
                <a:lnTo>
                  <a:pt x="488" y="32"/>
                </a:lnTo>
                <a:lnTo>
                  <a:pt x="490" y="34"/>
                </a:lnTo>
                <a:lnTo>
                  <a:pt x="492" y="34"/>
                </a:lnTo>
                <a:lnTo>
                  <a:pt x="493" y="34"/>
                </a:lnTo>
                <a:lnTo>
                  <a:pt x="495" y="34"/>
                </a:lnTo>
                <a:lnTo>
                  <a:pt x="497" y="34"/>
                </a:lnTo>
                <a:lnTo>
                  <a:pt x="499" y="32"/>
                </a:lnTo>
                <a:lnTo>
                  <a:pt x="499" y="30"/>
                </a:lnTo>
                <a:lnTo>
                  <a:pt x="501" y="30"/>
                </a:lnTo>
                <a:lnTo>
                  <a:pt x="503" y="30"/>
                </a:lnTo>
                <a:lnTo>
                  <a:pt x="505" y="30"/>
                </a:lnTo>
                <a:lnTo>
                  <a:pt x="507" y="30"/>
                </a:lnTo>
                <a:lnTo>
                  <a:pt x="508" y="30"/>
                </a:lnTo>
                <a:lnTo>
                  <a:pt x="510" y="30"/>
                </a:lnTo>
                <a:lnTo>
                  <a:pt x="512" y="30"/>
                </a:lnTo>
                <a:lnTo>
                  <a:pt x="514" y="30"/>
                </a:lnTo>
                <a:lnTo>
                  <a:pt x="516" y="32"/>
                </a:lnTo>
                <a:lnTo>
                  <a:pt x="518" y="34"/>
                </a:lnTo>
                <a:lnTo>
                  <a:pt x="520" y="34"/>
                </a:lnTo>
                <a:lnTo>
                  <a:pt x="520" y="32"/>
                </a:lnTo>
                <a:lnTo>
                  <a:pt x="522" y="32"/>
                </a:lnTo>
                <a:lnTo>
                  <a:pt x="523" y="30"/>
                </a:lnTo>
                <a:lnTo>
                  <a:pt x="525" y="28"/>
                </a:lnTo>
                <a:lnTo>
                  <a:pt x="527" y="28"/>
                </a:lnTo>
                <a:lnTo>
                  <a:pt x="529" y="28"/>
                </a:lnTo>
                <a:lnTo>
                  <a:pt x="529" y="28"/>
                </a:lnTo>
                <a:lnTo>
                  <a:pt x="531" y="28"/>
                </a:lnTo>
                <a:lnTo>
                  <a:pt x="531" y="30"/>
                </a:lnTo>
                <a:lnTo>
                  <a:pt x="533" y="28"/>
                </a:lnTo>
                <a:lnTo>
                  <a:pt x="535" y="28"/>
                </a:lnTo>
                <a:lnTo>
                  <a:pt x="537" y="28"/>
                </a:lnTo>
                <a:lnTo>
                  <a:pt x="538" y="28"/>
                </a:lnTo>
                <a:lnTo>
                  <a:pt x="540" y="28"/>
                </a:lnTo>
                <a:lnTo>
                  <a:pt x="542" y="30"/>
                </a:lnTo>
                <a:lnTo>
                  <a:pt x="544" y="30"/>
                </a:lnTo>
                <a:lnTo>
                  <a:pt x="546" y="32"/>
                </a:lnTo>
                <a:lnTo>
                  <a:pt x="548" y="32"/>
                </a:lnTo>
                <a:lnTo>
                  <a:pt x="550" y="32"/>
                </a:lnTo>
                <a:lnTo>
                  <a:pt x="552" y="34"/>
                </a:lnTo>
                <a:lnTo>
                  <a:pt x="553" y="36"/>
                </a:lnTo>
                <a:lnTo>
                  <a:pt x="553" y="38"/>
                </a:lnTo>
                <a:lnTo>
                  <a:pt x="555" y="39"/>
                </a:lnTo>
                <a:lnTo>
                  <a:pt x="555" y="41"/>
                </a:lnTo>
                <a:lnTo>
                  <a:pt x="557" y="43"/>
                </a:lnTo>
                <a:lnTo>
                  <a:pt x="557" y="45"/>
                </a:lnTo>
                <a:lnTo>
                  <a:pt x="557" y="47"/>
                </a:lnTo>
                <a:lnTo>
                  <a:pt x="559" y="49"/>
                </a:lnTo>
                <a:lnTo>
                  <a:pt x="561" y="51"/>
                </a:lnTo>
                <a:lnTo>
                  <a:pt x="561" y="53"/>
                </a:lnTo>
                <a:lnTo>
                  <a:pt x="563" y="54"/>
                </a:lnTo>
                <a:lnTo>
                  <a:pt x="563" y="56"/>
                </a:lnTo>
                <a:lnTo>
                  <a:pt x="565" y="56"/>
                </a:lnTo>
                <a:lnTo>
                  <a:pt x="567" y="58"/>
                </a:lnTo>
                <a:lnTo>
                  <a:pt x="565" y="60"/>
                </a:lnTo>
                <a:lnTo>
                  <a:pt x="565" y="62"/>
                </a:lnTo>
                <a:lnTo>
                  <a:pt x="565" y="64"/>
                </a:lnTo>
                <a:lnTo>
                  <a:pt x="565" y="64"/>
                </a:lnTo>
                <a:lnTo>
                  <a:pt x="563" y="64"/>
                </a:lnTo>
                <a:lnTo>
                  <a:pt x="563" y="66"/>
                </a:lnTo>
                <a:lnTo>
                  <a:pt x="563" y="68"/>
                </a:lnTo>
                <a:lnTo>
                  <a:pt x="563" y="69"/>
                </a:lnTo>
                <a:lnTo>
                  <a:pt x="565" y="71"/>
                </a:lnTo>
                <a:lnTo>
                  <a:pt x="565" y="73"/>
                </a:lnTo>
                <a:lnTo>
                  <a:pt x="565" y="75"/>
                </a:lnTo>
                <a:lnTo>
                  <a:pt x="565" y="77"/>
                </a:lnTo>
                <a:lnTo>
                  <a:pt x="567" y="79"/>
                </a:lnTo>
                <a:lnTo>
                  <a:pt x="568" y="81"/>
                </a:lnTo>
                <a:lnTo>
                  <a:pt x="568" y="83"/>
                </a:lnTo>
                <a:lnTo>
                  <a:pt x="568" y="84"/>
                </a:lnTo>
                <a:lnTo>
                  <a:pt x="568" y="86"/>
                </a:lnTo>
                <a:lnTo>
                  <a:pt x="568" y="88"/>
                </a:lnTo>
                <a:lnTo>
                  <a:pt x="568" y="90"/>
                </a:lnTo>
                <a:lnTo>
                  <a:pt x="568" y="92"/>
                </a:lnTo>
                <a:lnTo>
                  <a:pt x="568" y="94"/>
                </a:lnTo>
                <a:lnTo>
                  <a:pt x="570" y="96"/>
                </a:lnTo>
                <a:lnTo>
                  <a:pt x="572" y="98"/>
                </a:lnTo>
                <a:lnTo>
                  <a:pt x="572" y="99"/>
                </a:lnTo>
                <a:lnTo>
                  <a:pt x="574" y="99"/>
                </a:lnTo>
                <a:lnTo>
                  <a:pt x="574" y="101"/>
                </a:lnTo>
                <a:lnTo>
                  <a:pt x="576" y="101"/>
                </a:lnTo>
                <a:lnTo>
                  <a:pt x="576" y="103"/>
                </a:lnTo>
                <a:lnTo>
                  <a:pt x="576" y="105"/>
                </a:lnTo>
                <a:lnTo>
                  <a:pt x="578" y="105"/>
                </a:lnTo>
                <a:lnTo>
                  <a:pt x="578" y="107"/>
                </a:lnTo>
                <a:lnTo>
                  <a:pt x="580" y="107"/>
                </a:lnTo>
                <a:lnTo>
                  <a:pt x="582" y="109"/>
                </a:lnTo>
                <a:lnTo>
                  <a:pt x="583" y="109"/>
                </a:lnTo>
                <a:lnTo>
                  <a:pt x="583" y="109"/>
                </a:lnTo>
                <a:lnTo>
                  <a:pt x="585" y="109"/>
                </a:lnTo>
                <a:lnTo>
                  <a:pt x="587" y="109"/>
                </a:lnTo>
                <a:lnTo>
                  <a:pt x="589" y="109"/>
                </a:lnTo>
                <a:lnTo>
                  <a:pt x="591" y="109"/>
                </a:lnTo>
                <a:lnTo>
                  <a:pt x="593" y="109"/>
                </a:lnTo>
                <a:lnTo>
                  <a:pt x="595" y="109"/>
                </a:lnTo>
                <a:lnTo>
                  <a:pt x="597" y="109"/>
                </a:lnTo>
                <a:lnTo>
                  <a:pt x="598" y="111"/>
                </a:lnTo>
                <a:lnTo>
                  <a:pt x="600" y="113"/>
                </a:lnTo>
                <a:lnTo>
                  <a:pt x="600" y="114"/>
                </a:lnTo>
                <a:lnTo>
                  <a:pt x="602" y="116"/>
                </a:lnTo>
                <a:lnTo>
                  <a:pt x="604" y="118"/>
                </a:lnTo>
                <a:lnTo>
                  <a:pt x="604" y="120"/>
                </a:lnTo>
                <a:lnTo>
                  <a:pt x="606" y="122"/>
                </a:lnTo>
                <a:lnTo>
                  <a:pt x="606" y="124"/>
                </a:lnTo>
                <a:lnTo>
                  <a:pt x="608" y="124"/>
                </a:lnTo>
                <a:lnTo>
                  <a:pt x="608" y="126"/>
                </a:lnTo>
                <a:lnTo>
                  <a:pt x="610" y="126"/>
                </a:lnTo>
                <a:lnTo>
                  <a:pt x="610" y="128"/>
                </a:lnTo>
                <a:lnTo>
                  <a:pt x="610" y="129"/>
                </a:lnTo>
                <a:lnTo>
                  <a:pt x="612" y="131"/>
                </a:lnTo>
                <a:lnTo>
                  <a:pt x="612" y="133"/>
                </a:lnTo>
                <a:lnTo>
                  <a:pt x="610" y="133"/>
                </a:lnTo>
                <a:lnTo>
                  <a:pt x="610" y="135"/>
                </a:lnTo>
                <a:lnTo>
                  <a:pt x="612" y="135"/>
                </a:lnTo>
                <a:lnTo>
                  <a:pt x="612" y="137"/>
                </a:lnTo>
                <a:lnTo>
                  <a:pt x="613" y="137"/>
                </a:lnTo>
                <a:lnTo>
                  <a:pt x="613" y="139"/>
                </a:lnTo>
                <a:lnTo>
                  <a:pt x="615" y="141"/>
                </a:lnTo>
                <a:lnTo>
                  <a:pt x="617" y="141"/>
                </a:lnTo>
                <a:lnTo>
                  <a:pt x="617" y="143"/>
                </a:lnTo>
                <a:lnTo>
                  <a:pt x="619" y="143"/>
                </a:lnTo>
                <a:lnTo>
                  <a:pt x="619" y="144"/>
                </a:lnTo>
                <a:lnTo>
                  <a:pt x="621" y="144"/>
                </a:lnTo>
                <a:lnTo>
                  <a:pt x="623" y="144"/>
                </a:lnTo>
                <a:lnTo>
                  <a:pt x="623" y="146"/>
                </a:lnTo>
                <a:lnTo>
                  <a:pt x="625" y="148"/>
                </a:lnTo>
                <a:lnTo>
                  <a:pt x="625" y="150"/>
                </a:lnTo>
                <a:lnTo>
                  <a:pt x="625" y="152"/>
                </a:lnTo>
                <a:lnTo>
                  <a:pt x="625" y="152"/>
                </a:lnTo>
                <a:lnTo>
                  <a:pt x="625" y="152"/>
                </a:lnTo>
                <a:lnTo>
                  <a:pt x="627" y="152"/>
                </a:lnTo>
                <a:lnTo>
                  <a:pt x="629" y="152"/>
                </a:lnTo>
                <a:lnTo>
                  <a:pt x="630" y="152"/>
                </a:lnTo>
                <a:lnTo>
                  <a:pt x="630" y="154"/>
                </a:lnTo>
                <a:lnTo>
                  <a:pt x="632" y="154"/>
                </a:lnTo>
                <a:lnTo>
                  <a:pt x="634" y="154"/>
                </a:lnTo>
                <a:lnTo>
                  <a:pt x="636" y="156"/>
                </a:lnTo>
                <a:lnTo>
                  <a:pt x="638" y="156"/>
                </a:lnTo>
                <a:lnTo>
                  <a:pt x="640" y="156"/>
                </a:lnTo>
                <a:lnTo>
                  <a:pt x="642" y="158"/>
                </a:lnTo>
                <a:lnTo>
                  <a:pt x="644" y="158"/>
                </a:lnTo>
                <a:lnTo>
                  <a:pt x="645" y="158"/>
                </a:lnTo>
                <a:lnTo>
                  <a:pt x="647" y="158"/>
                </a:lnTo>
                <a:lnTo>
                  <a:pt x="649" y="158"/>
                </a:lnTo>
                <a:lnTo>
                  <a:pt x="651" y="159"/>
                </a:lnTo>
                <a:lnTo>
                  <a:pt x="651" y="161"/>
                </a:lnTo>
                <a:lnTo>
                  <a:pt x="651" y="163"/>
                </a:lnTo>
                <a:lnTo>
                  <a:pt x="651" y="165"/>
                </a:lnTo>
                <a:lnTo>
                  <a:pt x="651" y="167"/>
                </a:lnTo>
                <a:lnTo>
                  <a:pt x="653" y="167"/>
                </a:lnTo>
                <a:lnTo>
                  <a:pt x="653" y="169"/>
                </a:lnTo>
                <a:lnTo>
                  <a:pt x="655" y="171"/>
                </a:lnTo>
                <a:lnTo>
                  <a:pt x="655" y="173"/>
                </a:lnTo>
                <a:lnTo>
                  <a:pt x="653" y="173"/>
                </a:lnTo>
                <a:lnTo>
                  <a:pt x="653" y="174"/>
                </a:lnTo>
                <a:lnTo>
                  <a:pt x="653" y="176"/>
                </a:lnTo>
                <a:lnTo>
                  <a:pt x="655" y="178"/>
                </a:lnTo>
                <a:lnTo>
                  <a:pt x="655" y="180"/>
                </a:lnTo>
                <a:lnTo>
                  <a:pt x="657" y="182"/>
                </a:lnTo>
                <a:lnTo>
                  <a:pt x="657" y="184"/>
                </a:lnTo>
                <a:lnTo>
                  <a:pt x="657" y="186"/>
                </a:lnTo>
                <a:lnTo>
                  <a:pt x="657" y="188"/>
                </a:lnTo>
                <a:lnTo>
                  <a:pt x="659" y="189"/>
                </a:lnTo>
                <a:lnTo>
                  <a:pt x="659" y="191"/>
                </a:lnTo>
                <a:lnTo>
                  <a:pt x="660" y="193"/>
                </a:lnTo>
                <a:lnTo>
                  <a:pt x="660" y="195"/>
                </a:lnTo>
                <a:lnTo>
                  <a:pt x="662" y="197"/>
                </a:lnTo>
                <a:lnTo>
                  <a:pt x="660" y="197"/>
                </a:lnTo>
                <a:lnTo>
                  <a:pt x="660" y="199"/>
                </a:lnTo>
                <a:lnTo>
                  <a:pt x="660" y="201"/>
                </a:lnTo>
                <a:lnTo>
                  <a:pt x="660" y="203"/>
                </a:lnTo>
                <a:lnTo>
                  <a:pt x="660" y="204"/>
                </a:lnTo>
                <a:lnTo>
                  <a:pt x="660" y="206"/>
                </a:lnTo>
                <a:lnTo>
                  <a:pt x="660" y="208"/>
                </a:lnTo>
                <a:lnTo>
                  <a:pt x="662" y="208"/>
                </a:lnTo>
                <a:lnTo>
                  <a:pt x="662" y="210"/>
                </a:lnTo>
                <a:lnTo>
                  <a:pt x="664" y="210"/>
                </a:lnTo>
                <a:lnTo>
                  <a:pt x="666" y="210"/>
                </a:lnTo>
                <a:lnTo>
                  <a:pt x="668" y="210"/>
                </a:lnTo>
                <a:lnTo>
                  <a:pt x="670" y="210"/>
                </a:lnTo>
                <a:lnTo>
                  <a:pt x="672" y="210"/>
                </a:lnTo>
                <a:lnTo>
                  <a:pt x="672" y="210"/>
                </a:lnTo>
                <a:lnTo>
                  <a:pt x="674" y="210"/>
                </a:lnTo>
                <a:lnTo>
                  <a:pt x="675" y="212"/>
                </a:lnTo>
                <a:lnTo>
                  <a:pt x="677" y="212"/>
                </a:lnTo>
                <a:lnTo>
                  <a:pt x="679" y="212"/>
                </a:lnTo>
                <a:lnTo>
                  <a:pt x="679" y="214"/>
                </a:lnTo>
                <a:lnTo>
                  <a:pt x="681" y="214"/>
                </a:lnTo>
                <a:lnTo>
                  <a:pt x="683" y="216"/>
                </a:lnTo>
                <a:lnTo>
                  <a:pt x="685" y="216"/>
                </a:lnTo>
                <a:lnTo>
                  <a:pt x="685" y="218"/>
                </a:lnTo>
                <a:lnTo>
                  <a:pt x="687" y="218"/>
                </a:lnTo>
                <a:lnTo>
                  <a:pt x="689" y="219"/>
                </a:lnTo>
                <a:lnTo>
                  <a:pt x="690" y="221"/>
                </a:lnTo>
                <a:lnTo>
                  <a:pt x="692" y="223"/>
                </a:lnTo>
                <a:lnTo>
                  <a:pt x="694" y="225"/>
                </a:lnTo>
                <a:lnTo>
                  <a:pt x="696" y="225"/>
                </a:lnTo>
                <a:lnTo>
                  <a:pt x="696" y="227"/>
                </a:lnTo>
                <a:lnTo>
                  <a:pt x="698" y="227"/>
                </a:lnTo>
                <a:lnTo>
                  <a:pt x="700" y="229"/>
                </a:lnTo>
                <a:lnTo>
                  <a:pt x="702" y="229"/>
                </a:lnTo>
                <a:lnTo>
                  <a:pt x="704" y="231"/>
                </a:lnTo>
                <a:lnTo>
                  <a:pt x="705" y="231"/>
                </a:lnTo>
                <a:lnTo>
                  <a:pt x="707" y="233"/>
                </a:lnTo>
                <a:lnTo>
                  <a:pt x="709" y="233"/>
                </a:lnTo>
                <a:lnTo>
                  <a:pt x="709" y="234"/>
                </a:lnTo>
                <a:lnTo>
                  <a:pt x="711" y="234"/>
                </a:lnTo>
                <a:lnTo>
                  <a:pt x="713" y="236"/>
                </a:lnTo>
                <a:lnTo>
                  <a:pt x="715" y="236"/>
                </a:lnTo>
                <a:lnTo>
                  <a:pt x="717" y="238"/>
                </a:lnTo>
                <a:lnTo>
                  <a:pt x="719" y="238"/>
                </a:lnTo>
                <a:lnTo>
                  <a:pt x="720" y="238"/>
                </a:lnTo>
                <a:lnTo>
                  <a:pt x="720" y="238"/>
                </a:lnTo>
                <a:lnTo>
                  <a:pt x="720" y="240"/>
                </a:lnTo>
                <a:lnTo>
                  <a:pt x="720" y="242"/>
                </a:lnTo>
                <a:lnTo>
                  <a:pt x="720" y="242"/>
                </a:lnTo>
                <a:lnTo>
                  <a:pt x="720" y="244"/>
                </a:lnTo>
                <a:lnTo>
                  <a:pt x="720" y="246"/>
                </a:lnTo>
                <a:lnTo>
                  <a:pt x="719" y="246"/>
                </a:lnTo>
                <a:lnTo>
                  <a:pt x="719" y="248"/>
                </a:lnTo>
                <a:lnTo>
                  <a:pt x="719" y="249"/>
                </a:lnTo>
                <a:lnTo>
                  <a:pt x="719" y="251"/>
                </a:lnTo>
                <a:lnTo>
                  <a:pt x="719" y="253"/>
                </a:lnTo>
                <a:lnTo>
                  <a:pt x="717" y="255"/>
                </a:lnTo>
                <a:lnTo>
                  <a:pt x="715" y="255"/>
                </a:lnTo>
                <a:lnTo>
                  <a:pt x="713" y="257"/>
                </a:lnTo>
                <a:lnTo>
                  <a:pt x="711" y="257"/>
                </a:lnTo>
                <a:lnTo>
                  <a:pt x="711" y="259"/>
                </a:lnTo>
                <a:lnTo>
                  <a:pt x="709" y="259"/>
                </a:lnTo>
                <a:lnTo>
                  <a:pt x="709" y="261"/>
                </a:lnTo>
                <a:lnTo>
                  <a:pt x="707" y="263"/>
                </a:lnTo>
                <a:lnTo>
                  <a:pt x="707" y="264"/>
                </a:lnTo>
                <a:lnTo>
                  <a:pt x="705" y="266"/>
                </a:lnTo>
                <a:lnTo>
                  <a:pt x="705" y="268"/>
                </a:lnTo>
                <a:lnTo>
                  <a:pt x="705" y="270"/>
                </a:lnTo>
                <a:lnTo>
                  <a:pt x="705" y="272"/>
                </a:lnTo>
                <a:lnTo>
                  <a:pt x="704" y="274"/>
                </a:lnTo>
                <a:lnTo>
                  <a:pt x="704" y="276"/>
                </a:lnTo>
                <a:lnTo>
                  <a:pt x="702" y="278"/>
                </a:lnTo>
                <a:lnTo>
                  <a:pt x="702" y="279"/>
                </a:lnTo>
                <a:lnTo>
                  <a:pt x="702" y="281"/>
                </a:lnTo>
                <a:lnTo>
                  <a:pt x="700" y="281"/>
                </a:lnTo>
                <a:lnTo>
                  <a:pt x="700" y="283"/>
                </a:lnTo>
                <a:lnTo>
                  <a:pt x="698" y="283"/>
                </a:lnTo>
                <a:lnTo>
                  <a:pt x="698" y="285"/>
                </a:lnTo>
                <a:lnTo>
                  <a:pt x="696" y="285"/>
                </a:lnTo>
                <a:lnTo>
                  <a:pt x="696" y="287"/>
                </a:lnTo>
                <a:lnTo>
                  <a:pt x="696" y="287"/>
                </a:lnTo>
                <a:lnTo>
                  <a:pt x="696" y="289"/>
                </a:lnTo>
                <a:lnTo>
                  <a:pt x="694" y="289"/>
                </a:lnTo>
                <a:lnTo>
                  <a:pt x="694" y="291"/>
                </a:lnTo>
                <a:lnTo>
                  <a:pt x="694" y="293"/>
                </a:lnTo>
                <a:lnTo>
                  <a:pt x="692" y="295"/>
                </a:lnTo>
                <a:lnTo>
                  <a:pt x="692" y="296"/>
                </a:lnTo>
                <a:lnTo>
                  <a:pt x="690" y="296"/>
                </a:lnTo>
                <a:lnTo>
                  <a:pt x="690" y="298"/>
                </a:lnTo>
                <a:lnTo>
                  <a:pt x="689" y="298"/>
                </a:lnTo>
                <a:lnTo>
                  <a:pt x="689" y="300"/>
                </a:lnTo>
                <a:lnTo>
                  <a:pt x="687" y="302"/>
                </a:lnTo>
                <a:lnTo>
                  <a:pt x="687" y="304"/>
                </a:lnTo>
                <a:lnTo>
                  <a:pt x="685" y="306"/>
                </a:lnTo>
                <a:lnTo>
                  <a:pt x="683" y="308"/>
                </a:lnTo>
                <a:lnTo>
                  <a:pt x="681" y="310"/>
                </a:lnTo>
                <a:lnTo>
                  <a:pt x="679" y="311"/>
                </a:lnTo>
                <a:lnTo>
                  <a:pt x="677" y="311"/>
                </a:lnTo>
                <a:lnTo>
                  <a:pt x="677" y="313"/>
                </a:lnTo>
                <a:lnTo>
                  <a:pt x="675" y="315"/>
                </a:lnTo>
                <a:lnTo>
                  <a:pt x="675" y="317"/>
                </a:lnTo>
                <a:lnTo>
                  <a:pt x="675" y="319"/>
                </a:lnTo>
                <a:lnTo>
                  <a:pt x="672" y="340"/>
                </a:lnTo>
                <a:lnTo>
                  <a:pt x="670" y="341"/>
                </a:lnTo>
                <a:lnTo>
                  <a:pt x="670" y="343"/>
                </a:lnTo>
                <a:lnTo>
                  <a:pt x="670" y="347"/>
                </a:lnTo>
                <a:lnTo>
                  <a:pt x="670" y="353"/>
                </a:lnTo>
                <a:lnTo>
                  <a:pt x="675" y="353"/>
                </a:lnTo>
                <a:lnTo>
                  <a:pt x="694" y="351"/>
                </a:lnTo>
                <a:lnTo>
                  <a:pt x="705" y="353"/>
                </a:lnTo>
                <a:lnTo>
                  <a:pt x="720" y="351"/>
                </a:lnTo>
                <a:lnTo>
                  <a:pt x="732" y="351"/>
                </a:lnTo>
                <a:lnTo>
                  <a:pt x="735" y="351"/>
                </a:lnTo>
                <a:lnTo>
                  <a:pt x="737" y="351"/>
                </a:lnTo>
                <a:lnTo>
                  <a:pt x="739" y="351"/>
                </a:lnTo>
                <a:lnTo>
                  <a:pt x="741" y="351"/>
                </a:lnTo>
                <a:lnTo>
                  <a:pt x="743" y="351"/>
                </a:lnTo>
                <a:lnTo>
                  <a:pt x="745" y="349"/>
                </a:lnTo>
                <a:lnTo>
                  <a:pt x="747" y="349"/>
                </a:lnTo>
                <a:lnTo>
                  <a:pt x="749" y="349"/>
                </a:lnTo>
                <a:lnTo>
                  <a:pt x="750" y="349"/>
                </a:lnTo>
                <a:lnTo>
                  <a:pt x="752" y="349"/>
                </a:lnTo>
                <a:lnTo>
                  <a:pt x="754" y="349"/>
                </a:lnTo>
                <a:lnTo>
                  <a:pt x="756" y="349"/>
                </a:lnTo>
                <a:lnTo>
                  <a:pt x="758" y="347"/>
                </a:lnTo>
                <a:lnTo>
                  <a:pt x="760" y="347"/>
                </a:lnTo>
                <a:lnTo>
                  <a:pt x="762" y="347"/>
                </a:lnTo>
                <a:lnTo>
                  <a:pt x="764" y="347"/>
                </a:lnTo>
                <a:lnTo>
                  <a:pt x="765" y="347"/>
                </a:lnTo>
                <a:lnTo>
                  <a:pt x="767" y="347"/>
                </a:lnTo>
                <a:lnTo>
                  <a:pt x="767" y="347"/>
                </a:lnTo>
                <a:lnTo>
                  <a:pt x="769" y="347"/>
                </a:lnTo>
                <a:lnTo>
                  <a:pt x="771" y="345"/>
                </a:lnTo>
                <a:lnTo>
                  <a:pt x="773" y="345"/>
                </a:lnTo>
                <a:lnTo>
                  <a:pt x="775" y="345"/>
                </a:lnTo>
                <a:lnTo>
                  <a:pt x="777" y="345"/>
                </a:lnTo>
                <a:lnTo>
                  <a:pt x="779" y="345"/>
                </a:lnTo>
                <a:lnTo>
                  <a:pt x="780" y="345"/>
                </a:lnTo>
                <a:lnTo>
                  <a:pt x="782" y="345"/>
                </a:lnTo>
                <a:lnTo>
                  <a:pt x="784" y="345"/>
                </a:lnTo>
                <a:lnTo>
                  <a:pt x="786" y="345"/>
                </a:lnTo>
                <a:lnTo>
                  <a:pt x="786" y="343"/>
                </a:lnTo>
                <a:lnTo>
                  <a:pt x="788" y="343"/>
                </a:lnTo>
                <a:lnTo>
                  <a:pt x="790" y="343"/>
                </a:lnTo>
                <a:lnTo>
                  <a:pt x="792" y="343"/>
                </a:lnTo>
                <a:lnTo>
                  <a:pt x="794" y="343"/>
                </a:lnTo>
                <a:lnTo>
                  <a:pt x="795" y="343"/>
                </a:lnTo>
                <a:lnTo>
                  <a:pt x="797" y="343"/>
                </a:lnTo>
                <a:lnTo>
                  <a:pt x="799" y="343"/>
                </a:lnTo>
                <a:lnTo>
                  <a:pt x="801" y="343"/>
                </a:lnTo>
                <a:lnTo>
                  <a:pt x="803" y="343"/>
                </a:lnTo>
                <a:lnTo>
                  <a:pt x="803" y="345"/>
                </a:lnTo>
                <a:lnTo>
                  <a:pt x="805" y="345"/>
                </a:lnTo>
                <a:lnTo>
                  <a:pt x="807" y="345"/>
                </a:lnTo>
                <a:lnTo>
                  <a:pt x="809" y="345"/>
                </a:lnTo>
                <a:lnTo>
                  <a:pt x="810" y="345"/>
                </a:lnTo>
                <a:lnTo>
                  <a:pt x="812" y="345"/>
                </a:lnTo>
                <a:lnTo>
                  <a:pt x="814" y="345"/>
                </a:lnTo>
                <a:lnTo>
                  <a:pt x="814" y="345"/>
                </a:lnTo>
                <a:lnTo>
                  <a:pt x="816" y="345"/>
                </a:lnTo>
                <a:lnTo>
                  <a:pt x="818" y="345"/>
                </a:lnTo>
                <a:lnTo>
                  <a:pt x="820" y="345"/>
                </a:lnTo>
                <a:lnTo>
                  <a:pt x="822" y="345"/>
                </a:lnTo>
                <a:lnTo>
                  <a:pt x="824" y="345"/>
                </a:lnTo>
                <a:lnTo>
                  <a:pt x="825" y="345"/>
                </a:lnTo>
                <a:lnTo>
                  <a:pt x="827" y="345"/>
                </a:lnTo>
                <a:lnTo>
                  <a:pt x="829" y="345"/>
                </a:lnTo>
                <a:lnTo>
                  <a:pt x="831" y="345"/>
                </a:lnTo>
                <a:lnTo>
                  <a:pt x="833" y="345"/>
                </a:lnTo>
                <a:lnTo>
                  <a:pt x="835" y="345"/>
                </a:lnTo>
                <a:lnTo>
                  <a:pt x="837" y="345"/>
                </a:lnTo>
                <a:lnTo>
                  <a:pt x="839" y="343"/>
                </a:lnTo>
                <a:lnTo>
                  <a:pt x="840" y="343"/>
                </a:lnTo>
                <a:lnTo>
                  <a:pt x="842" y="343"/>
                </a:lnTo>
                <a:lnTo>
                  <a:pt x="844" y="343"/>
                </a:lnTo>
                <a:lnTo>
                  <a:pt x="846" y="343"/>
                </a:lnTo>
                <a:lnTo>
                  <a:pt x="848" y="343"/>
                </a:lnTo>
                <a:lnTo>
                  <a:pt x="850" y="343"/>
                </a:lnTo>
                <a:lnTo>
                  <a:pt x="852" y="343"/>
                </a:lnTo>
                <a:lnTo>
                  <a:pt x="854" y="343"/>
                </a:lnTo>
                <a:lnTo>
                  <a:pt x="855" y="343"/>
                </a:lnTo>
                <a:lnTo>
                  <a:pt x="857" y="343"/>
                </a:lnTo>
                <a:lnTo>
                  <a:pt x="859" y="343"/>
                </a:lnTo>
                <a:lnTo>
                  <a:pt x="861" y="343"/>
                </a:lnTo>
                <a:lnTo>
                  <a:pt x="863" y="343"/>
                </a:lnTo>
                <a:lnTo>
                  <a:pt x="863" y="343"/>
                </a:lnTo>
                <a:lnTo>
                  <a:pt x="865" y="343"/>
                </a:lnTo>
                <a:lnTo>
                  <a:pt x="867" y="343"/>
                </a:lnTo>
                <a:lnTo>
                  <a:pt x="869" y="343"/>
                </a:lnTo>
                <a:lnTo>
                  <a:pt x="870" y="343"/>
                </a:lnTo>
                <a:lnTo>
                  <a:pt x="870" y="345"/>
                </a:lnTo>
                <a:lnTo>
                  <a:pt x="872" y="345"/>
                </a:lnTo>
                <a:lnTo>
                  <a:pt x="874" y="345"/>
                </a:lnTo>
                <a:lnTo>
                  <a:pt x="876" y="345"/>
                </a:lnTo>
                <a:lnTo>
                  <a:pt x="878" y="345"/>
                </a:lnTo>
                <a:lnTo>
                  <a:pt x="880" y="345"/>
                </a:lnTo>
                <a:lnTo>
                  <a:pt x="882" y="345"/>
                </a:lnTo>
                <a:lnTo>
                  <a:pt x="884" y="345"/>
                </a:lnTo>
                <a:lnTo>
                  <a:pt x="885" y="347"/>
                </a:lnTo>
                <a:lnTo>
                  <a:pt x="887" y="347"/>
                </a:lnTo>
                <a:lnTo>
                  <a:pt x="889" y="347"/>
                </a:lnTo>
                <a:lnTo>
                  <a:pt x="891" y="347"/>
                </a:lnTo>
                <a:lnTo>
                  <a:pt x="893" y="349"/>
                </a:lnTo>
                <a:lnTo>
                  <a:pt x="895" y="349"/>
                </a:lnTo>
                <a:lnTo>
                  <a:pt x="897" y="349"/>
                </a:lnTo>
                <a:lnTo>
                  <a:pt x="897" y="351"/>
                </a:lnTo>
                <a:lnTo>
                  <a:pt x="899" y="351"/>
                </a:lnTo>
                <a:lnTo>
                  <a:pt x="900" y="351"/>
                </a:lnTo>
                <a:lnTo>
                  <a:pt x="902" y="353"/>
                </a:lnTo>
                <a:lnTo>
                  <a:pt x="904" y="353"/>
                </a:lnTo>
                <a:lnTo>
                  <a:pt x="906" y="353"/>
                </a:lnTo>
                <a:lnTo>
                  <a:pt x="908" y="355"/>
                </a:lnTo>
                <a:lnTo>
                  <a:pt x="910" y="355"/>
                </a:lnTo>
                <a:lnTo>
                  <a:pt x="910" y="353"/>
                </a:lnTo>
                <a:lnTo>
                  <a:pt x="910" y="355"/>
                </a:lnTo>
                <a:lnTo>
                  <a:pt x="912" y="353"/>
                </a:lnTo>
                <a:lnTo>
                  <a:pt x="914" y="353"/>
                </a:lnTo>
                <a:lnTo>
                  <a:pt x="915" y="353"/>
                </a:lnTo>
                <a:lnTo>
                  <a:pt x="917" y="353"/>
                </a:lnTo>
                <a:lnTo>
                  <a:pt x="919" y="355"/>
                </a:lnTo>
                <a:lnTo>
                  <a:pt x="921" y="355"/>
                </a:lnTo>
                <a:lnTo>
                  <a:pt x="923" y="355"/>
                </a:lnTo>
                <a:lnTo>
                  <a:pt x="925" y="355"/>
                </a:lnTo>
                <a:lnTo>
                  <a:pt x="927" y="356"/>
                </a:lnTo>
                <a:lnTo>
                  <a:pt x="929" y="356"/>
                </a:lnTo>
                <a:lnTo>
                  <a:pt x="930" y="358"/>
                </a:lnTo>
                <a:lnTo>
                  <a:pt x="932" y="360"/>
                </a:lnTo>
                <a:lnTo>
                  <a:pt x="932" y="362"/>
                </a:lnTo>
                <a:lnTo>
                  <a:pt x="934" y="362"/>
                </a:lnTo>
                <a:lnTo>
                  <a:pt x="936" y="364"/>
                </a:lnTo>
                <a:lnTo>
                  <a:pt x="938" y="366"/>
                </a:lnTo>
                <a:lnTo>
                  <a:pt x="940" y="366"/>
                </a:lnTo>
                <a:lnTo>
                  <a:pt x="942" y="368"/>
                </a:lnTo>
                <a:lnTo>
                  <a:pt x="944" y="368"/>
                </a:lnTo>
                <a:lnTo>
                  <a:pt x="945" y="370"/>
                </a:lnTo>
                <a:lnTo>
                  <a:pt x="947" y="370"/>
                </a:lnTo>
                <a:lnTo>
                  <a:pt x="949" y="371"/>
                </a:lnTo>
                <a:lnTo>
                  <a:pt x="951" y="371"/>
                </a:lnTo>
                <a:lnTo>
                  <a:pt x="953" y="371"/>
                </a:lnTo>
                <a:lnTo>
                  <a:pt x="955" y="371"/>
                </a:lnTo>
                <a:lnTo>
                  <a:pt x="957" y="373"/>
                </a:lnTo>
                <a:lnTo>
                  <a:pt x="957" y="373"/>
                </a:lnTo>
                <a:lnTo>
                  <a:pt x="959" y="373"/>
                </a:lnTo>
                <a:lnTo>
                  <a:pt x="960" y="373"/>
                </a:lnTo>
                <a:lnTo>
                  <a:pt x="962" y="373"/>
                </a:lnTo>
                <a:lnTo>
                  <a:pt x="964" y="373"/>
                </a:lnTo>
                <a:lnTo>
                  <a:pt x="966" y="373"/>
                </a:lnTo>
                <a:lnTo>
                  <a:pt x="968" y="373"/>
                </a:lnTo>
                <a:lnTo>
                  <a:pt x="970" y="373"/>
                </a:lnTo>
                <a:lnTo>
                  <a:pt x="972" y="373"/>
                </a:lnTo>
                <a:lnTo>
                  <a:pt x="974" y="373"/>
                </a:lnTo>
                <a:lnTo>
                  <a:pt x="975" y="375"/>
                </a:lnTo>
                <a:lnTo>
                  <a:pt x="977" y="375"/>
                </a:lnTo>
                <a:lnTo>
                  <a:pt x="979" y="375"/>
                </a:lnTo>
                <a:lnTo>
                  <a:pt x="981" y="375"/>
                </a:lnTo>
                <a:lnTo>
                  <a:pt x="983" y="375"/>
                </a:lnTo>
                <a:lnTo>
                  <a:pt x="985" y="377"/>
                </a:lnTo>
                <a:lnTo>
                  <a:pt x="987" y="377"/>
                </a:lnTo>
                <a:lnTo>
                  <a:pt x="989" y="377"/>
                </a:lnTo>
                <a:lnTo>
                  <a:pt x="990" y="377"/>
                </a:lnTo>
                <a:lnTo>
                  <a:pt x="992" y="377"/>
                </a:lnTo>
                <a:lnTo>
                  <a:pt x="994" y="377"/>
                </a:lnTo>
                <a:lnTo>
                  <a:pt x="996" y="377"/>
                </a:lnTo>
                <a:lnTo>
                  <a:pt x="998" y="377"/>
                </a:lnTo>
                <a:lnTo>
                  <a:pt x="1000" y="377"/>
                </a:lnTo>
                <a:lnTo>
                  <a:pt x="1002" y="377"/>
                </a:lnTo>
                <a:lnTo>
                  <a:pt x="1004" y="377"/>
                </a:lnTo>
                <a:lnTo>
                  <a:pt x="1005" y="377"/>
                </a:lnTo>
                <a:lnTo>
                  <a:pt x="1005" y="377"/>
                </a:lnTo>
                <a:lnTo>
                  <a:pt x="1007" y="377"/>
                </a:lnTo>
                <a:lnTo>
                  <a:pt x="1007" y="379"/>
                </a:lnTo>
                <a:lnTo>
                  <a:pt x="1009" y="379"/>
                </a:lnTo>
                <a:lnTo>
                  <a:pt x="1011" y="379"/>
                </a:lnTo>
                <a:lnTo>
                  <a:pt x="1013" y="379"/>
                </a:lnTo>
                <a:lnTo>
                  <a:pt x="1015" y="379"/>
                </a:lnTo>
                <a:lnTo>
                  <a:pt x="1017" y="379"/>
                </a:lnTo>
                <a:lnTo>
                  <a:pt x="1019" y="379"/>
                </a:lnTo>
                <a:lnTo>
                  <a:pt x="1019" y="381"/>
                </a:lnTo>
                <a:lnTo>
                  <a:pt x="1020" y="381"/>
                </a:lnTo>
                <a:lnTo>
                  <a:pt x="1022" y="381"/>
                </a:lnTo>
                <a:lnTo>
                  <a:pt x="1024" y="381"/>
                </a:lnTo>
                <a:lnTo>
                  <a:pt x="1026" y="381"/>
                </a:lnTo>
                <a:lnTo>
                  <a:pt x="1026" y="383"/>
                </a:lnTo>
                <a:lnTo>
                  <a:pt x="1028" y="383"/>
                </a:lnTo>
                <a:lnTo>
                  <a:pt x="1030" y="383"/>
                </a:lnTo>
                <a:lnTo>
                  <a:pt x="1032" y="383"/>
                </a:lnTo>
                <a:lnTo>
                  <a:pt x="1034" y="383"/>
                </a:lnTo>
                <a:lnTo>
                  <a:pt x="1035" y="383"/>
                </a:lnTo>
                <a:lnTo>
                  <a:pt x="1037" y="383"/>
                </a:lnTo>
                <a:lnTo>
                  <a:pt x="1039" y="385"/>
                </a:lnTo>
                <a:lnTo>
                  <a:pt x="1041" y="385"/>
                </a:lnTo>
                <a:lnTo>
                  <a:pt x="1043" y="385"/>
                </a:lnTo>
                <a:lnTo>
                  <a:pt x="1045" y="385"/>
                </a:lnTo>
                <a:lnTo>
                  <a:pt x="1047" y="385"/>
                </a:lnTo>
                <a:lnTo>
                  <a:pt x="1049" y="385"/>
                </a:lnTo>
                <a:lnTo>
                  <a:pt x="1050" y="385"/>
                </a:lnTo>
                <a:lnTo>
                  <a:pt x="1050" y="386"/>
                </a:lnTo>
                <a:lnTo>
                  <a:pt x="1052" y="386"/>
                </a:lnTo>
                <a:lnTo>
                  <a:pt x="1052" y="386"/>
                </a:lnTo>
                <a:lnTo>
                  <a:pt x="1054" y="386"/>
                </a:lnTo>
                <a:lnTo>
                  <a:pt x="1056" y="386"/>
                </a:lnTo>
                <a:lnTo>
                  <a:pt x="1058" y="388"/>
                </a:lnTo>
                <a:lnTo>
                  <a:pt x="1060" y="388"/>
                </a:lnTo>
                <a:lnTo>
                  <a:pt x="1062" y="388"/>
                </a:lnTo>
                <a:lnTo>
                  <a:pt x="1064" y="388"/>
                </a:lnTo>
                <a:lnTo>
                  <a:pt x="1064" y="390"/>
                </a:lnTo>
                <a:lnTo>
                  <a:pt x="1064" y="392"/>
                </a:lnTo>
                <a:lnTo>
                  <a:pt x="1064" y="394"/>
                </a:lnTo>
                <a:lnTo>
                  <a:pt x="1062" y="396"/>
                </a:lnTo>
                <a:lnTo>
                  <a:pt x="1062" y="398"/>
                </a:lnTo>
                <a:lnTo>
                  <a:pt x="1062" y="400"/>
                </a:lnTo>
                <a:lnTo>
                  <a:pt x="1060" y="401"/>
                </a:lnTo>
                <a:lnTo>
                  <a:pt x="1058" y="403"/>
                </a:lnTo>
                <a:lnTo>
                  <a:pt x="1056" y="405"/>
                </a:lnTo>
                <a:lnTo>
                  <a:pt x="1056" y="407"/>
                </a:lnTo>
                <a:lnTo>
                  <a:pt x="1058" y="409"/>
                </a:lnTo>
                <a:lnTo>
                  <a:pt x="1060" y="409"/>
                </a:lnTo>
                <a:lnTo>
                  <a:pt x="1062" y="409"/>
                </a:lnTo>
                <a:lnTo>
                  <a:pt x="1064" y="409"/>
                </a:lnTo>
                <a:lnTo>
                  <a:pt x="1065" y="409"/>
                </a:lnTo>
                <a:lnTo>
                  <a:pt x="1067" y="409"/>
                </a:lnTo>
                <a:lnTo>
                  <a:pt x="1069" y="409"/>
                </a:lnTo>
                <a:lnTo>
                  <a:pt x="1071" y="409"/>
                </a:lnTo>
                <a:lnTo>
                  <a:pt x="1073" y="409"/>
                </a:lnTo>
                <a:lnTo>
                  <a:pt x="1075" y="409"/>
                </a:lnTo>
                <a:lnTo>
                  <a:pt x="1075" y="407"/>
                </a:lnTo>
                <a:lnTo>
                  <a:pt x="1077" y="407"/>
                </a:lnTo>
                <a:lnTo>
                  <a:pt x="1079" y="407"/>
                </a:lnTo>
                <a:lnTo>
                  <a:pt x="1080" y="405"/>
                </a:lnTo>
                <a:lnTo>
                  <a:pt x="1082" y="405"/>
                </a:lnTo>
                <a:lnTo>
                  <a:pt x="1084" y="405"/>
                </a:lnTo>
                <a:lnTo>
                  <a:pt x="1086" y="407"/>
                </a:lnTo>
                <a:lnTo>
                  <a:pt x="1088" y="407"/>
                </a:lnTo>
                <a:lnTo>
                  <a:pt x="1090" y="407"/>
                </a:lnTo>
                <a:lnTo>
                  <a:pt x="1090" y="409"/>
                </a:lnTo>
                <a:lnTo>
                  <a:pt x="1092" y="409"/>
                </a:lnTo>
                <a:lnTo>
                  <a:pt x="1094" y="409"/>
                </a:lnTo>
                <a:lnTo>
                  <a:pt x="1096" y="409"/>
                </a:lnTo>
                <a:lnTo>
                  <a:pt x="1096" y="411"/>
                </a:lnTo>
                <a:lnTo>
                  <a:pt x="1097" y="411"/>
                </a:lnTo>
                <a:lnTo>
                  <a:pt x="1099" y="411"/>
                </a:lnTo>
                <a:lnTo>
                  <a:pt x="1101" y="413"/>
                </a:lnTo>
                <a:lnTo>
                  <a:pt x="1101" y="415"/>
                </a:lnTo>
                <a:lnTo>
                  <a:pt x="1103" y="415"/>
                </a:lnTo>
                <a:lnTo>
                  <a:pt x="1105" y="416"/>
                </a:lnTo>
                <a:lnTo>
                  <a:pt x="1107" y="418"/>
                </a:lnTo>
                <a:lnTo>
                  <a:pt x="1109" y="420"/>
                </a:lnTo>
                <a:lnTo>
                  <a:pt x="1111" y="420"/>
                </a:lnTo>
                <a:lnTo>
                  <a:pt x="1112" y="420"/>
                </a:lnTo>
                <a:lnTo>
                  <a:pt x="1114" y="420"/>
                </a:lnTo>
                <a:lnTo>
                  <a:pt x="1116" y="420"/>
                </a:lnTo>
                <a:lnTo>
                  <a:pt x="1118" y="422"/>
                </a:lnTo>
                <a:lnTo>
                  <a:pt x="1116" y="424"/>
                </a:lnTo>
                <a:lnTo>
                  <a:pt x="1114" y="424"/>
                </a:lnTo>
                <a:lnTo>
                  <a:pt x="1112" y="426"/>
                </a:lnTo>
                <a:lnTo>
                  <a:pt x="1111" y="428"/>
                </a:lnTo>
                <a:lnTo>
                  <a:pt x="1109" y="428"/>
                </a:lnTo>
                <a:lnTo>
                  <a:pt x="1109" y="430"/>
                </a:lnTo>
                <a:lnTo>
                  <a:pt x="1107" y="430"/>
                </a:lnTo>
                <a:lnTo>
                  <a:pt x="1105" y="431"/>
                </a:lnTo>
                <a:lnTo>
                  <a:pt x="1103" y="431"/>
                </a:lnTo>
                <a:lnTo>
                  <a:pt x="1103" y="433"/>
                </a:lnTo>
                <a:lnTo>
                  <a:pt x="1101" y="433"/>
                </a:lnTo>
                <a:lnTo>
                  <a:pt x="1101" y="435"/>
                </a:lnTo>
                <a:lnTo>
                  <a:pt x="1101" y="437"/>
                </a:lnTo>
                <a:lnTo>
                  <a:pt x="1099" y="437"/>
                </a:lnTo>
                <a:lnTo>
                  <a:pt x="1099" y="439"/>
                </a:lnTo>
                <a:lnTo>
                  <a:pt x="1097" y="439"/>
                </a:lnTo>
                <a:lnTo>
                  <a:pt x="1097" y="441"/>
                </a:lnTo>
                <a:lnTo>
                  <a:pt x="1096" y="441"/>
                </a:lnTo>
                <a:lnTo>
                  <a:pt x="1094" y="443"/>
                </a:lnTo>
                <a:lnTo>
                  <a:pt x="1092" y="443"/>
                </a:lnTo>
                <a:lnTo>
                  <a:pt x="1092" y="445"/>
                </a:lnTo>
                <a:lnTo>
                  <a:pt x="1090" y="446"/>
                </a:lnTo>
                <a:lnTo>
                  <a:pt x="1088" y="448"/>
                </a:lnTo>
                <a:lnTo>
                  <a:pt x="1082" y="450"/>
                </a:lnTo>
                <a:lnTo>
                  <a:pt x="1079" y="452"/>
                </a:lnTo>
                <a:lnTo>
                  <a:pt x="1073" y="452"/>
                </a:lnTo>
                <a:lnTo>
                  <a:pt x="1071" y="452"/>
                </a:lnTo>
                <a:lnTo>
                  <a:pt x="1067" y="452"/>
                </a:lnTo>
                <a:lnTo>
                  <a:pt x="1065" y="454"/>
                </a:lnTo>
                <a:lnTo>
                  <a:pt x="1064" y="458"/>
                </a:lnTo>
                <a:lnTo>
                  <a:pt x="1060" y="463"/>
                </a:lnTo>
                <a:lnTo>
                  <a:pt x="1058" y="467"/>
                </a:lnTo>
                <a:lnTo>
                  <a:pt x="1054" y="473"/>
                </a:lnTo>
                <a:lnTo>
                  <a:pt x="1052" y="478"/>
                </a:lnTo>
                <a:lnTo>
                  <a:pt x="1052" y="482"/>
                </a:lnTo>
                <a:lnTo>
                  <a:pt x="1052" y="484"/>
                </a:lnTo>
                <a:lnTo>
                  <a:pt x="1050" y="488"/>
                </a:lnTo>
                <a:lnTo>
                  <a:pt x="1049" y="491"/>
                </a:lnTo>
                <a:lnTo>
                  <a:pt x="1047" y="493"/>
                </a:lnTo>
                <a:lnTo>
                  <a:pt x="1043" y="499"/>
                </a:lnTo>
                <a:lnTo>
                  <a:pt x="1041" y="503"/>
                </a:lnTo>
                <a:lnTo>
                  <a:pt x="1039" y="506"/>
                </a:lnTo>
                <a:lnTo>
                  <a:pt x="1037" y="510"/>
                </a:lnTo>
                <a:lnTo>
                  <a:pt x="1035" y="512"/>
                </a:lnTo>
                <a:lnTo>
                  <a:pt x="1032" y="514"/>
                </a:lnTo>
                <a:lnTo>
                  <a:pt x="1028" y="518"/>
                </a:lnTo>
                <a:lnTo>
                  <a:pt x="1026" y="520"/>
                </a:lnTo>
                <a:lnTo>
                  <a:pt x="1020" y="521"/>
                </a:lnTo>
                <a:lnTo>
                  <a:pt x="1017" y="521"/>
                </a:lnTo>
                <a:lnTo>
                  <a:pt x="1011" y="523"/>
                </a:lnTo>
                <a:lnTo>
                  <a:pt x="1007" y="523"/>
                </a:lnTo>
                <a:lnTo>
                  <a:pt x="1005" y="525"/>
                </a:lnTo>
                <a:lnTo>
                  <a:pt x="1005" y="527"/>
                </a:lnTo>
                <a:lnTo>
                  <a:pt x="1004" y="529"/>
                </a:lnTo>
                <a:lnTo>
                  <a:pt x="1002" y="533"/>
                </a:lnTo>
                <a:lnTo>
                  <a:pt x="1000" y="535"/>
                </a:lnTo>
                <a:lnTo>
                  <a:pt x="998" y="536"/>
                </a:lnTo>
                <a:lnTo>
                  <a:pt x="994" y="540"/>
                </a:lnTo>
                <a:lnTo>
                  <a:pt x="992" y="544"/>
                </a:lnTo>
                <a:lnTo>
                  <a:pt x="983" y="557"/>
                </a:lnTo>
                <a:lnTo>
                  <a:pt x="981" y="559"/>
                </a:lnTo>
                <a:lnTo>
                  <a:pt x="979" y="561"/>
                </a:lnTo>
                <a:lnTo>
                  <a:pt x="977" y="563"/>
                </a:lnTo>
                <a:lnTo>
                  <a:pt x="977" y="565"/>
                </a:lnTo>
                <a:lnTo>
                  <a:pt x="975" y="566"/>
                </a:lnTo>
                <a:lnTo>
                  <a:pt x="975" y="568"/>
                </a:lnTo>
                <a:lnTo>
                  <a:pt x="975" y="570"/>
                </a:lnTo>
                <a:lnTo>
                  <a:pt x="977" y="572"/>
                </a:lnTo>
                <a:lnTo>
                  <a:pt x="977" y="574"/>
                </a:lnTo>
                <a:lnTo>
                  <a:pt x="977" y="576"/>
                </a:lnTo>
                <a:lnTo>
                  <a:pt x="979" y="578"/>
                </a:lnTo>
                <a:lnTo>
                  <a:pt x="981" y="578"/>
                </a:lnTo>
                <a:lnTo>
                  <a:pt x="981" y="580"/>
                </a:lnTo>
                <a:lnTo>
                  <a:pt x="983" y="580"/>
                </a:lnTo>
                <a:lnTo>
                  <a:pt x="983" y="581"/>
                </a:lnTo>
                <a:lnTo>
                  <a:pt x="985" y="583"/>
                </a:lnTo>
                <a:lnTo>
                  <a:pt x="989" y="595"/>
                </a:lnTo>
                <a:lnTo>
                  <a:pt x="990" y="596"/>
                </a:lnTo>
                <a:lnTo>
                  <a:pt x="992" y="598"/>
                </a:lnTo>
                <a:lnTo>
                  <a:pt x="994" y="598"/>
                </a:lnTo>
                <a:lnTo>
                  <a:pt x="994" y="600"/>
                </a:lnTo>
                <a:lnTo>
                  <a:pt x="996" y="600"/>
                </a:lnTo>
                <a:lnTo>
                  <a:pt x="998" y="600"/>
                </a:lnTo>
                <a:lnTo>
                  <a:pt x="998" y="602"/>
                </a:lnTo>
                <a:lnTo>
                  <a:pt x="998" y="604"/>
                </a:lnTo>
                <a:lnTo>
                  <a:pt x="998" y="606"/>
                </a:lnTo>
                <a:lnTo>
                  <a:pt x="998" y="608"/>
                </a:lnTo>
                <a:lnTo>
                  <a:pt x="998" y="610"/>
                </a:lnTo>
                <a:lnTo>
                  <a:pt x="1000" y="611"/>
                </a:lnTo>
                <a:lnTo>
                  <a:pt x="1000" y="613"/>
                </a:lnTo>
                <a:lnTo>
                  <a:pt x="998" y="615"/>
                </a:lnTo>
                <a:lnTo>
                  <a:pt x="998" y="617"/>
                </a:lnTo>
                <a:lnTo>
                  <a:pt x="998" y="619"/>
                </a:lnTo>
                <a:lnTo>
                  <a:pt x="996" y="621"/>
                </a:lnTo>
                <a:lnTo>
                  <a:pt x="996" y="623"/>
                </a:lnTo>
                <a:lnTo>
                  <a:pt x="987" y="636"/>
                </a:lnTo>
                <a:lnTo>
                  <a:pt x="987" y="638"/>
                </a:lnTo>
                <a:lnTo>
                  <a:pt x="989" y="640"/>
                </a:lnTo>
                <a:lnTo>
                  <a:pt x="989" y="641"/>
                </a:lnTo>
                <a:lnTo>
                  <a:pt x="989" y="643"/>
                </a:lnTo>
                <a:lnTo>
                  <a:pt x="987" y="643"/>
                </a:lnTo>
                <a:lnTo>
                  <a:pt x="985" y="645"/>
                </a:lnTo>
                <a:lnTo>
                  <a:pt x="985" y="647"/>
                </a:lnTo>
                <a:lnTo>
                  <a:pt x="983" y="647"/>
                </a:lnTo>
                <a:lnTo>
                  <a:pt x="983" y="649"/>
                </a:lnTo>
                <a:lnTo>
                  <a:pt x="985" y="651"/>
                </a:lnTo>
                <a:lnTo>
                  <a:pt x="985" y="653"/>
                </a:lnTo>
                <a:lnTo>
                  <a:pt x="983" y="655"/>
                </a:lnTo>
                <a:lnTo>
                  <a:pt x="983" y="656"/>
                </a:lnTo>
                <a:lnTo>
                  <a:pt x="981" y="656"/>
                </a:lnTo>
                <a:lnTo>
                  <a:pt x="979" y="656"/>
                </a:lnTo>
                <a:lnTo>
                  <a:pt x="979" y="658"/>
                </a:lnTo>
                <a:lnTo>
                  <a:pt x="977" y="658"/>
                </a:lnTo>
                <a:lnTo>
                  <a:pt x="975" y="658"/>
                </a:lnTo>
                <a:lnTo>
                  <a:pt x="974" y="658"/>
                </a:lnTo>
                <a:lnTo>
                  <a:pt x="972" y="658"/>
                </a:lnTo>
                <a:lnTo>
                  <a:pt x="972" y="656"/>
                </a:lnTo>
                <a:lnTo>
                  <a:pt x="970" y="656"/>
                </a:lnTo>
                <a:lnTo>
                  <a:pt x="968" y="656"/>
                </a:lnTo>
                <a:lnTo>
                  <a:pt x="968" y="655"/>
                </a:lnTo>
                <a:lnTo>
                  <a:pt x="966" y="655"/>
                </a:lnTo>
                <a:lnTo>
                  <a:pt x="964" y="655"/>
                </a:lnTo>
                <a:lnTo>
                  <a:pt x="964" y="656"/>
                </a:lnTo>
                <a:lnTo>
                  <a:pt x="962" y="656"/>
                </a:lnTo>
                <a:lnTo>
                  <a:pt x="960" y="658"/>
                </a:lnTo>
                <a:lnTo>
                  <a:pt x="959" y="658"/>
                </a:lnTo>
                <a:lnTo>
                  <a:pt x="957" y="658"/>
                </a:lnTo>
                <a:lnTo>
                  <a:pt x="957" y="660"/>
                </a:lnTo>
                <a:lnTo>
                  <a:pt x="957" y="660"/>
                </a:lnTo>
                <a:lnTo>
                  <a:pt x="955" y="660"/>
                </a:lnTo>
                <a:lnTo>
                  <a:pt x="953" y="662"/>
                </a:lnTo>
                <a:lnTo>
                  <a:pt x="951" y="662"/>
                </a:lnTo>
                <a:lnTo>
                  <a:pt x="949" y="664"/>
                </a:lnTo>
                <a:lnTo>
                  <a:pt x="947" y="664"/>
                </a:lnTo>
                <a:lnTo>
                  <a:pt x="945" y="666"/>
                </a:lnTo>
                <a:lnTo>
                  <a:pt x="944" y="666"/>
                </a:lnTo>
                <a:lnTo>
                  <a:pt x="942" y="666"/>
                </a:lnTo>
                <a:lnTo>
                  <a:pt x="942" y="668"/>
                </a:lnTo>
                <a:lnTo>
                  <a:pt x="940" y="668"/>
                </a:lnTo>
                <a:lnTo>
                  <a:pt x="940" y="670"/>
                </a:lnTo>
                <a:lnTo>
                  <a:pt x="938" y="670"/>
                </a:lnTo>
                <a:lnTo>
                  <a:pt x="936" y="671"/>
                </a:lnTo>
                <a:lnTo>
                  <a:pt x="936" y="673"/>
                </a:lnTo>
                <a:lnTo>
                  <a:pt x="936" y="675"/>
                </a:lnTo>
                <a:lnTo>
                  <a:pt x="936" y="677"/>
                </a:lnTo>
                <a:lnTo>
                  <a:pt x="936" y="679"/>
                </a:lnTo>
                <a:lnTo>
                  <a:pt x="938" y="681"/>
                </a:lnTo>
                <a:lnTo>
                  <a:pt x="936" y="681"/>
                </a:lnTo>
                <a:lnTo>
                  <a:pt x="936" y="683"/>
                </a:lnTo>
                <a:lnTo>
                  <a:pt x="934" y="683"/>
                </a:lnTo>
                <a:lnTo>
                  <a:pt x="934" y="685"/>
                </a:lnTo>
                <a:lnTo>
                  <a:pt x="932" y="685"/>
                </a:lnTo>
                <a:lnTo>
                  <a:pt x="932" y="686"/>
                </a:lnTo>
                <a:lnTo>
                  <a:pt x="930" y="686"/>
                </a:lnTo>
                <a:lnTo>
                  <a:pt x="930" y="688"/>
                </a:lnTo>
                <a:lnTo>
                  <a:pt x="929" y="688"/>
                </a:lnTo>
                <a:lnTo>
                  <a:pt x="927" y="688"/>
                </a:lnTo>
                <a:lnTo>
                  <a:pt x="927" y="690"/>
                </a:lnTo>
                <a:lnTo>
                  <a:pt x="925" y="690"/>
                </a:lnTo>
                <a:lnTo>
                  <a:pt x="925" y="692"/>
                </a:lnTo>
                <a:lnTo>
                  <a:pt x="923" y="692"/>
                </a:lnTo>
                <a:lnTo>
                  <a:pt x="923" y="694"/>
                </a:lnTo>
                <a:lnTo>
                  <a:pt x="921" y="696"/>
                </a:lnTo>
                <a:lnTo>
                  <a:pt x="919" y="696"/>
                </a:lnTo>
                <a:lnTo>
                  <a:pt x="910" y="709"/>
                </a:lnTo>
                <a:lnTo>
                  <a:pt x="908" y="709"/>
                </a:lnTo>
                <a:lnTo>
                  <a:pt x="906" y="709"/>
                </a:lnTo>
                <a:lnTo>
                  <a:pt x="904" y="709"/>
                </a:lnTo>
                <a:lnTo>
                  <a:pt x="902" y="709"/>
                </a:lnTo>
                <a:lnTo>
                  <a:pt x="900" y="709"/>
                </a:lnTo>
                <a:lnTo>
                  <a:pt x="899" y="709"/>
                </a:lnTo>
                <a:lnTo>
                  <a:pt x="897" y="709"/>
                </a:lnTo>
                <a:lnTo>
                  <a:pt x="895" y="709"/>
                </a:lnTo>
                <a:lnTo>
                  <a:pt x="895" y="707"/>
                </a:lnTo>
                <a:lnTo>
                  <a:pt x="893" y="707"/>
                </a:lnTo>
                <a:lnTo>
                  <a:pt x="891" y="707"/>
                </a:lnTo>
                <a:lnTo>
                  <a:pt x="889" y="707"/>
                </a:lnTo>
                <a:lnTo>
                  <a:pt x="887" y="709"/>
                </a:lnTo>
                <a:lnTo>
                  <a:pt x="885" y="709"/>
                </a:lnTo>
                <a:lnTo>
                  <a:pt x="884" y="709"/>
                </a:lnTo>
                <a:lnTo>
                  <a:pt x="882" y="709"/>
                </a:lnTo>
                <a:lnTo>
                  <a:pt x="880" y="709"/>
                </a:lnTo>
                <a:lnTo>
                  <a:pt x="880" y="711"/>
                </a:lnTo>
                <a:lnTo>
                  <a:pt x="878" y="711"/>
                </a:lnTo>
                <a:lnTo>
                  <a:pt x="876" y="711"/>
                </a:lnTo>
                <a:lnTo>
                  <a:pt x="874" y="711"/>
                </a:lnTo>
                <a:lnTo>
                  <a:pt x="872" y="709"/>
                </a:lnTo>
                <a:lnTo>
                  <a:pt x="870" y="709"/>
                </a:lnTo>
                <a:lnTo>
                  <a:pt x="869" y="709"/>
                </a:lnTo>
                <a:lnTo>
                  <a:pt x="867" y="709"/>
                </a:lnTo>
                <a:lnTo>
                  <a:pt x="865" y="707"/>
                </a:lnTo>
                <a:lnTo>
                  <a:pt x="863" y="707"/>
                </a:lnTo>
                <a:lnTo>
                  <a:pt x="863" y="707"/>
                </a:lnTo>
                <a:lnTo>
                  <a:pt x="863" y="705"/>
                </a:lnTo>
                <a:lnTo>
                  <a:pt x="861" y="705"/>
                </a:lnTo>
                <a:lnTo>
                  <a:pt x="859" y="705"/>
                </a:lnTo>
                <a:lnTo>
                  <a:pt x="857" y="705"/>
                </a:lnTo>
                <a:lnTo>
                  <a:pt x="855" y="703"/>
                </a:lnTo>
                <a:lnTo>
                  <a:pt x="854" y="703"/>
                </a:lnTo>
                <a:lnTo>
                  <a:pt x="852" y="703"/>
                </a:lnTo>
                <a:lnTo>
                  <a:pt x="848" y="703"/>
                </a:lnTo>
                <a:lnTo>
                  <a:pt x="846" y="703"/>
                </a:lnTo>
                <a:lnTo>
                  <a:pt x="844" y="703"/>
                </a:lnTo>
                <a:lnTo>
                  <a:pt x="842" y="703"/>
                </a:lnTo>
                <a:lnTo>
                  <a:pt x="840" y="703"/>
                </a:lnTo>
                <a:lnTo>
                  <a:pt x="840" y="705"/>
                </a:lnTo>
                <a:lnTo>
                  <a:pt x="839" y="705"/>
                </a:lnTo>
                <a:lnTo>
                  <a:pt x="837" y="705"/>
                </a:lnTo>
                <a:lnTo>
                  <a:pt x="835" y="705"/>
                </a:lnTo>
                <a:lnTo>
                  <a:pt x="833" y="703"/>
                </a:lnTo>
                <a:lnTo>
                  <a:pt x="833" y="705"/>
                </a:lnTo>
                <a:lnTo>
                  <a:pt x="831" y="705"/>
                </a:lnTo>
                <a:lnTo>
                  <a:pt x="829" y="707"/>
                </a:lnTo>
                <a:lnTo>
                  <a:pt x="827" y="707"/>
                </a:lnTo>
                <a:lnTo>
                  <a:pt x="827" y="709"/>
                </a:lnTo>
                <a:lnTo>
                  <a:pt x="825" y="709"/>
                </a:lnTo>
                <a:lnTo>
                  <a:pt x="824" y="711"/>
                </a:lnTo>
                <a:lnTo>
                  <a:pt x="822" y="711"/>
                </a:lnTo>
                <a:lnTo>
                  <a:pt x="820" y="711"/>
                </a:lnTo>
                <a:lnTo>
                  <a:pt x="818" y="711"/>
                </a:lnTo>
                <a:lnTo>
                  <a:pt x="816" y="711"/>
                </a:lnTo>
                <a:lnTo>
                  <a:pt x="814" y="711"/>
                </a:lnTo>
                <a:lnTo>
                  <a:pt x="814" y="711"/>
                </a:lnTo>
                <a:lnTo>
                  <a:pt x="812" y="711"/>
                </a:lnTo>
                <a:lnTo>
                  <a:pt x="810" y="711"/>
                </a:lnTo>
                <a:lnTo>
                  <a:pt x="809" y="711"/>
                </a:lnTo>
                <a:lnTo>
                  <a:pt x="767" y="713"/>
                </a:lnTo>
                <a:lnTo>
                  <a:pt x="767" y="713"/>
                </a:lnTo>
                <a:lnTo>
                  <a:pt x="765" y="711"/>
                </a:lnTo>
                <a:lnTo>
                  <a:pt x="764" y="711"/>
                </a:lnTo>
                <a:lnTo>
                  <a:pt x="762" y="711"/>
                </a:lnTo>
                <a:lnTo>
                  <a:pt x="760" y="713"/>
                </a:lnTo>
                <a:lnTo>
                  <a:pt x="760" y="715"/>
                </a:lnTo>
                <a:lnTo>
                  <a:pt x="758" y="715"/>
                </a:lnTo>
                <a:lnTo>
                  <a:pt x="758" y="716"/>
                </a:lnTo>
                <a:lnTo>
                  <a:pt x="756" y="716"/>
                </a:lnTo>
                <a:lnTo>
                  <a:pt x="756" y="718"/>
                </a:lnTo>
                <a:lnTo>
                  <a:pt x="754" y="718"/>
                </a:lnTo>
                <a:lnTo>
                  <a:pt x="752" y="718"/>
                </a:lnTo>
                <a:lnTo>
                  <a:pt x="750" y="718"/>
                </a:lnTo>
                <a:lnTo>
                  <a:pt x="750" y="720"/>
                </a:lnTo>
                <a:lnTo>
                  <a:pt x="749" y="720"/>
                </a:lnTo>
                <a:lnTo>
                  <a:pt x="749" y="722"/>
                </a:lnTo>
                <a:lnTo>
                  <a:pt x="749" y="724"/>
                </a:lnTo>
                <a:lnTo>
                  <a:pt x="750" y="726"/>
                </a:lnTo>
                <a:lnTo>
                  <a:pt x="750" y="728"/>
                </a:lnTo>
                <a:lnTo>
                  <a:pt x="750" y="730"/>
                </a:lnTo>
                <a:lnTo>
                  <a:pt x="749" y="730"/>
                </a:lnTo>
                <a:lnTo>
                  <a:pt x="747" y="730"/>
                </a:lnTo>
                <a:lnTo>
                  <a:pt x="745" y="730"/>
                </a:lnTo>
                <a:lnTo>
                  <a:pt x="745" y="731"/>
                </a:lnTo>
                <a:lnTo>
                  <a:pt x="743" y="731"/>
                </a:lnTo>
                <a:lnTo>
                  <a:pt x="741" y="731"/>
                </a:lnTo>
                <a:lnTo>
                  <a:pt x="741" y="733"/>
                </a:lnTo>
                <a:lnTo>
                  <a:pt x="739" y="733"/>
                </a:lnTo>
                <a:lnTo>
                  <a:pt x="737" y="733"/>
                </a:lnTo>
                <a:lnTo>
                  <a:pt x="735" y="733"/>
                </a:lnTo>
                <a:lnTo>
                  <a:pt x="734" y="733"/>
                </a:lnTo>
                <a:lnTo>
                  <a:pt x="732" y="733"/>
                </a:lnTo>
                <a:lnTo>
                  <a:pt x="730" y="731"/>
                </a:lnTo>
                <a:lnTo>
                  <a:pt x="728" y="731"/>
                </a:lnTo>
                <a:lnTo>
                  <a:pt x="726" y="730"/>
                </a:lnTo>
                <a:lnTo>
                  <a:pt x="724" y="730"/>
                </a:lnTo>
                <a:lnTo>
                  <a:pt x="724" y="728"/>
                </a:lnTo>
                <a:lnTo>
                  <a:pt x="722" y="728"/>
                </a:lnTo>
                <a:lnTo>
                  <a:pt x="720" y="728"/>
                </a:lnTo>
                <a:lnTo>
                  <a:pt x="720" y="726"/>
                </a:lnTo>
                <a:lnTo>
                  <a:pt x="720" y="726"/>
                </a:lnTo>
                <a:lnTo>
                  <a:pt x="719" y="726"/>
                </a:lnTo>
                <a:lnTo>
                  <a:pt x="717" y="726"/>
                </a:lnTo>
                <a:lnTo>
                  <a:pt x="715" y="724"/>
                </a:lnTo>
                <a:lnTo>
                  <a:pt x="713" y="724"/>
                </a:lnTo>
                <a:lnTo>
                  <a:pt x="711" y="724"/>
                </a:lnTo>
                <a:lnTo>
                  <a:pt x="709" y="724"/>
                </a:lnTo>
                <a:lnTo>
                  <a:pt x="707" y="724"/>
                </a:lnTo>
                <a:lnTo>
                  <a:pt x="705" y="724"/>
                </a:lnTo>
                <a:lnTo>
                  <a:pt x="704" y="724"/>
                </a:lnTo>
                <a:lnTo>
                  <a:pt x="702" y="724"/>
                </a:lnTo>
                <a:lnTo>
                  <a:pt x="700" y="724"/>
                </a:lnTo>
                <a:lnTo>
                  <a:pt x="698" y="724"/>
                </a:lnTo>
                <a:lnTo>
                  <a:pt x="696" y="724"/>
                </a:lnTo>
                <a:lnTo>
                  <a:pt x="696" y="726"/>
                </a:lnTo>
                <a:lnTo>
                  <a:pt x="694" y="726"/>
                </a:lnTo>
                <a:lnTo>
                  <a:pt x="692" y="726"/>
                </a:lnTo>
                <a:lnTo>
                  <a:pt x="690" y="726"/>
                </a:lnTo>
                <a:lnTo>
                  <a:pt x="690" y="728"/>
                </a:lnTo>
                <a:lnTo>
                  <a:pt x="689" y="728"/>
                </a:lnTo>
                <a:lnTo>
                  <a:pt x="687" y="730"/>
                </a:lnTo>
                <a:lnTo>
                  <a:pt x="685" y="730"/>
                </a:lnTo>
                <a:lnTo>
                  <a:pt x="685" y="731"/>
                </a:lnTo>
                <a:lnTo>
                  <a:pt x="683" y="731"/>
                </a:lnTo>
                <a:lnTo>
                  <a:pt x="681" y="733"/>
                </a:lnTo>
                <a:lnTo>
                  <a:pt x="679" y="733"/>
                </a:lnTo>
                <a:lnTo>
                  <a:pt x="677" y="733"/>
                </a:lnTo>
                <a:lnTo>
                  <a:pt x="675" y="735"/>
                </a:lnTo>
                <a:lnTo>
                  <a:pt x="674" y="737"/>
                </a:lnTo>
                <a:lnTo>
                  <a:pt x="672" y="739"/>
                </a:lnTo>
                <a:lnTo>
                  <a:pt x="674" y="741"/>
                </a:lnTo>
                <a:lnTo>
                  <a:pt x="674" y="743"/>
                </a:lnTo>
                <a:lnTo>
                  <a:pt x="672" y="745"/>
                </a:lnTo>
                <a:lnTo>
                  <a:pt x="672" y="747"/>
                </a:lnTo>
                <a:lnTo>
                  <a:pt x="672" y="748"/>
                </a:lnTo>
                <a:lnTo>
                  <a:pt x="670" y="750"/>
                </a:lnTo>
                <a:lnTo>
                  <a:pt x="670" y="752"/>
                </a:lnTo>
                <a:lnTo>
                  <a:pt x="668" y="752"/>
                </a:lnTo>
                <a:lnTo>
                  <a:pt x="666" y="754"/>
                </a:lnTo>
                <a:lnTo>
                  <a:pt x="666" y="756"/>
                </a:lnTo>
                <a:lnTo>
                  <a:pt x="664" y="758"/>
                </a:lnTo>
                <a:lnTo>
                  <a:pt x="662" y="758"/>
                </a:lnTo>
                <a:lnTo>
                  <a:pt x="660" y="758"/>
                </a:lnTo>
                <a:lnTo>
                  <a:pt x="660" y="760"/>
                </a:lnTo>
                <a:lnTo>
                  <a:pt x="659" y="762"/>
                </a:lnTo>
                <a:lnTo>
                  <a:pt x="659" y="763"/>
                </a:lnTo>
                <a:lnTo>
                  <a:pt x="659" y="765"/>
                </a:lnTo>
                <a:lnTo>
                  <a:pt x="659" y="767"/>
                </a:lnTo>
                <a:lnTo>
                  <a:pt x="657" y="769"/>
                </a:lnTo>
                <a:lnTo>
                  <a:pt x="657" y="771"/>
                </a:lnTo>
                <a:lnTo>
                  <a:pt x="657" y="773"/>
                </a:lnTo>
                <a:lnTo>
                  <a:pt x="655" y="773"/>
                </a:lnTo>
                <a:lnTo>
                  <a:pt x="655" y="775"/>
                </a:lnTo>
                <a:lnTo>
                  <a:pt x="653" y="777"/>
                </a:lnTo>
                <a:lnTo>
                  <a:pt x="653" y="778"/>
                </a:lnTo>
                <a:lnTo>
                  <a:pt x="651" y="778"/>
                </a:lnTo>
                <a:lnTo>
                  <a:pt x="651" y="780"/>
                </a:lnTo>
                <a:lnTo>
                  <a:pt x="651" y="782"/>
                </a:lnTo>
                <a:lnTo>
                  <a:pt x="651" y="784"/>
                </a:lnTo>
                <a:lnTo>
                  <a:pt x="653" y="784"/>
                </a:lnTo>
                <a:lnTo>
                  <a:pt x="653" y="786"/>
                </a:lnTo>
                <a:lnTo>
                  <a:pt x="653" y="788"/>
                </a:lnTo>
                <a:lnTo>
                  <a:pt x="655" y="790"/>
                </a:lnTo>
                <a:lnTo>
                  <a:pt x="655" y="792"/>
                </a:lnTo>
                <a:lnTo>
                  <a:pt x="657" y="792"/>
                </a:lnTo>
                <a:lnTo>
                  <a:pt x="657" y="793"/>
                </a:lnTo>
                <a:lnTo>
                  <a:pt x="659" y="793"/>
                </a:lnTo>
                <a:lnTo>
                  <a:pt x="659" y="795"/>
                </a:lnTo>
                <a:lnTo>
                  <a:pt x="660" y="797"/>
                </a:lnTo>
                <a:lnTo>
                  <a:pt x="662" y="799"/>
                </a:lnTo>
                <a:lnTo>
                  <a:pt x="664" y="799"/>
                </a:lnTo>
                <a:lnTo>
                  <a:pt x="664" y="801"/>
                </a:lnTo>
                <a:lnTo>
                  <a:pt x="666" y="801"/>
                </a:lnTo>
                <a:lnTo>
                  <a:pt x="666" y="803"/>
                </a:lnTo>
                <a:lnTo>
                  <a:pt x="668" y="803"/>
                </a:lnTo>
                <a:lnTo>
                  <a:pt x="668" y="805"/>
                </a:lnTo>
                <a:lnTo>
                  <a:pt x="670" y="807"/>
                </a:lnTo>
                <a:lnTo>
                  <a:pt x="672" y="808"/>
                </a:lnTo>
                <a:lnTo>
                  <a:pt x="672" y="810"/>
                </a:lnTo>
                <a:lnTo>
                  <a:pt x="672" y="810"/>
                </a:lnTo>
                <a:lnTo>
                  <a:pt x="672" y="812"/>
                </a:lnTo>
                <a:lnTo>
                  <a:pt x="672" y="814"/>
                </a:lnTo>
                <a:lnTo>
                  <a:pt x="674" y="814"/>
                </a:lnTo>
                <a:lnTo>
                  <a:pt x="674" y="816"/>
                </a:lnTo>
                <a:lnTo>
                  <a:pt x="674" y="818"/>
                </a:lnTo>
                <a:lnTo>
                  <a:pt x="675" y="820"/>
                </a:lnTo>
                <a:lnTo>
                  <a:pt x="677" y="822"/>
                </a:lnTo>
                <a:lnTo>
                  <a:pt x="677" y="823"/>
                </a:lnTo>
                <a:lnTo>
                  <a:pt x="679" y="823"/>
                </a:lnTo>
                <a:lnTo>
                  <a:pt x="679" y="823"/>
                </a:lnTo>
                <a:lnTo>
                  <a:pt x="679" y="825"/>
                </a:lnTo>
                <a:lnTo>
                  <a:pt x="679" y="827"/>
                </a:lnTo>
                <a:lnTo>
                  <a:pt x="677" y="827"/>
                </a:lnTo>
                <a:lnTo>
                  <a:pt x="677" y="829"/>
                </a:lnTo>
                <a:lnTo>
                  <a:pt x="679" y="831"/>
                </a:lnTo>
                <a:lnTo>
                  <a:pt x="679" y="833"/>
                </a:lnTo>
                <a:lnTo>
                  <a:pt x="681" y="835"/>
                </a:lnTo>
                <a:lnTo>
                  <a:pt x="681" y="837"/>
                </a:lnTo>
                <a:lnTo>
                  <a:pt x="683" y="837"/>
                </a:lnTo>
                <a:lnTo>
                  <a:pt x="683" y="838"/>
                </a:lnTo>
                <a:lnTo>
                  <a:pt x="681" y="838"/>
                </a:lnTo>
                <a:lnTo>
                  <a:pt x="681" y="840"/>
                </a:lnTo>
                <a:lnTo>
                  <a:pt x="679" y="840"/>
                </a:lnTo>
                <a:lnTo>
                  <a:pt x="677" y="840"/>
                </a:lnTo>
                <a:lnTo>
                  <a:pt x="675" y="840"/>
                </a:lnTo>
                <a:lnTo>
                  <a:pt x="674" y="840"/>
                </a:lnTo>
                <a:lnTo>
                  <a:pt x="672" y="840"/>
                </a:lnTo>
                <a:lnTo>
                  <a:pt x="672" y="840"/>
                </a:lnTo>
                <a:lnTo>
                  <a:pt x="670" y="842"/>
                </a:lnTo>
                <a:lnTo>
                  <a:pt x="670" y="844"/>
                </a:lnTo>
                <a:lnTo>
                  <a:pt x="672" y="846"/>
                </a:lnTo>
                <a:lnTo>
                  <a:pt x="672" y="846"/>
                </a:lnTo>
                <a:lnTo>
                  <a:pt x="674" y="848"/>
                </a:lnTo>
                <a:lnTo>
                  <a:pt x="674" y="850"/>
                </a:lnTo>
                <a:lnTo>
                  <a:pt x="675" y="852"/>
                </a:lnTo>
                <a:lnTo>
                  <a:pt x="675" y="853"/>
                </a:lnTo>
                <a:lnTo>
                  <a:pt x="677" y="853"/>
                </a:lnTo>
                <a:lnTo>
                  <a:pt x="679" y="853"/>
                </a:lnTo>
                <a:lnTo>
                  <a:pt x="681" y="853"/>
                </a:lnTo>
                <a:lnTo>
                  <a:pt x="683" y="852"/>
                </a:lnTo>
                <a:lnTo>
                  <a:pt x="685" y="852"/>
                </a:lnTo>
                <a:lnTo>
                  <a:pt x="687" y="852"/>
                </a:lnTo>
                <a:lnTo>
                  <a:pt x="687" y="850"/>
                </a:lnTo>
                <a:lnTo>
                  <a:pt x="689" y="850"/>
                </a:lnTo>
                <a:lnTo>
                  <a:pt x="690" y="852"/>
                </a:lnTo>
                <a:lnTo>
                  <a:pt x="690" y="853"/>
                </a:lnTo>
                <a:lnTo>
                  <a:pt x="689" y="855"/>
                </a:lnTo>
                <a:lnTo>
                  <a:pt x="687" y="857"/>
                </a:lnTo>
                <a:lnTo>
                  <a:pt x="687" y="859"/>
                </a:lnTo>
                <a:lnTo>
                  <a:pt x="687" y="861"/>
                </a:lnTo>
                <a:lnTo>
                  <a:pt x="687" y="863"/>
                </a:lnTo>
                <a:lnTo>
                  <a:pt x="689" y="865"/>
                </a:lnTo>
                <a:lnTo>
                  <a:pt x="690" y="867"/>
                </a:lnTo>
                <a:lnTo>
                  <a:pt x="692" y="867"/>
                </a:lnTo>
                <a:lnTo>
                  <a:pt x="692" y="868"/>
                </a:lnTo>
                <a:lnTo>
                  <a:pt x="694" y="868"/>
                </a:lnTo>
                <a:lnTo>
                  <a:pt x="694" y="870"/>
                </a:lnTo>
                <a:lnTo>
                  <a:pt x="696" y="872"/>
                </a:lnTo>
                <a:lnTo>
                  <a:pt x="696" y="874"/>
                </a:lnTo>
                <a:lnTo>
                  <a:pt x="698" y="876"/>
                </a:lnTo>
                <a:lnTo>
                  <a:pt x="698" y="878"/>
                </a:lnTo>
                <a:lnTo>
                  <a:pt x="700" y="878"/>
                </a:lnTo>
                <a:lnTo>
                  <a:pt x="700" y="880"/>
                </a:lnTo>
                <a:lnTo>
                  <a:pt x="702" y="882"/>
                </a:lnTo>
                <a:lnTo>
                  <a:pt x="702" y="883"/>
                </a:lnTo>
                <a:lnTo>
                  <a:pt x="704" y="885"/>
                </a:lnTo>
                <a:lnTo>
                  <a:pt x="704" y="887"/>
                </a:lnTo>
                <a:lnTo>
                  <a:pt x="704" y="889"/>
                </a:lnTo>
                <a:lnTo>
                  <a:pt x="705" y="889"/>
                </a:lnTo>
                <a:lnTo>
                  <a:pt x="705" y="891"/>
                </a:lnTo>
                <a:lnTo>
                  <a:pt x="705" y="893"/>
                </a:lnTo>
                <a:lnTo>
                  <a:pt x="707" y="893"/>
                </a:lnTo>
                <a:lnTo>
                  <a:pt x="707" y="895"/>
                </a:lnTo>
                <a:lnTo>
                  <a:pt x="707" y="897"/>
                </a:lnTo>
                <a:lnTo>
                  <a:pt x="709" y="897"/>
                </a:lnTo>
                <a:lnTo>
                  <a:pt x="709" y="898"/>
                </a:lnTo>
                <a:lnTo>
                  <a:pt x="709" y="900"/>
                </a:lnTo>
                <a:lnTo>
                  <a:pt x="711" y="902"/>
                </a:lnTo>
                <a:lnTo>
                  <a:pt x="711" y="904"/>
                </a:lnTo>
                <a:lnTo>
                  <a:pt x="713" y="906"/>
                </a:lnTo>
                <a:lnTo>
                  <a:pt x="713" y="908"/>
                </a:lnTo>
                <a:lnTo>
                  <a:pt x="715" y="910"/>
                </a:lnTo>
                <a:lnTo>
                  <a:pt x="717" y="910"/>
                </a:lnTo>
                <a:lnTo>
                  <a:pt x="717" y="912"/>
                </a:lnTo>
                <a:lnTo>
                  <a:pt x="719" y="912"/>
                </a:lnTo>
                <a:lnTo>
                  <a:pt x="720" y="912"/>
                </a:lnTo>
                <a:lnTo>
                  <a:pt x="720" y="913"/>
                </a:lnTo>
                <a:lnTo>
                  <a:pt x="720" y="915"/>
                </a:lnTo>
                <a:lnTo>
                  <a:pt x="722" y="915"/>
                </a:lnTo>
                <a:lnTo>
                  <a:pt x="722" y="917"/>
                </a:lnTo>
                <a:lnTo>
                  <a:pt x="724" y="919"/>
                </a:lnTo>
                <a:lnTo>
                  <a:pt x="726" y="921"/>
                </a:lnTo>
                <a:lnTo>
                  <a:pt x="726" y="923"/>
                </a:lnTo>
                <a:lnTo>
                  <a:pt x="728" y="923"/>
                </a:lnTo>
                <a:lnTo>
                  <a:pt x="728" y="925"/>
                </a:lnTo>
                <a:lnTo>
                  <a:pt x="730" y="927"/>
                </a:lnTo>
                <a:lnTo>
                  <a:pt x="730" y="928"/>
                </a:lnTo>
                <a:lnTo>
                  <a:pt x="732" y="928"/>
                </a:lnTo>
                <a:lnTo>
                  <a:pt x="734" y="927"/>
                </a:lnTo>
                <a:lnTo>
                  <a:pt x="735" y="927"/>
                </a:lnTo>
                <a:lnTo>
                  <a:pt x="735" y="928"/>
                </a:lnTo>
                <a:lnTo>
                  <a:pt x="737" y="928"/>
                </a:lnTo>
                <a:lnTo>
                  <a:pt x="739" y="927"/>
                </a:lnTo>
                <a:lnTo>
                  <a:pt x="741" y="927"/>
                </a:lnTo>
                <a:lnTo>
                  <a:pt x="743" y="928"/>
                </a:lnTo>
                <a:lnTo>
                  <a:pt x="743" y="930"/>
                </a:lnTo>
                <a:lnTo>
                  <a:pt x="745" y="930"/>
                </a:lnTo>
                <a:lnTo>
                  <a:pt x="747" y="932"/>
                </a:lnTo>
                <a:lnTo>
                  <a:pt x="749" y="934"/>
                </a:lnTo>
                <a:lnTo>
                  <a:pt x="749" y="936"/>
                </a:lnTo>
                <a:lnTo>
                  <a:pt x="750" y="938"/>
                </a:lnTo>
                <a:lnTo>
                  <a:pt x="752" y="940"/>
                </a:lnTo>
                <a:lnTo>
                  <a:pt x="754" y="942"/>
                </a:lnTo>
                <a:lnTo>
                  <a:pt x="756" y="943"/>
                </a:lnTo>
                <a:lnTo>
                  <a:pt x="756" y="945"/>
                </a:lnTo>
                <a:lnTo>
                  <a:pt x="758" y="945"/>
                </a:lnTo>
                <a:lnTo>
                  <a:pt x="760" y="947"/>
                </a:lnTo>
                <a:lnTo>
                  <a:pt x="760" y="949"/>
                </a:lnTo>
                <a:lnTo>
                  <a:pt x="762" y="951"/>
                </a:lnTo>
                <a:lnTo>
                  <a:pt x="762" y="953"/>
                </a:lnTo>
                <a:lnTo>
                  <a:pt x="758" y="962"/>
                </a:lnTo>
                <a:lnTo>
                  <a:pt x="756" y="960"/>
                </a:lnTo>
                <a:lnTo>
                  <a:pt x="752" y="960"/>
                </a:lnTo>
                <a:lnTo>
                  <a:pt x="750" y="960"/>
                </a:lnTo>
                <a:lnTo>
                  <a:pt x="749" y="957"/>
                </a:lnTo>
                <a:lnTo>
                  <a:pt x="747" y="955"/>
                </a:lnTo>
                <a:lnTo>
                  <a:pt x="743" y="951"/>
                </a:lnTo>
                <a:lnTo>
                  <a:pt x="741" y="951"/>
                </a:lnTo>
                <a:lnTo>
                  <a:pt x="737" y="951"/>
                </a:lnTo>
                <a:lnTo>
                  <a:pt x="728" y="957"/>
                </a:lnTo>
                <a:lnTo>
                  <a:pt x="719" y="960"/>
                </a:lnTo>
                <a:lnTo>
                  <a:pt x="715" y="968"/>
                </a:lnTo>
                <a:lnTo>
                  <a:pt x="713" y="970"/>
                </a:lnTo>
                <a:lnTo>
                  <a:pt x="709" y="977"/>
                </a:lnTo>
                <a:lnTo>
                  <a:pt x="713" y="985"/>
                </a:lnTo>
                <a:lnTo>
                  <a:pt x="711" y="988"/>
                </a:lnTo>
                <a:lnTo>
                  <a:pt x="713" y="994"/>
                </a:lnTo>
                <a:lnTo>
                  <a:pt x="717" y="994"/>
                </a:lnTo>
                <a:lnTo>
                  <a:pt x="715" y="998"/>
                </a:lnTo>
                <a:lnTo>
                  <a:pt x="713" y="1002"/>
                </a:lnTo>
                <a:lnTo>
                  <a:pt x="711" y="1002"/>
                </a:lnTo>
                <a:lnTo>
                  <a:pt x="713" y="1003"/>
                </a:lnTo>
                <a:lnTo>
                  <a:pt x="713" y="1005"/>
                </a:lnTo>
                <a:lnTo>
                  <a:pt x="711" y="1009"/>
                </a:lnTo>
                <a:lnTo>
                  <a:pt x="709" y="1013"/>
                </a:lnTo>
                <a:lnTo>
                  <a:pt x="707" y="1018"/>
                </a:lnTo>
                <a:lnTo>
                  <a:pt x="705" y="1024"/>
                </a:lnTo>
                <a:lnTo>
                  <a:pt x="700" y="1028"/>
                </a:lnTo>
                <a:lnTo>
                  <a:pt x="698" y="1030"/>
                </a:lnTo>
                <a:lnTo>
                  <a:pt x="696" y="1028"/>
                </a:lnTo>
                <a:lnTo>
                  <a:pt x="696" y="1026"/>
                </a:lnTo>
                <a:lnTo>
                  <a:pt x="694" y="1022"/>
                </a:lnTo>
                <a:lnTo>
                  <a:pt x="694" y="1020"/>
                </a:lnTo>
                <a:lnTo>
                  <a:pt x="692" y="1020"/>
                </a:lnTo>
                <a:lnTo>
                  <a:pt x="690" y="1018"/>
                </a:lnTo>
                <a:lnTo>
                  <a:pt x="689" y="1018"/>
                </a:lnTo>
                <a:lnTo>
                  <a:pt x="687" y="1017"/>
                </a:lnTo>
                <a:lnTo>
                  <a:pt x="687" y="1015"/>
                </a:lnTo>
                <a:lnTo>
                  <a:pt x="685" y="1015"/>
                </a:lnTo>
                <a:lnTo>
                  <a:pt x="681" y="1015"/>
                </a:lnTo>
                <a:lnTo>
                  <a:pt x="677" y="1009"/>
                </a:lnTo>
                <a:lnTo>
                  <a:pt x="674" y="1009"/>
                </a:lnTo>
                <a:lnTo>
                  <a:pt x="674" y="1007"/>
                </a:lnTo>
                <a:lnTo>
                  <a:pt x="674" y="1005"/>
                </a:lnTo>
                <a:lnTo>
                  <a:pt x="672" y="1005"/>
                </a:lnTo>
                <a:lnTo>
                  <a:pt x="672" y="1003"/>
                </a:lnTo>
                <a:lnTo>
                  <a:pt x="670" y="1002"/>
                </a:lnTo>
                <a:lnTo>
                  <a:pt x="668" y="1002"/>
                </a:lnTo>
                <a:lnTo>
                  <a:pt x="666" y="1002"/>
                </a:lnTo>
                <a:lnTo>
                  <a:pt x="664" y="1002"/>
                </a:lnTo>
                <a:lnTo>
                  <a:pt x="664" y="1002"/>
                </a:lnTo>
                <a:lnTo>
                  <a:pt x="662" y="1002"/>
                </a:lnTo>
                <a:lnTo>
                  <a:pt x="660" y="1000"/>
                </a:lnTo>
                <a:lnTo>
                  <a:pt x="660" y="998"/>
                </a:lnTo>
                <a:lnTo>
                  <a:pt x="659" y="996"/>
                </a:lnTo>
                <a:lnTo>
                  <a:pt x="659" y="994"/>
                </a:lnTo>
                <a:lnTo>
                  <a:pt x="657" y="994"/>
                </a:lnTo>
                <a:lnTo>
                  <a:pt x="655" y="992"/>
                </a:lnTo>
                <a:lnTo>
                  <a:pt x="655" y="990"/>
                </a:lnTo>
                <a:lnTo>
                  <a:pt x="653" y="990"/>
                </a:lnTo>
                <a:lnTo>
                  <a:pt x="651" y="988"/>
                </a:lnTo>
                <a:lnTo>
                  <a:pt x="649" y="988"/>
                </a:lnTo>
                <a:lnTo>
                  <a:pt x="647" y="988"/>
                </a:lnTo>
                <a:lnTo>
                  <a:pt x="647" y="987"/>
                </a:lnTo>
                <a:lnTo>
                  <a:pt x="645" y="985"/>
                </a:lnTo>
                <a:lnTo>
                  <a:pt x="644" y="983"/>
                </a:lnTo>
                <a:lnTo>
                  <a:pt x="642" y="983"/>
                </a:lnTo>
                <a:lnTo>
                  <a:pt x="640" y="983"/>
                </a:lnTo>
                <a:lnTo>
                  <a:pt x="638" y="981"/>
                </a:lnTo>
                <a:lnTo>
                  <a:pt x="636" y="981"/>
                </a:lnTo>
                <a:lnTo>
                  <a:pt x="634" y="983"/>
                </a:lnTo>
                <a:lnTo>
                  <a:pt x="632" y="983"/>
                </a:lnTo>
                <a:lnTo>
                  <a:pt x="630" y="983"/>
                </a:lnTo>
                <a:lnTo>
                  <a:pt x="629" y="983"/>
                </a:lnTo>
                <a:lnTo>
                  <a:pt x="627" y="985"/>
                </a:lnTo>
                <a:lnTo>
                  <a:pt x="625" y="985"/>
                </a:lnTo>
                <a:lnTo>
                  <a:pt x="625" y="987"/>
                </a:lnTo>
                <a:lnTo>
                  <a:pt x="625" y="988"/>
                </a:lnTo>
                <a:lnTo>
                  <a:pt x="625" y="990"/>
                </a:lnTo>
                <a:lnTo>
                  <a:pt x="623" y="990"/>
                </a:lnTo>
                <a:lnTo>
                  <a:pt x="621" y="990"/>
                </a:lnTo>
                <a:lnTo>
                  <a:pt x="619" y="992"/>
                </a:lnTo>
                <a:lnTo>
                  <a:pt x="615" y="992"/>
                </a:lnTo>
                <a:lnTo>
                  <a:pt x="613" y="992"/>
                </a:lnTo>
                <a:lnTo>
                  <a:pt x="612" y="992"/>
                </a:lnTo>
                <a:lnTo>
                  <a:pt x="608" y="992"/>
                </a:lnTo>
                <a:lnTo>
                  <a:pt x="608" y="992"/>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119"/>
          <p:cNvSpPr>
            <a:spLocks/>
          </p:cNvSpPr>
          <p:nvPr/>
        </p:nvSpPr>
        <p:spPr bwMode="auto">
          <a:xfrm>
            <a:off x="4110441" y="2076450"/>
            <a:ext cx="1076325" cy="2120900"/>
          </a:xfrm>
          <a:custGeom>
            <a:avLst/>
            <a:gdLst>
              <a:gd name="T0" fmla="*/ 550 w 678"/>
              <a:gd name="T1" fmla="*/ 120 h 1336"/>
              <a:gd name="T2" fmla="*/ 516 w 678"/>
              <a:gd name="T3" fmla="*/ 179 h 1336"/>
              <a:gd name="T4" fmla="*/ 520 w 678"/>
              <a:gd name="T5" fmla="*/ 227 h 1336"/>
              <a:gd name="T6" fmla="*/ 565 w 678"/>
              <a:gd name="T7" fmla="*/ 267 h 1336"/>
              <a:gd name="T8" fmla="*/ 604 w 678"/>
              <a:gd name="T9" fmla="*/ 310 h 1336"/>
              <a:gd name="T10" fmla="*/ 627 w 678"/>
              <a:gd name="T11" fmla="*/ 340 h 1336"/>
              <a:gd name="T12" fmla="*/ 661 w 678"/>
              <a:gd name="T13" fmla="*/ 379 h 1336"/>
              <a:gd name="T14" fmla="*/ 663 w 678"/>
              <a:gd name="T15" fmla="*/ 417 h 1336"/>
              <a:gd name="T16" fmla="*/ 601 w 678"/>
              <a:gd name="T17" fmla="*/ 458 h 1336"/>
              <a:gd name="T18" fmla="*/ 584 w 678"/>
              <a:gd name="T19" fmla="*/ 499 h 1336"/>
              <a:gd name="T20" fmla="*/ 597 w 678"/>
              <a:gd name="T21" fmla="*/ 559 h 1336"/>
              <a:gd name="T22" fmla="*/ 623 w 678"/>
              <a:gd name="T23" fmla="*/ 608 h 1336"/>
              <a:gd name="T24" fmla="*/ 653 w 678"/>
              <a:gd name="T25" fmla="*/ 653 h 1336"/>
              <a:gd name="T26" fmla="*/ 664 w 678"/>
              <a:gd name="T27" fmla="*/ 696 h 1336"/>
              <a:gd name="T28" fmla="*/ 644 w 678"/>
              <a:gd name="T29" fmla="*/ 743 h 1336"/>
              <a:gd name="T30" fmla="*/ 629 w 678"/>
              <a:gd name="T31" fmla="*/ 796 h 1336"/>
              <a:gd name="T32" fmla="*/ 619 w 678"/>
              <a:gd name="T33" fmla="*/ 856 h 1336"/>
              <a:gd name="T34" fmla="*/ 633 w 678"/>
              <a:gd name="T35" fmla="*/ 908 h 1336"/>
              <a:gd name="T36" fmla="*/ 625 w 678"/>
              <a:gd name="T37" fmla="*/ 963 h 1336"/>
              <a:gd name="T38" fmla="*/ 627 w 678"/>
              <a:gd name="T39" fmla="*/ 1021 h 1336"/>
              <a:gd name="T40" fmla="*/ 591 w 678"/>
              <a:gd name="T41" fmla="*/ 1054 h 1336"/>
              <a:gd name="T42" fmla="*/ 580 w 678"/>
              <a:gd name="T43" fmla="*/ 1084 h 1336"/>
              <a:gd name="T44" fmla="*/ 563 w 678"/>
              <a:gd name="T45" fmla="*/ 1120 h 1336"/>
              <a:gd name="T46" fmla="*/ 505 w 678"/>
              <a:gd name="T47" fmla="*/ 1126 h 1336"/>
              <a:gd name="T48" fmla="*/ 466 w 678"/>
              <a:gd name="T49" fmla="*/ 1169 h 1336"/>
              <a:gd name="T50" fmla="*/ 437 w 678"/>
              <a:gd name="T51" fmla="*/ 1212 h 1336"/>
              <a:gd name="T52" fmla="*/ 376 w 678"/>
              <a:gd name="T53" fmla="*/ 1225 h 1336"/>
              <a:gd name="T54" fmla="*/ 327 w 678"/>
              <a:gd name="T55" fmla="*/ 1248 h 1336"/>
              <a:gd name="T56" fmla="*/ 297 w 678"/>
              <a:gd name="T57" fmla="*/ 1272 h 1336"/>
              <a:gd name="T58" fmla="*/ 242 w 678"/>
              <a:gd name="T59" fmla="*/ 1278 h 1336"/>
              <a:gd name="T60" fmla="*/ 190 w 678"/>
              <a:gd name="T61" fmla="*/ 1321 h 1336"/>
              <a:gd name="T62" fmla="*/ 137 w 678"/>
              <a:gd name="T63" fmla="*/ 1317 h 1336"/>
              <a:gd name="T64" fmla="*/ 113 w 678"/>
              <a:gd name="T65" fmla="*/ 1272 h 1336"/>
              <a:gd name="T66" fmla="*/ 74 w 678"/>
              <a:gd name="T67" fmla="*/ 1240 h 1336"/>
              <a:gd name="T68" fmla="*/ 36 w 678"/>
              <a:gd name="T69" fmla="*/ 1204 h 1336"/>
              <a:gd name="T70" fmla="*/ 17 w 678"/>
              <a:gd name="T71" fmla="*/ 1146 h 1336"/>
              <a:gd name="T72" fmla="*/ 17 w 678"/>
              <a:gd name="T73" fmla="*/ 1099 h 1336"/>
              <a:gd name="T74" fmla="*/ 17 w 678"/>
              <a:gd name="T75" fmla="*/ 1036 h 1336"/>
              <a:gd name="T76" fmla="*/ 47 w 678"/>
              <a:gd name="T77" fmla="*/ 991 h 1336"/>
              <a:gd name="T78" fmla="*/ 92 w 678"/>
              <a:gd name="T79" fmla="*/ 955 h 1336"/>
              <a:gd name="T80" fmla="*/ 139 w 678"/>
              <a:gd name="T81" fmla="*/ 923 h 1336"/>
              <a:gd name="T82" fmla="*/ 182 w 678"/>
              <a:gd name="T83" fmla="*/ 884 h 1336"/>
              <a:gd name="T84" fmla="*/ 190 w 678"/>
              <a:gd name="T85" fmla="*/ 829 h 1336"/>
              <a:gd name="T86" fmla="*/ 201 w 678"/>
              <a:gd name="T87" fmla="*/ 771 h 1336"/>
              <a:gd name="T88" fmla="*/ 212 w 678"/>
              <a:gd name="T89" fmla="*/ 709 h 1336"/>
              <a:gd name="T90" fmla="*/ 229 w 678"/>
              <a:gd name="T91" fmla="*/ 662 h 1336"/>
              <a:gd name="T92" fmla="*/ 229 w 678"/>
              <a:gd name="T93" fmla="*/ 621 h 1336"/>
              <a:gd name="T94" fmla="*/ 271 w 678"/>
              <a:gd name="T95" fmla="*/ 580 h 1336"/>
              <a:gd name="T96" fmla="*/ 241 w 678"/>
              <a:gd name="T97" fmla="*/ 542 h 1336"/>
              <a:gd name="T98" fmla="*/ 196 w 678"/>
              <a:gd name="T99" fmla="*/ 505 h 1336"/>
              <a:gd name="T100" fmla="*/ 160 w 678"/>
              <a:gd name="T101" fmla="*/ 467 h 1336"/>
              <a:gd name="T102" fmla="*/ 166 w 678"/>
              <a:gd name="T103" fmla="*/ 411 h 1336"/>
              <a:gd name="T104" fmla="*/ 167 w 678"/>
              <a:gd name="T105" fmla="*/ 357 h 1336"/>
              <a:gd name="T106" fmla="*/ 169 w 678"/>
              <a:gd name="T107" fmla="*/ 293 h 1336"/>
              <a:gd name="T108" fmla="*/ 182 w 678"/>
              <a:gd name="T109" fmla="*/ 235 h 1336"/>
              <a:gd name="T110" fmla="*/ 224 w 678"/>
              <a:gd name="T111" fmla="*/ 186 h 1336"/>
              <a:gd name="T112" fmla="*/ 252 w 678"/>
              <a:gd name="T113" fmla="*/ 135 h 1336"/>
              <a:gd name="T114" fmla="*/ 286 w 678"/>
              <a:gd name="T115" fmla="*/ 117 h 1336"/>
              <a:gd name="T116" fmla="*/ 312 w 678"/>
              <a:gd name="T117" fmla="*/ 72 h 1336"/>
              <a:gd name="T118" fmla="*/ 357 w 678"/>
              <a:gd name="T119" fmla="*/ 47 h 1336"/>
              <a:gd name="T120" fmla="*/ 411 w 678"/>
              <a:gd name="T121" fmla="*/ 28 h 1336"/>
              <a:gd name="T122" fmla="*/ 454 w 678"/>
              <a:gd name="T123" fmla="*/ 2 h 1336"/>
              <a:gd name="T124" fmla="*/ 499 w 678"/>
              <a:gd name="T125" fmla="*/ 28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8" h="1336">
                <a:moveTo>
                  <a:pt x="511" y="38"/>
                </a:moveTo>
                <a:lnTo>
                  <a:pt x="512" y="38"/>
                </a:lnTo>
                <a:lnTo>
                  <a:pt x="514" y="40"/>
                </a:lnTo>
                <a:lnTo>
                  <a:pt x="514" y="42"/>
                </a:lnTo>
                <a:lnTo>
                  <a:pt x="514" y="44"/>
                </a:lnTo>
                <a:lnTo>
                  <a:pt x="514" y="45"/>
                </a:lnTo>
                <a:lnTo>
                  <a:pt x="514" y="49"/>
                </a:lnTo>
                <a:lnTo>
                  <a:pt x="520" y="53"/>
                </a:lnTo>
                <a:lnTo>
                  <a:pt x="522" y="57"/>
                </a:lnTo>
                <a:lnTo>
                  <a:pt x="527" y="64"/>
                </a:lnTo>
                <a:lnTo>
                  <a:pt x="529" y="68"/>
                </a:lnTo>
                <a:lnTo>
                  <a:pt x="533" y="72"/>
                </a:lnTo>
                <a:lnTo>
                  <a:pt x="535" y="75"/>
                </a:lnTo>
                <a:lnTo>
                  <a:pt x="541" y="81"/>
                </a:lnTo>
                <a:lnTo>
                  <a:pt x="544" y="85"/>
                </a:lnTo>
                <a:lnTo>
                  <a:pt x="544" y="87"/>
                </a:lnTo>
                <a:lnTo>
                  <a:pt x="546" y="87"/>
                </a:lnTo>
                <a:lnTo>
                  <a:pt x="546" y="89"/>
                </a:lnTo>
                <a:lnTo>
                  <a:pt x="552" y="94"/>
                </a:lnTo>
                <a:lnTo>
                  <a:pt x="558" y="100"/>
                </a:lnTo>
                <a:lnTo>
                  <a:pt x="559" y="102"/>
                </a:lnTo>
                <a:lnTo>
                  <a:pt x="563" y="105"/>
                </a:lnTo>
                <a:lnTo>
                  <a:pt x="561" y="105"/>
                </a:lnTo>
                <a:lnTo>
                  <a:pt x="561" y="107"/>
                </a:lnTo>
                <a:lnTo>
                  <a:pt x="559" y="109"/>
                </a:lnTo>
                <a:lnTo>
                  <a:pt x="559" y="111"/>
                </a:lnTo>
                <a:lnTo>
                  <a:pt x="558" y="111"/>
                </a:lnTo>
                <a:lnTo>
                  <a:pt x="558" y="113"/>
                </a:lnTo>
                <a:lnTo>
                  <a:pt x="556" y="113"/>
                </a:lnTo>
                <a:lnTo>
                  <a:pt x="556" y="115"/>
                </a:lnTo>
                <a:lnTo>
                  <a:pt x="554" y="117"/>
                </a:lnTo>
                <a:lnTo>
                  <a:pt x="552" y="117"/>
                </a:lnTo>
                <a:lnTo>
                  <a:pt x="552" y="119"/>
                </a:lnTo>
                <a:lnTo>
                  <a:pt x="550" y="119"/>
                </a:lnTo>
                <a:lnTo>
                  <a:pt x="550" y="120"/>
                </a:lnTo>
                <a:lnTo>
                  <a:pt x="548" y="122"/>
                </a:lnTo>
                <a:lnTo>
                  <a:pt x="546" y="124"/>
                </a:lnTo>
                <a:lnTo>
                  <a:pt x="544" y="126"/>
                </a:lnTo>
                <a:lnTo>
                  <a:pt x="544" y="128"/>
                </a:lnTo>
                <a:lnTo>
                  <a:pt x="542" y="128"/>
                </a:lnTo>
                <a:lnTo>
                  <a:pt x="541" y="130"/>
                </a:lnTo>
                <a:lnTo>
                  <a:pt x="541" y="132"/>
                </a:lnTo>
                <a:lnTo>
                  <a:pt x="539" y="134"/>
                </a:lnTo>
                <a:lnTo>
                  <a:pt x="539" y="135"/>
                </a:lnTo>
                <a:lnTo>
                  <a:pt x="539" y="137"/>
                </a:lnTo>
                <a:lnTo>
                  <a:pt x="537" y="137"/>
                </a:lnTo>
                <a:lnTo>
                  <a:pt x="537" y="139"/>
                </a:lnTo>
                <a:lnTo>
                  <a:pt x="535" y="141"/>
                </a:lnTo>
                <a:lnTo>
                  <a:pt x="535" y="141"/>
                </a:lnTo>
                <a:lnTo>
                  <a:pt x="535" y="143"/>
                </a:lnTo>
                <a:lnTo>
                  <a:pt x="533" y="143"/>
                </a:lnTo>
                <a:lnTo>
                  <a:pt x="533" y="145"/>
                </a:lnTo>
                <a:lnTo>
                  <a:pt x="531" y="147"/>
                </a:lnTo>
                <a:lnTo>
                  <a:pt x="531" y="149"/>
                </a:lnTo>
                <a:lnTo>
                  <a:pt x="529" y="150"/>
                </a:lnTo>
                <a:lnTo>
                  <a:pt x="529" y="152"/>
                </a:lnTo>
                <a:lnTo>
                  <a:pt x="527" y="154"/>
                </a:lnTo>
                <a:lnTo>
                  <a:pt x="527" y="156"/>
                </a:lnTo>
                <a:lnTo>
                  <a:pt x="526" y="158"/>
                </a:lnTo>
                <a:lnTo>
                  <a:pt x="526" y="160"/>
                </a:lnTo>
                <a:lnTo>
                  <a:pt x="524" y="162"/>
                </a:lnTo>
                <a:lnTo>
                  <a:pt x="524" y="164"/>
                </a:lnTo>
                <a:lnTo>
                  <a:pt x="522" y="165"/>
                </a:lnTo>
                <a:lnTo>
                  <a:pt x="522" y="167"/>
                </a:lnTo>
                <a:lnTo>
                  <a:pt x="520" y="169"/>
                </a:lnTo>
                <a:lnTo>
                  <a:pt x="520" y="171"/>
                </a:lnTo>
                <a:lnTo>
                  <a:pt x="518" y="173"/>
                </a:lnTo>
                <a:lnTo>
                  <a:pt x="518" y="175"/>
                </a:lnTo>
                <a:lnTo>
                  <a:pt x="516" y="177"/>
                </a:lnTo>
                <a:lnTo>
                  <a:pt x="516" y="179"/>
                </a:lnTo>
                <a:lnTo>
                  <a:pt x="516" y="180"/>
                </a:lnTo>
                <a:lnTo>
                  <a:pt x="514" y="182"/>
                </a:lnTo>
                <a:lnTo>
                  <a:pt x="514" y="184"/>
                </a:lnTo>
                <a:lnTo>
                  <a:pt x="514" y="184"/>
                </a:lnTo>
                <a:lnTo>
                  <a:pt x="514" y="186"/>
                </a:lnTo>
                <a:lnTo>
                  <a:pt x="514" y="186"/>
                </a:lnTo>
                <a:lnTo>
                  <a:pt x="512" y="188"/>
                </a:lnTo>
                <a:lnTo>
                  <a:pt x="512" y="190"/>
                </a:lnTo>
                <a:lnTo>
                  <a:pt x="511" y="192"/>
                </a:lnTo>
                <a:lnTo>
                  <a:pt x="511" y="194"/>
                </a:lnTo>
                <a:lnTo>
                  <a:pt x="509" y="195"/>
                </a:lnTo>
                <a:lnTo>
                  <a:pt x="509" y="197"/>
                </a:lnTo>
                <a:lnTo>
                  <a:pt x="507" y="199"/>
                </a:lnTo>
                <a:lnTo>
                  <a:pt x="507" y="201"/>
                </a:lnTo>
                <a:lnTo>
                  <a:pt x="505" y="203"/>
                </a:lnTo>
                <a:lnTo>
                  <a:pt x="505" y="205"/>
                </a:lnTo>
                <a:lnTo>
                  <a:pt x="503" y="207"/>
                </a:lnTo>
                <a:lnTo>
                  <a:pt x="503" y="209"/>
                </a:lnTo>
                <a:lnTo>
                  <a:pt x="501" y="210"/>
                </a:lnTo>
                <a:lnTo>
                  <a:pt x="501" y="212"/>
                </a:lnTo>
                <a:lnTo>
                  <a:pt x="499" y="214"/>
                </a:lnTo>
                <a:lnTo>
                  <a:pt x="499" y="216"/>
                </a:lnTo>
                <a:lnTo>
                  <a:pt x="501" y="218"/>
                </a:lnTo>
                <a:lnTo>
                  <a:pt x="503" y="218"/>
                </a:lnTo>
                <a:lnTo>
                  <a:pt x="505" y="220"/>
                </a:lnTo>
                <a:lnTo>
                  <a:pt x="507" y="220"/>
                </a:lnTo>
                <a:lnTo>
                  <a:pt x="509" y="222"/>
                </a:lnTo>
                <a:lnTo>
                  <a:pt x="511" y="222"/>
                </a:lnTo>
                <a:lnTo>
                  <a:pt x="512" y="222"/>
                </a:lnTo>
                <a:lnTo>
                  <a:pt x="512" y="224"/>
                </a:lnTo>
                <a:lnTo>
                  <a:pt x="514" y="224"/>
                </a:lnTo>
                <a:lnTo>
                  <a:pt x="514" y="224"/>
                </a:lnTo>
                <a:lnTo>
                  <a:pt x="516" y="225"/>
                </a:lnTo>
                <a:lnTo>
                  <a:pt x="518" y="225"/>
                </a:lnTo>
                <a:lnTo>
                  <a:pt x="520" y="227"/>
                </a:lnTo>
                <a:lnTo>
                  <a:pt x="522" y="227"/>
                </a:lnTo>
                <a:lnTo>
                  <a:pt x="524" y="229"/>
                </a:lnTo>
                <a:lnTo>
                  <a:pt x="526" y="229"/>
                </a:lnTo>
                <a:lnTo>
                  <a:pt x="527" y="231"/>
                </a:lnTo>
                <a:lnTo>
                  <a:pt x="529" y="231"/>
                </a:lnTo>
                <a:lnTo>
                  <a:pt x="531" y="231"/>
                </a:lnTo>
                <a:lnTo>
                  <a:pt x="533" y="231"/>
                </a:lnTo>
                <a:lnTo>
                  <a:pt x="535" y="233"/>
                </a:lnTo>
                <a:lnTo>
                  <a:pt x="537" y="233"/>
                </a:lnTo>
                <a:lnTo>
                  <a:pt x="539" y="235"/>
                </a:lnTo>
                <a:lnTo>
                  <a:pt x="541" y="235"/>
                </a:lnTo>
                <a:lnTo>
                  <a:pt x="541" y="237"/>
                </a:lnTo>
                <a:lnTo>
                  <a:pt x="542" y="237"/>
                </a:lnTo>
                <a:lnTo>
                  <a:pt x="542" y="239"/>
                </a:lnTo>
                <a:lnTo>
                  <a:pt x="544" y="239"/>
                </a:lnTo>
                <a:lnTo>
                  <a:pt x="544" y="240"/>
                </a:lnTo>
                <a:lnTo>
                  <a:pt x="546" y="240"/>
                </a:lnTo>
                <a:lnTo>
                  <a:pt x="546" y="242"/>
                </a:lnTo>
                <a:lnTo>
                  <a:pt x="548" y="244"/>
                </a:lnTo>
                <a:lnTo>
                  <a:pt x="550" y="246"/>
                </a:lnTo>
                <a:lnTo>
                  <a:pt x="552" y="250"/>
                </a:lnTo>
                <a:lnTo>
                  <a:pt x="554" y="252"/>
                </a:lnTo>
                <a:lnTo>
                  <a:pt x="556" y="254"/>
                </a:lnTo>
                <a:lnTo>
                  <a:pt x="556" y="255"/>
                </a:lnTo>
                <a:lnTo>
                  <a:pt x="558" y="255"/>
                </a:lnTo>
                <a:lnTo>
                  <a:pt x="558" y="257"/>
                </a:lnTo>
                <a:lnTo>
                  <a:pt x="559" y="259"/>
                </a:lnTo>
                <a:lnTo>
                  <a:pt x="561" y="259"/>
                </a:lnTo>
                <a:lnTo>
                  <a:pt x="561" y="261"/>
                </a:lnTo>
                <a:lnTo>
                  <a:pt x="563" y="261"/>
                </a:lnTo>
                <a:lnTo>
                  <a:pt x="563" y="261"/>
                </a:lnTo>
                <a:lnTo>
                  <a:pt x="565" y="261"/>
                </a:lnTo>
                <a:lnTo>
                  <a:pt x="565" y="263"/>
                </a:lnTo>
                <a:lnTo>
                  <a:pt x="565" y="265"/>
                </a:lnTo>
                <a:lnTo>
                  <a:pt x="565" y="267"/>
                </a:lnTo>
                <a:lnTo>
                  <a:pt x="565" y="269"/>
                </a:lnTo>
                <a:lnTo>
                  <a:pt x="567" y="270"/>
                </a:lnTo>
                <a:lnTo>
                  <a:pt x="567" y="272"/>
                </a:lnTo>
                <a:lnTo>
                  <a:pt x="569" y="274"/>
                </a:lnTo>
                <a:lnTo>
                  <a:pt x="569" y="274"/>
                </a:lnTo>
                <a:lnTo>
                  <a:pt x="571" y="276"/>
                </a:lnTo>
                <a:lnTo>
                  <a:pt x="571" y="278"/>
                </a:lnTo>
                <a:lnTo>
                  <a:pt x="573" y="280"/>
                </a:lnTo>
                <a:lnTo>
                  <a:pt x="573" y="282"/>
                </a:lnTo>
                <a:lnTo>
                  <a:pt x="573" y="284"/>
                </a:lnTo>
                <a:lnTo>
                  <a:pt x="574" y="285"/>
                </a:lnTo>
                <a:lnTo>
                  <a:pt x="574" y="287"/>
                </a:lnTo>
                <a:lnTo>
                  <a:pt x="576" y="289"/>
                </a:lnTo>
                <a:lnTo>
                  <a:pt x="576" y="291"/>
                </a:lnTo>
                <a:lnTo>
                  <a:pt x="578" y="293"/>
                </a:lnTo>
                <a:lnTo>
                  <a:pt x="578" y="295"/>
                </a:lnTo>
                <a:lnTo>
                  <a:pt x="580" y="295"/>
                </a:lnTo>
                <a:lnTo>
                  <a:pt x="582" y="295"/>
                </a:lnTo>
                <a:lnTo>
                  <a:pt x="584" y="297"/>
                </a:lnTo>
                <a:lnTo>
                  <a:pt x="586" y="297"/>
                </a:lnTo>
                <a:lnTo>
                  <a:pt x="588" y="297"/>
                </a:lnTo>
                <a:lnTo>
                  <a:pt x="589" y="297"/>
                </a:lnTo>
                <a:lnTo>
                  <a:pt x="589" y="299"/>
                </a:lnTo>
                <a:lnTo>
                  <a:pt x="591" y="299"/>
                </a:lnTo>
                <a:lnTo>
                  <a:pt x="593" y="299"/>
                </a:lnTo>
                <a:lnTo>
                  <a:pt x="595" y="299"/>
                </a:lnTo>
                <a:lnTo>
                  <a:pt x="597" y="300"/>
                </a:lnTo>
                <a:lnTo>
                  <a:pt x="599" y="300"/>
                </a:lnTo>
                <a:lnTo>
                  <a:pt x="601" y="300"/>
                </a:lnTo>
                <a:lnTo>
                  <a:pt x="601" y="302"/>
                </a:lnTo>
                <a:lnTo>
                  <a:pt x="603" y="302"/>
                </a:lnTo>
                <a:lnTo>
                  <a:pt x="603" y="304"/>
                </a:lnTo>
                <a:lnTo>
                  <a:pt x="603" y="306"/>
                </a:lnTo>
                <a:lnTo>
                  <a:pt x="604" y="308"/>
                </a:lnTo>
                <a:lnTo>
                  <a:pt x="604" y="310"/>
                </a:lnTo>
                <a:lnTo>
                  <a:pt x="604" y="312"/>
                </a:lnTo>
                <a:lnTo>
                  <a:pt x="604" y="314"/>
                </a:lnTo>
                <a:lnTo>
                  <a:pt x="604" y="315"/>
                </a:lnTo>
                <a:lnTo>
                  <a:pt x="604" y="317"/>
                </a:lnTo>
                <a:lnTo>
                  <a:pt x="604" y="319"/>
                </a:lnTo>
                <a:lnTo>
                  <a:pt x="604" y="319"/>
                </a:lnTo>
                <a:lnTo>
                  <a:pt x="604" y="321"/>
                </a:lnTo>
                <a:lnTo>
                  <a:pt x="604" y="323"/>
                </a:lnTo>
                <a:lnTo>
                  <a:pt x="604" y="325"/>
                </a:lnTo>
                <a:lnTo>
                  <a:pt x="603" y="325"/>
                </a:lnTo>
                <a:lnTo>
                  <a:pt x="603" y="327"/>
                </a:lnTo>
                <a:lnTo>
                  <a:pt x="603" y="329"/>
                </a:lnTo>
                <a:lnTo>
                  <a:pt x="604" y="330"/>
                </a:lnTo>
                <a:lnTo>
                  <a:pt x="604" y="332"/>
                </a:lnTo>
                <a:lnTo>
                  <a:pt x="604" y="334"/>
                </a:lnTo>
                <a:lnTo>
                  <a:pt x="606" y="336"/>
                </a:lnTo>
                <a:lnTo>
                  <a:pt x="606" y="338"/>
                </a:lnTo>
                <a:lnTo>
                  <a:pt x="606" y="340"/>
                </a:lnTo>
                <a:lnTo>
                  <a:pt x="608" y="340"/>
                </a:lnTo>
                <a:lnTo>
                  <a:pt x="608" y="342"/>
                </a:lnTo>
                <a:lnTo>
                  <a:pt x="608" y="344"/>
                </a:lnTo>
                <a:lnTo>
                  <a:pt x="610" y="344"/>
                </a:lnTo>
                <a:lnTo>
                  <a:pt x="610" y="345"/>
                </a:lnTo>
                <a:lnTo>
                  <a:pt x="610" y="345"/>
                </a:lnTo>
                <a:lnTo>
                  <a:pt x="612" y="345"/>
                </a:lnTo>
                <a:lnTo>
                  <a:pt x="614" y="345"/>
                </a:lnTo>
                <a:lnTo>
                  <a:pt x="616" y="345"/>
                </a:lnTo>
                <a:lnTo>
                  <a:pt x="616" y="344"/>
                </a:lnTo>
                <a:lnTo>
                  <a:pt x="618" y="344"/>
                </a:lnTo>
                <a:lnTo>
                  <a:pt x="619" y="344"/>
                </a:lnTo>
                <a:lnTo>
                  <a:pt x="621" y="342"/>
                </a:lnTo>
                <a:lnTo>
                  <a:pt x="621" y="340"/>
                </a:lnTo>
                <a:lnTo>
                  <a:pt x="623" y="340"/>
                </a:lnTo>
                <a:lnTo>
                  <a:pt x="625" y="340"/>
                </a:lnTo>
                <a:lnTo>
                  <a:pt x="627" y="340"/>
                </a:lnTo>
                <a:lnTo>
                  <a:pt x="629" y="340"/>
                </a:lnTo>
                <a:lnTo>
                  <a:pt x="631" y="340"/>
                </a:lnTo>
                <a:lnTo>
                  <a:pt x="633" y="340"/>
                </a:lnTo>
                <a:lnTo>
                  <a:pt x="634" y="340"/>
                </a:lnTo>
                <a:lnTo>
                  <a:pt x="634" y="342"/>
                </a:lnTo>
                <a:lnTo>
                  <a:pt x="636" y="342"/>
                </a:lnTo>
                <a:lnTo>
                  <a:pt x="636" y="344"/>
                </a:lnTo>
                <a:lnTo>
                  <a:pt x="638" y="344"/>
                </a:lnTo>
                <a:lnTo>
                  <a:pt x="638" y="345"/>
                </a:lnTo>
                <a:lnTo>
                  <a:pt x="640" y="345"/>
                </a:lnTo>
                <a:lnTo>
                  <a:pt x="640" y="347"/>
                </a:lnTo>
                <a:lnTo>
                  <a:pt x="642" y="347"/>
                </a:lnTo>
                <a:lnTo>
                  <a:pt x="642" y="349"/>
                </a:lnTo>
                <a:lnTo>
                  <a:pt x="644" y="351"/>
                </a:lnTo>
                <a:lnTo>
                  <a:pt x="646" y="353"/>
                </a:lnTo>
                <a:lnTo>
                  <a:pt x="646" y="355"/>
                </a:lnTo>
                <a:lnTo>
                  <a:pt x="648" y="357"/>
                </a:lnTo>
                <a:lnTo>
                  <a:pt x="648" y="359"/>
                </a:lnTo>
                <a:lnTo>
                  <a:pt x="649" y="359"/>
                </a:lnTo>
                <a:lnTo>
                  <a:pt x="649" y="360"/>
                </a:lnTo>
                <a:lnTo>
                  <a:pt x="649" y="362"/>
                </a:lnTo>
                <a:lnTo>
                  <a:pt x="651" y="364"/>
                </a:lnTo>
                <a:lnTo>
                  <a:pt x="651" y="364"/>
                </a:lnTo>
                <a:lnTo>
                  <a:pt x="651" y="366"/>
                </a:lnTo>
                <a:lnTo>
                  <a:pt x="653" y="366"/>
                </a:lnTo>
                <a:lnTo>
                  <a:pt x="653" y="368"/>
                </a:lnTo>
                <a:lnTo>
                  <a:pt x="653" y="370"/>
                </a:lnTo>
                <a:lnTo>
                  <a:pt x="653" y="372"/>
                </a:lnTo>
                <a:lnTo>
                  <a:pt x="655" y="372"/>
                </a:lnTo>
                <a:lnTo>
                  <a:pt x="655" y="374"/>
                </a:lnTo>
                <a:lnTo>
                  <a:pt x="657" y="374"/>
                </a:lnTo>
                <a:lnTo>
                  <a:pt x="657" y="375"/>
                </a:lnTo>
                <a:lnTo>
                  <a:pt x="657" y="375"/>
                </a:lnTo>
                <a:lnTo>
                  <a:pt x="659" y="377"/>
                </a:lnTo>
                <a:lnTo>
                  <a:pt x="661" y="379"/>
                </a:lnTo>
                <a:lnTo>
                  <a:pt x="661" y="381"/>
                </a:lnTo>
                <a:lnTo>
                  <a:pt x="663" y="383"/>
                </a:lnTo>
                <a:lnTo>
                  <a:pt x="664" y="383"/>
                </a:lnTo>
                <a:lnTo>
                  <a:pt x="666" y="383"/>
                </a:lnTo>
                <a:lnTo>
                  <a:pt x="668" y="383"/>
                </a:lnTo>
                <a:lnTo>
                  <a:pt x="670" y="383"/>
                </a:lnTo>
                <a:lnTo>
                  <a:pt x="670" y="381"/>
                </a:lnTo>
                <a:lnTo>
                  <a:pt x="672" y="381"/>
                </a:lnTo>
                <a:lnTo>
                  <a:pt x="674" y="381"/>
                </a:lnTo>
                <a:lnTo>
                  <a:pt x="676" y="379"/>
                </a:lnTo>
                <a:lnTo>
                  <a:pt x="676" y="381"/>
                </a:lnTo>
                <a:lnTo>
                  <a:pt x="676" y="383"/>
                </a:lnTo>
                <a:lnTo>
                  <a:pt x="678" y="383"/>
                </a:lnTo>
                <a:lnTo>
                  <a:pt x="678" y="385"/>
                </a:lnTo>
                <a:lnTo>
                  <a:pt x="678" y="387"/>
                </a:lnTo>
                <a:lnTo>
                  <a:pt x="676" y="389"/>
                </a:lnTo>
                <a:lnTo>
                  <a:pt x="676" y="390"/>
                </a:lnTo>
                <a:lnTo>
                  <a:pt x="676" y="392"/>
                </a:lnTo>
                <a:lnTo>
                  <a:pt x="676" y="394"/>
                </a:lnTo>
                <a:lnTo>
                  <a:pt x="674" y="396"/>
                </a:lnTo>
                <a:lnTo>
                  <a:pt x="674" y="398"/>
                </a:lnTo>
                <a:lnTo>
                  <a:pt x="674" y="400"/>
                </a:lnTo>
                <a:lnTo>
                  <a:pt x="674" y="402"/>
                </a:lnTo>
                <a:lnTo>
                  <a:pt x="672" y="402"/>
                </a:lnTo>
                <a:lnTo>
                  <a:pt x="672" y="404"/>
                </a:lnTo>
                <a:lnTo>
                  <a:pt x="670" y="404"/>
                </a:lnTo>
                <a:lnTo>
                  <a:pt x="670" y="405"/>
                </a:lnTo>
                <a:lnTo>
                  <a:pt x="668" y="407"/>
                </a:lnTo>
                <a:lnTo>
                  <a:pt x="668" y="409"/>
                </a:lnTo>
                <a:lnTo>
                  <a:pt x="666" y="409"/>
                </a:lnTo>
                <a:lnTo>
                  <a:pt x="666" y="411"/>
                </a:lnTo>
                <a:lnTo>
                  <a:pt x="666" y="413"/>
                </a:lnTo>
                <a:lnTo>
                  <a:pt x="666" y="415"/>
                </a:lnTo>
                <a:lnTo>
                  <a:pt x="663" y="415"/>
                </a:lnTo>
                <a:lnTo>
                  <a:pt x="663" y="417"/>
                </a:lnTo>
                <a:lnTo>
                  <a:pt x="657" y="420"/>
                </a:lnTo>
                <a:lnTo>
                  <a:pt x="653" y="424"/>
                </a:lnTo>
                <a:lnTo>
                  <a:pt x="646" y="428"/>
                </a:lnTo>
                <a:lnTo>
                  <a:pt x="642" y="432"/>
                </a:lnTo>
                <a:lnTo>
                  <a:pt x="640" y="434"/>
                </a:lnTo>
                <a:lnTo>
                  <a:pt x="638" y="435"/>
                </a:lnTo>
                <a:lnTo>
                  <a:pt x="636" y="435"/>
                </a:lnTo>
                <a:lnTo>
                  <a:pt x="634" y="435"/>
                </a:lnTo>
                <a:lnTo>
                  <a:pt x="634" y="437"/>
                </a:lnTo>
                <a:lnTo>
                  <a:pt x="633" y="437"/>
                </a:lnTo>
                <a:lnTo>
                  <a:pt x="633" y="439"/>
                </a:lnTo>
                <a:lnTo>
                  <a:pt x="631" y="439"/>
                </a:lnTo>
                <a:lnTo>
                  <a:pt x="629" y="441"/>
                </a:lnTo>
                <a:lnTo>
                  <a:pt x="627" y="441"/>
                </a:lnTo>
                <a:lnTo>
                  <a:pt x="625" y="441"/>
                </a:lnTo>
                <a:lnTo>
                  <a:pt x="625" y="443"/>
                </a:lnTo>
                <a:lnTo>
                  <a:pt x="623" y="443"/>
                </a:lnTo>
                <a:lnTo>
                  <a:pt x="621" y="443"/>
                </a:lnTo>
                <a:lnTo>
                  <a:pt x="621" y="445"/>
                </a:lnTo>
                <a:lnTo>
                  <a:pt x="619" y="445"/>
                </a:lnTo>
                <a:lnTo>
                  <a:pt x="618" y="445"/>
                </a:lnTo>
                <a:lnTo>
                  <a:pt x="616" y="447"/>
                </a:lnTo>
                <a:lnTo>
                  <a:pt x="614" y="447"/>
                </a:lnTo>
                <a:lnTo>
                  <a:pt x="614" y="449"/>
                </a:lnTo>
                <a:lnTo>
                  <a:pt x="612" y="449"/>
                </a:lnTo>
                <a:lnTo>
                  <a:pt x="612" y="450"/>
                </a:lnTo>
                <a:lnTo>
                  <a:pt x="610" y="449"/>
                </a:lnTo>
                <a:lnTo>
                  <a:pt x="610" y="450"/>
                </a:lnTo>
                <a:lnTo>
                  <a:pt x="610" y="452"/>
                </a:lnTo>
                <a:lnTo>
                  <a:pt x="608" y="452"/>
                </a:lnTo>
                <a:lnTo>
                  <a:pt x="608" y="454"/>
                </a:lnTo>
                <a:lnTo>
                  <a:pt x="606" y="454"/>
                </a:lnTo>
                <a:lnTo>
                  <a:pt x="604" y="454"/>
                </a:lnTo>
                <a:lnTo>
                  <a:pt x="603" y="456"/>
                </a:lnTo>
                <a:lnTo>
                  <a:pt x="601" y="458"/>
                </a:lnTo>
                <a:lnTo>
                  <a:pt x="599" y="460"/>
                </a:lnTo>
                <a:lnTo>
                  <a:pt x="597" y="460"/>
                </a:lnTo>
                <a:lnTo>
                  <a:pt x="597" y="462"/>
                </a:lnTo>
                <a:lnTo>
                  <a:pt x="595" y="462"/>
                </a:lnTo>
                <a:lnTo>
                  <a:pt x="593" y="464"/>
                </a:lnTo>
                <a:lnTo>
                  <a:pt x="591" y="465"/>
                </a:lnTo>
                <a:lnTo>
                  <a:pt x="589" y="467"/>
                </a:lnTo>
                <a:lnTo>
                  <a:pt x="588" y="467"/>
                </a:lnTo>
                <a:lnTo>
                  <a:pt x="588" y="469"/>
                </a:lnTo>
                <a:lnTo>
                  <a:pt x="586" y="471"/>
                </a:lnTo>
                <a:lnTo>
                  <a:pt x="584" y="471"/>
                </a:lnTo>
                <a:lnTo>
                  <a:pt x="584" y="473"/>
                </a:lnTo>
                <a:lnTo>
                  <a:pt x="582" y="473"/>
                </a:lnTo>
                <a:lnTo>
                  <a:pt x="582" y="475"/>
                </a:lnTo>
                <a:lnTo>
                  <a:pt x="580" y="475"/>
                </a:lnTo>
                <a:lnTo>
                  <a:pt x="578" y="475"/>
                </a:lnTo>
                <a:lnTo>
                  <a:pt x="578" y="477"/>
                </a:lnTo>
                <a:lnTo>
                  <a:pt x="576" y="477"/>
                </a:lnTo>
                <a:lnTo>
                  <a:pt x="574" y="479"/>
                </a:lnTo>
                <a:lnTo>
                  <a:pt x="574" y="480"/>
                </a:lnTo>
                <a:lnTo>
                  <a:pt x="576" y="480"/>
                </a:lnTo>
                <a:lnTo>
                  <a:pt x="576" y="482"/>
                </a:lnTo>
                <a:lnTo>
                  <a:pt x="576" y="484"/>
                </a:lnTo>
                <a:lnTo>
                  <a:pt x="576" y="486"/>
                </a:lnTo>
                <a:lnTo>
                  <a:pt x="576" y="488"/>
                </a:lnTo>
                <a:lnTo>
                  <a:pt x="578" y="490"/>
                </a:lnTo>
                <a:lnTo>
                  <a:pt x="578" y="492"/>
                </a:lnTo>
                <a:lnTo>
                  <a:pt x="580" y="494"/>
                </a:lnTo>
                <a:lnTo>
                  <a:pt x="582" y="494"/>
                </a:lnTo>
                <a:lnTo>
                  <a:pt x="584" y="496"/>
                </a:lnTo>
                <a:lnTo>
                  <a:pt x="586" y="496"/>
                </a:lnTo>
                <a:lnTo>
                  <a:pt x="586" y="497"/>
                </a:lnTo>
                <a:lnTo>
                  <a:pt x="586" y="499"/>
                </a:lnTo>
                <a:lnTo>
                  <a:pt x="586" y="499"/>
                </a:lnTo>
                <a:lnTo>
                  <a:pt x="584" y="499"/>
                </a:lnTo>
                <a:lnTo>
                  <a:pt x="584" y="501"/>
                </a:lnTo>
                <a:lnTo>
                  <a:pt x="584" y="503"/>
                </a:lnTo>
                <a:lnTo>
                  <a:pt x="584" y="505"/>
                </a:lnTo>
                <a:lnTo>
                  <a:pt x="584" y="507"/>
                </a:lnTo>
                <a:lnTo>
                  <a:pt x="586" y="507"/>
                </a:lnTo>
                <a:lnTo>
                  <a:pt x="586" y="509"/>
                </a:lnTo>
                <a:lnTo>
                  <a:pt x="586" y="511"/>
                </a:lnTo>
                <a:lnTo>
                  <a:pt x="586" y="512"/>
                </a:lnTo>
                <a:lnTo>
                  <a:pt x="586" y="514"/>
                </a:lnTo>
                <a:lnTo>
                  <a:pt x="586" y="516"/>
                </a:lnTo>
                <a:lnTo>
                  <a:pt x="586" y="518"/>
                </a:lnTo>
                <a:lnTo>
                  <a:pt x="586" y="520"/>
                </a:lnTo>
                <a:lnTo>
                  <a:pt x="584" y="520"/>
                </a:lnTo>
                <a:lnTo>
                  <a:pt x="584" y="522"/>
                </a:lnTo>
                <a:lnTo>
                  <a:pt x="584" y="524"/>
                </a:lnTo>
                <a:lnTo>
                  <a:pt x="584" y="526"/>
                </a:lnTo>
                <a:lnTo>
                  <a:pt x="584" y="527"/>
                </a:lnTo>
                <a:lnTo>
                  <a:pt x="584" y="529"/>
                </a:lnTo>
                <a:lnTo>
                  <a:pt x="586" y="531"/>
                </a:lnTo>
                <a:lnTo>
                  <a:pt x="586" y="533"/>
                </a:lnTo>
                <a:lnTo>
                  <a:pt x="588" y="535"/>
                </a:lnTo>
                <a:lnTo>
                  <a:pt x="589" y="537"/>
                </a:lnTo>
                <a:lnTo>
                  <a:pt x="589" y="539"/>
                </a:lnTo>
                <a:lnTo>
                  <a:pt x="591" y="541"/>
                </a:lnTo>
                <a:lnTo>
                  <a:pt x="593" y="542"/>
                </a:lnTo>
                <a:lnTo>
                  <a:pt x="591" y="542"/>
                </a:lnTo>
                <a:lnTo>
                  <a:pt x="593" y="544"/>
                </a:lnTo>
                <a:lnTo>
                  <a:pt x="593" y="546"/>
                </a:lnTo>
                <a:lnTo>
                  <a:pt x="593" y="548"/>
                </a:lnTo>
                <a:lnTo>
                  <a:pt x="593" y="550"/>
                </a:lnTo>
                <a:lnTo>
                  <a:pt x="595" y="552"/>
                </a:lnTo>
                <a:lnTo>
                  <a:pt x="597" y="554"/>
                </a:lnTo>
                <a:lnTo>
                  <a:pt x="599" y="556"/>
                </a:lnTo>
                <a:lnTo>
                  <a:pt x="599" y="557"/>
                </a:lnTo>
                <a:lnTo>
                  <a:pt x="597" y="559"/>
                </a:lnTo>
                <a:lnTo>
                  <a:pt x="597" y="561"/>
                </a:lnTo>
                <a:lnTo>
                  <a:pt x="597" y="563"/>
                </a:lnTo>
                <a:lnTo>
                  <a:pt x="599" y="563"/>
                </a:lnTo>
                <a:lnTo>
                  <a:pt x="597" y="565"/>
                </a:lnTo>
                <a:lnTo>
                  <a:pt x="597" y="567"/>
                </a:lnTo>
                <a:lnTo>
                  <a:pt x="599" y="569"/>
                </a:lnTo>
                <a:lnTo>
                  <a:pt x="599" y="571"/>
                </a:lnTo>
                <a:lnTo>
                  <a:pt x="601" y="572"/>
                </a:lnTo>
                <a:lnTo>
                  <a:pt x="601" y="574"/>
                </a:lnTo>
                <a:lnTo>
                  <a:pt x="601" y="576"/>
                </a:lnTo>
                <a:lnTo>
                  <a:pt x="601" y="578"/>
                </a:lnTo>
                <a:lnTo>
                  <a:pt x="603" y="580"/>
                </a:lnTo>
                <a:lnTo>
                  <a:pt x="603" y="582"/>
                </a:lnTo>
                <a:lnTo>
                  <a:pt x="604" y="582"/>
                </a:lnTo>
                <a:lnTo>
                  <a:pt x="606" y="584"/>
                </a:lnTo>
                <a:lnTo>
                  <a:pt x="606" y="586"/>
                </a:lnTo>
                <a:lnTo>
                  <a:pt x="608" y="587"/>
                </a:lnTo>
                <a:lnTo>
                  <a:pt x="608" y="587"/>
                </a:lnTo>
                <a:lnTo>
                  <a:pt x="608" y="589"/>
                </a:lnTo>
                <a:lnTo>
                  <a:pt x="610" y="589"/>
                </a:lnTo>
                <a:lnTo>
                  <a:pt x="610" y="589"/>
                </a:lnTo>
                <a:lnTo>
                  <a:pt x="612" y="591"/>
                </a:lnTo>
                <a:lnTo>
                  <a:pt x="612" y="593"/>
                </a:lnTo>
                <a:lnTo>
                  <a:pt x="614" y="593"/>
                </a:lnTo>
                <a:lnTo>
                  <a:pt x="614" y="595"/>
                </a:lnTo>
                <a:lnTo>
                  <a:pt x="616" y="595"/>
                </a:lnTo>
                <a:lnTo>
                  <a:pt x="618" y="597"/>
                </a:lnTo>
                <a:lnTo>
                  <a:pt x="618" y="599"/>
                </a:lnTo>
                <a:lnTo>
                  <a:pt x="619" y="599"/>
                </a:lnTo>
                <a:lnTo>
                  <a:pt x="619" y="601"/>
                </a:lnTo>
                <a:lnTo>
                  <a:pt x="621" y="602"/>
                </a:lnTo>
                <a:lnTo>
                  <a:pt x="621" y="604"/>
                </a:lnTo>
                <a:lnTo>
                  <a:pt x="623" y="606"/>
                </a:lnTo>
                <a:lnTo>
                  <a:pt x="621" y="608"/>
                </a:lnTo>
                <a:lnTo>
                  <a:pt x="623" y="608"/>
                </a:lnTo>
                <a:lnTo>
                  <a:pt x="623" y="610"/>
                </a:lnTo>
                <a:lnTo>
                  <a:pt x="623" y="612"/>
                </a:lnTo>
                <a:lnTo>
                  <a:pt x="623" y="614"/>
                </a:lnTo>
                <a:lnTo>
                  <a:pt x="623" y="616"/>
                </a:lnTo>
                <a:lnTo>
                  <a:pt x="625" y="617"/>
                </a:lnTo>
                <a:lnTo>
                  <a:pt x="625" y="619"/>
                </a:lnTo>
                <a:lnTo>
                  <a:pt x="627" y="621"/>
                </a:lnTo>
                <a:lnTo>
                  <a:pt x="629" y="621"/>
                </a:lnTo>
                <a:lnTo>
                  <a:pt x="629" y="623"/>
                </a:lnTo>
                <a:lnTo>
                  <a:pt x="631" y="623"/>
                </a:lnTo>
                <a:lnTo>
                  <a:pt x="633" y="625"/>
                </a:lnTo>
                <a:lnTo>
                  <a:pt x="634" y="625"/>
                </a:lnTo>
                <a:lnTo>
                  <a:pt x="636" y="627"/>
                </a:lnTo>
                <a:lnTo>
                  <a:pt x="638" y="627"/>
                </a:lnTo>
                <a:lnTo>
                  <a:pt x="640" y="629"/>
                </a:lnTo>
                <a:lnTo>
                  <a:pt x="640" y="631"/>
                </a:lnTo>
                <a:lnTo>
                  <a:pt x="640" y="632"/>
                </a:lnTo>
                <a:lnTo>
                  <a:pt x="642" y="632"/>
                </a:lnTo>
                <a:lnTo>
                  <a:pt x="644" y="632"/>
                </a:lnTo>
                <a:lnTo>
                  <a:pt x="646" y="632"/>
                </a:lnTo>
                <a:lnTo>
                  <a:pt x="648" y="632"/>
                </a:lnTo>
                <a:lnTo>
                  <a:pt x="649" y="632"/>
                </a:lnTo>
                <a:lnTo>
                  <a:pt x="649" y="634"/>
                </a:lnTo>
                <a:lnTo>
                  <a:pt x="651" y="634"/>
                </a:lnTo>
                <a:lnTo>
                  <a:pt x="649" y="636"/>
                </a:lnTo>
                <a:lnTo>
                  <a:pt x="649" y="638"/>
                </a:lnTo>
                <a:lnTo>
                  <a:pt x="649" y="640"/>
                </a:lnTo>
                <a:lnTo>
                  <a:pt x="648" y="642"/>
                </a:lnTo>
                <a:lnTo>
                  <a:pt x="648" y="644"/>
                </a:lnTo>
                <a:lnTo>
                  <a:pt x="649" y="646"/>
                </a:lnTo>
                <a:lnTo>
                  <a:pt x="649" y="647"/>
                </a:lnTo>
                <a:lnTo>
                  <a:pt x="651" y="649"/>
                </a:lnTo>
                <a:lnTo>
                  <a:pt x="651" y="651"/>
                </a:lnTo>
                <a:lnTo>
                  <a:pt x="653" y="651"/>
                </a:lnTo>
                <a:lnTo>
                  <a:pt x="653" y="653"/>
                </a:lnTo>
                <a:lnTo>
                  <a:pt x="655" y="655"/>
                </a:lnTo>
                <a:lnTo>
                  <a:pt x="657" y="657"/>
                </a:lnTo>
                <a:lnTo>
                  <a:pt x="657" y="659"/>
                </a:lnTo>
                <a:lnTo>
                  <a:pt x="657" y="659"/>
                </a:lnTo>
                <a:lnTo>
                  <a:pt x="657" y="661"/>
                </a:lnTo>
                <a:lnTo>
                  <a:pt x="659" y="661"/>
                </a:lnTo>
                <a:lnTo>
                  <a:pt x="659" y="662"/>
                </a:lnTo>
                <a:lnTo>
                  <a:pt x="661" y="664"/>
                </a:lnTo>
                <a:lnTo>
                  <a:pt x="663" y="666"/>
                </a:lnTo>
                <a:lnTo>
                  <a:pt x="663" y="668"/>
                </a:lnTo>
                <a:lnTo>
                  <a:pt x="664" y="670"/>
                </a:lnTo>
                <a:lnTo>
                  <a:pt x="666" y="672"/>
                </a:lnTo>
                <a:lnTo>
                  <a:pt x="666" y="674"/>
                </a:lnTo>
                <a:lnTo>
                  <a:pt x="668" y="674"/>
                </a:lnTo>
                <a:lnTo>
                  <a:pt x="668" y="676"/>
                </a:lnTo>
                <a:lnTo>
                  <a:pt x="670" y="676"/>
                </a:lnTo>
                <a:lnTo>
                  <a:pt x="670" y="677"/>
                </a:lnTo>
                <a:lnTo>
                  <a:pt x="672" y="677"/>
                </a:lnTo>
                <a:lnTo>
                  <a:pt x="672" y="677"/>
                </a:lnTo>
                <a:lnTo>
                  <a:pt x="674" y="677"/>
                </a:lnTo>
                <a:lnTo>
                  <a:pt x="676" y="679"/>
                </a:lnTo>
                <a:lnTo>
                  <a:pt x="676" y="681"/>
                </a:lnTo>
                <a:lnTo>
                  <a:pt x="678" y="681"/>
                </a:lnTo>
                <a:lnTo>
                  <a:pt x="676" y="681"/>
                </a:lnTo>
                <a:lnTo>
                  <a:pt x="676" y="683"/>
                </a:lnTo>
                <a:lnTo>
                  <a:pt x="674" y="685"/>
                </a:lnTo>
                <a:lnTo>
                  <a:pt x="674" y="687"/>
                </a:lnTo>
                <a:lnTo>
                  <a:pt x="674" y="689"/>
                </a:lnTo>
                <a:lnTo>
                  <a:pt x="672" y="691"/>
                </a:lnTo>
                <a:lnTo>
                  <a:pt x="670" y="692"/>
                </a:lnTo>
                <a:lnTo>
                  <a:pt x="668" y="692"/>
                </a:lnTo>
                <a:lnTo>
                  <a:pt x="668" y="694"/>
                </a:lnTo>
                <a:lnTo>
                  <a:pt x="666" y="694"/>
                </a:lnTo>
                <a:lnTo>
                  <a:pt x="664" y="694"/>
                </a:lnTo>
                <a:lnTo>
                  <a:pt x="664" y="696"/>
                </a:lnTo>
                <a:lnTo>
                  <a:pt x="664" y="698"/>
                </a:lnTo>
                <a:lnTo>
                  <a:pt x="663" y="698"/>
                </a:lnTo>
                <a:lnTo>
                  <a:pt x="659" y="698"/>
                </a:lnTo>
                <a:lnTo>
                  <a:pt x="657" y="700"/>
                </a:lnTo>
                <a:lnTo>
                  <a:pt x="657" y="702"/>
                </a:lnTo>
                <a:lnTo>
                  <a:pt x="657" y="704"/>
                </a:lnTo>
                <a:lnTo>
                  <a:pt x="655" y="706"/>
                </a:lnTo>
                <a:lnTo>
                  <a:pt x="653" y="706"/>
                </a:lnTo>
                <a:lnTo>
                  <a:pt x="653" y="707"/>
                </a:lnTo>
                <a:lnTo>
                  <a:pt x="653" y="709"/>
                </a:lnTo>
                <a:lnTo>
                  <a:pt x="653" y="711"/>
                </a:lnTo>
                <a:lnTo>
                  <a:pt x="653" y="713"/>
                </a:lnTo>
                <a:lnTo>
                  <a:pt x="655" y="715"/>
                </a:lnTo>
                <a:lnTo>
                  <a:pt x="655" y="717"/>
                </a:lnTo>
                <a:lnTo>
                  <a:pt x="655" y="719"/>
                </a:lnTo>
                <a:lnTo>
                  <a:pt x="655" y="721"/>
                </a:lnTo>
                <a:lnTo>
                  <a:pt x="655" y="722"/>
                </a:lnTo>
                <a:lnTo>
                  <a:pt x="655" y="722"/>
                </a:lnTo>
                <a:lnTo>
                  <a:pt x="655" y="724"/>
                </a:lnTo>
                <a:lnTo>
                  <a:pt x="655" y="726"/>
                </a:lnTo>
                <a:lnTo>
                  <a:pt x="657" y="726"/>
                </a:lnTo>
                <a:lnTo>
                  <a:pt x="657" y="728"/>
                </a:lnTo>
                <a:lnTo>
                  <a:pt x="657" y="730"/>
                </a:lnTo>
                <a:lnTo>
                  <a:pt x="655" y="732"/>
                </a:lnTo>
                <a:lnTo>
                  <a:pt x="653" y="732"/>
                </a:lnTo>
                <a:lnTo>
                  <a:pt x="651" y="732"/>
                </a:lnTo>
                <a:lnTo>
                  <a:pt x="649" y="732"/>
                </a:lnTo>
                <a:lnTo>
                  <a:pt x="648" y="732"/>
                </a:lnTo>
                <a:lnTo>
                  <a:pt x="646" y="732"/>
                </a:lnTo>
                <a:lnTo>
                  <a:pt x="646" y="734"/>
                </a:lnTo>
                <a:lnTo>
                  <a:pt x="644" y="736"/>
                </a:lnTo>
                <a:lnTo>
                  <a:pt x="644" y="737"/>
                </a:lnTo>
                <a:lnTo>
                  <a:pt x="644" y="739"/>
                </a:lnTo>
                <a:lnTo>
                  <a:pt x="644" y="741"/>
                </a:lnTo>
                <a:lnTo>
                  <a:pt x="644" y="743"/>
                </a:lnTo>
                <a:lnTo>
                  <a:pt x="642" y="745"/>
                </a:lnTo>
                <a:lnTo>
                  <a:pt x="642" y="747"/>
                </a:lnTo>
                <a:lnTo>
                  <a:pt x="640" y="747"/>
                </a:lnTo>
                <a:lnTo>
                  <a:pt x="640" y="749"/>
                </a:lnTo>
                <a:lnTo>
                  <a:pt x="640" y="751"/>
                </a:lnTo>
                <a:lnTo>
                  <a:pt x="638" y="751"/>
                </a:lnTo>
                <a:lnTo>
                  <a:pt x="638" y="752"/>
                </a:lnTo>
                <a:lnTo>
                  <a:pt x="638" y="754"/>
                </a:lnTo>
                <a:lnTo>
                  <a:pt x="638" y="756"/>
                </a:lnTo>
                <a:lnTo>
                  <a:pt x="636" y="756"/>
                </a:lnTo>
                <a:lnTo>
                  <a:pt x="636" y="758"/>
                </a:lnTo>
                <a:lnTo>
                  <a:pt x="634" y="758"/>
                </a:lnTo>
                <a:lnTo>
                  <a:pt x="634" y="760"/>
                </a:lnTo>
                <a:lnTo>
                  <a:pt x="633" y="762"/>
                </a:lnTo>
                <a:lnTo>
                  <a:pt x="633" y="764"/>
                </a:lnTo>
                <a:lnTo>
                  <a:pt x="631" y="764"/>
                </a:lnTo>
                <a:lnTo>
                  <a:pt x="631" y="766"/>
                </a:lnTo>
                <a:lnTo>
                  <a:pt x="629" y="767"/>
                </a:lnTo>
                <a:lnTo>
                  <a:pt x="629" y="767"/>
                </a:lnTo>
                <a:lnTo>
                  <a:pt x="629" y="769"/>
                </a:lnTo>
                <a:lnTo>
                  <a:pt x="629" y="771"/>
                </a:lnTo>
                <a:lnTo>
                  <a:pt x="631" y="773"/>
                </a:lnTo>
                <a:lnTo>
                  <a:pt x="631" y="775"/>
                </a:lnTo>
                <a:lnTo>
                  <a:pt x="629" y="777"/>
                </a:lnTo>
                <a:lnTo>
                  <a:pt x="629" y="779"/>
                </a:lnTo>
                <a:lnTo>
                  <a:pt x="627" y="779"/>
                </a:lnTo>
                <a:lnTo>
                  <a:pt x="627" y="781"/>
                </a:lnTo>
                <a:lnTo>
                  <a:pt x="627" y="782"/>
                </a:lnTo>
                <a:lnTo>
                  <a:pt x="627" y="784"/>
                </a:lnTo>
                <a:lnTo>
                  <a:pt x="627" y="786"/>
                </a:lnTo>
                <a:lnTo>
                  <a:pt x="627" y="788"/>
                </a:lnTo>
                <a:lnTo>
                  <a:pt x="627" y="790"/>
                </a:lnTo>
                <a:lnTo>
                  <a:pt x="627" y="792"/>
                </a:lnTo>
                <a:lnTo>
                  <a:pt x="629" y="794"/>
                </a:lnTo>
                <a:lnTo>
                  <a:pt x="629" y="796"/>
                </a:lnTo>
                <a:lnTo>
                  <a:pt x="629" y="797"/>
                </a:lnTo>
                <a:lnTo>
                  <a:pt x="629" y="799"/>
                </a:lnTo>
                <a:lnTo>
                  <a:pt x="629" y="801"/>
                </a:lnTo>
                <a:lnTo>
                  <a:pt x="631" y="803"/>
                </a:lnTo>
                <a:lnTo>
                  <a:pt x="629" y="803"/>
                </a:lnTo>
                <a:lnTo>
                  <a:pt x="629" y="805"/>
                </a:lnTo>
                <a:lnTo>
                  <a:pt x="629" y="807"/>
                </a:lnTo>
                <a:lnTo>
                  <a:pt x="629" y="809"/>
                </a:lnTo>
                <a:lnTo>
                  <a:pt x="627" y="811"/>
                </a:lnTo>
                <a:lnTo>
                  <a:pt x="627" y="811"/>
                </a:lnTo>
                <a:lnTo>
                  <a:pt x="627" y="812"/>
                </a:lnTo>
                <a:lnTo>
                  <a:pt x="627" y="814"/>
                </a:lnTo>
                <a:lnTo>
                  <a:pt x="627" y="816"/>
                </a:lnTo>
                <a:lnTo>
                  <a:pt x="627" y="818"/>
                </a:lnTo>
                <a:lnTo>
                  <a:pt x="625" y="820"/>
                </a:lnTo>
                <a:lnTo>
                  <a:pt x="625" y="822"/>
                </a:lnTo>
                <a:lnTo>
                  <a:pt x="625" y="824"/>
                </a:lnTo>
                <a:lnTo>
                  <a:pt x="625" y="826"/>
                </a:lnTo>
                <a:lnTo>
                  <a:pt x="625" y="827"/>
                </a:lnTo>
                <a:lnTo>
                  <a:pt x="623" y="827"/>
                </a:lnTo>
                <a:lnTo>
                  <a:pt x="623" y="829"/>
                </a:lnTo>
                <a:lnTo>
                  <a:pt x="623" y="831"/>
                </a:lnTo>
                <a:lnTo>
                  <a:pt x="623" y="833"/>
                </a:lnTo>
                <a:lnTo>
                  <a:pt x="623" y="835"/>
                </a:lnTo>
                <a:lnTo>
                  <a:pt x="623" y="837"/>
                </a:lnTo>
                <a:lnTo>
                  <a:pt x="621" y="839"/>
                </a:lnTo>
                <a:lnTo>
                  <a:pt x="621" y="841"/>
                </a:lnTo>
                <a:lnTo>
                  <a:pt x="621" y="842"/>
                </a:lnTo>
                <a:lnTo>
                  <a:pt x="621" y="844"/>
                </a:lnTo>
                <a:lnTo>
                  <a:pt x="621" y="846"/>
                </a:lnTo>
                <a:lnTo>
                  <a:pt x="621" y="848"/>
                </a:lnTo>
                <a:lnTo>
                  <a:pt x="619" y="850"/>
                </a:lnTo>
                <a:lnTo>
                  <a:pt x="619" y="852"/>
                </a:lnTo>
                <a:lnTo>
                  <a:pt x="619" y="854"/>
                </a:lnTo>
                <a:lnTo>
                  <a:pt x="619" y="856"/>
                </a:lnTo>
                <a:lnTo>
                  <a:pt x="618" y="856"/>
                </a:lnTo>
                <a:lnTo>
                  <a:pt x="618" y="857"/>
                </a:lnTo>
                <a:lnTo>
                  <a:pt x="618" y="859"/>
                </a:lnTo>
                <a:lnTo>
                  <a:pt x="618" y="861"/>
                </a:lnTo>
                <a:lnTo>
                  <a:pt x="618" y="863"/>
                </a:lnTo>
                <a:lnTo>
                  <a:pt x="616" y="863"/>
                </a:lnTo>
                <a:lnTo>
                  <a:pt x="616" y="865"/>
                </a:lnTo>
                <a:lnTo>
                  <a:pt x="616" y="867"/>
                </a:lnTo>
                <a:lnTo>
                  <a:pt x="616" y="869"/>
                </a:lnTo>
                <a:lnTo>
                  <a:pt x="616" y="871"/>
                </a:lnTo>
                <a:lnTo>
                  <a:pt x="616" y="872"/>
                </a:lnTo>
                <a:lnTo>
                  <a:pt x="616" y="874"/>
                </a:lnTo>
                <a:lnTo>
                  <a:pt x="616" y="876"/>
                </a:lnTo>
                <a:lnTo>
                  <a:pt x="618" y="878"/>
                </a:lnTo>
                <a:lnTo>
                  <a:pt x="618" y="880"/>
                </a:lnTo>
                <a:lnTo>
                  <a:pt x="619" y="882"/>
                </a:lnTo>
                <a:lnTo>
                  <a:pt x="621" y="884"/>
                </a:lnTo>
                <a:lnTo>
                  <a:pt x="621" y="886"/>
                </a:lnTo>
                <a:lnTo>
                  <a:pt x="623" y="886"/>
                </a:lnTo>
                <a:lnTo>
                  <a:pt x="623" y="887"/>
                </a:lnTo>
                <a:lnTo>
                  <a:pt x="625" y="887"/>
                </a:lnTo>
                <a:lnTo>
                  <a:pt x="627" y="889"/>
                </a:lnTo>
                <a:lnTo>
                  <a:pt x="627" y="891"/>
                </a:lnTo>
                <a:lnTo>
                  <a:pt x="629" y="891"/>
                </a:lnTo>
                <a:lnTo>
                  <a:pt x="629" y="893"/>
                </a:lnTo>
                <a:lnTo>
                  <a:pt x="631" y="895"/>
                </a:lnTo>
                <a:lnTo>
                  <a:pt x="631" y="897"/>
                </a:lnTo>
                <a:lnTo>
                  <a:pt x="631" y="899"/>
                </a:lnTo>
                <a:lnTo>
                  <a:pt x="633" y="899"/>
                </a:lnTo>
                <a:lnTo>
                  <a:pt x="633" y="901"/>
                </a:lnTo>
                <a:lnTo>
                  <a:pt x="633" y="901"/>
                </a:lnTo>
                <a:lnTo>
                  <a:pt x="633" y="902"/>
                </a:lnTo>
                <a:lnTo>
                  <a:pt x="633" y="904"/>
                </a:lnTo>
                <a:lnTo>
                  <a:pt x="633" y="906"/>
                </a:lnTo>
                <a:lnTo>
                  <a:pt x="633" y="908"/>
                </a:lnTo>
                <a:lnTo>
                  <a:pt x="633" y="910"/>
                </a:lnTo>
                <a:lnTo>
                  <a:pt x="633" y="912"/>
                </a:lnTo>
                <a:lnTo>
                  <a:pt x="633" y="914"/>
                </a:lnTo>
                <a:lnTo>
                  <a:pt x="634" y="916"/>
                </a:lnTo>
                <a:lnTo>
                  <a:pt x="634" y="917"/>
                </a:lnTo>
                <a:lnTo>
                  <a:pt x="634" y="919"/>
                </a:lnTo>
                <a:lnTo>
                  <a:pt x="636" y="921"/>
                </a:lnTo>
                <a:lnTo>
                  <a:pt x="636" y="923"/>
                </a:lnTo>
                <a:lnTo>
                  <a:pt x="638" y="923"/>
                </a:lnTo>
                <a:lnTo>
                  <a:pt x="638" y="925"/>
                </a:lnTo>
                <a:lnTo>
                  <a:pt x="636" y="925"/>
                </a:lnTo>
                <a:lnTo>
                  <a:pt x="634" y="925"/>
                </a:lnTo>
                <a:lnTo>
                  <a:pt x="633" y="927"/>
                </a:lnTo>
                <a:lnTo>
                  <a:pt x="631" y="927"/>
                </a:lnTo>
                <a:lnTo>
                  <a:pt x="629" y="929"/>
                </a:lnTo>
                <a:lnTo>
                  <a:pt x="627" y="931"/>
                </a:lnTo>
                <a:lnTo>
                  <a:pt x="625" y="932"/>
                </a:lnTo>
                <a:lnTo>
                  <a:pt x="625" y="934"/>
                </a:lnTo>
                <a:lnTo>
                  <a:pt x="623" y="936"/>
                </a:lnTo>
                <a:lnTo>
                  <a:pt x="623" y="938"/>
                </a:lnTo>
                <a:lnTo>
                  <a:pt x="623" y="940"/>
                </a:lnTo>
                <a:lnTo>
                  <a:pt x="623" y="942"/>
                </a:lnTo>
                <a:lnTo>
                  <a:pt x="623" y="944"/>
                </a:lnTo>
                <a:lnTo>
                  <a:pt x="623" y="946"/>
                </a:lnTo>
                <a:lnTo>
                  <a:pt x="623" y="946"/>
                </a:lnTo>
                <a:lnTo>
                  <a:pt x="623" y="948"/>
                </a:lnTo>
                <a:lnTo>
                  <a:pt x="623" y="949"/>
                </a:lnTo>
                <a:lnTo>
                  <a:pt x="623" y="951"/>
                </a:lnTo>
                <a:lnTo>
                  <a:pt x="623" y="953"/>
                </a:lnTo>
                <a:lnTo>
                  <a:pt x="623" y="955"/>
                </a:lnTo>
                <a:lnTo>
                  <a:pt x="623" y="957"/>
                </a:lnTo>
                <a:lnTo>
                  <a:pt x="623" y="959"/>
                </a:lnTo>
                <a:lnTo>
                  <a:pt x="623" y="961"/>
                </a:lnTo>
                <a:lnTo>
                  <a:pt x="623" y="963"/>
                </a:lnTo>
                <a:lnTo>
                  <a:pt x="625" y="963"/>
                </a:lnTo>
                <a:lnTo>
                  <a:pt x="625" y="964"/>
                </a:lnTo>
                <a:lnTo>
                  <a:pt x="625" y="966"/>
                </a:lnTo>
                <a:lnTo>
                  <a:pt x="625" y="968"/>
                </a:lnTo>
                <a:lnTo>
                  <a:pt x="625" y="970"/>
                </a:lnTo>
                <a:lnTo>
                  <a:pt x="625" y="972"/>
                </a:lnTo>
                <a:lnTo>
                  <a:pt x="625" y="974"/>
                </a:lnTo>
                <a:lnTo>
                  <a:pt x="625" y="976"/>
                </a:lnTo>
                <a:lnTo>
                  <a:pt x="625" y="978"/>
                </a:lnTo>
                <a:lnTo>
                  <a:pt x="625" y="979"/>
                </a:lnTo>
                <a:lnTo>
                  <a:pt x="627" y="979"/>
                </a:lnTo>
                <a:lnTo>
                  <a:pt x="627" y="981"/>
                </a:lnTo>
                <a:lnTo>
                  <a:pt x="627" y="983"/>
                </a:lnTo>
                <a:lnTo>
                  <a:pt x="625" y="983"/>
                </a:lnTo>
                <a:lnTo>
                  <a:pt x="625" y="985"/>
                </a:lnTo>
                <a:lnTo>
                  <a:pt x="627" y="987"/>
                </a:lnTo>
                <a:lnTo>
                  <a:pt x="627" y="989"/>
                </a:lnTo>
                <a:lnTo>
                  <a:pt x="627" y="991"/>
                </a:lnTo>
                <a:lnTo>
                  <a:pt x="627" y="991"/>
                </a:lnTo>
                <a:lnTo>
                  <a:pt x="627" y="993"/>
                </a:lnTo>
                <a:lnTo>
                  <a:pt x="627" y="994"/>
                </a:lnTo>
                <a:lnTo>
                  <a:pt x="627" y="996"/>
                </a:lnTo>
                <a:lnTo>
                  <a:pt x="627" y="998"/>
                </a:lnTo>
                <a:lnTo>
                  <a:pt x="627" y="1000"/>
                </a:lnTo>
                <a:lnTo>
                  <a:pt x="627" y="1002"/>
                </a:lnTo>
                <a:lnTo>
                  <a:pt x="625" y="1004"/>
                </a:lnTo>
                <a:lnTo>
                  <a:pt x="627" y="1004"/>
                </a:lnTo>
                <a:lnTo>
                  <a:pt x="627" y="1006"/>
                </a:lnTo>
                <a:lnTo>
                  <a:pt x="625" y="1008"/>
                </a:lnTo>
                <a:lnTo>
                  <a:pt x="625" y="1009"/>
                </a:lnTo>
                <a:lnTo>
                  <a:pt x="625" y="1011"/>
                </a:lnTo>
                <a:lnTo>
                  <a:pt x="625" y="1013"/>
                </a:lnTo>
                <a:lnTo>
                  <a:pt x="627" y="1015"/>
                </a:lnTo>
                <a:lnTo>
                  <a:pt x="627" y="1017"/>
                </a:lnTo>
                <a:lnTo>
                  <a:pt x="627" y="1019"/>
                </a:lnTo>
                <a:lnTo>
                  <a:pt x="627" y="1021"/>
                </a:lnTo>
                <a:lnTo>
                  <a:pt x="627" y="1023"/>
                </a:lnTo>
                <a:lnTo>
                  <a:pt x="627" y="1024"/>
                </a:lnTo>
                <a:lnTo>
                  <a:pt x="627" y="1026"/>
                </a:lnTo>
                <a:lnTo>
                  <a:pt x="627" y="1028"/>
                </a:lnTo>
                <a:lnTo>
                  <a:pt x="627" y="1030"/>
                </a:lnTo>
                <a:lnTo>
                  <a:pt x="627" y="1032"/>
                </a:lnTo>
                <a:lnTo>
                  <a:pt x="629" y="1034"/>
                </a:lnTo>
                <a:lnTo>
                  <a:pt x="629" y="1034"/>
                </a:lnTo>
                <a:lnTo>
                  <a:pt x="629" y="1036"/>
                </a:lnTo>
                <a:lnTo>
                  <a:pt x="629" y="1038"/>
                </a:lnTo>
                <a:lnTo>
                  <a:pt x="627" y="1039"/>
                </a:lnTo>
                <a:lnTo>
                  <a:pt x="627" y="1041"/>
                </a:lnTo>
                <a:lnTo>
                  <a:pt x="625" y="1043"/>
                </a:lnTo>
                <a:lnTo>
                  <a:pt x="625" y="1045"/>
                </a:lnTo>
                <a:lnTo>
                  <a:pt x="623" y="1047"/>
                </a:lnTo>
                <a:lnTo>
                  <a:pt x="623" y="1049"/>
                </a:lnTo>
                <a:lnTo>
                  <a:pt x="621" y="1049"/>
                </a:lnTo>
                <a:lnTo>
                  <a:pt x="619" y="1051"/>
                </a:lnTo>
                <a:lnTo>
                  <a:pt x="618" y="1053"/>
                </a:lnTo>
                <a:lnTo>
                  <a:pt x="616" y="1053"/>
                </a:lnTo>
                <a:lnTo>
                  <a:pt x="616" y="1054"/>
                </a:lnTo>
                <a:lnTo>
                  <a:pt x="614" y="1054"/>
                </a:lnTo>
                <a:lnTo>
                  <a:pt x="612" y="1054"/>
                </a:lnTo>
                <a:lnTo>
                  <a:pt x="610" y="1054"/>
                </a:lnTo>
                <a:lnTo>
                  <a:pt x="610" y="1054"/>
                </a:lnTo>
                <a:lnTo>
                  <a:pt x="608" y="1054"/>
                </a:lnTo>
                <a:lnTo>
                  <a:pt x="606" y="1054"/>
                </a:lnTo>
                <a:lnTo>
                  <a:pt x="604" y="1054"/>
                </a:lnTo>
                <a:lnTo>
                  <a:pt x="603" y="1054"/>
                </a:lnTo>
                <a:lnTo>
                  <a:pt x="601" y="1054"/>
                </a:lnTo>
                <a:lnTo>
                  <a:pt x="599" y="1054"/>
                </a:lnTo>
                <a:lnTo>
                  <a:pt x="597" y="1054"/>
                </a:lnTo>
                <a:lnTo>
                  <a:pt x="595" y="1054"/>
                </a:lnTo>
                <a:lnTo>
                  <a:pt x="593" y="1054"/>
                </a:lnTo>
                <a:lnTo>
                  <a:pt x="591" y="1054"/>
                </a:lnTo>
                <a:lnTo>
                  <a:pt x="591" y="1053"/>
                </a:lnTo>
                <a:lnTo>
                  <a:pt x="589" y="1053"/>
                </a:lnTo>
                <a:lnTo>
                  <a:pt x="588" y="1053"/>
                </a:lnTo>
                <a:lnTo>
                  <a:pt x="586" y="1053"/>
                </a:lnTo>
                <a:lnTo>
                  <a:pt x="584" y="1053"/>
                </a:lnTo>
                <a:lnTo>
                  <a:pt x="582" y="1053"/>
                </a:lnTo>
                <a:lnTo>
                  <a:pt x="582" y="1051"/>
                </a:lnTo>
                <a:lnTo>
                  <a:pt x="580" y="1051"/>
                </a:lnTo>
                <a:lnTo>
                  <a:pt x="578" y="1051"/>
                </a:lnTo>
                <a:lnTo>
                  <a:pt x="576" y="1051"/>
                </a:lnTo>
                <a:lnTo>
                  <a:pt x="574" y="1051"/>
                </a:lnTo>
                <a:lnTo>
                  <a:pt x="573" y="1051"/>
                </a:lnTo>
                <a:lnTo>
                  <a:pt x="571" y="1051"/>
                </a:lnTo>
                <a:lnTo>
                  <a:pt x="569" y="1051"/>
                </a:lnTo>
                <a:lnTo>
                  <a:pt x="571" y="1053"/>
                </a:lnTo>
                <a:lnTo>
                  <a:pt x="571" y="1054"/>
                </a:lnTo>
                <a:lnTo>
                  <a:pt x="571" y="1056"/>
                </a:lnTo>
                <a:lnTo>
                  <a:pt x="573" y="1058"/>
                </a:lnTo>
                <a:lnTo>
                  <a:pt x="573" y="1060"/>
                </a:lnTo>
                <a:lnTo>
                  <a:pt x="573" y="1062"/>
                </a:lnTo>
                <a:lnTo>
                  <a:pt x="574" y="1064"/>
                </a:lnTo>
                <a:lnTo>
                  <a:pt x="574" y="1066"/>
                </a:lnTo>
                <a:lnTo>
                  <a:pt x="574" y="1068"/>
                </a:lnTo>
                <a:lnTo>
                  <a:pt x="576" y="1068"/>
                </a:lnTo>
                <a:lnTo>
                  <a:pt x="576" y="1069"/>
                </a:lnTo>
                <a:lnTo>
                  <a:pt x="576" y="1071"/>
                </a:lnTo>
                <a:lnTo>
                  <a:pt x="576" y="1073"/>
                </a:lnTo>
                <a:lnTo>
                  <a:pt x="576" y="1075"/>
                </a:lnTo>
                <a:lnTo>
                  <a:pt x="578" y="1077"/>
                </a:lnTo>
                <a:lnTo>
                  <a:pt x="578" y="1079"/>
                </a:lnTo>
                <a:lnTo>
                  <a:pt x="578" y="1079"/>
                </a:lnTo>
                <a:lnTo>
                  <a:pt x="578" y="1081"/>
                </a:lnTo>
                <a:lnTo>
                  <a:pt x="580" y="1081"/>
                </a:lnTo>
                <a:lnTo>
                  <a:pt x="580" y="1083"/>
                </a:lnTo>
                <a:lnTo>
                  <a:pt x="580" y="1084"/>
                </a:lnTo>
                <a:lnTo>
                  <a:pt x="580" y="1086"/>
                </a:lnTo>
                <a:lnTo>
                  <a:pt x="580" y="1088"/>
                </a:lnTo>
                <a:lnTo>
                  <a:pt x="580" y="1090"/>
                </a:lnTo>
                <a:lnTo>
                  <a:pt x="580" y="1092"/>
                </a:lnTo>
                <a:lnTo>
                  <a:pt x="580" y="1094"/>
                </a:lnTo>
                <a:lnTo>
                  <a:pt x="580" y="1096"/>
                </a:lnTo>
                <a:lnTo>
                  <a:pt x="582" y="1098"/>
                </a:lnTo>
                <a:lnTo>
                  <a:pt x="582" y="1099"/>
                </a:lnTo>
                <a:lnTo>
                  <a:pt x="582" y="1101"/>
                </a:lnTo>
                <a:lnTo>
                  <a:pt x="582" y="1103"/>
                </a:lnTo>
                <a:lnTo>
                  <a:pt x="582" y="1105"/>
                </a:lnTo>
                <a:lnTo>
                  <a:pt x="582" y="1107"/>
                </a:lnTo>
                <a:lnTo>
                  <a:pt x="582" y="1109"/>
                </a:lnTo>
                <a:lnTo>
                  <a:pt x="582" y="1111"/>
                </a:lnTo>
                <a:lnTo>
                  <a:pt x="582" y="1113"/>
                </a:lnTo>
                <a:lnTo>
                  <a:pt x="582" y="1114"/>
                </a:lnTo>
                <a:lnTo>
                  <a:pt x="582" y="1116"/>
                </a:lnTo>
                <a:lnTo>
                  <a:pt x="580" y="1118"/>
                </a:lnTo>
                <a:lnTo>
                  <a:pt x="582" y="1120"/>
                </a:lnTo>
                <a:lnTo>
                  <a:pt x="580" y="1120"/>
                </a:lnTo>
                <a:lnTo>
                  <a:pt x="580" y="1122"/>
                </a:lnTo>
                <a:lnTo>
                  <a:pt x="580" y="1124"/>
                </a:lnTo>
                <a:lnTo>
                  <a:pt x="580" y="1124"/>
                </a:lnTo>
                <a:lnTo>
                  <a:pt x="582" y="1126"/>
                </a:lnTo>
                <a:lnTo>
                  <a:pt x="580" y="1126"/>
                </a:lnTo>
                <a:lnTo>
                  <a:pt x="578" y="1124"/>
                </a:lnTo>
                <a:lnTo>
                  <a:pt x="576" y="1124"/>
                </a:lnTo>
                <a:lnTo>
                  <a:pt x="574" y="1124"/>
                </a:lnTo>
                <a:lnTo>
                  <a:pt x="573" y="1124"/>
                </a:lnTo>
                <a:lnTo>
                  <a:pt x="571" y="1124"/>
                </a:lnTo>
                <a:lnTo>
                  <a:pt x="571" y="1122"/>
                </a:lnTo>
                <a:lnTo>
                  <a:pt x="569" y="1122"/>
                </a:lnTo>
                <a:lnTo>
                  <a:pt x="567" y="1120"/>
                </a:lnTo>
                <a:lnTo>
                  <a:pt x="565" y="1120"/>
                </a:lnTo>
                <a:lnTo>
                  <a:pt x="563" y="1120"/>
                </a:lnTo>
                <a:lnTo>
                  <a:pt x="563" y="1120"/>
                </a:lnTo>
                <a:lnTo>
                  <a:pt x="561" y="1120"/>
                </a:lnTo>
                <a:lnTo>
                  <a:pt x="559" y="1120"/>
                </a:lnTo>
                <a:lnTo>
                  <a:pt x="558" y="1120"/>
                </a:lnTo>
                <a:lnTo>
                  <a:pt x="556" y="1120"/>
                </a:lnTo>
                <a:lnTo>
                  <a:pt x="554" y="1118"/>
                </a:lnTo>
                <a:lnTo>
                  <a:pt x="552" y="1118"/>
                </a:lnTo>
                <a:lnTo>
                  <a:pt x="550" y="1120"/>
                </a:lnTo>
                <a:lnTo>
                  <a:pt x="548" y="1120"/>
                </a:lnTo>
                <a:lnTo>
                  <a:pt x="546" y="1120"/>
                </a:lnTo>
                <a:lnTo>
                  <a:pt x="544" y="1120"/>
                </a:lnTo>
                <a:lnTo>
                  <a:pt x="542" y="1120"/>
                </a:lnTo>
                <a:lnTo>
                  <a:pt x="541" y="1120"/>
                </a:lnTo>
                <a:lnTo>
                  <a:pt x="539" y="1118"/>
                </a:lnTo>
                <a:lnTo>
                  <a:pt x="537" y="1118"/>
                </a:lnTo>
                <a:lnTo>
                  <a:pt x="537" y="1116"/>
                </a:lnTo>
                <a:lnTo>
                  <a:pt x="535" y="1116"/>
                </a:lnTo>
                <a:lnTo>
                  <a:pt x="533" y="1114"/>
                </a:lnTo>
                <a:lnTo>
                  <a:pt x="531" y="1114"/>
                </a:lnTo>
                <a:lnTo>
                  <a:pt x="529" y="1116"/>
                </a:lnTo>
                <a:lnTo>
                  <a:pt x="527" y="1114"/>
                </a:lnTo>
                <a:lnTo>
                  <a:pt x="526" y="1114"/>
                </a:lnTo>
                <a:lnTo>
                  <a:pt x="524" y="1114"/>
                </a:lnTo>
                <a:lnTo>
                  <a:pt x="522" y="1114"/>
                </a:lnTo>
                <a:lnTo>
                  <a:pt x="520" y="1116"/>
                </a:lnTo>
                <a:lnTo>
                  <a:pt x="520" y="1118"/>
                </a:lnTo>
                <a:lnTo>
                  <a:pt x="518" y="1120"/>
                </a:lnTo>
                <a:lnTo>
                  <a:pt x="516" y="1122"/>
                </a:lnTo>
                <a:lnTo>
                  <a:pt x="514" y="1124"/>
                </a:lnTo>
                <a:lnTo>
                  <a:pt x="514" y="1124"/>
                </a:lnTo>
                <a:lnTo>
                  <a:pt x="512" y="1124"/>
                </a:lnTo>
                <a:lnTo>
                  <a:pt x="511" y="1124"/>
                </a:lnTo>
                <a:lnTo>
                  <a:pt x="509" y="1124"/>
                </a:lnTo>
                <a:lnTo>
                  <a:pt x="507" y="1124"/>
                </a:lnTo>
                <a:lnTo>
                  <a:pt x="505" y="1126"/>
                </a:lnTo>
                <a:lnTo>
                  <a:pt x="503" y="1128"/>
                </a:lnTo>
                <a:lnTo>
                  <a:pt x="501" y="1128"/>
                </a:lnTo>
                <a:lnTo>
                  <a:pt x="501" y="1129"/>
                </a:lnTo>
                <a:lnTo>
                  <a:pt x="499" y="1129"/>
                </a:lnTo>
                <a:lnTo>
                  <a:pt x="499" y="1131"/>
                </a:lnTo>
                <a:lnTo>
                  <a:pt x="497" y="1131"/>
                </a:lnTo>
                <a:lnTo>
                  <a:pt x="496" y="1131"/>
                </a:lnTo>
                <a:lnTo>
                  <a:pt x="494" y="1131"/>
                </a:lnTo>
                <a:lnTo>
                  <a:pt x="492" y="1133"/>
                </a:lnTo>
                <a:lnTo>
                  <a:pt x="490" y="1135"/>
                </a:lnTo>
                <a:lnTo>
                  <a:pt x="488" y="1137"/>
                </a:lnTo>
                <a:lnTo>
                  <a:pt x="488" y="1139"/>
                </a:lnTo>
                <a:lnTo>
                  <a:pt x="486" y="1139"/>
                </a:lnTo>
                <a:lnTo>
                  <a:pt x="484" y="1139"/>
                </a:lnTo>
                <a:lnTo>
                  <a:pt x="482" y="1139"/>
                </a:lnTo>
                <a:lnTo>
                  <a:pt x="481" y="1141"/>
                </a:lnTo>
                <a:lnTo>
                  <a:pt x="479" y="1141"/>
                </a:lnTo>
                <a:lnTo>
                  <a:pt x="479" y="1143"/>
                </a:lnTo>
                <a:lnTo>
                  <a:pt x="477" y="1143"/>
                </a:lnTo>
                <a:lnTo>
                  <a:pt x="475" y="1144"/>
                </a:lnTo>
                <a:lnTo>
                  <a:pt x="473" y="1144"/>
                </a:lnTo>
                <a:lnTo>
                  <a:pt x="471" y="1146"/>
                </a:lnTo>
                <a:lnTo>
                  <a:pt x="469" y="1148"/>
                </a:lnTo>
                <a:lnTo>
                  <a:pt x="469" y="1150"/>
                </a:lnTo>
                <a:lnTo>
                  <a:pt x="467" y="1152"/>
                </a:lnTo>
                <a:lnTo>
                  <a:pt x="467" y="1152"/>
                </a:lnTo>
                <a:lnTo>
                  <a:pt x="467" y="1154"/>
                </a:lnTo>
                <a:lnTo>
                  <a:pt x="467" y="1156"/>
                </a:lnTo>
                <a:lnTo>
                  <a:pt x="466" y="1158"/>
                </a:lnTo>
                <a:lnTo>
                  <a:pt x="466" y="1159"/>
                </a:lnTo>
                <a:lnTo>
                  <a:pt x="466" y="1161"/>
                </a:lnTo>
                <a:lnTo>
                  <a:pt x="466" y="1163"/>
                </a:lnTo>
                <a:lnTo>
                  <a:pt x="466" y="1165"/>
                </a:lnTo>
                <a:lnTo>
                  <a:pt x="466" y="1167"/>
                </a:lnTo>
                <a:lnTo>
                  <a:pt x="466" y="1169"/>
                </a:lnTo>
                <a:lnTo>
                  <a:pt x="466" y="1169"/>
                </a:lnTo>
                <a:lnTo>
                  <a:pt x="466" y="1171"/>
                </a:lnTo>
                <a:lnTo>
                  <a:pt x="466" y="1173"/>
                </a:lnTo>
                <a:lnTo>
                  <a:pt x="464" y="1174"/>
                </a:lnTo>
                <a:lnTo>
                  <a:pt x="464" y="1176"/>
                </a:lnTo>
                <a:lnTo>
                  <a:pt x="464" y="1178"/>
                </a:lnTo>
                <a:lnTo>
                  <a:pt x="464" y="1180"/>
                </a:lnTo>
                <a:lnTo>
                  <a:pt x="464" y="1182"/>
                </a:lnTo>
                <a:lnTo>
                  <a:pt x="464" y="1184"/>
                </a:lnTo>
                <a:lnTo>
                  <a:pt x="464" y="1186"/>
                </a:lnTo>
                <a:lnTo>
                  <a:pt x="464" y="1188"/>
                </a:lnTo>
                <a:lnTo>
                  <a:pt x="464" y="1189"/>
                </a:lnTo>
                <a:lnTo>
                  <a:pt x="462" y="1191"/>
                </a:lnTo>
                <a:lnTo>
                  <a:pt x="462" y="1193"/>
                </a:lnTo>
                <a:lnTo>
                  <a:pt x="462" y="1195"/>
                </a:lnTo>
                <a:lnTo>
                  <a:pt x="462" y="1197"/>
                </a:lnTo>
                <a:lnTo>
                  <a:pt x="462" y="1199"/>
                </a:lnTo>
                <a:lnTo>
                  <a:pt x="462" y="1201"/>
                </a:lnTo>
                <a:lnTo>
                  <a:pt x="462" y="1203"/>
                </a:lnTo>
                <a:lnTo>
                  <a:pt x="462" y="1204"/>
                </a:lnTo>
                <a:lnTo>
                  <a:pt x="462" y="1206"/>
                </a:lnTo>
                <a:lnTo>
                  <a:pt x="460" y="1208"/>
                </a:lnTo>
                <a:lnTo>
                  <a:pt x="460" y="1210"/>
                </a:lnTo>
                <a:lnTo>
                  <a:pt x="458" y="1210"/>
                </a:lnTo>
                <a:lnTo>
                  <a:pt x="456" y="1210"/>
                </a:lnTo>
                <a:lnTo>
                  <a:pt x="454" y="1210"/>
                </a:lnTo>
                <a:lnTo>
                  <a:pt x="452" y="1212"/>
                </a:lnTo>
                <a:lnTo>
                  <a:pt x="451" y="1212"/>
                </a:lnTo>
                <a:lnTo>
                  <a:pt x="449" y="1212"/>
                </a:lnTo>
                <a:lnTo>
                  <a:pt x="447" y="1212"/>
                </a:lnTo>
                <a:lnTo>
                  <a:pt x="445" y="1212"/>
                </a:lnTo>
                <a:lnTo>
                  <a:pt x="443" y="1214"/>
                </a:lnTo>
                <a:lnTo>
                  <a:pt x="441" y="1214"/>
                </a:lnTo>
                <a:lnTo>
                  <a:pt x="439" y="1214"/>
                </a:lnTo>
                <a:lnTo>
                  <a:pt x="437" y="1212"/>
                </a:lnTo>
                <a:lnTo>
                  <a:pt x="436" y="1212"/>
                </a:lnTo>
                <a:lnTo>
                  <a:pt x="434" y="1214"/>
                </a:lnTo>
                <a:lnTo>
                  <a:pt x="432" y="1214"/>
                </a:lnTo>
                <a:lnTo>
                  <a:pt x="430" y="1214"/>
                </a:lnTo>
                <a:lnTo>
                  <a:pt x="428" y="1214"/>
                </a:lnTo>
                <a:lnTo>
                  <a:pt x="426" y="1216"/>
                </a:lnTo>
                <a:lnTo>
                  <a:pt x="424" y="1216"/>
                </a:lnTo>
                <a:lnTo>
                  <a:pt x="422" y="1216"/>
                </a:lnTo>
                <a:lnTo>
                  <a:pt x="422" y="1218"/>
                </a:lnTo>
                <a:lnTo>
                  <a:pt x="421" y="1218"/>
                </a:lnTo>
                <a:lnTo>
                  <a:pt x="419" y="1218"/>
                </a:lnTo>
                <a:lnTo>
                  <a:pt x="419" y="1218"/>
                </a:lnTo>
                <a:lnTo>
                  <a:pt x="417" y="1218"/>
                </a:lnTo>
                <a:lnTo>
                  <a:pt x="415" y="1218"/>
                </a:lnTo>
                <a:lnTo>
                  <a:pt x="413" y="1218"/>
                </a:lnTo>
                <a:lnTo>
                  <a:pt x="411" y="1218"/>
                </a:lnTo>
                <a:lnTo>
                  <a:pt x="409" y="1218"/>
                </a:lnTo>
                <a:lnTo>
                  <a:pt x="407" y="1219"/>
                </a:lnTo>
                <a:lnTo>
                  <a:pt x="406" y="1219"/>
                </a:lnTo>
                <a:lnTo>
                  <a:pt x="404" y="1219"/>
                </a:lnTo>
                <a:lnTo>
                  <a:pt x="402" y="1221"/>
                </a:lnTo>
                <a:lnTo>
                  <a:pt x="400" y="1221"/>
                </a:lnTo>
                <a:lnTo>
                  <a:pt x="398" y="1223"/>
                </a:lnTo>
                <a:lnTo>
                  <a:pt x="396" y="1223"/>
                </a:lnTo>
                <a:lnTo>
                  <a:pt x="394" y="1223"/>
                </a:lnTo>
                <a:lnTo>
                  <a:pt x="392" y="1223"/>
                </a:lnTo>
                <a:lnTo>
                  <a:pt x="391" y="1223"/>
                </a:lnTo>
                <a:lnTo>
                  <a:pt x="389" y="1223"/>
                </a:lnTo>
                <a:lnTo>
                  <a:pt x="387" y="1223"/>
                </a:lnTo>
                <a:lnTo>
                  <a:pt x="385" y="1223"/>
                </a:lnTo>
                <a:lnTo>
                  <a:pt x="383" y="1223"/>
                </a:lnTo>
                <a:lnTo>
                  <a:pt x="381" y="1223"/>
                </a:lnTo>
                <a:lnTo>
                  <a:pt x="379" y="1223"/>
                </a:lnTo>
                <a:lnTo>
                  <a:pt x="377" y="1223"/>
                </a:lnTo>
                <a:lnTo>
                  <a:pt x="376" y="1225"/>
                </a:lnTo>
                <a:lnTo>
                  <a:pt x="374" y="1225"/>
                </a:lnTo>
                <a:lnTo>
                  <a:pt x="372" y="1225"/>
                </a:lnTo>
                <a:lnTo>
                  <a:pt x="372" y="1225"/>
                </a:lnTo>
                <a:lnTo>
                  <a:pt x="370" y="1225"/>
                </a:lnTo>
                <a:lnTo>
                  <a:pt x="368" y="1227"/>
                </a:lnTo>
                <a:lnTo>
                  <a:pt x="366" y="1227"/>
                </a:lnTo>
                <a:lnTo>
                  <a:pt x="364" y="1227"/>
                </a:lnTo>
                <a:lnTo>
                  <a:pt x="364" y="1229"/>
                </a:lnTo>
                <a:lnTo>
                  <a:pt x="362" y="1229"/>
                </a:lnTo>
                <a:lnTo>
                  <a:pt x="361" y="1229"/>
                </a:lnTo>
                <a:lnTo>
                  <a:pt x="361" y="1231"/>
                </a:lnTo>
                <a:lnTo>
                  <a:pt x="359" y="1231"/>
                </a:lnTo>
                <a:lnTo>
                  <a:pt x="357" y="1231"/>
                </a:lnTo>
                <a:lnTo>
                  <a:pt x="355" y="1233"/>
                </a:lnTo>
                <a:lnTo>
                  <a:pt x="353" y="1233"/>
                </a:lnTo>
                <a:lnTo>
                  <a:pt x="351" y="1233"/>
                </a:lnTo>
                <a:lnTo>
                  <a:pt x="349" y="1233"/>
                </a:lnTo>
                <a:lnTo>
                  <a:pt x="347" y="1233"/>
                </a:lnTo>
                <a:lnTo>
                  <a:pt x="346" y="1233"/>
                </a:lnTo>
                <a:lnTo>
                  <a:pt x="346" y="1234"/>
                </a:lnTo>
                <a:lnTo>
                  <a:pt x="344" y="1234"/>
                </a:lnTo>
                <a:lnTo>
                  <a:pt x="342" y="1234"/>
                </a:lnTo>
                <a:lnTo>
                  <a:pt x="340" y="1234"/>
                </a:lnTo>
                <a:lnTo>
                  <a:pt x="340" y="1236"/>
                </a:lnTo>
                <a:lnTo>
                  <a:pt x="338" y="1236"/>
                </a:lnTo>
                <a:lnTo>
                  <a:pt x="336" y="1236"/>
                </a:lnTo>
                <a:lnTo>
                  <a:pt x="334" y="1238"/>
                </a:lnTo>
                <a:lnTo>
                  <a:pt x="332" y="1238"/>
                </a:lnTo>
                <a:lnTo>
                  <a:pt x="332" y="1240"/>
                </a:lnTo>
                <a:lnTo>
                  <a:pt x="331" y="1240"/>
                </a:lnTo>
                <a:lnTo>
                  <a:pt x="331" y="1242"/>
                </a:lnTo>
                <a:lnTo>
                  <a:pt x="329" y="1242"/>
                </a:lnTo>
                <a:lnTo>
                  <a:pt x="329" y="1244"/>
                </a:lnTo>
                <a:lnTo>
                  <a:pt x="329" y="1246"/>
                </a:lnTo>
                <a:lnTo>
                  <a:pt x="327" y="1248"/>
                </a:lnTo>
                <a:lnTo>
                  <a:pt x="327" y="1249"/>
                </a:lnTo>
                <a:lnTo>
                  <a:pt x="327" y="1251"/>
                </a:lnTo>
                <a:lnTo>
                  <a:pt x="325" y="1251"/>
                </a:lnTo>
                <a:lnTo>
                  <a:pt x="325" y="1253"/>
                </a:lnTo>
                <a:lnTo>
                  <a:pt x="325" y="1255"/>
                </a:lnTo>
                <a:lnTo>
                  <a:pt x="325" y="1257"/>
                </a:lnTo>
                <a:lnTo>
                  <a:pt x="325" y="1257"/>
                </a:lnTo>
                <a:lnTo>
                  <a:pt x="325" y="1259"/>
                </a:lnTo>
                <a:lnTo>
                  <a:pt x="325" y="1261"/>
                </a:lnTo>
                <a:lnTo>
                  <a:pt x="325" y="1263"/>
                </a:lnTo>
                <a:lnTo>
                  <a:pt x="325" y="1264"/>
                </a:lnTo>
                <a:lnTo>
                  <a:pt x="325" y="1266"/>
                </a:lnTo>
                <a:lnTo>
                  <a:pt x="325" y="1268"/>
                </a:lnTo>
                <a:lnTo>
                  <a:pt x="327" y="1268"/>
                </a:lnTo>
                <a:lnTo>
                  <a:pt x="327" y="1270"/>
                </a:lnTo>
                <a:lnTo>
                  <a:pt x="325" y="1270"/>
                </a:lnTo>
                <a:lnTo>
                  <a:pt x="325" y="1272"/>
                </a:lnTo>
                <a:lnTo>
                  <a:pt x="325" y="1270"/>
                </a:lnTo>
                <a:lnTo>
                  <a:pt x="323" y="1270"/>
                </a:lnTo>
                <a:lnTo>
                  <a:pt x="321" y="1270"/>
                </a:lnTo>
                <a:lnTo>
                  <a:pt x="319" y="1270"/>
                </a:lnTo>
                <a:lnTo>
                  <a:pt x="319" y="1272"/>
                </a:lnTo>
                <a:lnTo>
                  <a:pt x="317" y="1272"/>
                </a:lnTo>
                <a:lnTo>
                  <a:pt x="316" y="1272"/>
                </a:lnTo>
                <a:lnTo>
                  <a:pt x="314" y="1274"/>
                </a:lnTo>
                <a:lnTo>
                  <a:pt x="312" y="1274"/>
                </a:lnTo>
                <a:lnTo>
                  <a:pt x="310" y="1274"/>
                </a:lnTo>
                <a:lnTo>
                  <a:pt x="308" y="1274"/>
                </a:lnTo>
                <a:lnTo>
                  <a:pt x="306" y="1274"/>
                </a:lnTo>
                <a:lnTo>
                  <a:pt x="304" y="1276"/>
                </a:lnTo>
                <a:lnTo>
                  <a:pt x="302" y="1276"/>
                </a:lnTo>
                <a:lnTo>
                  <a:pt x="302" y="1274"/>
                </a:lnTo>
                <a:lnTo>
                  <a:pt x="301" y="1274"/>
                </a:lnTo>
                <a:lnTo>
                  <a:pt x="299" y="1274"/>
                </a:lnTo>
                <a:lnTo>
                  <a:pt x="297" y="1272"/>
                </a:lnTo>
                <a:lnTo>
                  <a:pt x="295" y="1272"/>
                </a:lnTo>
                <a:lnTo>
                  <a:pt x="293" y="1272"/>
                </a:lnTo>
                <a:lnTo>
                  <a:pt x="293" y="1274"/>
                </a:lnTo>
                <a:lnTo>
                  <a:pt x="291" y="1274"/>
                </a:lnTo>
                <a:lnTo>
                  <a:pt x="289" y="1276"/>
                </a:lnTo>
                <a:lnTo>
                  <a:pt x="287" y="1274"/>
                </a:lnTo>
                <a:lnTo>
                  <a:pt x="286" y="1274"/>
                </a:lnTo>
                <a:lnTo>
                  <a:pt x="284" y="1274"/>
                </a:lnTo>
                <a:lnTo>
                  <a:pt x="282" y="1274"/>
                </a:lnTo>
                <a:lnTo>
                  <a:pt x="280" y="1272"/>
                </a:lnTo>
                <a:lnTo>
                  <a:pt x="278" y="1272"/>
                </a:lnTo>
                <a:lnTo>
                  <a:pt x="276" y="1270"/>
                </a:lnTo>
                <a:lnTo>
                  <a:pt x="276" y="1270"/>
                </a:lnTo>
                <a:lnTo>
                  <a:pt x="274" y="1270"/>
                </a:lnTo>
                <a:lnTo>
                  <a:pt x="272" y="1268"/>
                </a:lnTo>
                <a:lnTo>
                  <a:pt x="271" y="1268"/>
                </a:lnTo>
                <a:lnTo>
                  <a:pt x="269" y="1268"/>
                </a:lnTo>
                <a:lnTo>
                  <a:pt x="269" y="1266"/>
                </a:lnTo>
                <a:lnTo>
                  <a:pt x="267" y="1266"/>
                </a:lnTo>
                <a:lnTo>
                  <a:pt x="265" y="1266"/>
                </a:lnTo>
                <a:lnTo>
                  <a:pt x="263" y="1266"/>
                </a:lnTo>
                <a:lnTo>
                  <a:pt x="263" y="1264"/>
                </a:lnTo>
                <a:lnTo>
                  <a:pt x="261" y="1264"/>
                </a:lnTo>
                <a:lnTo>
                  <a:pt x="259" y="1264"/>
                </a:lnTo>
                <a:lnTo>
                  <a:pt x="257" y="1264"/>
                </a:lnTo>
                <a:lnTo>
                  <a:pt x="256" y="1266"/>
                </a:lnTo>
                <a:lnTo>
                  <a:pt x="254" y="1266"/>
                </a:lnTo>
                <a:lnTo>
                  <a:pt x="254" y="1268"/>
                </a:lnTo>
                <a:lnTo>
                  <a:pt x="252" y="1270"/>
                </a:lnTo>
                <a:lnTo>
                  <a:pt x="250" y="1270"/>
                </a:lnTo>
                <a:lnTo>
                  <a:pt x="248" y="1270"/>
                </a:lnTo>
                <a:lnTo>
                  <a:pt x="246" y="1272"/>
                </a:lnTo>
                <a:lnTo>
                  <a:pt x="244" y="1274"/>
                </a:lnTo>
                <a:lnTo>
                  <a:pt x="244" y="1276"/>
                </a:lnTo>
                <a:lnTo>
                  <a:pt x="242" y="1278"/>
                </a:lnTo>
                <a:lnTo>
                  <a:pt x="242" y="1279"/>
                </a:lnTo>
                <a:lnTo>
                  <a:pt x="241" y="1281"/>
                </a:lnTo>
                <a:lnTo>
                  <a:pt x="241" y="1283"/>
                </a:lnTo>
                <a:lnTo>
                  <a:pt x="239" y="1285"/>
                </a:lnTo>
                <a:lnTo>
                  <a:pt x="237" y="1287"/>
                </a:lnTo>
                <a:lnTo>
                  <a:pt x="235" y="1289"/>
                </a:lnTo>
                <a:lnTo>
                  <a:pt x="233" y="1291"/>
                </a:lnTo>
                <a:lnTo>
                  <a:pt x="233" y="1293"/>
                </a:lnTo>
                <a:lnTo>
                  <a:pt x="231" y="1294"/>
                </a:lnTo>
                <a:lnTo>
                  <a:pt x="229" y="1296"/>
                </a:lnTo>
                <a:lnTo>
                  <a:pt x="229" y="1298"/>
                </a:lnTo>
                <a:lnTo>
                  <a:pt x="227" y="1298"/>
                </a:lnTo>
                <a:lnTo>
                  <a:pt x="227" y="1300"/>
                </a:lnTo>
                <a:lnTo>
                  <a:pt x="226" y="1302"/>
                </a:lnTo>
                <a:lnTo>
                  <a:pt x="224" y="1302"/>
                </a:lnTo>
                <a:lnTo>
                  <a:pt x="222" y="1302"/>
                </a:lnTo>
                <a:lnTo>
                  <a:pt x="220" y="1302"/>
                </a:lnTo>
                <a:lnTo>
                  <a:pt x="218" y="1304"/>
                </a:lnTo>
                <a:lnTo>
                  <a:pt x="216" y="1304"/>
                </a:lnTo>
                <a:lnTo>
                  <a:pt x="216" y="1306"/>
                </a:lnTo>
                <a:lnTo>
                  <a:pt x="214" y="1308"/>
                </a:lnTo>
                <a:lnTo>
                  <a:pt x="212" y="1308"/>
                </a:lnTo>
                <a:lnTo>
                  <a:pt x="211" y="1309"/>
                </a:lnTo>
                <a:lnTo>
                  <a:pt x="209" y="1309"/>
                </a:lnTo>
                <a:lnTo>
                  <a:pt x="209" y="1311"/>
                </a:lnTo>
                <a:lnTo>
                  <a:pt x="207" y="1311"/>
                </a:lnTo>
                <a:lnTo>
                  <a:pt x="205" y="1313"/>
                </a:lnTo>
                <a:lnTo>
                  <a:pt x="203" y="1313"/>
                </a:lnTo>
                <a:lnTo>
                  <a:pt x="201" y="1315"/>
                </a:lnTo>
                <a:lnTo>
                  <a:pt x="199" y="1315"/>
                </a:lnTo>
                <a:lnTo>
                  <a:pt x="197" y="1317"/>
                </a:lnTo>
                <a:lnTo>
                  <a:pt x="196" y="1317"/>
                </a:lnTo>
                <a:lnTo>
                  <a:pt x="194" y="1319"/>
                </a:lnTo>
                <a:lnTo>
                  <a:pt x="192" y="1321"/>
                </a:lnTo>
                <a:lnTo>
                  <a:pt x="190" y="1321"/>
                </a:lnTo>
                <a:lnTo>
                  <a:pt x="190" y="1323"/>
                </a:lnTo>
                <a:lnTo>
                  <a:pt x="188" y="1323"/>
                </a:lnTo>
                <a:lnTo>
                  <a:pt x="186" y="1323"/>
                </a:lnTo>
                <a:lnTo>
                  <a:pt x="184" y="1324"/>
                </a:lnTo>
                <a:lnTo>
                  <a:pt x="182" y="1324"/>
                </a:lnTo>
                <a:lnTo>
                  <a:pt x="182" y="1326"/>
                </a:lnTo>
                <a:lnTo>
                  <a:pt x="182" y="1326"/>
                </a:lnTo>
                <a:lnTo>
                  <a:pt x="181" y="1328"/>
                </a:lnTo>
                <a:lnTo>
                  <a:pt x="179" y="1328"/>
                </a:lnTo>
                <a:lnTo>
                  <a:pt x="177" y="1330"/>
                </a:lnTo>
                <a:lnTo>
                  <a:pt x="175" y="1330"/>
                </a:lnTo>
                <a:lnTo>
                  <a:pt x="173" y="1332"/>
                </a:lnTo>
                <a:lnTo>
                  <a:pt x="171" y="1332"/>
                </a:lnTo>
                <a:lnTo>
                  <a:pt x="171" y="1334"/>
                </a:lnTo>
                <a:lnTo>
                  <a:pt x="169" y="1334"/>
                </a:lnTo>
                <a:lnTo>
                  <a:pt x="167" y="1336"/>
                </a:lnTo>
                <a:lnTo>
                  <a:pt x="166" y="1336"/>
                </a:lnTo>
                <a:lnTo>
                  <a:pt x="164" y="1334"/>
                </a:lnTo>
                <a:lnTo>
                  <a:pt x="162" y="1334"/>
                </a:lnTo>
                <a:lnTo>
                  <a:pt x="160" y="1332"/>
                </a:lnTo>
                <a:lnTo>
                  <a:pt x="158" y="1332"/>
                </a:lnTo>
                <a:lnTo>
                  <a:pt x="158" y="1330"/>
                </a:lnTo>
                <a:lnTo>
                  <a:pt x="156" y="1330"/>
                </a:lnTo>
                <a:lnTo>
                  <a:pt x="154" y="1328"/>
                </a:lnTo>
                <a:lnTo>
                  <a:pt x="152" y="1326"/>
                </a:lnTo>
                <a:lnTo>
                  <a:pt x="151" y="1324"/>
                </a:lnTo>
                <a:lnTo>
                  <a:pt x="149" y="1323"/>
                </a:lnTo>
                <a:lnTo>
                  <a:pt x="147" y="1323"/>
                </a:lnTo>
                <a:lnTo>
                  <a:pt x="147" y="1321"/>
                </a:lnTo>
                <a:lnTo>
                  <a:pt x="145" y="1321"/>
                </a:lnTo>
                <a:lnTo>
                  <a:pt x="143" y="1319"/>
                </a:lnTo>
                <a:lnTo>
                  <a:pt x="141" y="1319"/>
                </a:lnTo>
                <a:lnTo>
                  <a:pt x="141" y="1317"/>
                </a:lnTo>
                <a:lnTo>
                  <a:pt x="139" y="1317"/>
                </a:lnTo>
                <a:lnTo>
                  <a:pt x="137" y="1317"/>
                </a:lnTo>
                <a:lnTo>
                  <a:pt x="136" y="1315"/>
                </a:lnTo>
                <a:lnTo>
                  <a:pt x="134" y="1315"/>
                </a:lnTo>
                <a:lnTo>
                  <a:pt x="134" y="1315"/>
                </a:lnTo>
                <a:lnTo>
                  <a:pt x="132" y="1315"/>
                </a:lnTo>
                <a:lnTo>
                  <a:pt x="130" y="1315"/>
                </a:lnTo>
                <a:lnTo>
                  <a:pt x="128" y="1315"/>
                </a:lnTo>
                <a:lnTo>
                  <a:pt x="126" y="1315"/>
                </a:lnTo>
                <a:lnTo>
                  <a:pt x="124" y="1315"/>
                </a:lnTo>
                <a:lnTo>
                  <a:pt x="124" y="1313"/>
                </a:lnTo>
                <a:lnTo>
                  <a:pt x="122" y="1313"/>
                </a:lnTo>
                <a:lnTo>
                  <a:pt x="122" y="1311"/>
                </a:lnTo>
                <a:lnTo>
                  <a:pt x="122" y="1309"/>
                </a:lnTo>
                <a:lnTo>
                  <a:pt x="122" y="1308"/>
                </a:lnTo>
                <a:lnTo>
                  <a:pt x="122" y="1306"/>
                </a:lnTo>
                <a:lnTo>
                  <a:pt x="122" y="1304"/>
                </a:lnTo>
                <a:lnTo>
                  <a:pt x="122" y="1302"/>
                </a:lnTo>
                <a:lnTo>
                  <a:pt x="124" y="1302"/>
                </a:lnTo>
                <a:lnTo>
                  <a:pt x="122" y="1300"/>
                </a:lnTo>
                <a:lnTo>
                  <a:pt x="122" y="1298"/>
                </a:lnTo>
                <a:lnTo>
                  <a:pt x="121" y="1296"/>
                </a:lnTo>
                <a:lnTo>
                  <a:pt x="121" y="1294"/>
                </a:lnTo>
                <a:lnTo>
                  <a:pt x="119" y="1293"/>
                </a:lnTo>
                <a:lnTo>
                  <a:pt x="119" y="1291"/>
                </a:lnTo>
                <a:lnTo>
                  <a:pt x="119" y="1289"/>
                </a:lnTo>
                <a:lnTo>
                  <a:pt x="119" y="1287"/>
                </a:lnTo>
                <a:lnTo>
                  <a:pt x="117" y="1285"/>
                </a:lnTo>
                <a:lnTo>
                  <a:pt x="117" y="1283"/>
                </a:lnTo>
                <a:lnTo>
                  <a:pt x="115" y="1281"/>
                </a:lnTo>
                <a:lnTo>
                  <a:pt x="115" y="1279"/>
                </a:lnTo>
                <a:lnTo>
                  <a:pt x="115" y="1278"/>
                </a:lnTo>
                <a:lnTo>
                  <a:pt x="117" y="1278"/>
                </a:lnTo>
                <a:lnTo>
                  <a:pt x="117" y="1276"/>
                </a:lnTo>
                <a:lnTo>
                  <a:pt x="115" y="1274"/>
                </a:lnTo>
                <a:lnTo>
                  <a:pt x="115" y="1272"/>
                </a:lnTo>
                <a:lnTo>
                  <a:pt x="113" y="1272"/>
                </a:lnTo>
                <a:lnTo>
                  <a:pt x="113" y="1270"/>
                </a:lnTo>
                <a:lnTo>
                  <a:pt x="113" y="1268"/>
                </a:lnTo>
                <a:lnTo>
                  <a:pt x="113" y="1266"/>
                </a:lnTo>
                <a:lnTo>
                  <a:pt x="113" y="1264"/>
                </a:lnTo>
                <a:lnTo>
                  <a:pt x="111" y="1263"/>
                </a:lnTo>
                <a:lnTo>
                  <a:pt x="109" y="1263"/>
                </a:lnTo>
                <a:lnTo>
                  <a:pt x="107" y="1263"/>
                </a:lnTo>
                <a:lnTo>
                  <a:pt x="106" y="1263"/>
                </a:lnTo>
                <a:lnTo>
                  <a:pt x="104" y="1263"/>
                </a:lnTo>
                <a:lnTo>
                  <a:pt x="102" y="1261"/>
                </a:lnTo>
                <a:lnTo>
                  <a:pt x="100" y="1261"/>
                </a:lnTo>
                <a:lnTo>
                  <a:pt x="98" y="1261"/>
                </a:lnTo>
                <a:lnTo>
                  <a:pt x="96" y="1259"/>
                </a:lnTo>
                <a:lnTo>
                  <a:pt x="94" y="1259"/>
                </a:lnTo>
                <a:lnTo>
                  <a:pt x="92" y="1259"/>
                </a:lnTo>
                <a:lnTo>
                  <a:pt x="92" y="1257"/>
                </a:lnTo>
                <a:lnTo>
                  <a:pt x="91" y="1257"/>
                </a:lnTo>
                <a:lnTo>
                  <a:pt x="89" y="1257"/>
                </a:lnTo>
                <a:lnTo>
                  <a:pt x="87" y="1257"/>
                </a:lnTo>
                <a:lnTo>
                  <a:pt x="87" y="1257"/>
                </a:lnTo>
                <a:lnTo>
                  <a:pt x="87" y="1257"/>
                </a:lnTo>
                <a:lnTo>
                  <a:pt x="87" y="1255"/>
                </a:lnTo>
                <a:lnTo>
                  <a:pt x="87" y="1253"/>
                </a:lnTo>
                <a:lnTo>
                  <a:pt x="85" y="1251"/>
                </a:lnTo>
                <a:lnTo>
                  <a:pt x="85" y="1249"/>
                </a:lnTo>
                <a:lnTo>
                  <a:pt x="83" y="1249"/>
                </a:lnTo>
                <a:lnTo>
                  <a:pt x="81" y="1249"/>
                </a:lnTo>
                <a:lnTo>
                  <a:pt x="81" y="1248"/>
                </a:lnTo>
                <a:lnTo>
                  <a:pt x="79" y="1248"/>
                </a:lnTo>
                <a:lnTo>
                  <a:pt x="79" y="1246"/>
                </a:lnTo>
                <a:lnTo>
                  <a:pt x="77" y="1246"/>
                </a:lnTo>
                <a:lnTo>
                  <a:pt x="75" y="1244"/>
                </a:lnTo>
                <a:lnTo>
                  <a:pt x="75" y="1242"/>
                </a:lnTo>
                <a:lnTo>
                  <a:pt x="74" y="1242"/>
                </a:lnTo>
                <a:lnTo>
                  <a:pt x="74" y="1240"/>
                </a:lnTo>
                <a:lnTo>
                  <a:pt x="72" y="1240"/>
                </a:lnTo>
                <a:lnTo>
                  <a:pt x="72" y="1238"/>
                </a:lnTo>
                <a:lnTo>
                  <a:pt x="74" y="1238"/>
                </a:lnTo>
                <a:lnTo>
                  <a:pt x="74" y="1236"/>
                </a:lnTo>
                <a:lnTo>
                  <a:pt x="72" y="1234"/>
                </a:lnTo>
                <a:lnTo>
                  <a:pt x="72" y="1233"/>
                </a:lnTo>
                <a:lnTo>
                  <a:pt x="72" y="1231"/>
                </a:lnTo>
                <a:lnTo>
                  <a:pt x="70" y="1231"/>
                </a:lnTo>
                <a:lnTo>
                  <a:pt x="70" y="1229"/>
                </a:lnTo>
                <a:lnTo>
                  <a:pt x="68" y="1229"/>
                </a:lnTo>
                <a:lnTo>
                  <a:pt x="68" y="1227"/>
                </a:lnTo>
                <a:lnTo>
                  <a:pt x="66" y="1225"/>
                </a:lnTo>
                <a:lnTo>
                  <a:pt x="66" y="1223"/>
                </a:lnTo>
                <a:lnTo>
                  <a:pt x="64" y="1221"/>
                </a:lnTo>
                <a:lnTo>
                  <a:pt x="62" y="1219"/>
                </a:lnTo>
                <a:lnTo>
                  <a:pt x="62" y="1218"/>
                </a:lnTo>
                <a:lnTo>
                  <a:pt x="60" y="1216"/>
                </a:lnTo>
                <a:lnTo>
                  <a:pt x="59" y="1214"/>
                </a:lnTo>
                <a:lnTo>
                  <a:pt x="57" y="1214"/>
                </a:lnTo>
                <a:lnTo>
                  <a:pt x="55" y="1214"/>
                </a:lnTo>
                <a:lnTo>
                  <a:pt x="53" y="1214"/>
                </a:lnTo>
                <a:lnTo>
                  <a:pt x="51" y="1214"/>
                </a:lnTo>
                <a:lnTo>
                  <a:pt x="49" y="1214"/>
                </a:lnTo>
                <a:lnTo>
                  <a:pt x="47" y="1214"/>
                </a:lnTo>
                <a:lnTo>
                  <a:pt x="45" y="1214"/>
                </a:lnTo>
                <a:lnTo>
                  <a:pt x="45" y="1214"/>
                </a:lnTo>
                <a:lnTo>
                  <a:pt x="44" y="1214"/>
                </a:lnTo>
                <a:lnTo>
                  <a:pt x="42" y="1212"/>
                </a:lnTo>
                <a:lnTo>
                  <a:pt x="40" y="1212"/>
                </a:lnTo>
                <a:lnTo>
                  <a:pt x="40" y="1210"/>
                </a:lnTo>
                <a:lnTo>
                  <a:pt x="38" y="1210"/>
                </a:lnTo>
                <a:lnTo>
                  <a:pt x="38" y="1208"/>
                </a:lnTo>
                <a:lnTo>
                  <a:pt x="38" y="1206"/>
                </a:lnTo>
                <a:lnTo>
                  <a:pt x="36" y="1206"/>
                </a:lnTo>
                <a:lnTo>
                  <a:pt x="36" y="1204"/>
                </a:lnTo>
                <a:lnTo>
                  <a:pt x="34" y="1204"/>
                </a:lnTo>
                <a:lnTo>
                  <a:pt x="34" y="1203"/>
                </a:lnTo>
                <a:lnTo>
                  <a:pt x="32" y="1201"/>
                </a:lnTo>
                <a:lnTo>
                  <a:pt x="30" y="1199"/>
                </a:lnTo>
                <a:lnTo>
                  <a:pt x="30" y="1197"/>
                </a:lnTo>
                <a:lnTo>
                  <a:pt x="30" y="1195"/>
                </a:lnTo>
                <a:lnTo>
                  <a:pt x="30" y="1193"/>
                </a:lnTo>
                <a:lnTo>
                  <a:pt x="30" y="1191"/>
                </a:lnTo>
                <a:lnTo>
                  <a:pt x="30" y="1189"/>
                </a:lnTo>
                <a:lnTo>
                  <a:pt x="30" y="1188"/>
                </a:lnTo>
                <a:lnTo>
                  <a:pt x="30" y="1186"/>
                </a:lnTo>
                <a:lnTo>
                  <a:pt x="29" y="1184"/>
                </a:lnTo>
                <a:lnTo>
                  <a:pt x="27" y="1182"/>
                </a:lnTo>
                <a:lnTo>
                  <a:pt x="27" y="1180"/>
                </a:lnTo>
                <a:lnTo>
                  <a:pt x="27" y="1178"/>
                </a:lnTo>
                <a:lnTo>
                  <a:pt x="27" y="1176"/>
                </a:lnTo>
                <a:lnTo>
                  <a:pt x="25" y="1174"/>
                </a:lnTo>
                <a:lnTo>
                  <a:pt x="25" y="1173"/>
                </a:lnTo>
                <a:lnTo>
                  <a:pt x="25" y="1171"/>
                </a:lnTo>
                <a:lnTo>
                  <a:pt x="25" y="1169"/>
                </a:lnTo>
                <a:lnTo>
                  <a:pt x="27" y="1169"/>
                </a:lnTo>
                <a:lnTo>
                  <a:pt x="27" y="1169"/>
                </a:lnTo>
                <a:lnTo>
                  <a:pt x="27" y="1167"/>
                </a:lnTo>
                <a:lnTo>
                  <a:pt x="27" y="1165"/>
                </a:lnTo>
                <a:lnTo>
                  <a:pt x="29" y="1163"/>
                </a:lnTo>
                <a:lnTo>
                  <a:pt x="27" y="1161"/>
                </a:lnTo>
                <a:lnTo>
                  <a:pt x="25" y="1161"/>
                </a:lnTo>
                <a:lnTo>
                  <a:pt x="25" y="1159"/>
                </a:lnTo>
                <a:lnTo>
                  <a:pt x="23" y="1158"/>
                </a:lnTo>
                <a:lnTo>
                  <a:pt x="23" y="1156"/>
                </a:lnTo>
                <a:lnTo>
                  <a:pt x="21" y="1154"/>
                </a:lnTo>
                <a:lnTo>
                  <a:pt x="19" y="1152"/>
                </a:lnTo>
                <a:lnTo>
                  <a:pt x="19" y="1150"/>
                </a:lnTo>
                <a:lnTo>
                  <a:pt x="19" y="1148"/>
                </a:lnTo>
                <a:lnTo>
                  <a:pt x="17" y="1146"/>
                </a:lnTo>
                <a:lnTo>
                  <a:pt x="17" y="1144"/>
                </a:lnTo>
                <a:lnTo>
                  <a:pt x="15" y="1143"/>
                </a:lnTo>
                <a:lnTo>
                  <a:pt x="15" y="1141"/>
                </a:lnTo>
                <a:lnTo>
                  <a:pt x="14" y="1139"/>
                </a:lnTo>
                <a:lnTo>
                  <a:pt x="12" y="1137"/>
                </a:lnTo>
                <a:lnTo>
                  <a:pt x="10" y="1137"/>
                </a:lnTo>
                <a:lnTo>
                  <a:pt x="8" y="1137"/>
                </a:lnTo>
                <a:lnTo>
                  <a:pt x="6" y="1135"/>
                </a:lnTo>
                <a:lnTo>
                  <a:pt x="4" y="1135"/>
                </a:lnTo>
                <a:lnTo>
                  <a:pt x="2" y="1133"/>
                </a:lnTo>
                <a:lnTo>
                  <a:pt x="0" y="1133"/>
                </a:lnTo>
                <a:lnTo>
                  <a:pt x="2" y="1133"/>
                </a:lnTo>
                <a:lnTo>
                  <a:pt x="4" y="1133"/>
                </a:lnTo>
                <a:lnTo>
                  <a:pt x="6" y="1131"/>
                </a:lnTo>
                <a:lnTo>
                  <a:pt x="8" y="1129"/>
                </a:lnTo>
                <a:lnTo>
                  <a:pt x="8" y="1128"/>
                </a:lnTo>
                <a:lnTo>
                  <a:pt x="10" y="1128"/>
                </a:lnTo>
                <a:lnTo>
                  <a:pt x="10" y="1126"/>
                </a:lnTo>
                <a:lnTo>
                  <a:pt x="12" y="1124"/>
                </a:lnTo>
                <a:lnTo>
                  <a:pt x="12" y="1124"/>
                </a:lnTo>
                <a:lnTo>
                  <a:pt x="14" y="1122"/>
                </a:lnTo>
                <a:lnTo>
                  <a:pt x="15" y="1120"/>
                </a:lnTo>
                <a:lnTo>
                  <a:pt x="15" y="1118"/>
                </a:lnTo>
                <a:lnTo>
                  <a:pt x="15" y="1116"/>
                </a:lnTo>
                <a:lnTo>
                  <a:pt x="15" y="1114"/>
                </a:lnTo>
                <a:lnTo>
                  <a:pt x="17" y="1114"/>
                </a:lnTo>
                <a:lnTo>
                  <a:pt x="17" y="1113"/>
                </a:lnTo>
                <a:lnTo>
                  <a:pt x="17" y="1111"/>
                </a:lnTo>
                <a:lnTo>
                  <a:pt x="19" y="1109"/>
                </a:lnTo>
                <a:lnTo>
                  <a:pt x="19" y="1107"/>
                </a:lnTo>
                <a:lnTo>
                  <a:pt x="17" y="1107"/>
                </a:lnTo>
                <a:lnTo>
                  <a:pt x="17" y="1105"/>
                </a:lnTo>
                <a:lnTo>
                  <a:pt x="17" y="1103"/>
                </a:lnTo>
                <a:lnTo>
                  <a:pt x="17" y="1101"/>
                </a:lnTo>
                <a:lnTo>
                  <a:pt x="17" y="1099"/>
                </a:lnTo>
                <a:lnTo>
                  <a:pt x="17" y="1098"/>
                </a:lnTo>
                <a:lnTo>
                  <a:pt x="17" y="1096"/>
                </a:lnTo>
                <a:lnTo>
                  <a:pt x="17" y="1094"/>
                </a:lnTo>
                <a:lnTo>
                  <a:pt x="17" y="1092"/>
                </a:lnTo>
                <a:lnTo>
                  <a:pt x="17" y="1090"/>
                </a:lnTo>
                <a:lnTo>
                  <a:pt x="17" y="1088"/>
                </a:lnTo>
                <a:lnTo>
                  <a:pt x="17" y="1086"/>
                </a:lnTo>
                <a:lnTo>
                  <a:pt x="17" y="1084"/>
                </a:lnTo>
                <a:lnTo>
                  <a:pt x="17" y="1083"/>
                </a:lnTo>
                <a:lnTo>
                  <a:pt x="17" y="1081"/>
                </a:lnTo>
                <a:lnTo>
                  <a:pt x="17" y="1079"/>
                </a:lnTo>
                <a:lnTo>
                  <a:pt x="17" y="1079"/>
                </a:lnTo>
                <a:lnTo>
                  <a:pt x="17" y="1077"/>
                </a:lnTo>
                <a:lnTo>
                  <a:pt x="17" y="1075"/>
                </a:lnTo>
                <a:lnTo>
                  <a:pt x="17" y="1073"/>
                </a:lnTo>
                <a:lnTo>
                  <a:pt x="17" y="1071"/>
                </a:lnTo>
                <a:lnTo>
                  <a:pt x="17" y="1069"/>
                </a:lnTo>
                <a:lnTo>
                  <a:pt x="17" y="1068"/>
                </a:lnTo>
                <a:lnTo>
                  <a:pt x="17" y="1066"/>
                </a:lnTo>
                <a:lnTo>
                  <a:pt x="17" y="1064"/>
                </a:lnTo>
                <a:lnTo>
                  <a:pt x="17" y="1062"/>
                </a:lnTo>
                <a:lnTo>
                  <a:pt x="17" y="1060"/>
                </a:lnTo>
                <a:lnTo>
                  <a:pt x="17" y="1058"/>
                </a:lnTo>
                <a:lnTo>
                  <a:pt x="17" y="1056"/>
                </a:lnTo>
                <a:lnTo>
                  <a:pt x="17" y="1054"/>
                </a:lnTo>
                <a:lnTo>
                  <a:pt x="17" y="1053"/>
                </a:lnTo>
                <a:lnTo>
                  <a:pt x="17" y="1051"/>
                </a:lnTo>
                <a:lnTo>
                  <a:pt x="17" y="1049"/>
                </a:lnTo>
                <a:lnTo>
                  <a:pt x="17" y="1047"/>
                </a:lnTo>
                <a:lnTo>
                  <a:pt x="17" y="1045"/>
                </a:lnTo>
                <a:lnTo>
                  <a:pt x="17" y="1043"/>
                </a:lnTo>
                <a:lnTo>
                  <a:pt x="15" y="1041"/>
                </a:lnTo>
                <a:lnTo>
                  <a:pt x="17" y="1039"/>
                </a:lnTo>
                <a:lnTo>
                  <a:pt x="17" y="1038"/>
                </a:lnTo>
                <a:lnTo>
                  <a:pt x="17" y="1036"/>
                </a:lnTo>
                <a:lnTo>
                  <a:pt x="19" y="1036"/>
                </a:lnTo>
                <a:lnTo>
                  <a:pt x="19" y="1034"/>
                </a:lnTo>
                <a:lnTo>
                  <a:pt x="19" y="1034"/>
                </a:lnTo>
                <a:lnTo>
                  <a:pt x="19" y="1032"/>
                </a:lnTo>
                <a:lnTo>
                  <a:pt x="19" y="1030"/>
                </a:lnTo>
                <a:lnTo>
                  <a:pt x="21" y="1028"/>
                </a:lnTo>
                <a:lnTo>
                  <a:pt x="21" y="1026"/>
                </a:lnTo>
                <a:lnTo>
                  <a:pt x="21" y="1024"/>
                </a:lnTo>
                <a:lnTo>
                  <a:pt x="23" y="1023"/>
                </a:lnTo>
                <a:lnTo>
                  <a:pt x="25" y="1021"/>
                </a:lnTo>
                <a:lnTo>
                  <a:pt x="25" y="1019"/>
                </a:lnTo>
                <a:lnTo>
                  <a:pt x="25" y="1017"/>
                </a:lnTo>
                <a:lnTo>
                  <a:pt x="27" y="1017"/>
                </a:lnTo>
                <a:lnTo>
                  <a:pt x="27" y="1015"/>
                </a:lnTo>
                <a:lnTo>
                  <a:pt x="27" y="1013"/>
                </a:lnTo>
                <a:lnTo>
                  <a:pt x="27" y="1011"/>
                </a:lnTo>
                <a:lnTo>
                  <a:pt x="29" y="1011"/>
                </a:lnTo>
                <a:lnTo>
                  <a:pt x="29" y="1009"/>
                </a:lnTo>
                <a:lnTo>
                  <a:pt x="30" y="1009"/>
                </a:lnTo>
                <a:lnTo>
                  <a:pt x="30" y="1008"/>
                </a:lnTo>
                <a:lnTo>
                  <a:pt x="32" y="1008"/>
                </a:lnTo>
                <a:lnTo>
                  <a:pt x="32" y="1006"/>
                </a:lnTo>
                <a:lnTo>
                  <a:pt x="34" y="1004"/>
                </a:lnTo>
                <a:lnTo>
                  <a:pt x="34" y="1002"/>
                </a:lnTo>
                <a:lnTo>
                  <a:pt x="36" y="1002"/>
                </a:lnTo>
                <a:lnTo>
                  <a:pt x="36" y="1000"/>
                </a:lnTo>
                <a:lnTo>
                  <a:pt x="38" y="1000"/>
                </a:lnTo>
                <a:lnTo>
                  <a:pt x="38" y="998"/>
                </a:lnTo>
                <a:lnTo>
                  <a:pt x="40" y="996"/>
                </a:lnTo>
                <a:lnTo>
                  <a:pt x="40" y="996"/>
                </a:lnTo>
                <a:lnTo>
                  <a:pt x="40" y="994"/>
                </a:lnTo>
                <a:lnTo>
                  <a:pt x="42" y="993"/>
                </a:lnTo>
                <a:lnTo>
                  <a:pt x="44" y="993"/>
                </a:lnTo>
                <a:lnTo>
                  <a:pt x="45" y="991"/>
                </a:lnTo>
                <a:lnTo>
                  <a:pt x="47" y="991"/>
                </a:lnTo>
                <a:lnTo>
                  <a:pt x="49" y="991"/>
                </a:lnTo>
                <a:lnTo>
                  <a:pt x="51" y="991"/>
                </a:lnTo>
                <a:lnTo>
                  <a:pt x="53" y="991"/>
                </a:lnTo>
                <a:lnTo>
                  <a:pt x="55" y="989"/>
                </a:lnTo>
                <a:lnTo>
                  <a:pt x="57" y="989"/>
                </a:lnTo>
                <a:lnTo>
                  <a:pt x="59" y="989"/>
                </a:lnTo>
                <a:lnTo>
                  <a:pt x="60" y="989"/>
                </a:lnTo>
                <a:lnTo>
                  <a:pt x="60" y="987"/>
                </a:lnTo>
                <a:lnTo>
                  <a:pt x="62" y="987"/>
                </a:lnTo>
                <a:lnTo>
                  <a:pt x="62" y="985"/>
                </a:lnTo>
                <a:lnTo>
                  <a:pt x="64" y="985"/>
                </a:lnTo>
                <a:lnTo>
                  <a:pt x="64" y="983"/>
                </a:lnTo>
                <a:lnTo>
                  <a:pt x="66" y="983"/>
                </a:lnTo>
                <a:lnTo>
                  <a:pt x="66" y="981"/>
                </a:lnTo>
                <a:lnTo>
                  <a:pt x="68" y="981"/>
                </a:lnTo>
                <a:lnTo>
                  <a:pt x="70" y="979"/>
                </a:lnTo>
                <a:lnTo>
                  <a:pt x="72" y="979"/>
                </a:lnTo>
                <a:lnTo>
                  <a:pt x="74" y="978"/>
                </a:lnTo>
                <a:lnTo>
                  <a:pt x="75" y="976"/>
                </a:lnTo>
                <a:lnTo>
                  <a:pt x="75" y="974"/>
                </a:lnTo>
                <a:lnTo>
                  <a:pt x="75" y="972"/>
                </a:lnTo>
                <a:lnTo>
                  <a:pt x="77" y="970"/>
                </a:lnTo>
                <a:lnTo>
                  <a:pt x="77" y="968"/>
                </a:lnTo>
                <a:lnTo>
                  <a:pt x="79" y="966"/>
                </a:lnTo>
                <a:lnTo>
                  <a:pt x="79" y="964"/>
                </a:lnTo>
                <a:lnTo>
                  <a:pt x="81" y="963"/>
                </a:lnTo>
                <a:lnTo>
                  <a:pt x="81" y="961"/>
                </a:lnTo>
                <a:lnTo>
                  <a:pt x="83" y="961"/>
                </a:lnTo>
                <a:lnTo>
                  <a:pt x="85" y="961"/>
                </a:lnTo>
                <a:lnTo>
                  <a:pt x="85" y="959"/>
                </a:lnTo>
                <a:lnTo>
                  <a:pt x="87" y="957"/>
                </a:lnTo>
                <a:lnTo>
                  <a:pt x="87" y="955"/>
                </a:lnTo>
                <a:lnTo>
                  <a:pt x="89" y="955"/>
                </a:lnTo>
                <a:lnTo>
                  <a:pt x="91" y="955"/>
                </a:lnTo>
                <a:lnTo>
                  <a:pt x="92" y="955"/>
                </a:lnTo>
                <a:lnTo>
                  <a:pt x="92" y="953"/>
                </a:lnTo>
                <a:lnTo>
                  <a:pt x="94" y="953"/>
                </a:lnTo>
                <a:lnTo>
                  <a:pt x="94" y="951"/>
                </a:lnTo>
                <a:lnTo>
                  <a:pt x="96" y="951"/>
                </a:lnTo>
                <a:lnTo>
                  <a:pt x="98" y="949"/>
                </a:lnTo>
                <a:lnTo>
                  <a:pt x="98" y="948"/>
                </a:lnTo>
                <a:lnTo>
                  <a:pt x="100" y="946"/>
                </a:lnTo>
                <a:lnTo>
                  <a:pt x="102" y="946"/>
                </a:lnTo>
                <a:lnTo>
                  <a:pt x="102" y="946"/>
                </a:lnTo>
                <a:lnTo>
                  <a:pt x="104" y="946"/>
                </a:lnTo>
                <a:lnTo>
                  <a:pt x="106" y="946"/>
                </a:lnTo>
                <a:lnTo>
                  <a:pt x="107" y="946"/>
                </a:lnTo>
                <a:lnTo>
                  <a:pt x="109" y="946"/>
                </a:lnTo>
                <a:lnTo>
                  <a:pt x="111" y="944"/>
                </a:lnTo>
                <a:lnTo>
                  <a:pt x="111" y="942"/>
                </a:lnTo>
                <a:lnTo>
                  <a:pt x="113" y="940"/>
                </a:lnTo>
                <a:lnTo>
                  <a:pt x="113" y="938"/>
                </a:lnTo>
                <a:lnTo>
                  <a:pt x="113" y="936"/>
                </a:lnTo>
                <a:lnTo>
                  <a:pt x="113" y="934"/>
                </a:lnTo>
                <a:lnTo>
                  <a:pt x="115" y="932"/>
                </a:lnTo>
                <a:lnTo>
                  <a:pt x="117" y="931"/>
                </a:lnTo>
                <a:lnTo>
                  <a:pt x="119" y="931"/>
                </a:lnTo>
                <a:lnTo>
                  <a:pt x="121" y="931"/>
                </a:lnTo>
                <a:lnTo>
                  <a:pt x="122" y="931"/>
                </a:lnTo>
                <a:lnTo>
                  <a:pt x="124" y="929"/>
                </a:lnTo>
                <a:lnTo>
                  <a:pt x="126" y="931"/>
                </a:lnTo>
                <a:lnTo>
                  <a:pt x="128" y="929"/>
                </a:lnTo>
                <a:lnTo>
                  <a:pt x="130" y="929"/>
                </a:lnTo>
                <a:lnTo>
                  <a:pt x="132" y="929"/>
                </a:lnTo>
                <a:lnTo>
                  <a:pt x="132" y="927"/>
                </a:lnTo>
                <a:lnTo>
                  <a:pt x="134" y="927"/>
                </a:lnTo>
                <a:lnTo>
                  <a:pt x="134" y="925"/>
                </a:lnTo>
                <a:lnTo>
                  <a:pt x="136" y="923"/>
                </a:lnTo>
                <a:lnTo>
                  <a:pt x="137" y="923"/>
                </a:lnTo>
                <a:lnTo>
                  <a:pt x="139" y="923"/>
                </a:lnTo>
                <a:lnTo>
                  <a:pt x="141" y="921"/>
                </a:lnTo>
                <a:lnTo>
                  <a:pt x="143" y="919"/>
                </a:lnTo>
                <a:lnTo>
                  <a:pt x="145" y="917"/>
                </a:lnTo>
                <a:lnTo>
                  <a:pt x="145" y="916"/>
                </a:lnTo>
                <a:lnTo>
                  <a:pt x="145" y="914"/>
                </a:lnTo>
                <a:lnTo>
                  <a:pt x="147" y="912"/>
                </a:lnTo>
                <a:lnTo>
                  <a:pt x="147" y="910"/>
                </a:lnTo>
                <a:lnTo>
                  <a:pt x="149" y="910"/>
                </a:lnTo>
                <a:lnTo>
                  <a:pt x="149" y="908"/>
                </a:lnTo>
                <a:lnTo>
                  <a:pt x="151" y="906"/>
                </a:lnTo>
                <a:lnTo>
                  <a:pt x="152" y="904"/>
                </a:lnTo>
                <a:lnTo>
                  <a:pt x="152" y="902"/>
                </a:lnTo>
                <a:lnTo>
                  <a:pt x="154" y="902"/>
                </a:lnTo>
                <a:lnTo>
                  <a:pt x="154" y="901"/>
                </a:lnTo>
                <a:lnTo>
                  <a:pt x="154" y="901"/>
                </a:lnTo>
                <a:lnTo>
                  <a:pt x="154" y="899"/>
                </a:lnTo>
                <a:lnTo>
                  <a:pt x="156" y="899"/>
                </a:lnTo>
                <a:lnTo>
                  <a:pt x="158" y="899"/>
                </a:lnTo>
                <a:lnTo>
                  <a:pt x="160" y="899"/>
                </a:lnTo>
                <a:lnTo>
                  <a:pt x="160" y="897"/>
                </a:lnTo>
                <a:lnTo>
                  <a:pt x="162" y="897"/>
                </a:lnTo>
                <a:lnTo>
                  <a:pt x="164" y="897"/>
                </a:lnTo>
                <a:lnTo>
                  <a:pt x="166" y="895"/>
                </a:lnTo>
                <a:lnTo>
                  <a:pt x="167" y="895"/>
                </a:lnTo>
                <a:lnTo>
                  <a:pt x="169" y="893"/>
                </a:lnTo>
                <a:lnTo>
                  <a:pt x="171" y="893"/>
                </a:lnTo>
                <a:lnTo>
                  <a:pt x="171" y="891"/>
                </a:lnTo>
                <a:lnTo>
                  <a:pt x="173" y="891"/>
                </a:lnTo>
                <a:lnTo>
                  <a:pt x="175" y="889"/>
                </a:lnTo>
                <a:lnTo>
                  <a:pt x="177" y="889"/>
                </a:lnTo>
                <a:lnTo>
                  <a:pt x="177" y="887"/>
                </a:lnTo>
                <a:lnTo>
                  <a:pt x="179" y="887"/>
                </a:lnTo>
                <a:lnTo>
                  <a:pt x="181" y="887"/>
                </a:lnTo>
                <a:lnTo>
                  <a:pt x="181" y="886"/>
                </a:lnTo>
                <a:lnTo>
                  <a:pt x="182" y="884"/>
                </a:lnTo>
                <a:lnTo>
                  <a:pt x="182" y="882"/>
                </a:lnTo>
                <a:lnTo>
                  <a:pt x="182" y="882"/>
                </a:lnTo>
                <a:lnTo>
                  <a:pt x="184" y="880"/>
                </a:lnTo>
                <a:lnTo>
                  <a:pt x="186" y="878"/>
                </a:lnTo>
                <a:lnTo>
                  <a:pt x="188" y="878"/>
                </a:lnTo>
                <a:lnTo>
                  <a:pt x="188" y="876"/>
                </a:lnTo>
                <a:lnTo>
                  <a:pt x="190" y="876"/>
                </a:lnTo>
                <a:lnTo>
                  <a:pt x="192" y="874"/>
                </a:lnTo>
                <a:lnTo>
                  <a:pt x="194" y="874"/>
                </a:lnTo>
                <a:lnTo>
                  <a:pt x="196" y="872"/>
                </a:lnTo>
                <a:lnTo>
                  <a:pt x="197" y="872"/>
                </a:lnTo>
                <a:lnTo>
                  <a:pt x="196" y="871"/>
                </a:lnTo>
                <a:lnTo>
                  <a:pt x="196" y="869"/>
                </a:lnTo>
                <a:lnTo>
                  <a:pt x="194" y="867"/>
                </a:lnTo>
                <a:lnTo>
                  <a:pt x="194" y="865"/>
                </a:lnTo>
                <a:lnTo>
                  <a:pt x="194" y="863"/>
                </a:lnTo>
                <a:lnTo>
                  <a:pt x="192" y="861"/>
                </a:lnTo>
                <a:lnTo>
                  <a:pt x="192" y="859"/>
                </a:lnTo>
                <a:lnTo>
                  <a:pt x="190" y="857"/>
                </a:lnTo>
                <a:lnTo>
                  <a:pt x="190" y="856"/>
                </a:lnTo>
                <a:lnTo>
                  <a:pt x="188" y="856"/>
                </a:lnTo>
                <a:lnTo>
                  <a:pt x="190" y="854"/>
                </a:lnTo>
                <a:lnTo>
                  <a:pt x="190" y="852"/>
                </a:lnTo>
                <a:lnTo>
                  <a:pt x="190" y="850"/>
                </a:lnTo>
                <a:lnTo>
                  <a:pt x="190" y="848"/>
                </a:lnTo>
                <a:lnTo>
                  <a:pt x="190" y="846"/>
                </a:lnTo>
                <a:lnTo>
                  <a:pt x="190" y="844"/>
                </a:lnTo>
                <a:lnTo>
                  <a:pt x="190" y="842"/>
                </a:lnTo>
                <a:lnTo>
                  <a:pt x="190" y="841"/>
                </a:lnTo>
                <a:lnTo>
                  <a:pt x="190" y="839"/>
                </a:lnTo>
                <a:lnTo>
                  <a:pt x="190" y="837"/>
                </a:lnTo>
                <a:lnTo>
                  <a:pt x="190" y="835"/>
                </a:lnTo>
                <a:lnTo>
                  <a:pt x="190" y="833"/>
                </a:lnTo>
                <a:lnTo>
                  <a:pt x="190" y="831"/>
                </a:lnTo>
                <a:lnTo>
                  <a:pt x="190" y="829"/>
                </a:lnTo>
                <a:lnTo>
                  <a:pt x="190" y="827"/>
                </a:lnTo>
                <a:lnTo>
                  <a:pt x="190" y="826"/>
                </a:lnTo>
                <a:lnTo>
                  <a:pt x="190" y="824"/>
                </a:lnTo>
                <a:lnTo>
                  <a:pt x="190" y="822"/>
                </a:lnTo>
                <a:lnTo>
                  <a:pt x="190" y="820"/>
                </a:lnTo>
                <a:lnTo>
                  <a:pt x="190" y="818"/>
                </a:lnTo>
                <a:lnTo>
                  <a:pt x="190" y="816"/>
                </a:lnTo>
                <a:lnTo>
                  <a:pt x="190" y="814"/>
                </a:lnTo>
                <a:lnTo>
                  <a:pt x="190" y="812"/>
                </a:lnTo>
                <a:lnTo>
                  <a:pt x="190" y="811"/>
                </a:lnTo>
                <a:lnTo>
                  <a:pt x="190" y="811"/>
                </a:lnTo>
                <a:lnTo>
                  <a:pt x="190" y="809"/>
                </a:lnTo>
                <a:lnTo>
                  <a:pt x="190" y="807"/>
                </a:lnTo>
                <a:lnTo>
                  <a:pt x="190" y="805"/>
                </a:lnTo>
                <a:lnTo>
                  <a:pt x="192" y="803"/>
                </a:lnTo>
                <a:lnTo>
                  <a:pt x="192" y="801"/>
                </a:lnTo>
                <a:lnTo>
                  <a:pt x="192" y="799"/>
                </a:lnTo>
                <a:lnTo>
                  <a:pt x="194" y="797"/>
                </a:lnTo>
                <a:lnTo>
                  <a:pt x="194" y="796"/>
                </a:lnTo>
                <a:lnTo>
                  <a:pt x="194" y="794"/>
                </a:lnTo>
                <a:lnTo>
                  <a:pt x="194" y="792"/>
                </a:lnTo>
                <a:lnTo>
                  <a:pt x="196" y="792"/>
                </a:lnTo>
                <a:lnTo>
                  <a:pt x="196" y="790"/>
                </a:lnTo>
                <a:lnTo>
                  <a:pt x="196" y="788"/>
                </a:lnTo>
                <a:lnTo>
                  <a:pt x="196" y="786"/>
                </a:lnTo>
                <a:lnTo>
                  <a:pt x="197" y="786"/>
                </a:lnTo>
                <a:lnTo>
                  <a:pt x="197" y="784"/>
                </a:lnTo>
                <a:lnTo>
                  <a:pt x="197" y="782"/>
                </a:lnTo>
                <a:lnTo>
                  <a:pt x="197" y="781"/>
                </a:lnTo>
                <a:lnTo>
                  <a:pt x="197" y="779"/>
                </a:lnTo>
                <a:lnTo>
                  <a:pt x="199" y="779"/>
                </a:lnTo>
                <a:lnTo>
                  <a:pt x="199" y="777"/>
                </a:lnTo>
                <a:lnTo>
                  <a:pt x="199" y="775"/>
                </a:lnTo>
                <a:lnTo>
                  <a:pt x="199" y="773"/>
                </a:lnTo>
                <a:lnTo>
                  <a:pt x="201" y="771"/>
                </a:lnTo>
                <a:lnTo>
                  <a:pt x="201" y="769"/>
                </a:lnTo>
                <a:lnTo>
                  <a:pt x="201" y="767"/>
                </a:lnTo>
                <a:lnTo>
                  <a:pt x="203" y="767"/>
                </a:lnTo>
                <a:lnTo>
                  <a:pt x="203" y="766"/>
                </a:lnTo>
                <a:lnTo>
                  <a:pt x="205" y="764"/>
                </a:lnTo>
                <a:lnTo>
                  <a:pt x="205" y="762"/>
                </a:lnTo>
                <a:lnTo>
                  <a:pt x="207" y="760"/>
                </a:lnTo>
                <a:lnTo>
                  <a:pt x="207" y="758"/>
                </a:lnTo>
                <a:lnTo>
                  <a:pt x="209" y="756"/>
                </a:lnTo>
                <a:lnTo>
                  <a:pt x="209" y="754"/>
                </a:lnTo>
                <a:lnTo>
                  <a:pt x="211" y="752"/>
                </a:lnTo>
                <a:lnTo>
                  <a:pt x="211" y="751"/>
                </a:lnTo>
                <a:lnTo>
                  <a:pt x="211" y="749"/>
                </a:lnTo>
                <a:lnTo>
                  <a:pt x="211" y="747"/>
                </a:lnTo>
                <a:lnTo>
                  <a:pt x="211" y="745"/>
                </a:lnTo>
                <a:lnTo>
                  <a:pt x="211" y="743"/>
                </a:lnTo>
                <a:lnTo>
                  <a:pt x="211" y="741"/>
                </a:lnTo>
                <a:lnTo>
                  <a:pt x="211" y="739"/>
                </a:lnTo>
                <a:lnTo>
                  <a:pt x="211" y="737"/>
                </a:lnTo>
                <a:lnTo>
                  <a:pt x="211" y="736"/>
                </a:lnTo>
                <a:lnTo>
                  <a:pt x="211" y="734"/>
                </a:lnTo>
                <a:lnTo>
                  <a:pt x="211" y="732"/>
                </a:lnTo>
                <a:lnTo>
                  <a:pt x="211" y="730"/>
                </a:lnTo>
                <a:lnTo>
                  <a:pt x="211" y="728"/>
                </a:lnTo>
                <a:lnTo>
                  <a:pt x="211" y="726"/>
                </a:lnTo>
                <a:lnTo>
                  <a:pt x="209" y="724"/>
                </a:lnTo>
                <a:lnTo>
                  <a:pt x="209" y="722"/>
                </a:lnTo>
                <a:lnTo>
                  <a:pt x="209" y="722"/>
                </a:lnTo>
                <a:lnTo>
                  <a:pt x="209" y="721"/>
                </a:lnTo>
                <a:lnTo>
                  <a:pt x="211" y="719"/>
                </a:lnTo>
                <a:lnTo>
                  <a:pt x="211" y="717"/>
                </a:lnTo>
                <a:lnTo>
                  <a:pt x="211" y="715"/>
                </a:lnTo>
                <a:lnTo>
                  <a:pt x="211" y="713"/>
                </a:lnTo>
                <a:lnTo>
                  <a:pt x="211" y="711"/>
                </a:lnTo>
                <a:lnTo>
                  <a:pt x="212" y="709"/>
                </a:lnTo>
                <a:lnTo>
                  <a:pt x="212" y="707"/>
                </a:lnTo>
                <a:lnTo>
                  <a:pt x="212" y="706"/>
                </a:lnTo>
                <a:lnTo>
                  <a:pt x="211" y="704"/>
                </a:lnTo>
                <a:lnTo>
                  <a:pt x="211" y="702"/>
                </a:lnTo>
                <a:lnTo>
                  <a:pt x="212" y="702"/>
                </a:lnTo>
                <a:lnTo>
                  <a:pt x="214" y="702"/>
                </a:lnTo>
                <a:lnTo>
                  <a:pt x="216" y="702"/>
                </a:lnTo>
                <a:lnTo>
                  <a:pt x="218" y="700"/>
                </a:lnTo>
                <a:lnTo>
                  <a:pt x="220" y="700"/>
                </a:lnTo>
                <a:lnTo>
                  <a:pt x="220" y="698"/>
                </a:lnTo>
                <a:lnTo>
                  <a:pt x="222" y="698"/>
                </a:lnTo>
                <a:lnTo>
                  <a:pt x="222" y="696"/>
                </a:lnTo>
                <a:lnTo>
                  <a:pt x="224" y="694"/>
                </a:lnTo>
                <a:lnTo>
                  <a:pt x="226" y="692"/>
                </a:lnTo>
                <a:lnTo>
                  <a:pt x="226" y="691"/>
                </a:lnTo>
                <a:lnTo>
                  <a:pt x="226" y="689"/>
                </a:lnTo>
                <a:lnTo>
                  <a:pt x="227" y="689"/>
                </a:lnTo>
                <a:lnTo>
                  <a:pt x="227" y="687"/>
                </a:lnTo>
                <a:lnTo>
                  <a:pt x="227" y="685"/>
                </a:lnTo>
                <a:lnTo>
                  <a:pt x="229" y="685"/>
                </a:lnTo>
                <a:lnTo>
                  <a:pt x="229" y="683"/>
                </a:lnTo>
                <a:lnTo>
                  <a:pt x="229" y="681"/>
                </a:lnTo>
                <a:lnTo>
                  <a:pt x="229" y="681"/>
                </a:lnTo>
                <a:lnTo>
                  <a:pt x="229" y="679"/>
                </a:lnTo>
                <a:lnTo>
                  <a:pt x="229" y="677"/>
                </a:lnTo>
                <a:lnTo>
                  <a:pt x="229" y="677"/>
                </a:lnTo>
                <a:lnTo>
                  <a:pt x="229" y="676"/>
                </a:lnTo>
                <a:lnTo>
                  <a:pt x="229" y="674"/>
                </a:lnTo>
                <a:lnTo>
                  <a:pt x="229" y="672"/>
                </a:lnTo>
                <a:lnTo>
                  <a:pt x="229" y="670"/>
                </a:lnTo>
                <a:lnTo>
                  <a:pt x="231" y="670"/>
                </a:lnTo>
                <a:lnTo>
                  <a:pt x="231" y="668"/>
                </a:lnTo>
                <a:lnTo>
                  <a:pt x="231" y="666"/>
                </a:lnTo>
                <a:lnTo>
                  <a:pt x="229" y="664"/>
                </a:lnTo>
                <a:lnTo>
                  <a:pt x="229" y="662"/>
                </a:lnTo>
                <a:lnTo>
                  <a:pt x="227" y="662"/>
                </a:lnTo>
                <a:lnTo>
                  <a:pt x="226" y="661"/>
                </a:lnTo>
                <a:lnTo>
                  <a:pt x="224" y="659"/>
                </a:lnTo>
                <a:lnTo>
                  <a:pt x="222" y="657"/>
                </a:lnTo>
                <a:lnTo>
                  <a:pt x="220" y="657"/>
                </a:lnTo>
                <a:lnTo>
                  <a:pt x="220" y="655"/>
                </a:lnTo>
                <a:lnTo>
                  <a:pt x="218" y="655"/>
                </a:lnTo>
                <a:lnTo>
                  <a:pt x="216" y="655"/>
                </a:lnTo>
                <a:lnTo>
                  <a:pt x="214" y="653"/>
                </a:lnTo>
                <a:lnTo>
                  <a:pt x="212" y="653"/>
                </a:lnTo>
                <a:lnTo>
                  <a:pt x="212" y="651"/>
                </a:lnTo>
                <a:lnTo>
                  <a:pt x="211" y="651"/>
                </a:lnTo>
                <a:lnTo>
                  <a:pt x="211" y="649"/>
                </a:lnTo>
                <a:lnTo>
                  <a:pt x="209" y="647"/>
                </a:lnTo>
                <a:lnTo>
                  <a:pt x="209" y="646"/>
                </a:lnTo>
                <a:lnTo>
                  <a:pt x="207" y="646"/>
                </a:lnTo>
                <a:lnTo>
                  <a:pt x="209" y="646"/>
                </a:lnTo>
                <a:lnTo>
                  <a:pt x="211" y="644"/>
                </a:lnTo>
                <a:lnTo>
                  <a:pt x="212" y="642"/>
                </a:lnTo>
                <a:lnTo>
                  <a:pt x="212" y="640"/>
                </a:lnTo>
                <a:lnTo>
                  <a:pt x="214" y="640"/>
                </a:lnTo>
                <a:lnTo>
                  <a:pt x="214" y="638"/>
                </a:lnTo>
                <a:lnTo>
                  <a:pt x="216" y="636"/>
                </a:lnTo>
                <a:lnTo>
                  <a:pt x="216" y="634"/>
                </a:lnTo>
                <a:lnTo>
                  <a:pt x="218" y="632"/>
                </a:lnTo>
                <a:lnTo>
                  <a:pt x="218" y="632"/>
                </a:lnTo>
                <a:lnTo>
                  <a:pt x="220" y="632"/>
                </a:lnTo>
                <a:lnTo>
                  <a:pt x="220" y="631"/>
                </a:lnTo>
                <a:lnTo>
                  <a:pt x="222" y="631"/>
                </a:lnTo>
                <a:lnTo>
                  <a:pt x="222" y="629"/>
                </a:lnTo>
                <a:lnTo>
                  <a:pt x="224" y="627"/>
                </a:lnTo>
                <a:lnTo>
                  <a:pt x="226" y="625"/>
                </a:lnTo>
                <a:lnTo>
                  <a:pt x="227" y="623"/>
                </a:lnTo>
                <a:lnTo>
                  <a:pt x="227" y="621"/>
                </a:lnTo>
                <a:lnTo>
                  <a:pt x="229" y="621"/>
                </a:lnTo>
                <a:lnTo>
                  <a:pt x="229" y="619"/>
                </a:lnTo>
                <a:lnTo>
                  <a:pt x="231" y="617"/>
                </a:lnTo>
                <a:lnTo>
                  <a:pt x="233" y="617"/>
                </a:lnTo>
                <a:lnTo>
                  <a:pt x="235" y="616"/>
                </a:lnTo>
                <a:lnTo>
                  <a:pt x="237" y="616"/>
                </a:lnTo>
                <a:lnTo>
                  <a:pt x="237" y="614"/>
                </a:lnTo>
                <a:lnTo>
                  <a:pt x="239" y="614"/>
                </a:lnTo>
                <a:lnTo>
                  <a:pt x="239" y="612"/>
                </a:lnTo>
                <a:lnTo>
                  <a:pt x="241" y="612"/>
                </a:lnTo>
                <a:lnTo>
                  <a:pt x="241" y="610"/>
                </a:lnTo>
                <a:lnTo>
                  <a:pt x="242" y="610"/>
                </a:lnTo>
                <a:lnTo>
                  <a:pt x="242" y="608"/>
                </a:lnTo>
                <a:lnTo>
                  <a:pt x="244" y="608"/>
                </a:lnTo>
                <a:lnTo>
                  <a:pt x="244" y="606"/>
                </a:lnTo>
                <a:lnTo>
                  <a:pt x="246" y="606"/>
                </a:lnTo>
                <a:lnTo>
                  <a:pt x="246" y="604"/>
                </a:lnTo>
                <a:lnTo>
                  <a:pt x="248" y="602"/>
                </a:lnTo>
                <a:lnTo>
                  <a:pt x="250" y="601"/>
                </a:lnTo>
                <a:lnTo>
                  <a:pt x="252" y="599"/>
                </a:lnTo>
                <a:lnTo>
                  <a:pt x="254" y="597"/>
                </a:lnTo>
                <a:lnTo>
                  <a:pt x="254" y="595"/>
                </a:lnTo>
                <a:lnTo>
                  <a:pt x="256" y="595"/>
                </a:lnTo>
                <a:lnTo>
                  <a:pt x="256" y="593"/>
                </a:lnTo>
                <a:lnTo>
                  <a:pt x="257" y="593"/>
                </a:lnTo>
                <a:lnTo>
                  <a:pt x="257" y="591"/>
                </a:lnTo>
                <a:lnTo>
                  <a:pt x="259" y="591"/>
                </a:lnTo>
                <a:lnTo>
                  <a:pt x="259" y="589"/>
                </a:lnTo>
                <a:lnTo>
                  <a:pt x="261" y="589"/>
                </a:lnTo>
                <a:lnTo>
                  <a:pt x="261" y="587"/>
                </a:lnTo>
                <a:lnTo>
                  <a:pt x="263" y="587"/>
                </a:lnTo>
                <a:lnTo>
                  <a:pt x="263" y="587"/>
                </a:lnTo>
                <a:lnTo>
                  <a:pt x="265" y="586"/>
                </a:lnTo>
                <a:lnTo>
                  <a:pt x="267" y="584"/>
                </a:lnTo>
                <a:lnTo>
                  <a:pt x="269" y="582"/>
                </a:lnTo>
                <a:lnTo>
                  <a:pt x="271" y="580"/>
                </a:lnTo>
                <a:lnTo>
                  <a:pt x="271" y="578"/>
                </a:lnTo>
                <a:lnTo>
                  <a:pt x="272" y="578"/>
                </a:lnTo>
                <a:lnTo>
                  <a:pt x="272" y="576"/>
                </a:lnTo>
                <a:lnTo>
                  <a:pt x="274" y="576"/>
                </a:lnTo>
                <a:lnTo>
                  <a:pt x="274" y="574"/>
                </a:lnTo>
                <a:lnTo>
                  <a:pt x="276" y="574"/>
                </a:lnTo>
                <a:lnTo>
                  <a:pt x="276" y="572"/>
                </a:lnTo>
                <a:lnTo>
                  <a:pt x="274" y="572"/>
                </a:lnTo>
                <a:lnTo>
                  <a:pt x="274" y="571"/>
                </a:lnTo>
                <a:lnTo>
                  <a:pt x="274" y="569"/>
                </a:lnTo>
                <a:lnTo>
                  <a:pt x="272" y="567"/>
                </a:lnTo>
                <a:lnTo>
                  <a:pt x="271" y="567"/>
                </a:lnTo>
                <a:lnTo>
                  <a:pt x="269" y="567"/>
                </a:lnTo>
                <a:lnTo>
                  <a:pt x="267" y="565"/>
                </a:lnTo>
                <a:lnTo>
                  <a:pt x="265" y="565"/>
                </a:lnTo>
                <a:lnTo>
                  <a:pt x="263" y="563"/>
                </a:lnTo>
                <a:lnTo>
                  <a:pt x="263" y="561"/>
                </a:lnTo>
                <a:lnTo>
                  <a:pt x="261" y="561"/>
                </a:lnTo>
                <a:lnTo>
                  <a:pt x="261" y="559"/>
                </a:lnTo>
                <a:lnTo>
                  <a:pt x="259" y="557"/>
                </a:lnTo>
                <a:lnTo>
                  <a:pt x="257" y="556"/>
                </a:lnTo>
                <a:lnTo>
                  <a:pt x="257" y="554"/>
                </a:lnTo>
                <a:lnTo>
                  <a:pt x="256" y="554"/>
                </a:lnTo>
                <a:lnTo>
                  <a:pt x="254" y="552"/>
                </a:lnTo>
                <a:lnTo>
                  <a:pt x="254" y="550"/>
                </a:lnTo>
                <a:lnTo>
                  <a:pt x="252" y="550"/>
                </a:lnTo>
                <a:lnTo>
                  <a:pt x="252" y="548"/>
                </a:lnTo>
                <a:lnTo>
                  <a:pt x="250" y="548"/>
                </a:lnTo>
                <a:lnTo>
                  <a:pt x="248" y="546"/>
                </a:lnTo>
                <a:lnTo>
                  <a:pt x="246" y="546"/>
                </a:lnTo>
                <a:lnTo>
                  <a:pt x="246" y="544"/>
                </a:lnTo>
                <a:lnTo>
                  <a:pt x="244" y="544"/>
                </a:lnTo>
                <a:lnTo>
                  <a:pt x="242" y="542"/>
                </a:lnTo>
                <a:lnTo>
                  <a:pt x="241" y="542"/>
                </a:lnTo>
                <a:lnTo>
                  <a:pt x="241" y="542"/>
                </a:lnTo>
                <a:lnTo>
                  <a:pt x="239" y="541"/>
                </a:lnTo>
                <a:lnTo>
                  <a:pt x="239" y="539"/>
                </a:lnTo>
                <a:lnTo>
                  <a:pt x="237" y="537"/>
                </a:lnTo>
                <a:lnTo>
                  <a:pt x="237" y="535"/>
                </a:lnTo>
                <a:lnTo>
                  <a:pt x="235" y="533"/>
                </a:lnTo>
                <a:lnTo>
                  <a:pt x="233" y="531"/>
                </a:lnTo>
                <a:lnTo>
                  <a:pt x="231" y="529"/>
                </a:lnTo>
                <a:lnTo>
                  <a:pt x="229" y="529"/>
                </a:lnTo>
                <a:lnTo>
                  <a:pt x="229" y="527"/>
                </a:lnTo>
                <a:lnTo>
                  <a:pt x="229" y="527"/>
                </a:lnTo>
                <a:lnTo>
                  <a:pt x="227" y="527"/>
                </a:lnTo>
                <a:lnTo>
                  <a:pt x="226" y="526"/>
                </a:lnTo>
                <a:lnTo>
                  <a:pt x="224" y="526"/>
                </a:lnTo>
                <a:lnTo>
                  <a:pt x="222" y="526"/>
                </a:lnTo>
                <a:lnTo>
                  <a:pt x="220" y="526"/>
                </a:lnTo>
                <a:lnTo>
                  <a:pt x="218" y="524"/>
                </a:lnTo>
                <a:lnTo>
                  <a:pt x="216" y="524"/>
                </a:lnTo>
                <a:lnTo>
                  <a:pt x="216" y="522"/>
                </a:lnTo>
                <a:lnTo>
                  <a:pt x="214" y="522"/>
                </a:lnTo>
                <a:lnTo>
                  <a:pt x="214" y="520"/>
                </a:lnTo>
                <a:lnTo>
                  <a:pt x="212" y="520"/>
                </a:lnTo>
                <a:lnTo>
                  <a:pt x="212" y="518"/>
                </a:lnTo>
                <a:lnTo>
                  <a:pt x="212" y="516"/>
                </a:lnTo>
                <a:lnTo>
                  <a:pt x="211" y="514"/>
                </a:lnTo>
                <a:lnTo>
                  <a:pt x="211" y="512"/>
                </a:lnTo>
                <a:lnTo>
                  <a:pt x="209" y="512"/>
                </a:lnTo>
                <a:lnTo>
                  <a:pt x="209" y="511"/>
                </a:lnTo>
                <a:lnTo>
                  <a:pt x="207" y="511"/>
                </a:lnTo>
                <a:lnTo>
                  <a:pt x="205" y="509"/>
                </a:lnTo>
                <a:lnTo>
                  <a:pt x="203" y="509"/>
                </a:lnTo>
                <a:lnTo>
                  <a:pt x="201" y="507"/>
                </a:lnTo>
                <a:lnTo>
                  <a:pt x="199" y="507"/>
                </a:lnTo>
                <a:lnTo>
                  <a:pt x="197" y="507"/>
                </a:lnTo>
                <a:lnTo>
                  <a:pt x="197" y="505"/>
                </a:lnTo>
                <a:lnTo>
                  <a:pt x="196" y="505"/>
                </a:lnTo>
                <a:lnTo>
                  <a:pt x="194" y="505"/>
                </a:lnTo>
                <a:lnTo>
                  <a:pt x="192" y="505"/>
                </a:lnTo>
                <a:lnTo>
                  <a:pt x="190" y="505"/>
                </a:lnTo>
                <a:lnTo>
                  <a:pt x="188" y="503"/>
                </a:lnTo>
                <a:lnTo>
                  <a:pt x="186" y="503"/>
                </a:lnTo>
                <a:lnTo>
                  <a:pt x="184" y="503"/>
                </a:lnTo>
                <a:lnTo>
                  <a:pt x="184" y="501"/>
                </a:lnTo>
                <a:lnTo>
                  <a:pt x="182" y="499"/>
                </a:lnTo>
                <a:lnTo>
                  <a:pt x="182" y="499"/>
                </a:lnTo>
                <a:lnTo>
                  <a:pt x="181" y="499"/>
                </a:lnTo>
                <a:lnTo>
                  <a:pt x="179" y="497"/>
                </a:lnTo>
                <a:lnTo>
                  <a:pt x="177" y="497"/>
                </a:lnTo>
                <a:lnTo>
                  <a:pt x="175" y="497"/>
                </a:lnTo>
                <a:lnTo>
                  <a:pt x="175" y="496"/>
                </a:lnTo>
                <a:lnTo>
                  <a:pt x="173" y="496"/>
                </a:lnTo>
                <a:lnTo>
                  <a:pt x="171" y="496"/>
                </a:lnTo>
                <a:lnTo>
                  <a:pt x="169" y="496"/>
                </a:lnTo>
                <a:lnTo>
                  <a:pt x="167" y="496"/>
                </a:lnTo>
                <a:lnTo>
                  <a:pt x="167" y="494"/>
                </a:lnTo>
                <a:lnTo>
                  <a:pt x="166" y="492"/>
                </a:lnTo>
                <a:lnTo>
                  <a:pt x="166" y="490"/>
                </a:lnTo>
                <a:lnTo>
                  <a:pt x="166" y="488"/>
                </a:lnTo>
                <a:lnTo>
                  <a:pt x="164" y="488"/>
                </a:lnTo>
                <a:lnTo>
                  <a:pt x="164" y="486"/>
                </a:lnTo>
                <a:lnTo>
                  <a:pt x="164" y="484"/>
                </a:lnTo>
                <a:lnTo>
                  <a:pt x="164" y="482"/>
                </a:lnTo>
                <a:lnTo>
                  <a:pt x="164" y="480"/>
                </a:lnTo>
                <a:lnTo>
                  <a:pt x="164" y="479"/>
                </a:lnTo>
                <a:lnTo>
                  <a:pt x="162" y="477"/>
                </a:lnTo>
                <a:lnTo>
                  <a:pt x="162" y="475"/>
                </a:lnTo>
                <a:lnTo>
                  <a:pt x="162" y="473"/>
                </a:lnTo>
                <a:lnTo>
                  <a:pt x="162" y="471"/>
                </a:lnTo>
                <a:lnTo>
                  <a:pt x="160" y="471"/>
                </a:lnTo>
                <a:lnTo>
                  <a:pt x="160" y="469"/>
                </a:lnTo>
                <a:lnTo>
                  <a:pt x="160" y="467"/>
                </a:lnTo>
                <a:lnTo>
                  <a:pt x="158" y="465"/>
                </a:lnTo>
                <a:lnTo>
                  <a:pt x="158" y="464"/>
                </a:lnTo>
                <a:lnTo>
                  <a:pt x="158" y="462"/>
                </a:lnTo>
                <a:lnTo>
                  <a:pt x="158" y="460"/>
                </a:lnTo>
                <a:lnTo>
                  <a:pt x="158" y="458"/>
                </a:lnTo>
                <a:lnTo>
                  <a:pt x="158" y="456"/>
                </a:lnTo>
                <a:lnTo>
                  <a:pt x="158" y="454"/>
                </a:lnTo>
                <a:lnTo>
                  <a:pt x="158" y="454"/>
                </a:lnTo>
                <a:lnTo>
                  <a:pt x="158" y="452"/>
                </a:lnTo>
                <a:lnTo>
                  <a:pt x="160" y="450"/>
                </a:lnTo>
                <a:lnTo>
                  <a:pt x="162" y="449"/>
                </a:lnTo>
                <a:lnTo>
                  <a:pt x="162" y="447"/>
                </a:lnTo>
                <a:lnTo>
                  <a:pt x="164" y="445"/>
                </a:lnTo>
                <a:lnTo>
                  <a:pt x="164" y="443"/>
                </a:lnTo>
                <a:lnTo>
                  <a:pt x="164" y="441"/>
                </a:lnTo>
                <a:lnTo>
                  <a:pt x="166" y="441"/>
                </a:lnTo>
                <a:lnTo>
                  <a:pt x="166" y="439"/>
                </a:lnTo>
                <a:lnTo>
                  <a:pt x="166" y="437"/>
                </a:lnTo>
                <a:lnTo>
                  <a:pt x="167" y="435"/>
                </a:lnTo>
                <a:lnTo>
                  <a:pt x="167" y="434"/>
                </a:lnTo>
                <a:lnTo>
                  <a:pt x="169" y="432"/>
                </a:lnTo>
                <a:lnTo>
                  <a:pt x="169" y="430"/>
                </a:lnTo>
                <a:lnTo>
                  <a:pt x="171" y="428"/>
                </a:lnTo>
                <a:lnTo>
                  <a:pt x="171" y="426"/>
                </a:lnTo>
                <a:lnTo>
                  <a:pt x="173" y="424"/>
                </a:lnTo>
                <a:lnTo>
                  <a:pt x="171" y="424"/>
                </a:lnTo>
                <a:lnTo>
                  <a:pt x="171" y="422"/>
                </a:lnTo>
                <a:lnTo>
                  <a:pt x="169" y="422"/>
                </a:lnTo>
                <a:lnTo>
                  <a:pt x="169" y="420"/>
                </a:lnTo>
                <a:lnTo>
                  <a:pt x="167" y="419"/>
                </a:lnTo>
                <a:lnTo>
                  <a:pt x="167" y="417"/>
                </a:lnTo>
                <a:lnTo>
                  <a:pt x="167" y="415"/>
                </a:lnTo>
                <a:lnTo>
                  <a:pt x="166" y="415"/>
                </a:lnTo>
                <a:lnTo>
                  <a:pt x="166" y="413"/>
                </a:lnTo>
                <a:lnTo>
                  <a:pt x="166" y="411"/>
                </a:lnTo>
                <a:lnTo>
                  <a:pt x="166" y="409"/>
                </a:lnTo>
                <a:lnTo>
                  <a:pt x="164" y="409"/>
                </a:lnTo>
                <a:lnTo>
                  <a:pt x="164" y="407"/>
                </a:lnTo>
                <a:lnTo>
                  <a:pt x="162" y="407"/>
                </a:lnTo>
                <a:lnTo>
                  <a:pt x="162" y="405"/>
                </a:lnTo>
                <a:lnTo>
                  <a:pt x="162" y="404"/>
                </a:lnTo>
                <a:lnTo>
                  <a:pt x="160" y="404"/>
                </a:lnTo>
                <a:lnTo>
                  <a:pt x="160" y="402"/>
                </a:lnTo>
                <a:lnTo>
                  <a:pt x="160" y="400"/>
                </a:lnTo>
                <a:lnTo>
                  <a:pt x="158" y="398"/>
                </a:lnTo>
                <a:lnTo>
                  <a:pt x="158" y="396"/>
                </a:lnTo>
                <a:lnTo>
                  <a:pt x="158" y="394"/>
                </a:lnTo>
                <a:lnTo>
                  <a:pt x="158" y="392"/>
                </a:lnTo>
                <a:lnTo>
                  <a:pt x="158" y="390"/>
                </a:lnTo>
                <a:lnTo>
                  <a:pt x="158" y="389"/>
                </a:lnTo>
                <a:lnTo>
                  <a:pt x="158" y="387"/>
                </a:lnTo>
                <a:lnTo>
                  <a:pt x="158" y="385"/>
                </a:lnTo>
                <a:lnTo>
                  <a:pt x="158" y="383"/>
                </a:lnTo>
                <a:lnTo>
                  <a:pt x="158" y="381"/>
                </a:lnTo>
                <a:lnTo>
                  <a:pt x="158" y="379"/>
                </a:lnTo>
                <a:lnTo>
                  <a:pt x="160" y="377"/>
                </a:lnTo>
                <a:lnTo>
                  <a:pt x="160" y="375"/>
                </a:lnTo>
                <a:lnTo>
                  <a:pt x="160" y="374"/>
                </a:lnTo>
                <a:lnTo>
                  <a:pt x="162" y="372"/>
                </a:lnTo>
                <a:lnTo>
                  <a:pt x="162" y="370"/>
                </a:lnTo>
                <a:lnTo>
                  <a:pt x="162" y="368"/>
                </a:lnTo>
                <a:lnTo>
                  <a:pt x="162" y="366"/>
                </a:lnTo>
                <a:lnTo>
                  <a:pt x="164" y="366"/>
                </a:lnTo>
                <a:lnTo>
                  <a:pt x="164" y="364"/>
                </a:lnTo>
                <a:lnTo>
                  <a:pt x="164" y="364"/>
                </a:lnTo>
                <a:lnTo>
                  <a:pt x="164" y="362"/>
                </a:lnTo>
                <a:lnTo>
                  <a:pt x="166" y="362"/>
                </a:lnTo>
                <a:lnTo>
                  <a:pt x="166" y="360"/>
                </a:lnTo>
                <a:lnTo>
                  <a:pt x="166" y="359"/>
                </a:lnTo>
                <a:lnTo>
                  <a:pt x="167" y="357"/>
                </a:lnTo>
                <a:lnTo>
                  <a:pt x="169" y="355"/>
                </a:lnTo>
                <a:lnTo>
                  <a:pt x="169" y="353"/>
                </a:lnTo>
                <a:lnTo>
                  <a:pt x="171" y="351"/>
                </a:lnTo>
                <a:lnTo>
                  <a:pt x="171" y="349"/>
                </a:lnTo>
                <a:lnTo>
                  <a:pt x="171" y="347"/>
                </a:lnTo>
                <a:lnTo>
                  <a:pt x="173" y="345"/>
                </a:lnTo>
                <a:lnTo>
                  <a:pt x="173" y="344"/>
                </a:lnTo>
                <a:lnTo>
                  <a:pt x="173" y="342"/>
                </a:lnTo>
                <a:lnTo>
                  <a:pt x="173" y="340"/>
                </a:lnTo>
                <a:lnTo>
                  <a:pt x="173" y="338"/>
                </a:lnTo>
                <a:lnTo>
                  <a:pt x="173" y="336"/>
                </a:lnTo>
                <a:lnTo>
                  <a:pt x="173" y="334"/>
                </a:lnTo>
                <a:lnTo>
                  <a:pt x="173" y="332"/>
                </a:lnTo>
                <a:lnTo>
                  <a:pt x="173" y="330"/>
                </a:lnTo>
                <a:lnTo>
                  <a:pt x="173" y="329"/>
                </a:lnTo>
                <a:lnTo>
                  <a:pt x="173" y="327"/>
                </a:lnTo>
                <a:lnTo>
                  <a:pt x="171" y="325"/>
                </a:lnTo>
                <a:lnTo>
                  <a:pt x="171" y="323"/>
                </a:lnTo>
                <a:lnTo>
                  <a:pt x="171" y="321"/>
                </a:lnTo>
                <a:lnTo>
                  <a:pt x="171" y="319"/>
                </a:lnTo>
                <a:lnTo>
                  <a:pt x="173" y="319"/>
                </a:lnTo>
                <a:lnTo>
                  <a:pt x="173" y="317"/>
                </a:lnTo>
                <a:lnTo>
                  <a:pt x="173" y="315"/>
                </a:lnTo>
                <a:lnTo>
                  <a:pt x="173" y="314"/>
                </a:lnTo>
                <a:lnTo>
                  <a:pt x="173" y="312"/>
                </a:lnTo>
                <a:lnTo>
                  <a:pt x="173" y="310"/>
                </a:lnTo>
                <a:lnTo>
                  <a:pt x="173" y="308"/>
                </a:lnTo>
                <a:lnTo>
                  <a:pt x="173" y="306"/>
                </a:lnTo>
                <a:lnTo>
                  <a:pt x="173" y="304"/>
                </a:lnTo>
                <a:lnTo>
                  <a:pt x="171" y="302"/>
                </a:lnTo>
                <a:lnTo>
                  <a:pt x="171" y="300"/>
                </a:lnTo>
                <a:lnTo>
                  <a:pt x="171" y="299"/>
                </a:lnTo>
                <a:lnTo>
                  <a:pt x="171" y="297"/>
                </a:lnTo>
                <a:lnTo>
                  <a:pt x="169" y="295"/>
                </a:lnTo>
                <a:lnTo>
                  <a:pt x="169" y="293"/>
                </a:lnTo>
                <a:lnTo>
                  <a:pt x="167" y="291"/>
                </a:lnTo>
                <a:lnTo>
                  <a:pt x="167" y="289"/>
                </a:lnTo>
                <a:lnTo>
                  <a:pt x="167" y="287"/>
                </a:lnTo>
                <a:lnTo>
                  <a:pt x="167" y="285"/>
                </a:lnTo>
                <a:lnTo>
                  <a:pt x="167" y="284"/>
                </a:lnTo>
                <a:lnTo>
                  <a:pt x="167" y="282"/>
                </a:lnTo>
                <a:lnTo>
                  <a:pt x="167" y="280"/>
                </a:lnTo>
                <a:lnTo>
                  <a:pt x="167" y="278"/>
                </a:lnTo>
                <a:lnTo>
                  <a:pt x="167" y="276"/>
                </a:lnTo>
                <a:lnTo>
                  <a:pt x="169" y="274"/>
                </a:lnTo>
                <a:lnTo>
                  <a:pt x="169" y="274"/>
                </a:lnTo>
                <a:lnTo>
                  <a:pt x="169" y="272"/>
                </a:lnTo>
                <a:lnTo>
                  <a:pt x="167" y="270"/>
                </a:lnTo>
                <a:lnTo>
                  <a:pt x="167" y="269"/>
                </a:lnTo>
                <a:lnTo>
                  <a:pt x="169" y="267"/>
                </a:lnTo>
                <a:lnTo>
                  <a:pt x="169" y="265"/>
                </a:lnTo>
                <a:lnTo>
                  <a:pt x="169" y="263"/>
                </a:lnTo>
                <a:lnTo>
                  <a:pt x="169" y="261"/>
                </a:lnTo>
                <a:lnTo>
                  <a:pt x="169" y="259"/>
                </a:lnTo>
                <a:lnTo>
                  <a:pt x="171" y="259"/>
                </a:lnTo>
                <a:lnTo>
                  <a:pt x="171" y="257"/>
                </a:lnTo>
                <a:lnTo>
                  <a:pt x="171" y="255"/>
                </a:lnTo>
                <a:lnTo>
                  <a:pt x="173" y="254"/>
                </a:lnTo>
                <a:lnTo>
                  <a:pt x="173" y="252"/>
                </a:lnTo>
                <a:lnTo>
                  <a:pt x="175" y="252"/>
                </a:lnTo>
                <a:lnTo>
                  <a:pt x="175" y="250"/>
                </a:lnTo>
                <a:lnTo>
                  <a:pt x="177" y="248"/>
                </a:lnTo>
                <a:lnTo>
                  <a:pt x="179" y="244"/>
                </a:lnTo>
                <a:lnTo>
                  <a:pt x="181" y="242"/>
                </a:lnTo>
                <a:lnTo>
                  <a:pt x="181" y="240"/>
                </a:lnTo>
                <a:lnTo>
                  <a:pt x="182" y="240"/>
                </a:lnTo>
                <a:lnTo>
                  <a:pt x="182" y="239"/>
                </a:lnTo>
                <a:lnTo>
                  <a:pt x="182" y="239"/>
                </a:lnTo>
                <a:lnTo>
                  <a:pt x="182" y="237"/>
                </a:lnTo>
                <a:lnTo>
                  <a:pt x="182" y="235"/>
                </a:lnTo>
                <a:lnTo>
                  <a:pt x="184" y="235"/>
                </a:lnTo>
                <a:lnTo>
                  <a:pt x="184" y="233"/>
                </a:lnTo>
                <a:lnTo>
                  <a:pt x="186" y="231"/>
                </a:lnTo>
                <a:lnTo>
                  <a:pt x="188" y="231"/>
                </a:lnTo>
                <a:lnTo>
                  <a:pt x="190" y="231"/>
                </a:lnTo>
                <a:lnTo>
                  <a:pt x="192" y="231"/>
                </a:lnTo>
                <a:lnTo>
                  <a:pt x="192" y="229"/>
                </a:lnTo>
                <a:lnTo>
                  <a:pt x="194" y="229"/>
                </a:lnTo>
                <a:lnTo>
                  <a:pt x="194" y="227"/>
                </a:lnTo>
                <a:lnTo>
                  <a:pt x="196" y="227"/>
                </a:lnTo>
                <a:lnTo>
                  <a:pt x="197" y="225"/>
                </a:lnTo>
                <a:lnTo>
                  <a:pt x="199" y="224"/>
                </a:lnTo>
                <a:lnTo>
                  <a:pt x="201" y="222"/>
                </a:lnTo>
                <a:lnTo>
                  <a:pt x="203" y="220"/>
                </a:lnTo>
                <a:lnTo>
                  <a:pt x="205" y="220"/>
                </a:lnTo>
                <a:lnTo>
                  <a:pt x="205" y="218"/>
                </a:lnTo>
                <a:lnTo>
                  <a:pt x="207" y="216"/>
                </a:lnTo>
                <a:lnTo>
                  <a:pt x="209" y="214"/>
                </a:lnTo>
                <a:lnTo>
                  <a:pt x="211" y="212"/>
                </a:lnTo>
                <a:lnTo>
                  <a:pt x="212" y="210"/>
                </a:lnTo>
                <a:lnTo>
                  <a:pt x="212" y="209"/>
                </a:lnTo>
                <a:lnTo>
                  <a:pt x="212" y="207"/>
                </a:lnTo>
                <a:lnTo>
                  <a:pt x="212" y="205"/>
                </a:lnTo>
                <a:lnTo>
                  <a:pt x="212" y="203"/>
                </a:lnTo>
                <a:lnTo>
                  <a:pt x="214" y="201"/>
                </a:lnTo>
                <a:lnTo>
                  <a:pt x="214" y="199"/>
                </a:lnTo>
                <a:lnTo>
                  <a:pt x="216" y="197"/>
                </a:lnTo>
                <a:lnTo>
                  <a:pt x="216" y="195"/>
                </a:lnTo>
                <a:lnTo>
                  <a:pt x="218" y="194"/>
                </a:lnTo>
                <a:lnTo>
                  <a:pt x="220" y="192"/>
                </a:lnTo>
                <a:lnTo>
                  <a:pt x="220" y="190"/>
                </a:lnTo>
                <a:lnTo>
                  <a:pt x="222" y="188"/>
                </a:lnTo>
                <a:lnTo>
                  <a:pt x="222" y="186"/>
                </a:lnTo>
                <a:lnTo>
                  <a:pt x="222" y="186"/>
                </a:lnTo>
                <a:lnTo>
                  <a:pt x="224" y="186"/>
                </a:lnTo>
                <a:lnTo>
                  <a:pt x="224" y="184"/>
                </a:lnTo>
                <a:lnTo>
                  <a:pt x="224" y="182"/>
                </a:lnTo>
                <a:lnTo>
                  <a:pt x="226" y="182"/>
                </a:lnTo>
                <a:lnTo>
                  <a:pt x="226" y="180"/>
                </a:lnTo>
                <a:lnTo>
                  <a:pt x="226" y="179"/>
                </a:lnTo>
                <a:lnTo>
                  <a:pt x="227" y="179"/>
                </a:lnTo>
                <a:lnTo>
                  <a:pt x="227" y="177"/>
                </a:lnTo>
                <a:lnTo>
                  <a:pt x="227" y="175"/>
                </a:lnTo>
                <a:lnTo>
                  <a:pt x="229" y="173"/>
                </a:lnTo>
                <a:lnTo>
                  <a:pt x="229" y="171"/>
                </a:lnTo>
                <a:lnTo>
                  <a:pt x="229" y="169"/>
                </a:lnTo>
                <a:lnTo>
                  <a:pt x="229" y="167"/>
                </a:lnTo>
                <a:lnTo>
                  <a:pt x="229" y="165"/>
                </a:lnTo>
                <a:lnTo>
                  <a:pt x="231" y="165"/>
                </a:lnTo>
                <a:lnTo>
                  <a:pt x="231" y="164"/>
                </a:lnTo>
                <a:lnTo>
                  <a:pt x="231" y="162"/>
                </a:lnTo>
                <a:lnTo>
                  <a:pt x="233" y="160"/>
                </a:lnTo>
                <a:lnTo>
                  <a:pt x="233" y="158"/>
                </a:lnTo>
                <a:lnTo>
                  <a:pt x="235" y="156"/>
                </a:lnTo>
                <a:lnTo>
                  <a:pt x="237" y="154"/>
                </a:lnTo>
                <a:lnTo>
                  <a:pt x="239" y="152"/>
                </a:lnTo>
                <a:lnTo>
                  <a:pt x="239" y="150"/>
                </a:lnTo>
                <a:lnTo>
                  <a:pt x="241" y="149"/>
                </a:lnTo>
                <a:lnTo>
                  <a:pt x="242" y="149"/>
                </a:lnTo>
                <a:lnTo>
                  <a:pt x="242" y="147"/>
                </a:lnTo>
                <a:lnTo>
                  <a:pt x="244" y="147"/>
                </a:lnTo>
                <a:lnTo>
                  <a:pt x="244" y="145"/>
                </a:lnTo>
                <a:lnTo>
                  <a:pt x="246" y="143"/>
                </a:lnTo>
                <a:lnTo>
                  <a:pt x="246" y="141"/>
                </a:lnTo>
                <a:lnTo>
                  <a:pt x="248" y="141"/>
                </a:lnTo>
                <a:lnTo>
                  <a:pt x="248" y="141"/>
                </a:lnTo>
                <a:lnTo>
                  <a:pt x="250" y="141"/>
                </a:lnTo>
                <a:lnTo>
                  <a:pt x="250" y="139"/>
                </a:lnTo>
                <a:lnTo>
                  <a:pt x="250" y="137"/>
                </a:lnTo>
                <a:lnTo>
                  <a:pt x="252" y="135"/>
                </a:lnTo>
                <a:lnTo>
                  <a:pt x="252" y="134"/>
                </a:lnTo>
                <a:lnTo>
                  <a:pt x="252" y="132"/>
                </a:lnTo>
                <a:lnTo>
                  <a:pt x="252" y="130"/>
                </a:lnTo>
                <a:lnTo>
                  <a:pt x="252" y="128"/>
                </a:lnTo>
                <a:lnTo>
                  <a:pt x="254" y="126"/>
                </a:lnTo>
                <a:lnTo>
                  <a:pt x="254" y="124"/>
                </a:lnTo>
                <a:lnTo>
                  <a:pt x="254" y="122"/>
                </a:lnTo>
                <a:lnTo>
                  <a:pt x="256" y="122"/>
                </a:lnTo>
                <a:lnTo>
                  <a:pt x="256" y="120"/>
                </a:lnTo>
                <a:lnTo>
                  <a:pt x="257" y="120"/>
                </a:lnTo>
                <a:lnTo>
                  <a:pt x="257" y="119"/>
                </a:lnTo>
                <a:lnTo>
                  <a:pt x="259" y="119"/>
                </a:lnTo>
                <a:lnTo>
                  <a:pt x="259" y="120"/>
                </a:lnTo>
                <a:lnTo>
                  <a:pt x="261" y="120"/>
                </a:lnTo>
                <a:lnTo>
                  <a:pt x="263" y="120"/>
                </a:lnTo>
                <a:lnTo>
                  <a:pt x="263" y="122"/>
                </a:lnTo>
                <a:lnTo>
                  <a:pt x="265" y="122"/>
                </a:lnTo>
                <a:lnTo>
                  <a:pt x="267" y="124"/>
                </a:lnTo>
                <a:lnTo>
                  <a:pt x="269" y="124"/>
                </a:lnTo>
                <a:lnTo>
                  <a:pt x="271" y="124"/>
                </a:lnTo>
                <a:lnTo>
                  <a:pt x="272" y="124"/>
                </a:lnTo>
                <a:lnTo>
                  <a:pt x="274" y="124"/>
                </a:lnTo>
                <a:lnTo>
                  <a:pt x="276" y="124"/>
                </a:lnTo>
                <a:lnTo>
                  <a:pt x="276" y="126"/>
                </a:lnTo>
                <a:lnTo>
                  <a:pt x="278" y="126"/>
                </a:lnTo>
                <a:lnTo>
                  <a:pt x="280" y="126"/>
                </a:lnTo>
                <a:lnTo>
                  <a:pt x="282" y="126"/>
                </a:lnTo>
                <a:lnTo>
                  <a:pt x="284" y="124"/>
                </a:lnTo>
                <a:lnTo>
                  <a:pt x="286" y="124"/>
                </a:lnTo>
                <a:lnTo>
                  <a:pt x="286" y="122"/>
                </a:lnTo>
                <a:lnTo>
                  <a:pt x="286" y="120"/>
                </a:lnTo>
                <a:lnTo>
                  <a:pt x="287" y="120"/>
                </a:lnTo>
                <a:lnTo>
                  <a:pt x="287" y="119"/>
                </a:lnTo>
                <a:lnTo>
                  <a:pt x="286" y="119"/>
                </a:lnTo>
                <a:lnTo>
                  <a:pt x="286" y="117"/>
                </a:lnTo>
                <a:lnTo>
                  <a:pt x="286" y="115"/>
                </a:lnTo>
                <a:lnTo>
                  <a:pt x="286" y="113"/>
                </a:lnTo>
                <a:lnTo>
                  <a:pt x="286" y="111"/>
                </a:lnTo>
                <a:lnTo>
                  <a:pt x="287" y="111"/>
                </a:lnTo>
                <a:lnTo>
                  <a:pt x="289" y="111"/>
                </a:lnTo>
                <a:lnTo>
                  <a:pt x="289" y="109"/>
                </a:lnTo>
                <a:lnTo>
                  <a:pt x="289" y="107"/>
                </a:lnTo>
                <a:lnTo>
                  <a:pt x="291" y="107"/>
                </a:lnTo>
                <a:lnTo>
                  <a:pt x="291" y="105"/>
                </a:lnTo>
                <a:lnTo>
                  <a:pt x="291" y="104"/>
                </a:lnTo>
                <a:lnTo>
                  <a:pt x="293" y="104"/>
                </a:lnTo>
                <a:lnTo>
                  <a:pt x="293" y="102"/>
                </a:lnTo>
                <a:lnTo>
                  <a:pt x="293" y="100"/>
                </a:lnTo>
                <a:lnTo>
                  <a:pt x="293" y="98"/>
                </a:lnTo>
                <a:lnTo>
                  <a:pt x="291" y="98"/>
                </a:lnTo>
                <a:lnTo>
                  <a:pt x="291" y="96"/>
                </a:lnTo>
                <a:lnTo>
                  <a:pt x="291" y="96"/>
                </a:lnTo>
                <a:lnTo>
                  <a:pt x="291" y="94"/>
                </a:lnTo>
                <a:lnTo>
                  <a:pt x="291" y="92"/>
                </a:lnTo>
                <a:lnTo>
                  <a:pt x="293" y="90"/>
                </a:lnTo>
                <a:lnTo>
                  <a:pt x="293" y="89"/>
                </a:lnTo>
                <a:lnTo>
                  <a:pt x="293" y="87"/>
                </a:lnTo>
                <a:lnTo>
                  <a:pt x="293" y="85"/>
                </a:lnTo>
                <a:lnTo>
                  <a:pt x="293" y="83"/>
                </a:lnTo>
                <a:lnTo>
                  <a:pt x="295" y="81"/>
                </a:lnTo>
                <a:lnTo>
                  <a:pt x="295" y="79"/>
                </a:lnTo>
                <a:lnTo>
                  <a:pt x="297" y="77"/>
                </a:lnTo>
                <a:lnTo>
                  <a:pt x="299" y="75"/>
                </a:lnTo>
                <a:lnTo>
                  <a:pt x="301" y="75"/>
                </a:lnTo>
                <a:lnTo>
                  <a:pt x="302" y="74"/>
                </a:lnTo>
                <a:lnTo>
                  <a:pt x="304" y="74"/>
                </a:lnTo>
                <a:lnTo>
                  <a:pt x="306" y="72"/>
                </a:lnTo>
                <a:lnTo>
                  <a:pt x="308" y="72"/>
                </a:lnTo>
                <a:lnTo>
                  <a:pt x="310" y="72"/>
                </a:lnTo>
                <a:lnTo>
                  <a:pt x="312" y="72"/>
                </a:lnTo>
                <a:lnTo>
                  <a:pt x="312" y="70"/>
                </a:lnTo>
                <a:lnTo>
                  <a:pt x="314" y="70"/>
                </a:lnTo>
                <a:lnTo>
                  <a:pt x="316" y="70"/>
                </a:lnTo>
                <a:lnTo>
                  <a:pt x="317" y="70"/>
                </a:lnTo>
                <a:lnTo>
                  <a:pt x="319" y="70"/>
                </a:lnTo>
                <a:lnTo>
                  <a:pt x="319" y="72"/>
                </a:lnTo>
                <a:lnTo>
                  <a:pt x="321" y="72"/>
                </a:lnTo>
                <a:lnTo>
                  <a:pt x="323" y="72"/>
                </a:lnTo>
                <a:lnTo>
                  <a:pt x="325" y="72"/>
                </a:lnTo>
                <a:lnTo>
                  <a:pt x="325" y="74"/>
                </a:lnTo>
                <a:lnTo>
                  <a:pt x="327" y="72"/>
                </a:lnTo>
                <a:lnTo>
                  <a:pt x="327" y="70"/>
                </a:lnTo>
                <a:lnTo>
                  <a:pt x="329" y="70"/>
                </a:lnTo>
                <a:lnTo>
                  <a:pt x="329" y="68"/>
                </a:lnTo>
                <a:lnTo>
                  <a:pt x="329" y="66"/>
                </a:lnTo>
                <a:lnTo>
                  <a:pt x="331" y="64"/>
                </a:lnTo>
                <a:lnTo>
                  <a:pt x="331" y="62"/>
                </a:lnTo>
                <a:lnTo>
                  <a:pt x="332" y="60"/>
                </a:lnTo>
                <a:lnTo>
                  <a:pt x="334" y="60"/>
                </a:lnTo>
                <a:lnTo>
                  <a:pt x="334" y="59"/>
                </a:lnTo>
                <a:lnTo>
                  <a:pt x="336" y="59"/>
                </a:lnTo>
                <a:lnTo>
                  <a:pt x="338" y="59"/>
                </a:lnTo>
                <a:lnTo>
                  <a:pt x="338" y="57"/>
                </a:lnTo>
                <a:lnTo>
                  <a:pt x="340" y="57"/>
                </a:lnTo>
                <a:lnTo>
                  <a:pt x="340" y="55"/>
                </a:lnTo>
                <a:lnTo>
                  <a:pt x="342" y="55"/>
                </a:lnTo>
                <a:lnTo>
                  <a:pt x="344" y="53"/>
                </a:lnTo>
                <a:lnTo>
                  <a:pt x="346" y="53"/>
                </a:lnTo>
                <a:lnTo>
                  <a:pt x="346" y="51"/>
                </a:lnTo>
                <a:lnTo>
                  <a:pt x="347" y="51"/>
                </a:lnTo>
                <a:lnTo>
                  <a:pt x="349" y="49"/>
                </a:lnTo>
                <a:lnTo>
                  <a:pt x="351" y="49"/>
                </a:lnTo>
                <a:lnTo>
                  <a:pt x="353" y="49"/>
                </a:lnTo>
                <a:lnTo>
                  <a:pt x="355" y="47"/>
                </a:lnTo>
                <a:lnTo>
                  <a:pt x="357" y="47"/>
                </a:lnTo>
                <a:lnTo>
                  <a:pt x="357" y="45"/>
                </a:lnTo>
                <a:lnTo>
                  <a:pt x="359" y="45"/>
                </a:lnTo>
                <a:lnTo>
                  <a:pt x="361" y="45"/>
                </a:lnTo>
                <a:lnTo>
                  <a:pt x="362" y="45"/>
                </a:lnTo>
                <a:lnTo>
                  <a:pt x="364" y="45"/>
                </a:lnTo>
                <a:lnTo>
                  <a:pt x="366" y="44"/>
                </a:lnTo>
                <a:lnTo>
                  <a:pt x="368" y="44"/>
                </a:lnTo>
                <a:lnTo>
                  <a:pt x="370" y="44"/>
                </a:lnTo>
                <a:lnTo>
                  <a:pt x="372" y="44"/>
                </a:lnTo>
                <a:lnTo>
                  <a:pt x="372" y="44"/>
                </a:lnTo>
                <a:lnTo>
                  <a:pt x="374" y="44"/>
                </a:lnTo>
                <a:lnTo>
                  <a:pt x="376" y="44"/>
                </a:lnTo>
                <a:lnTo>
                  <a:pt x="376" y="42"/>
                </a:lnTo>
                <a:lnTo>
                  <a:pt x="377" y="42"/>
                </a:lnTo>
                <a:lnTo>
                  <a:pt x="379" y="40"/>
                </a:lnTo>
                <a:lnTo>
                  <a:pt x="381" y="40"/>
                </a:lnTo>
                <a:lnTo>
                  <a:pt x="381" y="38"/>
                </a:lnTo>
                <a:lnTo>
                  <a:pt x="383" y="38"/>
                </a:lnTo>
                <a:lnTo>
                  <a:pt x="383" y="36"/>
                </a:lnTo>
                <a:lnTo>
                  <a:pt x="385" y="36"/>
                </a:lnTo>
                <a:lnTo>
                  <a:pt x="387" y="34"/>
                </a:lnTo>
                <a:lnTo>
                  <a:pt x="389" y="34"/>
                </a:lnTo>
                <a:lnTo>
                  <a:pt x="391" y="34"/>
                </a:lnTo>
                <a:lnTo>
                  <a:pt x="391" y="32"/>
                </a:lnTo>
                <a:lnTo>
                  <a:pt x="392" y="32"/>
                </a:lnTo>
                <a:lnTo>
                  <a:pt x="394" y="32"/>
                </a:lnTo>
                <a:lnTo>
                  <a:pt x="396" y="32"/>
                </a:lnTo>
                <a:lnTo>
                  <a:pt x="398" y="32"/>
                </a:lnTo>
                <a:lnTo>
                  <a:pt x="400" y="30"/>
                </a:lnTo>
                <a:lnTo>
                  <a:pt x="402" y="30"/>
                </a:lnTo>
                <a:lnTo>
                  <a:pt x="404" y="30"/>
                </a:lnTo>
                <a:lnTo>
                  <a:pt x="406" y="30"/>
                </a:lnTo>
                <a:lnTo>
                  <a:pt x="407" y="30"/>
                </a:lnTo>
                <a:lnTo>
                  <a:pt x="409" y="28"/>
                </a:lnTo>
                <a:lnTo>
                  <a:pt x="411" y="28"/>
                </a:lnTo>
                <a:lnTo>
                  <a:pt x="413" y="28"/>
                </a:lnTo>
                <a:lnTo>
                  <a:pt x="415" y="28"/>
                </a:lnTo>
                <a:lnTo>
                  <a:pt x="417" y="27"/>
                </a:lnTo>
                <a:lnTo>
                  <a:pt x="419" y="27"/>
                </a:lnTo>
                <a:lnTo>
                  <a:pt x="419" y="27"/>
                </a:lnTo>
                <a:lnTo>
                  <a:pt x="419" y="25"/>
                </a:lnTo>
                <a:lnTo>
                  <a:pt x="421" y="25"/>
                </a:lnTo>
                <a:lnTo>
                  <a:pt x="421" y="23"/>
                </a:lnTo>
                <a:lnTo>
                  <a:pt x="422" y="23"/>
                </a:lnTo>
                <a:lnTo>
                  <a:pt x="422" y="21"/>
                </a:lnTo>
                <a:lnTo>
                  <a:pt x="424" y="21"/>
                </a:lnTo>
                <a:lnTo>
                  <a:pt x="426" y="19"/>
                </a:lnTo>
                <a:lnTo>
                  <a:pt x="428" y="19"/>
                </a:lnTo>
                <a:lnTo>
                  <a:pt x="430" y="19"/>
                </a:lnTo>
                <a:lnTo>
                  <a:pt x="432" y="19"/>
                </a:lnTo>
                <a:lnTo>
                  <a:pt x="434" y="19"/>
                </a:lnTo>
                <a:lnTo>
                  <a:pt x="436" y="19"/>
                </a:lnTo>
                <a:lnTo>
                  <a:pt x="437" y="17"/>
                </a:lnTo>
                <a:lnTo>
                  <a:pt x="439" y="17"/>
                </a:lnTo>
                <a:lnTo>
                  <a:pt x="441" y="17"/>
                </a:lnTo>
                <a:lnTo>
                  <a:pt x="441" y="15"/>
                </a:lnTo>
                <a:lnTo>
                  <a:pt x="443" y="15"/>
                </a:lnTo>
                <a:lnTo>
                  <a:pt x="443" y="13"/>
                </a:lnTo>
                <a:lnTo>
                  <a:pt x="443" y="12"/>
                </a:lnTo>
                <a:lnTo>
                  <a:pt x="443" y="10"/>
                </a:lnTo>
                <a:lnTo>
                  <a:pt x="443" y="8"/>
                </a:lnTo>
                <a:lnTo>
                  <a:pt x="443" y="8"/>
                </a:lnTo>
                <a:lnTo>
                  <a:pt x="445" y="8"/>
                </a:lnTo>
                <a:lnTo>
                  <a:pt x="445" y="6"/>
                </a:lnTo>
                <a:lnTo>
                  <a:pt x="447" y="4"/>
                </a:lnTo>
                <a:lnTo>
                  <a:pt x="449" y="4"/>
                </a:lnTo>
                <a:lnTo>
                  <a:pt x="449" y="2"/>
                </a:lnTo>
                <a:lnTo>
                  <a:pt x="451" y="2"/>
                </a:lnTo>
                <a:lnTo>
                  <a:pt x="452" y="2"/>
                </a:lnTo>
                <a:lnTo>
                  <a:pt x="454" y="2"/>
                </a:lnTo>
                <a:lnTo>
                  <a:pt x="456" y="2"/>
                </a:lnTo>
                <a:lnTo>
                  <a:pt x="458" y="2"/>
                </a:lnTo>
                <a:lnTo>
                  <a:pt x="460" y="2"/>
                </a:lnTo>
                <a:lnTo>
                  <a:pt x="462" y="2"/>
                </a:lnTo>
                <a:lnTo>
                  <a:pt x="464" y="2"/>
                </a:lnTo>
                <a:lnTo>
                  <a:pt x="464" y="0"/>
                </a:lnTo>
                <a:lnTo>
                  <a:pt x="466" y="0"/>
                </a:lnTo>
                <a:lnTo>
                  <a:pt x="467" y="0"/>
                </a:lnTo>
                <a:lnTo>
                  <a:pt x="467" y="2"/>
                </a:lnTo>
                <a:lnTo>
                  <a:pt x="467" y="2"/>
                </a:lnTo>
                <a:lnTo>
                  <a:pt x="469" y="4"/>
                </a:lnTo>
                <a:lnTo>
                  <a:pt x="469" y="6"/>
                </a:lnTo>
                <a:lnTo>
                  <a:pt x="471" y="6"/>
                </a:lnTo>
                <a:lnTo>
                  <a:pt x="473" y="6"/>
                </a:lnTo>
                <a:lnTo>
                  <a:pt x="473" y="8"/>
                </a:lnTo>
                <a:lnTo>
                  <a:pt x="475" y="8"/>
                </a:lnTo>
                <a:lnTo>
                  <a:pt x="475" y="8"/>
                </a:lnTo>
                <a:lnTo>
                  <a:pt x="477" y="8"/>
                </a:lnTo>
                <a:lnTo>
                  <a:pt x="477" y="10"/>
                </a:lnTo>
                <a:lnTo>
                  <a:pt x="479" y="10"/>
                </a:lnTo>
                <a:lnTo>
                  <a:pt x="481" y="12"/>
                </a:lnTo>
                <a:lnTo>
                  <a:pt x="482" y="13"/>
                </a:lnTo>
                <a:lnTo>
                  <a:pt x="484" y="13"/>
                </a:lnTo>
                <a:lnTo>
                  <a:pt x="484" y="15"/>
                </a:lnTo>
                <a:lnTo>
                  <a:pt x="486" y="15"/>
                </a:lnTo>
                <a:lnTo>
                  <a:pt x="486" y="17"/>
                </a:lnTo>
                <a:lnTo>
                  <a:pt x="488" y="17"/>
                </a:lnTo>
                <a:lnTo>
                  <a:pt x="490" y="19"/>
                </a:lnTo>
                <a:lnTo>
                  <a:pt x="490" y="21"/>
                </a:lnTo>
                <a:lnTo>
                  <a:pt x="492" y="21"/>
                </a:lnTo>
                <a:lnTo>
                  <a:pt x="494" y="23"/>
                </a:lnTo>
                <a:lnTo>
                  <a:pt x="496" y="25"/>
                </a:lnTo>
                <a:lnTo>
                  <a:pt x="497" y="27"/>
                </a:lnTo>
                <a:lnTo>
                  <a:pt x="499" y="27"/>
                </a:lnTo>
                <a:lnTo>
                  <a:pt x="499" y="28"/>
                </a:lnTo>
                <a:lnTo>
                  <a:pt x="501" y="28"/>
                </a:lnTo>
                <a:lnTo>
                  <a:pt x="503" y="30"/>
                </a:lnTo>
                <a:lnTo>
                  <a:pt x="505" y="32"/>
                </a:lnTo>
                <a:lnTo>
                  <a:pt x="507" y="34"/>
                </a:lnTo>
                <a:lnTo>
                  <a:pt x="509" y="36"/>
                </a:lnTo>
                <a:lnTo>
                  <a:pt x="511" y="38"/>
                </a:lnTo>
                <a:lnTo>
                  <a:pt x="511" y="38"/>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120"/>
          <p:cNvSpPr>
            <a:spLocks/>
          </p:cNvSpPr>
          <p:nvPr/>
        </p:nvSpPr>
        <p:spPr bwMode="auto">
          <a:xfrm>
            <a:off x="2708678" y="2119313"/>
            <a:ext cx="1866900" cy="1854200"/>
          </a:xfrm>
          <a:custGeom>
            <a:avLst/>
            <a:gdLst>
              <a:gd name="T0" fmla="*/ 178 w 1176"/>
              <a:gd name="T1" fmla="*/ 129 h 1168"/>
              <a:gd name="T2" fmla="*/ 229 w 1176"/>
              <a:gd name="T3" fmla="*/ 108 h 1168"/>
              <a:gd name="T4" fmla="*/ 244 w 1176"/>
              <a:gd name="T5" fmla="*/ 58 h 1168"/>
              <a:gd name="T6" fmla="*/ 338 w 1176"/>
              <a:gd name="T7" fmla="*/ 148 h 1168"/>
              <a:gd name="T8" fmla="*/ 355 w 1176"/>
              <a:gd name="T9" fmla="*/ 195 h 1168"/>
              <a:gd name="T10" fmla="*/ 413 w 1176"/>
              <a:gd name="T11" fmla="*/ 159 h 1168"/>
              <a:gd name="T12" fmla="*/ 482 w 1176"/>
              <a:gd name="T13" fmla="*/ 183 h 1168"/>
              <a:gd name="T14" fmla="*/ 510 w 1176"/>
              <a:gd name="T15" fmla="*/ 135 h 1168"/>
              <a:gd name="T16" fmla="*/ 563 w 1176"/>
              <a:gd name="T17" fmla="*/ 133 h 1168"/>
              <a:gd name="T18" fmla="*/ 617 w 1176"/>
              <a:gd name="T19" fmla="*/ 127 h 1168"/>
              <a:gd name="T20" fmla="*/ 593 w 1176"/>
              <a:gd name="T21" fmla="*/ 78 h 1168"/>
              <a:gd name="T22" fmla="*/ 627 w 1176"/>
              <a:gd name="T23" fmla="*/ 32 h 1168"/>
              <a:gd name="T24" fmla="*/ 696 w 1176"/>
              <a:gd name="T25" fmla="*/ 15 h 1168"/>
              <a:gd name="T26" fmla="*/ 762 w 1176"/>
              <a:gd name="T27" fmla="*/ 28 h 1168"/>
              <a:gd name="T28" fmla="*/ 829 w 1176"/>
              <a:gd name="T29" fmla="*/ 9 h 1168"/>
              <a:gd name="T30" fmla="*/ 898 w 1176"/>
              <a:gd name="T31" fmla="*/ 11 h 1168"/>
              <a:gd name="T32" fmla="*/ 947 w 1176"/>
              <a:gd name="T33" fmla="*/ 17 h 1168"/>
              <a:gd name="T34" fmla="*/ 1017 w 1176"/>
              <a:gd name="T35" fmla="*/ 28 h 1168"/>
              <a:gd name="T36" fmla="*/ 1084 w 1176"/>
              <a:gd name="T37" fmla="*/ 58 h 1168"/>
              <a:gd name="T38" fmla="*/ 1150 w 1176"/>
              <a:gd name="T39" fmla="*/ 69 h 1168"/>
              <a:gd name="T40" fmla="*/ 1170 w 1176"/>
              <a:gd name="T41" fmla="*/ 84 h 1168"/>
              <a:gd name="T42" fmla="*/ 1131 w 1176"/>
              <a:gd name="T43" fmla="*/ 114 h 1168"/>
              <a:gd name="T44" fmla="*/ 1095 w 1176"/>
              <a:gd name="T45" fmla="*/ 182 h 1168"/>
              <a:gd name="T46" fmla="*/ 1052 w 1176"/>
              <a:gd name="T47" fmla="*/ 245 h 1168"/>
              <a:gd name="T48" fmla="*/ 1054 w 1176"/>
              <a:gd name="T49" fmla="*/ 324 h 1168"/>
              <a:gd name="T50" fmla="*/ 1052 w 1176"/>
              <a:gd name="T51" fmla="*/ 393 h 1168"/>
              <a:gd name="T52" fmla="*/ 1049 w 1176"/>
              <a:gd name="T53" fmla="*/ 465 h 1168"/>
              <a:gd name="T54" fmla="*/ 1110 w 1176"/>
              <a:gd name="T55" fmla="*/ 500 h 1168"/>
              <a:gd name="T56" fmla="*/ 1155 w 1176"/>
              <a:gd name="T57" fmla="*/ 551 h 1168"/>
              <a:gd name="T58" fmla="*/ 1103 w 1176"/>
              <a:gd name="T59" fmla="*/ 604 h 1168"/>
              <a:gd name="T60" fmla="*/ 1110 w 1176"/>
              <a:gd name="T61" fmla="*/ 658 h 1168"/>
              <a:gd name="T62" fmla="*/ 1092 w 1176"/>
              <a:gd name="T63" fmla="*/ 727 h 1168"/>
              <a:gd name="T64" fmla="*/ 1073 w 1176"/>
              <a:gd name="T65" fmla="*/ 800 h 1168"/>
              <a:gd name="T66" fmla="*/ 1054 w 1176"/>
              <a:gd name="T67" fmla="*/ 864 h 1168"/>
              <a:gd name="T68" fmla="*/ 996 w 1176"/>
              <a:gd name="T69" fmla="*/ 909 h 1168"/>
              <a:gd name="T70" fmla="*/ 945 w 1176"/>
              <a:gd name="T71" fmla="*/ 960 h 1168"/>
              <a:gd name="T72" fmla="*/ 900 w 1176"/>
              <a:gd name="T73" fmla="*/ 1009 h 1168"/>
              <a:gd name="T74" fmla="*/ 900 w 1176"/>
              <a:gd name="T75" fmla="*/ 1087 h 1168"/>
              <a:gd name="T76" fmla="*/ 837 w 1176"/>
              <a:gd name="T77" fmla="*/ 1112 h 1168"/>
              <a:gd name="T78" fmla="*/ 771 w 1176"/>
              <a:gd name="T79" fmla="*/ 1101 h 1168"/>
              <a:gd name="T80" fmla="*/ 589 w 1176"/>
              <a:gd name="T81" fmla="*/ 1164 h 1168"/>
              <a:gd name="T82" fmla="*/ 578 w 1176"/>
              <a:gd name="T83" fmla="*/ 977 h 1168"/>
              <a:gd name="T84" fmla="*/ 568 w 1176"/>
              <a:gd name="T85" fmla="*/ 885 h 1168"/>
              <a:gd name="T86" fmla="*/ 514 w 1176"/>
              <a:gd name="T87" fmla="*/ 875 h 1168"/>
              <a:gd name="T88" fmla="*/ 465 w 1176"/>
              <a:gd name="T89" fmla="*/ 851 h 1168"/>
              <a:gd name="T90" fmla="*/ 431 w 1176"/>
              <a:gd name="T91" fmla="*/ 814 h 1168"/>
              <a:gd name="T92" fmla="*/ 396 w 1176"/>
              <a:gd name="T93" fmla="*/ 772 h 1168"/>
              <a:gd name="T94" fmla="*/ 381 w 1176"/>
              <a:gd name="T95" fmla="*/ 716 h 1168"/>
              <a:gd name="T96" fmla="*/ 336 w 1176"/>
              <a:gd name="T97" fmla="*/ 675 h 1168"/>
              <a:gd name="T98" fmla="*/ 276 w 1176"/>
              <a:gd name="T99" fmla="*/ 665 h 1168"/>
              <a:gd name="T100" fmla="*/ 240 w 1176"/>
              <a:gd name="T101" fmla="*/ 695 h 1168"/>
              <a:gd name="T102" fmla="*/ 195 w 1176"/>
              <a:gd name="T103" fmla="*/ 699 h 1168"/>
              <a:gd name="T104" fmla="*/ 137 w 1176"/>
              <a:gd name="T105" fmla="*/ 703 h 1168"/>
              <a:gd name="T106" fmla="*/ 81 w 1176"/>
              <a:gd name="T107" fmla="*/ 692 h 1168"/>
              <a:gd name="T108" fmla="*/ 40 w 1176"/>
              <a:gd name="T109" fmla="*/ 660 h 1168"/>
              <a:gd name="T110" fmla="*/ 8 w 1176"/>
              <a:gd name="T111" fmla="*/ 617 h 1168"/>
              <a:gd name="T112" fmla="*/ 51 w 1176"/>
              <a:gd name="T113" fmla="*/ 574 h 1168"/>
              <a:gd name="T114" fmla="*/ 60 w 1176"/>
              <a:gd name="T115" fmla="*/ 515 h 1168"/>
              <a:gd name="T116" fmla="*/ 66 w 1176"/>
              <a:gd name="T117" fmla="*/ 440 h 1168"/>
              <a:gd name="T118" fmla="*/ 77 w 1176"/>
              <a:gd name="T119" fmla="*/ 382 h 1168"/>
              <a:gd name="T120" fmla="*/ 131 w 1176"/>
              <a:gd name="T121" fmla="*/ 335 h 1168"/>
              <a:gd name="T122" fmla="*/ 156 w 1176"/>
              <a:gd name="T123" fmla="*/ 288 h 1168"/>
              <a:gd name="T124" fmla="*/ 152 w 1176"/>
              <a:gd name="T125" fmla="*/ 21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6" h="1168">
                <a:moveTo>
                  <a:pt x="139" y="180"/>
                </a:moveTo>
                <a:lnTo>
                  <a:pt x="139" y="178"/>
                </a:lnTo>
                <a:lnTo>
                  <a:pt x="137" y="176"/>
                </a:lnTo>
                <a:lnTo>
                  <a:pt x="137" y="174"/>
                </a:lnTo>
                <a:lnTo>
                  <a:pt x="137" y="172"/>
                </a:lnTo>
                <a:lnTo>
                  <a:pt x="139" y="172"/>
                </a:lnTo>
                <a:lnTo>
                  <a:pt x="141" y="170"/>
                </a:lnTo>
                <a:lnTo>
                  <a:pt x="141" y="168"/>
                </a:lnTo>
                <a:lnTo>
                  <a:pt x="143" y="167"/>
                </a:lnTo>
                <a:lnTo>
                  <a:pt x="143" y="165"/>
                </a:lnTo>
                <a:lnTo>
                  <a:pt x="145" y="163"/>
                </a:lnTo>
                <a:lnTo>
                  <a:pt x="145" y="161"/>
                </a:lnTo>
                <a:lnTo>
                  <a:pt x="145" y="159"/>
                </a:lnTo>
                <a:lnTo>
                  <a:pt x="146" y="159"/>
                </a:lnTo>
                <a:lnTo>
                  <a:pt x="146" y="157"/>
                </a:lnTo>
                <a:lnTo>
                  <a:pt x="146" y="155"/>
                </a:lnTo>
                <a:lnTo>
                  <a:pt x="146" y="153"/>
                </a:lnTo>
                <a:lnTo>
                  <a:pt x="148" y="153"/>
                </a:lnTo>
                <a:lnTo>
                  <a:pt x="148" y="152"/>
                </a:lnTo>
                <a:lnTo>
                  <a:pt x="148" y="150"/>
                </a:lnTo>
                <a:lnTo>
                  <a:pt x="148" y="148"/>
                </a:lnTo>
                <a:lnTo>
                  <a:pt x="150" y="148"/>
                </a:lnTo>
                <a:lnTo>
                  <a:pt x="150" y="146"/>
                </a:lnTo>
                <a:lnTo>
                  <a:pt x="152" y="144"/>
                </a:lnTo>
                <a:lnTo>
                  <a:pt x="152" y="142"/>
                </a:lnTo>
                <a:lnTo>
                  <a:pt x="152" y="140"/>
                </a:lnTo>
                <a:lnTo>
                  <a:pt x="154" y="140"/>
                </a:lnTo>
                <a:lnTo>
                  <a:pt x="154" y="138"/>
                </a:lnTo>
                <a:lnTo>
                  <a:pt x="154" y="137"/>
                </a:lnTo>
                <a:lnTo>
                  <a:pt x="156" y="137"/>
                </a:lnTo>
                <a:lnTo>
                  <a:pt x="156" y="135"/>
                </a:lnTo>
                <a:lnTo>
                  <a:pt x="158" y="133"/>
                </a:lnTo>
                <a:lnTo>
                  <a:pt x="160" y="133"/>
                </a:lnTo>
                <a:lnTo>
                  <a:pt x="161" y="133"/>
                </a:lnTo>
                <a:lnTo>
                  <a:pt x="161" y="133"/>
                </a:lnTo>
                <a:lnTo>
                  <a:pt x="163" y="131"/>
                </a:lnTo>
                <a:lnTo>
                  <a:pt x="165" y="131"/>
                </a:lnTo>
                <a:lnTo>
                  <a:pt x="167" y="131"/>
                </a:lnTo>
                <a:lnTo>
                  <a:pt x="169" y="131"/>
                </a:lnTo>
                <a:lnTo>
                  <a:pt x="171" y="131"/>
                </a:lnTo>
                <a:lnTo>
                  <a:pt x="173" y="129"/>
                </a:lnTo>
                <a:lnTo>
                  <a:pt x="175" y="129"/>
                </a:lnTo>
                <a:lnTo>
                  <a:pt x="176" y="129"/>
                </a:lnTo>
                <a:lnTo>
                  <a:pt x="178" y="129"/>
                </a:lnTo>
                <a:lnTo>
                  <a:pt x="180" y="129"/>
                </a:lnTo>
                <a:lnTo>
                  <a:pt x="182" y="129"/>
                </a:lnTo>
                <a:lnTo>
                  <a:pt x="184" y="129"/>
                </a:lnTo>
                <a:lnTo>
                  <a:pt x="186" y="129"/>
                </a:lnTo>
                <a:lnTo>
                  <a:pt x="188" y="129"/>
                </a:lnTo>
                <a:lnTo>
                  <a:pt x="190" y="129"/>
                </a:lnTo>
                <a:lnTo>
                  <a:pt x="191" y="129"/>
                </a:lnTo>
                <a:lnTo>
                  <a:pt x="193" y="129"/>
                </a:lnTo>
                <a:lnTo>
                  <a:pt x="195" y="129"/>
                </a:lnTo>
                <a:lnTo>
                  <a:pt x="195" y="131"/>
                </a:lnTo>
                <a:lnTo>
                  <a:pt x="197" y="131"/>
                </a:lnTo>
                <a:lnTo>
                  <a:pt x="199" y="131"/>
                </a:lnTo>
                <a:lnTo>
                  <a:pt x="201" y="131"/>
                </a:lnTo>
                <a:lnTo>
                  <a:pt x="203" y="131"/>
                </a:lnTo>
                <a:lnTo>
                  <a:pt x="205" y="131"/>
                </a:lnTo>
                <a:lnTo>
                  <a:pt x="206" y="131"/>
                </a:lnTo>
                <a:lnTo>
                  <a:pt x="208" y="131"/>
                </a:lnTo>
                <a:lnTo>
                  <a:pt x="208" y="131"/>
                </a:lnTo>
                <a:lnTo>
                  <a:pt x="210" y="131"/>
                </a:lnTo>
                <a:lnTo>
                  <a:pt x="212" y="133"/>
                </a:lnTo>
                <a:lnTo>
                  <a:pt x="214" y="133"/>
                </a:lnTo>
                <a:lnTo>
                  <a:pt x="216" y="133"/>
                </a:lnTo>
                <a:lnTo>
                  <a:pt x="218" y="133"/>
                </a:lnTo>
                <a:lnTo>
                  <a:pt x="220" y="133"/>
                </a:lnTo>
                <a:lnTo>
                  <a:pt x="221" y="133"/>
                </a:lnTo>
                <a:lnTo>
                  <a:pt x="225" y="133"/>
                </a:lnTo>
                <a:lnTo>
                  <a:pt x="227" y="133"/>
                </a:lnTo>
                <a:lnTo>
                  <a:pt x="227" y="131"/>
                </a:lnTo>
                <a:lnTo>
                  <a:pt x="229" y="131"/>
                </a:lnTo>
                <a:lnTo>
                  <a:pt x="229" y="129"/>
                </a:lnTo>
                <a:lnTo>
                  <a:pt x="231" y="129"/>
                </a:lnTo>
                <a:lnTo>
                  <a:pt x="231" y="127"/>
                </a:lnTo>
                <a:lnTo>
                  <a:pt x="233" y="125"/>
                </a:lnTo>
                <a:lnTo>
                  <a:pt x="233" y="123"/>
                </a:lnTo>
                <a:lnTo>
                  <a:pt x="235" y="123"/>
                </a:lnTo>
                <a:lnTo>
                  <a:pt x="235" y="122"/>
                </a:lnTo>
                <a:lnTo>
                  <a:pt x="235" y="120"/>
                </a:lnTo>
                <a:lnTo>
                  <a:pt x="233" y="118"/>
                </a:lnTo>
                <a:lnTo>
                  <a:pt x="233" y="116"/>
                </a:lnTo>
                <a:lnTo>
                  <a:pt x="233" y="114"/>
                </a:lnTo>
                <a:lnTo>
                  <a:pt x="231" y="114"/>
                </a:lnTo>
                <a:lnTo>
                  <a:pt x="231" y="112"/>
                </a:lnTo>
                <a:lnTo>
                  <a:pt x="231" y="110"/>
                </a:lnTo>
                <a:lnTo>
                  <a:pt x="229" y="108"/>
                </a:lnTo>
                <a:lnTo>
                  <a:pt x="229" y="107"/>
                </a:lnTo>
                <a:lnTo>
                  <a:pt x="227" y="105"/>
                </a:lnTo>
                <a:lnTo>
                  <a:pt x="229" y="105"/>
                </a:lnTo>
                <a:lnTo>
                  <a:pt x="229" y="103"/>
                </a:lnTo>
                <a:lnTo>
                  <a:pt x="229" y="101"/>
                </a:lnTo>
                <a:lnTo>
                  <a:pt x="227" y="99"/>
                </a:lnTo>
                <a:lnTo>
                  <a:pt x="225" y="99"/>
                </a:lnTo>
                <a:lnTo>
                  <a:pt x="223" y="99"/>
                </a:lnTo>
                <a:lnTo>
                  <a:pt x="221" y="99"/>
                </a:lnTo>
                <a:lnTo>
                  <a:pt x="220" y="97"/>
                </a:lnTo>
                <a:lnTo>
                  <a:pt x="218" y="97"/>
                </a:lnTo>
                <a:lnTo>
                  <a:pt x="218" y="95"/>
                </a:lnTo>
                <a:lnTo>
                  <a:pt x="216" y="93"/>
                </a:lnTo>
                <a:lnTo>
                  <a:pt x="216" y="92"/>
                </a:lnTo>
                <a:lnTo>
                  <a:pt x="216" y="90"/>
                </a:lnTo>
                <a:lnTo>
                  <a:pt x="218" y="90"/>
                </a:lnTo>
                <a:lnTo>
                  <a:pt x="218" y="88"/>
                </a:lnTo>
                <a:lnTo>
                  <a:pt x="220" y="86"/>
                </a:lnTo>
                <a:lnTo>
                  <a:pt x="221" y="86"/>
                </a:lnTo>
                <a:lnTo>
                  <a:pt x="223" y="84"/>
                </a:lnTo>
                <a:lnTo>
                  <a:pt x="221" y="82"/>
                </a:lnTo>
                <a:lnTo>
                  <a:pt x="221" y="80"/>
                </a:lnTo>
                <a:lnTo>
                  <a:pt x="221" y="78"/>
                </a:lnTo>
                <a:lnTo>
                  <a:pt x="223" y="77"/>
                </a:lnTo>
                <a:lnTo>
                  <a:pt x="223" y="75"/>
                </a:lnTo>
                <a:lnTo>
                  <a:pt x="223" y="73"/>
                </a:lnTo>
                <a:lnTo>
                  <a:pt x="225" y="71"/>
                </a:lnTo>
                <a:lnTo>
                  <a:pt x="225" y="69"/>
                </a:lnTo>
                <a:lnTo>
                  <a:pt x="227" y="69"/>
                </a:lnTo>
                <a:lnTo>
                  <a:pt x="229" y="69"/>
                </a:lnTo>
                <a:lnTo>
                  <a:pt x="231" y="69"/>
                </a:lnTo>
                <a:lnTo>
                  <a:pt x="231" y="67"/>
                </a:lnTo>
                <a:lnTo>
                  <a:pt x="233" y="67"/>
                </a:lnTo>
                <a:lnTo>
                  <a:pt x="233" y="65"/>
                </a:lnTo>
                <a:lnTo>
                  <a:pt x="233" y="63"/>
                </a:lnTo>
                <a:lnTo>
                  <a:pt x="235" y="63"/>
                </a:lnTo>
                <a:lnTo>
                  <a:pt x="235" y="62"/>
                </a:lnTo>
                <a:lnTo>
                  <a:pt x="235" y="60"/>
                </a:lnTo>
                <a:lnTo>
                  <a:pt x="235" y="58"/>
                </a:lnTo>
                <a:lnTo>
                  <a:pt x="236" y="58"/>
                </a:lnTo>
                <a:lnTo>
                  <a:pt x="238" y="56"/>
                </a:lnTo>
                <a:lnTo>
                  <a:pt x="240" y="56"/>
                </a:lnTo>
                <a:lnTo>
                  <a:pt x="242" y="58"/>
                </a:lnTo>
                <a:lnTo>
                  <a:pt x="244" y="58"/>
                </a:lnTo>
                <a:lnTo>
                  <a:pt x="246" y="58"/>
                </a:lnTo>
                <a:lnTo>
                  <a:pt x="248" y="58"/>
                </a:lnTo>
                <a:lnTo>
                  <a:pt x="250" y="60"/>
                </a:lnTo>
                <a:lnTo>
                  <a:pt x="251" y="62"/>
                </a:lnTo>
                <a:lnTo>
                  <a:pt x="251" y="63"/>
                </a:lnTo>
                <a:lnTo>
                  <a:pt x="251" y="65"/>
                </a:lnTo>
                <a:lnTo>
                  <a:pt x="253" y="65"/>
                </a:lnTo>
                <a:lnTo>
                  <a:pt x="253" y="67"/>
                </a:lnTo>
                <a:lnTo>
                  <a:pt x="255" y="67"/>
                </a:lnTo>
                <a:lnTo>
                  <a:pt x="255" y="69"/>
                </a:lnTo>
                <a:lnTo>
                  <a:pt x="255" y="69"/>
                </a:lnTo>
                <a:lnTo>
                  <a:pt x="257" y="69"/>
                </a:lnTo>
                <a:lnTo>
                  <a:pt x="268" y="69"/>
                </a:lnTo>
                <a:lnTo>
                  <a:pt x="300" y="69"/>
                </a:lnTo>
                <a:lnTo>
                  <a:pt x="336" y="97"/>
                </a:lnTo>
                <a:lnTo>
                  <a:pt x="336" y="99"/>
                </a:lnTo>
                <a:lnTo>
                  <a:pt x="336" y="101"/>
                </a:lnTo>
                <a:lnTo>
                  <a:pt x="336" y="103"/>
                </a:lnTo>
                <a:lnTo>
                  <a:pt x="336" y="105"/>
                </a:lnTo>
                <a:lnTo>
                  <a:pt x="336" y="107"/>
                </a:lnTo>
                <a:lnTo>
                  <a:pt x="334" y="107"/>
                </a:lnTo>
                <a:lnTo>
                  <a:pt x="334" y="108"/>
                </a:lnTo>
                <a:lnTo>
                  <a:pt x="334" y="110"/>
                </a:lnTo>
                <a:lnTo>
                  <a:pt x="334" y="112"/>
                </a:lnTo>
                <a:lnTo>
                  <a:pt x="334" y="114"/>
                </a:lnTo>
                <a:lnTo>
                  <a:pt x="334" y="114"/>
                </a:lnTo>
                <a:lnTo>
                  <a:pt x="334" y="116"/>
                </a:lnTo>
                <a:lnTo>
                  <a:pt x="334" y="118"/>
                </a:lnTo>
                <a:lnTo>
                  <a:pt x="334" y="120"/>
                </a:lnTo>
                <a:lnTo>
                  <a:pt x="336" y="122"/>
                </a:lnTo>
                <a:lnTo>
                  <a:pt x="336" y="123"/>
                </a:lnTo>
                <a:lnTo>
                  <a:pt x="336" y="125"/>
                </a:lnTo>
                <a:lnTo>
                  <a:pt x="336" y="127"/>
                </a:lnTo>
                <a:lnTo>
                  <a:pt x="336" y="129"/>
                </a:lnTo>
                <a:lnTo>
                  <a:pt x="336" y="131"/>
                </a:lnTo>
                <a:lnTo>
                  <a:pt x="336" y="133"/>
                </a:lnTo>
                <a:lnTo>
                  <a:pt x="336" y="135"/>
                </a:lnTo>
                <a:lnTo>
                  <a:pt x="336" y="137"/>
                </a:lnTo>
                <a:lnTo>
                  <a:pt x="336" y="138"/>
                </a:lnTo>
                <a:lnTo>
                  <a:pt x="338" y="140"/>
                </a:lnTo>
                <a:lnTo>
                  <a:pt x="338" y="142"/>
                </a:lnTo>
                <a:lnTo>
                  <a:pt x="338" y="144"/>
                </a:lnTo>
                <a:lnTo>
                  <a:pt x="338" y="146"/>
                </a:lnTo>
                <a:lnTo>
                  <a:pt x="338" y="148"/>
                </a:lnTo>
                <a:lnTo>
                  <a:pt x="338" y="150"/>
                </a:lnTo>
                <a:lnTo>
                  <a:pt x="338" y="152"/>
                </a:lnTo>
                <a:lnTo>
                  <a:pt x="340" y="153"/>
                </a:lnTo>
                <a:lnTo>
                  <a:pt x="340" y="155"/>
                </a:lnTo>
                <a:lnTo>
                  <a:pt x="340" y="157"/>
                </a:lnTo>
                <a:lnTo>
                  <a:pt x="340" y="159"/>
                </a:lnTo>
                <a:lnTo>
                  <a:pt x="340" y="159"/>
                </a:lnTo>
                <a:lnTo>
                  <a:pt x="340" y="161"/>
                </a:lnTo>
                <a:lnTo>
                  <a:pt x="340" y="163"/>
                </a:lnTo>
                <a:lnTo>
                  <a:pt x="341" y="165"/>
                </a:lnTo>
                <a:lnTo>
                  <a:pt x="341" y="167"/>
                </a:lnTo>
                <a:lnTo>
                  <a:pt x="341" y="168"/>
                </a:lnTo>
                <a:lnTo>
                  <a:pt x="343" y="168"/>
                </a:lnTo>
                <a:lnTo>
                  <a:pt x="343" y="170"/>
                </a:lnTo>
                <a:lnTo>
                  <a:pt x="345" y="172"/>
                </a:lnTo>
                <a:lnTo>
                  <a:pt x="345" y="174"/>
                </a:lnTo>
                <a:lnTo>
                  <a:pt x="345" y="176"/>
                </a:lnTo>
                <a:lnTo>
                  <a:pt x="345" y="178"/>
                </a:lnTo>
                <a:lnTo>
                  <a:pt x="345" y="180"/>
                </a:lnTo>
                <a:lnTo>
                  <a:pt x="345" y="182"/>
                </a:lnTo>
                <a:lnTo>
                  <a:pt x="343" y="183"/>
                </a:lnTo>
                <a:lnTo>
                  <a:pt x="343" y="185"/>
                </a:lnTo>
                <a:lnTo>
                  <a:pt x="343" y="187"/>
                </a:lnTo>
                <a:lnTo>
                  <a:pt x="343" y="189"/>
                </a:lnTo>
                <a:lnTo>
                  <a:pt x="343" y="191"/>
                </a:lnTo>
                <a:lnTo>
                  <a:pt x="343" y="193"/>
                </a:lnTo>
                <a:lnTo>
                  <a:pt x="341" y="193"/>
                </a:lnTo>
                <a:lnTo>
                  <a:pt x="341" y="195"/>
                </a:lnTo>
                <a:lnTo>
                  <a:pt x="340" y="195"/>
                </a:lnTo>
                <a:lnTo>
                  <a:pt x="340" y="197"/>
                </a:lnTo>
                <a:lnTo>
                  <a:pt x="340" y="198"/>
                </a:lnTo>
                <a:lnTo>
                  <a:pt x="340" y="200"/>
                </a:lnTo>
                <a:lnTo>
                  <a:pt x="340" y="202"/>
                </a:lnTo>
                <a:lnTo>
                  <a:pt x="341" y="202"/>
                </a:lnTo>
                <a:lnTo>
                  <a:pt x="341" y="204"/>
                </a:lnTo>
                <a:lnTo>
                  <a:pt x="343" y="204"/>
                </a:lnTo>
                <a:lnTo>
                  <a:pt x="345" y="204"/>
                </a:lnTo>
                <a:lnTo>
                  <a:pt x="347" y="204"/>
                </a:lnTo>
                <a:lnTo>
                  <a:pt x="349" y="202"/>
                </a:lnTo>
                <a:lnTo>
                  <a:pt x="351" y="200"/>
                </a:lnTo>
                <a:lnTo>
                  <a:pt x="351" y="198"/>
                </a:lnTo>
                <a:lnTo>
                  <a:pt x="353" y="198"/>
                </a:lnTo>
                <a:lnTo>
                  <a:pt x="353" y="197"/>
                </a:lnTo>
                <a:lnTo>
                  <a:pt x="355" y="195"/>
                </a:lnTo>
                <a:lnTo>
                  <a:pt x="355" y="193"/>
                </a:lnTo>
                <a:lnTo>
                  <a:pt x="356" y="193"/>
                </a:lnTo>
                <a:lnTo>
                  <a:pt x="356" y="191"/>
                </a:lnTo>
                <a:lnTo>
                  <a:pt x="358" y="191"/>
                </a:lnTo>
                <a:lnTo>
                  <a:pt x="360" y="191"/>
                </a:lnTo>
                <a:lnTo>
                  <a:pt x="360" y="189"/>
                </a:lnTo>
                <a:lnTo>
                  <a:pt x="362" y="189"/>
                </a:lnTo>
                <a:lnTo>
                  <a:pt x="364" y="189"/>
                </a:lnTo>
                <a:lnTo>
                  <a:pt x="364" y="187"/>
                </a:lnTo>
                <a:lnTo>
                  <a:pt x="366" y="187"/>
                </a:lnTo>
                <a:lnTo>
                  <a:pt x="366" y="185"/>
                </a:lnTo>
                <a:lnTo>
                  <a:pt x="368" y="185"/>
                </a:lnTo>
                <a:lnTo>
                  <a:pt x="368" y="183"/>
                </a:lnTo>
                <a:lnTo>
                  <a:pt x="370" y="183"/>
                </a:lnTo>
                <a:lnTo>
                  <a:pt x="370" y="182"/>
                </a:lnTo>
                <a:lnTo>
                  <a:pt x="371" y="182"/>
                </a:lnTo>
                <a:lnTo>
                  <a:pt x="371" y="180"/>
                </a:lnTo>
                <a:lnTo>
                  <a:pt x="373" y="180"/>
                </a:lnTo>
                <a:lnTo>
                  <a:pt x="373" y="178"/>
                </a:lnTo>
                <a:lnTo>
                  <a:pt x="375" y="178"/>
                </a:lnTo>
                <a:lnTo>
                  <a:pt x="377" y="178"/>
                </a:lnTo>
                <a:lnTo>
                  <a:pt x="377" y="176"/>
                </a:lnTo>
                <a:lnTo>
                  <a:pt x="379" y="176"/>
                </a:lnTo>
                <a:lnTo>
                  <a:pt x="379" y="174"/>
                </a:lnTo>
                <a:lnTo>
                  <a:pt x="381" y="174"/>
                </a:lnTo>
                <a:lnTo>
                  <a:pt x="383" y="172"/>
                </a:lnTo>
                <a:lnTo>
                  <a:pt x="385" y="170"/>
                </a:lnTo>
                <a:lnTo>
                  <a:pt x="386" y="168"/>
                </a:lnTo>
                <a:lnTo>
                  <a:pt x="388" y="168"/>
                </a:lnTo>
                <a:lnTo>
                  <a:pt x="390" y="167"/>
                </a:lnTo>
                <a:lnTo>
                  <a:pt x="392" y="167"/>
                </a:lnTo>
                <a:lnTo>
                  <a:pt x="392" y="165"/>
                </a:lnTo>
                <a:lnTo>
                  <a:pt x="394" y="165"/>
                </a:lnTo>
                <a:lnTo>
                  <a:pt x="396" y="163"/>
                </a:lnTo>
                <a:lnTo>
                  <a:pt x="398" y="163"/>
                </a:lnTo>
                <a:lnTo>
                  <a:pt x="400" y="161"/>
                </a:lnTo>
                <a:lnTo>
                  <a:pt x="400" y="161"/>
                </a:lnTo>
                <a:lnTo>
                  <a:pt x="401" y="161"/>
                </a:lnTo>
                <a:lnTo>
                  <a:pt x="403" y="159"/>
                </a:lnTo>
                <a:lnTo>
                  <a:pt x="405" y="159"/>
                </a:lnTo>
                <a:lnTo>
                  <a:pt x="407" y="159"/>
                </a:lnTo>
                <a:lnTo>
                  <a:pt x="409" y="159"/>
                </a:lnTo>
                <a:lnTo>
                  <a:pt x="411" y="159"/>
                </a:lnTo>
                <a:lnTo>
                  <a:pt x="413" y="159"/>
                </a:lnTo>
                <a:lnTo>
                  <a:pt x="415" y="159"/>
                </a:lnTo>
                <a:lnTo>
                  <a:pt x="416" y="159"/>
                </a:lnTo>
                <a:lnTo>
                  <a:pt x="418" y="159"/>
                </a:lnTo>
                <a:lnTo>
                  <a:pt x="418" y="157"/>
                </a:lnTo>
                <a:lnTo>
                  <a:pt x="420" y="157"/>
                </a:lnTo>
                <a:lnTo>
                  <a:pt x="422" y="157"/>
                </a:lnTo>
                <a:lnTo>
                  <a:pt x="424" y="157"/>
                </a:lnTo>
                <a:lnTo>
                  <a:pt x="426" y="157"/>
                </a:lnTo>
                <a:lnTo>
                  <a:pt x="428" y="157"/>
                </a:lnTo>
                <a:lnTo>
                  <a:pt x="430" y="159"/>
                </a:lnTo>
                <a:lnTo>
                  <a:pt x="431" y="159"/>
                </a:lnTo>
                <a:lnTo>
                  <a:pt x="433" y="159"/>
                </a:lnTo>
                <a:lnTo>
                  <a:pt x="433" y="159"/>
                </a:lnTo>
                <a:lnTo>
                  <a:pt x="435" y="159"/>
                </a:lnTo>
                <a:lnTo>
                  <a:pt x="437" y="159"/>
                </a:lnTo>
                <a:lnTo>
                  <a:pt x="437" y="161"/>
                </a:lnTo>
                <a:lnTo>
                  <a:pt x="439" y="163"/>
                </a:lnTo>
                <a:lnTo>
                  <a:pt x="441" y="163"/>
                </a:lnTo>
                <a:lnTo>
                  <a:pt x="443" y="163"/>
                </a:lnTo>
                <a:lnTo>
                  <a:pt x="445" y="163"/>
                </a:lnTo>
                <a:lnTo>
                  <a:pt x="446" y="163"/>
                </a:lnTo>
                <a:lnTo>
                  <a:pt x="446" y="163"/>
                </a:lnTo>
                <a:lnTo>
                  <a:pt x="448" y="163"/>
                </a:lnTo>
                <a:lnTo>
                  <a:pt x="448" y="165"/>
                </a:lnTo>
                <a:lnTo>
                  <a:pt x="450" y="165"/>
                </a:lnTo>
                <a:lnTo>
                  <a:pt x="452" y="165"/>
                </a:lnTo>
                <a:lnTo>
                  <a:pt x="454" y="167"/>
                </a:lnTo>
                <a:lnTo>
                  <a:pt x="456" y="168"/>
                </a:lnTo>
                <a:lnTo>
                  <a:pt x="458" y="168"/>
                </a:lnTo>
                <a:lnTo>
                  <a:pt x="458" y="170"/>
                </a:lnTo>
                <a:lnTo>
                  <a:pt x="460" y="170"/>
                </a:lnTo>
                <a:lnTo>
                  <a:pt x="461" y="170"/>
                </a:lnTo>
                <a:lnTo>
                  <a:pt x="463" y="172"/>
                </a:lnTo>
                <a:lnTo>
                  <a:pt x="465" y="174"/>
                </a:lnTo>
                <a:lnTo>
                  <a:pt x="467" y="176"/>
                </a:lnTo>
                <a:lnTo>
                  <a:pt x="469" y="178"/>
                </a:lnTo>
                <a:lnTo>
                  <a:pt x="471" y="178"/>
                </a:lnTo>
                <a:lnTo>
                  <a:pt x="473" y="178"/>
                </a:lnTo>
                <a:lnTo>
                  <a:pt x="475" y="180"/>
                </a:lnTo>
                <a:lnTo>
                  <a:pt x="476" y="180"/>
                </a:lnTo>
                <a:lnTo>
                  <a:pt x="478" y="180"/>
                </a:lnTo>
                <a:lnTo>
                  <a:pt x="478" y="182"/>
                </a:lnTo>
                <a:lnTo>
                  <a:pt x="480" y="182"/>
                </a:lnTo>
                <a:lnTo>
                  <a:pt x="482" y="183"/>
                </a:lnTo>
                <a:lnTo>
                  <a:pt x="484" y="183"/>
                </a:lnTo>
                <a:lnTo>
                  <a:pt x="486" y="183"/>
                </a:lnTo>
                <a:lnTo>
                  <a:pt x="488" y="183"/>
                </a:lnTo>
                <a:lnTo>
                  <a:pt x="490" y="185"/>
                </a:lnTo>
                <a:lnTo>
                  <a:pt x="491" y="185"/>
                </a:lnTo>
                <a:lnTo>
                  <a:pt x="493" y="185"/>
                </a:lnTo>
                <a:lnTo>
                  <a:pt x="493" y="185"/>
                </a:lnTo>
                <a:lnTo>
                  <a:pt x="495" y="183"/>
                </a:lnTo>
                <a:lnTo>
                  <a:pt x="495" y="182"/>
                </a:lnTo>
                <a:lnTo>
                  <a:pt x="497" y="180"/>
                </a:lnTo>
                <a:lnTo>
                  <a:pt x="497" y="178"/>
                </a:lnTo>
                <a:lnTo>
                  <a:pt x="499" y="178"/>
                </a:lnTo>
                <a:lnTo>
                  <a:pt x="499" y="176"/>
                </a:lnTo>
                <a:lnTo>
                  <a:pt x="499" y="174"/>
                </a:lnTo>
                <a:lnTo>
                  <a:pt x="501" y="174"/>
                </a:lnTo>
                <a:lnTo>
                  <a:pt x="501" y="172"/>
                </a:lnTo>
                <a:lnTo>
                  <a:pt x="503" y="172"/>
                </a:lnTo>
                <a:lnTo>
                  <a:pt x="503" y="170"/>
                </a:lnTo>
                <a:lnTo>
                  <a:pt x="505" y="170"/>
                </a:lnTo>
                <a:lnTo>
                  <a:pt x="505" y="168"/>
                </a:lnTo>
                <a:lnTo>
                  <a:pt x="507" y="167"/>
                </a:lnTo>
                <a:lnTo>
                  <a:pt x="508" y="167"/>
                </a:lnTo>
                <a:lnTo>
                  <a:pt x="510" y="167"/>
                </a:lnTo>
                <a:lnTo>
                  <a:pt x="510" y="165"/>
                </a:lnTo>
                <a:lnTo>
                  <a:pt x="512" y="165"/>
                </a:lnTo>
                <a:lnTo>
                  <a:pt x="512" y="163"/>
                </a:lnTo>
                <a:lnTo>
                  <a:pt x="510" y="161"/>
                </a:lnTo>
                <a:lnTo>
                  <a:pt x="510" y="159"/>
                </a:lnTo>
                <a:lnTo>
                  <a:pt x="512" y="159"/>
                </a:lnTo>
                <a:lnTo>
                  <a:pt x="512" y="157"/>
                </a:lnTo>
                <a:lnTo>
                  <a:pt x="512" y="155"/>
                </a:lnTo>
                <a:lnTo>
                  <a:pt x="512" y="153"/>
                </a:lnTo>
                <a:lnTo>
                  <a:pt x="510" y="152"/>
                </a:lnTo>
                <a:lnTo>
                  <a:pt x="508" y="152"/>
                </a:lnTo>
                <a:lnTo>
                  <a:pt x="508" y="150"/>
                </a:lnTo>
                <a:lnTo>
                  <a:pt x="507" y="150"/>
                </a:lnTo>
                <a:lnTo>
                  <a:pt x="507" y="148"/>
                </a:lnTo>
                <a:lnTo>
                  <a:pt x="507" y="146"/>
                </a:lnTo>
                <a:lnTo>
                  <a:pt x="507" y="144"/>
                </a:lnTo>
                <a:lnTo>
                  <a:pt x="508" y="142"/>
                </a:lnTo>
                <a:lnTo>
                  <a:pt x="508" y="140"/>
                </a:lnTo>
                <a:lnTo>
                  <a:pt x="508" y="138"/>
                </a:lnTo>
                <a:lnTo>
                  <a:pt x="510" y="137"/>
                </a:lnTo>
                <a:lnTo>
                  <a:pt x="510" y="135"/>
                </a:lnTo>
                <a:lnTo>
                  <a:pt x="510" y="133"/>
                </a:lnTo>
                <a:lnTo>
                  <a:pt x="512" y="133"/>
                </a:lnTo>
                <a:lnTo>
                  <a:pt x="512" y="131"/>
                </a:lnTo>
                <a:lnTo>
                  <a:pt x="512" y="129"/>
                </a:lnTo>
                <a:lnTo>
                  <a:pt x="512" y="127"/>
                </a:lnTo>
                <a:lnTo>
                  <a:pt x="514" y="127"/>
                </a:lnTo>
                <a:lnTo>
                  <a:pt x="514" y="125"/>
                </a:lnTo>
                <a:lnTo>
                  <a:pt x="514" y="123"/>
                </a:lnTo>
                <a:lnTo>
                  <a:pt x="514" y="122"/>
                </a:lnTo>
                <a:lnTo>
                  <a:pt x="516" y="120"/>
                </a:lnTo>
                <a:lnTo>
                  <a:pt x="518" y="118"/>
                </a:lnTo>
                <a:lnTo>
                  <a:pt x="518" y="116"/>
                </a:lnTo>
                <a:lnTo>
                  <a:pt x="522" y="116"/>
                </a:lnTo>
                <a:lnTo>
                  <a:pt x="525" y="118"/>
                </a:lnTo>
                <a:lnTo>
                  <a:pt x="529" y="118"/>
                </a:lnTo>
                <a:lnTo>
                  <a:pt x="533" y="116"/>
                </a:lnTo>
                <a:lnTo>
                  <a:pt x="535" y="114"/>
                </a:lnTo>
                <a:lnTo>
                  <a:pt x="537" y="114"/>
                </a:lnTo>
                <a:lnTo>
                  <a:pt x="538" y="110"/>
                </a:lnTo>
                <a:lnTo>
                  <a:pt x="538" y="108"/>
                </a:lnTo>
                <a:lnTo>
                  <a:pt x="540" y="107"/>
                </a:lnTo>
                <a:lnTo>
                  <a:pt x="542" y="108"/>
                </a:lnTo>
                <a:lnTo>
                  <a:pt x="542" y="108"/>
                </a:lnTo>
                <a:lnTo>
                  <a:pt x="544" y="108"/>
                </a:lnTo>
                <a:lnTo>
                  <a:pt x="546" y="108"/>
                </a:lnTo>
                <a:lnTo>
                  <a:pt x="548" y="110"/>
                </a:lnTo>
                <a:lnTo>
                  <a:pt x="548" y="112"/>
                </a:lnTo>
                <a:lnTo>
                  <a:pt x="548" y="114"/>
                </a:lnTo>
                <a:lnTo>
                  <a:pt x="550" y="114"/>
                </a:lnTo>
                <a:lnTo>
                  <a:pt x="550" y="114"/>
                </a:lnTo>
                <a:lnTo>
                  <a:pt x="552" y="114"/>
                </a:lnTo>
                <a:lnTo>
                  <a:pt x="553" y="116"/>
                </a:lnTo>
                <a:lnTo>
                  <a:pt x="555" y="114"/>
                </a:lnTo>
                <a:lnTo>
                  <a:pt x="557" y="114"/>
                </a:lnTo>
                <a:lnTo>
                  <a:pt x="557" y="116"/>
                </a:lnTo>
                <a:lnTo>
                  <a:pt x="559" y="118"/>
                </a:lnTo>
                <a:lnTo>
                  <a:pt x="559" y="120"/>
                </a:lnTo>
                <a:lnTo>
                  <a:pt x="559" y="122"/>
                </a:lnTo>
                <a:lnTo>
                  <a:pt x="561" y="123"/>
                </a:lnTo>
                <a:lnTo>
                  <a:pt x="561" y="125"/>
                </a:lnTo>
                <a:lnTo>
                  <a:pt x="561" y="127"/>
                </a:lnTo>
                <a:lnTo>
                  <a:pt x="561" y="129"/>
                </a:lnTo>
                <a:lnTo>
                  <a:pt x="561" y="131"/>
                </a:lnTo>
                <a:lnTo>
                  <a:pt x="563" y="133"/>
                </a:lnTo>
                <a:lnTo>
                  <a:pt x="563" y="135"/>
                </a:lnTo>
                <a:lnTo>
                  <a:pt x="565" y="137"/>
                </a:lnTo>
                <a:lnTo>
                  <a:pt x="565" y="138"/>
                </a:lnTo>
                <a:lnTo>
                  <a:pt x="565" y="140"/>
                </a:lnTo>
                <a:lnTo>
                  <a:pt x="563" y="140"/>
                </a:lnTo>
                <a:lnTo>
                  <a:pt x="563" y="142"/>
                </a:lnTo>
                <a:lnTo>
                  <a:pt x="563" y="144"/>
                </a:lnTo>
                <a:lnTo>
                  <a:pt x="561" y="146"/>
                </a:lnTo>
                <a:lnTo>
                  <a:pt x="561" y="148"/>
                </a:lnTo>
                <a:lnTo>
                  <a:pt x="563" y="148"/>
                </a:lnTo>
                <a:lnTo>
                  <a:pt x="565" y="148"/>
                </a:lnTo>
                <a:lnTo>
                  <a:pt x="567" y="146"/>
                </a:lnTo>
                <a:lnTo>
                  <a:pt x="568" y="146"/>
                </a:lnTo>
                <a:lnTo>
                  <a:pt x="570" y="146"/>
                </a:lnTo>
                <a:lnTo>
                  <a:pt x="572" y="144"/>
                </a:lnTo>
                <a:lnTo>
                  <a:pt x="574" y="144"/>
                </a:lnTo>
                <a:lnTo>
                  <a:pt x="576" y="144"/>
                </a:lnTo>
                <a:lnTo>
                  <a:pt x="578" y="144"/>
                </a:lnTo>
                <a:lnTo>
                  <a:pt x="580" y="144"/>
                </a:lnTo>
                <a:lnTo>
                  <a:pt x="582" y="142"/>
                </a:lnTo>
                <a:lnTo>
                  <a:pt x="583" y="142"/>
                </a:lnTo>
                <a:lnTo>
                  <a:pt x="585" y="142"/>
                </a:lnTo>
                <a:lnTo>
                  <a:pt x="587" y="142"/>
                </a:lnTo>
                <a:lnTo>
                  <a:pt x="589" y="142"/>
                </a:lnTo>
                <a:lnTo>
                  <a:pt x="589" y="140"/>
                </a:lnTo>
                <a:lnTo>
                  <a:pt x="589" y="140"/>
                </a:lnTo>
                <a:lnTo>
                  <a:pt x="591" y="138"/>
                </a:lnTo>
                <a:lnTo>
                  <a:pt x="593" y="138"/>
                </a:lnTo>
                <a:lnTo>
                  <a:pt x="595" y="137"/>
                </a:lnTo>
                <a:lnTo>
                  <a:pt x="597" y="137"/>
                </a:lnTo>
                <a:lnTo>
                  <a:pt x="598" y="137"/>
                </a:lnTo>
                <a:lnTo>
                  <a:pt x="600" y="137"/>
                </a:lnTo>
                <a:lnTo>
                  <a:pt x="602" y="137"/>
                </a:lnTo>
                <a:lnTo>
                  <a:pt x="604" y="135"/>
                </a:lnTo>
                <a:lnTo>
                  <a:pt x="606" y="135"/>
                </a:lnTo>
                <a:lnTo>
                  <a:pt x="608" y="135"/>
                </a:lnTo>
                <a:lnTo>
                  <a:pt x="610" y="133"/>
                </a:lnTo>
                <a:lnTo>
                  <a:pt x="612" y="133"/>
                </a:lnTo>
                <a:lnTo>
                  <a:pt x="612" y="131"/>
                </a:lnTo>
                <a:lnTo>
                  <a:pt x="613" y="131"/>
                </a:lnTo>
                <a:lnTo>
                  <a:pt x="615" y="131"/>
                </a:lnTo>
                <a:lnTo>
                  <a:pt x="617" y="129"/>
                </a:lnTo>
                <a:lnTo>
                  <a:pt x="619" y="129"/>
                </a:lnTo>
                <a:lnTo>
                  <a:pt x="617" y="127"/>
                </a:lnTo>
                <a:lnTo>
                  <a:pt x="617" y="125"/>
                </a:lnTo>
                <a:lnTo>
                  <a:pt x="617" y="123"/>
                </a:lnTo>
                <a:lnTo>
                  <a:pt x="615" y="122"/>
                </a:lnTo>
                <a:lnTo>
                  <a:pt x="615" y="120"/>
                </a:lnTo>
                <a:lnTo>
                  <a:pt x="615" y="118"/>
                </a:lnTo>
                <a:lnTo>
                  <a:pt x="615" y="116"/>
                </a:lnTo>
                <a:lnTo>
                  <a:pt x="613" y="114"/>
                </a:lnTo>
                <a:lnTo>
                  <a:pt x="612" y="114"/>
                </a:lnTo>
                <a:lnTo>
                  <a:pt x="610" y="114"/>
                </a:lnTo>
                <a:lnTo>
                  <a:pt x="608" y="114"/>
                </a:lnTo>
                <a:lnTo>
                  <a:pt x="606" y="114"/>
                </a:lnTo>
                <a:lnTo>
                  <a:pt x="604" y="114"/>
                </a:lnTo>
                <a:lnTo>
                  <a:pt x="602" y="114"/>
                </a:lnTo>
                <a:lnTo>
                  <a:pt x="600" y="114"/>
                </a:lnTo>
                <a:lnTo>
                  <a:pt x="598" y="114"/>
                </a:lnTo>
                <a:lnTo>
                  <a:pt x="597" y="114"/>
                </a:lnTo>
                <a:lnTo>
                  <a:pt x="597" y="112"/>
                </a:lnTo>
                <a:lnTo>
                  <a:pt x="597" y="110"/>
                </a:lnTo>
                <a:lnTo>
                  <a:pt x="595" y="108"/>
                </a:lnTo>
                <a:lnTo>
                  <a:pt x="593" y="107"/>
                </a:lnTo>
                <a:lnTo>
                  <a:pt x="591" y="105"/>
                </a:lnTo>
                <a:lnTo>
                  <a:pt x="589" y="105"/>
                </a:lnTo>
                <a:lnTo>
                  <a:pt x="589" y="105"/>
                </a:lnTo>
                <a:lnTo>
                  <a:pt x="589" y="103"/>
                </a:lnTo>
                <a:lnTo>
                  <a:pt x="589" y="101"/>
                </a:lnTo>
                <a:lnTo>
                  <a:pt x="587" y="99"/>
                </a:lnTo>
                <a:lnTo>
                  <a:pt x="585" y="97"/>
                </a:lnTo>
                <a:lnTo>
                  <a:pt x="585" y="95"/>
                </a:lnTo>
                <a:lnTo>
                  <a:pt x="583" y="95"/>
                </a:lnTo>
                <a:lnTo>
                  <a:pt x="583" y="93"/>
                </a:lnTo>
                <a:lnTo>
                  <a:pt x="583" y="92"/>
                </a:lnTo>
                <a:lnTo>
                  <a:pt x="585" y="90"/>
                </a:lnTo>
                <a:lnTo>
                  <a:pt x="587" y="90"/>
                </a:lnTo>
                <a:lnTo>
                  <a:pt x="589" y="90"/>
                </a:lnTo>
                <a:lnTo>
                  <a:pt x="589" y="90"/>
                </a:lnTo>
                <a:lnTo>
                  <a:pt x="589" y="88"/>
                </a:lnTo>
                <a:lnTo>
                  <a:pt x="591" y="88"/>
                </a:lnTo>
                <a:lnTo>
                  <a:pt x="593" y="88"/>
                </a:lnTo>
                <a:lnTo>
                  <a:pt x="593" y="86"/>
                </a:lnTo>
                <a:lnTo>
                  <a:pt x="593" y="84"/>
                </a:lnTo>
                <a:lnTo>
                  <a:pt x="591" y="82"/>
                </a:lnTo>
                <a:lnTo>
                  <a:pt x="591" y="80"/>
                </a:lnTo>
                <a:lnTo>
                  <a:pt x="591" y="78"/>
                </a:lnTo>
                <a:lnTo>
                  <a:pt x="593" y="78"/>
                </a:lnTo>
                <a:lnTo>
                  <a:pt x="595" y="78"/>
                </a:lnTo>
                <a:lnTo>
                  <a:pt x="597" y="78"/>
                </a:lnTo>
                <a:lnTo>
                  <a:pt x="598" y="77"/>
                </a:lnTo>
                <a:lnTo>
                  <a:pt x="600" y="77"/>
                </a:lnTo>
                <a:lnTo>
                  <a:pt x="602" y="77"/>
                </a:lnTo>
                <a:lnTo>
                  <a:pt x="604" y="77"/>
                </a:lnTo>
                <a:lnTo>
                  <a:pt x="606" y="77"/>
                </a:lnTo>
                <a:lnTo>
                  <a:pt x="606" y="75"/>
                </a:lnTo>
                <a:lnTo>
                  <a:pt x="606" y="73"/>
                </a:lnTo>
                <a:lnTo>
                  <a:pt x="606" y="71"/>
                </a:lnTo>
                <a:lnTo>
                  <a:pt x="606" y="69"/>
                </a:lnTo>
                <a:lnTo>
                  <a:pt x="606" y="69"/>
                </a:lnTo>
                <a:lnTo>
                  <a:pt x="608" y="67"/>
                </a:lnTo>
                <a:lnTo>
                  <a:pt x="608" y="65"/>
                </a:lnTo>
                <a:lnTo>
                  <a:pt x="610" y="65"/>
                </a:lnTo>
                <a:lnTo>
                  <a:pt x="610" y="63"/>
                </a:lnTo>
                <a:lnTo>
                  <a:pt x="610" y="62"/>
                </a:lnTo>
                <a:lnTo>
                  <a:pt x="612" y="60"/>
                </a:lnTo>
                <a:lnTo>
                  <a:pt x="612" y="58"/>
                </a:lnTo>
                <a:lnTo>
                  <a:pt x="612" y="56"/>
                </a:lnTo>
                <a:lnTo>
                  <a:pt x="612" y="54"/>
                </a:lnTo>
                <a:lnTo>
                  <a:pt x="612" y="52"/>
                </a:lnTo>
                <a:lnTo>
                  <a:pt x="610" y="50"/>
                </a:lnTo>
                <a:lnTo>
                  <a:pt x="610" y="48"/>
                </a:lnTo>
                <a:lnTo>
                  <a:pt x="610" y="47"/>
                </a:lnTo>
                <a:lnTo>
                  <a:pt x="610" y="45"/>
                </a:lnTo>
                <a:lnTo>
                  <a:pt x="610" y="43"/>
                </a:lnTo>
                <a:lnTo>
                  <a:pt x="608" y="41"/>
                </a:lnTo>
                <a:lnTo>
                  <a:pt x="608" y="39"/>
                </a:lnTo>
                <a:lnTo>
                  <a:pt x="608" y="37"/>
                </a:lnTo>
                <a:lnTo>
                  <a:pt x="606" y="35"/>
                </a:lnTo>
                <a:lnTo>
                  <a:pt x="606" y="33"/>
                </a:lnTo>
                <a:lnTo>
                  <a:pt x="606" y="32"/>
                </a:lnTo>
                <a:lnTo>
                  <a:pt x="608" y="32"/>
                </a:lnTo>
                <a:lnTo>
                  <a:pt x="610" y="32"/>
                </a:lnTo>
                <a:lnTo>
                  <a:pt x="612" y="33"/>
                </a:lnTo>
                <a:lnTo>
                  <a:pt x="613" y="33"/>
                </a:lnTo>
                <a:lnTo>
                  <a:pt x="615" y="33"/>
                </a:lnTo>
                <a:lnTo>
                  <a:pt x="617" y="32"/>
                </a:lnTo>
                <a:lnTo>
                  <a:pt x="619" y="32"/>
                </a:lnTo>
                <a:lnTo>
                  <a:pt x="621" y="32"/>
                </a:lnTo>
                <a:lnTo>
                  <a:pt x="623" y="32"/>
                </a:lnTo>
                <a:lnTo>
                  <a:pt x="625" y="32"/>
                </a:lnTo>
                <a:lnTo>
                  <a:pt x="627" y="32"/>
                </a:lnTo>
                <a:lnTo>
                  <a:pt x="628" y="30"/>
                </a:lnTo>
                <a:lnTo>
                  <a:pt x="630" y="30"/>
                </a:lnTo>
                <a:lnTo>
                  <a:pt x="632" y="28"/>
                </a:lnTo>
                <a:lnTo>
                  <a:pt x="634" y="28"/>
                </a:lnTo>
                <a:lnTo>
                  <a:pt x="636" y="28"/>
                </a:lnTo>
                <a:lnTo>
                  <a:pt x="636" y="26"/>
                </a:lnTo>
                <a:lnTo>
                  <a:pt x="638" y="26"/>
                </a:lnTo>
                <a:lnTo>
                  <a:pt x="640" y="26"/>
                </a:lnTo>
                <a:lnTo>
                  <a:pt x="642" y="26"/>
                </a:lnTo>
                <a:lnTo>
                  <a:pt x="642" y="24"/>
                </a:lnTo>
                <a:lnTo>
                  <a:pt x="643" y="24"/>
                </a:lnTo>
                <a:lnTo>
                  <a:pt x="645" y="24"/>
                </a:lnTo>
                <a:lnTo>
                  <a:pt x="647" y="24"/>
                </a:lnTo>
                <a:lnTo>
                  <a:pt x="647" y="22"/>
                </a:lnTo>
                <a:lnTo>
                  <a:pt x="649" y="22"/>
                </a:lnTo>
                <a:lnTo>
                  <a:pt x="651" y="20"/>
                </a:lnTo>
                <a:lnTo>
                  <a:pt x="653" y="18"/>
                </a:lnTo>
                <a:lnTo>
                  <a:pt x="655" y="17"/>
                </a:lnTo>
                <a:lnTo>
                  <a:pt x="655" y="15"/>
                </a:lnTo>
                <a:lnTo>
                  <a:pt x="657" y="13"/>
                </a:lnTo>
                <a:lnTo>
                  <a:pt x="658" y="13"/>
                </a:lnTo>
                <a:lnTo>
                  <a:pt x="660" y="13"/>
                </a:lnTo>
                <a:lnTo>
                  <a:pt x="662" y="13"/>
                </a:lnTo>
                <a:lnTo>
                  <a:pt x="664" y="13"/>
                </a:lnTo>
                <a:lnTo>
                  <a:pt x="666" y="13"/>
                </a:lnTo>
                <a:lnTo>
                  <a:pt x="668" y="13"/>
                </a:lnTo>
                <a:lnTo>
                  <a:pt x="670" y="13"/>
                </a:lnTo>
                <a:lnTo>
                  <a:pt x="672" y="13"/>
                </a:lnTo>
                <a:lnTo>
                  <a:pt x="673" y="15"/>
                </a:lnTo>
                <a:lnTo>
                  <a:pt x="675" y="15"/>
                </a:lnTo>
                <a:lnTo>
                  <a:pt x="677" y="15"/>
                </a:lnTo>
                <a:lnTo>
                  <a:pt x="677" y="17"/>
                </a:lnTo>
                <a:lnTo>
                  <a:pt x="679" y="17"/>
                </a:lnTo>
                <a:lnTo>
                  <a:pt x="679" y="18"/>
                </a:lnTo>
                <a:lnTo>
                  <a:pt x="681" y="18"/>
                </a:lnTo>
                <a:lnTo>
                  <a:pt x="683" y="18"/>
                </a:lnTo>
                <a:lnTo>
                  <a:pt x="685" y="18"/>
                </a:lnTo>
                <a:lnTo>
                  <a:pt x="685" y="18"/>
                </a:lnTo>
                <a:lnTo>
                  <a:pt x="687" y="18"/>
                </a:lnTo>
                <a:lnTo>
                  <a:pt x="688" y="17"/>
                </a:lnTo>
                <a:lnTo>
                  <a:pt x="690" y="17"/>
                </a:lnTo>
                <a:lnTo>
                  <a:pt x="692" y="17"/>
                </a:lnTo>
                <a:lnTo>
                  <a:pt x="694" y="15"/>
                </a:lnTo>
                <a:lnTo>
                  <a:pt x="696" y="15"/>
                </a:lnTo>
                <a:lnTo>
                  <a:pt x="698" y="15"/>
                </a:lnTo>
                <a:lnTo>
                  <a:pt x="700" y="13"/>
                </a:lnTo>
                <a:lnTo>
                  <a:pt x="702" y="13"/>
                </a:lnTo>
                <a:lnTo>
                  <a:pt x="703" y="11"/>
                </a:lnTo>
                <a:lnTo>
                  <a:pt x="705" y="11"/>
                </a:lnTo>
                <a:lnTo>
                  <a:pt x="707" y="9"/>
                </a:lnTo>
                <a:lnTo>
                  <a:pt x="709" y="7"/>
                </a:lnTo>
                <a:lnTo>
                  <a:pt x="713" y="7"/>
                </a:lnTo>
                <a:lnTo>
                  <a:pt x="713" y="9"/>
                </a:lnTo>
                <a:lnTo>
                  <a:pt x="715" y="11"/>
                </a:lnTo>
                <a:lnTo>
                  <a:pt x="717" y="11"/>
                </a:lnTo>
                <a:lnTo>
                  <a:pt x="717" y="13"/>
                </a:lnTo>
                <a:lnTo>
                  <a:pt x="718" y="13"/>
                </a:lnTo>
                <a:lnTo>
                  <a:pt x="720" y="15"/>
                </a:lnTo>
                <a:lnTo>
                  <a:pt x="720" y="17"/>
                </a:lnTo>
                <a:lnTo>
                  <a:pt x="720" y="18"/>
                </a:lnTo>
                <a:lnTo>
                  <a:pt x="720" y="20"/>
                </a:lnTo>
                <a:lnTo>
                  <a:pt x="720" y="22"/>
                </a:lnTo>
                <a:lnTo>
                  <a:pt x="722" y="22"/>
                </a:lnTo>
                <a:lnTo>
                  <a:pt x="724" y="24"/>
                </a:lnTo>
                <a:lnTo>
                  <a:pt x="726" y="24"/>
                </a:lnTo>
                <a:lnTo>
                  <a:pt x="728" y="24"/>
                </a:lnTo>
                <a:lnTo>
                  <a:pt x="730" y="24"/>
                </a:lnTo>
                <a:lnTo>
                  <a:pt x="730" y="26"/>
                </a:lnTo>
                <a:lnTo>
                  <a:pt x="732" y="26"/>
                </a:lnTo>
                <a:lnTo>
                  <a:pt x="732" y="28"/>
                </a:lnTo>
                <a:lnTo>
                  <a:pt x="733" y="28"/>
                </a:lnTo>
                <a:lnTo>
                  <a:pt x="733" y="30"/>
                </a:lnTo>
                <a:lnTo>
                  <a:pt x="735" y="30"/>
                </a:lnTo>
                <a:lnTo>
                  <a:pt x="737" y="32"/>
                </a:lnTo>
                <a:lnTo>
                  <a:pt x="739" y="32"/>
                </a:lnTo>
                <a:lnTo>
                  <a:pt x="741" y="32"/>
                </a:lnTo>
                <a:lnTo>
                  <a:pt x="743" y="30"/>
                </a:lnTo>
                <a:lnTo>
                  <a:pt x="745" y="32"/>
                </a:lnTo>
                <a:lnTo>
                  <a:pt x="748" y="32"/>
                </a:lnTo>
                <a:lnTo>
                  <a:pt x="748" y="30"/>
                </a:lnTo>
                <a:lnTo>
                  <a:pt x="750" y="30"/>
                </a:lnTo>
                <a:lnTo>
                  <a:pt x="752" y="30"/>
                </a:lnTo>
                <a:lnTo>
                  <a:pt x="754" y="30"/>
                </a:lnTo>
                <a:lnTo>
                  <a:pt x="756" y="30"/>
                </a:lnTo>
                <a:lnTo>
                  <a:pt x="756" y="28"/>
                </a:lnTo>
                <a:lnTo>
                  <a:pt x="758" y="28"/>
                </a:lnTo>
                <a:lnTo>
                  <a:pt x="760" y="28"/>
                </a:lnTo>
                <a:lnTo>
                  <a:pt x="762" y="28"/>
                </a:lnTo>
                <a:lnTo>
                  <a:pt x="762" y="30"/>
                </a:lnTo>
                <a:lnTo>
                  <a:pt x="763" y="30"/>
                </a:lnTo>
                <a:lnTo>
                  <a:pt x="765" y="30"/>
                </a:lnTo>
                <a:lnTo>
                  <a:pt x="767" y="30"/>
                </a:lnTo>
                <a:lnTo>
                  <a:pt x="769" y="30"/>
                </a:lnTo>
                <a:lnTo>
                  <a:pt x="771" y="30"/>
                </a:lnTo>
                <a:lnTo>
                  <a:pt x="773" y="30"/>
                </a:lnTo>
                <a:lnTo>
                  <a:pt x="775" y="30"/>
                </a:lnTo>
                <a:lnTo>
                  <a:pt x="777" y="28"/>
                </a:lnTo>
                <a:lnTo>
                  <a:pt x="778" y="28"/>
                </a:lnTo>
                <a:lnTo>
                  <a:pt x="778" y="28"/>
                </a:lnTo>
                <a:lnTo>
                  <a:pt x="778" y="26"/>
                </a:lnTo>
                <a:lnTo>
                  <a:pt x="780" y="24"/>
                </a:lnTo>
                <a:lnTo>
                  <a:pt x="782" y="26"/>
                </a:lnTo>
                <a:lnTo>
                  <a:pt x="782" y="28"/>
                </a:lnTo>
                <a:lnTo>
                  <a:pt x="784" y="28"/>
                </a:lnTo>
                <a:lnTo>
                  <a:pt x="786" y="28"/>
                </a:lnTo>
                <a:lnTo>
                  <a:pt x="790" y="28"/>
                </a:lnTo>
                <a:lnTo>
                  <a:pt x="790" y="26"/>
                </a:lnTo>
                <a:lnTo>
                  <a:pt x="790" y="24"/>
                </a:lnTo>
                <a:lnTo>
                  <a:pt x="790" y="24"/>
                </a:lnTo>
                <a:lnTo>
                  <a:pt x="792" y="24"/>
                </a:lnTo>
                <a:lnTo>
                  <a:pt x="792" y="22"/>
                </a:lnTo>
                <a:lnTo>
                  <a:pt x="792" y="20"/>
                </a:lnTo>
                <a:lnTo>
                  <a:pt x="793" y="20"/>
                </a:lnTo>
                <a:lnTo>
                  <a:pt x="795" y="20"/>
                </a:lnTo>
                <a:lnTo>
                  <a:pt x="797" y="20"/>
                </a:lnTo>
                <a:lnTo>
                  <a:pt x="799" y="20"/>
                </a:lnTo>
                <a:lnTo>
                  <a:pt x="801" y="20"/>
                </a:lnTo>
                <a:lnTo>
                  <a:pt x="810" y="15"/>
                </a:lnTo>
                <a:lnTo>
                  <a:pt x="810" y="13"/>
                </a:lnTo>
                <a:lnTo>
                  <a:pt x="812" y="15"/>
                </a:lnTo>
                <a:lnTo>
                  <a:pt x="814" y="13"/>
                </a:lnTo>
                <a:lnTo>
                  <a:pt x="816" y="13"/>
                </a:lnTo>
                <a:lnTo>
                  <a:pt x="818" y="11"/>
                </a:lnTo>
                <a:lnTo>
                  <a:pt x="820" y="11"/>
                </a:lnTo>
                <a:lnTo>
                  <a:pt x="822" y="11"/>
                </a:lnTo>
                <a:lnTo>
                  <a:pt x="823" y="11"/>
                </a:lnTo>
                <a:lnTo>
                  <a:pt x="823" y="13"/>
                </a:lnTo>
                <a:lnTo>
                  <a:pt x="825" y="11"/>
                </a:lnTo>
                <a:lnTo>
                  <a:pt x="827" y="11"/>
                </a:lnTo>
                <a:lnTo>
                  <a:pt x="827" y="11"/>
                </a:lnTo>
                <a:lnTo>
                  <a:pt x="827" y="9"/>
                </a:lnTo>
                <a:lnTo>
                  <a:pt x="829" y="9"/>
                </a:lnTo>
                <a:lnTo>
                  <a:pt x="831" y="9"/>
                </a:lnTo>
                <a:lnTo>
                  <a:pt x="833" y="9"/>
                </a:lnTo>
                <a:lnTo>
                  <a:pt x="833" y="7"/>
                </a:lnTo>
                <a:lnTo>
                  <a:pt x="835" y="7"/>
                </a:lnTo>
                <a:lnTo>
                  <a:pt x="837" y="7"/>
                </a:lnTo>
                <a:lnTo>
                  <a:pt x="837" y="5"/>
                </a:lnTo>
                <a:lnTo>
                  <a:pt x="838" y="5"/>
                </a:lnTo>
                <a:lnTo>
                  <a:pt x="840" y="7"/>
                </a:lnTo>
                <a:lnTo>
                  <a:pt x="842" y="7"/>
                </a:lnTo>
                <a:lnTo>
                  <a:pt x="844" y="5"/>
                </a:lnTo>
                <a:lnTo>
                  <a:pt x="846" y="5"/>
                </a:lnTo>
                <a:lnTo>
                  <a:pt x="848" y="5"/>
                </a:lnTo>
                <a:lnTo>
                  <a:pt x="850" y="5"/>
                </a:lnTo>
                <a:lnTo>
                  <a:pt x="852" y="5"/>
                </a:lnTo>
                <a:lnTo>
                  <a:pt x="853" y="5"/>
                </a:lnTo>
                <a:lnTo>
                  <a:pt x="855" y="5"/>
                </a:lnTo>
                <a:lnTo>
                  <a:pt x="855" y="3"/>
                </a:lnTo>
                <a:lnTo>
                  <a:pt x="857" y="3"/>
                </a:lnTo>
                <a:lnTo>
                  <a:pt x="859" y="3"/>
                </a:lnTo>
                <a:lnTo>
                  <a:pt x="861" y="3"/>
                </a:lnTo>
                <a:lnTo>
                  <a:pt x="863" y="3"/>
                </a:lnTo>
                <a:lnTo>
                  <a:pt x="865" y="3"/>
                </a:lnTo>
                <a:lnTo>
                  <a:pt x="865" y="5"/>
                </a:lnTo>
                <a:lnTo>
                  <a:pt x="865" y="7"/>
                </a:lnTo>
                <a:lnTo>
                  <a:pt x="867" y="7"/>
                </a:lnTo>
                <a:lnTo>
                  <a:pt x="868" y="7"/>
                </a:lnTo>
                <a:lnTo>
                  <a:pt x="868" y="9"/>
                </a:lnTo>
                <a:lnTo>
                  <a:pt x="870" y="9"/>
                </a:lnTo>
                <a:lnTo>
                  <a:pt x="872" y="11"/>
                </a:lnTo>
                <a:lnTo>
                  <a:pt x="874" y="13"/>
                </a:lnTo>
                <a:lnTo>
                  <a:pt x="874" y="11"/>
                </a:lnTo>
                <a:lnTo>
                  <a:pt x="876" y="9"/>
                </a:lnTo>
                <a:lnTo>
                  <a:pt x="878" y="9"/>
                </a:lnTo>
                <a:lnTo>
                  <a:pt x="880" y="9"/>
                </a:lnTo>
                <a:lnTo>
                  <a:pt x="882" y="9"/>
                </a:lnTo>
                <a:lnTo>
                  <a:pt x="883" y="9"/>
                </a:lnTo>
                <a:lnTo>
                  <a:pt x="885" y="11"/>
                </a:lnTo>
                <a:lnTo>
                  <a:pt x="887" y="11"/>
                </a:lnTo>
                <a:lnTo>
                  <a:pt x="889" y="11"/>
                </a:lnTo>
                <a:lnTo>
                  <a:pt x="891" y="11"/>
                </a:lnTo>
                <a:lnTo>
                  <a:pt x="893" y="9"/>
                </a:lnTo>
                <a:lnTo>
                  <a:pt x="895" y="11"/>
                </a:lnTo>
                <a:lnTo>
                  <a:pt x="897" y="11"/>
                </a:lnTo>
                <a:lnTo>
                  <a:pt x="898" y="11"/>
                </a:lnTo>
                <a:lnTo>
                  <a:pt x="898" y="9"/>
                </a:lnTo>
                <a:lnTo>
                  <a:pt x="900" y="9"/>
                </a:lnTo>
                <a:lnTo>
                  <a:pt x="900" y="7"/>
                </a:lnTo>
                <a:lnTo>
                  <a:pt x="902" y="7"/>
                </a:lnTo>
                <a:lnTo>
                  <a:pt x="904" y="5"/>
                </a:lnTo>
                <a:lnTo>
                  <a:pt x="906" y="7"/>
                </a:lnTo>
                <a:lnTo>
                  <a:pt x="906" y="5"/>
                </a:lnTo>
                <a:lnTo>
                  <a:pt x="908" y="7"/>
                </a:lnTo>
                <a:lnTo>
                  <a:pt x="910" y="7"/>
                </a:lnTo>
                <a:lnTo>
                  <a:pt x="910" y="5"/>
                </a:lnTo>
                <a:lnTo>
                  <a:pt x="912" y="5"/>
                </a:lnTo>
                <a:lnTo>
                  <a:pt x="912" y="3"/>
                </a:lnTo>
                <a:lnTo>
                  <a:pt x="913" y="3"/>
                </a:lnTo>
                <a:lnTo>
                  <a:pt x="915" y="1"/>
                </a:lnTo>
                <a:lnTo>
                  <a:pt x="917" y="1"/>
                </a:lnTo>
                <a:lnTo>
                  <a:pt x="917" y="3"/>
                </a:lnTo>
                <a:lnTo>
                  <a:pt x="919" y="3"/>
                </a:lnTo>
                <a:lnTo>
                  <a:pt x="921" y="1"/>
                </a:lnTo>
                <a:lnTo>
                  <a:pt x="923" y="1"/>
                </a:lnTo>
                <a:lnTo>
                  <a:pt x="923" y="0"/>
                </a:lnTo>
                <a:lnTo>
                  <a:pt x="925" y="0"/>
                </a:lnTo>
                <a:lnTo>
                  <a:pt x="925" y="1"/>
                </a:lnTo>
                <a:lnTo>
                  <a:pt x="927" y="0"/>
                </a:lnTo>
                <a:lnTo>
                  <a:pt x="928" y="0"/>
                </a:lnTo>
                <a:lnTo>
                  <a:pt x="930" y="1"/>
                </a:lnTo>
                <a:lnTo>
                  <a:pt x="932" y="1"/>
                </a:lnTo>
                <a:lnTo>
                  <a:pt x="934" y="1"/>
                </a:lnTo>
                <a:lnTo>
                  <a:pt x="934" y="0"/>
                </a:lnTo>
                <a:lnTo>
                  <a:pt x="936" y="1"/>
                </a:lnTo>
                <a:lnTo>
                  <a:pt x="938" y="1"/>
                </a:lnTo>
                <a:lnTo>
                  <a:pt x="940" y="1"/>
                </a:lnTo>
                <a:lnTo>
                  <a:pt x="942" y="1"/>
                </a:lnTo>
                <a:lnTo>
                  <a:pt x="942" y="3"/>
                </a:lnTo>
                <a:lnTo>
                  <a:pt x="943" y="3"/>
                </a:lnTo>
                <a:lnTo>
                  <a:pt x="945" y="5"/>
                </a:lnTo>
                <a:lnTo>
                  <a:pt x="947" y="7"/>
                </a:lnTo>
                <a:lnTo>
                  <a:pt x="949" y="7"/>
                </a:lnTo>
                <a:lnTo>
                  <a:pt x="951" y="9"/>
                </a:lnTo>
                <a:lnTo>
                  <a:pt x="949" y="11"/>
                </a:lnTo>
                <a:lnTo>
                  <a:pt x="947" y="13"/>
                </a:lnTo>
                <a:lnTo>
                  <a:pt x="947" y="15"/>
                </a:lnTo>
                <a:lnTo>
                  <a:pt x="945" y="15"/>
                </a:lnTo>
                <a:lnTo>
                  <a:pt x="945" y="17"/>
                </a:lnTo>
                <a:lnTo>
                  <a:pt x="947" y="17"/>
                </a:lnTo>
                <a:lnTo>
                  <a:pt x="947" y="18"/>
                </a:lnTo>
                <a:lnTo>
                  <a:pt x="949" y="18"/>
                </a:lnTo>
                <a:lnTo>
                  <a:pt x="951" y="20"/>
                </a:lnTo>
                <a:lnTo>
                  <a:pt x="953" y="20"/>
                </a:lnTo>
                <a:lnTo>
                  <a:pt x="955" y="20"/>
                </a:lnTo>
                <a:lnTo>
                  <a:pt x="957" y="22"/>
                </a:lnTo>
                <a:lnTo>
                  <a:pt x="958" y="22"/>
                </a:lnTo>
                <a:lnTo>
                  <a:pt x="958" y="20"/>
                </a:lnTo>
                <a:lnTo>
                  <a:pt x="960" y="20"/>
                </a:lnTo>
                <a:lnTo>
                  <a:pt x="962" y="18"/>
                </a:lnTo>
                <a:lnTo>
                  <a:pt x="964" y="18"/>
                </a:lnTo>
                <a:lnTo>
                  <a:pt x="966" y="18"/>
                </a:lnTo>
                <a:lnTo>
                  <a:pt x="968" y="18"/>
                </a:lnTo>
                <a:lnTo>
                  <a:pt x="968" y="17"/>
                </a:lnTo>
                <a:lnTo>
                  <a:pt x="970" y="17"/>
                </a:lnTo>
                <a:lnTo>
                  <a:pt x="970" y="17"/>
                </a:lnTo>
                <a:lnTo>
                  <a:pt x="972" y="17"/>
                </a:lnTo>
                <a:lnTo>
                  <a:pt x="974" y="18"/>
                </a:lnTo>
                <a:lnTo>
                  <a:pt x="975" y="18"/>
                </a:lnTo>
                <a:lnTo>
                  <a:pt x="977" y="18"/>
                </a:lnTo>
                <a:lnTo>
                  <a:pt x="979" y="20"/>
                </a:lnTo>
                <a:lnTo>
                  <a:pt x="981" y="20"/>
                </a:lnTo>
                <a:lnTo>
                  <a:pt x="983" y="20"/>
                </a:lnTo>
                <a:lnTo>
                  <a:pt x="983" y="18"/>
                </a:lnTo>
                <a:lnTo>
                  <a:pt x="985" y="20"/>
                </a:lnTo>
                <a:lnTo>
                  <a:pt x="987" y="20"/>
                </a:lnTo>
                <a:lnTo>
                  <a:pt x="989" y="22"/>
                </a:lnTo>
                <a:lnTo>
                  <a:pt x="990" y="22"/>
                </a:lnTo>
                <a:lnTo>
                  <a:pt x="992" y="24"/>
                </a:lnTo>
                <a:lnTo>
                  <a:pt x="994" y="22"/>
                </a:lnTo>
                <a:lnTo>
                  <a:pt x="996" y="24"/>
                </a:lnTo>
                <a:lnTo>
                  <a:pt x="996" y="24"/>
                </a:lnTo>
                <a:lnTo>
                  <a:pt x="998" y="24"/>
                </a:lnTo>
                <a:lnTo>
                  <a:pt x="998" y="26"/>
                </a:lnTo>
                <a:lnTo>
                  <a:pt x="1000" y="26"/>
                </a:lnTo>
                <a:lnTo>
                  <a:pt x="1002" y="26"/>
                </a:lnTo>
                <a:lnTo>
                  <a:pt x="1004" y="26"/>
                </a:lnTo>
                <a:lnTo>
                  <a:pt x="1005" y="26"/>
                </a:lnTo>
                <a:lnTo>
                  <a:pt x="1007" y="26"/>
                </a:lnTo>
                <a:lnTo>
                  <a:pt x="1009" y="26"/>
                </a:lnTo>
                <a:lnTo>
                  <a:pt x="1011" y="26"/>
                </a:lnTo>
                <a:lnTo>
                  <a:pt x="1013" y="28"/>
                </a:lnTo>
                <a:lnTo>
                  <a:pt x="1015" y="28"/>
                </a:lnTo>
                <a:lnTo>
                  <a:pt x="1017" y="28"/>
                </a:lnTo>
                <a:lnTo>
                  <a:pt x="1017" y="26"/>
                </a:lnTo>
                <a:lnTo>
                  <a:pt x="1019" y="26"/>
                </a:lnTo>
                <a:lnTo>
                  <a:pt x="1020" y="26"/>
                </a:lnTo>
                <a:lnTo>
                  <a:pt x="1022" y="26"/>
                </a:lnTo>
                <a:lnTo>
                  <a:pt x="1024" y="28"/>
                </a:lnTo>
                <a:lnTo>
                  <a:pt x="1026" y="28"/>
                </a:lnTo>
                <a:lnTo>
                  <a:pt x="1028" y="28"/>
                </a:lnTo>
                <a:lnTo>
                  <a:pt x="1030" y="26"/>
                </a:lnTo>
                <a:lnTo>
                  <a:pt x="1032" y="28"/>
                </a:lnTo>
                <a:lnTo>
                  <a:pt x="1034" y="28"/>
                </a:lnTo>
                <a:lnTo>
                  <a:pt x="1034" y="30"/>
                </a:lnTo>
                <a:lnTo>
                  <a:pt x="1035" y="30"/>
                </a:lnTo>
                <a:lnTo>
                  <a:pt x="1037" y="30"/>
                </a:lnTo>
                <a:lnTo>
                  <a:pt x="1039" y="30"/>
                </a:lnTo>
                <a:lnTo>
                  <a:pt x="1041" y="30"/>
                </a:lnTo>
                <a:lnTo>
                  <a:pt x="1043" y="30"/>
                </a:lnTo>
                <a:lnTo>
                  <a:pt x="1045" y="30"/>
                </a:lnTo>
                <a:lnTo>
                  <a:pt x="1047" y="30"/>
                </a:lnTo>
                <a:lnTo>
                  <a:pt x="1049" y="32"/>
                </a:lnTo>
                <a:lnTo>
                  <a:pt x="1049" y="33"/>
                </a:lnTo>
                <a:lnTo>
                  <a:pt x="1050" y="35"/>
                </a:lnTo>
                <a:lnTo>
                  <a:pt x="1052" y="35"/>
                </a:lnTo>
                <a:lnTo>
                  <a:pt x="1054" y="37"/>
                </a:lnTo>
                <a:lnTo>
                  <a:pt x="1054" y="39"/>
                </a:lnTo>
                <a:lnTo>
                  <a:pt x="1054" y="41"/>
                </a:lnTo>
                <a:lnTo>
                  <a:pt x="1054" y="43"/>
                </a:lnTo>
                <a:lnTo>
                  <a:pt x="1056" y="43"/>
                </a:lnTo>
                <a:lnTo>
                  <a:pt x="1058" y="45"/>
                </a:lnTo>
                <a:lnTo>
                  <a:pt x="1060" y="47"/>
                </a:lnTo>
                <a:lnTo>
                  <a:pt x="1062" y="48"/>
                </a:lnTo>
                <a:lnTo>
                  <a:pt x="1064" y="50"/>
                </a:lnTo>
                <a:lnTo>
                  <a:pt x="1065" y="50"/>
                </a:lnTo>
                <a:lnTo>
                  <a:pt x="1065" y="52"/>
                </a:lnTo>
                <a:lnTo>
                  <a:pt x="1067" y="52"/>
                </a:lnTo>
                <a:lnTo>
                  <a:pt x="1069" y="52"/>
                </a:lnTo>
                <a:lnTo>
                  <a:pt x="1071" y="52"/>
                </a:lnTo>
                <a:lnTo>
                  <a:pt x="1073" y="52"/>
                </a:lnTo>
                <a:lnTo>
                  <a:pt x="1075" y="52"/>
                </a:lnTo>
                <a:lnTo>
                  <a:pt x="1075" y="54"/>
                </a:lnTo>
                <a:lnTo>
                  <a:pt x="1077" y="54"/>
                </a:lnTo>
                <a:lnTo>
                  <a:pt x="1079" y="54"/>
                </a:lnTo>
                <a:lnTo>
                  <a:pt x="1080" y="56"/>
                </a:lnTo>
                <a:lnTo>
                  <a:pt x="1082" y="58"/>
                </a:lnTo>
                <a:lnTo>
                  <a:pt x="1084" y="58"/>
                </a:lnTo>
                <a:lnTo>
                  <a:pt x="1086" y="58"/>
                </a:lnTo>
                <a:lnTo>
                  <a:pt x="1086" y="56"/>
                </a:lnTo>
                <a:lnTo>
                  <a:pt x="1090" y="56"/>
                </a:lnTo>
                <a:lnTo>
                  <a:pt x="1092" y="56"/>
                </a:lnTo>
                <a:lnTo>
                  <a:pt x="1094" y="56"/>
                </a:lnTo>
                <a:lnTo>
                  <a:pt x="1094" y="54"/>
                </a:lnTo>
                <a:lnTo>
                  <a:pt x="1095" y="54"/>
                </a:lnTo>
                <a:lnTo>
                  <a:pt x="1097" y="54"/>
                </a:lnTo>
                <a:lnTo>
                  <a:pt x="1099" y="54"/>
                </a:lnTo>
                <a:lnTo>
                  <a:pt x="1101" y="52"/>
                </a:lnTo>
                <a:lnTo>
                  <a:pt x="1103" y="52"/>
                </a:lnTo>
                <a:lnTo>
                  <a:pt x="1103" y="54"/>
                </a:lnTo>
                <a:lnTo>
                  <a:pt x="1105" y="54"/>
                </a:lnTo>
                <a:lnTo>
                  <a:pt x="1107" y="56"/>
                </a:lnTo>
                <a:lnTo>
                  <a:pt x="1107" y="58"/>
                </a:lnTo>
                <a:lnTo>
                  <a:pt x="1109" y="60"/>
                </a:lnTo>
                <a:lnTo>
                  <a:pt x="1110" y="60"/>
                </a:lnTo>
                <a:lnTo>
                  <a:pt x="1110" y="58"/>
                </a:lnTo>
                <a:lnTo>
                  <a:pt x="1112" y="60"/>
                </a:lnTo>
                <a:lnTo>
                  <a:pt x="1112" y="62"/>
                </a:lnTo>
                <a:lnTo>
                  <a:pt x="1112" y="63"/>
                </a:lnTo>
                <a:lnTo>
                  <a:pt x="1112" y="63"/>
                </a:lnTo>
                <a:lnTo>
                  <a:pt x="1114" y="63"/>
                </a:lnTo>
                <a:lnTo>
                  <a:pt x="1116" y="63"/>
                </a:lnTo>
                <a:lnTo>
                  <a:pt x="1118" y="63"/>
                </a:lnTo>
                <a:lnTo>
                  <a:pt x="1120" y="63"/>
                </a:lnTo>
                <a:lnTo>
                  <a:pt x="1122" y="63"/>
                </a:lnTo>
                <a:lnTo>
                  <a:pt x="1124" y="63"/>
                </a:lnTo>
                <a:lnTo>
                  <a:pt x="1125" y="63"/>
                </a:lnTo>
                <a:lnTo>
                  <a:pt x="1125" y="62"/>
                </a:lnTo>
                <a:lnTo>
                  <a:pt x="1127" y="62"/>
                </a:lnTo>
                <a:lnTo>
                  <a:pt x="1129" y="62"/>
                </a:lnTo>
                <a:lnTo>
                  <a:pt x="1131" y="63"/>
                </a:lnTo>
                <a:lnTo>
                  <a:pt x="1133" y="63"/>
                </a:lnTo>
                <a:lnTo>
                  <a:pt x="1135" y="65"/>
                </a:lnTo>
                <a:lnTo>
                  <a:pt x="1139" y="67"/>
                </a:lnTo>
                <a:lnTo>
                  <a:pt x="1140" y="67"/>
                </a:lnTo>
                <a:lnTo>
                  <a:pt x="1140" y="69"/>
                </a:lnTo>
                <a:lnTo>
                  <a:pt x="1142" y="69"/>
                </a:lnTo>
                <a:lnTo>
                  <a:pt x="1144" y="69"/>
                </a:lnTo>
                <a:lnTo>
                  <a:pt x="1144" y="69"/>
                </a:lnTo>
                <a:lnTo>
                  <a:pt x="1146" y="69"/>
                </a:lnTo>
                <a:lnTo>
                  <a:pt x="1148" y="69"/>
                </a:lnTo>
                <a:lnTo>
                  <a:pt x="1150" y="69"/>
                </a:lnTo>
                <a:lnTo>
                  <a:pt x="1152" y="69"/>
                </a:lnTo>
                <a:lnTo>
                  <a:pt x="1154" y="69"/>
                </a:lnTo>
                <a:lnTo>
                  <a:pt x="1155" y="69"/>
                </a:lnTo>
                <a:lnTo>
                  <a:pt x="1157" y="69"/>
                </a:lnTo>
                <a:lnTo>
                  <a:pt x="1157" y="67"/>
                </a:lnTo>
                <a:lnTo>
                  <a:pt x="1159" y="67"/>
                </a:lnTo>
                <a:lnTo>
                  <a:pt x="1159" y="65"/>
                </a:lnTo>
                <a:lnTo>
                  <a:pt x="1159" y="63"/>
                </a:lnTo>
                <a:lnTo>
                  <a:pt x="1159" y="62"/>
                </a:lnTo>
                <a:lnTo>
                  <a:pt x="1159" y="60"/>
                </a:lnTo>
                <a:lnTo>
                  <a:pt x="1159" y="58"/>
                </a:lnTo>
                <a:lnTo>
                  <a:pt x="1161" y="56"/>
                </a:lnTo>
                <a:lnTo>
                  <a:pt x="1161" y="54"/>
                </a:lnTo>
                <a:lnTo>
                  <a:pt x="1161" y="52"/>
                </a:lnTo>
                <a:lnTo>
                  <a:pt x="1163" y="54"/>
                </a:lnTo>
                <a:lnTo>
                  <a:pt x="1165" y="54"/>
                </a:lnTo>
                <a:lnTo>
                  <a:pt x="1167" y="56"/>
                </a:lnTo>
                <a:lnTo>
                  <a:pt x="1169" y="56"/>
                </a:lnTo>
                <a:lnTo>
                  <a:pt x="1169" y="58"/>
                </a:lnTo>
                <a:lnTo>
                  <a:pt x="1170" y="58"/>
                </a:lnTo>
                <a:lnTo>
                  <a:pt x="1170" y="60"/>
                </a:lnTo>
                <a:lnTo>
                  <a:pt x="1172" y="60"/>
                </a:lnTo>
                <a:lnTo>
                  <a:pt x="1174" y="60"/>
                </a:lnTo>
                <a:lnTo>
                  <a:pt x="1176" y="60"/>
                </a:lnTo>
                <a:lnTo>
                  <a:pt x="1176" y="58"/>
                </a:lnTo>
                <a:lnTo>
                  <a:pt x="1176" y="60"/>
                </a:lnTo>
                <a:lnTo>
                  <a:pt x="1176" y="62"/>
                </a:lnTo>
                <a:lnTo>
                  <a:pt x="1176" y="63"/>
                </a:lnTo>
                <a:lnTo>
                  <a:pt x="1174" y="65"/>
                </a:lnTo>
                <a:lnTo>
                  <a:pt x="1174" y="67"/>
                </a:lnTo>
                <a:lnTo>
                  <a:pt x="1174" y="69"/>
                </a:lnTo>
                <a:lnTo>
                  <a:pt x="1174" y="69"/>
                </a:lnTo>
                <a:lnTo>
                  <a:pt x="1174" y="71"/>
                </a:lnTo>
                <a:lnTo>
                  <a:pt x="1176" y="71"/>
                </a:lnTo>
                <a:lnTo>
                  <a:pt x="1176" y="73"/>
                </a:lnTo>
                <a:lnTo>
                  <a:pt x="1176" y="75"/>
                </a:lnTo>
                <a:lnTo>
                  <a:pt x="1176" y="77"/>
                </a:lnTo>
                <a:lnTo>
                  <a:pt x="1174" y="77"/>
                </a:lnTo>
                <a:lnTo>
                  <a:pt x="1174" y="78"/>
                </a:lnTo>
                <a:lnTo>
                  <a:pt x="1174" y="80"/>
                </a:lnTo>
                <a:lnTo>
                  <a:pt x="1172" y="80"/>
                </a:lnTo>
                <a:lnTo>
                  <a:pt x="1172" y="82"/>
                </a:lnTo>
                <a:lnTo>
                  <a:pt x="1172" y="84"/>
                </a:lnTo>
                <a:lnTo>
                  <a:pt x="1170" y="84"/>
                </a:lnTo>
                <a:lnTo>
                  <a:pt x="1169" y="84"/>
                </a:lnTo>
                <a:lnTo>
                  <a:pt x="1169" y="86"/>
                </a:lnTo>
                <a:lnTo>
                  <a:pt x="1169" y="88"/>
                </a:lnTo>
                <a:lnTo>
                  <a:pt x="1169" y="90"/>
                </a:lnTo>
                <a:lnTo>
                  <a:pt x="1169" y="92"/>
                </a:lnTo>
                <a:lnTo>
                  <a:pt x="1170" y="92"/>
                </a:lnTo>
                <a:lnTo>
                  <a:pt x="1170" y="93"/>
                </a:lnTo>
                <a:lnTo>
                  <a:pt x="1169" y="93"/>
                </a:lnTo>
                <a:lnTo>
                  <a:pt x="1169" y="95"/>
                </a:lnTo>
                <a:lnTo>
                  <a:pt x="1169" y="97"/>
                </a:lnTo>
                <a:lnTo>
                  <a:pt x="1167" y="97"/>
                </a:lnTo>
                <a:lnTo>
                  <a:pt x="1165" y="99"/>
                </a:lnTo>
                <a:lnTo>
                  <a:pt x="1163" y="99"/>
                </a:lnTo>
                <a:lnTo>
                  <a:pt x="1161" y="99"/>
                </a:lnTo>
                <a:lnTo>
                  <a:pt x="1159" y="99"/>
                </a:lnTo>
                <a:lnTo>
                  <a:pt x="1159" y="97"/>
                </a:lnTo>
                <a:lnTo>
                  <a:pt x="1157" y="97"/>
                </a:lnTo>
                <a:lnTo>
                  <a:pt x="1155" y="97"/>
                </a:lnTo>
                <a:lnTo>
                  <a:pt x="1154" y="97"/>
                </a:lnTo>
                <a:lnTo>
                  <a:pt x="1152" y="97"/>
                </a:lnTo>
                <a:lnTo>
                  <a:pt x="1150" y="97"/>
                </a:lnTo>
                <a:lnTo>
                  <a:pt x="1148" y="95"/>
                </a:lnTo>
                <a:lnTo>
                  <a:pt x="1146" y="95"/>
                </a:lnTo>
                <a:lnTo>
                  <a:pt x="1146" y="93"/>
                </a:lnTo>
                <a:lnTo>
                  <a:pt x="1144" y="93"/>
                </a:lnTo>
                <a:lnTo>
                  <a:pt x="1142" y="93"/>
                </a:lnTo>
                <a:lnTo>
                  <a:pt x="1142" y="92"/>
                </a:lnTo>
                <a:lnTo>
                  <a:pt x="1140" y="92"/>
                </a:lnTo>
                <a:lnTo>
                  <a:pt x="1140" y="93"/>
                </a:lnTo>
                <a:lnTo>
                  <a:pt x="1139" y="93"/>
                </a:lnTo>
                <a:lnTo>
                  <a:pt x="1139" y="95"/>
                </a:lnTo>
                <a:lnTo>
                  <a:pt x="1137" y="95"/>
                </a:lnTo>
                <a:lnTo>
                  <a:pt x="1137" y="97"/>
                </a:lnTo>
                <a:lnTo>
                  <a:pt x="1137" y="99"/>
                </a:lnTo>
                <a:lnTo>
                  <a:pt x="1135" y="101"/>
                </a:lnTo>
                <a:lnTo>
                  <a:pt x="1135" y="103"/>
                </a:lnTo>
                <a:lnTo>
                  <a:pt x="1135" y="105"/>
                </a:lnTo>
                <a:lnTo>
                  <a:pt x="1135" y="107"/>
                </a:lnTo>
                <a:lnTo>
                  <a:pt x="1135" y="108"/>
                </a:lnTo>
                <a:lnTo>
                  <a:pt x="1133" y="110"/>
                </a:lnTo>
                <a:lnTo>
                  <a:pt x="1133" y="112"/>
                </a:lnTo>
                <a:lnTo>
                  <a:pt x="1133" y="114"/>
                </a:lnTo>
                <a:lnTo>
                  <a:pt x="1131" y="114"/>
                </a:lnTo>
                <a:lnTo>
                  <a:pt x="1131" y="114"/>
                </a:lnTo>
                <a:lnTo>
                  <a:pt x="1129" y="114"/>
                </a:lnTo>
                <a:lnTo>
                  <a:pt x="1129" y="116"/>
                </a:lnTo>
                <a:lnTo>
                  <a:pt x="1127" y="118"/>
                </a:lnTo>
                <a:lnTo>
                  <a:pt x="1127" y="120"/>
                </a:lnTo>
                <a:lnTo>
                  <a:pt x="1125" y="120"/>
                </a:lnTo>
                <a:lnTo>
                  <a:pt x="1125" y="122"/>
                </a:lnTo>
                <a:lnTo>
                  <a:pt x="1124" y="122"/>
                </a:lnTo>
                <a:lnTo>
                  <a:pt x="1122" y="123"/>
                </a:lnTo>
                <a:lnTo>
                  <a:pt x="1122" y="125"/>
                </a:lnTo>
                <a:lnTo>
                  <a:pt x="1120" y="127"/>
                </a:lnTo>
                <a:lnTo>
                  <a:pt x="1118" y="129"/>
                </a:lnTo>
                <a:lnTo>
                  <a:pt x="1116" y="131"/>
                </a:lnTo>
                <a:lnTo>
                  <a:pt x="1116" y="133"/>
                </a:lnTo>
                <a:lnTo>
                  <a:pt x="1114" y="135"/>
                </a:lnTo>
                <a:lnTo>
                  <a:pt x="1114" y="137"/>
                </a:lnTo>
                <a:lnTo>
                  <a:pt x="1114" y="138"/>
                </a:lnTo>
                <a:lnTo>
                  <a:pt x="1112" y="138"/>
                </a:lnTo>
                <a:lnTo>
                  <a:pt x="1112" y="140"/>
                </a:lnTo>
                <a:lnTo>
                  <a:pt x="1112" y="142"/>
                </a:lnTo>
                <a:lnTo>
                  <a:pt x="1112" y="144"/>
                </a:lnTo>
                <a:lnTo>
                  <a:pt x="1112" y="146"/>
                </a:lnTo>
                <a:lnTo>
                  <a:pt x="1110" y="148"/>
                </a:lnTo>
                <a:lnTo>
                  <a:pt x="1110" y="150"/>
                </a:lnTo>
                <a:lnTo>
                  <a:pt x="1110" y="152"/>
                </a:lnTo>
                <a:lnTo>
                  <a:pt x="1109" y="152"/>
                </a:lnTo>
                <a:lnTo>
                  <a:pt x="1109" y="153"/>
                </a:lnTo>
                <a:lnTo>
                  <a:pt x="1109" y="155"/>
                </a:lnTo>
                <a:lnTo>
                  <a:pt x="1107" y="155"/>
                </a:lnTo>
                <a:lnTo>
                  <a:pt x="1107" y="157"/>
                </a:lnTo>
                <a:lnTo>
                  <a:pt x="1107" y="159"/>
                </a:lnTo>
                <a:lnTo>
                  <a:pt x="1105" y="159"/>
                </a:lnTo>
                <a:lnTo>
                  <a:pt x="1105" y="159"/>
                </a:lnTo>
                <a:lnTo>
                  <a:pt x="1105" y="161"/>
                </a:lnTo>
                <a:lnTo>
                  <a:pt x="1103" y="163"/>
                </a:lnTo>
                <a:lnTo>
                  <a:pt x="1103" y="165"/>
                </a:lnTo>
                <a:lnTo>
                  <a:pt x="1101" y="167"/>
                </a:lnTo>
                <a:lnTo>
                  <a:pt x="1099" y="168"/>
                </a:lnTo>
                <a:lnTo>
                  <a:pt x="1099" y="170"/>
                </a:lnTo>
                <a:lnTo>
                  <a:pt x="1097" y="172"/>
                </a:lnTo>
                <a:lnTo>
                  <a:pt x="1097" y="174"/>
                </a:lnTo>
                <a:lnTo>
                  <a:pt x="1095" y="176"/>
                </a:lnTo>
                <a:lnTo>
                  <a:pt x="1095" y="178"/>
                </a:lnTo>
                <a:lnTo>
                  <a:pt x="1095" y="180"/>
                </a:lnTo>
                <a:lnTo>
                  <a:pt x="1095" y="182"/>
                </a:lnTo>
                <a:lnTo>
                  <a:pt x="1095" y="183"/>
                </a:lnTo>
                <a:lnTo>
                  <a:pt x="1094" y="185"/>
                </a:lnTo>
                <a:lnTo>
                  <a:pt x="1092" y="187"/>
                </a:lnTo>
                <a:lnTo>
                  <a:pt x="1090" y="189"/>
                </a:lnTo>
                <a:lnTo>
                  <a:pt x="1088" y="191"/>
                </a:lnTo>
                <a:lnTo>
                  <a:pt x="1088" y="193"/>
                </a:lnTo>
                <a:lnTo>
                  <a:pt x="1086" y="193"/>
                </a:lnTo>
                <a:lnTo>
                  <a:pt x="1084" y="195"/>
                </a:lnTo>
                <a:lnTo>
                  <a:pt x="1082" y="197"/>
                </a:lnTo>
                <a:lnTo>
                  <a:pt x="1080" y="198"/>
                </a:lnTo>
                <a:lnTo>
                  <a:pt x="1079" y="200"/>
                </a:lnTo>
                <a:lnTo>
                  <a:pt x="1077" y="200"/>
                </a:lnTo>
                <a:lnTo>
                  <a:pt x="1077" y="202"/>
                </a:lnTo>
                <a:lnTo>
                  <a:pt x="1075" y="202"/>
                </a:lnTo>
                <a:lnTo>
                  <a:pt x="1075" y="204"/>
                </a:lnTo>
                <a:lnTo>
                  <a:pt x="1073" y="204"/>
                </a:lnTo>
                <a:lnTo>
                  <a:pt x="1071" y="204"/>
                </a:lnTo>
                <a:lnTo>
                  <a:pt x="1069" y="204"/>
                </a:lnTo>
                <a:lnTo>
                  <a:pt x="1067" y="206"/>
                </a:lnTo>
                <a:lnTo>
                  <a:pt x="1067" y="208"/>
                </a:lnTo>
                <a:lnTo>
                  <a:pt x="1065" y="208"/>
                </a:lnTo>
                <a:lnTo>
                  <a:pt x="1065" y="210"/>
                </a:lnTo>
                <a:lnTo>
                  <a:pt x="1065" y="212"/>
                </a:lnTo>
                <a:lnTo>
                  <a:pt x="1065" y="212"/>
                </a:lnTo>
                <a:lnTo>
                  <a:pt x="1065" y="213"/>
                </a:lnTo>
                <a:lnTo>
                  <a:pt x="1064" y="213"/>
                </a:lnTo>
                <a:lnTo>
                  <a:pt x="1064" y="215"/>
                </a:lnTo>
                <a:lnTo>
                  <a:pt x="1062" y="217"/>
                </a:lnTo>
                <a:lnTo>
                  <a:pt x="1060" y="221"/>
                </a:lnTo>
                <a:lnTo>
                  <a:pt x="1058" y="223"/>
                </a:lnTo>
                <a:lnTo>
                  <a:pt x="1058" y="225"/>
                </a:lnTo>
                <a:lnTo>
                  <a:pt x="1056" y="225"/>
                </a:lnTo>
                <a:lnTo>
                  <a:pt x="1056" y="227"/>
                </a:lnTo>
                <a:lnTo>
                  <a:pt x="1054" y="228"/>
                </a:lnTo>
                <a:lnTo>
                  <a:pt x="1054" y="230"/>
                </a:lnTo>
                <a:lnTo>
                  <a:pt x="1054" y="232"/>
                </a:lnTo>
                <a:lnTo>
                  <a:pt x="1052" y="232"/>
                </a:lnTo>
                <a:lnTo>
                  <a:pt x="1052" y="234"/>
                </a:lnTo>
                <a:lnTo>
                  <a:pt x="1052" y="236"/>
                </a:lnTo>
                <a:lnTo>
                  <a:pt x="1052" y="238"/>
                </a:lnTo>
                <a:lnTo>
                  <a:pt x="1052" y="240"/>
                </a:lnTo>
                <a:lnTo>
                  <a:pt x="1050" y="242"/>
                </a:lnTo>
                <a:lnTo>
                  <a:pt x="1050" y="243"/>
                </a:lnTo>
                <a:lnTo>
                  <a:pt x="1052" y="245"/>
                </a:lnTo>
                <a:lnTo>
                  <a:pt x="1052" y="247"/>
                </a:lnTo>
                <a:lnTo>
                  <a:pt x="1052" y="247"/>
                </a:lnTo>
                <a:lnTo>
                  <a:pt x="1050" y="249"/>
                </a:lnTo>
                <a:lnTo>
                  <a:pt x="1050" y="251"/>
                </a:lnTo>
                <a:lnTo>
                  <a:pt x="1050" y="253"/>
                </a:lnTo>
                <a:lnTo>
                  <a:pt x="1050" y="255"/>
                </a:lnTo>
                <a:lnTo>
                  <a:pt x="1050" y="257"/>
                </a:lnTo>
                <a:lnTo>
                  <a:pt x="1050" y="258"/>
                </a:lnTo>
                <a:lnTo>
                  <a:pt x="1050" y="260"/>
                </a:lnTo>
                <a:lnTo>
                  <a:pt x="1050" y="262"/>
                </a:lnTo>
                <a:lnTo>
                  <a:pt x="1050" y="264"/>
                </a:lnTo>
                <a:lnTo>
                  <a:pt x="1052" y="266"/>
                </a:lnTo>
                <a:lnTo>
                  <a:pt x="1052" y="268"/>
                </a:lnTo>
                <a:lnTo>
                  <a:pt x="1054" y="270"/>
                </a:lnTo>
                <a:lnTo>
                  <a:pt x="1054" y="272"/>
                </a:lnTo>
                <a:lnTo>
                  <a:pt x="1054" y="273"/>
                </a:lnTo>
                <a:lnTo>
                  <a:pt x="1054" y="275"/>
                </a:lnTo>
                <a:lnTo>
                  <a:pt x="1056" y="277"/>
                </a:lnTo>
                <a:lnTo>
                  <a:pt x="1056" y="279"/>
                </a:lnTo>
                <a:lnTo>
                  <a:pt x="1056" y="281"/>
                </a:lnTo>
                <a:lnTo>
                  <a:pt x="1056" y="283"/>
                </a:lnTo>
                <a:lnTo>
                  <a:pt x="1056" y="285"/>
                </a:lnTo>
                <a:lnTo>
                  <a:pt x="1056" y="287"/>
                </a:lnTo>
                <a:lnTo>
                  <a:pt x="1056" y="288"/>
                </a:lnTo>
                <a:lnTo>
                  <a:pt x="1056" y="290"/>
                </a:lnTo>
                <a:lnTo>
                  <a:pt x="1056" y="292"/>
                </a:lnTo>
                <a:lnTo>
                  <a:pt x="1054" y="292"/>
                </a:lnTo>
                <a:lnTo>
                  <a:pt x="1054" y="294"/>
                </a:lnTo>
                <a:lnTo>
                  <a:pt x="1054" y="296"/>
                </a:lnTo>
                <a:lnTo>
                  <a:pt x="1054" y="298"/>
                </a:lnTo>
                <a:lnTo>
                  <a:pt x="1056" y="300"/>
                </a:lnTo>
                <a:lnTo>
                  <a:pt x="1056" y="302"/>
                </a:lnTo>
                <a:lnTo>
                  <a:pt x="1056" y="303"/>
                </a:lnTo>
                <a:lnTo>
                  <a:pt x="1056" y="305"/>
                </a:lnTo>
                <a:lnTo>
                  <a:pt x="1056" y="307"/>
                </a:lnTo>
                <a:lnTo>
                  <a:pt x="1056" y="309"/>
                </a:lnTo>
                <a:lnTo>
                  <a:pt x="1056" y="311"/>
                </a:lnTo>
                <a:lnTo>
                  <a:pt x="1056" y="313"/>
                </a:lnTo>
                <a:lnTo>
                  <a:pt x="1056" y="315"/>
                </a:lnTo>
                <a:lnTo>
                  <a:pt x="1056" y="317"/>
                </a:lnTo>
                <a:lnTo>
                  <a:pt x="1056" y="318"/>
                </a:lnTo>
                <a:lnTo>
                  <a:pt x="1054" y="320"/>
                </a:lnTo>
                <a:lnTo>
                  <a:pt x="1054" y="322"/>
                </a:lnTo>
                <a:lnTo>
                  <a:pt x="1054" y="324"/>
                </a:lnTo>
                <a:lnTo>
                  <a:pt x="1052" y="326"/>
                </a:lnTo>
                <a:lnTo>
                  <a:pt x="1052" y="328"/>
                </a:lnTo>
                <a:lnTo>
                  <a:pt x="1050" y="330"/>
                </a:lnTo>
                <a:lnTo>
                  <a:pt x="1049" y="332"/>
                </a:lnTo>
                <a:lnTo>
                  <a:pt x="1049" y="333"/>
                </a:lnTo>
                <a:lnTo>
                  <a:pt x="1049" y="335"/>
                </a:lnTo>
                <a:lnTo>
                  <a:pt x="1047" y="335"/>
                </a:lnTo>
                <a:lnTo>
                  <a:pt x="1047" y="337"/>
                </a:lnTo>
                <a:lnTo>
                  <a:pt x="1047" y="337"/>
                </a:lnTo>
                <a:lnTo>
                  <a:pt x="1047" y="339"/>
                </a:lnTo>
                <a:lnTo>
                  <a:pt x="1045" y="339"/>
                </a:lnTo>
                <a:lnTo>
                  <a:pt x="1045" y="341"/>
                </a:lnTo>
                <a:lnTo>
                  <a:pt x="1045" y="343"/>
                </a:lnTo>
                <a:lnTo>
                  <a:pt x="1045" y="345"/>
                </a:lnTo>
                <a:lnTo>
                  <a:pt x="1043" y="347"/>
                </a:lnTo>
                <a:lnTo>
                  <a:pt x="1043" y="348"/>
                </a:lnTo>
                <a:lnTo>
                  <a:pt x="1043" y="350"/>
                </a:lnTo>
                <a:lnTo>
                  <a:pt x="1041" y="352"/>
                </a:lnTo>
                <a:lnTo>
                  <a:pt x="1041" y="354"/>
                </a:lnTo>
                <a:lnTo>
                  <a:pt x="1041" y="356"/>
                </a:lnTo>
                <a:lnTo>
                  <a:pt x="1041" y="358"/>
                </a:lnTo>
                <a:lnTo>
                  <a:pt x="1041" y="360"/>
                </a:lnTo>
                <a:lnTo>
                  <a:pt x="1041" y="362"/>
                </a:lnTo>
                <a:lnTo>
                  <a:pt x="1041" y="363"/>
                </a:lnTo>
                <a:lnTo>
                  <a:pt x="1041" y="365"/>
                </a:lnTo>
                <a:lnTo>
                  <a:pt x="1041" y="367"/>
                </a:lnTo>
                <a:lnTo>
                  <a:pt x="1041" y="369"/>
                </a:lnTo>
                <a:lnTo>
                  <a:pt x="1041" y="371"/>
                </a:lnTo>
                <a:lnTo>
                  <a:pt x="1043" y="373"/>
                </a:lnTo>
                <a:lnTo>
                  <a:pt x="1043" y="375"/>
                </a:lnTo>
                <a:lnTo>
                  <a:pt x="1043" y="377"/>
                </a:lnTo>
                <a:lnTo>
                  <a:pt x="1045" y="377"/>
                </a:lnTo>
                <a:lnTo>
                  <a:pt x="1045" y="378"/>
                </a:lnTo>
                <a:lnTo>
                  <a:pt x="1045" y="380"/>
                </a:lnTo>
                <a:lnTo>
                  <a:pt x="1047" y="380"/>
                </a:lnTo>
                <a:lnTo>
                  <a:pt x="1047" y="382"/>
                </a:lnTo>
                <a:lnTo>
                  <a:pt x="1049" y="382"/>
                </a:lnTo>
                <a:lnTo>
                  <a:pt x="1049" y="384"/>
                </a:lnTo>
                <a:lnTo>
                  <a:pt x="1049" y="386"/>
                </a:lnTo>
                <a:lnTo>
                  <a:pt x="1049" y="388"/>
                </a:lnTo>
                <a:lnTo>
                  <a:pt x="1050" y="388"/>
                </a:lnTo>
                <a:lnTo>
                  <a:pt x="1050" y="390"/>
                </a:lnTo>
                <a:lnTo>
                  <a:pt x="1050" y="392"/>
                </a:lnTo>
                <a:lnTo>
                  <a:pt x="1052" y="393"/>
                </a:lnTo>
                <a:lnTo>
                  <a:pt x="1052" y="395"/>
                </a:lnTo>
                <a:lnTo>
                  <a:pt x="1054" y="395"/>
                </a:lnTo>
                <a:lnTo>
                  <a:pt x="1054" y="397"/>
                </a:lnTo>
                <a:lnTo>
                  <a:pt x="1056" y="397"/>
                </a:lnTo>
                <a:lnTo>
                  <a:pt x="1054" y="399"/>
                </a:lnTo>
                <a:lnTo>
                  <a:pt x="1054" y="401"/>
                </a:lnTo>
                <a:lnTo>
                  <a:pt x="1052" y="403"/>
                </a:lnTo>
                <a:lnTo>
                  <a:pt x="1052" y="405"/>
                </a:lnTo>
                <a:lnTo>
                  <a:pt x="1050" y="407"/>
                </a:lnTo>
                <a:lnTo>
                  <a:pt x="1050" y="408"/>
                </a:lnTo>
                <a:lnTo>
                  <a:pt x="1049" y="410"/>
                </a:lnTo>
                <a:lnTo>
                  <a:pt x="1049" y="412"/>
                </a:lnTo>
                <a:lnTo>
                  <a:pt x="1049" y="414"/>
                </a:lnTo>
                <a:lnTo>
                  <a:pt x="1047" y="414"/>
                </a:lnTo>
                <a:lnTo>
                  <a:pt x="1047" y="416"/>
                </a:lnTo>
                <a:lnTo>
                  <a:pt x="1047" y="418"/>
                </a:lnTo>
                <a:lnTo>
                  <a:pt x="1045" y="420"/>
                </a:lnTo>
                <a:lnTo>
                  <a:pt x="1045" y="422"/>
                </a:lnTo>
                <a:lnTo>
                  <a:pt x="1043" y="423"/>
                </a:lnTo>
                <a:lnTo>
                  <a:pt x="1041" y="425"/>
                </a:lnTo>
                <a:lnTo>
                  <a:pt x="1041" y="427"/>
                </a:lnTo>
                <a:lnTo>
                  <a:pt x="1041" y="427"/>
                </a:lnTo>
                <a:lnTo>
                  <a:pt x="1041" y="429"/>
                </a:lnTo>
                <a:lnTo>
                  <a:pt x="1041" y="431"/>
                </a:lnTo>
                <a:lnTo>
                  <a:pt x="1041" y="433"/>
                </a:lnTo>
                <a:lnTo>
                  <a:pt x="1041" y="435"/>
                </a:lnTo>
                <a:lnTo>
                  <a:pt x="1041" y="437"/>
                </a:lnTo>
                <a:lnTo>
                  <a:pt x="1041" y="438"/>
                </a:lnTo>
                <a:lnTo>
                  <a:pt x="1043" y="440"/>
                </a:lnTo>
                <a:lnTo>
                  <a:pt x="1043" y="442"/>
                </a:lnTo>
                <a:lnTo>
                  <a:pt x="1043" y="444"/>
                </a:lnTo>
                <a:lnTo>
                  <a:pt x="1045" y="444"/>
                </a:lnTo>
                <a:lnTo>
                  <a:pt x="1045" y="446"/>
                </a:lnTo>
                <a:lnTo>
                  <a:pt x="1045" y="448"/>
                </a:lnTo>
                <a:lnTo>
                  <a:pt x="1045" y="450"/>
                </a:lnTo>
                <a:lnTo>
                  <a:pt x="1047" y="452"/>
                </a:lnTo>
                <a:lnTo>
                  <a:pt x="1047" y="453"/>
                </a:lnTo>
                <a:lnTo>
                  <a:pt x="1047" y="455"/>
                </a:lnTo>
                <a:lnTo>
                  <a:pt x="1047" y="457"/>
                </a:lnTo>
                <a:lnTo>
                  <a:pt x="1047" y="459"/>
                </a:lnTo>
                <a:lnTo>
                  <a:pt x="1047" y="461"/>
                </a:lnTo>
                <a:lnTo>
                  <a:pt x="1049" y="461"/>
                </a:lnTo>
                <a:lnTo>
                  <a:pt x="1049" y="463"/>
                </a:lnTo>
                <a:lnTo>
                  <a:pt x="1049" y="465"/>
                </a:lnTo>
                <a:lnTo>
                  <a:pt x="1050" y="467"/>
                </a:lnTo>
                <a:lnTo>
                  <a:pt x="1050" y="469"/>
                </a:lnTo>
                <a:lnTo>
                  <a:pt x="1052" y="469"/>
                </a:lnTo>
                <a:lnTo>
                  <a:pt x="1054" y="469"/>
                </a:lnTo>
                <a:lnTo>
                  <a:pt x="1056" y="469"/>
                </a:lnTo>
                <a:lnTo>
                  <a:pt x="1058" y="469"/>
                </a:lnTo>
                <a:lnTo>
                  <a:pt x="1058" y="470"/>
                </a:lnTo>
                <a:lnTo>
                  <a:pt x="1060" y="470"/>
                </a:lnTo>
                <a:lnTo>
                  <a:pt x="1062" y="470"/>
                </a:lnTo>
                <a:lnTo>
                  <a:pt x="1064" y="472"/>
                </a:lnTo>
                <a:lnTo>
                  <a:pt x="1065" y="472"/>
                </a:lnTo>
                <a:lnTo>
                  <a:pt x="1065" y="472"/>
                </a:lnTo>
                <a:lnTo>
                  <a:pt x="1067" y="474"/>
                </a:lnTo>
                <a:lnTo>
                  <a:pt x="1067" y="476"/>
                </a:lnTo>
                <a:lnTo>
                  <a:pt x="1069" y="476"/>
                </a:lnTo>
                <a:lnTo>
                  <a:pt x="1071" y="476"/>
                </a:lnTo>
                <a:lnTo>
                  <a:pt x="1073" y="478"/>
                </a:lnTo>
                <a:lnTo>
                  <a:pt x="1075" y="478"/>
                </a:lnTo>
                <a:lnTo>
                  <a:pt x="1077" y="478"/>
                </a:lnTo>
                <a:lnTo>
                  <a:pt x="1079" y="478"/>
                </a:lnTo>
                <a:lnTo>
                  <a:pt x="1080" y="478"/>
                </a:lnTo>
                <a:lnTo>
                  <a:pt x="1080" y="480"/>
                </a:lnTo>
                <a:lnTo>
                  <a:pt x="1082" y="480"/>
                </a:lnTo>
                <a:lnTo>
                  <a:pt x="1084" y="480"/>
                </a:lnTo>
                <a:lnTo>
                  <a:pt x="1086" y="482"/>
                </a:lnTo>
                <a:lnTo>
                  <a:pt x="1088" y="482"/>
                </a:lnTo>
                <a:lnTo>
                  <a:pt x="1090" y="484"/>
                </a:lnTo>
                <a:lnTo>
                  <a:pt x="1092" y="484"/>
                </a:lnTo>
                <a:lnTo>
                  <a:pt x="1092" y="485"/>
                </a:lnTo>
                <a:lnTo>
                  <a:pt x="1094" y="485"/>
                </a:lnTo>
                <a:lnTo>
                  <a:pt x="1094" y="487"/>
                </a:lnTo>
                <a:lnTo>
                  <a:pt x="1095" y="489"/>
                </a:lnTo>
                <a:lnTo>
                  <a:pt x="1095" y="491"/>
                </a:lnTo>
                <a:lnTo>
                  <a:pt x="1095" y="493"/>
                </a:lnTo>
                <a:lnTo>
                  <a:pt x="1097" y="493"/>
                </a:lnTo>
                <a:lnTo>
                  <a:pt x="1097" y="495"/>
                </a:lnTo>
                <a:lnTo>
                  <a:pt x="1099" y="495"/>
                </a:lnTo>
                <a:lnTo>
                  <a:pt x="1099" y="497"/>
                </a:lnTo>
                <a:lnTo>
                  <a:pt x="1101" y="497"/>
                </a:lnTo>
                <a:lnTo>
                  <a:pt x="1103" y="499"/>
                </a:lnTo>
                <a:lnTo>
                  <a:pt x="1105" y="499"/>
                </a:lnTo>
                <a:lnTo>
                  <a:pt x="1107" y="499"/>
                </a:lnTo>
                <a:lnTo>
                  <a:pt x="1109" y="499"/>
                </a:lnTo>
                <a:lnTo>
                  <a:pt x="1110" y="500"/>
                </a:lnTo>
                <a:lnTo>
                  <a:pt x="1112" y="500"/>
                </a:lnTo>
                <a:lnTo>
                  <a:pt x="1112" y="500"/>
                </a:lnTo>
                <a:lnTo>
                  <a:pt x="1112" y="502"/>
                </a:lnTo>
                <a:lnTo>
                  <a:pt x="1114" y="502"/>
                </a:lnTo>
                <a:lnTo>
                  <a:pt x="1116" y="504"/>
                </a:lnTo>
                <a:lnTo>
                  <a:pt x="1118" y="506"/>
                </a:lnTo>
                <a:lnTo>
                  <a:pt x="1120" y="508"/>
                </a:lnTo>
                <a:lnTo>
                  <a:pt x="1120" y="510"/>
                </a:lnTo>
                <a:lnTo>
                  <a:pt x="1122" y="512"/>
                </a:lnTo>
                <a:lnTo>
                  <a:pt x="1122" y="514"/>
                </a:lnTo>
                <a:lnTo>
                  <a:pt x="1124" y="515"/>
                </a:lnTo>
                <a:lnTo>
                  <a:pt x="1124" y="515"/>
                </a:lnTo>
                <a:lnTo>
                  <a:pt x="1125" y="515"/>
                </a:lnTo>
                <a:lnTo>
                  <a:pt x="1127" y="517"/>
                </a:lnTo>
                <a:lnTo>
                  <a:pt x="1129" y="517"/>
                </a:lnTo>
                <a:lnTo>
                  <a:pt x="1129" y="519"/>
                </a:lnTo>
                <a:lnTo>
                  <a:pt x="1131" y="519"/>
                </a:lnTo>
                <a:lnTo>
                  <a:pt x="1133" y="521"/>
                </a:lnTo>
                <a:lnTo>
                  <a:pt x="1135" y="521"/>
                </a:lnTo>
                <a:lnTo>
                  <a:pt x="1135" y="523"/>
                </a:lnTo>
                <a:lnTo>
                  <a:pt x="1137" y="523"/>
                </a:lnTo>
                <a:lnTo>
                  <a:pt x="1137" y="525"/>
                </a:lnTo>
                <a:lnTo>
                  <a:pt x="1139" y="527"/>
                </a:lnTo>
                <a:lnTo>
                  <a:pt x="1140" y="527"/>
                </a:lnTo>
                <a:lnTo>
                  <a:pt x="1140" y="529"/>
                </a:lnTo>
                <a:lnTo>
                  <a:pt x="1142" y="530"/>
                </a:lnTo>
                <a:lnTo>
                  <a:pt x="1144" y="532"/>
                </a:lnTo>
                <a:lnTo>
                  <a:pt x="1144" y="534"/>
                </a:lnTo>
                <a:lnTo>
                  <a:pt x="1146" y="534"/>
                </a:lnTo>
                <a:lnTo>
                  <a:pt x="1146" y="536"/>
                </a:lnTo>
                <a:lnTo>
                  <a:pt x="1148" y="538"/>
                </a:lnTo>
                <a:lnTo>
                  <a:pt x="1150" y="538"/>
                </a:lnTo>
                <a:lnTo>
                  <a:pt x="1152" y="540"/>
                </a:lnTo>
                <a:lnTo>
                  <a:pt x="1154" y="540"/>
                </a:lnTo>
                <a:lnTo>
                  <a:pt x="1155" y="540"/>
                </a:lnTo>
                <a:lnTo>
                  <a:pt x="1157" y="542"/>
                </a:lnTo>
                <a:lnTo>
                  <a:pt x="1157" y="544"/>
                </a:lnTo>
                <a:lnTo>
                  <a:pt x="1157" y="545"/>
                </a:lnTo>
                <a:lnTo>
                  <a:pt x="1159" y="545"/>
                </a:lnTo>
                <a:lnTo>
                  <a:pt x="1159" y="547"/>
                </a:lnTo>
                <a:lnTo>
                  <a:pt x="1157" y="547"/>
                </a:lnTo>
                <a:lnTo>
                  <a:pt x="1157" y="549"/>
                </a:lnTo>
                <a:lnTo>
                  <a:pt x="1155" y="549"/>
                </a:lnTo>
                <a:lnTo>
                  <a:pt x="1155" y="551"/>
                </a:lnTo>
                <a:lnTo>
                  <a:pt x="1154" y="551"/>
                </a:lnTo>
                <a:lnTo>
                  <a:pt x="1154" y="553"/>
                </a:lnTo>
                <a:lnTo>
                  <a:pt x="1152" y="555"/>
                </a:lnTo>
                <a:lnTo>
                  <a:pt x="1150" y="557"/>
                </a:lnTo>
                <a:lnTo>
                  <a:pt x="1148" y="559"/>
                </a:lnTo>
                <a:lnTo>
                  <a:pt x="1146" y="560"/>
                </a:lnTo>
                <a:lnTo>
                  <a:pt x="1146" y="560"/>
                </a:lnTo>
                <a:lnTo>
                  <a:pt x="1144" y="560"/>
                </a:lnTo>
                <a:lnTo>
                  <a:pt x="1144" y="562"/>
                </a:lnTo>
                <a:lnTo>
                  <a:pt x="1142" y="562"/>
                </a:lnTo>
                <a:lnTo>
                  <a:pt x="1142" y="564"/>
                </a:lnTo>
                <a:lnTo>
                  <a:pt x="1140" y="564"/>
                </a:lnTo>
                <a:lnTo>
                  <a:pt x="1140" y="566"/>
                </a:lnTo>
                <a:lnTo>
                  <a:pt x="1139" y="566"/>
                </a:lnTo>
                <a:lnTo>
                  <a:pt x="1139" y="568"/>
                </a:lnTo>
                <a:lnTo>
                  <a:pt x="1137" y="568"/>
                </a:lnTo>
                <a:lnTo>
                  <a:pt x="1137" y="570"/>
                </a:lnTo>
                <a:lnTo>
                  <a:pt x="1135" y="572"/>
                </a:lnTo>
                <a:lnTo>
                  <a:pt x="1133" y="574"/>
                </a:lnTo>
                <a:lnTo>
                  <a:pt x="1131" y="575"/>
                </a:lnTo>
                <a:lnTo>
                  <a:pt x="1129" y="577"/>
                </a:lnTo>
                <a:lnTo>
                  <a:pt x="1129" y="579"/>
                </a:lnTo>
                <a:lnTo>
                  <a:pt x="1127" y="579"/>
                </a:lnTo>
                <a:lnTo>
                  <a:pt x="1127" y="581"/>
                </a:lnTo>
                <a:lnTo>
                  <a:pt x="1125" y="581"/>
                </a:lnTo>
                <a:lnTo>
                  <a:pt x="1125" y="583"/>
                </a:lnTo>
                <a:lnTo>
                  <a:pt x="1124" y="583"/>
                </a:lnTo>
                <a:lnTo>
                  <a:pt x="1124" y="585"/>
                </a:lnTo>
                <a:lnTo>
                  <a:pt x="1122" y="585"/>
                </a:lnTo>
                <a:lnTo>
                  <a:pt x="1122" y="587"/>
                </a:lnTo>
                <a:lnTo>
                  <a:pt x="1120" y="587"/>
                </a:lnTo>
                <a:lnTo>
                  <a:pt x="1120" y="589"/>
                </a:lnTo>
                <a:lnTo>
                  <a:pt x="1118" y="589"/>
                </a:lnTo>
                <a:lnTo>
                  <a:pt x="1116" y="590"/>
                </a:lnTo>
                <a:lnTo>
                  <a:pt x="1114" y="590"/>
                </a:lnTo>
                <a:lnTo>
                  <a:pt x="1112" y="592"/>
                </a:lnTo>
                <a:lnTo>
                  <a:pt x="1112" y="594"/>
                </a:lnTo>
                <a:lnTo>
                  <a:pt x="1110" y="594"/>
                </a:lnTo>
                <a:lnTo>
                  <a:pt x="1110" y="596"/>
                </a:lnTo>
                <a:lnTo>
                  <a:pt x="1109" y="598"/>
                </a:lnTo>
                <a:lnTo>
                  <a:pt x="1107" y="600"/>
                </a:lnTo>
                <a:lnTo>
                  <a:pt x="1105" y="602"/>
                </a:lnTo>
                <a:lnTo>
                  <a:pt x="1105" y="604"/>
                </a:lnTo>
                <a:lnTo>
                  <a:pt x="1103" y="604"/>
                </a:lnTo>
                <a:lnTo>
                  <a:pt x="1103" y="605"/>
                </a:lnTo>
                <a:lnTo>
                  <a:pt x="1101" y="605"/>
                </a:lnTo>
                <a:lnTo>
                  <a:pt x="1101" y="605"/>
                </a:lnTo>
                <a:lnTo>
                  <a:pt x="1099" y="607"/>
                </a:lnTo>
                <a:lnTo>
                  <a:pt x="1099" y="609"/>
                </a:lnTo>
                <a:lnTo>
                  <a:pt x="1097" y="611"/>
                </a:lnTo>
                <a:lnTo>
                  <a:pt x="1097" y="613"/>
                </a:lnTo>
                <a:lnTo>
                  <a:pt x="1095" y="613"/>
                </a:lnTo>
                <a:lnTo>
                  <a:pt x="1095" y="615"/>
                </a:lnTo>
                <a:lnTo>
                  <a:pt x="1094" y="617"/>
                </a:lnTo>
                <a:lnTo>
                  <a:pt x="1092" y="619"/>
                </a:lnTo>
                <a:lnTo>
                  <a:pt x="1090" y="619"/>
                </a:lnTo>
                <a:lnTo>
                  <a:pt x="1092" y="619"/>
                </a:lnTo>
                <a:lnTo>
                  <a:pt x="1092" y="620"/>
                </a:lnTo>
                <a:lnTo>
                  <a:pt x="1094" y="622"/>
                </a:lnTo>
                <a:lnTo>
                  <a:pt x="1094" y="624"/>
                </a:lnTo>
                <a:lnTo>
                  <a:pt x="1095" y="624"/>
                </a:lnTo>
                <a:lnTo>
                  <a:pt x="1095" y="626"/>
                </a:lnTo>
                <a:lnTo>
                  <a:pt x="1097" y="626"/>
                </a:lnTo>
                <a:lnTo>
                  <a:pt x="1099" y="628"/>
                </a:lnTo>
                <a:lnTo>
                  <a:pt x="1101" y="628"/>
                </a:lnTo>
                <a:lnTo>
                  <a:pt x="1103" y="628"/>
                </a:lnTo>
                <a:lnTo>
                  <a:pt x="1103" y="630"/>
                </a:lnTo>
                <a:lnTo>
                  <a:pt x="1105" y="630"/>
                </a:lnTo>
                <a:lnTo>
                  <a:pt x="1107" y="632"/>
                </a:lnTo>
                <a:lnTo>
                  <a:pt x="1109" y="634"/>
                </a:lnTo>
                <a:lnTo>
                  <a:pt x="1110" y="635"/>
                </a:lnTo>
                <a:lnTo>
                  <a:pt x="1112" y="635"/>
                </a:lnTo>
                <a:lnTo>
                  <a:pt x="1112" y="637"/>
                </a:lnTo>
                <a:lnTo>
                  <a:pt x="1114" y="639"/>
                </a:lnTo>
                <a:lnTo>
                  <a:pt x="1114" y="641"/>
                </a:lnTo>
                <a:lnTo>
                  <a:pt x="1114" y="643"/>
                </a:lnTo>
                <a:lnTo>
                  <a:pt x="1112" y="643"/>
                </a:lnTo>
                <a:lnTo>
                  <a:pt x="1112" y="645"/>
                </a:lnTo>
                <a:lnTo>
                  <a:pt x="1112" y="647"/>
                </a:lnTo>
                <a:lnTo>
                  <a:pt x="1112" y="649"/>
                </a:lnTo>
                <a:lnTo>
                  <a:pt x="1112" y="650"/>
                </a:lnTo>
                <a:lnTo>
                  <a:pt x="1112" y="650"/>
                </a:lnTo>
                <a:lnTo>
                  <a:pt x="1112" y="652"/>
                </a:lnTo>
                <a:lnTo>
                  <a:pt x="1112" y="654"/>
                </a:lnTo>
                <a:lnTo>
                  <a:pt x="1112" y="654"/>
                </a:lnTo>
                <a:lnTo>
                  <a:pt x="1112" y="656"/>
                </a:lnTo>
                <a:lnTo>
                  <a:pt x="1112" y="658"/>
                </a:lnTo>
                <a:lnTo>
                  <a:pt x="1110" y="658"/>
                </a:lnTo>
                <a:lnTo>
                  <a:pt x="1110" y="660"/>
                </a:lnTo>
                <a:lnTo>
                  <a:pt x="1110" y="662"/>
                </a:lnTo>
                <a:lnTo>
                  <a:pt x="1109" y="662"/>
                </a:lnTo>
                <a:lnTo>
                  <a:pt x="1109" y="664"/>
                </a:lnTo>
                <a:lnTo>
                  <a:pt x="1109" y="665"/>
                </a:lnTo>
                <a:lnTo>
                  <a:pt x="1107" y="667"/>
                </a:lnTo>
                <a:lnTo>
                  <a:pt x="1105" y="669"/>
                </a:lnTo>
                <a:lnTo>
                  <a:pt x="1105" y="671"/>
                </a:lnTo>
                <a:lnTo>
                  <a:pt x="1103" y="671"/>
                </a:lnTo>
                <a:lnTo>
                  <a:pt x="1103" y="673"/>
                </a:lnTo>
                <a:lnTo>
                  <a:pt x="1101" y="673"/>
                </a:lnTo>
                <a:lnTo>
                  <a:pt x="1099" y="675"/>
                </a:lnTo>
                <a:lnTo>
                  <a:pt x="1097" y="675"/>
                </a:lnTo>
                <a:lnTo>
                  <a:pt x="1095" y="675"/>
                </a:lnTo>
                <a:lnTo>
                  <a:pt x="1094" y="675"/>
                </a:lnTo>
                <a:lnTo>
                  <a:pt x="1094" y="677"/>
                </a:lnTo>
                <a:lnTo>
                  <a:pt x="1095" y="679"/>
                </a:lnTo>
                <a:lnTo>
                  <a:pt x="1095" y="680"/>
                </a:lnTo>
                <a:lnTo>
                  <a:pt x="1095" y="682"/>
                </a:lnTo>
                <a:lnTo>
                  <a:pt x="1094" y="684"/>
                </a:lnTo>
                <a:lnTo>
                  <a:pt x="1094" y="686"/>
                </a:lnTo>
                <a:lnTo>
                  <a:pt x="1094" y="688"/>
                </a:lnTo>
                <a:lnTo>
                  <a:pt x="1094" y="690"/>
                </a:lnTo>
                <a:lnTo>
                  <a:pt x="1094" y="692"/>
                </a:lnTo>
                <a:lnTo>
                  <a:pt x="1092" y="694"/>
                </a:lnTo>
                <a:lnTo>
                  <a:pt x="1092" y="695"/>
                </a:lnTo>
                <a:lnTo>
                  <a:pt x="1092" y="695"/>
                </a:lnTo>
                <a:lnTo>
                  <a:pt x="1092" y="697"/>
                </a:lnTo>
                <a:lnTo>
                  <a:pt x="1094" y="699"/>
                </a:lnTo>
                <a:lnTo>
                  <a:pt x="1094" y="701"/>
                </a:lnTo>
                <a:lnTo>
                  <a:pt x="1094" y="703"/>
                </a:lnTo>
                <a:lnTo>
                  <a:pt x="1094" y="705"/>
                </a:lnTo>
                <a:lnTo>
                  <a:pt x="1094" y="707"/>
                </a:lnTo>
                <a:lnTo>
                  <a:pt x="1094" y="709"/>
                </a:lnTo>
                <a:lnTo>
                  <a:pt x="1094" y="710"/>
                </a:lnTo>
                <a:lnTo>
                  <a:pt x="1094" y="712"/>
                </a:lnTo>
                <a:lnTo>
                  <a:pt x="1094" y="714"/>
                </a:lnTo>
                <a:lnTo>
                  <a:pt x="1094" y="716"/>
                </a:lnTo>
                <a:lnTo>
                  <a:pt x="1094" y="718"/>
                </a:lnTo>
                <a:lnTo>
                  <a:pt x="1094" y="720"/>
                </a:lnTo>
                <a:lnTo>
                  <a:pt x="1094" y="722"/>
                </a:lnTo>
                <a:lnTo>
                  <a:pt x="1094" y="724"/>
                </a:lnTo>
                <a:lnTo>
                  <a:pt x="1094" y="725"/>
                </a:lnTo>
                <a:lnTo>
                  <a:pt x="1092" y="727"/>
                </a:lnTo>
                <a:lnTo>
                  <a:pt x="1092" y="729"/>
                </a:lnTo>
                <a:lnTo>
                  <a:pt x="1090" y="731"/>
                </a:lnTo>
                <a:lnTo>
                  <a:pt x="1090" y="733"/>
                </a:lnTo>
                <a:lnTo>
                  <a:pt x="1088" y="735"/>
                </a:lnTo>
                <a:lnTo>
                  <a:pt x="1088" y="737"/>
                </a:lnTo>
                <a:lnTo>
                  <a:pt x="1086" y="739"/>
                </a:lnTo>
                <a:lnTo>
                  <a:pt x="1086" y="740"/>
                </a:lnTo>
                <a:lnTo>
                  <a:pt x="1084" y="740"/>
                </a:lnTo>
                <a:lnTo>
                  <a:pt x="1084" y="742"/>
                </a:lnTo>
                <a:lnTo>
                  <a:pt x="1084" y="744"/>
                </a:lnTo>
                <a:lnTo>
                  <a:pt x="1082" y="746"/>
                </a:lnTo>
                <a:lnTo>
                  <a:pt x="1082" y="748"/>
                </a:lnTo>
                <a:lnTo>
                  <a:pt x="1082" y="750"/>
                </a:lnTo>
                <a:lnTo>
                  <a:pt x="1082" y="752"/>
                </a:lnTo>
                <a:lnTo>
                  <a:pt x="1080" y="752"/>
                </a:lnTo>
                <a:lnTo>
                  <a:pt x="1080" y="754"/>
                </a:lnTo>
                <a:lnTo>
                  <a:pt x="1080" y="755"/>
                </a:lnTo>
                <a:lnTo>
                  <a:pt x="1080" y="757"/>
                </a:lnTo>
                <a:lnTo>
                  <a:pt x="1080" y="759"/>
                </a:lnTo>
                <a:lnTo>
                  <a:pt x="1079" y="759"/>
                </a:lnTo>
                <a:lnTo>
                  <a:pt x="1079" y="761"/>
                </a:lnTo>
                <a:lnTo>
                  <a:pt x="1079" y="763"/>
                </a:lnTo>
                <a:lnTo>
                  <a:pt x="1079" y="765"/>
                </a:lnTo>
                <a:lnTo>
                  <a:pt x="1077" y="765"/>
                </a:lnTo>
                <a:lnTo>
                  <a:pt x="1077" y="767"/>
                </a:lnTo>
                <a:lnTo>
                  <a:pt x="1077" y="769"/>
                </a:lnTo>
                <a:lnTo>
                  <a:pt x="1077" y="770"/>
                </a:lnTo>
                <a:lnTo>
                  <a:pt x="1075" y="772"/>
                </a:lnTo>
                <a:lnTo>
                  <a:pt x="1075" y="774"/>
                </a:lnTo>
                <a:lnTo>
                  <a:pt x="1075" y="776"/>
                </a:lnTo>
                <a:lnTo>
                  <a:pt x="1073" y="778"/>
                </a:lnTo>
                <a:lnTo>
                  <a:pt x="1073" y="780"/>
                </a:lnTo>
                <a:lnTo>
                  <a:pt x="1073" y="782"/>
                </a:lnTo>
                <a:lnTo>
                  <a:pt x="1073" y="784"/>
                </a:lnTo>
                <a:lnTo>
                  <a:pt x="1073" y="784"/>
                </a:lnTo>
                <a:lnTo>
                  <a:pt x="1073" y="785"/>
                </a:lnTo>
                <a:lnTo>
                  <a:pt x="1073" y="787"/>
                </a:lnTo>
                <a:lnTo>
                  <a:pt x="1073" y="789"/>
                </a:lnTo>
                <a:lnTo>
                  <a:pt x="1073" y="791"/>
                </a:lnTo>
                <a:lnTo>
                  <a:pt x="1073" y="793"/>
                </a:lnTo>
                <a:lnTo>
                  <a:pt x="1073" y="795"/>
                </a:lnTo>
                <a:lnTo>
                  <a:pt x="1073" y="797"/>
                </a:lnTo>
                <a:lnTo>
                  <a:pt x="1073" y="799"/>
                </a:lnTo>
                <a:lnTo>
                  <a:pt x="1073" y="800"/>
                </a:lnTo>
                <a:lnTo>
                  <a:pt x="1073" y="802"/>
                </a:lnTo>
                <a:lnTo>
                  <a:pt x="1073" y="804"/>
                </a:lnTo>
                <a:lnTo>
                  <a:pt x="1073" y="806"/>
                </a:lnTo>
                <a:lnTo>
                  <a:pt x="1073" y="808"/>
                </a:lnTo>
                <a:lnTo>
                  <a:pt x="1073" y="810"/>
                </a:lnTo>
                <a:lnTo>
                  <a:pt x="1073" y="812"/>
                </a:lnTo>
                <a:lnTo>
                  <a:pt x="1073" y="814"/>
                </a:lnTo>
                <a:lnTo>
                  <a:pt x="1073" y="815"/>
                </a:lnTo>
                <a:lnTo>
                  <a:pt x="1073" y="817"/>
                </a:lnTo>
                <a:lnTo>
                  <a:pt x="1073" y="819"/>
                </a:lnTo>
                <a:lnTo>
                  <a:pt x="1073" y="821"/>
                </a:lnTo>
                <a:lnTo>
                  <a:pt x="1073" y="823"/>
                </a:lnTo>
                <a:lnTo>
                  <a:pt x="1073" y="825"/>
                </a:lnTo>
                <a:lnTo>
                  <a:pt x="1073" y="827"/>
                </a:lnTo>
                <a:lnTo>
                  <a:pt x="1071" y="829"/>
                </a:lnTo>
                <a:lnTo>
                  <a:pt x="1073" y="829"/>
                </a:lnTo>
                <a:lnTo>
                  <a:pt x="1073" y="830"/>
                </a:lnTo>
                <a:lnTo>
                  <a:pt x="1075" y="832"/>
                </a:lnTo>
                <a:lnTo>
                  <a:pt x="1075" y="834"/>
                </a:lnTo>
                <a:lnTo>
                  <a:pt x="1077" y="836"/>
                </a:lnTo>
                <a:lnTo>
                  <a:pt x="1077" y="838"/>
                </a:lnTo>
                <a:lnTo>
                  <a:pt x="1077" y="840"/>
                </a:lnTo>
                <a:lnTo>
                  <a:pt x="1079" y="842"/>
                </a:lnTo>
                <a:lnTo>
                  <a:pt x="1079" y="844"/>
                </a:lnTo>
                <a:lnTo>
                  <a:pt x="1080" y="845"/>
                </a:lnTo>
                <a:lnTo>
                  <a:pt x="1079" y="845"/>
                </a:lnTo>
                <a:lnTo>
                  <a:pt x="1077" y="847"/>
                </a:lnTo>
                <a:lnTo>
                  <a:pt x="1075" y="847"/>
                </a:lnTo>
                <a:lnTo>
                  <a:pt x="1073" y="849"/>
                </a:lnTo>
                <a:lnTo>
                  <a:pt x="1071" y="849"/>
                </a:lnTo>
                <a:lnTo>
                  <a:pt x="1071" y="851"/>
                </a:lnTo>
                <a:lnTo>
                  <a:pt x="1069" y="851"/>
                </a:lnTo>
                <a:lnTo>
                  <a:pt x="1067" y="853"/>
                </a:lnTo>
                <a:lnTo>
                  <a:pt x="1065" y="855"/>
                </a:lnTo>
                <a:lnTo>
                  <a:pt x="1065" y="855"/>
                </a:lnTo>
                <a:lnTo>
                  <a:pt x="1065" y="857"/>
                </a:lnTo>
                <a:lnTo>
                  <a:pt x="1064" y="859"/>
                </a:lnTo>
                <a:lnTo>
                  <a:pt x="1064" y="860"/>
                </a:lnTo>
                <a:lnTo>
                  <a:pt x="1062" y="860"/>
                </a:lnTo>
                <a:lnTo>
                  <a:pt x="1060" y="860"/>
                </a:lnTo>
                <a:lnTo>
                  <a:pt x="1060" y="862"/>
                </a:lnTo>
                <a:lnTo>
                  <a:pt x="1058" y="862"/>
                </a:lnTo>
                <a:lnTo>
                  <a:pt x="1056" y="864"/>
                </a:lnTo>
                <a:lnTo>
                  <a:pt x="1054" y="864"/>
                </a:lnTo>
                <a:lnTo>
                  <a:pt x="1054" y="866"/>
                </a:lnTo>
                <a:lnTo>
                  <a:pt x="1052" y="866"/>
                </a:lnTo>
                <a:lnTo>
                  <a:pt x="1050" y="868"/>
                </a:lnTo>
                <a:lnTo>
                  <a:pt x="1049" y="868"/>
                </a:lnTo>
                <a:lnTo>
                  <a:pt x="1047" y="870"/>
                </a:lnTo>
                <a:lnTo>
                  <a:pt x="1045" y="870"/>
                </a:lnTo>
                <a:lnTo>
                  <a:pt x="1043" y="870"/>
                </a:lnTo>
                <a:lnTo>
                  <a:pt x="1043" y="872"/>
                </a:lnTo>
                <a:lnTo>
                  <a:pt x="1041" y="872"/>
                </a:lnTo>
                <a:lnTo>
                  <a:pt x="1039" y="872"/>
                </a:lnTo>
                <a:lnTo>
                  <a:pt x="1037" y="872"/>
                </a:lnTo>
                <a:lnTo>
                  <a:pt x="1037" y="874"/>
                </a:lnTo>
                <a:lnTo>
                  <a:pt x="1037" y="874"/>
                </a:lnTo>
                <a:lnTo>
                  <a:pt x="1037" y="875"/>
                </a:lnTo>
                <a:lnTo>
                  <a:pt x="1035" y="875"/>
                </a:lnTo>
                <a:lnTo>
                  <a:pt x="1035" y="877"/>
                </a:lnTo>
                <a:lnTo>
                  <a:pt x="1034" y="879"/>
                </a:lnTo>
                <a:lnTo>
                  <a:pt x="1032" y="881"/>
                </a:lnTo>
                <a:lnTo>
                  <a:pt x="1032" y="883"/>
                </a:lnTo>
                <a:lnTo>
                  <a:pt x="1030" y="883"/>
                </a:lnTo>
                <a:lnTo>
                  <a:pt x="1030" y="885"/>
                </a:lnTo>
                <a:lnTo>
                  <a:pt x="1028" y="887"/>
                </a:lnTo>
                <a:lnTo>
                  <a:pt x="1028" y="889"/>
                </a:lnTo>
                <a:lnTo>
                  <a:pt x="1028" y="890"/>
                </a:lnTo>
                <a:lnTo>
                  <a:pt x="1026" y="892"/>
                </a:lnTo>
                <a:lnTo>
                  <a:pt x="1024" y="894"/>
                </a:lnTo>
                <a:lnTo>
                  <a:pt x="1022" y="896"/>
                </a:lnTo>
                <a:lnTo>
                  <a:pt x="1020" y="896"/>
                </a:lnTo>
                <a:lnTo>
                  <a:pt x="1019" y="896"/>
                </a:lnTo>
                <a:lnTo>
                  <a:pt x="1017" y="898"/>
                </a:lnTo>
                <a:lnTo>
                  <a:pt x="1017" y="900"/>
                </a:lnTo>
                <a:lnTo>
                  <a:pt x="1015" y="900"/>
                </a:lnTo>
                <a:lnTo>
                  <a:pt x="1015" y="902"/>
                </a:lnTo>
                <a:lnTo>
                  <a:pt x="1013" y="902"/>
                </a:lnTo>
                <a:lnTo>
                  <a:pt x="1011" y="902"/>
                </a:lnTo>
                <a:lnTo>
                  <a:pt x="1009" y="904"/>
                </a:lnTo>
                <a:lnTo>
                  <a:pt x="1007" y="902"/>
                </a:lnTo>
                <a:lnTo>
                  <a:pt x="1005" y="904"/>
                </a:lnTo>
                <a:lnTo>
                  <a:pt x="1004" y="904"/>
                </a:lnTo>
                <a:lnTo>
                  <a:pt x="1002" y="904"/>
                </a:lnTo>
                <a:lnTo>
                  <a:pt x="1000" y="904"/>
                </a:lnTo>
                <a:lnTo>
                  <a:pt x="998" y="905"/>
                </a:lnTo>
                <a:lnTo>
                  <a:pt x="996" y="907"/>
                </a:lnTo>
                <a:lnTo>
                  <a:pt x="996" y="909"/>
                </a:lnTo>
                <a:lnTo>
                  <a:pt x="996" y="911"/>
                </a:lnTo>
                <a:lnTo>
                  <a:pt x="996" y="913"/>
                </a:lnTo>
                <a:lnTo>
                  <a:pt x="994" y="915"/>
                </a:lnTo>
                <a:lnTo>
                  <a:pt x="994" y="917"/>
                </a:lnTo>
                <a:lnTo>
                  <a:pt x="992" y="919"/>
                </a:lnTo>
                <a:lnTo>
                  <a:pt x="990" y="919"/>
                </a:lnTo>
                <a:lnTo>
                  <a:pt x="989" y="919"/>
                </a:lnTo>
                <a:lnTo>
                  <a:pt x="987" y="919"/>
                </a:lnTo>
                <a:lnTo>
                  <a:pt x="985" y="919"/>
                </a:lnTo>
                <a:lnTo>
                  <a:pt x="985" y="919"/>
                </a:lnTo>
                <a:lnTo>
                  <a:pt x="983" y="919"/>
                </a:lnTo>
                <a:lnTo>
                  <a:pt x="981" y="921"/>
                </a:lnTo>
                <a:lnTo>
                  <a:pt x="981" y="922"/>
                </a:lnTo>
                <a:lnTo>
                  <a:pt x="979" y="924"/>
                </a:lnTo>
                <a:lnTo>
                  <a:pt x="977" y="924"/>
                </a:lnTo>
                <a:lnTo>
                  <a:pt x="977" y="926"/>
                </a:lnTo>
                <a:lnTo>
                  <a:pt x="975" y="926"/>
                </a:lnTo>
                <a:lnTo>
                  <a:pt x="975" y="928"/>
                </a:lnTo>
                <a:lnTo>
                  <a:pt x="974" y="928"/>
                </a:lnTo>
                <a:lnTo>
                  <a:pt x="972" y="928"/>
                </a:lnTo>
                <a:lnTo>
                  <a:pt x="970" y="928"/>
                </a:lnTo>
                <a:lnTo>
                  <a:pt x="970" y="930"/>
                </a:lnTo>
                <a:lnTo>
                  <a:pt x="968" y="932"/>
                </a:lnTo>
                <a:lnTo>
                  <a:pt x="968" y="934"/>
                </a:lnTo>
                <a:lnTo>
                  <a:pt x="966" y="934"/>
                </a:lnTo>
                <a:lnTo>
                  <a:pt x="964" y="934"/>
                </a:lnTo>
                <a:lnTo>
                  <a:pt x="964" y="936"/>
                </a:lnTo>
                <a:lnTo>
                  <a:pt x="962" y="937"/>
                </a:lnTo>
                <a:lnTo>
                  <a:pt x="962" y="939"/>
                </a:lnTo>
                <a:lnTo>
                  <a:pt x="960" y="941"/>
                </a:lnTo>
                <a:lnTo>
                  <a:pt x="960" y="943"/>
                </a:lnTo>
                <a:lnTo>
                  <a:pt x="958" y="945"/>
                </a:lnTo>
                <a:lnTo>
                  <a:pt x="958" y="947"/>
                </a:lnTo>
                <a:lnTo>
                  <a:pt x="958" y="949"/>
                </a:lnTo>
                <a:lnTo>
                  <a:pt x="957" y="951"/>
                </a:lnTo>
                <a:lnTo>
                  <a:pt x="955" y="952"/>
                </a:lnTo>
                <a:lnTo>
                  <a:pt x="953" y="952"/>
                </a:lnTo>
                <a:lnTo>
                  <a:pt x="951" y="954"/>
                </a:lnTo>
                <a:lnTo>
                  <a:pt x="949" y="954"/>
                </a:lnTo>
                <a:lnTo>
                  <a:pt x="949" y="956"/>
                </a:lnTo>
                <a:lnTo>
                  <a:pt x="947" y="956"/>
                </a:lnTo>
                <a:lnTo>
                  <a:pt x="947" y="958"/>
                </a:lnTo>
                <a:lnTo>
                  <a:pt x="945" y="958"/>
                </a:lnTo>
                <a:lnTo>
                  <a:pt x="945" y="960"/>
                </a:lnTo>
                <a:lnTo>
                  <a:pt x="943" y="960"/>
                </a:lnTo>
                <a:lnTo>
                  <a:pt x="943" y="962"/>
                </a:lnTo>
                <a:lnTo>
                  <a:pt x="942" y="962"/>
                </a:lnTo>
                <a:lnTo>
                  <a:pt x="940" y="962"/>
                </a:lnTo>
                <a:lnTo>
                  <a:pt x="938" y="962"/>
                </a:lnTo>
                <a:lnTo>
                  <a:pt x="936" y="964"/>
                </a:lnTo>
                <a:lnTo>
                  <a:pt x="934" y="964"/>
                </a:lnTo>
                <a:lnTo>
                  <a:pt x="932" y="964"/>
                </a:lnTo>
                <a:lnTo>
                  <a:pt x="930" y="964"/>
                </a:lnTo>
                <a:lnTo>
                  <a:pt x="928" y="964"/>
                </a:lnTo>
                <a:lnTo>
                  <a:pt x="927" y="966"/>
                </a:lnTo>
                <a:lnTo>
                  <a:pt x="925" y="966"/>
                </a:lnTo>
                <a:lnTo>
                  <a:pt x="923" y="967"/>
                </a:lnTo>
                <a:lnTo>
                  <a:pt x="923" y="969"/>
                </a:lnTo>
                <a:lnTo>
                  <a:pt x="923" y="969"/>
                </a:lnTo>
                <a:lnTo>
                  <a:pt x="921" y="971"/>
                </a:lnTo>
                <a:lnTo>
                  <a:pt x="921" y="973"/>
                </a:lnTo>
                <a:lnTo>
                  <a:pt x="919" y="973"/>
                </a:lnTo>
                <a:lnTo>
                  <a:pt x="919" y="975"/>
                </a:lnTo>
                <a:lnTo>
                  <a:pt x="917" y="975"/>
                </a:lnTo>
                <a:lnTo>
                  <a:pt x="917" y="977"/>
                </a:lnTo>
                <a:lnTo>
                  <a:pt x="915" y="979"/>
                </a:lnTo>
                <a:lnTo>
                  <a:pt x="915" y="981"/>
                </a:lnTo>
                <a:lnTo>
                  <a:pt x="913" y="981"/>
                </a:lnTo>
                <a:lnTo>
                  <a:pt x="913" y="982"/>
                </a:lnTo>
                <a:lnTo>
                  <a:pt x="912" y="982"/>
                </a:lnTo>
                <a:lnTo>
                  <a:pt x="912" y="984"/>
                </a:lnTo>
                <a:lnTo>
                  <a:pt x="910" y="984"/>
                </a:lnTo>
                <a:lnTo>
                  <a:pt x="910" y="986"/>
                </a:lnTo>
                <a:lnTo>
                  <a:pt x="910" y="988"/>
                </a:lnTo>
                <a:lnTo>
                  <a:pt x="910" y="990"/>
                </a:lnTo>
                <a:lnTo>
                  <a:pt x="908" y="990"/>
                </a:lnTo>
                <a:lnTo>
                  <a:pt x="908" y="992"/>
                </a:lnTo>
                <a:lnTo>
                  <a:pt x="908" y="994"/>
                </a:lnTo>
                <a:lnTo>
                  <a:pt x="906" y="996"/>
                </a:lnTo>
                <a:lnTo>
                  <a:pt x="904" y="997"/>
                </a:lnTo>
                <a:lnTo>
                  <a:pt x="904" y="999"/>
                </a:lnTo>
                <a:lnTo>
                  <a:pt x="904" y="1001"/>
                </a:lnTo>
                <a:lnTo>
                  <a:pt x="902" y="1003"/>
                </a:lnTo>
                <a:lnTo>
                  <a:pt x="902" y="1005"/>
                </a:lnTo>
                <a:lnTo>
                  <a:pt x="902" y="1007"/>
                </a:lnTo>
                <a:lnTo>
                  <a:pt x="902" y="1007"/>
                </a:lnTo>
                <a:lnTo>
                  <a:pt x="902" y="1009"/>
                </a:lnTo>
                <a:lnTo>
                  <a:pt x="900" y="1009"/>
                </a:lnTo>
                <a:lnTo>
                  <a:pt x="900" y="1011"/>
                </a:lnTo>
                <a:lnTo>
                  <a:pt x="900" y="1012"/>
                </a:lnTo>
                <a:lnTo>
                  <a:pt x="898" y="1014"/>
                </a:lnTo>
                <a:lnTo>
                  <a:pt x="900" y="1016"/>
                </a:lnTo>
                <a:lnTo>
                  <a:pt x="900" y="1018"/>
                </a:lnTo>
                <a:lnTo>
                  <a:pt x="900" y="1020"/>
                </a:lnTo>
                <a:lnTo>
                  <a:pt x="900" y="1022"/>
                </a:lnTo>
                <a:lnTo>
                  <a:pt x="900" y="1024"/>
                </a:lnTo>
                <a:lnTo>
                  <a:pt x="900" y="1026"/>
                </a:lnTo>
                <a:lnTo>
                  <a:pt x="900" y="1027"/>
                </a:lnTo>
                <a:lnTo>
                  <a:pt x="900" y="1029"/>
                </a:lnTo>
                <a:lnTo>
                  <a:pt x="900" y="1031"/>
                </a:lnTo>
                <a:lnTo>
                  <a:pt x="900" y="1033"/>
                </a:lnTo>
                <a:lnTo>
                  <a:pt x="900" y="1035"/>
                </a:lnTo>
                <a:lnTo>
                  <a:pt x="900" y="1037"/>
                </a:lnTo>
                <a:lnTo>
                  <a:pt x="900" y="1039"/>
                </a:lnTo>
                <a:lnTo>
                  <a:pt x="900" y="1041"/>
                </a:lnTo>
                <a:lnTo>
                  <a:pt x="900" y="1042"/>
                </a:lnTo>
                <a:lnTo>
                  <a:pt x="900" y="1044"/>
                </a:lnTo>
                <a:lnTo>
                  <a:pt x="900" y="1046"/>
                </a:lnTo>
                <a:lnTo>
                  <a:pt x="900" y="1048"/>
                </a:lnTo>
                <a:lnTo>
                  <a:pt x="900" y="1050"/>
                </a:lnTo>
                <a:lnTo>
                  <a:pt x="900" y="1052"/>
                </a:lnTo>
                <a:lnTo>
                  <a:pt x="900" y="1052"/>
                </a:lnTo>
                <a:lnTo>
                  <a:pt x="900" y="1054"/>
                </a:lnTo>
                <a:lnTo>
                  <a:pt x="900" y="1056"/>
                </a:lnTo>
                <a:lnTo>
                  <a:pt x="900" y="1057"/>
                </a:lnTo>
                <a:lnTo>
                  <a:pt x="900" y="1059"/>
                </a:lnTo>
                <a:lnTo>
                  <a:pt x="900" y="1061"/>
                </a:lnTo>
                <a:lnTo>
                  <a:pt x="900" y="1063"/>
                </a:lnTo>
                <a:lnTo>
                  <a:pt x="900" y="1065"/>
                </a:lnTo>
                <a:lnTo>
                  <a:pt x="900" y="1067"/>
                </a:lnTo>
                <a:lnTo>
                  <a:pt x="900" y="1069"/>
                </a:lnTo>
                <a:lnTo>
                  <a:pt x="900" y="1071"/>
                </a:lnTo>
                <a:lnTo>
                  <a:pt x="900" y="1072"/>
                </a:lnTo>
                <a:lnTo>
                  <a:pt x="900" y="1074"/>
                </a:lnTo>
                <a:lnTo>
                  <a:pt x="900" y="1076"/>
                </a:lnTo>
                <a:lnTo>
                  <a:pt x="900" y="1078"/>
                </a:lnTo>
                <a:lnTo>
                  <a:pt x="900" y="1080"/>
                </a:lnTo>
                <a:lnTo>
                  <a:pt x="902" y="1080"/>
                </a:lnTo>
                <a:lnTo>
                  <a:pt x="902" y="1082"/>
                </a:lnTo>
                <a:lnTo>
                  <a:pt x="900" y="1084"/>
                </a:lnTo>
                <a:lnTo>
                  <a:pt x="900" y="1086"/>
                </a:lnTo>
                <a:lnTo>
                  <a:pt x="900" y="1087"/>
                </a:lnTo>
                <a:lnTo>
                  <a:pt x="898" y="1087"/>
                </a:lnTo>
                <a:lnTo>
                  <a:pt x="898" y="1089"/>
                </a:lnTo>
                <a:lnTo>
                  <a:pt x="898" y="1091"/>
                </a:lnTo>
                <a:lnTo>
                  <a:pt x="898" y="1093"/>
                </a:lnTo>
                <a:lnTo>
                  <a:pt x="897" y="1095"/>
                </a:lnTo>
                <a:lnTo>
                  <a:pt x="895" y="1097"/>
                </a:lnTo>
                <a:lnTo>
                  <a:pt x="895" y="1097"/>
                </a:lnTo>
                <a:lnTo>
                  <a:pt x="893" y="1099"/>
                </a:lnTo>
                <a:lnTo>
                  <a:pt x="893" y="1101"/>
                </a:lnTo>
                <a:lnTo>
                  <a:pt x="891" y="1101"/>
                </a:lnTo>
                <a:lnTo>
                  <a:pt x="891" y="1102"/>
                </a:lnTo>
                <a:lnTo>
                  <a:pt x="889" y="1104"/>
                </a:lnTo>
                <a:lnTo>
                  <a:pt x="887" y="1106"/>
                </a:lnTo>
                <a:lnTo>
                  <a:pt x="885" y="1106"/>
                </a:lnTo>
                <a:lnTo>
                  <a:pt x="883" y="1106"/>
                </a:lnTo>
                <a:lnTo>
                  <a:pt x="882" y="1106"/>
                </a:lnTo>
                <a:lnTo>
                  <a:pt x="880" y="1106"/>
                </a:lnTo>
                <a:lnTo>
                  <a:pt x="878" y="1106"/>
                </a:lnTo>
                <a:lnTo>
                  <a:pt x="876" y="1108"/>
                </a:lnTo>
                <a:lnTo>
                  <a:pt x="876" y="1106"/>
                </a:lnTo>
                <a:lnTo>
                  <a:pt x="874" y="1106"/>
                </a:lnTo>
                <a:lnTo>
                  <a:pt x="874" y="1106"/>
                </a:lnTo>
                <a:lnTo>
                  <a:pt x="872" y="1106"/>
                </a:lnTo>
                <a:lnTo>
                  <a:pt x="870" y="1106"/>
                </a:lnTo>
                <a:lnTo>
                  <a:pt x="868" y="1108"/>
                </a:lnTo>
                <a:lnTo>
                  <a:pt x="867" y="1110"/>
                </a:lnTo>
                <a:lnTo>
                  <a:pt x="865" y="1110"/>
                </a:lnTo>
                <a:lnTo>
                  <a:pt x="865" y="1112"/>
                </a:lnTo>
                <a:lnTo>
                  <a:pt x="863" y="1112"/>
                </a:lnTo>
                <a:lnTo>
                  <a:pt x="861" y="1110"/>
                </a:lnTo>
                <a:lnTo>
                  <a:pt x="859" y="1108"/>
                </a:lnTo>
                <a:lnTo>
                  <a:pt x="857" y="1108"/>
                </a:lnTo>
                <a:lnTo>
                  <a:pt x="855" y="1108"/>
                </a:lnTo>
                <a:lnTo>
                  <a:pt x="853" y="1108"/>
                </a:lnTo>
                <a:lnTo>
                  <a:pt x="852" y="1108"/>
                </a:lnTo>
                <a:lnTo>
                  <a:pt x="850" y="1108"/>
                </a:lnTo>
                <a:lnTo>
                  <a:pt x="848" y="1108"/>
                </a:lnTo>
                <a:lnTo>
                  <a:pt x="846" y="1108"/>
                </a:lnTo>
                <a:lnTo>
                  <a:pt x="844" y="1108"/>
                </a:lnTo>
                <a:lnTo>
                  <a:pt x="844" y="1110"/>
                </a:lnTo>
                <a:lnTo>
                  <a:pt x="842" y="1112"/>
                </a:lnTo>
                <a:lnTo>
                  <a:pt x="840" y="1112"/>
                </a:lnTo>
                <a:lnTo>
                  <a:pt x="838" y="1112"/>
                </a:lnTo>
                <a:lnTo>
                  <a:pt x="837" y="1112"/>
                </a:lnTo>
                <a:lnTo>
                  <a:pt x="835" y="1112"/>
                </a:lnTo>
                <a:lnTo>
                  <a:pt x="833" y="1110"/>
                </a:lnTo>
                <a:lnTo>
                  <a:pt x="831" y="1110"/>
                </a:lnTo>
                <a:lnTo>
                  <a:pt x="829" y="1110"/>
                </a:lnTo>
                <a:lnTo>
                  <a:pt x="827" y="1110"/>
                </a:lnTo>
                <a:lnTo>
                  <a:pt x="827" y="1110"/>
                </a:lnTo>
                <a:lnTo>
                  <a:pt x="825" y="1108"/>
                </a:lnTo>
                <a:lnTo>
                  <a:pt x="823" y="1108"/>
                </a:lnTo>
                <a:lnTo>
                  <a:pt x="823" y="1106"/>
                </a:lnTo>
                <a:lnTo>
                  <a:pt x="822" y="1106"/>
                </a:lnTo>
                <a:lnTo>
                  <a:pt x="822" y="1108"/>
                </a:lnTo>
                <a:lnTo>
                  <a:pt x="820" y="1108"/>
                </a:lnTo>
                <a:lnTo>
                  <a:pt x="818" y="1108"/>
                </a:lnTo>
                <a:lnTo>
                  <a:pt x="816" y="1108"/>
                </a:lnTo>
                <a:lnTo>
                  <a:pt x="814" y="1106"/>
                </a:lnTo>
                <a:lnTo>
                  <a:pt x="812" y="1106"/>
                </a:lnTo>
                <a:lnTo>
                  <a:pt x="810" y="1106"/>
                </a:lnTo>
                <a:lnTo>
                  <a:pt x="808" y="1106"/>
                </a:lnTo>
                <a:lnTo>
                  <a:pt x="808" y="1108"/>
                </a:lnTo>
                <a:lnTo>
                  <a:pt x="807" y="1108"/>
                </a:lnTo>
                <a:lnTo>
                  <a:pt x="805" y="1108"/>
                </a:lnTo>
                <a:lnTo>
                  <a:pt x="803" y="1108"/>
                </a:lnTo>
                <a:lnTo>
                  <a:pt x="801" y="1108"/>
                </a:lnTo>
                <a:lnTo>
                  <a:pt x="799" y="1110"/>
                </a:lnTo>
                <a:lnTo>
                  <a:pt x="797" y="1110"/>
                </a:lnTo>
                <a:lnTo>
                  <a:pt x="795" y="1110"/>
                </a:lnTo>
                <a:lnTo>
                  <a:pt x="795" y="1112"/>
                </a:lnTo>
                <a:lnTo>
                  <a:pt x="792" y="1110"/>
                </a:lnTo>
                <a:lnTo>
                  <a:pt x="790" y="1110"/>
                </a:lnTo>
                <a:lnTo>
                  <a:pt x="788" y="1110"/>
                </a:lnTo>
                <a:lnTo>
                  <a:pt x="786" y="1110"/>
                </a:lnTo>
                <a:lnTo>
                  <a:pt x="784" y="1110"/>
                </a:lnTo>
                <a:lnTo>
                  <a:pt x="782" y="1110"/>
                </a:lnTo>
                <a:lnTo>
                  <a:pt x="780" y="1110"/>
                </a:lnTo>
                <a:lnTo>
                  <a:pt x="780" y="1108"/>
                </a:lnTo>
                <a:lnTo>
                  <a:pt x="778" y="1108"/>
                </a:lnTo>
                <a:lnTo>
                  <a:pt x="778" y="1108"/>
                </a:lnTo>
                <a:lnTo>
                  <a:pt x="778" y="1106"/>
                </a:lnTo>
                <a:lnTo>
                  <a:pt x="777" y="1106"/>
                </a:lnTo>
                <a:lnTo>
                  <a:pt x="777" y="1104"/>
                </a:lnTo>
                <a:lnTo>
                  <a:pt x="777" y="1102"/>
                </a:lnTo>
                <a:lnTo>
                  <a:pt x="775" y="1102"/>
                </a:lnTo>
                <a:lnTo>
                  <a:pt x="773" y="1102"/>
                </a:lnTo>
                <a:lnTo>
                  <a:pt x="771" y="1101"/>
                </a:lnTo>
                <a:lnTo>
                  <a:pt x="769" y="1099"/>
                </a:lnTo>
                <a:lnTo>
                  <a:pt x="767" y="1097"/>
                </a:lnTo>
                <a:lnTo>
                  <a:pt x="765" y="1097"/>
                </a:lnTo>
                <a:lnTo>
                  <a:pt x="763" y="1097"/>
                </a:lnTo>
                <a:lnTo>
                  <a:pt x="762" y="1097"/>
                </a:lnTo>
                <a:lnTo>
                  <a:pt x="760" y="1097"/>
                </a:lnTo>
                <a:lnTo>
                  <a:pt x="760" y="1095"/>
                </a:lnTo>
                <a:lnTo>
                  <a:pt x="754" y="1089"/>
                </a:lnTo>
                <a:lnTo>
                  <a:pt x="745" y="1082"/>
                </a:lnTo>
                <a:lnTo>
                  <a:pt x="733" y="1078"/>
                </a:lnTo>
                <a:lnTo>
                  <a:pt x="722" y="1078"/>
                </a:lnTo>
                <a:lnTo>
                  <a:pt x="713" y="1082"/>
                </a:lnTo>
                <a:lnTo>
                  <a:pt x="703" y="1084"/>
                </a:lnTo>
                <a:lnTo>
                  <a:pt x="696" y="1086"/>
                </a:lnTo>
                <a:lnTo>
                  <a:pt x="685" y="1091"/>
                </a:lnTo>
                <a:lnTo>
                  <a:pt x="679" y="1093"/>
                </a:lnTo>
                <a:lnTo>
                  <a:pt x="670" y="1102"/>
                </a:lnTo>
                <a:lnTo>
                  <a:pt x="666" y="1106"/>
                </a:lnTo>
                <a:lnTo>
                  <a:pt x="658" y="1104"/>
                </a:lnTo>
                <a:lnTo>
                  <a:pt x="649" y="1104"/>
                </a:lnTo>
                <a:lnTo>
                  <a:pt x="642" y="1104"/>
                </a:lnTo>
                <a:lnTo>
                  <a:pt x="636" y="1106"/>
                </a:lnTo>
                <a:lnTo>
                  <a:pt x="634" y="1112"/>
                </a:lnTo>
                <a:lnTo>
                  <a:pt x="632" y="1119"/>
                </a:lnTo>
                <a:lnTo>
                  <a:pt x="623" y="1129"/>
                </a:lnTo>
                <a:lnTo>
                  <a:pt x="617" y="1138"/>
                </a:lnTo>
                <a:lnTo>
                  <a:pt x="610" y="1142"/>
                </a:lnTo>
                <a:lnTo>
                  <a:pt x="604" y="1147"/>
                </a:lnTo>
                <a:lnTo>
                  <a:pt x="604" y="1149"/>
                </a:lnTo>
                <a:lnTo>
                  <a:pt x="602" y="1151"/>
                </a:lnTo>
                <a:lnTo>
                  <a:pt x="600" y="1151"/>
                </a:lnTo>
                <a:lnTo>
                  <a:pt x="600" y="1153"/>
                </a:lnTo>
                <a:lnTo>
                  <a:pt x="598" y="1153"/>
                </a:lnTo>
                <a:lnTo>
                  <a:pt x="597" y="1153"/>
                </a:lnTo>
                <a:lnTo>
                  <a:pt x="595" y="1153"/>
                </a:lnTo>
                <a:lnTo>
                  <a:pt x="595" y="1155"/>
                </a:lnTo>
                <a:lnTo>
                  <a:pt x="593" y="1155"/>
                </a:lnTo>
                <a:lnTo>
                  <a:pt x="591" y="1155"/>
                </a:lnTo>
                <a:lnTo>
                  <a:pt x="589" y="1157"/>
                </a:lnTo>
                <a:lnTo>
                  <a:pt x="589" y="1159"/>
                </a:lnTo>
                <a:lnTo>
                  <a:pt x="589" y="1161"/>
                </a:lnTo>
                <a:lnTo>
                  <a:pt x="589" y="1162"/>
                </a:lnTo>
                <a:lnTo>
                  <a:pt x="589" y="1164"/>
                </a:lnTo>
                <a:lnTo>
                  <a:pt x="589" y="1164"/>
                </a:lnTo>
                <a:lnTo>
                  <a:pt x="589" y="1166"/>
                </a:lnTo>
                <a:lnTo>
                  <a:pt x="587" y="1166"/>
                </a:lnTo>
                <a:lnTo>
                  <a:pt x="585" y="1166"/>
                </a:lnTo>
                <a:lnTo>
                  <a:pt x="583" y="1164"/>
                </a:lnTo>
                <a:lnTo>
                  <a:pt x="582" y="1164"/>
                </a:lnTo>
                <a:lnTo>
                  <a:pt x="580" y="1166"/>
                </a:lnTo>
                <a:lnTo>
                  <a:pt x="580" y="1168"/>
                </a:lnTo>
                <a:lnTo>
                  <a:pt x="578" y="1168"/>
                </a:lnTo>
                <a:lnTo>
                  <a:pt x="576" y="1168"/>
                </a:lnTo>
                <a:lnTo>
                  <a:pt x="576" y="1166"/>
                </a:lnTo>
                <a:lnTo>
                  <a:pt x="576" y="1164"/>
                </a:lnTo>
                <a:lnTo>
                  <a:pt x="574" y="1164"/>
                </a:lnTo>
                <a:lnTo>
                  <a:pt x="574" y="1162"/>
                </a:lnTo>
                <a:lnTo>
                  <a:pt x="572" y="1162"/>
                </a:lnTo>
                <a:lnTo>
                  <a:pt x="570" y="1164"/>
                </a:lnTo>
                <a:lnTo>
                  <a:pt x="567" y="1164"/>
                </a:lnTo>
                <a:lnTo>
                  <a:pt x="565" y="1164"/>
                </a:lnTo>
                <a:lnTo>
                  <a:pt x="563" y="1164"/>
                </a:lnTo>
                <a:lnTo>
                  <a:pt x="563" y="1166"/>
                </a:lnTo>
                <a:lnTo>
                  <a:pt x="561" y="1166"/>
                </a:lnTo>
                <a:lnTo>
                  <a:pt x="559" y="1164"/>
                </a:lnTo>
                <a:lnTo>
                  <a:pt x="557" y="1164"/>
                </a:lnTo>
                <a:lnTo>
                  <a:pt x="555" y="1164"/>
                </a:lnTo>
                <a:lnTo>
                  <a:pt x="555" y="1162"/>
                </a:lnTo>
                <a:lnTo>
                  <a:pt x="553" y="1164"/>
                </a:lnTo>
                <a:lnTo>
                  <a:pt x="552" y="1166"/>
                </a:lnTo>
                <a:lnTo>
                  <a:pt x="550" y="1166"/>
                </a:lnTo>
                <a:lnTo>
                  <a:pt x="550" y="1164"/>
                </a:lnTo>
                <a:lnTo>
                  <a:pt x="548" y="1164"/>
                </a:lnTo>
                <a:lnTo>
                  <a:pt x="550" y="1161"/>
                </a:lnTo>
                <a:lnTo>
                  <a:pt x="552" y="1153"/>
                </a:lnTo>
                <a:lnTo>
                  <a:pt x="553" y="1149"/>
                </a:lnTo>
                <a:lnTo>
                  <a:pt x="557" y="1140"/>
                </a:lnTo>
                <a:lnTo>
                  <a:pt x="557" y="1129"/>
                </a:lnTo>
                <a:lnTo>
                  <a:pt x="559" y="1119"/>
                </a:lnTo>
                <a:lnTo>
                  <a:pt x="561" y="1097"/>
                </a:lnTo>
                <a:lnTo>
                  <a:pt x="559" y="1087"/>
                </a:lnTo>
                <a:lnTo>
                  <a:pt x="557" y="1069"/>
                </a:lnTo>
                <a:lnTo>
                  <a:pt x="557" y="1052"/>
                </a:lnTo>
                <a:lnTo>
                  <a:pt x="557" y="1042"/>
                </a:lnTo>
                <a:lnTo>
                  <a:pt x="561" y="1014"/>
                </a:lnTo>
                <a:lnTo>
                  <a:pt x="565" y="999"/>
                </a:lnTo>
                <a:lnTo>
                  <a:pt x="572" y="984"/>
                </a:lnTo>
                <a:lnTo>
                  <a:pt x="578" y="977"/>
                </a:lnTo>
                <a:lnTo>
                  <a:pt x="583" y="966"/>
                </a:lnTo>
                <a:lnTo>
                  <a:pt x="589" y="958"/>
                </a:lnTo>
                <a:lnTo>
                  <a:pt x="600" y="952"/>
                </a:lnTo>
                <a:lnTo>
                  <a:pt x="608" y="947"/>
                </a:lnTo>
                <a:lnTo>
                  <a:pt x="612" y="937"/>
                </a:lnTo>
                <a:lnTo>
                  <a:pt x="615" y="928"/>
                </a:lnTo>
                <a:lnTo>
                  <a:pt x="617" y="926"/>
                </a:lnTo>
                <a:lnTo>
                  <a:pt x="610" y="919"/>
                </a:lnTo>
                <a:lnTo>
                  <a:pt x="610" y="915"/>
                </a:lnTo>
                <a:lnTo>
                  <a:pt x="610" y="911"/>
                </a:lnTo>
                <a:lnTo>
                  <a:pt x="610" y="909"/>
                </a:lnTo>
                <a:lnTo>
                  <a:pt x="608" y="907"/>
                </a:lnTo>
                <a:lnTo>
                  <a:pt x="606" y="907"/>
                </a:lnTo>
                <a:lnTo>
                  <a:pt x="604" y="907"/>
                </a:lnTo>
                <a:lnTo>
                  <a:pt x="602" y="909"/>
                </a:lnTo>
                <a:lnTo>
                  <a:pt x="602" y="907"/>
                </a:lnTo>
                <a:lnTo>
                  <a:pt x="600" y="907"/>
                </a:lnTo>
                <a:lnTo>
                  <a:pt x="598" y="905"/>
                </a:lnTo>
                <a:lnTo>
                  <a:pt x="597" y="905"/>
                </a:lnTo>
                <a:lnTo>
                  <a:pt x="597" y="904"/>
                </a:lnTo>
                <a:lnTo>
                  <a:pt x="597" y="902"/>
                </a:lnTo>
                <a:lnTo>
                  <a:pt x="595" y="902"/>
                </a:lnTo>
                <a:lnTo>
                  <a:pt x="595" y="900"/>
                </a:lnTo>
                <a:lnTo>
                  <a:pt x="593" y="898"/>
                </a:lnTo>
                <a:lnTo>
                  <a:pt x="591" y="898"/>
                </a:lnTo>
                <a:lnTo>
                  <a:pt x="589" y="896"/>
                </a:lnTo>
                <a:lnTo>
                  <a:pt x="589" y="896"/>
                </a:lnTo>
                <a:lnTo>
                  <a:pt x="589" y="894"/>
                </a:lnTo>
                <a:lnTo>
                  <a:pt x="587" y="892"/>
                </a:lnTo>
                <a:lnTo>
                  <a:pt x="589" y="892"/>
                </a:lnTo>
                <a:lnTo>
                  <a:pt x="587" y="890"/>
                </a:lnTo>
                <a:lnTo>
                  <a:pt x="587" y="889"/>
                </a:lnTo>
                <a:lnTo>
                  <a:pt x="585" y="889"/>
                </a:lnTo>
                <a:lnTo>
                  <a:pt x="583" y="889"/>
                </a:lnTo>
                <a:lnTo>
                  <a:pt x="583" y="887"/>
                </a:lnTo>
                <a:lnTo>
                  <a:pt x="583" y="885"/>
                </a:lnTo>
                <a:lnTo>
                  <a:pt x="582" y="885"/>
                </a:lnTo>
                <a:lnTo>
                  <a:pt x="580" y="885"/>
                </a:lnTo>
                <a:lnTo>
                  <a:pt x="578" y="885"/>
                </a:lnTo>
                <a:lnTo>
                  <a:pt x="576" y="885"/>
                </a:lnTo>
                <a:lnTo>
                  <a:pt x="574" y="885"/>
                </a:lnTo>
                <a:lnTo>
                  <a:pt x="572" y="885"/>
                </a:lnTo>
                <a:lnTo>
                  <a:pt x="570" y="885"/>
                </a:lnTo>
                <a:lnTo>
                  <a:pt x="568" y="885"/>
                </a:lnTo>
                <a:lnTo>
                  <a:pt x="567" y="885"/>
                </a:lnTo>
                <a:lnTo>
                  <a:pt x="567" y="887"/>
                </a:lnTo>
                <a:lnTo>
                  <a:pt x="565" y="887"/>
                </a:lnTo>
                <a:lnTo>
                  <a:pt x="563" y="887"/>
                </a:lnTo>
                <a:lnTo>
                  <a:pt x="561" y="887"/>
                </a:lnTo>
                <a:lnTo>
                  <a:pt x="559" y="887"/>
                </a:lnTo>
                <a:lnTo>
                  <a:pt x="559" y="885"/>
                </a:lnTo>
                <a:lnTo>
                  <a:pt x="559" y="883"/>
                </a:lnTo>
                <a:lnTo>
                  <a:pt x="557" y="883"/>
                </a:lnTo>
                <a:lnTo>
                  <a:pt x="557" y="881"/>
                </a:lnTo>
                <a:lnTo>
                  <a:pt x="555" y="881"/>
                </a:lnTo>
                <a:lnTo>
                  <a:pt x="555" y="883"/>
                </a:lnTo>
                <a:lnTo>
                  <a:pt x="553" y="883"/>
                </a:lnTo>
                <a:lnTo>
                  <a:pt x="553" y="881"/>
                </a:lnTo>
                <a:lnTo>
                  <a:pt x="552" y="879"/>
                </a:lnTo>
                <a:lnTo>
                  <a:pt x="550" y="879"/>
                </a:lnTo>
                <a:lnTo>
                  <a:pt x="550" y="881"/>
                </a:lnTo>
                <a:lnTo>
                  <a:pt x="548" y="881"/>
                </a:lnTo>
                <a:lnTo>
                  <a:pt x="548" y="879"/>
                </a:lnTo>
                <a:lnTo>
                  <a:pt x="548" y="877"/>
                </a:lnTo>
                <a:lnTo>
                  <a:pt x="546" y="877"/>
                </a:lnTo>
                <a:lnTo>
                  <a:pt x="546" y="879"/>
                </a:lnTo>
                <a:lnTo>
                  <a:pt x="544" y="877"/>
                </a:lnTo>
                <a:lnTo>
                  <a:pt x="542" y="877"/>
                </a:lnTo>
                <a:lnTo>
                  <a:pt x="542" y="877"/>
                </a:lnTo>
                <a:lnTo>
                  <a:pt x="542" y="879"/>
                </a:lnTo>
                <a:lnTo>
                  <a:pt x="540" y="879"/>
                </a:lnTo>
                <a:lnTo>
                  <a:pt x="538" y="879"/>
                </a:lnTo>
                <a:lnTo>
                  <a:pt x="537" y="879"/>
                </a:lnTo>
                <a:lnTo>
                  <a:pt x="535" y="879"/>
                </a:lnTo>
                <a:lnTo>
                  <a:pt x="533" y="879"/>
                </a:lnTo>
                <a:lnTo>
                  <a:pt x="533" y="877"/>
                </a:lnTo>
                <a:lnTo>
                  <a:pt x="531" y="877"/>
                </a:lnTo>
                <a:lnTo>
                  <a:pt x="531" y="875"/>
                </a:lnTo>
                <a:lnTo>
                  <a:pt x="529" y="875"/>
                </a:lnTo>
                <a:lnTo>
                  <a:pt x="527" y="875"/>
                </a:lnTo>
                <a:lnTo>
                  <a:pt x="525" y="875"/>
                </a:lnTo>
                <a:lnTo>
                  <a:pt x="523" y="875"/>
                </a:lnTo>
                <a:lnTo>
                  <a:pt x="522" y="875"/>
                </a:lnTo>
                <a:lnTo>
                  <a:pt x="522" y="877"/>
                </a:lnTo>
                <a:lnTo>
                  <a:pt x="520" y="877"/>
                </a:lnTo>
                <a:lnTo>
                  <a:pt x="518" y="875"/>
                </a:lnTo>
                <a:lnTo>
                  <a:pt x="516" y="875"/>
                </a:lnTo>
                <a:lnTo>
                  <a:pt x="514" y="875"/>
                </a:lnTo>
                <a:lnTo>
                  <a:pt x="512" y="875"/>
                </a:lnTo>
                <a:lnTo>
                  <a:pt x="510" y="875"/>
                </a:lnTo>
                <a:lnTo>
                  <a:pt x="510" y="874"/>
                </a:lnTo>
                <a:lnTo>
                  <a:pt x="508" y="875"/>
                </a:lnTo>
                <a:lnTo>
                  <a:pt x="507" y="874"/>
                </a:lnTo>
                <a:lnTo>
                  <a:pt x="507" y="874"/>
                </a:lnTo>
                <a:lnTo>
                  <a:pt x="507" y="872"/>
                </a:lnTo>
                <a:lnTo>
                  <a:pt x="505" y="872"/>
                </a:lnTo>
                <a:lnTo>
                  <a:pt x="505" y="874"/>
                </a:lnTo>
                <a:lnTo>
                  <a:pt x="503" y="872"/>
                </a:lnTo>
                <a:lnTo>
                  <a:pt x="503" y="870"/>
                </a:lnTo>
                <a:lnTo>
                  <a:pt x="501" y="870"/>
                </a:lnTo>
                <a:lnTo>
                  <a:pt x="499" y="870"/>
                </a:lnTo>
                <a:lnTo>
                  <a:pt x="499" y="868"/>
                </a:lnTo>
                <a:lnTo>
                  <a:pt x="497" y="868"/>
                </a:lnTo>
                <a:lnTo>
                  <a:pt x="497" y="866"/>
                </a:lnTo>
                <a:lnTo>
                  <a:pt x="495" y="866"/>
                </a:lnTo>
                <a:lnTo>
                  <a:pt x="495" y="864"/>
                </a:lnTo>
                <a:lnTo>
                  <a:pt x="495" y="862"/>
                </a:lnTo>
                <a:lnTo>
                  <a:pt x="493" y="862"/>
                </a:lnTo>
                <a:lnTo>
                  <a:pt x="493" y="860"/>
                </a:lnTo>
                <a:lnTo>
                  <a:pt x="493" y="860"/>
                </a:lnTo>
                <a:lnTo>
                  <a:pt x="491" y="860"/>
                </a:lnTo>
                <a:lnTo>
                  <a:pt x="491" y="859"/>
                </a:lnTo>
                <a:lnTo>
                  <a:pt x="490" y="859"/>
                </a:lnTo>
                <a:lnTo>
                  <a:pt x="488" y="859"/>
                </a:lnTo>
                <a:lnTo>
                  <a:pt x="488" y="857"/>
                </a:lnTo>
                <a:lnTo>
                  <a:pt x="486" y="857"/>
                </a:lnTo>
                <a:lnTo>
                  <a:pt x="484" y="857"/>
                </a:lnTo>
                <a:lnTo>
                  <a:pt x="484" y="855"/>
                </a:lnTo>
                <a:lnTo>
                  <a:pt x="482" y="855"/>
                </a:lnTo>
                <a:lnTo>
                  <a:pt x="480" y="855"/>
                </a:lnTo>
                <a:lnTo>
                  <a:pt x="480" y="853"/>
                </a:lnTo>
                <a:lnTo>
                  <a:pt x="478" y="851"/>
                </a:lnTo>
                <a:lnTo>
                  <a:pt x="476" y="851"/>
                </a:lnTo>
                <a:lnTo>
                  <a:pt x="476" y="849"/>
                </a:lnTo>
                <a:lnTo>
                  <a:pt x="475" y="849"/>
                </a:lnTo>
                <a:lnTo>
                  <a:pt x="473" y="849"/>
                </a:lnTo>
                <a:lnTo>
                  <a:pt x="471" y="849"/>
                </a:lnTo>
                <a:lnTo>
                  <a:pt x="469" y="847"/>
                </a:lnTo>
                <a:lnTo>
                  <a:pt x="469" y="849"/>
                </a:lnTo>
                <a:lnTo>
                  <a:pt x="467" y="849"/>
                </a:lnTo>
                <a:lnTo>
                  <a:pt x="467" y="851"/>
                </a:lnTo>
                <a:lnTo>
                  <a:pt x="465" y="851"/>
                </a:lnTo>
                <a:lnTo>
                  <a:pt x="463" y="851"/>
                </a:lnTo>
                <a:lnTo>
                  <a:pt x="461" y="851"/>
                </a:lnTo>
                <a:lnTo>
                  <a:pt x="461" y="849"/>
                </a:lnTo>
                <a:lnTo>
                  <a:pt x="460" y="849"/>
                </a:lnTo>
                <a:lnTo>
                  <a:pt x="458" y="849"/>
                </a:lnTo>
                <a:lnTo>
                  <a:pt x="458" y="851"/>
                </a:lnTo>
                <a:lnTo>
                  <a:pt x="458" y="853"/>
                </a:lnTo>
                <a:lnTo>
                  <a:pt x="456" y="853"/>
                </a:lnTo>
                <a:lnTo>
                  <a:pt x="454" y="853"/>
                </a:lnTo>
                <a:lnTo>
                  <a:pt x="452" y="853"/>
                </a:lnTo>
                <a:lnTo>
                  <a:pt x="452" y="851"/>
                </a:lnTo>
                <a:lnTo>
                  <a:pt x="450" y="851"/>
                </a:lnTo>
                <a:lnTo>
                  <a:pt x="448" y="851"/>
                </a:lnTo>
                <a:lnTo>
                  <a:pt x="448" y="849"/>
                </a:lnTo>
                <a:lnTo>
                  <a:pt x="448" y="847"/>
                </a:lnTo>
                <a:lnTo>
                  <a:pt x="446" y="847"/>
                </a:lnTo>
                <a:lnTo>
                  <a:pt x="446" y="847"/>
                </a:lnTo>
                <a:lnTo>
                  <a:pt x="446" y="845"/>
                </a:lnTo>
                <a:lnTo>
                  <a:pt x="445" y="844"/>
                </a:lnTo>
                <a:lnTo>
                  <a:pt x="445" y="845"/>
                </a:lnTo>
                <a:lnTo>
                  <a:pt x="443" y="845"/>
                </a:lnTo>
                <a:lnTo>
                  <a:pt x="441" y="845"/>
                </a:lnTo>
                <a:lnTo>
                  <a:pt x="441" y="844"/>
                </a:lnTo>
                <a:lnTo>
                  <a:pt x="439" y="844"/>
                </a:lnTo>
                <a:lnTo>
                  <a:pt x="439" y="842"/>
                </a:lnTo>
                <a:lnTo>
                  <a:pt x="439" y="840"/>
                </a:lnTo>
                <a:lnTo>
                  <a:pt x="439" y="838"/>
                </a:lnTo>
                <a:lnTo>
                  <a:pt x="439" y="836"/>
                </a:lnTo>
                <a:lnTo>
                  <a:pt x="439" y="834"/>
                </a:lnTo>
                <a:lnTo>
                  <a:pt x="439" y="832"/>
                </a:lnTo>
                <a:lnTo>
                  <a:pt x="439" y="830"/>
                </a:lnTo>
                <a:lnTo>
                  <a:pt x="439" y="829"/>
                </a:lnTo>
                <a:lnTo>
                  <a:pt x="439" y="829"/>
                </a:lnTo>
                <a:lnTo>
                  <a:pt x="439" y="827"/>
                </a:lnTo>
                <a:lnTo>
                  <a:pt x="439" y="825"/>
                </a:lnTo>
                <a:lnTo>
                  <a:pt x="439" y="823"/>
                </a:lnTo>
                <a:lnTo>
                  <a:pt x="439" y="821"/>
                </a:lnTo>
                <a:lnTo>
                  <a:pt x="439" y="819"/>
                </a:lnTo>
                <a:lnTo>
                  <a:pt x="439" y="817"/>
                </a:lnTo>
                <a:lnTo>
                  <a:pt x="439" y="815"/>
                </a:lnTo>
                <a:lnTo>
                  <a:pt x="437" y="814"/>
                </a:lnTo>
                <a:lnTo>
                  <a:pt x="435" y="814"/>
                </a:lnTo>
                <a:lnTo>
                  <a:pt x="433" y="814"/>
                </a:lnTo>
                <a:lnTo>
                  <a:pt x="431" y="814"/>
                </a:lnTo>
                <a:lnTo>
                  <a:pt x="430" y="814"/>
                </a:lnTo>
                <a:lnTo>
                  <a:pt x="428" y="814"/>
                </a:lnTo>
                <a:lnTo>
                  <a:pt x="426" y="812"/>
                </a:lnTo>
                <a:lnTo>
                  <a:pt x="424" y="812"/>
                </a:lnTo>
                <a:lnTo>
                  <a:pt x="422" y="810"/>
                </a:lnTo>
                <a:lnTo>
                  <a:pt x="422" y="808"/>
                </a:lnTo>
                <a:lnTo>
                  <a:pt x="420" y="808"/>
                </a:lnTo>
                <a:lnTo>
                  <a:pt x="420" y="806"/>
                </a:lnTo>
                <a:lnTo>
                  <a:pt x="418" y="806"/>
                </a:lnTo>
                <a:lnTo>
                  <a:pt x="416" y="806"/>
                </a:lnTo>
                <a:lnTo>
                  <a:pt x="416" y="804"/>
                </a:lnTo>
                <a:lnTo>
                  <a:pt x="415" y="804"/>
                </a:lnTo>
                <a:lnTo>
                  <a:pt x="413" y="804"/>
                </a:lnTo>
                <a:lnTo>
                  <a:pt x="413" y="802"/>
                </a:lnTo>
                <a:lnTo>
                  <a:pt x="415" y="800"/>
                </a:lnTo>
                <a:lnTo>
                  <a:pt x="415" y="799"/>
                </a:lnTo>
                <a:lnTo>
                  <a:pt x="413" y="799"/>
                </a:lnTo>
                <a:lnTo>
                  <a:pt x="413" y="797"/>
                </a:lnTo>
                <a:lnTo>
                  <a:pt x="411" y="797"/>
                </a:lnTo>
                <a:lnTo>
                  <a:pt x="409" y="797"/>
                </a:lnTo>
                <a:lnTo>
                  <a:pt x="409" y="795"/>
                </a:lnTo>
                <a:lnTo>
                  <a:pt x="409" y="793"/>
                </a:lnTo>
                <a:lnTo>
                  <a:pt x="409" y="791"/>
                </a:lnTo>
                <a:lnTo>
                  <a:pt x="407" y="791"/>
                </a:lnTo>
                <a:lnTo>
                  <a:pt x="409" y="789"/>
                </a:lnTo>
                <a:lnTo>
                  <a:pt x="407" y="789"/>
                </a:lnTo>
                <a:lnTo>
                  <a:pt x="407" y="787"/>
                </a:lnTo>
                <a:lnTo>
                  <a:pt x="405" y="787"/>
                </a:lnTo>
                <a:lnTo>
                  <a:pt x="403" y="787"/>
                </a:lnTo>
                <a:lnTo>
                  <a:pt x="403" y="785"/>
                </a:lnTo>
                <a:lnTo>
                  <a:pt x="401" y="785"/>
                </a:lnTo>
                <a:lnTo>
                  <a:pt x="401" y="784"/>
                </a:lnTo>
                <a:lnTo>
                  <a:pt x="400" y="784"/>
                </a:lnTo>
                <a:lnTo>
                  <a:pt x="401" y="784"/>
                </a:lnTo>
                <a:lnTo>
                  <a:pt x="400" y="784"/>
                </a:lnTo>
                <a:lnTo>
                  <a:pt x="400" y="784"/>
                </a:lnTo>
                <a:lnTo>
                  <a:pt x="398" y="784"/>
                </a:lnTo>
                <a:lnTo>
                  <a:pt x="398" y="782"/>
                </a:lnTo>
                <a:lnTo>
                  <a:pt x="398" y="780"/>
                </a:lnTo>
                <a:lnTo>
                  <a:pt x="396" y="780"/>
                </a:lnTo>
                <a:lnTo>
                  <a:pt x="396" y="778"/>
                </a:lnTo>
                <a:lnTo>
                  <a:pt x="396" y="776"/>
                </a:lnTo>
                <a:lnTo>
                  <a:pt x="396" y="774"/>
                </a:lnTo>
                <a:lnTo>
                  <a:pt x="396" y="772"/>
                </a:lnTo>
                <a:lnTo>
                  <a:pt x="396" y="770"/>
                </a:lnTo>
                <a:lnTo>
                  <a:pt x="396" y="769"/>
                </a:lnTo>
                <a:lnTo>
                  <a:pt x="396" y="767"/>
                </a:lnTo>
                <a:lnTo>
                  <a:pt x="394" y="767"/>
                </a:lnTo>
                <a:lnTo>
                  <a:pt x="392" y="765"/>
                </a:lnTo>
                <a:lnTo>
                  <a:pt x="390" y="765"/>
                </a:lnTo>
                <a:lnTo>
                  <a:pt x="390" y="763"/>
                </a:lnTo>
                <a:lnTo>
                  <a:pt x="392" y="763"/>
                </a:lnTo>
                <a:lnTo>
                  <a:pt x="392" y="761"/>
                </a:lnTo>
                <a:lnTo>
                  <a:pt x="392" y="759"/>
                </a:lnTo>
                <a:lnTo>
                  <a:pt x="390" y="757"/>
                </a:lnTo>
                <a:lnTo>
                  <a:pt x="390" y="755"/>
                </a:lnTo>
                <a:lnTo>
                  <a:pt x="388" y="755"/>
                </a:lnTo>
                <a:lnTo>
                  <a:pt x="388" y="754"/>
                </a:lnTo>
                <a:lnTo>
                  <a:pt x="390" y="752"/>
                </a:lnTo>
                <a:lnTo>
                  <a:pt x="390" y="750"/>
                </a:lnTo>
                <a:lnTo>
                  <a:pt x="388" y="750"/>
                </a:lnTo>
                <a:lnTo>
                  <a:pt x="386" y="750"/>
                </a:lnTo>
                <a:lnTo>
                  <a:pt x="386" y="748"/>
                </a:lnTo>
                <a:lnTo>
                  <a:pt x="385" y="748"/>
                </a:lnTo>
                <a:lnTo>
                  <a:pt x="383" y="748"/>
                </a:lnTo>
                <a:lnTo>
                  <a:pt x="383" y="746"/>
                </a:lnTo>
                <a:lnTo>
                  <a:pt x="383" y="744"/>
                </a:lnTo>
                <a:lnTo>
                  <a:pt x="383" y="742"/>
                </a:lnTo>
                <a:lnTo>
                  <a:pt x="383" y="740"/>
                </a:lnTo>
                <a:lnTo>
                  <a:pt x="383" y="740"/>
                </a:lnTo>
                <a:lnTo>
                  <a:pt x="381" y="740"/>
                </a:lnTo>
                <a:lnTo>
                  <a:pt x="379" y="739"/>
                </a:lnTo>
                <a:lnTo>
                  <a:pt x="379" y="737"/>
                </a:lnTo>
                <a:lnTo>
                  <a:pt x="379" y="735"/>
                </a:lnTo>
                <a:lnTo>
                  <a:pt x="381" y="737"/>
                </a:lnTo>
                <a:lnTo>
                  <a:pt x="381" y="735"/>
                </a:lnTo>
                <a:lnTo>
                  <a:pt x="381" y="733"/>
                </a:lnTo>
                <a:lnTo>
                  <a:pt x="379" y="733"/>
                </a:lnTo>
                <a:lnTo>
                  <a:pt x="379" y="731"/>
                </a:lnTo>
                <a:lnTo>
                  <a:pt x="379" y="729"/>
                </a:lnTo>
                <a:lnTo>
                  <a:pt x="379" y="727"/>
                </a:lnTo>
                <a:lnTo>
                  <a:pt x="379" y="725"/>
                </a:lnTo>
                <a:lnTo>
                  <a:pt x="381" y="724"/>
                </a:lnTo>
                <a:lnTo>
                  <a:pt x="381" y="722"/>
                </a:lnTo>
                <a:lnTo>
                  <a:pt x="379" y="722"/>
                </a:lnTo>
                <a:lnTo>
                  <a:pt x="381" y="720"/>
                </a:lnTo>
                <a:lnTo>
                  <a:pt x="381" y="718"/>
                </a:lnTo>
                <a:lnTo>
                  <a:pt x="381" y="716"/>
                </a:lnTo>
                <a:lnTo>
                  <a:pt x="379" y="716"/>
                </a:lnTo>
                <a:lnTo>
                  <a:pt x="379" y="714"/>
                </a:lnTo>
                <a:lnTo>
                  <a:pt x="379" y="712"/>
                </a:lnTo>
                <a:lnTo>
                  <a:pt x="377" y="710"/>
                </a:lnTo>
                <a:lnTo>
                  <a:pt x="377" y="709"/>
                </a:lnTo>
                <a:lnTo>
                  <a:pt x="377" y="707"/>
                </a:lnTo>
                <a:lnTo>
                  <a:pt x="375" y="707"/>
                </a:lnTo>
                <a:lnTo>
                  <a:pt x="373" y="705"/>
                </a:lnTo>
                <a:lnTo>
                  <a:pt x="371" y="705"/>
                </a:lnTo>
                <a:lnTo>
                  <a:pt x="371" y="703"/>
                </a:lnTo>
                <a:lnTo>
                  <a:pt x="370" y="705"/>
                </a:lnTo>
                <a:lnTo>
                  <a:pt x="368" y="705"/>
                </a:lnTo>
                <a:lnTo>
                  <a:pt x="366" y="703"/>
                </a:lnTo>
                <a:lnTo>
                  <a:pt x="364" y="703"/>
                </a:lnTo>
                <a:lnTo>
                  <a:pt x="364" y="701"/>
                </a:lnTo>
                <a:lnTo>
                  <a:pt x="364" y="699"/>
                </a:lnTo>
                <a:lnTo>
                  <a:pt x="362" y="697"/>
                </a:lnTo>
                <a:lnTo>
                  <a:pt x="360" y="695"/>
                </a:lnTo>
                <a:lnTo>
                  <a:pt x="360" y="695"/>
                </a:lnTo>
                <a:lnTo>
                  <a:pt x="358" y="695"/>
                </a:lnTo>
                <a:lnTo>
                  <a:pt x="358" y="694"/>
                </a:lnTo>
                <a:lnTo>
                  <a:pt x="356" y="692"/>
                </a:lnTo>
                <a:lnTo>
                  <a:pt x="358" y="692"/>
                </a:lnTo>
                <a:lnTo>
                  <a:pt x="356" y="690"/>
                </a:lnTo>
                <a:lnTo>
                  <a:pt x="356" y="688"/>
                </a:lnTo>
                <a:lnTo>
                  <a:pt x="356" y="686"/>
                </a:lnTo>
                <a:lnTo>
                  <a:pt x="356" y="684"/>
                </a:lnTo>
                <a:lnTo>
                  <a:pt x="356" y="682"/>
                </a:lnTo>
                <a:lnTo>
                  <a:pt x="355" y="682"/>
                </a:lnTo>
                <a:lnTo>
                  <a:pt x="355" y="680"/>
                </a:lnTo>
                <a:lnTo>
                  <a:pt x="355" y="679"/>
                </a:lnTo>
                <a:lnTo>
                  <a:pt x="353" y="679"/>
                </a:lnTo>
                <a:lnTo>
                  <a:pt x="351" y="679"/>
                </a:lnTo>
                <a:lnTo>
                  <a:pt x="351" y="679"/>
                </a:lnTo>
                <a:lnTo>
                  <a:pt x="349" y="679"/>
                </a:lnTo>
                <a:lnTo>
                  <a:pt x="347" y="679"/>
                </a:lnTo>
                <a:lnTo>
                  <a:pt x="347" y="677"/>
                </a:lnTo>
                <a:lnTo>
                  <a:pt x="345" y="677"/>
                </a:lnTo>
                <a:lnTo>
                  <a:pt x="343" y="677"/>
                </a:lnTo>
                <a:lnTo>
                  <a:pt x="341" y="675"/>
                </a:lnTo>
                <a:lnTo>
                  <a:pt x="340" y="673"/>
                </a:lnTo>
                <a:lnTo>
                  <a:pt x="338" y="673"/>
                </a:lnTo>
                <a:lnTo>
                  <a:pt x="336" y="673"/>
                </a:lnTo>
                <a:lnTo>
                  <a:pt x="336" y="675"/>
                </a:lnTo>
                <a:lnTo>
                  <a:pt x="334" y="677"/>
                </a:lnTo>
                <a:lnTo>
                  <a:pt x="332" y="677"/>
                </a:lnTo>
                <a:lnTo>
                  <a:pt x="330" y="677"/>
                </a:lnTo>
                <a:lnTo>
                  <a:pt x="328" y="677"/>
                </a:lnTo>
                <a:lnTo>
                  <a:pt x="326" y="675"/>
                </a:lnTo>
                <a:lnTo>
                  <a:pt x="325" y="675"/>
                </a:lnTo>
                <a:lnTo>
                  <a:pt x="325" y="673"/>
                </a:lnTo>
                <a:lnTo>
                  <a:pt x="325" y="671"/>
                </a:lnTo>
                <a:lnTo>
                  <a:pt x="323" y="671"/>
                </a:lnTo>
                <a:lnTo>
                  <a:pt x="321" y="671"/>
                </a:lnTo>
                <a:lnTo>
                  <a:pt x="319" y="671"/>
                </a:lnTo>
                <a:lnTo>
                  <a:pt x="317" y="671"/>
                </a:lnTo>
                <a:lnTo>
                  <a:pt x="317" y="669"/>
                </a:lnTo>
                <a:lnTo>
                  <a:pt x="315" y="669"/>
                </a:lnTo>
                <a:lnTo>
                  <a:pt x="313" y="669"/>
                </a:lnTo>
                <a:lnTo>
                  <a:pt x="313" y="671"/>
                </a:lnTo>
                <a:lnTo>
                  <a:pt x="311" y="673"/>
                </a:lnTo>
                <a:lnTo>
                  <a:pt x="310" y="673"/>
                </a:lnTo>
                <a:lnTo>
                  <a:pt x="308" y="673"/>
                </a:lnTo>
                <a:lnTo>
                  <a:pt x="308" y="671"/>
                </a:lnTo>
                <a:lnTo>
                  <a:pt x="308" y="669"/>
                </a:lnTo>
                <a:lnTo>
                  <a:pt x="306" y="669"/>
                </a:lnTo>
                <a:lnTo>
                  <a:pt x="304" y="669"/>
                </a:lnTo>
                <a:lnTo>
                  <a:pt x="304" y="669"/>
                </a:lnTo>
                <a:lnTo>
                  <a:pt x="302" y="669"/>
                </a:lnTo>
                <a:lnTo>
                  <a:pt x="300" y="669"/>
                </a:lnTo>
                <a:lnTo>
                  <a:pt x="298" y="669"/>
                </a:lnTo>
                <a:lnTo>
                  <a:pt x="296" y="669"/>
                </a:lnTo>
                <a:lnTo>
                  <a:pt x="295" y="669"/>
                </a:lnTo>
                <a:lnTo>
                  <a:pt x="293" y="669"/>
                </a:lnTo>
                <a:lnTo>
                  <a:pt x="291" y="669"/>
                </a:lnTo>
                <a:lnTo>
                  <a:pt x="289" y="669"/>
                </a:lnTo>
                <a:lnTo>
                  <a:pt x="287" y="667"/>
                </a:lnTo>
                <a:lnTo>
                  <a:pt x="289" y="665"/>
                </a:lnTo>
                <a:lnTo>
                  <a:pt x="287" y="665"/>
                </a:lnTo>
                <a:lnTo>
                  <a:pt x="287" y="664"/>
                </a:lnTo>
                <a:lnTo>
                  <a:pt x="285" y="665"/>
                </a:lnTo>
                <a:lnTo>
                  <a:pt x="285" y="664"/>
                </a:lnTo>
                <a:lnTo>
                  <a:pt x="283" y="664"/>
                </a:lnTo>
                <a:lnTo>
                  <a:pt x="281" y="664"/>
                </a:lnTo>
                <a:lnTo>
                  <a:pt x="280" y="664"/>
                </a:lnTo>
                <a:lnTo>
                  <a:pt x="278" y="664"/>
                </a:lnTo>
                <a:lnTo>
                  <a:pt x="276" y="664"/>
                </a:lnTo>
                <a:lnTo>
                  <a:pt x="276" y="665"/>
                </a:lnTo>
                <a:lnTo>
                  <a:pt x="276" y="667"/>
                </a:lnTo>
                <a:lnTo>
                  <a:pt x="274" y="667"/>
                </a:lnTo>
                <a:lnTo>
                  <a:pt x="272" y="667"/>
                </a:lnTo>
                <a:lnTo>
                  <a:pt x="272" y="665"/>
                </a:lnTo>
                <a:lnTo>
                  <a:pt x="270" y="665"/>
                </a:lnTo>
                <a:lnTo>
                  <a:pt x="270" y="667"/>
                </a:lnTo>
                <a:lnTo>
                  <a:pt x="268" y="667"/>
                </a:lnTo>
                <a:lnTo>
                  <a:pt x="266" y="667"/>
                </a:lnTo>
                <a:lnTo>
                  <a:pt x="266" y="669"/>
                </a:lnTo>
                <a:lnTo>
                  <a:pt x="266" y="671"/>
                </a:lnTo>
                <a:lnTo>
                  <a:pt x="265" y="673"/>
                </a:lnTo>
                <a:lnTo>
                  <a:pt x="265" y="675"/>
                </a:lnTo>
                <a:lnTo>
                  <a:pt x="265" y="677"/>
                </a:lnTo>
                <a:lnTo>
                  <a:pt x="263" y="677"/>
                </a:lnTo>
                <a:lnTo>
                  <a:pt x="263" y="679"/>
                </a:lnTo>
                <a:lnTo>
                  <a:pt x="261" y="679"/>
                </a:lnTo>
                <a:lnTo>
                  <a:pt x="259" y="679"/>
                </a:lnTo>
                <a:lnTo>
                  <a:pt x="259" y="680"/>
                </a:lnTo>
                <a:lnTo>
                  <a:pt x="257" y="680"/>
                </a:lnTo>
                <a:lnTo>
                  <a:pt x="255" y="680"/>
                </a:lnTo>
                <a:lnTo>
                  <a:pt x="255" y="680"/>
                </a:lnTo>
                <a:lnTo>
                  <a:pt x="255" y="679"/>
                </a:lnTo>
                <a:lnTo>
                  <a:pt x="253" y="679"/>
                </a:lnTo>
                <a:lnTo>
                  <a:pt x="253" y="680"/>
                </a:lnTo>
                <a:lnTo>
                  <a:pt x="251" y="680"/>
                </a:lnTo>
                <a:lnTo>
                  <a:pt x="253" y="682"/>
                </a:lnTo>
                <a:lnTo>
                  <a:pt x="253" y="684"/>
                </a:lnTo>
                <a:lnTo>
                  <a:pt x="251" y="684"/>
                </a:lnTo>
                <a:lnTo>
                  <a:pt x="251" y="686"/>
                </a:lnTo>
                <a:lnTo>
                  <a:pt x="250" y="686"/>
                </a:lnTo>
                <a:lnTo>
                  <a:pt x="248" y="686"/>
                </a:lnTo>
                <a:lnTo>
                  <a:pt x="248" y="688"/>
                </a:lnTo>
                <a:lnTo>
                  <a:pt x="248" y="690"/>
                </a:lnTo>
                <a:lnTo>
                  <a:pt x="246" y="692"/>
                </a:lnTo>
                <a:lnTo>
                  <a:pt x="246" y="690"/>
                </a:lnTo>
                <a:lnTo>
                  <a:pt x="244" y="690"/>
                </a:lnTo>
                <a:lnTo>
                  <a:pt x="244" y="688"/>
                </a:lnTo>
                <a:lnTo>
                  <a:pt x="242" y="688"/>
                </a:lnTo>
                <a:lnTo>
                  <a:pt x="242" y="690"/>
                </a:lnTo>
                <a:lnTo>
                  <a:pt x="240" y="690"/>
                </a:lnTo>
                <a:lnTo>
                  <a:pt x="238" y="690"/>
                </a:lnTo>
                <a:lnTo>
                  <a:pt x="240" y="692"/>
                </a:lnTo>
                <a:lnTo>
                  <a:pt x="242" y="694"/>
                </a:lnTo>
                <a:lnTo>
                  <a:pt x="240" y="695"/>
                </a:lnTo>
                <a:lnTo>
                  <a:pt x="240" y="695"/>
                </a:lnTo>
                <a:lnTo>
                  <a:pt x="238" y="695"/>
                </a:lnTo>
                <a:lnTo>
                  <a:pt x="238" y="697"/>
                </a:lnTo>
                <a:lnTo>
                  <a:pt x="236" y="697"/>
                </a:lnTo>
                <a:lnTo>
                  <a:pt x="236" y="699"/>
                </a:lnTo>
                <a:lnTo>
                  <a:pt x="235" y="701"/>
                </a:lnTo>
                <a:lnTo>
                  <a:pt x="235" y="699"/>
                </a:lnTo>
                <a:lnTo>
                  <a:pt x="233" y="699"/>
                </a:lnTo>
                <a:lnTo>
                  <a:pt x="231" y="699"/>
                </a:lnTo>
                <a:lnTo>
                  <a:pt x="229" y="701"/>
                </a:lnTo>
                <a:lnTo>
                  <a:pt x="229" y="703"/>
                </a:lnTo>
                <a:lnTo>
                  <a:pt x="227" y="703"/>
                </a:lnTo>
                <a:lnTo>
                  <a:pt x="225" y="703"/>
                </a:lnTo>
                <a:lnTo>
                  <a:pt x="223" y="703"/>
                </a:lnTo>
                <a:lnTo>
                  <a:pt x="221" y="703"/>
                </a:lnTo>
                <a:lnTo>
                  <a:pt x="221" y="701"/>
                </a:lnTo>
                <a:lnTo>
                  <a:pt x="220" y="701"/>
                </a:lnTo>
                <a:lnTo>
                  <a:pt x="218" y="701"/>
                </a:lnTo>
                <a:lnTo>
                  <a:pt x="216" y="701"/>
                </a:lnTo>
                <a:lnTo>
                  <a:pt x="216" y="703"/>
                </a:lnTo>
                <a:lnTo>
                  <a:pt x="214" y="703"/>
                </a:lnTo>
                <a:lnTo>
                  <a:pt x="212" y="705"/>
                </a:lnTo>
                <a:lnTo>
                  <a:pt x="212" y="707"/>
                </a:lnTo>
                <a:lnTo>
                  <a:pt x="210" y="707"/>
                </a:lnTo>
                <a:lnTo>
                  <a:pt x="208" y="707"/>
                </a:lnTo>
                <a:lnTo>
                  <a:pt x="208" y="705"/>
                </a:lnTo>
                <a:lnTo>
                  <a:pt x="208" y="703"/>
                </a:lnTo>
                <a:lnTo>
                  <a:pt x="208" y="703"/>
                </a:lnTo>
                <a:lnTo>
                  <a:pt x="208" y="701"/>
                </a:lnTo>
                <a:lnTo>
                  <a:pt x="208" y="701"/>
                </a:lnTo>
                <a:lnTo>
                  <a:pt x="206" y="701"/>
                </a:lnTo>
                <a:lnTo>
                  <a:pt x="206" y="703"/>
                </a:lnTo>
                <a:lnTo>
                  <a:pt x="205" y="703"/>
                </a:lnTo>
                <a:lnTo>
                  <a:pt x="205" y="701"/>
                </a:lnTo>
                <a:lnTo>
                  <a:pt x="203" y="701"/>
                </a:lnTo>
                <a:lnTo>
                  <a:pt x="201" y="703"/>
                </a:lnTo>
                <a:lnTo>
                  <a:pt x="201" y="705"/>
                </a:lnTo>
                <a:lnTo>
                  <a:pt x="201" y="707"/>
                </a:lnTo>
                <a:lnTo>
                  <a:pt x="199" y="707"/>
                </a:lnTo>
                <a:lnTo>
                  <a:pt x="197" y="705"/>
                </a:lnTo>
                <a:lnTo>
                  <a:pt x="197" y="703"/>
                </a:lnTo>
                <a:lnTo>
                  <a:pt x="195" y="703"/>
                </a:lnTo>
                <a:lnTo>
                  <a:pt x="195" y="701"/>
                </a:lnTo>
                <a:lnTo>
                  <a:pt x="195" y="699"/>
                </a:lnTo>
                <a:lnTo>
                  <a:pt x="193" y="699"/>
                </a:lnTo>
                <a:lnTo>
                  <a:pt x="191" y="699"/>
                </a:lnTo>
                <a:lnTo>
                  <a:pt x="191" y="697"/>
                </a:lnTo>
                <a:lnTo>
                  <a:pt x="190" y="697"/>
                </a:lnTo>
                <a:lnTo>
                  <a:pt x="188" y="697"/>
                </a:lnTo>
                <a:lnTo>
                  <a:pt x="188" y="695"/>
                </a:lnTo>
                <a:lnTo>
                  <a:pt x="186" y="695"/>
                </a:lnTo>
                <a:lnTo>
                  <a:pt x="184" y="695"/>
                </a:lnTo>
                <a:lnTo>
                  <a:pt x="184" y="697"/>
                </a:lnTo>
                <a:lnTo>
                  <a:pt x="182" y="697"/>
                </a:lnTo>
                <a:lnTo>
                  <a:pt x="180" y="697"/>
                </a:lnTo>
                <a:lnTo>
                  <a:pt x="178" y="697"/>
                </a:lnTo>
                <a:lnTo>
                  <a:pt x="176" y="699"/>
                </a:lnTo>
                <a:lnTo>
                  <a:pt x="175" y="699"/>
                </a:lnTo>
                <a:lnTo>
                  <a:pt x="175" y="701"/>
                </a:lnTo>
                <a:lnTo>
                  <a:pt x="173" y="703"/>
                </a:lnTo>
                <a:lnTo>
                  <a:pt x="173" y="701"/>
                </a:lnTo>
                <a:lnTo>
                  <a:pt x="171" y="703"/>
                </a:lnTo>
                <a:lnTo>
                  <a:pt x="169" y="703"/>
                </a:lnTo>
                <a:lnTo>
                  <a:pt x="169" y="701"/>
                </a:lnTo>
                <a:lnTo>
                  <a:pt x="169" y="699"/>
                </a:lnTo>
                <a:lnTo>
                  <a:pt x="167" y="699"/>
                </a:lnTo>
                <a:lnTo>
                  <a:pt x="165" y="699"/>
                </a:lnTo>
                <a:lnTo>
                  <a:pt x="165" y="701"/>
                </a:lnTo>
                <a:lnTo>
                  <a:pt x="163" y="701"/>
                </a:lnTo>
                <a:lnTo>
                  <a:pt x="163" y="703"/>
                </a:lnTo>
                <a:lnTo>
                  <a:pt x="163" y="705"/>
                </a:lnTo>
                <a:lnTo>
                  <a:pt x="163" y="707"/>
                </a:lnTo>
                <a:lnTo>
                  <a:pt x="161" y="707"/>
                </a:lnTo>
                <a:lnTo>
                  <a:pt x="161" y="705"/>
                </a:lnTo>
                <a:lnTo>
                  <a:pt x="161" y="703"/>
                </a:lnTo>
                <a:lnTo>
                  <a:pt x="160" y="703"/>
                </a:lnTo>
                <a:lnTo>
                  <a:pt x="158" y="703"/>
                </a:lnTo>
                <a:lnTo>
                  <a:pt x="156" y="703"/>
                </a:lnTo>
                <a:lnTo>
                  <a:pt x="154" y="703"/>
                </a:lnTo>
                <a:lnTo>
                  <a:pt x="152" y="703"/>
                </a:lnTo>
                <a:lnTo>
                  <a:pt x="150" y="703"/>
                </a:lnTo>
                <a:lnTo>
                  <a:pt x="148" y="703"/>
                </a:lnTo>
                <a:lnTo>
                  <a:pt x="146" y="703"/>
                </a:lnTo>
                <a:lnTo>
                  <a:pt x="145" y="703"/>
                </a:lnTo>
                <a:lnTo>
                  <a:pt x="143" y="703"/>
                </a:lnTo>
                <a:lnTo>
                  <a:pt x="141" y="703"/>
                </a:lnTo>
                <a:lnTo>
                  <a:pt x="139" y="703"/>
                </a:lnTo>
                <a:lnTo>
                  <a:pt x="137" y="703"/>
                </a:lnTo>
                <a:lnTo>
                  <a:pt x="137" y="701"/>
                </a:lnTo>
                <a:lnTo>
                  <a:pt x="135" y="701"/>
                </a:lnTo>
                <a:lnTo>
                  <a:pt x="133" y="699"/>
                </a:lnTo>
                <a:lnTo>
                  <a:pt x="133" y="697"/>
                </a:lnTo>
                <a:lnTo>
                  <a:pt x="131" y="697"/>
                </a:lnTo>
                <a:lnTo>
                  <a:pt x="130" y="695"/>
                </a:lnTo>
                <a:lnTo>
                  <a:pt x="128" y="695"/>
                </a:lnTo>
                <a:lnTo>
                  <a:pt x="126" y="695"/>
                </a:lnTo>
                <a:lnTo>
                  <a:pt x="126" y="694"/>
                </a:lnTo>
                <a:lnTo>
                  <a:pt x="124" y="694"/>
                </a:lnTo>
                <a:lnTo>
                  <a:pt x="124" y="692"/>
                </a:lnTo>
                <a:lnTo>
                  <a:pt x="122" y="692"/>
                </a:lnTo>
                <a:lnTo>
                  <a:pt x="120" y="692"/>
                </a:lnTo>
                <a:lnTo>
                  <a:pt x="120" y="694"/>
                </a:lnTo>
                <a:lnTo>
                  <a:pt x="118" y="694"/>
                </a:lnTo>
                <a:lnTo>
                  <a:pt x="116" y="694"/>
                </a:lnTo>
                <a:lnTo>
                  <a:pt x="115" y="695"/>
                </a:lnTo>
                <a:lnTo>
                  <a:pt x="115" y="694"/>
                </a:lnTo>
                <a:lnTo>
                  <a:pt x="113" y="694"/>
                </a:lnTo>
                <a:lnTo>
                  <a:pt x="113" y="694"/>
                </a:lnTo>
                <a:lnTo>
                  <a:pt x="111" y="694"/>
                </a:lnTo>
                <a:lnTo>
                  <a:pt x="109" y="694"/>
                </a:lnTo>
                <a:lnTo>
                  <a:pt x="107" y="692"/>
                </a:lnTo>
                <a:lnTo>
                  <a:pt x="105" y="692"/>
                </a:lnTo>
                <a:lnTo>
                  <a:pt x="103" y="692"/>
                </a:lnTo>
                <a:lnTo>
                  <a:pt x="103" y="690"/>
                </a:lnTo>
                <a:lnTo>
                  <a:pt x="101" y="690"/>
                </a:lnTo>
                <a:lnTo>
                  <a:pt x="101" y="688"/>
                </a:lnTo>
                <a:lnTo>
                  <a:pt x="100" y="688"/>
                </a:lnTo>
                <a:lnTo>
                  <a:pt x="100" y="690"/>
                </a:lnTo>
                <a:lnTo>
                  <a:pt x="98" y="690"/>
                </a:lnTo>
                <a:lnTo>
                  <a:pt x="98" y="692"/>
                </a:lnTo>
                <a:lnTo>
                  <a:pt x="96" y="692"/>
                </a:lnTo>
                <a:lnTo>
                  <a:pt x="96" y="694"/>
                </a:lnTo>
                <a:lnTo>
                  <a:pt x="96" y="695"/>
                </a:lnTo>
                <a:lnTo>
                  <a:pt x="94" y="695"/>
                </a:lnTo>
                <a:lnTo>
                  <a:pt x="92" y="695"/>
                </a:lnTo>
                <a:lnTo>
                  <a:pt x="90" y="695"/>
                </a:lnTo>
                <a:lnTo>
                  <a:pt x="88" y="695"/>
                </a:lnTo>
                <a:lnTo>
                  <a:pt x="86" y="695"/>
                </a:lnTo>
                <a:lnTo>
                  <a:pt x="86" y="695"/>
                </a:lnTo>
                <a:lnTo>
                  <a:pt x="85" y="694"/>
                </a:lnTo>
                <a:lnTo>
                  <a:pt x="83" y="694"/>
                </a:lnTo>
                <a:lnTo>
                  <a:pt x="81" y="692"/>
                </a:lnTo>
                <a:lnTo>
                  <a:pt x="79" y="692"/>
                </a:lnTo>
                <a:lnTo>
                  <a:pt x="79" y="690"/>
                </a:lnTo>
                <a:lnTo>
                  <a:pt x="77" y="690"/>
                </a:lnTo>
                <a:lnTo>
                  <a:pt x="77" y="688"/>
                </a:lnTo>
                <a:lnTo>
                  <a:pt x="77" y="686"/>
                </a:lnTo>
                <a:lnTo>
                  <a:pt x="77" y="684"/>
                </a:lnTo>
                <a:lnTo>
                  <a:pt x="77" y="682"/>
                </a:lnTo>
                <a:lnTo>
                  <a:pt x="75" y="680"/>
                </a:lnTo>
                <a:lnTo>
                  <a:pt x="75" y="679"/>
                </a:lnTo>
                <a:lnTo>
                  <a:pt x="75" y="677"/>
                </a:lnTo>
                <a:lnTo>
                  <a:pt x="75" y="675"/>
                </a:lnTo>
                <a:lnTo>
                  <a:pt x="73" y="673"/>
                </a:lnTo>
                <a:lnTo>
                  <a:pt x="71" y="673"/>
                </a:lnTo>
                <a:lnTo>
                  <a:pt x="71" y="675"/>
                </a:lnTo>
                <a:lnTo>
                  <a:pt x="71" y="677"/>
                </a:lnTo>
                <a:lnTo>
                  <a:pt x="70" y="677"/>
                </a:lnTo>
                <a:lnTo>
                  <a:pt x="68" y="677"/>
                </a:lnTo>
                <a:lnTo>
                  <a:pt x="66" y="677"/>
                </a:lnTo>
                <a:lnTo>
                  <a:pt x="66" y="677"/>
                </a:lnTo>
                <a:lnTo>
                  <a:pt x="64" y="677"/>
                </a:lnTo>
                <a:lnTo>
                  <a:pt x="64" y="675"/>
                </a:lnTo>
                <a:lnTo>
                  <a:pt x="64" y="673"/>
                </a:lnTo>
                <a:lnTo>
                  <a:pt x="62" y="673"/>
                </a:lnTo>
                <a:lnTo>
                  <a:pt x="62" y="671"/>
                </a:lnTo>
                <a:lnTo>
                  <a:pt x="60" y="671"/>
                </a:lnTo>
                <a:lnTo>
                  <a:pt x="58" y="671"/>
                </a:lnTo>
                <a:lnTo>
                  <a:pt x="56" y="673"/>
                </a:lnTo>
                <a:lnTo>
                  <a:pt x="55" y="675"/>
                </a:lnTo>
                <a:lnTo>
                  <a:pt x="53" y="675"/>
                </a:lnTo>
                <a:lnTo>
                  <a:pt x="51" y="677"/>
                </a:lnTo>
                <a:lnTo>
                  <a:pt x="49" y="677"/>
                </a:lnTo>
                <a:lnTo>
                  <a:pt x="47" y="677"/>
                </a:lnTo>
                <a:lnTo>
                  <a:pt x="45" y="677"/>
                </a:lnTo>
                <a:lnTo>
                  <a:pt x="43" y="677"/>
                </a:lnTo>
                <a:lnTo>
                  <a:pt x="43" y="675"/>
                </a:lnTo>
                <a:lnTo>
                  <a:pt x="45" y="673"/>
                </a:lnTo>
                <a:lnTo>
                  <a:pt x="45" y="671"/>
                </a:lnTo>
                <a:lnTo>
                  <a:pt x="45" y="669"/>
                </a:lnTo>
                <a:lnTo>
                  <a:pt x="45" y="667"/>
                </a:lnTo>
                <a:lnTo>
                  <a:pt x="45" y="665"/>
                </a:lnTo>
                <a:lnTo>
                  <a:pt x="43" y="664"/>
                </a:lnTo>
                <a:lnTo>
                  <a:pt x="43" y="662"/>
                </a:lnTo>
                <a:lnTo>
                  <a:pt x="41" y="662"/>
                </a:lnTo>
                <a:lnTo>
                  <a:pt x="40" y="660"/>
                </a:lnTo>
                <a:lnTo>
                  <a:pt x="38" y="658"/>
                </a:lnTo>
                <a:lnTo>
                  <a:pt x="38" y="656"/>
                </a:lnTo>
                <a:lnTo>
                  <a:pt x="38" y="654"/>
                </a:lnTo>
                <a:lnTo>
                  <a:pt x="40" y="654"/>
                </a:lnTo>
                <a:lnTo>
                  <a:pt x="41" y="652"/>
                </a:lnTo>
                <a:lnTo>
                  <a:pt x="43" y="652"/>
                </a:lnTo>
                <a:lnTo>
                  <a:pt x="43" y="650"/>
                </a:lnTo>
                <a:lnTo>
                  <a:pt x="45" y="650"/>
                </a:lnTo>
                <a:lnTo>
                  <a:pt x="43" y="650"/>
                </a:lnTo>
                <a:lnTo>
                  <a:pt x="41" y="650"/>
                </a:lnTo>
                <a:lnTo>
                  <a:pt x="40" y="650"/>
                </a:lnTo>
                <a:lnTo>
                  <a:pt x="38" y="649"/>
                </a:lnTo>
                <a:lnTo>
                  <a:pt x="36" y="649"/>
                </a:lnTo>
                <a:lnTo>
                  <a:pt x="36" y="647"/>
                </a:lnTo>
                <a:lnTo>
                  <a:pt x="36" y="645"/>
                </a:lnTo>
                <a:lnTo>
                  <a:pt x="38" y="645"/>
                </a:lnTo>
                <a:lnTo>
                  <a:pt x="38" y="643"/>
                </a:lnTo>
                <a:lnTo>
                  <a:pt x="38" y="641"/>
                </a:lnTo>
                <a:lnTo>
                  <a:pt x="38" y="639"/>
                </a:lnTo>
                <a:lnTo>
                  <a:pt x="38" y="637"/>
                </a:lnTo>
                <a:lnTo>
                  <a:pt x="36" y="637"/>
                </a:lnTo>
                <a:lnTo>
                  <a:pt x="34" y="637"/>
                </a:lnTo>
                <a:lnTo>
                  <a:pt x="32" y="637"/>
                </a:lnTo>
                <a:lnTo>
                  <a:pt x="30" y="637"/>
                </a:lnTo>
                <a:lnTo>
                  <a:pt x="30" y="635"/>
                </a:lnTo>
                <a:lnTo>
                  <a:pt x="28" y="635"/>
                </a:lnTo>
                <a:lnTo>
                  <a:pt x="28" y="634"/>
                </a:lnTo>
                <a:lnTo>
                  <a:pt x="26" y="632"/>
                </a:lnTo>
                <a:lnTo>
                  <a:pt x="26" y="630"/>
                </a:lnTo>
                <a:lnTo>
                  <a:pt x="24" y="628"/>
                </a:lnTo>
                <a:lnTo>
                  <a:pt x="23" y="628"/>
                </a:lnTo>
                <a:lnTo>
                  <a:pt x="23" y="626"/>
                </a:lnTo>
                <a:lnTo>
                  <a:pt x="21" y="626"/>
                </a:lnTo>
                <a:lnTo>
                  <a:pt x="19" y="626"/>
                </a:lnTo>
                <a:lnTo>
                  <a:pt x="19" y="624"/>
                </a:lnTo>
                <a:lnTo>
                  <a:pt x="17" y="622"/>
                </a:lnTo>
                <a:lnTo>
                  <a:pt x="15" y="622"/>
                </a:lnTo>
                <a:lnTo>
                  <a:pt x="15" y="620"/>
                </a:lnTo>
                <a:lnTo>
                  <a:pt x="13" y="620"/>
                </a:lnTo>
                <a:lnTo>
                  <a:pt x="11" y="620"/>
                </a:lnTo>
                <a:lnTo>
                  <a:pt x="11" y="619"/>
                </a:lnTo>
                <a:lnTo>
                  <a:pt x="9" y="619"/>
                </a:lnTo>
                <a:lnTo>
                  <a:pt x="9" y="617"/>
                </a:lnTo>
                <a:lnTo>
                  <a:pt x="8" y="617"/>
                </a:lnTo>
                <a:lnTo>
                  <a:pt x="6" y="615"/>
                </a:lnTo>
                <a:lnTo>
                  <a:pt x="4" y="613"/>
                </a:lnTo>
                <a:lnTo>
                  <a:pt x="4" y="611"/>
                </a:lnTo>
                <a:lnTo>
                  <a:pt x="4" y="609"/>
                </a:lnTo>
                <a:lnTo>
                  <a:pt x="2" y="607"/>
                </a:lnTo>
                <a:lnTo>
                  <a:pt x="0" y="605"/>
                </a:lnTo>
                <a:lnTo>
                  <a:pt x="2" y="605"/>
                </a:lnTo>
                <a:lnTo>
                  <a:pt x="2" y="604"/>
                </a:lnTo>
                <a:lnTo>
                  <a:pt x="4" y="604"/>
                </a:lnTo>
                <a:lnTo>
                  <a:pt x="4" y="602"/>
                </a:lnTo>
                <a:lnTo>
                  <a:pt x="6" y="602"/>
                </a:lnTo>
                <a:lnTo>
                  <a:pt x="6" y="600"/>
                </a:lnTo>
                <a:lnTo>
                  <a:pt x="6" y="598"/>
                </a:lnTo>
                <a:lnTo>
                  <a:pt x="8" y="598"/>
                </a:lnTo>
                <a:lnTo>
                  <a:pt x="9" y="596"/>
                </a:lnTo>
                <a:lnTo>
                  <a:pt x="11" y="596"/>
                </a:lnTo>
                <a:lnTo>
                  <a:pt x="13" y="594"/>
                </a:lnTo>
                <a:lnTo>
                  <a:pt x="13" y="592"/>
                </a:lnTo>
                <a:lnTo>
                  <a:pt x="13" y="590"/>
                </a:lnTo>
                <a:lnTo>
                  <a:pt x="13" y="587"/>
                </a:lnTo>
                <a:lnTo>
                  <a:pt x="15" y="587"/>
                </a:lnTo>
                <a:lnTo>
                  <a:pt x="17" y="587"/>
                </a:lnTo>
                <a:lnTo>
                  <a:pt x="19" y="587"/>
                </a:lnTo>
                <a:lnTo>
                  <a:pt x="19" y="585"/>
                </a:lnTo>
                <a:lnTo>
                  <a:pt x="19" y="585"/>
                </a:lnTo>
                <a:lnTo>
                  <a:pt x="21" y="585"/>
                </a:lnTo>
                <a:lnTo>
                  <a:pt x="23" y="585"/>
                </a:lnTo>
                <a:lnTo>
                  <a:pt x="24" y="585"/>
                </a:lnTo>
                <a:lnTo>
                  <a:pt x="24" y="583"/>
                </a:lnTo>
                <a:lnTo>
                  <a:pt x="26" y="583"/>
                </a:lnTo>
                <a:lnTo>
                  <a:pt x="28" y="581"/>
                </a:lnTo>
                <a:lnTo>
                  <a:pt x="30" y="581"/>
                </a:lnTo>
                <a:lnTo>
                  <a:pt x="32" y="581"/>
                </a:lnTo>
                <a:lnTo>
                  <a:pt x="34" y="579"/>
                </a:lnTo>
                <a:lnTo>
                  <a:pt x="36" y="577"/>
                </a:lnTo>
                <a:lnTo>
                  <a:pt x="38" y="577"/>
                </a:lnTo>
                <a:lnTo>
                  <a:pt x="40" y="577"/>
                </a:lnTo>
                <a:lnTo>
                  <a:pt x="41" y="575"/>
                </a:lnTo>
                <a:lnTo>
                  <a:pt x="43" y="575"/>
                </a:lnTo>
                <a:lnTo>
                  <a:pt x="45" y="575"/>
                </a:lnTo>
                <a:lnTo>
                  <a:pt x="45" y="574"/>
                </a:lnTo>
                <a:lnTo>
                  <a:pt x="47" y="574"/>
                </a:lnTo>
                <a:lnTo>
                  <a:pt x="49" y="574"/>
                </a:lnTo>
                <a:lnTo>
                  <a:pt x="51" y="574"/>
                </a:lnTo>
                <a:lnTo>
                  <a:pt x="53" y="574"/>
                </a:lnTo>
                <a:lnTo>
                  <a:pt x="55" y="574"/>
                </a:lnTo>
                <a:lnTo>
                  <a:pt x="56" y="574"/>
                </a:lnTo>
                <a:lnTo>
                  <a:pt x="58" y="574"/>
                </a:lnTo>
                <a:lnTo>
                  <a:pt x="60" y="574"/>
                </a:lnTo>
                <a:lnTo>
                  <a:pt x="60" y="572"/>
                </a:lnTo>
                <a:lnTo>
                  <a:pt x="62" y="572"/>
                </a:lnTo>
                <a:lnTo>
                  <a:pt x="64" y="572"/>
                </a:lnTo>
                <a:lnTo>
                  <a:pt x="66" y="572"/>
                </a:lnTo>
                <a:lnTo>
                  <a:pt x="66" y="572"/>
                </a:lnTo>
                <a:lnTo>
                  <a:pt x="66" y="570"/>
                </a:lnTo>
                <a:lnTo>
                  <a:pt x="68" y="570"/>
                </a:lnTo>
                <a:lnTo>
                  <a:pt x="70" y="570"/>
                </a:lnTo>
                <a:lnTo>
                  <a:pt x="70" y="568"/>
                </a:lnTo>
                <a:lnTo>
                  <a:pt x="70" y="566"/>
                </a:lnTo>
                <a:lnTo>
                  <a:pt x="70" y="564"/>
                </a:lnTo>
                <a:lnTo>
                  <a:pt x="70" y="562"/>
                </a:lnTo>
                <a:lnTo>
                  <a:pt x="70" y="560"/>
                </a:lnTo>
                <a:lnTo>
                  <a:pt x="70" y="560"/>
                </a:lnTo>
                <a:lnTo>
                  <a:pt x="70" y="559"/>
                </a:lnTo>
                <a:lnTo>
                  <a:pt x="68" y="557"/>
                </a:lnTo>
                <a:lnTo>
                  <a:pt x="68" y="555"/>
                </a:lnTo>
                <a:lnTo>
                  <a:pt x="66" y="553"/>
                </a:lnTo>
                <a:lnTo>
                  <a:pt x="66" y="551"/>
                </a:lnTo>
                <a:lnTo>
                  <a:pt x="66" y="549"/>
                </a:lnTo>
                <a:lnTo>
                  <a:pt x="66" y="547"/>
                </a:lnTo>
                <a:lnTo>
                  <a:pt x="66" y="547"/>
                </a:lnTo>
                <a:lnTo>
                  <a:pt x="66" y="545"/>
                </a:lnTo>
                <a:lnTo>
                  <a:pt x="66" y="544"/>
                </a:lnTo>
                <a:lnTo>
                  <a:pt x="66" y="542"/>
                </a:lnTo>
                <a:lnTo>
                  <a:pt x="66" y="540"/>
                </a:lnTo>
                <a:lnTo>
                  <a:pt x="66" y="538"/>
                </a:lnTo>
                <a:lnTo>
                  <a:pt x="64" y="536"/>
                </a:lnTo>
                <a:lnTo>
                  <a:pt x="64" y="534"/>
                </a:lnTo>
                <a:lnTo>
                  <a:pt x="64" y="532"/>
                </a:lnTo>
                <a:lnTo>
                  <a:pt x="64" y="530"/>
                </a:lnTo>
                <a:lnTo>
                  <a:pt x="64" y="529"/>
                </a:lnTo>
                <a:lnTo>
                  <a:pt x="62" y="527"/>
                </a:lnTo>
                <a:lnTo>
                  <a:pt x="62" y="525"/>
                </a:lnTo>
                <a:lnTo>
                  <a:pt x="62" y="523"/>
                </a:lnTo>
                <a:lnTo>
                  <a:pt x="62" y="521"/>
                </a:lnTo>
                <a:lnTo>
                  <a:pt x="62" y="519"/>
                </a:lnTo>
                <a:lnTo>
                  <a:pt x="60" y="517"/>
                </a:lnTo>
                <a:lnTo>
                  <a:pt x="60" y="515"/>
                </a:lnTo>
                <a:lnTo>
                  <a:pt x="60" y="515"/>
                </a:lnTo>
                <a:lnTo>
                  <a:pt x="60" y="514"/>
                </a:lnTo>
                <a:lnTo>
                  <a:pt x="60" y="512"/>
                </a:lnTo>
                <a:lnTo>
                  <a:pt x="58" y="512"/>
                </a:lnTo>
                <a:lnTo>
                  <a:pt x="58" y="510"/>
                </a:lnTo>
                <a:lnTo>
                  <a:pt x="58" y="508"/>
                </a:lnTo>
                <a:lnTo>
                  <a:pt x="58" y="506"/>
                </a:lnTo>
                <a:lnTo>
                  <a:pt x="58" y="504"/>
                </a:lnTo>
                <a:lnTo>
                  <a:pt x="56" y="502"/>
                </a:lnTo>
                <a:lnTo>
                  <a:pt x="56" y="500"/>
                </a:lnTo>
                <a:lnTo>
                  <a:pt x="56" y="499"/>
                </a:lnTo>
                <a:lnTo>
                  <a:pt x="56" y="497"/>
                </a:lnTo>
                <a:lnTo>
                  <a:pt x="55" y="495"/>
                </a:lnTo>
                <a:lnTo>
                  <a:pt x="55" y="493"/>
                </a:lnTo>
                <a:lnTo>
                  <a:pt x="55" y="491"/>
                </a:lnTo>
                <a:lnTo>
                  <a:pt x="55" y="489"/>
                </a:lnTo>
                <a:lnTo>
                  <a:pt x="55" y="487"/>
                </a:lnTo>
                <a:lnTo>
                  <a:pt x="55" y="485"/>
                </a:lnTo>
                <a:lnTo>
                  <a:pt x="55" y="484"/>
                </a:lnTo>
                <a:lnTo>
                  <a:pt x="55" y="482"/>
                </a:lnTo>
                <a:lnTo>
                  <a:pt x="55" y="480"/>
                </a:lnTo>
                <a:lnTo>
                  <a:pt x="56" y="478"/>
                </a:lnTo>
                <a:lnTo>
                  <a:pt x="56" y="476"/>
                </a:lnTo>
                <a:lnTo>
                  <a:pt x="58" y="474"/>
                </a:lnTo>
                <a:lnTo>
                  <a:pt x="58" y="472"/>
                </a:lnTo>
                <a:lnTo>
                  <a:pt x="58" y="472"/>
                </a:lnTo>
                <a:lnTo>
                  <a:pt x="58" y="470"/>
                </a:lnTo>
                <a:lnTo>
                  <a:pt x="58" y="469"/>
                </a:lnTo>
                <a:lnTo>
                  <a:pt x="56" y="467"/>
                </a:lnTo>
                <a:lnTo>
                  <a:pt x="58" y="465"/>
                </a:lnTo>
                <a:lnTo>
                  <a:pt x="58" y="463"/>
                </a:lnTo>
                <a:lnTo>
                  <a:pt x="58" y="461"/>
                </a:lnTo>
                <a:lnTo>
                  <a:pt x="58" y="459"/>
                </a:lnTo>
                <a:lnTo>
                  <a:pt x="60" y="457"/>
                </a:lnTo>
                <a:lnTo>
                  <a:pt x="60" y="455"/>
                </a:lnTo>
                <a:lnTo>
                  <a:pt x="60" y="453"/>
                </a:lnTo>
                <a:lnTo>
                  <a:pt x="62" y="452"/>
                </a:lnTo>
                <a:lnTo>
                  <a:pt x="64" y="450"/>
                </a:lnTo>
                <a:lnTo>
                  <a:pt x="64" y="448"/>
                </a:lnTo>
                <a:lnTo>
                  <a:pt x="66" y="446"/>
                </a:lnTo>
                <a:lnTo>
                  <a:pt x="66" y="444"/>
                </a:lnTo>
                <a:lnTo>
                  <a:pt x="66" y="444"/>
                </a:lnTo>
                <a:lnTo>
                  <a:pt x="66" y="442"/>
                </a:lnTo>
                <a:lnTo>
                  <a:pt x="66" y="440"/>
                </a:lnTo>
                <a:lnTo>
                  <a:pt x="66" y="438"/>
                </a:lnTo>
                <a:lnTo>
                  <a:pt x="68" y="438"/>
                </a:lnTo>
                <a:lnTo>
                  <a:pt x="68" y="437"/>
                </a:lnTo>
                <a:lnTo>
                  <a:pt x="68" y="435"/>
                </a:lnTo>
                <a:lnTo>
                  <a:pt x="68" y="433"/>
                </a:lnTo>
                <a:lnTo>
                  <a:pt x="70" y="433"/>
                </a:lnTo>
                <a:lnTo>
                  <a:pt x="70" y="431"/>
                </a:lnTo>
                <a:lnTo>
                  <a:pt x="70" y="429"/>
                </a:lnTo>
                <a:lnTo>
                  <a:pt x="70" y="427"/>
                </a:lnTo>
                <a:lnTo>
                  <a:pt x="70" y="427"/>
                </a:lnTo>
                <a:lnTo>
                  <a:pt x="70" y="425"/>
                </a:lnTo>
                <a:lnTo>
                  <a:pt x="71" y="425"/>
                </a:lnTo>
                <a:lnTo>
                  <a:pt x="71" y="423"/>
                </a:lnTo>
                <a:lnTo>
                  <a:pt x="71" y="422"/>
                </a:lnTo>
                <a:lnTo>
                  <a:pt x="73" y="422"/>
                </a:lnTo>
                <a:lnTo>
                  <a:pt x="73" y="420"/>
                </a:lnTo>
                <a:lnTo>
                  <a:pt x="73" y="418"/>
                </a:lnTo>
                <a:lnTo>
                  <a:pt x="75" y="418"/>
                </a:lnTo>
                <a:lnTo>
                  <a:pt x="75" y="416"/>
                </a:lnTo>
                <a:lnTo>
                  <a:pt x="77" y="414"/>
                </a:lnTo>
                <a:lnTo>
                  <a:pt x="77" y="412"/>
                </a:lnTo>
                <a:lnTo>
                  <a:pt x="79" y="412"/>
                </a:lnTo>
                <a:lnTo>
                  <a:pt x="79" y="410"/>
                </a:lnTo>
                <a:lnTo>
                  <a:pt x="79" y="408"/>
                </a:lnTo>
                <a:lnTo>
                  <a:pt x="77" y="407"/>
                </a:lnTo>
                <a:lnTo>
                  <a:pt x="77" y="405"/>
                </a:lnTo>
                <a:lnTo>
                  <a:pt x="75" y="403"/>
                </a:lnTo>
                <a:lnTo>
                  <a:pt x="75" y="401"/>
                </a:lnTo>
                <a:lnTo>
                  <a:pt x="73" y="399"/>
                </a:lnTo>
                <a:lnTo>
                  <a:pt x="73" y="397"/>
                </a:lnTo>
                <a:lnTo>
                  <a:pt x="71" y="397"/>
                </a:lnTo>
                <a:lnTo>
                  <a:pt x="71" y="395"/>
                </a:lnTo>
                <a:lnTo>
                  <a:pt x="70" y="393"/>
                </a:lnTo>
                <a:lnTo>
                  <a:pt x="68" y="392"/>
                </a:lnTo>
                <a:lnTo>
                  <a:pt x="68" y="390"/>
                </a:lnTo>
                <a:lnTo>
                  <a:pt x="66" y="390"/>
                </a:lnTo>
                <a:lnTo>
                  <a:pt x="66" y="388"/>
                </a:lnTo>
                <a:lnTo>
                  <a:pt x="66" y="386"/>
                </a:lnTo>
                <a:lnTo>
                  <a:pt x="68" y="386"/>
                </a:lnTo>
                <a:lnTo>
                  <a:pt x="70" y="386"/>
                </a:lnTo>
                <a:lnTo>
                  <a:pt x="71" y="384"/>
                </a:lnTo>
                <a:lnTo>
                  <a:pt x="73" y="384"/>
                </a:lnTo>
                <a:lnTo>
                  <a:pt x="75" y="384"/>
                </a:lnTo>
                <a:lnTo>
                  <a:pt x="77" y="382"/>
                </a:lnTo>
                <a:lnTo>
                  <a:pt x="79" y="382"/>
                </a:lnTo>
                <a:lnTo>
                  <a:pt x="81" y="382"/>
                </a:lnTo>
                <a:lnTo>
                  <a:pt x="81" y="380"/>
                </a:lnTo>
                <a:lnTo>
                  <a:pt x="83" y="380"/>
                </a:lnTo>
                <a:lnTo>
                  <a:pt x="83" y="378"/>
                </a:lnTo>
                <a:lnTo>
                  <a:pt x="85" y="378"/>
                </a:lnTo>
                <a:lnTo>
                  <a:pt x="86" y="380"/>
                </a:lnTo>
                <a:lnTo>
                  <a:pt x="88" y="380"/>
                </a:lnTo>
                <a:lnTo>
                  <a:pt x="90" y="380"/>
                </a:lnTo>
                <a:lnTo>
                  <a:pt x="92" y="380"/>
                </a:lnTo>
                <a:lnTo>
                  <a:pt x="94" y="378"/>
                </a:lnTo>
                <a:lnTo>
                  <a:pt x="96" y="377"/>
                </a:lnTo>
                <a:lnTo>
                  <a:pt x="98" y="377"/>
                </a:lnTo>
                <a:lnTo>
                  <a:pt x="100" y="375"/>
                </a:lnTo>
                <a:lnTo>
                  <a:pt x="101" y="375"/>
                </a:lnTo>
                <a:lnTo>
                  <a:pt x="103" y="373"/>
                </a:lnTo>
                <a:lnTo>
                  <a:pt x="103" y="371"/>
                </a:lnTo>
                <a:lnTo>
                  <a:pt x="103" y="369"/>
                </a:lnTo>
                <a:lnTo>
                  <a:pt x="103" y="367"/>
                </a:lnTo>
                <a:lnTo>
                  <a:pt x="105" y="365"/>
                </a:lnTo>
                <a:lnTo>
                  <a:pt x="105" y="363"/>
                </a:lnTo>
                <a:lnTo>
                  <a:pt x="107" y="362"/>
                </a:lnTo>
                <a:lnTo>
                  <a:pt x="109" y="360"/>
                </a:lnTo>
                <a:lnTo>
                  <a:pt x="111" y="360"/>
                </a:lnTo>
                <a:lnTo>
                  <a:pt x="111" y="358"/>
                </a:lnTo>
                <a:lnTo>
                  <a:pt x="113" y="356"/>
                </a:lnTo>
                <a:lnTo>
                  <a:pt x="113" y="354"/>
                </a:lnTo>
                <a:lnTo>
                  <a:pt x="113" y="352"/>
                </a:lnTo>
                <a:lnTo>
                  <a:pt x="115" y="352"/>
                </a:lnTo>
                <a:lnTo>
                  <a:pt x="115" y="350"/>
                </a:lnTo>
                <a:lnTo>
                  <a:pt x="116" y="350"/>
                </a:lnTo>
                <a:lnTo>
                  <a:pt x="116" y="348"/>
                </a:lnTo>
                <a:lnTo>
                  <a:pt x="118" y="347"/>
                </a:lnTo>
                <a:lnTo>
                  <a:pt x="118" y="345"/>
                </a:lnTo>
                <a:lnTo>
                  <a:pt x="120" y="343"/>
                </a:lnTo>
                <a:lnTo>
                  <a:pt x="120" y="341"/>
                </a:lnTo>
                <a:lnTo>
                  <a:pt x="122" y="339"/>
                </a:lnTo>
                <a:lnTo>
                  <a:pt x="124" y="337"/>
                </a:lnTo>
                <a:lnTo>
                  <a:pt x="124" y="337"/>
                </a:lnTo>
                <a:lnTo>
                  <a:pt x="126" y="337"/>
                </a:lnTo>
                <a:lnTo>
                  <a:pt x="128" y="337"/>
                </a:lnTo>
                <a:lnTo>
                  <a:pt x="130" y="337"/>
                </a:lnTo>
                <a:lnTo>
                  <a:pt x="131" y="337"/>
                </a:lnTo>
                <a:lnTo>
                  <a:pt x="131" y="335"/>
                </a:lnTo>
                <a:lnTo>
                  <a:pt x="131" y="333"/>
                </a:lnTo>
                <a:lnTo>
                  <a:pt x="130" y="332"/>
                </a:lnTo>
                <a:lnTo>
                  <a:pt x="130" y="330"/>
                </a:lnTo>
                <a:lnTo>
                  <a:pt x="130" y="328"/>
                </a:lnTo>
                <a:lnTo>
                  <a:pt x="131" y="328"/>
                </a:lnTo>
                <a:lnTo>
                  <a:pt x="131" y="326"/>
                </a:lnTo>
                <a:lnTo>
                  <a:pt x="131" y="324"/>
                </a:lnTo>
                <a:lnTo>
                  <a:pt x="133" y="322"/>
                </a:lnTo>
                <a:lnTo>
                  <a:pt x="131" y="320"/>
                </a:lnTo>
                <a:lnTo>
                  <a:pt x="130" y="320"/>
                </a:lnTo>
                <a:lnTo>
                  <a:pt x="130" y="318"/>
                </a:lnTo>
                <a:lnTo>
                  <a:pt x="130" y="317"/>
                </a:lnTo>
                <a:lnTo>
                  <a:pt x="130" y="315"/>
                </a:lnTo>
                <a:lnTo>
                  <a:pt x="130" y="313"/>
                </a:lnTo>
                <a:lnTo>
                  <a:pt x="128" y="313"/>
                </a:lnTo>
                <a:lnTo>
                  <a:pt x="128" y="311"/>
                </a:lnTo>
                <a:lnTo>
                  <a:pt x="130" y="309"/>
                </a:lnTo>
                <a:lnTo>
                  <a:pt x="128" y="309"/>
                </a:lnTo>
                <a:lnTo>
                  <a:pt x="126" y="307"/>
                </a:lnTo>
                <a:lnTo>
                  <a:pt x="126" y="305"/>
                </a:lnTo>
                <a:lnTo>
                  <a:pt x="128" y="305"/>
                </a:lnTo>
                <a:lnTo>
                  <a:pt x="128" y="303"/>
                </a:lnTo>
                <a:lnTo>
                  <a:pt x="130" y="303"/>
                </a:lnTo>
                <a:lnTo>
                  <a:pt x="130" y="302"/>
                </a:lnTo>
                <a:lnTo>
                  <a:pt x="131" y="302"/>
                </a:lnTo>
                <a:lnTo>
                  <a:pt x="131" y="300"/>
                </a:lnTo>
                <a:lnTo>
                  <a:pt x="133" y="298"/>
                </a:lnTo>
                <a:lnTo>
                  <a:pt x="133" y="296"/>
                </a:lnTo>
                <a:lnTo>
                  <a:pt x="135" y="296"/>
                </a:lnTo>
                <a:lnTo>
                  <a:pt x="137" y="296"/>
                </a:lnTo>
                <a:lnTo>
                  <a:pt x="139" y="296"/>
                </a:lnTo>
                <a:lnTo>
                  <a:pt x="141" y="296"/>
                </a:lnTo>
                <a:lnTo>
                  <a:pt x="141" y="298"/>
                </a:lnTo>
                <a:lnTo>
                  <a:pt x="143" y="298"/>
                </a:lnTo>
                <a:lnTo>
                  <a:pt x="145" y="298"/>
                </a:lnTo>
                <a:lnTo>
                  <a:pt x="146" y="296"/>
                </a:lnTo>
                <a:lnTo>
                  <a:pt x="148" y="296"/>
                </a:lnTo>
                <a:lnTo>
                  <a:pt x="150" y="294"/>
                </a:lnTo>
                <a:lnTo>
                  <a:pt x="152" y="294"/>
                </a:lnTo>
                <a:lnTo>
                  <a:pt x="152" y="292"/>
                </a:lnTo>
                <a:lnTo>
                  <a:pt x="154" y="292"/>
                </a:lnTo>
                <a:lnTo>
                  <a:pt x="156" y="292"/>
                </a:lnTo>
                <a:lnTo>
                  <a:pt x="156" y="290"/>
                </a:lnTo>
                <a:lnTo>
                  <a:pt x="156" y="288"/>
                </a:lnTo>
                <a:lnTo>
                  <a:pt x="156" y="287"/>
                </a:lnTo>
                <a:lnTo>
                  <a:pt x="158" y="287"/>
                </a:lnTo>
                <a:lnTo>
                  <a:pt x="158" y="285"/>
                </a:lnTo>
                <a:lnTo>
                  <a:pt x="160" y="285"/>
                </a:lnTo>
                <a:lnTo>
                  <a:pt x="160" y="283"/>
                </a:lnTo>
                <a:lnTo>
                  <a:pt x="161" y="281"/>
                </a:lnTo>
                <a:lnTo>
                  <a:pt x="161" y="279"/>
                </a:lnTo>
                <a:lnTo>
                  <a:pt x="161" y="277"/>
                </a:lnTo>
                <a:lnTo>
                  <a:pt x="161" y="275"/>
                </a:lnTo>
                <a:lnTo>
                  <a:pt x="161" y="273"/>
                </a:lnTo>
                <a:lnTo>
                  <a:pt x="163" y="273"/>
                </a:lnTo>
                <a:lnTo>
                  <a:pt x="163" y="272"/>
                </a:lnTo>
                <a:lnTo>
                  <a:pt x="163" y="270"/>
                </a:lnTo>
                <a:lnTo>
                  <a:pt x="163" y="268"/>
                </a:lnTo>
                <a:lnTo>
                  <a:pt x="163" y="266"/>
                </a:lnTo>
                <a:lnTo>
                  <a:pt x="161" y="264"/>
                </a:lnTo>
                <a:lnTo>
                  <a:pt x="161" y="262"/>
                </a:lnTo>
                <a:lnTo>
                  <a:pt x="161" y="260"/>
                </a:lnTo>
                <a:lnTo>
                  <a:pt x="163" y="258"/>
                </a:lnTo>
                <a:lnTo>
                  <a:pt x="163" y="257"/>
                </a:lnTo>
                <a:lnTo>
                  <a:pt x="163" y="255"/>
                </a:lnTo>
                <a:lnTo>
                  <a:pt x="161" y="255"/>
                </a:lnTo>
                <a:lnTo>
                  <a:pt x="161" y="253"/>
                </a:lnTo>
                <a:lnTo>
                  <a:pt x="161" y="251"/>
                </a:lnTo>
                <a:lnTo>
                  <a:pt x="160" y="249"/>
                </a:lnTo>
                <a:lnTo>
                  <a:pt x="160" y="247"/>
                </a:lnTo>
                <a:lnTo>
                  <a:pt x="160" y="247"/>
                </a:lnTo>
                <a:lnTo>
                  <a:pt x="160" y="245"/>
                </a:lnTo>
                <a:lnTo>
                  <a:pt x="161" y="243"/>
                </a:lnTo>
                <a:lnTo>
                  <a:pt x="160" y="242"/>
                </a:lnTo>
                <a:lnTo>
                  <a:pt x="158" y="242"/>
                </a:lnTo>
                <a:lnTo>
                  <a:pt x="160" y="240"/>
                </a:lnTo>
                <a:lnTo>
                  <a:pt x="158" y="238"/>
                </a:lnTo>
                <a:lnTo>
                  <a:pt x="158" y="236"/>
                </a:lnTo>
                <a:lnTo>
                  <a:pt x="156" y="234"/>
                </a:lnTo>
                <a:lnTo>
                  <a:pt x="154" y="232"/>
                </a:lnTo>
                <a:lnTo>
                  <a:pt x="154" y="230"/>
                </a:lnTo>
                <a:lnTo>
                  <a:pt x="154" y="228"/>
                </a:lnTo>
                <a:lnTo>
                  <a:pt x="154" y="227"/>
                </a:lnTo>
                <a:lnTo>
                  <a:pt x="154" y="225"/>
                </a:lnTo>
                <a:lnTo>
                  <a:pt x="154" y="223"/>
                </a:lnTo>
                <a:lnTo>
                  <a:pt x="154" y="221"/>
                </a:lnTo>
                <a:lnTo>
                  <a:pt x="152" y="219"/>
                </a:lnTo>
                <a:lnTo>
                  <a:pt x="152" y="217"/>
                </a:lnTo>
                <a:lnTo>
                  <a:pt x="154" y="215"/>
                </a:lnTo>
                <a:lnTo>
                  <a:pt x="154" y="213"/>
                </a:lnTo>
                <a:lnTo>
                  <a:pt x="156" y="212"/>
                </a:lnTo>
                <a:lnTo>
                  <a:pt x="156" y="210"/>
                </a:lnTo>
                <a:lnTo>
                  <a:pt x="156" y="208"/>
                </a:lnTo>
                <a:lnTo>
                  <a:pt x="156" y="206"/>
                </a:lnTo>
                <a:lnTo>
                  <a:pt x="156" y="204"/>
                </a:lnTo>
                <a:lnTo>
                  <a:pt x="154" y="204"/>
                </a:lnTo>
                <a:lnTo>
                  <a:pt x="154" y="204"/>
                </a:lnTo>
                <a:lnTo>
                  <a:pt x="152" y="204"/>
                </a:lnTo>
                <a:lnTo>
                  <a:pt x="150" y="204"/>
                </a:lnTo>
                <a:lnTo>
                  <a:pt x="148" y="204"/>
                </a:lnTo>
                <a:lnTo>
                  <a:pt x="148" y="204"/>
                </a:lnTo>
                <a:lnTo>
                  <a:pt x="146" y="204"/>
                </a:lnTo>
                <a:lnTo>
                  <a:pt x="146" y="206"/>
                </a:lnTo>
                <a:lnTo>
                  <a:pt x="145" y="206"/>
                </a:lnTo>
                <a:lnTo>
                  <a:pt x="145" y="208"/>
                </a:lnTo>
                <a:lnTo>
                  <a:pt x="143" y="208"/>
                </a:lnTo>
                <a:lnTo>
                  <a:pt x="141" y="206"/>
                </a:lnTo>
                <a:lnTo>
                  <a:pt x="141" y="204"/>
                </a:lnTo>
                <a:lnTo>
                  <a:pt x="141" y="204"/>
                </a:lnTo>
                <a:lnTo>
                  <a:pt x="139" y="204"/>
                </a:lnTo>
                <a:lnTo>
                  <a:pt x="139" y="202"/>
                </a:lnTo>
                <a:lnTo>
                  <a:pt x="139" y="200"/>
                </a:lnTo>
                <a:lnTo>
                  <a:pt x="139" y="198"/>
                </a:lnTo>
                <a:lnTo>
                  <a:pt x="139" y="197"/>
                </a:lnTo>
                <a:lnTo>
                  <a:pt x="141" y="195"/>
                </a:lnTo>
                <a:lnTo>
                  <a:pt x="139" y="193"/>
                </a:lnTo>
                <a:lnTo>
                  <a:pt x="139" y="191"/>
                </a:lnTo>
                <a:lnTo>
                  <a:pt x="139" y="189"/>
                </a:lnTo>
                <a:lnTo>
                  <a:pt x="139" y="187"/>
                </a:lnTo>
                <a:lnTo>
                  <a:pt x="139" y="185"/>
                </a:lnTo>
                <a:lnTo>
                  <a:pt x="139" y="183"/>
                </a:lnTo>
                <a:lnTo>
                  <a:pt x="139" y="182"/>
                </a:lnTo>
                <a:lnTo>
                  <a:pt x="139" y="180"/>
                </a:lnTo>
                <a:lnTo>
                  <a:pt x="139" y="180"/>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121"/>
          <p:cNvSpPr>
            <a:spLocks/>
          </p:cNvSpPr>
          <p:nvPr/>
        </p:nvSpPr>
        <p:spPr bwMode="auto">
          <a:xfrm>
            <a:off x="2238778" y="3887788"/>
            <a:ext cx="1316037" cy="1208088"/>
          </a:xfrm>
          <a:custGeom>
            <a:avLst/>
            <a:gdLst>
              <a:gd name="T0" fmla="*/ 804 w 829"/>
              <a:gd name="T1" fmla="*/ 463 h 761"/>
              <a:gd name="T2" fmla="*/ 787 w 829"/>
              <a:gd name="T3" fmla="*/ 484 h 761"/>
              <a:gd name="T4" fmla="*/ 757 w 829"/>
              <a:gd name="T5" fmla="*/ 487 h 761"/>
              <a:gd name="T6" fmla="*/ 748 w 829"/>
              <a:gd name="T7" fmla="*/ 500 h 761"/>
              <a:gd name="T8" fmla="*/ 744 w 829"/>
              <a:gd name="T9" fmla="*/ 523 h 761"/>
              <a:gd name="T10" fmla="*/ 750 w 829"/>
              <a:gd name="T11" fmla="*/ 545 h 761"/>
              <a:gd name="T12" fmla="*/ 754 w 829"/>
              <a:gd name="T13" fmla="*/ 564 h 761"/>
              <a:gd name="T14" fmla="*/ 746 w 829"/>
              <a:gd name="T15" fmla="*/ 585 h 761"/>
              <a:gd name="T16" fmla="*/ 727 w 829"/>
              <a:gd name="T17" fmla="*/ 604 h 761"/>
              <a:gd name="T18" fmla="*/ 707 w 829"/>
              <a:gd name="T19" fmla="*/ 624 h 761"/>
              <a:gd name="T20" fmla="*/ 660 w 829"/>
              <a:gd name="T21" fmla="*/ 643 h 761"/>
              <a:gd name="T22" fmla="*/ 660 w 829"/>
              <a:gd name="T23" fmla="*/ 665 h 761"/>
              <a:gd name="T24" fmla="*/ 673 w 829"/>
              <a:gd name="T25" fmla="*/ 695 h 761"/>
              <a:gd name="T26" fmla="*/ 696 w 829"/>
              <a:gd name="T27" fmla="*/ 714 h 761"/>
              <a:gd name="T28" fmla="*/ 697 w 829"/>
              <a:gd name="T29" fmla="*/ 733 h 761"/>
              <a:gd name="T30" fmla="*/ 690 w 829"/>
              <a:gd name="T31" fmla="*/ 759 h 761"/>
              <a:gd name="T32" fmla="*/ 656 w 829"/>
              <a:gd name="T33" fmla="*/ 750 h 761"/>
              <a:gd name="T34" fmla="*/ 632 w 829"/>
              <a:gd name="T35" fmla="*/ 754 h 761"/>
              <a:gd name="T36" fmla="*/ 621 w 829"/>
              <a:gd name="T37" fmla="*/ 726 h 761"/>
              <a:gd name="T38" fmla="*/ 609 w 829"/>
              <a:gd name="T39" fmla="*/ 705 h 761"/>
              <a:gd name="T40" fmla="*/ 566 w 829"/>
              <a:gd name="T41" fmla="*/ 694 h 761"/>
              <a:gd name="T42" fmla="*/ 534 w 829"/>
              <a:gd name="T43" fmla="*/ 703 h 761"/>
              <a:gd name="T44" fmla="*/ 508 w 829"/>
              <a:gd name="T45" fmla="*/ 684 h 761"/>
              <a:gd name="T46" fmla="*/ 489 w 829"/>
              <a:gd name="T47" fmla="*/ 656 h 761"/>
              <a:gd name="T48" fmla="*/ 484 w 829"/>
              <a:gd name="T49" fmla="*/ 624 h 761"/>
              <a:gd name="T50" fmla="*/ 456 w 829"/>
              <a:gd name="T51" fmla="*/ 609 h 761"/>
              <a:gd name="T52" fmla="*/ 426 w 829"/>
              <a:gd name="T53" fmla="*/ 600 h 761"/>
              <a:gd name="T54" fmla="*/ 405 w 829"/>
              <a:gd name="T55" fmla="*/ 592 h 761"/>
              <a:gd name="T56" fmla="*/ 375 w 829"/>
              <a:gd name="T57" fmla="*/ 594 h 761"/>
              <a:gd name="T58" fmla="*/ 347 w 829"/>
              <a:gd name="T59" fmla="*/ 587 h 761"/>
              <a:gd name="T60" fmla="*/ 313 w 829"/>
              <a:gd name="T61" fmla="*/ 594 h 761"/>
              <a:gd name="T62" fmla="*/ 283 w 829"/>
              <a:gd name="T63" fmla="*/ 577 h 761"/>
              <a:gd name="T64" fmla="*/ 260 w 829"/>
              <a:gd name="T65" fmla="*/ 557 h 761"/>
              <a:gd name="T66" fmla="*/ 240 w 829"/>
              <a:gd name="T67" fmla="*/ 529 h 761"/>
              <a:gd name="T68" fmla="*/ 223 w 829"/>
              <a:gd name="T69" fmla="*/ 502 h 761"/>
              <a:gd name="T70" fmla="*/ 210 w 829"/>
              <a:gd name="T71" fmla="*/ 474 h 761"/>
              <a:gd name="T72" fmla="*/ 199 w 829"/>
              <a:gd name="T73" fmla="*/ 435 h 761"/>
              <a:gd name="T74" fmla="*/ 187 w 829"/>
              <a:gd name="T75" fmla="*/ 405 h 761"/>
              <a:gd name="T76" fmla="*/ 174 w 829"/>
              <a:gd name="T77" fmla="*/ 371 h 761"/>
              <a:gd name="T78" fmla="*/ 161 w 829"/>
              <a:gd name="T79" fmla="*/ 341 h 761"/>
              <a:gd name="T80" fmla="*/ 144 w 829"/>
              <a:gd name="T81" fmla="*/ 313 h 761"/>
              <a:gd name="T82" fmla="*/ 124 w 829"/>
              <a:gd name="T83" fmla="*/ 289 h 761"/>
              <a:gd name="T84" fmla="*/ 107 w 829"/>
              <a:gd name="T85" fmla="*/ 259 h 761"/>
              <a:gd name="T86" fmla="*/ 90 w 829"/>
              <a:gd name="T87" fmla="*/ 232 h 761"/>
              <a:gd name="T88" fmla="*/ 79 w 829"/>
              <a:gd name="T89" fmla="*/ 202 h 761"/>
              <a:gd name="T90" fmla="*/ 75 w 829"/>
              <a:gd name="T91" fmla="*/ 163 h 761"/>
              <a:gd name="T92" fmla="*/ 64 w 829"/>
              <a:gd name="T93" fmla="*/ 131 h 761"/>
              <a:gd name="T94" fmla="*/ 52 w 829"/>
              <a:gd name="T95" fmla="*/ 99 h 761"/>
              <a:gd name="T96" fmla="*/ 37 w 829"/>
              <a:gd name="T97" fmla="*/ 71 h 761"/>
              <a:gd name="T98" fmla="*/ 17 w 829"/>
              <a:gd name="T99" fmla="*/ 41 h 761"/>
              <a:gd name="T100" fmla="*/ 127 w 829"/>
              <a:gd name="T101" fmla="*/ 3 h 761"/>
              <a:gd name="T102" fmla="*/ 247 w 829"/>
              <a:gd name="T103" fmla="*/ 11 h 761"/>
              <a:gd name="T104" fmla="*/ 268 w 829"/>
              <a:gd name="T105" fmla="*/ 28 h 761"/>
              <a:gd name="T106" fmla="*/ 296 w 829"/>
              <a:gd name="T107" fmla="*/ 56 h 761"/>
              <a:gd name="T108" fmla="*/ 328 w 829"/>
              <a:gd name="T109" fmla="*/ 75 h 761"/>
              <a:gd name="T110" fmla="*/ 354 w 829"/>
              <a:gd name="T111" fmla="*/ 78 h 761"/>
              <a:gd name="T112" fmla="*/ 384 w 829"/>
              <a:gd name="T113" fmla="*/ 93 h 761"/>
              <a:gd name="T114" fmla="*/ 403 w 829"/>
              <a:gd name="T115" fmla="*/ 131 h 761"/>
              <a:gd name="T116" fmla="*/ 409 w 829"/>
              <a:gd name="T117" fmla="*/ 172 h 761"/>
              <a:gd name="T118" fmla="*/ 435 w 829"/>
              <a:gd name="T119" fmla="*/ 189 h 761"/>
              <a:gd name="T120" fmla="*/ 529 w 829"/>
              <a:gd name="T121" fmla="*/ 234 h 761"/>
              <a:gd name="T122" fmla="*/ 641 w 829"/>
              <a:gd name="T123" fmla="*/ 29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9" h="761">
                <a:moveTo>
                  <a:pt x="641" y="294"/>
                </a:moveTo>
                <a:lnTo>
                  <a:pt x="724" y="335"/>
                </a:lnTo>
                <a:lnTo>
                  <a:pt x="795" y="384"/>
                </a:lnTo>
                <a:lnTo>
                  <a:pt x="821" y="401"/>
                </a:lnTo>
                <a:lnTo>
                  <a:pt x="829" y="407"/>
                </a:lnTo>
                <a:lnTo>
                  <a:pt x="821" y="448"/>
                </a:lnTo>
                <a:lnTo>
                  <a:pt x="819" y="450"/>
                </a:lnTo>
                <a:lnTo>
                  <a:pt x="819" y="452"/>
                </a:lnTo>
                <a:lnTo>
                  <a:pt x="818" y="454"/>
                </a:lnTo>
                <a:lnTo>
                  <a:pt x="816" y="455"/>
                </a:lnTo>
                <a:lnTo>
                  <a:pt x="814" y="457"/>
                </a:lnTo>
                <a:lnTo>
                  <a:pt x="814" y="459"/>
                </a:lnTo>
                <a:lnTo>
                  <a:pt x="812" y="459"/>
                </a:lnTo>
                <a:lnTo>
                  <a:pt x="810" y="461"/>
                </a:lnTo>
                <a:lnTo>
                  <a:pt x="808" y="463"/>
                </a:lnTo>
                <a:lnTo>
                  <a:pt x="806" y="463"/>
                </a:lnTo>
                <a:lnTo>
                  <a:pt x="804" y="463"/>
                </a:lnTo>
                <a:lnTo>
                  <a:pt x="803" y="463"/>
                </a:lnTo>
                <a:lnTo>
                  <a:pt x="801" y="465"/>
                </a:lnTo>
                <a:lnTo>
                  <a:pt x="801" y="467"/>
                </a:lnTo>
                <a:lnTo>
                  <a:pt x="799" y="467"/>
                </a:lnTo>
                <a:lnTo>
                  <a:pt x="799" y="469"/>
                </a:lnTo>
                <a:lnTo>
                  <a:pt x="797" y="469"/>
                </a:lnTo>
                <a:lnTo>
                  <a:pt x="797" y="470"/>
                </a:lnTo>
                <a:lnTo>
                  <a:pt x="795" y="472"/>
                </a:lnTo>
                <a:lnTo>
                  <a:pt x="793" y="474"/>
                </a:lnTo>
                <a:lnTo>
                  <a:pt x="793" y="474"/>
                </a:lnTo>
                <a:lnTo>
                  <a:pt x="791" y="474"/>
                </a:lnTo>
                <a:lnTo>
                  <a:pt x="791" y="476"/>
                </a:lnTo>
                <a:lnTo>
                  <a:pt x="791" y="478"/>
                </a:lnTo>
                <a:lnTo>
                  <a:pt x="789" y="478"/>
                </a:lnTo>
                <a:lnTo>
                  <a:pt x="789" y="480"/>
                </a:lnTo>
                <a:lnTo>
                  <a:pt x="789" y="482"/>
                </a:lnTo>
                <a:lnTo>
                  <a:pt x="787" y="484"/>
                </a:lnTo>
                <a:lnTo>
                  <a:pt x="786" y="485"/>
                </a:lnTo>
                <a:lnTo>
                  <a:pt x="784" y="487"/>
                </a:lnTo>
                <a:lnTo>
                  <a:pt x="782" y="487"/>
                </a:lnTo>
                <a:lnTo>
                  <a:pt x="780" y="489"/>
                </a:lnTo>
                <a:lnTo>
                  <a:pt x="778" y="489"/>
                </a:lnTo>
                <a:lnTo>
                  <a:pt x="776" y="489"/>
                </a:lnTo>
                <a:lnTo>
                  <a:pt x="774" y="487"/>
                </a:lnTo>
                <a:lnTo>
                  <a:pt x="772" y="485"/>
                </a:lnTo>
                <a:lnTo>
                  <a:pt x="771" y="487"/>
                </a:lnTo>
                <a:lnTo>
                  <a:pt x="769" y="487"/>
                </a:lnTo>
                <a:lnTo>
                  <a:pt x="767" y="487"/>
                </a:lnTo>
                <a:lnTo>
                  <a:pt x="765" y="487"/>
                </a:lnTo>
                <a:lnTo>
                  <a:pt x="765" y="485"/>
                </a:lnTo>
                <a:lnTo>
                  <a:pt x="763" y="485"/>
                </a:lnTo>
                <a:lnTo>
                  <a:pt x="761" y="485"/>
                </a:lnTo>
                <a:lnTo>
                  <a:pt x="759" y="485"/>
                </a:lnTo>
                <a:lnTo>
                  <a:pt x="757" y="487"/>
                </a:lnTo>
                <a:lnTo>
                  <a:pt x="756" y="487"/>
                </a:lnTo>
                <a:lnTo>
                  <a:pt x="754" y="489"/>
                </a:lnTo>
                <a:lnTo>
                  <a:pt x="754" y="491"/>
                </a:lnTo>
                <a:lnTo>
                  <a:pt x="756" y="493"/>
                </a:lnTo>
                <a:lnTo>
                  <a:pt x="756" y="495"/>
                </a:lnTo>
                <a:lnTo>
                  <a:pt x="757" y="495"/>
                </a:lnTo>
                <a:lnTo>
                  <a:pt x="757" y="497"/>
                </a:lnTo>
                <a:lnTo>
                  <a:pt x="756" y="497"/>
                </a:lnTo>
                <a:lnTo>
                  <a:pt x="754" y="497"/>
                </a:lnTo>
                <a:lnTo>
                  <a:pt x="754" y="495"/>
                </a:lnTo>
                <a:lnTo>
                  <a:pt x="752" y="495"/>
                </a:lnTo>
                <a:lnTo>
                  <a:pt x="752" y="497"/>
                </a:lnTo>
                <a:lnTo>
                  <a:pt x="752" y="499"/>
                </a:lnTo>
                <a:lnTo>
                  <a:pt x="752" y="500"/>
                </a:lnTo>
                <a:lnTo>
                  <a:pt x="750" y="500"/>
                </a:lnTo>
                <a:lnTo>
                  <a:pt x="748" y="499"/>
                </a:lnTo>
                <a:lnTo>
                  <a:pt x="748" y="500"/>
                </a:lnTo>
                <a:lnTo>
                  <a:pt x="748" y="502"/>
                </a:lnTo>
                <a:lnTo>
                  <a:pt x="748" y="504"/>
                </a:lnTo>
                <a:lnTo>
                  <a:pt x="748" y="506"/>
                </a:lnTo>
                <a:lnTo>
                  <a:pt x="746" y="506"/>
                </a:lnTo>
                <a:lnTo>
                  <a:pt x="744" y="506"/>
                </a:lnTo>
                <a:lnTo>
                  <a:pt x="744" y="508"/>
                </a:lnTo>
                <a:lnTo>
                  <a:pt x="744" y="510"/>
                </a:lnTo>
                <a:lnTo>
                  <a:pt x="742" y="512"/>
                </a:lnTo>
                <a:lnTo>
                  <a:pt x="742" y="514"/>
                </a:lnTo>
                <a:lnTo>
                  <a:pt x="741" y="515"/>
                </a:lnTo>
                <a:lnTo>
                  <a:pt x="742" y="517"/>
                </a:lnTo>
                <a:lnTo>
                  <a:pt x="742" y="517"/>
                </a:lnTo>
                <a:lnTo>
                  <a:pt x="742" y="519"/>
                </a:lnTo>
                <a:lnTo>
                  <a:pt x="744" y="519"/>
                </a:lnTo>
                <a:lnTo>
                  <a:pt x="744" y="519"/>
                </a:lnTo>
                <a:lnTo>
                  <a:pt x="744" y="521"/>
                </a:lnTo>
                <a:lnTo>
                  <a:pt x="744" y="523"/>
                </a:lnTo>
                <a:lnTo>
                  <a:pt x="744" y="525"/>
                </a:lnTo>
                <a:lnTo>
                  <a:pt x="744" y="527"/>
                </a:lnTo>
                <a:lnTo>
                  <a:pt x="742" y="529"/>
                </a:lnTo>
                <a:lnTo>
                  <a:pt x="742" y="530"/>
                </a:lnTo>
                <a:lnTo>
                  <a:pt x="741" y="532"/>
                </a:lnTo>
                <a:lnTo>
                  <a:pt x="742" y="538"/>
                </a:lnTo>
                <a:lnTo>
                  <a:pt x="742" y="540"/>
                </a:lnTo>
                <a:lnTo>
                  <a:pt x="744" y="540"/>
                </a:lnTo>
                <a:lnTo>
                  <a:pt x="744" y="538"/>
                </a:lnTo>
                <a:lnTo>
                  <a:pt x="746" y="540"/>
                </a:lnTo>
                <a:lnTo>
                  <a:pt x="746" y="542"/>
                </a:lnTo>
                <a:lnTo>
                  <a:pt x="746" y="544"/>
                </a:lnTo>
                <a:lnTo>
                  <a:pt x="746" y="545"/>
                </a:lnTo>
                <a:lnTo>
                  <a:pt x="748" y="544"/>
                </a:lnTo>
                <a:lnTo>
                  <a:pt x="750" y="542"/>
                </a:lnTo>
                <a:lnTo>
                  <a:pt x="750" y="544"/>
                </a:lnTo>
                <a:lnTo>
                  <a:pt x="750" y="545"/>
                </a:lnTo>
                <a:lnTo>
                  <a:pt x="750" y="547"/>
                </a:lnTo>
                <a:lnTo>
                  <a:pt x="748" y="549"/>
                </a:lnTo>
                <a:lnTo>
                  <a:pt x="748" y="551"/>
                </a:lnTo>
                <a:lnTo>
                  <a:pt x="750" y="551"/>
                </a:lnTo>
                <a:lnTo>
                  <a:pt x="750" y="553"/>
                </a:lnTo>
                <a:lnTo>
                  <a:pt x="752" y="553"/>
                </a:lnTo>
                <a:lnTo>
                  <a:pt x="752" y="555"/>
                </a:lnTo>
                <a:lnTo>
                  <a:pt x="754" y="555"/>
                </a:lnTo>
                <a:lnTo>
                  <a:pt x="754" y="557"/>
                </a:lnTo>
                <a:lnTo>
                  <a:pt x="752" y="559"/>
                </a:lnTo>
                <a:lnTo>
                  <a:pt x="754" y="559"/>
                </a:lnTo>
                <a:lnTo>
                  <a:pt x="756" y="559"/>
                </a:lnTo>
                <a:lnTo>
                  <a:pt x="757" y="559"/>
                </a:lnTo>
                <a:lnTo>
                  <a:pt x="757" y="560"/>
                </a:lnTo>
                <a:lnTo>
                  <a:pt x="756" y="562"/>
                </a:lnTo>
                <a:lnTo>
                  <a:pt x="754" y="562"/>
                </a:lnTo>
                <a:lnTo>
                  <a:pt x="754" y="564"/>
                </a:lnTo>
                <a:lnTo>
                  <a:pt x="752" y="564"/>
                </a:lnTo>
                <a:lnTo>
                  <a:pt x="752" y="564"/>
                </a:lnTo>
                <a:lnTo>
                  <a:pt x="752" y="566"/>
                </a:lnTo>
                <a:lnTo>
                  <a:pt x="752" y="568"/>
                </a:lnTo>
                <a:lnTo>
                  <a:pt x="750" y="568"/>
                </a:lnTo>
                <a:lnTo>
                  <a:pt x="750" y="570"/>
                </a:lnTo>
                <a:lnTo>
                  <a:pt x="752" y="570"/>
                </a:lnTo>
                <a:lnTo>
                  <a:pt x="752" y="572"/>
                </a:lnTo>
                <a:lnTo>
                  <a:pt x="750" y="572"/>
                </a:lnTo>
                <a:lnTo>
                  <a:pt x="750" y="574"/>
                </a:lnTo>
                <a:lnTo>
                  <a:pt x="748" y="575"/>
                </a:lnTo>
                <a:lnTo>
                  <a:pt x="750" y="577"/>
                </a:lnTo>
                <a:lnTo>
                  <a:pt x="750" y="579"/>
                </a:lnTo>
                <a:lnTo>
                  <a:pt x="748" y="581"/>
                </a:lnTo>
                <a:lnTo>
                  <a:pt x="748" y="583"/>
                </a:lnTo>
                <a:lnTo>
                  <a:pt x="746" y="583"/>
                </a:lnTo>
                <a:lnTo>
                  <a:pt x="746" y="585"/>
                </a:lnTo>
                <a:lnTo>
                  <a:pt x="744" y="585"/>
                </a:lnTo>
                <a:lnTo>
                  <a:pt x="742" y="585"/>
                </a:lnTo>
                <a:lnTo>
                  <a:pt x="742" y="587"/>
                </a:lnTo>
                <a:lnTo>
                  <a:pt x="742" y="589"/>
                </a:lnTo>
                <a:lnTo>
                  <a:pt x="742" y="589"/>
                </a:lnTo>
                <a:lnTo>
                  <a:pt x="741" y="590"/>
                </a:lnTo>
                <a:lnTo>
                  <a:pt x="741" y="592"/>
                </a:lnTo>
                <a:lnTo>
                  <a:pt x="739" y="592"/>
                </a:lnTo>
                <a:lnTo>
                  <a:pt x="739" y="594"/>
                </a:lnTo>
                <a:lnTo>
                  <a:pt x="739" y="596"/>
                </a:lnTo>
                <a:lnTo>
                  <a:pt x="737" y="596"/>
                </a:lnTo>
                <a:lnTo>
                  <a:pt x="735" y="598"/>
                </a:lnTo>
                <a:lnTo>
                  <a:pt x="735" y="600"/>
                </a:lnTo>
                <a:lnTo>
                  <a:pt x="733" y="602"/>
                </a:lnTo>
                <a:lnTo>
                  <a:pt x="733" y="604"/>
                </a:lnTo>
                <a:lnTo>
                  <a:pt x="731" y="605"/>
                </a:lnTo>
                <a:lnTo>
                  <a:pt x="727" y="604"/>
                </a:lnTo>
                <a:lnTo>
                  <a:pt x="727" y="605"/>
                </a:lnTo>
                <a:lnTo>
                  <a:pt x="727" y="607"/>
                </a:lnTo>
                <a:lnTo>
                  <a:pt x="727" y="607"/>
                </a:lnTo>
                <a:lnTo>
                  <a:pt x="726" y="607"/>
                </a:lnTo>
                <a:lnTo>
                  <a:pt x="726" y="609"/>
                </a:lnTo>
                <a:lnTo>
                  <a:pt x="724" y="611"/>
                </a:lnTo>
                <a:lnTo>
                  <a:pt x="722" y="611"/>
                </a:lnTo>
                <a:lnTo>
                  <a:pt x="720" y="613"/>
                </a:lnTo>
                <a:lnTo>
                  <a:pt x="718" y="613"/>
                </a:lnTo>
                <a:lnTo>
                  <a:pt x="718" y="615"/>
                </a:lnTo>
                <a:lnTo>
                  <a:pt x="718" y="617"/>
                </a:lnTo>
                <a:lnTo>
                  <a:pt x="716" y="619"/>
                </a:lnTo>
                <a:lnTo>
                  <a:pt x="714" y="620"/>
                </a:lnTo>
                <a:lnTo>
                  <a:pt x="712" y="620"/>
                </a:lnTo>
                <a:lnTo>
                  <a:pt x="712" y="622"/>
                </a:lnTo>
                <a:lnTo>
                  <a:pt x="709" y="622"/>
                </a:lnTo>
                <a:lnTo>
                  <a:pt x="707" y="624"/>
                </a:lnTo>
                <a:lnTo>
                  <a:pt x="703" y="626"/>
                </a:lnTo>
                <a:lnTo>
                  <a:pt x="699" y="626"/>
                </a:lnTo>
                <a:lnTo>
                  <a:pt x="696" y="628"/>
                </a:lnTo>
                <a:lnTo>
                  <a:pt x="696" y="628"/>
                </a:lnTo>
                <a:lnTo>
                  <a:pt x="692" y="630"/>
                </a:lnTo>
                <a:lnTo>
                  <a:pt x="690" y="630"/>
                </a:lnTo>
                <a:lnTo>
                  <a:pt x="686" y="632"/>
                </a:lnTo>
                <a:lnTo>
                  <a:pt x="681" y="632"/>
                </a:lnTo>
                <a:lnTo>
                  <a:pt x="679" y="634"/>
                </a:lnTo>
                <a:lnTo>
                  <a:pt x="675" y="635"/>
                </a:lnTo>
                <a:lnTo>
                  <a:pt x="673" y="635"/>
                </a:lnTo>
                <a:lnTo>
                  <a:pt x="671" y="639"/>
                </a:lnTo>
                <a:lnTo>
                  <a:pt x="669" y="641"/>
                </a:lnTo>
                <a:lnTo>
                  <a:pt x="667" y="641"/>
                </a:lnTo>
                <a:lnTo>
                  <a:pt x="666" y="643"/>
                </a:lnTo>
                <a:lnTo>
                  <a:pt x="662" y="643"/>
                </a:lnTo>
                <a:lnTo>
                  <a:pt x="660" y="643"/>
                </a:lnTo>
                <a:lnTo>
                  <a:pt x="658" y="643"/>
                </a:lnTo>
                <a:lnTo>
                  <a:pt x="656" y="643"/>
                </a:lnTo>
                <a:lnTo>
                  <a:pt x="654" y="641"/>
                </a:lnTo>
                <a:lnTo>
                  <a:pt x="652" y="641"/>
                </a:lnTo>
                <a:lnTo>
                  <a:pt x="651" y="643"/>
                </a:lnTo>
                <a:lnTo>
                  <a:pt x="649" y="647"/>
                </a:lnTo>
                <a:lnTo>
                  <a:pt x="647" y="649"/>
                </a:lnTo>
                <a:lnTo>
                  <a:pt x="647" y="650"/>
                </a:lnTo>
                <a:lnTo>
                  <a:pt x="647" y="652"/>
                </a:lnTo>
                <a:lnTo>
                  <a:pt x="645" y="652"/>
                </a:lnTo>
                <a:lnTo>
                  <a:pt x="647" y="652"/>
                </a:lnTo>
                <a:lnTo>
                  <a:pt x="647" y="654"/>
                </a:lnTo>
                <a:lnTo>
                  <a:pt x="647" y="656"/>
                </a:lnTo>
                <a:lnTo>
                  <a:pt x="652" y="660"/>
                </a:lnTo>
                <a:lnTo>
                  <a:pt x="656" y="662"/>
                </a:lnTo>
                <a:lnTo>
                  <a:pt x="658" y="664"/>
                </a:lnTo>
                <a:lnTo>
                  <a:pt x="660" y="665"/>
                </a:lnTo>
                <a:lnTo>
                  <a:pt x="662" y="669"/>
                </a:lnTo>
                <a:lnTo>
                  <a:pt x="666" y="671"/>
                </a:lnTo>
                <a:lnTo>
                  <a:pt x="667" y="673"/>
                </a:lnTo>
                <a:lnTo>
                  <a:pt x="669" y="673"/>
                </a:lnTo>
                <a:lnTo>
                  <a:pt x="673" y="675"/>
                </a:lnTo>
                <a:lnTo>
                  <a:pt x="675" y="677"/>
                </a:lnTo>
                <a:lnTo>
                  <a:pt x="675" y="679"/>
                </a:lnTo>
                <a:lnTo>
                  <a:pt x="677" y="680"/>
                </a:lnTo>
                <a:lnTo>
                  <a:pt x="679" y="682"/>
                </a:lnTo>
                <a:lnTo>
                  <a:pt x="677" y="684"/>
                </a:lnTo>
                <a:lnTo>
                  <a:pt x="675" y="686"/>
                </a:lnTo>
                <a:lnTo>
                  <a:pt x="673" y="688"/>
                </a:lnTo>
                <a:lnTo>
                  <a:pt x="671" y="688"/>
                </a:lnTo>
                <a:lnTo>
                  <a:pt x="669" y="690"/>
                </a:lnTo>
                <a:lnTo>
                  <a:pt x="669" y="692"/>
                </a:lnTo>
                <a:lnTo>
                  <a:pt x="671" y="694"/>
                </a:lnTo>
                <a:lnTo>
                  <a:pt x="673" y="695"/>
                </a:lnTo>
                <a:lnTo>
                  <a:pt x="675" y="697"/>
                </a:lnTo>
                <a:lnTo>
                  <a:pt x="677" y="697"/>
                </a:lnTo>
                <a:lnTo>
                  <a:pt x="679" y="699"/>
                </a:lnTo>
                <a:lnTo>
                  <a:pt x="681" y="699"/>
                </a:lnTo>
                <a:lnTo>
                  <a:pt x="681" y="701"/>
                </a:lnTo>
                <a:lnTo>
                  <a:pt x="682" y="701"/>
                </a:lnTo>
                <a:lnTo>
                  <a:pt x="682" y="703"/>
                </a:lnTo>
                <a:lnTo>
                  <a:pt x="684" y="703"/>
                </a:lnTo>
                <a:lnTo>
                  <a:pt x="686" y="705"/>
                </a:lnTo>
                <a:lnTo>
                  <a:pt x="688" y="707"/>
                </a:lnTo>
                <a:lnTo>
                  <a:pt x="690" y="709"/>
                </a:lnTo>
                <a:lnTo>
                  <a:pt x="692" y="709"/>
                </a:lnTo>
                <a:lnTo>
                  <a:pt x="692" y="711"/>
                </a:lnTo>
                <a:lnTo>
                  <a:pt x="694" y="711"/>
                </a:lnTo>
                <a:lnTo>
                  <a:pt x="694" y="712"/>
                </a:lnTo>
                <a:lnTo>
                  <a:pt x="696" y="712"/>
                </a:lnTo>
                <a:lnTo>
                  <a:pt x="696" y="714"/>
                </a:lnTo>
                <a:lnTo>
                  <a:pt x="696" y="714"/>
                </a:lnTo>
                <a:lnTo>
                  <a:pt x="697" y="716"/>
                </a:lnTo>
                <a:lnTo>
                  <a:pt x="699" y="718"/>
                </a:lnTo>
                <a:lnTo>
                  <a:pt x="699" y="720"/>
                </a:lnTo>
                <a:lnTo>
                  <a:pt x="701" y="720"/>
                </a:lnTo>
                <a:lnTo>
                  <a:pt x="701" y="722"/>
                </a:lnTo>
                <a:lnTo>
                  <a:pt x="701" y="724"/>
                </a:lnTo>
                <a:lnTo>
                  <a:pt x="703" y="724"/>
                </a:lnTo>
                <a:lnTo>
                  <a:pt x="703" y="726"/>
                </a:lnTo>
                <a:lnTo>
                  <a:pt x="703" y="727"/>
                </a:lnTo>
                <a:lnTo>
                  <a:pt x="705" y="727"/>
                </a:lnTo>
                <a:lnTo>
                  <a:pt x="705" y="729"/>
                </a:lnTo>
                <a:lnTo>
                  <a:pt x="705" y="731"/>
                </a:lnTo>
                <a:lnTo>
                  <a:pt x="703" y="733"/>
                </a:lnTo>
                <a:lnTo>
                  <a:pt x="701" y="733"/>
                </a:lnTo>
                <a:lnTo>
                  <a:pt x="699" y="733"/>
                </a:lnTo>
                <a:lnTo>
                  <a:pt x="697" y="733"/>
                </a:lnTo>
                <a:lnTo>
                  <a:pt x="696" y="733"/>
                </a:lnTo>
                <a:lnTo>
                  <a:pt x="696" y="735"/>
                </a:lnTo>
                <a:lnTo>
                  <a:pt x="696" y="735"/>
                </a:lnTo>
                <a:lnTo>
                  <a:pt x="696" y="737"/>
                </a:lnTo>
                <a:lnTo>
                  <a:pt x="696" y="739"/>
                </a:lnTo>
                <a:lnTo>
                  <a:pt x="696" y="741"/>
                </a:lnTo>
                <a:lnTo>
                  <a:pt x="696" y="742"/>
                </a:lnTo>
                <a:lnTo>
                  <a:pt x="696" y="742"/>
                </a:lnTo>
                <a:lnTo>
                  <a:pt x="696" y="744"/>
                </a:lnTo>
                <a:lnTo>
                  <a:pt x="696" y="746"/>
                </a:lnTo>
                <a:lnTo>
                  <a:pt x="696" y="748"/>
                </a:lnTo>
                <a:lnTo>
                  <a:pt x="696" y="750"/>
                </a:lnTo>
                <a:lnTo>
                  <a:pt x="697" y="757"/>
                </a:lnTo>
                <a:lnTo>
                  <a:pt x="696" y="757"/>
                </a:lnTo>
                <a:lnTo>
                  <a:pt x="694" y="757"/>
                </a:lnTo>
                <a:lnTo>
                  <a:pt x="692" y="759"/>
                </a:lnTo>
                <a:lnTo>
                  <a:pt x="690" y="759"/>
                </a:lnTo>
                <a:lnTo>
                  <a:pt x="688" y="759"/>
                </a:lnTo>
                <a:lnTo>
                  <a:pt x="686" y="759"/>
                </a:lnTo>
                <a:lnTo>
                  <a:pt x="684" y="757"/>
                </a:lnTo>
                <a:lnTo>
                  <a:pt x="682" y="757"/>
                </a:lnTo>
                <a:lnTo>
                  <a:pt x="681" y="756"/>
                </a:lnTo>
                <a:lnTo>
                  <a:pt x="679" y="756"/>
                </a:lnTo>
                <a:lnTo>
                  <a:pt x="677" y="754"/>
                </a:lnTo>
                <a:lnTo>
                  <a:pt x="675" y="754"/>
                </a:lnTo>
                <a:lnTo>
                  <a:pt x="673" y="752"/>
                </a:lnTo>
                <a:lnTo>
                  <a:pt x="671" y="752"/>
                </a:lnTo>
                <a:lnTo>
                  <a:pt x="669" y="752"/>
                </a:lnTo>
                <a:lnTo>
                  <a:pt x="667" y="750"/>
                </a:lnTo>
                <a:lnTo>
                  <a:pt x="666" y="750"/>
                </a:lnTo>
                <a:lnTo>
                  <a:pt x="664" y="750"/>
                </a:lnTo>
                <a:lnTo>
                  <a:pt x="662" y="750"/>
                </a:lnTo>
                <a:lnTo>
                  <a:pt x="660" y="750"/>
                </a:lnTo>
                <a:lnTo>
                  <a:pt x="656" y="750"/>
                </a:lnTo>
                <a:lnTo>
                  <a:pt x="654" y="750"/>
                </a:lnTo>
                <a:lnTo>
                  <a:pt x="654" y="752"/>
                </a:lnTo>
                <a:lnTo>
                  <a:pt x="652" y="754"/>
                </a:lnTo>
                <a:lnTo>
                  <a:pt x="651" y="754"/>
                </a:lnTo>
                <a:lnTo>
                  <a:pt x="649" y="756"/>
                </a:lnTo>
                <a:lnTo>
                  <a:pt x="649" y="757"/>
                </a:lnTo>
                <a:lnTo>
                  <a:pt x="647" y="757"/>
                </a:lnTo>
                <a:lnTo>
                  <a:pt x="647" y="759"/>
                </a:lnTo>
                <a:lnTo>
                  <a:pt x="645" y="759"/>
                </a:lnTo>
                <a:lnTo>
                  <a:pt x="643" y="761"/>
                </a:lnTo>
                <a:lnTo>
                  <a:pt x="641" y="761"/>
                </a:lnTo>
                <a:lnTo>
                  <a:pt x="639" y="761"/>
                </a:lnTo>
                <a:lnTo>
                  <a:pt x="637" y="761"/>
                </a:lnTo>
                <a:lnTo>
                  <a:pt x="636" y="759"/>
                </a:lnTo>
                <a:lnTo>
                  <a:pt x="634" y="757"/>
                </a:lnTo>
                <a:lnTo>
                  <a:pt x="632" y="756"/>
                </a:lnTo>
                <a:lnTo>
                  <a:pt x="632" y="754"/>
                </a:lnTo>
                <a:lnTo>
                  <a:pt x="630" y="752"/>
                </a:lnTo>
                <a:lnTo>
                  <a:pt x="628" y="752"/>
                </a:lnTo>
                <a:lnTo>
                  <a:pt x="626" y="750"/>
                </a:lnTo>
                <a:lnTo>
                  <a:pt x="626" y="748"/>
                </a:lnTo>
                <a:lnTo>
                  <a:pt x="624" y="748"/>
                </a:lnTo>
                <a:lnTo>
                  <a:pt x="622" y="746"/>
                </a:lnTo>
                <a:lnTo>
                  <a:pt x="622" y="744"/>
                </a:lnTo>
                <a:lnTo>
                  <a:pt x="621" y="742"/>
                </a:lnTo>
                <a:lnTo>
                  <a:pt x="621" y="742"/>
                </a:lnTo>
                <a:lnTo>
                  <a:pt x="621" y="741"/>
                </a:lnTo>
                <a:lnTo>
                  <a:pt x="621" y="739"/>
                </a:lnTo>
                <a:lnTo>
                  <a:pt x="619" y="737"/>
                </a:lnTo>
                <a:lnTo>
                  <a:pt x="619" y="735"/>
                </a:lnTo>
                <a:lnTo>
                  <a:pt x="619" y="733"/>
                </a:lnTo>
                <a:lnTo>
                  <a:pt x="619" y="731"/>
                </a:lnTo>
                <a:lnTo>
                  <a:pt x="619" y="727"/>
                </a:lnTo>
                <a:lnTo>
                  <a:pt x="621" y="726"/>
                </a:lnTo>
                <a:lnTo>
                  <a:pt x="621" y="724"/>
                </a:lnTo>
                <a:lnTo>
                  <a:pt x="621" y="722"/>
                </a:lnTo>
                <a:lnTo>
                  <a:pt x="621" y="720"/>
                </a:lnTo>
                <a:lnTo>
                  <a:pt x="622" y="718"/>
                </a:lnTo>
                <a:lnTo>
                  <a:pt x="622" y="716"/>
                </a:lnTo>
                <a:lnTo>
                  <a:pt x="624" y="714"/>
                </a:lnTo>
                <a:lnTo>
                  <a:pt x="626" y="714"/>
                </a:lnTo>
                <a:lnTo>
                  <a:pt x="626" y="712"/>
                </a:lnTo>
                <a:lnTo>
                  <a:pt x="628" y="711"/>
                </a:lnTo>
                <a:lnTo>
                  <a:pt x="628" y="709"/>
                </a:lnTo>
                <a:lnTo>
                  <a:pt x="626" y="709"/>
                </a:lnTo>
                <a:lnTo>
                  <a:pt x="622" y="709"/>
                </a:lnTo>
                <a:lnTo>
                  <a:pt x="621" y="707"/>
                </a:lnTo>
                <a:lnTo>
                  <a:pt x="617" y="707"/>
                </a:lnTo>
                <a:lnTo>
                  <a:pt x="615" y="705"/>
                </a:lnTo>
                <a:lnTo>
                  <a:pt x="611" y="705"/>
                </a:lnTo>
                <a:lnTo>
                  <a:pt x="609" y="705"/>
                </a:lnTo>
                <a:lnTo>
                  <a:pt x="607" y="703"/>
                </a:lnTo>
                <a:lnTo>
                  <a:pt x="604" y="703"/>
                </a:lnTo>
                <a:lnTo>
                  <a:pt x="602" y="703"/>
                </a:lnTo>
                <a:lnTo>
                  <a:pt x="600" y="701"/>
                </a:lnTo>
                <a:lnTo>
                  <a:pt x="598" y="701"/>
                </a:lnTo>
                <a:lnTo>
                  <a:pt x="596" y="699"/>
                </a:lnTo>
                <a:lnTo>
                  <a:pt x="592" y="699"/>
                </a:lnTo>
                <a:lnTo>
                  <a:pt x="591" y="699"/>
                </a:lnTo>
                <a:lnTo>
                  <a:pt x="587" y="697"/>
                </a:lnTo>
                <a:lnTo>
                  <a:pt x="585" y="697"/>
                </a:lnTo>
                <a:lnTo>
                  <a:pt x="581" y="697"/>
                </a:lnTo>
                <a:lnTo>
                  <a:pt x="579" y="697"/>
                </a:lnTo>
                <a:lnTo>
                  <a:pt x="577" y="697"/>
                </a:lnTo>
                <a:lnTo>
                  <a:pt x="574" y="695"/>
                </a:lnTo>
                <a:lnTo>
                  <a:pt x="572" y="695"/>
                </a:lnTo>
                <a:lnTo>
                  <a:pt x="568" y="695"/>
                </a:lnTo>
                <a:lnTo>
                  <a:pt x="566" y="694"/>
                </a:lnTo>
                <a:lnTo>
                  <a:pt x="564" y="695"/>
                </a:lnTo>
                <a:lnTo>
                  <a:pt x="562" y="695"/>
                </a:lnTo>
                <a:lnTo>
                  <a:pt x="561" y="697"/>
                </a:lnTo>
                <a:lnTo>
                  <a:pt x="559" y="697"/>
                </a:lnTo>
                <a:lnTo>
                  <a:pt x="557" y="697"/>
                </a:lnTo>
                <a:lnTo>
                  <a:pt x="555" y="699"/>
                </a:lnTo>
                <a:lnTo>
                  <a:pt x="553" y="701"/>
                </a:lnTo>
                <a:lnTo>
                  <a:pt x="551" y="703"/>
                </a:lnTo>
                <a:lnTo>
                  <a:pt x="551" y="703"/>
                </a:lnTo>
                <a:lnTo>
                  <a:pt x="551" y="705"/>
                </a:lnTo>
                <a:lnTo>
                  <a:pt x="547" y="705"/>
                </a:lnTo>
                <a:lnTo>
                  <a:pt x="544" y="705"/>
                </a:lnTo>
                <a:lnTo>
                  <a:pt x="542" y="705"/>
                </a:lnTo>
                <a:lnTo>
                  <a:pt x="540" y="705"/>
                </a:lnTo>
                <a:lnTo>
                  <a:pt x="538" y="705"/>
                </a:lnTo>
                <a:lnTo>
                  <a:pt x="536" y="703"/>
                </a:lnTo>
                <a:lnTo>
                  <a:pt x="534" y="703"/>
                </a:lnTo>
                <a:lnTo>
                  <a:pt x="532" y="701"/>
                </a:lnTo>
                <a:lnTo>
                  <a:pt x="531" y="701"/>
                </a:lnTo>
                <a:lnTo>
                  <a:pt x="529" y="701"/>
                </a:lnTo>
                <a:lnTo>
                  <a:pt x="527" y="699"/>
                </a:lnTo>
                <a:lnTo>
                  <a:pt x="525" y="697"/>
                </a:lnTo>
                <a:lnTo>
                  <a:pt x="523" y="697"/>
                </a:lnTo>
                <a:lnTo>
                  <a:pt x="523" y="697"/>
                </a:lnTo>
                <a:lnTo>
                  <a:pt x="521" y="695"/>
                </a:lnTo>
                <a:lnTo>
                  <a:pt x="521" y="694"/>
                </a:lnTo>
                <a:lnTo>
                  <a:pt x="519" y="692"/>
                </a:lnTo>
                <a:lnTo>
                  <a:pt x="517" y="690"/>
                </a:lnTo>
                <a:lnTo>
                  <a:pt x="516" y="688"/>
                </a:lnTo>
                <a:lnTo>
                  <a:pt x="514" y="688"/>
                </a:lnTo>
                <a:lnTo>
                  <a:pt x="512" y="686"/>
                </a:lnTo>
                <a:lnTo>
                  <a:pt x="510" y="686"/>
                </a:lnTo>
                <a:lnTo>
                  <a:pt x="510" y="684"/>
                </a:lnTo>
                <a:lnTo>
                  <a:pt x="508" y="684"/>
                </a:lnTo>
                <a:lnTo>
                  <a:pt x="506" y="682"/>
                </a:lnTo>
                <a:lnTo>
                  <a:pt x="504" y="682"/>
                </a:lnTo>
                <a:lnTo>
                  <a:pt x="504" y="680"/>
                </a:lnTo>
                <a:lnTo>
                  <a:pt x="502" y="680"/>
                </a:lnTo>
                <a:lnTo>
                  <a:pt x="501" y="679"/>
                </a:lnTo>
                <a:lnTo>
                  <a:pt x="499" y="679"/>
                </a:lnTo>
                <a:lnTo>
                  <a:pt x="497" y="677"/>
                </a:lnTo>
                <a:lnTo>
                  <a:pt x="495" y="675"/>
                </a:lnTo>
                <a:lnTo>
                  <a:pt x="493" y="673"/>
                </a:lnTo>
                <a:lnTo>
                  <a:pt x="491" y="671"/>
                </a:lnTo>
                <a:lnTo>
                  <a:pt x="489" y="669"/>
                </a:lnTo>
                <a:lnTo>
                  <a:pt x="489" y="667"/>
                </a:lnTo>
                <a:lnTo>
                  <a:pt x="489" y="665"/>
                </a:lnTo>
                <a:lnTo>
                  <a:pt x="489" y="664"/>
                </a:lnTo>
                <a:lnTo>
                  <a:pt x="489" y="660"/>
                </a:lnTo>
                <a:lnTo>
                  <a:pt x="489" y="658"/>
                </a:lnTo>
                <a:lnTo>
                  <a:pt x="489" y="656"/>
                </a:lnTo>
                <a:lnTo>
                  <a:pt x="487" y="652"/>
                </a:lnTo>
                <a:lnTo>
                  <a:pt x="487" y="652"/>
                </a:lnTo>
                <a:lnTo>
                  <a:pt x="487" y="650"/>
                </a:lnTo>
                <a:lnTo>
                  <a:pt x="487" y="649"/>
                </a:lnTo>
                <a:lnTo>
                  <a:pt x="487" y="647"/>
                </a:lnTo>
                <a:lnTo>
                  <a:pt x="487" y="645"/>
                </a:lnTo>
                <a:lnTo>
                  <a:pt x="487" y="643"/>
                </a:lnTo>
                <a:lnTo>
                  <a:pt x="489" y="641"/>
                </a:lnTo>
                <a:lnTo>
                  <a:pt x="489" y="637"/>
                </a:lnTo>
                <a:lnTo>
                  <a:pt x="489" y="635"/>
                </a:lnTo>
                <a:lnTo>
                  <a:pt x="489" y="634"/>
                </a:lnTo>
                <a:lnTo>
                  <a:pt x="489" y="632"/>
                </a:lnTo>
                <a:lnTo>
                  <a:pt x="487" y="630"/>
                </a:lnTo>
                <a:lnTo>
                  <a:pt x="487" y="628"/>
                </a:lnTo>
                <a:lnTo>
                  <a:pt x="486" y="626"/>
                </a:lnTo>
                <a:lnTo>
                  <a:pt x="486" y="624"/>
                </a:lnTo>
                <a:lnTo>
                  <a:pt x="484" y="624"/>
                </a:lnTo>
                <a:lnTo>
                  <a:pt x="482" y="622"/>
                </a:lnTo>
                <a:lnTo>
                  <a:pt x="480" y="622"/>
                </a:lnTo>
                <a:lnTo>
                  <a:pt x="478" y="620"/>
                </a:lnTo>
                <a:lnTo>
                  <a:pt x="476" y="620"/>
                </a:lnTo>
                <a:lnTo>
                  <a:pt x="474" y="620"/>
                </a:lnTo>
                <a:lnTo>
                  <a:pt x="472" y="619"/>
                </a:lnTo>
                <a:lnTo>
                  <a:pt x="471" y="619"/>
                </a:lnTo>
                <a:lnTo>
                  <a:pt x="469" y="619"/>
                </a:lnTo>
                <a:lnTo>
                  <a:pt x="467" y="619"/>
                </a:lnTo>
                <a:lnTo>
                  <a:pt x="465" y="617"/>
                </a:lnTo>
                <a:lnTo>
                  <a:pt x="463" y="617"/>
                </a:lnTo>
                <a:lnTo>
                  <a:pt x="461" y="617"/>
                </a:lnTo>
                <a:lnTo>
                  <a:pt x="459" y="615"/>
                </a:lnTo>
                <a:lnTo>
                  <a:pt x="457" y="613"/>
                </a:lnTo>
                <a:lnTo>
                  <a:pt x="457" y="613"/>
                </a:lnTo>
                <a:lnTo>
                  <a:pt x="457" y="611"/>
                </a:lnTo>
                <a:lnTo>
                  <a:pt x="456" y="609"/>
                </a:lnTo>
                <a:lnTo>
                  <a:pt x="456" y="607"/>
                </a:lnTo>
                <a:lnTo>
                  <a:pt x="454" y="607"/>
                </a:lnTo>
                <a:lnTo>
                  <a:pt x="454" y="605"/>
                </a:lnTo>
                <a:lnTo>
                  <a:pt x="452" y="604"/>
                </a:lnTo>
                <a:lnTo>
                  <a:pt x="450" y="604"/>
                </a:lnTo>
                <a:lnTo>
                  <a:pt x="450" y="602"/>
                </a:lnTo>
                <a:lnTo>
                  <a:pt x="446" y="602"/>
                </a:lnTo>
                <a:lnTo>
                  <a:pt x="444" y="604"/>
                </a:lnTo>
                <a:lnTo>
                  <a:pt x="442" y="604"/>
                </a:lnTo>
                <a:lnTo>
                  <a:pt x="441" y="604"/>
                </a:lnTo>
                <a:lnTo>
                  <a:pt x="437" y="604"/>
                </a:lnTo>
                <a:lnTo>
                  <a:pt x="435" y="604"/>
                </a:lnTo>
                <a:lnTo>
                  <a:pt x="433" y="604"/>
                </a:lnTo>
                <a:lnTo>
                  <a:pt x="429" y="604"/>
                </a:lnTo>
                <a:lnTo>
                  <a:pt x="427" y="604"/>
                </a:lnTo>
                <a:lnTo>
                  <a:pt x="426" y="602"/>
                </a:lnTo>
                <a:lnTo>
                  <a:pt x="426" y="600"/>
                </a:lnTo>
                <a:lnTo>
                  <a:pt x="424" y="600"/>
                </a:lnTo>
                <a:lnTo>
                  <a:pt x="424" y="596"/>
                </a:lnTo>
                <a:lnTo>
                  <a:pt x="422" y="594"/>
                </a:lnTo>
                <a:lnTo>
                  <a:pt x="422" y="592"/>
                </a:lnTo>
                <a:lnTo>
                  <a:pt x="422" y="590"/>
                </a:lnTo>
                <a:lnTo>
                  <a:pt x="420" y="589"/>
                </a:lnTo>
                <a:lnTo>
                  <a:pt x="420" y="587"/>
                </a:lnTo>
                <a:lnTo>
                  <a:pt x="418" y="585"/>
                </a:lnTo>
                <a:lnTo>
                  <a:pt x="416" y="585"/>
                </a:lnTo>
                <a:lnTo>
                  <a:pt x="414" y="585"/>
                </a:lnTo>
                <a:lnTo>
                  <a:pt x="412" y="587"/>
                </a:lnTo>
                <a:lnTo>
                  <a:pt x="412" y="589"/>
                </a:lnTo>
                <a:lnTo>
                  <a:pt x="411" y="590"/>
                </a:lnTo>
                <a:lnTo>
                  <a:pt x="409" y="590"/>
                </a:lnTo>
                <a:lnTo>
                  <a:pt x="409" y="592"/>
                </a:lnTo>
                <a:lnTo>
                  <a:pt x="407" y="592"/>
                </a:lnTo>
                <a:lnTo>
                  <a:pt x="405" y="592"/>
                </a:lnTo>
                <a:lnTo>
                  <a:pt x="403" y="592"/>
                </a:lnTo>
                <a:lnTo>
                  <a:pt x="401" y="592"/>
                </a:lnTo>
                <a:lnTo>
                  <a:pt x="399" y="592"/>
                </a:lnTo>
                <a:lnTo>
                  <a:pt x="397" y="592"/>
                </a:lnTo>
                <a:lnTo>
                  <a:pt x="396" y="592"/>
                </a:lnTo>
                <a:lnTo>
                  <a:pt x="394" y="594"/>
                </a:lnTo>
                <a:lnTo>
                  <a:pt x="392" y="596"/>
                </a:lnTo>
                <a:lnTo>
                  <a:pt x="392" y="598"/>
                </a:lnTo>
                <a:lnTo>
                  <a:pt x="390" y="598"/>
                </a:lnTo>
                <a:lnTo>
                  <a:pt x="388" y="600"/>
                </a:lnTo>
                <a:lnTo>
                  <a:pt x="386" y="600"/>
                </a:lnTo>
                <a:lnTo>
                  <a:pt x="382" y="600"/>
                </a:lnTo>
                <a:lnTo>
                  <a:pt x="381" y="600"/>
                </a:lnTo>
                <a:lnTo>
                  <a:pt x="379" y="598"/>
                </a:lnTo>
                <a:lnTo>
                  <a:pt x="377" y="598"/>
                </a:lnTo>
                <a:lnTo>
                  <a:pt x="377" y="596"/>
                </a:lnTo>
                <a:lnTo>
                  <a:pt x="375" y="594"/>
                </a:lnTo>
                <a:lnTo>
                  <a:pt x="375" y="592"/>
                </a:lnTo>
                <a:lnTo>
                  <a:pt x="373" y="590"/>
                </a:lnTo>
                <a:lnTo>
                  <a:pt x="371" y="590"/>
                </a:lnTo>
                <a:lnTo>
                  <a:pt x="369" y="589"/>
                </a:lnTo>
                <a:lnTo>
                  <a:pt x="367" y="587"/>
                </a:lnTo>
                <a:lnTo>
                  <a:pt x="366" y="585"/>
                </a:lnTo>
                <a:lnTo>
                  <a:pt x="366" y="583"/>
                </a:lnTo>
                <a:lnTo>
                  <a:pt x="364" y="583"/>
                </a:lnTo>
                <a:lnTo>
                  <a:pt x="362" y="581"/>
                </a:lnTo>
                <a:lnTo>
                  <a:pt x="362" y="583"/>
                </a:lnTo>
                <a:lnTo>
                  <a:pt x="358" y="583"/>
                </a:lnTo>
                <a:lnTo>
                  <a:pt x="356" y="583"/>
                </a:lnTo>
                <a:lnTo>
                  <a:pt x="354" y="583"/>
                </a:lnTo>
                <a:lnTo>
                  <a:pt x="352" y="585"/>
                </a:lnTo>
                <a:lnTo>
                  <a:pt x="351" y="585"/>
                </a:lnTo>
                <a:lnTo>
                  <a:pt x="349" y="587"/>
                </a:lnTo>
                <a:lnTo>
                  <a:pt x="347" y="587"/>
                </a:lnTo>
                <a:lnTo>
                  <a:pt x="347" y="589"/>
                </a:lnTo>
                <a:lnTo>
                  <a:pt x="343" y="589"/>
                </a:lnTo>
                <a:lnTo>
                  <a:pt x="341" y="590"/>
                </a:lnTo>
                <a:lnTo>
                  <a:pt x="339" y="592"/>
                </a:lnTo>
                <a:lnTo>
                  <a:pt x="337" y="594"/>
                </a:lnTo>
                <a:lnTo>
                  <a:pt x="336" y="594"/>
                </a:lnTo>
                <a:lnTo>
                  <a:pt x="334" y="596"/>
                </a:lnTo>
                <a:lnTo>
                  <a:pt x="332" y="596"/>
                </a:lnTo>
                <a:lnTo>
                  <a:pt x="330" y="596"/>
                </a:lnTo>
                <a:lnTo>
                  <a:pt x="328" y="596"/>
                </a:lnTo>
                <a:lnTo>
                  <a:pt x="324" y="596"/>
                </a:lnTo>
                <a:lnTo>
                  <a:pt x="322" y="596"/>
                </a:lnTo>
                <a:lnTo>
                  <a:pt x="320" y="596"/>
                </a:lnTo>
                <a:lnTo>
                  <a:pt x="319" y="596"/>
                </a:lnTo>
                <a:lnTo>
                  <a:pt x="317" y="594"/>
                </a:lnTo>
                <a:lnTo>
                  <a:pt x="315" y="594"/>
                </a:lnTo>
                <a:lnTo>
                  <a:pt x="313" y="594"/>
                </a:lnTo>
                <a:lnTo>
                  <a:pt x="311" y="594"/>
                </a:lnTo>
                <a:lnTo>
                  <a:pt x="309" y="592"/>
                </a:lnTo>
                <a:lnTo>
                  <a:pt x="307" y="592"/>
                </a:lnTo>
                <a:lnTo>
                  <a:pt x="305" y="590"/>
                </a:lnTo>
                <a:lnTo>
                  <a:pt x="304" y="590"/>
                </a:lnTo>
                <a:lnTo>
                  <a:pt x="302" y="589"/>
                </a:lnTo>
                <a:lnTo>
                  <a:pt x="300" y="589"/>
                </a:lnTo>
                <a:lnTo>
                  <a:pt x="298" y="587"/>
                </a:lnTo>
                <a:lnTo>
                  <a:pt x="296" y="587"/>
                </a:lnTo>
                <a:lnTo>
                  <a:pt x="294" y="585"/>
                </a:lnTo>
                <a:lnTo>
                  <a:pt x="292" y="585"/>
                </a:lnTo>
                <a:lnTo>
                  <a:pt x="290" y="583"/>
                </a:lnTo>
                <a:lnTo>
                  <a:pt x="289" y="583"/>
                </a:lnTo>
                <a:lnTo>
                  <a:pt x="289" y="581"/>
                </a:lnTo>
                <a:lnTo>
                  <a:pt x="287" y="579"/>
                </a:lnTo>
                <a:lnTo>
                  <a:pt x="285" y="579"/>
                </a:lnTo>
                <a:lnTo>
                  <a:pt x="283" y="577"/>
                </a:lnTo>
                <a:lnTo>
                  <a:pt x="281" y="577"/>
                </a:lnTo>
                <a:lnTo>
                  <a:pt x="281" y="575"/>
                </a:lnTo>
                <a:lnTo>
                  <a:pt x="279" y="575"/>
                </a:lnTo>
                <a:lnTo>
                  <a:pt x="277" y="574"/>
                </a:lnTo>
                <a:lnTo>
                  <a:pt x="275" y="574"/>
                </a:lnTo>
                <a:lnTo>
                  <a:pt x="274" y="572"/>
                </a:lnTo>
                <a:lnTo>
                  <a:pt x="274" y="570"/>
                </a:lnTo>
                <a:lnTo>
                  <a:pt x="272" y="570"/>
                </a:lnTo>
                <a:lnTo>
                  <a:pt x="270" y="568"/>
                </a:lnTo>
                <a:lnTo>
                  <a:pt x="268" y="566"/>
                </a:lnTo>
                <a:lnTo>
                  <a:pt x="268" y="564"/>
                </a:lnTo>
                <a:lnTo>
                  <a:pt x="266" y="564"/>
                </a:lnTo>
                <a:lnTo>
                  <a:pt x="266" y="564"/>
                </a:lnTo>
                <a:lnTo>
                  <a:pt x="266" y="562"/>
                </a:lnTo>
                <a:lnTo>
                  <a:pt x="264" y="560"/>
                </a:lnTo>
                <a:lnTo>
                  <a:pt x="262" y="559"/>
                </a:lnTo>
                <a:lnTo>
                  <a:pt x="260" y="557"/>
                </a:lnTo>
                <a:lnTo>
                  <a:pt x="260" y="555"/>
                </a:lnTo>
                <a:lnTo>
                  <a:pt x="259" y="555"/>
                </a:lnTo>
                <a:lnTo>
                  <a:pt x="259" y="553"/>
                </a:lnTo>
                <a:lnTo>
                  <a:pt x="257" y="551"/>
                </a:lnTo>
                <a:lnTo>
                  <a:pt x="255" y="549"/>
                </a:lnTo>
                <a:lnTo>
                  <a:pt x="253" y="547"/>
                </a:lnTo>
                <a:lnTo>
                  <a:pt x="251" y="545"/>
                </a:lnTo>
                <a:lnTo>
                  <a:pt x="251" y="544"/>
                </a:lnTo>
                <a:lnTo>
                  <a:pt x="249" y="544"/>
                </a:lnTo>
                <a:lnTo>
                  <a:pt x="247" y="542"/>
                </a:lnTo>
                <a:lnTo>
                  <a:pt x="247" y="540"/>
                </a:lnTo>
                <a:lnTo>
                  <a:pt x="245" y="538"/>
                </a:lnTo>
                <a:lnTo>
                  <a:pt x="245" y="536"/>
                </a:lnTo>
                <a:lnTo>
                  <a:pt x="244" y="534"/>
                </a:lnTo>
                <a:lnTo>
                  <a:pt x="242" y="532"/>
                </a:lnTo>
                <a:lnTo>
                  <a:pt x="242" y="530"/>
                </a:lnTo>
                <a:lnTo>
                  <a:pt x="240" y="529"/>
                </a:lnTo>
                <a:lnTo>
                  <a:pt x="240" y="527"/>
                </a:lnTo>
                <a:lnTo>
                  <a:pt x="238" y="525"/>
                </a:lnTo>
                <a:lnTo>
                  <a:pt x="238" y="523"/>
                </a:lnTo>
                <a:lnTo>
                  <a:pt x="236" y="521"/>
                </a:lnTo>
                <a:lnTo>
                  <a:pt x="234" y="521"/>
                </a:lnTo>
                <a:lnTo>
                  <a:pt x="234" y="519"/>
                </a:lnTo>
                <a:lnTo>
                  <a:pt x="232" y="519"/>
                </a:lnTo>
                <a:lnTo>
                  <a:pt x="232" y="517"/>
                </a:lnTo>
                <a:lnTo>
                  <a:pt x="230" y="515"/>
                </a:lnTo>
                <a:lnTo>
                  <a:pt x="229" y="514"/>
                </a:lnTo>
                <a:lnTo>
                  <a:pt x="229" y="512"/>
                </a:lnTo>
                <a:lnTo>
                  <a:pt x="227" y="510"/>
                </a:lnTo>
                <a:lnTo>
                  <a:pt x="227" y="508"/>
                </a:lnTo>
                <a:lnTo>
                  <a:pt x="225" y="508"/>
                </a:lnTo>
                <a:lnTo>
                  <a:pt x="225" y="506"/>
                </a:lnTo>
                <a:lnTo>
                  <a:pt x="223" y="504"/>
                </a:lnTo>
                <a:lnTo>
                  <a:pt x="223" y="502"/>
                </a:lnTo>
                <a:lnTo>
                  <a:pt x="221" y="500"/>
                </a:lnTo>
                <a:lnTo>
                  <a:pt x="221" y="499"/>
                </a:lnTo>
                <a:lnTo>
                  <a:pt x="219" y="497"/>
                </a:lnTo>
                <a:lnTo>
                  <a:pt x="219" y="495"/>
                </a:lnTo>
                <a:lnTo>
                  <a:pt x="219" y="493"/>
                </a:lnTo>
                <a:lnTo>
                  <a:pt x="219" y="491"/>
                </a:lnTo>
                <a:lnTo>
                  <a:pt x="219" y="489"/>
                </a:lnTo>
                <a:lnTo>
                  <a:pt x="217" y="487"/>
                </a:lnTo>
                <a:lnTo>
                  <a:pt x="217" y="485"/>
                </a:lnTo>
                <a:lnTo>
                  <a:pt x="215" y="485"/>
                </a:lnTo>
                <a:lnTo>
                  <a:pt x="215" y="484"/>
                </a:lnTo>
                <a:lnTo>
                  <a:pt x="214" y="482"/>
                </a:lnTo>
                <a:lnTo>
                  <a:pt x="214" y="480"/>
                </a:lnTo>
                <a:lnTo>
                  <a:pt x="212" y="478"/>
                </a:lnTo>
                <a:lnTo>
                  <a:pt x="212" y="476"/>
                </a:lnTo>
                <a:lnTo>
                  <a:pt x="212" y="474"/>
                </a:lnTo>
                <a:lnTo>
                  <a:pt x="210" y="474"/>
                </a:lnTo>
                <a:lnTo>
                  <a:pt x="210" y="472"/>
                </a:lnTo>
                <a:lnTo>
                  <a:pt x="208" y="470"/>
                </a:lnTo>
                <a:lnTo>
                  <a:pt x="208" y="469"/>
                </a:lnTo>
                <a:lnTo>
                  <a:pt x="206" y="467"/>
                </a:lnTo>
                <a:lnTo>
                  <a:pt x="206" y="465"/>
                </a:lnTo>
                <a:lnTo>
                  <a:pt x="206" y="463"/>
                </a:lnTo>
                <a:lnTo>
                  <a:pt x="204" y="461"/>
                </a:lnTo>
                <a:lnTo>
                  <a:pt x="204" y="459"/>
                </a:lnTo>
                <a:lnTo>
                  <a:pt x="204" y="457"/>
                </a:lnTo>
                <a:lnTo>
                  <a:pt x="202" y="455"/>
                </a:lnTo>
                <a:lnTo>
                  <a:pt x="202" y="454"/>
                </a:lnTo>
                <a:lnTo>
                  <a:pt x="202" y="452"/>
                </a:lnTo>
                <a:lnTo>
                  <a:pt x="200" y="450"/>
                </a:lnTo>
                <a:lnTo>
                  <a:pt x="200" y="448"/>
                </a:lnTo>
                <a:lnTo>
                  <a:pt x="199" y="446"/>
                </a:lnTo>
                <a:lnTo>
                  <a:pt x="200" y="442"/>
                </a:lnTo>
                <a:lnTo>
                  <a:pt x="199" y="435"/>
                </a:lnTo>
                <a:lnTo>
                  <a:pt x="197" y="433"/>
                </a:lnTo>
                <a:lnTo>
                  <a:pt x="197" y="431"/>
                </a:lnTo>
                <a:lnTo>
                  <a:pt x="197" y="429"/>
                </a:lnTo>
                <a:lnTo>
                  <a:pt x="195" y="429"/>
                </a:lnTo>
                <a:lnTo>
                  <a:pt x="195" y="427"/>
                </a:lnTo>
                <a:lnTo>
                  <a:pt x="195" y="425"/>
                </a:lnTo>
                <a:lnTo>
                  <a:pt x="193" y="424"/>
                </a:lnTo>
                <a:lnTo>
                  <a:pt x="193" y="422"/>
                </a:lnTo>
                <a:lnTo>
                  <a:pt x="193" y="420"/>
                </a:lnTo>
                <a:lnTo>
                  <a:pt x="191" y="418"/>
                </a:lnTo>
                <a:lnTo>
                  <a:pt x="191" y="416"/>
                </a:lnTo>
                <a:lnTo>
                  <a:pt x="189" y="414"/>
                </a:lnTo>
                <a:lnTo>
                  <a:pt x="189" y="412"/>
                </a:lnTo>
                <a:lnTo>
                  <a:pt x="189" y="410"/>
                </a:lnTo>
                <a:lnTo>
                  <a:pt x="187" y="409"/>
                </a:lnTo>
                <a:lnTo>
                  <a:pt x="187" y="407"/>
                </a:lnTo>
                <a:lnTo>
                  <a:pt x="187" y="405"/>
                </a:lnTo>
                <a:lnTo>
                  <a:pt x="185" y="403"/>
                </a:lnTo>
                <a:lnTo>
                  <a:pt x="185" y="401"/>
                </a:lnTo>
                <a:lnTo>
                  <a:pt x="184" y="399"/>
                </a:lnTo>
                <a:lnTo>
                  <a:pt x="184" y="397"/>
                </a:lnTo>
                <a:lnTo>
                  <a:pt x="184" y="395"/>
                </a:lnTo>
                <a:lnTo>
                  <a:pt x="182" y="394"/>
                </a:lnTo>
                <a:lnTo>
                  <a:pt x="182" y="390"/>
                </a:lnTo>
                <a:lnTo>
                  <a:pt x="180" y="386"/>
                </a:lnTo>
                <a:lnTo>
                  <a:pt x="180" y="384"/>
                </a:lnTo>
                <a:lnTo>
                  <a:pt x="180" y="384"/>
                </a:lnTo>
                <a:lnTo>
                  <a:pt x="178" y="382"/>
                </a:lnTo>
                <a:lnTo>
                  <a:pt x="178" y="380"/>
                </a:lnTo>
                <a:lnTo>
                  <a:pt x="178" y="379"/>
                </a:lnTo>
                <a:lnTo>
                  <a:pt x="176" y="377"/>
                </a:lnTo>
                <a:lnTo>
                  <a:pt x="176" y="375"/>
                </a:lnTo>
                <a:lnTo>
                  <a:pt x="176" y="373"/>
                </a:lnTo>
                <a:lnTo>
                  <a:pt x="174" y="371"/>
                </a:lnTo>
                <a:lnTo>
                  <a:pt x="174" y="369"/>
                </a:lnTo>
                <a:lnTo>
                  <a:pt x="174" y="367"/>
                </a:lnTo>
                <a:lnTo>
                  <a:pt x="172" y="365"/>
                </a:lnTo>
                <a:lnTo>
                  <a:pt x="172" y="364"/>
                </a:lnTo>
                <a:lnTo>
                  <a:pt x="172" y="362"/>
                </a:lnTo>
                <a:lnTo>
                  <a:pt x="172" y="360"/>
                </a:lnTo>
                <a:lnTo>
                  <a:pt x="170" y="358"/>
                </a:lnTo>
                <a:lnTo>
                  <a:pt x="170" y="356"/>
                </a:lnTo>
                <a:lnTo>
                  <a:pt x="169" y="354"/>
                </a:lnTo>
                <a:lnTo>
                  <a:pt x="169" y="352"/>
                </a:lnTo>
                <a:lnTo>
                  <a:pt x="167" y="352"/>
                </a:lnTo>
                <a:lnTo>
                  <a:pt x="167" y="350"/>
                </a:lnTo>
                <a:lnTo>
                  <a:pt x="165" y="349"/>
                </a:lnTo>
                <a:lnTo>
                  <a:pt x="165" y="347"/>
                </a:lnTo>
                <a:lnTo>
                  <a:pt x="163" y="345"/>
                </a:lnTo>
                <a:lnTo>
                  <a:pt x="163" y="343"/>
                </a:lnTo>
                <a:lnTo>
                  <a:pt x="161" y="341"/>
                </a:lnTo>
                <a:lnTo>
                  <a:pt x="161" y="341"/>
                </a:lnTo>
                <a:lnTo>
                  <a:pt x="161" y="339"/>
                </a:lnTo>
                <a:lnTo>
                  <a:pt x="159" y="337"/>
                </a:lnTo>
                <a:lnTo>
                  <a:pt x="159" y="335"/>
                </a:lnTo>
                <a:lnTo>
                  <a:pt x="157" y="334"/>
                </a:lnTo>
                <a:lnTo>
                  <a:pt x="157" y="332"/>
                </a:lnTo>
                <a:lnTo>
                  <a:pt x="155" y="330"/>
                </a:lnTo>
                <a:lnTo>
                  <a:pt x="155" y="328"/>
                </a:lnTo>
                <a:lnTo>
                  <a:pt x="154" y="328"/>
                </a:lnTo>
                <a:lnTo>
                  <a:pt x="152" y="326"/>
                </a:lnTo>
                <a:lnTo>
                  <a:pt x="152" y="324"/>
                </a:lnTo>
                <a:lnTo>
                  <a:pt x="150" y="322"/>
                </a:lnTo>
                <a:lnTo>
                  <a:pt x="148" y="320"/>
                </a:lnTo>
                <a:lnTo>
                  <a:pt x="146" y="319"/>
                </a:lnTo>
                <a:lnTo>
                  <a:pt x="146" y="317"/>
                </a:lnTo>
                <a:lnTo>
                  <a:pt x="144" y="315"/>
                </a:lnTo>
                <a:lnTo>
                  <a:pt x="144" y="313"/>
                </a:lnTo>
                <a:lnTo>
                  <a:pt x="142" y="313"/>
                </a:lnTo>
                <a:lnTo>
                  <a:pt x="142" y="311"/>
                </a:lnTo>
                <a:lnTo>
                  <a:pt x="140" y="309"/>
                </a:lnTo>
                <a:lnTo>
                  <a:pt x="140" y="307"/>
                </a:lnTo>
                <a:lnTo>
                  <a:pt x="139" y="305"/>
                </a:lnTo>
                <a:lnTo>
                  <a:pt x="139" y="304"/>
                </a:lnTo>
                <a:lnTo>
                  <a:pt x="137" y="304"/>
                </a:lnTo>
                <a:lnTo>
                  <a:pt x="137" y="302"/>
                </a:lnTo>
                <a:lnTo>
                  <a:pt x="135" y="300"/>
                </a:lnTo>
                <a:lnTo>
                  <a:pt x="133" y="298"/>
                </a:lnTo>
                <a:lnTo>
                  <a:pt x="133" y="296"/>
                </a:lnTo>
                <a:lnTo>
                  <a:pt x="131" y="296"/>
                </a:lnTo>
                <a:lnTo>
                  <a:pt x="129" y="296"/>
                </a:lnTo>
                <a:lnTo>
                  <a:pt x="129" y="294"/>
                </a:lnTo>
                <a:lnTo>
                  <a:pt x="127" y="292"/>
                </a:lnTo>
                <a:lnTo>
                  <a:pt x="125" y="290"/>
                </a:lnTo>
                <a:lnTo>
                  <a:pt x="124" y="289"/>
                </a:lnTo>
                <a:lnTo>
                  <a:pt x="124" y="287"/>
                </a:lnTo>
                <a:lnTo>
                  <a:pt x="124" y="285"/>
                </a:lnTo>
                <a:lnTo>
                  <a:pt x="124" y="283"/>
                </a:lnTo>
                <a:lnTo>
                  <a:pt x="122" y="283"/>
                </a:lnTo>
                <a:lnTo>
                  <a:pt x="122" y="281"/>
                </a:lnTo>
                <a:lnTo>
                  <a:pt x="120" y="279"/>
                </a:lnTo>
                <a:lnTo>
                  <a:pt x="120" y="277"/>
                </a:lnTo>
                <a:lnTo>
                  <a:pt x="118" y="275"/>
                </a:lnTo>
                <a:lnTo>
                  <a:pt x="116" y="274"/>
                </a:lnTo>
                <a:lnTo>
                  <a:pt x="114" y="272"/>
                </a:lnTo>
                <a:lnTo>
                  <a:pt x="114" y="270"/>
                </a:lnTo>
                <a:lnTo>
                  <a:pt x="112" y="268"/>
                </a:lnTo>
                <a:lnTo>
                  <a:pt x="110" y="266"/>
                </a:lnTo>
                <a:lnTo>
                  <a:pt x="109" y="264"/>
                </a:lnTo>
                <a:lnTo>
                  <a:pt x="109" y="262"/>
                </a:lnTo>
                <a:lnTo>
                  <a:pt x="107" y="260"/>
                </a:lnTo>
                <a:lnTo>
                  <a:pt x="107" y="259"/>
                </a:lnTo>
                <a:lnTo>
                  <a:pt x="105" y="257"/>
                </a:lnTo>
                <a:lnTo>
                  <a:pt x="105" y="255"/>
                </a:lnTo>
                <a:lnTo>
                  <a:pt x="103" y="255"/>
                </a:lnTo>
                <a:lnTo>
                  <a:pt x="103" y="253"/>
                </a:lnTo>
                <a:lnTo>
                  <a:pt x="101" y="251"/>
                </a:lnTo>
                <a:lnTo>
                  <a:pt x="101" y="251"/>
                </a:lnTo>
                <a:lnTo>
                  <a:pt x="99" y="249"/>
                </a:lnTo>
                <a:lnTo>
                  <a:pt x="99" y="247"/>
                </a:lnTo>
                <a:lnTo>
                  <a:pt x="97" y="245"/>
                </a:lnTo>
                <a:lnTo>
                  <a:pt x="97" y="243"/>
                </a:lnTo>
                <a:lnTo>
                  <a:pt x="95" y="243"/>
                </a:lnTo>
                <a:lnTo>
                  <a:pt x="95" y="242"/>
                </a:lnTo>
                <a:lnTo>
                  <a:pt x="94" y="240"/>
                </a:lnTo>
                <a:lnTo>
                  <a:pt x="92" y="238"/>
                </a:lnTo>
                <a:lnTo>
                  <a:pt x="92" y="236"/>
                </a:lnTo>
                <a:lnTo>
                  <a:pt x="90" y="234"/>
                </a:lnTo>
                <a:lnTo>
                  <a:pt x="90" y="232"/>
                </a:lnTo>
                <a:lnTo>
                  <a:pt x="88" y="230"/>
                </a:lnTo>
                <a:lnTo>
                  <a:pt x="88" y="228"/>
                </a:lnTo>
                <a:lnTo>
                  <a:pt x="88" y="227"/>
                </a:lnTo>
                <a:lnTo>
                  <a:pt x="86" y="227"/>
                </a:lnTo>
                <a:lnTo>
                  <a:pt x="86" y="225"/>
                </a:lnTo>
                <a:lnTo>
                  <a:pt x="84" y="223"/>
                </a:lnTo>
                <a:lnTo>
                  <a:pt x="84" y="219"/>
                </a:lnTo>
                <a:lnTo>
                  <a:pt x="84" y="217"/>
                </a:lnTo>
                <a:lnTo>
                  <a:pt x="82" y="215"/>
                </a:lnTo>
                <a:lnTo>
                  <a:pt x="82" y="213"/>
                </a:lnTo>
                <a:lnTo>
                  <a:pt x="82" y="212"/>
                </a:lnTo>
                <a:lnTo>
                  <a:pt x="80" y="210"/>
                </a:lnTo>
                <a:lnTo>
                  <a:pt x="80" y="208"/>
                </a:lnTo>
                <a:lnTo>
                  <a:pt x="80" y="206"/>
                </a:lnTo>
                <a:lnTo>
                  <a:pt x="79" y="206"/>
                </a:lnTo>
                <a:lnTo>
                  <a:pt x="79" y="204"/>
                </a:lnTo>
                <a:lnTo>
                  <a:pt x="79" y="202"/>
                </a:lnTo>
                <a:lnTo>
                  <a:pt x="77" y="200"/>
                </a:lnTo>
                <a:lnTo>
                  <a:pt x="77" y="197"/>
                </a:lnTo>
                <a:lnTo>
                  <a:pt x="77" y="195"/>
                </a:lnTo>
                <a:lnTo>
                  <a:pt x="77" y="193"/>
                </a:lnTo>
                <a:lnTo>
                  <a:pt x="77" y="191"/>
                </a:lnTo>
                <a:lnTo>
                  <a:pt x="77" y="187"/>
                </a:lnTo>
                <a:lnTo>
                  <a:pt x="77" y="185"/>
                </a:lnTo>
                <a:lnTo>
                  <a:pt x="77" y="183"/>
                </a:lnTo>
                <a:lnTo>
                  <a:pt x="77" y="182"/>
                </a:lnTo>
                <a:lnTo>
                  <a:pt x="77" y="178"/>
                </a:lnTo>
                <a:lnTo>
                  <a:pt x="77" y="176"/>
                </a:lnTo>
                <a:lnTo>
                  <a:pt x="77" y="174"/>
                </a:lnTo>
                <a:lnTo>
                  <a:pt x="77" y="170"/>
                </a:lnTo>
                <a:lnTo>
                  <a:pt x="75" y="168"/>
                </a:lnTo>
                <a:lnTo>
                  <a:pt x="75" y="167"/>
                </a:lnTo>
                <a:lnTo>
                  <a:pt x="75" y="165"/>
                </a:lnTo>
                <a:lnTo>
                  <a:pt x="75" y="163"/>
                </a:lnTo>
                <a:lnTo>
                  <a:pt x="75" y="161"/>
                </a:lnTo>
                <a:lnTo>
                  <a:pt x="73" y="159"/>
                </a:lnTo>
                <a:lnTo>
                  <a:pt x="73" y="157"/>
                </a:lnTo>
                <a:lnTo>
                  <a:pt x="73" y="155"/>
                </a:lnTo>
                <a:lnTo>
                  <a:pt x="71" y="153"/>
                </a:lnTo>
                <a:lnTo>
                  <a:pt x="71" y="152"/>
                </a:lnTo>
                <a:lnTo>
                  <a:pt x="71" y="150"/>
                </a:lnTo>
                <a:lnTo>
                  <a:pt x="69" y="148"/>
                </a:lnTo>
                <a:lnTo>
                  <a:pt x="69" y="146"/>
                </a:lnTo>
                <a:lnTo>
                  <a:pt x="69" y="144"/>
                </a:lnTo>
                <a:lnTo>
                  <a:pt x="67" y="142"/>
                </a:lnTo>
                <a:lnTo>
                  <a:pt x="67" y="140"/>
                </a:lnTo>
                <a:lnTo>
                  <a:pt x="67" y="138"/>
                </a:lnTo>
                <a:lnTo>
                  <a:pt x="65" y="137"/>
                </a:lnTo>
                <a:lnTo>
                  <a:pt x="65" y="135"/>
                </a:lnTo>
                <a:lnTo>
                  <a:pt x="64" y="133"/>
                </a:lnTo>
                <a:lnTo>
                  <a:pt x="64" y="131"/>
                </a:lnTo>
                <a:lnTo>
                  <a:pt x="64" y="129"/>
                </a:lnTo>
                <a:lnTo>
                  <a:pt x="62" y="127"/>
                </a:lnTo>
                <a:lnTo>
                  <a:pt x="62" y="123"/>
                </a:lnTo>
                <a:lnTo>
                  <a:pt x="62" y="122"/>
                </a:lnTo>
                <a:lnTo>
                  <a:pt x="60" y="120"/>
                </a:lnTo>
                <a:lnTo>
                  <a:pt x="60" y="118"/>
                </a:lnTo>
                <a:lnTo>
                  <a:pt x="60" y="116"/>
                </a:lnTo>
                <a:lnTo>
                  <a:pt x="58" y="116"/>
                </a:lnTo>
                <a:lnTo>
                  <a:pt x="58" y="114"/>
                </a:lnTo>
                <a:lnTo>
                  <a:pt x="56" y="112"/>
                </a:lnTo>
                <a:lnTo>
                  <a:pt x="56" y="110"/>
                </a:lnTo>
                <a:lnTo>
                  <a:pt x="56" y="108"/>
                </a:lnTo>
                <a:lnTo>
                  <a:pt x="54" y="107"/>
                </a:lnTo>
                <a:lnTo>
                  <a:pt x="54" y="105"/>
                </a:lnTo>
                <a:lnTo>
                  <a:pt x="52" y="105"/>
                </a:lnTo>
                <a:lnTo>
                  <a:pt x="52" y="103"/>
                </a:lnTo>
                <a:lnTo>
                  <a:pt x="52" y="99"/>
                </a:lnTo>
                <a:lnTo>
                  <a:pt x="50" y="99"/>
                </a:lnTo>
                <a:lnTo>
                  <a:pt x="50" y="95"/>
                </a:lnTo>
                <a:lnTo>
                  <a:pt x="49" y="93"/>
                </a:lnTo>
                <a:lnTo>
                  <a:pt x="49" y="92"/>
                </a:lnTo>
                <a:lnTo>
                  <a:pt x="49" y="90"/>
                </a:lnTo>
                <a:lnTo>
                  <a:pt x="47" y="88"/>
                </a:lnTo>
                <a:lnTo>
                  <a:pt x="45" y="86"/>
                </a:lnTo>
                <a:lnTo>
                  <a:pt x="45" y="84"/>
                </a:lnTo>
                <a:lnTo>
                  <a:pt x="43" y="84"/>
                </a:lnTo>
                <a:lnTo>
                  <a:pt x="43" y="82"/>
                </a:lnTo>
                <a:lnTo>
                  <a:pt x="43" y="80"/>
                </a:lnTo>
                <a:lnTo>
                  <a:pt x="41" y="78"/>
                </a:lnTo>
                <a:lnTo>
                  <a:pt x="41" y="77"/>
                </a:lnTo>
                <a:lnTo>
                  <a:pt x="39" y="75"/>
                </a:lnTo>
                <a:lnTo>
                  <a:pt x="39" y="73"/>
                </a:lnTo>
                <a:lnTo>
                  <a:pt x="37" y="73"/>
                </a:lnTo>
                <a:lnTo>
                  <a:pt x="37" y="71"/>
                </a:lnTo>
                <a:lnTo>
                  <a:pt x="35" y="69"/>
                </a:lnTo>
                <a:lnTo>
                  <a:pt x="35" y="67"/>
                </a:lnTo>
                <a:lnTo>
                  <a:pt x="34" y="65"/>
                </a:lnTo>
                <a:lnTo>
                  <a:pt x="32" y="63"/>
                </a:lnTo>
                <a:lnTo>
                  <a:pt x="32" y="62"/>
                </a:lnTo>
                <a:lnTo>
                  <a:pt x="30" y="60"/>
                </a:lnTo>
                <a:lnTo>
                  <a:pt x="30" y="58"/>
                </a:lnTo>
                <a:lnTo>
                  <a:pt x="28" y="56"/>
                </a:lnTo>
                <a:lnTo>
                  <a:pt x="28" y="56"/>
                </a:lnTo>
                <a:lnTo>
                  <a:pt x="28" y="54"/>
                </a:lnTo>
                <a:lnTo>
                  <a:pt x="26" y="52"/>
                </a:lnTo>
                <a:lnTo>
                  <a:pt x="24" y="50"/>
                </a:lnTo>
                <a:lnTo>
                  <a:pt x="22" y="48"/>
                </a:lnTo>
                <a:lnTo>
                  <a:pt x="22" y="47"/>
                </a:lnTo>
                <a:lnTo>
                  <a:pt x="20" y="45"/>
                </a:lnTo>
                <a:lnTo>
                  <a:pt x="19" y="43"/>
                </a:lnTo>
                <a:lnTo>
                  <a:pt x="17" y="41"/>
                </a:lnTo>
                <a:lnTo>
                  <a:pt x="17" y="39"/>
                </a:lnTo>
                <a:lnTo>
                  <a:pt x="15" y="37"/>
                </a:lnTo>
                <a:lnTo>
                  <a:pt x="15" y="35"/>
                </a:lnTo>
                <a:lnTo>
                  <a:pt x="13" y="33"/>
                </a:lnTo>
                <a:lnTo>
                  <a:pt x="13" y="32"/>
                </a:lnTo>
                <a:lnTo>
                  <a:pt x="11" y="30"/>
                </a:lnTo>
                <a:lnTo>
                  <a:pt x="9" y="28"/>
                </a:lnTo>
                <a:lnTo>
                  <a:pt x="9" y="28"/>
                </a:lnTo>
                <a:lnTo>
                  <a:pt x="7" y="26"/>
                </a:lnTo>
                <a:lnTo>
                  <a:pt x="7" y="24"/>
                </a:lnTo>
                <a:lnTo>
                  <a:pt x="5" y="24"/>
                </a:lnTo>
                <a:lnTo>
                  <a:pt x="4" y="22"/>
                </a:lnTo>
                <a:lnTo>
                  <a:pt x="4" y="20"/>
                </a:lnTo>
                <a:lnTo>
                  <a:pt x="2" y="18"/>
                </a:lnTo>
                <a:lnTo>
                  <a:pt x="2" y="17"/>
                </a:lnTo>
                <a:lnTo>
                  <a:pt x="0" y="17"/>
                </a:lnTo>
                <a:lnTo>
                  <a:pt x="127" y="3"/>
                </a:lnTo>
                <a:lnTo>
                  <a:pt x="169" y="0"/>
                </a:lnTo>
                <a:lnTo>
                  <a:pt x="172" y="0"/>
                </a:lnTo>
                <a:lnTo>
                  <a:pt x="193" y="11"/>
                </a:lnTo>
                <a:lnTo>
                  <a:pt x="197" y="11"/>
                </a:lnTo>
                <a:lnTo>
                  <a:pt x="202" y="9"/>
                </a:lnTo>
                <a:lnTo>
                  <a:pt x="208" y="11"/>
                </a:lnTo>
                <a:lnTo>
                  <a:pt x="210" y="11"/>
                </a:lnTo>
                <a:lnTo>
                  <a:pt x="214" y="11"/>
                </a:lnTo>
                <a:lnTo>
                  <a:pt x="219" y="9"/>
                </a:lnTo>
                <a:lnTo>
                  <a:pt x="221" y="11"/>
                </a:lnTo>
                <a:lnTo>
                  <a:pt x="225" y="11"/>
                </a:lnTo>
                <a:lnTo>
                  <a:pt x="229" y="11"/>
                </a:lnTo>
                <a:lnTo>
                  <a:pt x="234" y="11"/>
                </a:lnTo>
                <a:lnTo>
                  <a:pt x="236" y="11"/>
                </a:lnTo>
                <a:lnTo>
                  <a:pt x="240" y="11"/>
                </a:lnTo>
                <a:lnTo>
                  <a:pt x="244" y="11"/>
                </a:lnTo>
                <a:lnTo>
                  <a:pt x="247" y="11"/>
                </a:lnTo>
                <a:lnTo>
                  <a:pt x="251" y="11"/>
                </a:lnTo>
                <a:lnTo>
                  <a:pt x="253" y="11"/>
                </a:lnTo>
                <a:lnTo>
                  <a:pt x="255" y="11"/>
                </a:lnTo>
                <a:lnTo>
                  <a:pt x="257" y="11"/>
                </a:lnTo>
                <a:lnTo>
                  <a:pt x="259" y="11"/>
                </a:lnTo>
                <a:lnTo>
                  <a:pt x="262" y="11"/>
                </a:lnTo>
                <a:lnTo>
                  <a:pt x="264" y="11"/>
                </a:lnTo>
                <a:lnTo>
                  <a:pt x="268" y="11"/>
                </a:lnTo>
                <a:lnTo>
                  <a:pt x="268" y="13"/>
                </a:lnTo>
                <a:lnTo>
                  <a:pt x="270" y="13"/>
                </a:lnTo>
                <a:lnTo>
                  <a:pt x="270" y="15"/>
                </a:lnTo>
                <a:lnTo>
                  <a:pt x="272" y="17"/>
                </a:lnTo>
                <a:lnTo>
                  <a:pt x="272" y="18"/>
                </a:lnTo>
                <a:lnTo>
                  <a:pt x="270" y="22"/>
                </a:lnTo>
                <a:lnTo>
                  <a:pt x="270" y="24"/>
                </a:lnTo>
                <a:lnTo>
                  <a:pt x="270" y="28"/>
                </a:lnTo>
                <a:lnTo>
                  <a:pt x="268" y="28"/>
                </a:lnTo>
                <a:lnTo>
                  <a:pt x="270" y="30"/>
                </a:lnTo>
                <a:lnTo>
                  <a:pt x="270" y="32"/>
                </a:lnTo>
                <a:lnTo>
                  <a:pt x="272" y="35"/>
                </a:lnTo>
                <a:lnTo>
                  <a:pt x="272" y="37"/>
                </a:lnTo>
                <a:lnTo>
                  <a:pt x="274" y="39"/>
                </a:lnTo>
                <a:lnTo>
                  <a:pt x="275" y="41"/>
                </a:lnTo>
                <a:lnTo>
                  <a:pt x="277" y="43"/>
                </a:lnTo>
                <a:lnTo>
                  <a:pt x="279" y="45"/>
                </a:lnTo>
                <a:lnTo>
                  <a:pt x="281" y="45"/>
                </a:lnTo>
                <a:lnTo>
                  <a:pt x="283" y="47"/>
                </a:lnTo>
                <a:lnTo>
                  <a:pt x="285" y="48"/>
                </a:lnTo>
                <a:lnTo>
                  <a:pt x="287" y="50"/>
                </a:lnTo>
                <a:lnTo>
                  <a:pt x="289" y="50"/>
                </a:lnTo>
                <a:lnTo>
                  <a:pt x="290" y="52"/>
                </a:lnTo>
                <a:lnTo>
                  <a:pt x="292" y="52"/>
                </a:lnTo>
                <a:lnTo>
                  <a:pt x="294" y="54"/>
                </a:lnTo>
                <a:lnTo>
                  <a:pt x="296" y="56"/>
                </a:lnTo>
                <a:lnTo>
                  <a:pt x="298" y="56"/>
                </a:lnTo>
                <a:lnTo>
                  <a:pt x="300" y="56"/>
                </a:lnTo>
                <a:lnTo>
                  <a:pt x="300" y="58"/>
                </a:lnTo>
                <a:lnTo>
                  <a:pt x="302" y="60"/>
                </a:lnTo>
                <a:lnTo>
                  <a:pt x="304" y="62"/>
                </a:lnTo>
                <a:lnTo>
                  <a:pt x="305" y="62"/>
                </a:lnTo>
                <a:lnTo>
                  <a:pt x="309" y="63"/>
                </a:lnTo>
                <a:lnTo>
                  <a:pt x="311" y="63"/>
                </a:lnTo>
                <a:lnTo>
                  <a:pt x="313" y="65"/>
                </a:lnTo>
                <a:lnTo>
                  <a:pt x="315" y="67"/>
                </a:lnTo>
                <a:lnTo>
                  <a:pt x="317" y="69"/>
                </a:lnTo>
                <a:lnTo>
                  <a:pt x="319" y="69"/>
                </a:lnTo>
                <a:lnTo>
                  <a:pt x="320" y="71"/>
                </a:lnTo>
                <a:lnTo>
                  <a:pt x="322" y="73"/>
                </a:lnTo>
                <a:lnTo>
                  <a:pt x="324" y="73"/>
                </a:lnTo>
                <a:lnTo>
                  <a:pt x="326" y="73"/>
                </a:lnTo>
                <a:lnTo>
                  <a:pt x="328" y="75"/>
                </a:lnTo>
                <a:lnTo>
                  <a:pt x="330" y="77"/>
                </a:lnTo>
                <a:lnTo>
                  <a:pt x="332" y="78"/>
                </a:lnTo>
                <a:lnTo>
                  <a:pt x="332" y="80"/>
                </a:lnTo>
                <a:lnTo>
                  <a:pt x="336" y="84"/>
                </a:lnTo>
                <a:lnTo>
                  <a:pt x="336" y="86"/>
                </a:lnTo>
                <a:lnTo>
                  <a:pt x="337" y="88"/>
                </a:lnTo>
                <a:lnTo>
                  <a:pt x="339" y="88"/>
                </a:lnTo>
                <a:lnTo>
                  <a:pt x="341" y="90"/>
                </a:lnTo>
                <a:lnTo>
                  <a:pt x="345" y="92"/>
                </a:lnTo>
                <a:lnTo>
                  <a:pt x="347" y="92"/>
                </a:lnTo>
                <a:lnTo>
                  <a:pt x="349" y="92"/>
                </a:lnTo>
                <a:lnTo>
                  <a:pt x="351" y="92"/>
                </a:lnTo>
                <a:lnTo>
                  <a:pt x="351" y="90"/>
                </a:lnTo>
                <a:lnTo>
                  <a:pt x="352" y="86"/>
                </a:lnTo>
                <a:lnTo>
                  <a:pt x="352" y="84"/>
                </a:lnTo>
                <a:lnTo>
                  <a:pt x="352" y="82"/>
                </a:lnTo>
                <a:lnTo>
                  <a:pt x="354" y="78"/>
                </a:lnTo>
                <a:lnTo>
                  <a:pt x="354" y="77"/>
                </a:lnTo>
                <a:lnTo>
                  <a:pt x="356" y="78"/>
                </a:lnTo>
                <a:lnTo>
                  <a:pt x="358" y="80"/>
                </a:lnTo>
                <a:lnTo>
                  <a:pt x="360" y="80"/>
                </a:lnTo>
                <a:lnTo>
                  <a:pt x="362" y="82"/>
                </a:lnTo>
                <a:lnTo>
                  <a:pt x="364" y="84"/>
                </a:lnTo>
                <a:lnTo>
                  <a:pt x="367" y="84"/>
                </a:lnTo>
                <a:lnTo>
                  <a:pt x="369" y="86"/>
                </a:lnTo>
                <a:lnTo>
                  <a:pt x="371" y="86"/>
                </a:lnTo>
                <a:lnTo>
                  <a:pt x="373" y="88"/>
                </a:lnTo>
                <a:lnTo>
                  <a:pt x="375" y="86"/>
                </a:lnTo>
                <a:lnTo>
                  <a:pt x="377" y="86"/>
                </a:lnTo>
                <a:lnTo>
                  <a:pt x="379" y="86"/>
                </a:lnTo>
                <a:lnTo>
                  <a:pt x="379" y="88"/>
                </a:lnTo>
                <a:lnTo>
                  <a:pt x="381" y="90"/>
                </a:lnTo>
                <a:lnTo>
                  <a:pt x="382" y="92"/>
                </a:lnTo>
                <a:lnTo>
                  <a:pt x="384" y="93"/>
                </a:lnTo>
                <a:lnTo>
                  <a:pt x="388" y="95"/>
                </a:lnTo>
                <a:lnTo>
                  <a:pt x="392" y="97"/>
                </a:lnTo>
                <a:lnTo>
                  <a:pt x="394" y="99"/>
                </a:lnTo>
                <a:lnTo>
                  <a:pt x="396" y="99"/>
                </a:lnTo>
                <a:lnTo>
                  <a:pt x="397" y="101"/>
                </a:lnTo>
                <a:lnTo>
                  <a:pt x="401" y="101"/>
                </a:lnTo>
                <a:lnTo>
                  <a:pt x="403" y="101"/>
                </a:lnTo>
                <a:lnTo>
                  <a:pt x="405" y="103"/>
                </a:lnTo>
                <a:lnTo>
                  <a:pt x="409" y="105"/>
                </a:lnTo>
                <a:lnTo>
                  <a:pt x="407" y="108"/>
                </a:lnTo>
                <a:lnTo>
                  <a:pt x="407" y="112"/>
                </a:lnTo>
                <a:lnTo>
                  <a:pt x="405" y="116"/>
                </a:lnTo>
                <a:lnTo>
                  <a:pt x="405" y="118"/>
                </a:lnTo>
                <a:lnTo>
                  <a:pt x="403" y="120"/>
                </a:lnTo>
                <a:lnTo>
                  <a:pt x="405" y="123"/>
                </a:lnTo>
                <a:lnTo>
                  <a:pt x="405" y="125"/>
                </a:lnTo>
                <a:lnTo>
                  <a:pt x="403" y="131"/>
                </a:lnTo>
                <a:lnTo>
                  <a:pt x="403" y="133"/>
                </a:lnTo>
                <a:lnTo>
                  <a:pt x="403" y="135"/>
                </a:lnTo>
                <a:lnTo>
                  <a:pt x="403" y="137"/>
                </a:lnTo>
                <a:lnTo>
                  <a:pt x="403" y="138"/>
                </a:lnTo>
                <a:lnTo>
                  <a:pt x="403" y="140"/>
                </a:lnTo>
                <a:lnTo>
                  <a:pt x="403" y="142"/>
                </a:lnTo>
                <a:lnTo>
                  <a:pt x="403" y="144"/>
                </a:lnTo>
                <a:lnTo>
                  <a:pt x="403" y="146"/>
                </a:lnTo>
                <a:lnTo>
                  <a:pt x="403" y="148"/>
                </a:lnTo>
                <a:lnTo>
                  <a:pt x="403" y="152"/>
                </a:lnTo>
                <a:lnTo>
                  <a:pt x="403" y="153"/>
                </a:lnTo>
                <a:lnTo>
                  <a:pt x="401" y="155"/>
                </a:lnTo>
                <a:lnTo>
                  <a:pt x="403" y="159"/>
                </a:lnTo>
                <a:lnTo>
                  <a:pt x="403" y="161"/>
                </a:lnTo>
                <a:lnTo>
                  <a:pt x="405" y="165"/>
                </a:lnTo>
                <a:lnTo>
                  <a:pt x="407" y="168"/>
                </a:lnTo>
                <a:lnTo>
                  <a:pt x="409" y="172"/>
                </a:lnTo>
                <a:lnTo>
                  <a:pt x="409" y="174"/>
                </a:lnTo>
                <a:lnTo>
                  <a:pt x="411" y="176"/>
                </a:lnTo>
                <a:lnTo>
                  <a:pt x="412" y="178"/>
                </a:lnTo>
                <a:lnTo>
                  <a:pt x="412" y="180"/>
                </a:lnTo>
                <a:lnTo>
                  <a:pt x="414" y="183"/>
                </a:lnTo>
                <a:lnTo>
                  <a:pt x="414" y="185"/>
                </a:lnTo>
                <a:lnTo>
                  <a:pt x="416" y="187"/>
                </a:lnTo>
                <a:lnTo>
                  <a:pt x="418" y="189"/>
                </a:lnTo>
                <a:lnTo>
                  <a:pt x="420" y="191"/>
                </a:lnTo>
                <a:lnTo>
                  <a:pt x="422" y="191"/>
                </a:lnTo>
                <a:lnTo>
                  <a:pt x="424" y="193"/>
                </a:lnTo>
                <a:lnTo>
                  <a:pt x="426" y="193"/>
                </a:lnTo>
                <a:lnTo>
                  <a:pt x="427" y="193"/>
                </a:lnTo>
                <a:lnTo>
                  <a:pt x="429" y="191"/>
                </a:lnTo>
                <a:lnTo>
                  <a:pt x="431" y="189"/>
                </a:lnTo>
                <a:lnTo>
                  <a:pt x="433" y="189"/>
                </a:lnTo>
                <a:lnTo>
                  <a:pt x="435" y="189"/>
                </a:lnTo>
                <a:lnTo>
                  <a:pt x="437" y="189"/>
                </a:lnTo>
                <a:lnTo>
                  <a:pt x="457" y="191"/>
                </a:lnTo>
                <a:lnTo>
                  <a:pt x="459" y="195"/>
                </a:lnTo>
                <a:lnTo>
                  <a:pt x="461" y="198"/>
                </a:lnTo>
                <a:lnTo>
                  <a:pt x="463" y="200"/>
                </a:lnTo>
                <a:lnTo>
                  <a:pt x="467" y="204"/>
                </a:lnTo>
                <a:lnTo>
                  <a:pt x="472" y="206"/>
                </a:lnTo>
                <a:lnTo>
                  <a:pt x="474" y="210"/>
                </a:lnTo>
                <a:lnTo>
                  <a:pt x="476" y="212"/>
                </a:lnTo>
                <a:lnTo>
                  <a:pt x="482" y="213"/>
                </a:lnTo>
                <a:lnTo>
                  <a:pt x="482" y="215"/>
                </a:lnTo>
                <a:lnTo>
                  <a:pt x="486" y="217"/>
                </a:lnTo>
                <a:lnTo>
                  <a:pt x="504" y="219"/>
                </a:lnTo>
                <a:lnTo>
                  <a:pt x="510" y="223"/>
                </a:lnTo>
                <a:lnTo>
                  <a:pt x="516" y="228"/>
                </a:lnTo>
                <a:lnTo>
                  <a:pt x="527" y="232"/>
                </a:lnTo>
                <a:lnTo>
                  <a:pt x="529" y="234"/>
                </a:lnTo>
                <a:lnTo>
                  <a:pt x="531" y="234"/>
                </a:lnTo>
                <a:lnTo>
                  <a:pt x="534" y="234"/>
                </a:lnTo>
                <a:lnTo>
                  <a:pt x="534" y="236"/>
                </a:lnTo>
                <a:lnTo>
                  <a:pt x="538" y="238"/>
                </a:lnTo>
                <a:lnTo>
                  <a:pt x="540" y="240"/>
                </a:lnTo>
                <a:lnTo>
                  <a:pt x="542" y="243"/>
                </a:lnTo>
                <a:lnTo>
                  <a:pt x="544" y="245"/>
                </a:lnTo>
                <a:lnTo>
                  <a:pt x="546" y="247"/>
                </a:lnTo>
                <a:lnTo>
                  <a:pt x="549" y="247"/>
                </a:lnTo>
                <a:lnTo>
                  <a:pt x="555" y="251"/>
                </a:lnTo>
                <a:lnTo>
                  <a:pt x="557" y="253"/>
                </a:lnTo>
                <a:lnTo>
                  <a:pt x="559" y="253"/>
                </a:lnTo>
                <a:lnTo>
                  <a:pt x="561" y="253"/>
                </a:lnTo>
                <a:lnTo>
                  <a:pt x="562" y="253"/>
                </a:lnTo>
                <a:lnTo>
                  <a:pt x="639" y="294"/>
                </a:lnTo>
                <a:lnTo>
                  <a:pt x="641" y="294"/>
                </a:lnTo>
                <a:lnTo>
                  <a:pt x="641" y="294"/>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122"/>
          <p:cNvSpPr>
            <a:spLocks/>
          </p:cNvSpPr>
          <p:nvPr/>
        </p:nvSpPr>
        <p:spPr bwMode="auto">
          <a:xfrm>
            <a:off x="1732366" y="1520825"/>
            <a:ext cx="1235075" cy="2274888"/>
          </a:xfrm>
          <a:custGeom>
            <a:avLst/>
            <a:gdLst>
              <a:gd name="T0" fmla="*/ 621 w 778"/>
              <a:gd name="T1" fmla="*/ 960 h 1433"/>
              <a:gd name="T2" fmla="*/ 587 w 778"/>
              <a:gd name="T3" fmla="*/ 907 h 1433"/>
              <a:gd name="T4" fmla="*/ 549 w 778"/>
              <a:gd name="T5" fmla="*/ 898 h 1433"/>
              <a:gd name="T6" fmla="*/ 514 w 778"/>
              <a:gd name="T7" fmla="*/ 857 h 1433"/>
              <a:gd name="T8" fmla="*/ 368 w 778"/>
              <a:gd name="T9" fmla="*/ 868 h 1433"/>
              <a:gd name="T10" fmla="*/ 313 w 778"/>
              <a:gd name="T11" fmla="*/ 902 h 1433"/>
              <a:gd name="T12" fmla="*/ 251 w 778"/>
              <a:gd name="T13" fmla="*/ 902 h 1433"/>
              <a:gd name="T14" fmla="*/ 259 w 778"/>
              <a:gd name="T15" fmla="*/ 934 h 1433"/>
              <a:gd name="T16" fmla="*/ 283 w 778"/>
              <a:gd name="T17" fmla="*/ 984 h 1433"/>
              <a:gd name="T18" fmla="*/ 294 w 778"/>
              <a:gd name="T19" fmla="*/ 1044 h 1433"/>
              <a:gd name="T20" fmla="*/ 306 w 778"/>
              <a:gd name="T21" fmla="*/ 1104 h 1433"/>
              <a:gd name="T22" fmla="*/ 347 w 778"/>
              <a:gd name="T23" fmla="*/ 1202 h 1433"/>
              <a:gd name="T24" fmla="*/ 377 w 778"/>
              <a:gd name="T25" fmla="*/ 1237 h 1433"/>
              <a:gd name="T26" fmla="*/ 379 w 778"/>
              <a:gd name="T27" fmla="*/ 1290 h 1433"/>
              <a:gd name="T28" fmla="*/ 343 w 778"/>
              <a:gd name="T29" fmla="*/ 1326 h 1433"/>
              <a:gd name="T30" fmla="*/ 210 w 778"/>
              <a:gd name="T31" fmla="*/ 1421 h 1433"/>
              <a:gd name="T32" fmla="*/ 157 w 778"/>
              <a:gd name="T33" fmla="*/ 1382 h 1433"/>
              <a:gd name="T34" fmla="*/ 120 w 778"/>
              <a:gd name="T35" fmla="*/ 1316 h 1433"/>
              <a:gd name="T36" fmla="*/ 81 w 778"/>
              <a:gd name="T37" fmla="*/ 1258 h 1433"/>
              <a:gd name="T38" fmla="*/ 64 w 778"/>
              <a:gd name="T39" fmla="*/ 1183 h 1433"/>
              <a:gd name="T40" fmla="*/ 64 w 778"/>
              <a:gd name="T41" fmla="*/ 1114 h 1433"/>
              <a:gd name="T42" fmla="*/ 105 w 778"/>
              <a:gd name="T43" fmla="*/ 1057 h 1433"/>
              <a:gd name="T44" fmla="*/ 90 w 778"/>
              <a:gd name="T45" fmla="*/ 982 h 1433"/>
              <a:gd name="T46" fmla="*/ 62 w 778"/>
              <a:gd name="T47" fmla="*/ 921 h 1433"/>
              <a:gd name="T48" fmla="*/ 43 w 778"/>
              <a:gd name="T49" fmla="*/ 849 h 1433"/>
              <a:gd name="T50" fmla="*/ 11 w 778"/>
              <a:gd name="T51" fmla="*/ 787 h 1433"/>
              <a:gd name="T52" fmla="*/ 2 w 778"/>
              <a:gd name="T53" fmla="*/ 709 h 1433"/>
              <a:gd name="T54" fmla="*/ 24 w 778"/>
              <a:gd name="T55" fmla="*/ 641 h 1433"/>
              <a:gd name="T56" fmla="*/ 49 w 778"/>
              <a:gd name="T57" fmla="*/ 581 h 1433"/>
              <a:gd name="T58" fmla="*/ 131 w 778"/>
              <a:gd name="T59" fmla="*/ 585 h 1433"/>
              <a:gd name="T60" fmla="*/ 172 w 778"/>
              <a:gd name="T61" fmla="*/ 549 h 1433"/>
              <a:gd name="T62" fmla="*/ 234 w 778"/>
              <a:gd name="T63" fmla="*/ 527 h 1433"/>
              <a:gd name="T64" fmla="*/ 274 w 778"/>
              <a:gd name="T65" fmla="*/ 476 h 1433"/>
              <a:gd name="T66" fmla="*/ 315 w 778"/>
              <a:gd name="T67" fmla="*/ 422 h 1433"/>
              <a:gd name="T68" fmla="*/ 347 w 778"/>
              <a:gd name="T69" fmla="*/ 363 h 1433"/>
              <a:gd name="T70" fmla="*/ 384 w 778"/>
              <a:gd name="T71" fmla="*/ 330 h 1433"/>
              <a:gd name="T72" fmla="*/ 399 w 778"/>
              <a:gd name="T73" fmla="*/ 266 h 1433"/>
              <a:gd name="T74" fmla="*/ 444 w 778"/>
              <a:gd name="T75" fmla="*/ 234 h 1433"/>
              <a:gd name="T76" fmla="*/ 467 w 778"/>
              <a:gd name="T77" fmla="*/ 193 h 1433"/>
              <a:gd name="T78" fmla="*/ 516 w 778"/>
              <a:gd name="T79" fmla="*/ 168 h 1433"/>
              <a:gd name="T80" fmla="*/ 548 w 778"/>
              <a:gd name="T81" fmla="*/ 114 h 1433"/>
              <a:gd name="T82" fmla="*/ 538 w 778"/>
              <a:gd name="T83" fmla="*/ 62 h 1433"/>
              <a:gd name="T84" fmla="*/ 583 w 778"/>
              <a:gd name="T85" fmla="*/ 11 h 1433"/>
              <a:gd name="T86" fmla="*/ 619 w 778"/>
              <a:gd name="T87" fmla="*/ 24 h 1433"/>
              <a:gd name="T88" fmla="*/ 624 w 778"/>
              <a:gd name="T89" fmla="*/ 77 h 1433"/>
              <a:gd name="T90" fmla="*/ 600 w 778"/>
              <a:gd name="T91" fmla="*/ 131 h 1433"/>
              <a:gd name="T92" fmla="*/ 645 w 778"/>
              <a:gd name="T93" fmla="*/ 142 h 1433"/>
              <a:gd name="T94" fmla="*/ 662 w 778"/>
              <a:gd name="T95" fmla="*/ 204 h 1433"/>
              <a:gd name="T96" fmla="*/ 679 w 778"/>
              <a:gd name="T97" fmla="*/ 262 h 1433"/>
              <a:gd name="T98" fmla="*/ 694 w 778"/>
              <a:gd name="T99" fmla="*/ 317 h 1433"/>
              <a:gd name="T100" fmla="*/ 728 w 778"/>
              <a:gd name="T101" fmla="*/ 363 h 1433"/>
              <a:gd name="T102" fmla="*/ 737 w 778"/>
              <a:gd name="T103" fmla="*/ 420 h 1433"/>
              <a:gd name="T104" fmla="*/ 722 w 778"/>
              <a:gd name="T105" fmla="*/ 476 h 1433"/>
              <a:gd name="T106" fmla="*/ 737 w 778"/>
              <a:gd name="T107" fmla="*/ 525 h 1433"/>
              <a:gd name="T108" fmla="*/ 756 w 778"/>
              <a:gd name="T109" fmla="*/ 583 h 1433"/>
              <a:gd name="T110" fmla="*/ 775 w 778"/>
              <a:gd name="T111" fmla="*/ 624 h 1433"/>
              <a:gd name="T112" fmla="*/ 760 w 778"/>
              <a:gd name="T113" fmla="*/ 675 h 1433"/>
              <a:gd name="T114" fmla="*/ 746 w 778"/>
              <a:gd name="T115" fmla="*/ 714 h 1433"/>
              <a:gd name="T116" fmla="*/ 701 w 778"/>
              <a:gd name="T117" fmla="*/ 757 h 1433"/>
              <a:gd name="T118" fmla="*/ 688 w 778"/>
              <a:gd name="T119" fmla="*/ 799 h 1433"/>
              <a:gd name="T120" fmla="*/ 671 w 778"/>
              <a:gd name="T121" fmla="*/ 853 h 1433"/>
              <a:gd name="T122" fmla="*/ 681 w 778"/>
              <a:gd name="T123" fmla="*/ 917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8" h="1433">
                <a:moveTo>
                  <a:pt x="673" y="951"/>
                </a:moveTo>
                <a:lnTo>
                  <a:pt x="671" y="951"/>
                </a:lnTo>
                <a:lnTo>
                  <a:pt x="670" y="951"/>
                </a:lnTo>
                <a:lnTo>
                  <a:pt x="668" y="951"/>
                </a:lnTo>
                <a:lnTo>
                  <a:pt x="666" y="951"/>
                </a:lnTo>
                <a:lnTo>
                  <a:pt x="664" y="951"/>
                </a:lnTo>
                <a:lnTo>
                  <a:pt x="662" y="951"/>
                </a:lnTo>
                <a:lnTo>
                  <a:pt x="660" y="951"/>
                </a:lnTo>
                <a:lnTo>
                  <a:pt x="660" y="952"/>
                </a:lnTo>
                <a:lnTo>
                  <a:pt x="658" y="952"/>
                </a:lnTo>
                <a:lnTo>
                  <a:pt x="656" y="952"/>
                </a:lnTo>
                <a:lnTo>
                  <a:pt x="655" y="954"/>
                </a:lnTo>
                <a:lnTo>
                  <a:pt x="653" y="954"/>
                </a:lnTo>
                <a:lnTo>
                  <a:pt x="651" y="954"/>
                </a:lnTo>
                <a:lnTo>
                  <a:pt x="649" y="956"/>
                </a:lnTo>
                <a:lnTo>
                  <a:pt x="647" y="958"/>
                </a:lnTo>
                <a:lnTo>
                  <a:pt x="645" y="958"/>
                </a:lnTo>
                <a:lnTo>
                  <a:pt x="643" y="958"/>
                </a:lnTo>
                <a:lnTo>
                  <a:pt x="641" y="960"/>
                </a:lnTo>
                <a:lnTo>
                  <a:pt x="639" y="960"/>
                </a:lnTo>
                <a:lnTo>
                  <a:pt x="639" y="962"/>
                </a:lnTo>
                <a:lnTo>
                  <a:pt x="638" y="962"/>
                </a:lnTo>
                <a:lnTo>
                  <a:pt x="636" y="962"/>
                </a:lnTo>
                <a:lnTo>
                  <a:pt x="634" y="962"/>
                </a:lnTo>
                <a:lnTo>
                  <a:pt x="634" y="962"/>
                </a:lnTo>
                <a:lnTo>
                  <a:pt x="634" y="964"/>
                </a:lnTo>
                <a:lnTo>
                  <a:pt x="632" y="964"/>
                </a:lnTo>
                <a:lnTo>
                  <a:pt x="630" y="964"/>
                </a:lnTo>
                <a:lnTo>
                  <a:pt x="628" y="964"/>
                </a:lnTo>
                <a:lnTo>
                  <a:pt x="628" y="966"/>
                </a:lnTo>
                <a:lnTo>
                  <a:pt x="626" y="967"/>
                </a:lnTo>
                <a:lnTo>
                  <a:pt x="624" y="967"/>
                </a:lnTo>
                <a:lnTo>
                  <a:pt x="623" y="966"/>
                </a:lnTo>
                <a:lnTo>
                  <a:pt x="621" y="964"/>
                </a:lnTo>
                <a:lnTo>
                  <a:pt x="621" y="962"/>
                </a:lnTo>
                <a:lnTo>
                  <a:pt x="621" y="960"/>
                </a:lnTo>
                <a:lnTo>
                  <a:pt x="619" y="958"/>
                </a:lnTo>
                <a:lnTo>
                  <a:pt x="619" y="956"/>
                </a:lnTo>
                <a:lnTo>
                  <a:pt x="619" y="954"/>
                </a:lnTo>
                <a:lnTo>
                  <a:pt x="619" y="952"/>
                </a:lnTo>
                <a:lnTo>
                  <a:pt x="617" y="952"/>
                </a:lnTo>
                <a:lnTo>
                  <a:pt x="617" y="951"/>
                </a:lnTo>
                <a:lnTo>
                  <a:pt x="617" y="949"/>
                </a:lnTo>
                <a:lnTo>
                  <a:pt x="617" y="947"/>
                </a:lnTo>
                <a:lnTo>
                  <a:pt x="617" y="945"/>
                </a:lnTo>
                <a:lnTo>
                  <a:pt x="617" y="943"/>
                </a:lnTo>
                <a:lnTo>
                  <a:pt x="617" y="941"/>
                </a:lnTo>
                <a:lnTo>
                  <a:pt x="617" y="939"/>
                </a:lnTo>
                <a:lnTo>
                  <a:pt x="615" y="937"/>
                </a:lnTo>
                <a:lnTo>
                  <a:pt x="615" y="937"/>
                </a:lnTo>
                <a:lnTo>
                  <a:pt x="615" y="936"/>
                </a:lnTo>
                <a:lnTo>
                  <a:pt x="613" y="934"/>
                </a:lnTo>
                <a:lnTo>
                  <a:pt x="613" y="932"/>
                </a:lnTo>
                <a:lnTo>
                  <a:pt x="611" y="930"/>
                </a:lnTo>
                <a:lnTo>
                  <a:pt x="609" y="930"/>
                </a:lnTo>
                <a:lnTo>
                  <a:pt x="608" y="928"/>
                </a:lnTo>
                <a:lnTo>
                  <a:pt x="606" y="926"/>
                </a:lnTo>
                <a:lnTo>
                  <a:pt x="604" y="924"/>
                </a:lnTo>
                <a:lnTo>
                  <a:pt x="602" y="922"/>
                </a:lnTo>
                <a:lnTo>
                  <a:pt x="602" y="921"/>
                </a:lnTo>
                <a:lnTo>
                  <a:pt x="602" y="919"/>
                </a:lnTo>
                <a:lnTo>
                  <a:pt x="602" y="917"/>
                </a:lnTo>
                <a:lnTo>
                  <a:pt x="602" y="915"/>
                </a:lnTo>
                <a:lnTo>
                  <a:pt x="602" y="913"/>
                </a:lnTo>
                <a:lnTo>
                  <a:pt x="600" y="911"/>
                </a:lnTo>
                <a:lnTo>
                  <a:pt x="598" y="911"/>
                </a:lnTo>
                <a:lnTo>
                  <a:pt x="596" y="911"/>
                </a:lnTo>
                <a:lnTo>
                  <a:pt x="594" y="911"/>
                </a:lnTo>
                <a:lnTo>
                  <a:pt x="593" y="911"/>
                </a:lnTo>
                <a:lnTo>
                  <a:pt x="591" y="909"/>
                </a:lnTo>
                <a:lnTo>
                  <a:pt x="589" y="907"/>
                </a:lnTo>
                <a:lnTo>
                  <a:pt x="587" y="907"/>
                </a:lnTo>
                <a:lnTo>
                  <a:pt x="587" y="906"/>
                </a:lnTo>
                <a:lnTo>
                  <a:pt x="585" y="906"/>
                </a:lnTo>
                <a:lnTo>
                  <a:pt x="585" y="904"/>
                </a:lnTo>
                <a:lnTo>
                  <a:pt x="585" y="902"/>
                </a:lnTo>
                <a:lnTo>
                  <a:pt x="585" y="900"/>
                </a:lnTo>
                <a:lnTo>
                  <a:pt x="585" y="898"/>
                </a:lnTo>
                <a:lnTo>
                  <a:pt x="585" y="898"/>
                </a:lnTo>
                <a:lnTo>
                  <a:pt x="585" y="896"/>
                </a:lnTo>
                <a:lnTo>
                  <a:pt x="583" y="894"/>
                </a:lnTo>
                <a:lnTo>
                  <a:pt x="583" y="892"/>
                </a:lnTo>
                <a:lnTo>
                  <a:pt x="583" y="892"/>
                </a:lnTo>
                <a:lnTo>
                  <a:pt x="583" y="891"/>
                </a:lnTo>
                <a:lnTo>
                  <a:pt x="583" y="889"/>
                </a:lnTo>
                <a:lnTo>
                  <a:pt x="581" y="887"/>
                </a:lnTo>
                <a:lnTo>
                  <a:pt x="581" y="885"/>
                </a:lnTo>
                <a:lnTo>
                  <a:pt x="579" y="885"/>
                </a:lnTo>
                <a:lnTo>
                  <a:pt x="578" y="885"/>
                </a:lnTo>
                <a:lnTo>
                  <a:pt x="576" y="885"/>
                </a:lnTo>
                <a:lnTo>
                  <a:pt x="574" y="887"/>
                </a:lnTo>
                <a:lnTo>
                  <a:pt x="574" y="889"/>
                </a:lnTo>
                <a:lnTo>
                  <a:pt x="572" y="889"/>
                </a:lnTo>
                <a:lnTo>
                  <a:pt x="572" y="891"/>
                </a:lnTo>
                <a:lnTo>
                  <a:pt x="570" y="891"/>
                </a:lnTo>
                <a:lnTo>
                  <a:pt x="570" y="892"/>
                </a:lnTo>
                <a:lnTo>
                  <a:pt x="568" y="892"/>
                </a:lnTo>
                <a:lnTo>
                  <a:pt x="568" y="892"/>
                </a:lnTo>
                <a:lnTo>
                  <a:pt x="566" y="892"/>
                </a:lnTo>
                <a:lnTo>
                  <a:pt x="564" y="894"/>
                </a:lnTo>
                <a:lnTo>
                  <a:pt x="563" y="894"/>
                </a:lnTo>
                <a:lnTo>
                  <a:pt x="561" y="896"/>
                </a:lnTo>
                <a:lnTo>
                  <a:pt x="559" y="896"/>
                </a:lnTo>
                <a:lnTo>
                  <a:pt x="557" y="896"/>
                </a:lnTo>
                <a:lnTo>
                  <a:pt x="555" y="898"/>
                </a:lnTo>
                <a:lnTo>
                  <a:pt x="553" y="898"/>
                </a:lnTo>
                <a:lnTo>
                  <a:pt x="551" y="898"/>
                </a:lnTo>
                <a:lnTo>
                  <a:pt x="549" y="898"/>
                </a:lnTo>
                <a:lnTo>
                  <a:pt x="548" y="898"/>
                </a:lnTo>
                <a:lnTo>
                  <a:pt x="546" y="898"/>
                </a:lnTo>
                <a:lnTo>
                  <a:pt x="544" y="898"/>
                </a:lnTo>
                <a:lnTo>
                  <a:pt x="542" y="898"/>
                </a:lnTo>
                <a:lnTo>
                  <a:pt x="540" y="896"/>
                </a:lnTo>
                <a:lnTo>
                  <a:pt x="538" y="894"/>
                </a:lnTo>
                <a:lnTo>
                  <a:pt x="538" y="892"/>
                </a:lnTo>
                <a:lnTo>
                  <a:pt x="538" y="892"/>
                </a:lnTo>
                <a:lnTo>
                  <a:pt x="538" y="891"/>
                </a:lnTo>
                <a:lnTo>
                  <a:pt x="538" y="889"/>
                </a:lnTo>
                <a:lnTo>
                  <a:pt x="538" y="887"/>
                </a:lnTo>
                <a:lnTo>
                  <a:pt x="538" y="885"/>
                </a:lnTo>
                <a:lnTo>
                  <a:pt x="538" y="883"/>
                </a:lnTo>
                <a:lnTo>
                  <a:pt x="540" y="881"/>
                </a:lnTo>
                <a:lnTo>
                  <a:pt x="540" y="879"/>
                </a:lnTo>
                <a:lnTo>
                  <a:pt x="538" y="877"/>
                </a:lnTo>
                <a:lnTo>
                  <a:pt x="538" y="877"/>
                </a:lnTo>
                <a:lnTo>
                  <a:pt x="536" y="877"/>
                </a:lnTo>
                <a:lnTo>
                  <a:pt x="534" y="877"/>
                </a:lnTo>
                <a:lnTo>
                  <a:pt x="533" y="877"/>
                </a:lnTo>
                <a:lnTo>
                  <a:pt x="531" y="877"/>
                </a:lnTo>
                <a:lnTo>
                  <a:pt x="529" y="876"/>
                </a:lnTo>
                <a:lnTo>
                  <a:pt x="527" y="876"/>
                </a:lnTo>
                <a:lnTo>
                  <a:pt x="525" y="874"/>
                </a:lnTo>
                <a:lnTo>
                  <a:pt x="525" y="872"/>
                </a:lnTo>
                <a:lnTo>
                  <a:pt x="523" y="870"/>
                </a:lnTo>
                <a:lnTo>
                  <a:pt x="523" y="868"/>
                </a:lnTo>
                <a:lnTo>
                  <a:pt x="521" y="868"/>
                </a:lnTo>
                <a:lnTo>
                  <a:pt x="519" y="866"/>
                </a:lnTo>
                <a:lnTo>
                  <a:pt x="519" y="864"/>
                </a:lnTo>
                <a:lnTo>
                  <a:pt x="518" y="864"/>
                </a:lnTo>
                <a:lnTo>
                  <a:pt x="518" y="862"/>
                </a:lnTo>
                <a:lnTo>
                  <a:pt x="516" y="862"/>
                </a:lnTo>
                <a:lnTo>
                  <a:pt x="516" y="861"/>
                </a:lnTo>
                <a:lnTo>
                  <a:pt x="514" y="859"/>
                </a:lnTo>
                <a:lnTo>
                  <a:pt x="514" y="857"/>
                </a:lnTo>
                <a:lnTo>
                  <a:pt x="514" y="855"/>
                </a:lnTo>
                <a:lnTo>
                  <a:pt x="514" y="853"/>
                </a:lnTo>
                <a:lnTo>
                  <a:pt x="512" y="851"/>
                </a:lnTo>
                <a:lnTo>
                  <a:pt x="512" y="849"/>
                </a:lnTo>
                <a:lnTo>
                  <a:pt x="506" y="849"/>
                </a:lnTo>
                <a:lnTo>
                  <a:pt x="503" y="849"/>
                </a:lnTo>
                <a:lnTo>
                  <a:pt x="497" y="849"/>
                </a:lnTo>
                <a:lnTo>
                  <a:pt x="491" y="851"/>
                </a:lnTo>
                <a:lnTo>
                  <a:pt x="489" y="851"/>
                </a:lnTo>
                <a:lnTo>
                  <a:pt x="484" y="851"/>
                </a:lnTo>
                <a:lnTo>
                  <a:pt x="476" y="851"/>
                </a:lnTo>
                <a:lnTo>
                  <a:pt x="467" y="851"/>
                </a:lnTo>
                <a:lnTo>
                  <a:pt x="458" y="851"/>
                </a:lnTo>
                <a:lnTo>
                  <a:pt x="446" y="851"/>
                </a:lnTo>
                <a:lnTo>
                  <a:pt x="439" y="851"/>
                </a:lnTo>
                <a:lnTo>
                  <a:pt x="428" y="851"/>
                </a:lnTo>
                <a:lnTo>
                  <a:pt x="418" y="849"/>
                </a:lnTo>
                <a:lnTo>
                  <a:pt x="407" y="849"/>
                </a:lnTo>
                <a:lnTo>
                  <a:pt x="401" y="849"/>
                </a:lnTo>
                <a:lnTo>
                  <a:pt x="396" y="851"/>
                </a:lnTo>
                <a:lnTo>
                  <a:pt x="388" y="851"/>
                </a:lnTo>
                <a:lnTo>
                  <a:pt x="386" y="851"/>
                </a:lnTo>
                <a:lnTo>
                  <a:pt x="384" y="851"/>
                </a:lnTo>
                <a:lnTo>
                  <a:pt x="383" y="853"/>
                </a:lnTo>
                <a:lnTo>
                  <a:pt x="381" y="853"/>
                </a:lnTo>
                <a:lnTo>
                  <a:pt x="381" y="855"/>
                </a:lnTo>
                <a:lnTo>
                  <a:pt x="381" y="857"/>
                </a:lnTo>
                <a:lnTo>
                  <a:pt x="379" y="857"/>
                </a:lnTo>
                <a:lnTo>
                  <a:pt x="377" y="859"/>
                </a:lnTo>
                <a:lnTo>
                  <a:pt x="377" y="861"/>
                </a:lnTo>
                <a:lnTo>
                  <a:pt x="375" y="861"/>
                </a:lnTo>
                <a:lnTo>
                  <a:pt x="373" y="862"/>
                </a:lnTo>
                <a:lnTo>
                  <a:pt x="373" y="864"/>
                </a:lnTo>
                <a:lnTo>
                  <a:pt x="371" y="864"/>
                </a:lnTo>
                <a:lnTo>
                  <a:pt x="369" y="866"/>
                </a:lnTo>
                <a:lnTo>
                  <a:pt x="368" y="868"/>
                </a:lnTo>
                <a:lnTo>
                  <a:pt x="368" y="870"/>
                </a:lnTo>
                <a:lnTo>
                  <a:pt x="366" y="870"/>
                </a:lnTo>
                <a:lnTo>
                  <a:pt x="364" y="872"/>
                </a:lnTo>
                <a:lnTo>
                  <a:pt x="362" y="874"/>
                </a:lnTo>
                <a:lnTo>
                  <a:pt x="360" y="876"/>
                </a:lnTo>
                <a:lnTo>
                  <a:pt x="360" y="877"/>
                </a:lnTo>
                <a:lnTo>
                  <a:pt x="358" y="877"/>
                </a:lnTo>
                <a:lnTo>
                  <a:pt x="356" y="879"/>
                </a:lnTo>
                <a:lnTo>
                  <a:pt x="354" y="881"/>
                </a:lnTo>
                <a:lnTo>
                  <a:pt x="353" y="883"/>
                </a:lnTo>
                <a:lnTo>
                  <a:pt x="353" y="885"/>
                </a:lnTo>
                <a:lnTo>
                  <a:pt x="351" y="887"/>
                </a:lnTo>
                <a:lnTo>
                  <a:pt x="349" y="887"/>
                </a:lnTo>
                <a:lnTo>
                  <a:pt x="349" y="889"/>
                </a:lnTo>
                <a:lnTo>
                  <a:pt x="347" y="891"/>
                </a:lnTo>
                <a:lnTo>
                  <a:pt x="347" y="892"/>
                </a:lnTo>
                <a:lnTo>
                  <a:pt x="345" y="892"/>
                </a:lnTo>
                <a:lnTo>
                  <a:pt x="345" y="894"/>
                </a:lnTo>
                <a:lnTo>
                  <a:pt x="343" y="894"/>
                </a:lnTo>
                <a:lnTo>
                  <a:pt x="341" y="896"/>
                </a:lnTo>
                <a:lnTo>
                  <a:pt x="339" y="898"/>
                </a:lnTo>
                <a:lnTo>
                  <a:pt x="338" y="898"/>
                </a:lnTo>
                <a:lnTo>
                  <a:pt x="336" y="900"/>
                </a:lnTo>
                <a:lnTo>
                  <a:pt x="334" y="900"/>
                </a:lnTo>
                <a:lnTo>
                  <a:pt x="332" y="900"/>
                </a:lnTo>
                <a:lnTo>
                  <a:pt x="330" y="900"/>
                </a:lnTo>
                <a:lnTo>
                  <a:pt x="328" y="900"/>
                </a:lnTo>
                <a:lnTo>
                  <a:pt x="326" y="900"/>
                </a:lnTo>
                <a:lnTo>
                  <a:pt x="326" y="902"/>
                </a:lnTo>
                <a:lnTo>
                  <a:pt x="324" y="902"/>
                </a:lnTo>
                <a:lnTo>
                  <a:pt x="323" y="902"/>
                </a:lnTo>
                <a:lnTo>
                  <a:pt x="321" y="902"/>
                </a:lnTo>
                <a:lnTo>
                  <a:pt x="319" y="902"/>
                </a:lnTo>
                <a:lnTo>
                  <a:pt x="317" y="902"/>
                </a:lnTo>
                <a:lnTo>
                  <a:pt x="315" y="902"/>
                </a:lnTo>
                <a:lnTo>
                  <a:pt x="313" y="902"/>
                </a:lnTo>
                <a:lnTo>
                  <a:pt x="311" y="902"/>
                </a:lnTo>
                <a:lnTo>
                  <a:pt x="309" y="902"/>
                </a:lnTo>
                <a:lnTo>
                  <a:pt x="309" y="900"/>
                </a:lnTo>
                <a:lnTo>
                  <a:pt x="308" y="900"/>
                </a:lnTo>
                <a:lnTo>
                  <a:pt x="306" y="900"/>
                </a:lnTo>
                <a:lnTo>
                  <a:pt x="304" y="900"/>
                </a:lnTo>
                <a:lnTo>
                  <a:pt x="302" y="900"/>
                </a:lnTo>
                <a:lnTo>
                  <a:pt x="300" y="900"/>
                </a:lnTo>
                <a:lnTo>
                  <a:pt x="300" y="900"/>
                </a:lnTo>
                <a:lnTo>
                  <a:pt x="298" y="902"/>
                </a:lnTo>
                <a:lnTo>
                  <a:pt x="296" y="902"/>
                </a:lnTo>
                <a:lnTo>
                  <a:pt x="294" y="902"/>
                </a:lnTo>
                <a:lnTo>
                  <a:pt x="293" y="902"/>
                </a:lnTo>
                <a:lnTo>
                  <a:pt x="291" y="902"/>
                </a:lnTo>
                <a:lnTo>
                  <a:pt x="289" y="902"/>
                </a:lnTo>
                <a:lnTo>
                  <a:pt x="287" y="902"/>
                </a:lnTo>
                <a:lnTo>
                  <a:pt x="285" y="902"/>
                </a:lnTo>
                <a:lnTo>
                  <a:pt x="283" y="902"/>
                </a:lnTo>
                <a:lnTo>
                  <a:pt x="281" y="902"/>
                </a:lnTo>
                <a:lnTo>
                  <a:pt x="279" y="902"/>
                </a:lnTo>
                <a:lnTo>
                  <a:pt x="278" y="902"/>
                </a:lnTo>
                <a:lnTo>
                  <a:pt x="276" y="902"/>
                </a:lnTo>
                <a:lnTo>
                  <a:pt x="274" y="902"/>
                </a:lnTo>
                <a:lnTo>
                  <a:pt x="272" y="902"/>
                </a:lnTo>
                <a:lnTo>
                  <a:pt x="270" y="902"/>
                </a:lnTo>
                <a:lnTo>
                  <a:pt x="268" y="902"/>
                </a:lnTo>
                <a:lnTo>
                  <a:pt x="266" y="902"/>
                </a:lnTo>
                <a:lnTo>
                  <a:pt x="264" y="902"/>
                </a:lnTo>
                <a:lnTo>
                  <a:pt x="263" y="902"/>
                </a:lnTo>
                <a:lnTo>
                  <a:pt x="261" y="902"/>
                </a:lnTo>
                <a:lnTo>
                  <a:pt x="259" y="902"/>
                </a:lnTo>
                <a:lnTo>
                  <a:pt x="257" y="902"/>
                </a:lnTo>
                <a:lnTo>
                  <a:pt x="255" y="902"/>
                </a:lnTo>
                <a:lnTo>
                  <a:pt x="253" y="902"/>
                </a:lnTo>
                <a:lnTo>
                  <a:pt x="253" y="902"/>
                </a:lnTo>
                <a:lnTo>
                  <a:pt x="251" y="902"/>
                </a:lnTo>
                <a:lnTo>
                  <a:pt x="249" y="902"/>
                </a:lnTo>
                <a:lnTo>
                  <a:pt x="248" y="902"/>
                </a:lnTo>
                <a:lnTo>
                  <a:pt x="246" y="902"/>
                </a:lnTo>
                <a:lnTo>
                  <a:pt x="244" y="902"/>
                </a:lnTo>
                <a:lnTo>
                  <a:pt x="242" y="902"/>
                </a:lnTo>
                <a:lnTo>
                  <a:pt x="240" y="902"/>
                </a:lnTo>
                <a:lnTo>
                  <a:pt x="238" y="902"/>
                </a:lnTo>
                <a:lnTo>
                  <a:pt x="236" y="902"/>
                </a:lnTo>
                <a:lnTo>
                  <a:pt x="233" y="904"/>
                </a:lnTo>
                <a:lnTo>
                  <a:pt x="231" y="904"/>
                </a:lnTo>
                <a:lnTo>
                  <a:pt x="229" y="904"/>
                </a:lnTo>
                <a:lnTo>
                  <a:pt x="231" y="906"/>
                </a:lnTo>
                <a:lnTo>
                  <a:pt x="233" y="907"/>
                </a:lnTo>
                <a:lnTo>
                  <a:pt x="234" y="909"/>
                </a:lnTo>
                <a:lnTo>
                  <a:pt x="236" y="911"/>
                </a:lnTo>
                <a:lnTo>
                  <a:pt x="238" y="911"/>
                </a:lnTo>
                <a:lnTo>
                  <a:pt x="238" y="913"/>
                </a:lnTo>
                <a:lnTo>
                  <a:pt x="240" y="915"/>
                </a:lnTo>
                <a:lnTo>
                  <a:pt x="242" y="915"/>
                </a:lnTo>
                <a:lnTo>
                  <a:pt x="242" y="917"/>
                </a:lnTo>
                <a:lnTo>
                  <a:pt x="244" y="917"/>
                </a:lnTo>
                <a:lnTo>
                  <a:pt x="246" y="919"/>
                </a:lnTo>
                <a:lnTo>
                  <a:pt x="246" y="921"/>
                </a:lnTo>
                <a:lnTo>
                  <a:pt x="248" y="921"/>
                </a:lnTo>
                <a:lnTo>
                  <a:pt x="248" y="922"/>
                </a:lnTo>
                <a:lnTo>
                  <a:pt x="249" y="922"/>
                </a:lnTo>
                <a:lnTo>
                  <a:pt x="249" y="924"/>
                </a:lnTo>
                <a:lnTo>
                  <a:pt x="251" y="924"/>
                </a:lnTo>
                <a:lnTo>
                  <a:pt x="251" y="926"/>
                </a:lnTo>
                <a:lnTo>
                  <a:pt x="253" y="926"/>
                </a:lnTo>
                <a:lnTo>
                  <a:pt x="253" y="928"/>
                </a:lnTo>
                <a:lnTo>
                  <a:pt x="255" y="930"/>
                </a:lnTo>
                <a:lnTo>
                  <a:pt x="257" y="930"/>
                </a:lnTo>
                <a:lnTo>
                  <a:pt x="257" y="932"/>
                </a:lnTo>
                <a:lnTo>
                  <a:pt x="259" y="932"/>
                </a:lnTo>
                <a:lnTo>
                  <a:pt x="259" y="934"/>
                </a:lnTo>
                <a:lnTo>
                  <a:pt x="261" y="934"/>
                </a:lnTo>
                <a:lnTo>
                  <a:pt x="261" y="936"/>
                </a:lnTo>
                <a:lnTo>
                  <a:pt x="263" y="936"/>
                </a:lnTo>
                <a:lnTo>
                  <a:pt x="264" y="937"/>
                </a:lnTo>
                <a:lnTo>
                  <a:pt x="266" y="937"/>
                </a:lnTo>
                <a:lnTo>
                  <a:pt x="266" y="937"/>
                </a:lnTo>
                <a:lnTo>
                  <a:pt x="268" y="937"/>
                </a:lnTo>
                <a:lnTo>
                  <a:pt x="268" y="939"/>
                </a:lnTo>
                <a:lnTo>
                  <a:pt x="270" y="939"/>
                </a:lnTo>
                <a:lnTo>
                  <a:pt x="270" y="941"/>
                </a:lnTo>
                <a:lnTo>
                  <a:pt x="272" y="941"/>
                </a:lnTo>
                <a:lnTo>
                  <a:pt x="274" y="943"/>
                </a:lnTo>
                <a:lnTo>
                  <a:pt x="274" y="945"/>
                </a:lnTo>
                <a:lnTo>
                  <a:pt x="276" y="945"/>
                </a:lnTo>
                <a:lnTo>
                  <a:pt x="276" y="947"/>
                </a:lnTo>
                <a:lnTo>
                  <a:pt x="278" y="949"/>
                </a:lnTo>
                <a:lnTo>
                  <a:pt x="278" y="951"/>
                </a:lnTo>
                <a:lnTo>
                  <a:pt x="279" y="952"/>
                </a:lnTo>
                <a:lnTo>
                  <a:pt x="279" y="954"/>
                </a:lnTo>
                <a:lnTo>
                  <a:pt x="279" y="956"/>
                </a:lnTo>
                <a:lnTo>
                  <a:pt x="279" y="958"/>
                </a:lnTo>
                <a:lnTo>
                  <a:pt x="279" y="960"/>
                </a:lnTo>
                <a:lnTo>
                  <a:pt x="279" y="962"/>
                </a:lnTo>
                <a:lnTo>
                  <a:pt x="279" y="964"/>
                </a:lnTo>
                <a:lnTo>
                  <a:pt x="279" y="966"/>
                </a:lnTo>
                <a:lnTo>
                  <a:pt x="279" y="967"/>
                </a:lnTo>
                <a:lnTo>
                  <a:pt x="281" y="969"/>
                </a:lnTo>
                <a:lnTo>
                  <a:pt x="281" y="971"/>
                </a:lnTo>
                <a:lnTo>
                  <a:pt x="281" y="973"/>
                </a:lnTo>
                <a:lnTo>
                  <a:pt x="281" y="975"/>
                </a:lnTo>
                <a:lnTo>
                  <a:pt x="281" y="977"/>
                </a:lnTo>
                <a:lnTo>
                  <a:pt x="281" y="979"/>
                </a:lnTo>
                <a:lnTo>
                  <a:pt x="283" y="981"/>
                </a:lnTo>
                <a:lnTo>
                  <a:pt x="283" y="982"/>
                </a:lnTo>
                <a:lnTo>
                  <a:pt x="283" y="982"/>
                </a:lnTo>
                <a:lnTo>
                  <a:pt x="283" y="984"/>
                </a:lnTo>
                <a:lnTo>
                  <a:pt x="283" y="986"/>
                </a:lnTo>
                <a:lnTo>
                  <a:pt x="285" y="988"/>
                </a:lnTo>
                <a:lnTo>
                  <a:pt x="285" y="990"/>
                </a:lnTo>
                <a:lnTo>
                  <a:pt x="285" y="992"/>
                </a:lnTo>
                <a:lnTo>
                  <a:pt x="285" y="994"/>
                </a:lnTo>
                <a:lnTo>
                  <a:pt x="285" y="996"/>
                </a:lnTo>
                <a:lnTo>
                  <a:pt x="287" y="997"/>
                </a:lnTo>
                <a:lnTo>
                  <a:pt x="287" y="999"/>
                </a:lnTo>
                <a:lnTo>
                  <a:pt x="287" y="1001"/>
                </a:lnTo>
                <a:lnTo>
                  <a:pt x="287" y="1003"/>
                </a:lnTo>
                <a:lnTo>
                  <a:pt x="287" y="1005"/>
                </a:lnTo>
                <a:lnTo>
                  <a:pt x="287" y="1007"/>
                </a:lnTo>
                <a:lnTo>
                  <a:pt x="289" y="1009"/>
                </a:lnTo>
                <a:lnTo>
                  <a:pt x="289" y="1011"/>
                </a:lnTo>
                <a:lnTo>
                  <a:pt x="289" y="1012"/>
                </a:lnTo>
                <a:lnTo>
                  <a:pt x="289" y="1014"/>
                </a:lnTo>
                <a:lnTo>
                  <a:pt x="289" y="1016"/>
                </a:lnTo>
                <a:lnTo>
                  <a:pt x="289" y="1018"/>
                </a:lnTo>
                <a:lnTo>
                  <a:pt x="291" y="1018"/>
                </a:lnTo>
                <a:lnTo>
                  <a:pt x="291" y="1020"/>
                </a:lnTo>
                <a:lnTo>
                  <a:pt x="291" y="1022"/>
                </a:lnTo>
                <a:lnTo>
                  <a:pt x="291" y="1024"/>
                </a:lnTo>
                <a:lnTo>
                  <a:pt x="291" y="1026"/>
                </a:lnTo>
                <a:lnTo>
                  <a:pt x="291" y="1027"/>
                </a:lnTo>
                <a:lnTo>
                  <a:pt x="293" y="1027"/>
                </a:lnTo>
                <a:lnTo>
                  <a:pt x="293" y="1027"/>
                </a:lnTo>
                <a:lnTo>
                  <a:pt x="293" y="1029"/>
                </a:lnTo>
                <a:lnTo>
                  <a:pt x="293" y="1031"/>
                </a:lnTo>
                <a:lnTo>
                  <a:pt x="293" y="1033"/>
                </a:lnTo>
                <a:lnTo>
                  <a:pt x="293" y="1035"/>
                </a:lnTo>
                <a:lnTo>
                  <a:pt x="294" y="1035"/>
                </a:lnTo>
                <a:lnTo>
                  <a:pt x="294" y="1037"/>
                </a:lnTo>
                <a:lnTo>
                  <a:pt x="294" y="1039"/>
                </a:lnTo>
                <a:lnTo>
                  <a:pt x="294" y="1041"/>
                </a:lnTo>
                <a:lnTo>
                  <a:pt x="294" y="1042"/>
                </a:lnTo>
                <a:lnTo>
                  <a:pt x="294" y="1044"/>
                </a:lnTo>
                <a:lnTo>
                  <a:pt x="296" y="1044"/>
                </a:lnTo>
                <a:lnTo>
                  <a:pt x="296" y="1046"/>
                </a:lnTo>
                <a:lnTo>
                  <a:pt x="296" y="1048"/>
                </a:lnTo>
                <a:lnTo>
                  <a:pt x="296" y="1050"/>
                </a:lnTo>
                <a:lnTo>
                  <a:pt x="296" y="1052"/>
                </a:lnTo>
                <a:lnTo>
                  <a:pt x="296" y="1054"/>
                </a:lnTo>
                <a:lnTo>
                  <a:pt x="298" y="1054"/>
                </a:lnTo>
                <a:lnTo>
                  <a:pt x="298" y="1056"/>
                </a:lnTo>
                <a:lnTo>
                  <a:pt x="298" y="1057"/>
                </a:lnTo>
                <a:lnTo>
                  <a:pt x="298" y="1059"/>
                </a:lnTo>
                <a:lnTo>
                  <a:pt x="298" y="1061"/>
                </a:lnTo>
                <a:lnTo>
                  <a:pt x="298" y="1063"/>
                </a:lnTo>
                <a:lnTo>
                  <a:pt x="300" y="1063"/>
                </a:lnTo>
                <a:lnTo>
                  <a:pt x="300" y="1065"/>
                </a:lnTo>
                <a:lnTo>
                  <a:pt x="300" y="1067"/>
                </a:lnTo>
                <a:lnTo>
                  <a:pt x="300" y="1069"/>
                </a:lnTo>
                <a:lnTo>
                  <a:pt x="300" y="1071"/>
                </a:lnTo>
                <a:lnTo>
                  <a:pt x="300" y="1072"/>
                </a:lnTo>
                <a:lnTo>
                  <a:pt x="300" y="1072"/>
                </a:lnTo>
                <a:lnTo>
                  <a:pt x="300" y="1074"/>
                </a:lnTo>
                <a:lnTo>
                  <a:pt x="300" y="1076"/>
                </a:lnTo>
                <a:lnTo>
                  <a:pt x="300" y="1078"/>
                </a:lnTo>
                <a:lnTo>
                  <a:pt x="302" y="1080"/>
                </a:lnTo>
                <a:lnTo>
                  <a:pt x="302" y="1082"/>
                </a:lnTo>
                <a:lnTo>
                  <a:pt x="302" y="1084"/>
                </a:lnTo>
                <a:lnTo>
                  <a:pt x="302" y="1086"/>
                </a:lnTo>
                <a:lnTo>
                  <a:pt x="302" y="1087"/>
                </a:lnTo>
                <a:lnTo>
                  <a:pt x="302" y="1089"/>
                </a:lnTo>
                <a:lnTo>
                  <a:pt x="304" y="1091"/>
                </a:lnTo>
                <a:lnTo>
                  <a:pt x="304" y="1093"/>
                </a:lnTo>
                <a:lnTo>
                  <a:pt x="304" y="1095"/>
                </a:lnTo>
                <a:lnTo>
                  <a:pt x="304" y="1097"/>
                </a:lnTo>
                <a:lnTo>
                  <a:pt x="304" y="1099"/>
                </a:lnTo>
                <a:lnTo>
                  <a:pt x="306" y="1101"/>
                </a:lnTo>
                <a:lnTo>
                  <a:pt x="306" y="1102"/>
                </a:lnTo>
                <a:lnTo>
                  <a:pt x="306" y="1104"/>
                </a:lnTo>
                <a:lnTo>
                  <a:pt x="306" y="1106"/>
                </a:lnTo>
                <a:lnTo>
                  <a:pt x="306" y="1108"/>
                </a:lnTo>
                <a:lnTo>
                  <a:pt x="306" y="1110"/>
                </a:lnTo>
                <a:lnTo>
                  <a:pt x="306" y="1112"/>
                </a:lnTo>
                <a:lnTo>
                  <a:pt x="306" y="1114"/>
                </a:lnTo>
                <a:lnTo>
                  <a:pt x="308" y="1116"/>
                </a:lnTo>
                <a:lnTo>
                  <a:pt x="308" y="1117"/>
                </a:lnTo>
                <a:lnTo>
                  <a:pt x="309" y="1117"/>
                </a:lnTo>
                <a:lnTo>
                  <a:pt x="309" y="1119"/>
                </a:lnTo>
                <a:lnTo>
                  <a:pt x="311" y="1121"/>
                </a:lnTo>
                <a:lnTo>
                  <a:pt x="311" y="1123"/>
                </a:lnTo>
                <a:lnTo>
                  <a:pt x="313" y="1125"/>
                </a:lnTo>
                <a:lnTo>
                  <a:pt x="313" y="1127"/>
                </a:lnTo>
                <a:lnTo>
                  <a:pt x="313" y="1129"/>
                </a:lnTo>
                <a:lnTo>
                  <a:pt x="315" y="1131"/>
                </a:lnTo>
                <a:lnTo>
                  <a:pt x="317" y="1134"/>
                </a:lnTo>
                <a:lnTo>
                  <a:pt x="317" y="1144"/>
                </a:lnTo>
                <a:lnTo>
                  <a:pt x="317" y="1146"/>
                </a:lnTo>
                <a:lnTo>
                  <a:pt x="319" y="1146"/>
                </a:lnTo>
                <a:lnTo>
                  <a:pt x="321" y="1147"/>
                </a:lnTo>
                <a:lnTo>
                  <a:pt x="323" y="1149"/>
                </a:lnTo>
                <a:lnTo>
                  <a:pt x="323" y="1151"/>
                </a:lnTo>
                <a:lnTo>
                  <a:pt x="324" y="1153"/>
                </a:lnTo>
                <a:lnTo>
                  <a:pt x="326" y="1153"/>
                </a:lnTo>
                <a:lnTo>
                  <a:pt x="326" y="1155"/>
                </a:lnTo>
                <a:lnTo>
                  <a:pt x="328" y="1155"/>
                </a:lnTo>
                <a:lnTo>
                  <a:pt x="328" y="1157"/>
                </a:lnTo>
                <a:lnTo>
                  <a:pt x="330" y="1157"/>
                </a:lnTo>
                <a:lnTo>
                  <a:pt x="341" y="1191"/>
                </a:lnTo>
                <a:lnTo>
                  <a:pt x="343" y="1191"/>
                </a:lnTo>
                <a:lnTo>
                  <a:pt x="343" y="1192"/>
                </a:lnTo>
                <a:lnTo>
                  <a:pt x="345" y="1194"/>
                </a:lnTo>
                <a:lnTo>
                  <a:pt x="345" y="1196"/>
                </a:lnTo>
                <a:lnTo>
                  <a:pt x="345" y="1198"/>
                </a:lnTo>
                <a:lnTo>
                  <a:pt x="347" y="1200"/>
                </a:lnTo>
                <a:lnTo>
                  <a:pt x="347" y="1202"/>
                </a:lnTo>
                <a:lnTo>
                  <a:pt x="347" y="1204"/>
                </a:lnTo>
                <a:lnTo>
                  <a:pt x="347" y="1206"/>
                </a:lnTo>
                <a:lnTo>
                  <a:pt x="347" y="1206"/>
                </a:lnTo>
                <a:lnTo>
                  <a:pt x="349" y="1206"/>
                </a:lnTo>
                <a:lnTo>
                  <a:pt x="349" y="1207"/>
                </a:lnTo>
                <a:lnTo>
                  <a:pt x="349" y="1209"/>
                </a:lnTo>
                <a:lnTo>
                  <a:pt x="351" y="1211"/>
                </a:lnTo>
                <a:lnTo>
                  <a:pt x="351" y="1213"/>
                </a:lnTo>
                <a:lnTo>
                  <a:pt x="353" y="1215"/>
                </a:lnTo>
                <a:lnTo>
                  <a:pt x="353" y="1217"/>
                </a:lnTo>
                <a:lnTo>
                  <a:pt x="354" y="1217"/>
                </a:lnTo>
                <a:lnTo>
                  <a:pt x="354" y="1219"/>
                </a:lnTo>
                <a:lnTo>
                  <a:pt x="356" y="1219"/>
                </a:lnTo>
                <a:lnTo>
                  <a:pt x="358" y="1219"/>
                </a:lnTo>
                <a:lnTo>
                  <a:pt x="360" y="1219"/>
                </a:lnTo>
                <a:lnTo>
                  <a:pt x="360" y="1217"/>
                </a:lnTo>
                <a:lnTo>
                  <a:pt x="362" y="1217"/>
                </a:lnTo>
                <a:lnTo>
                  <a:pt x="364" y="1217"/>
                </a:lnTo>
                <a:lnTo>
                  <a:pt x="366" y="1217"/>
                </a:lnTo>
                <a:lnTo>
                  <a:pt x="368" y="1217"/>
                </a:lnTo>
                <a:lnTo>
                  <a:pt x="369" y="1217"/>
                </a:lnTo>
                <a:lnTo>
                  <a:pt x="371" y="1217"/>
                </a:lnTo>
                <a:lnTo>
                  <a:pt x="371" y="1219"/>
                </a:lnTo>
                <a:lnTo>
                  <a:pt x="373" y="1219"/>
                </a:lnTo>
                <a:lnTo>
                  <a:pt x="375" y="1219"/>
                </a:lnTo>
                <a:lnTo>
                  <a:pt x="375" y="1221"/>
                </a:lnTo>
                <a:lnTo>
                  <a:pt x="377" y="1221"/>
                </a:lnTo>
                <a:lnTo>
                  <a:pt x="377" y="1222"/>
                </a:lnTo>
                <a:lnTo>
                  <a:pt x="379" y="1224"/>
                </a:lnTo>
                <a:lnTo>
                  <a:pt x="379" y="1226"/>
                </a:lnTo>
                <a:lnTo>
                  <a:pt x="379" y="1228"/>
                </a:lnTo>
                <a:lnTo>
                  <a:pt x="379" y="1230"/>
                </a:lnTo>
                <a:lnTo>
                  <a:pt x="379" y="1232"/>
                </a:lnTo>
                <a:lnTo>
                  <a:pt x="379" y="1234"/>
                </a:lnTo>
                <a:lnTo>
                  <a:pt x="379" y="1236"/>
                </a:lnTo>
                <a:lnTo>
                  <a:pt x="377" y="1237"/>
                </a:lnTo>
                <a:lnTo>
                  <a:pt x="377" y="1239"/>
                </a:lnTo>
                <a:lnTo>
                  <a:pt x="377" y="1241"/>
                </a:lnTo>
                <a:lnTo>
                  <a:pt x="375" y="1241"/>
                </a:lnTo>
                <a:lnTo>
                  <a:pt x="377" y="1243"/>
                </a:lnTo>
                <a:lnTo>
                  <a:pt x="377" y="1245"/>
                </a:lnTo>
                <a:lnTo>
                  <a:pt x="377" y="1247"/>
                </a:lnTo>
                <a:lnTo>
                  <a:pt x="377" y="1249"/>
                </a:lnTo>
                <a:lnTo>
                  <a:pt x="375" y="1249"/>
                </a:lnTo>
                <a:lnTo>
                  <a:pt x="375" y="1251"/>
                </a:lnTo>
                <a:lnTo>
                  <a:pt x="373" y="1251"/>
                </a:lnTo>
                <a:lnTo>
                  <a:pt x="373" y="1252"/>
                </a:lnTo>
                <a:lnTo>
                  <a:pt x="373" y="1254"/>
                </a:lnTo>
                <a:lnTo>
                  <a:pt x="373" y="1256"/>
                </a:lnTo>
                <a:lnTo>
                  <a:pt x="375" y="1256"/>
                </a:lnTo>
                <a:lnTo>
                  <a:pt x="377" y="1258"/>
                </a:lnTo>
                <a:lnTo>
                  <a:pt x="377" y="1260"/>
                </a:lnTo>
                <a:lnTo>
                  <a:pt x="379" y="1260"/>
                </a:lnTo>
                <a:lnTo>
                  <a:pt x="379" y="1262"/>
                </a:lnTo>
                <a:lnTo>
                  <a:pt x="381" y="1262"/>
                </a:lnTo>
                <a:lnTo>
                  <a:pt x="381" y="1264"/>
                </a:lnTo>
                <a:lnTo>
                  <a:pt x="381" y="1266"/>
                </a:lnTo>
                <a:lnTo>
                  <a:pt x="381" y="1267"/>
                </a:lnTo>
                <a:lnTo>
                  <a:pt x="381" y="1269"/>
                </a:lnTo>
                <a:lnTo>
                  <a:pt x="381" y="1271"/>
                </a:lnTo>
                <a:lnTo>
                  <a:pt x="381" y="1273"/>
                </a:lnTo>
                <a:lnTo>
                  <a:pt x="381" y="1275"/>
                </a:lnTo>
                <a:lnTo>
                  <a:pt x="381" y="1277"/>
                </a:lnTo>
                <a:lnTo>
                  <a:pt x="381" y="1279"/>
                </a:lnTo>
                <a:lnTo>
                  <a:pt x="381" y="1281"/>
                </a:lnTo>
                <a:lnTo>
                  <a:pt x="383" y="1282"/>
                </a:lnTo>
                <a:lnTo>
                  <a:pt x="383" y="1284"/>
                </a:lnTo>
                <a:lnTo>
                  <a:pt x="383" y="1286"/>
                </a:lnTo>
                <a:lnTo>
                  <a:pt x="383" y="1288"/>
                </a:lnTo>
                <a:lnTo>
                  <a:pt x="381" y="1288"/>
                </a:lnTo>
                <a:lnTo>
                  <a:pt x="381" y="1290"/>
                </a:lnTo>
                <a:lnTo>
                  <a:pt x="379" y="1290"/>
                </a:lnTo>
                <a:lnTo>
                  <a:pt x="377" y="1290"/>
                </a:lnTo>
                <a:lnTo>
                  <a:pt x="375" y="1292"/>
                </a:lnTo>
                <a:lnTo>
                  <a:pt x="373" y="1292"/>
                </a:lnTo>
                <a:lnTo>
                  <a:pt x="371" y="1292"/>
                </a:lnTo>
                <a:lnTo>
                  <a:pt x="369" y="1292"/>
                </a:lnTo>
                <a:lnTo>
                  <a:pt x="369" y="1294"/>
                </a:lnTo>
                <a:lnTo>
                  <a:pt x="369" y="1296"/>
                </a:lnTo>
                <a:lnTo>
                  <a:pt x="368" y="1296"/>
                </a:lnTo>
                <a:lnTo>
                  <a:pt x="368" y="1296"/>
                </a:lnTo>
                <a:lnTo>
                  <a:pt x="366" y="1296"/>
                </a:lnTo>
                <a:lnTo>
                  <a:pt x="364" y="1298"/>
                </a:lnTo>
                <a:lnTo>
                  <a:pt x="362" y="1298"/>
                </a:lnTo>
                <a:lnTo>
                  <a:pt x="360" y="1298"/>
                </a:lnTo>
                <a:lnTo>
                  <a:pt x="360" y="1299"/>
                </a:lnTo>
                <a:lnTo>
                  <a:pt x="358" y="1299"/>
                </a:lnTo>
                <a:lnTo>
                  <a:pt x="356" y="1299"/>
                </a:lnTo>
                <a:lnTo>
                  <a:pt x="356" y="1301"/>
                </a:lnTo>
                <a:lnTo>
                  <a:pt x="354" y="1301"/>
                </a:lnTo>
                <a:lnTo>
                  <a:pt x="353" y="1301"/>
                </a:lnTo>
                <a:lnTo>
                  <a:pt x="351" y="1303"/>
                </a:lnTo>
                <a:lnTo>
                  <a:pt x="349" y="1303"/>
                </a:lnTo>
                <a:lnTo>
                  <a:pt x="349" y="1305"/>
                </a:lnTo>
                <a:lnTo>
                  <a:pt x="347" y="1305"/>
                </a:lnTo>
                <a:lnTo>
                  <a:pt x="347" y="1307"/>
                </a:lnTo>
                <a:lnTo>
                  <a:pt x="347" y="1309"/>
                </a:lnTo>
                <a:lnTo>
                  <a:pt x="347" y="1311"/>
                </a:lnTo>
                <a:lnTo>
                  <a:pt x="347" y="1313"/>
                </a:lnTo>
                <a:lnTo>
                  <a:pt x="347" y="1314"/>
                </a:lnTo>
                <a:lnTo>
                  <a:pt x="345" y="1314"/>
                </a:lnTo>
                <a:lnTo>
                  <a:pt x="345" y="1316"/>
                </a:lnTo>
                <a:lnTo>
                  <a:pt x="345" y="1318"/>
                </a:lnTo>
                <a:lnTo>
                  <a:pt x="343" y="1318"/>
                </a:lnTo>
                <a:lnTo>
                  <a:pt x="343" y="1320"/>
                </a:lnTo>
                <a:lnTo>
                  <a:pt x="343" y="1322"/>
                </a:lnTo>
                <a:lnTo>
                  <a:pt x="343" y="1324"/>
                </a:lnTo>
                <a:lnTo>
                  <a:pt x="343" y="1326"/>
                </a:lnTo>
                <a:lnTo>
                  <a:pt x="341" y="1326"/>
                </a:lnTo>
                <a:lnTo>
                  <a:pt x="341" y="1328"/>
                </a:lnTo>
                <a:lnTo>
                  <a:pt x="341" y="1329"/>
                </a:lnTo>
                <a:lnTo>
                  <a:pt x="339" y="1331"/>
                </a:lnTo>
                <a:lnTo>
                  <a:pt x="339" y="1333"/>
                </a:lnTo>
                <a:lnTo>
                  <a:pt x="339" y="1335"/>
                </a:lnTo>
                <a:lnTo>
                  <a:pt x="339" y="1337"/>
                </a:lnTo>
                <a:lnTo>
                  <a:pt x="338" y="1337"/>
                </a:lnTo>
                <a:lnTo>
                  <a:pt x="338" y="1339"/>
                </a:lnTo>
                <a:lnTo>
                  <a:pt x="338" y="1341"/>
                </a:lnTo>
                <a:lnTo>
                  <a:pt x="338" y="1341"/>
                </a:lnTo>
                <a:lnTo>
                  <a:pt x="336" y="1341"/>
                </a:lnTo>
                <a:lnTo>
                  <a:pt x="336" y="1343"/>
                </a:lnTo>
                <a:lnTo>
                  <a:pt x="334" y="1344"/>
                </a:lnTo>
                <a:lnTo>
                  <a:pt x="334" y="1346"/>
                </a:lnTo>
                <a:lnTo>
                  <a:pt x="334" y="1348"/>
                </a:lnTo>
                <a:lnTo>
                  <a:pt x="332" y="1350"/>
                </a:lnTo>
                <a:lnTo>
                  <a:pt x="244" y="1433"/>
                </a:lnTo>
                <a:lnTo>
                  <a:pt x="242" y="1433"/>
                </a:lnTo>
                <a:lnTo>
                  <a:pt x="240" y="1431"/>
                </a:lnTo>
                <a:lnTo>
                  <a:pt x="238" y="1431"/>
                </a:lnTo>
                <a:lnTo>
                  <a:pt x="236" y="1429"/>
                </a:lnTo>
                <a:lnTo>
                  <a:pt x="234" y="1429"/>
                </a:lnTo>
                <a:lnTo>
                  <a:pt x="233" y="1429"/>
                </a:lnTo>
                <a:lnTo>
                  <a:pt x="231" y="1429"/>
                </a:lnTo>
                <a:lnTo>
                  <a:pt x="229" y="1427"/>
                </a:lnTo>
                <a:lnTo>
                  <a:pt x="227" y="1427"/>
                </a:lnTo>
                <a:lnTo>
                  <a:pt x="225" y="1427"/>
                </a:lnTo>
                <a:lnTo>
                  <a:pt x="223" y="1425"/>
                </a:lnTo>
                <a:lnTo>
                  <a:pt x="221" y="1425"/>
                </a:lnTo>
                <a:lnTo>
                  <a:pt x="219" y="1425"/>
                </a:lnTo>
                <a:lnTo>
                  <a:pt x="218" y="1423"/>
                </a:lnTo>
                <a:lnTo>
                  <a:pt x="216" y="1423"/>
                </a:lnTo>
                <a:lnTo>
                  <a:pt x="214" y="1421"/>
                </a:lnTo>
                <a:lnTo>
                  <a:pt x="212" y="1421"/>
                </a:lnTo>
                <a:lnTo>
                  <a:pt x="210" y="1421"/>
                </a:lnTo>
                <a:lnTo>
                  <a:pt x="208" y="1419"/>
                </a:lnTo>
                <a:lnTo>
                  <a:pt x="206" y="1419"/>
                </a:lnTo>
                <a:lnTo>
                  <a:pt x="204" y="1418"/>
                </a:lnTo>
                <a:lnTo>
                  <a:pt x="204" y="1418"/>
                </a:lnTo>
                <a:lnTo>
                  <a:pt x="203" y="1416"/>
                </a:lnTo>
                <a:lnTo>
                  <a:pt x="201" y="1416"/>
                </a:lnTo>
                <a:lnTo>
                  <a:pt x="199" y="1414"/>
                </a:lnTo>
                <a:lnTo>
                  <a:pt x="197" y="1414"/>
                </a:lnTo>
                <a:lnTo>
                  <a:pt x="197" y="1412"/>
                </a:lnTo>
                <a:lnTo>
                  <a:pt x="195" y="1412"/>
                </a:lnTo>
                <a:lnTo>
                  <a:pt x="193" y="1410"/>
                </a:lnTo>
                <a:lnTo>
                  <a:pt x="191" y="1408"/>
                </a:lnTo>
                <a:lnTo>
                  <a:pt x="189" y="1406"/>
                </a:lnTo>
                <a:lnTo>
                  <a:pt x="188" y="1404"/>
                </a:lnTo>
                <a:lnTo>
                  <a:pt x="186" y="1404"/>
                </a:lnTo>
                <a:lnTo>
                  <a:pt x="186" y="1403"/>
                </a:lnTo>
                <a:lnTo>
                  <a:pt x="184" y="1403"/>
                </a:lnTo>
                <a:lnTo>
                  <a:pt x="182" y="1401"/>
                </a:lnTo>
                <a:lnTo>
                  <a:pt x="180" y="1399"/>
                </a:lnTo>
                <a:lnTo>
                  <a:pt x="180" y="1397"/>
                </a:lnTo>
                <a:lnTo>
                  <a:pt x="178" y="1397"/>
                </a:lnTo>
                <a:lnTo>
                  <a:pt x="176" y="1395"/>
                </a:lnTo>
                <a:lnTo>
                  <a:pt x="174" y="1395"/>
                </a:lnTo>
                <a:lnTo>
                  <a:pt x="174" y="1393"/>
                </a:lnTo>
                <a:lnTo>
                  <a:pt x="172" y="1391"/>
                </a:lnTo>
                <a:lnTo>
                  <a:pt x="171" y="1391"/>
                </a:lnTo>
                <a:lnTo>
                  <a:pt x="169" y="1389"/>
                </a:lnTo>
                <a:lnTo>
                  <a:pt x="169" y="1388"/>
                </a:lnTo>
                <a:lnTo>
                  <a:pt x="167" y="1388"/>
                </a:lnTo>
                <a:lnTo>
                  <a:pt x="165" y="1386"/>
                </a:lnTo>
                <a:lnTo>
                  <a:pt x="163" y="1386"/>
                </a:lnTo>
                <a:lnTo>
                  <a:pt x="161" y="1384"/>
                </a:lnTo>
                <a:lnTo>
                  <a:pt x="159" y="1384"/>
                </a:lnTo>
                <a:lnTo>
                  <a:pt x="159" y="1384"/>
                </a:lnTo>
                <a:lnTo>
                  <a:pt x="157" y="1382"/>
                </a:lnTo>
                <a:lnTo>
                  <a:pt x="157" y="1382"/>
                </a:lnTo>
                <a:lnTo>
                  <a:pt x="156" y="1380"/>
                </a:lnTo>
                <a:lnTo>
                  <a:pt x="154" y="1380"/>
                </a:lnTo>
                <a:lnTo>
                  <a:pt x="152" y="1378"/>
                </a:lnTo>
                <a:lnTo>
                  <a:pt x="150" y="1376"/>
                </a:lnTo>
                <a:lnTo>
                  <a:pt x="148" y="1374"/>
                </a:lnTo>
                <a:lnTo>
                  <a:pt x="146" y="1373"/>
                </a:lnTo>
                <a:lnTo>
                  <a:pt x="144" y="1371"/>
                </a:lnTo>
                <a:lnTo>
                  <a:pt x="142" y="1369"/>
                </a:lnTo>
                <a:lnTo>
                  <a:pt x="141" y="1367"/>
                </a:lnTo>
                <a:lnTo>
                  <a:pt x="139" y="1365"/>
                </a:lnTo>
                <a:lnTo>
                  <a:pt x="139" y="1363"/>
                </a:lnTo>
                <a:lnTo>
                  <a:pt x="137" y="1361"/>
                </a:lnTo>
                <a:lnTo>
                  <a:pt x="135" y="1359"/>
                </a:lnTo>
                <a:lnTo>
                  <a:pt x="133" y="1358"/>
                </a:lnTo>
                <a:lnTo>
                  <a:pt x="133" y="1356"/>
                </a:lnTo>
                <a:lnTo>
                  <a:pt x="131" y="1354"/>
                </a:lnTo>
                <a:lnTo>
                  <a:pt x="131" y="1352"/>
                </a:lnTo>
                <a:lnTo>
                  <a:pt x="131" y="1350"/>
                </a:lnTo>
                <a:lnTo>
                  <a:pt x="129" y="1348"/>
                </a:lnTo>
                <a:lnTo>
                  <a:pt x="129" y="1346"/>
                </a:lnTo>
                <a:lnTo>
                  <a:pt x="129" y="1344"/>
                </a:lnTo>
                <a:lnTo>
                  <a:pt x="127" y="1343"/>
                </a:lnTo>
                <a:lnTo>
                  <a:pt x="127" y="1341"/>
                </a:lnTo>
                <a:lnTo>
                  <a:pt x="127" y="1341"/>
                </a:lnTo>
                <a:lnTo>
                  <a:pt x="126" y="1339"/>
                </a:lnTo>
                <a:lnTo>
                  <a:pt x="126" y="1337"/>
                </a:lnTo>
                <a:lnTo>
                  <a:pt x="126" y="1333"/>
                </a:lnTo>
                <a:lnTo>
                  <a:pt x="126" y="1331"/>
                </a:lnTo>
                <a:lnTo>
                  <a:pt x="124" y="1329"/>
                </a:lnTo>
                <a:lnTo>
                  <a:pt x="124" y="1328"/>
                </a:lnTo>
                <a:lnTo>
                  <a:pt x="124" y="1326"/>
                </a:lnTo>
                <a:lnTo>
                  <a:pt x="122" y="1324"/>
                </a:lnTo>
                <a:lnTo>
                  <a:pt x="122" y="1322"/>
                </a:lnTo>
                <a:lnTo>
                  <a:pt x="120" y="1320"/>
                </a:lnTo>
                <a:lnTo>
                  <a:pt x="120" y="1318"/>
                </a:lnTo>
                <a:lnTo>
                  <a:pt x="120" y="1316"/>
                </a:lnTo>
                <a:lnTo>
                  <a:pt x="118" y="1314"/>
                </a:lnTo>
                <a:lnTo>
                  <a:pt x="118" y="1313"/>
                </a:lnTo>
                <a:lnTo>
                  <a:pt x="118" y="1311"/>
                </a:lnTo>
                <a:lnTo>
                  <a:pt x="116" y="1309"/>
                </a:lnTo>
                <a:lnTo>
                  <a:pt x="116" y="1307"/>
                </a:lnTo>
                <a:lnTo>
                  <a:pt x="114" y="1305"/>
                </a:lnTo>
                <a:lnTo>
                  <a:pt x="114" y="1303"/>
                </a:lnTo>
                <a:lnTo>
                  <a:pt x="112" y="1301"/>
                </a:lnTo>
                <a:lnTo>
                  <a:pt x="111" y="1299"/>
                </a:lnTo>
                <a:lnTo>
                  <a:pt x="111" y="1298"/>
                </a:lnTo>
                <a:lnTo>
                  <a:pt x="109" y="1298"/>
                </a:lnTo>
                <a:lnTo>
                  <a:pt x="109" y="1296"/>
                </a:lnTo>
                <a:lnTo>
                  <a:pt x="107" y="1296"/>
                </a:lnTo>
                <a:lnTo>
                  <a:pt x="105" y="1294"/>
                </a:lnTo>
                <a:lnTo>
                  <a:pt x="103" y="1292"/>
                </a:lnTo>
                <a:lnTo>
                  <a:pt x="101" y="1290"/>
                </a:lnTo>
                <a:lnTo>
                  <a:pt x="101" y="1288"/>
                </a:lnTo>
                <a:lnTo>
                  <a:pt x="99" y="1288"/>
                </a:lnTo>
                <a:lnTo>
                  <a:pt x="99" y="1286"/>
                </a:lnTo>
                <a:lnTo>
                  <a:pt x="97" y="1284"/>
                </a:lnTo>
                <a:lnTo>
                  <a:pt x="97" y="1282"/>
                </a:lnTo>
                <a:lnTo>
                  <a:pt x="96" y="1281"/>
                </a:lnTo>
                <a:lnTo>
                  <a:pt x="94" y="1279"/>
                </a:lnTo>
                <a:lnTo>
                  <a:pt x="92" y="1277"/>
                </a:lnTo>
                <a:lnTo>
                  <a:pt x="92" y="1275"/>
                </a:lnTo>
                <a:lnTo>
                  <a:pt x="90" y="1273"/>
                </a:lnTo>
                <a:lnTo>
                  <a:pt x="90" y="1271"/>
                </a:lnTo>
                <a:lnTo>
                  <a:pt x="88" y="1271"/>
                </a:lnTo>
                <a:lnTo>
                  <a:pt x="88" y="1269"/>
                </a:lnTo>
                <a:lnTo>
                  <a:pt x="86" y="1267"/>
                </a:lnTo>
                <a:lnTo>
                  <a:pt x="84" y="1266"/>
                </a:lnTo>
                <a:lnTo>
                  <a:pt x="84" y="1264"/>
                </a:lnTo>
                <a:lnTo>
                  <a:pt x="82" y="1262"/>
                </a:lnTo>
                <a:lnTo>
                  <a:pt x="82" y="1260"/>
                </a:lnTo>
                <a:lnTo>
                  <a:pt x="81" y="1260"/>
                </a:lnTo>
                <a:lnTo>
                  <a:pt x="81" y="1258"/>
                </a:lnTo>
                <a:lnTo>
                  <a:pt x="79" y="1256"/>
                </a:lnTo>
                <a:lnTo>
                  <a:pt x="79" y="1254"/>
                </a:lnTo>
                <a:lnTo>
                  <a:pt x="77" y="1252"/>
                </a:lnTo>
                <a:lnTo>
                  <a:pt x="77" y="1251"/>
                </a:lnTo>
                <a:lnTo>
                  <a:pt x="77" y="1251"/>
                </a:lnTo>
                <a:lnTo>
                  <a:pt x="75" y="1249"/>
                </a:lnTo>
                <a:lnTo>
                  <a:pt x="75" y="1247"/>
                </a:lnTo>
                <a:lnTo>
                  <a:pt x="75" y="1243"/>
                </a:lnTo>
                <a:lnTo>
                  <a:pt x="73" y="1241"/>
                </a:lnTo>
                <a:lnTo>
                  <a:pt x="73" y="1239"/>
                </a:lnTo>
                <a:lnTo>
                  <a:pt x="73" y="1237"/>
                </a:lnTo>
                <a:lnTo>
                  <a:pt x="71" y="1236"/>
                </a:lnTo>
                <a:lnTo>
                  <a:pt x="71" y="1234"/>
                </a:lnTo>
                <a:lnTo>
                  <a:pt x="71" y="1232"/>
                </a:lnTo>
                <a:lnTo>
                  <a:pt x="71" y="1228"/>
                </a:lnTo>
                <a:lnTo>
                  <a:pt x="71" y="1226"/>
                </a:lnTo>
                <a:lnTo>
                  <a:pt x="71" y="1224"/>
                </a:lnTo>
                <a:lnTo>
                  <a:pt x="71" y="1221"/>
                </a:lnTo>
                <a:lnTo>
                  <a:pt x="71" y="1219"/>
                </a:lnTo>
                <a:lnTo>
                  <a:pt x="71" y="1217"/>
                </a:lnTo>
                <a:lnTo>
                  <a:pt x="71" y="1213"/>
                </a:lnTo>
                <a:lnTo>
                  <a:pt x="71" y="1211"/>
                </a:lnTo>
                <a:lnTo>
                  <a:pt x="71" y="1209"/>
                </a:lnTo>
                <a:lnTo>
                  <a:pt x="71" y="1206"/>
                </a:lnTo>
                <a:lnTo>
                  <a:pt x="69" y="1206"/>
                </a:lnTo>
                <a:lnTo>
                  <a:pt x="69" y="1204"/>
                </a:lnTo>
                <a:lnTo>
                  <a:pt x="69" y="1202"/>
                </a:lnTo>
                <a:lnTo>
                  <a:pt x="67" y="1200"/>
                </a:lnTo>
                <a:lnTo>
                  <a:pt x="67" y="1198"/>
                </a:lnTo>
                <a:lnTo>
                  <a:pt x="67" y="1196"/>
                </a:lnTo>
                <a:lnTo>
                  <a:pt x="66" y="1194"/>
                </a:lnTo>
                <a:lnTo>
                  <a:pt x="66" y="1192"/>
                </a:lnTo>
                <a:lnTo>
                  <a:pt x="66" y="1191"/>
                </a:lnTo>
                <a:lnTo>
                  <a:pt x="64" y="1189"/>
                </a:lnTo>
                <a:lnTo>
                  <a:pt x="64" y="1187"/>
                </a:lnTo>
                <a:lnTo>
                  <a:pt x="64" y="1183"/>
                </a:lnTo>
                <a:lnTo>
                  <a:pt x="64" y="1181"/>
                </a:lnTo>
                <a:lnTo>
                  <a:pt x="62" y="1179"/>
                </a:lnTo>
                <a:lnTo>
                  <a:pt x="62" y="1177"/>
                </a:lnTo>
                <a:lnTo>
                  <a:pt x="62" y="1176"/>
                </a:lnTo>
                <a:lnTo>
                  <a:pt x="62" y="1174"/>
                </a:lnTo>
                <a:lnTo>
                  <a:pt x="62" y="1172"/>
                </a:lnTo>
                <a:lnTo>
                  <a:pt x="60" y="1170"/>
                </a:lnTo>
                <a:lnTo>
                  <a:pt x="60" y="1168"/>
                </a:lnTo>
                <a:lnTo>
                  <a:pt x="60" y="1166"/>
                </a:lnTo>
                <a:lnTo>
                  <a:pt x="60" y="1164"/>
                </a:lnTo>
                <a:lnTo>
                  <a:pt x="58" y="1164"/>
                </a:lnTo>
                <a:lnTo>
                  <a:pt x="58" y="1162"/>
                </a:lnTo>
                <a:lnTo>
                  <a:pt x="58" y="1161"/>
                </a:lnTo>
                <a:lnTo>
                  <a:pt x="58" y="1159"/>
                </a:lnTo>
                <a:lnTo>
                  <a:pt x="58" y="1157"/>
                </a:lnTo>
                <a:lnTo>
                  <a:pt x="58" y="1155"/>
                </a:lnTo>
                <a:lnTo>
                  <a:pt x="58" y="1151"/>
                </a:lnTo>
                <a:lnTo>
                  <a:pt x="56" y="1149"/>
                </a:lnTo>
                <a:lnTo>
                  <a:pt x="58" y="1147"/>
                </a:lnTo>
                <a:lnTo>
                  <a:pt x="58" y="1144"/>
                </a:lnTo>
                <a:lnTo>
                  <a:pt x="58" y="1142"/>
                </a:lnTo>
                <a:lnTo>
                  <a:pt x="58" y="1140"/>
                </a:lnTo>
                <a:lnTo>
                  <a:pt x="58" y="1138"/>
                </a:lnTo>
                <a:lnTo>
                  <a:pt x="58" y="1134"/>
                </a:lnTo>
                <a:lnTo>
                  <a:pt x="58" y="1132"/>
                </a:lnTo>
                <a:lnTo>
                  <a:pt x="60" y="1131"/>
                </a:lnTo>
                <a:lnTo>
                  <a:pt x="60" y="1129"/>
                </a:lnTo>
                <a:lnTo>
                  <a:pt x="60" y="1127"/>
                </a:lnTo>
                <a:lnTo>
                  <a:pt x="60" y="1125"/>
                </a:lnTo>
                <a:lnTo>
                  <a:pt x="60" y="1123"/>
                </a:lnTo>
                <a:lnTo>
                  <a:pt x="62" y="1121"/>
                </a:lnTo>
                <a:lnTo>
                  <a:pt x="62" y="1119"/>
                </a:lnTo>
                <a:lnTo>
                  <a:pt x="62" y="1117"/>
                </a:lnTo>
                <a:lnTo>
                  <a:pt x="62" y="1117"/>
                </a:lnTo>
                <a:lnTo>
                  <a:pt x="64" y="1116"/>
                </a:lnTo>
                <a:lnTo>
                  <a:pt x="64" y="1114"/>
                </a:lnTo>
                <a:lnTo>
                  <a:pt x="66" y="1112"/>
                </a:lnTo>
                <a:lnTo>
                  <a:pt x="67" y="1110"/>
                </a:lnTo>
                <a:lnTo>
                  <a:pt x="67" y="1108"/>
                </a:lnTo>
                <a:lnTo>
                  <a:pt x="69" y="1106"/>
                </a:lnTo>
                <a:lnTo>
                  <a:pt x="71" y="1104"/>
                </a:lnTo>
                <a:lnTo>
                  <a:pt x="71" y="1102"/>
                </a:lnTo>
                <a:lnTo>
                  <a:pt x="73" y="1102"/>
                </a:lnTo>
                <a:lnTo>
                  <a:pt x="73" y="1101"/>
                </a:lnTo>
                <a:lnTo>
                  <a:pt x="75" y="1099"/>
                </a:lnTo>
                <a:lnTo>
                  <a:pt x="77" y="1097"/>
                </a:lnTo>
                <a:lnTo>
                  <a:pt x="79" y="1097"/>
                </a:lnTo>
                <a:lnTo>
                  <a:pt x="79" y="1095"/>
                </a:lnTo>
                <a:lnTo>
                  <a:pt x="81" y="1093"/>
                </a:lnTo>
                <a:lnTo>
                  <a:pt x="81" y="1091"/>
                </a:lnTo>
                <a:lnTo>
                  <a:pt x="82" y="1091"/>
                </a:lnTo>
                <a:lnTo>
                  <a:pt x="84" y="1089"/>
                </a:lnTo>
                <a:lnTo>
                  <a:pt x="84" y="1087"/>
                </a:lnTo>
                <a:lnTo>
                  <a:pt x="86" y="1086"/>
                </a:lnTo>
                <a:lnTo>
                  <a:pt x="88" y="1086"/>
                </a:lnTo>
                <a:lnTo>
                  <a:pt x="88" y="1084"/>
                </a:lnTo>
                <a:lnTo>
                  <a:pt x="90" y="1082"/>
                </a:lnTo>
                <a:lnTo>
                  <a:pt x="92" y="1080"/>
                </a:lnTo>
                <a:lnTo>
                  <a:pt x="94" y="1078"/>
                </a:lnTo>
                <a:lnTo>
                  <a:pt x="96" y="1076"/>
                </a:lnTo>
                <a:lnTo>
                  <a:pt x="96" y="1074"/>
                </a:lnTo>
                <a:lnTo>
                  <a:pt x="97" y="1074"/>
                </a:lnTo>
                <a:lnTo>
                  <a:pt x="97" y="1072"/>
                </a:lnTo>
                <a:lnTo>
                  <a:pt x="99" y="1072"/>
                </a:lnTo>
                <a:lnTo>
                  <a:pt x="99" y="1071"/>
                </a:lnTo>
                <a:lnTo>
                  <a:pt x="101" y="1069"/>
                </a:lnTo>
                <a:lnTo>
                  <a:pt x="101" y="1067"/>
                </a:lnTo>
                <a:lnTo>
                  <a:pt x="103" y="1065"/>
                </a:lnTo>
                <a:lnTo>
                  <a:pt x="103" y="1063"/>
                </a:lnTo>
                <a:lnTo>
                  <a:pt x="103" y="1061"/>
                </a:lnTo>
                <a:lnTo>
                  <a:pt x="105" y="1059"/>
                </a:lnTo>
                <a:lnTo>
                  <a:pt x="105" y="1057"/>
                </a:lnTo>
                <a:lnTo>
                  <a:pt x="105" y="1056"/>
                </a:lnTo>
                <a:lnTo>
                  <a:pt x="107" y="1054"/>
                </a:lnTo>
                <a:lnTo>
                  <a:pt x="107" y="1052"/>
                </a:lnTo>
                <a:lnTo>
                  <a:pt x="107" y="1050"/>
                </a:lnTo>
                <a:lnTo>
                  <a:pt x="107" y="1046"/>
                </a:lnTo>
                <a:lnTo>
                  <a:pt x="107" y="1044"/>
                </a:lnTo>
                <a:lnTo>
                  <a:pt x="107" y="1042"/>
                </a:lnTo>
                <a:lnTo>
                  <a:pt x="107" y="1039"/>
                </a:lnTo>
                <a:lnTo>
                  <a:pt x="107" y="1037"/>
                </a:lnTo>
                <a:lnTo>
                  <a:pt x="105" y="1035"/>
                </a:lnTo>
                <a:lnTo>
                  <a:pt x="105" y="1033"/>
                </a:lnTo>
                <a:lnTo>
                  <a:pt x="105" y="1031"/>
                </a:lnTo>
                <a:lnTo>
                  <a:pt x="105" y="1027"/>
                </a:lnTo>
                <a:lnTo>
                  <a:pt x="105" y="1027"/>
                </a:lnTo>
                <a:lnTo>
                  <a:pt x="103" y="1026"/>
                </a:lnTo>
                <a:lnTo>
                  <a:pt x="103" y="1024"/>
                </a:lnTo>
                <a:lnTo>
                  <a:pt x="101" y="1022"/>
                </a:lnTo>
                <a:lnTo>
                  <a:pt x="101" y="1018"/>
                </a:lnTo>
                <a:lnTo>
                  <a:pt x="101" y="1016"/>
                </a:lnTo>
                <a:lnTo>
                  <a:pt x="101" y="1014"/>
                </a:lnTo>
                <a:lnTo>
                  <a:pt x="99" y="1012"/>
                </a:lnTo>
                <a:lnTo>
                  <a:pt x="99" y="1011"/>
                </a:lnTo>
                <a:lnTo>
                  <a:pt x="99" y="1009"/>
                </a:lnTo>
                <a:lnTo>
                  <a:pt x="97" y="1007"/>
                </a:lnTo>
                <a:lnTo>
                  <a:pt x="97" y="1005"/>
                </a:lnTo>
                <a:lnTo>
                  <a:pt x="97" y="1003"/>
                </a:lnTo>
                <a:lnTo>
                  <a:pt x="96" y="1001"/>
                </a:lnTo>
                <a:lnTo>
                  <a:pt x="96" y="999"/>
                </a:lnTo>
                <a:lnTo>
                  <a:pt x="96" y="996"/>
                </a:lnTo>
                <a:lnTo>
                  <a:pt x="96" y="994"/>
                </a:lnTo>
                <a:lnTo>
                  <a:pt x="94" y="992"/>
                </a:lnTo>
                <a:lnTo>
                  <a:pt x="94" y="990"/>
                </a:lnTo>
                <a:lnTo>
                  <a:pt x="94" y="988"/>
                </a:lnTo>
                <a:lnTo>
                  <a:pt x="92" y="986"/>
                </a:lnTo>
                <a:lnTo>
                  <a:pt x="92" y="984"/>
                </a:lnTo>
                <a:lnTo>
                  <a:pt x="90" y="982"/>
                </a:lnTo>
                <a:lnTo>
                  <a:pt x="90" y="982"/>
                </a:lnTo>
                <a:lnTo>
                  <a:pt x="90" y="981"/>
                </a:lnTo>
                <a:lnTo>
                  <a:pt x="88" y="979"/>
                </a:lnTo>
                <a:lnTo>
                  <a:pt x="88" y="977"/>
                </a:lnTo>
                <a:lnTo>
                  <a:pt x="86" y="975"/>
                </a:lnTo>
                <a:lnTo>
                  <a:pt x="86" y="973"/>
                </a:lnTo>
                <a:lnTo>
                  <a:pt x="84" y="971"/>
                </a:lnTo>
                <a:lnTo>
                  <a:pt x="84" y="969"/>
                </a:lnTo>
                <a:lnTo>
                  <a:pt x="84" y="967"/>
                </a:lnTo>
                <a:lnTo>
                  <a:pt x="82" y="966"/>
                </a:lnTo>
                <a:lnTo>
                  <a:pt x="82" y="964"/>
                </a:lnTo>
                <a:lnTo>
                  <a:pt x="81" y="962"/>
                </a:lnTo>
                <a:lnTo>
                  <a:pt x="81" y="960"/>
                </a:lnTo>
                <a:lnTo>
                  <a:pt x="79" y="960"/>
                </a:lnTo>
                <a:lnTo>
                  <a:pt x="79" y="958"/>
                </a:lnTo>
                <a:lnTo>
                  <a:pt x="77" y="956"/>
                </a:lnTo>
                <a:lnTo>
                  <a:pt x="77" y="954"/>
                </a:lnTo>
                <a:lnTo>
                  <a:pt x="75" y="952"/>
                </a:lnTo>
                <a:lnTo>
                  <a:pt x="75" y="951"/>
                </a:lnTo>
                <a:lnTo>
                  <a:pt x="73" y="949"/>
                </a:lnTo>
                <a:lnTo>
                  <a:pt x="73" y="947"/>
                </a:lnTo>
                <a:lnTo>
                  <a:pt x="71" y="947"/>
                </a:lnTo>
                <a:lnTo>
                  <a:pt x="71" y="945"/>
                </a:lnTo>
                <a:lnTo>
                  <a:pt x="69" y="943"/>
                </a:lnTo>
                <a:lnTo>
                  <a:pt x="69" y="941"/>
                </a:lnTo>
                <a:lnTo>
                  <a:pt x="69" y="939"/>
                </a:lnTo>
                <a:lnTo>
                  <a:pt x="67" y="937"/>
                </a:lnTo>
                <a:lnTo>
                  <a:pt x="67" y="937"/>
                </a:lnTo>
                <a:lnTo>
                  <a:pt x="67" y="936"/>
                </a:lnTo>
                <a:lnTo>
                  <a:pt x="66" y="932"/>
                </a:lnTo>
                <a:lnTo>
                  <a:pt x="66" y="930"/>
                </a:lnTo>
                <a:lnTo>
                  <a:pt x="66" y="928"/>
                </a:lnTo>
                <a:lnTo>
                  <a:pt x="64" y="926"/>
                </a:lnTo>
                <a:lnTo>
                  <a:pt x="64" y="924"/>
                </a:lnTo>
                <a:lnTo>
                  <a:pt x="64" y="922"/>
                </a:lnTo>
                <a:lnTo>
                  <a:pt x="62" y="921"/>
                </a:lnTo>
                <a:lnTo>
                  <a:pt x="62" y="919"/>
                </a:lnTo>
                <a:lnTo>
                  <a:pt x="62" y="917"/>
                </a:lnTo>
                <a:lnTo>
                  <a:pt x="62" y="915"/>
                </a:lnTo>
                <a:lnTo>
                  <a:pt x="62" y="913"/>
                </a:lnTo>
                <a:lnTo>
                  <a:pt x="62" y="911"/>
                </a:lnTo>
                <a:lnTo>
                  <a:pt x="62" y="907"/>
                </a:lnTo>
                <a:lnTo>
                  <a:pt x="60" y="906"/>
                </a:lnTo>
                <a:lnTo>
                  <a:pt x="60" y="904"/>
                </a:lnTo>
                <a:lnTo>
                  <a:pt x="60" y="902"/>
                </a:lnTo>
                <a:lnTo>
                  <a:pt x="58" y="900"/>
                </a:lnTo>
                <a:lnTo>
                  <a:pt x="58" y="898"/>
                </a:lnTo>
                <a:lnTo>
                  <a:pt x="58" y="896"/>
                </a:lnTo>
                <a:lnTo>
                  <a:pt x="56" y="894"/>
                </a:lnTo>
                <a:lnTo>
                  <a:pt x="56" y="892"/>
                </a:lnTo>
                <a:lnTo>
                  <a:pt x="56" y="892"/>
                </a:lnTo>
                <a:lnTo>
                  <a:pt x="54" y="891"/>
                </a:lnTo>
                <a:lnTo>
                  <a:pt x="54" y="889"/>
                </a:lnTo>
                <a:lnTo>
                  <a:pt x="54" y="887"/>
                </a:lnTo>
                <a:lnTo>
                  <a:pt x="52" y="885"/>
                </a:lnTo>
                <a:lnTo>
                  <a:pt x="52" y="881"/>
                </a:lnTo>
                <a:lnTo>
                  <a:pt x="52" y="879"/>
                </a:lnTo>
                <a:lnTo>
                  <a:pt x="52" y="877"/>
                </a:lnTo>
                <a:lnTo>
                  <a:pt x="51" y="876"/>
                </a:lnTo>
                <a:lnTo>
                  <a:pt x="51" y="874"/>
                </a:lnTo>
                <a:lnTo>
                  <a:pt x="51" y="872"/>
                </a:lnTo>
                <a:lnTo>
                  <a:pt x="51" y="870"/>
                </a:lnTo>
                <a:lnTo>
                  <a:pt x="51" y="866"/>
                </a:lnTo>
                <a:lnTo>
                  <a:pt x="49" y="864"/>
                </a:lnTo>
                <a:lnTo>
                  <a:pt x="49" y="862"/>
                </a:lnTo>
                <a:lnTo>
                  <a:pt x="49" y="861"/>
                </a:lnTo>
                <a:lnTo>
                  <a:pt x="47" y="859"/>
                </a:lnTo>
                <a:lnTo>
                  <a:pt x="47" y="857"/>
                </a:lnTo>
                <a:lnTo>
                  <a:pt x="47" y="855"/>
                </a:lnTo>
                <a:lnTo>
                  <a:pt x="45" y="853"/>
                </a:lnTo>
                <a:lnTo>
                  <a:pt x="45" y="851"/>
                </a:lnTo>
                <a:lnTo>
                  <a:pt x="43" y="849"/>
                </a:lnTo>
                <a:lnTo>
                  <a:pt x="43" y="849"/>
                </a:lnTo>
                <a:lnTo>
                  <a:pt x="43" y="847"/>
                </a:lnTo>
                <a:lnTo>
                  <a:pt x="41" y="846"/>
                </a:lnTo>
                <a:lnTo>
                  <a:pt x="41" y="844"/>
                </a:lnTo>
                <a:lnTo>
                  <a:pt x="39" y="842"/>
                </a:lnTo>
                <a:lnTo>
                  <a:pt x="37" y="840"/>
                </a:lnTo>
                <a:lnTo>
                  <a:pt x="36" y="838"/>
                </a:lnTo>
                <a:lnTo>
                  <a:pt x="36" y="836"/>
                </a:lnTo>
                <a:lnTo>
                  <a:pt x="34" y="836"/>
                </a:lnTo>
                <a:lnTo>
                  <a:pt x="32" y="834"/>
                </a:lnTo>
                <a:lnTo>
                  <a:pt x="30" y="832"/>
                </a:lnTo>
                <a:lnTo>
                  <a:pt x="28" y="830"/>
                </a:lnTo>
                <a:lnTo>
                  <a:pt x="28" y="829"/>
                </a:lnTo>
                <a:lnTo>
                  <a:pt x="26" y="827"/>
                </a:lnTo>
                <a:lnTo>
                  <a:pt x="26" y="825"/>
                </a:lnTo>
                <a:lnTo>
                  <a:pt x="24" y="823"/>
                </a:lnTo>
                <a:lnTo>
                  <a:pt x="24" y="821"/>
                </a:lnTo>
                <a:lnTo>
                  <a:pt x="24" y="819"/>
                </a:lnTo>
                <a:lnTo>
                  <a:pt x="22" y="817"/>
                </a:lnTo>
                <a:lnTo>
                  <a:pt x="22" y="815"/>
                </a:lnTo>
                <a:lnTo>
                  <a:pt x="21" y="814"/>
                </a:lnTo>
                <a:lnTo>
                  <a:pt x="21" y="812"/>
                </a:lnTo>
                <a:lnTo>
                  <a:pt x="21" y="810"/>
                </a:lnTo>
                <a:lnTo>
                  <a:pt x="19" y="808"/>
                </a:lnTo>
                <a:lnTo>
                  <a:pt x="19" y="806"/>
                </a:lnTo>
                <a:lnTo>
                  <a:pt x="17" y="804"/>
                </a:lnTo>
                <a:lnTo>
                  <a:pt x="17" y="804"/>
                </a:lnTo>
                <a:lnTo>
                  <a:pt x="15" y="802"/>
                </a:lnTo>
                <a:lnTo>
                  <a:pt x="15" y="800"/>
                </a:lnTo>
                <a:lnTo>
                  <a:pt x="15" y="799"/>
                </a:lnTo>
                <a:lnTo>
                  <a:pt x="15" y="797"/>
                </a:lnTo>
                <a:lnTo>
                  <a:pt x="15" y="795"/>
                </a:lnTo>
                <a:lnTo>
                  <a:pt x="13" y="793"/>
                </a:lnTo>
                <a:lnTo>
                  <a:pt x="13" y="791"/>
                </a:lnTo>
                <a:lnTo>
                  <a:pt x="13" y="789"/>
                </a:lnTo>
                <a:lnTo>
                  <a:pt x="11" y="787"/>
                </a:lnTo>
                <a:lnTo>
                  <a:pt x="11" y="785"/>
                </a:lnTo>
                <a:lnTo>
                  <a:pt x="11" y="784"/>
                </a:lnTo>
                <a:lnTo>
                  <a:pt x="9" y="782"/>
                </a:lnTo>
                <a:lnTo>
                  <a:pt x="9" y="780"/>
                </a:lnTo>
                <a:lnTo>
                  <a:pt x="9" y="778"/>
                </a:lnTo>
                <a:lnTo>
                  <a:pt x="7" y="776"/>
                </a:lnTo>
                <a:lnTo>
                  <a:pt x="7" y="774"/>
                </a:lnTo>
                <a:lnTo>
                  <a:pt x="7" y="772"/>
                </a:lnTo>
                <a:lnTo>
                  <a:pt x="7" y="769"/>
                </a:lnTo>
                <a:lnTo>
                  <a:pt x="6" y="767"/>
                </a:lnTo>
                <a:lnTo>
                  <a:pt x="6" y="765"/>
                </a:lnTo>
                <a:lnTo>
                  <a:pt x="6" y="763"/>
                </a:lnTo>
                <a:lnTo>
                  <a:pt x="6" y="761"/>
                </a:lnTo>
                <a:lnTo>
                  <a:pt x="4" y="759"/>
                </a:lnTo>
                <a:lnTo>
                  <a:pt x="4" y="757"/>
                </a:lnTo>
                <a:lnTo>
                  <a:pt x="4" y="755"/>
                </a:lnTo>
                <a:lnTo>
                  <a:pt x="4" y="754"/>
                </a:lnTo>
                <a:lnTo>
                  <a:pt x="4" y="752"/>
                </a:lnTo>
                <a:lnTo>
                  <a:pt x="4" y="748"/>
                </a:lnTo>
                <a:lnTo>
                  <a:pt x="2" y="746"/>
                </a:lnTo>
                <a:lnTo>
                  <a:pt x="2" y="744"/>
                </a:lnTo>
                <a:lnTo>
                  <a:pt x="2" y="742"/>
                </a:lnTo>
                <a:lnTo>
                  <a:pt x="2" y="740"/>
                </a:lnTo>
                <a:lnTo>
                  <a:pt x="2" y="737"/>
                </a:lnTo>
                <a:lnTo>
                  <a:pt x="2" y="735"/>
                </a:lnTo>
                <a:lnTo>
                  <a:pt x="2" y="733"/>
                </a:lnTo>
                <a:lnTo>
                  <a:pt x="2" y="729"/>
                </a:lnTo>
                <a:lnTo>
                  <a:pt x="2" y="727"/>
                </a:lnTo>
                <a:lnTo>
                  <a:pt x="0" y="725"/>
                </a:lnTo>
                <a:lnTo>
                  <a:pt x="0" y="722"/>
                </a:lnTo>
                <a:lnTo>
                  <a:pt x="2" y="720"/>
                </a:lnTo>
                <a:lnTo>
                  <a:pt x="2" y="718"/>
                </a:lnTo>
                <a:lnTo>
                  <a:pt x="2" y="714"/>
                </a:lnTo>
                <a:lnTo>
                  <a:pt x="2" y="714"/>
                </a:lnTo>
                <a:lnTo>
                  <a:pt x="2" y="712"/>
                </a:lnTo>
                <a:lnTo>
                  <a:pt x="2" y="709"/>
                </a:lnTo>
                <a:lnTo>
                  <a:pt x="2" y="707"/>
                </a:lnTo>
                <a:lnTo>
                  <a:pt x="2" y="705"/>
                </a:lnTo>
                <a:lnTo>
                  <a:pt x="2" y="703"/>
                </a:lnTo>
                <a:lnTo>
                  <a:pt x="4" y="701"/>
                </a:lnTo>
                <a:lnTo>
                  <a:pt x="4" y="699"/>
                </a:lnTo>
                <a:lnTo>
                  <a:pt x="4" y="695"/>
                </a:lnTo>
                <a:lnTo>
                  <a:pt x="4" y="694"/>
                </a:lnTo>
                <a:lnTo>
                  <a:pt x="6" y="692"/>
                </a:lnTo>
                <a:lnTo>
                  <a:pt x="6" y="690"/>
                </a:lnTo>
                <a:lnTo>
                  <a:pt x="6" y="688"/>
                </a:lnTo>
                <a:lnTo>
                  <a:pt x="7" y="686"/>
                </a:lnTo>
                <a:lnTo>
                  <a:pt x="7" y="684"/>
                </a:lnTo>
                <a:lnTo>
                  <a:pt x="7" y="682"/>
                </a:lnTo>
                <a:lnTo>
                  <a:pt x="9" y="680"/>
                </a:lnTo>
                <a:lnTo>
                  <a:pt x="9" y="679"/>
                </a:lnTo>
                <a:lnTo>
                  <a:pt x="11" y="677"/>
                </a:lnTo>
                <a:lnTo>
                  <a:pt x="11" y="675"/>
                </a:lnTo>
                <a:lnTo>
                  <a:pt x="13" y="673"/>
                </a:lnTo>
                <a:lnTo>
                  <a:pt x="13" y="671"/>
                </a:lnTo>
                <a:lnTo>
                  <a:pt x="15" y="669"/>
                </a:lnTo>
                <a:lnTo>
                  <a:pt x="15" y="669"/>
                </a:lnTo>
                <a:lnTo>
                  <a:pt x="15" y="667"/>
                </a:lnTo>
                <a:lnTo>
                  <a:pt x="15" y="665"/>
                </a:lnTo>
                <a:lnTo>
                  <a:pt x="15" y="664"/>
                </a:lnTo>
                <a:lnTo>
                  <a:pt x="17" y="662"/>
                </a:lnTo>
                <a:lnTo>
                  <a:pt x="17" y="660"/>
                </a:lnTo>
                <a:lnTo>
                  <a:pt x="17" y="658"/>
                </a:lnTo>
                <a:lnTo>
                  <a:pt x="19" y="656"/>
                </a:lnTo>
                <a:lnTo>
                  <a:pt x="19" y="654"/>
                </a:lnTo>
                <a:lnTo>
                  <a:pt x="21" y="652"/>
                </a:lnTo>
                <a:lnTo>
                  <a:pt x="21" y="650"/>
                </a:lnTo>
                <a:lnTo>
                  <a:pt x="21" y="649"/>
                </a:lnTo>
                <a:lnTo>
                  <a:pt x="22" y="647"/>
                </a:lnTo>
                <a:lnTo>
                  <a:pt x="22" y="645"/>
                </a:lnTo>
                <a:lnTo>
                  <a:pt x="22" y="643"/>
                </a:lnTo>
                <a:lnTo>
                  <a:pt x="24" y="641"/>
                </a:lnTo>
                <a:lnTo>
                  <a:pt x="24" y="639"/>
                </a:lnTo>
                <a:lnTo>
                  <a:pt x="26" y="637"/>
                </a:lnTo>
                <a:lnTo>
                  <a:pt x="26" y="635"/>
                </a:lnTo>
                <a:lnTo>
                  <a:pt x="26" y="634"/>
                </a:lnTo>
                <a:lnTo>
                  <a:pt x="28" y="632"/>
                </a:lnTo>
                <a:lnTo>
                  <a:pt x="28" y="630"/>
                </a:lnTo>
                <a:lnTo>
                  <a:pt x="30" y="628"/>
                </a:lnTo>
                <a:lnTo>
                  <a:pt x="30" y="626"/>
                </a:lnTo>
                <a:lnTo>
                  <a:pt x="30" y="624"/>
                </a:lnTo>
                <a:lnTo>
                  <a:pt x="30" y="624"/>
                </a:lnTo>
                <a:lnTo>
                  <a:pt x="32" y="622"/>
                </a:lnTo>
                <a:lnTo>
                  <a:pt x="32" y="620"/>
                </a:lnTo>
                <a:lnTo>
                  <a:pt x="32" y="619"/>
                </a:lnTo>
                <a:lnTo>
                  <a:pt x="34" y="617"/>
                </a:lnTo>
                <a:lnTo>
                  <a:pt x="34" y="613"/>
                </a:lnTo>
                <a:lnTo>
                  <a:pt x="34" y="611"/>
                </a:lnTo>
                <a:lnTo>
                  <a:pt x="34" y="609"/>
                </a:lnTo>
                <a:lnTo>
                  <a:pt x="34" y="605"/>
                </a:lnTo>
                <a:lnTo>
                  <a:pt x="34" y="604"/>
                </a:lnTo>
                <a:lnTo>
                  <a:pt x="34" y="602"/>
                </a:lnTo>
                <a:lnTo>
                  <a:pt x="32" y="602"/>
                </a:lnTo>
                <a:lnTo>
                  <a:pt x="32" y="600"/>
                </a:lnTo>
                <a:lnTo>
                  <a:pt x="32" y="596"/>
                </a:lnTo>
                <a:lnTo>
                  <a:pt x="32" y="594"/>
                </a:lnTo>
                <a:lnTo>
                  <a:pt x="32" y="592"/>
                </a:lnTo>
                <a:lnTo>
                  <a:pt x="32" y="589"/>
                </a:lnTo>
                <a:lnTo>
                  <a:pt x="32" y="587"/>
                </a:lnTo>
                <a:lnTo>
                  <a:pt x="32" y="585"/>
                </a:lnTo>
                <a:lnTo>
                  <a:pt x="30" y="581"/>
                </a:lnTo>
                <a:lnTo>
                  <a:pt x="34" y="581"/>
                </a:lnTo>
                <a:lnTo>
                  <a:pt x="36" y="581"/>
                </a:lnTo>
                <a:lnTo>
                  <a:pt x="37" y="581"/>
                </a:lnTo>
                <a:lnTo>
                  <a:pt x="41" y="581"/>
                </a:lnTo>
                <a:lnTo>
                  <a:pt x="43" y="581"/>
                </a:lnTo>
                <a:lnTo>
                  <a:pt x="47" y="581"/>
                </a:lnTo>
                <a:lnTo>
                  <a:pt x="49" y="581"/>
                </a:lnTo>
                <a:lnTo>
                  <a:pt x="51" y="581"/>
                </a:lnTo>
                <a:lnTo>
                  <a:pt x="54" y="581"/>
                </a:lnTo>
                <a:lnTo>
                  <a:pt x="56" y="581"/>
                </a:lnTo>
                <a:lnTo>
                  <a:pt x="60" y="581"/>
                </a:lnTo>
                <a:lnTo>
                  <a:pt x="62" y="581"/>
                </a:lnTo>
                <a:lnTo>
                  <a:pt x="62" y="581"/>
                </a:lnTo>
                <a:lnTo>
                  <a:pt x="66" y="581"/>
                </a:lnTo>
                <a:lnTo>
                  <a:pt x="67" y="581"/>
                </a:lnTo>
                <a:lnTo>
                  <a:pt x="69" y="581"/>
                </a:lnTo>
                <a:lnTo>
                  <a:pt x="73" y="581"/>
                </a:lnTo>
                <a:lnTo>
                  <a:pt x="75" y="581"/>
                </a:lnTo>
                <a:lnTo>
                  <a:pt x="79" y="581"/>
                </a:lnTo>
                <a:lnTo>
                  <a:pt x="81" y="581"/>
                </a:lnTo>
                <a:lnTo>
                  <a:pt x="82" y="581"/>
                </a:lnTo>
                <a:lnTo>
                  <a:pt x="86" y="581"/>
                </a:lnTo>
                <a:lnTo>
                  <a:pt x="88" y="581"/>
                </a:lnTo>
                <a:lnTo>
                  <a:pt x="92" y="581"/>
                </a:lnTo>
                <a:lnTo>
                  <a:pt x="94" y="581"/>
                </a:lnTo>
                <a:lnTo>
                  <a:pt x="96" y="581"/>
                </a:lnTo>
                <a:lnTo>
                  <a:pt x="99" y="581"/>
                </a:lnTo>
                <a:lnTo>
                  <a:pt x="101" y="581"/>
                </a:lnTo>
                <a:lnTo>
                  <a:pt x="103" y="581"/>
                </a:lnTo>
                <a:lnTo>
                  <a:pt x="107" y="581"/>
                </a:lnTo>
                <a:lnTo>
                  <a:pt x="109" y="581"/>
                </a:lnTo>
                <a:lnTo>
                  <a:pt x="111" y="581"/>
                </a:lnTo>
                <a:lnTo>
                  <a:pt x="112" y="581"/>
                </a:lnTo>
                <a:lnTo>
                  <a:pt x="114" y="581"/>
                </a:lnTo>
                <a:lnTo>
                  <a:pt x="116" y="581"/>
                </a:lnTo>
                <a:lnTo>
                  <a:pt x="118" y="581"/>
                </a:lnTo>
                <a:lnTo>
                  <a:pt x="120" y="581"/>
                </a:lnTo>
                <a:lnTo>
                  <a:pt x="122" y="581"/>
                </a:lnTo>
                <a:lnTo>
                  <a:pt x="124" y="583"/>
                </a:lnTo>
                <a:lnTo>
                  <a:pt x="126" y="583"/>
                </a:lnTo>
                <a:lnTo>
                  <a:pt x="127" y="585"/>
                </a:lnTo>
                <a:lnTo>
                  <a:pt x="129" y="585"/>
                </a:lnTo>
                <a:lnTo>
                  <a:pt x="131" y="585"/>
                </a:lnTo>
                <a:lnTo>
                  <a:pt x="133" y="585"/>
                </a:lnTo>
                <a:lnTo>
                  <a:pt x="135" y="583"/>
                </a:lnTo>
                <a:lnTo>
                  <a:pt x="137" y="583"/>
                </a:lnTo>
                <a:lnTo>
                  <a:pt x="139" y="583"/>
                </a:lnTo>
                <a:lnTo>
                  <a:pt x="141" y="583"/>
                </a:lnTo>
                <a:lnTo>
                  <a:pt x="142" y="583"/>
                </a:lnTo>
                <a:lnTo>
                  <a:pt x="144" y="583"/>
                </a:lnTo>
                <a:lnTo>
                  <a:pt x="146" y="585"/>
                </a:lnTo>
                <a:lnTo>
                  <a:pt x="148" y="585"/>
                </a:lnTo>
                <a:lnTo>
                  <a:pt x="150" y="587"/>
                </a:lnTo>
                <a:lnTo>
                  <a:pt x="152" y="585"/>
                </a:lnTo>
                <a:lnTo>
                  <a:pt x="154" y="585"/>
                </a:lnTo>
                <a:lnTo>
                  <a:pt x="156" y="583"/>
                </a:lnTo>
                <a:lnTo>
                  <a:pt x="156" y="581"/>
                </a:lnTo>
                <a:lnTo>
                  <a:pt x="156" y="581"/>
                </a:lnTo>
                <a:lnTo>
                  <a:pt x="156" y="579"/>
                </a:lnTo>
                <a:lnTo>
                  <a:pt x="156" y="577"/>
                </a:lnTo>
                <a:lnTo>
                  <a:pt x="154" y="575"/>
                </a:lnTo>
                <a:lnTo>
                  <a:pt x="156" y="574"/>
                </a:lnTo>
                <a:lnTo>
                  <a:pt x="156" y="572"/>
                </a:lnTo>
                <a:lnTo>
                  <a:pt x="157" y="570"/>
                </a:lnTo>
                <a:lnTo>
                  <a:pt x="157" y="570"/>
                </a:lnTo>
                <a:lnTo>
                  <a:pt x="157" y="568"/>
                </a:lnTo>
                <a:lnTo>
                  <a:pt x="159" y="568"/>
                </a:lnTo>
                <a:lnTo>
                  <a:pt x="161" y="566"/>
                </a:lnTo>
                <a:lnTo>
                  <a:pt x="163" y="566"/>
                </a:lnTo>
                <a:lnTo>
                  <a:pt x="165" y="564"/>
                </a:lnTo>
                <a:lnTo>
                  <a:pt x="165" y="562"/>
                </a:lnTo>
                <a:lnTo>
                  <a:pt x="167" y="560"/>
                </a:lnTo>
                <a:lnTo>
                  <a:pt x="167" y="559"/>
                </a:lnTo>
                <a:lnTo>
                  <a:pt x="167" y="557"/>
                </a:lnTo>
                <a:lnTo>
                  <a:pt x="167" y="555"/>
                </a:lnTo>
                <a:lnTo>
                  <a:pt x="169" y="553"/>
                </a:lnTo>
                <a:lnTo>
                  <a:pt x="171" y="551"/>
                </a:lnTo>
                <a:lnTo>
                  <a:pt x="171" y="549"/>
                </a:lnTo>
                <a:lnTo>
                  <a:pt x="172" y="549"/>
                </a:lnTo>
                <a:lnTo>
                  <a:pt x="176" y="549"/>
                </a:lnTo>
                <a:lnTo>
                  <a:pt x="178" y="549"/>
                </a:lnTo>
                <a:lnTo>
                  <a:pt x="180" y="549"/>
                </a:lnTo>
                <a:lnTo>
                  <a:pt x="182" y="551"/>
                </a:lnTo>
                <a:lnTo>
                  <a:pt x="182" y="553"/>
                </a:lnTo>
                <a:lnTo>
                  <a:pt x="184" y="553"/>
                </a:lnTo>
                <a:lnTo>
                  <a:pt x="186" y="555"/>
                </a:lnTo>
                <a:lnTo>
                  <a:pt x="188" y="555"/>
                </a:lnTo>
                <a:lnTo>
                  <a:pt x="189" y="553"/>
                </a:lnTo>
                <a:lnTo>
                  <a:pt x="191" y="551"/>
                </a:lnTo>
                <a:lnTo>
                  <a:pt x="193" y="549"/>
                </a:lnTo>
                <a:lnTo>
                  <a:pt x="195" y="549"/>
                </a:lnTo>
                <a:lnTo>
                  <a:pt x="199" y="549"/>
                </a:lnTo>
                <a:lnTo>
                  <a:pt x="201" y="547"/>
                </a:lnTo>
                <a:lnTo>
                  <a:pt x="203" y="547"/>
                </a:lnTo>
                <a:lnTo>
                  <a:pt x="204" y="547"/>
                </a:lnTo>
                <a:lnTo>
                  <a:pt x="204" y="545"/>
                </a:lnTo>
                <a:lnTo>
                  <a:pt x="206" y="545"/>
                </a:lnTo>
                <a:lnTo>
                  <a:pt x="208" y="545"/>
                </a:lnTo>
                <a:lnTo>
                  <a:pt x="210" y="544"/>
                </a:lnTo>
                <a:lnTo>
                  <a:pt x="212" y="544"/>
                </a:lnTo>
                <a:lnTo>
                  <a:pt x="214" y="542"/>
                </a:lnTo>
                <a:lnTo>
                  <a:pt x="216" y="540"/>
                </a:lnTo>
                <a:lnTo>
                  <a:pt x="218" y="538"/>
                </a:lnTo>
                <a:lnTo>
                  <a:pt x="219" y="538"/>
                </a:lnTo>
                <a:lnTo>
                  <a:pt x="219" y="536"/>
                </a:lnTo>
                <a:lnTo>
                  <a:pt x="221" y="536"/>
                </a:lnTo>
                <a:lnTo>
                  <a:pt x="221" y="534"/>
                </a:lnTo>
                <a:lnTo>
                  <a:pt x="223" y="532"/>
                </a:lnTo>
                <a:lnTo>
                  <a:pt x="225" y="532"/>
                </a:lnTo>
                <a:lnTo>
                  <a:pt x="225" y="530"/>
                </a:lnTo>
                <a:lnTo>
                  <a:pt x="227" y="529"/>
                </a:lnTo>
                <a:lnTo>
                  <a:pt x="229" y="529"/>
                </a:lnTo>
                <a:lnTo>
                  <a:pt x="231" y="529"/>
                </a:lnTo>
                <a:lnTo>
                  <a:pt x="233" y="527"/>
                </a:lnTo>
                <a:lnTo>
                  <a:pt x="234" y="527"/>
                </a:lnTo>
                <a:lnTo>
                  <a:pt x="236" y="527"/>
                </a:lnTo>
                <a:lnTo>
                  <a:pt x="238" y="525"/>
                </a:lnTo>
                <a:lnTo>
                  <a:pt x="240" y="523"/>
                </a:lnTo>
                <a:lnTo>
                  <a:pt x="240" y="521"/>
                </a:lnTo>
                <a:lnTo>
                  <a:pt x="242" y="521"/>
                </a:lnTo>
                <a:lnTo>
                  <a:pt x="244" y="519"/>
                </a:lnTo>
                <a:lnTo>
                  <a:pt x="246" y="519"/>
                </a:lnTo>
                <a:lnTo>
                  <a:pt x="248" y="519"/>
                </a:lnTo>
                <a:lnTo>
                  <a:pt x="249" y="517"/>
                </a:lnTo>
                <a:lnTo>
                  <a:pt x="251" y="515"/>
                </a:lnTo>
                <a:lnTo>
                  <a:pt x="251" y="514"/>
                </a:lnTo>
                <a:lnTo>
                  <a:pt x="251" y="512"/>
                </a:lnTo>
                <a:lnTo>
                  <a:pt x="253" y="512"/>
                </a:lnTo>
                <a:lnTo>
                  <a:pt x="253" y="510"/>
                </a:lnTo>
                <a:lnTo>
                  <a:pt x="255" y="510"/>
                </a:lnTo>
                <a:lnTo>
                  <a:pt x="255" y="508"/>
                </a:lnTo>
                <a:lnTo>
                  <a:pt x="257" y="506"/>
                </a:lnTo>
                <a:lnTo>
                  <a:pt x="257" y="504"/>
                </a:lnTo>
                <a:lnTo>
                  <a:pt x="257" y="502"/>
                </a:lnTo>
                <a:lnTo>
                  <a:pt x="257" y="499"/>
                </a:lnTo>
                <a:lnTo>
                  <a:pt x="257" y="497"/>
                </a:lnTo>
                <a:lnTo>
                  <a:pt x="257" y="495"/>
                </a:lnTo>
                <a:lnTo>
                  <a:pt x="259" y="493"/>
                </a:lnTo>
                <a:lnTo>
                  <a:pt x="259" y="491"/>
                </a:lnTo>
                <a:lnTo>
                  <a:pt x="261" y="491"/>
                </a:lnTo>
                <a:lnTo>
                  <a:pt x="261" y="489"/>
                </a:lnTo>
                <a:lnTo>
                  <a:pt x="263" y="489"/>
                </a:lnTo>
                <a:lnTo>
                  <a:pt x="263" y="487"/>
                </a:lnTo>
                <a:lnTo>
                  <a:pt x="264" y="485"/>
                </a:lnTo>
                <a:lnTo>
                  <a:pt x="264" y="484"/>
                </a:lnTo>
                <a:lnTo>
                  <a:pt x="264" y="482"/>
                </a:lnTo>
                <a:lnTo>
                  <a:pt x="266" y="480"/>
                </a:lnTo>
                <a:lnTo>
                  <a:pt x="268" y="478"/>
                </a:lnTo>
                <a:lnTo>
                  <a:pt x="270" y="478"/>
                </a:lnTo>
                <a:lnTo>
                  <a:pt x="272" y="478"/>
                </a:lnTo>
                <a:lnTo>
                  <a:pt x="274" y="476"/>
                </a:lnTo>
                <a:lnTo>
                  <a:pt x="276" y="476"/>
                </a:lnTo>
                <a:lnTo>
                  <a:pt x="278" y="476"/>
                </a:lnTo>
                <a:lnTo>
                  <a:pt x="279" y="474"/>
                </a:lnTo>
                <a:lnTo>
                  <a:pt x="281" y="474"/>
                </a:lnTo>
                <a:lnTo>
                  <a:pt x="283" y="472"/>
                </a:lnTo>
                <a:lnTo>
                  <a:pt x="285" y="472"/>
                </a:lnTo>
                <a:lnTo>
                  <a:pt x="285" y="470"/>
                </a:lnTo>
                <a:lnTo>
                  <a:pt x="287" y="469"/>
                </a:lnTo>
                <a:lnTo>
                  <a:pt x="289" y="467"/>
                </a:lnTo>
                <a:lnTo>
                  <a:pt x="291" y="465"/>
                </a:lnTo>
                <a:lnTo>
                  <a:pt x="293" y="463"/>
                </a:lnTo>
                <a:lnTo>
                  <a:pt x="293" y="461"/>
                </a:lnTo>
                <a:lnTo>
                  <a:pt x="294" y="461"/>
                </a:lnTo>
                <a:lnTo>
                  <a:pt x="296" y="459"/>
                </a:lnTo>
                <a:lnTo>
                  <a:pt x="296" y="457"/>
                </a:lnTo>
                <a:lnTo>
                  <a:pt x="298" y="457"/>
                </a:lnTo>
                <a:lnTo>
                  <a:pt x="298" y="455"/>
                </a:lnTo>
                <a:lnTo>
                  <a:pt x="300" y="454"/>
                </a:lnTo>
                <a:lnTo>
                  <a:pt x="300" y="452"/>
                </a:lnTo>
                <a:lnTo>
                  <a:pt x="302" y="450"/>
                </a:lnTo>
                <a:lnTo>
                  <a:pt x="302" y="448"/>
                </a:lnTo>
                <a:lnTo>
                  <a:pt x="302" y="446"/>
                </a:lnTo>
                <a:lnTo>
                  <a:pt x="304" y="444"/>
                </a:lnTo>
                <a:lnTo>
                  <a:pt x="304" y="442"/>
                </a:lnTo>
                <a:lnTo>
                  <a:pt x="304" y="440"/>
                </a:lnTo>
                <a:lnTo>
                  <a:pt x="306" y="440"/>
                </a:lnTo>
                <a:lnTo>
                  <a:pt x="306" y="439"/>
                </a:lnTo>
                <a:lnTo>
                  <a:pt x="308" y="437"/>
                </a:lnTo>
                <a:lnTo>
                  <a:pt x="309" y="435"/>
                </a:lnTo>
                <a:lnTo>
                  <a:pt x="311" y="435"/>
                </a:lnTo>
                <a:lnTo>
                  <a:pt x="311" y="433"/>
                </a:lnTo>
                <a:lnTo>
                  <a:pt x="313" y="431"/>
                </a:lnTo>
                <a:lnTo>
                  <a:pt x="315" y="429"/>
                </a:lnTo>
                <a:lnTo>
                  <a:pt x="315" y="427"/>
                </a:lnTo>
                <a:lnTo>
                  <a:pt x="315" y="425"/>
                </a:lnTo>
                <a:lnTo>
                  <a:pt x="315" y="422"/>
                </a:lnTo>
                <a:lnTo>
                  <a:pt x="315" y="420"/>
                </a:lnTo>
                <a:lnTo>
                  <a:pt x="315" y="418"/>
                </a:lnTo>
                <a:lnTo>
                  <a:pt x="317" y="416"/>
                </a:lnTo>
                <a:lnTo>
                  <a:pt x="317" y="414"/>
                </a:lnTo>
                <a:lnTo>
                  <a:pt x="319" y="412"/>
                </a:lnTo>
                <a:lnTo>
                  <a:pt x="319" y="410"/>
                </a:lnTo>
                <a:lnTo>
                  <a:pt x="321" y="409"/>
                </a:lnTo>
                <a:lnTo>
                  <a:pt x="321" y="407"/>
                </a:lnTo>
                <a:lnTo>
                  <a:pt x="321" y="405"/>
                </a:lnTo>
                <a:lnTo>
                  <a:pt x="321" y="403"/>
                </a:lnTo>
                <a:lnTo>
                  <a:pt x="321" y="401"/>
                </a:lnTo>
                <a:lnTo>
                  <a:pt x="321" y="399"/>
                </a:lnTo>
                <a:lnTo>
                  <a:pt x="321" y="397"/>
                </a:lnTo>
                <a:lnTo>
                  <a:pt x="323" y="395"/>
                </a:lnTo>
                <a:lnTo>
                  <a:pt x="323" y="394"/>
                </a:lnTo>
                <a:lnTo>
                  <a:pt x="324" y="392"/>
                </a:lnTo>
                <a:lnTo>
                  <a:pt x="326" y="392"/>
                </a:lnTo>
                <a:lnTo>
                  <a:pt x="328" y="390"/>
                </a:lnTo>
                <a:lnTo>
                  <a:pt x="328" y="388"/>
                </a:lnTo>
                <a:lnTo>
                  <a:pt x="330" y="388"/>
                </a:lnTo>
                <a:lnTo>
                  <a:pt x="330" y="384"/>
                </a:lnTo>
                <a:lnTo>
                  <a:pt x="330" y="382"/>
                </a:lnTo>
                <a:lnTo>
                  <a:pt x="332" y="382"/>
                </a:lnTo>
                <a:lnTo>
                  <a:pt x="332" y="380"/>
                </a:lnTo>
                <a:lnTo>
                  <a:pt x="334" y="378"/>
                </a:lnTo>
                <a:lnTo>
                  <a:pt x="334" y="377"/>
                </a:lnTo>
                <a:lnTo>
                  <a:pt x="336" y="375"/>
                </a:lnTo>
                <a:lnTo>
                  <a:pt x="338" y="375"/>
                </a:lnTo>
                <a:lnTo>
                  <a:pt x="339" y="373"/>
                </a:lnTo>
                <a:lnTo>
                  <a:pt x="341" y="373"/>
                </a:lnTo>
                <a:lnTo>
                  <a:pt x="341" y="371"/>
                </a:lnTo>
                <a:lnTo>
                  <a:pt x="343" y="369"/>
                </a:lnTo>
                <a:lnTo>
                  <a:pt x="345" y="369"/>
                </a:lnTo>
                <a:lnTo>
                  <a:pt x="347" y="367"/>
                </a:lnTo>
                <a:lnTo>
                  <a:pt x="347" y="365"/>
                </a:lnTo>
                <a:lnTo>
                  <a:pt x="347" y="363"/>
                </a:lnTo>
                <a:lnTo>
                  <a:pt x="347" y="362"/>
                </a:lnTo>
                <a:lnTo>
                  <a:pt x="347" y="360"/>
                </a:lnTo>
                <a:lnTo>
                  <a:pt x="347" y="358"/>
                </a:lnTo>
                <a:lnTo>
                  <a:pt x="349" y="358"/>
                </a:lnTo>
                <a:lnTo>
                  <a:pt x="351" y="358"/>
                </a:lnTo>
                <a:lnTo>
                  <a:pt x="353" y="356"/>
                </a:lnTo>
                <a:lnTo>
                  <a:pt x="353" y="354"/>
                </a:lnTo>
                <a:lnTo>
                  <a:pt x="353" y="350"/>
                </a:lnTo>
                <a:lnTo>
                  <a:pt x="353" y="348"/>
                </a:lnTo>
                <a:lnTo>
                  <a:pt x="353" y="347"/>
                </a:lnTo>
                <a:lnTo>
                  <a:pt x="354" y="345"/>
                </a:lnTo>
                <a:lnTo>
                  <a:pt x="354" y="343"/>
                </a:lnTo>
                <a:lnTo>
                  <a:pt x="356" y="343"/>
                </a:lnTo>
                <a:lnTo>
                  <a:pt x="358" y="341"/>
                </a:lnTo>
                <a:lnTo>
                  <a:pt x="360" y="341"/>
                </a:lnTo>
                <a:lnTo>
                  <a:pt x="360" y="339"/>
                </a:lnTo>
                <a:lnTo>
                  <a:pt x="362" y="337"/>
                </a:lnTo>
                <a:lnTo>
                  <a:pt x="364" y="337"/>
                </a:lnTo>
                <a:lnTo>
                  <a:pt x="366" y="337"/>
                </a:lnTo>
                <a:lnTo>
                  <a:pt x="368" y="339"/>
                </a:lnTo>
                <a:lnTo>
                  <a:pt x="371" y="339"/>
                </a:lnTo>
                <a:lnTo>
                  <a:pt x="373" y="337"/>
                </a:lnTo>
                <a:lnTo>
                  <a:pt x="375" y="339"/>
                </a:lnTo>
                <a:lnTo>
                  <a:pt x="377" y="339"/>
                </a:lnTo>
                <a:lnTo>
                  <a:pt x="377" y="341"/>
                </a:lnTo>
                <a:lnTo>
                  <a:pt x="379" y="341"/>
                </a:lnTo>
                <a:lnTo>
                  <a:pt x="381" y="341"/>
                </a:lnTo>
                <a:lnTo>
                  <a:pt x="383" y="343"/>
                </a:lnTo>
                <a:lnTo>
                  <a:pt x="384" y="343"/>
                </a:lnTo>
                <a:lnTo>
                  <a:pt x="386" y="343"/>
                </a:lnTo>
                <a:lnTo>
                  <a:pt x="386" y="341"/>
                </a:lnTo>
                <a:lnTo>
                  <a:pt x="386" y="337"/>
                </a:lnTo>
                <a:lnTo>
                  <a:pt x="386" y="335"/>
                </a:lnTo>
                <a:lnTo>
                  <a:pt x="386" y="333"/>
                </a:lnTo>
                <a:lnTo>
                  <a:pt x="386" y="332"/>
                </a:lnTo>
                <a:lnTo>
                  <a:pt x="384" y="330"/>
                </a:lnTo>
                <a:lnTo>
                  <a:pt x="384" y="328"/>
                </a:lnTo>
                <a:lnTo>
                  <a:pt x="383" y="326"/>
                </a:lnTo>
                <a:lnTo>
                  <a:pt x="383" y="324"/>
                </a:lnTo>
                <a:lnTo>
                  <a:pt x="383" y="322"/>
                </a:lnTo>
                <a:lnTo>
                  <a:pt x="381" y="320"/>
                </a:lnTo>
                <a:lnTo>
                  <a:pt x="381" y="318"/>
                </a:lnTo>
                <a:lnTo>
                  <a:pt x="381" y="315"/>
                </a:lnTo>
                <a:lnTo>
                  <a:pt x="383" y="313"/>
                </a:lnTo>
                <a:lnTo>
                  <a:pt x="383" y="313"/>
                </a:lnTo>
                <a:lnTo>
                  <a:pt x="383" y="311"/>
                </a:lnTo>
                <a:lnTo>
                  <a:pt x="383" y="309"/>
                </a:lnTo>
                <a:lnTo>
                  <a:pt x="384" y="307"/>
                </a:lnTo>
                <a:lnTo>
                  <a:pt x="384" y="305"/>
                </a:lnTo>
                <a:lnTo>
                  <a:pt x="386" y="303"/>
                </a:lnTo>
                <a:lnTo>
                  <a:pt x="386" y="302"/>
                </a:lnTo>
                <a:lnTo>
                  <a:pt x="388" y="300"/>
                </a:lnTo>
                <a:lnTo>
                  <a:pt x="390" y="298"/>
                </a:lnTo>
                <a:lnTo>
                  <a:pt x="392" y="296"/>
                </a:lnTo>
                <a:lnTo>
                  <a:pt x="392" y="294"/>
                </a:lnTo>
                <a:lnTo>
                  <a:pt x="392" y="292"/>
                </a:lnTo>
                <a:lnTo>
                  <a:pt x="394" y="290"/>
                </a:lnTo>
                <a:lnTo>
                  <a:pt x="394" y="288"/>
                </a:lnTo>
                <a:lnTo>
                  <a:pt x="396" y="288"/>
                </a:lnTo>
                <a:lnTo>
                  <a:pt x="396" y="287"/>
                </a:lnTo>
                <a:lnTo>
                  <a:pt x="396" y="285"/>
                </a:lnTo>
                <a:lnTo>
                  <a:pt x="398" y="283"/>
                </a:lnTo>
                <a:lnTo>
                  <a:pt x="398" y="281"/>
                </a:lnTo>
                <a:lnTo>
                  <a:pt x="399" y="279"/>
                </a:lnTo>
                <a:lnTo>
                  <a:pt x="399" y="277"/>
                </a:lnTo>
                <a:lnTo>
                  <a:pt x="399" y="275"/>
                </a:lnTo>
                <a:lnTo>
                  <a:pt x="401" y="273"/>
                </a:lnTo>
                <a:lnTo>
                  <a:pt x="401" y="272"/>
                </a:lnTo>
                <a:lnTo>
                  <a:pt x="401" y="270"/>
                </a:lnTo>
                <a:lnTo>
                  <a:pt x="401" y="268"/>
                </a:lnTo>
                <a:lnTo>
                  <a:pt x="399" y="268"/>
                </a:lnTo>
                <a:lnTo>
                  <a:pt x="399" y="266"/>
                </a:lnTo>
                <a:lnTo>
                  <a:pt x="399" y="264"/>
                </a:lnTo>
                <a:lnTo>
                  <a:pt x="399" y="262"/>
                </a:lnTo>
                <a:lnTo>
                  <a:pt x="401" y="260"/>
                </a:lnTo>
                <a:lnTo>
                  <a:pt x="401" y="258"/>
                </a:lnTo>
                <a:lnTo>
                  <a:pt x="401" y="257"/>
                </a:lnTo>
                <a:lnTo>
                  <a:pt x="403" y="257"/>
                </a:lnTo>
                <a:lnTo>
                  <a:pt x="403" y="255"/>
                </a:lnTo>
                <a:lnTo>
                  <a:pt x="405" y="253"/>
                </a:lnTo>
                <a:lnTo>
                  <a:pt x="407" y="253"/>
                </a:lnTo>
                <a:lnTo>
                  <a:pt x="409" y="253"/>
                </a:lnTo>
                <a:lnTo>
                  <a:pt x="411" y="251"/>
                </a:lnTo>
                <a:lnTo>
                  <a:pt x="413" y="251"/>
                </a:lnTo>
                <a:lnTo>
                  <a:pt x="414" y="249"/>
                </a:lnTo>
                <a:lnTo>
                  <a:pt x="414" y="247"/>
                </a:lnTo>
                <a:lnTo>
                  <a:pt x="414" y="245"/>
                </a:lnTo>
                <a:lnTo>
                  <a:pt x="416" y="243"/>
                </a:lnTo>
                <a:lnTo>
                  <a:pt x="416" y="242"/>
                </a:lnTo>
                <a:lnTo>
                  <a:pt x="418" y="242"/>
                </a:lnTo>
                <a:lnTo>
                  <a:pt x="420" y="242"/>
                </a:lnTo>
                <a:lnTo>
                  <a:pt x="422" y="242"/>
                </a:lnTo>
                <a:lnTo>
                  <a:pt x="422" y="243"/>
                </a:lnTo>
                <a:lnTo>
                  <a:pt x="424" y="243"/>
                </a:lnTo>
                <a:lnTo>
                  <a:pt x="426" y="245"/>
                </a:lnTo>
                <a:lnTo>
                  <a:pt x="428" y="245"/>
                </a:lnTo>
                <a:lnTo>
                  <a:pt x="429" y="243"/>
                </a:lnTo>
                <a:lnTo>
                  <a:pt x="431" y="242"/>
                </a:lnTo>
                <a:lnTo>
                  <a:pt x="431" y="240"/>
                </a:lnTo>
                <a:lnTo>
                  <a:pt x="431" y="238"/>
                </a:lnTo>
                <a:lnTo>
                  <a:pt x="433" y="238"/>
                </a:lnTo>
                <a:lnTo>
                  <a:pt x="433" y="236"/>
                </a:lnTo>
                <a:lnTo>
                  <a:pt x="435" y="234"/>
                </a:lnTo>
                <a:lnTo>
                  <a:pt x="437" y="234"/>
                </a:lnTo>
                <a:lnTo>
                  <a:pt x="441" y="234"/>
                </a:lnTo>
                <a:lnTo>
                  <a:pt x="443" y="234"/>
                </a:lnTo>
                <a:lnTo>
                  <a:pt x="443" y="234"/>
                </a:lnTo>
                <a:lnTo>
                  <a:pt x="444" y="234"/>
                </a:lnTo>
                <a:lnTo>
                  <a:pt x="446" y="232"/>
                </a:lnTo>
                <a:lnTo>
                  <a:pt x="446" y="230"/>
                </a:lnTo>
                <a:lnTo>
                  <a:pt x="448" y="228"/>
                </a:lnTo>
                <a:lnTo>
                  <a:pt x="448" y="227"/>
                </a:lnTo>
                <a:lnTo>
                  <a:pt x="450" y="227"/>
                </a:lnTo>
                <a:lnTo>
                  <a:pt x="452" y="225"/>
                </a:lnTo>
                <a:lnTo>
                  <a:pt x="454" y="225"/>
                </a:lnTo>
                <a:lnTo>
                  <a:pt x="456" y="225"/>
                </a:lnTo>
                <a:lnTo>
                  <a:pt x="458" y="225"/>
                </a:lnTo>
                <a:lnTo>
                  <a:pt x="459" y="223"/>
                </a:lnTo>
                <a:lnTo>
                  <a:pt x="463" y="223"/>
                </a:lnTo>
                <a:lnTo>
                  <a:pt x="465" y="223"/>
                </a:lnTo>
                <a:lnTo>
                  <a:pt x="467" y="223"/>
                </a:lnTo>
                <a:lnTo>
                  <a:pt x="469" y="223"/>
                </a:lnTo>
                <a:lnTo>
                  <a:pt x="469" y="221"/>
                </a:lnTo>
                <a:lnTo>
                  <a:pt x="471" y="219"/>
                </a:lnTo>
                <a:lnTo>
                  <a:pt x="471" y="217"/>
                </a:lnTo>
                <a:lnTo>
                  <a:pt x="471" y="215"/>
                </a:lnTo>
                <a:lnTo>
                  <a:pt x="473" y="215"/>
                </a:lnTo>
                <a:lnTo>
                  <a:pt x="474" y="213"/>
                </a:lnTo>
                <a:lnTo>
                  <a:pt x="476" y="213"/>
                </a:lnTo>
                <a:lnTo>
                  <a:pt x="478" y="212"/>
                </a:lnTo>
                <a:lnTo>
                  <a:pt x="480" y="212"/>
                </a:lnTo>
                <a:lnTo>
                  <a:pt x="480" y="210"/>
                </a:lnTo>
                <a:lnTo>
                  <a:pt x="480" y="208"/>
                </a:lnTo>
                <a:lnTo>
                  <a:pt x="482" y="206"/>
                </a:lnTo>
                <a:lnTo>
                  <a:pt x="482" y="202"/>
                </a:lnTo>
                <a:lnTo>
                  <a:pt x="480" y="200"/>
                </a:lnTo>
                <a:lnTo>
                  <a:pt x="480" y="198"/>
                </a:lnTo>
                <a:lnTo>
                  <a:pt x="478" y="197"/>
                </a:lnTo>
                <a:lnTo>
                  <a:pt x="476" y="197"/>
                </a:lnTo>
                <a:lnTo>
                  <a:pt x="474" y="197"/>
                </a:lnTo>
                <a:lnTo>
                  <a:pt x="473" y="195"/>
                </a:lnTo>
                <a:lnTo>
                  <a:pt x="471" y="195"/>
                </a:lnTo>
                <a:lnTo>
                  <a:pt x="469" y="195"/>
                </a:lnTo>
                <a:lnTo>
                  <a:pt x="467" y="193"/>
                </a:lnTo>
                <a:lnTo>
                  <a:pt x="465" y="193"/>
                </a:lnTo>
                <a:lnTo>
                  <a:pt x="465" y="191"/>
                </a:lnTo>
                <a:lnTo>
                  <a:pt x="467" y="191"/>
                </a:lnTo>
                <a:lnTo>
                  <a:pt x="467" y="189"/>
                </a:lnTo>
                <a:lnTo>
                  <a:pt x="469" y="187"/>
                </a:lnTo>
                <a:lnTo>
                  <a:pt x="469" y="185"/>
                </a:lnTo>
                <a:lnTo>
                  <a:pt x="471" y="183"/>
                </a:lnTo>
                <a:lnTo>
                  <a:pt x="473" y="182"/>
                </a:lnTo>
                <a:lnTo>
                  <a:pt x="474" y="180"/>
                </a:lnTo>
                <a:lnTo>
                  <a:pt x="476" y="178"/>
                </a:lnTo>
                <a:lnTo>
                  <a:pt x="478" y="178"/>
                </a:lnTo>
                <a:lnTo>
                  <a:pt x="480" y="178"/>
                </a:lnTo>
                <a:lnTo>
                  <a:pt x="482" y="176"/>
                </a:lnTo>
                <a:lnTo>
                  <a:pt x="484" y="176"/>
                </a:lnTo>
                <a:lnTo>
                  <a:pt x="486" y="174"/>
                </a:lnTo>
                <a:lnTo>
                  <a:pt x="488" y="174"/>
                </a:lnTo>
                <a:lnTo>
                  <a:pt x="489" y="172"/>
                </a:lnTo>
                <a:lnTo>
                  <a:pt x="491" y="172"/>
                </a:lnTo>
                <a:lnTo>
                  <a:pt x="491" y="172"/>
                </a:lnTo>
                <a:lnTo>
                  <a:pt x="493" y="170"/>
                </a:lnTo>
                <a:lnTo>
                  <a:pt x="495" y="170"/>
                </a:lnTo>
                <a:lnTo>
                  <a:pt x="497" y="170"/>
                </a:lnTo>
                <a:lnTo>
                  <a:pt x="499" y="170"/>
                </a:lnTo>
                <a:lnTo>
                  <a:pt x="501" y="170"/>
                </a:lnTo>
                <a:lnTo>
                  <a:pt x="503" y="168"/>
                </a:lnTo>
                <a:lnTo>
                  <a:pt x="504" y="167"/>
                </a:lnTo>
                <a:lnTo>
                  <a:pt x="506" y="167"/>
                </a:lnTo>
                <a:lnTo>
                  <a:pt x="506" y="165"/>
                </a:lnTo>
                <a:lnTo>
                  <a:pt x="506" y="161"/>
                </a:lnTo>
                <a:lnTo>
                  <a:pt x="506" y="159"/>
                </a:lnTo>
                <a:lnTo>
                  <a:pt x="508" y="161"/>
                </a:lnTo>
                <a:lnTo>
                  <a:pt x="510" y="161"/>
                </a:lnTo>
                <a:lnTo>
                  <a:pt x="512" y="163"/>
                </a:lnTo>
                <a:lnTo>
                  <a:pt x="514" y="165"/>
                </a:lnTo>
                <a:lnTo>
                  <a:pt x="514" y="167"/>
                </a:lnTo>
                <a:lnTo>
                  <a:pt x="516" y="168"/>
                </a:lnTo>
                <a:lnTo>
                  <a:pt x="518" y="168"/>
                </a:lnTo>
                <a:lnTo>
                  <a:pt x="519" y="167"/>
                </a:lnTo>
                <a:lnTo>
                  <a:pt x="521" y="167"/>
                </a:lnTo>
                <a:lnTo>
                  <a:pt x="523" y="165"/>
                </a:lnTo>
                <a:lnTo>
                  <a:pt x="525" y="163"/>
                </a:lnTo>
                <a:lnTo>
                  <a:pt x="527" y="163"/>
                </a:lnTo>
                <a:lnTo>
                  <a:pt x="531" y="163"/>
                </a:lnTo>
                <a:lnTo>
                  <a:pt x="531" y="161"/>
                </a:lnTo>
                <a:lnTo>
                  <a:pt x="533" y="159"/>
                </a:lnTo>
                <a:lnTo>
                  <a:pt x="534" y="159"/>
                </a:lnTo>
                <a:lnTo>
                  <a:pt x="534" y="157"/>
                </a:lnTo>
                <a:lnTo>
                  <a:pt x="536" y="157"/>
                </a:lnTo>
                <a:lnTo>
                  <a:pt x="538" y="155"/>
                </a:lnTo>
                <a:lnTo>
                  <a:pt x="538" y="155"/>
                </a:lnTo>
                <a:lnTo>
                  <a:pt x="540" y="153"/>
                </a:lnTo>
                <a:lnTo>
                  <a:pt x="540" y="152"/>
                </a:lnTo>
                <a:lnTo>
                  <a:pt x="540" y="150"/>
                </a:lnTo>
                <a:lnTo>
                  <a:pt x="540" y="148"/>
                </a:lnTo>
                <a:lnTo>
                  <a:pt x="540" y="146"/>
                </a:lnTo>
                <a:lnTo>
                  <a:pt x="538" y="144"/>
                </a:lnTo>
                <a:lnTo>
                  <a:pt x="538" y="142"/>
                </a:lnTo>
                <a:lnTo>
                  <a:pt x="538" y="140"/>
                </a:lnTo>
                <a:lnTo>
                  <a:pt x="538" y="138"/>
                </a:lnTo>
                <a:lnTo>
                  <a:pt x="538" y="137"/>
                </a:lnTo>
                <a:lnTo>
                  <a:pt x="538" y="137"/>
                </a:lnTo>
                <a:lnTo>
                  <a:pt x="540" y="135"/>
                </a:lnTo>
                <a:lnTo>
                  <a:pt x="542" y="133"/>
                </a:lnTo>
                <a:lnTo>
                  <a:pt x="544" y="133"/>
                </a:lnTo>
                <a:lnTo>
                  <a:pt x="544" y="131"/>
                </a:lnTo>
                <a:lnTo>
                  <a:pt x="544" y="127"/>
                </a:lnTo>
                <a:lnTo>
                  <a:pt x="546" y="125"/>
                </a:lnTo>
                <a:lnTo>
                  <a:pt x="546" y="123"/>
                </a:lnTo>
                <a:lnTo>
                  <a:pt x="548" y="122"/>
                </a:lnTo>
                <a:lnTo>
                  <a:pt x="548" y="118"/>
                </a:lnTo>
                <a:lnTo>
                  <a:pt x="548" y="116"/>
                </a:lnTo>
                <a:lnTo>
                  <a:pt x="548" y="114"/>
                </a:lnTo>
                <a:lnTo>
                  <a:pt x="548" y="112"/>
                </a:lnTo>
                <a:lnTo>
                  <a:pt x="546" y="110"/>
                </a:lnTo>
                <a:lnTo>
                  <a:pt x="546" y="108"/>
                </a:lnTo>
                <a:lnTo>
                  <a:pt x="544" y="108"/>
                </a:lnTo>
                <a:lnTo>
                  <a:pt x="542" y="107"/>
                </a:lnTo>
                <a:lnTo>
                  <a:pt x="540" y="105"/>
                </a:lnTo>
                <a:lnTo>
                  <a:pt x="540" y="103"/>
                </a:lnTo>
                <a:lnTo>
                  <a:pt x="540" y="101"/>
                </a:lnTo>
                <a:lnTo>
                  <a:pt x="540" y="99"/>
                </a:lnTo>
                <a:lnTo>
                  <a:pt x="540" y="97"/>
                </a:lnTo>
                <a:lnTo>
                  <a:pt x="540" y="95"/>
                </a:lnTo>
                <a:lnTo>
                  <a:pt x="542" y="93"/>
                </a:lnTo>
                <a:lnTo>
                  <a:pt x="542" y="92"/>
                </a:lnTo>
                <a:lnTo>
                  <a:pt x="540" y="90"/>
                </a:lnTo>
                <a:lnTo>
                  <a:pt x="540" y="90"/>
                </a:lnTo>
                <a:lnTo>
                  <a:pt x="538" y="88"/>
                </a:lnTo>
                <a:lnTo>
                  <a:pt x="538" y="88"/>
                </a:lnTo>
                <a:lnTo>
                  <a:pt x="536" y="86"/>
                </a:lnTo>
                <a:lnTo>
                  <a:pt x="534" y="86"/>
                </a:lnTo>
                <a:lnTo>
                  <a:pt x="533" y="84"/>
                </a:lnTo>
                <a:lnTo>
                  <a:pt x="531" y="82"/>
                </a:lnTo>
                <a:lnTo>
                  <a:pt x="529" y="80"/>
                </a:lnTo>
                <a:lnTo>
                  <a:pt x="529" y="78"/>
                </a:lnTo>
                <a:lnTo>
                  <a:pt x="527" y="77"/>
                </a:lnTo>
                <a:lnTo>
                  <a:pt x="529" y="77"/>
                </a:lnTo>
                <a:lnTo>
                  <a:pt x="529" y="75"/>
                </a:lnTo>
                <a:lnTo>
                  <a:pt x="531" y="75"/>
                </a:lnTo>
                <a:lnTo>
                  <a:pt x="531" y="73"/>
                </a:lnTo>
                <a:lnTo>
                  <a:pt x="533" y="71"/>
                </a:lnTo>
                <a:lnTo>
                  <a:pt x="534" y="71"/>
                </a:lnTo>
                <a:lnTo>
                  <a:pt x="534" y="69"/>
                </a:lnTo>
                <a:lnTo>
                  <a:pt x="534" y="67"/>
                </a:lnTo>
                <a:lnTo>
                  <a:pt x="536" y="65"/>
                </a:lnTo>
                <a:lnTo>
                  <a:pt x="536" y="63"/>
                </a:lnTo>
                <a:lnTo>
                  <a:pt x="538" y="62"/>
                </a:lnTo>
                <a:lnTo>
                  <a:pt x="538" y="62"/>
                </a:lnTo>
                <a:lnTo>
                  <a:pt x="538" y="60"/>
                </a:lnTo>
                <a:lnTo>
                  <a:pt x="540" y="60"/>
                </a:lnTo>
                <a:lnTo>
                  <a:pt x="540" y="58"/>
                </a:lnTo>
                <a:lnTo>
                  <a:pt x="542" y="58"/>
                </a:lnTo>
                <a:lnTo>
                  <a:pt x="542" y="56"/>
                </a:lnTo>
                <a:lnTo>
                  <a:pt x="544" y="54"/>
                </a:lnTo>
                <a:lnTo>
                  <a:pt x="544" y="52"/>
                </a:lnTo>
                <a:lnTo>
                  <a:pt x="544" y="50"/>
                </a:lnTo>
                <a:lnTo>
                  <a:pt x="549" y="45"/>
                </a:lnTo>
                <a:lnTo>
                  <a:pt x="551" y="43"/>
                </a:lnTo>
                <a:lnTo>
                  <a:pt x="553" y="41"/>
                </a:lnTo>
                <a:lnTo>
                  <a:pt x="555" y="41"/>
                </a:lnTo>
                <a:lnTo>
                  <a:pt x="555" y="39"/>
                </a:lnTo>
                <a:lnTo>
                  <a:pt x="555" y="37"/>
                </a:lnTo>
                <a:lnTo>
                  <a:pt x="557" y="37"/>
                </a:lnTo>
                <a:lnTo>
                  <a:pt x="557" y="35"/>
                </a:lnTo>
                <a:lnTo>
                  <a:pt x="559" y="33"/>
                </a:lnTo>
                <a:lnTo>
                  <a:pt x="561" y="33"/>
                </a:lnTo>
                <a:lnTo>
                  <a:pt x="563" y="33"/>
                </a:lnTo>
                <a:lnTo>
                  <a:pt x="563" y="32"/>
                </a:lnTo>
                <a:lnTo>
                  <a:pt x="564" y="30"/>
                </a:lnTo>
                <a:lnTo>
                  <a:pt x="566" y="28"/>
                </a:lnTo>
                <a:lnTo>
                  <a:pt x="566" y="26"/>
                </a:lnTo>
                <a:lnTo>
                  <a:pt x="568" y="26"/>
                </a:lnTo>
                <a:lnTo>
                  <a:pt x="568" y="24"/>
                </a:lnTo>
                <a:lnTo>
                  <a:pt x="570" y="24"/>
                </a:lnTo>
                <a:lnTo>
                  <a:pt x="570" y="22"/>
                </a:lnTo>
                <a:lnTo>
                  <a:pt x="572" y="20"/>
                </a:lnTo>
                <a:lnTo>
                  <a:pt x="574" y="18"/>
                </a:lnTo>
                <a:lnTo>
                  <a:pt x="576" y="18"/>
                </a:lnTo>
                <a:lnTo>
                  <a:pt x="578" y="17"/>
                </a:lnTo>
                <a:lnTo>
                  <a:pt x="579" y="15"/>
                </a:lnTo>
                <a:lnTo>
                  <a:pt x="581" y="15"/>
                </a:lnTo>
                <a:lnTo>
                  <a:pt x="581" y="13"/>
                </a:lnTo>
                <a:lnTo>
                  <a:pt x="583" y="13"/>
                </a:lnTo>
                <a:lnTo>
                  <a:pt x="583" y="11"/>
                </a:lnTo>
                <a:lnTo>
                  <a:pt x="585" y="11"/>
                </a:lnTo>
                <a:lnTo>
                  <a:pt x="585" y="9"/>
                </a:lnTo>
                <a:lnTo>
                  <a:pt x="585" y="9"/>
                </a:lnTo>
                <a:lnTo>
                  <a:pt x="585" y="7"/>
                </a:lnTo>
                <a:lnTo>
                  <a:pt x="587" y="7"/>
                </a:lnTo>
                <a:lnTo>
                  <a:pt x="589" y="7"/>
                </a:lnTo>
                <a:lnTo>
                  <a:pt x="591" y="5"/>
                </a:lnTo>
                <a:lnTo>
                  <a:pt x="591" y="3"/>
                </a:lnTo>
                <a:lnTo>
                  <a:pt x="593" y="3"/>
                </a:lnTo>
                <a:lnTo>
                  <a:pt x="594" y="3"/>
                </a:lnTo>
                <a:lnTo>
                  <a:pt x="594" y="2"/>
                </a:lnTo>
                <a:lnTo>
                  <a:pt x="594" y="0"/>
                </a:lnTo>
                <a:lnTo>
                  <a:pt x="596" y="0"/>
                </a:lnTo>
                <a:lnTo>
                  <a:pt x="596" y="0"/>
                </a:lnTo>
                <a:lnTo>
                  <a:pt x="598" y="0"/>
                </a:lnTo>
                <a:lnTo>
                  <a:pt x="602" y="0"/>
                </a:lnTo>
                <a:lnTo>
                  <a:pt x="604" y="0"/>
                </a:lnTo>
                <a:lnTo>
                  <a:pt x="606" y="0"/>
                </a:lnTo>
                <a:lnTo>
                  <a:pt x="606" y="0"/>
                </a:lnTo>
                <a:lnTo>
                  <a:pt x="606" y="2"/>
                </a:lnTo>
                <a:lnTo>
                  <a:pt x="608" y="2"/>
                </a:lnTo>
                <a:lnTo>
                  <a:pt x="608" y="3"/>
                </a:lnTo>
                <a:lnTo>
                  <a:pt x="609" y="5"/>
                </a:lnTo>
                <a:lnTo>
                  <a:pt x="611" y="5"/>
                </a:lnTo>
                <a:lnTo>
                  <a:pt x="611" y="7"/>
                </a:lnTo>
                <a:lnTo>
                  <a:pt x="611" y="9"/>
                </a:lnTo>
                <a:lnTo>
                  <a:pt x="611" y="11"/>
                </a:lnTo>
                <a:lnTo>
                  <a:pt x="611" y="13"/>
                </a:lnTo>
                <a:lnTo>
                  <a:pt x="613" y="13"/>
                </a:lnTo>
                <a:lnTo>
                  <a:pt x="613" y="15"/>
                </a:lnTo>
                <a:lnTo>
                  <a:pt x="615" y="17"/>
                </a:lnTo>
                <a:lnTo>
                  <a:pt x="617" y="18"/>
                </a:lnTo>
                <a:lnTo>
                  <a:pt x="617" y="20"/>
                </a:lnTo>
                <a:lnTo>
                  <a:pt x="619" y="20"/>
                </a:lnTo>
                <a:lnTo>
                  <a:pt x="619" y="22"/>
                </a:lnTo>
                <a:lnTo>
                  <a:pt x="619" y="24"/>
                </a:lnTo>
                <a:lnTo>
                  <a:pt x="619" y="26"/>
                </a:lnTo>
                <a:lnTo>
                  <a:pt x="619" y="28"/>
                </a:lnTo>
                <a:lnTo>
                  <a:pt x="619" y="30"/>
                </a:lnTo>
                <a:lnTo>
                  <a:pt x="619" y="32"/>
                </a:lnTo>
                <a:lnTo>
                  <a:pt x="621" y="33"/>
                </a:lnTo>
                <a:lnTo>
                  <a:pt x="623" y="35"/>
                </a:lnTo>
                <a:lnTo>
                  <a:pt x="624" y="33"/>
                </a:lnTo>
                <a:lnTo>
                  <a:pt x="626" y="33"/>
                </a:lnTo>
                <a:lnTo>
                  <a:pt x="626" y="35"/>
                </a:lnTo>
                <a:lnTo>
                  <a:pt x="626" y="37"/>
                </a:lnTo>
                <a:lnTo>
                  <a:pt x="626" y="39"/>
                </a:lnTo>
                <a:lnTo>
                  <a:pt x="628" y="39"/>
                </a:lnTo>
                <a:lnTo>
                  <a:pt x="626" y="41"/>
                </a:lnTo>
                <a:lnTo>
                  <a:pt x="628" y="43"/>
                </a:lnTo>
                <a:lnTo>
                  <a:pt x="628" y="45"/>
                </a:lnTo>
                <a:lnTo>
                  <a:pt x="630" y="45"/>
                </a:lnTo>
                <a:lnTo>
                  <a:pt x="630" y="47"/>
                </a:lnTo>
                <a:lnTo>
                  <a:pt x="632" y="47"/>
                </a:lnTo>
                <a:lnTo>
                  <a:pt x="630" y="48"/>
                </a:lnTo>
                <a:lnTo>
                  <a:pt x="630" y="50"/>
                </a:lnTo>
                <a:lnTo>
                  <a:pt x="630" y="52"/>
                </a:lnTo>
                <a:lnTo>
                  <a:pt x="630" y="54"/>
                </a:lnTo>
                <a:lnTo>
                  <a:pt x="630" y="56"/>
                </a:lnTo>
                <a:lnTo>
                  <a:pt x="630" y="58"/>
                </a:lnTo>
                <a:lnTo>
                  <a:pt x="628" y="60"/>
                </a:lnTo>
                <a:lnTo>
                  <a:pt x="626" y="62"/>
                </a:lnTo>
                <a:lnTo>
                  <a:pt x="626" y="63"/>
                </a:lnTo>
                <a:lnTo>
                  <a:pt x="626" y="65"/>
                </a:lnTo>
                <a:lnTo>
                  <a:pt x="626" y="67"/>
                </a:lnTo>
                <a:lnTo>
                  <a:pt x="628" y="67"/>
                </a:lnTo>
                <a:lnTo>
                  <a:pt x="628" y="69"/>
                </a:lnTo>
                <a:lnTo>
                  <a:pt x="628" y="71"/>
                </a:lnTo>
                <a:lnTo>
                  <a:pt x="628" y="73"/>
                </a:lnTo>
                <a:lnTo>
                  <a:pt x="626" y="73"/>
                </a:lnTo>
                <a:lnTo>
                  <a:pt x="624" y="75"/>
                </a:lnTo>
                <a:lnTo>
                  <a:pt x="624" y="77"/>
                </a:lnTo>
                <a:lnTo>
                  <a:pt x="624" y="78"/>
                </a:lnTo>
                <a:lnTo>
                  <a:pt x="623" y="80"/>
                </a:lnTo>
                <a:lnTo>
                  <a:pt x="621" y="82"/>
                </a:lnTo>
                <a:lnTo>
                  <a:pt x="621" y="84"/>
                </a:lnTo>
                <a:lnTo>
                  <a:pt x="621" y="86"/>
                </a:lnTo>
                <a:lnTo>
                  <a:pt x="619" y="88"/>
                </a:lnTo>
                <a:lnTo>
                  <a:pt x="617" y="90"/>
                </a:lnTo>
                <a:lnTo>
                  <a:pt x="617" y="90"/>
                </a:lnTo>
                <a:lnTo>
                  <a:pt x="615" y="90"/>
                </a:lnTo>
                <a:lnTo>
                  <a:pt x="615" y="92"/>
                </a:lnTo>
                <a:lnTo>
                  <a:pt x="615" y="93"/>
                </a:lnTo>
                <a:lnTo>
                  <a:pt x="613" y="95"/>
                </a:lnTo>
                <a:lnTo>
                  <a:pt x="611" y="97"/>
                </a:lnTo>
                <a:lnTo>
                  <a:pt x="611" y="99"/>
                </a:lnTo>
                <a:lnTo>
                  <a:pt x="611" y="101"/>
                </a:lnTo>
                <a:lnTo>
                  <a:pt x="609" y="103"/>
                </a:lnTo>
                <a:lnTo>
                  <a:pt x="609" y="105"/>
                </a:lnTo>
                <a:lnTo>
                  <a:pt x="608" y="105"/>
                </a:lnTo>
                <a:lnTo>
                  <a:pt x="608" y="107"/>
                </a:lnTo>
                <a:lnTo>
                  <a:pt x="606" y="108"/>
                </a:lnTo>
                <a:lnTo>
                  <a:pt x="606" y="110"/>
                </a:lnTo>
                <a:lnTo>
                  <a:pt x="606" y="112"/>
                </a:lnTo>
                <a:lnTo>
                  <a:pt x="606" y="114"/>
                </a:lnTo>
                <a:lnTo>
                  <a:pt x="606" y="116"/>
                </a:lnTo>
                <a:lnTo>
                  <a:pt x="604" y="118"/>
                </a:lnTo>
                <a:lnTo>
                  <a:pt x="602" y="120"/>
                </a:lnTo>
                <a:lnTo>
                  <a:pt x="600" y="120"/>
                </a:lnTo>
                <a:lnTo>
                  <a:pt x="600" y="122"/>
                </a:lnTo>
                <a:lnTo>
                  <a:pt x="600" y="123"/>
                </a:lnTo>
                <a:lnTo>
                  <a:pt x="598" y="123"/>
                </a:lnTo>
                <a:lnTo>
                  <a:pt x="598" y="125"/>
                </a:lnTo>
                <a:lnTo>
                  <a:pt x="596" y="125"/>
                </a:lnTo>
                <a:lnTo>
                  <a:pt x="596" y="127"/>
                </a:lnTo>
                <a:lnTo>
                  <a:pt x="598" y="129"/>
                </a:lnTo>
                <a:lnTo>
                  <a:pt x="598" y="131"/>
                </a:lnTo>
                <a:lnTo>
                  <a:pt x="600" y="131"/>
                </a:lnTo>
                <a:lnTo>
                  <a:pt x="602" y="131"/>
                </a:lnTo>
                <a:lnTo>
                  <a:pt x="602" y="133"/>
                </a:lnTo>
                <a:lnTo>
                  <a:pt x="604" y="133"/>
                </a:lnTo>
                <a:lnTo>
                  <a:pt x="604" y="133"/>
                </a:lnTo>
                <a:lnTo>
                  <a:pt x="604" y="135"/>
                </a:lnTo>
                <a:lnTo>
                  <a:pt x="606" y="137"/>
                </a:lnTo>
                <a:lnTo>
                  <a:pt x="608" y="137"/>
                </a:lnTo>
                <a:lnTo>
                  <a:pt x="609" y="135"/>
                </a:lnTo>
                <a:lnTo>
                  <a:pt x="611" y="135"/>
                </a:lnTo>
                <a:lnTo>
                  <a:pt x="613" y="133"/>
                </a:lnTo>
                <a:lnTo>
                  <a:pt x="613" y="133"/>
                </a:lnTo>
                <a:lnTo>
                  <a:pt x="613" y="131"/>
                </a:lnTo>
                <a:lnTo>
                  <a:pt x="613" y="129"/>
                </a:lnTo>
                <a:lnTo>
                  <a:pt x="615" y="127"/>
                </a:lnTo>
                <a:lnTo>
                  <a:pt x="617" y="127"/>
                </a:lnTo>
                <a:lnTo>
                  <a:pt x="619" y="127"/>
                </a:lnTo>
                <a:lnTo>
                  <a:pt x="621" y="127"/>
                </a:lnTo>
                <a:lnTo>
                  <a:pt x="623" y="125"/>
                </a:lnTo>
                <a:lnTo>
                  <a:pt x="624" y="125"/>
                </a:lnTo>
                <a:lnTo>
                  <a:pt x="626" y="125"/>
                </a:lnTo>
                <a:lnTo>
                  <a:pt x="628" y="125"/>
                </a:lnTo>
                <a:lnTo>
                  <a:pt x="630" y="125"/>
                </a:lnTo>
                <a:lnTo>
                  <a:pt x="632" y="127"/>
                </a:lnTo>
                <a:lnTo>
                  <a:pt x="634" y="127"/>
                </a:lnTo>
                <a:lnTo>
                  <a:pt x="634" y="129"/>
                </a:lnTo>
                <a:lnTo>
                  <a:pt x="634" y="131"/>
                </a:lnTo>
                <a:lnTo>
                  <a:pt x="636" y="131"/>
                </a:lnTo>
                <a:lnTo>
                  <a:pt x="636" y="133"/>
                </a:lnTo>
                <a:lnTo>
                  <a:pt x="638" y="133"/>
                </a:lnTo>
                <a:lnTo>
                  <a:pt x="638" y="133"/>
                </a:lnTo>
                <a:lnTo>
                  <a:pt x="639" y="133"/>
                </a:lnTo>
                <a:lnTo>
                  <a:pt x="639" y="135"/>
                </a:lnTo>
                <a:lnTo>
                  <a:pt x="641" y="137"/>
                </a:lnTo>
                <a:lnTo>
                  <a:pt x="641" y="138"/>
                </a:lnTo>
                <a:lnTo>
                  <a:pt x="643" y="140"/>
                </a:lnTo>
                <a:lnTo>
                  <a:pt x="645" y="142"/>
                </a:lnTo>
                <a:lnTo>
                  <a:pt x="645" y="144"/>
                </a:lnTo>
                <a:lnTo>
                  <a:pt x="645" y="146"/>
                </a:lnTo>
                <a:lnTo>
                  <a:pt x="643" y="146"/>
                </a:lnTo>
                <a:lnTo>
                  <a:pt x="643" y="148"/>
                </a:lnTo>
                <a:lnTo>
                  <a:pt x="643" y="150"/>
                </a:lnTo>
                <a:lnTo>
                  <a:pt x="643" y="152"/>
                </a:lnTo>
                <a:lnTo>
                  <a:pt x="643" y="153"/>
                </a:lnTo>
                <a:lnTo>
                  <a:pt x="643" y="155"/>
                </a:lnTo>
                <a:lnTo>
                  <a:pt x="643" y="157"/>
                </a:lnTo>
                <a:lnTo>
                  <a:pt x="643" y="159"/>
                </a:lnTo>
                <a:lnTo>
                  <a:pt x="643" y="161"/>
                </a:lnTo>
                <a:lnTo>
                  <a:pt x="643" y="163"/>
                </a:lnTo>
                <a:lnTo>
                  <a:pt x="645" y="165"/>
                </a:lnTo>
                <a:lnTo>
                  <a:pt x="645" y="167"/>
                </a:lnTo>
                <a:lnTo>
                  <a:pt x="645" y="168"/>
                </a:lnTo>
                <a:lnTo>
                  <a:pt x="647" y="170"/>
                </a:lnTo>
                <a:lnTo>
                  <a:pt x="647" y="172"/>
                </a:lnTo>
                <a:lnTo>
                  <a:pt x="649" y="174"/>
                </a:lnTo>
                <a:lnTo>
                  <a:pt x="649" y="176"/>
                </a:lnTo>
                <a:lnTo>
                  <a:pt x="649" y="178"/>
                </a:lnTo>
                <a:lnTo>
                  <a:pt x="649" y="178"/>
                </a:lnTo>
                <a:lnTo>
                  <a:pt x="651" y="180"/>
                </a:lnTo>
                <a:lnTo>
                  <a:pt x="651" y="182"/>
                </a:lnTo>
                <a:lnTo>
                  <a:pt x="651" y="183"/>
                </a:lnTo>
                <a:lnTo>
                  <a:pt x="653" y="185"/>
                </a:lnTo>
                <a:lnTo>
                  <a:pt x="655" y="185"/>
                </a:lnTo>
                <a:lnTo>
                  <a:pt x="655" y="187"/>
                </a:lnTo>
                <a:lnTo>
                  <a:pt x="655" y="189"/>
                </a:lnTo>
                <a:lnTo>
                  <a:pt x="656" y="191"/>
                </a:lnTo>
                <a:lnTo>
                  <a:pt x="656" y="193"/>
                </a:lnTo>
                <a:lnTo>
                  <a:pt x="656" y="195"/>
                </a:lnTo>
                <a:lnTo>
                  <a:pt x="656" y="197"/>
                </a:lnTo>
                <a:lnTo>
                  <a:pt x="656" y="198"/>
                </a:lnTo>
                <a:lnTo>
                  <a:pt x="658" y="200"/>
                </a:lnTo>
                <a:lnTo>
                  <a:pt x="660" y="202"/>
                </a:lnTo>
                <a:lnTo>
                  <a:pt x="662" y="204"/>
                </a:lnTo>
                <a:lnTo>
                  <a:pt x="664" y="206"/>
                </a:lnTo>
                <a:lnTo>
                  <a:pt x="666" y="208"/>
                </a:lnTo>
                <a:lnTo>
                  <a:pt x="666" y="210"/>
                </a:lnTo>
                <a:lnTo>
                  <a:pt x="668" y="210"/>
                </a:lnTo>
                <a:lnTo>
                  <a:pt x="668" y="212"/>
                </a:lnTo>
                <a:lnTo>
                  <a:pt x="670" y="213"/>
                </a:lnTo>
                <a:lnTo>
                  <a:pt x="670" y="215"/>
                </a:lnTo>
                <a:lnTo>
                  <a:pt x="671" y="217"/>
                </a:lnTo>
                <a:lnTo>
                  <a:pt x="671" y="219"/>
                </a:lnTo>
                <a:lnTo>
                  <a:pt x="673" y="221"/>
                </a:lnTo>
                <a:lnTo>
                  <a:pt x="675" y="223"/>
                </a:lnTo>
                <a:lnTo>
                  <a:pt x="675" y="223"/>
                </a:lnTo>
                <a:lnTo>
                  <a:pt x="677" y="225"/>
                </a:lnTo>
                <a:lnTo>
                  <a:pt x="677" y="227"/>
                </a:lnTo>
                <a:lnTo>
                  <a:pt x="679" y="228"/>
                </a:lnTo>
                <a:lnTo>
                  <a:pt x="679" y="230"/>
                </a:lnTo>
                <a:lnTo>
                  <a:pt x="679" y="232"/>
                </a:lnTo>
                <a:lnTo>
                  <a:pt x="679" y="234"/>
                </a:lnTo>
                <a:lnTo>
                  <a:pt x="677" y="234"/>
                </a:lnTo>
                <a:lnTo>
                  <a:pt x="677" y="236"/>
                </a:lnTo>
                <a:lnTo>
                  <a:pt x="677" y="238"/>
                </a:lnTo>
                <a:lnTo>
                  <a:pt x="677" y="240"/>
                </a:lnTo>
                <a:lnTo>
                  <a:pt x="675" y="240"/>
                </a:lnTo>
                <a:lnTo>
                  <a:pt x="675" y="242"/>
                </a:lnTo>
                <a:lnTo>
                  <a:pt x="675" y="243"/>
                </a:lnTo>
                <a:lnTo>
                  <a:pt x="675" y="245"/>
                </a:lnTo>
                <a:lnTo>
                  <a:pt x="675" y="247"/>
                </a:lnTo>
                <a:lnTo>
                  <a:pt x="677" y="247"/>
                </a:lnTo>
                <a:lnTo>
                  <a:pt x="677" y="249"/>
                </a:lnTo>
                <a:lnTo>
                  <a:pt x="679" y="251"/>
                </a:lnTo>
                <a:lnTo>
                  <a:pt x="679" y="253"/>
                </a:lnTo>
                <a:lnTo>
                  <a:pt x="681" y="255"/>
                </a:lnTo>
                <a:lnTo>
                  <a:pt x="681" y="257"/>
                </a:lnTo>
                <a:lnTo>
                  <a:pt x="679" y="258"/>
                </a:lnTo>
                <a:lnTo>
                  <a:pt x="679" y="260"/>
                </a:lnTo>
                <a:lnTo>
                  <a:pt x="679" y="262"/>
                </a:lnTo>
                <a:lnTo>
                  <a:pt x="679" y="264"/>
                </a:lnTo>
                <a:lnTo>
                  <a:pt x="679" y="266"/>
                </a:lnTo>
                <a:lnTo>
                  <a:pt x="681" y="268"/>
                </a:lnTo>
                <a:lnTo>
                  <a:pt x="681" y="268"/>
                </a:lnTo>
                <a:lnTo>
                  <a:pt x="681" y="270"/>
                </a:lnTo>
                <a:lnTo>
                  <a:pt x="681" y="272"/>
                </a:lnTo>
                <a:lnTo>
                  <a:pt x="679" y="273"/>
                </a:lnTo>
                <a:lnTo>
                  <a:pt x="681" y="275"/>
                </a:lnTo>
                <a:lnTo>
                  <a:pt x="681" y="277"/>
                </a:lnTo>
                <a:lnTo>
                  <a:pt x="681" y="279"/>
                </a:lnTo>
                <a:lnTo>
                  <a:pt x="681" y="281"/>
                </a:lnTo>
                <a:lnTo>
                  <a:pt x="679" y="283"/>
                </a:lnTo>
                <a:lnTo>
                  <a:pt x="679" y="285"/>
                </a:lnTo>
                <a:lnTo>
                  <a:pt x="679" y="287"/>
                </a:lnTo>
                <a:lnTo>
                  <a:pt x="681" y="288"/>
                </a:lnTo>
                <a:lnTo>
                  <a:pt x="681" y="290"/>
                </a:lnTo>
                <a:lnTo>
                  <a:pt x="681" y="290"/>
                </a:lnTo>
                <a:lnTo>
                  <a:pt x="681" y="292"/>
                </a:lnTo>
                <a:lnTo>
                  <a:pt x="681" y="294"/>
                </a:lnTo>
                <a:lnTo>
                  <a:pt x="683" y="296"/>
                </a:lnTo>
                <a:lnTo>
                  <a:pt x="683" y="298"/>
                </a:lnTo>
                <a:lnTo>
                  <a:pt x="683" y="300"/>
                </a:lnTo>
                <a:lnTo>
                  <a:pt x="683" y="302"/>
                </a:lnTo>
                <a:lnTo>
                  <a:pt x="683" y="303"/>
                </a:lnTo>
                <a:lnTo>
                  <a:pt x="683" y="305"/>
                </a:lnTo>
                <a:lnTo>
                  <a:pt x="685" y="307"/>
                </a:lnTo>
                <a:lnTo>
                  <a:pt x="685" y="309"/>
                </a:lnTo>
                <a:lnTo>
                  <a:pt x="686" y="309"/>
                </a:lnTo>
                <a:lnTo>
                  <a:pt x="686" y="311"/>
                </a:lnTo>
                <a:lnTo>
                  <a:pt x="688" y="311"/>
                </a:lnTo>
                <a:lnTo>
                  <a:pt x="688" y="313"/>
                </a:lnTo>
                <a:lnTo>
                  <a:pt x="688" y="313"/>
                </a:lnTo>
                <a:lnTo>
                  <a:pt x="690" y="313"/>
                </a:lnTo>
                <a:lnTo>
                  <a:pt x="692" y="315"/>
                </a:lnTo>
                <a:lnTo>
                  <a:pt x="692" y="317"/>
                </a:lnTo>
                <a:lnTo>
                  <a:pt x="694" y="317"/>
                </a:lnTo>
                <a:lnTo>
                  <a:pt x="696" y="317"/>
                </a:lnTo>
                <a:lnTo>
                  <a:pt x="696" y="318"/>
                </a:lnTo>
                <a:lnTo>
                  <a:pt x="698" y="318"/>
                </a:lnTo>
                <a:lnTo>
                  <a:pt x="698" y="320"/>
                </a:lnTo>
                <a:lnTo>
                  <a:pt x="700" y="322"/>
                </a:lnTo>
                <a:lnTo>
                  <a:pt x="701" y="322"/>
                </a:lnTo>
                <a:lnTo>
                  <a:pt x="701" y="324"/>
                </a:lnTo>
                <a:lnTo>
                  <a:pt x="703" y="324"/>
                </a:lnTo>
                <a:lnTo>
                  <a:pt x="703" y="326"/>
                </a:lnTo>
                <a:lnTo>
                  <a:pt x="705" y="328"/>
                </a:lnTo>
                <a:lnTo>
                  <a:pt x="707" y="328"/>
                </a:lnTo>
                <a:lnTo>
                  <a:pt x="707" y="330"/>
                </a:lnTo>
                <a:lnTo>
                  <a:pt x="709" y="330"/>
                </a:lnTo>
                <a:lnTo>
                  <a:pt x="709" y="332"/>
                </a:lnTo>
                <a:lnTo>
                  <a:pt x="711" y="332"/>
                </a:lnTo>
                <a:lnTo>
                  <a:pt x="713" y="333"/>
                </a:lnTo>
                <a:lnTo>
                  <a:pt x="713" y="335"/>
                </a:lnTo>
                <a:lnTo>
                  <a:pt x="715" y="335"/>
                </a:lnTo>
                <a:lnTo>
                  <a:pt x="715" y="337"/>
                </a:lnTo>
                <a:lnTo>
                  <a:pt x="716" y="337"/>
                </a:lnTo>
                <a:lnTo>
                  <a:pt x="716" y="339"/>
                </a:lnTo>
                <a:lnTo>
                  <a:pt x="716" y="341"/>
                </a:lnTo>
                <a:lnTo>
                  <a:pt x="716" y="343"/>
                </a:lnTo>
                <a:lnTo>
                  <a:pt x="716" y="345"/>
                </a:lnTo>
                <a:lnTo>
                  <a:pt x="716" y="347"/>
                </a:lnTo>
                <a:lnTo>
                  <a:pt x="716" y="348"/>
                </a:lnTo>
                <a:lnTo>
                  <a:pt x="718" y="348"/>
                </a:lnTo>
                <a:lnTo>
                  <a:pt x="720" y="350"/>
                </a:lnTo>
                <a:lnTo>
                  <a:pt x="720" y="352"/>
                </a:lnTo>
                <a:lnTo>
                  <a:pt x="720" y="354"/>
                </a:lnTo>
                <a:lnTo>
                  <a:pt x="722" y="356"/>
                </a:lnTo>
                <a:lnTo>
                  <a:pt x="724" y="358"/>
                </a:lnTo>
                <a:lnTo>
                  <a:pt x="726" y="358"/>
                </a:lnTo>
                <a:lnTo>
                  <a:pt x="728" y="360"/>
                </a:lnTo>
                <a:lnTo>
                  <a:pt x="728" y="362"/>
                </a:lnTo>
                <a:lnTo>
                  <a:pt x="728" y="363"/>
                </a:lnTo>
                <a:lnTo>
                  <a:pt x="728" y="365"/>
                </a:lnTo>
                <a:lnTo>
                  <a:pt x="728" y="367"/>
                </a:lnTo>
                <a:lnTo>
                  <a:pt x="728" y="369"/>
                </a:lnTo>
                <a:lnTo>
                  <a:pt x="728" y="369"/>
                </a:lnTo>
                <a:lnTo>
                  <a:pt x="728" y="371"/>
                </a:lnTo>
                <a:lnTo>
                  <a:pt x="730" y="371"/>
                </a:lnTo>
                <a:lnTo>
                  <a:pt x="728" y="373"/>
                </a:lnTo>
                <a:lnTo>
                  <a:pt x="730" y="375"/>
                </a:lnTo>
                <a:lnTo>
                  <a:pt x="728" y="377"/>
                </a:lnTo>
                <a:lnTo>
                  <a:pt x="728" y="378"/>
                </a:lnTo>
                <a:lnTo>
                  <a:pt x="730" y="378"/>
                </a:lnTo>
                <a:lnTo>
                  <a:pt x="730" y="380"/>
                </a:lnTo>
                <a:lnTo>
                  <a:pt x="730" y="382"/>
                </a:lnTo>
                <a:lnTo>
                  <a:pt x="730" y="384"/>
                </a:lnTo>
                <a:lnTo>
                  <a:pt x="730" y="386"/>
                </a:lnTo>
                <a:lnTo>
                  <a:pt x="730" y="388"/>
                </a:lnTo>
                <a:lnTo>
                  <a:pt x="731" y="390"/>
                </a:lnTo>
                <a:lnTo>
                  <a:pt x="731" y="392"/>
                </a:lnTo>
                <a:lnTo>
                  <a:pt x="733" y="394"/>
                </a:lnTo>
                <a:lnTo>
                  <a:pt x="733" y="395"/>
                </a:lnTo>
                <a:lnTo>
                  <a:pt x="733" y="397"/>
                </a:lnTo>
                <a:lnTo>
                  <a:pt x="733" y="399"/>
                </a:lnTo>
                <a:lnTo>
                  <a:pt x="733" y="401"/>
                </a:lnTo>
                <a:lnTo>
                  <a:pt x="733" y="401"/>
                </a:lnTo>
                <a:lnTo>
                  <a:pt x="735" y="401"/>
                </a:lnTo>
                <a:lnTo>
                  <a:pt x="735" y="403"/>
                </a:lnTo>
                <a:lnTo>
                  <a:pt x="737" y="405"/>
                </a:lnTo>
                <a:lnTo>
                  <a:pt x="737" y="407"/>
                </a:lnTo>
                <a:lnTo>
                  <a:pt x="739" y="409"/>
                </a:lnTo>
                <a:lnTo>
                  <a:pt x="739" y="410"/>
                </a:lnTo>
                <a:lnTo>
                  <a:pt x="737" y="412"/>
                </a:lnTo>
                <a:lnTo>
                  <a:pt x="737" y="414"/>
                </a:lnTo>
                <a:lnTo>
                  <a:pt x="737" y="416"/>
                </a:lnTo>
                <a:lnTo>
                  <a:pt x="739" y="416"/>
                </a:lnTo>
                <a:lnTo>
                  <a:pt x="739" y="418"/>
                </a:lnTo>
                <a:lnTo>
                  <a:pt x="737" y="420"/>
                </a:lnTo>
                <a:lnTo>
                  <a:pt x="737" y="422"/>
                </a:lnTo>
                <a:lnTo>
                  <a:pt x="737" y="424"/>
                </a:lnTo>
                <a:lnTo>
                  <a:pt x="737" y="425"/>
                </a:lnTo>
                <a:lnTo>
                  <a:pt x="739" y="427"/>
                </a:lnTo>
                <a:lnTo>
                  <a:pt x="739" y="429"/>
                </a:lnTo>
                <a:lnTo>
                  <a:pt x="737" y="431"/>
                </a:lnTo>
                <a:lnTo>
                  <a:pt x="737" y="433"/>
                </a:lnTo>
                <a:lnTo>
                  <a:pt x="735" y="435"/>
                </a:lnTo>
                <a:lnTo>
                  <a:pt x="733" y="437"/>
                </a:lnTo>
                <a:lnTo>
                  <a:pt x="731" y="437"/>
                </a:lnTo>
                <a:lnTo>
                  <a:pt x="731" y="439"/>
                </a:lnTo>
                <a:lnTo>
                  <a:pt x="730" y="440"/>
                </a:lnTo>
                <a:lnTo>
                  <a:pt x="731" y="440"/>
                </a:lnTo>
                <a:lnTo>
                  <a:pt x="731" y="442"/>
                </a:lnTo>
                <a:lnTo>
                  <a:pt x="730" y="444"/>
                </a:lnTo>
                <a:lnTo>
                  <a:pt x="728" y="444"/>
                </a:lnTo>
                <a:lnTo>
                  <a:pt x="728" y="446"/>
                </a:lnTo>
                <a:lnTo>
                  <a:pt x="728" y="446"/>
                </a:lnTo>
                <a:lnTo>
                  <a:pt x="728" y="448"/>
                </a:lnTo>
                <a:lnTo>
                  <a:pt x="728" y="450"/>
                </a:lnTo>
                <a:lnTo>
                  <a:pt x="728" y="452"/>
                </a:lnTo>
                <a:lnTo>
                  <a:pt x="728" y="454"/>
                </a:lnTo>
                <a:lnTo>
                  <a:pt x="728" y="455"/>
                </a:lnTo>
                <a:lnTo>
                  <a:pt x="728" y="457"/>
                </a:lnTo>
                <a:lnTo>
                  <a:pt x="728" y="459"/>
                </a:lnTo>
                <a:lnTo>
                  <a:pt x="726" y="459"/>
                </a:lnTo>
                <a:lnTo>
                  <a:pt x="726" y="461"/>
                </a:lnTo>
                <a:lnTo>
                  <a:pt x="724" y="463"/>
                </a:lnTo>
                <a:lnTo>
                  <a:pt x="724" y="465"/>
                </a:lnTo>
                <a:lnTo>
                  <a:pt x="724" y="467"/>
                </a:lnTo>
                <a:lnTo>
                  <a:pt x="724" y="469"/>
                </a:lnTo>
                <a:lnTo>
                  <a:pt x="722" y="469"/>
                </a:lnTo>
                <a:lnTo>
                  <a:pt x="722" y="470"/>
                </a:lnTo>
                <a:lnTo>
                  <a:pt x="722" y="472"/>
                </a:lnTo>
                <a:lnTo>
                  <a:pt x="722" y="474"/>
                </a:lnTo>
                <a:lnTo>
                  <a:pt x="722" y="476"/>
                </a:lnTo>
                <a:lnTo>
                  <a:pt x="724" y="476"/>
                </a:lnTo>
                <a:lnTo>
                  <a:pt x="724" y="478"/>
                </a:lnTo>
                <a:lnTo>
                  <a:pt x="726" y="478"/>
                </a:lnTo>
                <a:lnTo>
                  <a:pt x="726" y="480"/>
                </a:lnTo>
                <a:lnTo>
                  <a:pt x="726" y="482"/>
                </a:lnTo>
                <a:lnTo>
                  <a:pt x="726" y="484"/>
                </a:lnTo>
                <a:lnTo>
                  <a:pt x="728" y="484"/>
                </a:lnTo>
                <a:lnTo>
                  <a:pt x="728" y="485"/>
                </a:lnTo>
                <a:lnTo>
                  <a:pt x="728" y="487"/>
                </a:lnTo>
                <a:lnTo>
                  <a:pt x="728" y="489"/>
                </a:lnTo>
                <a:lnTo>
                  <a:pt x="726" y="491"/>
                </a:lnTo>
                <a:lnTo>
                  <a:pt x="728" y="491"/>
                </a:lnTo>
                <a:lnTo>
                  <a:pt x="728" y="491"/>
                </a:lnTo>
                <a:lnTo>
                  <a:pt x="728" y="493"/>
                </a:lnTo>
                <a:lnTo>
                  <a:pt x="728" y="493"/>
                </a:lnTo>
                <a:lnTo>
                  <a:pt x="728" y="495"/>
                </a:lnTo>
                <a:lnTo>
                  <a:pt x="728" y="497"/>
                </a:lnTo>
                <a:lnTo>
                  <a:pt x="728" y="499"/>
                </a:lnTo>
                <a:lnTo>
                  <a:pt x="728" y="500"/>
                </a:lnTo>
                <a:lnTo>
                  <a:pt x="728" y="502"/>
                </a:lnTo>
                <a:lnTo>
                  <a:pt x="728" y="502"/>
                </a:lnTo>
                <a:lnTo>
                  <a:pt x="728" y="504"/>
                </a:lnTo>
                <a:lnTo>
                  <a:pt x="730" y="504"/>
                </a:lnTo>
                <a:lnTo>
                  <a:pt x="731" y="504"/>
                </a:lnTo>
                <a:lnTo>
                  <a:pt x="733" y="504"/>
                </a:lnTo>
                <a:lnTo>
                  <a:pt x="733" y="506"/>
                </a:lnTo>
                <a:lnTo>
                  <a:pt x="733" y="508"/>
                </a:lnTo>
                <a:lnTo>
                  <a:pt x="733" y="510"/>
                </a:lnTo>
                <a:lnTo>
                  <a:pt x="731" y="512"/>
                </a:lnTo>
                <a:lnTo>
                  <a:pt x="731" y="514"/>
                </a:lnTo>
                <a:lnTo>
                  <a:pt x="731" y="515"/>
                </a:lnTo>
                <a:lnTo>
                  <a:pt x="731" y="517"/>
                </a:lnTo>
                <a:lnTo>
                  <a:pt x="733" y="519"/>
                </a:lnTo>
                <a:lnTo>
                  <a:pt x="733" y="521"/>
                </a:lnTo>
                <a:lnTo>
                  <a:pt x="735" y="523"/>
                </a:lnTo>
                <a:lnTo>
                  <a:pt x="737" y="525"/>
                </a:lnTo>
                <a:lnTo>
                  <a:pt x="739" y="527"/>
                </a:lnTo>
                <a:lnTo>
                  <a:pt x="739" y="529"/>
                </a:lnTo>
                <a:lnTo>
                  <a:pt x="741" y="530"/>
                </a:lnTo>
                <a:lnTo>
                  <a:pt x="743" y="532"/>
                </a:lnTo>
                <a:lnTo>
                  <a:pt x="743" y="534"/>
                </a:lnTo>
                <a:lnTo>
                  <a:pt x="743" y="536"/>
                </a:lnTo>
                <a:lnTo>
                  <a:pt x="745" y="536"/>
                </a:lnTo>
                <a:lnTo>
                  <a:pt x="745" y="536"/>
                </a:lnTo>
                <a:lnTo>
                  <a:pt x="746" y="536"/>
                </a:lnTo>
                <a:lnTo>
                  <a:pt x="748" y="538"/>
                </a:lnTo>
                <a:lnTo>
                  <a:pt x="750" y="540"/>
                </a:lnTo>
                <a:lnTo>
                  <a:pt x="750" y="542"/>
                </a:lnTo>
                <a:lnTo>
                  <a:pt x="750" y="544"/>
                </a:lnTo>
                <a:lnTo>
                  <a:pt x="752" y="545"/>
                </a:lnTo>
                <a:lnTo>
                  <a:pt x="752" y="547"/>
                </a:lnTo>
                <a:lnTo>
                  <a:pt x="752" y="549"/>
                </a:lnTo>
                <a:lnTo>
                  <a:pt x="752" y="551"/>
                </a:lnTo>
                <a:lnTo>
                  <a:pt x="752" y="553"/>
                </a:lnTo>
                <a:lnTo>
                  <a:pt x="754" y="555"/>
                </a:lnTo>
                <a:lnTo>
                  <a:pt x="754" y="557"/>
                </a:lnTo>
                <a:lnTo>
                  <a:pt x="754" y="559"/>
                </a:lnTo>
                <a:lnTo>
                  <a:pt x="754" y="560"/>
                </a:lnTo>
                <a:lnTo>
                  <a:pt x="754" y="562"/>
                </a:lnTo>
                <a:lnTo>
                  <a:pt x="754" y="564"/>
                </a:lnTo>
                <a:lnTo>
                  <a:pt x="754" y="566"/>
                </a:lnTo>
                <a:lnTo>
                  <a:pt x="754" y="568"/>
                </a:lnTo>
                <a:lnTo>
                  <a:pt x="754" y="570"/>
                </a:lnTo>
                <a:lnTo>
                  <a:pt x="756" y="572"/>
                </a:lnTo>
                <a:lnTo>
                  <a:pt x="754" y="574"/>
                </a:lnTo>
                <a:lnTo>
                  <a:pt x="754" y="575"/>
                </a:lnTo>
                <a:lnTo>
                  <a:pt x="754" y="577"/>
                </a:lnTo>
                <a:lnTo>
                  <a:pt x="754" y="579"/>
                </a:lnTo>
                <a:lnTo>
                  <a:pt x="754" y="581"/>
                </a:lnTo>
                <a:lnTo>
                  <a:pt x="756" y="581"/>
                </a:lnTo>
                <a:lnTo>
                  <a:pt x="756" y="581"/>
                </a:lnTo>
                <a:lnTo>
                  <a:pt x="756" y="583"/>
                </a:lnTo>
                <a:lnTo>
                  <a:pt x="758" y="585"/>
                </a:lnTo>
                <a:lnTo>
                  <a:pt x="760" y="585"/>
                </a:lnTo>
                <a:lnTo>
                  <a:pt x="760" y="583"/>
                </a:lnTo>
                <a:lnTo>
                  <a:pt x="761" y="583"/>
                </a:lnTo>
                <a:lnTo>
                  <a:pt x="761" y="581"/>
                </a:lnTo>
                <a:lnTo>
                  <a:pt x="763" y="581"/>
                </a:lnTo>
                <a:lnTo>
                  <a:pt x="763" y="581"/>
                </a:lnTo>
                <a:lnTo>
                  <a:pt x="765" y="581"/>
                </a:lnTo>
                <a:lnTo>
                  <a:pt x="767" y="581"/>
                </a:lnTo>
                <a:lnTo>
                  <a:pt x="769" y="581"/>
                </a:lnTo>
                <a:lnTo>
                  <a:pt x="769" y="581"/>
                </a:lnTo>
                <a:lnTo>
                  <a:pt x="771" y="581"/>
                </a:lnTo>
                <a:lnTo>
                  <a:pt x="771" y="583"/>
                </a:lnTo>
                <a:lnTo>
                  <a:pt x="771" y="585"/>
                </a:lnTo>
                <a:lnTo>
                  <a:pt x="771" y="587"/>
                </a:lnTo>
                <a:lnTo>
                  <a:pt x="771" y="589"/>
                </a:lnTo>
                <a:lnTo>
                  <a:pt x="769" y="590"/>
                </a:lnTo>
                <a:lnTo>
                  <a:pt x="769" y="592"/>
                </a:lnTo>
                <a:lnTo>
                  <a:pt x="767" y="594"/>
                </a:lnTo>
                <a:lnTo>
                  <a:pt x="767" y="596"/>
                </a:lnTo>
                <a:lnTo>
                  <a:pt x="769" y="598"/>
                </a:lnTo>
                <a:lnTo>
                  <a:pt x="769" y="600"/>
                </a:lnTo>
                <a:lnTo>
                  <a:pt x="769" y="602"/>
                </a:lnTo>
                <a:lnTo>
                  <a:pt x="769" y="604"/>
                </a:lnTo>
                <a:lnTo>
                  <a:pt x="769" y="605"/>
                </a:lnTo>
                <a:lnTo>
                  <a:pt x="769" y="607"/>
                </a:lnTo>
                <a:lnTo>
                  <a:pt x="769" y="609"/>
                </a:lnTo>
                <a:lnTo>
                  <a:pt x="771" y="611"/>
                </a:lnTo>
                <a:lnTo>
                  <a:pt x="773" y="613"/>
                </a:lnTo>
                <a:lnTo>
                  <a:pt x="773" y="615"/>
                </a:lnTo>
                <a:lnTo>
                  <a:pt x="775" y="617"/>
                </a:lnTo>
                <a:lnTo>
                  <a:pt x="773" y="619"/>
                </a:lnTo>
                <a:lnTo>
                  <a:pt x="775" y="619"/>
                </a:lnTo>
                <a:lnTo>
                  <a:pt x="776" y="620"/>
                </a:lnTo>
                <a:lnTo>
                  <a:pt x="775" y="622"/>
                </a:lnTo>
                <a:lnTo>
                  <a:pt x="775" y="624"/>
                </a:lnTo>
                <a:lnTo>
                  <a:pt x="775" y="624"/>
                </a:lnTo>
                <a:lnTo>
                  <a:pt x="775" y="626"/>
                </a:lnTo>
                <a:lnTo>
                  <a:pt x="776" y="628"/>
                </a:lnTo>
                <a:lnTo>
                  <a:pt x="776" y="630"/>
                </a:lnTo>
                <a:lnTo>
                  <a:pt x="776" y="632"/>
                </a:lnTo>
                <a:lnTo>
                  <a:pt x="778" y="632"/>
                </a:lnTo>
                <a:lnTo>
                  <a:pt x="778" y="634"/>
                </a:lnTo>
                <a:lnTo>
                  <a:pt x="778" y="635"/>
                </a:lnTo>
                <a:lnTo>
                  <a:pt x="776" y="637"/>
                </a:lnTo>
                <a:lnTo>
                  <a:pt x="776" y="639"/>
                </a:lnTo>
                <a:lnTo>
                  <a:pt x="776" y="641"/>
                </a:lnTo>
                <a:lnTo>
                  <a:pt x="778" y="643"/>
                </a:lnTo>
                <a:lnTo>
                  <a:pt x="778" y="645"/>
                </a:lnTo>
                <a:lnTo>
                  <a:pt x="778" y="647"/>
                </a:lnTo>
                <a:lnTo>
                  <a:pt x="778" y="649"/>
                </a:lnTo>
                <a:lnTo>
                  <a:pt x="778" y="650"/>
                </a:lnTo>
                <a:lnTo>
                  <a:pt x="776" y="650"/>
                </a:lnTo>
                <a:lnTo>
                  <a:pt x="776" y="652"/>
                </a:lnTo>
                <a:lnTo>
                  <a:pt x="776" y="654"/>
                </a:lnTo>
                <a:lnTo>
                  <a:pt x="776" y="656"/>
                </a:lnTo>
                <a:lnTo>
                  <a:pt x="776" y="658"/>
                </a:lnTo>
                <a:lnTo>
                  <a:pt x="775" y="660"/>
                </a:lnTo>
                <a:lnTo>
                  <a:pt x="775" y="662"/>
                </a:lnTo>
                <a:lnTo>
                  <a:pt x="773" y="662"/>
                </a:lnTo>
                <a:lnTo>
                  <a:pt x="773" y="664"/>
                </a:lnTo>
                <a:lnTo>
                  <a:pt x="771" y="664"/>
                </a:lnTo>
                <a:lnTo>
                  <a:pt x="771" y="665"/>
                </a:lnTo>
                <a:lnTo>
                  <a:pt x="771" y="667"/>
                </a:lnTo>
                <a:lnTo>
                  <a:pt x="771" y="669"/>
                </a:lnTo>
                <a:lnTo>
                  <a:pt x="769" y="669"/>
                </a:lnTo>
                <a:lnTo>
                  <a:pt x="767" y="669"/>
                </a:lnTo>
                <a:lnTo>
                  <a:pt x="767" y="671"/>
                </a:lnTo>
                <a:lnTo>
                  <a:pt x="765" y="671"/>
                </a:lnTo>
                <a:lnTo>
                  <a:pt x="763" y="673"/>
                </a:lnTo>
                <a:lnTo>
                  <a:pt x="761" y="673"/>
                </a:lnTo>
                <a:lnTo>
                  <a:pt x="760" y="675"/>
                </a:lnTo>
                <a:lnTo>
                  <a:pt x="758" y="675"/>
                </a:lnTo>
                <a:lnTo>
                  <a:pt x="756" y="675"/>
                </a:lnTo>
                <a:lnTo>
                  <a:pt x="756" y="673"/>
                </a:lnTo>
                <a:lnTo>
                  <a:pt x="754" y="673"/>
                </a:lnTo>
                <a:lnTo>
                  <a:pt x="752" y="673"/>
                </a:lnTo>
                <a:lnTo>
                  <a:pt x="750" y="673"/>
                </a:lnTo>
                <a:lnTo>
                  <a:pt x="748" y="673"/>
                </a:lnTo>
                <a:lnTo>
                  <a:pt x="748" y="675"/>
                </a:lnTo>
                <a:lnTo>
                  <a:pt x="746" y="677"/>
                </a:lnTo>
                <a:lnTo>
                  <a:pt x="746" y="679"/>
                </a:lnTo>
                <a:lnTo>
                  <a:pt x="745" y="679"/>
                </a:lnTo>
                <a:lnTo>
                  <a:pt x="745" y="680"/>
                </a:lnTo>
                <a:lnTo>
                  <a:pt x="743" y="680"/>
                </a:lnTo>
                <a:lnTo>
                  <a:pt x="743" y="682"/>
                </a:lnTo>
                <a:lnTo>
                  <a:pt x="741" y="682"/>
                </a:lnTo>
                <a:lnTo>
                  <a:pt x="741" y="684"/>
                </a:lnTo>
                <a:lnTo>
                  <a:pt x="743" y="686"/>
                </a:lnTo>
                <a:lnTo>
                  <a:pt x="745" y="686"/>
                </a:lnTo>
                <a:lnTo>
                  <a:pt x="743" y="688"/>
                </a:lnTo>
                <a:lnTo>
                  <a:pt x="743" y="690"/>
                </a:lnTo>
                <a:lnTo>
                  <a:pt x="745" y="690"/>
                </a:lnTo>
                <a:lnTo>
                  <a:pt x="745" y="692"/>
                </a:lnTo>
                <a:lnTo>
                  <a:pt x="745" y="694"/>
                </a:lnTo>
                <a:lnTo>
                  <a:pt x="745" y="695"/>
                </a:lnTo>
                <a:lnTo>
                  <a:pt x="745" y="697"/>
                </a:lnTo>
                <a:lnTo>
                  <a:pt x="746" y="697"/>
                </a:lnTo>
                <a:lnTo>
                  <a:pt x="748" y="699"/>
                </a:lnTo>
                <a:lnTo>
                  <a:pt x="746" y="701"/>
                </a:lnTo>
                <a:lnTo>
                  <a:pt x="746" y="703"/>
                </a:lnTo>
                <a:lnTo>
                  <a:pt x="746" y="705"/>
                </a:lnTo>
                <a:lnTo>
                  <a:pt x="745" y="705"/>
                </a:lnTo>
                <a:lnTo>
                  <a:pt x="745" y="707"/>
                </a:lnTo>
                <a:lnTo>
                  <a:pt x="745" y="709"/>
                </a:lnTo>
                <a:lnTo>
                  <a:pt x="746" y="710"/>
                </a:lnTo>
                <a:lnTo>
                  <a:pt x="746" y="712"/>
                </a:lnTo>
                <a:lnTo>
                  <a:pt x="746" y="714"/>
                </a:lnTo>
                <a:lnTo>
                  <a:pt x="745" y="714"/>
                </a:lnTo>
                <a:lnTo>
                  <a:pt x="743" y="714"/>
                </a:lnTo>
                <a:lnTo>
                  <a:pt x="741" y="714"/>
                </a:lnTo>
                <a:lnTo>
                  <a:pt x="739" y="714"/>
                </a:lnTo>
                <a:lnTo>
                  <a:pt x="739" y="714"/>
                </a:lnTo>
                <a:lnTo>
                  <a:pt x="737" y="716"/>
                </a:lnTo>
                <a:lnTo>
                  <a:pt x="735" y="718"/>
                </a:lnTo>
                <a:lnTo>
                  <a:pt x="735" y="720"/>
                </a:lnTo>
                <a:lnTo>
                  <a:pt x="733" y="722"/>
                </a:lnTo>
                <a:lnTo>
                  <a:pt x="733" y="724"/>
                </a:lnTo>
                <a:lnTo>
                  <a:pt x="731" y="725"/>
                </a:lnTo>
                <a:lnTo>
                  <a:pt x="731" y="727"/>
                </a:lnTo>
                <a:lnTo>
                  <a:pt x="730" y="727"/>
                </a:lnTo>
                <a:lnTo>
                  <a:pt x="730" y="729"/>
                </a:lnTo>
                <a:lnTo>
                  <a:pt x="728" y="729"/>
                </a:lnTo>
                <a:lnTo>
                  <a:pt x="728" y="731"/>
                </a:lnTo>
                <a:lnTo>
                  <a:pt x="728" y="733"/>
                </a:lnTo>
                <a:lnTo>
                  <a:pt x="726" y="735"/>
                </a:lnTo>
                <a:lnTo>
                  <a:pt x="726" y="737"/>
                </a:lnTo>
                <a:lnTo>
                  <a:pt x="724" y="737"/>
                </a:lnTo>
                <a:lnTo>
                  <a:pt x="722" y="739"/>
                </a:lnTo>
                <a:lnTo>
                  <a:pt x="720" y="740"/>
                </a:lnTo>
                <a:lnTo>
                  <a:pt x="720" y="742"/>
                </a:lnTo>
                <a:lnTo>
                  <a:pt x="718" y="744"/>
                </a:lnTo>
                <a:lnTo>
                  <a:pt x="718" y="746"/>
                </a:lnTo>
                <a:lnTo>
                  <a:pt x="718" y="748"/>
                </a:lnTo>
                <a:lnTo>
                  <a:pt x="718" y="750"/>
                </a:lnTo>
                <a:lnTo>
                  <a:pt x="716" y="752"/>
                </a:lnTo>
                <a:lnTo>
                  <a:pt x="715" y="752"/>
                </a:lnTo>
                <a:lnTo>
                  <a:pt x="713" y="754"/>
                </a:lnTo>
                <a:lnTo>
                  <a:pt x="711" y="754"/>
                </a:lnTo>
                <a:lnTo>
                  <a:pt x="709" y="755"/>
                </a:lnTo>
                <a:lnTo>
                  <a:pt x="707" y="757"/>
                </a:lnTo>
                <a:lnTo>
                  <a:pt x="705" y="757"/>
                </a:lnTo>
                <a:lnTo>
                  <a:pt x="703" y="757"/>
                </a:lnTo>
                <a:lnTo>
                  <a:pt x="701" y="757"/>
                </a:lnTo>
                <a:lnTo>
                  <a:pt x="700" y="755"/>
                </a:lnTo>
                <a:lnTo>
                  <a:pt x="698" y="755"/>
                </a:lnTo>
                <a:lnTo>
                  <a:pt x="698" y="757"/>
                </a:lnTo>
                <a:lnTo>
                  <a:pt x="696" y="757"/>
                </a:lnTo>
                <a:lnTo>
                  <a:pt x="696" y="759"/>
                </a:lnTo>
                <a:lnTo>
                  <a:pt x="694" y="759"/>
                </a:lnTo>
                <a:lnTo>
                  <a:pt x="692" y="759"/>
                </a:lnTo>
                <a:lnTo>
                  <a:pt x="690" y="761"/>
                </a:lnTo>
                <a:lnTo>
                  <a:pt x="688" y="761"/>
                </a:lnTo>
                <a:lnTo>
                  <a:pt x="686" y="761"/>
                </a:lnTo>
                <a:lnTo>
                  <a:pt x="685" y="763"/>
                </a:lnTo>
                <a:lnTo>
                  <a:pt x="683" y="763"/>
                </a:lnTo>
                <a:lnTo>
                  <a:pt x="681" y="763"/>
                </a:lnTo>
                <a:lnTo>
                  <a:pt x="681" y="765"/>
                </a:lnTo>
                <a:lnTo>
                  <a:pt x="681" y="767"/>
                </a:lnTo>
                <a:lnTo>
                  <a:pt x="683" y="767"/>
                </a:lnTo>
                <a:lnTo>
                  <a:pt x="683" y="769"/>
                </a:lnTo>
                <a:lnTo>
                  <a:pt x="685" y="770"/>
                </a:lnTo>
                <a:lnTo>
                  <a:pt x="686" y="772"/>
                </a:lnTo>
                <a:lnTo>
                  <a:pt x="686" y="774"/>
                </a:lnTo>
                <a:lnTo>
                  <a:pt x="688" y="774"/>
                </a:lnTo>
                <a:lnTo>
                  <a:pt x="688" y="776"/>
                </a:lnTo>
                <a:lnTo>
                  <a:pt x="690" y="778"/>
                </a:lnTo>
                <a:lnTo>
                  <a:pt x="690" y="780"/>
                </a:lnTo>
                <a:lnTo>
                  <a:pt x="692" y="782"/>
                </a:lnTo>
                <a:lnTo>
                  <a:pt x="692" y="784"/>
                </a:lnTo>
                <a:lnTo>
                  <a:pt x="694" y="785"/>
                </a:lnTo>
                <a:lnTo>
                  <a:pt x="694" y="787"/>
                </a:lnTo>
                <a:lnTo>
                  <a:pt x="694" y="789"/>
                </a:lnTo>
                <a:lnTo>
                  <a:pt x="692" y="789"/>
                </a:lnTo>
                <a:lnTo>
                  <a:pt x="692" y="791"/>
                </a:lnTo>
                <a:lnTo>
                  <a:pt x="690" y="793"/>
                </a:lnTo>
                <a:lnTo>
                  <a:pt x="690" y="795"/>
                </a:lnTo>
                <a:lnTo>
                  <a:pt x="688" y="795"/>
                </a:lnTo>
                <a:lnTo>
                  <a:pt x="688" y="797"/>
                </a:lnTo>
                <a:lnTo>
                  <a:pt x="688" y="799"/>
                </a:lnTo>
                <a:lnTo>
                  <a:pt x="686" y="799"/>
                </a:lnTo>
                <a:lnTo>
                  <a:pt x="686" y="800"/>
                </a:lnTo>
                <a:lnTo>
                  <a:pt x="686" y="802"/>
                </a:lnTo>
                <a:lnTo>
                  <a:pt x="685" y="802"/>
                </a:lnTo>
                <a:lnTo>
                  <a:pt x="685" y="804"/>
                </a:lnTo>
                <a:lnTo>
                  <a:pt x="685" y="804"/>
                </a:lnTo>
                <a:lnTo>
                  <a:pt x="685" y="806"/>
                </a:lnTo>
                <a:lnTo>
                  <a:pt x="685" y="808"/>
                </a:lnTo>
                <a:lnTo>
                  <a:pt x="685" y="810"/>
                </a:lnTo>
                <a:lnTo>
                  <a:pt x="683" y="810"/>
                </a:lnTo>
                <a:lnTo>
                  <a:pt x="683" y="812"/>
                </a:lnTo>
                <a:lnTo>
                  <a:pt x="683" y="814"/>
                </a:lnTo>
                <a:lnTo>
                  <a:pt x="683" y="815"/>
                </a:lnTo>
                <a:lnTo>
                  <a:pt x="681" y="815"/>
                </a:lnTo>
                <a:lnTo>
                  <a:pt x="681" y="817"/>
                </a:lnTo>
                <a:lnTo>
                  <a:pt x="681" y="819"/>
                </a:lnTo>
                <a:lnTo>
                  <a:pt x="681" y="821"/>
                </a:lnTo>
                <a:lnTo>
                  <a:pt x="681" y="821"/>
                </a:lnTo>
                <a:lnTo>
                  <a:pt x="681" y="823"/>
                </a:lnTo>
                <a:lnTo>
                  <a:pt x="679" y="825"/>
                </a:lnTo>
                <a:lnTo>
                  <a:pt x="679" y="827"/>
                </a:lnTo>
                <a:lnTo>
                  <a:pt x="677" y="829"/>
                </a:lnTo>
                <a:lnTo>
                  <a:pt x="675" y="830"/>
                </a:lnTo>
                <a:lnTo>
                  <a:pt x="675" y="832"/>
                </a:lnTo>
                <a:lnTo>
                  <a:pt x="675" y="834"/>
                </a:lnTo>
                <a:lnTo>
                  <a:pt x="673" y="836"/>
                </a:lnTo>
                <a:lnTo>
                  <a:pt x="673" y="838"/>
                </a:lnTo>
                <a:lnTo>
                  <a:pt x="673" y="840"/>
                </a:lnTo>
                <a:lnTo>
                  <a:pt x="673" y="842"/>
                </a:lnTo>
                <a:lnTo>
                  <a:pt x="671" y="844"/>
                </a:lnTo>
                <a:lnTo>
                  <a:pt x="673" y="846"/>
                </a:lnTo>
                <a:lnTo>
                  <a:pt x="673" y="847"/>
                </a:lnTo>
                <a:lnTo>
                  <a:pt x="673" y="849"/>
                </a:lnTo>
                <a:lnTo>
                  <a:pt x="673" y="849"/>
                </a:lnTo>
                <a:lnTo>
                  <a:pt x="673" y="851"/>
                </a:lnTo>
                <a:lnTo>
                  <a:pt x="671" y="853"/>
                </a:lnTo>
                <a:lnTo>
                  <a:pt x="671" y="855"/>
                </a:lnTo>
                <a:lnTo>
                  <a:pt x="670" y="857"/>
                </a:lnTo>
                <a:lnTo>
                  <a:pt x="670" y="859"/>
                </a:lnTo>
                <a:lnTo>
                  <a:pt x="670" y="861"/>
                </a:lnTo>
                <a:lnTo>
                  <a:pt x="670" y="862"/>
                </a:lnTo>
                <a:lnTo>
                  <a:pt x="670" y="864"/>
                </a:lnTo>
                <a:lnTo>
                  <a:pt x="670" y="866"/>
                </a:lnTo>
                <a:lnTo>
                  <a:pt x="670" y="868"/>
                </a:lnTo>
                <a:lnTo>
                  <a:pt x="670" y="870"/>
                </a:lnTo>
                <a:lnTo>
                  <a:pt x="670" y="872"/>
                </a:lnTo>
                <a:lnTo>
                  <a:pt x="671" y="874"/>
                </a:lnTo>
                <a:lnTo>
                  <a:pt x="671" y="876"/>
                </a:lnTo>
                <a:lnTo>
                  <a:pt x="671" y="877"/>
                </a:lnTo>
                <a:lnTo>
                  <a:pt x="671" y="879"/>
                </a:lnTo>
                <a:lnTo>
                  <a:pt x="673" y="881"/>
                </a:lnTo>
                <a:lnTo>
                  <a:pt x="673" y="883"/>
                </a:lnTo>
                <a:lnTo>
                  <a:pt x="673" y="885"/>
                </a:lnTo>
                <a:lnTo>
                  <a:pt x="673" y="887"/>
                </a:lnTo>
                <a:lnTo>
                  <a:pt x="673" y="889"/>
                </a:lnTo>
                <a:lnTo>
                  <a:pt x="675" y="889"/>
                </a:lnTo>
                <a:lnTo>
                  <a:pt x="675" y="891"/>
                </a:lnTo>
                <a:lnTo>
                  <a:pt x="675" y="892"/>
                </a:lnTo>
                <a:lnTo>
                  <a:pt x="675" y="892"/>
                </a:lnTo>
                <a:lnTo>
                  <a:pt x="675" y="894"/>
                </a:lnTo>
                <a:lnTo>
                  <a:pt x="677" y="896"/>
                </a:lnTo>
                <a:lnTo>
                  <a:pt x="677" y="898"/>
                </a:lnTo>
                <a:lnTo>
                  <a:pt x="677" y="900"/>
                </a:lnTo>
                <a:lnTo>
                  <a:pt x="677" y="902"/>
                </a:lnTo>
                <a:lnTo>
                  <a:pt x="677" y="904"/>
                </a:lnTo>
                <a:lnTo>
                  <a:pt x="679" y="906"/>
                </a:lnTo>
                <a:lnTo>
                  <a:pt x="679" y="907"/>
                </a:lnTo>
                <a:lnTo>
                  <a:pt x="679" y="909"/>
                </a:lnTo>
                <a:lnTo>
                  <a:pt x="679" y="911"/>
                </a:lnTo>
                <a:lnTo>
                  <a:pt x="679" y="913"/>
                </a:lnTo>
                <a:lnTo>
                  <a:pt x="681" y="915"/>
                </a:lnTo>
                <a:lnTo>
                  <a:pt x="681" y="917"/>
                </a:lnTo>
                <a:lnTo>
                  <a:pt x="681" y="919"/>
                </a:lnTo>
                <a:lnTo>
                  <a:pt x="681" y="921"/>
                </a:lnTo>
                <a:lnTo>
                  <a:pt x="681" y="922"/>
                </a:lnTo>
                <a:lnTo>
                  <a:pt x="681" y="924"/>
                </a:lnTo>
                <a:lnTo>
                  <a:pt x="681" y="924"/>
                </a:lnTo>
                <a:lnTo>
                  <a:pt x="681" y="926"/>
                </a:lnTo>
                <a:lnTo>
                  <a:pt x="681" y="928"/>
                </a:lnTo>
                <a:lnTo>
                  <a:pt x="681" y="930"/>
                </a:lnTo>
                <a:lnTo>
                  <a:pt x="683" y="932"/>
                </a:lnTo>
                <a:lnTo>
                  <a:pt x="683" y="934"/>
                </a:lnTo>
                <a:lnTo>
                  <a:pt x="685" y="936"/>
                </a:lnTo>
                <a:lnTo>
                  <a:pt x="685" y="937"/>
                </a:lnTo>
                <a:lnTo>
                  <a:pt x="685" y="937"/>
                </a:lnTo>
                <a:lnTo>
                  <a:pt x="685" y="939"/>
                </a:lnTo>
                <a:lnTo>
                  <a:pt x="685" y="941"/>
                </a:lnTo>
                <a:lnTo>
                  <a:pt x="685" y="943"/>
                </a:lnTo>
                <a:lnTo>
                  <a:pt x="685" y="945"/>
                </a:lnTo>
                <a:lnTo>
                  <a:pt x="685" y="947"/>
                </a:lnTo>
                <a:lnTo>
                  <a:pt x="683" y="947"/>
                </a:lnTo>
                <a:lnTo>
                  <a:pt x="681" y="947"/>
                </a:lnTo>
                <a:lnTo>
                  <a:pt x="681" y="949"/>
                </a:lnTo>
                <a:lnTo>
                  <a:pt x="681" y="949"/>
                </a:lnTo>
                <a:lnTo>
                  <a:pt x="679" y="949"/>
                </a:lnTo>
                <a:lnTo>
                  <a:pt x="677" y="949"/>
                </a:lnTo>
                <a:lnTo>
                  <a:pt x="675" y="949"/>
                </a:lnTo>
                <a:lnTo>
                  <a:pt x="675" y="951"/>
                </a:lnTo>
                <a:lnTo>
                  <a:pt x="673" y="951"/>
                </a:lnTo>
                <a:lnTo>
                  <a:pt x="673" y="951"/>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7" name="Freeform 123"/>
          <p:cNvSpPr>
            <a:spLocks/>
          </p:cNvSpPr>
          <p:nvPr/>
        </p:nvSpPr>
        <p:spPr bwMode="auto">
          <a:xfrm>
            <a:off x="3069041" y="1728788"/>
            <a:ext cx="1482725" cy="714375"/>
          </a:xfrm>
          <a:custGeom>
            <a:avLst/>
            <a:gdLst>
              <a:gd name="T0" fmla="*/ 711 w 934"/>
              <a:gd name="T1" fmla="*/ 66 h 450"/>
              <a:gd name="T2" fmla="*/ 743 w 934"/>
              <a:gd name="T3" fmla="*/ 97 h 450"/>
              <a:gd name="T4" fmla="*/ 765 w 934"/>
              <a:gd name="T5" fmla="*/ 129 h 450"/>
              <a:gd name="T6" fmla="*/ 807 w 934"/>
              <a:gd name="T7" fmla="*/ 116 h 450"/>
              <a:gd name="T8" fmla="*/ 846 w 934"/>
              <a:gd name="T9" fmla="*/ 139 h 450"/>
              <a:gd name="T10" fmla="*/ 870 w 934"/>
              <a:gd name="T11" fmla="*/ 163 h 450"/>
              <a:gd name="T12" fmla="*/ 880 w 934"/>
              <a:gd name="T13" fmla="*/ 202 h 450"/>
              <a:gd name="T14" fmla="*/ 910 w 934"/>
              <a:gd name="T15" fmla="*/ 234 h 450"/>
              <a:gd name="T16" fmla="*/ 928 w 934"/>
              <a:gd name="T17" fmla="*/ 276 h 450"/>
              <a:gd name="T18" fmla="*/ 923 w 934"/>
              <a:gd name="T19" fmla="*/ 315 h 450"/>
              <a:gd name="T20" fmla="*/ 882 w 934"/>
              <a:gd name="T21" fmla="*/ 306 h 450"/>
              <a:gd name="T22" fmla="*/ 838 w 934"/>
              <a:gd name="T23" fmla="*/ 296 h 450"/>
              <a:gd name="T24" fmla="*/ 795 w 934"/>
              <a:gd name="T25" fmla="*/ 272 h 450"/>
              <a:gd name="T26" fmla="*/ 750 w 934"/>
              <a:gd name="T27" fmla="*/ 264 h 450"/>
              <a:gd name="T28" fmla="*/ 720 w 934"/>
              <a:gd name="T29" fmla="*/ 253 h 450"/>
              <a:gd name="T30" fmla="*/ 681 w 934"/>
              <a:gd name="T31" fmla="*/ 253 h 450"/>
              <a:gd name="T32" fmla="*/ 638 w 934"/>
              <a:gd name="T33" fmla="*/ 253 h 450"/>
              <a:gd name="T34" fmla="*/ 598 w 934"/>
              <a:gd name="T35" fmla="*/ 257 h 450"/>
              <a:gd name="T36" fmla="*/ 551 w 934"/>
              <a:gd name="T37" fmla="*/ 272 h 450"/>
              <a:gd name="T38" fmla="*/ 506 w 934"/>
              <a:gd name="T39" fmla="*/ 276 h 450"/>
              <a:gd name="T40" fmla="*/ 469 w 934"/>
              <a:gd name="T41" fmla="*/ 261 h 450"/>
              <a:gd name="T42" fmla="*/ 424 w 934"/>
              <a:gd name="T43" fmla="*/ 266 h 450"/>
              <a:gd name="T44" fmla="*/ 379 w 934"/>
              <a:gd name="T45" fmla="*/ 279 h 450"/>
              <a:gd name="T46" fmla="*/ 373 w 934"/>
              <a:gd name="T47" fmla="*/ 323 h 450"/>
              <a:gd name="T48" fmla="*/ 366 w 934"/>
              <a:gd name="T49" fmla="*/ 353 h 450"/>
              <a:gd name="T50" fmla="*/ 381 w 934"/>
              <a:gd name="T51" fmla="*/ 381 h 450"/>
              <a:gd name="T52" fmla="*/ 334 w 934"/>
              <a:gd name="T53" fmla="*/ 392 h 450"/>
              <a:gd name="T54" fmla="*/ 317 w 934"/>
              <a:gd name="T55" fmla="*/ 354 h 450"/>
              <a:gd name="T56" fmla="*/ 281 w 934"/>
              <a:gd name="T57" fmla="*/ 388 h 450"/>
              <a:gd name="T58" fmla="*/ 272 w 934"/>
              <a:gd name="T59" fmla="*/ 424 h 450"/>
              <a:gd name="T60" fmla="*/ 229 w 934"/>
              <a:gd name="T61" fmla="*/ 414 h 450"/>
              <a:gd name="T62" fmla="*/ 186 w 934"/>
              <a:gd name="T63" fmla="*/ 405 h 450"/>
              <a:gd name="T64" fmla="*/ 144 w 934"/>
              <a:gd name="T65" fmla="*/ 428 h 450"/>
              <a:gd name="T66" fmla="*/ 113 w 934"/>
              <a:gd name="T67" fmla="*/ 446 h 450"/>
              <a:gd name="T68" fmla="*/ 113 w 934"/>
              <a:gd name="T69" fmla="*/ 401 h 450"/>
              <a:gd name="T70" fmla="*/ 109 w 934"/>
              <a:gd name="T71" fmla="*/ 353 h 450"/>
              <a:gd name="T72" fmla="*/ 8 w 934"/>
              <a:gd name="T73" fmla="*/ 309 h 450"/>
              <a:gd name="T74" fmla="*/ 19 w 934"/>
              <a:gd name="T75" fmla="*/ 289 h 450"/>
              <a:gd name="T76" fmla="*/ 60 w 934"/>
              <a:gd name="T77" fmla="*/ 257 h 450"/>
              <a:gd name="T78" fmla="*/ 90 w 934"/>
              <a:gd name="T79" fmla="*/ 225 h 450"/>
              <a:gd name="T80" fmla="*/ 131 w 934"/>
              <a:gd name="T81" fmla="*/ 210 h 450"/>
              <a:gd name="T82" fmla="*/ 173 w 934"/>
              <a:gd name="T83" fmla="*/ 201 h 450"/>
              <a:gd name="T84" fmla="*/ 212 w 934"/>
              <a:gd name="T85" fmla="*/ 199 h 450"/>
              <a:gd name="T86" fmla="*/ 242 w 934"/>
              <a:gd name="T87" fmla="*/ 199 h 450"/>
              <a:gd name="T88" fmla="*/ 263 w 934"/>
              <a:gd name="T89" fmla="*/ 171 h 450"/>
              <a:gd name="T90" fmla="*/ 249 w 934"/>
              <a:gd name="T91" fmla="*/ 146 h 450"/>
              <a:gd name="T92" fmla="*/ 244 w 934"/>
              <a:gd name="T93" fmla="*/ 103 h 450"/>
              <a:gd name="T94" fmla="*/ 242 w 934"/>
              <a:gd name="T95" fmla="*/ 56 h 450"/>
              <a:gd name="T96" fmla="*/ 268 w 934"/>
              <a:gd name="T97" fmla="*/ 19 h 450"/>
              <a:gd name="T98" fmla="*/ 311 w 934"/>
              <a:gd name="T99" fmla="*/ 2 h 450"/>
              <a:gd name="T100" fmla="*/ 315 w 934"/>
              <a:gd name="T101" fmla="*/ 47 h 450"/>
              <a:gd name="T102" fmla="*/ 341 w 934"/>
              <a:gd name="T103" fmla="*/ 81 h 450"/>
              <a:gd name="T104" fmla="*/ 368 w 934"/>
              <a:gd name="T105" fmla="*/ 81 h 450"/>
              <a:gd name="T106" fmla="*/ 364 w 934"/>
              <a:gd name="T107" fmla="*/ 43 h 450"/>
              <a:gd name="T108" fmla="*/ 407 w 934"/>
              <a:gd name="T109" fmla="*/ 26 h 450"/>
              <a:gd name="T110" fmla="*/ 454 w 934"/>
              <a:gd name="T111" fmla="*/ 39 h 450"/>
              <a:gd name="T112" fmla="*/ 484 w 934"/>
              <a:gd name="T113" fmla="*/ 64 h 450"/>
              <a:gd name="T114" fmla="*/ 527 w 934"/>
              <a:gd name="T115" fmla="*/ 86 h 450"/>
              <a:gd name="T116" fmla="*/ 553 w 934"/>
              <a:gd name="T117" fmla="*/ 58 h 450"/>
              <a:gd name="T118" fmla="*/ 593 w 934"/>
              <a:gd name="T119" fmla="*/ 47 h 450"/>
              <a:gd name="T120" fmla="*/ 634 w 934"/>
              <a:gd name="T121" fmla="*/ 37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4" h="450">
                <a:moveTo>
                  <a:pt x="675" y="32"/>
                </a:moveTo>
                <a:lnTo>
                  <a:pt x="677" y="32"/>
                </a:lnTo>
                <a:lnTo>
                  <a:pt x="679" y="32"/>
                </a:lnTo>
                <a:lnTo>
                  <a:pt x="681" y="32"/>
                </a:lnTo>
                <a:lnTo>
                  <a:pt x="681" y="34"/>
                </a:lnTo>
                <a:lnTo>
                  <a:pt x="683" y="36"/>
                </a:lnTo>
                <a:lnTo>
                  <a:pt x="685" y="36"/>
                </a:lnTo>
                <a:lnTo>
                  <a:pt x="686" y="37"/>
                </a:lnTo>
                <a:lnTo>
                  <a:pt x="688" y="39"/>
                </a:lnTo>
                <a:lnTo>
                  <a:pt x="690" y="39"/>
                </a:lnTo>
                <a:lnTo>
                  <a:pt x="692" y="41"/>
                </a:lnTo>
                <a:lnTo>
                  <a:pt x="694" y="43"/>
                </a:lnTo>
                <a:lnTo>
                  <a:pt x="694" y="45"/>
                </a:lnTo>
                <a:lnTo>
                  <a:pt x="696" y="47"/>
                </a:lnTo>
                <a:lnTo>
                  <a:pt x="696" y="47"/>
                </a:lnTo>
                <a:lnTo>
                  <a:pt x="696" y="49"/>
                </a:lnTo>
                <a:lnTo>
                  <a:pt x="698" y="51"/>
                </a:lnTo>
                <a:lnTo>
                  <a:pt x="700" y="52"/>
                </a:lnTo>
                <a:lnTo>
                  <a:pt x="700" y="54"/>
                </a:lnTo>
                <a:lnTo>
                  <a:pt x="701" y="56"/>
                </a:lnTo>
                <a:lnTo>
                  <a:pt x="701" y="58"/>
                </a:lnTo>
                <a:lnTo>
                  <a:pt x="703" y="60"/>
                </a:lnTo>
                <a:lnTo>
                  <a:pt x="703" y="62"/>
                </a:lnTo>
                <a:lnTo>
                  <a:pt x="705" y="62"/>
                </a:lnTo>
                <a:lnTo>
                  <a:pt x="705" y="64"/>
                </a:lnTo>
                <a:lnTo>
                  <a:pt x="707" y="64"/>
                </a:lnTo>
                <a:lnTo>
                  <a:pt x="709" y="66"/>
                </a:lnTo>
                <a:lnTo>
                  <a:pt x="711" y="66"/>
                </a:lnTo>
                <a:lnTo>
                  <a:pt x="711" y="67"/>
                </a:lnTo>
                <a:lnTo>
                  <a:pt x="713" y="67"/>
                </a:lnTo>
                <a:lnTo>
                  <a:pt x="715" y="69"/>
                </a:lnTo>
                <a:lnTo>
                  <a:pt x="716" y="69"/>
                </a:lnTo>
                <a:lnTo>
                  <a:pt x="716" y="71"/>
                </a:lnTo>
                <a:lnTo>
                  <a:pt x="718" y="71"/>
                </a:lnTo>
                <a:lnTo>
                  <a:pt x="718" y="73"/>
                </a:lnTo>
                <a:lnTo>
                  <a:pt x="720" y="75"/>
                </a:lnTo>
                <a:lnTo>
                  <a:pt x="722" y="77"/>
                </a:lnTo>
                <a:lnTo>
                  <a:pt x="724" y="79"/>
                </a:lnTo>
                <a:lnTo>
                  <a:pt x="726" y="81"/>
                </a:lnTo>
                <a:lnTo>
                  <a:pt x="726" y="82"/>
                </a:lnTo>
                <a:lnTo>
                  <a:pt x="726" y="84"/>
                </a:lnTo>
                <a:lnTo>
                  <a:pt x="726" y="86"/>
                </a:lnTo>
                <a:lnTo>
                  <a:pt x="726" y="88"/>
                </a:lnTo>
                <a:lnTo>
                  <a:pt x="726" y="90"/>
                </a:lnTo>
                <a:lnTo>
                  <a:pt x="728" y="92"/>
                </a:lnTo>
                <a:lnTo>
                  <a:pt x="728" y="92"/>
                </a:lnTo>
                <a:lnTo>
                  <a:pt x="730" y="92"/>
                </a:lnTo>
                <a:lnTo>
                  <a:pt x="731" y="92"/>
                </a:lnTo>
                <a:lnTo>
                  <a:pt x="731" y="94"/>
                </a:lnTo>
                <a:lnTo>
                  <a:pt x="733" y="94"/>
                </a:lnTo>
                <a:lnTo>
                  <a:pt x="733" y="96"/>
                </a:lnTo>
                <a:lnTo>
                  <a:pt x="735" y="96"/>
                </a:lnTo>
                <a:lnTo>
                  <a:pt x="737" y="96"/>
                </a:lnTo>
                <a:lnTo>
                  <a:pt x="739" y="97"/>
                </a:lnTo>
                <a:lnTo>
                  <a:pt x="741" y="97"/>
                </a:lnTo>
                <a:lnTo>
                  <a:pt x="743" y="97"/>
                </a:lnTo>
                <a:lnTo>
                  <a:pt x="743" y="99"/>
                </a:lnTo>
                <a:lnTo>
                  <a:pt x="743" y="101"/>
                </a:lnTo>
                <a:lnTo>
                  <a:pt x="743" y="103"/>
                </a:lnTo>
                <a:lnTo>
                  <a:pt x="743" y="105"/>
                </a:lnTo>
                <a:lnTo>
                  <a:pt x="745" y="107"/>
                </a:lnTo>
                <a:lnTo>
                  <a:pt x="745" y="109"/>
                </a:lnTo>
                <a:lnTo>
                  <a:pt x="745" y="111"/>
                </a:lnTo>
                <a:lnTo>
                  <a:pt x="745" y="112"/>
                </a:lnTo>
                <a:lnTo>
                  <a:pt x="745" y="114"/>
                </a:lnTo>
                <a:lnTo>
                  <a:pt x="745" y="116"/>
                </a:lnTo>
                <a:lnTo>
                  <a:pt x="745" y="118"/>
                </a:lnTo>
                <a:lnTo>
                  <a:pt x="745" y="120"/>
                </a:lnTo>
                <a:lnTo>
                  <a:pt x="747" y="122"/>
                </a:lnTo>
                <a:lnTo>
                  <a:pt x="747" y="124"/>
                </a:lnTo>
                <a:lnTo>
                  <a:pt x="748" y="124"/>
                </a:lnTo>
                <a:lnTo>
                  <a:pt x="748" y="126"/>
                </a:lnTo>
                <a:lnTo>
                  <a:pt x="750" y="126"/>
                </a:lnTo>
                <a:lnTo>
                  <a:pt x="752" y="127"/>
                </a:lnTo>
                <a:lnTo>
                  <a:pt x="754" y="127"/>
                </a:lnTo>
                <a:lnTo>
                  <a:pt x="754" y="129"/>
                </a:lnTo>
                <a:lnTo>
                  <a:pt x="756" y="129"/>
                </a:lnTo>
                <a:lnTo>
                  <a:pt x="758" y="131"/>
                </a:lnTo>
                <a:lnTo>
                  <a:pt x="760" y="131"/>
                </a:lnTo>
                <a:lnTo>
                  <a:pt x="760" y="133"/>
                </a:lnTo>
                <a:lnTo>
                  <a:pt x="762" y="133"/>
                </a:lnTo>
                <a:lnTo>
                  <a:pt x="763" y="133"/>
                </a:lnTo>
                <a:lnTo>
                  <a:pt x="763" y="131"/>
                </a:lnTo>
                <a:lnTo>
                  <a:pt x="765" y="129"/>
                </a:lnTo>
                <a:lnTo>
                  <a:pt x="767" y="129"/>
                </a:lnTo>
                <a:lnTo>
                  <a:pt x="769" y="127"/>
                </a:lnTo>
                <a:lnTo>
                  <a:pt x="769" y="126"/>
                </a:lnTo>
                <a:lnTo>
                  <a:pt x="771" y="124"/>
                </a:lnTo>
                <a:lnTo>
                  <a:pt x="771" y="122"/>
                </a:lnTo>
                <a:lnTo>
                  <a:pt x="773" y="122"/>
                </a:lnTo>
                <a:lnTo>
                  <a:pt x="773" y="120"/>
                </a:lnTo>
                <a:lnTo>
                  <a:pt x="775" y="120"/>
                </a:lnTo>
                <a:lnTo>
                  <a:pt x="777" y="120"/>
                </a:lnTo>
                <a:lnTo>
                  <a:pt x="777" y="118"/>
                </a:lnTo>
                <a:lnTo>
                  <a:pt x="778" y="118"/>
                </a:lnTo>
                <a:lnTo>
                  <a:pt x="778" y="116"/>
                </a:lnTo>
                <a:lnTo>
                  <a:pt x="780" y="114"/>
                </a:lnTo>
                <a:lnTo>
                  <a:pt x="782" y="114"/>
                </a:lnTo>
                <a:lnTo>
                  <a:pt x="784" y="114"/>
                </a:lnTo>
                <a:lnTo>
                  <a:pt x="786" y="114"/>
                </a:lnTo>
                <a:lnTo>
                  <a:pt x="788" y="116"/>
                </a:lnTo>
                <a:lnTo>
                  <a:pt x="790" y="116"/>
                </a:lnTo>
                <a:lnTo>
                  <a:pt x="790" y="116"/>
                </a:lnTo>
                <a:lnTo>
                  <a:pt x="792" y="116"/>
                </a:lnTo>
                <a:lnTo>
                  <a:pt x="793" y="116"/>
                </a:lnTo>
                <a:lnTo>
                  <a:pt x="795" y="116"/>
                </a:lnTo>
                <a:lnTo>
                  <a:pt x="797" y="116"/>
                </a:lnTo>
                <a:lnTo>
                  <a:pt x="799" y="116"/>
                </a:lnTo>
                <a:lnTo>
                  <a:pt x="801" y="116"/>
                </a:lnTo>
                <a:lnTo>
                  <a:pt x="803" y="116"/>
                </a:lnTo>
                <a:lnTo>
                  <a:pt x="805" y="116"/>
                </a:lnTo>
                <a:lnTo>
                  <a:pt x="807" y="116"/>
                </a:lnTo>
                <a:lnTo>
                  <a:pt x="808" y="116"/>
                </a:lnTo>
                <a:lnTo>
                  <a:pt x="810" y="116"/>
                </a:lnTo>
                <a:lnTo>
                  <a:pt x="812" y="116"/>
                </a:lnTo>
                <a:lnTo>
                  <a:pt x="814" y="116"/>
                </a:lnTo>
                <a:lnTo>
                  <a:pt x="816" y="116"/>
                </a:lnTo>
                <a:lnTo>
                  <a:pt x="818" y="116"/>
                </a:lnTo>
                <a:lnTo>
                  <a:pt x="820" y="118"/>
                </a:lnTo>
                <a:lnTo>
                  <a:pt x="822" y="118"/>
                </a:lnTo>
                <a:lnTo>
                  <a:pt x="822" y="120"/>
                </a:lnTo>
                <a:lnTo>
                  <a:pt x="823" y="120"/>
                </a:lnTo>
                <a:lnTo>
                  <a:pt x="825" y="122"/>
                </a:lnTo>
                <a:lnTo>
                  <a:pt x="827" y="122"/>
                </a:lnTo>
                <a:lnTo>
                  <a:pt x="829" y="122"/>
                </a:lnTo>
                <a:lnTo>
                  <a:pt x="829" y="124"/>
                </a:lnTo>
                <a:lnTo>
                  <a:pt x="831" y="124"/>
                </a:lnTo>
                <a:lnTo>
                  <a:pt x="833" y="124"/>
                </a:lnTo>
                <a:lnTo>
                  <a:pt x="835" y="124"/>
                </a:lnTo>
                <a:lnTo>
                  <a:pt x="835" y="126"/>
                </a:lnTo>
                <a:lnTo>
                  <a:pt x="835" y="127"/>
                </a:lnTo>
                <a:lnTo>
                  <a:pt x="837" y="129"/>
                </a:lnTo>
                <a:lnTo>
                  <a:pt x="838" y="129"/>
                </a:lnTo>
                <a:lnTo>
                  <a:pt x="838" y="131"/>
                </a:lnTo>
                <a:lnTo>
                  <a:pt x="838" y="133"/>
                </a:lnTo>
                <a:lnTo>
                  <a:pt x="838" y="135"/>
                </a:lnTo>
                <a:lnTo>
                  <a:pt x="838" y="137"/>
                </a:lnTo>
                <a:lnTo>
                  <a:pt x="842" y="137"/>
                </a:lnTo>
                <a:lnTo>
                  <a:pt x="844" y="137"/>
                </a:lnTo>
                <a:lnTo>
                  <a:pt x="846" y="139"/>
                </a:lnTo>
                <a:lnTo>
                  <a:pt x="848" y="141"/>
                </a:lnTo>
                <a:lnTo>
                  <a:pt x="848" y="142"/>
                </a:lnTo>
                <a:lnTo>
                  <a:pt x="848" y="144"/>
                </a:lnTo>
                <a:lnTo>
                  <a:pt x="846" y="144"/>
                </a:lnTo>
                <a:lnTo>
                  <a:pt x="846" y="146"/>
                </a:lnTo>
                <a:lnTo>
                  <a:pt x="846" y="148"/>
                </a:lnTo>
                <a:lnTo>
                  <a:pt x="848" y="148"/>
                </a:lnTo>
                <a:lnTo>
                  <a:pt x="850" y="148"/>
                </a:lnTo>
                <a:lnTo>
                  <a:pt x="852" y="148"/>
                </a:lnTo>
                <a:lnTo>
                  <a:pt x="852" y="146"/>
                </a:lnTo>
                <a:lnTo>
                  <a:pt x="853" y="146"/>
                </a:lnTo>
                <a:lnTo>
                  <a:pt x="855" y="146"/>
                </a:lnTo>
                <a:lnTo>
                  <a:pt x="857" y="146"/>
                </a:lnTo>
                <a:lnTo>
                  <a:pt x="859" y="146"/>
                </a:lnTo>
                <a:lnTo>
                  <a:pt x="861" y="146"/>
                </a:lnTo>
                <a:lnTo>
                  <a:pt x="863" y="146"/>
                </a:lnTo>
                <a:lnTo>
                  <a:pt x="865" y="146"/>
                </a:lnTo>
                <a:lnTo>
                  <a:pt x="867" y="148"/>
                </a:lnTo>
                <a:lnTo>
                  <a:pt x="868" y="148"/>
                </a:lnTo>
                <a:lnTo>
                  <a:pt x="870" y="148"/>
                </a:lnTo>
                <a:lnTo>
                  <a:pt x="870" y="150"/>
                </a:lnTo>
                <a:lnTo>
                  <a:pt x="868" y="152"/>
                </a:lnTo>
                <a:lnTo>
                  <a:pt x="868" y="154"/>
                </a:lnTo>
                <a:lnTo>
                  <a:pt x="868" y="156"/>
                </a:lnTo>
                <a:lnTo>
                  <a:pt x="868" y="157"/>
                </a:lnTo>
                <a:lnTo>
                  <a:pt x="868" y="159"/>
                </a:lnTo>
                <a:lnTo>
                  <a:pt x="868" y="161"/>
                </a:lnTo>
                <a:lnTo>
                  <a:pt x="870" y="163"/>
                </a:lnTo>
                <a:lnTo>
                  <a:pt x="872" y="163"/>
                </a:lnTo>
                <a:lnTo>
                  <a:pt x="874" y="163"/>
                </a:lnTo>
                <a:lnTo>
                  <a:pt x="874" y="165"/>
                </a:lnTo>
                <a:lnTo>
                  <a:pt x="874" y="167"/>
                </a:lnTo>
                <a:lnTo>
                  <a:pt x="876" y="169"/>
                </a:lnTo>
                <a:lnTo>
                  <a:pt x="874" y="169"/>
                </a:lnTo>
                <a:lnTo>
                  <a:pt x="874" y="171"/>
                </a:lnTo>
                <a:lnTo>
                  <a:pt x="874" y="172"/>
                </a:lnTo>
                <a:lnTo>
                  <a:pt x="874" y="174"/>
                </a:lnTo>
                <a:lnTo>
                  <a:pt x="874" y="176"/>
                </a:lnTo>
                <a:lnTo>
                  <a:pt x="874" y="178"/>
                </a:lnTo>
                <a:lnTo>
                  <a:pt x="874" y="180"/>
                </a:lnTo>
                <a:lnTo>
                  <a:pt x="876" y="182"/>
                </a:lnTo>
                <a:lnTo>
                  <a:pt x="876" y="182"/>
                </a:lnTo>
                <a:lnTo>
                  <a:pt x="878" y="184"/>
                </a:lnTo>
                <a:lnTo>
                  <a:pt x="878" y="186"/>
                </a:lnTo>
                <a:lnTo>
                  <a:pt x="880" y="186"/>
                </a:lnTo>
                <a:lnTo>
                  <a:pt x="880" y="187"/>
                </a:lnTo>
                <a:lnTo>
                  <a:pt x="880" y="189"/>
                </a:lnTo>
                <a:lnTo>
                  <a:pt x="880" y="191"/>
                </a:lnTo>
                <a:lnTo>
                  <a:pt x="878" y="193"/>
                </a:lnTo>
                <a:lnTo>
                  <a:pt x="876" y="193"/>
                </a:lnTo>
                <a:lnTo>
                  <a:pt x="876" y="195"/>
                </a:lnTo>
                <a:lnTo>
                  <a:pt x="876" y="197"/>
                </a:lnTo>
                <a:lnTo>
                  <a:pt x="876" y="199"/>
                </a:lnTo>
                <a:lnTo>
                  <a:pt x="878" y="199"/>
                </a:lnTo>
                <a:lnTo>
                  <a:pt x="878" y="201"/>
                </a:lnTo>
                <a:lnTo>
                  <a:pt x="880" y="202"/>
                </a:lnTo>
                <a:lnTo>
                  <a:pt x="880" y="204"/>
                </a:lnTo>
                <a:lnTo>
                  <a:pt x="882" y="204"/>
                </a:lnTo>
                <a:lnTo>
                  <a:pt x="882" y="206"/>
                </a:lnTo>
                <a:lnTo>
                  <a:pt x="882" y="208"/>
                </a:lnTo>
                <a:lnTo>
                  <a:pt x="882" y="210"/>
                </a:lnTo>
                <a:lnTo>
                  <a:pt x="883" y="210"/>
                </a:lnTo>
                <a:lnTo>
                  <a:pt x="883" y="212"/>
                </a:lnTo>
                <a:lnTo>
                  <a:pt x="885" y="214"/>
                </a:lnTo>
                <a:lnTo>
                  <a:pt x="885" y="216"/>
                </a:lnTo>
                <a:lnTo>
                  <a:pt x="887" y="217"/>
                </a:lnTo>
                <a:lnTo>
                  <a:pt x="889" y="217"/>
                </a:lnTo>
                <a:lnTo>
                  <a:pt x="891" y="219"/>
                </a:lnTo>
                <a:lnTo>
                  <a:pt x="891" y="221"/>
                </a:lnTo>
                <a:lnTo>
                  <a:pt x="893" y="221"/>
                </a:lnTo>
                <a:lnTo>
                  <a:pt x="893" y="223"/>
                </a:lnTo>
                <a:lnTo>
                  <a:pt x="895" y="223"/>
                </a:lnTo>
                <a:lnTo>
                  <a:pt x="895" y="225"/>
                </a:lnTo>
                <a:lnTo>
                  <a:pt x="895" y="227"/>
                </a:lnTo>
                <a:lnTo>
                  <a:pt x="897" y="227"/>
                </a:lnTo>
                <a:lnTo>
                  <a:pt x="898" y="227"/>
                </a:lnTo>
                <a:lnTo>
                  <a:pt x="900" y="229"/>
                </a:lnTo>
                <a:lnTo>
                  <a:pt x="902" y="229"/>
                </a:lnTo>
                <a:lnTo>
                  <a:pt x="904" y="229"/>
                </a:lnTo>
                <a:lnTo>
                  <a:pt x="904" y="231"/>
                </a:lnTo>
                <a:lnTo>
                  <a:pt x="906" y="231"/>
                </a:lnTo>
                <a:lnTo>
                  <a:pt x="906" y="232"/>
                </a:lnTo>
                <a:lnTo>
                  <a:pt x="908" y="232"/>
                </a:lnTo>
                <a:lnTo>
                  <a:pt x="910" y="234"/>
                </a:lnTo>
                <a:lnTo>
                  <a:pt x="910" y="236"/>
                </a:lnTo>
                <a:lnTo>
                  <a:pt x="910" y="238"/>
                </a:lnTo>
                <a:lnTo>
                  <a:pt x="912" y="238"/>
                </a:lnTo>
                <a:lnTo>
                  <a:pt x="912" y="240"/>
                </a:lnTo>
                <a:lnTo>
                  <a:pt x="912" y="242"/>
                </a:lnTo>
                <a:lnTo>
                  <a:pt x="913" y="244"/>
                </a:lnTo>
                <a:lnTo>
                  <a:pt x="915" y="246"/>
                </a:lnTo>
                <a:lnTo>
                  <a:pt x="917" y="247"/>
                </a:lnTo>
                <a:lnTo>
                  <a:pt x="919" y="249"/>
                </a:lnTo>
                <a:lnTo>
                  <a:pt x="919" y="251"/>
                </a:lnTo>
                <a:lnTo>
                  <a:pt x="921" y="253"/>
                </a:lnTo>
                <a:lnTo>
                  <a:pt x="921" y="255"/>
                </a:lnTo>
                <a:lnTo>
                  <a:pt x="923" y="257"/>
                </a:lnTo>
                <a:lnTo>
                  <a:pt x="923" y="259"/>
                </a:lnTo>
                <a:lnTo>
                  <a:pt x="923" y="261"/>
                </a:lnTo>
                <a:lnTo>
                  <a:pt x="921" y="263"/>
                </a:lnTo>
                <a:lnTo>
                  <a:pt x="921" y="264"/>
                </a:lnTo>
                <a:lnTo>
                  <a:pt x="921" y="266"/>
                </a:lnTo>
                <a:lnTo>
                  <a:pt x="921" y="268"/>
                </a:lnTo>
                <a:lnTo>
                  <a:pt x="923" y="268"/>
                </a:lnTo>
                <a:lnTo>
                  <a:pt x="923" y="270"/>
                </a:lnTo>
                <a:lnTo>
                  <a:pt x="925" y="270"/>
                </a:lnTo>
                <a:lnTo>
                  <a:pt x="927" y="270"/>
                </a:lnTo>
                <a:lnTo>
                  <a:pt x="927" y="270"/>
                </a:lnTo>
                <a:lnTo>
                  <a:pt x="927" y="272"/>
                </a:lnTo>
                <a:lnTo>
                  <a:pt x="927" y="274"/>
                </a:lnTo>
                <a:lnTo>
                  <a:pt x="927" y="276"/>
                </a:lnTo>
                <a:lnTo>
                  <a:pt x="928" y="276"/>
                </a:lnTo>
                <a:lnTo>
                  <a:pt x="928" y="278"/>
                </a:lnTo>
                <a:lnTo>
                  <a:pt x="928" y="279"/>
                </a:lnTo>
                <a:lnTo>
                  <a:pt x="928" y="281"/>
                </a:lnTo>
                <a:lnTo>
                  <a:pt x="928" y="283"/>
                </a:lnTo>
                <a:lnTo>
                  <a:pt x="928" y="285"/>
                </a:lnTo>
                <a:lnTo>
                  <a:pt x="928" y="287"/>
                </a:lnTo>
                <a:lnTo>
                  <a:pt x="928" y="289"/>
                </a:lnTo>
                <a:lnTo>
                  <a:pt x="928" y="291"/>
                </a:lnTo>
                <a:lnTo>
                  <a:pt x="928" y="293"/>
                </a:lnTo>
                <a:lnTo>
                  <a:pt x="930" y="294"/>
                </a:lnTo>
                <a:lnTo>
                  <a:pt x="932" y="294"/>
                </a:lnTo>
                <a:lnTo>
                  <a:pt x="932" y="294"/>
                </a:lnTo>
                <a:lnTo>
                  <a:pt x="934" y="296"/>
                </a:lnTo>
                <a:lnTo>
                  <a:pt x="934" y="298"/>
                </a:lnTo>
                <a:lnTo>
                  <a:pt x="934" y="300"/>
                </a:lnTo>
                <a:lnTo>
                  <a:pt x="934" y="302"/>
                </a:lnTo>
                <a:lnTo>
                  <a:pt x="932" y="304"/>
                </a:lnTo>
                <a:lnTo>
                  <a:pt x="932" y="306"/>
                </a:lnTo>
                <a:lnTo>
                  <a:pt x="932" y="308"/>
                </a:lnTo>
                <a:lnTo>
                  <a:pt x="932" y="309"/>
                </a:lnTo>
                <a:lnTo>
                  <a:pt x="932" y="311"/>
                </a:lnTo>
                <a:lnTo>
                  <a:pt x="932" y="313"/>
                </a:lnTo>
                <a:lnTo>
                  <a:pt x="930" y="313"/>
                </a:lnTo>
                <a:lnTo>
                  <a:pt x="930" y="315"/>
                </a:lnTo>
                <a:lnTo>
                  <a:pt x="928" y="315"/>
                </a:lnTo>
                <a:lnTo>
                  <a:pt x="927" y="315"/>
                </a:lnTo>
                <a:lnTo>
                  <a:pt x="925" y="315"/>
                </a:lnTo>
                <a:lnTo>
                  <a:pt x="923" y="315"/>
                </a:lnTo>
                <a:lnTo>
                  <a:pt x="921" y="315"/>
                </a:lnTo>
                <a:lnTo>
                  <a:pt x="919" y="315"/>
                </a:lnTo>
                <a:lnTo>
                  <a:pt x="917" y="315"/>
                </a:lnTo>
                <a:lnTo>
                  <a:pt x="917" y="315"/>
                </a:lnTo>
                <a:lnTo>
                  <a:pt x="915" y="315"/>
                </a:lnTo>
                <a:lnTo>
                  <a:pt x="913" y="315"/>
                </a:lnTo>
                <a:lnTo>
                  <a:pt x="913" y="313"/>
                </a:lnTo>
                <a:lnTo>
                  <a:pt x="912" y="313"/>
                </a:lnTo>
                <a:lnTo>
                  <a:pt x="908" y="311"/>
                </a:lnTo>
                <a:lnTo>
                  <a:pt x="906" y="309"/>
                </a:lnTo>
                <a:lnTo>
                  <a:pt x="904" y="309"/>
                </a:lnTo>
                <a:lnTo>
                  <a:pt x="902" y="308"/>
                </a:lnTo>
                <a:lnTo>
                  <a:pt x="900" y="308"/>
                </a:lnTo>
                <a:lnTo>
                  <a:pt x="898" y="308"/>
                </a:lnTo>
                <a:lnTo>
                  <a:pt x="898" y="309"/>
                </a:lnTo>
                <a:lnTo>
                  <a:pt x="897" y="309"/>
                </a:lnTo>
                <a:lnTo>
                  <a:pt x="895" y="309"/>
                </a:lnTo>
                <a:lnTo>
                  <a:pt x="893" y="309"/>
                </a:lnTo>
                <a:lnTo>
                  <a:pt x="891" y="309"/>
                </a:lnTo>
                <a:lnTo>
                  <a:pt x="889" y="309"/>
                </a:lnTo>
                <a:lnTo>
                  <a:pt x="887" y="309"/>
                </a:lnTo>
                <a:lnTo>
                  <a:pt x="885" y="309"/>
                </a:lnTo>
                <a:lnTo>
                  <a:pt x="885" y="309"/>
                </a:lnTo>
                <a:lnTo>
                  <a:pt x="885" y="308"/>
                </a:lnTo>
                <a:lnTo>
                  <a:pt x="885" y="306"/>
                </a:lnTo>
                <a:lnTo>
                  <a:pt x="883" y="304"/>
                </a:lnTo>
                <a:lnTo>
                  <a:pt x="883" y="306"/>
                </a:lnTo>
                <a:lnTo>
                  <a:pt x="882" y="306"/>
                </a:lnTo>
                <a:lnTo>
                  <a:pt x="880" y="304"/>
                </a:lnTo>
                <a:lnTo>
                  <a:pt x="880" y="302"/>
                </a:lnTo>
                <a:lnTo>
                  <a:pt x="878" y="300"/>
                </a:lnTo>
                <a:lnTo>
                  <a:pt x="876" y="300"/>
                </a:lnTo>
                <a:lnTo>
                  <a:pt x="876" y="298"/>
                </a:lnTo>
                <a:lnTo>
                  <a:pt x="874" y="298"/>
                </a:lnTo>
                <a:lnTo>
                  <a:pt x="872" y="300"/>
                </a:lnTo>
                <a:lnTo>
                  <a:pt x="870" y="300"/>
                </a:lnTo>
                <a:lnTo>
                  <a:pt x="868" y="300"/>
                </a:lnTo>
                <a:lnTo>
                  <a:pt x="867" y="300"/>
                </a:lnTo>
                <a:lnTo>
                  <a:pt x="867" y="302"/>
                </a:lnTo>
                <a:lnTo>
                  <a:pt x="865" y="302"/>
                </a:lnTo>
                <a:lnTo>
                  <a:pt x="863" y="302"/>
                </a:lnTo>
                <a:lnTo>
                  <a:pt x="859" y="302"/>
                </a:lnTo>
                <a:lnTo>
                  <a:pt x="859" y="304"/>
                </a:lnTo>
                <a:lnTo>
                  <a:pt x="857" y="304"/>
                </a:lnTo>
                <a:lnTo>
                  <a:pt x="855" y="304"/>
                </a:lnTo>
                <a:lnTo>
                  <a:pt x="853" y="302"/>
                </a:lnTo>
                <a:lnTo>
                  <a:pt x="852" y="300"/>
                </a:lnTo>
                <a:lnTo>
                  <a:pt x="850" y="300"/>
                </a:lnTo>
                <a:lnTo>
                  <a:pt x="848" y="300"/>
                </a:lnTo>
                <a:lnTo>
                  <a:pt x="848" y="298"/>
                </a:lnTo>
                <a:lnTo>
                  <a:pt x="846" y="298"/>
                </a:lnTo>
                <a:lnTo>
                  <a:pt x="844" y="298"/>
                </a:lnTo>
                <a:lnTo>
                  <a:pt x="842" y="298"/>
                </a:lnTo>
                <a:lnTo>
                  <a:pt x="840" y="298"/>
                </a:lnTo>
                <a:lnTo>
                  <a:pt x="838" y="298"/>
                </a:lnTo>
                <a:lnTo>
                  <a:pt x="838" y="296"/>
                </a:lnTo>
                <a:lnTo>
                  <a:pt x="837" y="296"/>
                </a:lnTo>
                <a:lnTo>
                  <a:pt x="835" y="294"/>
                </a:lnTo>
                <a:lnTo>
                  <a:pt x="833" y="293"/>
                </a:lnTo>
                <a:lnTo>
                  <a:pt x="831" y="291"/>
                </a:lnTo>
                <a:lnTo>
                  <a:pt x="829" y="289"/>
                </a:lnTo>
                <a:lnTo>
                  <a:pt x="827" y="289"/>
                </a:lnTo>
                <a:lnTo>
                  <a:pt x="827" y="287"/>
                </a:lnTo>
                <a:lnTo>
                  <a:pt x="827" y="285"/>
                </a:lnTo>
                <a:lnTo>
                  <a:pt x="827" y="283"/>
                </a:lnTo>
                <a:lnTo>
                  <a:pt x="825" y="281"/>
                </a:lnTo>
                <a:lnTo>
                  <a:pt x="823" y="281"/>
                </a:lnTo>
                <a:lnTo>
                  <a:pt x="822" y="279"/>
                </a:lnTo>
                <a:lnTo>
                  <a:pt x="822" y="278"/>
                </a:lnTo>
                <a:lnTo>
                  <a:pt x="820" y="276"/>
                </a:lnTo>
                <a:lnTo>
                  <a:pt x="818" y="276"/>
                </a:lnTo>
                <a:lnTo>
                  <a:pt x="816" y="276"/>
                </a:lnTo>
                <a:lnTo>
                  <a:pt x="814" y="276"/>
                </a:lnTo>
                <a:lnTo>
                  <a:pt x="812" y="276"/>
                </a:lnTo>
                <a:lnTo>
                  <a:pt x="810" y="276"/>
                </a:lnTo>
                <a:lnTo>
                  <a:pt x="808" y="276"/>
                </a:lnTo>
                <a:lnTo>
                  <a:pt x="807" y="276"/>
                </a:lnTo>
                <a:lnTo>
                  <a:pt x="807" y="274"/>
                </a:lnTo>
                <a:lnTo>
                  <a:pt x="805" y="274"/>
                </a:lnTo>
                <a:lnTo>
                  <a:pt x="803" y="272"/>
                </a:lnTo>
                <a:lnTo>
                  <a:pt x="801" y="274"/>
                </a:lnTo>
                <a:lnTo>
                  <a:pt x="799" y="274"/>
                </a:lnTo>
                <a:lnTo>
                  <a:pt x="797" y="274"/>
                </a:lnTo>
                <a:lnTo>
                  <a:pt x="795" y="272"/>
                </a:lnTo>
                <a:lnTo>
                  <a:pt x="793" y="272"/>
                </a:lnTo>
                <a:lnTo>
                  <a:pt x="792" y="272"/>
                </a:lnTo>
                <a:lnTo>
                  <a:pt x="790" y="272"/>
                </a:lnTo>
                <a:lnTo>
                  <a:pt x="790" y="274"/>
                </a:lnTo>
                <a:lnTo>
                  <a:pt x="788" y="274"/>
                </a:lnTo>
                <a:lnTo>
                  <a:pt x="786" y="274"/>
                </a:lnTo>
                <a:lnTo>
                  <a:pt x="784" y="272"/>
                </a:lnTo>
                <a:lnTo>
                  <a:pt x="782" y="272"/>
                </a:lnTo>
                <a:lnTo>
                  <a:pt x="780" y="272"/>
                </a:lnTo>
                <a:lnTo>
                  <a:pt x="778" y="272"/>
                </a:lnTo>
                <a:lnTo>
                  <a:pt x="777" y="272"/>
                </a:lnTo>
                <a:lnTo>
                  <a:pt x="775" y="272"/>
                </a:lnTo>
                <a:lnTo>
                  <a:pt x="773" y="272"/>
                </a:lnTo>
                <a:lnTo>
                  <a:pt x="771" y="272"/>
                </a:lnTo>
                <a:lnTo>
                  <a:pt x="771" y="270"/>
                </a:lnTo>
                <a:lnTo>
                  <a:pt x="769" y="270"/>
                </a:lnTo>
                <a:lnTo>
                  <a:pt x="769" y="270"/>
                </a:lnTo>
                <a:lnTo>
                  <a:pt x="767" y="268"/>
                </a:lnTo>
                <a:lnTo>
                  <a:pt x="765" y="270"/>
                </a:lnTo>
                <a:lnTo>
                  <a:pt x="763" y="268"/>
                </a:lnTo>
                <a:lnTo>
                  <a:pt x="762" y="268"/>
                </a:lnTo>
                <a:lnTo>
                  <a:pt x="760" y="266"/>
                </a:lnTo>
                <a:lnTo>
                  <a:pt x="758" y="266"/>
                </a:lnTo>
                <a:lnTo>
                  <a:pt x="756" y="264"/>
                </a:lnTo>
                <a:lnTo>
                  <a:pt x="756" y="266"/>
                </a:lnTo>
                <a:lnTo>
                  <a:pt x="754" y="266"/>
                </a:lnTo>
                <a:lnTo>
                  <a:pt x="752" y="266"/>
                </a:lnTo>
                <a:lnTo>
                  <a:pt x="750" y="264"/>
                </a:lnTo>
                <a:lnTo>
                  <a:pt x="748" y="264"/>
                </a:lnTo>
                <a:lnTo>
                  <a:pt x="747" y="264"/>
                </a:lnTo>
                <a:lnTo>
                  <a:pt x="745" y="263"/>
                </a:lnTo>
                <a:lnTo>
                  <a:pt x="743" y="263"/>
                </a:lnTo>
                <a:lnTo>
                  <a:pt x="743" y="263"/>
                </a:lnTo>
                <a:lnTo>
                  <a:pt x="741" y="263"/>
                </a:lnTo>
                <a:lnTo>
                  <a:pt x="741" y="264"/>
                </a:lnTo>
                <a:lnTo>
                  <a:pt x="739" y="264"/>
                </a:lnTo>
                <a:lnTo>
                  <a:pt x="737" y="264"/>
                </a:lnTo>
                <a:lnTo>
                  <a:pt x="735" y="264"/>
                </a:lnTo>
                <a:lnTo>
                  <a:pt x="733" y="266"/>
                </a:lnTo>
                <a:lnTo>
                  <a:pt x="731" y="266"/>
                </a:lnTo>
                <a:lnTo>
                  <a:pt x="731" y="268"/>
                </a:lnTo>
                <a:lnTo>
                  <a:pt x="730" y="268"/>
                </a:lnTo>
                <a:lnTo>
                  <a:pt x="728" y="266"/>
                </a:lnTo>
                <a:lnTo>
                  <a:pt x="726" y="266"/>
                </a:lnTo>
                <a:lnTo>
                  <a:pt x="724" y="266"/>
                </a:lnTo>
                <a:lnTo>
                  <a:pt x="722" y="264"/>
                </a:lnTo>
                <a:lnTo>
                  <a:pt x="720" y="264"/>
                </a:lnTo>
                <a:lnTo>
                  <a:pt x="720" y="263"/>
                </a:lnTo>
                <a:lnTo>
                  <a:pt x="718" y="263"/>
                </a:lnTo>
                <a:lnTo>
                  <a:pt x="718" y="261"/>
                </a:lnTo>
                <a:lnTo>
                  <a:pt x="720" y="261"/>
                </a:lnTo>
                <a:lnTo>
                  <a:pt x="720" y="259"/>
                </a:lnTo>
                <a:lnTo>
                  <a:pt x="722" y="257"/>
                </a:lnTo>
                <a:lnTo>
                  <a:pt x="724" y="255"/>
                </a:lnTo>
                <a:lnTo>
                  <a:pt x="722" y="253"/>
                </a:lnTo>
                <a:lnTo>
                  <a:pt x="720" y="253"/>
                </a:lnTo>
                <a:lnTo>
                  <a:pt x="718" y="251"/>
                </a:lnTo>
                <a:lnTo>
                  <a:pt x="716" y="249"/>
                </a:lnTo>
                <a:lnTo>
                  <a:pt x="715" y="249"/>
                </a:lnTo>
                <a:lnTo>
                  <a:pt x="715" y="247"/>
                </a:lnTo>
                <a:lnTo>
                  <a:pt x="713" y="247"/>
                </a:lnTo>
                <a:lnTo>
                  <a:pt x="711" y="247"/>
                </a:lnTo>
                <a:lnTo>
                  <a:pt x="709" y="247"/>
                </a:lnTo>
                <a:lnTo>
                  <a:pt x="707" y="246"/>
                </a:lnTo>
                <a:lnTo>
                  <a:pt x="707" y="247"/>
                </a:lnTo>
                <a:lnTo>
                  <a:pt x="705" y="247"/>
                </a:lnTo>
                <a:lnTo>
                  <a:pt x="703" y="247"/>
                </a:lnTo>
                <a:lnTo>
                  <a:pt x="701" y="246"/>
                </a:lnTo>
                <a:lnTo>
                  <a:pt x="700" y="246"/>
                </a:lnTo>
                <a:lnTo>
                  <a:pt x="698" y="247"/>
                </a:lnTo>
                <a:lnTo>
                  <a:pt x="698" y="246"/>
                </a:lnTo>
                <a:lnTo>
                  <a:pt x="696" y="246"/>
                </a:lnTo>
                <a:lnTo>
                  <a:pt x="696" y="247"/>
                </a:lnTo>
                <a:lnTo>
                  <a:pt x="694" y="247"/>
                </a:lnTo>
                <a:lnTo>
                  <a:pt x="692" y="249"/>
                </a:lnTo>
                <a:lnTo>
                  <a:pt x="690" y="249"/>
                </a:lnTo>
                <a:lnTo>
                  <a:pt x="690" y="247"/>
                </a:lnTo>
                <a:lnTo>
                  <a:pt x="688" y="247"/>
                </a:lnTo>
                <a:lnTo>
                  <a:pt x="686" y="249"/>
                </a:lnTo>
                <a:lnTo>
                  <a:pt x="685" y="249"/>
                </a:lnTo>
                <a:lnTo>
                  <a:pt x="685" y="251"/>
                </a:lnTo>
                <a:lnTo>
                  <a:pt x="683" y="251"/>
                </a:lnTo>
                <a:lnTo>
                  <a:pt x="683" y="253"/>
                </a:lnTo>
                <a:lnTo>
                  <a:pt x="681" y="253"/>
                </a:lnTo>
                <a:lnTo>
                  <a:pt x="679" y="251"/>
                </a:lnTo>
                <a:lnTo>
                  <a:pt x="679" y="253"/>
                </a:lnTo>
                <a:lnTo>
                  <a:pt x="677" y="251"/>
                </a:lnTo>
                <a:lnTo>
                  <a:pt x="675" y="253"/>
                </a:lnTo>
                <a:lnTo>
                  <a:pt x="673" y="253"/>
                </a:lnTo>
                <a:lnTo>
                  <a:pt x="673" y="255"/>
                </a:lnTo>
                <a:lnTo>
                  <a:pt x="671" y="255"/>
                </a:lnTo>
                <a:lnTo>
                  <a:pt x="671" y="257"/>
                </a:lnTo>
                <a:lnTo>
                  <a:pt x="670" y="257"/>
                </a:lnTo>
                <a:lnTo>
                  <a:pt x="668" y="257"/>
                </a:lnTo>
                <a:lnTo>
                  <a:pt x="666" y="255"/>
                </a:lnTo>
                <a:lnTo>
                  <a:pt x="664" y="257"/>
                </a:lnTo>
                <a:lnTo>
                  <a:pt x="662" y="257"/>
                </a:lnTo>
                <a:lnTo>
                  <a:pt x="660" y="257"/>
                </a:lnTo>
                <a:lnTo>
                  <a:pt x="658" y="257"/>
                </a:lnTo>
                <a:lnTo>
                  <a:pt x="656" y="255"/>
                </a:lnTo>
                <a:lnTo>
                  <a:pt x="655" y="255"/>
                </a:lnTo>
                <a:lnTo>
                  <a:pt x="653" y="255"/>
                </a:lnTo>
                <a:lnTo>
                  <a:pt x="651" y="255"/>
                </a:lnTo>
                <a:lnTo>
                  <a:pt x="649" y="255"/>
                </a:lnTo>
                <a:lnTo>
                  <a:pt x="647" y="257"/>
                </a:lnTo>
                <a:lnTo>
                  <a:pt x="647" y="259"/>
                </a:lnTo>
                <a:lnTo>
                  <a:pt x="645" y="257"/>
                </a:lnTo>
                <a:lnTo>
                  <a:pt x="643" y="255"/>
                </a:lnTo>
                <a:lnTo>
                  <a:pt x="641" y="255"/>
                </a:lnTo>
                <a:lnTo>
                  <a:pt x="641" y="253"/>
                </a:lnTo>
                <a:lnTo>
                  <a:pt x="640" y="253"/>
                </a:lnTo>
                <a:lnTo>
                  <a:pt x="638" y="253"/>
                </a:lnTo>
                <a:lnTo>
                  <a:pt x="638" y="251"/>
                </a:lnTo>
                <a:lnTo>
                  <a:pt x="638" y="249"/>
                </a:lnTo>
                <a:lnTo>
                  <a:pt x="636" y="249"/>
                </a:lnTo>
                <a:lnTo>
                  <a:pt x="634" y="249"/>
                </a:lnTo>
                <a:lnTo>
                  <a:pt x="632" y="249"/>
                </a:lnTo>
                <a:lnTo>
                  <a:pt x="630" y="249"/>
                </a:lnTo>
                <a:lnTo>
                  <a:pt x="628" y="249"/>
                </a:lnTo>
                <a:lnTo>
                  <a:pt x="628" y="251"/>
                </a:lnTo>
                <a:lnTo>
                  <a:pt x="626" y="251"/>
                </a:lnTo>
                <a:lnTo>
                  <a:pt x="625" y="251"/>
                </a:lnTo>
                <a:lnTo>
                  <a:pt x="623" y="251"/>
                </a:lnTo>
                <a:lnTo>
                  <a:pt x="621" y="251"/>
                </a:lnTo>
                <a:lnTo>
                  <a:pt x="619" y="251"/>
                </a:lnTo>
                <a:lnTo>
                  <a:pt x="617" y="251"/>
                </a:lnTo>
                <a:lnTo>
                  <a:pt x="615" y="253"/>
                </a:lnTo>
                <a:lnTo>
                  <a:pt x="613" y="253"/>
                </a:lnTo>
                <a:lnTo>
                  <a:pt x="611" y="251"/>
                </a:lnTo>
                <a:lnTo>
                  <a:pt x="610" y="251"/>
                </a:lnTo>
                <a:lnTo>
                  <a:pt x="610" y="253"/>
                </a:lnTo>
                <a:lnTo>
                  <a:pt x="608" y="253"/>
                </a:lnTo>
                <a:lnTo>
                  <a:pt x="606" y="253"/>
                </a:lnTo>
                <a:lnTo>
                  <a:pt x="606" y="255"/>
                </a:lnTo>
                <a:lnTo>
                  <a:pt x="604" y="255"/>
                </a:lnTo>
                <a:lnTo>
                  <a:pt x="602" y="255"/>
                </a:lnTo>
                <a:lnTo>
                  <a:pt x="600" y="255"/>
                </a:lnTo>
                <a:lnTo>
                  <a:pt x="600" y="257"/>
                </a:lnTo>
                <a:lnTo>
                  <a:pt x="600" y="257"/>
                </a:lnTo>
                <a:lnTo>
                  <a:pt x="598" y="257"/>
                </a:lnTo>
                <a:lnTo>
                  <a:pt x="596" y="259"/>
                </a:lnTo>
                <a:lnTo>
                  <a:pt x="596" y="257"/>
                </a:lnTo>
                <a:lnTo>
                  <a:pt x="595" y="257"/>
                </a:lnTo>
                <a:lnTo>
                  <a:pt x="593" y="257"/>
                </a:lnTo>
                <a:lnTo>
                  <a:pt x="591" y="257"/>
                </a:lnTo>
                <a:lnTo>
                  <a:pt x="589" y="259"/>
                </a:lnTo>
                <a:lnTo>
                  <a:pt x="587" y="259"/>
                </a:lnTo>
                <a:lnTo>
                  <a:pt x="585" y="261"/>
                </a:lnTo>
                <a:lnTo>
                  <a:pt x="583" y="259"/>
                </a:lnTo>
                <a:lnTo>
                  <a:pt x="583" y="261"/>
                </a:lnTo>
                <a:lnTo>
                  <a:pt x="574" y="266"/>
                </a:lnTo>
                <a:lnTo>
                  <a:pt x="572" y="266"/>
                </a:lnTo>
                <a:lnTo>
                  <a:pt x="570" y="266"/>
                </a:lnTo>
                <a:lnTo>
                  <a:pt x="568" y="266"/>
                </a:lnTo>
                <a:lnTo>
                  <a:pt x="566" y="266"/>
                </a:lnTo>
                <a:lnTo>
                  <a:pt x="565" y="266"/>
                </a:lnTo>
                <a:lnTo>
                  <a:pt x="565" y="268"/>
                </a:lnTo>
                <a:lnTo>
                  <a:pt x="565" y="270"/>
                </a:lnTo>
                <a:lnTo>
                  <a:pt x="563" y="270"/>
                </a:lnTo>
                <a:lnTo>
                  <a:pt x="563" y="270"/>
                </a:lnTo>
                <a:lnTo>
                  <a:pt x="563" y="272"/>
                </a:lnTo>
                <a:lnTo>
                  <a:pt x="563" y="274"/>
                </a:lnTo>
                <a:lnTo>
                  <a:pt x="559" y="274"/>
                </a:lnTo>
                <a:lnTo>
                  <a:pt x="557" y="274"/>
                </a:lnTo>
                <a:lnTo>
                  <a:pt x="555" y="274"/>
                </a:lnTo>
                <a:lnTo>
                  <a:pt x="555" y="272"/>
                </a:lnTo>
                <a:lnTo>
                  <a:pt x="553" y="270"/>
                </a:lnTo>
                <a:lnTo>
                  <a:pt x="551" y="272"/>
                </a:lnTo>
                <a:lnTo>
                  <a:pt x="551" y="274"/>
                </a:lnTo>
                <a:lnTo>
                  <a:pt x="551" y="274"/>
                </a:lnTo>
                <a:lnTo>
                  <a:pt x="550" y="274"/>
                </a:lnTo>
                <a:lnTo>
                  <a:pt x="548" y="276"/>
                </a:lnTo>
                <a:lnTo>
                  <a:pt x="546" y="276"/>
                </a:lnTo>
                <a:lnTo>
                  <a:pt x="544" y="276"/>
                </a:lnTo>
                <a:lnTo>
                  <a:pt x="542" y="276"/>
                </a:lnTo>
                <a:lnTo>
                  <a:pt x="540" y="276"/>
                </a:lnTo>
                <a:lnTo>
                  <a:pt x="538" y="276"/>
                </a:lnTo>
                <a:lnTo>
                  <a:pt x="536" y="276"/>
                </a:lnTo>
                <a:lnTo>
                  <a:pt x="535" y="276"/>
                </a:lnTo>
                <a:lnTo>
                  <a:pt x="535" y="274"/>
                </a:lnTo>
                <a:lnTo>
                  <a:pt x="533" y="274"/>
                </a:lnTo>
                <a:lnTo>
                  <a:pt x="531" y="274"/>
                </a:lnTo>
                <a:lnTo>
                  <a:pt x="529" y="274"/>
                </a:lnTo>
                <a:lnTo>
                  <a:pt x="529" y="276"/>
                </a:lnTo>
                <a:lnTo>
                  <a:pt x="527" y="276"/>
                </a:lnTo>
                <a:lnTo>
                  <a:pt x="525" y="276"/>
                </a:lnTo>
                <a:lnTo>
                  <a:pt x="523" y="276"/>
                </a:lnTo>
                <a:lnTo>
                  <a:pt x="521" y="276"/>
                </a:lnTo>
                <a:lnTo>
                  <a:pt x="521" y="278"/>
                </a:lnTo>
                <a:lnTo>
                  <a:pt x="518" y="278"/>
                </a:lnTo>
                <a:lnTo>
                  <a:pt x="516" y="276"/>
                </a:lnTo>
                <a:lnTo>
                  <a:pt x="514" y="278"/>
                </a:lnTo>
                <a:lnTo>
                  <a:pt x="512" y="278"/>
                </a:lnTo>
                <a:lnTo>
                  <a:pt x="510" y="278"/>
                </a:lnTo>
                <a:lnTo>
                  <a:pt x="508" y="276"/>
                </a:lnTo>
                <a:lnTo>
                  <a:pt x="506" y="276"/>
                </a:lnTo>
                <a:lnTo>
                  <a:pt x="506" y="274"/>
                </a:lnTo>
                <a:lnTo>
                  <a:pt x="505" y="274"/>
                </a:lnTo>
                <a:lnTo>
                  <a:pt x="505" y="272"/>
                </a:lnTo>
                <a:lnTo>
                  <a:pt x="503" y="272"/>
                </a:lnTo>
                <a:lnTo>
                  <a:pt x="503" y="270"/>
                </a:lnTo>
                <a:lnTo>
                  <a:pt x="501" y="270"/>
                </a:lnTo>
                <a:lnTo>
                  <a:pt x="499" y="270"/>
                </a:lnTo>
                <a:lnTo>
                  <a:pt x="497" y="270"/>
                </a:lnTo>
                <a:lnTo>
                  <a:pt x="495" y="268"/>
                </a:lnTo>
                <a:lnTo>
                  <a:pt x="493" y="268"/>
                </a:lnTo>
                <a:lnTo>
                  <a:pt x="493" y="266"/>
                </a:lnTo>
                <a:lnTo>
                  <a:pt x="493" y="264"/>
                </a:lnTo>
                <a:lnTo>
                  <a:pt x="493" y="263"/>
                </a:lnTo>
                <a:lnTo>
                  <a:pt x="493" y="261"/>
                </a:lnTo>
                <a:lnTo>
                  <a:pt x="491" y="259"/>
                </a:lnTo>
                <a:lnTo>
                  <a:pt x="490" y="259"/>
                </a:lnTo>
                <a:lnTo>
                  <a:pt x="490" y="257"/>
                </a:lnTo>
                <a:lnTo>
                  <a:pt x="488" y="257"/>
                </a:lnTo>
                <a:lnTo>
                  <a:pt x="486" y="255"/>
                </a:lnTo>
                <a:lnTo>
                  <a:pt x="486" y="253"/>
                </a:lnTo>
                <a:lnTo>
                  <a:pt x="482" y="253"/>
                </a:lnTo>
                <a:lnTo>
                  <a:pt x="480" y="255"/>
                </a:lnTo>
                <a:lnTo>
                  <a:pt x="478" y="257"/>
                </a:lnTo>
                <a:lnTo>
                  <a:pt x="476" y="257"/>
                </a:lnTo>
                <a:lnTo>
                  <a:pt x="475" y="259"/>
                </a:lnTo>
                <a:lnTo>
                  <a:pt x="473" y="259"/>
                </a:lnTo>
                <a:lnTo>
                  <a:pt x="471" y="261"/>
                </a:lnTo>
                <a:lnTo>
                  <a:pt x="469" y="261"/>
                </a:lnTo>
                <a:lnTo>
                  <a:pt x="467" y="261"/>
                </a:lnTo>
                <a:lnTo>
                  <a:pt x="465" y="263"/>
                </a:lnTo>
                <a:lnTo>
                  <a:pt x="463" y="263"/>
                </a:lnTo>
                <a:lnTo>
                  <a:pt x="461" y="263"/>
                </a:lnTo>
                <a:lnTo>
                  <a:pt x="460" y="264"/>
                </a:lnTo>
                <a:lnTo>
                  <a:pt x="458" y="264"/>
                </a:lnTo>
                <a:lnTo>
                  <a:pt x="458" y="264"/>
                </a:lnTo>
                <a:lnTo>
                  <a:pt x="456" y="264"/>
                </a:lnTo>
                <a:lnTo>
                  <a:pt x="454" y="264"/>
                </a:lnTo>
                <a:lnTo>
                  <a:pt x="452" y="264"/>
                </a:lnTo>
                <a:lnTo>
                  <a:pt x="452" y="263"/>
                </a:lnTo>
                <a:lnTo>
                  <a:pt x="450" y="263"/>
                </a:lnTo>
                <a:lnTo>
                  <a:pt x="450" y="261"/>
                </a:lnTo>
                <a:lnTo>
                  <a:pt x="448" y="261"/>
                </a:lnTo>
                <a:lnTo>
                  <a:pt x="446" y="261"/>
                </a:lnTo>
                <a:lnTo>
                  <a:pt x="445" y="259"/>
                </a:lnTo>
                <a:lnTo>
                  <a:pt x="443" y="259"/>
                </a:lnTo>
                <a:lnTo>
                  <a:pt x="441" y="259"/>
                </a:lnTo>
                <a:lnTo>
                  <a:pt x="439" y="259"/>
                </a:lnTo>
                <a:lnTo>
                  <a:pt x="437" y="259"/>
                </a:lnTo>
                <a:lnTo>
                  <a:pt x="435" y="259"/>
                </a:lnTo>
                <a:lnTo>
                  <a:pt x="433" y="259"/>
                </a:lnTo>
                <a:lnTo>
                  <a:pt x="431" y="259"/>
                </a:lnTo>
                <a:lnTo>
                  <a:pt x="430" y="259"/>
                </a:lnTo>
                <a:lnTo>
                  <a:pt x="428" y="261"/>
                </a:lnTo>
                <a:lnTo>
                  <a:pt x="428" y="263"/>
                </a:lnTo>
                <a:lnTo>
                  <a:pt x="426" y="264"/>
                </a:lnTo>
                <a:lnTo>
                  <a:pt x="424" y="266"/>
                </a:lnTo>
                <a:lnTo>
                  <a:pt x="422" y="268"/>
                </a:lnTo>
                <a:lnTo>
                  <a:pt x="420" y="268"/>
                </a:lnTo>
                <a:lnTo>
                  <a:pt x="420" y="270"/>
                </a:lnTo>
                <a:lnTo>
                  <a:pt x="418" y="270"/>
                </a:lnTo>
                <a:lnTo>
                  <a:pt x="416" y="270"/>
                </a:lnTo>
                <a:lnTo>
                  <a:pt x="415" y="270"/>
                </a:lnTo>
                <a:lnTo>
                  <a:pt x="415" y="272"/>
                </a:lnTo>
                <a:lnTo>
                  <a:pt x="413" y="272"/>
                </a:lnTo>
                <a:lnTo>
                  <a:pt x="411" y="272"/>
                </a:lnTo>
                <a:lnTo>
                  <a:pt x="409" y="272"/>
                </a:lnTo>
                <a:lnTo>
                  <a:pt x="409" y="274"/>
                </a:lnTo>
                <a:lnTo>
                  <a:pt x="407" y="274"/>
                </a:lnTo>
                <a:lnTo>
                  <a:pt x="405" y="274"/>
                </a:lnTo>
                <a:lnTo>
                  <a:pt x="403" y="276"/>
                </a:lnTo>
                <a:lnTo>
                  <a:pt x="401" y="276"/>
                </a:lnTo>
                <a:lnTo>
                  <a:pt x="400" y="278"/>
                </a:lnTo>
                <a:lnTo>
                  <a:pt x="398" y="278"/>
                </a:lnTo>
                <a:lnTo>
                  <a:pt x="396" y="278"/>
                </a:lnTo>
                <a:lnTo>
                  <a:pt x="394" y="278"/>
                </a:lnTo>
                <a:lnTo>
                  <a:pt x="392" y="278"/>
                </a:lnTo>
                <a:lnTo>
                  <a:pt x="390" y="278"/>
                </a:lnTo>
                <a:lnTo>
                  <a:pt x="388" y="279"/>
                </a:lnTo>
                <a:lnTo>
                  <a:pt x="386" y="279"/>
                </a:lnTo>
                <a:lnTo>
                  <a:pt x="385" y="279"/>
                </a:lnTo>
                <a:lnTo>
                  <a:pt x="383" y="278"/>
                </a:lnTo>
                <a:lnTo>
                  <a:pt x="381" y="278"/>
                </a:lnTo>
                <a:lnTo>
                  <a:pt x="379" y="278"/>
                </a:lnTo>
                <a:lnTo>
                  <a:pt x="379" y="279"/>
                </a:lnTo>
                <a:lnTo>
                  <a:pt x="379" y="281"/>
                </a:lnTo>
                <a:lnTo>
                  <a:pt x="381" y="283"/>
                </a:lnTo>
                <a:lnTo>
                  <a:pt x="381" y="285"/>
                </a:lnTo>
                <a:lnTo>
                  <a:pt x="381" y="287"/>
                </a:lnTo>
                <a:lnTo>
                  <a:pt x="383" y="289"/>
                </a:lnTo>
                <a:lnTo>
                  <a:pt x="383" y="291"/>
                </a:lnTo>
                <a:lnTo>
                  <a:pt x="383" y="293"/>
                </a:lnTo>
                <a:lnTo>
                  <a:pt x="383" y="294"/>
                </a:lnTo>
                <a:lnTo>
                  <a:pt x="383" y="296"/>
                </a:lnTo>
                <a:lnTo>
                  <a:pt x="385" y="298"/>
                </a:lnTo>
                <a:lnTo>
                  <a:pt x="385" y="300"/>
                </a:lnTo>
                <a:lnTo>
                  <a:pt x="385" y="302"/>
                </a:lnTo>
                <a:lnTo>
                  <a:pt x="385" y="304"/>
                </a:lnTo>
                <a:lnTo>
                  <a:pt x="385" y="306"/>
                </a:lnTo>
                <a:lnTo>
                  <a:pt x="383" y="308"/>
                </a:lnTo>
                <a:lnTo>
                  <a:pt x="383" y="309"/>
                </a:lnTo>
                <a:lnTo>
                  <a:pt x="383" y="311"/>
                </a:lnTo>
                <a:lnTo>
                  <a:pt x="381" y="311"/>
                </a:lnTo>
                <a:lnTo>
                  <a:pt x="381" y="313"/>
                </a:lnTo>
                <a:lnTo>
                  <a:pt x="379" y="315"/>
                </a:lnTo>
                <a:lnTo>
                  <a:pt x="379" y="315"/>
                </a:lnTo>
                <a:lnTo>
                  <a:pt x="379" y="317"/>
                </a:lnTo>
                <a:lnTo>
                  <a:pt x="379" y="319"/>
                </a:lnTo>
                <a:lnTo>
                  <a:pt x="379" y="321"/>
                </a:lnTo>
                <a:lnTo>
                  <a:pt x="379" y="323"/>
                </a:lnTo>
                <a:lnTo>
                  <a:pt x="377" y="323"/>
                </a:lnTo>
                <a:lnTo>
                  <a:pt x="375" y="323"/>
                </a:lnTo>
                <a:lnTo>
                  <a:pt x="373" y="323"/>
                </a:lnTo>
                <a:lnTo>
                  <a:pt x="371" y="323"/>
                </a:lnTo>
                <a:lnTo>
                  <a:pt x="370" y="324"/>
                </a:lnTo>
                <a:lnTo>
                  <a:pt x="368" y="324"/>
                </a:lnTo>
                <a:lnTo>
                  <a:pt x="366" y="324"/>
                </a:lnTo>
                <a:lnTo>
                  <a:pt x="364" y="324"/>
                </a:lnTo>
                <a:lnTo>
                  <a:pt x="364" y="326"/>
                </a:lnTo>
                <a:lnTo>
                  <a:pt x="364" y="328"/>
                </a:lnTo>
                <a:lnTo>
                  <a:pt x="366" y="330"/>
                </a:lnTo>
                <a:lnTo>
                  <a:pt x="366" y="332"/>
                </a:lnTo>
                <a:lnTo>
                  <a:pt x="366" y="334"/>
                </a:lnTo>
                <a:lnTo>
                  <a:pt x="364" y="334"/>
                </a:lnTo>
                <a:lnTo>
                  <a:pt x="362" y="334"/>
                </a:lnTo>
                <a:lnTo>
                  <a:pt x="362" y="336"/>
                </a:lnTo>
                <a:lnTo>
                  <a:pt x="362" y="336"/>
                </a:lnTo>
                <a:lnTo>
                  <a:pt x="360" y="336"/>
                </a:lnTo>
                <a:lnTo>
                  <a:pt x="358" y="336"/>
                </a:lnTo>
                <a:lnTo>
                  <a:pt x="356" y="338"/>
                </a:lnTo>
                <a:lnTo>
                  <a:pt x="356" y="339"/>
                </a:lnTo>
                <a:lnTo>
                  <a:pt x="356" y="341"/>
                </a:lnTo>
                <a:lnTo>
                  <a:pt x="358" y="341"/>
                </a:lnTo>
                <a:lnTo>
                  <a:pt x="358" y="343"/>
                </a:lnTo>
                <a:lnTo>
                  <a:pt x="360" y="345"/>
                </a:lnTo>
                <a:lnTo>
                  <a:pt x="362" y="347"/>
                </a:lnTo>
                <a:lnTo>
                  <a:pt x="362" y="349"/>
                </a:lnTo>
                <a:lnTo>
                  <a:pt x="362" y="351"/>
                </a:lnTo>
                <a:lnTo>
                  <a:pt x="362" y="351"/>
                </a:lnTo>
                <a:lnTo>
                  <a:pt x="364" y="351"/>
                </a:lnTo>
                <a:lnTo>
                  <a:pt x="366" y="353"/>
                </a:lnTo>
                <a:lnTo>
                  <a:pt x="368" y="354"/>
                </a:lnTo>
                <a:lnTo>
                  <a:pt x="370" y="356"/>
                </a:lnTo>
                <a:lnTo>
                  <a:pt x="370" y="358"/>
                </a:lnTo>
                <a:lnTo>
                  <a:pt x="370" y="360"/>
                </a:lnTo>
                <a:lnTo>
                  <a:pt x="371" y="360"/>
                </a:lnTo>
                <a:lnTo>
                  <a:pt x="373" y="360"/>
                </a:lnTo>
                <a:lnTo>
                  <a:pt x="375" y="360"/>
                </a:lnTo>
                <a:lnTo>
                  <a:pt x="377" y="360"/>
                </a:lnTo>
                <a:lnTo>
                  <a:pt x="379" y="360"/>
                </a:lnTo>
                <a:lnTo>
                  <a:pt x="381" y="360"/>
                </a:lnTo>
                <a:lnTo>
                  <a:pt x="383" y="360"/>
                </a:lnTo>
                <a:lnTo>
                  <a:pt x="385" y="360"/>
                </a:lnTo>
                <a:lnTo>
                  <a:pt x="386" y="360"/>
                </a:lnTo>
                <a:lnTo>
                  <a:pt x="388" y="362"/>
                </a:lnTo>
                <a:lnTo>
                  <a:pt x="388" y="364"/>
                </a:lnTo>
                <a:lnTo>
                  <a:pt x="388" y="366"/>
                </a:lnTo>
                <a:lnTo>
                  <a:pt x="388" y="368"/>
                </a:lnTo>
                <a:lnTo>
                  <a:pt x="390" y="369"/>
                </a:lnTo>
                <a:lnTo>
                  <a:pt x="390" y="371"/>
                </a:lnTo>
                <a:lnTo>
                  <a:pt x="390" y="373"/>
                </a:lnTo>
                <a:lnTo>
                  <a:pt x="392" y="375"/>
                </a:lnTo>
                <a:lnTo>
                  <a:pt x="390" y="375"/>
                </a:lnTo>
                <a:lnTo>
                  <a:pt x="388" y="377"/>
                </a:lnTo>
                <a:lnTo>
                  <a:pt x="386" y="377"/>
                </a:lnTo>
                <a:lnTo>
                  <a:pt x="385" y="377"/>
                </a:lnTo>
                <a:lnTo>
                  <a:pt x="385" y="379"/>
                </a:lnTo>
                <a:lnTo>
                  <a:pt x="383" y="379"/>
                </a:lnTo>
                <a:lnTo>
                  <a:pt x="381" y="381"/>
                </a:lnTo>
                <a:lnTo>
                  <a:pt x="379" y="381"/>
                </a:lnTo>
                <a:lnTo>
                  <a:pt x="377" y="381"/>
                </a:lnTo>
                <a:lnTo>
                  <a:pt x="375" y="383"/>
                </a:lnTo>
                <a:lnTo>
                  <a:pt x="373" y="383"/>
                </a:lnTo>
                <a:lnTo>
                  <a:pt x="371" y="383"/>
                </a:lnTo>
                <a:lnTo>
                  <a:pt x="370" y="383"/>
                </a:lnTo>
                <a:lnTo>
                  <a:pt x="368" y="383"/>
                </a:lnTo>
                <a:lnTo>
                  <a:pt x="366" y="384"/>
                </a:lnTo>
                <a:lnTo>
                  <a:pt x="364" y="384"/>
                </a:lnTo>
                <a:lnTo>
                  <a:pt x="362" y="386"/>
                </a:lnTo>
                <a:lnTo>
                  <a:pt x="362" y="386"/>
                </a:lnTo>
                <a:lnTo>
                  <a:pt x="362" y="388"/>
                </a:lnTo>
                <a:lnTo>
                  <a:pt x="360" y="388"/>
                </a:lnTo>
                <a:lnTo>
                  <a:pt x="358" y="388"/>
                </a:lnTo>
                <a:lnTo>
                  <a:pt x="356" y="388"/>
                </a:lnTo>
                <a:lnTo>
                  <a:pt x="355" y="388"/>
                </a:lnTo>
                <a:lnTo>
                  <a:pt x="353" y="390"/>
                </a:lnTo>
                <a:lnTo>
                  <a:pt x="351" y="390"/>
                </a:lnTo>
                <a:lnTo>
                  <a:pt x="349" y="390"/>
                </a:lnTo>
                <a:lnTo>
                  <a:pt x="347" y="390"/>
                </a:lnTo>
                <a:lnTo>
                  <a:pt x="345" y="390"/>
                </a:lnTo>
                <a:lnTo>
                  <a:pt x="343" y="392"/>
                </a:lnTo>
                <a:lnTo>
                  <a:pt x="341" y="392"/>
                </a:lnTo>
                <a:lnTo>
                  <a:pt x="340" y="392"/>
                </a:lnTo>
                <a:lnTo>
                  <a:pt x="338" y="394"/>
                </a:lnTo>
                <a:lnTo>
                  <a:pt x="336" y="394"/>
                </a:lnTo>
                <a:lnTo>
                  <a:pt x="334" y="394"/>
                </a:lnTo>
                <a:lnTo>
                  <a:pt x="334" y="392"/>
                </a:lnTo>
                <a:lnTo>
                  <a:pt x="336" y="390"/>
                </a:lnTo>
                <a:lnTo>
                  <a:pt x="336" y="388"/>
                </a:lnTo>
                <a:lnTo>
                  <a:pt x="336" y="386"/>
                </a:lnTo>
                <a:lnTo>
                  <a:pt x="338" y="386"/>
                </a:lnTo>
                <a:lnTo>
                  <a:pt x="338" y="384"/>
                </a:lnTo>
                <a:lnTo>
                  <a:pt x="338" y="383"/>
                </a:lnTo>
                <a:lnTo>
                  <a:pt x="336" y="381"/>
                </a:lnTo>
                <a:lnTo>
                  <a:pt x="336" y="379"/>
                </a:lnTo>
                <a:lnTo>
                  <a:pt x="334" y="377"/>
                </a:lnTo>
                <a:lnTo>
                  <a:pt x="334" y="375"/>
                </a:lnTo>
                <a:lnTo>
                  <a:pt x="334" y="373"/>
                </a:lnTo>
                <a:lnTo>
                  <a:pt x="334" y="371"/>
                </a:lnTo>
                <a:lnTo>
                  <a:pt x="334" y="369"/>
                </a:lnTo>
                <a:lnTo>
                  <a:pt x="332" y="368"/>
                </a:lnTo>
                <a:lnTo>
                  <a:pt x="332" y="366"/>
                </a:lnTo>
                <a:lnTo>
                  <a:pt x="332" y="364"/>
                </a:lnTo>
                <a:lnTo>
                  <a:pt x="330" y="362"/>
                </a:lnTo>
                <a:lnTo>
                  <a:pt x="330" y="360"/>
                </a:lnTo>
                <a:lnTo>
                  <a:pt x="328" y="360"/>
                </a:lnTo>
                <a:lnTo>
                  <a:pt x="326" y="362"/>
                </a:lnTo>
                <a:lnTo>
                  <a:pt x="325" y="360"/>
                </a:lnTo>
                <a:lnTo>
                  <a:pt x="323" y="360"/>
                </a:lnTo>
                <a:lnTo>
                  <a:pt x="323" y="360"/>
                </a:lnTo>
                <a:lnTo>
                  <a:pt x="321" y="360"/>
                </a:lnTo>
                <a:lnTo>
                  <a:pt x="321" y="358"/>
                </a:lnTo>
                <a:lnTo>
                  <a:pt x="321" y="356"/>
                </a:lnTo>
                <a:lnTo>
                  <a:pt x="319" y="354"/>
                </a:lnTo>
                <a:lnTo>
                  <a:pt x="317" y="354"/>
                </a:lnTo>
                <a:lnTo>
                  <a:pt x="315" y="354"/>
                </a:lnTo>
                <a:lnTo>
                  <a:pt x="315" y="354"/>
                </a:lnTo>
                <a:lnTo>
                  <a:pt x="313" y="353"/>
                </a:lnTo>
                <a:lnTo>
                  <a:pt x="311" y="354"/>
                </a:lnTo>
                <a:lnTo>
                  <a:pt x="311" y="356"/>
                </a:lnTo>
                <a:lnTo>
                  <a:pt x="310" y="360"/>
                </a:lnTo>
                <a:lnTo>
                  <a:pt x="308" y="360"/>
                </a:lnTo>
                <a:lnTo>
                  <a:pt x="306" y="362"/>
                </a:lnTo>
                <a:lnTo>
                  <a:pt x="302" y="364"/>
                </a:lnTo>
                <a:lnTo>
                  <a:pt x="298" y="364"/>
                </a:lnTo>
                <a:lnTo>
                  <a:pt x="295" y="362"/>
                </a:lnTo>
                <a:lnTo>
                  <a:pt x="291" y="362"/>
                </a:lnTo>
                <a:lnTo>
                  <a:pt x="291" y="364"/>
                </a:lnTo>
                <a:lnTo>
                  <a:pt x="289" y="366"/>
                </a:lnTo>
                <a:lnTo>
                  <a:pt x="287" y="368"/>
                </a:lnTo>
                <a:lnTo>
                  <a:pt x="287" y="369"/>
                </a:lnTo>
                <a:lnTo>
                  <a:pt x="287" y="371"/>
                </a:lnTo>
                <a:lnTo>
                  <a:pt x="287" y="373"/>
                </a:lnTo>
                <a:lnTo>
                  <a:pt x="285" y="373"/>
                </a:lnTo>
                <a:lnTo>
                  <a:pt x="285" y="375"/>
                </a:lnTo>
                <a:lnTo>
                  <a:pt x="285" y="377"/>
                </a:lnTo>
                <a:lnTo>
                  <a:pt x="285" y="379"/>
                </a:lnTo>
                <a:lnTo>
                  <a:pt x="283" y="379"/>
                </a:lnTo>
                <a:lnTo>
                  <a:pt x="283" y="381"/>
                </a:lnTo>
                <a:lnTo>
                  <a:pt x="283" y="383"/>
                </a:lnTo>
                <a:lnTo>
                  <a:pt x="281" y="384"/>
                </a:lnTo>
                <a:lnTo>
                  <a:pt x="281" y="386"/>
                </a:lnTo>
                <a:lnTo>
                  <a:pt x="281" y="388"/>
                </a:lnTo>
                <a:lnTo>
                  <a:pt x="280" y="390"/>
                </a:lnTo>
                <a:lnTo>
                  <a:pt x="280" y="392"/>
                </a:lnTo>
                <a:lnTo>
                  <a:pt x="280" y="394"/>
                </a:lnTo>
                <a:lnTo>
                  <a:pt x="280" y="396"/>
                </a:lnTo>
                <a:lnTo>
                  <a:pt x="281" y="396"/>
                </a:lnTo>
                <a:lnTo>
                  <a:pt x="281" y="398"/>
                </a:lnTo>
                <a:lnTo>
                  <a:pt x="283" y="398"/>
                </a:lnTo>
                <a:lnTo>
                  <a:pt x="285" y="399"/>
                </a:lnTo>
                <a:lnTo>
                  <a:pt x="285" y="401"/>
                </a:lnTo>
                <a:lnTo>
                  <a:pt x="285" y="403"/>
                </a:lnTo>
                <a:lnTo>
                  <a:pt x="285" y="405"/>
                </a:lnTo>
                <a:lnTo>
                  <a:pt x="283" y="405"/>
                </a:lnTo>
                <a:lnTo>
                  <a:pt x="283" y="407"/>
                </a:lnTo>
                <a:lnTo>
                  <a:pt x="285" y="409"/>
                </a:lnTo>
                <a:lnTo>
                  <a:pt x="285" y="411"/>
                </a:lnTo>
                <a:lnTo>
                  <a:pt x="283" y="411"/>
                </a:lnTo>
                <a:lnTo>
                  <a:pt x="283" y="413"/>
                </a:lnTo>
                <a:lnTo>
                  <a:pt x="281" y="413"/>
                </a:lnTo>
                <a:lnTo>
                  <a:pt x="280" y="413"/>
                </a:lnTo>
                <a:lnTo>
                  <a:pt x="278" y="414"/>
                </a:lnTo>
                <a:lnTo>
                  <a:pt x="278" y="416"/>
                </a:lnTo>
                <a:lnTo>
                  <a:pt x="276" y="416"/>
                </a:lnTo>
                <a:lnTo>
                  <a:pt x="276" y="418"/>
                </a:lnTo>
                <a:lnTo>
                  <a:pt x="274" y="418"/>
                </a:lnTo>
                <a:lnTo>
                  <a:pt x="274" y="420"/>
                </a:lnTo>
                <a:lnTo>
                  <a:pt x="272" y="420"/>
                </a:lnTo>
                <a:lnTo>
                  <a:pt x="272" y="422"/>
                </a:lnTo>
                <a:lnTo>
                  <a:pt x="272" y="424"/>
                </a:lnTo>
                <a:lnTo>
                  <a:pt x="270" y="424"/>
                </a:lnTo>
                <a:lnTo>
                  <a:pt x="270" y="426"/>
                </a:lnTo>
                <a:lnTo>
                  <a:pt x="268" y="428"/>
                </a:lnTo>
                <a:lnTo>
                  <a:pt x="268" y="429"/>
                </a:lnTo>
                <a:lnTo>
                  <a:pt x="266" y="431"/>
                </a:lnTo>
                <a:lnTo>
                  <a:pt x="266" y="431"/>
                </a:lnTo>
                <a:lnTo>
                  <a:pt x="264" y="431"/>
                </a:lnTo>
                <a:lnTo>
                  <a:pt x="263" y="431"/>
                </a:lnTo>
                <a:lnTo>
                  <a:pt x="261" y="429"/>
                </a:lnTo>
                <a:lnTo>
                  <a:pt x="259" y="429"/>
                </a:lnTo>
                <a:lnTo>
                  <a:pt x="257" y="429"/>
                </a:lnTo>
                <a:lnTo>
                  <a:pt x="255" y="429"/>
                </a:lnTo>
                <a:lnTo>
                  <a:pt x="253" y="428"/>
                </a:lnTo>
                <a:lnTo>
                  <a:pt x="251" y="428"/>
                </a:lnTo>
                <a:lnTo>
                  <a:pt x="251" y="426"/>
                </a:lnTo>
                <a:lnTo>
                  <a:pt x="249" y="426"/>
                </a:lnTo>
                <a:lnTo>
                  <a:pt x="248" y="426"/>
                </a:lnTo>
                <a:lnTo>
                  <a:pt x="246" y="424"/>
                </a:lnTo>
                <a:lnTo>
                  <a:pt x="244" y="424"/>
                </a:lnTo>
                <a:lnTo>
                  <a:pt x="242" y="424"/>
                </a:lnTo>
                <a:lnTo>
                  <a:pt x="240" y="422"/>
                </a:lnTo>
                <a:lnTo>
                  <a:pt x="238" y="420"/>
                </a:lnTo>
                <a:lnTo>
                  <a:pt x="236" y="418"/>
                </a:lnTo>
                <a:lnTo>
                  <a:pt x="234" y="416"/>
                </a:lnTo>
                <a:lnTo>
                  <a:pt x="233" y="416"/>
                </a:lnTo>
                <a:lnTo>
                  <a:pt x="231" y="416"/>
                </a:lnTo>
                <a:lnTo>
                  <a:pt x="231" y="414"/>
                </a:lnTo>
                <a:lnTo>
                  <a:pt x="229" y="414"/>
                </a:lnTo>
                <a:lnTo>
                  <a:pt x="227" y="413"/>
                </a:lnTo>
                <a:lnTo>
                  <a:pt x="225" y="411"/>
                </a:lnTo>
                <a:lnTo>
                  <a:pt x="223" y="411"/>
                </a:lnTo>
                <a:lnTo>
                  <a:pt x="221" y="411"/>
                </a:lnTo>
                <a:lnTo>
                  <a:pt x="221" y="409"/>
                </a:lnTo>
                <a:lnTo>
                  <a:pt x="219" y="409"/>
                </a:lnTo>
                <a:lnTo>
                  <a:pt x="219" y="409"/>
                </a:lnTo>
                <a:lnTo>
                  <a:pt x="218" y="409"/>
                </a:lnTo>
                <a:lnTo>
                  <a:pt x="216" y="409"/>
                </a:lnTo>
                <a:lnTo>
                  <a:pt x="214" y="409"/>
                </a:lnTo>
                <a:lnTo>
                  <a:pt x="212" y="409"/>
                </a:lnTo>
                <a:lnTo>
                  <a:pt x="210" y="407"/>
                </a:lnTo>
                <a:lnTo>
                  <a:pt x="210" y="405"/>
                </a:lnTo>
                <a:lnTo>
                  <a:pt x="208" y="405"/>
                </a:lnTo>
                <a:lnTo>
                  <a:pt x="206" y="405"/>
                </a:lnTo>
                <a:lnTo>
                  <a:pt x="206" y="405"/>
                </a:lnTo>
                <a:lnTo>
                  <a:pt x="204" y="405"/>
                </a:lnTo>
                <a:lnTo>
                  <a:pt x="203" y="405"/>
                </a:lnTo>
                <a:lnTo>
                  <a:pt x="201" y="403"/>
                </a:lnTo>
                <a:lnTo>
                  <a:pt x="199" y="403"/>
                </a:lnTo>
                <a:lnTo>
                  <a:pt x="197" y="403"/>
                </a:lnTo>
                <a:lnTo>
                  <a:pt x="195" y="403"/>
                </a:lnTo>
                <a:lnTo>
                  <a:pt x="193" y="403"/>
                </a:lnTo>
                <a:lnTo>
                  <a:pt x="191" y="403"/>
                </a:lnTo>
                <a:lnTo>
                  <a:pt x="191" y="405"/>
                </a:lnTo>
                <a:lnTo>
                  <a:pt x="189" y="405"/>
                </a:lnTo>
                <a:lnTo>
                  <a:pt x="188" y="405"/>
                </a:lnTo>
                <a:lnTo>
                  <a:pt x="186" y="405"/>
                </a:lnTo>
                <a:lnTo>
                  <a:pt x="184" y="405"/>
                </a:lnTo>
                <a:lnTo>
                  <a:pt x="182" y="405"/>
                </a:lnTo>
                <a:lnTo>
                  <a:pt x="180" y="405"/>
                </a:lnTo>
                <a:lnTo>
                  <a:pt x="178" y="405"/>
                </a:lnTo>
                <a:lnTo>
                  <a:pt x="176" y="405"/>
                </a:lnTo>
                <a:lnTo>
                  <a:pt x="174" y="407"/>
                </a:lnTo>
                <a:lnTo>
                  <a:pt x="173" y="407"/>
                </a:lnTo>
                <a:lnTo>
                  <a:pt x="173" y="407"/>
                </a:lnTo>
                <a:lnTo>
                  <a:pt x="171" y="409"/>
                </a:lnTo>
                <a:lnTo>
                  <a:pt x="169" y="409"/>
                </a:lnTo>
                <a:lnTo>
                  <a:pt x="167" y="411"/>
                </a:lnTo>
                <a:lnTo>
                  <a:pt x="165" y="411"/>
                </a:lnTo>
                <a:lnTo>
                  <a:pt x="165" y="413"/>
                </a:lnTo>
                <a:lnTo>
                  <a:pt x="163" y="413"/>
                </a:lnTo>
                <a:lnTo>
                  <a:pt x="161" y="414"/>
                </a:lnTo>
                <a:lnTo>
                  <a:pt x="159" y="414"/>
                </a:lnTo>
                <a:lnTo>
                  <a:pt x="158" y="416"/>
                </a:lnTo>
                <a:lnTo>
                  <a:pt x="156" y="418"/>
                </a:lnTo>
                <a:lnTo>
                  <a:pt x="154" y="420"/>
                </a:lnTo>
                <a:lnTo>
                  <a:pt x="152" y="420"/>
                </a:lnTo>
                <a:lnTo>
                  <a:pt x="152" y="422"/>
                </a:lnTo>
                <a:lnTo>
                  <a:pt x="150" y="422"/>
                </a:lnTo>
                <a:lnTo>
                  <a:pt x="150" y="424"/>
                </a:lnTo>
                <a:lnTo>
                  <a:pt x="148" y="424"/>
                </a:lnTo>
                <a:lnTo>
                  <a:pt x="146" y="424"/>
                </a:lnTo>
                <a:lnTo>
                  <a:pt x="146" y="426"/>
                </a:lnTo>
                <a:lnTo>
                  <a:pt x="144" y="426"/>
                </a:lnTo>
                <a:lnTo>
                  <a:pt x="144" y="428"/>
                </a:lnTo>
                <a:lnTo>
                  <a:pt x="143" y="428"/>
                </a:lnTo>
                <a:lnTo>
                  <a:pt x="143" y="429"/>
                </a:lnTo>
                <a:lnTo>
                  <a:pt x="141" y="429"/>
                </a:lnTo>
                <a:lnTo>
                  <a:pt x="141" y="431"/>
                </a:lnTo>
                <a:lnTo>
                  <a:pt x="139" y="431"/>
                </a:lnTo>
                <a:lnTo>
                  <a:pt x="139" y="433"/>
                </a:lnTo>
                <a:lnTo>
                  <a:pt x="137" y="433"/>
                </a:lnTo>
                <a:lnTo>
                  <a:pt x="137" y="435"/>
                </a:lnTo>
                <a:lnTo>
                  <a:pt x="135" y="435"/>
                </a:lnTo>
                <a:lnTo>
                  <a:pt x="133" y="435"/>
                </a:lnTo>
                <a:lnTo>
                  <a:pt x="133" y="437"/>
                </a:lnTo>
                <a:lnTo>
                  <a:pt x="131" y="437"/>
                </a:lnTo>
                <a:lnTo>
                  <a:pt x="129" y="437"/>
                </a:lnTo>
                <a:lnTo>
                  <a:pt x="129" y="439"/>
                </a:lnTo>
                <a:lnTo>
                  <a:pt x="128" y="439"/>
                </a:lnTo>
                <a:lnTo>
                  <a:pt x="128" y="441"/>
                </a:lnTo>
                <a:lnTo>
                  <a:pt x="126" y="443"/>
                </a:lnTo>
                <a:lnTo>
                  <a:pt x="126" y="444"/>
                </a:lnTo>
                <a:lnTo>
                  <a:pt x="124" y="444"/>
                </a:lnTo>
                <a:lnTo>
                  <a:pt x="124" y="446"/>
                </a:lnTo>
                <a:lnTo>
                  <a:pt x="122" y="448"/>
                </a:lnTo>
                <a:lnTo>
                  <a:pt x="120" y="450"/>
                </a:lnTo>
                <a:lnTo>
                  <a:pt x="118" y="450"/>
                </a:lnTo>
                <a:lnTo>
                  <a:pt x="116" y="450"/>
                </a:lnTo>
                <a:lnTo>
                  <a:pt x="114" y="450"/>
                </a:lnTo>
                <a:lnTo>
                  <a:pt x="114" y="448"/>
                </a:lnTo>
                <a:lnTo>
                  <a:pt x="113" y="448"/>
                </a:lnTo>
                <a:lnTo>
                  <a:pt x="113" y="446"/>
                </a:lnTo>
                <a:lnTo>
                  <a:pt x="113" y="444"/>
                </a:lnTo>
                <a:lnTo>
                  <a:pt x="113" y="443"/>
                </a:lnTo>
                <a:lnTo>
                  <a:pt x="113" y="441"/>
                </a:lnTo>
                <a:lnTo>
                  <a:pt x="114" y="441"/>
                </a:lnTo>
                <a:lnTo>
                  <a:pt x="114" y="439"/>
                </a:lnTo>
                <a:lnTo>
                  <a:pt x="116" y="439"/>
                </a:lnTo>
                <a:lnTo>
                  <a:pt x="116" y="437"/>
                </a:lnTo>
                <a:lnTo>
                  <a:pt x="116" y="435"/>
                </a:lnTo>
                <a:lnTo>
                  <a:pt x="116" y="433"/>
                </a:lnTo>
                <a:lnTo>
                  <a:pt x="116" y="431"/>
                </a:lnTo>
                <a:lnTo>
                  <a:pt x="116" y="429"/>
                </a:lnTo>
                <a:lnTo>
                  <a:pt x="118" y="428"/>
                </a:lnTo>
                <a:lnTo>
                  <a:pt x="118" y="426"/>
                </a:lnTo>
                <a:lnTo>
                  <a:pt x="118" y="424"/>
                </a:lnTo>
                <a:lnTo>
                  <a:pt x="118" y="422"/>
                </a:lnTo>
                <a:lnTo>
                  <a:pt x="118" y="420"/>
                </a:lnTo>
                <a:lnTo>
                  <a:pt x="118" y="418"/>
                </a:lnTo>
                <a:lnTo>
                  <a:pt x="116" y="416"/>
                </a:lnTo>
                <a:lnTo>
                  <a:pt x="116" y="414"/>
                </a:lnTo>
                <a:lnTo>
                  <a:pt x="114" y="414"/>
                </a:lnTo>
                <a:lnTo>
                  <a:pt x="114" y="413"/>
                </a:lnTo>
                <a:lnTo>
                  <a:pt x="114" y="411"/>
                </a:lnTo>
                <a:lnTo>
                  <a:pt x="113" y="409"/>
                </a:lnTo>
                <a:lnTo>
                  <a:pt x="113" y="407"/>
                </a:lnTo>
                <a:lnTo>
                  <a:pt x="113" y="405"/>
                </a:lnTo>
                <a:lnTo>
                  <a:pt x="113" y="405"/>
                </a:lnTo>
                <a:lnTo>
                  <a:pt x="113" y="403"/>
                </a:lnTo>
                <a:lnTo>
                  <a:pt x="113" y="401"/>
                </a:lnTo>
                <a:lnTo>
                  <a:pt x="113" y="399"/>
                </a:lnTo>
                <a:lnTo>
                  <a:pt x="111" y="398"/>
                </a:lnTo>
                <a:lnTo>
                  <a:pt x="111" y="396"/>
                </a:lnTo>
                <a:lnTo>
                  <a:pt x="111" y="394"/>
                </a:lnTo>
                <a:lnTo>
                  <a:pt x="111" y="392"/>
                </a:lnTo>
                <a:lnTo>
                  <a:pt x="111" y="390"/>
                </a:lnTo>
                <a:lnTo>
                  <a:pt x="111" y="388"/>
                </a:lnTo>
                <a:lnTo>
                  <a:pt x="111" y="386"/>
                </a:lnTo>
                <a:lnTo>
                  <a:pt x="109" y="384"/>
                </a:lnTo>
                <a:lnTo>
                  <a:pt x="109" y="383"/>
                </a:lnTo>
                <a:lnTo>
                  <a:pt x="109" y="381"/>
                </a:lnTo>
                <a:lnTo>
                  <a:pt x="109" y="379"/>
                </a:lnTo>
                <a:lnTo>
                  <a:pt x="109" y="377"/>
                </a:lnTo>
                <a:lnTo>
                  <a:pt x="109" y="375"/>
                </a:lnTo>
                <a:lnTo>
                  <a:pt x="109" y="373"/>
                </a:lnTo>
                <a:lnTo>
                  <a:pt x="109" y="371"/>
                </a:lnTo>
                <a:lnTo>
                  <a:pt x="109" y="369"/>
                </a:lnTo>
                <a:lnTo>
                  <a:pt x="109" y="368"/>
                </a:lnTo>
                <a:lnTo>
                  <a:pt x="107" y="366"/>
                </a:lnTo>
                <a:lnTo>
                  <a:pt x="107" y="364"/>
                </a:lnTo>
                <a:lnTo>
                  <a:pt x="107" y="362"/>
                </a:lnTo>
                <a:lnTo>
                  <a:pt x="107" y="360"/>
                </a:lnTo>
                <a:lnTo>
                  <a:pt x="107" y="360"/>
                </a:lnTo>
                <a:lnTo>
                  <a:pt x="107" y="358"/>
                </a:lnTo>
                <a:lnTo>
                  <a:pt x="107" y="356"/>
                </a:lnTo>
                <a:lnTo>
                  <a:pt x="107" y="354"/>
                </a:lnTo>
                <a:lnTo>
                  <a:pt x="107" y="353"/>
                </a:lnTo>
                <a:lnTo>
                  <a:pt x="109" y="353"/>
                </a:lnTo>
                <a:lnTo>
                  <a:pt x="109" y="351"/>
                </a:lnTo>
                <a:lnTo>
                  <a:pt x="109" y="349"/>
                </a:lnTo>
                <a:lnTo>
                  <a:pt x="109" y="347"/>
                </a:lnTo>
                <a:lnTo>
                  <a:pt x="109" y="345"/>
                </a:lnTo>
                <a:lnTo>
                  <a:pt x="109" y="343"/>
                </a:lnTo>
                <a:lnTo>
                  <a:pt x="73" y="315"/>
                </a:lnTo>
                <a:lnTo>
                  <a:pt x="41" y="315"/>
                </a:lnTo>
                <a:lnTo>
                  <a:pt x="30" y="315"/>
                </a:lnTo>
                <a:lnTo>
                  <a:pt x="28" y="315"/>
                </a:lnTo>
                <a:lnTo>
                  <a:pt x="28" y="315"/>
                </a:lnTo>
                <a:lnTo>
                  <a:pt x="28" y="313"/>
                </a:lnTo>
                <a:lnTo>
                  <a:pt x="26" y="313"/>
                </a:lnTo>
                <a:lnTo>
                  <a:pt x="26" y="311"/>
                </a:lnTo>
                <a:lnTo>
                  <a:pt x="24" y="311"/>
                </a:lnTo>
                <a:lnTo>
                  <a:pt x="24" y="309"/>
                </a:lnTo>
                <a:lnTo>
                  <a:pt x="24" y="308"/>
                </a:lnTo>
                <a:lnTo>
                  <a:pt x="23" y="306"/>
                </a:lnTo>
                <a:lnTo>
                  <a:pt x="21" y="304"/>
                </a:lnTo>
                <a:lnTo>
                  <a:pt x="19" y="304"/>
                </a:lnTo>
                <a:lnTo>
                  <a:pt x="17" y="304"/>
                </a:lnTo>
                <a:lnTo>
                  <a:pt x="15" y="304"/>
                </a:lnTo>
                <a:lnTo>
                  <a:pt x="13" y="302"/>
                </a:lnTo>
                <a:lnTo>
                  <a:pt x="11" y="302"/>
                </a:lnTo>
                <a:lnTo>
                  <a:pt x="9" y="304"/>
                </a:lnTo>
                <a:lnTo>
                  <a:pt x="8" y="304"/>
                </a:lnTo>
                <a:lnTo>
                  <a:pt x="8" y="306"/>
                </a:lnTo>
                <a:lnTo>
                  <a:pt x="8" y="308"/>
                </a:lnTo>
                <a:lnTo>
                  <a:pt x="8" y="309"/>
                </a:lnTo>
                <a:lnTo>
                  <a:pt x="6" y="309"/>
                </a:lnTo>
                <a:lnTo>
                  <a:pt x="6" y="311"/>
                </a:lnTo>
                <a:lnTo>
                  <a:pt x="6" y="313"/>
                </a:lnTo>
                <a:lnTo>
                  <a:pt x="4" y="313"/>
                </a:lnTo>
                <a:lnTo>
                  <a:pt x="4" y="315"/>
                </a:lnTo>
                <a:lnTo>
                  <a:pt x="2" y="315"/>
                </a:lnTo>
                <a:lnTo>
                  <a:pt x="0" y="315"/>
                </a:lnTo>
                <a:lnTo>
                  <a:pt x="0" y="315"/>
                </a:lnTo>
                <a:lnTo>
                  <a:pt x="0" y="313"/>
                </a:lnTo>
                <a:lnTo>
                  <a:pt x="0" y="311"/>
                </a:lnTo>
                <a:lnTo>
                  <a:pt x="2" y="309"/>
                </a:lnTo>
                <a:lnTo>
                  <a:pt x="2" y="308"/>
                </a:lnTo>
                <a:lnTo>
                  <a:pt x="4" y="306"/>
                </a:lnTo>
                <a:lnTo>
                  <a:pt x="4" y="304"/>
                </a:lnTo>
                <a:lnTo>
                  <a:pt x="6" y="304"/>
                </a:lnTo>
                <a:lnTo>
                  <a:pt x="6" y="302"/>
                </a:lnTo>
                <a:lnTo>
                  <a:pt x="8" y="300"/>
                </a:lnTo>
                <a:lnTo>
                  <a:pt x="9" y="298"/>
                </a:lnTo>
                <a:lnTo>
                  <a:pt x="9" y="296"/>
                </a:lnTo>
                <a:lnTo>
                  <a:pt x="11" y="296"/>
                </a:lnTo>
                <a:lnTo>
                  <a:pt x="11" y="294"/>
                </a:lnTo>
                <a:lnTo>
                  <a:pt x="13" y="294"/>
                </a:lnTo>
                <a:lnTo>
                  <a:pt x="13" y="293"/>
                </a:lnTo>
                <a:lnTo>
                  <a:pt x="15" y="293"/>
                </a:lnTo>
                <a:lnTo>
                  <a:pt x="15" y="291"/>
                </a:lnTo>
                <a:lnTo>
                  <a:pt x="17" y="291"/>
                </a:lnTo>
                <a:lnTo>
                  <a:pt x="17" y="289"/>
                </a:lnTo>
                <a:lnTo>
                  <a:pt x="19" y="289"/>
                </a:lnTo>
                <a:lnTo>
                  <a:pt x="21" y="287"/>
                </a:lnTo>
                <a:lnTo>
                  <a:pt x="23" y="285"/>
                </a:lnTo>
                <a:lnTo>
                  <a:pt x="24" y="285"/>
                </a:lnTo>
                <a:lnTo>
                  <a:pt x="24" y="283"/>
                </a:lnTo>
                <a:lnTo>
                  <a:pt x="26" y="283"/>
                </a:lnTo>
                <a:lnTo>
                  <a:pt x="26" y="281"/>
                </a:lnTo>
                <a:lnTo>
                  <a:pt x="28" y="281"/>
                </a:lnTo>
                <a:lnTo>
                  <a:pt x="28" y="279"/>
                </a:lnTo>
                <a:lnTo>
                  <a:pt x="30" y="278"/>
                </a:lnTo>
                <a:lnTo>
                  <a:pt x="32" y="278"/>
                </a:lnTo>
                <a:lnTo>
                  <a:pt x="34" y="276"/>
                </a:lnTo>
                <a:lnTo>
                  <a:pt x="36" y="276"/>
                </a:lnTo>
                <a:lnTo>
                  <a:pt x="36" y="274"/>
                </a:lnTo>
                <a:lnTo>
                  <a:pt x="38" y="274"/>
                </a:lnTo>
                <a:lnTo>
                  <a:pt x="39" y="272"/>
                </a:lnTo>
                <a:lnTo>
                  <a:pt x="41" y="270"/>
                </a:lnTo>
                <a:lnTo>
                  <a:pt x="43" y="270"/>
                </a:lnTo>
                <a:lnTo>
                  <a:pt x="45" y="270"/>
                </a:lnTo>
                <a:lnTo>
                  <a:pt x="47" y="270"/>
                </a:lnTo>
                <a:lnTo>
                  <a:pt x="47" y="268"/>
                </a:lnTo>
                <a:lnTo>
                  <a:pt x="49" y="268"/>
                </a:lnTo>
                <a:lnTo>
                  <a:pt x="51" y="266"/>
                </a:lnTo>
                <a:lnTo>
                  <a:pt x="53" y="264"/>
                </a:lnTo>
                <a:lnTo>
                  <a:pt x="54" y="263"/>
                </a:lnTo>
                <a:lnTo>
                  <a:pt x="56" y="261"/>
                </a:lnTo>
                <a:lnTo>
                  <a:pt x="58" y="259"/>
                </a:lnTo>
                <a:lnTo>
                  <a:pt x="60" y="259"/>
                </a:lnTo>
                <a:lnTo>
                  <a:pt x="60" y="257"/>
                </a:lnTo>
                <a:lnTo>
                  <a:pt x="62" y="257"/>
                </a:lnTo>
                <a:lnTo>
                  <a:pt x="62" y="255"/>
                </a:lnTo>
                <a:lnTo>
                  <a:pt x="64" y="255"/>
                </a:lnTo>
                <a:lnTo>
                  <a:pt x="64" y="253"/>
                </a:lnTo>
                <a:lnTo>
                  <a:pt x="66" y="253"/>
                </a:lnTo>
                <a:lnTo>
                  <a:pt x="66" y="251"/>
                </a:lnTo>
                <a:lnTo>
                  <a:pt x="68" y="251"/>
                </a:lnTo>
                <a:lnTo>
                  <a:pt x="68" y="249"/>
                </a:lnTo>
                <a:lnTo>
                  <a:pt x="69" y="249"/>
                </a:lnTo>
                <a:lnTo>
                  <a:pt x="69" y="247"/>
                </a:lnTo>
                <a:lnTo>
                  <a:pt x="71" y="247"/>
                </a:lnTo>
                <a:lnTo>
                  <a:pt x="71" y="246"/>
                </a:lnTo>
                <a:lnTo>
                  <a:pt x="73" y="246"/>
                </a:lnTo>
                <a:lnTo>
                  <a:pt x="73" y="244"/>
                </a:lnTo>
                <a:lnTo>
                  <a:pt x="75" y="244"/>
                </a:lnTo>
                <a:lnTo>
                  <a:pt x="77" y="242"/>
                </a:lnTo>
                <a:lnTo>
                  <a:pt x="77" y="240"/>
                </a:lnTo>
                <a:lnTo>
                  <a:pt x="77" y="238"/>
                </a:lnTo>
                <a:lnTo>
                  <a:pt x="79" y="236"/>
                </a:lnTo>
                <a:lnTo>
                  <a:pt x="79" y="234"/>
                </a:lnTo>
                <a:lnTo>
                  <a:pt x="81" y="234"/>
                </a:lnTo>
                <a:lnTo>
                  <a:pt x="81" y="232"/>
                </a:lnTo>
                <a:lnTo>
                  <a:pt x="83" y="231"/>
                </a:lnTo>
                <a:lnTo>
                  <a:pt x="84" y="229"/>
                </a:lnTo>
                <a:lnTo>
                  <a:pt x="86" y="227"/>
                </a:lnTo>
                <a:lnTo>
                  <a:pt x="88" y="227"/>
                </a:lnTo>
                <a:lnTo>
                  <a:pt x="88" y="225"/>
                </a:lnTo>
                <a:lnTo>
                  <a:pt x="90" y="225"/>
                </a:lnTo>
                <a:lnTo>
                  <a:pt x="92" y="223"/>
                </a:lnTo>
                <a:lnTo>
                  <a:pt x="94" y="221"/>
                </a:lnTo>
                <a:lnTo>
                  <a:pt x="94" y="219"/>
                </a:lnTo>
                <a:lnTo>
                  <a:pt x="96" y="219"/>
                </a:lnTo>
                <a:lnTo>
                  <a:pt x="96" y="217"/>
                </a:lnTo>
                <a:lnTo>
                  <a:pt x="98" y="217"/>
                </a:lnTo>
                <a:lnTo>
                  <a:pt x="98" y="216"/>
                </a:lnTo>
                <a:lnTo>
                  <a:pt x="99" y="216"/>
                </a:lnTo>
                <a:lnTo>
                  <a:pt x="101" y="214"/>
                </a:lnTo>
                <a:lnTo>
                  <a:pt x="103" y="214"/>
                </a:lnTo>
                <a:lnTo>
                  <a:pt x="105" y="212"/>
                </a:lnTo>
                <a:lnTo>
                  <a:pt x="107" y="212"/>
                </a:lnTo>
                <a:lnTo>
                  <a:pt x="107" y="210"/>
                </a:lnTo>
                <a:lnTo>
                  <a:pt x="109" y="210"/>
                </a:lnTo>
                <a:lnTo>
                  <a:pt x="111" y="210"/>
                </a:lnTo>
                <a:lnTo>
                  <a:pt x="113" y="210"/>
                </a:lnTo>
                <a:lnTo>
                  <a:pt x="114" y="208"/>
                </a:lnTo>
                <a:lnTo>
                  <a:pt x="116" y="208"/>
                </a:lnTo>
                <a:lnTo>
                  <a:pt x="118" y="208"/>
                </a:lnTo>
                <a:lnTo>
                  <a:pt x="120" y="208"/>
                </a:lnTo>
                <a:lnTo>
                  <a:pt x="122" y="208"/>
                </a:lnTo>
                <a:lnTo>
                  <a:pt x="124" y="208"/>
                </a:lnTo>
                <a:lnTo>
                  <a:pt x="124" y="208"/>
                </a:lnTo>
                <a:lnTo>
                  <a:pt x="126" y="208"/>
                </a:lnTo>
                <a:lnTo>
                  <a:pt x="128" y="208"/>
                </a:lnTo>
                <a:lnTo>
                  <a:pt x="128" y="210"/>
                </a:lnTo>
                <a:lnTo>
                  <a:pt x="129" y="210"/>
                </a:lnTo>
                <a:lnTo>
                  <a:pt x="131" y="210"/>
                </a:lnTo>
                <a:lnTo>
                  <a:pt x="133" y="210"/>
                </a:lnTo>
                <a:lnTo>
                  <a:pt x="135" y="208"/>
                </a:lnTo>
                <a:lnTo>
                  <a:pt x="137" y="208"/>
                </a:lnTo>
                <a:lnTo>
                  <a:pt x="139" y="208"/>
                </a:lnTo>
                <a:lnTo>
                  <a:pt x="141" y="208"/>
                </a:lnTo>
                <a:lnTo>
                  <a:pt x="143" y="210"/>
                </a:lnTo>
                <a:lnTo>
                  <a:pt x="144" y="210"/>
                </a:lnTo>
                <a:lnTo>
                  <a:pt x="144" y="212"/>
                </a:lnTo>
                <a:lnTo>
                  <a:pt x="146" y="212"/>
                </a:lnTo>
                <a:lnTo>
                  <a:pt x="148" y="212"/>
                </a:lnTo>
                <a:lnTo>
                  <a:pt x="150" y="212"/>
                </a:lnTo>
                <a:lnTo>
                  <a:pt x="152" y="214"/>
                </a:lnTo>
                <a:lnTo>
                  <a:pt x="154" y="214"/>
                </a:lnTo>
                <a:lnTo>
                  <a:pt x="154" y="212"/>
                </a:lnTo>
                <a:lnTo>
                  <a:pt x="156" y="212"/>
                </a:lnTo>
                <a:lnTo>
                  <a:pt x="158" y="212"/>
                </a:lnTo>
                <a:lnTo>
                  <a:pt x="159" y="212"/>
                </a:lnTo>
                <a:lnTo>
                  <a:pt x="159" y="210"/>
                </a:lnTo>
                <a:lnTo>
                  <a:pt x="161" y="210"/>
                </a:lnTo>
                <a:lnTo>
                  <a:pt x="163" y="208"/>
                </a:lnTo>
                <a:lnTo>
                  <a:pt x="165" y="208"/>
                </a:lnTo>
                <a:lnTo>
                  <a:pt x="167" y="208"/>
                </a:lnTo>
                <a:lnTo>
                  <a:pt x="169" y="206"/>
                </a:lnTo>
                <a:lnTo>
                  <a:pt x="171" y="204"/>
                </a:lnTo>
                <a:lnTo>
                  <a:pt x="173" y="204"/>
                </a:lnTo>
                <a:lnTo>
                  <a:pt x="173" y="202"/>
                </a:lnTo>
                <a:lnTo>
                  <a:pt x="173" y="202"/>
                </a:lnTo>
                <a:lnTo>
                  <a:pt x="173" y="201"/>
                </a:lnTo>
                <a:lnTo>
                  <a:pt x="174" y="199"/>
                </a:lnTo>
                <a:lnTo>
                  <a:pt x="176" y="199"/>
                </a:lnTo>
                <a:lnTo>
                  <a:pt x="178" y="197"/>
                </a:lnTo>
                <a:lnTo>
                  <a:pt x="180" y="199"/>
                </a:lnTo>
                <a:lnTo>
                  <a:pt x="180" y="201"/>
                </a:lnTo>
                <a:lnTo>
                  <a:pt x="182" y="202"/>
                </a:lnTo>
                <a:lnTo>
                  <a:pt x="182" y="204"/>
                </a:lnTo>
                <a:lnTo>
                  <a:pt x="184" y="204"/>
                </a:lnTo>
                <a:lnTo>
                  <a:pt x="184" y="206"/>
                </a:lnTo>
                <a:lnTo>
                  <a:pt x="186" y="206"/>
                </a:lnTo>
                <a:lnTo>
                  <a:pt x="188" y="206"/>
                </a:lnTo>
                <a:lnTo>
                  <a:pt x="189" y="206"/>
                </a:lnTo>
                <a:lnTo>
                  <a:pt x="191" y="206"/>
                </a:lnTo>
                <a:lnTo>
                  <a:pt x="193" y="204"/>
                </a:lnTo>
                <a:lnTo>
                  <a:pt x="195" y="204"/>
                </a:lnTo>
                <a:lnTo>
                  <a:pt x="197" y="202"/>
                </a:lnTo>
                <a:lnTo>
                  <a:pt x="199" y="201"/>
                </a:lnTo>
                <a:lnTo>
                  <a:pt x="199" y="199"/>
                </a:lnTo>
                <a:lnTo>
                  <a:pt x="201" y="199"/>
                </a:lnTo>
                <a:lnTo>
                  <a:pt x="201" y="197"/>
                </a:lnTo>
                <a:lnTo>
                  <a:pt x="201" y="195"/>
                </a:lnTo>
                <a:lnTo>
                  <a:pt x="203" y="193"/>
                </a:lnTo>
                <a:lnTo>
                  <a:pt x="204" y="195"/>
                </a:lnTo>
                <a:lnTo>
                  <a:pt x="206" y="195"/>
                </a:lnTo>
                <a:lnTo>
                  <a:pt x="208" y="197"/>
                </a:lnTo>
                <a:lnTo>
                  <a:pt x="210" y="197"/>
                </a:lnTo>
                <a:lnTo>
                  <a:pt x="210" y="199"/>
                </a:lnTo>
                <a:lnTo>
                  <a:pt x="212" y="199"/>
                </a:lnTo>
                <a:lnTo>
                  <a:pt x="212" y="201"/>
                </a:lnTo>
                <a:lnTo>
                  <a:pt x="214" y="201"/>
                </a:lnTo>
                <a:lnTo>
                  <a:pt x="216" y="202"/>
                </a:lnTo>
                <a:lnTo>
                  <a:pt x="218" y="202"/>
                </a:lnTo>
                <a:lnTo>
                  <a:pt x="219" y="204"/>
                </a:lnTo>
                <a:lnTo>
                  <a:pt x="219" y="204"/>
                </a:lnTo>
                <a:lnTo>
                  <a:pt x="221" y="206"/>
                </a:lnTo>
                <a:lnTo>
                  <a:pt x="221" y="208"/>
                </a:lnTo>
                <a:lnTo>
                  <a:pt x="223" y="208"/>
                </a:lnTo>
                <a:lnTo>
                  <a:pt x="225" y="208"/>
                </a:lnTo>
                <a:lnTo>
                  <a:pt x="225" y="210"/>
                </a:lnTo>
                <a:lnTo>
                  <a:pt x="227" y="210"/>
                </a:lnTo>
                <a:lnTo>
                  <a:pt x="229" y="210"/>
                </a:lnTo>
                <a:lnTo>
                  <a:pt x="231" y="212"/>
                </a:lnTo>
                <a:lnTo>
                  <a:pt x="233" y="214"/>
                </a:lnTo>
                <a:lnTo>
                  <a:pt x="234" y="214"/>
                </a:lnTo>
                <a:lnTo>
                  <a:pt x="236" y="216"/>
                </a:lnTo>
                <a:lnTo>
                  <a:pt x="238" y="216"/>
                </a:lnTo>
                <a:lnTo>
                  <a:pt x="238" y="214"/>
                </a:lnTo>
                <a:lnTo>
                  <a:pt x="240" y="212"/>
                </a:lnTo>
                <a:lnTo>
                  <a:pt x="240" y="210"/>
                </a:lnTo>
                <a:lnTo>
                  <a:pt x="240" y="208"/>
                </a:lnTo>
                <a:lnTo>
                  <a:pt x="240" y="206"/>
                </a:lnTo>
                <a:lnTo>
                  <a:pt x="240" y="204"/>
                </a:lnTo>
                <a:lnTo>
                  <a:pt x="240" y="202"/>
                </a:lnTo>
                <a:lnTo>
                  <a:pt x="240" y="201"/>
                </a:lnTo>
                <a:lnTo>
                  <a:pt x="240" y="199"/>
                </a:lnTo>
                <a:lnTo>
                  <a:pt x="242" y="199"/>
                </a:lnTo>
                <a:lnTo>
                  <a:pt x="242" y="197"/>
                </a:lnTo>
                <a:lnTo>
                  <a:pt x="242" y="195"/>
                </a:lnTo>
                <a:lnTo>
                  <a:pt x="242" y="193"/>
                </a:lnTo>
                <a:lnTo>
                  <a:pt x="242" y="191"/>
                </a:lnTo>
                <a:lnTo>
                  <a:pt x="242" y="189"/>
                </a:lnTo>
                <a:lnTo>
                  <a:pt x="244" y="189"/>
                </a:lnTo>
                <a:lnTo>
                  <a:pt x="246" y="189"/>
                </a:lnTo>
                <a:lnTo>
                  <a:pt x="246" y="191"/>
                </a:lnTo>
                <a:lnTo>
                  <a:pt x="248" y="191"/>
                </a:lnTo>
                <a:lnTo>
                  <a:pt x="249" y="189"/>
                </a:lnTo>
                <a:lnTo>
                  <a:pt x="251" y="189"/>
                </a:lnTo>
                <a:lnTo>
                  <a:pt x="253" y="189"/>
                </a:lnTo>
                <a:lnTo>
                  <a:pt x="255" y="189"/>
                </a:lnTo>
                <a:lnTo>
                  <a:pt x="257" y="189"/>
                </a:lnTo>
                <a:lnTo>
                  <a:pt x="259" y="189"/>
                </a:lnTo>
                <a:lnTo>
                  <a:pt x="259" y="187"/>
                </a:lnTo>
                <a:lnTo>
                  <a:pt x="261" y="187"/>
                </a:lnTo>
                <a:lnTo>
                  <a:pt x="263" y="186"/>
                </a:lnTo>
                <a:lnTo>
                  <a:pt x="263" y="184"/>
                </a:lnTo>
                <a:lnTo>
                  <a:pt x="263" y="182"/>
                </a:lnTo>
                <a:lnTo>
                  <a:pt x="264" y="182"/>
                </a:lnTo>
                <a:lnTo>
                  <a:pt x="264" y="180"/>
                </a:lnTo>
                <a:lnTo>
                  <a:pt x="264" y="178"/>
                </a:lnTo>
                <a:lnTo>
                  <a:pt x="264" y="176"/>
                </a:lnTo>
                <a:lnTo>
                  <a:pt x="264" y="174"/>
                </a:lnTo>
                <a:lnTo>
                  <a:pt x="264" y="172"/>
                </a:lnTo>
                <a:lnTo>
                  <a:pt x="263" y="172"/>
                </a:lnTo>
                <a:lnTo>
                  <a:pt x="263" y="171"/>
                </a:lnTo>
                <a:lnTo>
                  <a:pt x="261" y="169"/>
                </a:lnTo>
                <a:lnTo>
                  <a:pt x="261" y="167"/>
                </a:lnTo>
                <a:lnTo>
                  <a:pt x="259" y="165"/>
                </a:lnTo>
                <a:lnTo>
                  <a:pt x="259" y="163"/>
                </a:lnTo>
                <a:lnTo>
                  <a:pt x="259" y="161"/>
                </a:lnTo>
                <a:lnTo>
                  <a:pt x="261" y="159"/>
                </a:lnTo>
                <a:lnTo>
                  <a:pt x="261" y="157"/>
                </a:lnTo>
                <a:lnTo>
                  <a:pt x="261" y="156"/>
                </a:lnTo>
                <a:lnTo>
                  <a:pt x="263" y="154"/>
                </a:lnTo>
                <a:lnTo>
                  <a:pt x="263" y="152"/>
                </a:lnTo>
                <a:lnTo>
                  <a:pt x="263" y="150"/>
                </a:lnTo>
                <a:lnTo>
                  <a:pt x="264" y="148"/>
                </a:lnTo>
                <a:lnTo>
                  <a:pt x="264" y="146"/>
                </a:lnTo>
                <a:lnTo>
                  <a:pt x="266" y="144"/>
                </a:lnTo>
                <a:lnTo>
                  <a:pt x="266" y="144"/>
                </a:lnTo>
                <a:lnTo>
                  <a:pt x="266" y="142"/>
                </a:lnTo>
                <a:lnTo>
                  <a:pt x="268" y="142"/>
                </a:lnTo>
                <a:lnTo>
                  <a:pt x="266" y="142"/>
                </a:lnTo>
                <a:lnTo>
                  <a:pt x="266" y="142"/>
                </a:lnTo>
                <a:lnTo>
                  <a:pt x="264" y="142"/>
                </a:lnTo>
                <a:lnTo>
                  <a:pt x="263" y="142"/>
                </a:lnTo>
                <a:lnTo>
                  <a:pt x="261" y="142"/>
                </a:lnTo>
                <a:lnTo>
                  <a:pt x="259" y="142"/>
                </a:lnTo>
                <a:lnTo>
                  <a:pt x="257" y="144"/>
                </a:lnTo>
                <a:lnTo>
                  <a:pt x="255" y="144"/>
                </a:lnTo>
                <a:lnTo>
                  <a:pt x="253" y="144"/>
                </a:lnTo>
                <a:lnTo>
                  <a:pt x="251" y="146"/>
                </a:lnTo>
                <a:lnTo>
                  <a:pt x="249" y="146"/>
                </a:lnTo>
                <a:lnTo>
                  <a:pt x="248" y="144"/>
                </a:lnTo>
                <a:lnTo>
                  <a:pt x="246" y="144"/>
                </a:lnTo>
                <a:lnTo>
                  <a:pt x="246" y="142"/>
                </a:lnTo>
                <a:lnTo>
                  <a:pt x="244" y="142"/>
                </a:lnTo>
                <a:lnTo>
                  <a:pt x="244" y="141"/>
                </a:lnTo>
                <a:lnTo>
                  <a:pt x="244" y="139"/>
                </a:lnTo>
                <a:lnTo>
                  <a:pt x="244" y="137"/>
                </a:lnTo>
                <a:lnTo>
                  <a:pt x="246" y="137"/>
                </a:lnTo>
                <a:lnTo>
                  <a:pt x="248" y="135"/>
                </a:lnTo>
                <a:lnTo>
                  <a:pt x="249" y="133"/>
                </a:lnTo>
                <a:lnTo>
                  <a:pt x="251" y="131"/>
                </a:lnTo>
                <a:lnTo>
                  <a:pt x="253" y="129"/>
                </a:lnTo>
                <a:lnTo>
                  <a:pt x="251" y="129"/>
                </a:lnTo>
                <a:lnTo>
                  <a:pt x="251" y="127"/>
                </a:lnTo>
                <a:lnTo>
                  <a:pt x="249" y="126"/>
                </a:lnTo>
                <a:lnTo>
                  <a:pt x="248" y="124"/>
                </a:lnTo>
                <a:lnTo>
                  <a:pt x="248" y="122"/>
                </a:lnTo>
                <a:lnTo>
                  <a:pt x="246" y="120"/>
                </a:lnTo>
                <a:lnTo>
                  <a:pt x="244" y="120"/>
                </a:lnTo>
                <a:lnTo>
                  <a:pt x="244" y="118"/>
                </a:lnTo>
                <a:lnTo>
                  <a:pt x="242" y="116"/>
                </a:lnTo>
                <a:lnTo>
                  <a:pt x="242" y="114"/>
                </a:lnTo>
                <a:lnTo>
                  <a:pt x="242" y="112"/>
                </a:lnTo>
                <a:lnTo>
                  <a:pt x="242" y="111"/>
                </a:lnTo>
                <a:lnTo>
                  <a:pt x="242" y="109"/>
                </a:lnTo>
                <a:lnTo>
                  <a:pt x="242" y="107"/>
                </a:lnTo>
                <a:lnTo>
                  <a:pt x="244" y="105"/>
                </a:lnTo>
                <a:lnTo>
                  <a:pt x="244" y="103"/>
                </a:lnTo>
                <a:lnTo>
                  <a:pt x="242" y="101"/>
                </a:lnTo>
                <a:lnTo>
                  <a:pt x="242" y="99"/>
                </a:lnTo>
                <a:lnTo>
                  <a:pt x="240" y="97"/>
                </a:lnTo>
                <a:lnTo>
                  <a:pt x="240" y="96"/>
                </a:lnTo>
                <a:lnTo>
                  <a:pt x="240" y="94"/>
                </a:lnTo>
                <a:lnTo>
                  <a:pt x="240" y="92"/>
                </a:lnTo>
                <a:lnTo>
                  <a:pt x="238" y="92"/>
                </a:lnTo>
                <a:lnTo>
                  <a:pt x="238" y="92"/>
                </a:lnTo>
                <a:lnTo>
                  <a:pt x="236" y="90"/>
                </a:lnTo>
                <a:lnTo>
                  <a:pt x="236" y="88"/>
                </a:lnTo>
                <a:lnTo>
                  <a:pt x="236" y="86"/>
                </a:lnTo>
                <a:lnTo>
                  <a:pt x="236" y="84"/>
                </a:lnTo>
                <a:lnTo>
                  <a:pt x="234" y="82"/>
                </a:lnTo>
                <a:lnTo>
                  <a:pt x="234" y="81"/>
                </a:lnTo>
                <a:lnTo>
                  <a:pt x="234" y="79"/>
                </a:lnTo>
                <a:lnTo>
                  <a:pt x="234" y="77"/>
                </a:lnTo>
                <a:lnTo>
                  <a:pt x="234" y="75"/>
                </a:lnTo>
                <a:lnTo>
                  <a:pt x="234" y="73"/>
                </a:lnTo>
                <a:lnTo>
                  <a:pt x="234" y="71"/>
                </a:lnTo>
                <a:lnTo>
                  <a:pt x="234" y="69"/>
                </a:lnTo>
                <a:lnTo>
                  <a:pt x="234" y="67"/>
                </a:lnTo>
                <a:lnTo>
                  <a:pt x="236" y="66"/>
                </a:lnTo>
                <a:lnTo>
                  <a:pt x="236" y="64"/>
                </a:lnTo>
                <a:lnTo>
                  <a:pt x="238" y="62"/>
                </a:lnTo>
                <a:lnTo>
                  <a:pt x="238" y="60"/>
                </a:lnTo>
                <a:lnTo>
                  <a:pt x="240" y="58"/>
                </a:lnTo>
                <a:lnTo>
                  <a:pt x="240" y="56"/>
                </a:lnTo>
                <a:lnTo>
                  <a:pt x="242" y="56"/>
                </a:lnTo>
                <a:lnTo>
                  <a:pt x="242" y="54"/>
                </a:lnTo>
                <a:lnTo>
                  <a:pt x="242" y="52"/>
                </a:lnTo>
                <a:lnTo>
                  <a:pt x="244" y="52"/>
                </a:lnTo>
                <a:lnTo>
                  <a:pt x="244" y="51"/>
                </a:lnTo>
                <a:lnTo>
                  <a:pt x="246" y="51"/>
                </a:lnTo>
                <a:lnTo>
                  <a:pt x="246" y="49"/>
                </a:lnTo>
                <a:lnTo>
                  <a:pt x="248" y="47"/>
                </a:lnTo>
                <a:lnTo>
                  <a:pt x="248" y="45"/>
                </a:lnTo>
                <a:lnTo>
                  <a:pt x="249" y="43"/>
                </a:lnTo>
                <a:lnTo>
                  <a:pt x="249" y="41"/>
                </a:lnTo>
                <a:lnTo>
                  <a:pt x="251" y="39"/>
                </a:lnTo>
                <a:lnTo>
                  <a:pt x="251" y="37"/>
                </a:lnTo>
                <a:lnTo>
                  <a:pt x="251" y="36"/>
                </a:lnTo>
                <a:lnTo>
                  <a:pt x="251" y="34"/>
                </a:lnTo>
                <a:lnTo>
                  <a:pt x="253" y="32"/>
                </a:lnTo>
                <a:lnTo>
                  <a:pt x="253" y="30"/>
                </a:lnTo>
                <a:lnTo>
                  <a:pt x="253" y="28"/>
                </a:lnTo>
                <a:lnTo>
                  <a:pt x="255" y="28"/>
                </a:lnTo>
                <a:lnTo>
                  <a:pt x="255" y="26"/>
                </a:lnTo>
                <a:lnTo>
                  <a:pt x="257" y="26"/>
                </a:lnTo>
                <a:lnTo>
                  <a:pt x="257" y="24"/>
                </a:lnTo>
                <a:lnTo>
                  <a:pt x="259" y="22"/>
                </a:lnTo>
                <a:lnTo>
                  <a:pt x="261" y="21"/>
                </a:lnTo>
                <a:lnTo>
                  <a:pt x="263" y="21"/>
                </a:lnTo>
                <a:lnTo>
                  <a:pt x="264" y="21"/>
                </a:lnTo>
                <a:lnTo>
                  <a:pt x="266" y="21"/>
                </a:lnTo>
                <a:lnTo>
                  <a:pt x="266" y="21"/>
                </a:lnTo>
                <a:lnTo>
                  <a:pt x="268" y="19"/>
                </a:lnTo>
                <a:lnTo>
                  <a:pt x="270" y="17"/>
                </a:lnTo>
                <a:lnTo>
                  <a:pt x="272" y="15"/>
                </a:lnTo>
                <a:lnTo>
                  <a:pt x="272" y="13"/>
                </a:lnTo>
                <a:lnTo>
                  <a:pt x="274" y="13"/>
                </a:lnTo>
                <a:lnTo>
                  <a:pt x="274" y="11"/>
                </a:lnTo>
                <a:lnTo>
                  <a:pt x="276" y="9"/>
                </a:lnTo>
                <a:lnTo>
                  <a:pt x="278" y="7"/>
                </a:lnTo>
                <a:lnTo>
                  <a:pt x="280" y="7"/>
                </a:lnTo>
                <a:lnTo>
                  <a:pt x="281" y="7"/>
                </a:lnTo>
                <a:lnTo>
                  <a:pt x="283" y="7"/>
                </a:lnTo>
                <a:lnTo>
                  <a:pt x="285" y="7"/>
                </a:lnTo>
                <a:lnTo>
                  <a:pt x="287" y="7"/>
                </a:lnTo>
                <a:lnTo>
                  <a:pt x="289" y="7"/>
                </a:lnTo>
                <a:lnTo>
                  <a:pt x="289" y="6"/>
                </a:lnTo>
                <a:lnTo>
                  <a:pt x="291" y="6"/>
                </a:lnTo>
                <a:lnTo>
                  <a:pt x="293" y="4"/>
                </a:lnTo>
                <a:lnTo>
                  <a:pt x="295" y="2"/>
                </a:lnTo>
                <a:lnTo>
                  <a:pt x="296" y="2"/>
                </a:lnTo>
                <a:lnTo>
                  <a:pt x="296" y="2"/>
                </a:lnTo>
                <a:lnTo>
                  <a:pt x="298" y="2"/>
                </a:lnTo>
                <a:lnTo>
                  <a:pt x="300" y="0"/>
                </a:lnTo>
                <a:lnTo>
                  <a:pt x="302" y="0"/>
                </a:lnTo>
                <a:lnTo>
                  <a:pt x="302" y="2"/>
                </a:lnTo>
                <a:lnTo>
                  <a:pt x="304" y="0"/>
                </a:lnTo>
                <a:lnTo>
                  <a:pt x="306" y="0"/>
                </a:lnTo>
                <a:lnTo>
                  <a:pt x="308" y="2"/>
                </a:lnTo>
                <a:lnTo>
                  <a:pt x="310" y="2"/>
                </a:lnTo>
                <a:lnTo>
                  <a:pt x="311" y="2"/>
                </a:lnTo>
                <a:lnTo>
                  <a:pt x="311" y="2"/>
                </a:lnTo>
                <a:lnTo>
                  <a:pt x="313" y="2"/>
                </a:lnTo>
                <a:lnTo>
                  <a:pt x="313" y="4"/>
                </a:lnTo>
                <a:lnTo>
                  <a:pt x="313" y="6"/>
                </a:lnTo>
                <a:lnTo>
                  <a:pt x="313" y="7"/>
                </a:lnTo>
                <a:lnTo>
                  <a:pt x="313" y="9"/>
                </a:lnTo>
                <a:lnTo>
                  <a:pt x="313" y="11"/>
                </a:lnTo>
                <a:lnTo>
                  <a:pt x="315" y="13"/>
                </a:lnTo>
                <a:lnTo>
                  <a:pt x="315" y="15"/>
                </a:lnTo>
                <a:lnTo>
                  <a:pt x="315" y="17"/>
                </a:lnTo>
                <a:lnTo>
                  <a:pt x="315" y="19"/>
                </a:lnTo>
                <a:lnTo>
                  <a:pt x="315" y="21"/>
                </a:lnTo>
                <a:lnTo>
                  <a:pt x="315" y="22"/>
                </a:lnTo>
                <a:lnTo>
                  <a:pt x="315" y="24"/>
                </a:lnTo>
                <a:lnTo>
                  <a:pt x="317" y="26"/>
                </a:lnTo>
                <a:lnTo>
                  <a:pt x="317" y="28"/>
                </a:lnTo>
                <a:lnTo>
                  <a:pt x="317" y="30"/>
                </a:lnTo>
                <a:lnTo>
                  <a:pt x="317" y="32"/>
                </a:lnTo>
                <a:lnTo>
                  <a:pt x="317" y="34"/>
                </a:lnTo>
                <a:lnTo>
                  <a:pt x="317" y="36"/>
                </a:lnTo>
                <a:lnTo>
                  <a:pt x="319" y="37"/>
                </a:lnTo>
                <a:lnTo>
                  <a:pt x="319" y="39"/>
                </a:lnTo>
                <a:lnTo>
                  <a:pt x="317" y="39"/>
                </a:lnTo>
                <a:lnTo>
                  <a:pt x="317" y="41"/>
                </a:lnTo>
                <a:lnTo>
                  <a:pt x="317" y="43"/>
                </a:lnTo>
                <a:lnTo>
                  <a:pt x="317" y="45"/>
                </a:lnTo>
                <a:lnTo>
                  <a:pt x="315" y="45"/>
                </a:lnTo>
                <a:lnTo>
                  <a:pt x="315" y="47"/>
                </a:lnTo>
                <a:lnTo>
                  <a:pt x="315" y="47"/>
                </a:lnTo>
                <a:lnTo>
                  <a:pt x="315" y="49"/>
                </a:lnTo>
                <a:lnTo>
                  <a:pt x="315" y="51"/>
                </a:lnTo>
                <a:lnTo>
                  <a:pt x="315" y="52"/>
                </a:lnTo>
                <a:lnTo>
                  <a:pt x="315" y="54"/>
                </a:lnTo>
                <a:lnTo>
                  <a:pt x="313" y="56"/>
                </a:lnTo>
                <a:lnTo>
                  <a:pt x="313" y="58"/>
                </a:lnTo>
                <a:lnTo>
                  <a:pt x="313" y="60"/>
                </a:lnTo>
                <a:lnTo>
                  <a:pt x="313" y="62"/>
                </a:lnTo>
                <a:lnTo>
                  <a:pt x="315" y="64"/>
                </a:lnTo>
                <a:lnTo>
                  <a:pt x="315" y="66"/>
                </a:lnTo>
                <a:lnTo>
                  <a:pt x="317" y="67"/>
                </a:lnTo>
                <a:lnTo>
                  <a:pt x="319" y="69"/>
                </a:lnTo>
                <a:lnTo>
                  <a:pt x="321" y="69"/>
                </a:lnTo>
                <a:lnTo>
                  <a:pt x="323" y="69"/>
                </a:lnTo>
                <a:lnTo>
                  <a:pt x="323" y="71"/>
                </a:lnTo>
                <a:lnTo>
                  <a:pt x="325" y="71"/>
                </a:lnTo>
                <a:lnTo>
                  <a:pt x="326" y="71"/>
                </a:lnTo>
                <a:lnTo>
                  <a:pt x="328" y="71"/>
                </a:lnTo>
                <a:lnTo>
                  <a:pt x="330" y="71"/>
                </a:lnTo>
                <a:lnTo>
                  <a:pt x="332" y="73"/>
                </a:lnTo>
                <a:lnTo>
                  <a:pt x="334" y="75"/>
                </a:lnTo>
                <a:lnTo>
                  <a:pt x="336" y="77"/>
                </a:lnTo>
                <a:lnTo>
                  <a:pt x="338" y="77"/>
                </a:lnTo>
                <a:lnTo>
                  <a:pt x="338" y="79"/>
                </a:lnTo>
                <a:lnTo>
                  <a:pt x="340" y="79"/>
                </a:lnTo>
                <a:lnTo>
                  <a:pt x="340" y="81"/>
                </a:lnTo>
                <a:lnTo>
                  <a:pt x="341" y="81"/>
                </a:lnTo>
                <a:lnTo>
                  <a:pt x="343" y="82"/>
                </a:lnTo>
                <a:lnTo>
                  <a:pt x="345" y="84"/>
                </a:lnTo>
                <a:lnTo>
                  <a:pt x="347" y="84"/>
                </a:lnTo>
                <a:lnTo>
                  <a:pt x="349" y="86"/>
                </a:lnTo>
                <a:lnTo>
                  <a:pt x="351" y="86"/>
                </a:lnTo>
                <a:lnTo>
                  <a:pt x="353" y="88"/>
                </a:lnTo>
                <a:lnTo>
                  <a:pt x="355" y="90"/>
                </a:lnTo>
                <a:lnTo>
                  <a:pt x="356" y="90"/>
                </a:lnTo>
                <a:lnTo>
                  <a:pt x="356" y="92"/>
                </a:lnTo>
                <a:lnTo>
                  <a:pt x="358" y="92"/>
                </a:lnTo>
                <a:lnTo>
                  <a:pt x="360" y="92"/>
                </a:lnTo>
                <a:lnTo>
                  <a:pt x="362" y="92"/>
                </a:lnTo>
                <a:lnTo>
                  <a:pt x="362" y="92"/>
                </a:lnTo>
                <a:lnTo>
                  <a:pt x="364" y="94"/>
                </a:lnTo>
                <a:lnTo>
                  <a:pt x="366" y="94"/>
                </a:lnTo>
                <a:lnTo>
                  <a:pt x="368" y="94"/>
                </a:lnTo>
                <a:lnTo>
                  <a:pt x="370" y="94"/>
                </a:lnTo>
                <a:lnTo>
                  <a:pt x="370" y="92"/>
                </a:lnTo>
                <a:lnTo>
                  <a:pt x="370" y="92"/>
                </a:lnTo>
                <a:lnTo>
                  <a:pt x="368" y="90"/>
                </a:lnTo>
                <a:lnTo>
                  <a:pt x="370" y="88"/>
                </a:lnTo>
                <a:lnTo>
                  <a:pt x="370" y="86"/>
                </a:lnTo>
                <a:lnTo>
                  <a:pt x="370" y="84"/>
                </a:lnTo>
                <a:lnTo>
                  <a:pt x="370" y="82"/>
                </a:lnTo>
                <a:lnTo>
                  <a:pt x="371" y="81"/>
                </a:lnTo>
                <a:lnTo>
                  <a:pt x="370" y="79"/>
                </a:lnTo>
                <a:lnTo>
                  <a:pt x="368" y="79"/>
                </a:lnTo>
                <a:lnTo>
                  <a:pt x="368" y="81"/>
                </a:lnTo>
                <a:lnTo>
                  <a:pt x="366" y="81"/>
                </a:lnTo>
                <a:lnTo>
                  <a:pt x="364" y="81"/>
                </a:lnTo>
                <a:lnTo>
                  <a:pt x="362" y="81"/>
                </a:lnTo>
                <a:lnTo>
                  <a:pt x="362" y="81"/>
                </a:lnTo>
                <a:lnTo>
                  <a:pt x="360" y="81"/>
                </a:lnTo>
                <a:lnTo>
                  <a:pt x="360" y="79"/>
                </a:lnTo>
                <a:lnTo>
                  <a:pt x="360" y="77"/>
                </a:lnTo>
                <a:lnTo>
                  <a:pt x="360" y="75"/>
                </a:lnTo>
                <a:lnTo>
                  <a:pt x="360" y="73"/>
                </a:lnTo>
                <a:lnTo>
                  <a:pt x="360" y="71"/>
                </a:lnTo>
                <a:lnTo>
                  <a:pt x="362" y="69"/>
                </a:lnTo>
                <a:lnTo>
                  <a:pt x="362" y="67"/>
                </a:lnTo>
                <a:lnTo>
                  <a:pt x="362" y="66"/>
                </a:lnTo>
                <a:lnTo>
                  <a:pt x="362" y="64"/>
                </a:lnTo>
                <a:lnTo>
                  <a:pt x="362" y="62"/>
                </a:lnTo>
                <a:lnTo>
                  <a:pt x="362" y="60"/>
                </a:lnTo>
                <a:lnTo>
                  <a:pt x="364" y="60"/>
                </a:lnTo>
                <a:lnTo>
                  <a:pt x="364" y="58"/>
                </a:lnTo>
                <a:lnTo>
                  <a:pt x="364" y="56"/>
                </a:lnTo>
                <a:lnTo>
                  <a:pt x="364" y="54"/>
                </a:lnTo>
                <a:lnTo>
                  <a:pt x="364" y="52"/>
                </a:lnTo>
                <a:lnTo>
                  <a:pt x="364" y="51"/>
                </a:lnTo>
                <a:lnTo>
                  <a:pt x="366" y="51"/>
                </a:lnTo>
                <a:lnTo>
                  <a:pt x="366" y="49"/>
                </a:lnTo>
                <a:lnTo>
                  <a:pt x="366" y="47"/>
                </a:lnTo>
                <a:lnTo>
                  <a:pt x="364" y="47"/>
                </a:lnTo>
                <a:lnTo>
                  <a:pt x="364" y="45"/>
                </a:lnTo>
                <a:lnTo>
                  <a:pt x="364" y="43"/>
                </a:lnTo>
                <a:lnTo>
                  <a:pt x="366" y="43"/>
                </a:lnTo>
                <a:lnTo>
                  <a:pt x="368" y="43"/>
                </a:lnTo>
                <a:lnTo>
                  <a:pt x="370" y="43"/>
                </a:lnTo>
                <a:lnTo>
                  <a:pt x="371" y="45"/>
                </a:lnTo>
                <a:lnTo>
                  <a:pt x="373" y="45"/>
                </a:lnTo>
                <a:lnTo>
                  <a:pt x="375" y="47"/>
                </a:lnTo>
                <a:lnTo>
                  <a:pt x="377" y="47"/>
                </a:lnTo>
                <a:lnTo>
                  <a:pt x="379" y="47"/>
                </a:lnTo>
                <a:lnTo>
                  <a:pt x="381" y="47"/>
                </a:lnTo>
                <a:lnTo>
                  <a:pt x="383" y="47"/>
                </a:lnTo>
                <a:lnTo>
                  <a:pt x="385" y="45"/>
                </a:lnTo>
                <a:lnTo>
                  <a:pt x="386" y="43"/>
                </a:lnTo>
                <a:lnTo>
                  <a:pt x="388" y="41"/>
                </a:lnTo>
                <a:lnTo>
                  <a:pt x="390" y="39"/>
                </a:lnTo>
                <a:lnTo>
                  <a:pt x="392" y="37"/>
                </a:lnTo>
                <a:lnTo>
                  <a:pt x="394" y="36"/>
                </a:lnTo>
                <a:lnTo>
                  <a:pt x="394" y="34"/>
                </a:lnTo>
                <a:lnTo>
                  <a:pt x="394" y="32"/>
                </a:lnTo>
                <a:lnTo>
                  <a:pt x="396" y="32"/>
                </a:lnTo>
                <a:lnTo>
                  <a:pt x="396" y="30"/>
                </a:lnTo>
                <a:lnTo>
                  <a:pt x="396" y="28"/>
                </a:lnTo>
                <a:lnTo>
                  <a:pt x="398" y="26"/>
                </a:lnTo>
                <a:lnTo>
                  <a:pt x="398" y="24"/>
                </a:lnTo>
                <a:lnTo>
                  <a:pt x="400" y="22"/>
                </a:lnTo>
                <a:lnTo>
                  <a:pt x="401" y="22"/>
                </a:lnTo>
                <a:lnTo>
                  <a:pt x="403" y="24"/>
                </a:lnTo>
                <a:lnTo>
                  <a:pt x="405" y="24"/>
                </a:lnTo>
                <a:lnTo>
                  <a:pt x="407" y="26"/>
                </a:lnTo>
                <a:lnTo>
                  <a:pt x="409" y="26"/>
                </a:lnTo>
                <a:lnTo>
                  <a:pt x="409" y="26"/>
                </a:lnTo>
                <a:lnTo>
                  <a:pt x="411" y="26"/>
                </a:lnTo>
                <a:lnTo>
                  <a:pt x="411" y="28"/>
                </a:lnTo>
                <a:lnTo>
                  <a:pt x="413" y="28"/>
                </a:lnTo>
                <a:lnTo>
                  <a:pt x="415" y="26"/>
                </a:lnTo>
                <a:lnTo>
                  <a:pt x="416" y="26"/>
                </a:lnTo>
                <a:lnTo>
                  <a:pt x="418" y="26"/>
                </a:lnTo>
                <a:lnTo>
                  <a:pt x="420" y="26"/>
                </a:lnTo>
                <a:lnTo>
                  <a:pt x="422" y="26"/>
                </a:lnTo>
                <a:lnTo>
                  <a:pt x="424" y="24"/>
                </a:lnTo>
                <a:lnTo>
                  <a:pt x="426" y="24"/>
                </a:lnTo>
                <a:lnTo>
                  <a:pt x="426" y="22"/>
                </a:lnTo>
                <a:lnTo>
                  <a:pt x="428" y="21"/>
                </a:lnTo>
                <a:lnTo>
                  <a:pt x="428" y="19"/>
                </a:lnTo>
                <a:lnTo>
                  <a:pt x="435" y="21"/>
                </a:lnTo>
                <a:lnTo>
                  <a:pt x="437" y="22"/>
                </a:lnTo>
                <a:lnTo>
                  <a:pt x="439" y="24"/>
                </a:lnTo>
                <a:lnTo>
                  <a:pt x="441" y="26"/>
                </a:lnTo>
                <a:lnTo>
                  <a:pt x="443" y="28"/>
                </a:lnTo>
                <a:lnTo>
                  <a:pt x="445" y="28"/>
                </a:lnTo>
                <a:lnTo>
                  <a:pt x="445" y="30"/>
                </a:lnTo>
                <a:lnTo>
                  <a:pt x="446" y="32"/>
                </a:lnTo>
                <a:lnTo>
                  <a:pt x="448" y="34"/>
                </a:lnTo>
                <a:lnTo>
                  <a:pt x="450" y="34"/>
                </a:lnTo>
                <a:lnTo>
                  <a:pt x="450" y="36"/>
                </a:lnTo>
                <a:lnTo>
                  <a:pt x="452" y="37"/>
                </a:lnTo>
                <a:lnTo>
                  <a:pt x="454" y="39"/>
                </a:lnTo>
                <a:lnTo>
                  <a:pt x="456" y="39"/>
                </a:lnTo>
                <a:lnTo>
                  <a:pt x="458" y="41"/>
                </a:lnTo>
                <a:lnTo>
                  <a:pt x="458" y="43"/>
                </a:lnTo>
                <a:lnTo>
                  <a:pt x="460" y="43"/>
                </a:lnTo>
                <a:lnTo>
                  <a:pt x="461" y="43"/>
                </a:lnTo>
                <a:lnTo>
                  <a:pt x="460" y="45"/>
                </a:lnTo>
                <a:lnTo>
                  <a:pt x="460" y="47"/>
                </a:lnTo>
                <a:lnTo>
                  <a:pt x="460" y="47"/>
                </a:lnTo>
                <a:lnTo>
                  <a:pt x="460" y="49"/>
                </a:lnTo>
                <a:lnTo>
                  <a:pt x="460" y="51"/>
                </a:lnTo>
                <a:lnTo>
                  <a:pt x="460" y="52"/>
                </a:lnTo>
                <a:lnTo>
                  <a:pt x="460" y="54"/>
                </a:lnTo>
                <a:lnTo>
                  <a:pt x="460" y="56"/>
                </a:lnTo>
                <a:lnTo>
                  <a:pt x="461" y="56"/>
                </a:lnTo>
                <a:lnTo>
                  <a:pt x="461" y="58"/>
                </a:lnTo>
                <a:lnTo>
                  <a:pt x="463" y="60"/>
                </a:lnTo>
                <a:lnTo>
                  <a:pt x="465" y="60"/>
                </a:lnTo>
                <a:lnTo>
                  <a:pt x="467" y="60"/>
                </a:lnTo>
                <a:lnTo>
                  <a:pt x="469" y="58"/>
                </a:lnTo>
                <a:lnTo>
                  <a:pt x="471" y="58"/>
                </a:lnTo>
                <a:lnTo>
                  <a:pt x="473" y="58"/>
                </a:lnTo>
                <a:lnTo>
                  <a:pt x="475" y="60"/>
                </a:lnTo>
                <a:lnTo>
                  <a:pt x="476" y="60"/>
                </a:lnTo>
                <a:lnTo>
                  <a:pt x="478" y="60"/>
                </a:lnTo>
                <a:lnTo>
                  <a:pt x="480" y="60"/>
                </a:lnTo>
                <a:lnTo>
                  <a:pt x="482" y="62"/>
                </a:lnTo>
                <a:lnTo>
                  <a:pt x="484" y="62"/>
                </a:lnTo>
                <a:lnTo>
                  <a:pt x="484" y="64"/>
                </a:lnTo>
                <a:lnTo>
                  <a:pt x="486" y="66"/>
                </a:lnTo>
                <a:lnTo>
                  <a:pt x="488" y="67"/>
                </a:lnTo>
                <a:lnTo>
                  <a:pt x="490" y="69"/>
                </a:lnTo>
                <a:lnTo>
                  <a:pt x="491" y="69"/>
                </a:lnTo>
                <a:lnTo>
                  <a:pt x="493" y="69"/>
                </a:lnTo>
                <a:lnTo>
                  <a:pt x="495" y="69"/>
                </a:lnTo>
                <a:lnTo>
                  <a:pt x="497" y="69"/>
                </a:lnTo>
                <a:lnTo>
                  <a:pt x="497" y="71"/>
                </a:lnTo>
                <a:lnTo>
                  <a:pt x="499" y="71"/>
                </a:lnTo>
                <a:lnTo>
                  <a:pt x="501" y="71"/>
                </a:lnTo>
                <a:lnTo>
                  <a:pt x="501" y="69"/>
                </a:lnTo>
                <a:lnTo>
                  <a:pt x="503" y="69"/>
                </a:lnTo>
                <a:lnTo>
                  <a:pt x="505" y="71"/>
                </a:lnTo>
                <a:lnTo>
                  <a:pt x="505" y="71"/>
                </a:lnTo>
                <a:lnTo>
                  <a:pt x="506" y="73"/>
                </a:lnTo>
                <a:lnTo>
                  <a:pt x="508" y="75"/>
                </a:lnTo>
                <a:lnTo>
                  <a:pt x="510" y="75"/>
                </a:lnTo>
                <a:lnTo>
                  <a:pt x="510" y="77"/>
                </a:lnTo>
                <a:lnTo>
                  <a:pt x="512" y="79"/>
                </a:lnTo>
                <a:lnTo>
                  <a:pt x="514" y="81"/>
                </a:lnTo>
                <a:lnTo>
                  <a:pt x="516" y="82"/>
                </a:lnTo>
                <a:lnTo>
                  <a:pt x="518" y="82"/>
                </a:lnTo>
                <a:lnTo>
                  <a:pt x="520" y="84"/>
                </a:lnTo>
                <a:lnTo>
                  <a:pt x="520" y="86"/>
                </a:lnTo>
                <a:lnTo>
                  <a:pt x="521" y="86"/>
                </a:lnTo>
                <a:lnTo>
                  <a:pt x="523" y="86"/>
                </a:lnTo>
                <a:lnTo>
                  <a:pt x="525" y="86"/>
                </a:lnTo>
                <a:lnTo>
                  <a:pt x="527" y="86"/>
                </a:lnTo>
                <a:lnTo>
                  <a:pt x="529" y="86"/>
                </a:lnTo>
                <a:lnTo>
                  <a:pt x="531" y="86"/>
                </a:lnTo>
                <a:lnTo>
                  <a:pt x="533" y="86"/>
                </a:lnTo>
                <a:lnTo>
                  <a:pt x="535" y="88"/>
                </a:lnTo>
                <a:lnTo>
                  <a:pt x="536" y="88"/>
                </a:lnTo>
                <a:lnTo>
                  <a:pt x="538" y="86"/>
                </a:lnTo>
                <a:lnTo>
                  <a:pt x="538" y="84"/>
                </a:lnTo>
                <a:lnTo>
                  <a:pt x="540" y="82"/>
                </a:lnTo>
                <a:lnTo>
                  <a:pt x="540" y="81"/>
                </a:lnTo>
                <a:lnTo>
                  <a:pt x="542" y="79"/>
                </a:lnTo>
                <a:lnTo>
                  <a:pt x="544" y="79"/>
                </a:lnTo>
                <a:lnTo>
                  <a:pt x="544" y="77"/>
                </a:lnTo>
                <a:lnTo>
                  <a:pt x="546" y="77"/>
                </a:lnTo>
                <a:lnTo>
                  <a:pt x="546" y="75"/>
                </a:lnTo>
                <a:lnTo>
                  <a:pt x="548" y="75"/>
                </a:lnTo>
                <a:lnTo>
                  <a:pt x="548" y="73"/>
                </a:lnTo>
                <a:lnTo>
                  <a:pt x="550" y="73"/>
                </a:lnTo>
                <a:lnTo>
                  <a:pt x="550" y="71"/>
                </a:lnTo>
                <a:lnTo>
                  <a:pt x="551" y="71"/>
                </a:lnTo>
                <a:lnTo>
                  <a:pt x="551" y="69"/>
                </a:lnTo>
                <a:lnTo>
                  <a:pt x="551" y="67"/>
                </a:lnTo>
                <a:lnTo>
                  <a:pt x="551" y="67"/>
                </a:lnTo>
                <a:lnTo>
                  <a:pt x="551" y="66"/>
                </a:lnTo>
                <a:lnTo>
                  <a:pt x="551" y="64"/>
                </a:lnTo>
                <a:lnTo>
                  <a:pt x="551" y="62"/>
                </a:lnTo>
                <a:lnTo>
                  <a:pt x="553" y="62"/>
                </a:lnTo>
                <a:lnTo>
                  <a:pt x="553" y="60"/>
                </a:lnTo>
                <a:lnTo>
                  <a:pt x="553" y="58"/>
                </a:lnTo>
                <a:lnTo>
                  <a:pt x="553" y="56"/>
                </a:lnTo>
                <a:lnTo>
                  <a:pt x="553" y="54"/>
                </a:lnTo>
                <a:lnTo>
                  <a:pt x="555" y="54"/>
                </a:lnTo>
                <a:lnTo>
                  <a:pt x="555" y="52"/>
                </a:lnTo>
                <a:lnTo>
                  <a:pt x="557" y="51"/>
                </a:lnTo>
                <a:lnTo>
                  <a:pt x="557" y="49"/>
                </a:lnTo>
                <a:lnTo>
                  <a:pt x="559" y="49"/>
                </a:lnTo>
                <a:lnTo>
                  <a:pt x="559" y="47"/>
                </a:lnTo>
                <a:lnTo>
                  <a:pt x="561" y="47"/>
                </a:lnTo>
                <a:lnTo>
                  <a:pt x="563" y="45"/>
                </a:lnTo>
                <a:lnTo>
                  <a:pt x="565" y="45"/>
                </a:lnTo>
                <a:lnTo>
                  <a:pt x="565" y="43"/>
                </a:lnTo>
                <a:lnTo>
                  <a:pt x="566" y="43"/>
                </a:lnTo>
                <a:lnTo>
                  <a:pt x="568" y="43"/>
                </a:lnTo>
                <a:lnTo>
                  <a:pt x="570" y="43"/>
                </a:lnTo>
                <a:lnTo>
                  <a:pt x="572" y="43"/>
                </a:lnTo>
                <a:lnTo>
                  <a:pt x="574" y="43"/>
                </a:lnTo>
                <a:lnTo>
                  <a:pt x="576" y="43"/>
                </a:lnTo>
                <a:lnTo>
                  <a:pt x="578" y="43"/>
                </a:lnTo>
                <a:lnTo>
                  <a:pt x="580" y="45"/>
                </a:lnTo>
                <a:lnTo>
                  <a:pt x="581" y="45"/>
                </a:lnTo>
                <a:lnTo>
                  <a:pt x="583" y="45"/>
                </a:lnTo>
                <a:lnTo>
                  <a:pt x="585" y="45"/>
                </a:lnTo>
                <a:lnTo>
                  <a:pt x="587" y="47"/>
                </a:lnTo>
                <a:lnTo>
                  <a:pt x="589" y="47"/>
                </a:lnTo>
                <a:lnTo>
                  <a:pt x="591" y="47"/>
                </a:lnTo>
                <a:lnTo>
                  <a:pt x="593" y="47"/>
                </a:lnTo>
                <a:lnTo>
                  <a:pt x="593" y="47"/>
                </a:lnTo>
                <a:lnTo>
                  <a:pt x="595" y="47"/>
                </a:lnTo>
                <a:lnTo>
                  <a:pt x="596" y="47"/>
                </a:lnTo>
                <a:lnTo>
                  <a:pt x="598" y="47"/>
                </a:lnTo>
                <a:lnTo>
                  <a:pt x="600" y="47"/>
                </a:lnTo>
                <a:lnTo>
                  <a:pt x="600" y="47"/>
                </a:lnTo>
                <a:lnTo>
                  <a:pt x="602" y="47"/>
                </a:lnTo>
                <a:lnTo>
                  <a:pt x="602" y="47"/>
                </a:lnTo>
                <a:lnTo>
                  <a:pt x="604" y="47"/>
                </a:lnTo>
                <a:lnTo>
                  <a:pt x="604" y="45"/>
                </a:lnTo>
                <a:lnTo>
                  <a:pt x="606" y="45"/>
                </a:lnTo>
                <a:lnTo>
                  <a:pt x="606" y="43"/>
                </a:lnTo>
                <a:lnTo>
                  <a:pt x="608" y="43"/>
                </a:lnTo>
                <a:lnTo>
                  <a:pt x="608" y="41"/>
                </a:lnTo>
                <a:lnTo>
                  <a:pt x="610" y="41"/>
                </a:lnTo>
                <a:lnTo>
                  <a:pt x="611" y="41"/>
                </a:lnTo>
                <a:lnTo>
                  <a:pt x="613" y="41"/>
                </a:lnTo>
                <a:lnTo>
                  <a:pt x="615" y="41"/>
                </a:lnTo>
                <a:lnTo>
                  <a:pt x="617" y="41"/>
                </a:lnTo>
                <a:lnTo>
                  <a:pt x="619" y="41"/>
                </a:lnTo>
                <a:lnTo>
                  <a:pt x="621" y="41"/>
                </a:lnTo>
                <a:lnTo>
                  <a:pt x="623" y="41"/>
                </a:lnTo>
                <a:lnTo>
                  <a:pt x="625" y="41"/>
                </a:lnTo>
                <a:lnTo>
                  <a:pt x="626" y="41"/>
                </a:lnTo>
                <a:lnTo>
                  <a:pt x="628" y="41"/>
                </a:lnTo>
                <a:lnTo>
                  <a:pt x="630" y="41"/>
                </a:lnTo>
                <a:lnTo>
                  <a:pt x="632" y="39"/>
                </a:lnTo>
                <a:lnTo>
                  <a:pt x="632" y="37"/>
                </a:lnTo>
                <a:lnTo>
                  <a:pt x="634" y="37"/>
                </a:lnTo>
                <a:lnTo>
                  <a:pt x="634" y="36"/>
                </a:lnTo>
                <a:lnTo>
                  <a:pt x="636" y="36"/>
                </a:lnTo>
                <a:lnTo>
                  <a:pt x="638" y="36"/>
                </a:lnTo>
                <a:lnTo>
                  <a:pt x="640" y="36"/>
                </a:lnTo>
                <a:lnTo>
                  <a:pt x="641" y="36"/>
                </a:lnTo>
                <a:lnTo>
                  <a:pt x="643" y="36"/>
                </a:lnTo>
                <a:lnTo>
                  <a:pt x="645" y="36"/>
                </a:lnTo>
                <a:lnTo>
                  <a:pt x="645" y="34"/>
                </a:lnTo>
                <a:lnTo>
                  <a:pt x="647" y="34"/>
                </a:lnTo>
                <a:lnTo>
                  <a:pt x="647" y="34"/>
                </a:lnTo>
                <a:lnTo>
                  <a:pt x="649" y="34"/>
                </a:lnTo>
                <a:lnTo>
                  <a:pt x="651" y="36"/>
                </a:lnTo>
                <a:lnTo>
                  <a:pt x="653" y="36"/>
                </a:lnTo>
                <a:lnTo>
                  <a:pt x="655" y="36"/>
                </a:lnTo>
                <a:lnTo>
                  <a:pt x="656" y="36"/>
                </a:lnTo>
                <a:lnTo>
                  <a:pt x="658" y="36"/>
                </a:lnTo>
                <a:lnTo>
                  <a:pt x="660" y="36"/>
                </a:lnTo>
                <a:lnTo>
                  <a:pt x="662" y="34"/>
                </a:lnTo>
                <a:lnTo>
                  <a:pt x="664" y="34"/>
                </a:lnTo>
                <a:lnTo>
                  <a:pt x="666" y="34"/>
                </a:lnTo>
                <a:lnTo>
                  <a:pt x="668" y="34"/>
                </a:lnTo>
                <a:lnTo>
                  <a:pt x="670" y="34"/>
                </a:lnTo>
                <a:lnTo>
                  <a:pt x="671" y="32"/>
                </a:lnTo>
                <a:lnTo>
                  <a:pt x="673" y="32"/>
                </a:lnTo>
                <a:lnTo>
                  <a:pt x="675" y="32"/>
                </a:lnTo>
                <a:lnTo>
                  <a:pt x="675" y="32"/>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124"/>
          <p:cNvSpPr>
            <a:spLocks/>
          </p:cNvSpPr>
          <p:nvPr/>
        </p:nvSpPr>
        <p:spPr bwMode="auto">
          <a:xfrm>
            <a:off x="2351491" y="460375"/>
            <a:ext cx="1771650" cy="1401763"/>
          </a:xfrm>
          <a:custGeom>
            <a:avLst/>
            <a:gdLst>
              <a:gd name="T0" fmla="*/ 413 w 1116"/>
              <a:gd name="T1" fmla="*/ 668 h 883"/>
              <a:gd name="T2" fmla="*/ 418 w 1116"/>
              <a:gd name="T3" fmla="*/ 705 h 883"/>
              <a:gd name="T4" fmla="*/ 386 w 1116"/>
              <a:gd name="T5" fmla="*/ 694 h 883"/>
              <a:gd name="T6" fmla="*/ 379 w 1116"/>
              <a:gd name="T7" fmla="*/ 746 h 883"/>
              <a:gd name="T8" fmla="*/ 415 w 1116"/>
              <a:gd name="T9" fmla="*/ 801 h 883"/>
              <a:gd name="T10" fmla="*/ 386 w 1116"/>
              <a:gd name="T11" fmla="*/ 833 h 883"/>
              <a:gd name="T12" fmla="*/ 360 w 1116"/>
              <a:gd name="T13" fmla="*/ 803 h 883"/>
              <a:gd name="T14" fmla="*/ 325 w 1116"/>
              <a:gd name="T15" fmla="*/ 812 h 883"/>
              <a:gd name="T16" fmla="*/ 293 w 1116"/>
              <a:gd name="T17" fmla="*/ 835 h 883"/>
              <a:gd name="T18" fmla="*/ 283 w 1116"/>
              <a:gd name="T19" fmla="*/ 868 h 883"/>
              <a:gd name="T20" fmla="*/ 265 w 1116"/>
              <a:gd name="T21" fmla="*/ 855 h 883"/>
              <a:gd name="T22" fmla="*/ 253 w 1116"/>
              <a:gd name="T23" fmla="*/ 818 h 883"/>
              <a:gd name="T24" fmla="*/ 234 w 1116"/>
              <a:gd name="T25" fmla="*/ 793 h 883"/>
              <a:gd name="T26" fmla="*/ 206 w 1116"/>
              <a:gd name="T27" fmla="*/ 795 h 883"/>
              <a:gd name="T28" fmla="*/ 225 w 1116"/>
              <a:gd name="T29" fmla="*/ 761 h 883"/>
              <a:gd name="T30" fmla="*/ 238 w 1116"/>
              <a:gd name="T31" fmla="*/ 728 h 883"/>
              <a:gd name="T32" fmla="*/ 229 w 1116"/>
              <a:gd name="T33" fmla="*/ 698 h 883"/>
              <a:gd name="T34" fmla="*/ 214 w 1116"/>
              <a:gd name="T35" fmla="*/ 668 h 883"/>
              <a:gd name="T36" fmla="*/ 188 w 1116"/>
              <a:gd name="T37" fmla="*/ 685 h 883"/>
              <a:gd name="T38" fmla="*/ 159 w 1116"/>
              <a:gd name="T39" fmla="*/ 713 h 883"/>
              <a:gd name="T40" fmla="*/ 111 w 1116"/>
              <a:gd name="T41" fmla="*/ 720 h 883"/>
              <a:gd name="T42" fmla="*/ 75 w 1116"/>
              <a:gd name="T43" fmla="*/ 703 h 883"/>
              <a:gd name="T44" fmla="*/ 41 w 1116"/>
              <a:gd name="T45" fmla="*/ 700 h 883"/>
              <a:gd name="T46" fmla="*/ 15 w 1116"/>
              <a:gd name="T47" fmla="*/ 692 h 883"/>
              <a:gd name="T48" fmla="*/ 6 w 1116"/>
              <a:gd name="T49" fmla="*/ 658 h 883"/>
              <a:gd name="T50" fmla="*/ 19 w 1116"/>
              <a:gd name="T51" fmla="*/ 623 h 883"/>
              <a:gd name="T52" fmla="*/ 32 w 1116"/>
              <a:gd name="T53" fmla="*/ 604 h 883"/>
              <a:gd name="T54" fmla="*/ 6 w 1116"/>
              <a:gd name="T55" fmla="*/ 598 h 883"/>
              <a:gd name="T56" fmla="*/ 28 w 1116"/>
              <a:gd name="T57" fmla="*/ 561 h 883"/>
              <a:gd name="T58" fmla="*/ 47 w 1116"/>
              <a:gd name="T59" fmla="*/ 525 h 883"/>
              <a:gd name="T60" fmla="*/ 81 w 1116"/>
              <a:gd name="T61" fmla="*/ 508 h 883"/>
              <a:gd name="T62" fmla="*/ 114 w 1116"/>
              <a:gd name="T63" fmla="*/ 495 h 883"/>
              <a:gd name="T64" fmla="*/ 150 w 1116"/>
              <a:gd name="T65" fmla="*/ 491 h 883"/>
              <a:gd name="T66" fmla="*/ 154 w 1116"/>
              <a:gd name="T67" fmla="*/ 448 h 883"/>
              <a:gd name="T68" fmla="*/ 169 w 1116"/>
              <a:gd name="T69" fmla="*/ 403 h 883"/>
              <a:gd name="T70" fmla="*/ 152 w 1116"/>
              <a:gd name="T71" fmla="*/ 358 h 883"/>
              <a:gd name="T72" fmla="*/ 148 w 1116"/>
              <a:gd name="T73" fmla="*/ 304 h 883"/>
              <a:gd name="T74" fmla="*/ 152 w 1116"/>
              <a:gd name="T75" fmla="*/ 248 h 883"/>
              <a:gd name="T76" fmla="*/ 122 w 1116"/>
              <a:gd name="T77" fmla="*/ 195 h 883"/>
              <a:gd name="T78" fmla="*/ 69 w 1116"/>
              <a:gd name="T79" fmla="*/ 131 h 883"/>
              <a:gd name="T80" fmla="*/ 49 w 1116"/>
              <a:gd name="T81" fmla="*/ 101 h 883"/>
              <a:gd name="T82" fmla="*/ 34 w 1116"/>
              <a:gd name="T83" fmla="*/ 62 h 883"/>
              <a:gd name="T84" fmla="*/ 13 w 1116"/>
              <a:gd name="T85" fmla="*/ 43 h 883"/>
              <a:gd name="T86" fmla="*/ 47 w 1116"/>
              <a:gd name="T87" fmla="*/ 32 h 883"/>
              <a:gd name="T88" fmla="*/ 88 w 1116"/>
              <a:gd name="T89" fmla="*/ 28 h 883"/>
              <a:gd name="T90" fmla="*/ 122 w 1116"/>
              <a:gd name="T91" fmla="*/ 4 h 883"/>
              <a:gd name="T92" fmla="*/ 293 w 1116"/>
              <a:gd name="T93" fmla="*/ 4 h 883"/>
              <a:gd name="T94" fmla="*/ 503 w 1116"/>
              <a:gd name="T95" fmla="*/ 4 h 883"/>
              <a:gd name="T96" fmla="*/ 679 w 1116"/>
              <a:gd name="T97" fmla="*/ 4 h 883"/>
              <a:gd name="T98" fmla="*/ 786 w 1116"/>
              <a:gd name="T99" fmla="*/ 4 h 883"/>
              <a:gd name="T100" fmla="*/ 1110 w 1116"/>
              <a:gd name="T101" fmla="*/ 309 h 883"/>
              <a:gd name="T102" fmla="*/ 1097 w 1116"/>
              <a:gd name="T103" fmla="*/ 291 h 883"/>
              <a:gd name="T104" fmla="*/ 1071 w 1116"/>
              <a:gd name="T105" fmla="*/ 293 h 883"/>
              <a:gd name="T106" fmla="*/ 1007 w 1116"/>
              <a:gd name="T107" fmla="*/ 366 h 883"/>
              <a:gd name="T108" fmla="*/ 820 w 1116"/>
              <a:gd name="T109" fmla="*/ 210 h 883"/>
              <a:gd name="T110" fmla="*/ 431 w 1116"/>
              <a:gd name="T111" fmla="*/ 514 h 883"/>
              <a:gd name="T112" fmla="*/ 400 w 1116"/>
              <a:gd name="T113" fmla="*/ 518 h 883"/>
              <a:gd name="T114" fmla="*/ 413 w 1116"/>
              <a:gd name="T115" fmla="*/ 557 h 883"/>
              <a:gd name="T116" fmla="*/ 371 w 1116"/>
              <a:gd name="T117" fmla="*/ 566 h 883"/>
              <a:gd name="T118" fmla="*/ 356 w 1116"/>
              <a:gd name="T119" fmla="*/ 606 h 883"/>
              <a:gd name="T120" fmla="*/ 373 w 1116"/>
              <a:gd name="T121" fmla="*/ 611 h 883"/>
              <a:gd name="T122" fmla="*/ 396 w 1116"/>
              <a:gd name="T123" fmla="*/ 626 h 883"/>
              <a:gd name="T124" fmla="*/ 420 w 1116"/>
              <a:gd name="T125" fmla="*/ 641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6" h="883">
                <a:moveTo>
                  <a:pt x="405" y="638"/>
                </a:moveTo>
                <a:lnTo>
                  <a:pt x="403" y="640"/>
                </a:lnTo>
                <a:lnTo>
                  <a:pt x="401" y="640"/>
                </a:lnTo>
                <a:lnTo>
                  <a:pt x="400" y="641"/>
                </a:lnTo>
                <a:lnTo>
                  <a:pt x="400" y="643"/>
                </a:lnTo>
                <a:lnTo>
                  <a:pt x="401" y="645"/>
                </a:lnTo>
                <a:lnTo>
                  <a:pt x="401" y="647"/>
                </a:lnTo>
                <a:lnTo>
                  <a:pt x="401" y="649"/>
                </a:lnTo>
                <a:lnTo>
                  <a:pt x="401" y="651"/>
                </a:lnTo>
                <a:lnTo>
                  <a:pt x="403" y="651"/>
                </a:lnTo>
                <a:lnTo>
                  <a:pt x="403" y="653"/>
                </a:lnTo>
                <a:lnTo>
                  <a:pt x="405" y="655"/>
                </a:lnTo>
                <a:lnTo>
                  <a:pt x="405" y="656"/>
                </a:lnTo>
                <a:lnTo>
                  <a:pt x="407" y="658"/>
                </a:lnTo>
                <a:lnTo>
                  <a:pt x="409" y="660"/>
                </a:lnTo>
                <a:lnTo>
                  <a:pt x="411" y="660"/>
                </a:lnTo>
                <a:lnTo>
                  <a:pt x="411" y="662"/>
                </a:lnTo>
                <a:lnTo>
                  <a:pt x="413" y="662"/>
                </a:lnTo>
                <a:lnTo>
                  <a:pt x="413" y="664"/>
                </a:lnTo>
                <a:lnTo>
                  <a:pt x="413" y="666"/>
                </a:lnTo>
                <a:lnTo>
                  <a:pt x="413" y="668"/>
                </a:lnTo>
                <a:lnTo>
                  <a:pt x="413" y="668"/>
                </a:lnTo>
                <a:lnTo>
                  <a:pt x="415" y="670"/>
                </a:lnTo>
                <a:lnTo>
                  <a:pt x="415" y="671"/>
                </a:lnTo>
                <a:lnTo>
                  <a:pt x="416" y="673"/>
                </a:lnTo>
                <a:lnTo>
                  <a:pt x="418" y="675"/>
                </a:lnTo>
                <a:lnTo>
                  <a:pt x="420" y="675"/>
                </a:lnTo>
                <a:lnTo>
                  <a:pt x="422" y="675"/>
                </a:lnTo>
                <a:lnTo>
                  <a:pt x="424" y="677"/>
                </a:lnTo>
                <a:lnTo>
                  <a:pt x="424" y="679"/>
                </a:lnTo>
                <a:lnTo>
                  <a:pt x="426" y="681"/>
                </a:lnTo>
                <a:lnTo>
                  <a:pt x="426" y="683"/>
                </a:lnTo>
                <a:lnTo>
                  <a:pt x="424" y="685"/>
                </a:lnTo>
                <a:lnTo>
                  <a:pt x="422" y="686"/>
                </a:lnTo>
                <a:lnTo>
                  <a:pt x="422" y="688"/>
                </a:lnTo>
                <a:lnTo>
                  <a:pt x="422" y="690"/>
                </a:lnTo>
                <a:lnTo>
                  <a:pt x="422" y="692"/>
                </a:lnTo>
                <a:lnTo>
                  <a:pt x="420" y="694"/>
                </a:lnTo>
                <a:lnTo>
                  <a:pt x="420" y="696"/>
                </a:lnTo>
                <a:lnTo>
                  <a:pt x="418" y="698"/>
                </a:lnTo>
                <a:lnTo>
                  <a:pt x="418" y="700"/>
                </a:lnTo>
                <a:lnTo>
                  <a:pt x="418" y="701"/>
                </a:lnTo>
                <a:lnTo>
                  <a:pt x="418" y="703"/>
                </a:lnTo>
                <a:lnTo>
                  <a:pt x="418" y="705"/>
                </a:lnTo>
                <a:lnTo>
                  <a:pt x="420" y="705"/>
                </a:lnTo>
                <a:lnTo>
                  <a:pt x="420" y="707"/>
                </a:lnTo>
                <a:lnTo>
                  <a:pt x="420" y="709"/>
                </a:lnTo>
                <a:lnTo>
                  <a:pt x="418" y="709"/>
                </a:lnTo>
                <a:lnTo>
                  <a:pt x="416" y="707"/>
                </a:lnTo>
                <a:lnTo>
                  <a:pt x="415" y="707"/>
                </a:lnTo>
                <a:lnTo>
                  <a:pt x="413" y="705"/>
                </a:lnTo>
                <a:lnTo>
                  <a:pt x="411" y="705"/>
                </a:lnTo>
                <a:lnTo>
                  <a:pt x="411" y="703"/>
                </a:lnTo>
                <a:lnTo>
                  <a:pt x="409" y="703"/>
                </a:lnTo>
                <a:lnTo>
                  <a:pt x="407" y="703"/>
                </a:lnTo>
                <a:lnTo>
                  <a:pt x="405" y="701"/>
                </a:lnTo>
                <a:lnTo>
                  <a:pt x="403" y="700"/>
                </a:lnTo>
                <a:lnTo>
                  <a:pt x="403" y="698"/>
                </a:lnTo>
                <a:lnTo>
                  <a:pt x="401" y="698"/>
                </a:lnTo>
                <a:lnTo>
                  <a:pt x="401" y="696"/>
                </a:lnTo>
                <a:lnTo>
                  <a:pt x="400" y="694"/>
                </a:lnTo>
                <a:lnTo>
                  <a:pt x="390" y="690"/>
                </a:lnTo>
                <a:lnTo>
                  <a:pt x="388" y="692"/>
                </a:lnTo>
                <a:lnTo>
                  <a:pt x="386" y="692"/>
                </a:lnTo>
                <a:lnTo>
                  <a:pt x="386" y="692"/>
                </a:lnTo>
                <a:lnTo>
                  <a:pt x="386" y="694"/>
                </a:lnTo>
                <a:lnTo>
                  <a:pt x="385" y="696"/>
                </a:lnTo>
                <a:lnTo>
                  <a:pt x="385" y="698"/>
                </a:lnTo>
                <a:lnTo>
                  <a:pt x="385" y="700"/>
                </a:lnTo>
                <a:lnTo>
                  <a:pt x="383" y="701"/>
                </a:lnTo>
                <a:lnTo>
                  <a:pt x="381" y="703"/>
                </a:lnTo>
                <a:lnTo>
                  <a:pt x="381" y="705"/>
                </a:lnTo>
                <a:lnTo>
                  <a:pt x="381" y="707"/>
                </a:lnTo>
                <a:lnTo>
                  <a:pt x="381" y="709"/>
                </a:lnTo>
                <a:lnTo>
                  <a:pt x="379" y="713"/>
                </a:lnTo>
                <a:lnTo>
                  <a:pt x="379" y="713"/>
                </a:lnTo>
                <a:lnTo>
                  <a:pt x="381" y="715"/>
                </a:lnTo>
                <a:lnTo>
                  <a:pt x="381" y="716"/>
                </a:lnTo>
                <a:lnTo>
                  <a:pt x="383" y="718"/>
                </a:lnTo>
                <a:lnTo>
                  <a:pt x="383" y="720"/>
                </a:lnTo>
                <a:lnTo>
                  <a:pt x="383" y="722"/>
                </a:lnTo>
                <a:lnTo>
                  <a:pt x="385" y="724"/>
                </a:lnTo>
                <a:lnTo>
                  <a:pt x="386" y="726"/>
                </a:lnTo>
                <a:lnTo>
                  <a:pt x="386" y="728"/>
                </a:lnTo>
                <a:lnTo>
                  <a:pt x="379" y="741"/>
                </a:lnTo>
                <a:lnTo>
                  <a:pt x="379" y="743"/>
                </a:lnTo>
                <a:lnTo>
                  <a:pt x="379" y="745"/>
                </a:lnTo>
                <a:lnTo>
                  <a:pt x="379" y="746"/>
                </a:lnTo>
                <a:lnTo>
                  <a:pt x="379" y="756"/>
                </a:lnTo>
                <a:lnTo>
                  <a:pt x="383" y="758"/>
                </a:lnTo>
                <a:lnTo>
                  <a:pt x="385" y="760"/>
                </a:lnTo>
                <a:lnTo>
                  <a:pt x="386" y="760"/>
                </a:lnTo>
                <a:lnTo>
                  <a:pt x="390" y="761"/>
                </a:lnTo>
                <a:lnTo>
                  <a:pt x="394" y="763"/>
                </a:lnTo>
                <a:lnTo>
                  <a:pt x="398" y="767"/>
                </a:lnTo>
                <a:lnTo>
                  <a:pt x="400" y="767"/>
                </a:lnTo>
                <a:lnTo>
                  <a:pt x="405" y="769"/>
                </a:lnTo>
                <a:lnTo>
                  <a:pt x="407" y="769"/>
                </a:lnTo>
                <a:lnTo>
                  <a:pt x="413" y="769"/>
                </a:lnTo>
                <a:lnTo>
                  <a:pt x="415" y="771"/>
                </a:lnTo>
                <a:lnTo>
                  <a:pt x="416" y="771"/>
                </a:lnTo>
                <a:lnTo>
                  <a:pt x="418" y="771"/>
                </a:lnTo>
                <a:lnTo>
                  <a:pt x="418" y="773"/>
                </a:lnTo>
                <a:lnTo>
                  <a:pt x="416" y="778"/>
                </a:lnTo>
                <a:lnTo>
                  <a:pt x="416" y="780"/>
                </a:lnTo>
                <a:lnTo>
                  <a:pt x="415" y="784"/>
                </a:lnTo>
                <a:lnTo>
                  <a:pt x="415" y="790"/>
                </a:lnTo>
                <a:lnTo>
                  <a:pt x="415" y="791"/>
                </a:lnTo>
                <a:lnTo>
                  <a:pt x="415" y="797"/>
                </a:lnTo>
                <a:lnTo>
                  <a:pt x="415" y="801"/>
                </a:lnTo>
                <a:lnTo>
                  <a:pt x="413" y="801"/>
                </a:lnTo>
                <a:lnTo>
                  <a:pt x="413" y="803"/>
                </a:lnTo>
                <a:lnTo>
                  <a:pt x="413" y="805"/>
                </a:lnTo>
                <a:lnTo>
                  <a:pt x="411" y="806"/>
                </a:lnTo>
                <a:lnTo>
                  <a:pt x="411" y="810"/>
                </a:lnTo>
                <a:lnTo>
                  <a:pt x="409" y="812"/>
                </a:lnTo>
                <a:lnTo>
                  <a:pt x="407" y="810"/>
                </a:lnTo>
                <a:lnTo>
                  <a:pt x="405" y="810"/>
                </a:lnTo>
                <a:lnTo>
                  <a:pt x="403" y="808"/>
                </a:lnTo>
                <a:lnTo>
                  <a:pt x="401" y="808"/>
                </a:lnTo>
                <a:lnTo>
                  <a:pt x="400" y="806"/>
                </a:lnTo>
                <a:lnTo>
                  <a:pt x="398" y="806"/>
                </a:lnTo>
                <a:lnTo>
                  <a:pt x="398" y="808"/>
                </a:lnTo>
                <a:lnTo>
                  <a:pt x="396" y="812"/>
                </a:lnTo>
                <a:lnTo>
                  <a:pt x="396" y="814"/>
                </a:lnTo>
                <a:lnTo>
                  <a:pt x="396" y="816"/>
                </a:lnTo>
                <a:lnTo>
                  <a:pt x="394" y="818"/>
                </a:lnTo>
                <a:lnTo>
                  <a:pt x="390" y="829"/>
                </a:lnTo>
                <a:lnTo>
                  <a:pt x="390" y="831"/>
                </a:lnTo>
                <a:lnTo>
                  <a:pt x="388" y="831"/>
                </a:lnTo>
                <a:lnTo>
                  <a:pt x="386" y="833"/>
                </a:lnTo>
                <a:lnTo>
                  <a:pt x="386" y="833"/>
                </a:lnTo>
                <a:lnTo>
                  <a:pt x="386" y="831"/>
                </a:lnTo>
                <a:lnTo>
                  <a:pt x="385" y="829"/>
                </a:lnTo>
                <a:lnTo>
                  <a:pt x="383" y="827"/>
                </a:lnTo>
                <a:lnTo>
                  <a:pt x="379" y="825"/>
                </a:lnTo>
                <a:lnTo>
                  <a:pt x="377" y="823"/>
                </a:lnTo>
                <a:lnTo>
                  <a:pt x="375" y="821"/>
                </a:lnTo>
                <a:lnTo>
                  <a:pt x="373" y="820"/>
                </a:lnTo>
                <a:lnTo>
                  <a:pt x="371" y="820"/>
                </a:lnTo>
                <a:lnTo>
                  <a:pt x="371" y="818"/>
                </a:lnTo>
                <a:lnTo>
                  <a:pt x="373" y="814"/>
                </a:lnTo>
                <a:lnTo>
                  <a:pt x="371" y="814"/>
                </a:lnTo>
                <a:lnTo>
                  <a:pt x="371" y="812"/>
                </a:lnTo>
                <a:lnTo>
                  <a:pt x="371" y="810"/>
                </a:lnTo>
                <a:lnTo>
                  <a:pt x="371" y="808"/>
                </a:lnTo>
                <a:lnTo>
                  <a:pt x="370" y="808"/>
                </a:lnTo>
                <a:lnTo>
                  <a:pt x="368" y="806"/>
                </a:lnTo>
                <a:lnTo>
                  <a:pt x="366" y="806"/>
                </a:lnTo>
                <a:lnTo>
                  <a:pt x="366" y="805"/>
                </a:lnTo>
                <a:lnTo>
                  <a:pt x="364" y="805"/>
                </a:lnTo>
                <a:lnTo>
                  <a:pt x="362" y="805"/>
                </a:lnTo>
                <a:lnTo>
                  <a:pt x="362" y="803"/>
                </a:lnTo>
                <a:lnTo>
                  <a:pt x="360" y="803"/>
                </a:lnTo>
                <a:lnTo>
                  <a:pt x="358" y="803"/>
                </a:lnTo>
                <a:lnTo>
                  <a:pt x="356" y="803"/>
                </a:lnTo>
                <a:lnTo>
                  <a:pt x="356" y="801"/>
                </a:lnTo>
                <a:lnTo>
                  <a:pt x="355" y="801"/>
                </a:lnTo>
                <a:lnTo>
                  <a:pt x="353" y="801"/>
                </a:lnTo>
                <a:lnTo>
                  <a:pt x="351" y="803"/>
                </a:lnTo>
                <a:lnTo>
                  <a:pt x="349" y="803"/>
                </a:lnTo>
                <a:lnTo>
                  <a:pt x="347" y="803"/>
                </a:lnTo>
                <a:lnTo>
                  <a:pt x="345" y="805"/>
                </a:lnTo>
                <a:lnTo>
                  <a:pt x="343" y="805"/>
                </a:lnTo>
                <a:lnTo>
                  <a:pt x="341" y="805"/>
                </a:lnTo>
                <a:lnTo>
                  <a:pt x="340" y="805"/>
                </a:lnTo>
                <a:lnTo>
                  <a:pt x="338" y="805"/>
                </a:lnTo>
                <a:lnTo>
                  <a:pt x="338" y="805"/>
                </a:lnTo>
                <a:lnTo>
                  <a:pt x="336" y="806"/>
                </a:lnTo>
                <a:lnTo>
                  <a:pt x="334" y="806"/>
                </a:lnTo>
                <a:lnTo>
                  <a:pt x="332" y="806"/>
                </a:lnTo>
                <a:lnTo>
                  <a:pt x="330" y="808"/>
                </a:lnTo>
                <a:lnTo>
                  <a:pt x="328" y="808"/>
                </a:lnTo>
                <a:lnTo>
                  <a:pt x="326" y="810"/>
                </a:lnTo>
                <a:lnTo>
                  <a:pt x="325" y="810"/>
                </a:lnTo>
                <a:lnTo>
                  <a:pt x="325" y="812"/>
                </a:lnTo>
                <a:lnTo>
                  <a:pt x="325" y="814"/>
                </a:lnTo>
                <a:lnTo>
                  <a:pt x="323" y="814"/>
                </a:lnTo>
                <a:lnTo>
                  <a:pt x="321" y="816"/>
                </a:lnTo>
                <a:lnTo>
                  <a:pt x="319" y="818"/>
                </a:lnTo>
                <a:lnTo>
                  <a:pt x="317" y="818"/>
                </a:lnTo>
                <a:lnTo>
                  <a:pt x="317" y="820"/>
                </a:lnTo>
                <a:lnTo>
                  <a:pt x="315" y="820"/>
                </a:lnTo>
                <a:lnTo>
                  <a:pt x="315" y="821"/>
                </a:lnTo>
                <a:lnTo>
                  <a:pt x="313" y="821"/>
                </a:lnTo>
                <a:lnTo>
                  <a:pt x="311" y="823"/>
                </a:lnTo>
                <a:lnTo>
                  <a:pt x="310" y="825"/>
                </a:lnTo>
                <a:lnTo>
                  <a:pt x="308" y="825"/>
                </a:lnTo>
                <a:lnTo>
                  <a:pt x="308" y="827"/>
                </a:lnTo>
                <a:lnTo>
                  <a:pt x="306" y="827"/>
                </a:lnTo>
                <a:lnTo>
                  <a:pt x="306" y="829"/>
                </a:lnTo>
                <a:lnTo>
                  <a:pt x="304" y="829"/>
                </a:lnTo>
                <a:lnTo>
                  <a:pt x="302" y="831"/>
                </a:lnTo>
                <a:lnTo>
                  <a:pt x="300" y="833"/>
                </a:lnTo>
                <a:lnTo>
                  <a:pt x="298" y="833"/>
                </a:lnTo>
                <a:lnTo>
                  <a:pt x="296" y="835"/>
                </a:lnTo>
                <a:lnTo>
                  <a:pt x="295" y="835"/>
                </a:lnTo>
                <a:lnTo>
                  <a:pt x="293" y="835"/>
                </a:lnTo>
                <a:lnTo>
                  <a:pt x="293" y="836"/>
                </a:lnTo>
                <a:lnTo>
                  <a:pt x="291" y="836"/>
                </a:lnTo>
                <a:lnTo>
                  <a:pt x="291" y="836"/>
                </a:lnTo>
                <a:lnTo>
                  <a:pt x="289" y="838"/>
                </a:lnTo>
                <a:lnTo>
                  <a:pt x="287" y="838"/>
                </a:lnTo>
                <a:lnTo>
                  <a:pt x="287" y="840"/>
                </a:lnTo>
                <a:lnTo>
                  <a:pt x="287" y="842"/>
                </a:lnTo>
                <a:lnTo>
                  <a:pt x="289" y="844"/>
                </a:lnTo>
                <a:lnTo>
                  <a:pt x="289" y="846"/>
                </a:lnTo>
                <a:lnTo>
                  <a:pt x="289" y="846"/>
                </a:lnTo>
                <a:lnTo>
                  <a:pt x="291" y="848"/>
                </a:lnTo>
                <a:lnTo>
                  <a:pt x="291" y="850"/>
                </a:lnTo>
                <a:lnTo>
                  <a:pt x="291" y="853"/>
                </a:lnTo>
                <a:lnTo>
                  <a:pt x="293" y="857"/>
                </a:lnTo>
                <a:lnTo>
                  <a:pt x="291" y="859"/>
                </a:lnTo>
                <a:lnTo>
                  <a:pt x="291" y="861"/>
                </a:lnTo>
                <a:lnTo>
                  <a:pt x="291" y="863"/>
                </a:lnTo>
                <a:lnTo>
                  <a:pt x="289" y="863"/>
                </a:lnTo>
                <a:lnTo>
                  <a:pt x="289" y="865"/>
                </a:lnTo>
                <a:lnTo>
                  <a:pt x="287" y="865"/>
                </a:lnTo>
                <a:lnTo>
                  <a:pt x="285" y="866"/>
                </a:lnTo>
                <a:lnTo>
                  <a:pt x="283" y="868"/>
                </a:lnTo>
                <a:lnTo>
                  <a:pt x="283" y="870"/>
                </a:lnTo>
                <a:lnTo>
                  <a:pt x="283" y="872"/>
                </a:lnTo>
                <a:lnTo>
                  <a:pt x="283" y="874"/>
                </a:lnTo>
                <a:lnTo>
                  <a:pt x="281" y="878"/>
                </a:lnTo>
                <a:lnTo>
                  <a:pt x="281" y="880"/>
                </a:lnTo>
                <a:lnTo>
                  <a:pt x="280" y="883"/>
                </a:lnTo>
                <a:lnTo>
                  <a:pt x="280" y="881"/>
                </a:lnTo>
                <a:lnTo>
                  <a:pt x="278" y="880"/>
                </a:lnTo>
                <a:lnTo>
                  <a:pt x="278" y="878"/>
                </a:lnTo>
                <a:lnTo>
                  <a:pt x="276" y="878"/>
                </a:lnTo>
                <a:lnTo>
                  <a:pt x="276" y="876"/>
                </a:lnTo>
                <a:lnTo>
                  <a:pt x="274" y="874"/>
                </a:lnTo>
                <a:lnTo>
                  <a:pt x="272" y="872"/>
                </a:lnTo>
                <a:lnTo>
                  <a:pt x="270" y="870"/>
                </a:lnTo>
                <a:lnTo>
                  <a:pt x="268" y="868"/>
                </a:lnTo>
                <a:lnTo>
                  <a:pt x="266" y="866"/>
                </a:lnTo>
                <a:lnTo>
                  <a:pt x="266" y="865"/>
                </a:lnTo>
                <a:lnTo>
                  <a:pt x="266" y="863"/>
                </a:lnTo>
                <a:lnTo>
                  <a:pt x="266" y="861"/>
                </a:lnTo>
                <a:lnTo>
                  <a:pt x="266" y="859"/>
                </a:lnTo>
                <a:lnTo>
                  <a:pt x="265" y="857"/>
                </a:lnTo>
                <a:lnTo>
                  <a:pt x="265" y="855"/>
                </a:lnTo>
                <a:lnTo>
                  <a:pt x="265" y="853"/>
                </a:lnTo>
                <a:lnTo>
                  <a:pt x="263" y="853"/>
                </a:lnTo>
                <a:lnTo>
                  <a:pt x="261" y="851"/>
                </a:lnTo>
                <a:lnTo>
                  <a:pt x="261" y="850"/>
                </a:lnTo>
                <a:lnTo>
                  <a:pt x="261" y="848"/>
                </a:lnTo>
                <a:lnTo>
                  <a:pt x="259" y="846"/>
                </a:lnTo>
                <a:lnTo>
                  <a:pt x="259" y="846"/>
                </a:lnTo>
                <a:lnTo>
                  <a:pt x="259" y="844"/>
                </a:lnTo>
                <a:lnTo>
                  <a:pt x="259" y="842"/>
                </a:lnTo>
                <a:lnTo>
                  <a:pt x="257" y="840"/>
                </a:lnTo>
                <a:lnTo>
                  <a:pt x="257" y="838"/>
                </a:lnTo>
                <a:lnTo>
                  <a:pt x="255" y="836"/>
                </a:lnTo>
                <a:lnTo>
                  <a:pt x="255" y="835"/>
                </a:lnTo>
                <a:lnTo>
                  <a:pt x="255" y="833"/>
                </a:lnTo>
                <a:lnTo>
                  <a:pt x="253" y="831"/>
                </a:lnTo>
                <a:lnTo>
                  <a:pt x="253" y="829"/>
                </a:lnTo>
                <a:lnTo>
                  <a:pt x="253" y="827"/>
                </a:lnTo>
                <a:lnTo>
                  <a:pt x="253" y="825"/>
                </a:lnTo>
                <a:lnTo>
                  <a:pt x="253" y="823"/>
                </a:lnTo>
                <a:lnTo>
                  <a:pt x="253" y="821"/>
                </a:lnTo>
                <a:lnTo>
                  <a:pt x="253" y="820"/>
                </a:lnTo>
                <a:lnTo>
                  <a:pt x="253" y="818"/>
                </a:lnTo>
                <a:lnTo>
                  <a:pt x="253" y="816"/>
                </a:lnTo>
                <a:lnTo>
                  <a:pt x="253" y="814"/>
                </a:lnTo>
                <a:lnTo>
                  <a:pt x="255" y="814"/>
                </a:lnTo>
                <a:lnTo>
                  <a:pt x="255" y="812"/>
                </a:lnTo>
                <a:lnTo>
                  <a:pt x="255" y="810"/>
                </a:lnTo>
                <a:lnTo>
                  <a:pt x="253" y="808"/>
                </a:lnTo>
                <a:lnTo>
                  <a:pt x="251" y="806"/>
                </a:lnTo>
                <a:lnTo>
                  <a:pt x="251" y="805"/>
                </a:lnTo>
                <a:lnTo>
                  <a:pt x="249" y="803"/>
                </a:lnTo>
                <a:lnTo>
                  <a:pt x="249" y="801"/>
                </a:lnTo>
                <a:lnTo>
                  <a:pt x="248" y="801"/>
                </a:lnTo>
                <a:lnTo>
                  <a:pt x="248" y="801"/>
                </a:lnTo>
                <a:lnTo>
                  <a:pt x="246" y="801"/>
                </a:lnTo>
                <a:lnTo>
                  <a:pt x="246" y="799"/>
                </a:lnTo>
                <a:lnTo>
                  <a:pt x="244" y="799"/>
                </a:lnTo>
                <a:lnTo>
                  <a:pt x="244" y="797"/>
                </a:lnTo>
                <a:lnTo>
                  <a:pt x="244" y="795"/>
                </a:lnTo>
                <a:lnTo>
                  <a:pt x="242" y="795"/>
                </a:lnTo>
                <a:lnTo>
                  <a:pt x="240" y="793"/>
                </a:lnTo>
                <a:lnTo>
                  <a:pt x="238" y="793"/>
                </a:lnTo>
                <a:lnTo>
                  <a:pt x="236" y="793"/>
                </a:lnTo>
                <a:lnTo>
                  <a:pt x="234" y="793"/>
                </a:lnTo>
                <a:lnTo>
                  <a:pt x="233" y="793"/>
                </a:lnTo>
                <a:lnTo>
                  <a:pt x="231" y="795"/>
                </a:lnTo>
                <a:lnTo>
                  <a:pt x="229" y="795"/>
                </a:lnTo>
                <a:lnTo>
                  <a:pt x="227" y="795"/>
                </a:lnTo>
                <a:lnTo>
                  <a:pt x="225" y="795"/>
                </a:lnTo>
                <a:lnTo>
                  <a:pt x="223" y="797"/>
                </a:lnTo>
                <a:lnTo>
                  <a:pt x="223" y="799"/>
                </a:lnTo>
                <a:lnTo>
                  <a:pt x="223" y="801"/>
                </a:lnTo>
                <a:lnTo>
                  <a:pt x="223" y="801"/>
                </a:lnTo>
                <a:lnTo>
                  <a:pt x="221" y="803"/>
                </a:lnTo>
                <a:lnTo>
                  <a:pt x="219" y="803"/>
                </a:lnTo>
                <a:lnTo>
                  <a:pt x="218" y="805"/>
                </a:lnTo>
                <a:lnTo>
                  <a:pt x="216" y="805"/>
                </a:lnTo>
                <a:lnTo>
                  <a:pt x="214" y="803"/>
                </a:lnTo>
                <a:lnTo>
                  <a:pt x="214" y="801"/>
                </a:lnTo>
                <a:lnTo>
                  <a:pt x="214" y="801"/>
                </a:lnTo>
                <a:lnTo>
                  <a:pt x="212" y="801"/>
                </a:lnTo>
                <a:lnTo>
                  <a:pt x="212" y="799"/>
                </a:lnTo>
                <a:lnTo>
                  <a:pt x="210" y="799"/>
                </a:lnTo>
                <a:lnTo>
                  <a:pt x="208" y="799"/>
                </a:lnTo>
                <a:lnTo>
                  <a:pt x="208" y="797"/>
                </a:lnTo>
                <a:lnTo>
                  <a:pt x="206" y="795"/>
                </a:lnTo>
                <a:lnTo>
                  <a:pt x="206" y="793"/>
                </a:lnTo>
                <a:lnTo>
                  <a:pt x="208" y="793"/>
                </a:lnTo>
                <a:lnTo>
                  <a:pt x="208" y="791"/>
                </a:lnTo>
                <a:lnTo>
                  <a:pt x="210" y="791"/>
                </a:lnTo>
                <a:lnTo>
                  <a:pt x="210" y="790"/>
                </a:lnTo>
                <a:lnTo>
                  <a:pt x="210" y="788"/>
                </a:lnTo>
                <a:lnTo>
                  <a:pt x="212" y="788"/>
                </a:lnTo>
                <a:lnTo>
                  <a:pt x="214" y="786"/>
                </a:lnTo>
                <a:lnTo>
                  <a:pt x="216" y="784"/>
                </a:lnTo>
                <a:lnTo>
                  <a:pt x="216" y="782"/>
                </a:lnTo>
                <a:lnTo>
                  <a:pt x="216" y="780"/>
                </a:lnTo>
                <a:lnTo>
                  <a:pt x="216" y="778"/>
                </a:lnTo>
                <a:lnTo>
                  <a:pt x="216" y="776"/>
                </a:lnTo>
                <a:lnTo>
                  <a:pt x="218" y="775"/>
                </a:lnTo>
                <a:lnTo>
                  <a:pt x="218" y="773"/>
                </a:lnTo>
                <a:lnTo>
                  <a:pt x="219" y="773"/>
                </a:lnTo>
                <a:lnTo>
                  <a:pt x="219" y="771"/>
                </a:lnTo>
                <a:lnTo>
                  <a:pt x="221" y="769"/>
                </a:lnTo>
                <a:lnTo>
                  <a:pt x="221" y="767"/>
                </a:lnTo>
                <a:lnTo>
                  <a:pt x="221" y="765"/>
                </a:lnTo>
                <a:lnTo>
                  <a:pt x="223" y="763"/>
                </a:lnTo>
                <a:lnTo>
                  <a:pt x="225" y="761"/>
                </a:lnTo>
                <a:lnTo>
                  <a:pt x="225" y="760"/>
                </a:lnTo>
                <a:lnTo>
                  <a:pt x="225" y="758"/>
                </a:lnTo>
                <a:lnTo>
                  <a:pt x="227" y="758"/>
                </a:lnTo>
                <a:lnTo>
                  <a:pt x="227" y="758"/>
                </a:lnTo>
                <a:lnTo>
                  <a:pt x="229" y="756"/>
                </a:lnTo>
                <a:lnTo>
                  <a:pt x="231" y="754"/>
                </a:lnTo>
                <a:lnTo>
                  <a:pt x="231" y="752"/>
                </a:lnTo>
                <a:lnTo>
                  <a:pt x="231" y="750"/>
                </a:lnTo>
                <a:lnTo>
                  <a:pt x="233" y="748"/>
                </a:lnTo>
                <a:lnTo>
                  <a:pt x="234" y="746"/>
                </a:lnTo>
                <a:lnTo>
                  <a:pt x="234" y="745"/>
                </a:lnTo>
                <a:lnTo>
                  <a:pt x="234" y="743"/>
                </a:lnTo>
                <a:lnTo>
                  <a:pt x="236" y="741"/>
                </a:lnTo>
                <a:lnTo>
                  <a:pt x="238" y="741"/>
                </a:lnTo>
                <a:lnTo>
                  <a:pt x="238" y="739"/>
                </a:lnTo>
                <a:lnTo>
                  <a:pt x="238" y="737"/>
                </a:lnTo>
                <a:lnTo>
                  <a:pt x="238" y="735"/>
                </a:lnTo>
                <a:lnTo>
                  <a:pt x="236" y="735"/>
                </a:lnTo>
                <a:lnTo>
                  <a:pt x="236" y="733"/>
                </a:lnTo>
                <a:lnTo>
                  <a:pt x="236" y="731"/>
                </a:lnTo>
                <a:lnTo>
                  <a:pt x="236" y="730"/>
                </a:lnTo>
                <a:lnTo>
                  <a:pt x="238" y="728"/>
                </a:lnTo>
                <a:lnTo>
                  <a:pt x="240" y="726"/>
                </a:lnTo>
                <a:lnTo>
                  <a:pt x="240" y="724"/>
                </a:lnTo>
                <a:lnTo>
                  <a:pt x="240" y="722"/>
                </a:lnTo>
                <a:lnTo>
                  <a:pt x="240" y="720"/>
                </a:lnTo>
                <a:lnTo>
                  <a:pt x="240" y="718"/>
                </a:lnTo>
                <a:lnTo>
                  <a:pt x="240" y="716"/>
                </a:lnTo>
                <a:lnTo>
                  <a:pt x="242" y="715"/>
                </a:lnTo>
                <a:lnTo>
                  <a:pt x="240" y="715"/>
                </a:lnTo>
                <a:lnTo>
                  <a:pt x="240" y="713"/>
                </a:lnTo>
                <a:lnTo>
                  <a:pt x="238" y="713"/>
                </a:lnTo>
                <a:lnTo>
                  <a:pt x="238" y="711"/>
                </a:lnTo>
                <a:lnTo>
                  <a:pt x="236" y="709"/>
                </a:lnTo>
                <a:lnTo>
                  <a:pt x="238" y="707"/>
                </a:lnTo>
                <a:lnTo>
                  <a:pt x="236" y="707"/>
                </a:lnTo>
                <a:lnTo>
                  <a:pt x="236" y="705"/>
                </a:lnTo>
                <a:lnTo>
                  <a:pt x="236" y="703"/>
                </a:lnTo>
                <a:lnTo>
                  <a:pt x="236" y="701"/>
                </a:lnTo>
                <a:lnTo>
                  <a:pt x="234" y="701"/>
                </a:lnTo>
                <a:lnTo>
                  <a:pt x="233" y="703"/>
                </a:lnTo>
                <a:lnTo>
                  <a:pt x="231" y="701"/>
                </a:lnTo>
                <a:lnTo>
                  <a:pt x="229" y="700"/>
                </a:lnTo>
                <a:lnTo>
                  <a:pt x="229" y="698"/>
                </a:lnTo>
                <a:lnTo>
                  <a:pt x="229" y="696"/>
                </a:lnTo>
                <a:lnTo>
                  <a:pt x="229" y="694"/>
                </a:lnTo>
                <a:lnTo>
                  <a:pt x="229" y="692"/>
                </a:lnTo>
                <a:lnTo>
                  <a:pt x="229" y="690"/>
                </a:lnTo>
                <a:lnTo>
                  <a:pt x="229" y="688"/>
                </a:lnTo>
                <a:lnTo>
                  <a:pt x="227" y="688"/>
                </a:lnTo>
                <a:lnTo>
                  <a:pt x="227" y="686"/>
                </a:lnTo>
                <a:lnTo>
                  <a:pt x="225" y="685"/>
                </a:lnTo>
                <a:lnTo>
                  <a:pt x="223" y="683"/>
                </a:lnTo>
                <a:lnTo>
                  <a:pt x="223" y="681"/>
                </a:lnTo>
                <a:lnTo>
                  <a:pt x="221" y="681"/>
                </a:lnTo>
                <a:lnTo>
                  <a:pt x="221" y="679"/>
                </a:lnTo>
                <a:lnTo>
                  <a:pt x="221" y="677"/>
                </a:lnTo>
                <a:lnTo>
                  <a:pt x="221" y="675"/>
                </a:lnTo>
                <a:lnTo>
                  <a:pt x="221" y="673"/>
                </a:lnTo>
                <a:lnTo>
                  <a:pt x="219" y="673"/>
                </a:lnTo>
                <a:lnTo>
                  <a:pt x="218" y="671"/>
                </a:lnTo>
                <a:lnTo>
                  <a:pt x="218" y="670"/>
                </a:lnTo>
                <a:lnTo>
                  <a:pt x="216" y="670"/>
                </a:lnTo>
                <a:lnTo>
                  <a:pt x="216" y="668"/>
                </a:lnTo>
                <a:lnTo>
                  <a:pt x="216" y="668"/>
                </a:lnTo>
                <a:lnTo>
                  <a:pt x="214" y="668"/>
                </a:lnTo>
                <a:lnTo>
                  <a:pt x="212" y="668"/>
                </a:lnTo>
                <a:lnTo>
                  <a:pt x="208" y="668"/>
                </a:lnTo>
                <a:lnTo>
                  <a:pt x="206" y="668"/>
                </a:lnTo>
                <a:lnTo>
                  <a:pt x="206" y="668"/>
                </a:lnTo>
                <a:lnTo>
                  <a:pt x="204" y="668"/>
                </a:lnTo>
                <a:lnTo>
                  <a:pt x="204" y="670"/>
                </a:lnTo>
                <a:lnTo>
                  <a:pt x="204" y="671"/>
                </a:lnTo>
                <a:lnTo>
                  <a:pt x="203" y="671"/>
                </a:lnTo>
                <a:lnTo>
                  <a:pt x="201" y="671"/>
                </a:lnTo>
                <a:lnTo>
                  <a:pt x="201" y="673"/>
                </a:lnTo>
                <a:lnTo>
                  <a:pt x="199" y="675"/>
                </a:lnTo>
                <a:lnTo>
                  <a:pt x="197" y="675"/>
                </a:lnTo>
                <a:lnTo>
                  <a:pt x="195" y="675"/>
                </a:lnTo>
                <a:lnTo>
                  <a:pt x="195" y="677"/>
                </a:lnTo>
                <a:lnTo>
                  <a:pt x="195" y="677"/>
                </a:lnTo>
                <a:lnTo>
                  <a:pt x="195" y="679"/>
                </a:lnTo>
                <a:lnTo>
                  <a:pt x="193" y="679"/>
                </a:lnTo>
                <a:lnTo>
                  <a:pt x="193" y="681"/>
                </a:lnTo>
                <a:lnTo>
                  <a:pt x="191" y="681"/>
                </a:lnTo>
                <a:lnTo>
                  <a:pt x="191" y="683"/>
                </a:lnTo>
                <a:lnTo>
                  <a:pt x="189" y="683"/>
                </a:lnTo>
                <a:lnTo>
                  <a:pt x="188" y="685"/>
                </a:lnTo>
                <a:lnTo>
                  <a:pt x="186" y="686"/>
                </a:lnTo>
                <a:lnTo>
                  <a:pt x="184" y="686"/>
                </a:lnTo>
                <a:lnTo>
                  <a:pt x="182" y="688"/>
                </a:lnTo>
                <a:lnTo>
                  <a:pt x="180" y="690"/>
                </a:lnTo>
                <a:lnTo>
                  <a:pt x="180" y="692"/>
                </a:lnTo>
                <a:lnTo>
                  <a:pt x="178" y="692"/>
                </a:lnTo>
                <a:lnTo>
                  <a:pt x="178" y="694"/>
                </a:lnTo>
                <a:lnTo>
                  <a:pt x="176" y="694"/>
                </a:lnTo>
                <a:lnTo>
                  <a:pt x="176" y="696"/>
                </a:lnTo>
                <a:lnTo>
                  <a:pt x="174" y="698"/>
                </a:lnTo>
                <a:lnTo>
                  <a:pt x="173" y="700"/>
                </a:lnTo>
                <a:lnTo>
                  <a:pt x="173" y="701"/>
                </a:lnTo>
                <a:lnTo>
                  <a:pt x="171" y="701"/>
                </a:lnTo>
                <a:lnTo>
                  <a:pt x="169" y="701"/>
                </a:lnTo>
                <a:lnTo>
                  <a:pt x="167" y="703"/>
                </a:lnTo>
                <a:lnTo>
                  <a:pt x="167" y="705"/>
                </a:lnTo>
                <a:lnTo>
                  <a:pt x="165" y="705"/>
                </a:lnTo>
                <a:lnTo>
                  <a:pt x="165" y="707"/>
                </a:lnTo>
                <a:lnTo>
                  <a:pt x="165" y="709"/>
                </a:lnTo>
                <a:lnTo>
                  <a:pt x="163" y="709"/>
                </a:lnTo>
                <a:lnTo>
                  <a:pt x="161" y="711"/>
                </a:lnTo>
                <a:lnTo>
                  <a:pt x="159" y="713"/>
                </a:lnTo>
                <a:lnTo>
                  <a:pt x="154" y="718"/>
                </a:lnTo>
                <a:lnTo>
                  <a:pt x="152" y="716"/>
                </a:lnTo>
                <a:lnTo>
                  <a:pt x="150" y="716"/>
                </a:lnTo>
                <a:lnTo>
                  <a:pt x="148" y="716"/>
                </a:lnTo>
                <a:lnTo>
                  <a:pt x="148" y="718"/>
                </a:lnTo>
                <a:lnTo>
                  <a:pt x="146" y="718"/>
                </a:lnTo>
                <a:lnTo>
                  <a:pt x="144" y="718"/>
                </a:lnTo>
                <a:lnTo>
                  <a:pt x="143" y="720"/>
                </a:lnTo>
                <a:lnTo>
                  <a:pt x="141" y="720"/>
                </a:lnTo>
                <a:lnTo>
                  <a:pt x="137" y="720"/>
                </a:lnTo>
                <a:lnTo>
                  <a:pt x="135" y="720"/>
                </a:lnTo>
                <a:lnTo>
                  <a:pt x="133" y="722"/>
                </a:lnTo>
                <a:lnTo>
                  <a:pt x="131" y="722"/>
                </a:lnTo>
                <a:lnTo>
                  <a:pt x="128" y="722"/>
                </a:lnTo>
                <a:lnTo>
                  <a:pt x="124" y="724"/>
                </a:lnTo>
                <a:lnTo>
                  <a:pt x="122" y="724"/>
                </a:lnTo>
                <a:lnTo>
                  <a:pt x="120" y="724"/>
                </a:lnTo>
                <a:lnTo>
                  <a:pt x="118" y="724"/>
                </a:lnTo>
                <a:lnTo>
                  <a:pt x="116" y="722"/>
                </a:lnTo>
                <a:lnTo>
                  <a:pt x="114" y="722"/>
                </a:lnTo>
                <a:lnTo>
                  <a:pt x="113" y="720"/>
                </a:lnTo>
                <a:lnTo>
                  <a:pt x="111" y="720"/>
                </a:lnTo>
                <a:lnTo>
                  <a:pt x="109" y="718"/>
                </a:lnTo>
                <a:lnTo>
                  <a:pt x="107" y="716"/>
                </a:lnTo>
                <a:lnTo>
                  <a:pt x="105" y="715"/>
                </a:lnTo>
                <a:lnTo>
                  <a:pt x="103" y="715"/>
                </a:lnTo>
                <a:lnTo>
                  <a:pt x="101" y="715"/>
                </a:lnTo>
                <a:lnTo>
                  <a:pt x="101" y="715"/>
                </a:lnTo>
                <a:lnTo>
                  <a:pt x="99" y="716"/>
                </a:lnTo>
                <a:lnTo>
                  <a:pt x="98" y="716"/>
                </a:lnTo>
                <a:lnTo>
                  <a:pt x="96" y="718"/>
                </a:lnTo>
                <a:lnTo>
                  <a:pt x="94" y="718"/>
                </a:lnTo>
                <a:lnTo>
                  <a:pt x="90" y="718"/>
                </a:lnTo>
                <a:lnTo>
                  <a:pt x="88" y="716"/>
                </a:lnTo>
                <a:lnTo>
                  <a:pt x="86" y="715"/>
                </a:lnTo>
                <a:lnTo>
                  <a:pt x="86" y="713"/>
                </a:lnTo>
                <a:lnTo>
                  <a:pt x="86" y="711"/>
                </a:lnTo>
                <a:lnTo>
                  <a:pt x="86" y="709"/>
                </a:lnTo>
                <a:lnTo>
                  <a:pt x="84" y="709"/>
                </a:lnTo>
                <a:lnTo>
                  <a:pt x="83" y="707"/>
                </a:lnTo>
                <a:lnTo>
                  <a:pt x="81" y="707"/>
                </a:lnTo>
                <a:lnTo>
                  <a:pt x="79" y="707"/>
                </a:lnTo>
                <a:lnTo>
                  <a:pt x="77" y="705"/>
                </a:lnTo>
                <a:lnTo>
                  <a:pt x="75" y="703"/>
                </a:lnTo>
                <a:lnTo>
                  <a:pt x="75" y="701"/>
                </a:lnTo>
                <a:lnTo>
                  <a:pt x="73" y="701"/>
                </a:lnTo>
                <a:lnTo>
                  <a:pt x="73" y="700"/>
                </a:lnTo>
                <a:lnTo>
                  <a:pt x="71" y="698"/>
                </a:lnTo>
                <a:lnTo>
                  <a:pt x="69" y="698"/>
                </a:lnTo>
                <a:lnTo>
                  <a:pt x="68" y="698"/>
                </a:lnTo>
                <a:lnTo>
                  <a:pt x="66" y="696"/>
                </a:lnTo>
                <a:lnTo>
                  <a:pt x="64" y="696"/>
                </a:lnTo>
                <a:lnTo>
                  <a:pt x="60" y="696"/>
                </a:lnTo>
                <a:lnTo>
                  <a:pt x="60" y="694"/>
                </a:lnTo>
                <a:lnTo>
                  <a:pt x="58" y="694"/>
                </a:lnTo>
                <a:lnTo>
                  <a:pt x="56" y="692"/>
                </a:lnTo>
                <a:lnTo>
                  <a:pt x="54" y="690"/>
                </a:lnTo>
                <a:lnTo>
                  <a:pt x="53" y="688"/>
                </a:lnTo>
                <a:lnTo>
                  <a:pt x="53" y="688"/>
                </a:lnTo>
                <a:lnTo>
                  <a:pt x="51" y="690"/>
                </a:lnTo>
                <a:lnTo>
                  <a:pt x="49" y="690"/>
                </a:lnTo>
                <a:lnTo>
                  <a:pt x="47" y="692"/>
                </a:lnTo>
                <a:lnTo>
                  <a:pt x="45" y="694"/>
                </a:lnTo>
                <a:lnTo>
                  <a:pt x="43" y="696"/>
                </a:lnTo>
                <a:lnTo>
                  <a:pt x="43" y="698"/>
                </a:lnTo>
                <a:lnTo>
                  <a:pt x="41" y="700"/>
                </a:lnTo>
                <a:lnTo>
                  <a:pt x="39" y="700"/>
                </a:lnTo>
                <a:lnTo>
                  <a:pt x="39" y="701"/>
                </a:lnTo>
                <a:lnTo>
                  <a:pt x="38" y="703"/>
                </a:lnTo>
                <a:lnTo>
                  <a:pt x="36" y="705"/>
                </a:lnTo>
                <a:lnTo>
                  <a:pt x="36" y="707"/>
                </a:lnTo>
                <a:lnTo>
                  <a:pt x="34" y="707"/>
                </a:lnTo>
                <a:lnTo>
                  <a:pt x="32" y="709"/>
                </a:lnTo>
                <a:lnTo>
                  <a:pt x="30" y="709"/>
                </a:lnTo>
                <a:lnTo>
                  <a:pt x="28" y="709"/>
                </a:lnTo>
                <a:lnTo>
                  <a:pt x="26" y="709"/>
                </a:lnTo>
                <a:lnTo>
                  <a:pt x="24" y="709"/>
                </a:lnTo>
                <a:lnTo>
                  <a:pt x="24" y="707"/>
                </a:lnTo>
                <a:lnTo>
                  <a:pt x="24" y="705"/>
                </a:lnTo>
                <a:lnTo>
                  <a:pt x="23" y="703"/>
                </a:lnTo>
                <a:lnTo>
                  <a:pt x="23" y="701"/>
                </a:lnTo>
                <a:lnTo>
                  <a:pt x="21" y="701"/>
                </a:lnTo>
                <a:lnTo>
                  <a:pt x="19" y="700"/>
                </a:lnTo>
                <a:lnTo>
                  <a:pt x="19" y="698"/>
                </a:lnTo>
                <a:lnTo>
                  <a:pt x="19" y="696"/>
                </a:lnTo>
                <a:lnTo>
                  <a:pt x="19" y="692"/>
                </a:lnTo>
                <a:lnTo>
                  <a:pt x="17" y="692"/>
                </a:lnTo>
                <a:lnTo>
                  <a:pt x="15" y="692"/>
                </a:lnTo>
                <a:lnTo>
                  <a:pt x="13" y="692"/>
                </a:lnTo>
                <a:lnTo>
                  <a:pt x="11" y="690"/>
                </a:lnTo>
                <a:lnTo>
                  <a:pt x="11" y="688"/>
                </a:lnTo>
                <a:lnTo>
                  <a:pt x="9" y="686"/>
                </a:lnTo>
                <a:lnTo>
                  <a:pt x="9" y="685"/>
                </a:lnTo>
                <a:lnTo>
                  <a:pt x="9" y="683"/>
                </a:lnTo>
                <a:lnTo>
                  <a:pt x="8" y="681"/>
                </a:lnTo>
                <a:lnTo>
                  <a:pt x="6" y="679"/>
                </a:lnTo>
                <a:lnTo>
                  <a:pt x="6" y="679"/>
                </a:lnTo>
                <a:lnTo>
                  <a:pt x="4" y="679"/>
                </a:lnTo>
                <a:lnTo>
                  <a:pt x="2" y="679"/>
                </a:lnTo>
                <a:lnTo>
                  <a:pt x="2" y="677"/>
                </a:lnTo>
                <a:lnTo>
                  <a:pt x="0" y="675"/>
                </a:lnTo>
                <a:lnTo>
                  <a:pt x="0" y="673"/>
                </a:lnTo>
                <a:lnTo>
                  <a:pt x="0" y="670"/>
                </a:lnTo>
                <a:lnTo>
                  <a:pt x="2" y="668"/>
                </a:lnTo>
                <a:lnTo>
                  <a:pt x="2" y="668"/>
                </a:lnTo>
                <a:lnTo>
                  <a:pt x="4" y="666"/>
                </a:lnTo>
                <a:lnTo>
                  <a:pt x="6" y="664"/>
                </a:lnTo>
                <a:lnTo>
                  <a:pt x="6" y="662"/>
                </a:lnTo>
                <a:lnTo>
                  <a:pt x="4" y="660"/>
                </a:lnTo>
                <a:lnTo>
                  <a:pt x="6" y="658"/>
                </a:lnTo>
                <a:lnTo>
                  <a:pt x="6" y="656"/>
                </a:lnTo>
                <a:lnTo>
                  <a:pt x="6" y="655"/>
                </a:lnTo>
                <a:lnTo>
                  <a:pt x="8" y="655"/>
                </a:lnTo>
                <a:lnTo>
                  <a:pt x="9" y="653"/>
                </a:lnTo>
                <a:lnTo>
                  <a:pt x="9" y="651"/>
                </a:lnTo>
                <a:lnTo>
                  <a:pt x="9" y="649"/>
                </a:lnTo>
                <a:lnTo>
                  <a:pt x="11" y="647"/>
                </a:lnTo>
                <a:lnTo>
                  <a:pt x="11" y="645"/>
                </a:lnTo>
                <a:lnTo>
                  <a:pt x="11" y="643"/>
                </a:lnTo>
                <a:lnTo>
                  <a:pt x="9" y="641"/>
                </a:lnTo>
                <a:lnTo>
                  <a:pt x="8" y="640"/>
                </a:lnTo>
                <a:lnTo>
                  <a:pt x="8" y="638"/>
                </a:lnTo>
                <a:lnTo>
                  <a:pt x="8" y="636"/>
                </a:lnTo>
                <a:lnTo>
                  <a:pt x="9" y="634"/>
                </a:lnTo>
                <a:lnTo>
                  <a:pt x="11" y="634"/>
                </a:lnTo>
                <a:lnTo>
                  <a:pt x="13" y="632"/>
                </a:lnTo>
                <a:lnTo>
                  <a:pt x="13" y="630"/>
                </a:lnTo>
                <a:lnTo>
                  <a:pt x="13" y="628"/>
                </a:lnTo>
                <a:lnTo>
                  <a:pt x="15" y="626"/>
                </a:lnTo>
                <a:lnTo>
                  <a:pt x="15" y="625"/>
                </a:lnTo>
                <a:lnTo>
                  <a:pt x="17" y="623"/>
                </a:lnTo>
                <a:lnTo>
                  <a:pt x="19" y="623"/>
                </a:lnTo>
                <a:lnTo>
                  <a:pt x="21" y="623"/>
                </a:lnTo>
                <a:lnTo>
                  <a:pt x="23" y="623"/>
                </a:lnTo>
                <a:lnTo>
                  <a:pt x="24" y="623"/>
                </a:lnTo>
                <a:lnTo>
                  <a:pt x="26" y="623"/>
                </a:lnTo>
                <a:lnTo>
                  <a:pt x="28" y="621"/>
                </a:lnTo>
                <a:lnTo>
                  <a:pt x="28" y="619"/>
                </a:lnTo>
                <a:lnTo>
                  <a:pt x="28" y="617"/>
                </a:lnTo>
                <a:lnTo>
                  <a:pt x="30" y="615"/>
                </a:lnTo>
                <a:lnTo>
                  <a:pt x="32" y="615"/>
                </a:lnTo>
                <a:lnTo>
                  <a:pt x="32" y="613"/>
                </a:lnTo>
                <a:lnTo>
                  <a:pt x="34" y="611"/>
                </a:lnTo>
                <a:lnTo>
                  <a:pt x="36" y="611"/>
                </a:lnTo>
                <a:lnTo>
                  <a:pt x="36" y="610"/>
                </a:lnTo>
                <a:lnTo>
                  <a:pt x="38" y="608"/>
                </a:lnTo>
                <a:lnTo>
                  <a:pt x="38" y="606"/>
                </a:lnTo>
                <a:lnTo>
                  <a:pt x="39" y="604"/>
                </a:lnTo>
                <a:lnTo>
                  <a:pt x="39" y="602"/>
                </a:lnTo>
                <a:lnTo>
                  <a:pt x="39" y="600"/>
                </a:lnTo>
                <a:lnTo>
                  <a:pt x="36" y="600"/>
                </a:lnTo>
                <a:lnTo>
                  <a:pt x="34" y="600"/>
                </a:lnTo>
                <a:lnTo>
                  <a:pt x="34" y="602"/>
                </a:lnTo>
                <a:lnTo>
                  <a:pt x="32" y="604"/>
                </a:lnTo>
                <a:lnTo>
                  <a:pt x="30" y="606"/>
                </a:lnTo>
                <a:lnTo>
                  <a:pt x="30" y="608"/>
                </a:lnTo>
                <a:lnTo>
                  <a:pt x="28" y="608"/>
                </a:lnTo>
                <a:lnTo>
                  <a:pt x="26" y="610"/>
                </a:lnTo>
                <a:lnTo>
                  <a:pt x="24" y="610"/>
                </a:lnTo>
                <a:lnTo>
                  <a:pt x="23" y="610"/>
                </a:lnTo>
                <a:lnTo>
                  <a:pt x="21" y="611"/>
                </a:lnTo>
                <a:lnTo>
                  <a:pt x="19" y="611"/>
                </a:lnTo>
                <a:lnTo>
                  <a:pt x="17" y="613"/>
                </a:lnTo>
                <a:lnTo>
                  <a:pt x="17" y="615"/>
                </a:lnTo>
                <a:lnTo>
                  <a:pt x="15" y="615"/>
                </a:lnTo>
                <a:lnTo>
                  <a:pt x="13" y="613"/>
                </a:lnTo>
                <a:lnTo>
                  <a:pt x="11" y="613"/>
                </a:lnTo>
                <a:lnTo>
                  <a:pt x="9" y="611"/>
                </a:lnTo>
                <a:lnTo>
                  <a:pt x="8" y="611"/>
                </a:lnTo>
                <a:lnTo>
                  <a:pt x="6" y="610"/>
                </a:lnTo>
                <a:lnTo>
                  <a:pt x="6" y="610"/>
                </a:lnTo>
                <a:lnTo>
                  <a:pt x="6" y="606"/>
                </a:lnTo>
                <a:lnTo>
                  <a:pt x="6" y="604"/>
                </a:lnTo>
                <a:lnTo>
                  <a:pt x="6" y="602"/>
                </a:lnTo>
                <a:lnTo>
                  <a:pt x="6" y="600"/>
                </a:lnTo>
                <a:lnTo>
                  <a:pt x="6" y="598"/>
                </a:lnTo>
                <a:lnTo>
                  <a:pt x="8" y="596"/>
                </a:lnTo>
                <a:lnTo>
                  <a:pt x="9" y="596"/>
                </a:lnTo>
                <a:lnTo>
                  <a:pt x="9" y="594"/>
                </a:lnTo>
                <a:lnTo>
                  <a:pt x="11" y="593"/>
                </a:lnTo>
                <a:lnTo>
                  <a:pt x="13" y="591"/>
                </a:lnTo>
                <a:lnTo>
                  <a:pt x="15" y="589"/>
                </a:lnTo>
                <a:lnTo>
                  <a:pt x="17" y="589"/>
                </a:lnTo>
                <a:lnTo>
                  <a:pt x="17" y="587"/>
                </a:lnTo>
                <a:lnTo>
                  <a:pt x="19" y="585"/>
                </a:lnTo>
                <a:lnTo>
                  <a:pt x="21" y="583"/>
                </a:lnTo>
                <a:lnTo>
                  <a:pt x="21" y="581"/>
                </a:lnTo>
                <a:lnTo>
                  <a:pt x="23" y="579"/>
                </a:lnTo>
                <a:lnTo>
                  <a:pt x="23" y="578"/>
                </a:lnTo>
                <a:lnTo>
                  <a:pt x="24" y="578"/>
                </a:lnTo>
                <a:lnTo>
                  <a:pt x="24" y="576"/>
                </a:lnTo>
                <a:lnTo>
                  <a:pt x="26" y="574"/>
                </a:lnTo>
                <a:lnTo>
                  <a:pt x="26" y="572"/>
                </a:lnTo>
                <a:lnTo>
                  <a:pt x="26" y="568"/>
                </a:lnTo>
                <a:lnTo>
                  <a:pt x="26" y="566"/>
                </a:lnTo>
                <a:lnTo>
                  <a:pt x="26" y="564"/>
                </a:lnTo>
                <a:lnTo>
                  <a:pt x="28" y="563"/>
                </a:lnTo>
                <a:lnTo>
                  <a:pt x="28" y="561"/>
                </a:lnTo>
                <a:lnTo>
                  <a:pt x="28" y="559"/>
                </a:lnTo>
                <a:lnTo>
                  <a:pt x="30" y="557"/>
                </a:lnTo>
                <a:lnTo>
                  <a:pt x="32" y="557"/>
                </a:lnTo>
                <a:lnTo>
                  <a:pt x="34" y="555"/>
                </a:lnTo>
                <a:lnTo>
                  <a:pt x="34" y="553"/>
                </a:lnTo>
                <a:lnTo>
                  <a:pt x="34" y="551"/>
                </a:lnTo>
                <a:lnTo>
                  <a:pt x="36" y="549"/>
                </a:lnTo>
                <a:lnTo>
                  <a:pt x="36" y="548"/>
                </a:lnTo>
                <a:lnTo>
                  <a:pt x="38" y="546"/>
                </a:lnTo>
                <a:lnTo>
                  <a:pt x="38" y="544"/>
                </a:lnTo>
                <a:lnTo>
                  <a:pt x="38" y="540"/>
                </a:lnTo>
                <a:lnTo>
                  <a:pt x="38" y="538"/>
                </a:lnTo>
                <a:lnTo>
                  <a:pt x="38" y="536"/>
                </a:lnTo>
                <a:lnTo>
                  <a:pt x="38" y="534"/>
                </a:lnTo>
                <a:lnTo>
                  <a:pt x="38" y="534"/>
                </a:lnTo>
                <a:lnTo>
                  <a:pt x="39" y="533"/>
                </a:lnTo>
                <a:lnTo>
                  <a:pt x="39" y="531"/>
                </a:lnTo>
                <a:lnTo>
                  <a:pt x="41" y="529"/>
                </a:lnTo>
                <a:lnTo>
                  <a:pt x="43" y="529"/>
                </a:lnTo>
                <a:lnTo>
                  <a:pt x="45" y="527"/>
                </a:lnTo>
                <a:lnTo>
                  <a:pt x="45" y="525"/>
                </a:lnTo>
                <a:lnTo>
                  <a:pt x="47" y="525"/>
                </a:lnTo>
                <a:lnTo>
                  <a:pt x="47" y="523"/>
                </a:lnTo>
                <a:lnTo>
                  <a:pt x="49" y="521"/>
                </a:lnTo>
                <a:lnTo>
                  <a:pt x="51" y="519"/>
                </a:lnTo>
                <a:lnTo>
                  <a:pt x="51" y="518"/>
                </a:lnTo>
                <a:lnTo>
                  <a:pt x="53" y="518"/>
                </a:lnTo>
                <a:lnTo>
                  <a:pt x="53" y="516"/>
                </a:lnTo>
                <a:lnTo>
                  <a:pt x="53" y="514"/>
                </a:lnTo>
                <a:lnTo>
                  <a:pt x="54" y="512"/>
                </a:lnTo>
                <a:lnTo>
                  <a:pt x="56" y="510"/>
                </a:lnTo>
                <a:lnTo>
                  <a:pt x="58" y="508"/>
                </a:lnTo>
                <a:lnTo>
                  <a:pt x="58" y="506"/>
                </a:lnTo>
                <a:lnTo>
                  <a:pt x="60" y="506"/>
                </a:lnTo>
                <a:lnTo>
                  <a:pt x="62" y="504"/>
                </a:lnTo>
                <a:lnTo>
                  <a:pt x="64" y="506"/>
                </a:lnTo>
                <a:lnTo>
                  <a:pt x="66" y="506"/>
                </a:lnTo>
                <a:lnTo>
                  <a:pt x="69" y="506"/>
                </a:lnTo>
                <a:lnTo>
                  <a:pt x="71" y="506"/>
                </a:lnTo>
                <a:lnTo>
                  <a:pt x="73" y="506"/>
                </a:lnTo>
                <a:lnTo>
                  <a:pt x="75" y="506"/>
                </a:lnTo>
                <a:lnTo>
                  <a:pt x="77" y="506"/>
                </a:lnTo>
                <a:lnTo>
                  <a:pt x="79" y="508"/>
                </a:lnTo>
                <a:lnTo>
                  <a:pt x="81" y="508"/>
                </a:lnTo>
                <a:lnTo>
                  <a:pt x="83" y="510"/>
                </a:lnTo>
                <a:lnTo>
                  <a:pt x="86" y="510"/>
                </a:lnTo>
                <a:lnTo>
                  <a:pt x="88" y="508"/>
                </a:lnTo>
                <a:lnTo>
                  <a:pt x="88" y="506"/>
                </a:lnTo>
                <a:lnTo>
                  <a:pt x="90" y="506"/>
                </a:lnTo>
                <a:lnTo>
                  <a:pt x="92" y="504"/>
                </a:lnTo>
                <a:lnTo>
                  <a:pt x="92" y="503"/>
                </a:lnTo>
                <a:lnTo>
                  <a:pt x="94" y="501"/>
                </a:lnTo>
                <a:lnTo>
                  <a:pt x="94" y="499"/>
                </a:lnTo>
                <a:lnTo>
                  <a:pt x="96" y="499"/>
                </a:lnTo>
                <a:lnTo>
                  <a:pt x="96" y="497"/>
                </a:lnTo>
                <a:lnTo>
                  <a:pt x="98" y="495"/>
                </a:lnTo>
                <a:lnTo>
                  <a:pt x="98" y="493"/>
                </a:lnTo>
                <a:lnTo>
                  <a:pt x="99" y="491"/>
                </a:lnTo>
                <a:lnTo>
                  <a:pt x="101" y="491"/>
                </a:lnTo>
                <a:lnTo>
                  <a:pt x="101" y="491"/>
                </a:lnTo>
                <a:lnTo>
                  <a:pt x="105" y="491"/>
                </a:lnTo>
                <a:lnTo>
                  <a:pt x="107" y="491"/>
                </a:lnTo>
                <a:lnTo>
                  <a:pt x="109" y="491"/>
                </a:lnTo>
                <a:lnTo>
                  <a:pt x="111" y="493"/>
                </a:lnTo>
                <a:lnTo>
                  <a:pt x="113" y="495"/>
                </a:lnTo>
                <a:lnTo>
                  <a:pt x="114" y="495"/>
                </a:lnTo>
                <a:lnTo>
                  <a:pt x="116" y="497"/>
                </a:lnTo>
                <a:lnTo>
                  <a:pt x="118" y="497"/>
                </a:lnTo>
                <a:lnTo>
                  <a:pt x="120" y="497"/>
                </a:lnTo>
                <a:lnTo>
                  <a:pt x="122" y="499"/>
                </a:lnTo>
                <a:lnTo>
                  <a:pt x="124" y="499"/>
                </a:lnTo>
                <a:lnTo>
                  <a:pt x="126" y="501"/>
                </a:lnTo>
                <a:lnTo>
                  <a:pt x="128" y="501"/>
                </a:lnTo>
                <a:lnTo>
                  <a:pt x="129" y="501"/>
                </a:lnTo>
                <a:lnTo>
                  <a:pt x="131" y="503"/>
                </a:lnTo>
                <a:lnTo>
                  <a:pt x="133" y="503"/>
                </a:lnTo>
                <a:lnTo>
                  <a:pt x="135" y="503"/>
                </a:lnTo>
                <a:lnTo>
                  <a:pt x="135" y="501"/>
                </a:lnTo>
                <a:lnTo>
                  <a:pt x="137" y="499"/>
                </a:lnTo>
                <a:lnTo>
                  <a:pt x="139" y="499"/>
                </a:lnTo>
                <a:lnTo>
                  <a:pt x="141" y="497"/>
                </a:lnTo>
                <a:lnTo>
                  <a:pt x="143" y="497"/>
                </a:lnTo>
                <a:lnTo>
                  <a:pt x="144" y="497"/>
                </a:lnTo>
                <a:lnTo>
                  <a:pt x="146" y="497"/>
                </a:lnTo>
                <a:lnTo>
                  <a:pt x="148" y="495"/>
                </a:lnTo>
                <a:lnTo>
                  <a:pt x="148" y="495"/>
                </a:lnTo>
                <a:lnTo>
                  <a:pt x="150" y="493"/>
                </a:lnTo>
                <a:lnTo>
                  <a:pt x="150" y="491"/>
                </a:lnTo>
                <a:lnTo>
                  <a:pt x="152" y="489"/>
                </a:lnTo>
                <a:lnTo>
                  <a:pt x="152" y="489"/>
                </a:lnTo>
                <a:lnTo>
                  <a:pt x="154" y="488"/>
                </a:lnTo>
                <a:lnTo>
                  <a:pt x="154" y="486"/>
                </a:lnTo>
                <a:lnTo>
                  <a:pt x="156" y="484"/>
                </a:lnTo>
                <a:lnTo>
                  <a:pt x="156" y="482"/>
                </a:lnTo>
                <a:lnTo>
                  <a:pt x="156" y="480"/>
                </a:lnTo>
                <a:lnTo>
                  <a:pt x="156" y="478"/>
                </a:lnTo>
                <a:lnTo>
                  <a:pt x="158" y="476"/>
                </a:lnTo>
                <a:lnTo>
                  <a:pt x="158" y="474"/>
                </a:lnTo>
                <a:lnTo>
                  <a:pt x="158" y="471"/>
                </a:lnTo>
                <a:lnTo>
                  <a:pt x="158" y="469"/>
                </a:lnTo>
                <a:lnTo>
                  <a:pt x="158" y="467"/>
                </a:lnTo>
                <a:lnTo>
                  <a:pt x="158" y="465"/>
                </a:lnTo>
                <a:lnTo>
                  <a:pt x="156" y="461"/>
                </a:lnTo>
                <a:lnTo>
                  <a:pt x="156" y="459"/>
                </a:lnTo>
                <a:lnTo>
                  <a:pt x="156" y="458"/>
                </a:lnTo>
                <a:lnTo>
                  <a:pt x="156" y="456"/>
                </a:lnTo>
                <a:lnTo>
                  <a:pt x="156" y="454"/>
                </a:lnTo>
                <a:lnTo>
                  <a:pt x="154" y="452"/>
                </a:lnTo>
                <a:lnTo>
                  <a:pt x="154" y="450"/>
                </a:lnTo>
                <a:lnTo>
                  <a:pt x="154" y="448"/>
                </a:lnTo>
                <a:lnTo>
                  <a:pt x="154" y="444"/>
                </a:lnTo>
                <a:lnTo>
                  <a:pt x="154" y="444"/>
                </a:lnTo>
                <a:lnTo>
                  <a:pt x="154" y="443"/>
                </a:lnTo>
                <a:lnTo>
                  <a:pt x="156" y="441"/>
                </a:lnTo>
                <a:lnTo>
                  <a:pt x="156" y="439"/>
                </a:lnTo>
                <a:lnTo>
                  <a:pt x="156" y="437"/>
                </a:lnTo>
                <a:lnTo>
                  <a:pt x="156" y="433"/>
                </a:lnTo>
                <a:lnTo>
                  <a:pt x="158" y="433"/>
                </a:lnTo>
                <a:lnTo>
                  <a:pt x="158" y="431"/>
                </a:lnTo>
                <a:lnTo>
                  <a:pt x="159" y="429"/>
                </a:lnTo>
                <a:lnTo>
                  <a:pt x="159" y="428"/>
                </a:lnTo>
                <a:lnTo>
                  <a:pt x="159" y="426"/>
                </a:lnTo>
                <a:lnTo>
                  <a:pt x="159" y="424"/>
                </a:lnTo>
                <a:lnTo>
                  <a:pt x="161" y="420"/>
                </a:lnTo>
                <a:lnTo>
                  <a:pt x="163" y="418"/>
                </a:lnTo>
                <a:lnTo>
                  <a:pt x="163" y="416"/>
                </a:lnTo>
                <a:lnTo>
                  <a:pt x="165" y="414"/>
                </a:lnTo>
                <a:lnTo>
                  <a:pt x="165" y="413"/>
                </a:lnTo>
                <a:lnTo>
                  <a:pt x="165" y="411"/>
                </a:lnTo>
                <a:lnTo>
                  <a:pt x="165" y="409"/>
                </a:lnTo>
                <a:lnTo>
                  <a:pt x="167" y="405"/>
                </a:lnTo>
                <a:lnTo>
                  <a:pt x="169" y="403"/>
                </a:lnTo>
                <a:lnTo>
                  <a:pt x="169" y="401"/>
                </a:lnTo>
                <a:lnTo>
                  <a:pt x="171" y="399"/>
                </a:lnTo>
                <a:lnTo>
                  <a:pt x="173" y="399"/>
                </a:lnTo>
                <a:lnTo>
                  <a:pt x="173" y="398"/>
                </a:lnTo>
                <a:lnTo>
                  <a:pt x="173" y="394"/>
                </a:lnTo>
                <a:lnTo>
                  <a:pt x="173" y="392"/>
                </a:lnTo>
                <a:lnTo>
                  <a:pt x="171" y="390"/>
                </a:lnTo>
                <a:lnTo>
                  <a:pt x="169" y="388"/>
                </a:lnTo>
                <a:lnTo>
                  <a:pt x="169" y="386"/>
                </a:lnTo>
                <a:lnTo>
                  <a:pt x="167" y="386"/>
                </a:lnTo>
                <a:lnTo>
                  <a:pt x="167" y="384"/>
                </a:lnTo>
                <a:lnTo>
                  <a:pt x="167" y="383"/>
                </a:lnTo>
                <a:lnTo>
                  <a:pt x="165" y="381"/>
                </a:lnTo>
                <a:lnTo>
                  <a:pt x="163" y="379"/>
                </a:lnTo>
                <a:lnTo>
                  <a:pt x="161" y="375"/>
                </a:lnTo>
                <a:lnTo>
                  <a:pt x="161" y="373"/>
                </a:lnTo>
                <a:lnTo>
                  <a:pt x="159" y="371"/>
                </a:lnTo>
                <a:lnTo>
                  <a:pt x="158" y="368"/>
                </a:lnTo>
                <a:lnTo>
                  <a:pt x="156" y="366"/>
                </a:lnTo>
                <a:lnTo>
                  <a:pt x="154" y="362"/>
                </a:lnTo>
                <a:lnTo>
                  <a:pt x="154" y="360"/>
                </a:lnTo>
                <a:lnTo>
                  <a:pt x="152" y="358"/>
                </a:lnTo>
                <a:lnTo>
                  <a:pt x="150" y="354"/>
                </a:lnTo>
                <a:lnTo>
                  <a:pt x="148" y="354"/>
                </a:lnTo>
                <a:lnTo>
                  <a:pt x="148" y="353"/>
                </a:lnTo>
                <a:lnTo>
                  <a:pt x="148" y="349"/>
                </a:lnTo>
                <a:lnTo>
                  <a:pt x="146" y="347"/>
                </a:lnTo>
                <a:lnTo>
                  <a:pt x="144" y="345"/>
                </a:lnTo>
                <a:lnTo>
                  <a:pt x="143" y="341"/>
                </a:lnTo>
                <a:lnTo>
                  <a:pt x="143" y="338"/>
                </a:lnTo>
                <a:lnTo>
                  <a:pt x="144" y="336"/>
                </a:lnTo>
                <a:lnTo>
                  <a:pt x="144" y="334"/>
                </a:lnTo>
                <a:lnTo>
                  <a:pt x="144" y="330"/>
                </a:lnTo>
                <a:lnTo>
                  <a:pt x="144" y="328"/>
                </a:lnTo>
                <a:lnTo>
                  <a:pt x="146" y="324"/>
                </a:lnTo>
                <a:lnTo>
                  <a:pt x="146" y="323"/>
                </a:lnTo>
                <a:lnTo>
                  <a:pt x="146" y="321"/>
                </a:lnTo>
                <a:lnTo>
                  <a:pt x="148" y="317"/>
                </a:lnTo>
                <a:lnTo>
                  <a:pt x="148" y="315"/>
                </a:lnTo>
                <a:lnTo>
                  <a:pt x="148" y="313"/>
                </a:lnTo>
                <a:lnTo>
                  <a:pt x="148" y="309"/>
                </a:lnTo>
                <a:lnTo>
                  <a:pt x="148" y="309"/>
                </a:lnTo>
                <a:lnTo>
                  <a:pt x="148" y="306"/>
                </a:lnTo>
                <a:lnTo>
                  <a:pt x="148" y="304"/>
                </a:lnTo>
                <a:lnTo>
                  <a:pt x="148" y="302"/>
                </a:lnTo>
                <a:lnTo>
                  <a:pt x="150" y="298"/>
                </a:lnTo>
                <a:lnTo>
                  <a:pt x="150" y="296"/>
                </a:lnTo>
                <a:lnTo>
                  <a:pt x="150" y="294"/>
                </a:lnTo>
                <a:lnTo>
                  <a:pt x="150" y="293"/>
                </a:lnTo>
                <a:lnTo>
                  <a:pt x="150" y="289"/>
                </a:lnTo>
                <a:lnTo>
                  <a:pt x="148" y="287"/>
                </a:lnTo>
                <a:lnTo>
                  <a:pt x="148" y="285"/>
                </a:lnTo>
                <a:lnTo>
                  <a:pt x="148" y="283"/>
                </a:lnTo>
                <a:lnTo>
                  <a:pt x="148" y="281"/>
                </a:lnTo>
                <a:lnTo>
                  <a:pt x="148" y="279"/>
                </a:lnTo>
                <a:lnTo>
                  <a:pt x="148" y="276"/>
                </a:lnTo>
                <a:lnTo>
                  <a:pt x="148" y="274"/>
                </a:lnTo>
                <a:lnTo>
                  <a:pt x="148" y="272"/>
                </a:lnTo>
                <a:lnTo>
                  <a:pt x="146" y="268"/>
                </a:lnTo>
                <a:lnTo>
                  <a:pt x="146" y="266"/>
                </a:lnTo>
                <a:lnTo>
                  <a:pt x="144" y="264"/>
                </a:lnTo>
                <a:lnTo>
                  <a:pt x="144" y="263"/>
                </a:lnTo>
                <a:lnTo>
                  <a:pt x="144" y="261"/>
                </a:lnTo>
                <a:lnTo>
                  <a:pt x="144" y="259"/>
                </a:lnTo>
                <a:lnTo>
                  <a:pt x="148" y="253"/>
                </a:lnTo>
                <a:lnTo>
                  <a:pt x="152" y="248"/>
                </a:lnTo>
                <a:lnTo>
                  <a:pt x="152" y="244"/>
                </a:lnTo>
                <a:lnTo>
                  <a:pt x="150" y="242"/>
                </a:lnTo>
                <a:lnTo>
                  <a:pt x="148" y="240"/>
                </a:lnTo>
                <a:lnTo>
                  <a:pt x="148" y="238"/>
                </a:lnTo>
                <a:lnTo>
                  <a:pt x="148" y="236"/>
                </a:lnTo>
                <a:lnTo>
                  <a:pt x="146" y="234"/>
                </a:lnTo>
                <a:lnTo>
                  <a:pt x="144" y="233"/>
                </a:lnTo>
                <a:lnTo>
                  <a:pt x="144" y="229"/>
                </a:lnTo>
                <a:lnTo>
                  <a:pt x="143" y="227"/>
                </a:lnTo>
                <a:lnTo>
                  <a:pt x="141" y="225"/>
                </a:lnTo>
                <a:lnTo>
                  <a:pt x="139" y="221"/>
                </a:lnTo>
                <a:lnTo>
                  <a:pt x="137" y="221"/>
                </a:lnTo>
                <a:lnTo>
                  <a:pt x="135" y="219"/>
                </a:lnTo>
                <a:lnTo>
                  <a:pt x="135" y="216"/>
                </a:lnTo>
                <a:lnTo>
                  <a:pt x="133" y="214"/>
                </a:lnTo>
                <a:lnTo>
                  <a:pt x="131" y="210"/>
                </a:lnTo>
                <a:lnTo>
                  <a:pt x="129" y="208"/>
                </a:lnTo>
                <a:lnTo>
                  <a:pt x="128" y="206"/>
                </a:lnTo>
                <a:lnTo>
                  <a:pt x="126" y="203"/>
                </a:lnTo>
                <a:lnTo>
                  <a:pt x="126" y="201"/>
                </a:lnTo>
                <a:lnTo>
                  <a:pt x="124" y="199"/>
                </a:lnTo>
                <a:lnTo>
                  <a:pt x="122" y="195"/>
                </a:lnTo>
                <a:lnTo>
                  <a:pt x="120" y="193"/>
                </a:lnTo>
                <a:lnTo>
                  <a:pt x="120" y="189"/>
                </a:lnTo>
                <a:lnTo>
                  <a:pt x="120" y="188"/>
                </a:lnTo>
                <a:lnTo>
                  <a:pt x="120" y="186"/>
                </a:lnTo>
                <a:lnTo>
                  <a:pt x="120" y="182"/>
                </a:lnTo>
                <a:lnTo>
                  <a:pt x="118" y="180"/>
                </a:lnTo>
                <a:lnTo>
                  <a:pt x="118" y="176"/>
                </a:lnTo>
                <a:lnTo>
                  <a:pt x="118" y="176"/>
                </a:lnTo>
                <a:lnTo>
                  <a:pt x="118" y="174"/>
                </a:lnTo>
                <a:lnTo>
                  <a:pt x="118" y="171"/>
                </a:lnTo>
                <a:lnTo>
                  <a:pt x="118" y="169"/>
                </a:lnTo>
                <a:lnTo>
                  <a:pt x="116" y="167"/>
                </a:lnTo>
                <a:lnTo>
                  <a:pt x="116" y="163"/>
                </a:lnTo>
                <a:lnTo>
                  <a:pt x="98" y="144"/>
                </a:lnTo>
                <a:lnTo>
                  <a:pt x="81" y="144"/>
                </a:lnTo>
                <a:lnTo>
                  <a:pt x="79" y="139"/>
                </a:lnTo>
                <a:lnTo>
                  <a:pt x="77" y="139"/>
                </a:lnTo>
                <a:lnTo>
                  <a:pt x="75" y="137"/>
                </a:lnTo>
                <a:lnTo>
                  <a:pt x="73" y="135"/>
                </a:lnTo>
                <a:lnTo>
                  <a:pt x="71" y="133"/>
                </a:lnTo>
                <a:lnTo>
                  <a:pt x="71" y="131"/>
                </a:lnTo>
                <a:lnTo>
                  <a:pt x="69" y="131"/>
                </a:lnTo>
                <a:lnTo>
                  <a:pt x="69" y="131"/>
                </a:lnTo>
                <a:lnTo>
                  <a:pt x="68" y="129"/>
                </a:lnTo>
                <a:lnTo>
                  <a:pt x="66" y="129"/>
                </a:lnTo>
                <a:lnTo>
                  <a:pt x="62" y="129"/>
                </a:lnTo>
                <a:lnTo>
                  <a:pt x="60" y="129"/>
                </a:lnTo>
                <a:lnTo>
                  <a:pt x="58" y="129"/>
                </a:lnTo>
                <a:lnTo>
                  <a:pt x="58" y="127"/>
                </a:lnTo>
                <a:lnTo>
                  <a:pt x="56" y="127"/>
                </a:lnTo>
                <a:lnTo>
                  <a:pt x="54" y="126"/>
                </a:lnTo>
                <a:lnTo>
                  <a:pt x="53" y="126"/>
                </a:lnTo>
                <a:lnTo>
                  <a:pt x="53" y="124"/>
                </a:lnTo>
                <a:lnTo>
                  <a:pt x="53" y="122"/>
                </a:lnTo>
                <a:lnTo>
                  <a:pt x="53" y="120"/>
                </a:lnTo>
                <a:lnTo>
                  <a:pt x="51" y="118"/>
                </a:lnTo>
                <a:lnTo>
                  <a:pt x="51" y="116"/>
                </a:lnTo>
                <a:lnTo>
                  <a:pt x="49" y="114"/>
                </a:lnTo>
                <a:lnTo>
                  <a:pt x="49" y="112"/>
                </a:lnTo>
                <a:lnTo>
                  <a:pt x="49" y="111"/>
                </a:lnTo>
                <a:lnTo>
                  <a:pt x="51" y="109"/>
                </a:lnTo>
                <a:lnTo>
                  <a:pt x="51" y="105"/>
                </a:lnTo>
                <a:lnTo>
                  <a:pt x="51" y="103"/>
                </a:lnTo>
                <a:lnTo>
                  <a:pt x="49" y="101"/>
                </a:lnTo>
                <a:lnTo>
                  <a:pt x="47" y="101"/>
                </a:lnTo>
                <a:lnTo>
                  <a:pt x="47" y="99"/>
                </a:lnTo>
                <a:lnTo>
                  <a:pt x="45" y="97"/>
                </a:lnTo>
                <a:lnTo>
                  <a:pt x="45" y="96"/>
                </a:lnTo>
                <a:lnTo>
                  <a:pt x="45" y="94"/>
                </a:lnTo>
                <a:lnTo>
                  <a:pt x="43" y="92"/>
                </a:lnTo>
                <a:lnTo>
                  <a:pt x="43" y="90"/>
                </a:lnTo>
                <a:lnTo>
                  <a:pt x="41" y="88"/>
                </a:lnTo>
                <a:lnTo>
                  <a:pt x="39" y="88"/>
                </a:lnTo>
                <a:lnTo>
                  <a:pt x="39" y="86"/>
                </a:lnTo>
                <a:lnTo>
                  <a:pt x="38" y="86"/>
                </a:lnTo>
                <a:lnTo>
                  <a:pt x="38" y="84"/>
                </a:lnTo>
                <a:lnTo>
                  <a:pt x="38" y="82"/>
                </a:lnTo>
                <a:lnTo>
                  <a:pt x="38" y="81"/>
                </a:lnTo>
                <a:lnTo>
                  <a:pt x="36" y="77"/>
                </a:lnTo>
                <a:lnTo>
                  <a:pt x="36" y="75"/>
                </a:lnTo>
                <a:lnTo>
                  <a:pt x="36" y="73"/>
                </a:lnTo>
                <a:lnTo>
                  <a:pt x="36" y="71"/>
                </a:lnTo>
                <a:lnTo>
                  <a:pt x="36" y="69"/>
                </a:lnTo>
                <a:lnTo>
                  <a:pt x="36" y="66"/>
                </a:lnTo>
                <a:lnTo>
                  <a:pt x="36" y="64"/>
                </a:lnTo>
                <a:lnTo>
                  <a:pt x="34" y="62"/>
                </a:lnTo>
                <a:lnTo>
                  <a:pt x="32" y="62"/>
                </a:lnTo>
                <a:lnTo>
                  <a:pt x="30" y="62"/>
                </a:lnTo>
                <a:lnTo>
                  <a:pt x="28" y="62"/>
                </a:lnTo>
                <a:lnTo>
                  <a:pt x="26" y="64"/>
                </a:lnTo>
                <a:lnTo>
                  <a:pt x="24" y="66"/>
                </a:lnTo>
                <a:lnTo>
                  <a:pt x="23" y="66"/>
                </a:lnTo>
                <a:lnTo>
                  <a:pt x="21" y="66"/>
                </a:lnTo>
                <a:lnTo>
                  <a:pt x="19" y="64"/>
                </a:lnTo>
                <a:lnTo>
                  <a:pt x="19" y="62"/>
                </a:lnTo>
                <a:lnTo>
                  <a:pt x="19" y="60"/>
                </a:lnTo>
                <a:lnTo>
                  <a:pt x="19" y="58"/>
                </a:lnTo>
                <a:lnTo>
                  <a:pt x="19" y="56"/>
                </a:lnTo>
                <a:lnTo>
                  <a:pt x="21" y="54"/>
                </a:lnTo>
                <a:lnTo>
                  <a:pt x="21" y="52"/>
                </a:lnTo>
                <a:lnTo>
                  <a:pt x="21" y="51"/>
                </a:lnTo>
                <a:lnTo>
                  <a:pt x="21" y="49"/>
                </a:lnTo>
                <a:lnTo>
                  <a:pt x="19" y="47"/>
                </a:lnTo>
                <a:lnTo>
                  <a:pt x="17" y="47"/>
                </a:lnTo>
                <a:lnTo>
                  <a:pt x="17" y="45"/>
                </a:lnTo>
                <a:lnTo>
                  <a:pt x="15" y="45"/>
                </a:lnTo>
                <a:lnTo>
                  <a:pt x="13" y="43"/>
                </a:lnTo>
                <a:lnTo>
                  <a:pt x="13" y="43"/>
                </a:lnTo>
                <a:lnTo>
                  <a:pt x="13" y="39"/>
                </a:lnTo>
                <a:lnTo>
                  <a:pt x="13" y="37"/>
                </a:lnTo>
                <a:lnTo>
                  <a:pt x="15" y="37"/>
                </a:lnTo>
                <a:lnTo>
                  <a:pt x="15" y="36"/>
                </a:lnTo>
                <a:lnTo>
                  <a:pt x="17" y="34"/>
                </a:lnTo>
                <a:lnTo>
                  <a:pt x="17" y="32"/>
                </a:lnTo>
                <a:lnTo>
                  <a:pt x="19" y="30"/>
                </a:lnTo>
                <a:lnTo>
                  <a:pt x="21" y="30"/>
                </a:lnTo>
                <a:lnTo>
                  <a:pt x="23" y="30"/>
                </a:lnTo>
                <a:lnTo>
                  <a:pt x="24" y="28"/>
                </a:lnTo>
                <a:lnTo>
                  <a:pt x="26" y="28"/>
                </a:lnTo>
                <a:lnTo>
                  <a:pt x="28" y="28"/>
                </a:lnTo>
                <a:lnTo>
                  <a:pt x="30" y="28"/>
                </a:lnTo>
                <a:lnTo>
                  <a:pt x="32" y="30"/>
                </a:lnTo>
                <a:lnTo>
                  <a:pt x="34" y="30"/>
                </a:lnTo>
                <a:lnTo>
                  <a:pt x="34" y="32"/>
                </a:lnTo>
                <a:lnTo>
                  <a:pt x="36" y="32"/>
                </a:lnTo>
                <a:lnTo>
                  <a:pt x="39" y="34"/>
                </a:lnTo>
                <a:lnTo>
                  <a:pt x="41" y="34"/>
                </a:lnTo>
                <a:lnTo>
                  <a:pt x="43" y="32"/>
                </a:lnTo>
                <a:lnTo>
                  <a:pt x="45" y="32"/>
                </a:lnTo>
                <a:lnTo>
                  <a:pt x="47" y="32"/>
                </a:lnTo>
                <a:lnTo>
                  <a:pt x="49" y="30"/>
                </a:lnTo>
                <a:lnTo>
                  <a:pt x="51" y="28"/>
                </a:lnTo>
                <a:lnTo>
                  <a:pt x="53" y="28"/>
                </a:lnTo>
                <a:lnTo>
                  <a:pt x="53" y="28"/>
                </a:lnTo>
                <a:lnTo>
                  <a:pt x="54" y="30"/>
                </a:lnTo>
                <a:lnTo>
                  <a:pt x="56" y="30"/>
                </a:lnTo>
                <a:lnTo>
                  <a:pt x="60" y="30"/>
                </a:lnTo>
                <a:lnTo>
                  <a:pt x="62" y="30"/>
                </a:lnTo>
                <a:lnTo>
                  <a:pt x="64" y="28"/>
                </a:lnTo>
                <a:lnTo>
                  <a:pt x="66" y="28"/>
                </a:lnTo>
                <a:lnTo>
                  <a:pt x="69" y="30"/>
                </a:lnTo>
                <a:lnTo>
                  <a:pt x="71" y="30"/>
                </a:lnTo>
                <a:lnTo>
                  <a:pt x="73" y="30"/>
                </a:lnTo>
                <a:lnTo>
                  <a:pt x="75" y="30"/>
                </a:lnTo>
                <a:lnTo>
                  <a:pt x="77" y="32"/>
                </a:lnTo>
                <a:lnTo>
                  <a:pt x="79" y="32"/>
                </a:lnTo>
                <a:lnTo>
                  <a:pt x="81" y="32"/>
                </a:lnTo>
                <a:lnTo>
                  <a:pt x="83" y="32"/>
                </a:lnTo>
                <a:lnTo>
                  <a:pt x="84" y="32"/>
                </a:lnTo>
                <a:lnTo>
                  <a:pt x="84" y="30"/>
                </a:lnTo>
                <a:lnTo>
                  <a:pt x="86" y="28"/>
                </a:lnTo>
                <a:lnTo>
                  <a:pt x="88" y="28"/>
                </a:lnTo>
                <a:lnTo>
                  <a:pt x="90" y="26"/>
                </a:lnTo>
                <a:lnTo>
                  <a:pt x="90" y="24"/>
                </a:lnTo>
                <a:lnTo>
                  <a:pt x="92" y="22"/>
                </a:lnTo>
                <a:lnTo>
                  <a:pt x="94" y="21"/>
                </a:lnTo>
                <a:lnTo>
                  <a:pt x="94" y="19"/>
                </a:lnTo>
                <a:lnTo>
                  <a:pt x="96" y="17"/>
                </a:lnTo>
                <a:lnTo>
                  <a:pt x="96" y="15"/>
                </a:lnTo>
                <a:lnTo>
                  <a:pt x="98" y="13"/>
                </a:lnTo>
                <a:lnTo>
                  <a:pt x="99" y="13"/>
                </a:lnTo>
                <a:lnTo>
                  <a:pt x="99" y="11"/>
                </a:lnTo>
                <a:lnTo>
                  <a:pt x="101" y="9"/>
                </a:lnTo>
                <a:lnTo>
                  <a:pt x="101" y="9"/>
                </a:lnTo>
                <a:lnTo>
                  <a:pt x="103" y="7"/>
                </a:lnTo>
                <a:lnTo>
                  <a:pt x="105" y="7"/>
                </a:lnTo>
                <a:lnTo>
                  <a:pt x="109" y="7"/>
                </a:lnTo>
                <a:lnTo>
                  <a:pt x="111" y="7"/>
                </a:lnTo>
                <a:lnTo>
                  <a:pt x="113" y="7"/>
                </a:lnTo>
                <a:lnTo>
                  <a:pt x="116" y="7"/>
                </a:lnTo>
                <a:lnTo>
                  <a:pt x="118" y="7"/>
                </a:lnTo>
                <a:lnTo>
                  <a:pt x="118" y="6"/>
                </a:lnTo>
                <a:lnTo>
                  <a:pt x="120" y="6"/>
                </a:lnTo>
                <a:lnTo>
                  <a:pt x="122" y="4"/>
                </a:lnTo>
                <a:lnTo>
                  <a:pt x="124" y="2"/>
                </a:lnTo>
                <a:lnTo>
                  <a:pt x="126" y="0"/>
                </a:lnTo>
                <a:lnTo>
                  <a:pt x="128" y="0"/>
                </a:lnTo>
                <a:lnTo>
                  <a:pt x="129" y="0"/>
                </a:lnTo>
                <a:lnTo>
                  <a:pt x="133" y="0"/>
                </a:lnTo>
                <a:lnTo>
                  <a:pt x="135" y="0"/>
                </a:lnTo>
                <a:lnTo>
                  <a:pt x="137" y="2"/>
                </a:lnTo>
                <a:lnTo>
                  <a:pt x="139" y="2"/>
                </a:lnTo>
                <a:lnTo>
                  <a:pt x="139" y="4"/>
                </a:lnTo>
                <a:lnTo>
                  <a:pt x="141" y="4"/>
                </a:lnTo>
                <a:lnTo>
                  <a:pt x="156" y="4"/>
                </a:lnTo>
                <a:lnTo>
                  <a:pt x="159" y="4"/>
                </a:lnTo>
                <a:lnTo>
                  <a:pt x="171" y="4"/>
                </a:lnTo>
                <a:lnTo>
                  <a:pt x="182" y="4"/>
                </a:lnTo>
                <a:lnTo>
                  <a:pt x="186" y="4"/>
                </a:lnTo>
                <a:lnTo>
                  <a:pt x="210" y="4"/>
                </a:lnTo>
                <a:lnTo>
                  <a:pt x="212" y="4"/>
                </a:lnTo>
                <a:lnTo>
                  <a:pt x="227" y="4"/>
                </a:lnTo>
                <a:lnTo>
                  <a:pt x="231" y="4"/>
                </a:lnTo>
                <a:lnTo>
                  <a:pt x="265" y="4"/>
                </a:lnTo>
                <a:lnTo>
                  <a:pt x="270" y="4"/>
                </a:lnTo>
                <a:lnTo>
                  <a:pt x="293" y="4"/>
                </a:lnTo>
                <a:lnTo>
                  <a:pt x="296" y="4"/>
                </a:lnTo>
                <a:lnTo>
                  <a:pt x="308" y="4"/>
                </a:lnTo>
                <a:lnTo>
                  <a:pt x="334" y="4"/>
                </a:lnTo>
                <a:lnTo>
                  <a:pt x="338" y="4"/>
                </a:lnTo>
                <a:lnTo>
                  <a:pt x="360" y="4"/>
                </a:lnTo>
                <a:lnTo>
                  <a:pt x="373" y="4"/>
                </a:lnTo>
                <a:lnTo>
                  <a:pt x="377" y="4"/>
                </a:lnTo>
                <a:lnTo>
                  <a:pt x="392" y="4"/>
                </a:lnTo>
                <a:lnTo>
                  <a:pt x="407" y="4"/>
                </a:lnTo>
                <a:lnTo>
                  <a:pt x="411" y="4"/>
                </a:lnTo>
                <a:lnTo>
                  <a:pt x="430" y="4"/>
                </a:lnTo>
                <a:lnTo>
                  <a:pt x="433" y="4"/>
                </a:lnTo>
                <a:lnTo>
                  <a:pt x="448" y="4"/>
                </a:lnTo>
                <a:lnTo>
                  <a:pt x="460" y="4"/>
                </a:lnTo>
                <a:lnTo>
                  <a:pt x="463" y="4"/>
                </a:lnTo>
                <a:lnTo>
                  <a:pt x="473" y="4"/>
                </a:lnTo>
                <a:lnTo>
                  <a:pt x="476" y="4"/>
                </a:lnTo>
                <a:lnTo>
                  <a:pt x="484" y="4"/>
                </a:lnTo>
                <a:lnTo>
                  <a:pt x="488" y="4"/>
                </a:lnTo>
                <a:lnTo>
                  <a:pt x="495" y="4"/>
                </a:lnTo>
                <a:lnTo>
                  <a:pt x="499" y="4"/>
                </a:lnTo>
                <a:lnTo>
                  <a:pt x="503" y="4"/>
                </a:lnTo>
                <a:lnTo>
                  <a:pt x="508" y="4"/>
                </a:lnTo>
                <a:lnTo>
                  <a:pt x="516" y="4"/>
                </a:lnTo>
                <a:lnTo>
                  <a:pt x="527" y="4"/>
                </a:lnTo>
                <a:lnTo>
                  <a:pt x="538" y="4"/>
                </a:lnTo>
                <a:lnTo>
                  <a:pt x="551" y="4"/>
                </a:lnTo>
                <a:lnTo>
                  <a:pt x="574" y="4"/>
                </a:lnTo>
                <a:lnTo>
                  <a:pt x="576" y="4"/>
                </a:lnTo>
                <a:lnTo>
                  <a:pt x="585" y="4"/>
                </a:lnTo>
                <a:lnTo>
                  <a:pt x="587" y="4"/>
                </a:lnTo>
                <a:lnTo>
                  <a:pt x="598" y="4"/>
                </a:lnTo>
                <a:lnTo>
                  <a:pt x="610" y="4"/>
                </a:lnTo>
                <a:lnTo>
                  <a:pt x="621" y="4"/>
                </a:lnTo>
                <a:lnTo>
                  <a:pt x="623" y="4"/>
                </a:lnTo>
                <a:lnTo>
                  <a:pt x="632" y="4"/>
                </a:lnTo>
                <a:lnTo>
                  <a:pt x="634" y="4"/>
                </a:lnTo>
                <a:lnTo>
                  <a:pt x="645" y="4"/>
                </a:lnTo>
                <a:lnTo>
                  <a:pt x="647" y="4"/>
                </a:lnTo>
                <a:lnTo>
                  <a:pt x="658" y="4"/>
                </a:lnTo>
                <a:lnTo>
                  <a:pt x="660" y="4"/>
                </a:lnTo>
                <a:lnTo>
                  <a:pt x="666" y="4"/>
                </a:lnTo>
                <a:lnTo>
                  <a:pt x="670" y="4"/>
                </a:lnTo>
                <a:lnTo>
                  <a:pt x="679" y="4"/>
                </a:lnTo>
                <a:lnTo>
                  <a:pt x="681" y="4"/>
                </a:lnTo>
                <a:lnTo>
                  <a:pt x="692" y="4"/>
                </a:lnTo>
                <a:lnTo>
                  <a:pt x="694" y="4"/>
                </a:lnTo>
                <a:lnTo>
                  <a:pt x="701" y="4"/>
                </a:lnTo>
                <a:lnTo>
                  <a:pt x="705" y="4"/>
                </a:lnTo>
                <a:lnTo>
                  <a:pt x="707" y="4"/>
                </a:lnTo>
                <a:lnTo>
                  <a:pt x="715" y="4"/>
                </a:lnTo>
                <a:lnTo>
                  <a:pt x="718" y="4"/>
                </a:lnTo>
                <a:lnTo>
                  <a:pt x="718" y="4"/>
                </a:lnTo>
                <a:lnTo>
                  <a:pt x="726" y="4"/>
                </a:lnTo>
                <a:lnTo>
                  <a:pt x="728" y="4"/>
                </a:lnTo>
                <a:lnTo>
                  <a:pt x="739" y="4"/>
                </a:lnTo>
                <a:lnTo>
                  <a:pt x="741" y="4"/>
                </a:lnTo>
                <a:lnTo>
                  <a:pt x="748" y="4"/>
                </a:lnTo>
                <a:lnTo>
                  <a:pt x="752" y="4"/>
                </a:lnTo>
                <a:lnTo>
                  <a:pt x="754" y="4"/>
                </a:lnTo>
                <a:lnTo>
                  <a:pt x="762" y="4"/>
                </a:lnTo>
                <a:lnTo>
                  <a:pt x="765" y="4"/>
                </a:lnTo>
                <a:lnTo>
                  <a:pt x="773" y="4"/>
                </a:lnTo>
                <a:lnTo>
                  <a:pt x="777" y="4"/>
                </a:lnTo>
                <a:lnTo>
                  <a:pt x="782" y="4"/>
                </a:lnTo>
                <a:lnTo>
                  <a:pt x="786" y="4"/>
                </a:lnTo>
                <a:lnTo>
                  <a:pt x="788" y="4"/>
                </a:lnTo>
                <a:lnTo>
                  <a:pt x="795" y="4"/>
                </a:lnTo>
                <a:lnTo>
                  <a:pt x="799" y="4"/>
                </a:lnTo>
                <a:lnTo>
                  <a:pt x="810" y="4"/>
                </a:lnTo>
                <a:lnTo>
                  <a:pt x="812" y="4"/>
                </a:lnTo>
                <a:lnTo>
                  <a:pt x="820" y="4"/>
                </a:lnTo>
                <a:lnTo>
                  <a:pt x="823" y="4"/>
                </a:lnTo>
                <a:lnTo>
                  <a:pt x="831" y="4"/>
                </a:lnTo>
                <a:lnTo>
                  <a:pt x="833" y="4"/>
                </a:lnTo>
                <a:lnTo>
                  <a:pt x="842" y="4"/>
                </a:lnTo>
                <a:lnTo>
                  <a:pt x="840" y="159"/>
                </a:lnTo>
                <a:lnTo>
                  <a:pt x="840" y="165"/>
                </a:lnTo>
                <a:lnTo>
                  <a:pt x="842" y="169"/>
                </a:lnTo>
                <a:lnTo>
                  <a:pt x="842" y="171"/>
                </a:lnTo>
                <a:lnTo>
                  <a:pt x="850" y="171"/>
                </a:lnTo>
                <a:lnTo>
                  <a:pt x="936" y="171"/>
                </a:lnTo>
                <a:lnTo>
                  <a:pt x="1108" y="171"/>
                </a:lnTo>
                <a:lnTo>
                  <a:pt x="1116" y="171"/>
                </a:lnTo>
                <a:lnTo>
                  <a:pt x="1116" y="309"/>
                </a:lnTo>
                <a:lnTo>
                  <a:pt x="1114" y="309"/>
                </a:lnTo>
                <a:lnTo>
                  <a:pt x="1112" y="309"/>
                </a:lnTo>
                <a:lnTo>
                  <a:pt x="1110" y="309"/>
                </a:lnTo>
                <a:lnTo>
                  <a:pt x="1108" y="309"/>
                </a:lnTo>
                <a:lnTo>
                  <a:pt x="1107" y="309"/>
                </a:lnTo>
                <a:lnTo>
                  <a:pt x="1105" y="309"/>
                </a:lnTo>
                <a:lnTo>
                  <a:pt x="1103" y="309"/>
                </a:lnTo>
                <a:lnTo>
                  <a:pt x="1101" y="309"/>
                </a:lnTo>
                <a:lnTo>
                  <a:pt x="1101" y="309"/>
                </a:lnTo>
                <a:lnTo>
                  <a:pt x="1099" y="309"/>
                </a:lnTo>
                <a:lnTo>
                  <a:pt x="1099" y="309"/>
                </a:lnTo>
                <a:lnTo>
                  <a:pt x="1097" y="309"/>
                </a:lnTo>
                <a:lnTo>
                  <a:pt x="1097" y="308"/>
                </a:lnTo>
                <a:lnTo>
                  <a:pt x="1095" y="308"/>
                </a:lnTo>
                <a:lnTo>
                  <a:pt x="1095" y="306"/>
                </a:lnTo>
                <a:lnTo>
                  <a:pt x="1097" y="306"/>
                </a:lnTo>
                <a:lnTo>
                  <a:pt x="1097" y="304"/>
                </a:lnTo>
                <a:lnTo>
                  <a:pt x="1097" y="302"/>
                </a:lnTo>
                <a:lnTo>
                  <a:pt x="1097" y="300"/>
                </a:lnTo>
                <a:lnTo>
                  <a:pt x="1095" y="300"/>
                </a:lnTo>
                <a:lnTo>
                  <a:pt x="1095" y="298"/>
                </a:lnTo>
                <a:lnTo>
                  <a:pt x="1095" y="296"/>
                </a:lnTo>
                <a:lnTo>
                  <a:pt x="1095" y="294"/>
                </a:lnTo>
                <a:lnTo>
                  <a:pt x="1095" y="293"/>
                </a:lnTo>
                <a:lnTo>
                  <a:pt x="1097" y="291"/>
                </a:lnTo>
                <a:lnTo>
                  <a:pt x="1097" y="289"/>
                </a:lnTo>
                <a:lnTo>
                  <a:pt x="1097" y="291"/>
                </a:lnTo>
                <a:lnTo>
                  <a:pt x="1095" y="289"/>
                </a:lnTo>
                <a:lnTo>
                  <a:pt x="1095" y="291"/>
                </a:lnTo>
                <a:lnTo>
                  <a:pt x="1095" y="293"/>
                </a:lnTo>
                <a:lnTo>
                  <a:pt x="1093" y="294"/>
                </a:lnTo>
                <a:lnTo>
                  <a:pt x="1092" y="294"/>
                </a:lnTo>
                <a:lnTo>
                  <a:pt x="1092" y="296"/>
                </a:lnTo>
                <a:lnTo>
                  <a:pt x="1090" y="296"/>
                </a:lnTo>
                <a:lnTo>
                  <a:pt x="1088" y="298"/>
                </a:lnTo>
                <a:lnTo>
                  <a:pt x="1086" y="298"/>
                </a:lnTo>
                <a:lnTo>
                  <a:pt x="1086" y="296"/>
                </a:lnTo>
                <a:lnTo>
                  <a:pt x="1084" y="296"/>
                </a:lnTo>
                <a:lnTo>
                  <a:pt x="1082" y="296"/>
                </a:lnTo>
                <a:lnTo>
                  <a:pt x="1082" y="294"/>
                </a:lnTo>
                <a:lnTo>
                  <a:pt x="1080" y="294"/>
                </a:lnTo>
                <a:lnTo>
                  <a:pt x="1080" y="293"/>
                </a:lnTo>
                <a:lnTo>
                  <a:pt x="1078" y="294"/>
                </a:lnTo>
                <a:lnTo>
                  <a:pt x="1077" y="293"/>
                </a:lnTo>
                <a:lnTo>
                  <a:pt x="1075" y="293"/>
                </a:lnTo>
                <a:lnTo>
                  <a:pt x="1073" y="293"/>
                </a:lnTo>
                <a:lnTo>
                  <a:pt x="1071" y="293"/>
                </a:lnTo>
                <a:lnTo>
                  <a:pt x="1069" y="293"/>
                </a:lnTo>
                <a:lnTo>
                  <a:pt x="1069" y="294"/>
                </a:lnTo>
                <a:lnTo>
                  <a:pt x="1067" y="294"/>
                </a:lnTo>
                <a:lnTo>
                  <a:pt x="1067" y="296"/>
                </a:lnTo>
                <a:lnTo>
                  <a:pt x="1065" y="296"/>
                </a:lnTo>
                <a:lnTo>
                  <a:pt x="1063" y="298"/>
                </a:lnTo>
                <a:lnTo>
                  <a:pt x="1063" y="300"/>
                </a:lnTo>
                <a:lnTo>
                  <a:pt x="1062" y="300"/>
                </a:lnTo>
                <a:lnTo>
                  <a:pt x="1062" y="302"/>
                </a:lnTo>
                <a:lnTo>
                  <a:pt x="1060" y="302"/>
                </a:lnTo>
                <a:lnTo>
                  <a:pt x="1058" y="304"/>
                </a:lnTo>
                <a:lnTo>
                  <a:pt x="1056" y="304"/>
                </a:lnTo>
                <a:lnTo>
                  <a:pt x="1056" y="306"/>
                </a:lnTo>
                <a:lnTo>
                  <a:pt x="1054" y="306"/>
                </a:lnTo>
                <a:lnTo>
                  <a:pt x="1054" y="308"/>
                </a:lnTo>
                <a:lnTo>
                  <a:pt x="1052" y="308"/>
                </a:lnTo>
                <a:lnTo>
                  <a:pt x="1052" y="309"/>
                </a:lnTo>
                <a:lnTo>
                  <a:pt x="1052" y="309"/>
                </a:lnTo>
                <a:lnTo>
                  <a:pt x="1052" y="309"/>
                </a:lnTo>
                <a:lnTo>
                  <a:pt x="1052" y="311"/>
                </a:lnTo>
                <a:lnTo>
                  <a:pt x="1030" y="341"/>
                </a:lnTo>
                <a:lnTo>
                  <a:pt x="1007" y="366"/>
                </a:lnTo>
                <a:lnTo>
                  <a:pt x="1005" y="368"/>
                </a:lnTo>
                <a:lnTo>
                  <a:pt x="1005" y="384"/>
                </a:lnTo>
                <a:lnTo>
                  <a:pt x="988" y="317"/>
                </a:lnTo>
                <a:lnTo>
                  <a:pt x="981" y="281"/>
                </a:lnTo>
                <a:lnTo>
                  <a:pt x="898" y="289"/>
                </a:lnTo>
                <a:lnTo>
                  <a:pt x="861" y="354"/>
                </a:lnTo>
                <a:lnTo>
                  <a:pt x="897" y="418"/>
                </a:lnTo>
                <a:lnTo>
                  <a:pt x="898" y="433"/>
                </a:lnTo>
                <a:lnTo>
                  <a:pt x="876" y="441"/>
                </a:lnTo>
                <a:lnTo>
                  <a:pt x="861" y="443"/>
                </a:lnTo>
                <a:lnTo>
                  <a:pt x="844" y="444"/>
                </a:lnTo>
                <a:lnTo>
                  <a:pt x="814" y="446"/>
                </a:lnTo>
                <a:lnTo>
                  <a:pt x="814" y="444"/>
                </a:lnTo>
                <a:lnTo>
                  <a:pt x="818" y="341"/>
                </a:lnTo>
                <a:lnTo>
                  <a:pt x="820" y="326"/>
                </a:lnTo>
                <a:lnTo>
                  <a:pt x="820" y="300"/>
                </a:lnTo>
                <a:lnTo>
                  <a:pt x="823" y="266"/>
                </a:lnTo>
                <a:lnTo>
                  <a:pt x="823" y="266"/>
                </a:lnTo>
                <a:lnTo>
                  <a:pt x="822" y="257"/>
                </a:lnTo>
                <a:lnTo>
                  <a:pt x="823" y="246"/>
                </a:lnTo>
                <a:lnTo>
                  <a:pt x="822" y="233"/>
                </a:lnTo>
                <a:lnTo>
                  <a:pt x="820" y="210"/>
                </a:lnTo>
                <a:lnTo>
                  <a:pt x="818" y="188"/>
                </a:lnTo>
                <a:lnTo>
                  <a:pt x="619" y="334"/>
                </a:lnTo>
                <a:lnTo>
                  <a:pt x="574" y="366"/>
                </a:lnTo>
                <a:lnTo>
                  <a:pt x="527" y="407"/>
                </a:lnTo>
                <a:lnTo>
                  <a:pt x="510" y="422"/>
                </a:lnTo>
                <a:lnTo>
                  <a:pt x="488" y="441"/>
                </a:lnTo>
                <a:lnTo>
                  <a:pt x="482" y="444"/>
                </a:lnTo>
                <a:lnTo>
                  <a:pt x="439" y="495"/>
                </a:lnTo>
                <a:lnTo>
                  <a:pt x="437" y="495"/>
                </a:lnTo>
                <a:lnTo>
                  <a:pt x="437" y="497"/>
                </a:lnTo>
                <a:lnTo>
                  <a:pt x="435" y="497"/>
                </a:lnTo>
                <a:lnTo>
                  <a:pt x="435" y="499"/>
                </a:lnTo>
                <a:lnTo>
                  <a:pt x="435" y="501"/>
                </a:lnTo>
                <a:lnTo>
                  <a:pt x="433" y="503"/>
                </a:lnTo>
                <a:lnTo>
                  <a:pt x="433" y="504"/>
                </a:lnTo>
                <a:lnTo>
                  <a:pt x="433" y="506"/>
                </a:lnTo>
                <a:lnTo>
                  <a:pt x="433" y="508"/>
                </a:lnTo>
                <a:lnTo>
                  <a:pt x="433" y="508"/>
                </a:lnTo>
                <a:lnTo>
                  <a:pt x="433" y="510"/>
                </a:lnTo>
                <a:lnTo>
                  <a:pt x="433" y="512"/>
                </a:lnTo>
                <a:lnTo>
                  <a:pt x="433" y="514"/>
                </a:lnTo>
                <a:lnTo>
                  <a:pt x="431" y="514"/>
                </a:lnTo>
                <a:lnTo>
                  <a:pt x="430" y="514"/>
                </a:lnTo>
                <a:lnTo>
                  <a:pt x="426" y="514"/>
                </a:lnTo>
                <a:lnTo>
                  <a:pt x="424" y="514"/>
                </a:lnTo>
                <a:lnTo>
                  <a:pt x="422" y="514"/>
                </a:lnTo>
                <a:lnTo>
                  <a:pt x="420" y="514"/>
                </a:lnTo>
                <a:lnTo>
                  <a:pt x="418" y="514"/>
                </a:lnTo>
                <a:lnTo>
                  <a:pt x="416" y="514"/>
                </a:lnTo>
                <a:lnTo>
                  <a:pt x="415" y="514"/>
                </a:lnTo>
                <a:lnTo>
                  <a:pt x="413" y="516"/>
                </a:lnTo>
                <a:lnTo>
                  <a:pt x="411" y="516"/>
                </a:lnTo>
                <a:lnTo>
                  <a:pt x="409" y="516"/>
                </a:lnTo>
                <a:lnTo>
                  <a:pt x="407" y="516"/>
                </a:lnTo>
                <a:lnTo>
                  <a:pt x="405" y="516"/>
                </a:lnTo>
                <a:lnTo>
                  <a:pt x="405" y="514"/>
                </a:lnTo>
                <a:lnTo>
                  <a:pt x="403" y="514"/>
                </a:lnTo>
                <a:lnTo>
                  <a:pt x="401" y="514"/>
                </a:lnTo>
                <a:lnTo>
                  <a:pt x="400" y="514"/>
                </a:lnTo>
                <a:lnTo>
                  <a:pt x="398" y="512"/>
                </a:lnTo>
                <a:lnTo>
                  <a:pt x="398" y="514"/>
                </a:lnTo>
                <a:lnTo>
                  <a:pt x="400" y="514"/>
                </a:lnTo>
                <a:lnTo>
                  <a:pt x="400" y="516"/>
                </a:lnTo>
                <a:lnTo>
                  <a:pt x="400" y="518"/>
                </a:lnTo>
                <a:lnTo>
                  <a:pt x="401" y="519"/>
                </a:lnTo>
                <a:lnTo>
                  <a:pt x="401" y="521"/>
                </a:lnTo>
                <a:lnTo>
                  <a:pt x="403" y="523"/>
                </a:lnTo>
                <a:lnTo>
                  <a:pt x="403" y="525"/>
                </a:lnTo>
                <a:lnTo>
                  <a:pt x="405" y="525"/>
                </a:lnTo>
                <a:lnTo>
                  <a:pt x="405" y="527"/>
                </a:lnTo>
                <a:lnTo>
                  <a:pt x="407" y="529"/>
                </a:lnTo>
                <a:lnTo>
                  <a:pt x="407" y="531"/>
                </a:lnTo>
                <a:lnTo>
                  <a:pt x="409" y="533"/>
                </a:lnTo>
                <a:lnTo>
                  <a:pt x="409" y="534"/>
                </a:lnTo>
                <a:lnTo>
                  <a:pt x="411" y="534"/>
                </a:lnTo>
                <a:lnTo>
                  <a:pt x="411" y="534"/>
                </a:lnTo>
                <a:lnTo>
                  <a:pt x="413" y="536"/>
                </a:lnTo>
                <a:lnTo>
                  <a:pt x="413" y="538"/>
                </a:lnTo>
                <a:lnTo>
                  <a:pt x="415" y="540"/>
                </a:lnTo>
                <a:lnTo>
                  <a:pt x="415" y="542"/>
                </a:lnTo>
                <a:lnTo>
                  <a:pt x="416" y="542"/>
                </a:lnTo>
                <a:lnTo>
                  <a:pt x="418" y="542"/>
                </a:lnTo>
                <a:lnTo>
                  <a:pt x="416" y="549"/>
                </a:lnTo>
                <a:lnTo>
                  <a:pt x="415" y="553"/>
                </a:lnTo>
                <a:lnTo>
                  <a:pt x="415" y="557"/>
                </a:lnTo>
                <a:lnTo>
                  <a:pt x="413" y="557"/>
                </a:lnTo>
                <a:lnTo>
                  <a:pt x="411" y="557"/>
                </a:lnTo>
                <a:lnTo>
                  <a:pt x="407" y="557"/>
                </a:lnTo>
                <a:lnTo>
                  <a:pt x="405" y="555"/>
                </a:lnTo>
                <a:lnTo>
                  <a:pt x="403" y="555"/>
                </a:lnTo>
                <a:lnTo>
                  <a:pt x="400" y="555"/>
                </a:lnTo>
                <a:lnTo>
                  <a:pt x="396" y="553"/>
                </a:lnTo>
                <a:lnTo>
                  <a:pt x="392" y="553"/>
                </a:lnTo>
                <a:lnTo>
                  <a:pt x="390" y="553"/>
                </a:lnTo>
                <a:lnTo>
                  <a:pt x="388" y="553"/>
                </a:lnTo>
                <a:lnTo>
                  <a:pt x="386" y="553"/>
                </a:lnTo>
                <a:lnTo>
                  <a:pt x="386" y="553"/>
                </a:lnTo>
                <a:lnTo>
                  <a:pt x="385" y="553"/>
                </a:lnTo>
                <a:lnTo>
                  <a:pt x="383" y="553"/>
                </a:lnTo>
                <a:lnTo>
                  <a:pt x="379" y="551"/>
                </a:lnTo>
                <a:lnTo>
                  <a:pt x="377" y="553"/>
                </a:lnTo>
                <a:lnTo>
                  <a:pt x="375" y="555"/>
                </a:lnTo>
                <a:lnTo>
                  <a:pt x="375" y="557"/>
                </a:lnTo>
                <a:lnTo>
                  <a:pt x="375" y="559"/>
                </a:lnTo>
                <a:lnTo>
                  <a:pt x="373" y="561"/>
                </a:lnTo>
                <a:lnTo>
                  <a:pt x="373" y="563"/>
                </a:lnTo>
                <a:lnTo>
                  <a:pt x="373" y="564"/>
                </a:lnTo>
                <a:lnTo>
                  <a:pt x="371" y="566"/>
                </a:lnTo>
                <a:lnTo>
                  <a:pt x="371" y="568"/>
                </a:lnTo>
                <a:lnTo>
                  <a:pt x="370" y="570"/>
                </a:lnTo>
                <a:lnTo>
                  <a:pt x="370" y="572"/>
                </a:lnTo>
                <a:lnTo>
                  <a:pt x="370" y="574"/>
                </a:lnTo>
                <a:lnTo>
                  <a:pt x="368" y="574"/>
                </a:lnTo>
                <a:lnTo>
                  <a:pt x="366" y="578"/>
                </a:lnTo>
                <a:lnTo>
                  <a:pt x="364" y="578"/>
                </a:lnTo>
                <a:lnTo>
                  <a:pt x="362" y="579"/>
                </a:lnTo>
                <a:lnTo>
                  <a:pt x="362" y="581"/>
                </a:lnTo>
                <a:lnTo>
                  <a:pt x="358" y="585"/>
                </a:lnTo>
                <a:lnTo>
                  <a:pt x="358" y="587"/>
                </a:lnTo>
                <a:lnTo>
                  <a:pt x="356" y="589"/>
                </a:lnTo>
                <a:lnTo>
                  <a:pt x="356" y="591"/>
                </a:lnTo>
                <a:lnTo>
                  <a:pt x="356" y="593"/>
                </a:lnTo>
                <a:lnTo>
                  <a:pt x="358" y="593"/>
                </a:lnTo>
                <a:lnTo>
                  <a:pt x="360" y="596"/>
                </a:lnTo>
                <a:lnTo>
                  <a:pt x="360" y="598"/>
                </a:lnTo>
                <a:lnTo>
                  <a:pt x="362" y="600"/>
                </a:lnTo>
                <a:lnTo>
                  <a:pt x="362" y="602"/>
                </a:lnTo>
                <a:lnTo>
                  <a:pt x="360" y="602"/>
                </a:lnTo>
                <a:lnTo>
                  <a:pt x="358" y="604"/>
                </a:lnTo>
                <a:lnTo>
                  <a:pt x="356" y="606"/>
                </a:lnTo>
                <a:lnTo>
                  <a:pt x="355" y="606"/>
                </a:lnTo>
                <a:lnTo>
                  <a:pt x="355" y="608"/>
                </a:lnTo>
                <a:lnTo>
                  <a:pt x="353" y="610"/>
                </a:lnTo>
                <a:lnTo>
                  <a:pt x="353" y="611"/>
                </a:lnTo>
                <a:lnTo>
                  <a:pt x="351" y="613"/>
                </a:lnTo>
                <a:lnTo>
                  <a:pt x="349" y="615"/>
                </a:lnTo>
                <a:lnTo>
                  <a:pt x="349" y="617"/>
                </a:lnTo>
                <a:lnTo>
                  <a:pt x="349" y="619"/>
                </a:lnTo>
                <a:lnTo>
                  <a:pt x="351" y="619"/>
                </a:lnTo>
                <a:lnTo>
                  <a:pt x="353" y="619"/>
                </a:lnTo>
                <a:lnTo>
                  <a:pt x="353" y="617"/>
                </a:lnTo>
                <a:lnTo>
                  <a:pt x="355" y="617"/>
                </a:lnTo>
                <a:lnTo>
                  <a:pt x="355" y="615"/>
                </a:lnTo>
                <a:lnTo>
                  <a:pt x="356" y="615"/>
                </a:lnTo>
                <a:lnTo>
                  <a:pt x="358" y="613"/>
                </a:lnTo>
                <a:lnTo>
                  <a:pt x="360" y="613"/>
                </a:lnTo>
                <a:lnTo>
                  <a:pt x="362" y="613"/>
                </a:lnTo>
                <a:lnTo>
                  <a:pt x="364" y="613"/>
                </a:lnTo>
                <a:lnTo>
                  <a:pt x="366" y="611"/>
                </a:lnTo>
                <a:lnTo>
                  <a:pt x="368" y="611"/>
                </a:lnTo>
                <a:lnTo>
                  <a:pt x="371" y="611"/>
                </a:lnTo>
                <a:lnTo>
                  <a:pt x="373" y="611"/>
                </a:lnTo>
                <a:lnTo>
                  <a:pt x="375" y="613"/>
                </a:lnTo>
                <a:lnTo>
                  <a:pt x="375" y="615"/>
                </a:lnTo>
                <a:lnTo>
                  <a:pt x="375" y="617"/>
                </a:lnTo>
                <a:lnTo>
                  <a:pt x="375" y="619"/>
                </a:lnTo>
                <a:lnTo>
                  <a:pt x="375" y="621"/>
                </a:lnTo>
                <a:lnTo>
                  <a:pt x="375" y="623"/>
                </a:lnTo>
                <a:lnTo>
                  <a:pt x="373" y="623"/>
                </a:lnTo>
                <a:lnTo>
                  <a:pt x="375" y="623"/>
                </a:lnTo>
                <a:lnTo>
                  <a:pt x="377" y="625"/>
                </a:lnTo>
                <a:lnTo>
                  <a:pt x="379" y="625"/>
                </a:lnTo>
                <a:lnTo>
                  <a:pt x="381" y="626"/>
                </a:lnTo>
                <a:lnTo>
                  <a:pt x="383" y="626"/>
                </a:lnTo>
                <a:lnTo>
                  <a:pt x="383" y="625"/>
                </a:lnTo>
                <a:lnTo>
                  <a:pt x="385" y="623"/>
                </a:lnTo>
                <a:lnTo>
                  <a:pt x="385" y="623"/>
                </a:lnTo>
                <a:lnTo>
                  <a:pt x="386" y="621"/>
                </a:lnTo>
                <a:lnTo>
                  <a:pt x="386" y="621"/>
                </a:lnTo>
                <a:lnTo>
                  <a:pt x="388" y="621"/>
                </a:lnTo>
                <a:lnTo>
                  <a:pt x="388" y="623"/>
                </a:lnTo>
                <a:lnTo>
                  <a:pt x="390" y="623"/>
                </a:lnTo>
                <a:lnTo>
                  <a:pt x="394" y="626"/>
                </a:lnTo>
                <a:lnTo>
                  <a:pt x="396" y="626"/>
                </a:lnTo>
                <a:lnTo>
                  <a:pt x="398" y="626"/>
                </a:lnTo>
                <a:lnTo>
                  <a:pt x="400" y="626"/>
                </a:lnTo>
                <a:lnTo>
                  <a:pt x="403" y="625"/>
                </a:lnTo>
                <a:lnTo>
                  <a:pt x="405" y="623"/>
                </a:lnTo>
                <a:lnTo>
                  <a:pt x="407" y="623"/>
                </a:lnTo>
                <a:lnTo>
                  <a:pt x="409" y="623"/>
                </a:lnTo>
                <a:lnTo>
                  <a:pt x="411" y="623"/>
                </a:lnTo>
                <a:lnTo>
                  <a:pt x="413" y="623"/>
                </a:lnTo>
                <a:lnTo>
                  <a:pt x="415" y="623"/>
                </a:lnTo>
                <a:lnTo>
                  <a:pt x="416" y="623"/>
                </a:lnTo>
                <a:lnTo>
                  <a:pt x="418" y="623"/>
                </a:lnTo>
                <a:lnTo>
                  <a:pt x="418" y="625"/>
                </a:lnTo>
                <a:lnTo>
                  <a:pt x="418" y="626"/>
                </a:lnTo>
                <a:lnTo>
                  <a:pt x="418" y="628"/>
                </a:lnTo>
                <a:lnTo>
                  <a:pt x="420" y="630"/>
                </a:lnTo>
                <a:lnTo>
                  <a:pt x="422" y="632"/>
                </a:lnTo>
                <a:lnTo>
                  <a:pt x="424" y="634"/>
                </a:lnTo>
                <a:lnTo>
                  <a:pt x="424" y="636"/>
                </a:lnTo>
                <a:lnTo>
                  <a:pt x="424" y="638"/>
                </a:lnTo>
                <a:lnTo>
                  <a:pt x="424" y="640"/>
                </a:lnTo>
                <a:lnTo>
                  <a:pt x="422" y="640"/>
                </a:lnTo>
                <a:lnTo>
                  <a:pt x="420" y="641"/>
                </a:lnTo>
                <a:lnTo>
                  <a:pt x="418" y="640"/>
                </a:lnTo>
                <a:lnTo>
                  <a:pt x="413" y="638"/>
                </a:lnTo>
                <a:lnTo>
                  <a:pt x="411" y="638"/>
                </a:lnTo>
                <a:lnTo>
                  <a:pt x="409" y="638"/>
                </a:lnTo>
                <a:lnTo>
                  <a:pt x="405" y="638"/>
                </a:lnTo>
                <a:lnTo>
                  <a:pt x="405" y="638"/>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125"/>
          <p:cNvSpPr>
            <a:spLocks/>
          </p:cNvSpPr>
          <p:nvPr/>
        </p:nvSpPr>
        <p:spPr bwMode="auto">
          <a:xfrm>
            <a:off x="3116666" y="758825"/>
            <a:ext cx="1173162" cy="1109663"/>
          </a:xfrm>
          <a:custGeom>
            <a:avLst/>
            <a:gdLst>
              <a:gd name="T0" fmla="*/ 683 w 739"/>
              <a:gd name="T1" fmla="*/ 390 h 699"/>
              <a:gd name="T2" fmla="*/ 709 w 739"/>
              <a:gd name="T3" fmla="*/ 403 h 699"/>
              <a:gd name="T4" fmla="*/ 733 w 739"/>
              <a:gd name="T5" fmla="*/ 420 h 699"/>
              <a:gd name="T6" fmla="*/ 739 w 739"/>
              <a:gd name="T7" fmla="*/ 442 h 699"/>
              <a:gd name="T8" fmla="*/ 718 w 739"/>
              <a:gd name="T9" fmla="*/ 452 h 699"/>
              <a:gd name="T10" fmla="*/ 700 w 739"/>
              <a:gd name="T11" fmla="*/ 465 h 699"/>
              <a:gd name="T12" fmla="*/ 683 w 739"/>
              <a:gd name="T13" fmla="*/ 457 h 699"/>
              <a:gd name="T14" fmla="*/ 662 w 739"/>
              <a:gd name="T15" fmla="*/ 467 h 699"/>
              <a:gd name="T16" fmla="*/ 634 w 739"/>
              <a:gd name="T17" fmla="*/ 485 h 699"/>
              <a:gd name="T18" fmla="*/ 640 w 739"/>
              <a:gd name="T19" fmla="*/ 510 h 699"/>
              <a:gd name="T20" fmla="*/ 643 w 739"/>
              <a:gd name="T21" fmla="*/ 532 h 699"/>
              <a:gd name="T22" fmla="*/ 636 w 739"/>
              <a:gd name="T23" fmla="*/ 558 h 699"/>
              <a:gd name="T24" fmla="*/ 630 w 739"/>
              <a:gd name="T25" fmla="*/ 575 h 699"/>
              <a:gd name="T26" fmla="*/ 628 w 739"/>
              <a:gd name="T27" fmla="*/ 602 h 699"/>
              <a:gd name="T28" fmla="*/ 611 w 739"/>
              <a:gd name="T29" fmla="*/ 618 h 699"/>
              <a:gd name="T30" fmla="*/ 606 w 739"/>
              <a:gd name="T31" fmla="*/ 645 h 699"/>
              <a:gd name="T32" fmla="*/ 585 w 739"/>
              <a:gd name="T33" fmla="*/ 652 h 699"/>
              <a:gd name="T34" fmla="*/ 568 w 739"/>
              <a:gd name="T35" fmla="*/ 658 h 699"/>
              <a:gd name="T36" fmla="*/ 544 w 739"/>
              <a:gd name="T37" fmla="*/ 654 h 699"/>
              <a:gd name="T38" fmla="*/ 525 w 739"/>
              <a:gd name="T39" fmla="*/ 665 h 699"/>
              <a:gd name="T40" fmla="*/ 520 w 739"/>
              <a:gd name="T41" fmla="*/ 684 h 699"/>
              <a:gd name="T42" fmla="*/ 503 w 739"/>
              <a:gd name="T43" fmla="*/ 697 h 699"/>
              <a:gd name="T44" fmla="*/ 480 w 739"/>
              <a:gd name="T45" fmla="*/ 686 h 699"/>
              <a:gd name="T46" fmla="*/ 460 w 739"/>
              <a:gd name="T47" fmla="*/ 680 h 699"/>
              <a:gd name="T48" fmla="*/ 435 w 739"/>
              <a:gd name="T49" fmla="*/ 671 h 699"/>
              <a:gd name="T50" fmla="*/ 428 w 739"/>
              <a:gd name="T51" fmla="*/ 654 h 699"/>
              <a:gd name="T52" fmla="*/ 407 w 739"/>
              <a:gd name="T53" fmla="*/ 633 h 699"/>
              <a:gd name="T54" fmla="*/ 381 w 739"/>
              <a:gd name="T55" fmla="*/ 637 h 699"/>
              <a:gd name="T56" fmla="*/ 375 w 739"/>
              <a:gd name="T57" fmla="*/ 618 h 699"/>
              <a:gd name="T58" fmla="*/ 373 w 739"/>
              <a:gd name="T59" fmla="*/ 594 h 699"/>
              <a:gd name="T60" fmla="*/ 375 w 739"/>
              <a:gd name="T61" fmla="*/ 572 h 699"/>
              <a:gd name="T62" fmla="*/ 371 w 739"/>
              <a:gd name="T63" fmla="*/ 570 h 699"/>
              <a:gd name="T64" fmla="*/ 366 w 739"/>
              <a:gd name="T65" fmla="*/ 564 h 699"/>
              <a:gd name="T66" fmla="*/ 364 w 739"/>
              <a:gd name="T67" fmla="*/ 543 h 699"/>
              <a:gd name="T68" fmla="*/ 341 w 739"/>
              <a:gd name="T69" fmla="*/ 536 h 699"/>
              <a:gd name="T70" fmla="*/ 321 w 739"/>
              <a:gd name="T71" fmla="*/ 523 h 699"/>
              <a:gd name="T72" fmla="*/ 298 w 739"/>
              <a:gd name="T73" fmla="*/ 515 h 699"/>
              <a:gd name="T74" fmla="*/ 298 w 739"/>
              <a:gd name="T75" fmla="*/ 487 h 699"/>
              <a:gd name="T76" fmla="*/ 289 w 739"/>
              <a:gd name="T77" fmla="*/ 470 h 699"/>
              <a:gd name="T78" fmla="*/ 281 w 739"/>
              <a:gd name="T79" fmla="*/ 463 h 699"/>
              <a:gd name="T80" fmla="*/ 257 w 739"/>
              <a:gd name="T81" fmla="*/ 459 h 699"/>
              <a:gd name="T82" fmla="*/ 240 w 739"/>
              <a:gd name="T83" fmla="*/ 446 h 699"/>
              <a:gd name="T84" fmla="*/ 244 w 739"/>
              <a:gd name="T85" fmla="*/ 423 h 699"/>
              <a:gd name="T86" fmla="*/ 265 w 739"/>
              <a:gd name="T87" fmla="*/ 423 h 699"/>
              <a:gd name="T88" fmla="*/ 280 w 739"/>
              <a:gd name="T89" fmla="*/ 410 h 699"/>
              <a:gd name="T90" fmla="*/ 265 w 739"/>
              <a:gd name="T91" fmla="*/ 405 h 699"/>
              <a:gd name="T92" fmla="*/ 240 w 739"/>
              <a:gd name="T93" fmla="*/ 401 h 699"/>
              <a:gd name="T94" fmla="*/ 216 w 739"/>
              <a:gd name="T95" fmla="*/ 397 h 699"/>
              <a:gd name="T96" fmla="*/ 189 w 739"/>
              <a:gd name="T97" fmla="*/ 395 h 699"/>
              <a:gd name="T98" fmla="*/ 173 w 739"/>
              <a:gd name="T99" fmla="*/ 380 h 699"/>
              <a:gd name="T100" fmla="*/ 152 w 739"/>
              <a:gd name="T101" fmla="*/ 365 h 699"/>
              <a:gd name="T102" fmla="*/ 341 w 739"/>
              <a:gd name="T103" fmla="*/ 58 h 699"/>
              <a:gd name="T104" fmla="*/ 379 w 739"/>
              <a:gd name="T105" fmla="*/ 166 h 699"/>
              <a:gd name="T106" fmla="*/ 521 w 739"/>
              <a:gd name="T107" fmla="*/ 253 h 699"/>
              <a:gd name="T108" fmla="*/ 615 w 739"/>
              <a:gd name="T109" fmla="*/ 382 h 699"/>
              <a:gd name="T110" fmla="*/ 630 w 739"/>
              <a:gd name="T111" fmla="*/ 382 h 699"/>
              <a:gd name="T112" fmla="*/ 643 w 739"/>
              <a:gd name="T113" fmla="*/ 384 h 699"/>
              <a:gd name="T114" fmla="*/ 660 w 739"/>
              <a:gd name="T115" fmla="*/ 386 h 699"/>
              <a:gd name="T116" fmla="*/ 673 w 739"/>
              <a:gd name="T117" fmla="*/ 38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9" h="699">
                <a:moveTo>
                  <a:pt x="686" y="373"/>
                </a:moveTo>
                <a:lnTo>
                  <a:pt x="686" y="375"/>
                </a:lnTo>
                <a:lnTo>
                  <a:pt x="685" y="375"/>
                </a:lnTo>
                <a:lnTo>
                  <a:pt x="685" y="376"/>
                </a:lnTo>
                <a:lnTo>
                  <a:pt x="685" y="378"/>
                </a:lnTo>
                <a:lnTo>
                  <a:pt x="683" y="378"/>
                </a:lnTo>
                <a:lnTo>
                  <a:pt x="683" y="380"/>
                </a:lnTo>
                <a:lnTo>
                  <a:pt x="683" y="382"/>
                </a:lnTo>
                <a:lnTo>
                  <a:pt x="683" y="384"/>
                </a:lnTo>
                <a:lnTo>
                  <a:pt x="681" y="384"/>
                </a:lnTo>
                <a:lnTo>
                  <a:pt x="681" y="386"/>
                </a:lnTo>
                <a:lnTo>
                  <a:pt x="681" y="388"/>
                </a:lnTo>
                <a:lnTo>
                  <a:pt x="683" y="390"/>
                </a:lnTo>
                <a:lnTo>
                  <a:pt x="683" y="390"/>
                </a:lnTo>
                <a:lnTo>
                  <a:pt x="685" y="390"/>
                </a:lnTo>
                <a:lnTo>
                  <a:pt x="686" y="391"/>
                </a:lnTo>
                <a:lnTo>
                  <a:pt x="688" y="393"/>
                </a:lnTo>
                <a:lnTo>
                  <a:pt x="690" y="393"/>
                </a:lnTo>
                <a:lnTo>
                  <a:pt x="692" y="395"/>
                </a:lnTo>
                <a:lnTo>
                  <a:pt x="694" y="395"/>
                </a:lnTo>
                <a:lnTo>
                  <a:pt x="696" y="397"/>
                </a:lnTo>
                <a:lnTo>
                  <a:pt x="698" y="397"/>
                </a:lnTo>
                <a:lnTo>
                  <a:pt x="700" y="399"/>
                </a:lnTo>
                <a:lnTo>
                  <a:pt x="701" y="399"/>
                </a:lnTo>
                <a:lnTo>
                  <a:pt x="703" y="401"/>
                </a:lnTo>
                <a:lnTo>
                  <a:pt x="705" y="401"/>
                </a:lnTo>
                <a:lnTo>
                  <a:pt x="707" y="403"/>
                </a:lnTo>
                <a:lnTo>
                  <a:pt x="709" y="403"/>
                </a:lnTo>
                <a:lnTo>
                  <a:pt x="711" y="405"/>
                </a:lnTo>
                <a:lnTo>
                  <a:pt x="713" y="405"/>
                </a:lnTo>
                <a:lnTo>
                  <a:pt x="713" y="406"/>
                </a:lnTo>
                <a:lnTo>
                  <a:pt x="715" y="406"/>
                </a:lnTo>
                <a:lnTo>
                  <a:pt x="717" y="408"/>
                </a:lnTo>
                <a:lnTo>
                  <a:pt x="718" y="410"/>
                </a:lnTo>
                <a:lnTo>
                  <a:pt x="720" y="410"/>
                </a:lnTo>
                <a:lnTo>
                  <a:pt x="722" y="412"/>
                </a:lnTo>
                <a:lnTo>
                  <a:pt x="724" y="414"/>
                </a:lnTo>
                <a:lnTo>
                  <a:pt x="726" y="414"/>
                </a:lnTo>
                <a:lnTo>
                  <a:pt x="728" y="416"/>
                </a:lnTo>
                <a:lnTo>
                  <a:pt x="730" y="416"/>
                </a:lnTo>
                <a:lnTo>
                  <a:pt x="732" y="418"/>
                </a:lnTo>
                <a:lnTo>
                  <a:pt x="733" y="420"/>
                </a:lnTo>
                <a:lnTo>
                  <a:pt x="735" y="422"/>
                </a:lnTo>
                <a:lnTo>
                  <a:pt x="737" y="423"/>
                </a:lnTo>
                <a:lnTo>
                  <a:pt x="737" y="425"/>
                </a:lnTo>
                <a:lnTo>
                  <a:pt x="737" y="427"/>
                </a:lnTo>
                <a:lnTo>
                  <a:pt x="737" y="429"/>
                </a:lnTo>
                <a:lnTo>
                  <a:pt x="739" y="429"/>
                </a:lnTo>
                <a:lnTo>
                  <a:pt x="739" y="431"/>
                </a:lnTo>
                <a:lnTo>
                  <a:pt x="739" y="433"/>
                </a:lnTo>
                <a:lnTo>
                  <a:pt x="739" y="435"/>
                </a:lnTo>
                <a:lnTo>
                  <a:pt x="739" y="435"/>
                </a:lnTo>
                <a:lnTo>
                  <a:pt x="739" y="437"/>
                </a:lnTo>
                <a:lnTo>
                  <a:pt x="739" y="438"/>
                </a:lnTo>
                <a:lnTo>
                  <a:pt x="739" y="440"/>
                </a:lnTo>
                <a:lnTo>
                  <a:pt x="739" y="442"/>
                </a:lnTo>
                <a:lnTo>
                  <a:pt x="737" y="444"/>
                </a:lnTo>
                <a:lnTo>
                  <a:pt x="737" y="446"/>
                </a:lnTo>
                <a:lnTo>
                  <a:pt x="735" y="448"/>
                </a:lnTo>
                <a:lnTo>
                  <a:pt x="735" y="450"/>
                </a:lnTo>
                <a:lnTo>
                  <a:pt x="733" y="452"/>
                </a:lnTo>
                <a:lnTo>
                  <a:pt x="732" y="452"/>
                </a:lnTo>
                <a:lnTo>
                  <a:pt x="730" y="452"/>
                </a:lnTo>
                <a:lnTo>
                  <a:pt x="728" y="452"/>
                </a:lnTo>
                <a:lnTo>
                  <a:pt x="728" y="453"/>
                </a:lnTo>
                <a:lnTo>
                  <a:pt x="726" y="453"/>
                </a:lnTo>
                <a:lnTo>
                  <a:pt x="724" y="452"/>
                </a:lnTo>
                <a:lnTo>
                  <a:pt x="722" y="452"/>
                </a:lnTo>
                <a:lnTo>
                  <a:pt x="720" y="452"/>
                </a:lnTo>
                <a:lnTo>
                  <a:pt x="718" y="452"/>
                </a:lnTo>
                <a:lnTo>
                  <a:pt x="718" y="453"/>
                </a:lnTo>
                <a:lnTo>
                  <a:pt x="717" y="453"/>
                </a:lnTo>
                <a:lnTo>
                  <a:pt x="715" y="455"/>
                </a:lnTo>
                <a:lnTo>
                  <a:pt x="713" y="457"/>
                </a:lnTo>
                <a:lnTo>
                  <a:pt x="713" y="459"/>
                </a:lnTo>
                <a:lnTo>
                  <a:pt x="713" y="461"/>
                </a:lnTo>
                <a:lnTo>
                  <a:pt x="711" y="461"/>
                </a:lnTo>
                <a:lnTo>
                  <a:pt x="709" y="461"/>
                </a:lnTo>
                <a:lnTo>
                  <a:pt x="709" y="463"/>
                </a:lnTo>
                <a:lnTo>
                  <a:pt x="707" y="463"/>
                </a:lnTo>
                <a:lnTo>
                  <a:pt x="705" y="465"/>
                </a:lnTo>
                <a:lnTo>
                  <a:pt x="703" y="465"/>
                </a:lnTo>
                <a:lnTo>
                  <a:pt x="701" y="465"/>
                </a:lnTo>
                <a:lnTo>
                  <a:pt x="700" y="465"/>
                </a:lnTo>
                <a:lnTo>
                  <a:pt x="700" y="467"/>
                </a:lnTo>
                <a:lnTo>
                  <a:pt x="698" y="467"/>
                </a:lnTo>
                <a:lnTo>
                  <a:pt x="696" y="467"/>
                </a:lnTo>
                <a:lnTo>
                  <a:pt x="694" y="467"/>
                </a:lnTo>
                <a:lnTo>
                  <a:pt x="694" y="465"/>
                </a:lnTo>
                <a:lnTo>
                  <a:pt x="692" y="465"/>
                </a:lnTo>
                <a:lnTo>
                  <a:pt x="692" y="463"/>
                </a:lnTo>
                <a:lnTo>
                  <a:pt x="690" y="463"/>
                </a:lnTo>
                <a:lnTo>
                  <a:pt x="688" y="463"/>
                </a:lnTo>
                <a:lnTo>
                  <a:pt x="686" y="461"/>
                </a:lnTo>
                <a:lnTo>
                  <a:pt x="686" y="459"/>
                </a:lnTo>
                <a:lnTo>
                  <a:pt x="686" y="457"/>
                </a:lnTo>
                <a:lnTo>
                  <a:pt x="685" y="457"/>
                </a:lnTo>
                <a:lnTo>
                  <a:pt x="683" y="457"/>
                </a:lnTo>
                <a:lnTo>
                  <a:pt x="681" y="457"/>
                </a:lnTo>
                <a:lnTo>
                  <a:pt x="679" y="455"/>
                </a:lnTo>
                <a:lnTo>
                  <a:pt x="677" y="457"/>
                </a:lnTo>
                <a:lnTo>
                  <a:pt x="675" y="457"/>
                </a:lnTo>
                <a:lnTo>
                  <a:pt x="675" y="459"/>
                </a:lnTo>
                <a:lnTo>
                  <a:pt x="673" y="459"/>
                </a:lnTo>
                <a:lnTo>
                  <a:pt x="671" y="461"/>
                </a:lnTo>
                <a:lnTo>
                  <a:pt x="671" y="463"/>
                </a:lnTo>
                <a:lnTo>
                  <a:pt x="670" y="463"/>
                </a:lnTo>
                <a:lnTo>
                  <a:pt x="668" y="465"/>
                </a:lnTo>
                <a:lnTo>
                  <a:pt x="666" y="465"/>
                </a:lnTo>
                <a:lnTo>
                  <a:pt x="666" y="467"/>
                </a:lnTo>
                <a:lnTo>
                  <a:pt x="664" y="467"/>
                </a:lnTo>
                <a:lnTo>
                  <a:pt x="662" y="467"/>
                </a:lnTo>
                <a:lnTo>
                  <a:pt x="660" y="467"/>
                </a:lnTo>
                <a:lnTo>
                  <a:pt x="658" y="467"/>
                </a:lnTo>
                <a:lnTo>
                  <a:pt x="656" y="468"/>
                </a:lnTo>
                <a:lnTo>
                  <a:pt x="655" y="470"/>
                </a:lnTo>
                <a:lnTo>
                  <a:pt x="655" y="472"/>
                </a:lnTo>
                <a:lnTo>
                  <a:pt x="653" y="474"/>
                </a:lnTo>
                <a:lnTo>
                  <a:pt x="653" y="476"/>
                </a:lnTo>
                <a:lnTo>
                  <a:pt x="651" y="478"/>
                </a:lnTo>
                <a:lnTo>
                  <a:pt x="651" y="480"/>
                </a:lnTo>
                <a:lnTo>
                  <a:pt x="636" y="480"/>
                </a:lnTo>
                <a:lnTo>
                  <a:pt x="636" y="482"/>
                </a:lnTo>
                <a:lnTo>
                  <a:pt x="634" y="482"/>
                </a:lnTo>
                <a:lnTo>
                  <a:pt x="634" y="483"/>
                </a:lnTo>
                <a:lnTo>
                  <a:pt x="634" y="485"/>
                </a:lnTo>
                <a:lnTo>
                  <a:pt x="634" y="487"/>
                </a:lnTo>
                <a:lnTo>
                  <a:pt x="634" y="489"/>
                </a:lnTo>
                <a:lnTo>
                  <a:pt x="634" y="491"/>
                </a:lnTo>
                <a:lnTo>
                  <a:pt x="634" y="493"/>
                </a:lnTo>
                <a:lnTo>
                  <a:pt x="634" y="495"/>
                </a:lnTo>
                <a:lnTo>
                  <a:pt x="634" y="497"/>
                </a:lnTo>
                <a:lnTo>
                  <a:pt x="634" y="498"/>
                </a:lnTo>
                <a:lnTo>
                  <a:pt x="636" y="500"/>
                </a:lnTo>
                <a:lnTo>
                  <a:pt x="638" y="502"/>
                </a:lnTo>
                <a:lnTo>
                  <a:pt x="638" y="504"/>
                </a:lnTo>
                <a:lnTo>
                  <a:pt x="638" y="506"/>
                </a:lnTo>
                <a:lnTo>
                  <a:pt x="638" y="508"/>
                </a:lnTo>
                <a:lnTo>
                  <a:pt x="638" y="510"/>
                </a:lnTo>
                <a:lnTo>
                  <a:pt x="640" y="510"/>
                </a:lnTo>
                <a:lnTo>
                  <a:pt x="640" y="512"/>
                </a:lnTo>
                <a:lnTo>
                  <a:pt x="640" y="513"/>
                </a:lnTo>
                <a:lnTo>
                  <a:pt x="640" y="515"/>
                </a:lnTo>
                <a:lnTo>
                  <a:pt x="640" y="517"/>
                </a:lnTo>
                <a:lnTo>
                  <a:pt x="640" y="519"/>
                </a:lnTo>
                <a:lnTo>
                  <a:pt x="641" y="521"/>
                </a:lnTo>
                <a:lnTo>
                  <a:pt x="641" y="523"/>
                </a:lnTo>
                <a:lnTo>
                  <a:pt x="641" y="525"/>
                </a:lnTo>
                <a:lnTo>
                  <a:pt x="641" y="525"/>
                </a:lnTo>
                <a:lnTo>
                  <a:pt x="643" y="527"/>
                </a:lnTo>
                <a:lnTo>
                  <a:pt x="645" y="527"/>
                </a:lnTo>
                <a:lnTo>
                  <a:pt x="647" y="528"/>
                </a:lnTo>
                <a:lnTo>
                  <a:pt x="647" y="530"/>
                </a:lnTo>
                <a:lnTo>
                  <a:pt x="643" y="532"/>
                </a:lnTo>
                <a:lnTo>
                  <a:pt x="643" y="534"/>
                </a:lnTo>
                <a:lnTo>
                  <a:pt x="643" y="536"/>
                </a:lnTo>
                <a:lnTo>
                  <a:pt x="643" y="538"/>
                </a:lnTo>
                <a:lnTo>
                  <a:pt x="643" y="540"/>
                </a:lnTo>
                <a:lnTo>
                  <a:pt x="641" y="542"/>
                </a:lnTo>
                <a:lnTo>
                  <a:pt x="641" y="543"/>
                </a:lnTo>
                <a:lnTo>
                  <a:pt x="641" y="545"/>
                </a:lnTo>
                <a:lnTo>
                  <a:pt x="640" y="547"/>
                </a:lnTo>
                <a:lnTo>
                  <a:pt x="640" y="549"/>
                </a:lnTo>
                <a:lnTo>
                  <a:pt x="640" y="551"/>
                </a:lnTo>
                <a:lnTo>
                  <a:pt x="638" y="553"/>
                </a:lnTo>
                <a:lnTo>
                  <a:pt x="636" y="555"/>
                </a:lnTo>
                <a:lnTo>
                  <a:pt x="636" y="557"/>
                </a:lnTo>
                <a:lnTo>
                  <a:pt x="636" y="558"/>
                </a:lnTo>
                <a:lnTo>
                  <a:pt x="636" y="560"/>
                </a:lnTo>
                <a:lnTo>
                  <a:pt x="636" y="562"/>
                </a:lnTo>
                <a:lnTo>
                  <a:pt x="636" y="564"/>
                </a:lnTo>
                <a:lnTo>
                  <a:pt x="636" y="566"/>
                </a:lnTo>
                <a:lnTo>
                  <a:pt x="634" y="566"/>
                </a:lnTo>
                <a:lnTo>
                  <a:pt x="634" y="568"/>
                </a:lnTo>
                <a:lnTo>
                  <a:pt x="632" y="568"/>
                </a:lnTo>
                <a:lnTo>
                  <a:pt x="630" y="568"/>
                </a:lnTo>
                <a:lnTo>
                  <a:pt x="630" y="570"/>
                </a:lnTo>
                <a:lnTo>
                  <a:pt x="628" y="570"/>
                </a:lnTo>
                <a:lnTo>
                  <a:pt x="628" y="570"/>
                </a:lnTo>
                <a:lnTo>
                  <a:pt x="630" y="572"/>
                </a:lnTo>
                <a:lnTo>
                  <a:pt x="630" y="573"/>
                </a:lnTo>
                <a:lnTo>
                  <a:pt x="630" y="575"/>
                </a:lnTo>
                <a:lnTo>
                  <a:pt x="630" y="577"/>
                </a:lnTo>
                <a:lnTo>
                  <a:pt x="628" y="579"/>
                </a:lnTo>
                <a:lnTo>
                  <a:pt x="628" y="581"/>
                </a:lnTo>
                <a:lnTo>
                  <a:pt x="628" y="583"/>
                </a:lnTo>
                <a:lnTo>
                  <a:pt x="628" y="585"/>
                </a:lnTo>
                <a:lnTo>
                  <a:pt x="628" y="587"/>
                </a:lnTo>
                <a:lnTo>
                  <a:pt x="628" y="590"/>
                </a:lnTo>
                <a:lnTo>
                  <a:pt x="628" y="592"/>
                </a:lnTo>
                <a:lnTo>
                  <a:pt x="628" y="594"/>
                </a:lnTo>
                <a:lnTo>
                  <a:pt x="626" y="594"/>
                </a:lnTo>
                <a:lnTo>
                  <a:pt x="626" y="596"/>
                </a:lnTo>
                <a:lnTo>
                  <a:pt x="628" y="598"/>
                </a:lnTo>
                <a:lnTo>
                  <a:pt x="628" y="600"/>
                </a:lnTo>
                <a:lnTo>
                  <a:pt x="628" y="602"/>
                </a:lnTo>
                <a:lnTo>
                  <a:pt x="628" y="603"/>
                </a:lnTo>
                <a:lnTo>
                  <a:pt x="626" y="605"/>
                </a:lnTo>
                <a:lnTo>
                  <a:pt x="625" y="605"/>
                </a:lnTo>
                <a:lnTo>
                  <a:pt x="625" y="607"/>
                </a:lnTo>
                <a:lnTo>
                  <a:pt x="623" y="609"/>
                </a:lnTo>
                <a:lnTo>
                  <a:pt x="621" y="609"/>
                </a:lnTo>
                <a:lnTo>
                  <a:pt x="619" y="611"/>
                </a:lnTo>
                <a:lnTo>
                  <a:pt x="617" y="611"/>
                </a:lnTo>
                <a:lnTo>
                  <a:pt x="617" y="611"/>
                </a:lnTo>
                <a:lnTo>
                  <a:pt x="615" y="613"/>
                </a:lnTo>
                <a:lnTo>
                  <a:pt x="613" y="613"/>
                </a:lnTo>
                <a:lnTo>
                  <a:pt x="613" y="615"/>
                </a:lnTo>
                <a:lnTo>
                  <a:pt x="611" y="617"/>
                </a:lnTo>
                <a:lnTo>
                  <a:pt x="611" y="618"/>
                </a:lnTo>
                <a:lnTo>
                  <a:pt x="611" y="620"/>
                </a:lnTo>
                <a:lnTo>
                  <a:pt x="611" y="622"/>
                </a:lnTo>
                <a:lnTo>
                  <a:pt x="611" y="624"/>
                </a:lnTo>
                <a:lnTo>
                  <a:pt x="611" y="626"/>
                </a:lnTo>
                <a:lnTo>
                  <a:pt x="610" y="628"/>
                </a:lnTo>
                <a:lnTo>
                  <a:pt x="610" y="630"/>
                </a:lnTo>
                <a:lnTo>
                  <a:pt x="610" y="632"/>
                </a:lnTo>
                <a:lnTo>
                  <a:pt x="610" y="633"/>
                </a:lnTo>
                <a:lnTo>
                  <a:pt x="610" y="635"/>
                </a:lnTo>
                <a:lnTo>
                  <a:pt x="608" y="637"/>
                </a:lnTo>
                <a:lnTo>
                  <a:pt x="608" y="639"/>
                </a:lnTo>
                <a:lnTo>
                  <a:pt x="608" y="641"/>
                </a:lnTo>
                <a:lnTo>
                  <a:pt x="608" y="643"/>
                </a:lnTo>
                <a:lnTo>
                  <a:pt x="606" y="645"/>
                </a:lnTo>
                <a:lnTo>
                  <a:pt x="606" y="647"/>
                </a:lnTo>
                <a:lnTo>
                  <a:pt x="604" y="647"/>
                </a:lnTo>
                <a:lnTo>
                  <a:pt x="604" y="648"/>
                </a:lnTo>
                <a:lnTo>
                  <a:pt x="602" y="648"/>
                </a:lnTo>
                <a:lnTo>
                  <a:pt x="602" y="650"/>
                </a:lnTo>
                <a:lnTo>
                  <a:pt x="600" y="652"/>
                </a:lnTo>
                <a:lnTo>
                  <a:pt x="598" y="652"/>
                </a:lnTo>
                <a:lnTo>
                  <a:pt x="596" y="652"/>
                </a:lnTo>
                <a:lnTo>
                  <a:pt x="595" y="652"/>
                </a:lnTo>
                <a:lnTo>
                  <a:pt x="593" y="652"/>
                </a:lnTo>
                <a:lnTo>
                  <a:pt x="591" y="652"/>
                </a:lnTo>
                <a:lnTo>
                  <a:pt x="589" y="652"/>
                </a:lnTo>
                <a:lnTo>
                  <a:pt x="587" y="652"/>
                </a:lnTo>
                <a:lnTo>
                  <a:pt x="585" y="652"/>
                </a:lnTo>
                <a:lnTo>
                  <a:pt x="583" y="652"/>
                </a:lnTo>
                <a:lnTo>
                  <a:pt x="581" y="652"/>
                </a:lnTo>
                <a:lnTo>
                  <a:pt x="580" y="652"/>
                </a:lnTo>
                <a:lnTo>
                  <a:pt x="578" y="652"/>
                </a:lnTo>
                <a:lnTo>
                  <a:pt x="578" y="654"/>
                </a:lnTo>
                <a:lnTo>
                  <a:pt x="576" y="654"/>
                </a:lnTo>
                <a:lnTo>
                  <a:pt x="576" y="656"/>
                </a:lnTo>
                <a:lnTo>
                  <a:pt x="574" y="656"/>
                </a:lnTo>
                <a:lnTo>
                  <a:pt x="574" y="658"/>
                </a:lnTo>
                <a:lnTo>
                  <a:pt x="572" y="658"/>
                </a:lnTo>
                <a:lnTo>
                  <a:pt x="572" y="658"/>
                </a:lnTo>
                <a:lnTo>
                  <a:pt x="570" y="658"/>
                </a:lnTo>
                <a:lnTo>
                  <a:pt x="570" y="658"/>
                </a:lnTo>
                <a:lnTo>
                  <a:pt x="568" y="658"/>
                </a:lnTo>
                <a:lnTo>
                  <a:pt x="566" y="658"/>
                </a:lnTo>
                <a:lnTo>
                  <a:pt x="565" y="658"/>
                </a:lnTo>
                <a:lnTo>
                  <a:pt x="563" y="658"/>
                </a:lnTo>
                <a:lnTo>
                  <a:pt x="563" y="658"/>
                </a:lnTo>
                <a:lnTo>
                  <a:pt x="561" y="658"/>
                </a:lnTo>
                <a:lnTo>
                  <a:pt x="559" y="658"/>
                </a:lnTo>
                <a:lnTo>
                  <a:pt x="557" y="658"/>
                </a:lnTo>
                <a:lnTo>
                  <a:pt x="555" y="656"/>
                </a:lnTo>
                <a:lnTo>
                  <a:pt x="553" y="656"/>
                </a:lnTo>
                <a:lnTo>
                  <a:pt x="551" y="656"/>
                </a:lnTo>
                <a:lnTo>
                  <a:pt x="550" y="656"/>
                </a:lnTo>
                <a:lnTo>
                  <a:pt x="548" y="654"/>
                </a:lnTo>
                <a:lnTo>
                  <a:pt x="546" y="654"/>
                </a:lnTo>
                <a:lnTo>
                  <a:pt x="544" y="654"/>
                </a:lnTo>
                <a:lnTo>
                  <a:pt x="542" y="654"/>
                </a:lnTo>
                <a:lnTo>
                  <a:pt x="540" y="654"/>
                </a:lnTo>
                <a:lnTo>
                  <a:pt x="538" y="654"/>
                </a:lnTo>
                <a:lnTo>
                  <a:pt x="536" y="654"/>
                </a:lnTo>
                <a:lnTo>
                  <a:pt x="535" y="654"/>
                </a:lnTo>
                <a:lnTo>
                  <a:pt x="535" y="656"/>
                </a:lnTo>
                <a:lnTo>
                  <a:pt x="533" y="656"/>
                </a:lnTo>
                <a:lnTo>
                  <a:pt x="531" y="658"/>
                </a:lnTo>
                <a:lnTo>
                  <a:pt x="529" y="658"/>
                </a:lnTo>
                <a:lnTo>
                  <a:pt x="529" y="660"/>
                </a:lnTo>
                <a:lnTo>
                  <a:pt x="527" y="660"/>
                </a:lnTo>
                <a:lnTo>
                  <a:pt x="527" y="662"/>
                </a:lnTo>
                <a:lnTo>
                  <a:pt x="525" y="663"/>
                </a:lnTo>
                <a:lnTo>
                  <a:pt x="525" y="665"/>
                </a:lnTo>
                <a:lnTo>
                  <a:pt x="523" y="665"/>
                </a:lnTo>
                <a:lnTo>
                  <a:pt x="523" y="667"/>
                </a:lnTo>
                <a:lnTo>
                  <a:pt x="523" y="669"/>
                </a:lnTo>
                <a:lnTo>
                  <a:pt x="523" y="671"/>
                </a:lnTo>
                <a:lnTo>
                  <a:pt x="523" y="673"/>
                </a:lnTo>
                <a:lnTo>
                  <a:pt x="521" y="673"/>
                </a:lnTo>
                <a:lnTo>
                  <a:pt x="521" y="675"/>
                </a:lnTo>
                <a:lnTo>
                  <a:pt x="521" y="677"/>
                </a:lnTo>
                <a:lnTo>
                  <a:pt x="521" y="678"/>
                </a:lnTo>
                <a:lnTo>
                  <a:pt x="521" y="678"/>
                </a:lnTo>
                <a:lnTo>
                  <a:pt x="521" y="680"/>
                </a:lnTo>
                <a:lnTo>
                  <a:pt x="521" y="682"/>
                </a:lnTo>
                <a:lnTo>
                  <a:pt x="520" y="682"/>
                </a:lnTo>
                <a:lnTo>
                  <a:pt x="520" y="684"/>
                </a:lnTo>
                <a:lnTo>
                  <a:pt x="518" y="684"/>
                </a:lnTo>
                <a:lnTo>
                  <a:pt x="518" y="686"/>
                </a:lnTo>
                <a:lnTo>
                  <a:pt x="516" y="686"/>
                </a:lnTo>
                <a:lnTo>
                  <a:pt x="516" y="688"/>
                </a:lnTo>
                <a:lnTo>
                  <a:pt x="514" y="688"/>
                </a:lnTo>
                <a:lnTo>
                  <a:pt x="514" y="690"/>
                </a:lnTo>
                <a:lnTo>
                  <a:pt x="512" y="690"/>
                </a:lnTo>
                <a:lnTo>
                  <a:pt x="510" y="692"/>
                </a:lnTo>
                <a:lnTo>
                  <a:pt x="510" y="693"/>
                </a:lnTo>
                <a:lnTo>
                  <a:pt x="508" y="695"/>
                </a:lnTo>
                <a:lnTo>
                  <a:pt x="508" y="697"/>
                </a:lnTo>
                <a:lnTo>
                  <a:pt x="506" y="699"/>
                </a:lnTo>
                <a:lnTo>
                  <a:pt x="505" y="699"/>
                </a:lnTo>
                <a:lnTo>
                  <a:pt x="503" y="697"/>
                </a:lnTo>
                <a:lnTo>
                  <a:pt x="501" y="697"/>
                </a:lnTo>
                <a:lnTo>
                  <a:pt x="499" y="697"/>
                </a:lnTo>
                <a:lnTo>
                  <a:pt x="497" y="697"/>
                </a:lnTo>
                <a:lnTo>
                  <a:pt x="495" y="697"/>
                </a:lnTo>
                <a:lnTo>
                  <a:pt x="493" y="697"/>
                </a:lnTo>
                <a:lnTo>
                  <a:pt x="491" y="697"/>
                </a:lnTo>
                <a:lnTo>
                  <a:pt x="490" y="697"/>
                </a:lnTo>
                <a:lnTo>
                  <a:pt x="490" y="695"/>
                </a:lnTo>
                <a:lnTo>
                  <a:pt x="488" y="693"/>
                </a:lnTo>
                <a:lnTo>
                  <a:pt x="486" y="693"/>
                </a:lnTo>
                <a:lnTo>
                  <a:pt x="484" y="692"/>
                </a:lnTo>
                <a:lnTo>
                  <a:pt x="482" y="690"/>
                </a:lnTo>
                <a:lnTo>
                  <a:pt x="480" y="688"/>
                </a:lnTo>
                <a:lnTo>
                  <a:pt x="480" y="686"/>
                </a:lnTo>
                <a:lnTo>
                  <a:pt x="478" y="686"/>
                </a:lnTo>
                <a:lnTo>
                  <a:pt x="476" y="684"/>
                </a:lnTo>
                <a:lnTo>
                  <a:pt x="475" y="682"/>
                </a:lnTo>
                <a:lnTo>
                  <a:pt x="475" y="682"/>
                </a:lnTo>
                <a:lnTo>
                  <a:pt x="473" y="680"/>
                </a:lnTo>
                <a:lnTo>
                  <a:pt x="471" y="680"/>
                </a:lnTo>
                <a:lnTo>
                  <a:pt x="471" y="682"/>
                </a:lnTo>
                <a:lnTo>
                  <a:pt x="469" y="682"/>
                </a:lnTo>
                <a:lnTo>
                  <a:pt x="467" y="682"/>
                </a:lnTo>
                <a:lnTo>
                  <a:pt x="467" y="680"/>
                </a:lnTo>
                <a:lnTo>
                  <a:pt x="465" y="680"/>
                </a:lnTo>
                <a:lnTo>
                  <a:pt x="463" y="680"/>
                </a:lnTo>
                <a:lnTo>
                  <a:pt x="461" y="680"/>
                </a:lnTo>
                <a:lnTo>
                  <a:pt x="460" y="680"/>
                </a:lnTo>
                <a:lnTo>
                  <a:pt x="458" y="678"/>
                </a:lnTo>
                <a:lnTo>
                  <a:pt x="456" y="677"/>
                </a:lnTo>
                <a:lnTo>
                  <a:pt x="454" y="675"/>
                </a:lnTo>
                <a:lnTo>
                  <a:pt x="454" y="673"/>
                </a:lnTo>
                <a:lnTo>
                  <a:pt x="452" y="673"/>
                </a:lnTo>
                <a:lnTo>
                  <a:pt x="450" y="671"/>
                </a:lnTo>
                <a:lnTo>
                  <a:pt x="448" y="671"/>
                </a:lnTo>
                <a:lnTo>
                  <a:pt x="446" y="671"/>
                </a:lnTo>
                <a:lnTo>
                  <a:pt x="445" y="671"/>
                </a:lnTo>
                <a:lnTo>
                  <a:pt x="443" y="669"/>
                </a:lnTo>
                <a:lnTo>
                  <a:pt x="441" y="669"/>
                </a:lnTo>
                <a:lnTo>
                  <a:pt x="439" y="669"/>
                </a:lnTo>
                <a:lnTo>
                  <a:pt x="437" y="671"/>
                </a:lnTo>
                <a:lnTo>
                  <a:pt x="435" y="671"/>
                </a:lnTo>
                <a:lnTo>
                  <a:pt x="433" y="671"/>
                </a:lnTo>
                <a:lnTo>
                  <a:pt x="431" y="669"/>
                </a:lnTo>
                <a:lnTo>
                  <a:pt x="431" y="667"/>
                </a:lnTo>
                <a:lnTo>
                  <a:pt x="430" y="667"/>
                </a:lnTo>
                <a:lnTo>
                  <a:pt x="430" y="665"/>
                </a:lnTo>
                <a:lnTo>
                  <a:pt x="430" y="663"/>
                </a:lnTo>
                <a:lnTo>
                  <a:pt x="430" y="662"/>
                </a:lnTo>
                <a:lnTo>
                  <a:pt x="430" y="660"/>
                </a:lnTo>
                <a:lnTo>
                  <a:pt x="430" y="658"/>
                </a:lnTo>
                <a:lnTo>
                  <a:pt x="430" y="658"/>
                </a:lnTo>
                <a:lnTo>
                  <a:pt x="430" y="656"/>
                </a:lnTo>
                <a:lnTo>
                  <a:pt x="431" y="654"/>
                </a:lnTo>
                <a:lnTo>
                  <a:pt x="430" y="654"/>
                </a:lnTo>
                <a:lnTo>
                  <a:pt x="428" y="654"/>
                </a:lnTo>
                <a:lnTo>
                  <a:pt x="428" y="652"/>
                </a:lnTo>
                <a:lnTo>
                  <a:pt x="426" y="650"/>
                </a:lnTo>
                <a:lnTo>
                  <a:pt x="424" y="650"/>
                </a:lnTo>
                <a:lnTo>
                  <a:pt x="422" y="648"/>
                </a:lnTo>
                <a:lnTo>
                  <a:pt x="420" y="647"/>
                </a:lnTo>
                <a:lnTo>
                  <a:pt x="420" y="645"/>
                </a:lnTo>
                <a:lnTo>
                  <a:pt x="418" y="645"/>
                </a:lnTo>
                <a:lnTo>
                  <a:pt x="416" y="643"/>
                </a:lnTo>
                <a:lnTo>
                  <a:pt x="415" y="641"/>
                </a:lnTo>
                <a:lnTo>
                  <a:pt x="415" y="639"/>
                </a:lnTo>
                <a:lnTo>
                  <a:pt x="413" y="639"/>
                </a:lnTo>
                <a:lnTo>
                  <a:pt x="411" y="637"/>
                </a:lnTo>
                <a:lnTo>
                  <a:pt x="409" y="635"/>
                </a:lnTo>
                <a:lnTo>
                  <a:pt x="407" y="633"/>
                </a:lnTo>
                <a:lnTo>
                  <a:pt x="405" y="632"/>
                </a:lnTo>
                <a:lnTo>
                  <a:pt x="398" y="630"/>
                </a:lnTo>
                <a:lnTo>
                  <a:pt x="398" y="632"/>
                </a:lnTo>
                <a:lnTo>
                  <a:pt x="396" y="633"/>
                </a:lnTo>
                <a:lnTo>
                  <a:pt x="396" y="635"/>
                </a:lnTo>
                <a:lnTo>
                  <a:pt x="394" y="635"/>
                </a:lnTo>
                <a:lnTo>
                  <a:pt x="392" y="637"/>
                </a:lnTo>
                <a:lnTo>
                  <a:pt x="390" y="637"/>
                </a:lnTo>
                <a:lnTo>
                  <a:pt x="388" y="637"/>
                </a:lnTo>
                <a:lnTo>
                  <a:pt x="386" y="637"/>
                </a:lnTo>
                <a:lnTo>
                  <a:pt x="385" y="637"/>
                </a:lnTo>
                <a:lnTo>
                  <a:pt x="383" y="639"/>
                </a:lnTo>
                <a:lnTo>
                  <a:pt x="381" y="639"/>
                </a:lnTo>
                <a:lnTo>
                  <a:pt x="381" y="637"/>
                </a:lnTo>
                <a:lnTo>
                  <a:pt x="379" y="637"/>
                </a:lnTo>
                <a:lnTo>
                  <a:pt x="379" y="637"/>
                </a:lnTo>
                <a:lnTo>
                  <a:pt x="377" y="637"/>
                </a:lnTo>
                <a:lnTo>
                  <a:pt x="375" y="635"/>
                </a:lnTo>
                <a:lnTo>
                  <a:pt x="373" y="635"/>
                </a:lnTo>
                <a:lnTo>
                  <a:pt x="371" y="633"/>
                </a:lnTo>
                <a:lnTo>
                  <a:pt x="371" y="632"/>
                </a:lnTo>
                <a:lnTo>
                  <a:pt x="373" y="630"/>
                </a:lnTo>
                <a:lnTo>
                  <a:pt x="373" y="628"/>
                </a:lnTo>
                <a:lnTo>
                  <a:pt x="373" y="626"/>
                </a:lnTo>
                <a:lnTo>
                  <a:pt x="373" y="624"/>
                </a:lnTo>
                <a:lnTo>
                  <a:pt x="373" y="622"/>
                </a:lnTo>
                <a:lnTo>
                  <a:pt x="375" y="620"/>
                </a:lnTo>
                <a:lnTo>
                  <a:pt x="375" y="618"/>
                </a:lnTo>
                <a:lnTo>
                  <a:pt x="375" y="617"/>
                </a:lnTo>
                <a:lnTo>
                  <a:pt x="373" y="615"/>
                </a:lnTo>
                <a:lnTo>
                  <a:pt x="373" y="613"/>
                </a:lnTo>
                <a:lnTo>
                  <a:pt x="373" y="613"/>
                </a:lnTo>
                <a:lnTo>
                  <a:pt x="373" y="611"/>
                </a:lnTo>
                <a:lnTo>
                  <a:pt x="375" y="609"/>
                </a:lnTo>
                <a:lnTo>
                  <a:pt x="375" y="607"/>
                </a:lnTo>
                <a:lnTo>
                  <a:pt x="377" y="605"/>
                </a:lnTo>
                <a:lnTo>
                  <a:pt x="377" y="603"/>
                </a:lnTo>
                <a:lnTo>
                  <a:pt x="377" y="602"/>
                </a:lnTo>
                <a:lnTo>
                  <a:pt x="377" y="600"/>
                </a:lnTo>
                <a:lnTo>
                  <a:pt x="375" y="598"/>
                </a:lnTo>
                <a:lnTo>
                  <a:pt x="375" y="596"/>
                </a:lnTo>
                <a:lnTo>
                  <a:pt x="373" y="594"/>
                </a:lnTo>
                <a:lnTo>
                  <a:pt x="373" y="592"/>
                </a:lnTo>
                <a:lnTo>
                  <a:pt x="373" y="590"/>
                </a:lnTo>
                <a:lnTo>
                  <a:pt x="373" y="588"/>
                </a:lnTo>
                <a:lnTo>
                  <a:pt x="371" y="587"/>
                </a:lnTo>
                <a:lnTo>
                  <a:pt x="371" y="585"/>
                </a:lnTo>
                <a:lnTo>
                  <a:pt x="371" y="583"/>
                </a:lnTo>
                <a:lnTo>
                  <a:pt x="370" y="581"/>
                </a:lnTo>
                <a:lnTo>
                  <a:pt x="371" y="579"/>
                </a:lnTo>
                <a:lnTo>
                  <a:pt x="371" y="577"/>
                </a:lnTo>
                <a:lnTo>
                  <a:pt x="371" y="575"/>
                </a:lnTo>
                <a:lnTo>
                  <a:pt x="373" y="575"/>
                </a:lnTo>
                <a:lnTo>
                  <a:pt x="373" y="573"/>
                </a:lnTo>
                <a:lnTo>
                  <a:pt x="375" y="573"/>
                </a:lnTo>
                <a:lnTo>
                  <a:pt x="375" y="572"/>
                </a:lnTo>
                <a:lnTo>
                  <a:pt x="375" y="570"/>
                </a:lnTo>
                <a:lnTo>
                  <a:pt x="377" y="570"/>
                </a:lnTo>
                <a:lnTo>
                  <a:pt x="377" y="570"/>
                </a:lnTo>
                <a:lnTo>
                  <a:pt x="377" y="568"/>
                </a:lnTo>
                <a:lnTo>
                  <a:pt x="377" y="566"/>
                </a:lnTo>
                <a:lnTo>
                  <a:pt x="377" y="564"/>
                </a:lnTo>
                <a:lnTo>
                  <a:pt x="377" y="562"/>
                </a:lnTo>
                <a:lnTo>
                  <a:pt x="375" y="562"/>
                </a:lnTo>
                <a:lnTo>
                  <a:pt x="375" y="564"/>
                </a:lnTo>
                <a:lnTo>
                  <a:pt x="375" y="566"/>
                </a:lnTo>
                <a:lnTo>
                  <a:pt x="373" y="566"/>
                </a:lnTo>
                <a:lnTo>
                  <a:pt x="373" y="568"/>
                </a:lnTo>
                <a:lnTo>
                  <a:pt x="371" y="570"/>
                </a:lnTo>
                <a:lnTo>
                  <a:pt x="371" y="570"/>
                </a:lnTo>
                <a:lnTo>
                  <a:pt x="370" y="572"/>
                </a:lnTo>
                <a:lnTo>
                  <a:pt x="370" y="573"/>
                </a:lnTo>
                <a:lnTo>
                  <a:pt x="370" y="575"/>
                </a:lnTo>
                <a:lnTo>
                  <a:pt x="368" y="577"/>
                </a:lnTo>
                <a:lnTo>
                  <a:pt x="366" y="577"/>
                </a:lnTo>
                <a:lnTo>
                  <a:pt x="366" y="575"/>
                </a:lnTo>
                <a:lnTo>
                  <a:pt x="366" y="573"/>
                </a:lnTo>
                <a:lnTo>
                  <a:pt x="364" y="573"/>
                </a:lnTo>
                <a:lnTo>
                  <a:pt x="364" y="572"/>
                </a:lnTo>
                <a:lnTo>
                  <a:pt x="364" y="570"/>
                </a:lnTo>
                <a:lnTo>
                  <a:pt x="364" y="570"/>
                </a:lnTo>
                <a:lnTo>
                  <a:pt x="364" y="568"/>
                </a:lnTo>
                <a:lnTo>
                  <a:pt x="366" y="566"/>
                </a:lnTo>
                <a:lnTo>
                  <a:pt x="366" y="564"/>
                </a:lnTo>
                <a:lnTo>
                  <a:pt x="366" y="562"/>
                </a:lnTo>
                <a:lnTo>
                  <a:pt x="366" y="560"/>
                </a:lnTo>
                <a:lnTo>
                  <a:pt x="366" y="558"/>
                </a:lnTo>
                <a:lnTo>
                  <a:pt x="366" y="557"/>
                </a:lnTo>
                <a:lnTo>
                  <a:pt x="364" y="557"/>
                </a:lnTo>
                <a:lnTo>
                  <a:pt x="364" y="555"/>
                </a:lnTo>
                <a:lnTo>
                  <a:pt x="364" y="553"/>
                </a:lnTo>
                <a:lnTo>
                  <a:pt x="362" y="553"/>
                </a:lnTo>
                <a:lnTo>
                  <a:pt x="362" y="551"/>
                </a:lnTo>
                <a:lnTo>
                  <a:pt x="362" y="549"/>
                </a:lnTo>
                <a:lnTo>
                  <a:pt x="362" y="547"/>
                </a:lnTo>
                <a:lnTo>
                  <a:pt x="364" y="547"/>
                </a:lnTo>
                <a:lnTo>
                  <a:pt x="364" y="545"/>
                </a:lnTo>
                <a:lnTo>
                  <a:pt x="364" y="543"/>
                </a:lnTo>
                <a:lnTo>
                  <a:pt x="364" y="542"/>
                </a:lnTo>
                <a:lnTo>
                  <a:pt x="362" y="542"/>
                </a:lnTo>
                <a:lnTo>
                  <a:pt x="360" y="540"/>
                </a:lnTo>
                <a:lnTo>
                  <a:pt x="358" y="540"/>
                </a:lnTo>
                <a:lnTo>
                  <a:pt x="356" y="540"/>
                </a:lnTo>
                <a:lnTo>
                  <a:pt x="355" y="540"/>
                </a:lnTo>
                <a:lnTo>
                  <a:pt x="353" y="540"/>
                </a:lnTo>
                <a:lnTo>
                  <a:pt x="351" y="540"/>
                </a:lnTo>
                <a:lnTo>
                  <a:pt x="349" y="540"/>
                </a:lnTo>
                <a:lnTo>
                  <a:pt x="347" y="540"/>
                </a:lnTo>
                <a:lnTo>
                  <a:pt x="345" y="538"/>
                </a:lnTo>
                <a:lnTo>
                  <a:pt x="343" y="538"/>
                </a:lnTo>
                <a:lnTo>
                  <a:pt x="343" y="536"/>
                </a:lnTo>
                <a:lnTo>
                  <a:pt x="341" y="536"/>
                </a:lnTo>
                <a:lnTo>
                  <a:pt x="340" y="534"/>
                </a:lnTo>
                <a:lnTo>
                  <a:pt x="338" y="534"/>
                </a:lnTo>
                <a:lnTo>
                  <a:pt x="336" y="532"/>
                </a:lnTo>
                <a:lnTo>
                  <a:pt x="334" y="532"/>
                </a:lnTo>
                <a:lnTo>
                  <a:pt x="334" y="530"/>
                </a:lnTo>
                <a:lnTo>
                  <a:pt x="332" y="530"/>
                </a:lnTo>
                <a:lnTo>
                  <a:pt x="332" y="528"/>
                </a:lnTo>
                <a:lnTo>
                  <a:pt x="330" y="528"/>
                </a:lnTo>
                <a:lnTo>
                  <a:pt x="330" y="527"/>
                </a:lnTo>
                <a:lnTo>
                  <a:pt x="328" y="525"/>
                </a:lnTo>
                <a:lnTo>
                  <a:pt x="326" y="525"/>
                </a:lnTo>
                <a:lnTo>
                  <a:pt x="325" y="525"/>
                </a:lnTo>
                <a:lnTo>
                  <a:pt x="323" y="525"/>
                </a:lnTo>
                <a:lnTo>
                  <a:pt x="321" y="523"/>
                </a:lnTo>
                <a:lnTo>
                  <a:pt x="319" y="523"/>
                </a:lnTo>
                <a:lnTo>
                  <a:pt x="317" y="521"/>
                </a:lnTo>
                <a:lnTo>
                  <a:pt x="315" y="521"/>
                </a:lnTo>
                <a:lnTo>
                  <a:pt x="315" y="519"/>
                </a:lnTo>
                <a:lnTo>
                  <a:pt x="313" y="519"/>
                </a:lnTo>
                <a:lnTo>
                  <a:pt x="313" y="517"/>
                </a:lnTo>
                <a:lnTo>
                  <a:pt x="311" y="517"/>
                </a:lnTo>
                <a:lnTo>
                  <a:pt x="310" y="517"/>
                </a:lnTo>
                <a:lnTo>
                  <a:pt x="308" y="517"/>
                </a:lnTo>
                <a:lnTo>
                  <a:pt x="306" y="517"/>
                </a:lnTo>
                <a:lnTo>
                  <a:pt x="304" y="515"/>
                </a:lnTo>
                <a:lnTo>
                  <a:pt x="302" y="515"/>
                </a:lnTo>
                <a:lnTo>
                  <a:pt x="300" y="515"/>
                </a:lnTo>
                <a:lnTo>
                  <a:pt x="298" y="515"/>
                </a:lnTo>
                <a:lnTo>
                  <a:pt x="298" y="512"/>
                </a:lnTo>
                <a:lnTo>
                  <a:pt x="300" y="510"/>
                </a:lnTo>
                <a:lnTo>
                  <a:pt x="300" y="508"/>
                </a:lnTo>
                <a:lnTo>
                  <a:pt x="300" y="506"/>
                </a:lnTo>
                <a:lnTo>
                  <a:pt x="302" y="504"/>
                </a:lnTo>
                <a:lnTo>
                  <a:pt x="302" y="502"/>
                </a:lnTo>
                <a:lnTo>
                  <a:pt x="302" y="500"/>
                </a:lnTo>
                <a:lnTo>
                  <a:pt x="302" y="498"/>
                </a:lnTo>
                <a:lnTo>
                  <a:pt x="302" y="497"/>
                </a:lnTo>
                <a:lnTo>
                  <a:pt x="302" y="495"/>
                </a:lnTo>
                <a:lnTo>
                  <a:pt x="300" y="493"/>
                </a:lnTo>
                <a:lnTo>
                  <a:pt x="300" y="491"/>
                </a:lnTo>
                <a:lnTo>
                  <a:pt x="300" y="489"/>
                </a:lnTo>
                <a:lnTo>
                  <a:pt x="298" y="487"/>
                </a:lnTo>
                <a:lnTo>
                  <a:pt x="298" y="485"/>
                </a:lnTo>
                <a:lnTo>
                  <a:pt x="296" y="483"/>
                </a:lnTo>
                <a:lnTo>
                  <a:pt x="296" y="482"/>
                </a:lnTo>
                <a:lnTo>
                  <a:pt x="295" y="482"/>
                </a:lnTo>
                <a:lnTo>
                  <a:pt x="295" y="480"/>
                </a:lnTo>
                <a:lnTo>
                  <a:pt x="293" y="480"/>
                </a:lnTo>
                <a:lnTo>
                  <a:pt x="293" y="480"/>
                </a:lnTo>
                <a:lnTo>
                  <a:pt x="291" y="480"/>
                </a:lnTo>
                <a:lnTo>
                  <a:pt x="289" y="480"/>
                </a:lnTo>
                <a:lnTo>
                  <a:pt x="287" y="478"/>
                </a:lnTo>
                <a:lnTo>
                  <a:pt x="287" y="476"/>
                </a:lnTo>
                <a:lnTo>
                  <a:pt x="287" y="474"/>
                </a:lnTo>
                <a:lnTo>
                  <a:pt x="287" y="472"/>
                </a:lnTo>
                <a:lnTo>
                  <a:pt x="289" y="470"/>
                </a:lnTo>
                <a:lnTo>
                  <a:pt x="291" y="470"/>
                </a:lnTo>
                <a:lnTo>
                  <a:pt x="293" y="468"/>
                </a:lnTo>
                <a:lnTo>
                  <a:pt x="295" y="468"/>
                </a:lnTo>
                <a:lnTo>
                  <a:pt x="295" y="467"/>
                </a:lnTo>
                <a:lnTo>
                  <a:pt x="296" y="467"/>
                </a:lnTo>
                <a:lnTo>
                  <a:pt x="295" y="465"/>
                </a:lnTo>
                <a:lnTo>
                  <a:pt x="293" y="465"/>
                </a:lnTo>
                <a:lnTo>
                  <a:pt x="291" y="465"/>
                </a:lnTo>
                <a:lnTo>
                  <a:pt x="289" y="463"/>
                </a:lnTo>
                <a:lnTo>
                  <a:pt x="287" y="463"/>
                </a:lnTo>
                <a:lnTo>
                  <a:pt x="285" y="463"/>
                </a:lnTo>
                <a:lnTo>
                  <a:pt x="285" y="463"/>
                </a:lnTo>
                <a:lnTo>
                  <a:pt x="283" y="463"/>
                </a:lnTo>
                <a:lnTo>
                  <a:pt x="281" y="463"/>
                </a:lnTo>
                <a:lnTo>
                  <a:pt x="280" y="463"/>
                </a:lnTo>
                <a:lnTo>
                  <a:pt x="278" y="461"/>
                </a:lnTo>
                <a:lnTo>
                  <a:pt x="276" y="461"/>
                </a:lnTo>
                <a:lnTo>
                  <a:pt x="274" y="461"/>
                </a:lnTo>
                <a:lnTo>
                  <a:pt x="272" y="461"/>
                </a:lnTo>
                <a:lnTo>
                  <a:pt x="270" y="461"/>
                </a:lnTo>
                <a:lnTo>
                  <a:pt x="268" y="461"/>
                </a:lnTo>
                <a:lnTo>
                  <a:pt x="268" y="459"/>
                </a:lnTo>
                <a:lnTo>
                  <a:pt x="266" y="459"/>
                </a:lnTo>
                <a:lnTo>
                  <a:pt x="265" y="459"/>
                </a:lnTo>
                <a:lnTo>
                  <a:pt x="263" y="459"/>
                </a:lnTo>
                <a:lnTo>
                  <a:pt x="261" y="459"/>
                </a:lnTo>
                <a:lnTo>
                  <a:pt x="259" y="459"/>
                </a:lnTo>
                <a:lnTo>
                  <a:pt x="257" y="459"/>
                </a:lnTo>
                <a:lnTo>
                  <a:pt x="255" y="459"/>
                </a:lnTo>
                <a:lnTo>
                  <a:pt x="253" y="459"/>
                </a:lnTo>
                <a:lnTo>
                  <a:pt x="251" y="459"/>
                </a:lnTo>
                <a:lnTo>
                  <a:pt x="250" y="459"/>
                </a:lnTo>
                <a:lnTo>
                  <a:pt x="248" y="459"/>
                </a:lnTo>
                <a:lnTo>
                  <a:pt x="248" y="457"/>
                </a:lnTo>
                <a:lnTo>
                  <a:pt x="246" y="457"/>
                </a:lnTo>
                <a:lnTo>
                  <a:pt x="246" y="455"/>
                </a:lnTo>
                <a:lnTo>
                  <a:pt x="244" y="453"/>
                </a:lnTo>
                <a:lnTo>
                  <a:pt x="244" y="452"/>
                </a:lnTo>
                <a:lnTo>
                  <a:pt x="242" y="450"/>
                </a:lnTo>
                <a:lnTo>
                  <a:pt x="242" y="448"/>
                </a:lnTo>
                <a:lnTo>
                  <a:pt x="240" y="448"/>
                </a:lnTo>
                <a:lnTo>
                  <a:pt x="240" y="446"/>
                </a:lnTo>
                <a:lnTo>
                  <a:pt x="238" y="446"/>
                </a:lnTo>
                <a:lnTo>
                  <a:pt x="236" y="444"/>
                </a:lnTo>
                <a:lnTo>
                  <a:pt x="238" y="442"/>
                </a:lnTo>
                <a:lnTo>
                  <a:pt x="238" y="440"/>
                </a:lnTo>
                <a:lnTo>
                  <a:pt x="238" y="438"/>
                </a:lnTo>
                <a:lnTo>
                  <a:pt x="238" y="437"/>
                </a:lnTo>
                <a:lnTo>
                  <a:pt x="238" y="435"/>
                </a:lnTo>
                <a:lnTo>
                  <a:pt x="240" y="435"/>
                </a:lnTo>
                <a:lnTo>
                  <a:pt x="242" y="433"/>
                </a:lnTo>
                <a:lnTo>
                  <a:pt x="242" y="431"/>
                </a:lnTo>
                <a:lnTo>
                  <a:pt x="242" y="429"/>
                </a:lnTo>
                <a:lnTo>
                  <a:pt x="242" y="427"/>
                </a:lnTo>
                <a:lnTo>
                  <a:pt x="242" y="425"/>
                </a:lnTo>
                <a:lnTo>
                  <a:pt x="244" y="423"/>
                </a:lnTo>
                <a:lnTo>
                  <a:pt x="246" y="423"/>
                </a:lnTo>
                <a:lnTo>
                  <a:pt x="248" y="423"/>
                </a:lnTo>
                <a:lnTo>
                  <a:pt x="250" y="423"/>
                </a:lnTo>
                <a:lnTo>
                  <a:pt x="251" y="423"/>
                </a:lnTo>
                <a:lnTo>
                  <a:pt x="253" y="423"/>
                </a:lnTo>
                <a:lnTo>
                  <a:pt x="253" y="422"/>
                </a:lnTo>
                <a:lnTo>
                  <a:pt x="255" y="420"/>
                </a:lnTo>
                <a:lnTo>
                  <a:pt x="257" y="418"/>
                </a:lnTo>
                <a:lnTo>
                  <a:pt x="257" y="420"/>
                </a:lnTo>
                <a:lnTo>
                  <a:pt x="259" y="420"/>
                </a:lnTo>
                <a:lnTo>
                  <a:pt x="259" y="422"/>
                </a:lnTo>
                <a:lnTo>
                  <a:pt x="261" y="423"/>
                </a:lnTo>
                <a:lnTo>
                  <a:pt x="263" y="423"/>
                </a:lnTo>
                <a:lnTo>
                  <a:pt x="265" y="423"/>
                </a:lnTo>
                <a:lnTo>
                  <a:pt x="266" y="423"/>
                </a:lnTo>
                <a:lnTo>
                  <a:pt x="266" y="422"/>
                </a:lnTo>
                <a:lnTo>
                  <a:pt x="268" y="422"/>
                </a:lnTo>
                <a:lnTo>
                  <a:pt x="268" y="420"/>
                </a:lnTo>
                <a:lnTo>
                  <a:pt x="270" y="420"/>
                </a:lnTo>
                <a:lnTo>
                  <a:pt x="270" y="418"/>
                </a:lnTo>
                <a:lnTo>
                  <a:pt x="272" y="418"/>
                </a:lnTo>
                <a:lnTo>
                  <a:pt x="272" y="416"/>
                </a:lnTo>
                <a:lnTo>
                  <a:pt x="274" y="416"/>
                </a:lnTo>
                <a:lnTo>
                  <a:pt x="276" y="416"/>
                </a:lnTo>
                <a:lnTo>
                  <a:pt x="278" y="416"/>
                </a:lnTo>
                <a:lnTo>
                  <a:pt x="278" y="414"/>
                </a:lnTo>
                <a:lnTo>
                  <a:pt x="280" y="412"/>
                </a:lnTo>
                <a:lnTo>
                  <a:pt x="280" y="410"/>
                </a:lnTo>
                <a:lnTo>
                  <a:pt x="280" y="408"/>
                </a:lnTo>
                <a:lnTo>
                  <a:pt x="280" y="406"/>
                </a:lnTo>
                <a:lnTo>
                  <a:pt x="281" y="405"/>
                </a:lnTo>
                <a:lnTo>
                  <a:pt x="281" y="403"/>
                </a:lnTo>
                <a:lnTo>
                  <a:pt x="280" y="403"/>
                </a:lnTo>
                <a:lnTo>
                  <a:pt x="278" y="403"/>
                </a:lnTo>
                <a:lnTo>
                  <a:pt x="276" y="405"/>
                </a:lnTo>
                <a:lnTo>
                  <a:pt x="274" y="405"/>
                </a:lnTo>
                <a:lnTo>
                  <a:pt x="272" y="405"/>
                </a:lnTo>
                <a:lnTo>
                  <a:pt x="272" y="406"/>
                </a:lnTo>
                <a:lnTo>
                  <a:pt x="270" y="406"/>
                </a:lnTo>
                <a:lnTo>
                  <a:pt x="268" y="406"/>
                </a:lnTo>
                <a:lnTo>
                  <a:pt x="266" y="405"/>
                </a:lnTo>
                <a:lnTo>
                  <a:pt x="265" y="405"/>
                </a:lnTo>
                <a:lnTo>
                  <a:pt x="263" y="405"/>
                </a:lnTo>
                <a:lnTo>
                  <a:pt x="261" y="405"/>
                </a:lnTo>
                <a:lnTo>
                  <a:pt x="259" y="403"/>
                </a:lnTo>
                <a:lnTo>
                  <a:pt x="257" y="403"/>
                </a:lnTo>
                <a:lnTo>
                  <a:pt x="255" y="403"/>
                </a:lnTo>
                <a:lnTo>
                  <a:pt x="255" y="401"/>
                </a:lnTo>
                <a:lnTo>
                  <a:pt x="253" y="401"/>
                </a:lnTo>
                <a:lnTo>
                  <a:pt x="251" y="401"/>
                </a:lnTo>
                <a:lnTo>
                  <a:pt x="250" y="401"/>
                </a:lnTo>
                <a:lnTo>
                  <a:pt x="248" y="401"/>
                </a:lnTo>
                <a:lnTo>
                  <a:pt x="246" y="401"/>
                </a:lnTo>
                <a:lnTo>
                  <a:pt x="244" y="401"/>
                </a:lnTo>
                <a:lnTo>
                  <a:pt x="242" y="401"/>
                </a:lnTo>
                <a:lnTo>
                  <a:pt x="240" y="401"/>
                </a:lnTo>
                <a:lnTo>
                  <a:pt x="238" y="401"/>
                </a:lnTo>
                <a:lnTo>
                  <a:pt x="236" y="401"/>
                </a:lnTo>
                <a:lnTo>
                  <a:pt x="236" y="401"/>
                </a:lnTo>
                <a:lnTo>
                  <a:pt x="234" y="401"/>
                </a:lnTo>
                <a:lnTo>
                  <a:pt x="233" y="399"/>
                </a:lnTo>
                <a:lnTo>
                  <a:pt x="231" y="399"/>
                </a:lnTo>
                <a:lnTo>
                  <a:pt x="229" y="399"/>
                </a:lnTo>
                <a:lnTo>
                  <a:pt x="227" y="399"/>
                </a:lnTo>
                <a:lnTo>
                  <a:pt x="225" y="399"/>
                </a:lnTo>
                <a:lnTo>
                  <a:pt x="223" y="399"/>
                </a:lnTo>
                <a:lnTo>
                  <a:pt x="221" y="399"/>
                </a:lnTo>
                <a:lnTo>
                  <a:pt x="219" y="399"/>
                </a:lnTo>
                <a:lnTo>
                  <a:pt x="218" y="397"/>
                </a:lnTo>
                <a:lnTo>
                  <a:pt x="216" y="397"/>
                </a:lnTo>
                <a:lnTo>
                  <a:pt x="214" y="397"/>
                </a:lnTo>
                <a:lnTo>
                  <a:pt x="212" y="397"/>
                </a:lnTo>
                <a:lnTo>
                  <a:pt x="210" y="397"/>
                </a:lnTo>
                <a:lnTo>
                  <a:pt x="208" y="397"/>
                </a:lnTo>
                <a:lnTo>
                  <a:pt x="206" y="397"/>
                </a:lnTo>
                <a:lnTo>
                  <a:pt x="204" y="397"/>
                </a:lnTo>
                <a:lnTo>
                  <a:pt x="203" y="397"/>
                </a:lnTo>
                <a:lnTo>
                  <a:pt x="201" y="395"/>
                </a:lnTo>
                <a:lnTo>
                  <a:pt x="199" y="395"/>
                </a:lnTo>
                <a:lnTo>
                  <a:pt x="197" y="395"/>
                </a:lnTo>
                <a:lnTo>
                  <a:pt x="195" y="395"/>
                </a:lnTo>
                <a:lnTo>
                  <a:pt x="193" y="395"/>
                </a:lnTo>
                <a:lnTo>
                  <a:pt x="191" y="395"/>
                </a:lnTo>
                <a:lnTo>
                  <a:pt x="189" y="395"/>
                </a:lnTo>
                <a:lnTo>
                  <a:pt x="189" y="395"/>
                </a:lnTo>
                <a:lnTo>
                  <a:pt x="188" y="393"/>
                </a:lnTo>
                <a:lnTo>
                  <a:pt x="186" y="393"/>
                </a:lnTo>
                <a:lnTo>
                  <a:pt x="186" y="391"/>
                </a:lnTo>
                <a:lnTo>
                  <a:pt x="184" y="391"/>
                </a:lnTo>
                <a:lnTo>
                  <a:pt x="182" y="390"/>
                </a:lnTo>
                <a:lnTo>
                  <a:pt x="180" y="390"/>
                </a:lnTo>
                <a:lnTo>
                  <a:pt x="178" y="388"/>
                </a:lnTo>
                <a:lnTo>
                  <a:pt x="178" y="386"/>
                </a:lnTo>
                <a:lnTo>
                  <a:pt x="176" y="384"/>
                </a:lnTo>
                <a:lnTo>
                  <a:pt x="176" y="382"/>
                </a:lnTo>
                <a:lnTo>
                  <a:pt x="174" y="382"/>
                </a:lnTo>
                <a:lnTo>
                  <a:pt x="173" y="382"/>
                </a:lnTo>
                <a:lnTo>
                  <a:pt x="173" y="380"/>
                </a:lnTo>
                <a:lnTo>
                  <a:pt x="171" y="378"/>
                </a:lnTo>
                <a:lnTo>
                  <a:pt x="171" y="376"/>
                </a:lnTo>
                <a:lnTo>
                  <a:pt x="171" y="375"/>
                </a:lnTo>
                <a:lnTo>
                  <a:pt x="169" y="373"/>
                </a:lnTo>
                <a:lnTo>
                  <a:pt x="167" y="371"/>
                </a:lnTo>
                <a:lnTo>
                  <a:pt x="165" y="371"/>
                </a:lnTo>
                <a:lnTo>
                  <a:pt x="163" y="369"/>
                </a:lnTo>
                <a:lnTo>
                  <a:pt x="161" y="367"/>
                </a:lnTo>
                <a:lnTo>
                  <a:pt x="159" y="367"/>
                </a:lnTo>
                <a:lnTo>
                  <a:pt x="158" y="367"/>
                </a:lnTo>
                <a:lnTo>
                  <a:pt x="156" y="367"/>
                </a:lnTo>
                <a:lnTo>
                  <a:pt x="154" y="367"/>
                </a:lnTo>
                <a:lnTo>
                  <a:pt x="154" y="365"/>
                </a:lnTo>
                <a:lnTo>
                  <a:pt x="152" y="365"/>
                </a:lnTo>
                <a:lnTo>
                  <a:pt x="150" y="365"/>
                </a:lnTo>
                <a:lnTo>
                  <a:pt x="148" y="367"/>
                </a:lnTo>
                <a:lnTo>
                  <a:pt x="146" y="367"/>
                </a:lnTo>
                <a:lnTo>
                  <a:pt x="144" y="367"/>
                </a:lnTo>
                <a:lnTo>
                  <a:pt x="0" y="256"/>
                </a:lnTo>
                <a:lnTo>
                  <a:pt x="6" y="253"/>
                </a:lnTo>
                <a:lnTo>
                  <a:pt x="28" y="234"/>
                </a:lnTo>
                <a:lnTo>
                  <a:pt x="45" y="219"/>
                </a:lnTo>
                <a:lnTo>
                  <a:pt x="92" y="178"/>
                </a:lnTo>
                <a:lnTo>
                  <a:pt x="137" y="146"/>
                </a:lnTo>
                <a:lnTo>
                  <a:pt x="336" y="0"/>
                </a:lnTo>
                <a:lnTo>
                  <a:pt x="338" y="22"/>
                </a:lnTo>
                <a:lnTo>
                  <a:pt x="340" y="45"/>
                </a:lnTo>
                <a:lnTo>
                  <a:pt x="341" y="58"/>
                </a:lnTo>
                <a:lnTo>
                  <a:pt x="340" y="69"/>
                </a:lnTo>
                <a:lnTo>
                  <a:pt x="341" y="78"/>
                </a:lnTo>
                <a:lnTo>
                  <a:pt x="341" y="78"/>
                </a:lnTo>
                <a:lnTo>
                  <a:pt x="338" y="112"/>
                </a:lnTo>
                <a:lnTo>
                  <a:pt x="338" y="138"/>
                </a:lnTo>
                <a:lnTo>
                  <a:pt x="336" y="153"/>
                </a:lnTo>
                <a:lnTo>
                  <a:pt x="332" y="256"/>
                </a:lnTo>
                <a:lnTo>
                  <a:pt x="332" y="258"/>
                </a:lnTo>
                <a:lnTo>
                  <a:pt x="362" y="256"/>
                </a:lnTo>
                <a:lnTo>
                  <a:pt x="379" y="255"/>
                </a:lnTo>
                <a:lnTo>
                  <a:pt x="394" y="253"/>
                </a:lnTo>
                <a:lnTo>
                  <a:pt x="416" y="245"/>
                </a:lnTo>
                <a:lnTo>
                  <a:pt x="415" y="230"/>
                </a:lnTo>
                <a:lnTo>
                  <a:pt x="379" y="166"/>
                </a:lnTo>
                <a:lnTo>
                  <a:pt x="416" y="101"/>
                </a:lnTo>
                <a:lnTo>
                  <a:pt x="499" y="93"/>
                </a:lnTo>
                <a:lnTo>
                  <a:pt x="506" y="129"/>
                </a:lnTo>
                <a:lnTo>
                  <a:pt x="523" y="196"/>
                </a:lnTo>
                <a:lnTo>
                  <a:pt x="527" y="213"/>
                </a:lnTo>
                <a:lnTo>
                  <a:pt x="529" y="230"/>
                </a:lnTo>
                <a:lnTo>
                  <a:pt x="525" y="232"/>
                </a:lnTo>
                <a:lnTo>
                  <a:pt x="523" y="238"/>
                </a:lnTo>
                <a:lnTo>
                  <a:pt x="525" y="241"/>
                </a:lnTo>
                <a:lnTo>
                  <a:pt x="521" y="241"/>
                </a:lnTo>
                <a:lnTo>
                  <a:pt x="518" y="243"/>
                </a:lnTo>
                <a:lnTo>
                  <a:pt x="520" y="253"/>
                </a:lnTo>
                <a:lnTo>
                  <a:pt x="521" y="255"/>
                </a:lnTo>
                <a:lnTo>
                  <a:pt x="521" y="253"/>
                </a:lnTo>
                <a:lnTo>
                  <a:pt x="521" y="277"/>
                </a:lnTo>
                <a:lnTo>
                  <a:pt x="576" y="300"/>
                </a:lnTo>
                <a:lnTo>
                  <a:pt x="604" y="369"/>
                </a:lnTo>
                <a:lnTo>
                  <a:pt x="604" y="371"/>
                </a:lnTo>
                <a:lnTo>
                  <a:pt x="606" y="371"/>
                </a:lnTo>
                <a:lnTo>
                  <a:pt x="606" y="373"/>
                </a:lnTo>
                <a:lnTo>
                  <a:pt x="606" y="375"/>
                </a:lnTo>
                <a:lnTo>
                  <a:pt x="606" y="376"/>
                </a:lnTo>
                <a:lnTo>
                  <a:pt x="608" y="376"/>
                </a:lnTo>
                <a:lnTo>
                  <a:pt x="610" y="378"/>
                </a:lnTo>
                <a:lnTo>
                  <a:pt x="611" y="380"/>
                </a:lnTo>
                <a:lnTo>
                  <a:pt x="611" y="382"/>
                </a:lnTo>
                <a:lnTo>
                  <a:pt x="613" y="382"/>
                </a:lnTo>
                <a:lnTo>
                  <a:pt x="615" y="382"/>
                </a:lnTo>
                <a:lnTo>
                  <a:pt x="615" y="380"/>
                </a:lnTo>
                <a:lnTo>
                  <a:pt x="615" y="382"/>
                </a:lnTo>
                <a:lnTo>
                  <a:pt x="617" y="382"/>
                </a:lnTo>
                <a:lnTo>
                  <a:pt x="617" y="384"/>
                </a:lnTo>
                <a:lnTo>
                  <a:pt x="617" y="384"/>
                </a:lnTo>
                <a:lnTo>
                  <a:pt x="619" y="384"/>
                </a:lnTo>
                <a:lnTo>
                  <a:pt x="619" y="386"/>
                </a:lnTo>
                <a:lnTo>
                  <a:pt x="621" y="386"/>
                </a:lnTo>
                <a:lnTo>
                  <a:pt x="623" y="386"/>
                </a:lnTo>
                <a:lnTo>
                  <a:pt x="625" y="386"/>
                </a:lnTo>
                <a:lnTo>
                  <a:pt x="626" y="384"/>
                </a:lnTo>
                <a:lnTo>
                  <a:pt x="628" y="384"/>
                </a:lnTo>
                <a:lnTo>
                  <a:pt x="628" y="382"/>
                </a:lnTo>
                <a:lnTo>
                  <a:pt x="630" y="382"/>
                </a:lnTo>
                <a:lnTo>
                  <a:pt x="632" y="382"/>
                </a:lnTo>
                <a:lnTo>
                  <a:pt x="632" y="384"/>
                </a:lnTo>
                <a:lnTo>
                  <a:pt x="632" y="386"/>
                </a:lnTo>
                <a:lnTo>
                  <a:pt x="634" y="386"/>
                </a:lnTo>
                <a:lnTo>
                  <a:pt x="634" y="384"/>
                </a:lnTo>
                <a:lnTo>
                  <a:pt x="636" y="384"/>
                </a:lnTo>
                <a:lnTo>
                  <a:pt x="638" y="384"/>
                </a:lnTo>
                <a:lnTo>
                  <a:pt x="638" y="386"/>
                </a:lnTo>
                <a:lnTo>
                  <a:pt x="638" y="384"/>
                </a:lnTo>
                <a:lnTo>
                  <a:pt x="640" y="384"/>
                </a:lnTo>
                <a:lnTo>
                  <a:pt x="640" y="386"/>
                </a:lnTo>
                <a:lnTo>
                  <a:pt x="641" y="386"/>
                </a:lnTo>
                <a:lnTo>
                  <a:pt x="641" y="384"/>
                </a:lnTo>
                <a:lnTo>
                  <a:pt x="643" y="384"/>
                </a:lnTo>
                <a:lnTo>
                  <a:pt x="645" y="384"/>
                </a:lnTo>
                <a:lnTo>
                  <a:pt x="647" y="384"/>
                </a:lnTo>
                <a:lnTo>
                  <a:pt x="649" y="384"/>
                </a:lnTo>
                <a:lnTo>
                  <a:pt x="647" y="382"/>
                </a:lnTo>
                <a:lnTo>
                  <a:pt x="649" y="382"/>
                </a:lnTo>
                <a:lnTo>
                  <a:pt x="649" y="384"/>
                </a:lnTo>
                <a:lnTo>
                  <a:pt x="651" y="384"/>
                </a:lnTo>
                <a:lnTo>
                  <a:pt x="653" y="384"/>
                </a:lnTo>
                <a:lnTo>
                  <a:pt x="653" y="386"/>
                </a:lnTo>
                <a:lnTo>
                  <a:pt x="655" y="386"/>
                </a:lnTo>
                <a:lnTo>
                  <a:pt x="655" y="388"/>
                </a:lnTo>
                <a:lnTo>
                  <a:pt x="656" y="386"/>
                </a:lnTo>
                <a:lnTo>
                  <a:pt x="658" y="386"/>
                </a:lnTo>
                <a:lnTo>
                  <a:pt x="660" y="386"/>
                </a:lnTo>
                <a:lnTo>
                  <a:pt x="662" y="386"/>
                </a:lnTo>
                <a:lnTo>
                  <a:pt x="662" y="388"/>
                </a:lnTo>
                <a:lnTo>
                  <a:pt x="662" y="386"/>
                </a:lnTo>
                <a:lnTo>
                  <a:pt x="664" y="386"/>
                </a:lnTo>
                <a:lnTo>
                  <a:pt x="666" y="386"/>
                </a:lnTo>
                <a:lnTo>
                  <a:pt x="664" y="386"/>
                </a:lnTo>
                <a:lnTo>
                  <a:pt x="664" y="384"/>
                </a:lnTo>
                <a:lnTo>
                  <a:pt x="666" y="380"/>
                </a:lnTo>
                <a:lnTo>
                  <a:pt x="668" y="382"/>
                </a:lnTo>
                <a:lnTo>
                  <a:pt x="670" y="380"/>
                </a:lnTo>
                <a:lnTo>
                  <a:pt x="670" y="382"/>
                </a:lnTo>
                <a:lnTo>
                  <a:pt x="670" y="380"/>
                </a:lnTo>
                <a:lnTo>
                  <a:pt x="671" y="380"/>
                </a:lnTo>
                <a:lnTo>
                  <a:pt x="673" y="380"/>
                </a:lnTo>
                <a:lnTo>
                  <a:pt x="673" y="378"/>
                </a:lnTo>
                <a:lnTo>
                  <a:pt x="675" y="378"/>
                </a:lnTo>
                <a:lnTo>
                  <a:pt x="675" y="380"/>
                </a:lnTo>
                <a:lnTo>
                  <a:pt x="677" y="380"/>
                </a:lnTo>
                <a:lnTo>
                  <a:pt x="677" y="378"/>
                </a:lnTo>
                <a:lnTo>
                  <a:pt x="679" y="376"/>
                </a:lnTo>
                <a:lnTo>
                  <a:pt x="681" y="376"/>
                </a:lnTo>
                <a:lnTo>
                  <a:pt x="683" y="376"/>
                </a:lnTo>
                <a:lnTo>
                  <a:pt x="683" y="375"/>
                </a:lnTo>
                <a:lnTo>
                  <a:pt x="685" y="375"/>
                </a:lnTo>
                <a:lnTo>
                  <a:pt x="686" y="373"/>
                </a:lnTo>
                <a:lnTo>
                  <a:pt x="686" y="373"/>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126"/>
          <p:cNvSpPr>
            <a:spLocks/>
          </p:cNvSpPr>
          <p:nvPr/>
        </p:nvSpPr>
        <p:spPr bwMode="auto">
          <a:xfrm>
            <a:off x="3684991" y="466725"/>
            <a:ext cx="1503362" cy="860425"/>
          </a:xfrm>
          <a:custGeom>
            <a:avLst/>
            <a:gdLst>
              <a:gd name="T0" fmla="*/ 411 w 947"/>
              <a:gd name="T1" fmla="*/ 433 h 542"/>
              <a:gd name="T2" fmla="*/ 374 w 947"/>
              <a:gd name="T3" fmla="*/ 414 h 542"/>
              <a:gd name="T4" fmla="*/ 165 w 947"/>
              <a:gd name="T5" fmla="*/ 422 h 542"/>
              <a:gd name="T6" fmla="*/ 214 w 947"/>
              <a:gd name="T7" fmla="*/ 302 h 542"/>
              <a:gd name="T8" fmla="*/ 231 w 947"/>
              <a:gd name="T9" fmla="*/ 289 h 542"/>
              <a:gd name="T10" fmla="*/ 252 w 947"/>
              <a:gd name="T11" fmla="*/ 292 h 542"/>
              <a:gd name="T12" fmla="*/ 257 w 947"/>
              <a:gd name="T13" fmla="*/ 296 h 542"/>
              <a:gd name="T14" fmla="*/ 267 w 947"/>
              <a:gd name="T15" fmla="*/ 305 h 542"/>
              <a:gd name="T16" fmla="*/ 2 w 947"/>
              <a:gd name="T17" fmla="*/ 0 h 542"/>
              <a:gd name="T18" fmla="*/ 51 w 947"/>
              <a:gd name="T19" fmla="*/ 0 h 542"/>
              <a:gd name="T20" fmla="*/ 117 w 947"/>
              <a:gd name="T21" fmla="*/ 0 h 542"/>
              <a:gd name="T22" fmla="*/ 180 w 947"/>
              <a:gd name="T23" fmla="*/ 0 h 542"/>
              <a:gd name="T24" fmla="*/ 274 w 947"/>
              <a:gd name="T25" fmla="*/ 0 h 542"/>
              <a:gd name="T26" fmla="*/ 430 w 947"/>
              <a:gd name="T27" fmla="*/ 0 h 542"/>
              <a:gd name="T28" fmla="*/ 469 w 947"/>
              <a:gd name="T29" fmla="*/ 15 h 542"/>
              <a:gd name="T30" fmla="*/ 499 w 947"/>
              <a:gd name="T31" fmla="*/ 24 h 542"/>
              <a:gd name="T32" fmla="*/ 535 w 947"/>
              <a:gd name="T33" fmla="*/ 43 h 542"/>
              <a:gd name="T34" fmla="*/ 570 w 947"/>
              <a:gd name="T35" fmla="*/ 63 h 542"/>
              <a:gd name="T36" fmla="*/ 606 w 947"/>
              <a:gd name="T37" fmla="*/ 82 h 542"/>
              <a:gd name="T38" fmla="*/ 640 w 947"/>
              <a:gd name="T39" fmla="*/ 101 h 542"/>
              <a:gd name="T40" fmla="*/ 674 w 947"/>
              <a:gd name="T41" fmla="*/ 122 h 542"/>
              <a:gd name="T42" fmla="*/ 709 w 947"/>
              <a:gd name="T43" fmla="*/ 140 h 542"/>
              <a:gd name="T44" fmla="*/ 743 w 947"/>
              <a:gd name="T45" fmla="*/ 161 h 542"/>
              <a:gd name="T46" fmla="*/ 780 w 947"/>
              <a:gd name="T47" fmla="*/ 180 h 542"/>
              <a:gd name="T48" fmla="*/ 812 w 947"/>
              <a:gd name="T49" fmla="*/ 199 h 542"/>
              <a:gd name="T50" fmla="*/ 848 w 947"/>
              <a:gd name="T51" fmla="*/ 217 h 542"/>
              <a:gd name="T52" fmla="*/ 882 w 947"/>
              <a:gd name="T53" fmla="*/ 238 h 542"/>
              <a:gd name="T54" fmla="*/ 910 w 947"/>
              <a:gd name="T55" fmla="*/ 262 h 542"/>
              <a:gd name="T56" fmla="*/ 908 w 947"/>
              <a:gd name="T57" fmla="*/ 287 h 542"/>
              <a:gd name="T58" fmla="*/ 904 w 947"/>
              <a:gd name="T59" fmla="*/ 309 h 542"/>
              <a:gd name="T60" fmla="*/ 902 w 947"/>
              <a:gd name="T61" fmla="*/ 334 h 542"/>
              <a:gd name="T62" fmla="*/ 901 w 947"/>
              <a:gd name="T63" fmla="*/ 358 h 542"/>
              <a:gd name="T64" fmla="*/ 902 w 947"/>
              <a:gd name="T65" fmla="*/ 384 h 542"/>
              <a:gd name="T66" fmla="*/ 902 w 947"/>
              <a:gd name="T67" fmla="*/ 409 h 542"/>
              <a:gd name="T68" fmla="*/ 919 w 947"/>
              <a:gd name="T69" fmla="*/ 424 h 542"/>
              <a:gd name="T70" fmla="*/ 944 w 947"/>
              <a:gd name="T71" fmla="*/ 431 h 542"/>
              <a:gd name="T72" fmla="*/ 944 w 947"/>
              <a:gd name="T73" fmla="*/ 452 h 542"/>
              <a:gd name="T74" fmla="*/ 934 w 947"/>
              <a:gd name="T75" fmla="*/ 476 h 542"/>
              <a:gd name="T76" fmla="*/ 923 w 947"/>
              <a:gd name="T77" fmla="*/ 493 h 542"/>
              <a:gd name="T78" fmla="*/ 882 w 947"/>
              <a:gd name="T79" fmla="*/ 538 h 542"/>
              <a:gd name="T80" fmla="*/ 856 w 947"/>
              <a:gd name="T81" fmla="*/ 538 h 542"/>
              <a:gd name="T82" fmla="*/ 831 w 947"/>
              <a:gd name="T83" fmla="*/ 538 h 542"/>
              <a:gd name="T84" fmla="*/ 805 w 947"/>
              <a:gd name="T85" fmla="*/ 538 h 542"/>
              <a:gd name="T86" fmla="*/ 780 w 947"/>
              <a:gd name="T87" fmla="*/ 540 h 542"/>
              <a:gd name="T88" fmla="*/ 754 w 947"/>
              <a:gd name="T89" fmla="*/ 540 h 542"/>
              <a:gd name="T90" fmla="*/ 730 w 947"/>
              <a:gd name="T91" fmla="*/ 540 h 542"/>
              <a:gd name="T92" fmla="*/ 704 w 947"/>
              <a:gd name="T93" fmla="*/ 538 h 542"/>
              <a:gd name="T94" fmla="*/ 685 w 947"/>
              <a:gd name="T95" fmla="*/ 534 h 542"/>
              <a:gd name="T96" fmla="*/ 662 w 947"/>
              <a:gd name="T97" fmla="*/ 519 h 542"/>
              <a:gd name="T98" fmla="*/ 640 w 947"/>
              <a:gd name="T99" fmla="*/ 523 h 542"/>
              <a:gd name="T100" fmla="*/ 625 w 947"/>
              <a:gd name="T101" fmla="*/ 506 h 542"/>
              <a:gd name="T102" fmla="*/ 608 w 947"/>
              <a:gd name="T103" fmla="*/ 491 h 542"/>
              <a:gd name="T104" fmla="*/ 591 w 947"/>
              <a:gd name="T105" fmla="*/ 480 h 542"/>
              <a:gd name="T106" fmla="*/ 570 w 947"/>
              <a:gd name="T107" fmla="*/ 465 h 542"/>
              <a:gd name="T108" fmla="*/ 557 w 947"/>
              <a:gd name="T109" fmla="*/ 452 h 542"/>
              <a:gd name="T110" fmla="*/ 535 w 947"/>
              <a:gd name="T111" fmla="*/ 442 h 542"/>
              <a:gd name="T112" fmla="*/ 514 w 947"/>
              <a:gd name="T113" fmla="*/ 435 h 542"/>
              <a:gd name="T114" fmla="*/ 490 w 947"/>
              <a:gd name="T115" fmla="*/ 431 h 542"/>
              <a:gd name="T116" fmla="*/ 467 w 947"/>
              <a:gd name="T117" fmla="*/ 410 h 542"/>
              <a:gd name="T118" fmla="*/ 458 w 947"/>
              <a:gd name="T119" fmla="*/ 429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7" h="542">
                <a:moveTo>
                  <a:pt x="441" y="431"/>
                </a:moveTo>
                <a:lnTo>
                  <a:pt x="439" y="433"/>
                </a:lnTo>
                <a:lnTo>
                  <a:pt x="437" y="431"/>
                </a:lnTo>
                <a:lnTo>
                  <a:pt x="435" y="431"/>
                </a:lnTo>
                <a:lnTo>
                  <a:pt x="434" y="431"/>
                </a:lnTo>
                <a:lnTo>
                  <a:pt x="432" y="429"/>
                </a:lnTo>
                <a:lnTo>
                  <a:pt x="430" y="429"/>
                </a:lnTo>
                <a:lnTo>
                  <a:pt x="426" y="429"/>
                </a:lnTo>
                <a:lnTo>
                  <a:pt x="424" y="427"/>
                </a:lnTo>
                <a:lnTo>
                  <a:pt x="422" y="427"/>
                </a:lnTo>
                <a:lnTo>
                  <a:pt x="419" y="429"/>
                </a:lnTo>
                <a:lnTo>
                  <a:pt x="417" y="431"/>
                </a:lnTo>
                <a:lnTo>
                  <a:pt x="413" y="433"/>
                </a:lnTo>
                <a:lnTo>
                  <a:pt x="411" y="433"/>
                </a:lnTo>
                <a:lnTo>
                  <a:pt x="409" y="433"/>
                </a:lnTo>
                <a:lnTo>
                  <a:pt x="407" y="433"/>
                </a:lnTo>
                <a:lnTo>
                  <a:pt x="404" y="435"/>
                </a:lnTo>
                <a:lnTo>
                  <a:pt x="402" y="435"/>
                </a:lnTo>
                <a:lnTo>
                  <a:pt x="402" y="433"/>
                </a:lnTo>
                <a:lnTo>
                  <a:pt x="400" y="433"/>
                </a:lnTo>
                <a:lnTo>
                  <a:pt x="398" y="435"/>
                </a:lnTo>
                <a:lnTo>
                  <a:pt x="396" y="433"/>
                </a:lnTo>
                <a:lnTo>
                  <a:pt x="394" y="433"/>
                </a:lnTo>
                <a:lnTo>
                  <a:pt x="392" y="433"/>
                </a:lnTo>
                <a:lnTo>
                  <a:pt x="390" y="433"/>
                </a:lnTo>
                <a:lnTo>
                  <a:pt x="390" y="431"/>
                </a:lnTo>
                <a:lnTo>
                  <a:pt x="385" y="425"/>
                </a:lnTo>
                <a:lnTo>
                  <a:pt x="374" y="414"/>
                </a:lnTo>
                <a:lnTo>
                  <a:pt x="368" y="409"/>
                </a:lnTo>
                <a:lnTo>
                  <a:pt x="366" y="405"/>
                </a:lnTo>
                <a:lnTo>
                  <a:pt x="360" y="401"/>
                </a:lnTo>
                <a:lnTo>
                  <a:pt x="355" y="397"/>
                </a:lnTo>
                <a:lnTo>
                  <a:pt x="353" y="427"/>
                </a:lnTo>
                <a:lnTo>
                  <a:pt x="218" y="484"/>
                </a:lnTo>
                <a:lnTo>
                  <a:pt x="163" y="461"/>
                </a:lnTo>
                <a:lnTo>
                  <a:pt x="163" y="437"/>
                </a:lnTo>
                <a:lnTo>
                  <a:pt x="163" y="439"/>
                </a:lnTo>
                <a:lnTo>
                  <a:pt x="162" y="437"/>
                </a:lnTo>
                <a:lnTo>
                  <a:pt x="160" y="427"/>
                </a:lnTo>
                <a:lnTo>
                  <a:pt x="163" y="425"/>
                </a:lnTo>
                <a:lnTo>
                  <a:pt x="167" y="425"/>
                </a:lnTo>
                <a:lnTo>
                  <a:pt x="165" y="422"/>
                </a:lnTo>
                <a:lnTo>
                  <a:pt x="167" y="416"/>
                </a:lnTo>
                <a:lnTo>
                  <a:pt x="171" y="414"/>
                </a:lnTo>
                <a:lnTo>
                  <a:pt x="169" y="397"/>
                </a:lnTo>
                <a:lnTo>
                  <a:pt x="165" y="380"/>
                </a:lnTo>
                <a:lnTo>
                  <a:pt x="165" y="364"/>
                </a:lnTo>
                <a:lnTo>
                  <a:pt x="167" y="362"/>
                </a:lnTo>
                <a:lnTo>
                  <a:pt x="190" y="337"/>
                </a:lnTo>
                <a:lnTo>
                  <a:pt x="212" y="307"/>
                </a:lnTo>
                <a:lnTo>
                  <a:pt x="212" y="305"/>
                </a:lnTo>
                <a:lnTo>
                  <a:pt x="212" y="305"/>
                </a:lnTo>
                <a:lnTo>
                  <a:pt x="212" y="305"/>
                </a:lnTo>
                <a:lnTo>
                  <a:pt x="212" y="304"/>
                </a:lnTo>
                <a:lnTo>
                  <a:pt x="214" y="304"/>
                </a:lnTo>
                <a:lnTo>
                  <a:pt x="214" y="302"/>
                </a:lnTo>
                <a:lnTo>
                  <a:pt x="216" y="302"/>
                </a:lnTo>
                <a:lnTo>
                  <a:pt x="216" y="300"/>
                </a:lnTo>
                <a:lnTo>
                  <a:pt x="218" y="300"/>
                </a:lnTo>
                <a:lnTo>
                  <a:pt x="220" y="298"/>
                </a:lnTo>
                <a:lnTo>
                  <a:pt x="222" y="298"/>
                </a:lnTo>
                <a:lnTo>
                  <a:pt x="222" y="296"/>
                </a:lnTo>
                <a:lnTo>
                  <a:pt x="223" y="296"/>
                </a:lnTo>
                <a:lnTo>
                  <a:pt x="223" y="294"/>
                </a:lnTo>
                <a:lnTo>
                  <a:pt x="225" y="292"/>
                </a:lnTo>
                <a:lnTo>
                  <a:pt x="227" y="292"/>
                </a:lnTo>
                <a:lnTo>
                  <a:pt x="227" y="290"/>
                </a:lnTo>
                <a:lnTo>
                  <a:pt x="229" y="290"/>
                </a:lnTo>
                <a:lnTo>
                  <a:pt x="229" y="289"/>
                </a:lnTo>
                <a:lnTo>
                  <a:pt x="231" y="289"/>
                </a:lnTo>
                <a:lnTo>
                  <a:pt x="233" y="289"/>
                </a:lnTo>
                <a:lnTo>
                  <a:pt x="235" y="289"/>
                </a:lnTo>
                <a:lnTo>
                  <a:pt x="237" y="289"/>
                </a:lnTo>
                <a:lnTo>
                  <a:pt x="238" y="290"/>
                </a:lnTo>
                <a:lnTo>
                  <a:pt x="240" y="289"/>
                </a:lnTo>
                <a:lnTo>
                  <a:pt x="240" y="290"/>
                </a:lnTo>
                <a:lnTo>
                  <a:pt x="242" y="290"/>
                </a:lnTo>
                <a:lnTo>
                  <a:pt x="242" y="292"/>
                </a:lnTo>
                <a:lnTo>
                  <a:pt x="244" y="292"/>
                </a:lnTo>
                <a:lnTo>
                  <a:pt x="246" y="292"/>
                </a:lnTo>
                <a:lnTo>
                  <a:pt x="246" y="294"/>
                </a:lnTo>
                <a:lnTo>
                  <a:pt x="248" y="294"/>
                </a:lnTo>
                <a:lnTo>
                  <a:pt x="250" y="292"/>
                </a:lnTo>
                <a:lnTo>
                  <a:pt x="252" y="292"/>
                </a:lnTo>
                <a:lnTo>
                  <a:pt x="252" y="290"/>
                </a:lnTo>
                <a:lnTo>
                  <a:pt x="253" y="290"/>
                </a:lnTo>
                <a:lnTo>
                  <a:pt x="255" y="289"/>
                </a:lnTo>
                <a:lnTo>
                  <a:pt x="255" y="287"/>
                </a:lnTo>
                <a:lnTo>
                  <a:pt x="255" y="285"/>
                </a:lnTo>
                <a:lnTo>
                  <a:pt x="257" y="287"/>
                </a:lnTo>
                <a:lnTo>
                  <a:pt x="257" y="285"/>
                </a:lnTo>
                <a:lnTo>
                  <a:pt x="257" y="287"/>
                </a:lnTo>
                <a:lnTo>
                  <a:pt x="255" y="289"/>
                </a:lnTo>
                <a:lnTo>
                  <a:pt x="255" y="290"/>
                </a:lnTo>
                <a:lnTo>
                  <a:pt x="255" y="292"/>
                </a:lnTo>
                <a:lnTo>
                  <a:pt x="255" y="294"/>
                </a:lnTo>
                <a:lnTo>
                  <a:pt x="255" y="296"/>
                </a:lnTo>
                <a:lnTo>
                  <a:pt x="257" y="296"/>
                </a:lnTo>
                <a:lnTo>
                  <a:pt x="257" y="298"/>
                </a:lnTo>
                <a:lnTo>
                  <a:pt x="257" y="300"/>
                </a:lnTo>
                <a:lnTo>
                  <a:pt x="257" y="302"/>
                </a:lnTo>
                <a:lnTo>
                  <a:pt x="255" y="302"/>
                </a:lnTo>
                <a:lnTo>
                  <a:pt x="255" y="304"/>
                </a:lnTo>
                <a:lnTo>
                  <a:pt x="257" y="304"/>
                </a:lnTo>
                <a:lnTo>
                  <a:pt x="257" y="305"/>
                </a:lnTo>
                <a:lnTo>
                  <a:pt x="259" y="305"/>
                </a:lnTo>
                <a:lnTo>
                  <a:pt x="259" y="305"/>
                </a:lnTo>
                <a:lnTo>
                  <a:pt x="261" y="305"/>
                </a:lnTo>
                <a:lnTo>
                  <a:pt x="261" y="305"/>
                </a:lnTo>
                <a:lnTo>
                  <a:pt x="263" y="305"/>
                </a:lnTo>
                <a:lnTo>
                  <a:pt x="265" y="305"/>
                </a:lnTo>
                <a:lnTo>
                  <a:pt x="267" y="305"/>
                </a:lnTo>
                <a:lnTo>
                  <a:pt x="268" y="305"/>
                </a:lnTo>
                <a:lnTo>
                  <a:pt x="270" y="305"/>
                </a:lnTo>
                <a:lnTo>
                  <a:pt x="272" y="305"/>
                </a:lnTo>
                <a:lnTo>
                  <a:pt x="274" y="305"/>
                </a:lnTo>
                <a:lnTo>
                  <a:pt x="276" y="305"/>
                </a:lnTo>
                <a:lnTo>
                  <a:pt x="276" y="167"/>
                </a:lnTo>
                <a:lnTo>
                  <a:pt x="268" y="167"/>
                </a:lnTo>
                <a:lnTo>
                  <a:pt x="96" y="167"/>
                </a:lnTo>
                <a:lnTo>
                  <a:pt x="10" y="167"/>
                </a:lnTo>
                <a:lnTo>
                  <a:pt x="2" y="167"/>
                </a:lnTo>
                <a:lnTo>
                  <a:pt x="2" y="165"/>
                </a:lnTo>
                <a:lnTo>
                  <a:pt x="0" y="161"/>
                </a:lnTo>
                <a:lnTo>
                  <a:pt x="0" y="155"/>
                </a:lnTo>
                <a:lnTo>
                  <a:pt x="2" y="0"/>
                </a:lnTo>
                <a:lnTo>
                  <a:pt x="4" y="0"/>
                </a:lnTo>
                <a:lnTo>
                  <a:pt x="6" y="0"/>
                </a:lnTo>
                <a:lnTo>
                  <a:pt x="10" y="0"/>
                </a:lnTo>
                <a:lnTo>
                  <a:pt x="13" y="0"/>
                </a:lnTo>
                <a:lnTo>
                  <a:pt x="17" y="0"/>
                </a:lnTo>
                <a:lnTo>
                  <a:pt x="21" y="0"/>
                </a:lnTo>
                <a:lnTo>
                  <a:pt x="25" y="0"/>
                </a:lnTo>
                <a:lnTo>
                  <a:pt x="28" y="0"/>
                </a:lnTo>
                <a:lnTo>
                  <a:pt x="30" y="0"/>
                </a:lnTo>
                <a:lnTo>
                  <a:pt x="36" y="0"/>
                </a:lnTo>
                <a:lnTo>
                  <a:pt x="38" y="0"/>
                </a:lnTo>
                <a:lnTo>
                  <a:pt x="42" y="0"/>
                </a:lnTo>
                <a:lnTo>
                  <a:pt x="45" y="0"/>
                </a:lnTo>
                <a:lnTo>
                  <a:pt x="51" y="0"/>
                </a:lnTo>
                <a:lnTo>
                  <a:pt x="55" y="0"/>
                </a:lnTo>
                <a:lnTo>
                  <a:pt x="57" y="0"/>
                </a:lnTo>
                <a:lnTo>
                  <a:pt x="58" y="0"/>
                </a:lnTo>
                <a:lnTo>
                  <a:pt x="64" y="0"/>
                </a:lnTo>
                <a:lnTo>
                  <a:pt x="70" y="0"/>
                </a:lnTo>
                <a:lnTo>
                  <a:pt x="72" y="0"/>
                </a:lnTo>
                <a:lnTo>
                  <a:pt x="77" y="0"/>
                </a:lnTo>
                <a:lnTo>
                  <a:pt x="83" y="0"/>
                </a:lnTo>
                <a:lnTo>
                  <a:pt x="85" y="0"/>
                </a:lnTo>
                <a:lnTo>
                  <a:pt x="90" y="0"/>
                </a:lnTo>
                <a:lnTo>
                  <a:pt x="96" y="0"/>
                </a:lnTo>
                <a:lnTo>
                  <a:pt x="105" y="0"/>
                </a:lnTo>
                <a:lnTo>
                  <a:pt x="117" y="0"/>
                </a:lnTo>
                <a:lnTo>
                  <a:pt x="117" y="0"/>
                </a:lnTo>
                <a:lnTo>
                  <a:pt x="124" y="0"/>
                </a:lnTo>
                <a:lnTo>
                  <a:pt x="128" y="0"/>
                </a:lnTo>
                <a:lnTo>
                  <a:pt x="133" y="0"/>
                </a:lnTo>
                <a:lnTo>
                  <a:pt x="137" y="0"/>
                </a:lnTo>
                <a:lnTo>
                  <a:pt x="141" y="0"/>
                </a:lnTo>
                <a:lnTo>
                  <a:pt x="145" y="0"/>
                </a:lnTo>
                <a:lnTo>
                  <a:pt x="148" y="0"/>
                </a:lnTo>
                <a:lnTo>
                  <a:pt x="150" y="0"/>
                </a:lnTo>
                <a:lnTo>
                  <a:pt x="154" y="0"/>
                </a:lnTo>
                <a:lnTo>
                  <a:pt x="162" y="0"/>
                </a:lnTo>
                <a:lnTo>
                  <a:pt x="163" y="0"/>
                </a:lnTo>
                <a:lnTo>
                  <a:pt x="169" y="0"/>
                </a:lnTo>
                <a:lnTo>
                  <a:pt x="173" y="0"/>
                </a:lnTo>
                <a:lnTo>
                  <a:pt x="180" y="0"/>
                </a:lnTo>
                <a:lnTo>
                  <a:pt x="182" y="0"/>
                </a:lnTo>
                <a:lnTo>
                  <a:pt x="193" y="0"/>
                </a:lnTo>
                <a:lnTo>
                  <a:pt x="203" y="0"/>
                </a:lnTo>
                <a:lnTo>
                  <a:pt x="214" y="0"/>
                </a:lnTo>
                <a:lnTo>
                  <a:pt x="220" y="0"/>
                </a:lnTo>
                <a:lnTo>
                  <a:pt x="233" y="0"/>
                </a:lnTo>
                <a:lnTo>
                  <a:pt x="237" y="0"/>
                </a:lnTo>
                <a:lnTo>
                  <a:pt x="242" y="0"/>
                </a:lnTo>
                <a:lnTo>
                  <a:pt x="248" y="0"/>
                </a:lnTo>
                <a:lnTo>
                  <a:pt x="255" y="0"/>
                </a:lnTo>
                <a:lnTo>
                  <a:pt x="257" y="0"/>
                </a:lnTo>
                <a:lnTo>
                  <a:pt x="259" y="0"/>
                </a:lnTo>
                <a:lnTo>
                  <a:pt x="270" y="0"/>
                </a:lnTo>
                <a:lnTo>
                  <a:pt x="274" y="0"/>
                </a:lnTo>
                <a:lnTo>
                  <a:pt x="276" y="0"/>
                </a:lnTo>
                <a:lnTo>
                  <a:pt x="287" y="0"/>
                </a:lnTo>
                <a:lnTo>
                  <a:pt x="291" y="0"/>
                </a:lnTo>
                <a:lnTo>
                  <a:pt x="308" y="0"/>
                </a:lnTo>
                <a:lnTo>
                  <a:pt x="312" y="0"/>
                </a:lnTo>
                <a:lnTo>
                  <a:pt x="334" y="0"/>
                </a:lnTo>
                <a:lnTo>
                  <a:pt x="340" y="0"/>
                </a:lnTo>
                <a:lnTo>
                  <a:pt x="372" y="0"/>
                </a:lnTo>
                <a:lnTo>
                  <a:pt x="375" y="0"/>
                </a:lnTo>
                <a:lnTo>
                  <a:pt x="392" y="0"/>
                </a:lnTo>
                <a:lnTo>
                  <a:pt x="396" y="0"/>
                </a:lnTo>
                <a:lnTo>
                  <a:pt x="411" y="0"/>
                </a:lnTo>
                <a:lnTo>
                  <a:pt x="417" y="0"/>
                </a:lnTo>
                <a:lnTo>
                  <a:pt x="430" y="0"/>
                </a:lnTo>
                <a:lnTo>
                  <a:pt x="437" y="0"/>
                </a:lnTo>
                <a:lnTo>
                  <a:pt x="441" y="0"/>
                </a:lnTo>
                <a:lnTo>
                  <a:pt x="452" y="0"/>
                </a:lnTo>
                <a:lnTo>
                  <a:pt x="454" y="0"/>
                </a:lnTo>
                <a:lnTo>
                  <a:pt x="456" y="0"/>
                </a:lnTo>
                <a:lnTo>
                  <a:pt x="464" y="0"/>
                </a:lnTo>
                <a:lnTo>
                  <a:pt x="464" y="2"/>
                </a:lnTo>
                <a:lnTo>
                  <a:pt x="464" y="5"/>
                </a:lnTo>
                <a:lnTo>
                  <a:pt x="464" y="7"/>
                </a:lnTo>
                <a:lnTo>
                  <a:pt x="465" y="9"/>
                </a:lnTo>
                <a:lnTo>
                  <a:pt x="465" y="11"/>
                </a:lnTo>
                <a:lnTo>
                  <a:pt x="467" y="13"/>
                </a:lnTo>
                <a:lnTo>
                  <a:pt x="467" y="15"/>
                </a:lnTo>
                <a:lnTo>
                  <a:pt x="469" y="15"/>
                </a:lnTo>
                <a:lnTo>
                  <a:pt x="471" y="17"/>
                </a:lnTo>
                <a:lnTo>
                  <a:pt x="473" y="17"/>
                </a:lnTo>
                <a:lnTo>
                  <a:pt x="477" y="17"/>
                </a:lnTo>
                <a:lnTo>
                  <a:pt x="479" y="15"/>
                </a:lnTo>
                <a:lnTo>
                  <a:pt x="480" y="15"/>
                </a:lnTo>
                <a:lnTo>
                  <a:pt x="480" y="13"/>
                </a:lnTo>
                <a:lnTo>
                  <a:pt x="482" y="15"/>
                </a:lnTo>
                <a:lnTo>
                  <a:pt x="486" y="15"/>
                </a:lnTo>
                <a:lnTo>
                  <a:pt x="488" y="17"/>
                </a:lnTo>
                <a:lnTo>
                  <a:pt x="490" y="18"/>
                </a:lnTo>
                <a:lnTo>
                  <a:pt x="494" y="20"/>
                </a:lnTo>
                <a:lnTo>
                  <a:pt x="495" y="20"/>
                </a:lnTo>
                <a:lnTo>
                  <a:pt x="497" y="22"/>
                </a:lnTo>
                <a:lnTo>
                  <a:pt x="499" y="24"/>
                </a:lnTo>
                <a:lnTo>
                  <a:pt x="501" y="26"/>
                </a:lnTo>
                <a:lnTo>
                  <a:pt x="505" y="28"/>
                </a:lnTo>
                <a:lnTo>
                  <a:pt x="507" y="28"/>
                </a:lnTo>
                <a:lnTo>
                  <a:pt x="510" y="30"/>
                </a:lnTo>
                <a:lnTo>
                  <a:pt x="512" y="32"/>
                </a:lnTo>
                <a:lnTo>
                  <a:pt x="514" y="33"/>
                </a:lnTo>
                <a:lnTo>
                  <a:pt x="518" y="33"/>
                </a:lnTo>
                <a:lnTo>
                  <a:pt x="520" y="35"/>
                </a:lnTo>
                <a:lnTo>
                  <a:pt x="524" y="37"/>
                </a:lnTo>
                <a:lnTo>
                  <a:pt x="525" y="39"/>
                </a:lnTo>
                <a:lnTo>
                  <a:pt x="527" y="39"/>
                </a:lnTo>
                <a:lnTo>
                  <a:pt x="531" y="39"/>
                </a:lnTo>
                <a:lnTo>
                  <a:pt x="533" y="41"/>
                </a:lnTo>
                <a:lnTo>
                  <a:pt x="535" y="43"/>
                </a:lnTo>
                <a:lnTo>
                  <a:pt x="539" y="45"/>
                </a:lnTo>
                <a:lnTo>
                  <a:pt x="540" y="45"/>
                </a:lnTo>
                <a:lnTo>
                  <a:pt x="544" y="47"/>
                </a:lnTo>
                <a:lnTo>
                  <a:pt x="544" y="48"/>
                </a:lnTo>
                <a:lnTo>
                  <a:pt x="546" y="50"/>
                </a:lnTo>
                <a:lnTo>
                  <a:pt x="550" y="52"/>
                </a:lnTo>
                <a:lnTo>
                  <a:pt x="552" y="52"/>
                </a:lnTo>
                <a:lnTo>
                  <a:pt x="555" y="54"/>
                </a:lnTo>
                <a:lnTo>
                  <a:pt x="557" y="56"/>
                </a:lnTo>
                <a:lnTo>
                  <a:pt x="559" y="58"/>
                </a:lnTo>
                <a:lnTo>
                  <a:pt x="563" y="60"/>
                </a:lnTo>
                <a:lnTo>
                  <a:pt x="565" y="60"/>
                </a:lnTo>
                <a:lnTo>
                  <a:pt x="569" y="62"/>
                </a:lnTo>
                <a:lnTo>
                  <a:pt x="570" y="63"/>
                </a:lnTo>
                <a:lnTo>
                  <a:pt x="572" y="65"/>
                </a:lnTo>
                <a:lnTo>
                  <a:pt x="576" y="65"/>
                </a:lnTo>
                <a:lnTo>
                  <a:pt x="578" y="67"/>
                </a:lnTo>
                <a:lnTo>
                  <a:pt x="582" y="69"/>
                </a:lnTo>
                <a:lnTo>
                  <a:pt x="584" y="71"/>
                </a:lnTo>
                <a:lnTo>
                  <a:pt x="585" y="73"/>
                </a:lnTo>
                <a:lnTo>
                  <a:pt x="589" y="73"/>
                </a:lnTo>
                <a:lnTo>
                  <a:pt x="591" y="75"/>
                </a:lnTo>
                <a:lnTo>
                  <a:pt x="593" y="77"/>
                </a:lnTo>
                <a:lnTo>
                  <a:pt x="595" y="78"/>
                </a:lnTo>
                <a:lnTo>
                  <a:pt x="597" y="78"/>
                </a:lnTo>
                <a:lnTo>
                  <a:pt x="600" y="80"/>
                </a:lnTo>
                <a:lnTo>
                  <a:pt x="602" y="82"/>
                </a:lnTo>
                <a:lnTo>
                  <a:pt x="606" y="82"/>
                </a:lnTo>
                <a:lnTo>
                  <a:pt x="608" y="82"/>
                </a:lnTo>
                <a:lnTo>
                  <a:pt x="610" y="84"/>
                </a:lnTo>
                <a:lnTo>
                  <a:pt x="614" y="86"/>
                </a:lnTo>
                <a:lnTo>
                  <a:pt x="615" y="88"/>
                </a:lnTo>
                <a:lnTo>
                  <a:pt x="619" y="90"/>
                </a:lnTo>
                <a:lnTo>
                  <a:pt x="621" y="90"/>
                </a:lnTo>
                <a:lnTo>
                  <a:pt x="623" y="92"/>
                </a:lnTo>
                <a:lnTo>
                  <a:pt x="625" y="93"/>
                </a:lnTo>
                <a:lnTo>
                  <a:pt x="627" y="93"/>
                </a:lnTo>
                <a:lnTo>
                  <a:pt x="629" y="95"/>
                </a:lnTo>
                <a:lnTo>
                  <a:pt x="632" y="97"/>
                </a:lnTo>
                <a:lnTo>
                  <a:pt x="634" y="97"/>
                </a:lnTo>
                <a:lnTo>
                  <a:pt x="636" y="99"/>
                </a:lnTo>
                <a:lnTo>
                  <a:pt x="640" y="101"/>
                </a:lnTo>
                <a:lnTo>
                  <a:pt x="640" y="103"/>
                </a:lnTo>
                <a:lnTo>
                  <a:pt x="644" y="105"/>
                </a:lnTo>
                <a:lnTo>
                  <a:pt x="645" y="105"/>
                </a:lnTo>
                <a:lnTo>
                  <a:pt x="647" y="107"/>
                </a:lnTo>
                <a:lnTo>
                  <a:pt x="651" y="108"/>
                </a:lnTo>
                <a:lnTo>
                  <a:pt x="653" y="110"/>
                </a:lnTo>
                <a:lnTo>
                  <a:pt x="657" y="110"/>
                </a:lnTo>
                <a:lnTo>
                  <a:pt x="659" y="112"/>
                </a:lnTo>
                <a:lnTo>
                  <a:pt x="660" y="114"/>
                </a:lnTo>
                <a:lnTo>
                  <a:pt x="664" y="116"/>
                </a:lnTo>
                <a:lnTo>
                  <a:pt x="666" y="118"/>
                </a:lnTo>
                <a:lnTo>
                  <a:pt x="668" y="118"/>
                </a:lnTo>
                <a:lnTo>
                  <a:pt x="672" y="120"/>
                </a:lnTo>
                <a:lnTo>
                  <a:pt x="674" y="122"/>
                </a:lnTo>
                <a:lnTo>
                  <a:pt x="677" y="123"/>
                </a:lnTo>
                <a:lnTo>
                  <a:pt x="679" y="125"/>
                </a:lnTo>
                <a:lnTo>
                  <a:pt x="683" y="125"/>
                </a:lnTo>
                <a:lnTo>
                  <a:pt x="685" y="127"/>
                </a:lnTo>
                <a:lnTo>
                  <a:pt x="687" y="127"/>
                </a:lnTo>
                <a:lnTo>
                  <a:pt x="689" y="129"/>
                </a:lnTo>
                <a:lnTo>
                  <a:pt x="690" y="129"/>
                </a:lnTo>
                <a:lnTo>
                  <a:pt x="692" y="131"/>
                </a:lnTo>
                <a:lnTo>
                  <a:pt x="696" y="133"/>
                </a:lnTo>
                <a:lnTo>
                  <a:pt x="698" y="135"/>
                </a:lnTo>
                <a:lnTo>
                  <a:pt x="702" y="135"/>
                </a:lnTo>
                <a:lnTo>
                  <a:pt x="704" y="137"/>
                </a:lnTo>
                <a:lnTo>
                  <a:pt x="705" y="138"/>
                </a:lnTo>
                <a:lnTo>
                  <a:pt x="709" y="140"/>
                </a:lnTo>
                <a:lnTo>
                  <a:pt x="711" y="142"/>
                </a:lnTo>
                <a:lnTo>
                  <a:pt x="715" y="142"/>
                </a:lnTo>
                <a:lnTo>
                  <a:pt x="717" y="144"/>
                </a:lnTo>
                <a:lnTo>
                  <a:pt x="719" y="146"/>
                </a:lnTo>
                <a:lnTo>
                  <a:pt x="722" y="148"/>
                </a:lnTo>
                <a:lnTo>
                  <a:pt x="724" y="150"/>
                </a:lnTo>
                <a:lnTo>
                  <a:pt x="728" y="150"/>
                </a:lnTo>
                <a:lnTo>
                  <a:pt x="730" y="152"/>
                </a:lnTo>
                <a:lnTo>
                  <a:pt x="732" y="153"/>
                </a:lnTo>
                <a:lnTo>
                  <a:pt x="735" y="155"/>
                </a:lnTo>
                <a:lnTo>
                  <a:pt x="735" y="155"/>
                </a:lnTo>
                <a:lnTo>
                  <a:pt x="739" y="157"/>
                </a:lnTo>
                <a:lnTo>
                  <a:pt x="741" y="159"/>
                </a:lnTo>
                <a:lnTo>
                  <a:pt x="743" y="161"/>
                </a:lnTo>
                <a:lnTo>
                  <a:pt x="747" y="163"/>
                </a:lnTo>
                <a:lnTo>
                  <a:pt x="749" y="163"/>
                </a:lnTo>
                <a:lnTo>
                  <a:pt x="752" y="165"/>
                </a:lnTo>
                <a:lnTo>
                  <a:pt x="754" y="167"/>
                </a:lnTo>
                <a:lnTo>
                  <a:pt x="756" y="169"/>
                </a:lnTo>
                <a:lnTo>
                  <a:pt x="760" y="170"/>
                </a:lnTo>
                <a:lnTo>
                  <a:pt x="762" y="170"/>
                </a:lnTo>
                <a:lnTo>
                  <a:pt x="765" y="172"/>
                </a:lnTo>
                <a:lnTo>
                  <a:pt x="767" y="172"/>
                </a:lnTo>
                <a:lnTo>
                  <a:pt x="769" y="174"/>
                </a:lnTo>
                <a:lnTo>
                  <a:pt x="773" y="174"/>
                </a:lnTo>
                <a:lnTo>
                  <a:pt x="775" y="176"/>
                </a:lnTo>
                <a:lnTo>
                  <a:pt x="779" y="178"/>
                </a:lnTo>
                <a:lnTo>
                  <a:pt x="780" y="180"/>
                </a:lnTo>
                <a:lnTo>
                  <a:pt x="782" y="182"/>
                </a:lnTo>
                <a:lnTo>
                  <a:pt x="782" y="182"/>
                </a:lnTo>
                <a:lnTo>
                  <a:pt x="784" y="182"/>
                </a:lnTo>
                <a:lnTo>
                  <a:pt x="786" y="184"/>
                </a:lnTo>
                <a:lnTo>
                  <a:pt x="790" y="185"/>
                </a:lnTo>
                <a:lnTo>
                  <a:pt x="792" y="187"/>
                </a:lnTo>
                <a:lnTo>
                  <a:pt x="794" y="187"/>
                </a:lnTo>
                <a:lnTo>
                  <a:pt x="797" y="189"/>
                </a:lnTo>
                <a:lnTo>
                  <a:pt x="799" y="191"/>
                </a:lnTo>
                <a:lnTo>
                  <a:pt x="803" y="193"/>
                </a:lnTo>
                <a:lnTo>
                  <a:pt x="805" y="195"/>
                </a:lnTo>
                <a:lnTo>
                  <a:pt x="807" y="195"/>
                </a:lnTo>
                <a:lnTo>
                  <a:pt x="810" y="197"/>
                </a:lnTo>
                <a:lnTo>
                  <a:pt x="812" y="199"/>
                </a:lnTo>
                <a:lnTo>
                  <a:pt x="816" y="200"/>
                </a:lnTo>
                <a:lnTo>
                  <a:pt x="818" y="202"/>
                </a:lnTo>
                <a:lnTo>
                  <a:pt x="820" y="202"/>
                </a:lnTo>
                <a:lnTo>
                  <a:pt x="824" y="204"/>
                </a:lnTo>
                <a:lnTo>
                  <a:pt x="826" y="206"/>
                </a:lnTo>
                <a:lnTo>
                  <a:pt x="829" y="208"/>
                </a:lnTo>
                <a:lnTo>
                  <a:pt x="831" y="208"/>
                </a:lnTo>
                <a:lnTo>
                  <a:pt x="831" y="210"/>
                </a:lnTo>
                <a:lnTo>
                  <a:pt x="835" y="212"/>
                </a:lnTo>
                <a:lnTo>
                  <a:pt x="837" y="214"/>
                </a:lnTo>
                <a:lnTo>
                  <a:pt x="841" y="215"/>
                </a:lnTo>
                <a:lnTo>
                  <a:pt x="842" y="215"/>
                </a:lnTo>
                <a:lnTo>
                  <a:pt x="844" y="217"/>
                </a:lnTo>
                <a:lnTo>
                  <a:pt x="848" y="217"/>
                </a:lnTo>
                <a:lnTo>
                  <a:pt x="850" y="219"/>
                </a:lnTo>
                <a:lnTo>
                  <a:pt x="854" y="219"/>
                </a:lnTo>
                <a:lnTo>
                  <a:pt x="856" y="221"/>
                </a:lnTo>
                <a:lnTo>
                  <a:pt x="857" y="223"/>
                </a:lnTo>
                <a:lnTo>
                  <a:pt x="861" y="225"/>
                </a:lnTo>
                <a:lnTo>
                  <a:pt x="863" y="225"/>
                </a:lnTo>
                <a:lnTo>
                  <a:pt x="867" y="227"/>
                </a:lnTo>
                <a:lnTo>
                  <a:pt x="869" y="229"/>
                </a:lnTo>
                <a:lnTo>
                  <a:pt x="871" y="230"/>
                </a:lnTo>
                <a:lnTo>
                  <a:pt x="874" y="232"/>
                </a:lnTo>
                <a:lnTo>
                  <a:pt x="876" y="232"/>
                </a:lnTo>
                <a:lnTo>
                  <a:pt x="878" y="234"/>
                </a:lnTo>
                <a:lnTo>
                  <a:pt x="880" y="236"/>
                </a:lnTo>
                <a:lnTo>
                  <a:pt x="882" y="238"/>
                </a:lnTo>
                <a:lnTo>
                  <a:pt x="886" y="240"/>
                </a:lnTo>
                <a:lnTo>
                  <a:pt x="887" y="240"/>
                </a:lnTo>
                <a:lnTo>
                  <a:pt x="891" y="242"/>
                </a:lnTo>
                <a:lnTo>
                  <a:pt x="893" y="244"/>
                </a:lnTo>
                <a:lnTo>
                  <a:pt x="895" y="245"/>
                </a:lnTo>
                <a:lnTo>
                  <a:pt x="899" y="247"/>
                </a:lnTo>
                <a:lnTo>
                  <a:pt x="901" y="247"/>
                </a:lnTo>
                <a:lnTo>
                  <a:pt x="904" y="249"/>
                </a:lnTo>
                <a:lnTo>
                  <a:pt x="906" y="251"/>
                </a:lnTo>
                <a:lnTo>
                  <a:pt x="908" y="253"/>
                </a:lnTo>
                <a:lnTo>
                  <a:pt x="910" y="253"/>
                </a:lnTo>
                <a:lnTo>
                  <a:pt x="910" y="260"/>
                </a:lnTo>
                <a:lnTo>
                  <a:pt x="910" y="262"/>
                </a:lnTo>
                <a:lnTo>
                  <a:pt x="910" y="262"/>
                </a:lnTo>
                <a:lnTo>
                  <a:pt x="910" y="264"/>
                </a:lnTo>
                <a:lnTo>
                  <a:pt x="910" y="266"/>
                </a:lnTo>
                <a:lnTo>
                  <a:pt x="910" y="268"/>
                </a:lnTo>
                <a:lnTo>
                  <a:pt x="910" y="270"/>
                </a:lnTo>
                <a:lnTo>
                  <a:pt x="910" y="272"/>
                </a:lnTo>
                <a:lnTo>
                  <a:pt x="910" y="274"/>
                </a:lnTo>
                <a:lnTo>
                  <a:pt x="910" y="275"/>
                </a:lnTo>
                <a:lnTo>
                  <a:pt x="910" y="277"/>
                </a:lnTo>
                <a:lnTo>
                  <a:pt x="908" y="277"/>
                </a:lnTo>
                <a:lnTo>
                  <a:pt x="908" y="279"/>
                </a:lnTo>
                <a:lnTo>
                  <a:pt x="908" y="281"/>
                </a:lnTo>
                <a:lnTo>
                  <a:pt x="908" y="283"/>
                </a:lnTo>
                <a:lnTo>
                  <a:pt x="908" y="285"/>
                </a:lnTo>
                <a:lnTo>
                  <a:pt x="908" y="287"/>
                </a:lnTo>
                <a:lnTo>
                  <a:pt x="908" y="289"/>
                </a:lnTo>
                <a:lnTo>
                  <a:pt x="908" y="290"/>
                </a:lnTo>
                <a:lnTo>
                  <a:pt x="908" y="292"/>
                </a:lnTo>
                <a:lnTo>
                  <a:pt x="908" y="294"/>
                </a:lnTo>
                <a:lnTo>
                  <a:pt x="906" y="296"/>
                </a:lnTo>
                <a:lnTo>
                  <a:pt x="906" y="298"/>
                </a:lnTo>
                <a:lnTo>
                  <a:pt x="906" y="300"/>
                </a:lnTo>
                <a:lnTo>
                  <a:pt x="906" y="302"/>
                </a:lnTo>
                <a:lnTo>
                  <a:pt x="906" y="304"/>
                </a:lnTo>
                <a:lnTo>
                  <a:pt x="906" y="305"/>
                </a:lnTo>
                <a:lnTo>
                  <a:pt x="906" y="305"/>
                </a:lnTo>
                <a:lnTo>
                  <a:pt x="906" y="307"/>
                </a:lnTo>
                <a:lnTo>
                  <a:pt x="904" y="307"/>
                </a:lnTo>
                <a:lnTo>
                  <a:pt x="904" y="309"/>
                </a:lnTo>
                <a:lnTo>
                  <a:pt x="904" y="311"/>
                </a:lnTo>
                <a:lnTo>
                  <a:pt x="904" y="313"/>
                </a:lnTo>
                <a:lnTo>
                  <a:pt x="904" y="315"/>
                </a:lnTo>
                <a:lnTo>
                  <a:pt x="904" y="317"/>
                </a:lnTo>
                <a:lnTo>
                  <a:pt x="904" y="319"/>
                </a:lnTo>
                <a:lnTo>
                  <a:pt x="904" y="320"/>
                </a:lnTo>
                <a:lnTo>
                  <a:pt x="904" y="322"/>
                </a:lnTo>
                <a:lnTo>
                  <a:pt x="904" y="324"/>
                </a:lnTo>
                <a:lnTo>
                  <a:pt x="902" y="324"/>
                </a:lnTo>
                <a:lnTo>
                  <a:pt x="902" y="326"/>
                </a:lnTo>
                <a:lnTo>
                  <a:pt x="902" y="328"/>
                </a:lnTo>
                <a:lnTo>
                  <a:pt x="902" y="330"/>
                </a:lnTo>
                <a:lnTo>
                  <a:pt x="902" y="332"/>
                </a:lnTo>
                <a:lnTo>
                  <a:pt x="902" y="334"/>
                </a:lnTo>
                <a:lnTo>
                  <a:pt x="902" y="335"/>
                </a:lnTo>
                <a:lnTo>
                  <a:pt x="902" y="337"/>
                </a:lnTo>
                <a:lnTo>
                  <a:pt x="901" y="339"/>
                </a:lnTo>
                <a:lnTo>
                  <a:pt x="901" y="341"/>
                </a:lnTo>
                <a:lnTo>
                  <a:pt x="901" y="343"/>
                </a:lnTo>
                <a:lnTo>
                  <a:pt x="901" y="345"/>
                </a:lnTo>
                <a:lnTo>
                  <a:pt x="901" y="347"/>
                </a:lnTo>
                <a:lnTo>
                  <a:pt x="901" y="349"/>
                </a:lnTo>
                <a:lnTo>
                  <a:pt x="901" y="350"/>
                </a:lnTo>
                <a:lnTo>
                  <a:pt x="901" y="350"/>
                </a:lnTo>
                <a:lnTo>
                  <a:pt x="901" y="352"/>
                </a:lnTo>
                <a:lnTo>
                  <a:pt x="901" y="354"/>
                </a:lnTo>
                <a:lnTo>
                  <a:pt x="901" y="356"/>
                </a:lnTo>
                <a:lnTo>
                  <a:pt x="901" y="358"/>
                </a:lnTo>
                <a:lnTo>
                  <a:pt x="901" y="360"/>
                </a:lnTo>
                <a:lnTo>
                  <a:pt x="901" y="362"/>
                </a:lnTo>
                <a:lnTo>
                  <a:pt x="901" y="364"/>
                </a:lnTo>
                <a:lnTo>
                  <a:pt x="901" y="365"/>
                </a:lnTo>
                <a:lnTo>
                  <a:pt x="901" y="367"/>
                </a:lnTo>
                <a:lnTo>
                  <a:pt x="901" y="369"/>
                </a:lnTo>
                <a:lnTo>
                  <a:pt x="901" y="371"/>
                </a:lnTo>
                <a:lnTo>
                  <a:pt x="901" y="373"/>
                </a:lnTo>
                <a:lnTo>
                  <a:pt x="901" y="375"/>
                </a:lnTo>
                <a:lnTo>
                  <a:pt x="901" y="377"/>
                </a:lnTo>
                <a:lnTo>
                  <a:pt x="901" y="379"/>
                </a:lnTo>
                <a:lnTo>
                  <a:pt x="901" y="380"/>
                </a:lnTo>
                <a:lnTo>
                  <a:pt x="901" y="382"/>
                </a:lnTo>
                <a:lnTo>
                  <a:pt x="902" y="384"/>
                </a:lnTo>
                <a:lnTo>
                  <a:pt x="902" y="386"/>
                </a:lnTo>
                <a:lnTo>
                  <a:pt x="902" y="388"/>
                </a:lnTo>
                <a:lnTo>
                  <a:pt x="902" y="390"/>
                </a:lnTo>
                <a:lnTo>
                  <a:pt x="902" y="392"/>
                </a:lnTo>
                <a:lnTo>
                  <a:pt x="902" y="394"/>
                </a:lnTo>
                <a:lnTo>
                  <a:pt x="902" y="395"/>
                </a:lnTo>
                <a:lnTo>
                  <a:pt x="902" y="395"/>
                </a:lnTo>
                <a:lnTo>
                  <a:pt x="902" y="397"/>
                </a:lnTo>
                <a:lnTo>
                  <a:pt x="902" y="399"/>
                </a:lnTo>
                <a:lnTo>
                  <a:pt x="902" y="401"/>
                </a:lnTo>
                <a:lnTo>
                  <a:pt x="902" y="403"/>
                </a:lnTo>
                <a:lnTo>
                  <a:pt x="902" y="405"/>
                </a:lnTo>
                <a:lnTo>
                  <a:pt x="902" y="407"/>
                </a:lnTo>
                <a:lnTo>
                  <a:pt x="902" y="409"/>
                </a:lnTo>
                <a:lnTo>
                  <a:pt x="904" y="410"/>
                </a:lnTo>
                <a:lnTo>
                  <a:pt x="904" y="412"/>
                </a:lnTo>
                <a:lnTo>
                  <a:pt x="902" y="414"/>
                </a:lnTo>
                <a:lnTo>
                  <a:pt x="904" y="416"/>
                </a:lnTo>
                <a:lnTo>
                  <a:pt x="904" y="418"/>
                </a:lnTo>
                <a:lnTo>
                  <a:pt x="906" y="418"/>
                </a:lnTo>
                <a:lnTo>
                  <a:pt x="908" y="418"/>
                </a:lnTo>
                <a:lnTo>
                  <a:pt x="908" y="420"/>
                </a:lnTo>
                <a:lnTo>
                  <a:pt x="910" y="420"/>
                </a:lnTo>
                <a:lnTo>
                  <a:pt x="912" y="420"/>
                </a:lnTo>
                <a:lnTo>
                  <a:pt x="914" y="422"/>
                </a:lnTo>
                <a:lnTo>
                  <a:pt x="916" y="422"/>
                </a:lnTo>
                <a:lnTo>
                  <a:pt x="917" y="422"/>
                </a:lnTo>
                <a:lnTo>
                  <a:pt x="919" y="424"/>
                </a:lnTo>
                <a:lnTo>
                  <a:pt x="921" y="424"/>
                </a:lnTo>
                <a:lnTo>
                  <a:pt x="923" y="424"/>
                </a:lnTo>
                <a:lnTo>
                  <a:pt x="925" y="425"/>
                </a:lnTo>
                <a:lnTo>
                  <a:pt x="925" y="425"/>
                </a:lnTo>
                <a:lnTo>
                  <a:pt x="927" y="425"/>
                </a:lnTo>
                <a:lnTo>
                  <a:pt x="929" y="427"/>
                </a:lnTo>
                <a:lnTo>
                  <a:pt x="931" y="427"/>
                </a:lnTo>
                <a:lnTo>
                  <a:pt x="932" y="427"/>
                </a:lnTo>
                <a:lnTo>
                  <a:pt x="934" y="427"/>
                </a:lnTo>
                <a:lnTo>
                  <a:pt x="936" y="429"/>
                </a:lnTo>
                <a:lnTo>
                  <a:pt x="938" y="429"/>
                </a:lnTo>
                <a:lnTo>
                  <a:pt x="940" y="429"/>
                </a:lnTo>
                <a:lnTo>
                  <a:pt x="942" y="431"/>
                </a:lnTo>
                <a:lnTo>
                  <a:pt x="944" y="431"/>
                </a:lnTo>
                <a:lnTo>
                  <a:pt x="946" y="431"/>
                </a:lnTo>
                <a:lnTo>
                  <a:pt x="947" y="431"/>
                </a:lnTo>
                <a:lnTo>
                  <a:pt x="947" y="433"/>
                </a:lnTo>
                <a:lnTo>
                  <a:pt x="947" y="435"/>
                </a:lnTo>
                <a:lnTo>
                  <a:pt x="946" y="437"/>
                </a:lnTo>
                <a:lnTo>
                  <a:pt x="946" y="439"/>
                </a:lnTo>
                <a:lnTo>
                  <a:pt x="946" y="440"/>
                </a:lnTo>
                <a:lnTo>
                  <a:pt x="946" y="440"/>
                </a:lnTo>
                <a:lnTo>
                  <a:pt x="946" y="442"/>
                </a:lnTo>
                <a:lnTo>
                  <a:pt x="944" y="444"/>
                </a:lnTo>
                <a:lnTo>
                  <a:pt x="944" y="446"/>
                </a:lnTo>
                <a:lnTo>
                  <a:pt x="944" y="448"/>
                </a:lnTo>
                <a:lnTo>
                  <a:pt x="944" y="450"/>
                </a:lnTo>
                <a:lnTo>
                  <a:pt x="944" y="452"/>
                </a:lnTo>
                <a:lnTo>
                  <a:pt x="942" y="454"/>
                </a:lnTo>
                <a:lnTo>
                  <a:pt x="942" y="455"/>
                </a:lnTo>
                <a:lnTo>
                  <a:pt x="942" y="457"/>
                </a:lnTo>
                <a:lnTo>
                  <a:pt x="940" y="459"/>
                </a:lnTo>
                <a:lnTo>
                  <a:pt x="940" y="461"/>
                </a:lnTo>
                <a:lnTo>
                  <a:pt x="940" y="463"/>
                </a:lnTo>
                <a:lnTo>
                  <a:pt x="938" y="463"/>
                </a:lnTo>
                <a:lnTo>
                  <a:pt x="938" y="465"/>
                </a:lnTo>
                <a:lnTo>
                  <a:pt x="938" y="467"/>
                </a:lnTo>
                <a:lnTo>
                  <a:pt x="936" y="469"/>
                </a:lnTo>
                <a:lnTo>
                  <a:pt x="936" y="470"/>
                </a:lnTo>
                <a:lnTo>
                  <a:pt x="934" y="472"/>
                </a:lnTo>
                <a:lnTo>
                  <a:pt x="934" y="474"/>
                </a:lnTo>
                <a:lnTo>
                  <a:pt x="934" y="476"/>
                </a:lnTo>
                <a:lnTo>
                  <a:pt x="934" y="478"/>
                </a:lnTo>
                <a:lnTo>
                  <a:pt x="932" y="478"/>
                </a:lnTo>
                <a:lnTo>
                  <a:pt x="932" y="480"/>
                </a:lnTo>
                <a:lnTo>
                  <a:pt x="932" y="482"/>
                </a:lnTo>
                <a:lnTo>
                  <a:pt x="931" y="484"/>
                </a:lnTo>
                <a:lnTo>
                  <a:pt x="931" y="485"/>
                </a:lnTo>
                <a:lnTo>
                  <a:pt x="929" y="485"/>
                </a:lnTo>
                <a:lnTo>
                  <a:pt x="929" y="487"/>
                </a:lnTo>
                <a:lnTo>
                  <a:pt x="929" y="489"/>
                </a:lnTo>
                <a:lnTo>
                  <a:pt x="927" y="491"/>
                </a:lnTo>
                <a:lnTo>
                  <a:pt x="925" y="491"/>
                </a:lnTo>
                <a:lnTo>
                  <a:pt x="925" y="491"/>
                </a:lnTo>
                <a:lnTo>
                  <a:pt x="923" y="491"/>
                </a:lnTo>
                <a:lnTo>
                  <a:pt x="923" y="493"/>
                </a:lnTo>
                <a:lnTo>
                  <a:pt x="921" y="493"/>
                </a:lnTo>
                <a:lnTo>
                  <a:pt x="919" y="493"/>
                </a:lnTo>
                <a:lnTo>
                  <a:pt x="917" y="493"/>
                </a:lnTo>
                <a:lnTo>
                  <a:pt x="916" y="493"/>
                </a:lnTo>
                <a:lnTo>
                  <a:pt x="914" y="493"/>
                </a:lnTo>
                <a:lnTo>
                  <a:pt x="912" y="493"/>
                </a:lnTo>
                <a:lnTo>
                  <a:pt x="895" y="538"/>
                </a:lnTo>
                <a:lnTo>
                  <a:pt x="893" y="538"/>
                </a:lnTo>
                <a:lnTo>
                  <a:pt x="891" y="538"/>
                </a:lnTo>
                <a:lnTo>
                  <a:pt x="889" y="538"/>
                </a:lnTo>
                <a:lnTo>
                  <a:pt x="887" y="538"/>
                </a:lnTo>
                <a:lnTo>
                  <a:pt x="886" y="538"/>
                </a:lnTo>
                <a:lnTo>
                  <a:pt x="884" y="538"/>
                </a:lnTo>
                <a:lnTo>
                  <a:pt x="882" y="538"/>
                </a:lnTo>
                <a:lnTo>
                  <a:pt x="880" y="538"/>
                </a:lnTo>
                <a:lnTo>
                  <a:pt x="878" y="538"/>
                </a:lnTo>
                <a:lnTo>
                  <a:pt x="878" y="538"/>
                </a:lnTo>
                <a:lnTo>
                  <a:pt x="874" y="538"/>
                </a:lnTo>
                <a:lnTo>
                  <a:pt x="872" y="538"/>
                </a:lnTo>
                <a:lnTo>
                  <a:pt x="871" y="538"/>
                </a:lnTo>
                <a:lnTo>
                  <a:pt x="869" y="538"/>
                </a:lnTo>
                <a:lnTo>
                  <a:pt x="867" y="538"/>
                </a:lnTo>
                <a:lnTo>
                  <a:pt x="865" y="538"/>
                </a:lnTo>
                <a:lnTo>
                  <a:pt x="863" y="538"/>
                </a:lnTo>
                <a:lnTo>
                  <a:pt x="861" y="538"/>
                </a:lnTo>
                <a:lnTo>
                  <a:pt x="859" y="538"/>
                </a:lnTo>
                <a:lnTo>
                  <a:pt x="857" y="538"/>
                </a:lnTo>
                <a:lnTo>
                  <a:pt x="856" y="538"/>
                </a:lnTo>
                <a:lnTo>
                  <a:pt x="854" y="538"/>
                </a:lnTo>
                <a:lnTo>
                  <a:pt x="852" y="538"/>
                </a:lnTo>
                <a:lnTo>
                  <a:pt x="850" y="538"/>
                </a:lnTo>
                <a:lnTo>
                  <a:pt x="848" y="538"/>
                </a:lnTo>
                <a:lnTo>
                  <a:pt x="846" y="538"/>
                </a:lnTo>
                <a:lnTo>
                  <a:pt x="844" y="538"/>
                </a:lnTo>
                <a:lnTo>
                  <a:pt x="842" y="538"/>
                </a:lnTo>
                <a:lnTo>
                  <a:pt x="841" y="538"/>
                </a:lnTo>
                <a:lnTo>
                  <a:pt x="839" y="538"/>
                </a:lnTo>
                <a:lnTo>
                  <a:pt x="837" y="538"/>
                </a:lnTo>
                <a:lnTo>
                  <a:pt x="835" y="538"/>
                </a:lnTo>
                <a:lnTo>
                  <a:pt x="833" y="538"/>
                </a:lnTo>
                <a:lnTo>
                  <a:pt x="831" y="538"/>
                </a:lnTo>
                <a:lnTo>
                  <a:pt x="831" y="538"/>
                </a:lnTo>
                <a:lnTo>
                  <a:pt x="829" y="538"/>
                </a:lnTo>
                <a:lnTo>
                  <a:pt x="827" y="538"/>
                </a:lnTo>
                <a:lnTo>
                  <a:pt x="826" y="538"/>
                </a:lnTo>
                <a:lnTo>
                  <a:pt x="824" y="538"/>
                </a:lnTo>
                <a:lnTo>
                  <a:pt x="822" y="538"/>
                </a:lnTo>
                <a:lnTo>
                  <a:pt x="820" y="538"/>
                </a:lnTo>
                <a:lnTo>
                  <a:pt x="818" y="538"/>
                </a:lnTo>
                <a:lnTo>
                  <a:pt x="816" y="538"/>
                </a:lnTo>
                <a:lnTo>
                  <a:pt x="814" y="538"/>
                </a:lnTo>
                <a:lnTo>
                  <a:pt x="812" y="538"/>
                </a:lnTo>
                <a:lnTo>
                  <a:pt x="810" y="538"/>
                </a:lnTo>
                <a:lnTo>
                  <a:pt x="809" y="538"/>
                </a:lnTo>
                <a:lnTo>
                  <a:pt x="807" y="538"/>
                </a:lnTo>
                <a:lnTo>
                  <a:pt x="805" y="538"/>
                </a:lnTo>
                <a:lnTo>
                  <a:pt x="803" y="538"/>
                </a:lnTo>
                <a:lnTo>
                  <a:pt x="801" y="538"/>
                </a:lnTo>
                <a:lnTo>
                  <a:pt x="799" y="538"/>
                </a:lnTo>
                <a:lnTo>
                  <a:pt x="797" y="538"/>
                </a:lnTo>
                <a:lnTo>
                  <a:pt x="795" y="538"/>
                </a:lnTo>
                <a:lnTo>
                  <a:pt x="794" y="538"/>
                </a:lnTo>
                <a:lnTo>
                  <a:pt x="792" y="540"/>
                </a:lnTo>
                <a:lnTo>
                  <a:pt x="790" y="540"/>
                </a:lnTo>
                <a:lnTo>
                  <a:pt x="788" y="540"/>
                </a:lnTo>
                <a:lnTo>
                  <a:pt x="786" y="540"/>
                </a:lnTo>
                <a:lnTo>
                  <a:pt x="784" y="540"/>
                </a:lnTo>
                <a:lnTo>
                  <a:pt x="782" y="540"/>
                </a:lnTo>
                <a:lnTo>
                  <a:pt x="782" y="540"/>
                </a:lnTo>
                <a:lnTo>
                  <a:pt x="780" y="540"/>
                </a:lnTo>
                <a:lnTo>
                  <a:pt x="779" y="540"/>
                </a:lnTo>
                <a:lnTo>
                  <a:pt x="777" y="540"/>
                </a:lnTo>
                <a:lnTo>
                  <a:pt x="775" y="540"/>
                </a:lnTo>
                <a:lnTo>
                  <a:pt x="773" y="540"/>
                </a:lnTo>
                <a:lnTo>
                  <a:pt x="771" y="540"/>
                </a:lnTo>
                <a:lnTo>
                  <a:pt x="769" y="540"/>
                </a:lnTo>
                <a:lnTo>
                  <a:pt x="767" y="540"/>
                </a:lnTo>
                <a:lnTo>
                  <a:pt x="765" y="540"/>
                </a:lnTo>
                <a:lnTo>
                  <a:pt x="764" y="540"/>
                </a:lnTo>
                <a:lnTo>
                  <a:pt x="762" y="540"/>
                </a:lnTo>
                <a:lnTo>
                  <a:pt x="760" y="540"/>
                </a:lnTo>
                <a:lnTo>
                  <a:pt x="758" y="540"/>
                </a:lnTo>
                <a:lnTo>
                  <a:pt x="756" y="540"/>
                </a:lnTo>
                <a:lnTo>
                  <a:pt x="754" y="540"/>
                </a:lnTo>
                <a:lnTo>
                  <a:pt x="752" y="540"/>
                </a:lnTo>
                <a:lnTo>
                  <a:pt x="750" y="540"/>
                </a:lnTo>
                <a:lnTo>
                  <a:pt x="749" y="540"/>
                </a:lnTo>
                <a:lnTo>
                  <a:pt x="747" y="540"/>
                </a:lnTo>
                <a:lnTo>
                  <a:pt x="745" y="540"/>
                </a:lnTo>
                <a:lnTo>
                  <a:pt x="743" y="540"/>
                </a:lnTo>
                <a:lnTo>
                  <a:pt x="741" y="540"/>
                </a:lnTo>
                <a:lnTo>
                  <a:pt x="739" y="540"/>
                </a:lnTo>
                <a:lnTo>
                  <a:pt x="737" y="540"/>
                </a:lnTo>
                <a:lnTo>
                  <a:pt x="735" y="540"/>
                </a:lnTo>
                <a:lnTo>
                  <a:pt x="735" y="540"/>
                </a:lnTo>
                <a:lnTo>
                  <a:pt x="734" y="540"/>
                </a:lnTo>
                <a:lnTo>
                  <a:pt x="732" y="540"/>
                </a:lnTo>
                <a:lnTo>
                  <a:pt x="730" y="540"/>
                </a:lnTo>
                <a:lnTo>
                  <a:pt x="728" y="540"/>
                </a:lnTo>
                <a:lnTo>
                  <a:pt x="726" y="540"/>
                </a:lnTo>
                <a:lnTo>
                  <a:pt x="724" y="540"/>
                </a:lnTo>
                <a:lnTo>
                  <a:pt x="722" y="540"/>
                </a:lnTo>
                <a:lnTo>
                  <a:pt x="720" y="540"/>
                </a:lnTo>
                <a:lnTo>
                  <a:pt x="719" y="540"/>
                </a:lnTo>
                <a:lnTo>
                  <a:pt x="717" y="540"/>
                </a:lnTo>
                <a:lnTo>
                  <a:pt x="715" y="540"/>
                </a:lnTo>
                <a:lnTo>
                  <a:pt x="713" y="540"/>
                </a:lnTo>
                <a:lnTo>
                  <a:pt x="711" y="540"/>
                </a:lnTo>
                <a:lnTo>
                  <a:pt x="709" y="540"/>
                </a:lnTo>
                <a:lnTo>
                  <a:pt x="707" y="540"/>
                </a:lnTo>
                <a:lnTo>
                  <a:pt x="705" y="538"/>
                </a:lnTo>
                <a:lnTo>
                  <a:pt x="704" y="538"/>
                </a:lnTo>
                <a:lnTo>
                  <a:pt x="704" y="540"/>
                </a:lnTo>
                <a:lnTo>
                  <a:pt x="702" y="540"/>
                </a:lnTo>
                <a:lnTo>
                  <a:pt x="700" y="540"/>
                </a:lnTo>
                <a:lnTo>
                  <a:pt x="700" y="542"/>
                </a:lnTo>
                <a:lnTo>
                  <a:pt x="698" y="542"/>
                </a:lnTo>
                <a:lnTo>
                  <a:pt x="696" y="542"/>
                </a:lnTo>
                <a:lnTo>
                  <a:pt x="694" y="542"/>
                </a:lnTo>
                <a:lnTo>
                  <a:pt x="692" y="540"/>
                </a:lnTo>
                <a:lnTo>
                  <a:pt x="690" y="538"/>
                </a:lnTo>
                <a:lnTo>
                  <a:pt x="689" y="536"/>
                </a:lnTo>
                <a:lnTo>
                  <a:pt x="687" y="534"/>
                </a:lnTo>
                <a:lnTo>
                  <a:pt x="687" y="534"/>
                </a:lnTo>
                <a:lnTo>
                  <a:pt x="687" y="536"/>
                </a:lnTo>
                <a:lnTo>
                  <a:pt x="685" y="534"/>
                </a:lnTo>
                <a:lnTo>
                  <a:pt x="683" y="532"/>
                </a:lnTo>
                <a:lnTo>
                  <a:pt x="681" y="532"/>
                </a:lnTo>
                <a:lnTo>
                  <a:pt x="681" y="530"/>
                </a:lnTo>
                <a:lnTo>
                  <a:pt x="679" y="530"/>
                </a:lnTo>
                <a:lnTo>
                  <a:pt x="677" y="530"/>
                </a:lnTo>
                <a:lnTo>
                  <a:pt x="675" y="530"/>
                </a:lnTo>
                <a:lnTo>
                  <a:pt x="674" y="529"/>
                </a:lnTo>
                <a:lnTo>
                  <a:pt x="672" y="529"/>
                </a:lnTo>
                <a:lnTo>
                  <a:pt x="670" y="527"/>
                </a:lnTo>
                <a:lnTo>
                  <a:pt x="668" y="525"/>
                </a:lnTo>
                <a:lnTo>
                  <a:pt x="666" y="523"/>
                </a:lnTo>
                <a:lnTo>
                  <a:pt x="664" y="523"/>
                </a:lnTo>
                <a:lnTo>
                  <a:pt x="664" y="521"/>
                </a:lnTo>
                <a:lnTo>
                  <a:pt x="662" y="519"/>
                </a:lnTo>
                <a:lnTo>
                  <a:pt x="660" y="517"/>
                </a:lnTo>
                <a:lnTo>
                  <a:pt x="659" y="517"/>
                </a:lnTo>
                <a:lnTo>
                  <a:pt x="657" y="517"/>
                </a:lnTo>
                <a:lnTo>
                  <a:pt x="657" y="519"/>
                </a:lnTo>
                <a:lnTo>
                  <a:pt x="655" y="519"/>
                </a:lnTo>
                <a:lnTo>
                  <a:pt x="655" y="521"/>
                </a:lnTo>
                <a:lnTo>
                  <a:pt x="653" y="521"/>
                </a:lnTo>
                <a:lnTo>
                  <a:pt x="651" y="521"/>
                </a:lnTo>
                <a:lnTo>
                  <a:pt x="649" y="521"/>
                </a:lnTo>
                <a:lnTo>
                  <a:pt x="647" y="521"/>
                </a:lnTo>
                <a:lnTo>
                  <a:pt x="645" y="521"/>
                </a:lnTo>
                <a:lnTo>
                  <a:pt x="644" y="521"/>
                </a:lnTo>
                <a:lnTo>
                  <a:pt x="642" y="521"/>
                </a:lnTo>
                <a:lnTo>
                  <a:pt x="640" y="523"/>
                </a:lnTo>
                <a:lnTo>
                  <a:pt x="640" y="523"/>
                </a:lnTo>
                <a:lnTo>
                  <a:pt x="638" y="521"/>
                </a:lnTo>
                <a:lnTo>
                  <a:pt x="636" y="521"/>
                </a:lnTo>
                <a:lnTo>
                  <a:pt x="634" y="521"/>
                </a:lnTo>
                <a:lnTo>
                  <a:pt x="634" y="519"/>
                </a:lnTo>
                <a:lnTo>
                  <a:pt x="632" y="517"/>
                </a:lnTo>
                <a:lnTo>
                  <a:pt x="630" y="515"/>
                </a:lnTo>
                <a:lnTo>
                  <a:pt x="630" y="514"/>
                </a:lnTo>
                <a:lnTo>
                  <a:pt x="629" y="514"/>
                </a:lnTo>
                <a:lnTo>
                  <a:pt x="629" y="512"/>
                </a:lnTo>
                <a:lnTo>
                  <a:pt x="627" y="512"/>
                </a:lnTo>
                <a:lnTo>
                  <a:pt x="627" y="510"/>
                </a:lnTo>
                <a:lnTo>
                  <a:pt x="625" y="508"/>
                </a:lnTo>
                <a:lnTo>
                  <a:pt x="625" y="506"/>
                </a:lnTo>
                <a:lnTo>
                  <a:pt x="623" y="506"/>
                </a:lnTo>
                <a:lnTo>
                  <a:pt x="623" y="504"/>
                </a:lnTo>
                <a:lnTo>
                  <a:pt x="623" y="502"/>
                </a:lnTo>
                <a:lnTo>
                  <a:pt x="623" y="500"/>
                </a:lnTo>
                <a:lnTo>
                  <a:pt x="623" y="499"/>
                </a:lnTo>
                <a:lnTo>
                  <a:pt x="621" y="499"/>
                </a:lnTo>
                <a:lnTo>
                  <a:pt x="621" y="497"/>
                </a:lnTo>
                <a:lnTo>
                  <a:pt x="619" y="497"/>
                </a:lnTo>
                <a:lnTo>
                  <a:pt x="617" y="497"/>
                </a:lnTo>
                <a:lnTo>
                  <a:pt x="615" y="497"/>
                </a:lnTo>
                <a:lnTo>
                  <a:pt x="614" y="495"/>
                </a:lnTo>
                <a:lnTo>
                  <a:pt x="612" y="493"/>
                </a:lnTo>
                <a:lnTo>
                  <a:pt x="610" y="491"/>
                </a:lnTo>
                <a:lnTo>
                  <a:pt x="608" y="491"/>
                </a:lnTo>
                <a:lnTo>
                  <a:pt x="608" y="489"/>
                </a:lnTo>
                <a:lnTo>
                  <a:pt x="606" y="489"/>
                </a:lnTo>
                <a:lnTo>
                  <a:pt x="606" y="487"/>
                </a:lnTo>
                <a:lnTo>
                  <a:pt x="604" y="487"/>
                </a:lnTo>
                <a:lnTo>
                  <a:pt x="604" y="485"/>
                </a:lnTo>
                <a:lnTo>
                  <a:pt x="602" y="485"/>
                </a:lnTo>
                <a:lnTo>
                  <a:pt x="602" y="485"/>
                </a:lnTo>
                <a:lnTo>
                  <a:pt x="600" y="485"/>
                </a:lnTo>
                <a:lnTo>
                  <a:pt x="599" y="484"/>
                </a:lnTo>
                <a:lnTo>
                  <a:pt x="597" y="484"/>
                </a:lnTo>
                <a:lnTo>
                  <a:pt x="595" y="482"/>
                </a:lnTo>
                <a:lnTo>
                  <a:pt x="593" y="482"/>
                </a:lnTo>
                <a:lnTo>
                  <a:pt x="593" y="482"/>
                </a:lnTo>
                <a:lnTo>
                  <a:pt x="591" y="480"/>
                </a:lnTo>
                <a:lnTo>
                  <a:pt x="589" y="480"/>
                </a:lnTo>
                <a:lnTo>
                  <a:pt x="587" y="478"/>
                </a:lnTo>
                <a:lnTo>
                  <a:pt x="585" y="478"/>
                </a:lnTo>
                <a:lnTo>
                  <a:pt x="584" y="476"/>
                </a:lnTo>
                <a:lnTo>
                  <a:pt x="582" y="476"/>
                </a:lnTo>
                <a:lnTo>
                  <a:pt x="582" y="474"/>
                </a:lnTo>
                <a:lnTo>
                  <a:pt x="580" y="474"/>
                </a:lnTo>
                <a:lnTo>
                  <a:pt x="578" y="472"/>
                </a:lnTo>
                <a:lnTo>
                  <a:pt x="576" y="470"/>
                </a:lnTo>
                <a:lnTo>
                  <a:pt x="574" y="470"/>
                </a:lnTo>
                <a:lnTo>
                  <a:pt x="574" y="469"/>
                </a:lnTo>
                <a:lnTo>
                  <a:pt x="572" y="469"/>
                </a:lnTo>
                <a:lnTo>
                  <a:pt x="572" y="467"/>
                </a:lnTo>
                <a:lnTo>
                  <a:pt x="570" y="465"/>
                </a:lnTo>
                <a:lnTo>
                  <a:pt x="570" y="463"/>
                </a:lnTo>
                <a:lnTo>
                  <a:pt x="569" y="463"/>
                </a:lnTo>
                <a:lnTo>
                  <a:pt x="569" y="461"/>
                </a:lnTo>
                <a:lnTo>
                  <a:pt x="567" y="461"/>
                </a:lnTo>
                <a:lnTo>
                  <a:pt x="567" y="459"/>
                </a:lnTo>
                <a:lnTo>
                  <a:pt x="567" y="457"/>
                </a:lnTo>
                <a:lnTo>
                  <a:pt x="567" y="455"/>
                </a:lnTo>
                <a:lnTo>
                  <a:pt x="567" y="454"/>
                </a:lnTo>
                <a:lnTo>
                  <a:pt x="565" y="454"/>
                </a:lnTo>
                <a:lnTo>
                  <a:pt x="565" y="452"/>
                </a:lnTo>
                <a:lnTo>
                  <a:pt x="563" y="452"/>
                </a:lnTo>
                <a:lnTo>
                  <a:pt x="561" y="452"/>
                </a:lnTo>
                <a:lnTo>
                  <a:pt x="559" y="452"/>
                </a:lnTo>
                <a:lnTo>
                  <a:pt x="557" y="452"/>
                </a:lnTo>
                <a:lnTo>
                  <a:pt x="555" y="450"/>
                </a:lnTo>
                <a:lnTo>
                  <a:pt x="554" y="450"/>
                </a:lnTo>
                <a:lnTo>
                  <a:pt x="552" y="450"/>
                </a:lnTo>
                <a:lnTo>
                  <a:pt x="550" y="450"/>
                </a:lnTo>
                <a:lnTo>
                  <a:pt x="548" y="450"/>
                </a:lnTo>
                <a:lnTo>
                  <a:pt x="546" y="450"/>
                </a:lnTo>
                <a:lnTo>
                  <a:pt x="544" y="448"/>
                </a:lnTo>
                <a:lnTo>
                  <a:pt x="544" y="448"/>
                </a:lnTo>
                <a:lnTo>
                  <a:pt x="542" y="446"/>
                </a:lnTo>
                <a:lnTo>
                  <a:pt x="540" y="446"/>
                </a:lnTo>
                <a:lnTo>
                  <a:pt x="539" y="444"/>
                </a:lnTo>
                <a:lnTo>
                  <a:pt x="537" y="444"/>
                </a:lnTo>
                <a:lnTo>
                  <a:pt x="537" y="442"/>
                </a:lnTo>
                <a:lnTo>
                  <a:pt x="535" y="442"/>
                </a:lnTo>
                <a:lnTo>
                  <a:pt x="533" y="442"/>
                </a:lnTo>
                <a:lnTo>
                  <a:pt x="533" y="440"/>
                </a:lnTo>
                <a:lnTo>
                  <a:pt x="531" y="440"/>
                </a:lnTo>
                <a:lnTo>
                  <a:pt x="529" y="440"/>
                </a:lnTo>
                <a:lnTo>
                  <a:pt x="527" y="440"/>
                </a:lnTo>
                <a:lnTo>
                  <a:pt x="525" y="439"/>
                </a:lnTo>
                <a:lnTo>
                  <a:pt x="524" y="439"/>
                </a:lnTo>
                <a:lnTo>
                  <a:pt x="524" y="437"/>
                </a:lnTo>
                <a:lnTo>
                  <a:pt x="522" y="437"/>
                </a:lnTo>
                <a:lnTo>
                  <a:pt x="522" y="435"/>
                </a:lnTo>
                <a:lnTo>
                  <a:pt x="520" y="435"/>
                </a:lnTo>
                <a:lnTo>
                  <a:pt x="518" y="435"/>
                </a:lnTo>
                <a:lnTo>
                  <a:pt x="516" y="433"/>
                </a:lnTo>
                <a:lnTo>
                  <a:pt x="514" y="435"/>
                </a:lnTo>
                <a:lnTo>
                  <a:pt x="512" y="435"/>
                </a:lnTo>
                <a:lnTo>
                  <a:pt x="510" y="435"/>
                </a:lnTo>
                <a:lnTo>
                  <a:pt x="509" y="435"/>
                </a:lnTo>
                <a:lnTo>
                  <a:pt x="507" y="435"/>
                </a:lnTo>
                <a:lnTo>
                  <a:pt x="505" y="435"/>
                </a:lnTo>
                <a:lnTo>
                  <a:pt x="503" y="435"/>
                </a:lnTo>
                <a:lnTo>
                  <a:pt x="501" y="435"/>
                </a:lnTo>
                <a:lnTo>
                  <a:pt x="499" y="435"/>
                </a:lnTo>
                <a:lnTo>
                  <a:pt x="497" y="435"/>
                </a:lnTo>
                <a:lnTo>
                  <a:pt x="497" y="435"/>
                </a:lnTo>
                <a:lnTo>
                  <a:pt x="495" y="433"/>
                </a:lnTo>
                <a:lnTo>
                  <a:pt x="494" y="433"/>
                </a:lnTo>
                <a:lnTo>
                  <a:pt x="492" y="431"/>
                </a:lnTo>
                <a:lnTo>
                  <a:pt x="490" y="431"/>
                </a:lnTo>
                <a:lnTo>
                  <a:pt x="490" y="429"/>
                </a:lnTo>
                <a:lnTo>
                  <a:pt x="488" y="427"/>
                </a:lnTo>
                <a:lnTo>
                  <a:pt x="486" y="425"/>
                </a:lnTo>
                <a:lnTo>
                  <a:pt x="484" y="424"/>
                </a:lnTo>
                <a:lnTo>
                  <a:pt x="482" y="422"/>
                </a:lnTo>
                <a:lnTo>
                  <a:pt x="480" y="420"/>
                </a:lnTo>
                <a:lnTo>
                  <a:pt x="479" y="420"/>
                </a:lnTo>
                <a:lnTo>
                  <a:pt x="479" y="418"/>
                </a:lnTo>
                <a:lnTo>
                  <a:pt x="477" y="416"/>
                </a:lnTo>
                <a:lnTo>
                  <a:pt x="475" y="414"/>
                </a:lnTo>
                <a:lnTo>
                  <a:pt x="473" y="412"/>
                </a:lnTo>
                <a:lnTo>
                  <a:pt x="471" y="410"/>
                </a:lnTo>
                <a:lnTo>
                  <a:pt x="469" y="410"/>
                </a:lnTo>
                <a:lnTo>
                  <a:pt x="467" y="410"/>
                </a:lnTo>
                <a:lnTo>
                  <a:pt x="465" y="410"/>
                </a:lnTo>
                <a:lnTo>
                  <a:pt x="464" y="410"/>
                </a:lnTo>
                <a:lnTo>
                  <a:pt x="464" y="412"/>
                </a:lnTo>
                <a:lnTo>
                  <a:pt x="464" y="414"/>
                </a:lnTo>
                <a:lnTo>
                  <a:pt x="462" y="414"/>
                </a:lnTo>
                <a:lnTo>
                  <a:pt x="462" y="416"/>
                </a:lnTo>
                <a:lnTo>
                  <a:pt x="462" y="418"/>
                </a:lnTo>
                <a:lnTo>
                  <a:pt x="462" y="420"/>
                </a:lnTo>
                <a:lnTo>
                  <a:pt x="460" y="420"/>
                </a:lnTo>
                <a:lnTo>
                  <a:pt x="460" y="422"/>
                </a:lnTo>
                <a:lnTo>
                  <a:pt x="460" y="424"/>
                </a:lnTo>
                <a:lnTo>
                  <a:pt x="460" y="425"/>
                </a:lnTo>
                <a:lnTo>
                  <a:pt x="460" y="427"/>
                </a:lnTo>
                <a:lnTo>
                  <a:pt x="458" y="429"/>
                </a:lnTo>
                <a:lnTo>
                  <a:pt x="452" y="429"/>
                </a:lnTo>
                <a:lnTo>
                  <a:pt x="450" y="429"/>
                </a:lnTo>
                <a:lnTo>
                  <a:pt x="450" y="431"/>
                </a:lnTo>
                <a:lnTo>
                  <a:pt x="450" y="429"/>
                </a:lnTo>
                <a:lnTo>
                  <a:pt x="447" y="431"/>
                </a:lnTo>
                <a:lnTo>
                  <a:pt x="445" y="431"/>
                </a:lnTo>
                <a:lnTo>
                  <a:pt x="443" y="433"/>
                </a:lnTo>
                <a:lnTo>
                  <a:pt x="441" y="431"/>
                </a:lnTo>
                <a:lnTo>
                  <a:pt x="441" y="431"/>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Freeform 127"/>
          <p:cNvSpPr>
            <a:spLocks/>
          </p:cNvSpPr>
          <p:nvPr/>
        </p:nvSpPr>
        <p:spPr bwMode="auto">
          <a:xfrm>
            <a:off x="4902603" y="1874838"/>
            <a:ext cx="1839912" cy="1465263"/>
          </a:xfrm>
          <a:custGeom>
            <a:avLst/>
            <a:gdLst>
              <a:gd name="T0" fmla="*/ 1056 w 1159"/>
              <a:gd name="T1" fmla="*/ 561 h 923"/>
              <a:gd name="T2" fmla="*/ 985 w 1159"/>
              <a:gd name="T3" fmla="*/ 555 h 923"/>
              <a:gd name="T4" fmla="*/ 947 w 1159"/>
              <a:gd name="T5" fmla="*/ 598 h 923"/>
              <a:gd name="T6" fmla="*/ 908 w 1159"/>
              <a:gd name="T7" fmla="*/ 699 h 923"/>
              <a:gd name="T8" fmla="*/ 797 w 1159"/>
              <a:gd name="T9" fmla="*/ 874 h 923"/>
              <a:gd name="T10" fmla="*/ 659 w 1159"/>
              <a:gd name="T11" fmla="*/ 889 h 923"/>
              <a:gd name="T12" fmla="*/ 552 w 1159"/>
              <a:gd name="T13" fmla="*/ 767 h 923"/>
              <a:gd name="T14" fmla="*/ 503 w 1159"/>
              <a:gd name="T15" fmla="*/ 688 h 923"/>
              <a:gd name="T16" fmla="*/ 520 w 1159"/>
              <a:gd name="T17" fmla="*/ 628 h 923"/>
              <a:gd name="T18" fmla="*/ 535 w 1159"/>
              <a:gd name="T19" fmla="*/ 564 h 923"/>
              <a:gd name="T20" fmla="*/ 542 w 1159"/>
              <a:gd name="T21" fmla="*/ 504 h 923"/>
              <a:gd name="T22" fmla="*/ 544 w 1159"/>
              <a:gd name="T23" fmla="*/ 441 h 923"/>
              <a:gd name="T24" fmla="*/ 526 w 1159"/>
              <a:gd name="T25" fmla="*/ 358 h 923"/>
              <a:gd name="T26" fmla="*/ 480 w 1159"/>
              <a:gd name="T27" fmla="*/ 277 h 923"/>
              <a:gd name="T28" fmla="*/ 404 w 1159"/>
              <a:gd name="T29" fmla="*/ 326 h 923"/>
              <a:gd name="T30" fmla="*/ 349 w 1159"/>
              <a:gd name="T31" fmla="*/ 328 h 923"/>
              <a:gd name="T32" fmla="*/ 304 w 1159"/>
              <a:gd name="T33" fmla="*/ 366 h 923"/>
              <a:gd name="T34" fmla="*/ 293 w 1159"/>
              <a:gd name="T35" fmla="*/ 399 h 923"/>
              <a:gd name="T36" fmla="*/ 246 w 1159"/>
              <a:gd name="T37" fmla="*/ 493 h 923"/>
              <a:gd name="T38" fmla="*/ 184 w 1159"/>
              <a:gd name="T39" fmla="*/ 508 h 923"/>
              <a:gd name="T40" fmla="*/ 147 w 1159"/>
              <a:gd name="T41" fmla="*/ 480 h 923"/>
              <a:gd name="T42" fmla="*/ 107 w 1159"/>
              <a:gd name="T43" fmla="*/ 463 h 923"/>
              <a:gd name="T44" fmla="*/ 81 w 1159"/>
              <a:gd name="T45" fmla="*/ 422 h 923"/>
              <a:gd name="T46" fmla="*/ 47 w 1159"/>
              <a:gd name="T47" fmla="*/ 369 h 923"/>
              <a:gd name="T48" fmla="*/ 2 w 1159"/>
              <a:gd name="T49" fmla="*/ 337 h 923"/>
              <a:gd name="T50" fmla="*/ 30 w 1159"/>
              <a:gd name="T51" fmla="*/ 277 h 923"/>
              <a:gd name="T52" fmla="*/ 60 w 1159"/>
              <a:gd name="T53" fmla="*/ 229 h 923"/>
              <a:gd name="T54" fmla="*/ 38 w 1159"/>
              <a:gd name="T55" fmla="*/ 155 h 923"/>
              <a:gd name="T56" fmla="*/ 89 w 1159"/>
              <a:gd name="T57" fmla="*/ 122 h 923"/>
              <a:gd name="T58" fmla="*/ 150 w 1159"/>
              <a:gd name="T59" fmla="*/ 92 h 923"/>
              <a:gd name="T60" fmla="*/ 199 w 1159"/>
              <a:gd name="T61" fmla="*/ 58 h 923"/>
              <a:gd name="T62" fmla="*/ 254 w 1159"/>
              <a:gd name="T63" fmla="*/ 86 h 923"/>
              <a:gd name="T64" fmla="*/ 291 w 1159"/>
              <a:gd name="T65" fmla="*/ 110 h 923"/>
              <a:gd name="T66" fmla="*/ 315 w 1159"/>
              <a:gd name="T67" fmla="*/ 65 h 923"/>
              <a:gd name="T68" fmla="*/ 314 w 1159"/>
              <a:gd name="T69" fmla="*/ 122 h 923"/>
              <a:gd name="T70" fmla="*/ 362 w 1159"/>
              <a:gd name="T71" fmla="*/ 90 h 923"/>
              <a:gd name="T72" fmla="*/ 400 w 1159"/>
              <a:gd name="T73" fmla="*/ 84 h 923"/>
              <a:gd name="T74" fmla="*/ 434 w 1159"/>
              <a:gd name="T75" fmla="*/ 135 h 923"/>
              <a:gd name="T76" fmla="*/ 462 w 1159"/>
              <a:gd name="T77" fmla="*/ 178 h 923"/>
              <a:gd name="T78" fmla="*/ 541 w 1159"/>
              <a:gd name="T79" fmla="*/ 225 h 923"/>
              <a:gd name="T80" fmla="*/ 531 w 1159"/>
              <a:gd name="T81" fmla="*/ 169 h 923"/>
              <a:gd name="T82" fmla="*/ 537 w 1159"/>
              <a:gd name="T83" fmla="*/ 122 h 923"/>
              <a:gd name="T84" fmla="*/ 586 w 1159"/>
              <a:gd name="T85" fmla="*/ 122 h 923"/>
              <a:gd name="T86" fmla="*/ 623 w 1159"/>
              <a:gd name="T87" fmla="*/ 77 h 923"/>
              <a:gd name="T88" fmla="*/ 662 w 1159"/>
              <a:gd name="T89" fmla="*/ 50 h 923"/>
              <a:gd name="T90" fmla="*/ 702 w 1159"/>
              <a:gd name="T91" fmla="*/ 73 h 923"/>
              <a:gd name="T92" fmla="*/ 743 w 1159"/>
              <a:gd name="T93" fmla="*/ 45 h 923"/>
              <a:gd name="T94" fmla="*/ 790 w 1159"/>
              <a:gd name="T95" fmla="*/ 17 h 923"/>
              <a:gd name="T96" fmla="*/ 839 w 1159"/>
              <a:gd name="T97" fmla="*/ 0 h 923"/>
              <a:gd name="T98" fmla="*/ 886 w 1159"/>
              <a:gd name="T99" fmla="*/ 20 h 923"/>
              <a:gd name="T100" fmla="*/ 908 w 1159"/>
              <a:gd name="T101" fmla="*/ 69 h 923"/>
              <a:gd name="T102" fmla="*/ 944 w 1159"/>
              <a:gd name="T103" fmla="*/ 45 h 923"/>
              <a:gd name="T104" fmla="*/ 936 w 1159"/>
              <a:gd name="T105" fmla="*/ 84 h 923"/>
              <a:gd name="T106" fmla="*/ 946 w 1159"/>
              <a:gd name="T107" fmla="*/ 131 h 923"/>
              <a:gd name="T108" fmla="*/ 944 w 1159"/>
              <a:gd name="T109" fmla="*/ 178 h 923"/>
              <a:gd name="T110" fmla="*/ 961 w 1159"/>
              <a:gd name="T111" fmla="*/ 225 h 923"/>
              <a:gd name="T112" fmla="*/ 957 w 1159"/>
              <a:gd name="T113" fmla="*/ 272 h 923"/>
              <a:gd name="T114" fmla="*/ 955 w 1159"/>
              <a:gd name="T115" fmla="*/ 330 h 923"/>
              <a:gd name="T116" fmla="*/ 987 w 1159"/>
              <a:gd name="T117" fmla="*/ 371 h 923"/>
              <a:gd name="T118" fmla="*/ 1034 w 1159"/>
              <a:gd name="T119" fmla="*/ 399 h 923"/>
              <a:gd name="T120" fmla="*/ 1081 w 1159"/>
              <a:gd name="T121" fmla="*/ 405 h 923"/>
              <a:gd name="T122" fmla="*/ 1129 w 1159"/>
              <a:gd name="T123" fmla="*/ 414 h 923"/>
              <a:gd name="T124" fmla="*/ 1129 w 1159"/>
              <a:gd name="T125" fmla="*/ 484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9" h="923">
                <a:moveTo>
                  <a:pt x="1158" y="555"/>
                </a:moveTo>
                <a:lnTo>
                  <a:pt x="1159" y="557"/>
                </a:lnTo>
                <a:lnTo>
                  <a:pt x="1158" y="559"/>
                </a:lnTo>
                <a:lnTo>
                  <a:pt x="1156" y="559"/>
                </a:lnTo>
                <a:lnTo>
                  <a:pt x="1150" y="559"/>
                </a:lnTo>
                <a:lnTo>
                  <a:pt x="1139" y="559"/>
                </a:lnTo>
                <a:lnTo>
                  <a:pt x="1131" y="555"/>
                </a:lnTo>
                <a:lnTo>
                  <a:pt x="1124" y="549"/>
                </a:lnTo>
                <a:lnTo>
                  <a:pt x="1124" y="547"/>
                </a:lnTo>
                <a:lnTo>
                  <a:pt x="1122" y="547"/>
                </a:lnTo>
                <a:lnTo>
                  <a:pt x="1122" y="546"/>
                </a:lnTo>
                <a:lnTo>
                  <a:pt x="1120" y="546"/>
                </a:lnTo>
                <a:lnTo>
                  <a:pt x="1118" y="546"/>
                </a:lnTo>
                <a:lnTo>
                  <a:pt x="1116" y="544"/>
                </a:lnTo>
                <a:lnTo>
                  <a:pt x="1114" y="546"/>
                </a:lnTo>
                <a:lnTo>
                  <a:pt x="1113" y="544"/>
                </a:lnTo>
                <a:lnTo>
                  <a:pt x="1113" y="546"/>
                </a:lnTo>
                <a:lnTo>
                  <a:pt x="1111" y="547"/>
                </a:lnTo>
                <a:lnTo>
                  <a:pt x="1109" y="546"/>
                </a:lnTo>
                <a:lnTo>
                  <a:pt x="1107" y="546"/>
                </a:lnTo>
                <a:lnTo>
                  <a:pt x="1107" y="547"/>
                </a:lnTo>
                <a:lnTo>
                  <a:pt x="1105" y="547"/>
                </a:lnTo>
                <a:lnTo>
                  <a:pt x="1103" y="547"/>
                </a:lnTo>
                <a:lnTo>
                  <a:pt x="1103" y="549"/>
                </a:lnTo>
                <a:lnTo>
                  <a:pt x="1101" y="549"/>
                </a:lnTo>
                <a:lnTo>
                  <a:pt x="1101" y="551"/>
                </a:lnTo>
                <a:lnTo>
                  <a:pt x="1099" y="551"/>
                </a:lnTo>
                <a:lnTo>
                  <a:pt x="1098" y="549"/>
                </a:lnTo>
                <a:lnTo>
                  <a:pt x="1096" y="549"/>
                </a:lnTo>
                <a:lnTo>
                  <a:pt x="1094" y="549"/>
                </a:lnTo>
                <a:lnTo>
                  <a:pt x="1079" y="555"/>
                </a:lnTo>
                <a:lnTo>
                  <a:pt x="1073" y="555"/>
                </a:lnTo>
                <a:lnTo>
                  <a:pt x="1068" y="557"/>
                </a:lnTo>
                <a:lnTo>
                  <a:pt x="1056" y="561"/>
                </a:lnTo>
                <a:lnTo>
                  <a:pt x="1043" y="562"/>
                </a:lnTo>
                <a:lnTo>
                  <a:pt x="1036" y="562"/>
                </a:lnTo>
                <a:lnTo>
                  <a:pt x="1030" y="561"/>
                </a:lnTo>
                <a:lnTo>
                  <a:pt x="1030" y="557"/>
                </a:lnTo>
                <a:lnTo>
                  <a:pt x="1028" y="557"/>
                </a:lnTo>
                <a:lnTo>
                  <a:pt x="1026" y="557"/>
                </a:lnTo>
                <a:lnTo>
                  <a:pt x="1024" y="557"/>
                </a:lnTo>
                <a:lnTo>
                  <a:pt x="1024" y="555"/>
                </a:lnTo>
                <a:lnTo>
                  <a:pt x="1023" y="555"/>
                </a:lnTo>
                <a:lnTo>
                  <a:pt x="1021" y="555"/>
                </a:lnTo>
                <a:lnTo>
                  <a:pt x="1019" y="555"/>
                </a:lnTo>
                <a:lnTo>
                  <a:pt x="1017" y="555"/>
                </a:lnTo>
                <a:lnTo>
                  <a:pt x="1015" y="555"/>
                </a:lnTo>
                <a:lnTo>
                  <a:pt x="1015" y="553"/>
                </a:lnTo>
                <a:lnTo>
                  <a:pt x="1013" y="553"/>
                </a:lnTo>
                <a:lnTo>
                  <a:pt x="1011" y="553"/>
                </a:lnTo>
                <a:lnTo>
                  <a:pt x="1009" y="553"/>
                </a:lnTo>
                <a:lnTo>
                  <a:pt x="1008" y="553"/>
                </a:lnTo>
                <a:lnTo>
                  <a:pt x="1008" y="551"/>
                </a:lnTo>
                <a:lnTo>
                  <a:pt x="1006" y="551"/>
                </a:lnTo>
                <a:lnTo>
                  <a:pt x="1004" y="551"/>
                </a:lnTo>
                <a:lnTo>
                  <a:pt x="1002" y="551"/>
                </a:lnTo>
                <a:lnTo>
                  <a:pt x="1000" y="549"/>
                </a:lnTo>
                <a:lnTo>
                  <a:pt x="998" y="549"/>
                </a:lnTo>
                <a:lnTo>
                  <a:pt x="996" y="549"/>
                </a:lnTo>
                <a:lnTo>
                  <a:pt x="994" y="549"/>
                </a:lnTo>
                <a:lnTo>
                  <a:pt x="993" y="549"/>
                </a:lnTo>
                <a:lnTo>
                  <a:pt x="991" y="549"/>
                </a:lnTo>
                <a:lnTo>
                  <a:pt x="991" y="551"/>
                </a:lnTo>
                <a:lnTo>
                  <a:pt x="989" y="551"/>
                </a:lnTo>
                <a:lnTo>
                  <a:pt x="989" y="553"/>
                </a:lnTo>
                <a:lnTo>
                  <a:pt x="987" y="553"/>
                </a:lnTo>
                <a:lnTo>
                  <a:pt x="987" y="555"/>
                </a:lnTo>
                <a:lnTo>
                  <a:pt x="985" y="555"/>
                </a:lnTo>
                <a:lnTo>
                  <a:pt x="985" y="557"/>
                </a:lnTo>
                <a:lnTo>
                  <a:pt x="983" y="557"/>
                </a:lnTo>
                <a:lnTo>
                  <a:pt x="981" y="559"/>
                </a:lnTo>
                <a:lnTo>
                  <a:pt x="981" y="561"/>
                </a:lnTo>
                <a:lnTo>
                  <a:pt x="979" y="561"/>
                </a:lnTo>
                <a:lnTo>
                  <a:pt x="979" y="562"/>
                </a:lnTo>
                <a:lnTo>
                  <a:pt x="978" y="562"/>
                </a:lnTo>
                <a:lnTo>
                  <a:pt x="978" y="564"/>
                </a:lnTo>
                <a:lnTo>
                  <a:pt x="976" y="566"/>
                </a:lnTo>
                <a:lnTo>
                  <a:pt x="974" y="568"/>
                </a:lnTo>
                <a:lnTo>
                  <a:pt x="974" y="570"/>
                </a:lnTo>
                <a:lnTo>
                  <a:pt x="972" y="570"/>
                </a:lnTo>
                <a:lnTo>
                  <a:pt x="972" y="572"/>
                </a:lnTo>
                <a:lnTo>
                  <a:pt x="970" y="572"/>
                </a:lnTo>
                <a:lnTo>
                  <a:pt x="970" y="574"/>
                </a:lnTo>
                <a:lnTo>
                  <a:pt x="968" y="576"/>
                </a:lnTo>
                <a:lnTo>
                  <a:pt x="968" y="576"/>
                </a:lnTo>
                <a:lnTo>
                  <a:pt x="968" y="577"/>
                </a:lnTo>
                <a:lnTo>
                  <a:pt x="966" y="579"/>
                </a:lnTo>
                <a:lnTo>
                  <a:pt x="964" y="581"/>
                </a:lnTo>
                <a:lnTo>
                  <a:pt x="962" y="581"/>
                </a:lnTo>
                <a:lnTo>
                  <a:pt x="961" y="581"/>
                </a:lnTo>
                <a:lnTo>
                  <a:pt x="961" y="583"/>
                </a:lnTo>
                <a:lnTo>
                  <a:pt x="959" y="585"/>
                </a:lnTo>
                <a:lnTo>
                  <a:pt x="959" y="587"/>
                </a:lnTo>
                <a:lnTo>
                  <a:pt x="957" y="587"/>
                </a:lnTo>
                <a:lnTo>
                  <a:pt x="957" y="589"/>
                </a:lnTo>
                <a:lnTo>
                  <a:pt x="955" y="591"/>
                </a:lnTo>
                <a:lnTo>
                  <a:pt x="953" y="592"/>
                </a:lnTo>
                <a:lnTo>
                  <a:pt x="951" y="594"/>
                </a:lnTo>
                <a:lnTo>
                  <a:pt x="949" y="594"/>
                </a:lnTo>
                <a:lnTo>
                  <a:pt x="949" y="596"/>
                </a:lnTo>
                <a:lnTo>
                  <a:pt x="947" y="596"/>
                </a:lnTo>
                <a:lnTo>
                  <a:pt x="947" y="598"/>
                </a:lnTo>
                <a:lnTo>
                  <a:pt x="946" y="600"/>
                </a:lnTo>
                <a:lnTo>
                  <a:pt x="944" y="602"/>
                </a:lnTo>
                <a:lnTo>
                  <a:pt x="944" y="604"/>
                </a:lnTo>
                <a:lnTo>
                  <a:pt x="942" y="604"/>
                </a:lnTo>
                <a:lnTo>
                  <a:pt x="940" y="606"/>
                </a:lnTo>
                <a:lnTo>
                  <a:pt x="940" y="607"/>
                </a:lnTo>
                <a:lnTo>
                  <a:pt x="938" y="607"/>
                </a:lnTo>
                <a:lnTo>
                  <a:pt x="938" y="609"/>
                </a:lnTo>
                <a:lnTo>
                  <a:pt x="936" y="611"/>
                </a:lnTo>
                <a:lnTo>
                  <a:pt x="934" y="613"/>
                </a:lnTo>
                <a:lnTo>
                  <a:pt x="932" y="615"/>
                </a:lnTo>
                <a:lnTo>
                  <a:pt x="931" y="617"/>
                </a:lnTo>
                <a:lnTo>
                  <a:pt x="931" y="619"/>
                </a:lnTo>
                <a:lnTo>
                  <a:pt x="929" y="621"/>
                </a:lnTo>
                <a:lnTo>
                  <a:pt x="927" y="621"/>
                </a:lnTo>
                <a:lnTo>
                  <a:pt x="927" y="623"/>
                </a:lnTo>
                <a:lnTo>
                  <a:pt x="925" y="624"/>
                </a:lnTo>
                <a:lnTo>
                  <a:pt x="925" y="626"/>
                </a:lnTo>
                <a:lnTo>
                  <a:pt x="923" y="626"/>
                </a:lnTo>
                <a:lnTo>
                  <a:pt x="923" y="626"/>
                </a:lnTo>
                <a:lnTo>
                  <a:pt x="921" y="626"/>
                </a:lnTo>
                <a:lnTo>
                  <a:pt x="921" y="628"/>
                </a:lnTo>
                <a:lnTo>
                  <a:pt x="919" y="630"/>
                </a:lnTo>
                <a:lnTo>
                  <a:pt x="919" y="632"/>
                </a:lnTo>
                <a:lnTo>
                  <a:pt x="917" y="634"/>
                </a:lnTo>
                <a:lnTo>
                  <a:pt x="916" y="636"/>
                </a:lnTo>
                <a:lnTo>
                  <a:pt x="912" y="639"/>
                </a:lnTo>
                <a:lnTo>
                  <a:pt x="917" y="647"/>
                </a:lnTo>
                <a:lnTo>
                  <a:pt x="919" y="651"/>
                </a:lnTo>
                <a:lnTo>
                  <a:pt x="919" y="653"/>
                </a:lnTo>
                <a:lnTo>
                  <a:pt x="919" y="660"/>
                </a:lnTo>
                <a:lnTo>
                  <a:pt x="917" y="662"/>
                </a:lnTo>
                <a:lnTo>
                  <a:pt x="917" y="666"/>
                </a:lnTo>
                <a:lnTo>
                  <a:pt x="908" y="699"/>
                </a:lnTo>
                <a:lnTo>
                  <a:pt x="906" y="703"/>
                </a:lnTo>
                <a:lnTo>
                  <a:pt x="904" y="709"/>
                </a:lnTo>
                <a:lnTo>
                  <a:pt x="901" y="720"/>
                </a:lnTo>
                <a:lnTo>
                  <a:pt x="899" y="724"/>
                </a:lnTo>
                <a:lnTo>
                  <a:pt x="895" y="729"/>
                </a:lnTo>
                <a:lnTo>
                  <a:pt x="893" y="731"/>
                </a:lnTo>
                <a:lnTo>
                  <a:pt x="891" y="733"/>
                </a:lnTo>
                <a:lnTo>
                  <a:pt x="887" y="737"/>
                </a:lnTo>
                <a:lnTo>
                  <a:pt x="886" y="739"/>
                </a:lnTo>
                <a:lnTo>
                  <a:pt x="882" y="744"/>
                </a:lnTo>
                <a:lnTo>
                  <a:pt x="878" y="750"/>
                </a:lnTo>
                <a:lnTo>
                  <a:pt x="876" y="752"/>
                </a:lnTo>
                <a:lnTo>
                  <a:pt x="872" y="758"/>
                </a:lnTo>
                <a:lnTo>
                  <a:pt x="871" y="759"/>
                </a:lnTo>
                <a:lnTo>
                  <a:pt x="869" y="761"/>
                </a:lnTo>
                <a:lnTo>
                  <a:pt x="867" y="771"/>
                </a:lnTo>
                <a:lnTo>
                  <a:pt x="865" y="773"/>
                </a:lnTo>
                <a:lnTo>
                  <a:pt x="863" y="780"/>
                </a:lnTo>
                <a:lnTo>
                  <a:pt x="861" y="788"/>
                </a:lnTo>
                <a:lnTo>
                  <a:pt x="859" y="791"/>
                </a:lnTo>
                <a:lnTo>
                  <a:pt x="857" y="799"/>
                </a:lnTo>
                <a:lnTo>
                  <a:pt x="856" y="806"/>
                </a:lnTo>
                <a:lnTo>
                  <a:pt x="854" y="818"/>
                </a:lnTo>
                <a:lnTo>
                  <a:pt x="854" y="821"/>
                </a:lnTo>
                <a:lnTo>
                  <a:pt x="854" y="825"/>
                </a:lnTo>
                <a:lnTo>
                  <a:pt x="852" y="834"/>
                </a:lnTo>
                <a:lnTo>
                  <a:pt x="850" y="836"/>
                </a:lnTo>
                <a:lnTo>
                  <a:pt x="848" y="838"/>
                </a:lnTo>
                <a:lnTo>
                  <a:pt x="846" y="840"/>
                </a:lnTo>
                <a:lnTo>
                  <a:pt x="837" y="846"/>
                </a:lnTo>
                <a:lnTo>
                  <a:pt x="837" y="848"/>
                </a:lnTo>
                <a:lnTo>
                  <a:pt x="827" y="851"/>
                </a:lnTo>
                <a:lnTo>
                  <a:pt x="799" y="872"/>
                </a:lnTo>
                <a:lnTo>
                  <a:pt x="797" y="874"/>
                </a:lnTo>
                <a:lnTo>
                  <a:pt x="796" y="874"/>
                </a:lnTo>
                <a:lnTo>
                  <a:pt x="784" y="883"/>
                </a:lnTo>
                <a:lnTo>
                  <a:pt x="784" y="885"/>
                </a:lnTo>
                <a:lnTo>
                  <a:pt x="782" y="885"/>
                </a:lnTo>
                <a:lnTo>
                  <a:pt x="777" y="893"/>
                </a:lnTo>
                <a:lnTo>
                  <a:pt x="773" y="894"/>
                </a:lnTo>
                <a:lnTo>
                  <a:pt x="771" y="894"/>
                </a:lnTo>
                <a:lnTo>
                  <a:pt x="769" y="894"/>
                </a:lnTo>
                <a:lnTo>
                  <a:pt x="752" y="908"/>
                </a:lnTo>
                <a:lnTo>
                  <a:pt x="747" y="913"/>
                </a:lnTo>
                <a:lnTo>
                  <a:pt x="741" y="917"/>
                </a:lnTo>
                <a:lnTo>
                  <a:pt x="730" y="923"/>
                </a:lnTo>
                <a:lnTo>
                  <a:pt x="728" y="923"/>
                </a:lnTo>
                <a:lnTo>
                  <a:pt x="728" y="921"/>
                </a:lnTo>
                <a:lnTo>
                  <a:pt x="726" y="921"/>
                </a:lnTo>
                <a:lnTo>
                  <a:pt x="722" y="921"/>
                </a:lnTo>
                <a:lnTo>
                  <a:pt x="713" y="919"/>
                </a:lnTo>
                <a:lnTo>
                  <a:pt x="709" y="917"/>
                </a:lnTo>
                <a:lnTo>
                  <a:pt x="707" y="917"/>
                </a:lnTo>
                <a:lnTo>
                  <a:pt x="704" y="915"/>
                </a:lnTo>
                <a:lnTo>
                  <a:pt x="700" y="915"/>
                </a:lnTo>
                <a:lnTo>
                  <a:pt x="692" y="911"/>
                </a:lnTo>
                <a:lnTo>
                  <a:pt x="691" y="911"/>
                </a:lnTo>
                <a:lnTo>
                  <a:pt x="687" y="909"/>
                </a:lnTo>
                <a:lnTo>
                  <a:pt x="685" y="908"/>
                </a:lnTo>
                <a:lnTo>
                  <a:pt x="681" y="906"/>
                </a:lnTo>
                <a:lnTo>
                  <a:pt x="681" y="906"/>
                </a:lnTo>
                <a:lnTo>
                  <a:pt x="672" y="902"/>
                </a:lnTo>
                <a:lnTo>
                  <a:pt x="670" y="900"/>
                </a:lnTo>
                <a:lnTo>
                  <a:pt x="668" y="898"/>
                </a:lnTo>
                <a:lnTo>
                  <a:pt x="666" y="898"/>
                </a:lnTo>
                <a:lnTo>
                  <a:pt x="664" y="894"/>
                </a:lnTo>
                <a:lnTo>
                  <a:pt x="661" y="891"/>
                </a:lnTo>
                <a:lnTo>
                  <a:pt x="659" y="889"/>
                </a:lnTo>
                <a:lnTo>
                  <a:pt x="657" y="885"/>
                </a:lnTo>
                <a:lnTo>
                  <a:pt x="653" y="879"/>
                </a:lnTo>
                <a:lnTo>
                  <a:pt x="646" y="868"/>
                </a:lnTo>
                <a:lnTo>
                  <a:pt x="644" y="863"/>
                </a:lnTo>
                <a:lnTo>
                  <a:pt x="638" y="855"/>
                </a:lnTo>
                <a:lnTo>
                  <a:pt x="634" y="846"/>
                </a:lnTo>
                <a:lnTo>
                  <a:pt x="634" y="844"/>
                </a:lnTo>
                <a:lnTo>
                  <a:pt x="629" y="834"/>
                </a:lnTo>
                <a:lnTo>
                  <a:pt x="627" y="833"/>
                </a:lnTo>
                <a:lnTo>
                  <a:pt x="627" y="831"/>
                </a:lnTo>
                <a:lnTo>
                  <a:pt x="625" y="831"/>
                </a:lnTo>
                <a:lnTo>
                  <a:pt x="623" y="831"/>
                </a:lnTo>
                <a:lnTo>
                  <a:pt x="617" y="827"/>
                </a:lnTo>
                <a:lnTo>
                  <a:pt x="612" y="827"/>
                </a:lnTo>
                <a:lnTo>
                  <a:pt x="610" y="825"/>
                </a:lnTo>
                <a:lnTo>
                  <a:pt x="608" y="825"/>
                </a:lnTo>
                <a:lnTo>
                  <a:pt x="604" y="823"/>
                </a:lnTo>
                <a:lnTo>
                  <a:pt x="599" y="819"/>
                </a:lnTo>
                <a:lnTo>
                  <a:pt x="595" y="819"/>
                </a:lnTo>
                <a:lnTo>
                  <a:pt x="593" y="818"/>
                </a:lnTo>
                <a:lnTo>
                  <a:pt x="587" y="816"/>
                </a:lnTo>
                <a:lnTo>
                  <a:pt x="580" y="806"/>
                </a:lnTo>
                <a:lnTo>
                  <a:pt x="578" y="806"/>
                </a:lnTo>
                <a:lnTo>
                  <a:pt x="574" y="803"/>
                </a:lnTo>
                <a:lnTo>
                  <a:pt x="567" y="795"/>
                </a:lnTo>
                <a:lnTo>
                  <a:pt x="565" y="793"/>
                </a:lnTo>
                <a:lnTo>
                  <a:pt x="563" y="789"/>
                </a:lnTo>
                <a:lnTo>
                  <a:pt x="561" y="788"/>
                </a:lnTo>
                <a:lnTo>
                  <a:pt x="561" y="786"/>
                </a:lnTo>
                <a:lnTo>
                  <a:pt x="559" y="778"/>
                </a:lnTo>
                <a:lnTo>
                  <a:pt x="557" y="778"/>
                </a:lnTo>
                <a:lnTo>
                  <a:pt x="557" y="774"/>
                </a:lnTo>
                <a:lnTo>
                  <a:pt x="556" y="773"/>
                </a:lnTo>
                <a:lnTo>
                  <a:pt x="552" y="767"/>
                </a:lnTo>
                <a:lnTo>
                  <a:pt x="550" y="765"/>
                </a:lnTo>
                <a:lnTo>
                  <a:pt x="546" y="761"/>
                </a:lnTo>
                <a:lnTo>
                  <a:pt x="539" y="758"/>
                </a:lnTo>
                <a:lnTo>
                  <a:pt x="539" y="758"/>
                </a:lnTo>
                <a:lnTo>
                  <a:pt x="537" y="756"/>
                </a:lnTo>
                <a:lnTo>
                  <a:pt x="529" y="750"/>
                </a:lnTo>
                <a:lnTo>
                  <a:pt x="526" y="748"/>
                </a:lnTo>
                <a:lnTo>
                  <a:pt x="524" y="746"/>
                </a:lnTo>
                <a:lnTo>
                  <a:pt x="522" y="743"/>
                </a:lnTo>
                <a:lnTo>
                  <a:pt x="520" y="743"/>
                </a:lnTo>
                <a:lnTo>
                  <a:pt x="518" y="741"/>
                </a:lnTo>
                <a:lnTo>
                  <a:pt x="512" y="735"/>
                </a:lnTo>
                <a:lnTo>
                  <a:pt x="509" y="731"/>
                </a:lnTo>
                <a:lnTo>
                  <a:pt x="507" y="728"/>
                </a:lnTo>
                <a:lnTo>
                  <a:pt x="505" y="726"/>
                </a:lnTo>
                <a:lnTo>
                  <a:pt x="503" y="722"/>
                </a:lnTo>
                <a:lnTo>
                  <a:pt x="499" y="716"/>
                </a:lnTo>
                <a:lnTo>
                  <a:pt x="497" y="714"/>
                </a:lnTo>
                <a:lnTo>
                  <a:pt x="495" y="714"/>
                </a:lnTo>
                <a:lnTo>
                  <a:pt x="495" y="713"/>
                </a:lnTo>
                <a:lnTo>
                  <a:pt x="495" y="709"/>
                </a:lnTo>
                <a:lnTo>
                  <a:pt x="497" y="709"/>
                </a:lnTo>
                <a:lnTo>
                  <a:pt x="497" y="707"/>
                </a:lnTo>
                <a:lnTo>
                  <a:pt x="499" y="707"/>
                </a:lnTo>
                <a:lnTo>
                  <a:pt x="501" y="705"/>
                </a:lnTo>
                <a:lnTo>
                  <a:pt x="503" y="703"/>
                </a:lnTo>
                <a:lnTo>
                  <a:pt x="505" y="701"/>
                </a:lnTo>
                <a:lnTo>
                  <a:pt x="503" y="699"/>
                </a:lnTo>
                <a:lnTo>
                  <a:pt x="503" y="698"/>
                </a:lnTo>
                <a:lnTo>
                  <a:pt x="503" y="696"/>
                </a:lnTo>
                <a:lnTo>
                  <a:pt x="505" y="694"/>
                </a:lnTo>
                <a:lnTo>
                  <a:pt x="503" y="692"/>
                </a:lnTo>
                <a:lnTo>
                  <a:pt x="503" y="690"/>
                </a:lnTo>
                <a:lnTo>
                  <a:pt x="503" y="688"/>
                </a:lnTo>
                <a:lnTo>
                  <a:pt x="503" y="684"/>
                </a:lnTo>
                <a:lnTo>
                  <a:pt x="503" y="683"/>
                </a:lnTo>
                <a:lnTo>
                  <a:pt x="503" y="681"/>
                </a:lnTo>
                <a:lnTo>
                  <a:pt x="503" y="679"/>
                </a:lnTo>
                <a:lnTo>
                  <a:pt x="503" y="677"/>
                </a:lnTo>
                <a:lnTo>
                  <a:pt x="503" y="675"/>
                </a:lnTo>
                <a:lnTo>
                  <a:pt x="503" y="673"/>
                </a:lnTo>
                <a:lnTo>
                  <a:pt x="501" y="671"/>
                </a:lnTo>
                <a:lnTo>
                  <a:pt x="501" y="669"/>
                </a:lnTo>
                <a:lnTo>
                  <a:pt x="501" y="669"/>
                </a:lnTo>
                <a:lnTo>
                  <a:pt x="501" y="668"/>
                </a:lnTo>
                <a:lnTo>
                  <a:pt x="501" y="666"/>
                </a:lnTo>
                <a:lnTo>
                  <a:pt x="501" y="664"/>
                </a:lnTo>
                <a:lnTo>
                  <a:pt x="501" y="662"/>
                </a:lnTo>
                <a:lnTo>
                  <a:pt x="501" y="660"/>
                </a:lnTo>
                <a:lnTo>
                  <a:pt x="501" y="656"/>
                </a:lnTo>
                <a:lnTo>
                  <a:pt x="503" y="654"/>
                </a:lnTo>
                <a:lnTo>
                  <a:pt x="503" y="653"/>
                </a:lnTo>
                <a:lnTo>
                  <a:pt x="505" y="649"/>
                </a:lnTo>
                <a:lnTo>
                  <a:pt x="505" y="647"/>
                </a:lnTo>
                <a:lnTo>
                  <a:pt x="507" y="647"/>
                </a:lnTo>
                <a:lnTo>
                  <a:pt x="507" y="645"/>
                </a:lnTo>
                <a:lnTo>
                  <a:pt x="509" y="643"/>
                </a:lnTo>
                <a:lnTo>
                  <a:pt x="511" y="643"/>
                </a:lnTo>
                <a:lnTo>
                  <a:pt x="511" y="641"/>
                </a:lnTo>
                <a:lnTo>
                  <a:pt x="512" y="639"/>
                </a:lnTo>
                <a:lnTo>
                  <a:pt x="514" y="639"/>
                </a:lnTo>
                <a:lnTo>
                  <a:pt x="514" y="638"/>
                </a:lnTo>
                <a:lnTo>
                  <a:pt x="516" y="638"/>
                </a:lnTo>
                <a:lnTo>
                  <a:pt x="518" y="636"/>
                </a:lnTo>
                <a:lnTo>
                  <a:pt x="518" y="634"/>
                </a:lnTo>
                <a:lnTo>
                  <a:pt x="518" y="632"/>
                </a:lnTo>
                <a:lnTo>
                  <a:pt x="520" y="630"/>
                </a:lnTo>
                <a:lnTo>
                  <a:pt x="520" y="628"/>
                </a:lnTo>
                <a:lnTo>
                  <a:pt x="520" y="626"/>
                </a:lnTo>
                <a:lnTo>
                  <a:pt x="522" y="626"/>
                </a:lnTo>
                <a:lnTo>
                  <a:pt x="522" y="624"/>
                </a:lnTo>
                <a:lnTo>
                  <a:pt x="522" y="623"/>
                </a:lnTo>
                <a:lnTo>
                  <a:pt x="524" y="621"/>
                </a:lnTo>
                <a:lnTo>
                  <a:pt x="524" y="619"/>
                </a:lnTo>
                <a:lnTo>
                  <a:pt x="524" y="617"/>
                </a:lnTo>
                <a:lnTo>
                  <a:pt x="526" y="617"/>
                </a:lnTo>
                <a:lnTo>
                  <a:pt x="526" y="615"/>
                </a:lnTo>
                <a:lnTo>
                  <a:pt x="526" y="613"/>
                </a:lnTo>
                <a:lnTo>
                  <a:pt x="526" y="611"/>
                </a:lnTo>
                <a:lnTo>
                  <a:pt x="526" y="609"/>
                </a:lnTo>
                <a:lnTo>
                  <a:pt x="527" y="606"/>
                </a:lnTo>
                <a:lnTo>
                  <a:pt x="527" y="604"/>
                </a:lnTo>
                <a:lnTo>
                  <a:pt x="527" y="602"/>
                </a:lnTo>
                <a:lnTo>
                  <a:pt x="527" y="600"/>
                </a:lnTo>
                <a:lnTo>
                  <a:pt x="527" y="598"/>
                </a:lnTo>
                <a:lnTo>
                  <a:pt x="529" y="596"/>
                </a:lnTo>
                <a:lnTo>
                  <a:pt x="529" y="594"/>
                </a:lnTo>
                <a:lnTo>
                  <a:pt x="529" y="592"/>
                </a:lnTo>
                <a:lnTo>
                  <a:pt x="529" y="591"/>
                </a:lnTo>
                <a:lnTo>
                  <a:pt x="531" y="587"/>
                </a:lnTo>
                <a:lnTo>
                  <a:pt x="531" y="585"/>
                </a:lnTo>
                <a:lnTo>
                  <a:pt x="531" y="583"/>
                </a:lnTo>
                <a:lnTo>
                  <a:pt x="531" y="581"/>
                </a:lnTo>
                <a:lnTo>
                  <a:pt x="533" y="579"/>
                </a:lnTo>
                <a:lnTo>
                  <a:pt x="533" y="577"/>
                </a:lnTo>
                <a:lnTo>
                  <a:pt x="533" y="576"/>
                </a:lnTo>
                <a:lnTo>
                  <a:pt x="533" y="574"/>
                </a:lnTo>
                <a:lnTo>
                  <a:pt x="535" y="572"/>
                </a:lnTo>
                <a:lnTo>
                  <a:pt x="535" y="570"/>
                </a:lnTo>
                <a:lnTo>
                  <a:pt x="535" y="568"/>
                </a:lnTo>
                <a:lnTo>
                  <a:pt x="535" y="566"/>
                </a:lnTo>
                <a:lnTo>
                  <a:pt x="535" y="564"/>
                </a:lnTo>
                <a:lnTo>
                  <a:pt x="537" y="562"/>
                </a:lnTo>
                <a:lnTo>
                  <a:pt x="537" y="561"/>
                </a:lnTo>
                <a:lnTo>
                  <a:pt x="537" y="559"/>
                </a:lnTo>
                <a:lnTo>
                  <a:pt x="537" y="557"/>
                </a:lnTo>
                <a:lnTo>
                  <a:pt x="537" y="555"/>
                </a:lnTo>
                <a:lnTo>
                  <a:pt x="537" y="553"/>
                </a:lnTo>
                <a:lnTo>
                  <a:pt x="539" y="551"/>
                </a:lnTo>
                <a:lnTo>
                  <a:pt x="539" y="549"/>
                </a:lnTo>
                <a:lnTo>
                  <a:pt x="539" y="547"/>
                </a:lnTo>
                <a:lnTo>
                  <a:pt x="539" y="546"/>
                </a:lnTo>
                <a:lnTo>
                  <a:pt x="539" y="544"/>
                </a:lnTo>
                <a:lnTo>
                  <a:pt x="539" y="542"/>
                </a:lnTo>
                <a:lnTo>
                  <a:pt x="539" y="540"/>
                </a:lnTo>
                <a:lnTo>
                  <a:pt x="539" y="538"/>
                </a:lnTo>
                <a:lnTo>
                  <a:pt x="539" y="536"/>
                </a:lnTo>
                <a:lnTo>
                  <a:pt x="539" y="536"/>
                </a:lnTo>
                <a:lnTo>
                  <a:pt x="539" y="534"/>
                </a:lnTo>
                <a:lnTo>
                  <a:pt x="539" y="532"/>
                </a:lnTo>
                <a:lnTo>
                  <a:pt x="539" y="531"/>
                </a:lnTo>
                <a:lnTo>
                  <a:pt x="539" y="529"/>
                </a:lnTo>
                <a:lnTo>
                  <a:pt x="539" y="527"/>
                </a:lnTo>
                <a:lnTo>
                  <a:pt x="541" y="527"/>
                </a:lnTo>
                <a:lnTo>
                  <a:pt x="541" y="525"/>
                </a:lnTo>
                <a:lnTo>
                  <a:pt x="541" y="523"/>
                </a:lnTo>
                <a:lnTo>
                  <a:pt x="541" y="521"/>
                </a:lnTo>
                <a:lnTo>
                  <a:pt x="541" y="519"/>
                </a:lnTo>
                <a:lnTo>
                  <a:pt x="541" y="517"/>
                </a:lnTo>
                <a:lnTo>
                  <a:pt x="541" y="516"/>
                </a:lnTo>
                <a:lnTo>
                  <a:pt x="541" y="514"/>
                </a:lnTo>
                <a:lnTo>
                  <a:pt x="541" y="512"/>
                </a:lnTo>
                <a:lnTo>
                  <a:pt x="542" y="510"/>
                </a:lnTo>
                <a:lnTo>
                  <a:pt x="542" y="508"/>
                </a:lnTo>
                <a:lnTo>
                  <a:pt x="542" y="506"/>
                </a:lnTo>
                <a:lnTo>
                  <a:pt x="542" y="504"/>
                </a:lnTo>
                <a:lnTo>
                  <a:pt x="542" y="502"/>
                </a:lnTo>
                <a:lnTo>
                  <a:pt x="542" y="501"/>
                </a:lnTo>
                <a:lnTo>
                  <a:pt x="542" y="499"/>
                </a:lnTo>
                <a:lnTo>
                  <a:pt x="542" y="497"/>
                </a:lnTo>
                <a:lnTo>
                  <a:pt x="542" y="495"/>
                </a:lnTo>
                <a:lnTo>
                  <a:pt x="542" y="493"/>
                </a:lnTo>
                <a:lnTo>
                  <a:pt x="542" y="491"/>
                </a:lnTo>
                <a:lnTo>
                  <a:pt x="542" y="489"/>
                </a:lnTo>
                <a:lnTo>
                  <a:pt x="542" y="487"/>
                </a:lnTo>
                <a:lnTo>
                  <a:pt x="542" y="486"/>
                </a:lnTo>
                <a:lnTo>
                  <a:pt x="542" y="484"/>
                </a:lnTo>
                <a:lnTo>
                  <a:pt x="542" y="482"/>
                </a:lnTo>
                <a:lnTo>
                  <a:pt x="542" y="480"/>
                </a:lnTo>
                <a:lnTo>
                  <a:pt x="542" y="478"/>
                </a:lnTo>
                <a:lnTo>
                  <a:pt x="542" y="476"/>
                </a:lnTo>
                <a:lnTo>
                  <a:pt x="542" y="474"/>
                </a:lnTo>
                <a:lnTo>
                  <a:pt x="542" y="472"/>
                </a:lnTo>
                <a:lnTo>
                  <a:pt x="542" y="471"/>
                </a:lnTo>
                <a:lnTo>
                  <a:pt x="542" y="469"/>
                </a:lnTo>
                <a:lnTo>
                  <a:pt x="542" y="467"/>
                </a:lnTo>
                <a:lnTo>
                  <a:pt x="544" y="467"/>
                </a:lnTo>
                <a:lnTo>
                  <a:pt x="544" y="465"/>
                </a:lnTo>
                <a:lnTo>
                  <a:pt x="544" y="463"/>
                </a:lnTo>
                <a:lnTo>
                  <a:pt x="544" y="461"/>
                </a:lnTo>
                <a:lnTo>
                  <a:pt x="544" y="459"/>
                </a:lnTo>
                <a:lnTo>
                  <a:pt x="544" y="456"/>
                </a:lnTo>
                <a:lnTo>
                  <a:pt x="544" y="454"/>
                </a:lnTo>
                <a:lnTo>
                  <a:pt x="544" y="452"/>
                </a:lnTo>
                <a:lnTo>
                  <a:pt x="544" y="450"/>
                </a:lnTo>
                <a:lnTo>
                  <a:pt x="544" y="446"/>
                </a:lnTo>
                <a:lnTo>
                  <a:pt x="544" y="446"/>
                </a:lnTo>
                <a:lnTo>
                  <a:pt x="544" y="444"/>
                </a:lnTo>
                <a:lnTo>
                  <a:pt x="544" y="442"/>
                </a:lnTo>
                <a:lnTo>
                  <a:pt x="544" y="441"/>
                </a:lnTo>
                <a:lnTo>
                  <a:pt x="544" y="439"/>
                </a:lnTo>
                <a:lnTo>
                  <a:pt x="544" y="437"/>
                </a:lnTo>
                <a:lnTo>
                  <a:pt x="542" y="435"/>
                </a:lnTo>
                <a:lnTo>
                  <a:pt x="542" y="433"/>
                </a:lnTo>
                <a:lnTo>
                  <a:pt x="542" y="431"/>
                </a:lnTo>
                <a:lnTo>
                  <a:pt x="541" y="429"/>
                </a:lnTo>
                <a:lnTo>
                  <a:pt x="539" y="427"/>
                </a:lnTo>
                <a:lnTo>
                  <a:pt x="539" y="424"/>
                </a:lnTo>
                <a:lnTo>
                  <a:pt x="539" y="422"/>
                </a:lnTo>
                <a:lnTo>
                  <a:pt x="539" y="418"/>
                </a:lnTo>
                <a:lnTo>
                  <a:pt x="537" y="416"/>
                </a:lnTo>
                <a:lnTo>
                  <a:pt x="537" y="414"/>
                </a:lnTo>
                <a:lnTo>
                  <a:pt x="535" y="409"/>
                </a:lnTo>
                <a:lnTo>
                  <a:pt x="533" y="405"/>
                </a:lnTo>
                <a:lnTo>
                  <a:pt x="533" y="403"/>
                </a:lnTo>
                <a:lnTo>
                  <a:pt x="531" y="401"/>
                </a:lnTo>
                <a:lnTo>
                  <a:pt x="531" y="399"/>
                </a:lnTo>
                <a:lnTo>
                  <a:pt x="529" y="396"/>
                </a:lnTo>
                <a:lnTo>
                  <a:pt x="529" y="394"/>
                </a:lnTo>
                <a:lnTo>
                  <a:pt x="527" y="390"/>
                </a:lnTo>
                <a:lnTo>
                  <a:pt x="527" y="388"/>
                </a:lnTo>
                <a:lnTo>
                  <a:pt x="527" y="384"/>
                </a:lnTo>
                <a:lnTo>
                  <a:pt x="527" y="382"/>
                </a:lnTo>
                <a:lnTo>
                  <a:pt x="526" y="379"/>
                </a:lnTo>
                <a:lnTo>
                  <a:pt x="526" y="377"/>
                </a:lnTo>
                <a:lnTo>
                  <a:pt x="526" y="375"/>
                </a:lnTo>
                <a:lnTo>
                  <a:pt x="526" y="373"/>
                </a:lnTo>
                <a:lnTo>
                  <a:pt x="526" y="371"/>
                </a:lnTo>
                <a:lnTo>
                  <a:pt x="526" y="369"/>
                </a:lnTo>
                <a:lnTo>
                  <a:pt x="526" y="366"/>
                </a:lnTo>
                <a:lnTo>
                  <a:pt x="526" y="364"/>
                </a:lnTo>
                <a:lnTo>
                  <a:pt x="526" y="362"/>
                </a:lnTo>
                <a:lnTo>
                  <a:pt x="526" y="360"/>
                </a:lnTo>
                <a:lnTo>
                  <a:pt x="526" y="358"/>
                </a:lnTo>
                <a:lnTo>
                  <a:pt x="526" y="358"/>
                </a:lnTo>
                <a:lnTo>
                  <a:pt x="526" y="341"/>
                </a:lnTo>
                <a:lnTo>
                  <a:pt x="526" y="337"/>
                </a:lnTo>
                <a:lnTo>
                  <a:pt x="526" y="328"/>
                </a:lnTo>
                <a:lnTo>
                  <a:pt x="526" y="321"/>
                </a:lnTo>
                <a:lnTo>
                  <a:pt x="526" y="311"/>
                </a:lnTo>
                <a:lnTo>
                  <a:pt x="526" y="302"/>
                </a:lnTo>
                <a:lnTo>
                  <a:pt x="524" y="289"/>
                </a:lnTo>
                <a:lnTo>
                  <a:pt x="524" y="285"/>
                </a:lnTo>
                <a:lnTo>
                  <a:pt x="524" y="283"/>
                </a:lnTo>
                <a:lnTo>
                  <a:pt x="524" y="281"/>
                </a:lnTo>
                <a:lnTo>
                  <a:pt x="524" y="277"/>
                </a:lnTo>
                <a:lnTo>
                  <a:pt x="524" y="274"/>
                </a:lnTo>
                <a:lnTo>
                  <a:pt x="524" y="272"/>
                </a:lnTo>
                <a:lnTo>
                  <a:pt x="524" y="268"/>
                </a:lnTo>
                <a:lnTo>
                  <a:pt x="524" y="268"/>
                </a:lnTo>
                <a:lnTo>
                  <a:pt x="522" y="266"/>
                </a:lnTo>
                <a:lnTo>
                  <a:pt x="520" y="266"/>
                </a:lnTo>
                <a:lnTo>
                  <a:pt x="518" y="268"/>
                </a:lnTo>
                <a:lnTo>
                  <a:pt x="516" y="268"/>
                </a:lnTo>
                <a:lnTo>
                  <a:pt x="514" y="268"/>
                </a:lnTo>
                <a:lnTo>
                  <a:pt x="512" y="268"/>
                </a:lnTo>
                <a:lnTo>
                  <a:pt x="511" y="268"/>
                </a:lnTo>
                <a:lnTo>
                  <a:pt x="509" y="268"/>
                </a:lnTo>
                <a:lnTo>
                  <a:pt x="505" y="270"/>
                </a:lnTo>
                <a:lnTo>
                  <a:pt x="503" y="270"/>
                </a:lnTo>
                <a:lnTo>
                  <a:pt x="499" y="272"/>
                </a:lnTo>
                <a:lnTo>
                  <a:pt x="495" y="272"/>
                </a:lnTo>
                <a:lnTo>
                  <a:pt x="494" y="274"/>
                </a:lnTo>
                <a:lnTo>
                  <a:pt x="492" y="274"/>
                </a:lnTo>
                <a:lnTo>
                  <a:pt x="488" y="276"/>
                </a:lnTo>
                <a:lnTo>
                  <a:pt x="486" y="276"/>
                </a:lnTo>
                <a:lnTo>
                  <a:pt x="482" y="277"/>
                </a:lnTo>
                <a:lnTo>
                  <a:pt x="480" y="277"/>
                </a:lnTo>
                <a:lnTo>
                  <a:pt x="479" y="279"/>
                </a:lnTo>
                <a:lnTo>
                  <a:pt x="477" y="279"/>
                </a:lnTo>
                <a:lnTo>
                  <a:pt x="475" y="277"/>
                </a:lnTo>
                <a:lnTo>
                  <a:pt x="469" y="281"/>
                </a:lnTo>
                <a:lnTo>
                  <a:pt x="452" y="287"/>
                </a:lnTo>
                <a:lnTo>
                  <a:pt x="432" y="289"/>
                </a:lnTo>
                <a:lnTo>
                  <a:pt x="432" y="291"/>
                </a:lnTo>
                <a:lnTo>
                  <a:pt x="430" y="292"/>
                </a:lnTo>
                <a:lnTo>
                  <a:pt x="428" y="294"/>
                </a:lnTo>
                <a:lnTo>
                  <a:pt x="426" y="294"/>
                </a:lnTo>
                <a:lnTo>
                  <a:pt x="426" y="296"/>
                </a:lnTo>
                <a:lnTo>
                  <a:pt x="424" y="296"/>
                </a:lnTo>
                <a:lnTo>
                  <a:pt x="424" y="298"/>
                </a:lnTo>
                <a:lnTo>
                  <a:pt x="422" y="298"/>
                </a:lnTo>
                <a:lnTo>
                  <a:pt x="420" y="300"/>
                </a:lnTo>
                <a:lnTo>
                  <a:pt x="419" y="302"/>
                </a:lnTo>
                <a:lnTo>
                  <a:pt x="417" y="302"/>
                </a:lnTo>
                <a:lnTo>
                  <a:pt x="417" y="304"/>
                </a:lnTo>
                <a:lnTo>
                  <a:pt x="415" y="306"/>
                </a:lnTo>
                <a:lnTo>
                  <a:pt x="413" y="306"/>
                </a:lnTo>
                <a:lnTo>
                  <a:pt x="413" y="304"/>
                </a:lnTo>
                <a:lnTo>
                  <a:pt x="411" y="304"/>
                </a:lnTo>
                <a:lnTo>
                  <a:pt x="411" y="306"/>
                </a:lnTo>
                <a:lnTo>
                  <a:pt x="409" y="306"/>
                </a:lnTo>
                <a:lnTo>
                  <a:pt x="407" y="307"/>
                </a:lnTo>
                <a:lnTo>
                  <a:pt x="405" y="307"/>
                </a:lnTo>
                <a:lnTo>
                  <a:pt x="404" y="307"/>
                </a:lnTo>
                <a:lnTo>
                  <a:pt x="404" y="311"/>
                </a:lnTo>
                <a:lnTo>
                  <a:pt x="404" y="313"/>
                </a:lnTo>
                <a:lnTo>
                  <a:pt x="404" y="315"/>
                </a:lnTo>
                <a:lnTo>
                  <a:pt x="404" y="317"/>
                </a:lnTo>
                <a:lnTo>
                  <a:pt x="404" y="319"/>
                </a:lnTo>
                <a:lnTo>
                  <a:pt x="404" y="322"/>
                </a:lnTo>
                <a:lnTo>
                  <a:pt x="404" y="326"/>
                </a:lnTo>
                <a:lnTo>
                  <a:pt x="404" y="328"/>
                </a:lnTo>
                <a:lnTo>
                  <a:pt x="400" y="326"/>
                </a:lnTo>
                <a:lnTo>
                  <a:pt x="396" y="326"/>
                </a:lnTo>
                <a:lnTo>
                  <a:pt x="392" y="324"/>
                </a:lnTo>
                <a:lnTo>
                  <a:pt x="390" y="324"/>
                </a:lnTo>
                <a:lnTo>
                  <a:pt x="387" y="322"/>
                </a:lnTo>
                <a:lnTo>
                  <a:pt x="385" y="322"/>
                </a:lnTo>
                <a:lnTo>
                  <a:pt x="383" y="324"/>
                </a:lnTo>
                <a:lnTo>
                  <a:pt x="381" y="322"/>
                </a:lnTo>
                <a:lnTo>
                  <a:pt x="381" y="324"/>
                </a:lnTo>
                <a:lnTo>
                  <a:pt x="379" y="324"/>
                </a:lnTo>
                <a:lnTo>
                  <a:pt x="377" y="324"/>
                </a:lnTo>
                <a:lnTo>
                  <a:pt x="375" y="326"/>
                </a:lnTo>
                <a:lnTo>
                  <a:pt x="374" y="326"/>
                </a:lnTo>
                <a:lnTo>
                  <a:pt x="374" y="328"/>
                </a:lnTo>
                <a:lnTo>
                  <a:pt x="374" y="330"/>
                </a:lnTo>
                <a:lnTo>
                  <a:pt x="372" y="330"/>
                </a:lnTo>
                <a:lnTo>
                  <a:pt x="370" y="330"/>
                </a:lnTo>
                <a:lnTo>
                  <a:pt x="368" y="332"/>
                </a:lnTo>
                <a:lnTo>
                  <a:pt x="368" y="334"/>
                </a:lnTo>
                <a:lnTo>
                  <a:pt x="370" y="336"/>
                </a:lnTo>
                <a:lnTo>
                  <a:pt x="368" y="336"/>
                </a:lnTo>
                <a:lnTo>
                  <a:pt x="366" y="336"/>
                </a:lnTo>
                <a:lnTo>
                  <a:pt x="364" y="336"/>
                </a:lnTo>
                <a:lnTo>
                  <a:pt x="362" y="336"/>
                </a:lnTo>
                <a:lnTo>
                  <a:pt x="360" y="336"/>
                </a:lnTo>
                <a:lnTo>
                  <a:pt x="360" y="334"/>
                </a:lnTo>
                <a:lnTo>
                  <a:pt x="359" y="334"/>
                </a:lnTo>
                <a:lnTo>
                  <a:pt x="359" y="332"/>
                </a:lnTo>
                <a:lnTo>
                  <a:pt x="357" y="330"/>
                </a:lnTo>
                <a:lnTo>
                  <a:pt x="355" y="330"/>
                </a:lnTo>
                <a:lnTo>
                  <a:pt x="353" y="330"/>
                </a:lnTo>
                <a:lnTo>
                  <a:pt x="351" y="328"/>
                </a:lnTo>
                <a:lnTo>
                  <a:pt x="349" y="328"/>
                </a:lnTo>
                <a:lnTo>
                  <a:pt x="349" y="330"/>
                </a:lnTo>
                <a:lnTo>
                  <a:pt x="347" y="330"/>
                </a:lnTo>
                <a:lnTo>
                  <a:pt x="347" y="332"/>
                </a:lnTo>
                <a:lnTo>
                  <a:pt x="345" y="334"/>
                </a:lnTo>
                <a:lnTo>
                  <a:pt x="344" y="336"/>
                </a:lnTo>
                <a:lnTo>
                  <a:pt x="344" y="337"/>
                </a:lnTo>
                <a:lnTo>
                  <a:pt x="342" y="339"/>
                </a:lnTo>
                <a:lnTo>
                  <a:pt x="342" y="341"/>
                </a:lnTo>
                <a:lnTo>
                  <a:pt x="340" y="343"/>
                </a:lnTo>
                <a:lnTo>
                  <a:pt x="338" y="345"/>
                </a:lnTo>
                <a:lnTo>
                  <a:pt x="336" y="347"/>
                </a:lnTo>
                <a:lnTo>
                  <a:pt x="334" y="347"/>
                </a:lnTo>
                <a:lnTo>
                  <a:pt x="332" y="349"/>
                </a:lnTo>
                <a:lnTo>
                  <a:pt x="330" y="347"/>
                </a:lnTo>
                <a:lnTo>
                  <a:pt x="330" y="349"/>
                </a:lnTo>
                <a:lnTo>
                  <a:pt x="329" y="351"/>
                </a:lnTo>
                <a:lnTo>
                  <a:pt x="327" y="351"/>
                </a:lnTo>
                <a:lnTo>
                  <a:pt x="325" y="352"/>
                </a:lnTo>
                <a:lnTo>
                  <a:pt x="323" y="352"/>
                </a:lnTo>
                <a:lnTo>
                  <a:pt x="323" y="354"/>
                </a:lnTo>
                <a:lnTo>
                  <a:pt x="321" y="356"/>
                </a:lnTo>
                <a:lnTo>
                  <a:pt x="319" y="358"/>
                </a:lnTo>
                <a:lnTo>
                  <a:pt x="317" y="358"/>
                </a:lnTo>
                <a:lnTo>
                  <a:pt x="317" y="358"/>
                </a:lnTo>
                <a:lnTo>
                  <a:pt x="315" y="358"/>
                </a:lnTo>
                <a:lnTo>
                  <a:pt x="315" y="360"/>
                </a:lnTo>
                <a:lnTo>
                  <a:pt x="314" y="360"/>
                </a:lnTo>
                <a:lnTo>
                  <a:pt x="312" y="360"/>
                </a:lnTo>
                <a:lnTo>
                  <a:pt x="310" y="362"/>
                </a:lnTo>
                <a:lnTo>
                  <a:pt x="310" y="364"/>
                </a:lnTo>
                <a:lnTo>
                  <a:pt x="308" y="364"/>
                </a:lnTo>
                <a:lnTo>
                  <a:pt x="306" y="364"/>
                </a:lnTo>
                <a:lnTo>
                  <a:pt x="306" y="366"/>
                </a:lnTo>
                <a:lnTo>
                  <a:pt x="304" y="366"/>
                </a:lnTo>
                <a:lnTo>
                  <a:pt x="304" y="367"/>
                </a:lnTo>
                <a:lnTo>
                  <a:pt x="302" y="367"/>
                </a:lnTo>
                <a:lnTo>
                  <a:pt x="300" y="369"/>
                </a:lnTo>
                <a:lnTo>
                  <a:pt x="300" y="369"/>
                </a:lnTo>
                <a:lnTo>
                  <a:pt x="300" y="371"/>
                </a:lnTo>
                <a:lnTo>
                  <a:pt x="299" y="371"/>
                </a:lnTo>
                <a:lnTo>
                  <a:pt x="299" y="373"/>
                </a:lnTo>
                <a:lnTo>
                  <a:pt x="297" y="373"/>
                </a:lnTo>
                <a:lnTo>
                  <a:pt x="295" y="373"/>
                </a:lnTo>
                <a:lnTo>
                  <a:pt x="293" y="375"/>
                </a:lnTo>
                <a:lnTo>
                  <a:pt x="291" y="375"/>
                </a:lnTo>
                <a:lnTo>
                  <a:pt x="289" y="377"/>
                </a:lnTo>
                <a:lnTo>
                  <a:pt x="287" y="375"/>
                </a:lnTo>
                <a:lnTo>
                  <a:pt x="289" y="375"/>
                </a:lnTo>
                <a:lnTo>
                  <a:pt x="289" y="373"/>
                </a:lnTo>
                <a:lnTo>
                  <a:pt x="289" y="371"/>
                </a:lnTo>
                <a:lnTo>
                  <a:pt x="289" y="369"/>
                </a:lnTo>
                <a:lnTo>
                  <a:pt x="287" y="369"/>
                </a:lnTo>
                <a:lnTo>
                  <a:pt x="285" y="369"/>
                </a:lnTo>
                <a:lnTo>
                  <a:pt x="284" y="375"/>
                </a:lnTo>
                <a:lnTo>
                  <a:pt x="284" y="377"/>
                </a:lnTo>
                <a:lnTo>
                  <a:pt x="282" y="377"/>
                </a:lnTo>
                <a:lnTo>
                  <a:pt x="284" y="379"/>
                </a:lnTo>
                <a:lnTo>
                  <a:pt x="284" y="381"/>
                </a:lnTo>
                <a:lnTo>
                  <a:pt x="284" y="382"/>
                </a:lnTo>
                <a:lnTo>
                  <a:pt x="285" y="386"/>
                </a:lnTo>
                <a:lnTo>
                  <a:pt x="285" y="388"/>
                </a:lnTo>
                <a:lnTo>
                  <a:pt x="285" y="390"/>
                </a:lnTo>
                <a:lnTo>
                  <a:pt x="287" y="392"/>
                </a:lnTo>
                <a:lnTo>
                  <a:pt x="287" y="394"/>
                </a:lnTo>
                <a:lnTo>
                  <a:pt x="289" y="396"/>
                </a:lnTo>
                <a:lnTo>
                  <a:pt x="291" y="396"/>
                </a:lnTo>
                <a:lnTo>
                  <a:pt x="293" y="397"/>
                </a:lnTo>
                <a:lnTo>
                  <a:pt x="293" y="399"/>
                </a:lnTo>
                <a:lnTo>
                  <a:pt x="293" y="401"/>
                </a:lnTo>
                <a:lnTo>
                  <a:pt x="295" y="401"/>
                </a:lnTo>
                <a:lnTo>
                  <a:pt x="295" y="403"/>
                </a:lnTo>
                <a:lnTo>
                  <a:pt x="295" y="405"/>
                </a:lnTo>
                <a:lnTo>
                  <a:pt x="293" y="407"/>
                </a:lnTo>
                <a:lnTo>
                  <a:pt x="291" y="409"/>
                </a:lnTo>
                <a:lnTo>
                  <a:pt x="291" y="411"/>
                </a:lnTo>
                <a:lnTo>
                  <a:pt x="287" y="418"/>
                </a:lnTo>
                <a:lnTo>
                  <a:pt x="285" y="424"/>
                </a:lnTo>
                <a:lnTo>
                  <a:pt x="282" y="427"/>
                </a:lnTo>
                <a:lnTo>
                  <a:pt x="280" y="433"/>
                </a:lnTo>
                <a:lnTo>
                  <a:pt x="278" y="437"/>
                </a:lnTo>
                <a:lnTo>
                  <a:pt x="274" y="444"/>
                </a:lnTo>
                <a:lnTo>
                  <a:pt x="272" y="442"/>
                </a:lnTo>
                <a:lnTo>
                  <a:pt x="270" y="444"/>
                </a:lnTo>
                <a:lnTo>
                  <a:pt x="270" y="446"/>
                </a:lnTo>
                <a:lnTo>
                  <a:pt x="269" y="446"/>
                </a:lnTo>
                <a:lnTo>
                  <a:pt x="269" y="448"/>
                </a:lnTo>
                <a:lnTo>
                  <a:pt x="269" y="450"/>
                </a:lnTo>
                <a:lnTo>
                  <a:pt x="267" y="450"/>
                </a:lnTo>
                <a:lnTo>
                  <a:pt x="267" y="452"/>
                </a:lnTo>
                <a:lnTo>
                  <a:pt x="265" y="454"/>
                </a:lnTo>
                <a:lnTo>
                  <a:pt x="265" y="456"/>
                </a:lnTo>
                <a:lnTo>
                  <a:pt x="263" y="457"/>
                </a:lnTo>
                <a:lnTo>
                  <a:pt x="263" y="459"/>
                </a:lnTo>
                <a:lnTo>
                  <a:pt x="263" y="461"/>
                </a:lnTo>
                <a:lnTo>
                  <a:pt x="261" y="463"/>
                </a:lnTo>
                <a:lnTo>
                  <a:pt x="259" y="463"/>
                </a:lnTo>
                <a:lnTo>
                  <a:pt x="257" y="469"/>
                </a:lnTo>
                <a:lnTo>
                  <a:pt x="255" y="474"/>
                </a:lnTo>
                <a:lnTo>
                  <a:pt x="254" y="480"/>
                </a:lnTo>
                <a:lnTo>
                  <a:pt x="252" y="486"/>
                </a:lnTo>
                <a:lnTo>
                  <a:pt x="248" y="491"/>
                </a:lnTo>
                <a:lnTo>
                  <a:pt x="246" y="493"/>
                </a:lnTo>
                <a:lnTo>
                  <a:pt x="244" y="499"/>
                </a:lnTo>
                <a:lnTo>
                  <a:pt x="239" y="510"/>
                </a:lnTo>
                <a:lnTo>
                  <a:pt x="237" y="510"/>
                </a:lnTo>
                <a:lnTo>
                  <a:pt x="235" y="510"/>
                </a:lnTo>
                <a:lnTo>
                  <a:pt x="233" y="512"/>
                </a:lnTo>
                <a:lnTo>
                  <a:pt x="233" y="510"/>
                </a:lnTo>
                <a:lnTo>
                  <a:pt x="231" y="510"/>
                </a:lnTo>
                <a:lnTo>
                  <a:pt x="229" y="510"/>
                </a:lnTo>
                <a:lnTo>
                  <a:pt x="227" y="510"/>
                </a:lnTo>
                <a:lnTo>
                  <a:pt x="225" y="510"/>
                </a:lnTo>
                <a:lnTo>
                  <a:pt x="224" y="510"/>
                </a:lnTo>
                <a:lnTo>
                  <a:pt x="222" y="510"/>
                </a:lnTo>
                <a:lnTo>
                  <a:pt x="220" y="510"/>
                </a:lnTo>
                <a:lnTo>
                  <a:pt x="218" y="510"/>
                </a:lnTo>
                <a:lnTo>
                  <a:pt x="216" y="510"/>
                </a:lnTo>
                <a:lnTo>
                  <a:pt x="214" y="508"/>
                </a:lnTo>
                <a:lnTo>
                  <a:pt x="212" y="508"/>
                </a:lnTo>
                <a:lnTo>
                  <a:pt x="210" y="508"/>
                </a:lnTo>
                <a:lnTo>
                  <a:pt x="209" y="508"/>
                </a:lnTo>
                <a:lnTo>
                  <a:pt x="207" y="510"/>
                </a:lnTo>
                <a:lnTo>
                  <a:pt x="207" y="510"/>
                </a:lnTo>
                <a:lnTo>
                  <a:pt x="207" y="512"/>
                </a:lnTo>
                <a:lnTo>
                  <a:pt x="205" y="512"/>
                </a:lnTo>
                <a:lnTo>
                  <a:pt x="203" y="512"/>
                </a:lnTo>
                <a:lnTo>
                  <a:pt x="201" y="510"/>
                </a:lnTo>
                <a:lnTo>
                  <a:pt x="199" y="510"/>
                </a:lnTo>
                <a:lnTo>
                  <a:pt x="199" y="508"/>
                </a:lnTo>
                <a:lnTo>
                  <a:pt x="197" y="510"/>
                </a:lnTo>
                <a:lnTo>
                  <a:pt x="195" y="510"/>
                </a:lnTo>
                <a:lnTo>
                  <a:pt x="192" y="510"/>
                </a:lnTo>
                <a:lnTo>
                  <a:pt x="190" y="510"/>
                </a:lnTo>
                <a:lnTo>
                  <a:pt x="188" y="510"/>
                </a:lnTo>
                <a:lnTo>
                  <a:pt x="186" y="510"/>
                </a:lnTo>
                <a:lnTo>
                  <a:pt x="184" y="508"/>
                </a:lnTo>
                <a:lnTo>
                  <a:pt x="182" y="506"/>
                </a:lnTo>
                <a:lnTo>
                  <a:pt x="180" y="506"/>
                </a:lnTo>
                <a:lnTo>
                  <a:pt x="179" y="506"/>
                </a:lnTo>
                <a:lnTo>
                  <a:pt x="177" y="506"/>
                </a:lnTo>
                <a:lnTo>
                  <a:pt x="175" y="508"/>
                </a:lnTo>
                <a:lnTo>
                  <a:pt x="173" y="508"/>
                </a:lnTo>
                <a:lnTo>
                  <a:pt x="171" y="508"/>
                </a:lnTo>
                <a:lnTo>
                  <a:pt x="171" y="510"/>
                </a:lnTo>
                <a:lnTo>
                  <a:pt x="169" y="510"/>
                </a:lnTo>
                <a:lnTo>
                  <a:pt x="167" y="510"/>
                </a:lnTo>
                <a:lnTo>
                  <a:pt x="165" y="510"/>
                </a:lnTo>
                <a:lnTo>
                  <a:pt x="164" y="510"/>
                </a:lnTo>
                <a:lnTo>
                  <a:pt x="162" y="508"/>
                </a:lnTo>
                <a:lnTo>
                  <a:pt x="162" y="506"/>
                </a:lnTo>
                <a:lnTo>
                  <a:pt x="160" y="504"/>
                </a:lnTo>
                <a:lnTo>
                  <a:pt x="158" y="502"/>
                </a:lnTo>
                <a:lnTo>
                  <a:pt x="158" y="502"/>
                </a:lnTo>
                <a:lnTo>
                  <a:pt x="158" y="501"/>
                </a:lnTo>
                <a:lnTo>
                  <a:pt x="156" y="501"/>
                </a:lnTo>
                <a:lnTo>
                  <a:pt x="156" y="499"/>
                </a:lnTo>
                <a:lnTo>
                  <a:pt x="154" y="499"/>
                </a:lnTo>
                <a:lnTo>
                  <a:pt x="154" y="497"/>
                </a:lnTo>
                <a:lnTo>
                  <a:pt x="154" y="495"/>
                </a:lnTo>
                <a:lnTo>
                  <a:pt x="154" y="493"/>
                </a:lnTo>
                <a:lnTo>
                  <a:pt x="152" y="493"/>
                </a:lnTo>
                <a:lnTo>
                  <a:pt x="152" y="491"/>
                </a:lnTo>
                <a:lnTo>
                  <a:pt x="152" y="491"/>
                </a:lnTo>
                <a:lnTo>
                  <a:pt x="150" y="489"/>
                </a:lnTo>
                <a:lnTo>
                  <a:pt x="150" y="487"/>
                </a:lnTo>
                <a:lnTo>
                  <a:pt x="150" y="486"/>
                </a:lnTo>
                <a:lnTo>
                  <a:pt x="149" y="486"/>
                </a:lnTo>
                <a:lnTo>
                  <a:pt x="149" y="484"/>
                </a:lnTo>
                <a:lnTo>
                  <a:pt x="147" y="482"/>
                </a:lnTo>
                <a:lnTo>
                  <a:pt x="147" y="480"/>
                </a:lnTo>
                <a:lnTo>
                  <a:pt x="145" y="478"/>
                </a:lnTo>
                <a:lnTo>
                  <a:pt x="143" y="476"/>
                </a:lnTo>
                <a:lnTo>
                  <a:pt x="143" y="474"/>
                </a:lnTo>
                <a:lnTo>
                  <a:pt x="141" y="474"/>
                </a:lnTo>
                <a:lnTo>
                  <a:pt x="141" y="472"/>
                </a:lnTo>
                <a:lnTo>
                  <a:pt x="139" y="472"/>
                </a:lnTo>
                <a:lnTo>
                  <a:pt x="139" y="471"/>
                </a:lnTo>
                <a:lnTo>
                  <a:pt x="137" y="471"/>
                </a:lnTo>
                <a:lnTo>
                  <a:pt x="137" y="469"/>
                </a:lnTo>
                <a:lnTo>
                  <a:pt x="135" y="469"/>
                </a:lnTo>
                <a:lnTo>
                  <a:pt x="135" y="467"/>
                </a:lnTo>
                <a:lnTo>
                  <a:pt x="134" y="467"/>
                </a:lnTo>
                <a:lnTo>
                  <a:pt x="132" y="467"/>
                </a:lnTo>
                <a:lnTo>
                  <a:pt x="130" y="467"/>
                </a:lnTo>
                <a:lnTo>
                  <a:pt x="128" y="467"/>
                </a:lnTo>
                <a:lnTo>
                  <a:pt x="126" y="467"/>
                </a:lnTo>
                <a:lnTo>
                  <a:pt x="124" y="467"/>
                </a:lnTo>
                <a:lnTo>
                  <a:pt x="122" y="467"/>
                </a:lnTo>
                <a:lnTo>
                  <a:pt x="122" y="469"/>
                </a:lnTo>
                <a:lnTo>
                  <a:pt x="120" y="471"/>
                </a:lnTo>
                <a:lnTo>
                  <a:pt x="119" y="471"/>
                </a:lnTo>
                <a:lnTo>
                  <a:pt x="117" y="471"/>
                </a:lnTo>
                <a:lnTo>
                  <a:pt x="117" y="472"/>
                </a:lnTo>
                <a:lnTo>
                  <a:pt x="115" y="472"/>
                </a:lnTo>
                <a:lnTo>
                  <a:pt x="113" y="472"/>
                </a:lnTo>
                <a:lnTo>
                  <a:pt x="111" y="472"/>
                </a:lnTo>
                <a:lnTo>
                  <a:pt x="111" y="472"/>
                </a:lnTo>
                <a:lnTo>
                  <a:pt x="111" y="471"/>
                </a:lnTo>
                <a:lnTo>
                  <a:pt x="109" y="471"/>
                </a:lnTo>
                <a:lnTo>
                  <a:pt x="109" y="469"/>
                </a:lnTo>
                <a:lnTo>
                  <a:pt x="109" y="467"/>
                </a:lnTo>
                <a:lnTo>
                  <a:pt x="107" y="467"/>
                </a:lnTo>
                <a:lnTo>
                  <a:pt x="107" y="465"/>
                </a:lnTo>
                <a:lnTo>
                  <a:pt x="107" y="463"/>
                </a:lnTo>
                <a:lnTo>
                  <a:pt x="105" y="461"/>
                </a:lnTo>
                <a:lnTo>
                  <a:pt x="105" y="459"/>
                </a:lnTo>
                <a:lnTo>
                  <a:pt x="105" y="457"/>
                </a:lnTo>
                <a:lnTo>
                  <a:pt x="104" y="456"/>
                </a:lnTo>
                <a:lnTo>
                  <a:pt x="104" y="454"/>
                </a:lnTo>
                <a:lnTo>
                  <a:pt x="104" y="452"/>
                </a:lnTo>
                <a:lnTo>
                  <a:pt x="105" y="452"/>
                </a:lnTo>
                <a:lnTo>
                  <a:pt x="105" y="450"/>
                </a:lnTo>
                <a:lnTo>
                  <a:pt x="105" y="448"/>
                </a:lnTo>
                <a:lnTo>
                  <a:pt x="105" y="446"/>
                </a:lnTo>
                <a:lnTo>
                  <a:pt x="105" y="446"/>
                </a:lnTo>
                <a:lnTo>
                  <a:pt x="105" y="444"/>
                </a:lnTo>
                <a:lnTo>
                  <a:pt x="105" y="442"/>
                </a:lnTo>
                <a:lnTo>
                  <a:pt x="105" y="441"/>
                </a:lnTo>
                <a:lnTo>
                  <a:pt x="105" y="439"/>
                </a:lnTo>
                <a:lnTo>
                  <a:pt x="105" y="437"/>
                </a:lnTo>
                <a:lnTo>
                  <a:pt x="105" y="435"/>
                </a:lnTo>
                <a:lnTo>
                  <a:pt x="104" y="433"/>
                </a:lnTo>
                <a:lnTo>
                  <a:pt x="104" y="431"/>
                </a:lnTo>
                <a:lnTo>
                  <a:pt x="104" y="429"/>
                </a:lnTo>
                <a:lnTo>
                  <a:pt x="102" y="429"/>
                </a:lnTo>
                <a:lnTo>
                  <a:pt x="102" y="427"/>
                </a:lnTo>
                <a:lnTo>
                  <a:pt x="100" y="427"/>
                </a:lnTo>
                <a:lnTo>
                  <a:pt x="98" y="427"/>
                </a:lnTo>
                <a:lnTo>
                  <a:pt x="96" y="426"/>
                </a:lnTo>
                <a:lnTo>
                  <a:pt x="94" y="426"/>
                </a:lnTo>
                <a:lnTo>
                  <a:pt x="92" y="426"/>
                </a:lnTo>
                <a:lnTo>
                  <a:pt x="90" y="426"/>
                </a:lnTo>
                <a:lnTo>
                  <a:pt x="90" y="424"/>
                </a:lnTo>
                <a:lnTo>
                  <a:pt x="89" y="424"/>
                </a:lnTo>
                <a:lnTo>
                  <a:pt x="87" y="424"/>
                </a:lnTo>
                <a:lnTo>
                  <a:pt x="85" y="424"/>
                </a:lnTo>
                <a:lnTo>
                  <a:pt x="83" y="422"/>
                </a:lnTo>
                <a:lnTo>
                  <a:pt x="81" y="422"/>
                </a:lnTo>
                <a:lnTo>
                  <a:pt x="79" y="422"/>
                </a:lnTo>
                <a:lnTo>
                  <a:pt x="79" y="420"/>
                </a:lnTo>
                <a:lnTo>
                  <a:pt x="77" y="418"/>
                </a:lnTo>
                <a:lnTo>
                  <a:pt x="77" y="416"/>
                </a:lnTo>
                <a:lnTo>
                  <a:pt x="75" y="414"/>
                </a:lnTo>
                <a:lnTo>
                  <a:pt x="75" y="412"/>
                </a:lnTo>
                <a:lnTo>
                  <a:pt x="74" y="411"/>
                </a:lnTo>
                <a:lnTo>
                  <a:pt x="74" y="409"/>
                </a:lnTo>
                <a:lnTo>
                  <a:pt x="74" y="407"/>
                </a:lnTo>
                <a:lnTo>
                  <a:pt x="72" y="405"/>
                </a:lnTo>
                <a:lnTo>
                  <a:pt x="72" y="403"/>
                </a:lnTo>
                <a:lnTo>
                  <a:pt x="70" y="401"/>
                </a:lnTo>
                <a:lnTo>
                  <a:pt x="70" y="401"/>
                </a:lnTo>
                <a:lnTo>
                  <a:pt x="68" y="399"/>
                </a:lnTo>
                <a:lnTo>
                  <a:pt x="68" y="397"/>
                </a:lnTo>
                <a:lnTo>
                  <a:pt x="66" y="396"/>
                </a:lnTo>
                <a:lnTo>
                  <a:pt x="66" y="394"/>
                </a:lnTo>
                <a:lnTo>
                  <a:pt x="66" y="392"/>
                </a:lnTo>
                <a:lnTo>
                  <a:pt x="66" y="390"/>
                </a:lnTo>
                <a:lnTo>
                  <a:pt x="66" y="388"/>
                </a:lnTo>
                <a:lnTo>
                  <a:pt x="64" y="388"/>
                </a:lnTo>
                <a:lnTo>
                  <a:pt x="64" y="388"/>
                </a:lnTo>
                <a:lnTo>
                  <a:pt x="62" y="388"/>
                </a:lnTo>
                <a:lnTo>
                  <a:pt x="62" y="386"/>
                </a:lnTo>
                <a:lnTo>
                  <a:pt x="60" y="386"/>
                </a:lnTo>
                <a:lnTo>
                  <a:pt x="59" y="384"/>
                </a:lnTo>
                <a:lnTo>
                  <a:pt x="59" y="382"/>
                </a:lnTo>
                <a:lnTo>
                  <a:pt x="57" y="382"/>
                </a:lnTo>
                <a:lnTo>
                  <a:pt x="57" y="381"/>
                </a:lnTo>
                <a:lnTo>
                  <a:pt x="55" y="379"/>
                </a:lnTo>
                <a:lnTo>
                  <a:pt x="53" y="377"/>
                </a:lnTo>
                <a:lnTo>
                  <a:pt x="51" y="373"/>
                </a:lnTo>
                <a:lnTo>
                  <a:pt x="49" y="371"/>
                </a:lnTo>
                <a:lnTo>
                  <a:pt x="47" y="369"/>
                </a:lnTo>
                <a:lnTo>
                  <a:pt x="47" y="367"/>
                </a:lnTo>
                <a:lnTo>
                  <a:pt x="45" y="367"/>
                </a:lnTo>
                <a:lnTo>
                  <a:pt x="45" y="366"/>
                </a:lnTo>
                <a:lnTo>
                  <a:pt x="43" y="366"/>
                </a:lnTo>
                <a:lnTo>
                  <a:pt x="43" y="364"/>
                </a:lnTo>
                <a:lnTo>
                  <a:pt x="42" y="364"/>
                </a:lnTo>
                <a:lnTo>
                  <a:pt x="42" y="362"/>
                </a:lnTo>
                <a:lnTo>
                  <a:pt x="40" y="362"/>
                </a:lnTo>
                <a:lnTo>
                  <a:pt x="38" y="360"/>
                </a:lnTo>
                <a:lnTo>
                  <a:pt x="36" y="360"/>
                </a:lnTo>
                <a:lnTo>
                  <a:pt x="34" y="358"/>
                </a:lnTo>
                <a:lnTo>
                  <a:pt x="32" y="358"/>
                </a:lnTo>
                <a:lnTo>
                  <a:pt x="30" y="358"/>
                </a:lnTo>
                <a:lnTo>
                  <a:pt x="28" y="358"/>
                </a:lnTo>
                <a:lnTo>
                  <a:pt x="27" y="356"/>
                </a:lnTo>
                <a:lnTo>
                  <a:pt x="25" y="356"/>
                </a:lnTo>
                <a:lnTo>
                  <a:pt x="23" y="354"/>
                </a:lnTo>
                <a:lnTo>
                  <a:pt x="21" y="354"/>
                </a:lnTo>
                <a:lnTo>
                  <a:pt x="19" y="352"/>
                </a:lnTo>
                <a:lnTo>
                  <a:pt x="17" y="352"/>
                </a:lnTo>
                <a:lnTo>
                  <a:pt x="15" y="351"/>
                </a:lnTo>
                <a:lnTo>
                  <a:pt x="15" y="351"/>
                </a:lnTo>
                <a:lnTo>
                  <a:pt x="13" y="351"/>
                </a:lnTo>
                <a:lnTo>
                  <a:pt x="13" y="349"/>
                </a:lnTo>
                <a:lnTo>
                  <a:pt x="12" y="349"/>
                </a:lnTo>
                <a:lnTo>
                  <a:pt x="10" y="349"/>
                </a:lnTo>
                <a:lnTo>
                  <a:pt x="8" y="347"/>
                </a:lnTo>
                <a:lnTo>
                  <a:pt x="6" y="347"/>
                </a:lnTo>
                <a:lnTo>
                  <a:pt x="4" y="345"/>
                </a:lnTo>
                <a:lnTo>
                  <a:pt x="2" y="345"/>
                </a:lnTo>
                <a:lnTo>
                  <a:pt x="0" y="343"/>
                </a:lnTo>
                <a:lnTo>
                  <a:pt x="0" y="341"/>
                </a:lnTo>
                <a:lnTo>
                  <a:pt x="2" y="339"/>
                </a:lnTo>
                <a:lnTo>
                  <a:pt x="2" y="337"/>
                </a:lnTo>
                <a:lnTo>
                  <a:pt x="4" y="336"/>
                </a:lnTo>
                <a:lnTo>
                  <a:pt x="4" y="334"/>
                </a:lnTo>
                <a:lnTo>
                  <a:pt x="6" y="332"/>
                </a:lnTo>
                <a:lnTo>
                  <a:pt x="6" y="330"/>
                </a:lnTo>
                <a:lnTo>
                  <a:pt x="8" y="328"/>
                </a:lnTo>
                <a:lnTo>
                  <a:pt x="8" y="326"/>
                </a:lnTo>
                <a:lnTo>
                  <a:pt x="10" y="324"/>
                </a:lnTo>
                <a:lnTo>
                  <a:pt x="10" y="322"/>
                </a:lnTo>
                <a:lnTo>
                  <a:pt x="12" y="321"/>
                </a:lnTo>
                <a:lnTo>
                  <a:pt x="12" y="319"/>
                </a:lnTo>
                <a:lnTo>
                  <a:pt x="13" y="317"/>
                </a:lnTo>
                <a:lnTo>
                  <a:pt x="13" y="315"/>
                </a:lnTo>
                <a:lnTo>
                  <a:pt x="15" y="313"/>
                </a:lnTo>
                <a:lnTo>
                  <a:pt x="15" y="313"/>
                </a:lnTo>
                <a:lnTo>
                  <a:pt x="15" y="311"/>
                </a:lnTo>
                <a:lnTo>
                  <a:pt x="15" y="311"/>
                </a:lnTo>
                <a:lnTo>
                  <a:pt x="15" y="309"/>
                </a:lnTo>
                <a:lnTo>
                  <a:pt x="17" y="307"/>
                </a:lnTo>
                <a:lnTo>
                  <a:pt x="17" y="306"/>
                </a:lnTo>
                <a:lnTo>
                  <a:pt x="17" y="304"/>
                </a:lnTo>
                <a:lnTo>
                  <a:pt x="19" y="302"/>
                </a:lnTo>
                <a:lnTo>
                  <a:pt x="19" y="300"/>
                </a:lnTo>
                <a:lnTo>
                  <a:pt x="21" y="298"/>
                </a:lnTo>
                <a:lnTo>
                  <a:pt x="21" y="296"/>
                </a:lnTo>
                <a:lnTo>
                  <a:pt x="23" y="294"/>
                </a:lnTo>
                <a:lnTo>
                  <a:pt x="23" y="292"/>
                </a:lnTo>
                <a:lnTo>
                  <a:pt x="25" y="291"/>
                </a:lnTo>
                <a:lnTo>
                  <a:pt x="25" y="289"/>
                </a:lnTo>
                <a:lnTo>
                  <a:pt x="27" y="287"/>
                </a:lnTo>
                <a:lnTo>
                  <a:pt x="27" y="285"/>
                </a:lnTo>
                <a:lnTo>
                  <a:pt x="28" y="283"/>
                </a:lnTo>
                <a:lnTo>
                  <a:pt x="28" y="281"/>
                </a:lnTo>
                <a:lnTo>
                  <a:pt x="30" y="279"/>
                </a:lnTo>
                <a:lnTo>
                  <a:pt x="30" y="277"/>
                </a:lnTo>
                <a:lnTo>
                  <a:pt x="32" y="276"/>
                </a:lnTo>
                <a:lnTo>
                  <a:pt x="32" y="274"/>
                </a:lnTo>
                <a:lnTo>
                  <a:pt x="34" y="272"/>
                </a:lnTo>
                <a:lnTo>
                  <a:pt x="34" y="270"/>
                </a:lnTo>
                <a:lnTo>
                  <a:pt x="36" y="270"/>
                </a:lnTo>
                <a:lnTo>
                  <a:pt x="36" y="268"/>
                </a:lnTo>
                <a:lnTo>
                  <a:pt x="36" y="268"/>
                </a:lnTo>
                <a:lnTo>
                  <a:pt x="38" y="266"/>
                </a:lnTo>
                <a:lnTo>
                  <a:pt x="38" y="264"/>
                </a:lnTo>
                <a:lnTo>
                  <a:pt x="40" y="264"/>
                </a:lnTo>
                <a:lnTo>
                  <a:pt x="40" y="262"/>
                </a:lnTo>
                <a:lnTo>
                  <a:pt x="40" y="261"/>
                </a:lnTo>
                <a:lnTo>
                  <a:pt x="42" y="259"/>
                </a:lnTo>
                <a:lnTo>
                  <a:pt x="42" y="257"/>
                </a:lnTo>
                <a:lnTo>
                  <a:pt x="43" y="255"/>
                </a:lnTo>
                <a:lnTo>
                  <a:pt x="45" y="255"/>
                </a:lnTo>
                <a:lnTo>
                  <a:pt x="45" y="253"/>
                </a:lnTo>
                <a:lnTo>
                  <a:pt x="47" y="251"/>
                </a:lnTo>
                <a:lnTo>
                  <a:pt x="49" y="249"/>
                </a:lnTo>
                <a:lnTo>
                  <a:pt x="51" y="247"/>
                </a:lnTo>
                <a:lnTo>
                  <a:pt x="51" y="246"/>
                </a:lnTo>
                <a:lnTo>
                  <a:pt x="53" y="246"/>
                </a:lnTo>
                <a:lnTo>
                  <a:pt x="53" y="244"/>
                </a:lnTo>
                <a:lnTo>
                  <a:pt x="55" y="244"/>
                </a:lnTo>
                <a:lnTo>
                  <a:pt x="57" y="242"/>
                </a:lnTo>
                <a:lnTo>
                  <a:pt x="57" y="240"/>
                </a:lnTo>
                <a:lnTo>
                  <a:pt x="59" y="240"/>
                </a:lnTo>
                <a:lnTo>
                  <a:pt x="59" y="238"/>
                </a:lnTo>
                <a:lnTo>
                  <a:pt x="60" y="238"/>
                </a:lnTo>
                <a:lnTo>
                  <a:pt x="60" y="236"/>
                </a:lnTo>
                <a:lnTo>
                  <a:pt x="62" y="234"/>
                </a:lnTo>
                <a:lnTo>
                  <a:pt x="62" y="232"/>
                </a:lnTo>
                <a:lnTo>
                  <a:pt x="64" y="232"/>
                </a:lnTo>
                <a:lnTo>
                  <a:pt x="60" y="229"/>
                </a:lnTo>
                <a:lnTo>
                  <a:pt x="59" y="227"/>
                </a:lnTo>
                <a:lnTo>
                  <a:pt x="53" y="221"/>
                </a:lnTo>
                <a:lnTo>
                  <a:pt x="47" y="216"/>
                </a:lnTo>
                <a:lnTo>
                  <a:pt x="47" y="214"/>
                </a:lnTo>
                <a:lnTo>
                  <a:pt x="45" y="214"/>
                </a:lnTo>
                <a:lnTo>
                  <a:pt x="45" y="212"/>
                </a:lnTo>
                <a:lnTo>
                  <a:pt x="42" y="208"/>
                </a:lnTo>
                <a:lnTo>
                  <a:pt x="36" y="202"/>
                </a:lnTo>
                <a:lnTo>
                  <a:pt x="34" y="199"/>
                </a:lnTo>
                <a:lnTo>
                  <a:pt x="30" y="195"/>
                </a:lnTo>
                <a:lnTo>
                  <a:pt x="28" y="191"/>
                </a:lnTo>
                <a:lnTo>
                  <a:pt x="23" y="184"/>
                </a:lnTo>
                <a:lnTo>
                  <a:pt x="21" y="180"/>
                </a:lnTo>
                <a:lnTo>
                  <a:pt x="15" y="176"/>
                </a:lnTo>
                <a:lnTo>
                  <a:pt x="15" y="172"/>
                </a:lnTo>
                <a:lnTo>
                  <a:pt x="15" y="171"/>
                </a:lnTo>
                <a:lnTo>
                  <a:pt x="15" y="169"/>
                </a:lnTo>
                <a:lnTo>
                  <a:pt x="15" y="167"/>
                </a:lnTo>
                <a:lnTo>
                  <a:pt x="15" y="165"/>
                </a:lnTo>
                <a:lnTo>
                  <a:pt x="15" y="163"/>
                </a:lnTo>
                <a:lnTo>
                  <a:pt x="17" y="163"/>
                </a:lnTo>
                <a:lnTo>
                  <a:pt x="19" y="163"/>
                </a:lnTo>
                <a:lnTo>
                  <a:pt x="21" y="163"/>
                </a:lnTo>
                <a:lnTo>
                  <a:pt x="21" y="161"/>
                </a:lnTo>
                <a:lnTo>
                  <a:pt x="23" y="161"/>
                </a:lnTo>
                <a:lnTo>
                  <a:pt x="25" y="161"/>
                </a:lnTo>
                <a:lnTo>
                  <a:pt x="27" y="161"/>
                </a:lnTo>
                <a:lnTo>
                  <a:pt x="27" y="159"/>
                </a:lnTo>
                <a:lnTo>
                  <a:pt x="28" y="159"/>
                </a:lnTo>
                <a:lnTo>
                  <a:pt x="30" y="159"/>
                </a:lnTo>
                <a:lnTo>
                  <a:pt x="32" y="157"/>
                </a:lnTo>
                <a:lnTo>
                  <a:pt x="34" y="157"/>
                </a:lnTo>
                <a:lnTo>
                  <a:pt x="36" y="155"/>
                </a:lnTo>
                <a:lnTo>
                  <a:pt x="38" y="155"/>
                </a:lnTo>
                <a:lnTo>
                  <a:pt x="40" y="154"/>
                </a:lnTo>
                <a:lnTo>
                  <a:pt x="42" y="154"/>
                </a:lnTo>
                <a:lnTo>
                  <a:pt x="47" y="150"/>
                </a:lnTo>
                <a:lnTo>
                  <a:pt x="47" y="148"/>
                </a:lnTo>
                <a:lnTo>
                  <a:pt x="49" y="148"/>
                </a:lnTo>
                <a:lnTo>
                  <a:pt x="49" y="146"/>
                </a:lnTo>
                <a:lnTo>
                  <a:pt x="51" y="146"/>
                </a:lnTo>
                <a:lnTo>
                  <a:pt x="53" y="146"/>
                </a:lnTo>
                <a:lnTo>
                  <a:pt x="55" y="144"/>
                </a:lnTo>
                <a:lnTo>
                  <a:pt x="57" y="144"/>
                </a:lnTo>
                <a:lnTo>
                  <a:pt x="59" y="144"/>
                </a:lnTo>
                <a:lnTo>
                  <a:pt x="60" y="144"/>
                </a:lnTo>
                <a:lnTo>
                  <a:pt x="62" y="142"/>
                </a:lnTo>
                <a:lnTo>
                  <a:pt x="64" y="142"/>
                </a:lnTo>
                <a:lnTo>
                  <a:pt x="64" y="142"/>
                </a:lnTo>
                <a:lnTo>
                  <a:pt x="66" y="142"/>
                </a:lnTo>
                <a:lnTo>
                  <a:pt x="68" y="140"/>
                </a:lnTo>
                <a:lnTo>
                  <a:pt x="70" y="140"/>
                </a:lnTo>
                <a:lnTo>
                  <a:pt x="72" y="140"/>
                </a:lnTo>
                <a:lnTo>
                  <a:pt x="74" y="139"/>
                </a:lnTo>
                <a:lnTo>
                  <a:pt x="75" y="139"/>
                </a:lnTo>
                <a:lnTo>
                  <a:pt x="77" y="139"/>
                </a:lnTo>
                <a:lnTo>
                  <a:pt x="79" y="137"/>
                </a:lnTo>
                <a:lnTo>
                  <a:pt x="79" y="135"/>
                </a:lnTo>
                <a:lnTo>
                  <a:pt x="79" y="135"/>
                </a:lnTo>
                <a:lnTo>
                  <a:pt x="77" y="133"/>
                </a:lnTo>
                <a:lnTo>
                  <a:pt x="77" y="131"/>
                </a:lnTo>
                <a:lnTo>
                  <a:pt x="79" y="129"/>
                </a:lnTo>
                <a:lnTo>
                  <a:pt x="79" y="127"/>
                </a:lnTo>
                <a:lnTo>
                  <a:pt x="81" y="127"/>
                </a:lnTo>
                <a:lnTo>
                  <a:pt x="83" y="125"/>
                </a:lnTo>
                <a:lnTo>
                  <a:pt x="85" y="125"/>
                </a:lnTo>
                <a:lnTo>
                  <a:pt x="87" y="124"/>
                </a:lnTo>
                <a:lnTo>
                  <a:pt x="89" y="122"/>
                </a:lnTo>
                <a:lnTo>
                  <a:pt x="90" y="122"/>
                </a:lnTo>
                <a:lnTo>
                  <a:pt x="92" y="120"/>
                </a:lnTo>
                <a:lnTo>
                  <a:pt x="94" y="118"/>
                </a:lnTo>
                <a:lnTo>
                  <a:pt x="96" y="116"/>
                </a:lnTo>
                <a:lnTo>
                  <a:pt x="98" y="116"/>
                </a:lnTo>
                <a:lnTo>
                  <a:pt x="100" y="114"/>
                </a:lnTo>
                <a:lnTo>
                  <a:pt x="102" y="114"/>
                </a:lnTo>
                <a:lnTo>
                  <a:pt x="104" y="112"/>
                </a:lnTo>
                <a:lnTo>
                  <a:pt x="105" y="112"/>
                </a:lnTo>
                <a:lnTo>
                  <a:pt x="105" y="110"/>
                </a:lnTo>
                <a:lnTo>
                  <a:pt x="107" y="110"/>
                </a:lnTo>
                <a:lnTo>
                  <a:pt x="109" y="109"/>
                </a:lnTo>
                <a:lnTo>
                  <a:pt x="111" y="109"/>
                </a:lnTo>
                <a:lnTo>
                  <a:pt x="111" y="107"/>
                </a:lnTo>
                <a:lnTo>
                  <a:pt x="111" y="107"/>
                </a:lnTo>
                <a:lnTo>
                  <a:pt x="113" y="105"/>
                </a:lnTo>
                <a:lnTo>
                  <a:pt x="115" y="105"/>
                </a:lnTo>
                <a:lnTo>
                  <a:pt x="115" y="103"/>
                </a:lnTo>
                <a:lnTo>
                  <a:pt x="117" y="103"/>
                </a:lnTo>
                <a:lnTo>
                  <a:pt x="119" y="103"/>
                </a:lnTo>
                <a:lnTo>
                  <a:pt x="119" y="101"/>
                </a:lnTo>
                <a:lnTo>
                  <a:pt x="120" y="101"/>
                </a:lnTo>
                <a:lnTo>
                  <a:pt x="122" y="103"/>
                </a:lnTo>
                <a:lnTo>
                  <a:pt x="124" y="103"/>
                </a:lnTo>
                <a:lnTo>
                  <a:pt x="126" y="105"/>
                </a:lnTo>
                <a:lnTo>
                  <a:pt x="128" y="105"/>
                </a:lnTo>
                <a:lnTo>
                  <a:pt x="130" y="107"/>
                </a:lnTo>
                <a:lnTo>
                  <a:pt x="130" y="109"/>
                </a:lnTo>
                <a:lnTo>
                  <a:pt x="130" y="110"/>
                </a:lnTo>
                <a:lnTo>
                  <a:pt x="145" y="95"/>
                </a:lnTo>
                <a:lnTo>
                  <a:pt x="145" y="94"/>
                </a:lnTo>
                <a:lnTo>
                  <a:pt x="147" y="94"/>
                </a:lnTo>
                <a:lnTo>
                  <a:pt x="149" y="92"/>
                </a:lnTo>
                <a:lnTo>
                  <a:pt x="150" y="92"/>
                </a:lnTo>
                <a:lnTo>
                  <a:pt x="152" y="90"/>
                </a:lnTo>
                <a:lnTo>
                  <a:pt x="154" y="90"/>
                </a:lnTo>
                <a:lnTo>
                  <a:pt x="156" y="90"/>
                </a:lnTo>
                <a:lnTo>
                  <a:pt x="158" y="90"/>
                </a:lnTo>
                <a:lnTo>
                  <a:pt x="158" y="90"/>
                </a:lnTo>
                <a:lnTo>
                  <a:pt x="160" y="90"/>
                </a:lnTo>
                <a:lnTo>
                  <a:pt x="162" y="88"/>
                </a:lnTo>
                <a:lnTo>
                  <a:pt x="164" y="88"/>
                </a:lnTo>
                <a:lnTo>
                  <a:pt x="165" y="88"/>
                </a:lnTo>
                <a:lnTo>
                  <a:pt x="167" y="86"/>
                </a:lnTo>
                <a:lnTo>
                  <a:pt x="169" y="86"/>
                </a:lnTo>
                <a:lnTo>
                  <a:pt x="171" y="84"/>
                </a:lnTo>
                <a:lnTo>
                  <a:pt x="173" y="84"/>
                </a:lnTo>
                <a:lnTo>
                  <a:pt x="173" y="82"/>
                </a:lnTo>
                <a:lnTo>
                  <a:pt x="175" y="80"/>
                </a:lnTo>
                <a:lnTo>
                  <a:pt x="175" y="79"/>
                </a:lnTo>
                <a:lnTo>
                  <a:pt x="175" y="77"/>
                </a:lnTo>
                <a:lnTo>
                  <a:pt x="177" y="75"/>
                </a:lnTo>
                <a:lnTo>
                  <a:pt x="177" y="73"/>
                </a:lnTo>
                <a:lnTo>
                  <a:pt x="179" y="71"/>
                </a:lnTo>
                <a:lnTo>
                  <a:pt x="179" y="69"/>
                </a:lnTo>
                <a:lnTo>
                  <a:pt x="179" y="67"/>
                </a:lnTo>
                <a:lnTo>
                  <a:pt x="180" y="67"/>
                </a:lnTo>
                <a:lnTo>
                  <a:pt x="182" y="65"/>
                </a:lnTo>
                <a:lnTo>
                  <a:pt x="184" y="65"/>
                </a:lnTo>
                <a:lnTo>
                  <a:pt x="186" y="64"/>
                </a:lnTo>
                <a:lnTo>
                  <a:pt x="188" y="64"/>
                </a:lnTo>
                <a:lnTo>
                  <a:pt x="190" y="64"/>
                </a:lnTo>
                <a:lnTo>
                  <a:pt x="192" y="62"/>
                </a:lnTo>
                <a:lnTo>
                  <a:pt x="194" y="62"/>
                </a:lnTo>
                <a:lnTo>
                  <a:pt x="195" y="62"/>
                </a:lnTo>
                <a:lnTo>
                  <a:pt x="195" y="60"/>
                </a:lnTo>
                <a:lnTo>
                  <a:pt x="197" y="60"/>
                </a:lnTo>
                <a:lnTo>
                  <a:pt x="199" y="58"/>
                </a:lnTo>
                <a:lnTo>
                  <a:pt x="201" y="58"/>
                </a:lnTo>
                <a:lnTo>
                  <a:pt x="203" y="60"/>
                </a:lnTo>
                <a:lnTo>
                  <a:pt x="205" y="62"/>
                </a:lnTo>
                <a:lnTo>
                  <a:pt x="207" y="62"/>
                </a:lnTo>
                <a:lnTo>
                  <a:pt x="207" y="64"/>
                </a:lnTo>
                <a:lnTo>
                  <a:pt x="207" y="64"/>
                </a:lnTo>
                <a:lnTo>
                  <a:pt x="209" y="65"/>
                </a:lnTo>
                <a:lnTo>
                  <a:pt x="210" y="65"/>
                </a:lnTo>
                <a:lnTo>
                  <a:pt x="212" y="67"/>
                </a:lnTo>
                <a:lnTo>
                  <a:pt x="214" y="67"/>
                </a:lnTo>
                <a:lnTo>
                  <a:pt x="216" y="69"/>
                </a:lnTo>
                <a:lnTo>
                  <a:pt x="218" y="69"/>
                </a:lnTo>
                <a:lnTo>
                  <a:pt x="220" y="71"/>
                </a:lnTo>
                <a:lnTo>
                  <a:pt x="222" y="71"/>
                </a:lnTo>
                <a:lnTo>
                  <a:pt x="224" y="73"/>
                </a:lnTo>
                <a:lnTo>
                  <a:pt x="225" y="73"/>
                </a:lnTo>
                <a:lnTo>
                  <a:pt x="227" y="73"/>
                </a:lnTo>
                <a:lnTo>
                  <a:pt x="227" y="75"/>
                </a:lnTo>
                <a:lnTo>
                  <a:pt x="229" y="75"/>
                </a:lnTo>
                <a:lnTo>
                  <a:pt x="231" y="75"/>
                </a:lnTo>
                <a:lnTo>
                  <a:pt x="233" y="75"/>
                </a:lnTo>
                <a:lnTo>
                  <a:pt x="235" y="75"/>
                </a:lnTo>
                <a:lnTo>
                  <a:pt x="237" y="75"/>
                </a:lnTo>
                <a:lnTo>
                  <a:pt x="239" y="75"/>
                </a:lnTo>
                <a:lnTo>
                  <a:pt x="240" y="75"/>
                </a:lnTo>
                <a:lnTo>
                  <a:pt x="242" y="75"/>
                </a:lnTo>
                <a:lnTo>
                  <a:pt x="244" y="75"/>
                </a:lnTo>
                <a:lnTo>
                  <a:pt x="246" y="77"/>
                </a:lnTo>
                <a:lnTo>
                  <a:pt x="248" y="79"/>
                </a:lnTo>
                <a:lnTo>
                  <a:pt x="248" y="80"/>
                </a:lnTo>
                <a:lnTo>
                  <a:pt x="250" y="82"/>
                </a:lnTo>
                <a:lnTo>
                  <a:pt x="252" y="84"/>
                </a:lnTo>
                <a:lnTo>
                  <a:pt x="254" y="84"/>
                </a:lnTo>
                <a:lnTo>
                  <a:pt x="254" y="86"/>
                </a:lnTo>
                <a:lnTo>
                  <a:pt x="255" y="86"/>
                </a:lnTo>
                <a:lnTo>
                  <a:pt x="257" y="86"/>
                </a:lnTo>
                <a:lnTo>
                  <a:pt x="259" y="88"/>
                </a:lnTo>
                <a:lnTo>
                  <a:pt x="259" y="90"/>
                </a:lnTo>
                <a:lnTo>
                  <a:pt x="259" y="90"/>
                </a:lnTo>
                <a:lnTo>
                  <a:pt x="261" y="90"/>
                </a:lnTo>
                <a:lnTo>
                  <a:pt x="261" y="92"/>
                </a:lnTo>
                <a:lnTo>
                  <a:pt x="261" y="94"/>
                </a:lnTo>
                <a:lnTo>
                  <a:pt x="261" y="95"/>
                </a:lnTo>
                <a:lnTo>
                  <a:pt x="261" y="97"/>
                </a:lnTo>
                <a:lnTo>
                  <a:pt x="261" y="99"/>
                </a:lnTo>
                <a:lnTo>
                  <a:pt x="263" y="99"/>
                </a:lnTo>
                <a:lnTo>
                  <a:pt x="263" y="101"/>
                </a:lnTo>
                <a:lnTo>
                  <a:pt x="263" y="103"/>
                </a:lnTo>
                <a:lnTo>
                  <a:pt x="263" y="105"/>
                </a:lnTo>
                <a:lnTo>
                  <a:pt x="263" y="107"/>
                </a:lnTo>
                <a:lnTo>
                  <a:pt x="263" y="109"/>
                </a:lnTo>
                <a:lnTo>
                  <a:pt x="265" y="110"/>
                </a:lnTo>
                <a:lnTo>
                  <a:pt x="265" y="112"/>
                </a:lnTo>
                <a:lnTo>
                  <a:pt x="267" y="112"/>
                </a:lnTo>
                <a:lnTo>
                  <a:pt x="269" y="112"/>
                </a:lnTo>
                <a:lnTo>
                  <a:pt x="270" y="112"/>
                </a:lnTo>
                <a:lnTo>
                  <a:pt x="272" y="112"/>
                </a:lnTo>
                <a:lnTo>
                  <a:pt x="274" y="112"/>
                </a:lnTo>
                <a:lnTo>
                  <a:pt x="276" y="112"/>
                </a:lnTo>
                <a:lnTo>
                  <a:pt x="278" y="112"/>
                </a:lnTo>
                <a:lnTo>
                  <a:pt x="280" y="112"/>
                </a:lnTo>
                <a:lnTo>
                  <a:pt x="282" y="112"/>
                </a:lnTo>
                <a:lnTo>
                  <a:pt x="284" y="112"/>
                </a:lnTo>
                <a:lnTo>
                  <a:pt x="285" y="112"/>
                </a:lnTo>
                <a:lnTo>
                  <a:pt x="287" y="112"/>
                </a:lnTo>
                <a:lnTo>
                  <a:pt x="289" y="112"/>
                </a:lnTo>
                <a:lnTo>
                  <a:pt x="291" y="112"/>
                </a:lnTo>
                <a:lnTo>
                  <a:pt x="291" y="110"/>
                </a:lnTo>
                <a:lnTo>
                  <a:pt x="293" y="110"/>
                </a:lnTo>
                <a:lnTo>
                  <a:pt x="295" y="110"/>
                </a:lnTo>
                <a:lnTo>
                  <a:pt x="297" y="110"/>
                </a:lnTo>
                <a:lnTo>
                  <a:pt x="299" y="110"/>
                </a:lnTo>
                <a:lnTo>
                  <a:pt x="300" y="109"/>
                </a:lnTo>
                <a:lnTo>
                  <a:pt x="300" y="107"/>
                </a:lnTo>
                <a:lnTo>
                  <a:pt x="300" y="107"/>
                </a:lnTo>
                <a:lnTo>
                  <a:pt x="300" y="105"/>
                </a:lnTo>
                <a:lnTo>
                  <a:pt x="302" y="105"/>
                </a:lnTo>
                <a:lnTo>
                  <a:pt x="302" y="103"/>
                </a:lnTo>
                <a:lnTo>
                  <a:pt x="302" y="101"/>
                </a:lnTo>
                <a:lnTo>
                  <a:pt x="304" y="101"/>
                </a:lnTo>
                <a:lnTo>
                  <a:pt x="304" y="99"/>
                </a:lnTo>
                <a:lnTo>
                  <a:pt x="306" y="97"/>
                </a:lnTo>
                <a:lnTo>
                  <a:pt x="308" y="95"/>
                </a:lnTo>
                <a:lnTo>
                  <a:pt x="308" y="94"/>
                </a:lnTo>
                <a:lnTo>
                  <a:pt x="310" y="92"/>
                </a:lnTo>
                <a:lnTo>
                  <a:pt x="310" y="90"/>
                </a:lnTo>
                <a:lnTo>
                  <a:pt x="310" y="90"/>
                </a:lnTo>
                <a:lnTo>
                  <a:pt x="310" y="88"/>
                </a:lnTo>
                <a:lnTo>
                  <a:pt x="312" y="86"/>
                </a:lnTo>
                <a:lnTo>
                  <a:pt x="312" y="84"/>
                </a:lnTo>
                <a:lnTo>
                  <a:pt x="312" y="82"/>
                </a:lnTo>
                <a:lnTo>
                  <a:pt x="310" y="82"/>
                </a:lnTo>
                <a:lnTo>
                  <a:pt x="310" y="80"/>
                </a:lnTo>
                <a:lnTo>
                  <a:pt x="310" y="79"/>
                </a:lnTo>
                <a:lnTo>
                  <a:pt x="310" y="77"/>
                </a:lnTo>
                <a:lnTo>
                  <a:pt x="310" y="75"/>
                </a:lnTo>
                <a:lnTo>
                  <a:pt x="312" y="75"/>
                </a:lnTo>
                <a:lnTo>
                  <a:pt x="312" y="73"/>
                </a:lnTo>
                <a:lnTo>
                  <a:pt x="314" y="71"/>
                </a:lnTo>
                <a:lnTo>
                  <a:pt x="314" y="69"/>
                </a:lnTo>
                <a:lnTo>
                  <a:pt x="315" y="67"/>
                </a:lnTo>
                <a:lnTo>
                  <a:pt x="315" y="65"/>
                </a:lnTo>
                <a:lnTo>
                  <a:pt x="315" y="64"/>
                </a:lnTo>
                <a:lnTo>
                  <a:pt x="317" y="62"/>
                </a:lnTo>
                <a:lnTo>
                  <a:pt x="317" y="60"/>
                </a:lnTo>
                <a:lnTo>
                  <a:pt x="315" y="58"/>
                </a:lnTo>
                <a:lnTo>
                  <a:pt x="315" y="56"/>
                </a:lnTo>
                <a:lnTo>
                  <a:pt x="315" y="54"/>
                </a:lnTo>
                <a:lnTo>
                  <a:pt x="314" y="52"/>
                </a:lnTo>
                <a:lnTo>
                  <a:pt x="314" y="50"/>
                </a:lnTo>
                <a:lnTo>
                  <a:pt x="312" y="49"/>
                </a:lnTo>
                <a:lnTo>
                  <a:pt x="312" y="47"/>
                </a:lnTo>
                <a:lnTo>
                  <a:pt x="312" y="45"/>
                </a:lnTo>
                <a:lnTo>
                  <a:pt x="310" y="45"/>
                </a:lnTo>
                <a:lnTo>
                  <a:pt x="310" y="45"/>
                </a:lnTo>
                <a:lnTo>
                  <a:pt x="310" y="43"/>
                </a:lnTo>
                <a:lnTo>
                  <a:pt x="312" y="41"/>
                </a:lnTo>
                <a:lnTo>
                  <a:pt x="312" y="39"/>
                </a:lnTo>
                <a:lnTo>
                  <a:pt x="312" y="37"/>
                </a:lnTo>
                <a:lnTo>
                  <a:pt x="314" y="37"/>
                </a:lnTo>
                <a:lnTo>
                  <a:pt x="315" y="39"/>
                </a:lnTo>
                <a:lnTo>
                  <a:pt x="315" y="41"/>
                </a:lnTo>
                <a:lnTo>
                  <a:pt x="317" y="41"/>
                </a:lnTo>
                <a:lnTo>
                  <a:pt x="319" y="43"/>
                </a:lnTo>
                <a:lnTo>
                  <a:pt x="321" y="43"/>
                </a:lnTo>
                <a:lnTo>
                  <a:pt x="323" y="43"/>
                </a:lnTo>
                <a:lnTo>
                  <a:pt x="323" y="41"/>
                </a:lnTo>
                <a:lnTo>
                  <a:pt x="332" y="43"/>
                </a:lnTo>
                <a:lnTo>
                  <a:pt x="330" y="45"/>
                </a:lnTo>
                <a:lnTo>
                  <a:pt x="329" y="60"/>
                </a:lnTo>
                <a:lnTo>
                  <a:pt x="319" y="69"/>
                </a:lnTo>
                <a:lnTo>
                  <a:pt x="317" y="80"/>
                </a:lnTo>
                <a:lnTo>
                  <a:pt x="319" y="92"/>
                </a:lnTo>
                <a:lnTo>
                  <a:pt x="315" y="103"/>
                </a:lnTo>
                <a:lnTo>
                  <a:pt x="315" y="107"/>
                </a:lnTo>
                <a:lnTo>
                  <a:pt x="314" y="122"/>
                </a:lnTo>
                <a:lnTo>
                  <a:pt x="325" y="137"/>
                </a:lnTo>
                <a:lnTo>
                  <a:pt x="330" y="139"/>
                </a:lnTo>
                <a:lnTo>
                  <a:pt x="330" y="137"/>
                </a:lnTo>
                <a:lnTo>
                  <a:pt x="330" y="135"/>
                </a:lnTo>
                <a:lnTo>
                  <a:pt x="330" y="135"/>
                </a:lnTo>
                <a:lnTo>
                  <a:pt x="332" y="133"/>
                </a:lnTo>
                <a:lnTo>
                  <a:pt x="332" y="131"/>
                </a:lnTo>
                <a:lnTo>
                  <a:pt x="332" y="129"/>
                </a:lnTo>
                <a:lnTo>
                  <a:pt x="332" y="127"/>
                </a:lnTo>
                <a:lnTo>
                  <a:pt x="332" y="125"/>
                </a:lnTo>
                <a:lnTo>
                  <a:pt x="332" y="124"/>
                </a:lnTo>
                <a:lnTo>
                  <a:pt x="332" y="122"/>
                </a:lnTo>
                <a:lnTo>
                  <a:pt x="332" y="120"/>
                </a:lnTo>
                <a:lnTo>
                  <a:pt x="334" y="120"/>
                </a:lnTo>
                <a:lnTo>
                  <a:pt x="336" y="120"/>
                </a:lnTo>
                <a:lnTo>
                  <a:pt x="336" y="118"/>
                </a:lnTo>
                <a:lnTo>
                  <a:pt x="338" y="116"/>
                </a:lnTo>
                <a:lnTo>
                  <a:pt x="340" y="114"/>
                </a:lnTo>
                <a:lnTo>
                  <a:pt x="342" y="112"/>
                </a:lnTo>
                <a:lnTo>
                  <a:pt x="344" y="112"/>
                </a:lnTo>
                <a:lnTo>
                  <a:pt x="345" y="110"/>
                </a:lnTo>
                <a:lnTo>
                  <a:pt x="347" y="110"/>
                </a:lnTo>
                <a:lnTo>
                  <a:pt x="347" y="109"/>
                </a:lnTo>
                <a:lnTo>
                  <a:pt x="349" y="107"/>
                </a:lnTo>
                <a:lnTo>
                  <a:pt x="349" y="103"/>
                </a:lnTo>
                <a:lnTo>
                  <a:pt x="351" y="101"/>
                </a:lnTo>
                <a:lnTo>
                  <a:pt x="351" y="99"/>
                </a:lnTo>
                <a:lnTo>
                  <a:pt x="353" y="99"/>
                </a:lnTo>
                <a:lnTo>
                  <a:pt x="355" y="97"/>
                </a:lnTo>
                <a:lnTo>
                  <a:pt x="357" y="94"/>
                </a:lnTo>
                <a:lnTo>
                  <a:pt x="359" y="92"/>
                </a:lnTo>
                <a:lnTo>
                  <a:pt x="359" y="90"/>
                </a:lnTo>
                <a:lnTo>
                  <a:pt x="360" y="90"/>
                </a:lnTo>
                <a:lnTo>
                  <a:pt x="362" y="90"/>
                </a:lnTo>
                <a:lnTo>
                  <a:pt x="362" y="88"/>
                </a:lnTo>
                <a:lnTo>
                  <a:pt x="364" y="86"/>
                </a:lnTo>
                <a:lnTo>
                  <a:pt x="366" y="82"/>
                </a:lnTo>
                <a:lnTo>
                  <a:pt x="366" y="80"/>
                </a:lnTo>
                <a:lnTo>
                  <a:pt x="368" y="79"/>
                </a:lnTo>
                <a:lnTo>
                  <a:pt x="368" y="77"/>
                </a:lnTo>
                <a:lnTo>
                  <a:pt x="370" y="77"/>
                </a:lnTo>
                <a:lnTo>
                  <a:pt x="372" y="75"/>
                </a:lnTo>
                <a:lnTo>
                  <a:pt x="372" y="77"/>
                </a:lnTo>
                <a:lnTo>
                  <a:pt x="374" y="75"/>
                </a:lnTo>
                <a:lnTo>
                  <a:pt x="375" y="73"/>
                </a:lnTo>
                <a:lnTo>
                  <a:pt x="377" y="71"/>
                </a:lnTo>
                <a:lnTo>
                  <a:pt x="379" y="71"/>
                </a:lnTo>
                <a:lnTo>
                  <a:pt x="381" y="71"/>
                </a:lnTo>
                <a:lnTo>
                  <a:pt x="383" y="69"/>
                </a:lnTo>
                <a:lnTo>
                  <a:pt x="383" y="67"/>
                </a:lnTo>
                <a:lnTo>
                  <a:pt x="385" y="67"/>
                </a:lnTo>
                <a:lnTo>
                  <a:pt x="387" y="65"/>
                </a:lnTo>
                <a:lnTo>
                  <a:pt x="389" y="65"/>
                </a:lnTo>
                <a:lnTo>
                  <a:pt x="390" y="65"/>
                </a:lnTo>
                <a:lnTo>
                  <a:pt x="392" y="65"/>
                </a:lnTo>
                <a:lnTo>
                  <a:pt x="394" y="65"/>
                </a:lnTo>
                <a:lnTo>
                  <a:pt x="394" y="67"/>
                </a:lnTo>
                <a:lnTo>
                  <a:pt x="396" y="69"/>
                </a:lnTo>
                <a:lnTo>
                  <a:pt x="396" y="71"/>
                </a:lnTo>
                <a:lnTo>
                  <a:pt x="396" y="73"/>
                </a:lnTo>
                <a:lnTo>
                  <a:pt x="396" y="73"/>
                </a:lnTo>
                <a:lnTo>
                  <a:pt x="396" y="75"/>
                </a:lnTo>
                <a:lnTo>
                  <a:pt x="396" y="77"/>
                </a:lnTo>
                <a:lnTo>
                  <a:pt x="400" y="77"/>
                </a:lnTo>
                <a:lnTo>
                  <a:pt x="400" y="79"/>
                </a:lnTo>
                <a:lnTo>
                  <a:pt x="398" y="80"/>
                </a:lnTo>
                <a:lnTo>
                  <a:pt x="400" y="82"/>
                </a:lnTo>
                <a:lnTo>
                  <a:pt x="400" y="84"/>
                </a:lnTo>
                <a:lnTo>
                  <a:pt x="402" y="86"/>
                </a:lnTo>
                <a:lnTo>
                  <a:pt x="402" y="88"/>
                </a:lnTo>
                <a:lnTo>
                  <a:pt x="404" y="90"/>
                </a:lnTo>
                <a:lnTo>
                  <a:pt x="404" y="90"/>
                </a:lnTo>
                <a:lnTo>
                  <a:pt x="405" y="92"/>
                </a:lnTo>
                <a:lnTo>
                  <a:pt x="405" y="94"/>
                </a:lnTo>
                <a:lnTo>
                  <a:pt x="407" y="94"/>
                </a:lnTo>
                <a:lnTo>
                  <a:pt x="407" y="95"/>
                </a:lnTo>
                <a:lnTo>
                  <a:pt x="409" y="97"/>
                </a:lnTo>
                <a:lnTo>
                  <a:pt x="409" y="99"/>
                </a:lnTo>
                <a:lnTo>
                  <a:pt x="411" y="99"/>
                </a:lnTo>
                <a:lnTo>
                  <a:pt x="411" y="101"/>
                </a:lnTo>
                <a:lnTo>
                  <a:pt x="413" y="103"/>
                </a:lnTo>
                <a:lnTo>
                  <a:pt x="413" y="105"/>
                </a:lnTo>
                <a:lnTo>
                  <a:pt x="415" y="105"/>
                </a:lnTo>
                <a:lnTo>
                  <a:pt x="415" y="107"/>
                </a:lnTo>
                <a:lnTo>
                  <a:pt x="417" y="109"/>
                </a:lnTo>
                <a:lnTo>
                  <a:pt x="417" y="110"/>
                </a:lnTo>
                <a:lnTo>
                  <a:pt x="419" y="112"/>
                </a:lnTo>
                <a:lnTo>
                  <a:pt x="419" y="114"/>
                </a:lnTo>
                <a:lnTo>
                  <a:pt x="420" y="116"/>
                </a:lnTo>
                <a:lnTo>
                  <a:pt x="422" y="118"/>
                </a:lnTo>
                <a:lnTo>
                  <a:pt x="422" y="120"/>
                </a:lnTo>
                <a:lnTo>
                  <a:pt x="424" y="120"/>
                </a:lnTo>
                <a:lnTo>
                  <a:pt x="424" y="122"/>
                </a:lnTo>
                <a:lnTo>
                  <a:pt x="426" y="124"/>
                </a:lnTo>
                <a:lnTo>
                  <a:pt x="428" y="125"/>
                </a:lnTo>
                <a:lnTo>
                  <a:pt x="428" y="127"/>
                </a:lnTo>
                <a:lnTo>
                  <a:pt x="428" y="129"/>
                </a:lnTo>
                <a:lnTo>
                  <a:pt x="430" y="129"/>
                </a:lnTo>
                <a:lnTo>
                  <a:pt x="430" y="131"/>
                </a:lnTo>
                <a:lnTo>
                  <a:pt x="432" y="133"/>
                </a:lnTo>
                <a:lnTo>
                  <a:pt x="432" y="135"/>
                </a:lnTo>
                <a:lnTo>
                  <a:pt x="434" y="135"/>
                </a:lnTo>
                <a:lnTo>
                  <a:pt x="434" y="135"/>
                </a:lnTo>
                <a:lnTo>
                  <a:pt x="435" y="137"/>
                </a:lnTo>
                <a:lnTo>
                  <a:pt x="435" y="139"/>
                </a:lnTo>
                <a:lnTo>
                  <a:pt x="437" y="140"/>
                </a:lnTo>
                <a:lnTo>
                  <a:pt x="439" y="142"/>
                </a:lnTo>
                <a:lnTo>
                  <a:pt x="439" y="144"/>
                </a:lnTo>
                <a:lnTo>
                  <a:pt x="441" y="144"/>
                </a:lnTo>
                <a:lnTo>
                  <a:pt x="441" y="146"/>
                </a:lnTo>
                <a:lnTo>
                  <a:pt x="443" y="148"/>
                </a:lnTo>
                <a:lnTo>
                  <a:pt x="443" y="150"/>
                </a:lnTo>
                <a:lnTo>
                  <a:pt x="445" y="150"/>
                </a:lnTo>
                <a:lnTo>
                  <a:pt x="445" y="152"/>
                </a:lnTo>
                <a:lnTo>
                  <a:pt x="445" y="154"/>
                </a:lnTo>
                <a:lnTo>
                  <a:pt x="445" y="154"/>
                </a:lnTo>
                <a:lnTo>
                  <a:pt x="445" y="155"/>
                </a:lnTo>
                <a:lnTo>
                  <a:pt x="447" y="155"/>
                </a:lnTo>
                <a:lnTo>
                  <a:pt x="447" y="157"/>
                </a:lnTo>
                <a:lnTo>
                  <a:pt x="449" y="159"/>
                </a:lnTo>
                <a:lnTo>
                  <a:pt x="449" y="161"/>
                </a:lnTo>
                <a:lnTo>
                  <a:pt x="450" y="161"/>
                </a:lnTo>
                <a:lnTo>
                  <a:pt x="450" y="163"/>
                </a:lnTo>
                <a:lnTo>
                  <a:pt x="450" y="165"/>
                </a:lnTo>
                <a:lnTo>
                  <a:pt x="452" y="165"/>
                </a:lnTo>
                <a:lnTo>
                  <a:pt x="452" y="167"/>
                </a:lnTo>
                <a:lnTo>
                  <a:pt x="454" y="167"/>
                </a:lnTo>
                <a:lnTo>
                  <a:pt x="454" y="169"/>
                </a:lnTo>
                <a:lnTo>
                  <a:pt x="456" y="171"/>
                </a:lnTo>
                <a:lnTo>
                  <a:pt x="456" y="172"/>
                </a:lnTo>
                <a:lnTo>
                  <a:pt x="458" y="172"/>
                </a:lnTo>
                <a:lnTo>
                  <a:pt x="458" y="174"/>
                </a:lnTo>
                <a:lnTo>
                  <a:pt x="460" y="176"/>
                </a:lnTo>
                <a:lnTo>
                  <a:pt x="460" y="178"/>
                </a:lnTo>
                <a:lnTo>
                  <a:pt x="462" y="178"/>
                </a:lnTo>
                <a:lnTo>
                  <a:pt x="462" y="178"/>
                </a:lnTo>
                <a:lnTo>
                  <a:pt x="464" y="178"/>
                </a:lnTo>
                <a:lnTo>
                  <a:pt x="464" y="180"/>
                </a:lnTo>
                <a:lnTo>
                  <a:pt x="464" y="182"/>
                </a:lnTo>
                <a:lnTo>
                  <a:pt x="465" y="182"/>
                </a:lnTo>
                <a:lnTo>
                  <a:pt x="465" y="184"/>
                </a:lnTo>
                <a:lnTo>
                  <a:pt x="467" y="186"/>
                </a:lnTo>
                <a:lnTo>
                  <a:pt x="467" y="187"/>
                </a:lnTo>
                <a:lnTo>
                  <a:pt x="469" y="187"/>
                </a:lnTo>
                <a:lnTo>
                  <a:pt x="469" y="189"/>
                </a:lnTo>
                <a:lnTo>
                  <a:pt x="471" y="189"/>
                </a:lnTo>
                <a:lnTo>
                  <a:pt x="471" y="191"/>
                </a:lnTo>
                <a:lnTo>
                  <a:pt x="473" y="193"/>
                </a:lnTo>
                <a:lnTo>
                  <a:pt x="473" y="195"/>
                </a:lnTo>
                <a:lnTo>
                  <a:pt x="475" y="197"/>
                </a:lnTo>
                <a:lnTo>
                  <a:pt x="479" y="199"/>
                </a:lnTo>
                <a:lnTo>
                  <a:pt x="484" y="206"/>
                </a:lnTo>
                <a:lnTo>
                  <a:pt x="488" y="214"/>
                </a:lnTo>
                <a:lnTo>
                  <a:pt x="490" y="214"/>
                </a:lnTo>
                <a:lnTo>
                  <a:pt x="494" y="223"/>
                </a:lnTo>
                <a:lnTo>
                  <a:pt x="501" y="234"/>
                </a:lnTo>
                <a:lnTo>
                  <a:pt x="507" y="240"/>
                </a:lnTo>
                <a:lnTo>
                  <a:pt x="518" y="255"/>
                </a:lnTo>
                <a:lnTo>
                  <a:pt x="524" y="257"/>
                </a:lnTo>
                <a:lnTo>
                  <a:pt x="533" y="257"/>
                </a:lnTo>
                <a:lnTo>
                  <a:pt x="539" y="249"/>
                </a:lnTo>
                <a:lnTo>
                  <a:pt x="539" y="244"/>
                </a:lnTo>
                <a:lnTo>
                  <a:pt x="541" y="234"/>
                </a:lnTo>
                <a:lnTo>
                  <a:pt x="539" y="234"/>
                </a:lnTo>
                <a:lnTo>
                  <a:pt x="539" y="232"/>
                </a:lnTo>
                <a:lnTo>
                  <a:pt x="539" y="231"/>
                </a:lnTo>
                <a:lnTo>
                  <a:pt x="539" y="229"/>
                </a:lnTo>
                <a:lnTo>
                  <a:pt x="539" y="227"/>
                </a:lnTo>
                <a:lnTo>
                  <a:pt x="539" y="225"/>
                </a:lnTo>
                <a:lnTo>
                  <a:pt x="541" y="225"/>
                </a:lnTo>
                <a:lnTo>
                  <a:pt x="541" y="223"/>
                </a:lnTo>
                <a:lnTo>
                  <a:pt x="541" y="223"/>
                </a:lnTo>
                <a:lnTo>
                  <a:pt x="541" y="221"/>
                </a:lnTo>
                <a:lnTo>
                  <a:pt x="541" y="219"/>
                </a:lnTo>
                <a:lnTo>
                  <a:pt x="542" y="217"/>
                </a:lnTo>
                <a:lnTo>
                  <a:pt x="542" y="216"/>
                </a:lnTo>
                <a:lnTo>
                  <a:pt x="542" y="214"/>
                </a:lnTo>
                <a:lnTo>
                  <a:pt x="542" y="212"/>
                </a:lnTo>
                <a:lnTo>
                  <a:pt x="542" y="210"/>
                </a:lnTo>
                <a:lnTo>
                  <a:pt x="544" y="208"/>
                </a:lnTo>
                <a:lnTo>
                  <a:pt x="542" y="206"/>
                </a:lnTo>
                <a:lnTo>
                  <a:pt x="541" y="206"/>
                </a:lnTo>
                <a:lnTo>
                  <a:pt x="541" y="204"/>
                </a:lnTo>
                <a:lnTo>
                  <a:pt x="539" y="204"/>
                </a:lnTo>
                <a:lnTo>
                  <a:pt x="539" y="202"/>
                </a:lnTo>
                <a:lnTo>
                  <a:pt x="537" y="201"/>
                </a:lnTo>
                <a:lnTo>
                  <a:pt x="535" y="199"/>
                </a:lnTo>
                <a:lnTo>
                  <a:pt x="533" y="197"/>
                </a:lnTo>
                <a:lnTo>
                  <a:pt x="533" y="195"/>
                </a:lnTo>
                <a:lnTo>
                  <a:pt x="533" y="193"/>
                </a:lnTo>
                <a:lnTo>
                  <a:pt x="533" y="191"/>
                </a:lnTo>
                <a:lnTo>
                  <a:pt x="533" y="189"/>
                </a:lnTo>
                <a:lnTo>
                  <a:pt x="533" y="187"/>
                </a:lnTo>
                <a:lnTo>
                  <a:pt x="533" y="186"/>
                </a:lnTo>
                <a:lnTo>
                  <a:pt x="533" y="184"/>
                </a:lnTo>
                <a:lnTo>
                  <a:pt x="533" y="182"/>
                </a:lnTo>
                <a:lnTo>
                  <a:pt x="533" y="180"/>
                </a:lnTo>
                <a:lnTo>
                  <a:pt x="531" y="178"/>
                </a:lnTo>
                <a:lnTo>
                  <a:pt x="531" y="178"/>
                </a:lnTo>
                <a:lnTo>
                  <a:pt x="531" y="176"/>
                </a:lnTo>
                <a:lnTo>
                  <a:pt x="531" y="174"/>
                </a:lnTo>
                <a:lnTo>
                  <a:pt x="531" y="172"/>
                </a:lnTo>
                <a:lnTo>
                  <a:pt x="531" y="171"/>
                </a:lnTo>
                <a:lnTo>
                  <a:pt x="531" y="169"/>
                </a:lnTo>
                <a:lnTo>
                  <a:pt x="531" y="167"/>
                </a:lnTo>
                <a:lnTo>
                  <a:pt x="529" y="165"/>
                </a:lnTo>
                <a:lnTo>
                  <a:pt x="529" y="163"/>
                </a:lnTo>
                <a:lnTo>
                  <a:pt x="529" y="161"/>
                </a:lnTo>
                <a:lnTo>
                  <a:pt x="529" y="159"/>
                </a:lnTo>
                <a:lnTo>
                  <a:pt x="529" y="157"/>
                </a:lnTo>
                <a:lnTo>
                  <a:pt x="529" y="155"/>
                </a:lnTo>
                <a:lnTo>
                  <a:pt x="529" y="154"/>
                </a:lnTo>
                <a:lnTo>
                  <a:pt x="529" y="152"/>
                </a:lnTo>
                <a:lnTo>
                  <a:pt x="529" y="150"/>
                </a:lnTo>
                <a:lnTo>
                  <a:pt x="529" y="148"/>
                </a:lnTo>
                <a:lnTo>
                  <a:pt x="529" y="146"/>
                </a:lnTo>
                <a:lnTo>
                  <a:pt x="529" y="144"/>
                </a:lnTo>
                <a:lnTo>
                  <a:pt x="529" y="142"/>
                </a:lnTo>
                <a:lnTo>
                  <a:pt x="529" y="140"/>
                </a:lnTo>
                <a:lnTo>
                  <a:pt x="531" y="140"/>
                </a:lnTo>
                <a:lnTo>
                  <a:pt x="531" y="139"/>
                </a:lnTo>
                <a:lnTo>
                  <a:pt x="531" y="137"/>
                </a:lnTo>
                <a:lnTo>
                  <a:pt x="533" y="135"/>
                </a:lnTo>
                <a:lnTo>
                  <a:pt x="533" y="135"/>
                </a:lnTo>
                <a:lnTo>
                  <a:pt x="533" y="133"/>
                </a:lnTo>
                <a:lnTo>
                  <a:pt x="533" y="131"/>
                </a:lnTo>
                <a:lnTo>
                  <a:pt x="531" y="129"/>
                </a:lnTo>
                <a:lnTo>
                  <a:pt x="529" y="127"/>
                </a:lnTo>
                <a:lnTo>
                  <a:pt x="529" y="125"/>
                </a:lnTo>
                <a:lnTo>
                  <a:pt x="527" y="125"/>
                </a:lnTo>
                <a:lnTo>
                  <a:pt x="526" y="124"/>
                </a:lnTo>
                <a:lnTo>
                  <a:pt x="527" y="124"/>
                </a:lnTo>
                <a:lnTo>
                  <a:pt x="529" y="124"/>
                </a:lnTo>
                <a:lnTo>
                  <a:pt x="531" y="124"/>
                </a:lnTo>
                <a:lnTo>
                  <a:pt x="531" y="122"/>
                </a:lnTo>
                <a:lnTo>
                  <a:pt x="533" y="122"/>
                </a:lnTo>
                <a:lnTo>
                  <a:pt x="535" y="122"/>
                </a:lnTo>
                <a:lnTo>
                  <a:pt x="537" y="122"/>
                </a:lnTo>
                <a:lnTo>
                  <a:pt x="539" y="122"/>
                </a:lnTo>
                <a:lnTo>
                  <a:pt x="539" y="122"/>
                </a:lnTo>
                <a:lnTo>
                  <a:pt x="541" y="122"/>
                </a:lnTo>
                <a:lnTo>
                  <a:pt x="542" y="122"/>
                </a:lnTo>
                <a:lnTo>
                  <a:pt x="544" y="124"/>
                </a:lnTo>
                <a:lnTo>
                  <a:pt x="544" y="125"/>
                </a:lnTo>
                <a:lnTo>
                  <a:pt x="546" y="125"/>
                </a:lnTo>
                <a:lnTo>
                  <a:pt x="546" y="127"/>
                </a:lnTo>
                <a:lnTo>
                  <a:pt x="546" y="129"/>
                </a:lnTo>
                <a:lnTo>
                  <a:pt x="548" y="129"/>
                </a:lnTo>
                <a:lnTo>
                  <a:pt x="550" y="129"/>
                </a:lnTo>
                <a:lnTo>
                  <a:pt x="550" y="127"/>
                </a:lnTo>
                <a:lnTo>
                  <a:pt x="552" y="127"/>
                </a:lnTo>
                <a:lnTo>
                  <a:pt x="552" y="125"/>
                </a:lnTo>
                <a:lnTo>
                  <a:pt x="554" y="127"/>
                </a:lnTo>
                <a:lnTo>
                  <a:pt x="556" y="127"/>
                </a:lnTo>
                <a:lnTo>
                  <a:pt x="557" y="127"/>
                </a:lnTo>
                <a:lnTo>
                  <a:pt x="559" y="127"/>
                </a:lnTo>
                <a:lnTo>
                  <a:pt x="561" y="127"/>
                </a:lnTo>
                <a:lnTo>
                  <a:pt x="563" y="127"/>
                </a:lnTo>
                <a:lnTo>
                  <a:pt x="565" y="127"/>
                </a:lnTo>
                <a:lnTo>
                  <a:pt x="567" y="125"/>
                </a:lnTo>
                <a:lnTo>
                  <a:pt x="569" y="125"/>
                </a:lnTo>
                <a:lnTo>
                  <a:pt x="569" y="127"/>
                </a:lnTo>
                <a:lnTo>
                  <a:pt x="571" y="127"/>
                </a:lnTo>
                <a:lnTo>
                  <a:pt x="572" y="127"/>
                </a:lnTo>
                <a:lnTo>
                  <a:pt x="574" y="125"/>
                </a:lnTo>
                <a:lnTo>
                  <a:pt x="576" y="125"/>
                </a:lnTo>
                <a:lnTo>
                  <a:pt x="578" y="125"/>
                </a:lnTo>
                <a:lnTo>
                  <a:pt x="578" y="124"/>
                </a:lnTo>
                <a:lnTo>
                  <a:pt x="580" y="125"/>
                </a:lnTo>
                <a:lnTo>
                  <a:pt x="582" y="125"/>
                </a:lnTo>
                <a:lnTo>
                  <a:pt x="584" y="124"/>
                </a:lnTo>
                <a:lnTo>
                  <a:pt x="586" y="122"/>
                </a:lnTo>
                <a:lnTo>
                  <a:pt x="587" y="120"/>
                </a:lnTo>
                <a:lnTo>
                  <a:pt x="587" y="120"/>
                </a:lnTo>
                <a:lnTo>
                  <a:pt x="589" y="118"/>
                </a:lnTo>
                <a:lnTo>
                  <a:pt x="591" y="118"/>
                </a:lnTo>
                <a:lnTo>
                  <a:pt x="591" y="116"/>
                </a:lnTo>
                <a:lnTo>
                  <a:pt x="591" y="114"/>
                </a:lnTo>
                <a:lnTo>
                  <a:pt x="591" y="112"/>
                </a:lnTo>
                <a:lnTo>
                  <a:pt x="593" y="112"/>
                </a:lnTo>
                <a:lnTo>
                  <a:pt x="593" y="110"/>
                </a:lnTo>
                <a:lnTo>
                  <a:pt x="595" y="110"/>
                </a:lnTo>
                <a:lnTo>
                  <a:pt x="597" y="109"/>
                </a:lnTo>
                <a:lnTo>
                  <a:pt x="599" y="107"/>
                </a:lnTo>
                <a:lnTo>
                  <a:pt x="601" y="105"/>
                </a:lnTo>
                <a:lnTo>
                  <a:pt x="602" y="105"/>
                </a:lnTo>
                <a:lnTo>
                  <a:pt x="604" y="103"/>
                </a:lnTo>
                <a:lnTo>
                  <a:pt x="606" y="101"/>
                </a:lnTo>
                <a:lnTo>
                  <a:pt x="608" y="99"/>
                </a:lnTo>
                <a:lnTo>
                  <a:pt x="610" y="99"/>
                </a:lnTo>
                <a:lnTo>
                  <a:pt x="610" y="97"/>
                </a:lnTo>
                <a:lnTo>
                  <a:pt x="610" y="95"/>
                </a:lnTo>
                <a:lnTo>
                  <a:pt x="612" y="95"/>
                </a:lnTo>
                <a:lnTo>
                  <a:pt x="614" y="94"/>
                </a:lnTo>
                <a:lnTo>
                  <a:pt x="616" y="92"/>
                </a:lnTo>
                <a:lnTo>
                  <a:pt x="616" y="90"/>
                </a:lnTo>
                <a:lnTo>
                  <a:pt x="616" y="90"/>
                </a:lnTo>
                <a:lnTo>
                  <a:pt x="617" y="90"/>
                </a:lnTo>
                <a:lnTo>
                  <a:pt x="617" y="88"/>
                </a:lnTo>
                <a:lnTo>
                  <a:pt x="619" y="86"/>
                </a:lnTo>
                <a:lnTo>
                  <a:pt x="619" y="84"/>
                </a:lnTo>
                <a:lnTo>
                  <a:pt x="621" y="82"/>
                </a:lnTo>
                <a:lnTo>
                  <a:pt x="621" y="80"/>
                </a:lnTo>
                <a:lnTo>
                  <a:pt x="621" y="79"/>
                </a:lnTo>
                <a:lnTo>
                  <a:pt x="623" y="79"/>
                </a:lnTo>
                <a:lnTo>
                  <a:pt x="623" y="77"/>
                </a:lnTo>
                <a:lnTo>
                  <a:pt x="625" y="77"/>
                </a:lnTo>
                <a:lnTo>
                  <a:pt x="625" y="75"/>
                </a:lnTo>
                <a:lnTo>
                  <a:pt x="627" y="75"/>
                </a:lnTo>
                <a:lnTo>
                  <a:pt x="629" y="75"/>
                </a:lnTo>
                <a:lnTo>
                  <a:pt x="631" y="73"/>
                </a:lnTo>
                <a:lnTo>
                  <a:pt x="632" y="73"/>
                </a:lnTo>
                <a:lnTo>
                  <a:pt x="634" y="73"/>
                </a:lnTo>
                <a:lnTo>
                  <a:pt x="634" y="75"/>
                </a:lnTo>
                <a:lnTo>
                  <a:pt x="634" y="75"/>
                </a:lnTo>
                <a:lnTo>
                  <a:pt x="636" y="75"/>
                </a:lnTo>
                <a:lnTo>
                  <a:pt x="636" y="73"/>
                </a:lnTo>
                <a:lnTo>
                  <a:pt x="636" y="71"/>
                </a:lnTo>
                <a:lnTo>
                  <a:pt x="638" y="69"/>
                </a:lnTo>
                <a:lnTo>
                  <a:pt x="640" y="69"/>
                </a:lnTo>
                <a:lnTo>
                  <a:pt x="642" y="69"/>
                </a:lnTo>
                <a:lnTo>
                  <a:pt x="642" y="67"/>
                </a:lnTo>
                <a:lnTo>
                  <a:pt x="644" y="67"/>
                </a:lnTo>
                <a:lnTo>
                  <a:pt x="646" y="65"/>
                </a:lnTo>
                <a:lnTo>
                  <a:pt x="647" y="65"/>
                </a:lnTo>
                <a:lnTo>
                  <a:pt x="649" y="65"/>
                </a:lnTo>
                <a:lnTo>
                  <a:pt x="651" y="64"/>
                </a:lnTo>
                <a:lnTo>
                  <a:pt x="653" y="64"/>
                </a:lnTo>
                <a:lnTo>
                  <a:pt x="655" y="62"/>
                </a:lnTo>
                <a:lnTo>
                  <a:pt x="655" y="60"/>
                </a:lnTo>
                <a:lnTo>
                  <a:pt x="655" y="58"/>
                </a:lnTo>
                <a:lnTo>
                  <a:pt x="653" y="58"/>
                </a:lnTo>
                <a:lnTo>
                  <a:pt x="655" y="56"/>
                </a:lnTo>
                <a:lnTo>
                  <a:pt x="655" y="54"/>
                </a:lnTo>
                <a:lnTo>
                  <a:pt x="655" y="52"/>
                </a:lnTo>
                <a:lnTo>
                  <a:pt x="657" y="52"/>
                </a:lnTo>
                <a:lnTo>
                  <a:pt x="657" y="50"/>
                </a:lnTo>
                <a:lnTo>
                  <a:pt x="659" y="50"/>
                </a:lnTo>
                <a:lnTo>
                  <a:pt x="661" y="50"/>
                </a:lnTo>
                <a:lnTo>
                  <a:pt x="662" y="50"/>
                </a:lnTo>
                <a:lnTo>
                  <a:pt x="664" y="50"/>
                </a:lnTo>
                <a:lnTo>
                  <a:pt x="664" y="52"/>
                </a:lnTo>
                <a:lnTo>
                  <a:pt x="666" y="52"/>
                </a:lnTo>
                <a:lnTo>
                  <a:pt x="668" y="52"/>
                </a:lnTo>
                <a:lnTo>
                  <a:pt x="668" y="50"/>
                </a:lnTo>
                <a:lnTo>
                  <a:pt x="670" y="50"/>
                </a:lnTo>
                <a:lnTo>
                  <a:pt x="672" y="49"/>
                </a:lnTo>
                <a:lnTo>
                  <a:pt x="674" y="50"/>
                </a:lnTo>
                <a:lnTo>
                  <a:pt x="676" y="52"/>
                </a:lnTo>
                <a:lnTo>
                  <a:pt x="677" y="52"/>
                </a:lnTo>
                <a:lnTo>
                  <a:pt x="679" y="50"/>
                </a:lnTo>
                <a:lnTo>
                  <a:pt x="681" y="50"/>
                </a:lnTo>
                <a:lnTo>
                  <a:pt x="681" y="50"/>
                </a:lnTo>
                <a:lnTo>
                  <a:pt x="683" y="50"/>
                </a:lnTo>
                <a:lnTo>
                  <a:pt x="685" y="49"/>
                </a:lnTo>
                <a:lnTo>
                  <a:pt x="687" y="50"/>
                </a:lnTo>
                <a:lnTo>
                  <a:pt x="687" y="52"/>
                </a:lnTo>
                <a:lnTo>
                  <a:pt x="689" y="52"/>
                </a:lnTo>
                <a:lnTo>
                  <a:pt x="691" y="52"/>
                </a:lnTo>
                <a:lnTo>
                  <a:pt x="692" y="52"/>
                </a:lnTo>
                <a:lnTo>
                  <a:pt x="694" y="52"/>
                </a:lnTo>
                <a:lnTo>
                  <a:pt x="696" y="52"/>
                </a:lnTo>
                <a:lnTo>
                  <a:pt x="696" y="54"/>
                </a:lnTo>
                <a:lnTo>
                  <a:pt x="696" y="56"/>
                </a:lnTo>
                <a:lnTo>
                  <a:pt x="696" y="58"/>
                </a:lnTo>
                <a:lnTo>
                  <a:pt x="698" y="60"/>
                </a:lnTo>
                <a:lnTo>
                  <a:pt x="700" y="62"/>
                </a:lnTo>
                <a:lnTo>
                  <a:pt x="702" y="62"/>
                </a:lnTo>
                <a:lnTo>
                  <a:pt x="702" y="64"/>
                </a:lnTo>
                <a:lnTo>
                  <a:pt x="702" y="65"/>
                </a:lnTo>
                <a:lnTo>
                  <a:pt x="702" y="67"/>
                </a:lnTo>
                <a:lnTo>
                  <a:pt x="702" y="69"/>
                </a:lnTo>
                <a:lnTo>
                  <a:pt x="702" y="71"/>
                </a:lnTo>
                <a:lnTo>
                  <a:pt x="702" y="73"/>
                </a:lnTo>
                <a:lnTo>
                  <a:pt x="702" y="75"/>
                </a:lnTo>
                <a:lnTo>
                  <a:pt x="704" y="75"/>
                </a:lnTo>
                <a:lnTo>
                  <a:pt x="706" y="73"/>
                </a:lnTo>
                <a:lnTo>
                  <a:pt x="707" y="73"/>
                </a:lnTo>
                <a:lnTo>
                  <a:pt x="707" y="71"/>
                </a:lnTo>
                <a:lnTo>
                  <a:pt x="709" y="71"/>
                </a:lnTo>
                <a:lnTo>
                  <a:pt x="711" y="71"/>
                </a:lnTo>
                <a:lnTo>
                  <a:pt x="713" y="71"/>
                </a:lnTo>
                <a:lnTo>
                  <a:pt x="713" y="69"/>
                </a:lnTo>
                <a:lnTo>
                  <a:pt x="715" y="69"/>
                </a:lnTo>
                <a:lnTo>
                  <a:pt x="715" y="67"/>
                </a:lnTo>
                <a:lnTo>
                  <a:pt x="717" y="67"/>
                </a:lnTo>
                <a:lnTo>
                  <a:pt x="719" y="65"/>
                </a:lnTo>
                <a:lnTo>
                  <a:pt x="721" y="64"/>
                </a:lnTo>
                <a:lnTo>
                  <a:pt x="721" y="62"/>
                </a:lnTo>
                <a:lnTo>
                  <a:pt x="722" y="60"/>
                </a:lnTo>
                <a:lnTo>
                  <a:pt x="722" y="58"/>
                </a:lnTo>
                <a:lnTo>
                  <a:pt x="724" y="58"/>
                </a:lnTo>
                <a:lnTo>
                  <a:pt x="724" y="56"/>
                </a:lnTo>
                <a:lnTo>
                  <a:pt x="726" y="54"/>
                </a:lnTo>
                <a:lnTo>
                  <a:pt x="726" y="52"/>
                </a:lnTo>
                <a:lnTo>
                  <a:pt x="728" y="50"/>
                </a:lnTo>
                <a:lnTo>
                  <a:pt x="728" y="49"/>
                </a:lnTo>
                <a:lnTo>
                  <a:pt x="730" y="47"/>
                </a:lnTo>
                <a:lnTo>
                  <a:pt x="730" y="45"/>
                </a:lnTo>
                <a:lnTo>
                  <a:pt x="730" y="45"/>
                </a:lnTo>
                <a:lnTo>
                  <a:pt x="730" y="45"/>
                </a:lnTo>
                <a:lnTo>
                  <a:pt x="732" y="45"/>
                </a:lnTo>
                <a:lnTo>
                  <a:pt x="734" y="45"/>
                </a:lnTo>
                <a:lnTo>
                  <a:pt x="736" y="45"/>
                </a:lnTo>
                <a:lnTo>
                  <a:pt x="737" y="45"/>
                </a:lnTo>
                <a:lnTo>
                  <a:pt x="739" y="45"/>
                </a:lnTo>
                <a:lnTo>
                  <a:pt x="741" y="45"/>
                </a:lnTo>
                <a:lnTo>
                  <a:pt x="743" y="45"/>
                </a:lnTo>
                <a:lnTo>
                  <a:pt x="745" y="45"/>
                </a:lnTo>
                <a:lnTo>
                  <a:pt x="747" y="45"/>
                </a:lnTo>
                <a:lnTo>
                  <a:pt x="749" y="43"/>
                </a:lnTo>
                <a:lnTo>
                  <a:pt x="751" y="43"/>
                </a:lnTo>
                <a:lnTo>
                  <a:pt x="752" y="45"/>
                </a:lnTo>
                <a:lnTo>
                  <a:pt x="754" y="45"/>
                </a:lnTo>
                <a:lnTo>
                  <a:pt x="756" y="45"/>
                </a:lnTo>
                <a:lnTo>
                  <a:pt x="758" y="45"/>
                </a:lnTo>
                <a:lnTo>
                  <a:pt x="760" y="45"/>
                </a:lnTo>
                <a:lnTo>
                  <a:pt x="762" y="45"/>
                </a:lnTo>
                <a:lnTo>
                  <a:pt x="764" y="45"/>
                </a:lnTo>
                <a:lnTo>
                  <a:pt x="764" y="43"/>
                </a:lnTo>
                <a:lnTo>
                  <a:pt x="764" y="41"/>
                </a:lnTo>
                <a:lnTo>
                  <a:pt x="766" y="41"/>
                </a:lnTo>
                <a:lnTo>
                  <a:pt x="766" y="39"/>
                </a:lnTo>
                <a:lnTo>
                  <a:pt x="767" y="39"/>
                </a:lnTo>
                <a:lnTo>
                  <a:pt x="767" y="37"/>
                </a:lnTo>
                <a:lnTo>
                  <a:pt x="769" y="35"/>
                </a:lnTo>
                <a:lnTo>
                  <a:pt x="769" y="34"/>
                </a:lnTo>
                <a:lnTo>
                  <a:pt x="771" y="32"/>
                </a:lnTo>
                <a:lnTo>
                  <a:pt x="773" y="30"/>
                </a:lnTo>
                <a:lnTo>
                  <a:pt x="775" y="30"/>
                </a:lnTo>
                <a:lnTo>
                  <a:pt x="775" y="28"/>
                </a:lnTo>
                <a:lnTo>
                  <a:pt x="777" y="28"/>
                </a:lnTo>
                <a:lnTo>
                  <a:pt x="777" y="26"/>
                </a:lnTo>
                <a:lnTo>
                  <a:pt x="777" y="26"/>
                </a:lnTo>
                <a:lnTo>
                  <a:pt x="779" y="24"/>
                </a:lnTo>
                <a:lnTo>
                  <a:pt x="779" y="22"/>
                </a:lnTo>
                <a:lnTo>
                  <a:pt x="781" y="20"/>
                </a:lnTo>
                <a:lnTo>
                  <a:pt x="782" y="19"/>
                </a:lnTo>
                <a:lnTo>
                  <a:pt x="784" y="17"/>
                </a:lnTo>
                <a:lnTo>
                  <a:pt x="786" y="17"/>
                </a:lnTo>
                <a:lnTo>
                  <a:pt x="788" y="17"/>
                </a:lnTo>
                <a:lnTo>
                  <a:pt x="790" y="17"/>
                </a:lnTo>
                <a:lnTo>
                  <a:pt x="792" y="17"/>
                </a:lnTo>
                <a:lnTo>
                  <a:pt x="794" y="17"/>
                </a:lnTo>
                <a:lnTo>
                  <a:pt x="796" y="15"/>
                </a:lnTo>
                <a:lnTo>
                  <a:pt x="797" y="15"/>
                </a:lnTo>
                <a:lnTo>
                  <a:pt x="799" y="15"/>
                </a:lnTo>
                <a:lnTo>
                  <a:pt x="799" y="13"/>
                </a:lnTo>
                <a:lnTo>
                  <a:pt x="801" y="13"/>
                </a:lnTo>
                <a:lnTo>
                  <a:pt x="803" y="13"/>
                </a:lnTo>
                <a:lnTo>
                  <a:pt x="805" y="13"/>
                </a:lnTo>
                <a:lnTo>
                  <a:pt x="807" y="13"/>
                </a:lnTo>
                <a:lnTo>
                  <a:pt x="809" y="13"/>
                </a:lnTo>
                <a:lnTo>
                  <a:pt x="811" y="13"/>
                </a:lnTo>
                <a:lnTo>
                  <a:pt x="812" y="13"/>
                </a:lnTo>
                <a:lnTo>
                  <a:pt x="812" y="11"/>
                </a:lnTo>
                <a:lnTo>
                  <a:pt x="814" y="9"/>
                </a:lnTo>
                <a:lnTo>
                  <a:pt x="816" y="9"/>
                </a:lnTo>
                <a:lnTo>
                  <a:pt x="818" y="9"/>
                </a:lnTo>
                <a:lnTo>
                  <a:pt x="818" y="11"/>
                </a:lnTo>
                <a:lnTo>
                  <a:pt x="820" y="11"/>
                </a:lnTo>
                <a:lnTo>
                  <a:pt x="822" y="9"/>
                </a:lnTo>
                <a:lnTo>
                  <a:pt x="822" y="11"/>
                </a:lnTo>
                <a:lnTo>
                  <a:pt x="824" y="11"/>
                </a:lnTo>
                <a:lnTo>
                  <a:pt x="824" y="11"/>
                </a:lnTo>
                <a:lnTo>
                  <a:pt x="826" y="13"/>
                </a:lnTo>
                <a:lnTo>
                  <a:pt x="827" y="11"/>
                </a:lnTo>
                <a:lnTo>
                  <a:pt x="829" y="9"/>
                </a:lnTo>
                <a:lnTo>
                  <a:pt x="829" y="7"/>
                </a:lnTo>
                <a:lnTo>
                  <a:pt x="831" y="5"/>
                </a:lnTo>
                <a:lnTo>
                  <a:pt x="831" y="4"/>
                </a:lnTo>
                <a:lnTo>
                  <a:pt x="833" y="4"/>
                </a:lnTo>
                <a:lnTo>
                  <a:pt x="835" y="4"/>
                </a:lnTo>
                <a:lnTo>
                  <a:pt x="835" y="2"/>
                </a:lnTo>
                <a:lnTo>
                  <a:pt x="837" y="0"/>
                </a:lnTo>
                <a:lnTo>
                  <a:pt x="839" y="0"/>
                </a:lnTo>
                <a:lnTo>
                  <a:pt x="841" y="0"/>
                </a:lnTo>
                <a:lnTo>
                  <a:pt x="841" y="2"/>
                </a:lnTo>
                <a:lnTo>
                  <a:pt x="842" y="2"/>
                </a:lnTo>
                <a:lnTo>
                  <a:pt x="844" y="2"/>
                </a:lnTo>
                <a:lnTo>
                  <a:pt x="844" y="0"/>
                </a:lnTo>
                <a:lnTo>
                  <a:pt x="846" y="0"/>
                </a:lnTo>
                <a:lnTo>
                  <a:pt x="848" y="0"/>
                </a:lnTo>
                <a:lnTo>
                  <a:pt x="848" y="0"/>
                </a:lnTo>
                <a:lnTo>
                  <a:pt x="850" y="0"/>
                </a:lnTo>
                <a:lnTo>
                  <a:pt x="850" y="0"/>
                </a:lnTo>
                <a:lnTo>
                  <a:pt x="852" y="0"/>
                </a:lnTo>
                <a:lnTo>
                  <a:pt x="854" y="0"/>
                </a:lnTo>
                <a:lnTo>
                  <a:pt x="854" y="2"/>
                </a:lnTo>
                <a:lnTo>
                  <a:pt x="854" y="4"/>
                </a:lnTo>
                <a:lnTo>
                  <a:pt x="856" y="5"/>
                </a:lnTo>
                <a:lnTo>
                  <a:pt x="857" y="5"/>
                </a:lnTo>
                <a:lnTo>
                  <a:pt x="857" y="7"/>
                </a:lnTo>
                <a:lnTo>
                  <a:pt x="857" y="9"/>
                </a:lnTo>
                <a:lnTo>
                  <a:pt x="859" y="9"/>
                </a:lnTo>
                <a:lnTo>
                  <a:pt x="859" y="11"/>
                </a:lnTo>
                <a:lnTo>
                  <a:pt x="861" y="13"/>
                </a:lnTo>
                <a:lnTo>
                  <a:pt x="865" y="13"/>
                </a:lnTo>
                <a:lnTo>
                  <a:pt x="867" y="15"/>
                </a:lnTo>
                <a:lnTo>
                  <a:pt x="869" y="15"/>
                </a:lnTo>
                <a:lnTo>
                  <a:pt x="871" y="15"/>
                </a:lnTo>
                <a:lnTo>
                  <a:pt x="872" y="15"/>
                </a:lnTo>
                <a:lnTo>
                  <a:pt x="872" y="15"/>
                </a:lnTo>
                <a:lnTo>
                  <a:pt x="874" y="15"/>
                </a:lnTo>
                <a:lnTo>
                  <a:pt x="876" y="15"/>
                </a:lnTo>
                <a:lnTo>
                  <a:pt x="878" y="17"/>
                </a:lnTo>
                <a:lnTo>
                  <a:pt x="880" y="17"/>
                </a:lnTo>
                <a:lnTo>
                  <a:pt x="884" y="17"/>
                </a:lnTo>
                <a:lnTo>
                  <a:pt x="886" y="19"/>
                </a:lnTo>
                <a:lnTo>
                  <a:pt x="886" y="20"/>
                </a:lnTo>
                <a:lnTo>
                  <a:pt x="887" y="20"/>
                </a:lnTo>
                <a:lnTo>
                  <a:pt x="886" y="22"/>
                </a:lnTo>
                <a:lnTo>
                  <a:pt x="886" y="24"/>
                </a:lnTo>
                <a:lnTo>
                  <a:pt x="886" y="26"/>
                </a:lnTo>
                <a:lnTo>
                  <a:pt x="884" y="26"/>
                </a:lnTo>
                <a:lnTo>
                  <a:pt x="884" y="28"/>
                </a:lnTo>
                <a:lnTo>
                  <a:pt x="884" y="30"/>
                </a:lnTo>
                <a:lnTo>
                  <a:pt x="886" y="32"/>
                </a:lnTo>
                <a:lnTo>
                  <a:pt x="886" y="34"/>
                </a:lnTo>
                <a:lnTo>
                  <a:pt x="887" y="35"/>
                </a:lnTo>
                <a:lnTo>
                  <a:pt x="887" y="37"/>
                </a:lnTo>
                <a:lnTo>
                  <a:pt x="887" y="39"/>
                </a:lnTo>
                <a:lnTo>
                  <a:pt x="889" y="41"/>
                </a:lnTo>
                <a:lnTo>
                  <a:pt x="889" y="43"/>
                </a:lnTo>
                <a:lnTo>
                  <a:pt x="889" y="45"/>
                </a:lnTo>
                <a:lnTo>
                  <a:pt x="891" y="45"/>
                </a:lnTo>
                <a:lnTo>
                  <a:pt x="893" y="47"/>
                </a:lnTo>
                <a:lnTo>
                  <a:pt x="895" y="47"/>
                </a:lnTo>
                <a:lnTo>
                  <a:pt x="895" y="49"/>
                </a:lnTo>
                <a:lnTo>
                  <a:pt x="897" y="50"/>
                </a:lnTo>
                <a:lnTo>
                  <a:pt x="897" y="52"/>
                </a:lnTo>
                <a:lnTo>
                  <a:pt x="897" y="54"/>
                </a:lnTo>
                <a:lnTo>
                  <a:pt x="897" y="56"/>
                </a:lnTo>
                <a:lnTo>
                  <a:pt x="899" y="58"/>
                </a:lnTo>
                <a:lnTo>
                  <a:pt x="899" y="60"/>
                </a:lnTo>
                <a:lnTo>
                  <a:pt x="901" y="62"/>
                </a:lnTo>
                <a:lnTo>
                  <a:pt x="901" y="64"/>
                </a:lnTo>
                <a:lnTo>
                  <a:pt x="902" y="64"/>
                </a:lnTo>
                <a:lnTo>
                  <a:pt x="902" y="65"/>
                </a:lnTo>
                <a:lnTo>
                  <a:pt x="904" y="65"/>
                </a:lnTo>
                <a:lnTo>
                  <a:pt x="904" y="67"/>
                </a:lnTo>
                <a:lnTo>
                  <a:pt x="904" y="69"/>
                </a:lnTo>
                <a:lnTo>
                  <a:pt x="906" y="69"/>
                </a:lnTo>
                <a:lnTo>
                  <a:pt x="908" y="69"/>
                </a:lnTo>
                <a:lnTo>
                  <a:pt x="910" y="71"/>
                </a:lnTo>
                <a:lnTo>
                  <a:pt x="912" y="71"/>
                </a:lnTo>
                <a:lnTo>
                  <a:pt x="914" y="73"/>
                </a:lnTo>
                <a:lnTo>
                  <a:pt x="916" y="75"/>
                </a:lnTo>
                <a:lnTo>
                  <a:pt x="916" y="73"/>
                </a:lnTo>
                <a:lnTo>
                  <a:pt x="917" y="71"/>
                </a:lnTo>
                <a:lnTo>
                  <a:pt x="919" y="71"/>
                </a:lnTo>
                <a:lnTo>
                  <a:pt x="919" y="71"/>
                </a:lnTo>
                <a:lnTo>
                  <a:pt x="921" y="71"/>
                </a:lnTo>
                <a:lnTo>
                  <a:pt x="923" y="71"/>
                </a:lnTo>
                <a:lnTo>
                  <a:pt x="923" y="69"/>
                </a:lnTo>
                <a:lnTo>
                  <a:pt x="923" y="67"/>
                </a:lnTo>
                <a:lnTo>
                  <a:pt x="925" y="67"/>
                </a:lnTo>
                <a:lnTo>
                  <a:pt x="925" y="65"/>
                </a:lnTo>
                <a:lnTo>
                  <a:pt x="923" y="64"/>
                </a:lnTo>
                <a:lnTo>
                  <a:pt x="925" y="64"/>
                </a:lnTo>
                <a:lnTo>
                  <a:pt x="927" y="64"/>
                </a:lnTo>
                <a:lnTo>
                  <a:pt x="929" y="64"/>
                </a:lnTo>
                <a:lnTo>
                  <a:pt x="927" y="62"/>
                </a:lnTo>
                <a:lnTo>
                  <a:pt x="927" y="60"/>
                </a:lnTo>
                <a:lnTo>
                  <a:pt x="929" y="58"/>
                </a:lnTo>
                <a:lnTo>
                  <a:pt x="931" y="56"/>
                </a:lnTo>
                <a:lnTo>
                  <a:pt x="932" y="56"/>
                </a:lnTo>
                <a:lnTo>
                  <a:pt x="934" y="56"/>
                </a:lnTo>
                <a:lnTo>
                  <a:pt x="936" y="56"/>
                </a:lnTo>
                <a:lnTo>
                  <a:pt x="938" y="54"/>
                </a:lnTo>
                <a:lnTo>
                  <a:pt x="940" y="52"/>
                </a:lnTo>
                <a:lnTo>
                  <a:pt x="940" y="50"/>
                </a:lnTo>
                <a:lnTo>
                  <a:pt x="942" y="50"/>
                </a:lnTo>
                <a:lnTo>
                  <a:pt x="942" y="49"/>
                </a:lnTo>
                <a:lnTo>
                  <a:pt x="944" y="47"/>
                </a:lnTo>
                <a:lnTo>
                  <a:pt x="946" y="45"/>
                </a:lnTo>
                <a:lnTo>
                  <a:pt x="944" y="45"/>
                </a:lnTo>
                <a:lnTo>
                  <a:pt x="944" y="45"/>
                </a:lnTo>
                <a:lnTo>
                  <a:pt x="944" y="43"/>
                </a:lnTo>
                <a:lnTo>
                  <a:pt x="944" y="41"/>
                </a:lnTo>
                <a:lnTo>
                  <a:pt x="946" y="39"/>
                </a:lnTo>
                <a:lnTo>
                  <a:pt x="947" y="37"/>
                </a:lnTo>
                <a:lnTo>
                  <a:pt x="949" y="37"/>
                </a:lnTo>
                <a:lnTo>
                  <a:pt x="949" y="39"/>
                </a:lnTo>
                <a:lnTo>
                  <a:pt x="949" y="41"/>
                </a:lnTo>
                <a:lnTo>
                  <a:pt x="949" y="43"/>
                </a:lnTo>
                <a:lnTo>
                  <a:pt x="949" y="45"/>
                </a:lnTo>
                <a:lnTo>
                  <a:pt x="949" y="45"/>
                </a:lnTo>
                <a:lnTo>
                  <a:pt x="949" y="47"/>
                </a:lnTo>
                <a:lnTo>
                  <a:pt x="949" y="49"/>
                </a:lnTo>
                <a:lnTo>
                  <a:pt x="947" y="49"/>
                </a:lnTo>
                <a:lnTo>
                  <a:pt x="947" y="50"/>
                </a:lnTo>
                <a:lnTo>
                  <a:pt x="947" y="52"/>
                </a:lnTo>
                <a:lnTo>
                  <a:pt x="946" y="52"/>
                </a:lnTo>
                <a:lnTo>
                  <a:pt x="946" y="54"/>
                </a:lnTo>
                <a:lnTo>
                  <a:pt x="946" y="56"/>
                </a:lnTo>
                <a:lnTo>
                  <a:pt x="944" y="58"/>
                </a:lnTo>
                <a:lnTo>
                  <a:pt x="944" y="60"/>
                </a:lnTo>
                <a:lnTo>
                  <a:pt x="942" y="60"/>
                </a:lnTo>
                <a:lnTo>
                  <a:pt x="942" y="62"/>
                </a:lnTo>
                <a:lnTo>
                  <a:pt x="940" y="64"/>
                </a:lnTo>
                <a:lnTo>
                  <a:pt x="940" y="65"/>
                </a:lnTo>
                <a:lnTo>
                  <a:pt x="938" y="67"/>
                </a:lnTo>
                <a:lnTo>
                  <a:pt x="938" y="69"/>
                </a:lnTo>
                <a:lnTo>
                  <a:pt x="938" y="71"/>
                </a:lnTo>
                <a:lnTo>
                  <a:pt x="938" y="73"/>
                </a:lnTo>
                <a:lnTo>
                  <a:pt x="936" y="75"/>
                </a:lnTo>
                <a:lnTo>
                  <a:pt x="936" y="77"/>
                </a:lnTo>
                <a:lnTo>
                  <a:pt x="936" y="79"/>
                </a:lnTo>
                <a:lnTo>
                  <a:pt x="936" y="80"/>
                </a:lnTo>
                <a:lnTo>
                  <a:pt x="936" y="82"/>
                </a:lnTo>
                <a:lnTo>
                  <a:pt x="936" y="84"/>
                </a:lnTo>
                <a:lnTo>
                  <a:pt x="936" y="86"/>
                </a:lnTo>
                <a:lnTo>
                  <a:pt x="938" y="88"/>
                </a:lnTo>
                <a:lnTo>
                  <a:pt x="938" y="90"/>
                </a:lnTo>
                <a:lnTo>
                  <a:pt x="938" y="90"/>
                </a:lnTo>
                <a:lnTo>
                  <a:pt x="940" y="92"/>
                </a:lnTo>
                <a:lnTo>
                  <a:pt x="940" y="94"/>
                </a:lnTo>
                <a:lnTo>
                  <a:pt x="942" y="95"/>
                </a:lnTo>
                <a:lnTo>
                  <a:pt x="942" y="97"/>
                </a:lnTo>
                <a:lnTo>
                  <a:pt x="944" y="99"/>
                </a:lnTo>
                <a:lnTo>
                  <a:pt x="946" y="101"/>
                </a:lnTo>
                <a:lnTo>
                  <a:pt x="947" y="103"/>
                </a:lnTo>
                <a:lnTo>
                  <a:pt x="949" y="105"/>
                </a:lnTo>
                <a:lnTo>
                  <a:pt x="949" y="107"/>
                </a:lnTo>
                <a:lnTo>
                  <a:pt x="947" y="107"/>
                </a:lnTo>
                <a:lnTo>
                  <a:pt x="946" y="107"/>
                </a:lnTo>
                <a:lnTo>
                  <a:pt x="944" y="107"/>
                </a:lnTo>
                <a:lnTo>
                  <a:pt x="942" y="107"/>
                </a:lnTo>
                <a:lnTo>
                  <a:pt x="940" y="107"/>
                </a:lnTo>
                <a:lnTo>
                  <a:pt x="938" y="107"/>
                </a:lnTo>
                <a:lnTo>
                  <a:pt x="936" y="107"/>
                </a:lnTo>
                <a:lnTo>
                  <a:pt x="936" y="109"/>
                </a:lnTo>
                <a:lnTo>
                  <a:pt x="936" y="110"/>
                </a:lnTo>
                <a:lnTo>
                  <a:pt x="934" y="112"/>
                </a:lnTo>
                <a:lnTo>
                  <a:pt x="934" y="114"/>
                </a:lnTo>
                <a:lnTo>
                  <a:pt x="936" y="116"/>
                </a:lnTo>
                <a:lnTo>
                  <a:pt x="936" y="118"/>
                </a:lnTo>
                <a:lnTo>
                  <a:pt x="938" y="120"/>
                </a:lnTo>
                <a:lnTo>
                  <a:pt x="938" y="122"/>
                </a:lnTo>
                <a:lnTo>
                  <a:pt x="940" y="124"/>
                </a:lnTo>
                <a:lnTo>
                  <a:pt x="942" y="124"/>
                </a:lnTo>
                <a:lnTo>
                  <a:pt x="942" y="125"/>
                </a:lnTo>
                <a:lnTo>
                  <a:pt x="944" y="127"/>
                </a:lnTo>
                <a:lnTo>
                  <a:pt x="944" y="129"/>
                </a:lnTo>
                <a:lnTo>
                  <a:pt x="946" y="131"/>
                </a:lnTo>
                <a:lnTo>
                  <a:pt x="946" y="133"/>
                </a:lnTo>
                <a:lnTo>
                  <a:pt x="946" y="135"/>
                </a:lnTo>
                <a:lnTo>
                  <a:pt x="946" y="135"/>
                </a:lnTo>
                <a:lnTo>
                  <a:pt x="944" y="137"/>
                </a:lnTo>
                <a:lnTo>
                  <a:pt x="944" y="139"/>
                </a:lnTo>
                <a:lnTo>
                  <a:pt x="942" y="140"/>
                </a:lnTo>
                <a:lnTo>
                  <a:pt x="942" y="142"/>
                </a:lnTo>
                <a:lnTo>
                  <a:pt x="944" y="142"/>
                </a:lnTo>
                <a:lnTo>
                  <a:pt x="942" y="144"/>
                </a:lnTo>
                <a:lnTo>
                  <a:pt x="942" y="146"/>
                </a:lnTo>
                <a:lnTo>
                  <a:pt x="942" y="148"/>
                </a:lnTo>
                <a:lnTo>
                  <a:pt x="940" y="148"/>
                </a:lnTo>
                <a:lnTo>
                  <a:pt x="940" y="150"/>
                </a:lnTo>
                <a:lnTo>
                  <a:pt x="940" y="152"/>
                </a:lnTo>
                <a:lnTo>
                  <a:pt x="940" y="154"/>
                </a:lnTo>
                <a:lnTo>
                  <a:pt x="940" y="155"/>
                </a:lnTo>
                <a:lnTo>
                  <a:pt x="940" y="157"/>
                </a:lnTo>
                <a:lnTo>
                  <a:pt x="942" y="155"/>
                </a:lnTo>
                <a:lnTo>
                  <a:pt x="944" y="157"/>
                </a:lnTo>
                <a:lnTo>
                  <a:pt x="944" y="159"/>
                </a:lnTo>
                <a:lnTo>
                  <a:pt x="944" y="161"/>
                </a:lnTo>
                <a:lnTo>
                  <a:pt x="944" y="163"/>
                </a:lnTo>
                <a:lnTo>
                  <a:pt x="944" y="165"/>
                </a:lnTo>
                <a:lnTo>
                  <a:pt x="946" y="165"/>
                </a:lnTo>
                <a:lnTo>
                  <a:pt x="946" y="167"/>
                </a:lnTo>
                <a:lnTo>
                  <a:pt x="946" y="169"/>
                </a:lnTo>
                <a:lnTo>
                  <a:pt x="946" y="171"/>
                </a:lnTo>
                <a:lnTo>
                  <a:pt x="946" y="172"/>
                </a:lnTo>
                <a:lnTo>
                  <a:pt x="944" y="172"/>
                </a:lnTo>
                <a:lnTo>
                  <a:pt x="944" y="174"/>
                </a:lnTo>
                <a:lnTo>
                  <a:pt x="944" y="176"/>
                </a:lnTo>
                <a:lnTo>
                  <a:pt x="946" y="176"/>
                </a:lnTo>
                <a:lnTo>
                  <a:pt x="946" y="178"/>
                </a:lnTo>
                <a:lnTo>
                  <a:pt x="944" y="178"/>
                </a:lnTo>
                <a:lnTo>
                  <a:pt x="944" y="180"/>
                </a:lnTo>
                <a:lnTo>
                  <a:pt x="944" y="182"/>
                </a:lnTo>
                <a:lnTo>
                  <a:pt x="944" y="184"/>
                </a:lnTo>
                <a:lnTo>
                  <a:pt x="946" y="186"/>
                </a:lnTo>
                <a:lnTo>
                  <a:pt x="944" y="187"/>
                </a:lnTo>
                <a:lnTo>
                  <a:pt x="944" y="189"/>
                </a:lnTo>
                <a:lnTo>
                  <a:pt x="946" y="189"/>
                </a:lnTo>
                <a:lnTo>
                  <a:pt x="946" y="191"/>
                </a:lnTo>
                <a:lnTo>
                  <a:pt x="946" y="193"/>
                </a:lnTo>
                <a:lnTo>
                  <a:pt x="947" y="195"/>
                </a:lnTo>
                <a:lnTo>
                  <a:pt x="947" y="197"/>
                </a:lnTo>
                <a:lnTo>
                  <a:pt x="947" y="199"/>
                </a:lnTo>
                <a:lnTo>
                  <a:pt x="947" y="201"/>
                </a:lnTo>
                <a:lnTo>
                  <a:pt x="947" y="202"/>
                </a:lnTo>
                <a:lnTo>
                  <a:pt x="949" y="202"/>
                </a:lnTo>
                <a:lnTo>
                  <a:pt x="949" y="204"/>
                </a:lnTo>
                <a:lnTo>
                  <a:pt x="951" y="204"/>
                </a:lnTo>
                <a:lnTo>
                  <a:pt x="953" y="204"/>
                </a:lnTo>
                <a:lnTo>
                  <a:pt x="953" y="206"/>
                </a:lnTo>
                <a:lnTo>
                  <a:pt x="955" y="206"/>
                </a:lnTo>
                <a:lnTo>
                  <a:pt x="955" y="208"/>
                </a:lnTo>
                <a:lnTo>
                  <a:pt x="955" y="210"/>
                </a:lnTo>
                <a:lnTo>
                  <a:pt x="955" y="212"/>
                </a:lnTo>
                <a:lnTo>
                  <a:pt x="957" y="212"/>
                </a:lnTo>
                <a:lnTo>
                  <a:pt x="955" y="214"/>
                </a:lnTo>
                <a:lnTo>
                  <a:pt x="955" y="216"/>
                </a:lnTo>
                <a:lnTo>
                  <a:pt x="955" y="217"/>
                </a:lnTo>
                <a:lnTo>
                  <a:pt x="955" y="219"/>
                </a:lnTo>
                <a:lnTo>
                  <a:pt x="957" y="219"/>
                </a:lnTo>
                <a:lnTo>
                  <a:pt x="957" y="221"/>
                </a:lnTo>
                <a:lnTo>
                  <a:pt x="959" y="221"/>
                </a:lnTo>
                <a:lnTo>
                  <a:pt x="959" y="223"/>
                </a:lnTo>
                <a:lnTo>
                  <a:pt x="961" y="223"/>
                </a:lnTo>
                <a:lnTo>
                  <a:pt x="961" y="225"/>
                </a:lnTo>
                <a:lnTo>
                  <a:pt x="962" y="225"/>
                </a:lnTo>
                <a:lnTo>
                  <a:pt x="962" y="227"/>
                </a:lnTo>
                <a:lnTo>
                  <a:pt x="961" y="227"/>
                </a:lnTo>
                <a:lnTo>
                  <a:pt x="961" y="229"/>
                </a:lnTo>
                <a:lnTo>
                  <a:pt x="962" y="231"/>
                </a:lnTo>
                <a:lnTo>
                  <a:pt x="962" y="232"/>
                </a:lnTo>
                <a:lnTo>
                  <a:pt x="961" y="232"/>
                </a:lnTo>
                <a:lnTo>
                  <a:pt x="962" y="234"/>
                </a:lnTo>
                <a:lnTo>
                  <a:pt x="962" y="236"/>
                </a:lnTo>
                <a:lnTo>
                  <a:pt x="964" y="236"/>
                </a:lnTo>
                <a:lnTo>
                  <a:pt x="962" y="238"/>
                </a:lnTo>
                <a:lnTo>
                  <a:pt x="962" y="240"/>
                </a:lnTo>
                <a:lnTo>
                  <a:pt x="962" y="242"/>
                </a:lnTo>
                <a:lnTo>
                  <a:pt x="962" y="244"/>
                </a:lnTo>
                <a:lnTo>
                  <a:pt x="964" y="246"/>
                </a:lnTo>
                <a:lnTo>
                  <a:pt x="962" y="247"/>
                </a:lnTo>
                <a:lnTo>
                  <a:pt x="962" y="249"/>
                </a:lnTo>
                <a:lnTo>
                  <a:pt x="961" y="251"/>
                </a:lnTo>
                <a:lnTo>
                  <a:pt x="961" y="253"/>
                </a:lnTo>
                <a:lnTo>
                  <a:pt x="961" y="255"/>
                </a:lnTo>
                <a:lnTo>
                  <a:pt x="961" y="257"/>
                </a:lnTo>
                <a:lnTo>
                  <a:pt x="959" y="257"/>
                </a:lnTo>
                <a:lnTo>
                  <a:pt x="959" y="259"/>
                </a:lnTo>
                <a:lnTo>
                  <a:pt x="957" y="259"/>
                </a:lnTo>
                <a:lnTo>
                  <a:pt x="957" y="261"/>
                </a:lnTo>
                <a:lnTo>
                  <a:pt x="957" y="262"/>
                </a:lnTo>
                <a:lnTo>
                  <a:pt x="959" y="262"/>
                </a:lnTo>
                <a:lnTo>
                  <a:pt x="959" y="264"/>
                </a:lnTo>
                <a:lnTo>
                  <a:pt x="959" y="266"/>
                </a:lnTo>
                <a:lnTo>
                  <a:pt x="959" y="268"/>
                </a:lnTo>
                <a:lnTo>
                  <a:pt x="957" y="268"/>
                </a:lnTo>
                <a:lnTo>
                  <a:pt x="957" y="268"/>
                </a:lnTo>
                <a:lnTo>
                  <a:pt x="957" y="270"/>
                </a:lnTo>
                <a:lnTo>
                  <a:pt x="957" y="272"/>
                </a:lnTo>
                <a:lnTo>
                  <a:pt x="957" y="274"/>
                </a:lnTo>
                <a:lnTo>
                  <a:pt x="957" y="276"/>
                </a:lnTo>
                <a:lnTo>
                  <a:pt x="957" y="277"/>
                </a:lnTo>
                <a:lnTo>
                  <a:pt x="957" y="279"/>
                </a:lnTo>
                <a:lnTo>
                  <a:pt x="957" y="281"/>
                </a:lnTo>
                <a:lnTo>
                  <a:pt x="959" y="283"/>
                </a:lnTo>
                <a:lnTo>
                  <a:pt x="959" y="285"/>
                </a:lnTo>
                <a:lnTo>
                  <a:pt x="959" y="287"/>
                </a:lnTo>
                <a:lnTo>
                  <a:pt x="959" y="289"/>
                </a:lnTo>
                <a:lnTo>
                  <a:pt x="959" y="291"/>
                </a:lnTo>
                <a:lnTo>
                  <a:pt x="959" y="292"/>
                </a:lnTo>
                <a:lnTo>
                  <a:pt x="959" y="294"/>
                </a:lnTo>
                <a:lnTo>
                  <a:pt x="959" y="296"/>
                </a:lnTo>
                <a:lnTo>
                  <a:pt x="959" y="298"/>
                </a:lnTo>
                <a:lnTo>
                  <a:pt x="959" y="300"/>
                </a:lnTo>
                <a:lnTo>
                  <a:pt x="959" y="302"/>
                </a:lnTo>
                <a:lnTo>
                  <a:pt x="959" y="304"/>
                </a:lnTo>
                <a:lnTo>
                  <a:pt x="959" y="306"/>
                </a:lnTo>
                <a:lnTo>
                  <a:pt x="959" y="307"/>
                </a:lnTo>
                <a:lnTo>
                  <a:pt x="959" y="309"/>
                </a:lnTo>
                <a:lnTo>
                  <a:pt x="957" y="309"/>
                </a:lnTo>
                <a:lnTo>
                  <a:pt x="957" y="311"/>
                </a:lnTo>
                <a:lnTo>
                  <a:pt x="957" y="313"/>
                </a:lnTo>
                <a:lnTo>
                  <a:pt x="957" y="313"/>
                </a:lnTo>
                <a:lnTo>
                  <a:pt x="959" y="315"/>
                </a:lnTo>
                <a:lnTo>
                  <a:pt x="959" y="317"/>
                </a:lnTo>
                <a:lnTo>
                  <a:pt x="959" y="319"/>
                </a:lnTo>
                <a:lnTo>
                  <a:pt x="959" y="321"/>
                </a:lnTo>
                <a:lnTo>
                  <a:pt x="959" y="322"/>
                </a:lnTo>
                <a:lnTo>
                  <a:pt x="957" y="324"/>
                </a:lnTo>
                <a:lnTo>
                  <a:pt x="955" y="324"/>
                </a:lnTo>
                <a:lnTo>
                  <a:pt x="955" y="326"/>
                </a:lnTo>
                <a:lnTo>
                  <a:pt x="955" y="328"/>
                </a:lnTo>
                <a:lnTo>
                  <a:pt x="955" y="330"/>
                </a:lnTo>
                <a:lnTo>
                  <a:pt x="957" y="330"/>
                </a:lnTo>
                <a:lnTo>
                  <a:pt x="957" y="332"/>
                </a:lnTo>
                <a:lnTo>
                  <a:pt x="955" y="334"/>
                </a:lnTo>
                <a:lnTo>
                  <a:pt x="957" y="336"/>
                </a:lnTo>
                <a:lnTo>
                  <a:pt x="957" y="337"/>
                </a:lnTo>
                <a:lnTo>
                  <a:pt x="957" y="339"/>
                </a:lnTo>
                <a:lnTo>
                  <a:pt x="959" y="339"/>
                </a:lnTo>
                <a:lnTo>
                  <a:pt x="959" y="341"/>
                </a:lnTo>
                <a:lnTo>
                  <a:pt x="959" y="343"/>
                </a:lnTo>
                <a:lnTo>
                  <a:pt x="961" y="343"/>
                </a:lnTo>
                <a:lnTo>
                  <a:pt x="961" y="345"/>
                </a:lnTo>
                <a:lnTo>
                  <a:pt x="961" y="347"/>
                </a:lnTo>
                <a:lnTo>
                  <a:pt x="962" y="349"/>
                </a:lnTo>
                <a:lnTo>
                  <a:pt x="962" y="351"/>
                </a:lnTo>
                <a:lnTo>
                  <a:pt x="964" y="352"/>
                </a:lnTo>
                <a:lnTo>
                  <a:pt x="966" y="352"/>
                </a:lnTo>
                <a:lnTo>
                  <a:pt x="966" y="354"/>
                </a:lnTo>
                <a:lnTo>
                  <a:pt x="966" y="356"/>
                </a:lnTo>
                <a:lnTo>
                  <a:pt x="968" y="356"/>
                </a:lnTo>
                <a:lnTo>
                  <a:pt x="968" y="358"/>
                </a:lnTo>
                <a:lnTo>
                  <a:pt x="968" y="358"/>
                </a:lnTo>
                <a:lnTo>
                  <a:pt x="970" y="360"/>
                </a:lnTo>
                <a:lnTo>
                  <a:pt x="972" y="362"/>
                </a:lnTo>
                <a:lnTo>
                  <a:pt x="974" y="362"/>
                </a:lnTo>
                <a:lnTo>
                  <a:pt x="974" y="364"/>
                </a:lnTo>
                <a:lnTo>
                  <a:pt x="976" y="366"/>
                </a:lnTo>
                <a:lnTo>
                  <a:pt x="978" y="366"/>
                </a:lnTo>
                <a:lnTo>
                  <a:pt x="979" y="366"/>
                </a:lnTo>
                <a:lnTo>
                  <a:pt x="981" y="366"/>
                </a:lnTo>
                <a:lnTo>
                  <a:pt x="981" y="367"/>
                </a:lnTo>
                <a:lnTo>
                  <a:pt x="983" y="367"/>
                </a:lnTo>
                <a:lnTo>
                  <a:pt x="983" y="369"/>
                </a:lnTo>
                <a:lnTo>
                  <a:pt x="985" y="369"/>
                </a:lnTo>
                <a:lnTo>
                  <a:pt x="987" y="371"/>
                </a:lnTo>
                <a:lnTo>
                  <a:pt x="989" y="373"/>
                </a:lnTo>
                <a:lnTo>
                  <a:pt x="991" y="375"/>
                </a:lnTo>
                <a:lnTo>
                  <a:pt x="991" y="377"/>
                </a:lnTo>
                <a:lnTo>
                  <a:pt x="993" y="377"/>
                </a:lnTo>
                <a:lnTo>
                  <a:pt x="994" y="377"/>
                </a:lnTo>
                <a:lnTo>
                  <a:pt x="996" y="377"/>
                </a:lnTo>
                <a:lnTo>
                  <a:pt x="996" y="379"/>
                </a:lnTo>
                <a:lnTo>
                  <a:pt x="998" y="379"/>
                </a:lnTo>
                <a:lnTo>
                  <a:pt x="1000" y="379"/>
                </a:lnTo>
                <a:lnTo>
                  <a:pt x="1002" y="379"/>
                </a:lnTo>
                <a:lnTo>
                  <a:pt x="1004" y="381"/>
                </a:lnTo>
                <a:lnTo>
                  <a:pt x="1008" y="381"/>
                </a:lnTo>
                <a:lnTo>
                  <a:pt x="1009" y="381"/>
                </a:lnTo>
                <a:lnTo>
                  <a:pt x="1011" y="381"/>
                </a:lnTo>
                <a:lnTo>
                  <a:pt x="1013" y="381"/>
                </a:lnTo>
                <a:lnTo>
                  <a:pt x="1015" y="381"/>
                </a:lnTo>
                <a:lnTo>
                  <a:pt x="1015" y="382"/>
                </a:lnTo>
                <a:lnTo>
                  <a:pt x="1015" y="382"/>
                </a:lnTo>
                <a:lnTo>
                  <a:pt x="1017" y="382"/>
                </a:lnTo>
                <a:lnTo>
                  <a:pt x="1019" y="384"/>
                </a:lnTo>
                <a:lnTo>
                  <a:pt x="1021" y="384"/>
                </a:lnTo>
                <a:lnTo>
                  <a:pt x="1021" y="386"/>
                </a:lnTo>
                <a:lnTo>
                  <a:pt x="1023" y="386"/>
                </a:lnTo>
                <a:lnTo>
                  <a:pt x="1024" y="386"/>
                </a:lnTo>
                <a:lnTo>
                  <a:pt x="1024" y="388"/>
                </a:lnTo>
                <a:lnTo>
                  <a:pt x="1024" y="390"/>
                </a:lnTo>
                <a:lnTo>
                  <a:pt x="1024" y="392"/>
                </a:lnTo>
                <a:lnTo>
                  <a:pt x="1026" y="394"/>
                </a:lnTo>
                <a:lnTo>
                  <a:pt x="1028" y="394"/>
                </a:lnTo>
                <a:lnTo>
                  <a:pt x="1030" y="396"/>
                </a:lnTo>
                <a:lnTo>
                  <a:pt x="1032" y="396"/>
                </a:lnTo>
                <a:lnTo>
                  <a:pt x="1032" y="397"/>
                </a:lnTo>
                <a:lnTo>
                  <a:pt x="1034" y="397"/>
                </a:lnTo>
                <a:lnTo>
                  <a:pt x="1034" y="399"/>
                </a:lnTo>
                <a:lnTo>
                  <a:pt x="1036" y="397"/>
                </a:lnTo>
                <a:lnTo>
                  <a:pt x="1036" y="399"/>
                </a:lnTo>
                <a:lnTo>
                  <a:pt x="1038" y="401"/>
                </a:lnTo>
                <a:lnTo>
                  <a:pt x="1038" y="401"/>
                </a:lnTo>
                <a:lnTo>
                  <a:pt x="1039" y="401"/>
                </a:lnTo>
                <a:lnTo>
                  <a:pt x="1041" y="401"/>
                </a:lnTo>
                <a:lnTo>
                  <a:pt x="1043" y="401"/>
                </a:lnTo>
                <a:lnTo>
                  <a:pt x="1043" y="403"/>
                </a:lnTo>
                <a:lnTo>
                  <a:pt x="1045" y="403"/>
                </a:lnTo>
                <a:lnTo>
                  <a:pt x="1047" y="405"/>
                </a:lnTo>
                <a:lnTo>
                  <a:pt x="1047" y="407"/>
                </a:lnTo>
                <a:lnTo>
                  <a:pt x="1049" y="409"/>
                </a:lnTo>
                <a:lnTo>
                  <a:pt x="1051" y="409"/>
                </a:lnTo>
                <a:lnTo>
                  <a:pt x="1051" y="411"/>
                </a:lnTo>
                <a:lnTo>
                  <a:pt x="1053" y="411"/>
                </a:lnTo>
                <a:lnTo>
                  <a:pt x="1054" y="411"/>
                </a:lnTo>
                <a:lnTo>
                  <a:pt x="1054" y="412"/>
                </a:lnTo>
                <a:lnTo>
                  <a:pt x="1056" y="414"/>
                </a:lnTo>
                <a:lnTo>
                  <a:pt x="1058" y="414"/>
                </a:lnTo>
                <a:lnTo>
                  <a:pt x="1060" y="416"/>
                </a:lnTo>
                <a:lnTo>
                  <a:pt x="1062" y="416"/>
                </a:lnTo>
                <a:lnTo>
                  <a:pt x="1062" y="414"/>
                </a:lnTo>
                <a:lnTo>
                  <a:pt x="1064" y="414"/>
                </a:lnTo>
                <a:lnTo>
                  <a:pt x="1066" y="412"/>
                </a:lnTo>
                <a:lnTo>
                  <a:pt x="1068" y="412"/>
                </a:lnTo>
                <a:lnTo>
                  <a:pt x="1069" y="412"/>
                </a:lnTo>
                <a:lnTo>
                  <a:pt x="1069" y="411"/>
                </a:lnTo>
                <a:lnTo>
                  <a:pt x="1071" y="409"/>
                </a:lnTo>
                <a:lnTo>
                  <a:pt x="1073" y="407"/>
                </a:lnTo>
                <a:lnTo>
                  <a:pt x="1075" y="407"/>
                </a:lnTo>
                <a:lnTo>
                  <a:pt x="1077" y="407"/>
                </a:lnTo>
                <a:lnTo>
                  <a:pt x="1077" y="405"/>
                </a:lnTo>
                <a:lnTo>
                  <a:pt x="1079" y="405"/>
                </a:lnTo>
                <a:lnTo>
                  <a:pt x="1081" y="405"/>
                </a:lnTo>
                <a:lnTo>
                  <a:pt x="1083" y="403"/>
                </a:lnTo>
                <a:lnTo>
                  <a:pt x="1084" y="405"/>
                </a:lnTo>
                <a:lnTo>
                  <a:pt x="1084" y="407"/>
                </a:lnTo>
                <a:lnTo>
                  <a:pt x="1086" y="407"/>
                </a:lnTo>
                <a:lnTo>
                  <a:pt x="1088" y="405"/>
                </a:lnTo>
                <a:lnTo>
                  <a:pt x="1090" y="407"/>
                </a:lnTo>
                <a:lnTo>
                  <a:pt x="1092" y="407"/>
                </a:lnTo>
                <a:lnTo>
                  <a:pt x="1094" y="409"/>
                </a:lnTo>
                <a:lnTo>
                  <a:pt x="1096" y="409"/>
                </a:lnTo>
                <a:lnTo>
                  <a:pt x="1096" y="407"/>
                </a:lnTo>
                <a:lnTo>
                  <a:pt x="1098" y="407"/>
                </a:lnTo>
                <a:lnTo>
                  <a:pt x="1099" y="407"/>
                </a:lnTo>
                <a:lnTo>
                  <a:pt x="1101" y="407"/>
                </a:lnTo>
                <a:lnTo>
                  <a:pt x="1103" y="407"/>
                </a:lnTo>
                <a:lnTo>
                  <a:pt x="1105" y="409"/>
                </a:lnTo>
                <a:lnTo>
                  <a:pt x="1107" y="409"/>
                </a:lnTo>
                <a:lnTo>
                  <a:pt x="1109" y="407"/>
                </a:lnTo>
                <a:lnTo>
                  <a:pt x="1111" y="407"/>
                </a:lnTo>
                <a:lnTo>
                  <a:pt x="1113" y="407"/>
                </a:lnTo>
                <a:lnTo>
                  <a:pt x="1114" y="407"/>
                </a:lnTo>
                <a:lnTo>
                  <a:pt x="1114" y="409"/>
                </a:lnTo>
                <a:lnTo>
                  <a:pt x="1114" y="411"/>
                </a:lnTo>
                <a:lnTo>
                  <a:pt x="1113" y="412"/>
                </a:lnTo>
                <a:lnTo>
                  <a:pt x="1114" y="414"/>
                </a:lnTo>
                <a:lnTo>
                  <a:pt x="1116" y="414"/>
                </a:lnTo>
                <a:lnTo>
                  <a:pt x="1118" y="412"/>
                </a:lnTo>
                <a:lnTo>
                  <a:pt x="1120" y="412"/>
                </a:lnTo>
                <a:lnTo>
                  <a:pt x="1120" y="414"/>
                </a:lnTo>
                <a:lnTo>
                  <a:pt x="1122" y="414"/>
                </a:lnTo>
                <a:lnTo>
                  <a:pt x="1124" y="414"/>
                </a:lnTo>
                <a:lnTo>
                  <a:pt x="1124" y="412"/>
                </a:lnTo>
                <a:lnTo>
                  <a:pt x="1126" y="412"/>
                </a:lnTo>
                <a:lnTo>
                  <a:pt x="1128" y="414"/>
                </a:lnTo>
                <a:lnTo>
                  <a:pt x="1129" y="414"/>
                </a:lnTo>
                <a:lnTo>
                  <a:pt x="1131" y="416"/>
                </a:lnTo>
                <a:lnTo>
                  <a:pt x="1133" y="416"/>
                </a:lnTo>
                <a:lnTo>
                  <a:pt x="1135" y="416"/>
                </a:lnTo>
                <a:lnTo>
                  <a:pt x="1135" y="418"/>
                </a:lnTo>
                <a:lnTo>
                  <a:pt x="1137" y="418"/>
                </a:lnTo>
                <a:lnTo>
                  <a:pt x="1137" y="420"/>
                </a:lnTo>
                <a:lnTo>
                  <a:pt x="1139" y="420"/>
                </a:lnTo>
                <a:lnTo>
                  <a:pt x="1139" y="422"/>
                </a:lnTo>
                <a:lnTo>
                  <a:pt x="1139" y="424"/>
                </a:lnTo>
                <a:lnTo>
                  <a:pt x="1141" y="426"/>
                </a:lnTo>
                <a:lnTo>
                  <a:pt x="1141" y="424"/>
                </a:lnTo>
                <a:lnTo>
                  <a:pt x="1143" y="424"/>
                </a:lnTo>
                <a:lnTo>
                  <a:pt x="1144" y="424"/>
                </a:lnTo>
                <a:lnTo>
                  <a:pt x="1144" y="426"/>
                </a:lnTo>
                <a:lnTo>
                  <a:pt x="1146" y="427"/>
                </a:lnTo>
                <a:lnTo>
                  <a:pt x="1146" y="429"/>
                </a:lnTo>
                <a:lnTo>
                  <a:pt x="1146" y="431"/>
                </a:lnTo>
                <a:lnTo>
                  <a:pt x="1143" y="433"/>
                </a:lnTo>
                <a:lnTo>
                  <a:pt x="1137" y="437"/>
                </a:lnTo>
                <a:lnTo>
                  <a:pt x="1133" y="444"/>
                </a:lnTo>
                <a:lnTo>
                  <a:pt x="1131" y="448"/>
                </a:lnTo>
                <a:lnTo>
                  <a:pt x="1131" y="450"/>
                </a:lnTo>
                <a:lnTo>
                  <a:pt x="1129" y="452"/>
                </a:lnTo>
                <a:lnTo>
                  <a:pt x="1129" y="457"/>
                </a:lnTo>
                <a:lnTo>
                  <a:pt x="1129" y="459"/>
                </a:lnTo>
                <a:lnTo>
                  <a:pt x="1128" y="465"/>
                </a:lnTo>
                <a:lnTo>
                  <a:pt x="1128" y="469"/>
                </a:lnTo>
                <a:lnTo>
                  <a:pt x="1128" y="471"/>
                </a:lnTo>
                <a:lnTo>
                  <a:pt x="1128" y="474"/>
                </a:lnTo>
                <a:lnTo>
                  <a:pt x="1128" y="476"/>
                </a:lnTo>
                <a:lnTo>
                  <a:pt x="1129" y="478"/>
                </a:lnTo>
                <a:lnTo>
                  <a:pt x="1129" y="480"/>
                </a:lnTo>
                <a:lnTo>
                  <a:pt x="1129" y="482"/>
                </a:lnTo>
                <a:lnTo>
                  <a:pt x="1129" y="484"/>
                </a:lnTo>
                <a:lnTo>
                  <a:pt x="1129" y="486"/>
                </a:lnTo>
                <a:lnTo>
                  <a:pt x="1129" y="487"/>
                </a:lnTo>
                <a:lnTo>
                  <a:pt x="1128" y="491"/>
                </a:lnTo>
                <a:lnTo>
                  <a:pt x="1129" y="495"/>
                </a:lnTo>
                <a:lnTo>
                  <a:pt x="1129" y="501"/>
                </a:lnTo>
                <a:lnTo>
                  <a:pt x="1131" y="504"/>
                </a:lnTo>
                <a:lnTo>
                  <a:pt x="1141" y="510"/>
                </a:lnTo>
                <a:lnTo>
                  <a:pt x="1141" y="512"/>
                </a:lnTo>
                <a:lnTo>
                  <a:pt x="1141" y="514"/>
                </a:lnTo>
                <a:lnTo>
                  <a:pt x="1141" y="516"/>
                </a:lnTo>
                <a:lnTo>
                  <a:pt x="1143" y="517"/>
                </a:lnTo>
                <a:lnTo>
                  <a:pt x="1141" y="519"/>
                </a:lnTo>
                <a:lnTo>
                  <a:pt x="1143" y="521"/>
                </a:lnTo>
                <a:lnTo>
                  <a:pt x="1143" y="523"/>
                </a:lnTo>
                <a:lnTo>
                  <a:pt x="1143" y="525"/>
                </a:lnTo>
                <a:lnTo>
                  <a:pt x="1144" y="531"/>
                </a:lnTo>
                <a:lnTo>
                  <a:pt x="1148" y="536"/>
                </a:lnTo>
                <a:lnTo>
                  <a:pt x="1150" y="538"/>
                </a:lnTo>
                <a:lnTo>
                  <a:pt x="1152" y="540"/>
                </a:lnTo>
                <a:lnTo>
                  <a:pt x="1152" y="542"/>
                </a:lnTo>
                <a:lnTo>
                  <a:pt x="1154" y="544"/>
                </a:lnTo>
                <a:lnTo>
                  <a:pt x="1156" y="546"/>
                </a:lnTo>
                <a:lnTo>
                  <a:pt x="1156" y="547"/>
                </a:lnTo>
                <a:lnTo>
                  <a:pt x="1156" y="549"/>
                </a:lnTo>
                <a:lnTo>
                  <a:pt x="1158" y="551"/>
                </a:lnTo>
                <a:lnTo>
                  <a:pt x="1158" y="553"/>
                </a:lnTo>
                <a:lnTo>
                  <a:pt x="1158" y="555"/>
                </a:lnTo>
                <a:lnTo>
                  <a:pt x="1158" y="555"/>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28"/>
          <p:cNvSpPr>
            <a:spLocks/>
          </p:cNvSpPr>
          <p:nvPr/>
        </p:nvSpPr>
        <p:spPr bwMode="auto">
          <a:xfrm>
            <a:off x="4289828" y="4870450"/>
            <a:ext cx="1095375" cy="1065213"/>
          </a:xfrm>
          <a:custGeom>
            <a:avLst/>
            <a:gdLst>
              <a:gd name="T0" fmla="*/ 591 w 690"/>
              <a:gd name="T1" fmla="*/ 315 h 671"/>
              <a:gd name="T2" fmla="*/ 565 w 690"/>
              <a:gd name="T3" fmla="*/ 335 h 671"/>
              <a:gd name="T4" fmla="*/ 540 w 690"/>
              <a:gd name="T5" fmla="*/ 350 h 671"/>
              <a:gd name="T6" fmla="*/ 523 w 690"/>
              <a:gd name="T7" fmla="*/ 375 h 671"/>
              <a:gd name="T8" fmla="*/ 493 w 690"/>
              <a:gd name="T9" fmla="*/ 388 h 671"/>
              <a:gd name="T10" fmla="*/ 484 w 690"/>
              <a:gd name="T11" fmla="*/ 405 h 671"/>
              <a:gd name="T12" fmla="*/ 501 w 690"/>
              <a:gd name="T13" fmla="*/ 429 h 671"/>
              <a:gd name="T14" fmla="*/ 505 w 690"/>
              <a:gd name="T15" fmla="*/ 455 h 671"/>
              <a:gd name="T16" fmla="*/ 516 w 690"/>
              <a:gd name="T17" fmla="*/ 480 h 671"/>
              <a:gd name="T18" fmla="*/ 505 w 690"/>
              <a:gd name="T19" fmla="*/ 510 h 671"/>
              <a:gd name="T20" fmla="*/ 488 w 690"/>
              <a:gd name="T21" fmla="*/ 530 h 671"/>
              <a:gd name="T22" fmla="*/ 478 w 690"/>
              <a:gd name="T23" fmla="*/ 551 h 671"/>
              <a:gd name="T24" fmla="*/ 458 w 690"/>
              <a:gd name="T25" fmla="*/ 549 h 671"/>
              <a:gd name="T26" fmla="*/ 443 w 690"/>
              <a:gd name="T27" fmla="*/ 562 h 671"/>
              <a:gd name="T28" fmla="*/ 435 w 690"/>
              <a:gd name="T29" fmla="*/ 585 h 671"/>
              <a:gd name="T30" fmla="*/ 424 w 690"/>
              <a:gd name="T31" fmla="*/ 596 h 671"/>
              <a:gd name="T32" fmla="*/ 401 w 690"/>
              <a:gd name="T33" fmla="*/ 611 h 671"/>
              <a:gd name="T34" fmla="*/ 375 w 690"/>
              <a:gd name="T35" fmla="*/ 630 h 671"/>
              <a:gd name="T36" fmla="*/ 356 w 690"/>
              <a:gd name="T37" fmla="*/ 645 h 671"/>
              <a:gd name="T38" fmla="*/ 334 w 690"/>
              <a:gd name="T39" fmla="*/ 660 h 671"/>
              <a:gd name="T40" fmla="*/ 306 w 690"/>
              <a:gd name="T41" fmla="*/ 671 h 671"/>
              <a:gd name="T42" fmla="*/ 291 w 690"/>
              <a:gd name="T43" fmla="*/ 650 h 671"/>
              <a:gd name="T44" fmla="*/ 278 w 690"/>
              <a:gd name="T45" fmla="*/ 568 h 671"/>
              <a:gd name="T46" fmla="*/ 253 w 690"/>
              <a:gd name="T47" fmla="*/ 470 h 671"/>
              <a:gd name="T48" fmla="*/ 193 w 690"/>
              <a:gd name="T49" fmla="*/ 390 h 671"/>
              <a:gd name="T50" fmla="*/ 133 w 690"/>
              <a:gd name="T51" fmla="*/ 333 h 671"/>
              <a:gd name="T52" fmla="*/ 101 w 690"/>
              <a:gd name="T53" fmla="*/ 285 h 671"/>
              <a:gd name="T54" fmla="*/ 75 w 690"/>
              <a:gd name="T55" fmla="*/ 268 h 671"/>
              <a:gd name="T56" fmla="*/ 56 w 690"/>
              <a:gd name="T57" fmla="*/ 242 h 671"/>
              <a:gd name="T58" fmla="*/ 41 w 690"/>
              <a:gd name="T59" fmla="*/ 213 h 671"/>
              <a:gd name="T60" fmla="*/ 24 w 690"/>
              <a:gd name="T61" fmla="*/ 198 h 671"/>
              <a:gd name="T62" fmla="*/ 30 w 690"/>
              <a:gd name="T63" fmla="*/ 180 h 671"/>
              <a:gd name="T64" fmla="*/ 21 w 690"/>
              <a:gd name="T65" fmla="*/ 153 h 671"/>
              <a:gd name="T66" fmla="*/ 0 w 690"/>
              <a:gd name="T67" fmla="*/ 129 h 671"/>
              <a:gd name="T68" fmla="*/ 15 w 690"/>
              <a:gd name="T69" fmla="*/ 101 h 671"/>
              <a:gd name="T70" fmla="*/ 36 w 690"/>
              <a:gd name="T71" fmla="*/ 75 h 671"/>
              <a:gd name="T72" fmla="*/ 68 w 690"/>
              <a:gd name="T73" fmla="*/ 71 h 671"/>
              <a:gd name="T74" fmla="*/ 94 w 690"/>
              <a:gd name="T75" fmla="*/ 75 h 671"/>
              <a:gd name="T76" fmla="*/ 111 w 690"/>
              <a:gd name="T77" fmla="*/ 56 h 671"/>
              <a:gd name="T78" fmla="*/ 180 w 690"/>
              <a:gd name="T79" fmla="*/ 50 h 671"/>
              <a:gd name="T80" fmla="*/ 212 w 690"/>
              <a:gd name="T81" fmla="*/ 52 h 671"/>
              <a:gd name="T82" fmla="*/ 244 w 690"/>
              <a:gd name="T83" fmla="*/ 52 h 671"/>
              <a:gd name="T84" fmla="*/ 279 w 690"/>
              <a:gd name="T85" fmla="*/ 33 h 671"/>
              <a:gd name="T86" fmla="*/ 293 w 690"/>
              <a:gd name="T87" fmla="*/ 11 h 671"/>
              <a:gd name="T88" fmla="*/ 321 w 690"/>
              <a:gd name="T89" fmla="*/ 1 h 671"/>
              <a:gd name="T90" fmla="*/ 390 w 690"/>
              <a:gd name="T91" fmla="*/ 3 h 671"/>
              <a:gd name="T92" fmla="*/ 390 w 690"/>
              <a:gd name="T93" fmla="*/ 37 h 671"/>
              <a:gd name="T94" fmla="*/ 460 w 690"/>
              <a:gd name="T95" fmla="*/ 39 h 671"/>
              <a:gd name="T96" fmla="*/ 491 w 690"/>
              <a:gd name="T97" fmla="*/ 37 h 671"/>
              <a:gd name="T98" fmla="*/ 493 w 690"/>
              <a:gd name="T99" fmla="*/ 78 h 671"/>
              <a:gd name="T100" fmla="*/ 484 w 690"/>
              <a:gd name="T101" fmla="*/ 122 h 671"/>
              <a:gd name="T102" fmla="*/ 506 w 690"/>
              <a:gd name="T103" fmla="*/ 127 h 671"/>
              <a:gd name="T104" fmla="*/ 551 w 690"/>
              <a:gd name="T105" fmla="*/ 129 h 671"/>
              <a:gd name="T106" fmla="*/ 581 w 690"/>
              <a:gd name="T107" fmla="*/ 114 h 671"/>
              <a:gd name="T108" fmla="*/ 598 w 690"/>
              <a:gd name="T109" fmla="*/ 125 h 671"/>
              <a:gd name="T110" fmla="*/ 617 w 690"/>
              <a:gd name="T111" fmla="*/ 153 h 671"/>
              <a:gd name="T112" fmla="*/ 641 w 690"/>
              <a:gd name="T113" fmla="*/ 172 h 671"/>
              <a:gd name="T114" fmla="*/ 668 w 690"/>
              <a:gd name="T115" fmla="*/ 193 h 671"/>
              <a:gd name="T116" fmla="*/ 690 w 690"/>
              <a:gd name="T117" fmla="*/ 215 h 671"/>
              <a:gd name="T118" fmla="*/ 686 w 690"/>
              <a:gd name="T119" fmla="*/ 245 h 671"/>
              <a:gd name="T120" fmla="*/ 662 w 690"/>
              <a:gd name="T121" fmla="*/ 262 h 671"/>
              <a:gd name="T122" fmla="*/ 636 w 690"/>
              <a:gd name="T123" fmla="*/ 277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0" h="671">
                <a:moveTo>
                  <a:pt x="613" y="294"/>
                </a:moveTo>
                <a:lnTo>
                  <a:pt x="611" y="296"/>
                </a:lnTo>
                <a:lnTo>
                  <a:pt x="610" y="296"/>
                </a:lnTo>
                <a:lnTo>
                  <a:pt x="608" y="298"/>
                </a:lnTo>
                <a:lnTo>
                  <a:pt x="606" y="298"/>
                </a:lnTo>
                <a:lnTo>
                  <a:pt x="606" y="300"/>
                </a:lnTo>
                <a:lnTo>
                  <a:pt x="604" y="300"/>
                </a:lnTo>
                <a:lnTo>
                  <a:pt x="604" y="302"/>
                </a:lnTo>
                <a:lnTo>
                  <a:pt x="602" y="302"/>
                </a:lnTo>
                <a:lnTo>
                  <a:pt x="602" y="302"/>
                </a:lnTo>
                <a:lnTo>
                  <a:pt x="600" y="303"/>
                </a:lnTo>
                <a:lnTo>
                  <a:pt x="600" y="305"/>
                </a:lnTo>
                <a:lnTo>
                  <a:pt x="598" y="305"/>
                </a:lnTo>
                <a:lnTo>
                  <a:pt x="598" y="307"/>
                </a:lnTo>
                <a:lnTo>
                  <a:pt x="596" y="309"/>
                </a:lnTo>
                <a:lnTo>
                  <a:pt x="595" y="311"/>
                </a:lnTo>
                <a:lnTo>
                  <a:pt x="593" y="313"/>
                </a:lnTo>
                <a:lnTo>
                  <a:pt x="593" y="315"/>
                </a:lnTo>
                <a:lnTo>
                  <a:pt x="591" y="315"/>
                </a:lnTo>
                <a:lnTo>
                  <a:pt x="591" y="317"/>
                </a:lnTo>
                <a:lnTo>
                  <a:pt x="589" y="317"/>
                </a:lnTo>
                <a:lnTo>
                  <a:pt x="587" y="318"/>
                </a:lnTo>
                <a:lnTo>
                  <a:pt x="587" y="320"/>
                </a:lnTo>
                <a:lnTo>
                  <a:pt x="585" y="320"/>
                </a:lnTo>
                <a:lnTo>
                  <a:pt x="585" y="322"/>
                </a:lnTo>
                <a:lnTo>
                  <a:pt x="583" y="322"/>
                </a:lnTo>
                <a:lnTo>
                  <a:pt x="583" y="324"/>
                </a:lnTo>
                <a:lnTo>
                  <a:pt x="581" y="324"/>
                </a:lnTo>
                <a:lnTo>
                  <a:pt x="580" y="324"/>
                </a:lnTo>
                <a:lnTo>
                  <a:pt x="578" y="326"/>
                </a:lnTo>
                <a:lnTo>
                  <a:pt x="576" y="326"/>
                </a:lnTo>
                <a:lnTo>
                  <a:pt x="574" y="328"/>
                </a:lnTo>
                <a:lnTo>
                  <a:pt x="574" y="330"/>
                </a:lnTo>
                <a:lnTo>
                  <a:pt x="572" y="330"/>
                </a:lnTo>
                <a:lnTo>
                  <a:pt x="570" y="333"/>
                </a:lnTo>
                <a:lnTo>
                  <a:pt x="568" y="333"/>
                </a:lnTo>
                <a:lnTo>
                  <a:pt x="566" y="335"/>
                </a:lnTo>
                <a:lnTo>
                  <a:pt x="565" y="335"/>
                </a:lnTo>
                <a:lnTo>
                  <a:pt x="563" y="337"/>
                </a:lnTo>
                <a:lnTo>
                  <a:pt x="561" y="337"/>
                </a:lnTo>
                <a:lnTo>
                  <a:pt x="561" y="339"/>
                </a:lnTo>
                <a:lnTo>
                  <a:pt x="559" y="339"/>
                </a:lnTo>
                <a:lnTo>
                  <a:pt x="557" y="339"/>
                </a:lnTo>
                <a:lnTo>
                  <a:pt x="555" y="339"/>
                </a:lnTo>
                <a:lnTo>
                  <a:pt x="553" y="339"/>
                </a:lnTo>
                <a:lnTo>
                  <a:pt x="551" y="339"/>
                </a:lnTo>
                <a:lnTo>
                  <a:pt x="550" y="341"/>
                </a:lnTo>
                <a:lnTo>
                  <a:pt x="548" y="341"/>
                </a:lnTo>
                <a:lnTo>
                  <a:pt x="548" y="343"/>
                </a:lnTo>
                <a:lnTo>
                  <a:pt x="546" y="343"/>
                </a:lnTo>
                <a:lnTo>
                  <a:pt x="546" y="345"/>
                </a:lnTo>
                <a:lnTo>
                  <a:pt x="544" y="345"/>
                </a:lnTo>
                <a:lnTo>
                  <a:pt x="544" y="347"/>
                </a:lnTo>
                <a:lnTo>
                  <a:pt x="542" y="347"/>
                </a:lnTo>
                <a:lnTo>
                  <a:pt x="542" y="348"/>
                </a:lnTo>
                <a:lnTo>
                  <a:pt x="540" y="348"/>
                </a:lnTo>
                <a:lnTo>
                  <a:pt x="540" y="350"/>
                </a:lnTo>
                <a:lnTo>
                  <a:pt x="540" y="352"/>
                </a:lnTo>
                <a:lnTo>
                  <a:pt x="542" y="354"/>
                </a:lnTo>
                <a:lnTo>
                  <a:pt x="542" y="356"/>
                </a:lnTo>
                <a:lnTo>
                  <a:pt x="542" y="358"/>
                </a:lnTo>
                <a:lnTo>
                  <a:pt x="542" y="360"/>
                </a:lnTo>
                <a:lnTo>
                  <a:pt x="540" y="362"/>
                </a:lnTo>
                <a:lnTo>
                  <a:pt x="538" y="363"/>
                </a:lnTo>
                <a:lnTo>
                  <a:pt x="536" y="363"/>
                </a:lnTo>
                <a:lnTo>
                  <a:pt x="535" y="365"/>
                </a:lnTo>
                <a:lnTo>
                  <a:pt x="533" y="365"/>
                </a:lnTo>
                <a:lnTo>
                  <a:pt x="531" y="367"/>
                </a:lnTo>
                <a:lnTo>
                  <a:pt x="529" y="367"/>
                </a:lnTo>
                <a:lnTo>
                  <a:pt x="527" y="367"/>
                </a:lnTo>
                <a:lnTo>
                  <a:pt x="527" y="369"/>
                </a:lnTo>
                <a:lnTo>
                  <a:pt x="525" y="369"/>
                </a:lnTo>
                <a:lnTo>
                  <a:pt x="525" y="371"/>
                </a:lnTo>
                <a:lnTo>
                  <a:pt x="523" y="371"/>
                </a:lnTo>
                <a:lnTo>
                  <a:pt x="523" y="373"/>
                </a:lnTo>
                <a:lnTo>
                  <a:pt x="523" y="375"/>
                </a:lnTo>
                <a:lnTo>
                  <a:pt x="521" y="375"/>
                </a:lnTo>
                <a:lnTo>
                  <a:pt x="521" y="377"/>
                </a:lnTo>
                <a:lnTo>
                  <a:pt x="520" y="378"/>
                </a:lnTo>
                <a:lnTo>
                  <a:pt x="518" y="378"/>
                </a:lnTo>
                <a:lnTo>
                  <a:pt x="516" y="380"/>
                </a:lnTo>
                <a:lnTo>
                  <a:pt x="514" y="380"/>
                </a:lnTo>
                <a:lnTo>
                  <a:pt x="512" y="380"/>
                </a:lnTo>
                <a:lnTo>
                  <a:pt x="510" y="382"/>
                </a:lnTo>
                <a:lnTo>
                  <a:pt x="508" y="382"/>
                </a:lnTo>
                <a:lnTo>
                  <a:pt x="506" y="382"/>
                </a:lnTo>
                <a:lnTo>
                  <a:pt x="505" y="382"/>
                </a:lnTo>
                <a:lnTo>
                  <a:pt x="503" y="382"/>
                </a:lnTo>
                <a:lnTo>
                  <a:pt x="501" y="382"/>
                </a:lnTo>
                <a:lnTo>
                  <a:pt x="499" y="384"/>
                </a:lnTo>
                <a:lnTo>
                  <a:pt x="497" y="384"/>
                </a:lnTo>
                <a:lnTo>
                  <a:pt x="497" y="384"/>
                </a:lnTo>
                <a:lnTo>
                  <a:pt x="495" y="386"/>
                </a:lnTo>
                <a:lnTo>
                  <a:pt x="493" y="386"/>
                </a:lnTo>
                <a:lnTo>
                  <a:pt x="493" y="388"/>
                </a:lnTo>
                <a:lnTo>
                  <a:pt x="491" y="388"/>
                </a:lnTo>
                <a:lnTo>
                  <a:pt x="490" y="390"/>
                </a:lnTo>
                <a:lnTo>
                  <a:pt x="490" y="392"/>
                </a:lnTo>
                <a:lnTo>
                  <a:pt x="488" y="392"/>
                </a:lnTo>
                <a:lnTo>
                  <a:pt x="488" y="392"/>
                </a:lnTo>
                <a:lnTo>
                  <a:pt x="486" y="392"/>
                </a:lnTo>
                <a:lnTo>
                  <a:pt x="484" y="392"/>
                </a:lnTo>
                <a:lnTo>
                  <a:pt x="484" y="393"/>
                </a:lnTo>
                <a:lnTo>
                  <a:pt x="482" y="393"/>
                </a:lnTo>
                <a:lnTo>
                  <a:pt x="480" y="393"/>
                </a:lnTo>
                <a:lnTo>
                  <a:pt x="478" y="395"/>
                </a:lnTo>
                <a:lnTo>
                  <a:pt x="476" y="395"/>
                </a:lnTo>
                <a:lnTo>
                  <a:pt x="476" y="397"/>
                </a:lnTo>
                <a:lnTo>
                  <a:pt x="478" y="397"/>
                </a:lnTo>
                <a:lnTo>
                  <a:pt x="478" y="399"/>
                </a:lnTo>
                <a:lnTo>
                  <a:pt x="480" y="399"/>
                </a:lnTo>
                <a:lnTo>
                  <a:pt x="482" y="401"/>
                </a:lnTo>
                <a:lnTo>
                  <a:pt x="482" y="405"/>
                </a:lnTo>
                <a:lnTo>
                  <a:pt x="484" y="405"/>
                </a:lnTo>
                <a:lnTo>
                  <a:pt x="486" y="407"/>
                </a:lnTo>
                <a:lnTo>
                  <a:pt x="486" y="408"/>
                </a:lnTo>
                <a:lnTo>
                  <a:pt x="488" y="408"/>
                </a:lnTo>
                <a:lnTo>
                  <a:pt x="490" y="410"/>
                </a:lnTo>
                <a:lnTo>
                  <a:pt x="491" y="410"/>
                </a:lnTo>
                <a:lnTo>
                  <a:pt x="491" y="412"/>
                </a:lnTo>
                <a:lnTo>
                  <a:pt x="491" y="414"/>
                </a:lnTo>
                <a:lnTo>
                  <a:pt x="491" y="416"/>
                </a:lnTo>
                <a:lnTo>
                  <a:pt x="491" y="418"/>
                </a:lnTo>
                <a:lnTo>
                  <a:pt x="493" y="418"/>
                </a:lnTo>
                <a:lnTo>
                  <a:pt x="495" y="418"/>
                </a:lnTo>
                <a:lnTo>
                  <a:pt x="497" y="418"/>
                </a:lnTo>
                <a:lnTo>
                  <a:pt x="497" y="418"/>
                </a:lnTo>
                <a:lnTo>
                  <a:pt x="499" y="420"/>
                </a:lnTo>
                <a:lnTo>
                  <a:pt x="501" y="422"/>
                </a:lnTo>
                <a:lnTo>
                  <a:pt x="501" y="423"/>
                </a:lnTo>
                <a:lnTo>
                  <a:pt x="501" y="425"/>
                </a:lnTo>
                <a:lnTo>
                  <a:pt x="501" y="427"/>
                </a:lnTo>
                <a:lnTo>
                  <a:pt x="501" y="429"/>
                </a:lnTo>
                <a:lnTo>
                  <a:pt x="499" y="431"/>
                </a:lnTo>
                <a:lnTo>
                  <a:pt x="499" y="433"/>
                </a:lnTo>
                <a:lnTo>
                  <a:pt x="499" y="435"/>
                </a:lnTo>
                <a:lnTo>
                  <a:pt x="497" y="433"/>
                </a:lnTo>
                <a:lnTo>
                  <a:pt x="497" y="435"/>
                </a:lnTo>
                <a:lnTo>
                  <a:pt x="497" y="437"/>
                </a:lnTo>
                <a:lnTo>
                  <a:pt x="497" y="438"/>
                </a:lnTo>
                <a:lnTo>
                  <a:pt x="499" y="440"/>
                </a:lnTo>
                <a:lnTo>
                  <a:pt x="499" y="442"/>
                </a:lnTo>
                <a:lnTo>
                  <a:pt x="497" y="444"/>
                </a:lnTo>
                <a:lnTo>
                  <a:pt x="497" y="446"/>
                </a:lnTo>
                <a:lnTo>
                  <a:pt x="497" y="450"/>
                </a:lnTo>
                <a:lnTo>
                  <a:pt x="499" y="450"/>
                </a:lnTo>
                <a:lnTo>
                  <a:pt x="501" y="450"/>
                </a:lnTo>
                <a:lnTo>
                  <a:pt x="501" y="452"/>
                </a:lnTo>
                <a:lnTo>
                  <a:pt x="503" y="453"/>
                </a:lnTo>
                <a:lnTo>
                  <a:pt x="505" y="455"/>
                </a:lnTo>
                <a:lnTo>
                  <a:pt x="505" y="453"/>
                </a:lnTo>
                <a:lnTo>
                  <a:pt x="505" y="455"/>
                </a:lnTo>
                <a:lnTo>
                  <a:pt x="506" y="457"/>
                </a:lnTo>
                <a:lnTo>
                  <a:pt x="508" y="457"/>
                </a:lnTo>
                <a:lnTo>
                  <a:pt x="508" y="459"/>
                </a:lnTo>
                <a:lnTo>
                  <a:pt x="508" y="461"/>
                </a:lnTo>
                <a:lnTo>
                  <a:pt x="508" y="463"/>
                </a:lnTo>
                <a:lnTo>
                  <a:pt x="508" y="465"/>
                </a:lnTo>
                <a:lnTo>
                  <a:pt x="510" y="465"/>
                </a:lnTo>
                <a:lnTo>
                  <a:pt x="512" y="465"/>
                </a:lnTo>
                <a:lnTo>
                  <a:pt x="514" y="467"/>
                </a:lnTo>
                <a:lnTo>
                  <a:pt x="516" y="467"/>
                </a:lnTo>
                <a:lnTo>
                  <a:pt x="514" y="468"/>
                </a:lnTo>
                <a:lnTo>
                  <a:pt x="514" y="470"/>
                </a:lnTo>
                <a:lnTo>
                  <a:pt x="514" y="472"/>
                </a:lnTo>
                <a:lnTo>
                  <a:pt x="516" y="472"/>
                </a:lnTo>
                <a:lnTo>
                  <a:pt x="518" y="474"/>
                </a:lnTo>
                <a:lnTo>
                  <a:pt x="518" y="476"/>
                </a:lnTo>
                <a:lnTo>
                  <a:pt x="518" y="478"/>
                </a:lnTo>
                <a:lnTo>
                  <a:pt x="516" y="480"/>
                </a:lnTo>
                <a:lnTo>
                  <a:pt x="516" y="480"/>
                </a:lnTo>
                <a:lnTo>
                  <a:pt x="516" y="482"/>
                </a:lnTo>
                <a:lnTo>
                  <a:pt x="516" y="483"/>
                </a:lnTo>
                <a:lnTo>
                  <a:pt x="514" y="483"/>
                </a:lnTo>
                <a:lnTo>
                  <a:pt x="512" y="485"/>
                </a:lnTo>
                <a:lnTo>
                  <a:pt x="512" y="487"/>
                </a:lnTo>
                <a:lnTo>
                  <a:pt x="510" y="489"/>
                </a:lnTo>
                <a:lnTo>
                  <a:pt x="510" y="491"/>
                </a:lnTo>
                <a:lnTo>
                  <a:pt x="512" y="493"/>
                </a:lnTo>
                <a:lnTo>
                  <a:pt x="512" y="495"/>
                </a:lnTo>
                <a:lnTo>
                  <a:pt x="512" y="497"/>
                </a:lnTo>
                <a:lnTo>
                  <a:pt x="510" y="497"/>
                </a:lnTo>
                <a:lnTo>
                  <a:pt x="510" y="498"/>
                </a:lnTo>
                <a:lnTo>
                  <a:pt x="508" y="498"/>
                </a:lnTo>
                <a:lnTo>
                  <a:pt x="508" y="500"/>
                </a:lnTo>
                <a:lnTo>
                  <a:pt x="508" y="502"/>
                </a:lnTo>
                <a:lnTo>
                  <a:pt x="506" y="504"/>
                </a:lnTo>
                <a:lnTo>
                  <a:pt x="505" y="506"/>
                </a:lnTo>
                <a:lnTo>
                  <a:pt x="505" y="508"/>
                </a:lnTo>
                <a:lnTo>
                  <a:pt x="505" y="510"/>
                </a:lnTo>
                <a:lnTo>
                  <a:pt x="503" y="512"/>
                </a:lnTo>
                <a:lnTo>
                  <a:pt x="499" y="513"/>
                </a:lnTo>
                <a:lnTo>
                  <a:pt x="499" y="517"/>
                </a:lnTo>
                <a:lnTo>
                  <a:pt x="497" y="517"/>
                </a:lnTo>
                <a:lnTo>
                  <a:pt x="497" y="519"/>
                </a:lnTo>
                <a:lnTo>
                  <a:pt x="495" y="519"/>
                </a:lnTo>
                <a:lnTo>
                  <a:pt x="495" y="521"/>
                </a:lnTo>
                <a:lnTo>
                  <a:pt x="493" y="523"/>
                </a:lnTo>
                <a:lnTo>
                  <a:pt x="491" y="523"/>
                </a:lnTo>
                <a:lnTo>
                  <a:pt x="493" y="525"/>
                </a:lnTo>
                <a:lnTo>
                  <a:pt x="493" y="525"/>
                </a:lnTo>
                <a:lnTo>
                  <a:pt x="491" y="525"/>
                </a:lnTo>
                <a:lnTo>
                  <a:pt x="490" y="525"/>
                </a:lnTo>
                <a:lnTo>
                  <a:pt x="490" y="527"/>
                </a:lnTo>
                <a:lnTo>
                  <a:pt x="491" y="528"/>
                </a:lnTo>
                <a:lnTo>
                  <a:pt x="490" y="528"/>
                </a:lnTo>
                <a:lnTo>
                  <a:pt x="488" y="528"/>
                </a:lnTo>
                <a:lnTo>
                  <a:pt x="486" y="528"/>
                </a:lnTo>
                <a:lnTo>
                  <a:pt x="488" y="530"/>
                </a:lnTo>
                <a:lnTo>
                  <a:pt x="488" y="534"/>
                </a:lnTo>
                <a:lnTo>
                  <a:pt x="486" y="534"/>
                </a:lnTo>
                <a:lnTo>
                  <a:pt x="486" y="536"/>
                </a:lnTo>
                <a:lnTo>
                  <a:pt x="488" y="536"/>
                </a:lnTo>
                <a:lnTo>
                  <a:pt x="488" y="538"/>
                </a:lnTo>
                <a:lnTo>
                  <a:pt x="486" y="540"/>
                </a:lnTo>
                <a:lnTo>
                  <a:pt x="484" y="540"/>
                </a:lnTo>
                <a:lnTo>
                  <a:pt x="482" y="540"/>
                </a:lnTo>
                <a:lnTo>
                  <a:pt x="480" y="540"/>
                </a:lnTo>
                <a:lnTo>
                  <a:pt x="480" y="542"/>
                </a:lnTo>
                <a:lnTo>
                  <a:pt x="482" y="542"/>
                </a:lnTo>
                <a:lnTo>
                  <a:pt x="482" y="544"/>
                </a:lnTo>
                <a:lnTo>
                  <a:pt x="482" y="545"/>
                </a:lnTo>
                <a:lnTo>
                  <a:pt x="480" y="547"/>
                </a:lnTo>
                <a:lnTo>
                  <a:pt x="482" y="547"/>
                </a:lnTo>
                <a:lnTo>
                  <a:pt x="482" y="549"/>
                </a:lnTo>
                <a:lnTo>
                  <a:pt x="480" y="549"/>
                </a:lnTo>
                <a:lnTo>
                  <a:pt x="478" y="549"/>
                </a:lnTo>
                <a:lnTo>
                  <a:pt x="478" y="551"/>
                </a:lnTo>
                <a:lnTo>
                  <a:pt x="476" y="551"/>
                </a:lnTo>
                <a:lnTo>
                  <a:pt x="476" y="549"/>
                </a:lnTo>
                <a:lnTo>
                  <a:pt x="475" y="549"/>
                </a:lnTo>
                <a:lnTo>
                  <a:pt x="473" y="549"/>
                </a:lnTo>
                <a:lnTo>
                  <a:pt x="471" y="551"/>
                </a:lnTo>
                <a:lnTo>
                  <a:pt x="471" y="547"/>
                </a:lnTo>
                <a:lnTo>
                  <a:pt x="469" y="547"/>
                </a:lnTo>
                <a:lnTo>
                  <a:pt x="467" y="547"/>
                </a:lnTo>
                <a:lnTo>
                  <a:pt x="469" y="545"/>
                </a:lnTo>
                <a:lnTo>
                  <a:pt x="467" y="544"/>
                </a:lnTo>
                <a:lnTo>
                  <a:pt x="467" y="545"/>
                </a:lnTo>
                <a:lnTo>
                  <a:pt x="467" y="547"/>
                </a:lnTo>
                <a:lnTo>
                  <a:pt x="465" y="549"/>
                </a:lnTo>
                <a:lnTo>
                  <a:pt x="465" y="547"/>
                </a:lnTo>
                <a:lnTo>
                  <a:pt x="463" y="547"/>
                </a:lnTo>
                <a:lnTo>
                  <a:pt x="463" y="551"/>
                </a:lnTo>
                <a:lnTo>
                  <a:pt x="461" y="551"/>
                </a:lnTo>
                <a:lnTo>
                  <a:pt x="460" y="551"/>
                </a:lnTo>
                <a:lnTo>
                  <a:pt x="458" y="549"/>
                </a:lnTo>
                <a:lnTo>
                  <a:pt x="456" y="549"/>
                </a:lnTo>
                <a:lnTo>
                  <a:pt x="454" y="551"/>
                </a:lnTo>
                <a:lnTo>
                  <a:pt x="452" y="551"/>
                </a:lnTo>
                <a:lnTo>
                  <a:pt x="452" y="553"/>
                </a:lnTo>
                <a:lnTo>
                  <a:pt x="450" y="553"/>
                </a:lnTo>
                <a:lnTo>
                  <a:pt x="450" y="553"/>
                </a:lnTo>
                <a:lnTo>
                  <a:pt x="450" y="551"/>
                </a:lnTo>
                <a:lnTo>
                  <a:pt x="448" y="551"/>
                </a:lnTo>
                <a:lnTo>
                  <a:pt x="446" y="553"/>
                </a:lnTo>
                <a:lnTo>
                  <a:pt x="445" y="551"/>
                </a:lnTo>
                <a:lnTo>
                  <a:pt x="445" y="553"/>
                </a:lnTo>
                <a:lnTo>
                  <a:pt x="443" y="553"/>
                </a:lnTo>
                <a:lnTo>
                  <a:pt x="443" y="555"/>
                </a:lnTo>
                <a:lnTo>
                  <a:pt x="441" y="557"/>
                </a:lnTo>
                <a:lnTo>
                  <a:pt x="441" y="559"/>
                </a:lnTo>
                <a:lnTo>
                  <a:pt x="439" y="559"/>
                </a:lnTo>
                <a:lnTo>
                  <a:pt x="441" y="560"/>
                </a:lnTo>
                <a:lnTo>
                  <a:pt x="443" y="560"/>
                </a:lnTo>
                <a:lnTo>
                  <a:pt x="443" y="562"/>
                </a:lnTo>
                <a:lnTo>
                  <a:pt x="441" y="562"/>
                </a:lnTo>
                <a:lnTo>
                  <a:pt x="441" y="564"/>
                </a:lnTo>
                <a:lnTo>
                  <a:pt x="439" y="566"/>
                </a:lnTo>
                <a:lnTo>
                  <a:pt x="439" y="568"/>
                </a:lnTo>
                <a:lnTo>
                  <a:pt x="439" y="570"/>
                </a:lnTo>
                <a:lnTo>
                  <a:pt x="439" y="570"/>
                </a:lnTo>
                <a:lnTo>
                  <a:pt x="439" y="572"/>
                </a:lnTo>
                <a:lnTo>
                  <a:pt x="437" y="572"/>
                </a:lnTo>
                <a:lnTo>
                  <a:pt x="435" y="572"/>
                </a:lnTo>
                <a:lnTo>
                  <a:pt x="433" y="572"/>
                </a:lnTo>
                <a:lnTo>
                  <a:pt x="433" y="574"/>
                </a:lnTo>
                <a:lnTo>
                  <a:pt x="433" y="575"/>
                </a:lnTo>
                <a:lnTo>
                  <a:pt x="435" y="577"/>
                </a:lnTo>
                <a:lnTo>
                  <a:pt x="435" y="579"/>
                </a:lnTo>
                <a:lnTo>
                  <a:pt x="433" y="579"/>
                </a:lnTo>
                <a:lnTo>
                  <a:pt x="433" y="581"/>
                </a:lnTo>
                <a:lnTo>
                  <a:pt x="433" y="583"/>
                </a:lnTo>
                <a:lnTo>
                  <a:pt x="433" y="585"/>
                </a:lnTo>
                <a:lnTo>
                  <a:pt x="435" y="585"/>
                </a:lnTo>
                <a:lnTo>
                  <a:pt x="437" y="583"/>
                </a:lnTo>
                <a:lnTo>
                  <a:pt x="437" y="581"/>
                </a:lnTo>
                <a:lnTo>
                  <a:pt x="437" y="579"/>
                </a:lnTo>
                <a:lnTo>
                  <a:pt x="439" y="581"/>
                </a:lnTo>
                <a:lnTo>
                  <a:pt x="439" y="583"/>
                </a:lnTo>
                <a:lnTo>
                  <a:pt x="439" y="585"/>
                </a:lnTo>
                <a:lnTo>
                  <a:pt x="439" y="587"/>
                </a:lnTo>
                <a:lnTo>
                  <a:pt x="439" y="589"/>
                </a:lnTo>
                <a:lnTo>
                  <a:pt x="437" y="590"/>
                </a:lnTo>
                <a:lnTo>
                  <a:pt x="435" y="590"/>
                </a:lnTo>
                <a:lnTo>
                  <a:pt x="433" y="590"/>
                </a:lnTo>
                <a:lnTo>
                  <a:pt x="431" y="590"/>
                </a:lnTo>
                <a:lnTo>
                  <a:pt x="429" y="590"/>
                </a:lnTo>
                <a:lnTo>
                  <a:pt x="429" y="592"/>
                </a:lnTo>
                <a:lnTo>
                  <a:pt x="429" y="594"/>
                </a:lnTo>
                <a:lnTo>
                  <a:pt x="428" y="594"/>
                </a:lnTo>
                <a:lnTo>
                  <a:pt x="426" y="594"/>
                </a:lnTo>
                <a:lnTo>
                  <a:pt x="424" y="594"/>
                </a:lnTo>
                <a:lnTo>
                  <a:pt x="424" y="596"/>
                </a:lnTo>
                <a:lnTo>
                  <a:pt x="422" y="596"/>
                </a:lnTo>
                <a:lnTo>
                  <a:pt x="422" y="598"/>
                </a:lnTo>
                <a:lnTo>
                  <a:pt x="420" y="598"/>
                </a:lnTo>
                <a:lnTo>
                  <a:pt x="420" y="600"/>
                </a:lnTo>
                <a:lnTo>
                  <a:pt x="418" y="600"/>
                </a:lnTo>
                <a:lnTo>
                  <a:pt x="418" y="602"/>
                </a:lnTo>
                <a:lnTo>
                  <a:pt x="416" y="604"/>
                </a:lnTo>
                <a:lnTo>
                  <a:pt x="414" y="605"/>
                </a:lnTo>
                <a:lnTo>
                  <a:pt x="414" y="607"/>
                </a:lnTo>
                <a:lnTo>
                  <a:pt x="413" y="607"/>
                </a:lnTo>
                <a:lnTo>
                  <a:pt x="413" y="609"/>
                </a:lnTo>
                <a:lnTo>
                  <a:pt x="411" y="609"/>
                </a:lnTo>
                <a:lnTo>
                  <a:pt x="411" y="611"/>
                </a:lnTo>
                <a:lnTo>
                  <a:pt x="409" y="611"/>
                </a:lnTo>
                <a:lnTo>
                  <a:pt x="407" y="611"/>
                </a:lnTo>
                <a:lnTo>
                  <a:pt x="405" y="611"/>
                </a:lnTo>
                <a:lnTo>
                  <a:pt x="403" y="611"/>
                </a:lnTo>
                <a:lnTo>
                  <a:pt x="401" y="611"/>
                </a:lnTo>
                <a:lnTo>
                  <a:pt x="401" y="611"/>
                </a:lnTo>
                <a:lnTo>
                  <a:pt x="399" y="611"/>
                </a:lnTo>
                <a:lnTo>
                  <a:pt x="399" y="613"/>
                </a:lnTo>
                <a:lnTo>
                  <a:pt x="398" y="615"/>
                </a:lnTo>
                <a:lnTo>
                  <a:pt x="396" y="615"/>
                </a:lnTo>
                <a:lnTo>
                  <a:pt x="394" y="617"/>
                </a:lnTo>
                <a:lnTo>
                  <a:pt x="392" y="617"/>
                </a:lnTo>
                <a:lnTo>
                  <a:pt x="390" y="617"/>
                </a:lnTo>
                <a:lnTo>
                  <a:pt x="388" y="619"/>
                </a:lnTo>
                <a:lnTo>
                  <a:pt x="386" y="619"/>
                </a:lnTo>
                <a:lnTo>
                  <a:pt x="386" y="620"/>
                </a:lnTo>
                <a:lnTo>
                  <a:pt x="383" y="620"/>
                </a:lnTo>
                <a:lnTo>
                  <a:pt x="383" y="622"/>
                </a:lnTo>
                <a:lnTo>
                  <a:pt x="381" y="622"/>
                </a:lnTo>
                <a:lnTo>
                  <a:pt x="379" y="624"/>
                </a:lnTo>
                <a:lnTo>
                  <a:pt x="377" y="624"/>
                </a:lnTo>
                <a:lnTo>
                  <a:pt x="375" y="626"/>
                </a:lnTo>
                <a:lnTo>
                  <a:pt x="375" y="628"/>
                </a:lnTo>
                <a:lnTo>
                  <a:pt x="377" y="630"/>
                </a:lnTo>
                <a:lnTo>
                  <a:pt x="375" y="630"/>
                </a:lnTo>
                <a:lnTo>
                  <a:pt x="373" y="630"/>
                </a:lnTo>
                <a:lnTo>
                  <a:pt x="373" y="632"/>
                </a:lnTo>
                <a:lnTo>
                  <a:pt x="371" y="632"/>
                </a:lnTo>
                <a:lnTo>
                  <a:pt x="371" y="634"/>
                </a:lnTo>
                <a:lnTo>
                  <a:pt x="371" y="635"/>
                </a:lnTo>
                <a:lnTo>
                  <a:pt x="369" y="635"/>
                </a:lnTo>
                <a:lnTo>
                  <a:pt x="369" y="637"/>
                </a:lnTo>
                <a:lnTo>
                  <a:pt x="368" y="639"/>
                </a:lnTo>
                <a:lnTo>
                  <a:pt x="366" y="639"/>
                </a:lnTo>
                <a:lnTo>
                  <a:pt x="364" y="639"/>
                </a:lnTo>
                <a:lnTo>
                  <a:pt x="364" y="637"/>
                </a:lnTo>
                <a:lnTo>
                  <a:pt x="362" y="637"/>
                </a:lnTo>
                <a:lnTo>
                  <a:pt x="360" y="637"/>
                </a:lnTo>
                <a:lnTo>
                  <a:pt x="358" y="637"/>
                </a:lnTo>
                <a:lnTo>
                  <a:pt x="356" y="637"/>
                </a:lnTo>
                <a:lnTo>
                  <a:pt x="356" y="639"/>
                </a:lnTo>
                <a:lnTo>
                  <a:pt x="356" y="641"/>
                </a:lnTo>
                <a:lnTo>
                  <a:pt x="356" y="643"/>
                </a:lnTo>
                <a:lnTo>
                  <a:pt x="356" y="645"/>
                </a:lnTo>
                <a:lnTo>
                  <a:pt x="356" y="647"/>
                </a:lnTo>
                <a:lnTo>
                  <a:pt x="354" y="647"/>
                </a:lnTo>
                <a:lnTo>
                  <a:pt x="354" y="649"/>
                </a:lnTo>
                <a:lnTo>
                  <a:pt x="354" y="650"/>
                </a:lnTo>
                <a:lnTo>
                  <a:pt x="354" y="652"/>
                </a:lnTo>
                <a:lnTo>
                  <a:pt x="354" y="654"/>
                </a:lnTo>
                <a:lnTo>
                  <a:pt x="353" y="654"/>
                </a:lnTo>
                <a:lnTo>
                  <a:pt x="353" y="656"/>
                </a:lnTo>
                <a:lnTo>
                  <a:pt x="351" y="658"/>
                </a:lnTo>
                <a:lnTo>
                  <a:pt x="349" y="658"/>
                </a:lnTo>
                <a:lnTo>
                  <a:pt x="349" y="660"/>
                </a:lnTo>
                <a:lnTo>
                  <a:pt x="347" y="660"/>
                </a:lnTo>
                <a:lnTo>
                  <a:pt x="345" y="660"/>
                </a:lnTo>
                <a:lnTo>
                  <a:pt x="343" y="660"/>
                </a:lnTo>
                <a:lnTo>
                  <a:pt x="341" y="660"/>
                </a:lnTo>
                <a:lnTo>
                  <a:pt x="339" y="662"/>
                </a:lnTo>
                <a:lnTo>
                  <a:pt x="338" y="662"/>
                </a:lnTo>
                <a:lnTo>
                  <a:pt x="336" y="660"/>
                </a:lnTo>
                <a:lnTo>
                  <a:pt x="334" y="660"/>
                </a:lnTo>
                <a:lnTo>
                  <a:pt x="332" y="660"/>
                </a:lnTo>
                <a:lnTo>
                  <a:pt x="330" y="662"/>
                </a:lnTo>
                <a:lnTo>
                  <a:pt x="330" y="664"/>
                </a:lnTo>
                <a:lnTo>
                  <a:pt x="330" y="665"/>
                </a:lnTo>
                <a:lnTo>
                  <a:pt x="328" y="667"/>
                </a:lnTo>
                <a:lnTo>
                  <a:pt x="326" y="669"/>
                </a:lnTo>
                <a:lnTo>
                  <a:pt x="324" y="669"/>
                </a:lnTo>
                <a:lnTo>
                  <a:pt x="323" y="671"/>
                </a:lnTo>
                <a:lnTo>
                  <a:pt x="321" y="671"/>
                </a:lnTo>
                <a:lnTo>
                  <a:pt x="319" y="669"/>
                </a:lnTo>
                <a:lnTo>
                  <a:pt x="317" y="669"/>
                </a:lnTo>
                <a:lnTo>
                  <a:pt x="315" y="669"/>
                </a:lnTo>
                <a:lnTo>
                  <a:pt x="313" y="669"/>
                </a:lnTo>
                <a:lnTo>
                  <a:pt x="311" y="669"/>
                </a:lnTo>
                <a:lnTo>
                  <a:pt x="311" y="671"/>
                </a:lnTo>
                <a:lnTo>
                  <a:pt x="308" y="671"/>
                </a:lnTo>
                <a:lnTo>
                  <a:pt x="308" y="669"/>
                </a:lnTo>
                <a:lnTo>
                  <a:pt x="306" y="671"/>
                </a:lnTo>
                <a:lnTo>
                  <a:pt x="306" y="671"/>
                </a:lnTo>
                <a:lnTo>
                  <a:pt x="304" y="669"/>
                </a:lnTo>
                <a:lnTo>
                  <a:pt x="302" y="667"/>
                </a:lnTo>
                <a:lnTo>
                  <a:pt x="300" y="667"/>
                </a:lnTo>
                <a:lnTo>
                  <a:pt x="298" y="667"/>
                </a:lnTo>
                <a:lnTo>
                  <a:pt x="296" y="667"/>
                </a:lnTo>
                <a:lnTo>
                  <a:pt x="296" y="669"/>
                </a:lnTo>
                <a:lnTo>
                  <a:pt x="294" y="671"/>
                </a:lnTo>
                <a:lnTo>
                  <a:pt x="294" y="669"/>
                </a:lnTo>
                <a:lnTo>
                  <a:pt x="293" y="667"/>
                </a:lnTo>
                <a:lnTo>
                  <a:pt x="285" y="669"/>
                </a:lnTo>
                <a:lnTo>
                  <a:pt x="281" y="671"/>
                </a:lnTo>
                <a:lnTo>
                  <a:pt x="281" y="667"/>
                </a:lnTo>
                <a:lnTo>
                  <a:pt x="283" y="665"/>
                </a:lnTo>
                <a:lnTo>
                  <a:pt x="283" y="662"/>
                </a:lnTo>
                <a:lnTo>
                  <a:pt x="287" y="660"/>
                </a:lnTo>
                <a:lnTo>
                  <a:pt x="291" y="656"/>
                </a:lnTo>
                <a:lnTo>
                  <a:pt x="293" y="654"/>
                </a:lnTo>
                <a:lnTo>
                  <a:pt x="293" y="652"/>
                </a:lnTo>
                <a:lnTo>
                  <a:pt x="291" y="650"/>
                </a:lnTo>
                <a:lnTo>
                  <a:pt x="291" y="649"/>
                </a:lnTo>
                <a:lnTo>
                  <a:pt x="289" y="647"/>
                </a:lnTo>
                <a:lnTo>
                  <a:pt x="291" y="645"/>
                </a:lnTo>
                <a:lnTo>
                  <a:pt x="291" y="643"/>
                </a:lnTo>
                <a:lnTo>
                  <a:pt x="289" y="641"/>
                </a:lnTo>
                <a:lnTo>
                  <a:pt x="287" y="641"/>
                </a:lnTo>
                <a:lnTo>
                  <a:pt x="283" y="645"/>
                </a:lnTo>
                <a:lnTo>
                  <a:pt x="279" y="641"/>
                </a:lnTo>
                <a:lnTo>
                  <a:pt x="278" y="639"/>
                </a:lnTo>
                <a:lnTo>
                  <a:pt x="276" y="634"/>
                </a:lnTo>
                <a:lnTo>
                  <a:pt x="276" y="624"/>
                </a:lnTo>
                <a:lnTo>
                  <a:pt x="276" y="615"/>
                </a:lnTo>
                <a:lnTo>
                  <a:pt x="278" y="607"/>
                </a:lnTo>
                <a:lnTo>
                  <a:pt x="279" y="592"/>
                </a:lnTo>
                <a:lnTo>
                  <a:pt x="281" y="585"/>
                </a:lnTo>
                <a:lnTo>
                  <a:pt x="281" y="581"/>
                </a:lnTo>
                <a:lnTo>
                  <a:pt x="279" y="575"/>
                </a:lnTo>
                <a:lnTo>
                  <a:pt x="278" y="570"/>
                </a:lnTo>
                <a:lnTo>
                  <a:pt x="278" y="568"/>
                </a:lnTo>
                <a:lnTo>
                  <a:pt x="278" y="562"/>
                </a:lnTo>
                <a:lnTo>
                  <a:pt x="278" y="557"/>
                </a:lnTo>
                <a:lnTo>
                  <a:pt x="276" y="545"/>
                </a:lnTo>
                <a:lnTo>
                  <a:pt x="272" y="536"/>
                </a:lnTo>
                <a:lnTo>
                  <a:pt x="270" y="532"/>
                </a:lnTo>
                <a:lnTo>
                  <a:pt x="268" y="528"/>
                </a:lnTo>
                <a:lnTo>
                  <a:pt x="264" y="525"/>
                </a:lnTo>
                <a:lnTo>
                  <a:pt x="263" y="521"/>
                </a:lnTo>
                <a:lnTo>
                  <a:pt x="263" y="515"/>
                </a:lnTo>
                <a:lnTo>
                  <a:pt x="263" y="510"/>
                </a:lnTo>
                <a:lnTo>
                  <a:pt x="264" y="500"/>
                </a:lnTo>
                <a:lnTo>
                  <a:pt x="264" y="497"/>
                </a:lnTo>
                <a:lnTo>
                  <a:pt x="263" y="491"/>
                </a:lnTo>
                <a:lnTo>
                  <a:pt x="259" y="483"/>
                </a:lnTo>
                <a:lnTo>
                  <a:pt x="259" y="482"/>
                </a:lnTo>
                <a:lnTo>
                  <a:pt x="259" y="480"/>
                </a:lnTo>
                <a:lnTo>
                  <a:pt x="259" y="480"/>
                </a:lnTo>
                <a:lnTo>
                  <a:pt x="257" y="474"/>
                </a:lnTo>
                <a:lnTo>
                  <a:pt x="253" y="470"/>
                </a:lnTo>
                <a:lnTo>
                  <a:pt x="251" y="470"/>
                </a:lnTo>
                <a:lnTo>
                  <a:pt x="246" y="463"/>
                </a:lnTo>
                <a:lnTo>
                  <a:pt x="244" y="461"/>
                </a:lnTo>
                <a:lnTo>
                  <a:pt x="240" y="457"/>
                </a:lnTo>
                <a:lnTo>
                  <a:pt x="240" y="455"/>
                </a:lnTo>
                <a:lnTo>
                  <a:pt x="225" y="437"/>
                </a:lnTo>
                <a:lnTo>
                  <a:pt x="219" y="429"/>
                </a:lnTo>
                <a:lnTo>
                  <a:pt x="214" y="422"/>
                </a:lnTo>
                <a:lnTo>
                  <a:pt x="212" y="420"/>
                </a:lnTo>
                <a:lnTo>
                  <a:pt x="203" y="407"/>
                </a:lnTo>
                <a:lnTo>
                  <a:pt x="201" y="405"/>
                </a:lnTo>
                <a:lnTo>
                  <a:pt x="199" y="403"/>
                </a:lnTo>
                <a:lnTo>
                  <a:pt x="197" y="399"/>
                </a:lnTo>
                <a:lnTo>
                  <a:pt x="199" y="395"/>
                </a:lnTo>
                <a:lnTo>
                  <a:pt x="197" y="395"/>
                </a:lnTo>
                <a:lnTo>
                  <a:pt x="197" y="393"/>
                </a:lnTo>
                <a:lnTo>
                  <a:pt x="195" y="392"/>
                </a:lnTo>
                <a:lnTo>
                  <a:pt x="195" y="392"/>
                </a:lnTo>
                <a:lnTo>
                  <a:pt x="193" y="390"/>
                </a:lnTo>
                <a:lnTo>
                  <a:pt x="193" y="388"/>
                </a:lnTo>
                <a:lnTo>
                  <a:pt x="189" y="386"/>
                </a:lnTo>
                <a:lnTo>
                  <a:pt x="186" y="382"/>
                </a:lnTo>
                <a:lnTo>
                  <a:pt x="184" y="380"/>
                </a:lnTo>
                <a:lnTo>
                  <a:pt x="182" y="378"/>
                </a:lnTo>
                <a:lnTo>
                  <a:pt x="180" y="378"/>
                </a:lnTo>
                <a:lnTo>
                  <a:pt x="176" y="375"/>
                </a:lnTo>
                <a:lnTo>
                  <a:pt x="176" y="373"/>
                </a:lnTo>
                <a:lnTo>
                  <a:pt x="171" y="369"/>
                </a:lnTo>
                <a:lnTo>
                  <a:pt x="169" y="365"/>
                </a:lnTo>
                <a:lnTo>
                  <a:pt x="163" y="360"/>
                </a:lnTo>
                <a:lnTo>
                  <a:pt x="159" y="356"/>
                </a:lnTo>
                <a:lnTo>
                  <a:pt x="156" y="352"/>
                </a:lnTo>
                <a:lnTo>
                  <a:pt x="146" y="347"/>
                </a:lnTo>
                <a:lnTo>
                  <a:pt x="143" y="343"/>
                </a:lnTo>
                <a:lnTo>
                  <a:pt x="141" y="341"/>
                </a:lnTo>
                <a:lnTo>
                  <a:pt x="141" y="339"/>
                </a:lnTo>
                <a:lnTo>
                  <a:pt x="137" y="337"/>
                </a:lnTo>
                <a:lnTo>
                  <a:pt x="133" y="333"/>
                </a:lnTo>
                <a:lnTo>
                  <a:pt x="131" y="333"/>
                </a:lnTo>
                <a:lnTo>
                  <a:pt x="128" y="330"/>
                </a:lnTo>
                <a:lnTo>
                  <a:pt x="126" y="330"/>
                </a:lnTo>
                <a:lnTo>
                  <a:pt x="126" y="326"/>
                </a:lnTo>
                <a:lnTo>
                  <a:pt x="116" y="318"/>
                </a:lnTo>
                <a:lnTo>
                  <a:pt x="113" y="313"/>
                </a:lnTo>
                <a:lnTo>
                  <a:pt x="111" y="313"/>
                </a:lnTo>
                <a:lnTo>
                  <a:pt x="109" y="311"/>
                </a:lnTo>
                <a:lnTo>
                  <a:pt x="107" y="309"/>
                </a:lnTo>
                <a:lnTo>
                  <a:pt x="107" y="307"/>
                </a:lnTo>
                <a:lnTo>
                  <a:pt x="111" y="298"/>
                </a:lnTo>
                <a:lnTo>
                  <a:pt x="111" y="296"/>
                </a:lnTo>
                <a:lnTo>
                  <a:pt x="109" y="294"/>
                </a:lnTo>
                <a:lnTo>
                  <a:pt x="109" y="292"/>
                </a:lnTo>
                <a:lnTo>
                  <a:pt x="107" y="290"/>
                </a:lnTo>
                <a:lnTo>
                  <a:pt x="105" y="290"/>
                </a:lnTo>
                <a:lnTo>
                  <a:pt x="105" y="288"/>
                </a:lnTo>
                <a:lnTo>
                  <a:pt x="103" y="287"/>
                </a:lnTo>
                <a:lnTo>
                  <a:pt x="101" y="285"/>
                </a:lnTo>
                <a:lnTo>
                  <a:pt x="99" y="283"/>
                </a:lnTo>
                <a:lnTo>
                  <a:pt x="98" y="281"/>
                </a:lnTo>
                <a:lnTo>
                  <a:pt x="98" y="279"/>
                </a:lnTo>
                <a:lnTo>
                  <a:pt x="96" y="277"/>
                </a:lnTo>
                <a:lnTo>
                  <a:pt x="94" y="275"/>
                </a:lnTo>
                <a:lnTo>
                  <a:pt x="92" y="275"/>
                </a:lnTo>
                <a:lnTo>
                  <a:pt x="92" y="273"/>
                </a:lnTo>
                <a:lnTo>
                  <a:pt x="90" y="272"/>
                </a:lnTo>
                <a:lnTo>
                  <a:pt x="88" y="272"/>
                </a:lnTo>
                <a:lnTo>
                  <a:pt x="86" y="273"/>
                </a:lnTo>
                <a:lnTo>
                  <a:pt x="84" y="273"/>
                </a:lnTo>
                <a:lnTo>
                  <a:pt x="84" y="272"/>
                </a:lnTo>
                <a:lnTo>
                  <a:pt x="83" y="272"/>
                </a:lnTo>
                <a:lnTo>
                  <a:pt x="81" y="273"/>
                </a:lnTo>
                <a:lnTo>
                  <a:pt x="79" y="273"/>
                </a:lnTo>
                <a:lnTo>
                  <a:pt x="79" y="272"/>
                </a:lnTo>
                <a:lnTo>
                  <a:pt x="77" y="270"/>
                </a:lnTo>
                <a:lnTo>
                  <a:pt x="77" y="268"/>
                </a:lnTo>
                <a:lnTo>
                  <a:pt x="75" y="268"/>
                </a:lnTo>
                <a:lnTo>
                  <a:pt x="75" y="266"/>
                </a:lnTo>
                <a:lnTo>
                  <a:pt x="73" y="264"/>
                </a:lnTo>
                <a:lnTo>
                  <a:pt x="71" y="262"/>
                </a:lnTo>
                <a:lnTo>
                  <a:pt x="71" y="260"/>
                </a:lnTo>
                <a:lnTo>
                  <a:pt x="69" y="260"/>
                </a:lnTo>
                <a:lnTo>
                  <a:pt x="69" y="258"/>
                </a:lnTo>
                <a:lnTo>
                  <a:pt x="69" y="257"/>
                </a:lnTo>
                <a:lnTo>
                  <a:pt x="68" y="257"/>
                </a:lnTo>
                <a:lnTo>
                  <a:pt x="66" y="257"/>
                </a:lnTo>
                <a:lnTo>
                  <a:pt x="66" y="255"/>
                </a:lnTo>
                <a:lnTo>
                  <a:pt x="64" y="255"/>
                </a:lnTo>
                <a:lnTo>
                  <a:pt x="62" y="253"/>
                </a:lnTo>
                <a:lnTo>
                  <a:pt x="62" y="251"/>
                </a:lnTo>
                <a:lnTo>
                  <a:pt x="60" y="249"/>
                </a:lnTo>
                <a:lnTo>
                  <a:pt x="60" y="247"/>
                </a:lnTo>
                <a:lnTo>
                  <a:pt x="58" y="245"/>
                </a:lnTo>
                <a:lnTo>
                  <a:pt x="58" y="243"/>
                </a:lnTo>
                <a:lnTo>
                  <a:pt x="58" y="242"/>
                </a:lnTo>
                <a:lnTo>
                  <a:pt x="56" y="242"/>
                </a:lnTo>
                <a:lnTo>
                  <a:pt x="56" y="240"/>
                </a:lnTo>
                <a:lnTo>
                  <a:pt x="56" y="238"/>
                </a:lnTo>
                <a:lnTo>
                  <a:pt x="54" y="238"/>
                </a:lnTo>
                <a:lnTo>
                  <a:pt x="54" y="236"/>
                </a:lnTo>
                <a:lnTo>
                  <a:pt x="54" y="234"/>
                </a:lnTo>
                <a:lnTo>
                  <a:pt x="53" y="234"/>
                </a:lnTo>
                <a:lnTo>
                  <a:pt x="53" y="232"/>
                </a:lnTo>
                <a:lnTo>
                  <a:pt x="53" y="230"/>
                </a:lnTo>
                <a:lnTo>
                  <a:pt x="51" y="228"/>
                </a:lnTo>
                <a:lnTo>
                  <a:pt x="51" y="227"/>
                </a:lnTo>
                <a:lnTo>
                  <a:pt x="49" y="225"/>
                </a:lnTo>
                <a:lnTo>
                  <a:pt x="49" y="223"/>
                </a:lnTo>
                <a:lnTo>
                  <a:pt x="47" y="223"/>
                </a:lnTo>
                <a:lnTo>
                  <a:pt x="47" y="221"/>
                </a:lnTo>
                <a:lnTo>
                  <a:pt x="45" y="219"/>
                </a:lnTo>
                <a:lnTo>
                  <a:pt x="45" y="217"/>
                </a:lnTo>
                <a:lnTo>
                  <a:pt x="43" y="215"/>
                </a:lnTo>
                <a:lnTo>
                  <a:pt x="43" y="213"/>
                </a:lnTo>
                <a:lnTo>
                  <a:pt x="41" y="213"/>
                </a:lnTo>
                <a:lnTo>
                  <a:pt x="41" y="212"/>
                </a:lnTo>
                <a:lnTo>
                  <a:pt x="39" y="212"/>
                </a:lnTo>
                <a:lnTo>
                  <a:pt x="38" y="210"/>
                </a:lnTo>
                <a:lnTo>
                  <a:pt x="36" y="208"/>
                </a:lnTo>
                <a:lnTo>
                  <a:pt x="36" y="206"/>
                </a:lnTo>
                <a:lnTo>
                  <a:pt x="36" y="204"/>
                </a:lnTo>
                <a:lnTo>
                  <a:pt x="36" y="202"/>
                </a:lnTo>
                <a:lnTo>
                  <a:pt x="38" y="200"/>
                </a:lnTo>
                <a:lnTo>
                  <a:pt x="39" y="198"/>
                </a:lnTo>
                <a:lnTo>
                  <a:pt x="39" y="197"/>
                </a:lnTo>
                <a:lnTo>
                  <a:pt x="38" y="195"/>
                </a:lnTo>
                <a:lnTo>
                  <a:pt x="36" y="195"/>
                </a:lnTo>
                <a:lnTo>
                  <a:pt x="36" y="197"/>
                </a:lnTo>
                <a:lnTo>
                  <a:pt x="34" y="197"/>
                </a:lnTo>
                <a:lnTo>
                  <a:pt x="32" y="197"/>
                </a:lnTo>
                <a:lnTo>
                  <a:pt x="30" y="198"/>
                </a:lnTo>
                <a:lnTo>
                  <a:pt x="28" y="198"/>
                </a:lnTo>
                <a:lnTo>
                  <a:pt x="26" y="198"/>
                </a:lnTo>
                <a:lnTo>
                  <a:pt x="24" y="198"/>
                </a:lnTo>
                <a:lnTo>
                  <a:pt x="24" y="197"/>
                </a:lnTo>
                <a:lnTo>
                  <a:pt x="23" y="195"/>
                </a:lnTo>
                <a:lnTo>
                  <a:pt x="23" y="193"/>
                </a:lnTo>
                <a:lnTo>
                  <a:pt x="21" y="191"/>
                </a:lnTo>
                <a:lnTo>
                  <a:pt x="21" y="191"/>
                </a:lnTo>
                <a:lnTo>
                  <a:pt x="19" y="189"/>
                </a:lnTo>
                <a:lnTo>
                  <a:pt x="19" y="187"/>
                </a:lnTo>
                <a:lnTo>
                  <a:pt x="21" y="185"/>
                </a:lnTo>
                <a:lnTo>
                  <a:pt x="21" y="185"/>
                </a:lnTo>
                <a:lnTo>
                  <a:pt x="23" y="185"/>
                </a:lnTo>
                <a:lnTo>
                  <a:pt x="24" y="185"/>
                </a:lnTo>
                <a:lnTo>
                  <a:pt x="26" y="185"/>
                </a:lnTo>
                <a:lnTo>
                  <a:pt x="28" y="185"/>
                </a:lnTo>
                <a:lnTo>
                  <a:pt x="30" y="185"/>
                </a:lnTo>
                <a:lnTo>
                  <a:pt x="30" y="183"/>
                </a:lnTo>
                <a:lnTo>
                  <a:pt x="32" y="183"/>
                </a:lnTo>
                <a:lnTo>
                  <a:pt x="32" y="182"/>
                </a:lnTo>
                <a:lnTo>
                  <a:pt x="30" y="182"/>
                </a:lnTo>
                <a:lnTo>
                  <a:pt x="30" y="180"/>
                </a:lnTo>
                <a:lnTo>
                  <a:pt x="28" y="178"/>
                </a:lnTo>
                <a:lnTo>
                  <a:pt x="28" y="176"/>
                </a:lnTo>
                <a:lnTo>
                  <a:pt x="26" y="174"/>
                </a:lnTo>
                <a:lnTo>
                  <a:pt x="26" y="172"/>
                </a:lnTo>
                <a:lnTo>
                  <a:pt x="28" y="172"/>
                </a:lnTo>
                <a:lnTo>
                  <a:pt x="28" y="170"/>
                </a:lnTo>
                <a:lnTo>
                  <a:pt x="28" y="168"/>
                </a:lnTo>
                <a:lnTo>
                  <a:pt x="28" y="168"/>
                </a:lnTo>
                <a:lnTo>
                  <a:pt x="26" y="168"/>
                </a:lnTo>
                <a:lnTo>
                  <a:pt x="26" y="167"/>
                </a:lnTo>
                <a:lnTo>
                  <a:pt x="24" y="165"/>
                </a:lnTo>
                <a:lnTo>
                  <a:pt x="23" y="163"/>
                </a:lnTo>
                <a:lnTo>
                  <a:pt x="23" y="161"/>
                </a:lnTo>
                <a:lnTo>
                  <a:pt x="23" y="159"/>
                </a:lnTo>
                <a:lnTo>
                  <a:pt x="21" y="159"/>
                </a:lnTo>
                <a:lnTo>
                  <a:pt x="21" y="157"/>
                </a:lnTo>
                <a:lnTo>
                  <a:pt x="21" y="155"/>
                </a:lnTo>
                <a:lnTo>
                  <a:pt x="21" y="155"/>
                </a:lnTo>
                <a:lnTo>
                  <a:pt x="21" y="153"/>
                </a:lnTo>
                <a:lnTo>
                  <a:pt x="19" y="152"/>
                </a:lnTo>
                <a:lnTo>
                  <a:pt x="17" y="150"/>
                </a:lnTo>
                <a:lnTo>
                  <a:pt x="17" y="148"/>
                </a:lnTo>
                <a:lnTo>
                  <a:pt x="15" y="148"/>
                </a:lnTo>
                <a:lnTo>
                  <a:pt x="15" y="146"/>
                </a:lnTo>
                <a:lnTo>
                  <a:pt x="13" y="146"/>
                </a:lnTo>
                <a:lnTo>
                  <a:pt x="13" y="144"/>
                </a:lnTo>
                <a:lnTo>
                  <a:pt x="11" y="144"/>
                </a:lnTo>
                <a:lnTo>
                  <a:pt x="9" y="142"/>
                </a:lnTo>
                <a:lnTo>
                  <a:pt x="8" y="140"/>
                </a:lnTo>
                <a:lnTo>
                  <a:pt x="8" y="138"/>
                </a:lnTo>
                <a:lnTo>
                  <a:pt x="6" y="138"/>
                </a:lnTo>
                <a:lnTo>
                  <a:pt x="6" y="137"/>
                </a:lnTo>
                <a:lnTo>
                  <a:pt x="4" y="137"/>
                </a:lnTo>
                <a:lnTo>
                  <a:pt x="4" y="135"/>
                </a:lnTo>
                <a:lnTo>
                  <a:pt x="2" y="133"/>
                </a:lnTo>
                <a:lnTo>
                  <a:pt x="2" y="131"/>
                </a:lnTo>
                <a:lnTo>
                  <a:pt x="2" y="129"/>
                </a:lnTo>
                <a:lnTo>
                  <a:pt x="0" y="129"/>
                </a:lnTo>
                <a:lnTo>
                  <a:pt x="0" y="127"/>
                </a:lnTo>
                <a:lnTo>
                  <a:pt x="0" y="125"/>
                </a:lnTo>
                <a:lnTo>
                  <a:pt x="0" y="123"/>
                </a:lnTo>
                <a:lnTo>
                  <a:pt x="2" y="123"/>
                </a:lnTo>
                <a:lnTo>
                  <a:pt x="2" y="122"/>
                </a:lnTo>
                <a:lnTo>
                  <a:pt x="4" y="120"/>
                </a:lnTo>
                <a:lnTo>
                  <a:pt x="4" y="118"/>
                </a:lnTo>
                <a:lnTo>
                  <a:pt x="6" y="118"/>
                </a:lnTo>
                <a:lnTo>
                  <a:pt x="6" y="116"/>
                </a:lnTo>
                <a:lnTo>
                  <a:pt x="6" y="114"/>
                </a:lnTo>
                <a:lnTo>
                  <a:pt x="8" y="112"/>
                </a:lnTo>
                <a:lnTo>
                  <a:pt x="8" y="110"/>
                </a:lnTo>
                <a:lnTo>
                  <a:pt x="8" y="108"/>
                </a:lnTo>
                <a:lnTo>
                  <a:pt x="8" y="107"/>
                </a:lnTo>
                <a:lnTo>
                  <a:pt x="9" y="105"/>
                </a:lnTo>
                <a:lnTo>
                  <a:pt x="9" y="103"/>
                </a:lnTo>
                <a:lnTo>
                  <a:pt x="11" y="103"/>
                </a:lnTo>
                <a:lnTo>
                  <a:pt x="13" y="103"/>
                </a:lnTo>
                <a:lnTo>
                  <a:pt x="15" y="101"/>
                </a:lnTo>
                <a:lnTo>
                  <a:pt x="15" y="99"/>
                </a:lnTo>
                <a:lnTo>
                  <a:pt x="17" y="97"/>
                </a:lnTo>
                <a:lnTo>
                  <a:pt x="19" y="97"/>
                </a:lnTo>
                <a:lnTo>
                  <a:pt x="19" y="95"/>
                </a:lnTo>
                <a:lnTo>
                  <a:pt x="21" y="93"/>
                </a:lnTo>
                <a:lnTo>
                  <a:pt x="21" y="92"/>
                </a:lnTo>
                <a:lnTo>
                  <a:pt x="21" y="90"/>
                </a:lnTo>
                <a:lnTo>
                  <a:pt x="23" y="88"/>
                </a:lnTo>
                <a:lnTo>
                  <a:pt x="23" y="86"/>
                </a:lnTo>
                <a:lnTo>
                  <a:pt x="21" y="84"/>
                </a:lnTo>
                <a:lnTo>
                  <a:pt x="23" y="82"/>
                </a:lnTo>
                <a:lnTo>
                  <a:pt x="24" y="80"/>
                </a:lnTo>
                <a:lnTo>
                  <a:pt x="26" y="78"/>
                </a:lnTo>
                <a:lnTo>
                  <a:pt x="28" y="78"/>
                </a:lnTo>
                <a:lnTo>
                  <a:pt x="30" y="78"/>
                </a:lnTo>
                <a:lnTo>
                  <a:pt x="32" y="76"/>
                </a:lnTo>
                <a:lnTo>
                  <a:pt x="34" y="76"/>
                </a:lnTo>
                <a:lnTo>
                  <a:pt x="34" y="75"/>
                </a:lnTo>
                <a:lnTo>
                  <a:pt x="36" y="75"/>
                </a:lnTo>
                <a:lnTo>
                  <a:pt x="38" y="73"/>
                </a:lnTo>
                <a:lnTo>
                  <a:pt x="39" y="73"/>
                </a:lnTo>
                <a:lnTo>
                  <a:pt x="39" y="71"/>
                </a:lnTo>
                <a:lnTo>
                  <a:pt x="41" y="71"/>
                </a:lnTo>
                <a:lnTo>
                  <a:pt x="43" y="71"/>
                </a:lnTo>
                <a:lnTo>
                  <a:pt x="45" y="71"/>
                </a:lnTo>
                <a:lnTo>
                  <a:pt x="45" y="69"/>
                </a:lnTo>
                <a:lnTo>
                  <a:pt x="47" y="69"/>
                </a:lnTo>
                <a:lnTo>
                  <a:pt x="49" y="69"/>
                </a:lnTo>
                <a:lnTo>
                  <a:pt x="51" y="69"/>
                </a:lnTo>
                <a:lnTo>
                  <a:pt x="53" y="69"/>
                </a:lnTo>
                <a:lnTo>
                  <a:pt x="54" y="69"/>
                </a:lnTo>
                <a:lnTo>
                  <a:pt x="56" y="69"/>
                </a:lnTo>
                <a:lnTo>
                  <a:pt x="58" y="69"/>
                </a:lnTo>
                <a:lnTo>
                  <a:pt x="60" y="69"/>
                </a:lnTo>
                <a:lnTo>
                  <a:pt x="62" y="69"/>
                </a:lnTo>
                <a:lnTo>
                  <a:pt x="64" y="69"/>
                </a:lnTo>
                <a:lnTo>
                  <a:pt x="66" y="71"/>
                </a:lnTo>
                <a:lnTo>
                  <a:pt x="68" y="71"/>
                </a:lnTo>
                <a:lnTo>
                  <a:pt x="69" y="71"/>
                </a:lnTo>
                <a:lnTo>
                  <a:pt x="69" y="71"/>
                </a:lnTo>
                <a:lnTo>
                  <a:pt x="69" y="73"/>
                </a:lnTo>
                <a:lnTo>
                  <a:pt x="71" y="73"/>
                </a:lnTo>
                <a:lnTo>
                  <a:pt x="73" y="73"/>
                </a:lnTo>
                <a:lnTo>
                  <a:pt x="73" y="75"/>
                </a:lnTo>
                <a:lnTo>
                  <a:pt x="75" y="75"/>
                </a:lnTo>
                <a:lnTo>
                  <a:pt x="77" y="76"/>
                </a:lnTo>
                <a:lnTo>
                  <a:pt x="79" y="76"/>
                </a:lnTo>
                <a:lnTo>
                  <a:pt x="81" y="78"/>
                </a:lnTo>
                <a:lnTo>
                  <a:pt x="83" y="78"/>
                </a:lnTo>
                <a:lnTo>
                  <a:pt x="84" y="78"/>
                </a:lnTo>
                <a:lnTo>
                  <a:pt x="86" y="78"/>
                </a:lnTo>
                <a:lnTo>
                  <a:pt x="88" y="78"/>
                </a:lnTo>
                <a:lnTo>
                  <a:pt x="90" y="78"/>
                </a:lnTo>
                <a:lnTo>
                  <a:pt x="90" y="76"/>
                </a:lnTo>
                <a:lnTo>
                  <a:pt x="92" y="76"/>
                </a:lnTo>
                <a:lnTo>
                  <a:pt x="94" y="76"/>
                </a:lnTo>
                <a:lnTo>
                  <a:pt x="94" y="75"/>
                </a:lnTo>
                <a:lnTo>
                  <a:pt x="96" y="75"/>
                </a:lnTo>
                <a:lnTo>
                  <a:pt x="98" y="75"/>
                </a:lnTo>
                <a:lnTo>
                  <a:pt x="99" y="75"/>
                </a:lnTo>
                <a:lnTo>
                  <a:pt x="99" y="73"/>
                </a:lnTo>
                <a:lnTo>
                  <a:pt x="99" y="71"/>
                </a:lnTo>
                <a:lnTo>
                  <a:pt x="98" y="69"/>
                </a:lnTo>
                <a:lnTo>
                  <a:pt x="98" y="67"/>
                </a:lnTo>
                <a:lnTo>
                  <a:pt x="98" y="65"/>
                </a:lnTo>
                <a:lnTo>
                  <a:pt x="99" y="65"/>
                </a:lnTo>
                <a:lnTo>
                  <a:pt x="99" y="63"/>
                </a:lnTo>
                <a:lnTo>
                  <a:pt x="101" y="63"/>
                </a:lnTo>
                <a:lnTo>
                  <a:pt x="103" y="63"/>
                </a:lnTo>
                <a:lnTo>
                  <a:pt x="105" y="63"/>
                </a:lnTo>
                <a:lnTo>
                  <a:pt x="105" y="61"/>
                </a:lnTo>
                <a:lnTo>
                  <a:pt x="107" y="61"/>
                </a:lnTo>
                <a:lnTo>
                  <a:pt x="107" y="60"/>
                </a:lnTo>
                <a:lnTo>
                  <a:pt x="109" y="60"/>
                </a:lnTo>
                <a:lnTo>
                  <a:pt x="109" y="58"/>
                </a:lnTo>
                <a:lnTo>
                  <a:pt x="111" y="56"/>
                </a:lnTo>
                <a:lnTo>
                  <a:pt x="113" y="56"/>
                </a:lnTo>
                <a:lnTo>
                  <a:pt x="114" y="56"/>
                </a:lnTo>
                <a:lnTo>
                  <a:pt x="116" y="58"/>
                </a:lnTo>
                <a:lnTo>
                  <a:pt x="116" y="58"/>
                </a:lnTo>
                <a:lnTo>
                  <a:pt x="158" y="56"/>
                </a:lnTo>
                <a:lnTo>
                  <a:pt x="159" y="56"/>
                </a:lnTo>
                <a:lnTo>
                  <a:pt x="161" y="56"/>
                </a:lnTo>
                <a:lnTo>
                  <a:pt x="163" y="56"/>
                </a:lnTo>
                <a:lnTo>
                  <a:pt x="163" y="56"/>
                </a:lnTo>
                <a:lnTo>
                  <a:pt x="165" y="56"/>
                </a:lnTo>
                <a:lnTo>
                  <a:pt x="167" y="56"/>
                </a:lnTo>
                <a:lnTo>
                  <a:pt x="169" y="56"/>
                </a:lnTo>
                <a:lnTo>
                  <a:pt x="171" y="56"/>
                </a:lnTo>
                <a:lnTo>
                  <a:pt x="173" y="56"/>
                </a:lnTo>
                <a:lnTo>
                  <a:pt x="174" y="54"/>
                </a:lnTo>
                <a:lnTo>
                  <a:pt x="176" y="54"/>
                </a:lnTo>
                <a:lnTo>
                  <a:pt x="176" y="52"/>
                </a:lnTo>
                <a:lnTo>
                  <a:pt x="178" y="52"/>
                </a:lnTo>
                <a:lnTo>
                  <a:pt x="180" y="50"/>
                </a:lnTo>
                <a:lnTo>
                  <a:pt x="182" y="50"/>
                </a:lnTo>
                <a:lnTo>
                  <a:pt x="182" y="48"/>
                </a:lnTo>
                <a:lnTo>
                  <a:pt x="184" y="50"/>
                </a:lnTo>
                <a:lnTo>
                  <a:pt x="186" y="50"/>
                </a:lnTo>
                <a:lnTo>
                  <a:pt x="188" y="50"/>
                </a:lnTo>
                <a:lnTo>
                  <a:pt x="189" y="50"/>
                </a:lnTo>
                <a:lnTo>
                  <a:pt x="189" y="48"/>
                </a:lnTo>
                <a:lnTo>
                  <a:pt x="191" y="48"/>
                </a:lnTo>
                <a:lnTo>
                  <a:pt x="193" y="48"/>
                </a:lnTo>
                <a:lnTo>
                  <a:pt x="195" y="48"/>
                </a:lnTo>
                <a:lnTo>
                  <a:pt x="197" y="48"/>
                </a:lnTo>
                <a:lnTo>
                  <a:pt x="201" y="48"/>
                </a:lnTo>
                <a:lnTo>
                  <a:pt x="203" y="48"/>
                </a:lnTo>
                <a:lnTo>
                  <a:pt x="204" y="48"/>
                </a:lnTo>
                <a:lnTo>
                  <a:pt x="206" y="50"/>
                </a:lnTo>
                <a:lnTo>
                  <a:pt x="208" y="50"/>
                </a:lnTo>
                <a:lnTo>
                  <a:pt x="210" y="50"/>
                </a:lnTo>
                <a:lnTo>
                  <a:pt x="212" y="50"/>
                </a:lnTo>
                <a:lnTo>
                  <a:pt x="212" y="52"/>
                </a:lnTo>
                <a:lnTo>
                  <a:pt x="212" y="52"/>
                </a:lnTo>
                <a:lnTo>
                  <a:pt x="214" y="52"/>
                </a:lnTo>
                <a:lnTo>
                  <a:pt x="216" y="54"/>
                </a:lnTo>
                <a:lnTo>
                  <a:pt x="218" y="54"/>
                </a:lnTo>
                <a:lnTo>
                  <a:pt x="219" y="54"/>
                </a:lnTo>
                <a:lnTo>
                  <a:pt x="221" y="54"/>
                </a:lnTo>
                <a:lnTo>
                  <a:pt x="223" y="56"/>
                </a:lnTo>
                <a:lnTo>
                  <a:pt x="225" y="56"/>
                </a:lnTo>
                <a:lnTo>
                  <a:pt x="227" y="56"/>
                </a:lnTo>
                <a:lnTo>
                  <a:pt x="229" y="56"/>
                </a:lnTo>
                <a:lnTo>
                  <a:pt x="229" y="54"/>
                </a:lnTo>
                <a:lnTo>
                  <a:pt x="231" y="54"/>
                </a:lnTo>
                <a:lnTo>
                  <a:pt x="233" y="54"/>
                </a:lnTo>
                <a:lnTo>
                  <a:pt x="234" y="54"/>
                </a:lnTo>
                <a:lnTo>
                  <a:pt x="236" y="54"/>
                </a:lnTo>
                <a:lnTo>
                  <a:pt x="238" y="52"/>
                </a:lnTo>
                <a:lnTo>
                  <a:pt x="240" y="52"/>
                </a:lnTo>
                <a:lnTo>
                  <a:pt x="242" y="52"/>
                </a:lnTo>
                <a:lnTo>
                  <a:pt x="244" y="52"/>
                </a:lnTo>
                <a:lnTo>
                  <a:pt x="244" y="54"/>
                </a:lnTo>
                <a:lnTo>
                  <a:pt x="246" y="54"/>
                </a:lnTo>
                <a:lnTo>
                  <a:pt x="248" y="54"/>
                </a:lnTo>
                <a:lnTo>
                  <a:pt x="249" y="54"/>
                </a:lnTo>
                <a:lnTo>
                  <a:pt x="251" y="54"/>
                </a:lnTo>
                <a:lnTo>
                  <a:pt x="253" y="54"/>
                </a:lnTo>
                <a:lnTo>
                  <a:pt x="255" y="54"/>
                </a:lnTo>
                <a:lnTo>
                  <a:pt x="257" y="54"/>
                </a:lnTo>
                <a:lnTo>
                  <a:pt x="259" y="54"/>
                </a:lnTo>
                <a:lnTo>
                  <a:pt x="268" y="41"/>
                </a:lnTo>
                <a:lnTo>
                  <a:pt x="270" y="41"/>
                </a:lnTo>
                <a:lnTo>
                  <a:pt x="272" y="39"/>
                </a:lnTo>
                <a:lnTo>
                  <a:pt x="272" y="37"/>
                </a:lnTo>
                <a:lnTo>
                  <a:pt x="274" y="37"/>
                </a:lnTo>
                <a:lnTo>
                  <a:pt x="274" y="35"/>
                </a:lnTo>
                <a:lnTo>
                  <a:pt x="276" y="35"/>
                </a:lnTo>
                <a:lnTo>
                  <a:pt x="276" y="33"/>
                </a:lnTo>
                <a:lnTo>
                  <a:pt x="278" y="33"/>
                </a:lnTo>
                <a:lnTo>
                  <a:pt x="279" y="33"/>
                </a:lnTo>
                <a:lnTo>
                  <a:pt x="279" y="31"/>
                </a:lnTo>
                <a:lnTo>
                  <a:pt x="281" y="31"/>
                </a:lnTo>
                <a:lnTo>
                  <a:pt x="281" y="30"/>
                </a:lnTo>
                <a:lnTo>
                  <a:pt x="283" y="30"/>
                </a:lnTo>
                <a:lnTo>
                  <a:pt x="283" y="28"/>
                </a:lnTo>
                <a:lnTo>
                  <a:pt x="285" y="28"/>
                </a:lnTo>
                <a:lnTo>
                  <a:pt x="285" y="26"/>
                </a:lnTo>
                <a:lnTo>
                  <a:pt x="287" y="26"/>
                </a:lnTo>
                <a:lnTo>
                  <a:pt x="285" y="24"/>
                </a:lnTo>
                <a:lnTo>
                  <a:pt x="285" y="22"/>
                </a:lnTo>
                <a:lnTo>
                  <a:pt x="285" y="20"/>
                </a:lnTo>
                <a:lnTo>
                  <a:pt x="285" y="18"/>
                </a:lnTo>
                <a:lnTo>
                  <a:pt x="285" y="16"/>
                </a:lnTo>
                <a:lnTo>
                  <a:pt x="287" y="15"/>
                </a:lnTo>
                <a:lnTo>
                  <a:pt x="289" y="15"/>
                </a:lnTo>
                <a:lnTo>
                  <a:pt x="289" y="13"/>
                </a:lnTo>
                <a:lnTo>
                  <a:pt x="291" y="13"/>
                </a:lnTo>
                <a:lnTo>
                  <a:pt x="291" y="11"/>
                </a:lnTo>
                <a:lnTo>
                  <a:pt x="293" y="11"/>
                </a:lnTo>
                <a:lnTo>
                  <a:pt x="294" y="11"/>
                </a:lnTo>
                <a:lnTo>
                  <a:pt x="296" y="9"/>
                </a:lnTo>
                <a:lnTo>
                  <a:pt x="298" y="9"/>
                </a:lnTo>
                <a:lnTo>
                  <a:pt x="300" y="7"/>
                </a:lnTo>
                <a:lnTo>
                  <a:pt x="302" y="7"/>
                </a:lnTo>
                <a:lnTo>
                  <a:pt x="304" y="5"/>
                </a:lnTo>
                <a:lnTo>
                  <a:pt x="306" y="5"/>
                </a:lnTo>
                <a:lnTo>
                  <a:pt x="306" y="5"/>
                </a:lnTo>
                <a:lnTo>
                  <a:pt x="306" y="3"/>
                </a:lnTo>
                <a:lnTo>
                  <a:pt x="308" y="3"/>
                </a:lnTo>
                <a:lnTo>
                  <a:pt x="309" y="3"/>
                </a:lnTo>
                <a:lnTo>
                  <a:pt x="311" y="1"/>
                </a:lnTo>
                <a:lnTo>
                  <a:pt x="313" y="1"/>
                </a:lnTo>
                <a:lnTo>
                  <a:pt x="313" y="0"/>
                </a:lnTo>
                <a:lnTo>
                  <a:pt x="315" y="0"/>
                </a:lnTo>
                <a:lnTo>
                  <a:pt x="317" y="0"/>
                </a:lnTo>
                <a:lnTo>
                  <a:pt x="317" y="1"/>
                </a:lnTo>
                <a:lnTo>
                  <a:pt x="319" y="1"/>
                </a:lnTo>
                <a:lnTo>
                  <a:pt x="321" y="1"/>
                </a:lnTo>
                <a:lnTo>
                  <a:pt x="321" y="3"/>
                </a:lnTo>
                <a:lnTo>
                  <a:pt x="323" y="3"/>
                </a:lnTo>
                <a:lnTo>
                  <a:pt x="324" y="3"/>
                </a:lnTo>
                <a:lnTo>
                  <a:pt x="328" y="3"/>
                </a:lnTo>
                <a:lnTo>
                  <a:pt x="332" y="3"/>
                </a:lnTo>
                <a:lnTo>
                  <a:pt x="336" y="5"/>
                </a:lnTo>
                <a:lnTo>
                  <a:pt x="339" y="3"/>
                </a:lnTo>
                <a:lnTo>
                  <a:pt x="343" y="3"/>
                </a:lnTo>
                <a:lnTo>
                  <a:pt x="349" y="1"/>
                </a:lnTo>
                <a:lnTo>
                  <a:pt x="354" y="1"/>
                </a:lnTo>
                <a:lnTo>
                  <a:pt x="356" y="1"/>
                </a:lnTo>
                <a:lnTo>
                  <a:pt x="360" y="1"/>
                </a:lnTo>
                <a:lnTo>
                  <a:pt x="366" y="1"/>
                </a:lnTo>
                <a:lnTo>
                  <a:pt x="369" y="1"/>
                </a:lnTo>
                <a:lnTo>
                  <a:pt x="371" y="1"/>
                </a:lnTo>
                <a:lnTo>
                  <a:pt x="375" y="3"/>
                </a:lnTo>
                <a:lnTo>
                  <a:pt x="379" y="3"/>
                </a:lnTo>
                <a:lnTo>
                  <a:pt x="384" y="3"/>
                </a:lnTo>
                <a:lnTo>
                  <a:pt x="390" y="3"/>
                </a:lnTo>
                <a:lnTo>
                  <a:pt x="396" y="3"/>
                </a:lnTo>
                <a:lnTo>
                  <a:pt x="399" y="3"/>
                </a:lnTo>
                <a:lnTo>
                  <a:pt x="403" y="3"/>
                </a:lnTo>
                <a:lnTo>
                  <a:pt x="405" y="5"/>
                </a:lnTo>
                <a:lnTo>
                  <a:pt x="409" y="5"/>
                </a:lnTo>
                <a:lnTo>
                  <a:pt x="411" y="5"/>
                </a:lnTo>
                <a:lnTo>
                  <a:pt x="413" y="5"/>
                </a:lnTo>
                <a:lnTo>
                  <a:pt x="414" y="5"/>
                </a:lnTo>
                <a:lnTo>
                  <a:pt x="411" y="9"/>
                </a:lnTo>
                <a:lnTo>
                  <a:pt x="409" y="11"/>
                </a:lnTo>
                <a:lnTo>
                  <a:pt x="405" y="15"/>
                </a:lnTo>
                <a:lnTo>
                  <a:pt x="403" y="18"/>
                </a:lnTo>
                <a:lnTo>
                  <a:pt x="401" y="22"/>
                </a:lnTo>
                <a:lnTo>
                  <a:pt x="398" y="28"/>
                </a:lnTo>
                <a:lnTo>
                  <a:pt x="396" y="31"/>
                </a:lnTo>
                <a:lnTo>
                  <a:pt x="394" y="33"/>
                </a:lnTo>
                <a:lnTo>
                  <a:pt x="390" y="33"/>
                </a:lnTo>
                <a:lnTo>
                  <a:pt x="390" y="35"/>
                </a:lnTo>
                <a:lnTo>
                  <a:pt x="390" y="37"/>
                </a:lnTo>
                <a:lnTo>
                  <a:pt x="392" y="37"/>
                </a:lnTo>
                <a:lnTo>
                  <a:pt x="398" y="37"/>
                </a:lnTo>
                <a:lnTo>
                  <a:pt x="403" y="41"/>
                </a:lnTo>
                <a:lnTo>
                  <a:pt x="411" y="41"/>
                </a:lnTo>
                <a:lnTo>
                  <a:pt x="416" y="43"/>
                </a:lnTo>
                <a:lnTo>
                  <a:pt x="424" y="46"/>
                </a:lnTo>
                <a:lnTo>
                  <a:pt x="429" y="46"/>
                </a:lnTo>
                <a:lnTo>
                  <a:pt x="433" y="50"/>
                </a:lnTo>
                <a:lnTo>
                  <a:pt x="437" y="50"/>
                </a:lnTo>
                <a:lnTo>
                  <a:pt x="441" y="50"/>
                </a:lnTo>
                <a:lnTo>
                  <a:pt x="443" y="52"/>
                </a:lnTo>
                <a:lnTo>
                  <a:pt x="445" y="52"/>
                </a:lnTo>
                <a:lnTo>
                  <a:pt x="446" y="54"/>
                </a:lnTo>
                <a:lnTo>
                  <a:pt x="446" y="52"/>
                </a:lnTo>
                <a:lnTo>
                  <a:pt x="448" y="52"/>
                </a:lnTo>
                <a:lnTo>
                  <a:pt x="450" y="48"/>
                </a:lnTo>
                <a:lnTo>
                  <a:pt x="452" y="45"/>
                </a:lnTo>
                <a:lnTo>
                  <a:pt x="456" y="41"/>
                </a:lnTo>
                <a:lnTo>
                  <a:pt x="460" y="39"/>
                </a:lnTo>
                <a:lnTo>
                  <a:pt x="463" y="37"/>
                </a:lnTo>
                <a:lnTo>
                  <a:pt x="465" y="35"/>
                </a:lnTo>
                <a:lnTo>
                  <a:pt x="465" y="33"/>
                </a:lnTo>
                <a:lnTo>
                  <a:pt x="467" y="33"/>
                </a:lnTo>
                <a:lnTo>
                  <a:pt x="469" y="33"/>
                </a:lnTo>
                <a:lnTo>
                  <a:pt x="471" y="33"/>
                </a:lnTo>
                <a:lnTo>
                  <a:pt x="473" y="31"/>
                </a:lnTo>
                <a:lnTo>
                  <a:pt x="475" y="31"/>
                </a:lnTo>
                <a:lnTo>
                  <a:pt x="476" y="30"/>
                </a:lnTo>
                <a:lnTo>
                  <a:pt x="478" y="30"/>
                </a:lnTo>
                <a:lnTo>
                  <a:pt x="480" y="30"/>
                </a:lnTo>
                <a:lnTo>
                  <a:pt x="482" y="28"/>
                </a:lnTo>
                <a:lnTo>
                  <a:pt x="484" y="28"/>
                </a:lnTo>
                <a:lnTo>
                  <a:pt x="486" y="30"/>
                </a:lnTo>
                <a:lnTo>
                  <a:pt x="488" y="31"/>
                </a:lnTo>
                <a:lnTo>
                  <a:pt x="488" y="33"/>
                </a:lnTo>
                <a:lnTo>
                  <a:pt x="490" y="33"/>
                </a:lnTo>
                <a:lnTo>
                  <a:pt x="490" y="35"/>
                </a:lnTo>
                <a:lnTo>
                  <a:pt x="491" y="37"/>
                </a:lnTo>
                <a:lnTo>
                  <a:pt x="491" y="41"/>
                </a:lnTo>
                <a:lnTo>
                  <a:pt x="491" y="43"/>
                </a:lnTo>
                <a:lnTo>
                  <a:pt x="493" y="45"/>
                </a:lnTo>
                <a:lnTo>
                  <a:pt x="493" y="48"/>
                </a:lnTo>
                <a:lnTo>
                  <a:pt x="493" y="50"/>
                </a:lnTo>
                <a:lnTo>
                  <a:pt x="493" y="54"/>
                </a:lnTo>
                <a:lnTo>
                  <a:pt x="493" y="56"/>
                </a:lnTo>
                <a:lnTo>
                  <a:pt x="493" y="58"/>
                </a:lnTo>
                <a:lnTo>
                  <a:pt x="493" y="60"/>
                </a:lnTo>
                <a:lnTo>
                  <a:pt x="493" y="61"/>
                </a:lnTo>
                <a:lnTo>
                  <a:pt x="491" y="61"/>
                </a:lnTo>
                <a:lnTo>
                  <a:pt x="491" y="63"/>
                </a:lnTo>
                <a:lnTo>
                  <a:pt x="490" y="67"/>
                </a:lnTo>
                <a:lnTo>
                  <a:pt x="490" y="69"/>
                </a:lnTo>
                <a:lnTo>
                  <a:pt x="488" y="71"/>
                </a:lnTo>
                <a:lnTo>
                  <a:pt x="488" y="75"/>
                </a:lnTo>
                <a:lnTo>
                  <a:pt x="490" y="76"/>
                </a:lnTo>
                <a:lnTo>
                  <a:pt x="491" y="78"/>
                </a:lnTo>
                <a:lnTo>
                  <a:pt x="493" y="78"/>
                </a:lnTo>
                <a:lnTo>
                  <a:pt x="491" y="82"/>
                </a:lnTo>
                <a:lnTo>
                  <a:pt x="490" y="84"/>
                </a:lnTo>
                <a:lnTo>
                  <a:pt x="488" y="86"/>
                </a:lnTo>
                <a:lnTo>
                  <a:pt x="486" y="90"/>
                </a:lnTo>
                <a:lnTo>
                  <a:pt x="484" y="90"/>
                </a:lnTo>
                <a:lnTo>
                  <a:pt x="482" y="92"/>
                </a:lnTo>
                <a:lnTo>
                  <a:pt x="482" y="93"/>
                </a:lnTo>
                <a:lnTo>
                  <a:pt x="482" y="95"/>
                </a:lnTo>
                <a:lnTo>
                  <a:pt x="482" y="99"/>
                </a:lnTo>
                <a:lnTo>
                  <a:pt x="482" y="101"/>
                </a:lnTo>
                <a:lnTo>
                  <a:pt x="484" y="103"/>
                </a:lnTo>
                <a:lnTo>
                  <a:pt x="486" y="103"/>
                </a:lnTo>
                <a:lnTo>
                  <a:pt x="488" y="107"/>
                </a:lnTo>
                <a:lnTo>
                  <a:pt x="488" y="110"/>
                </a:lnTo>
                <a:lnTo>
                  <a:pt x="488" y="114"/>
                </a:lnTo>
                <a:lnTo>
                  <a:pt x="488" y="116"/>
                </a:lnTo>
                <a:lnTo>
                  <a:pt x="486" y="118"/>
                </a:lnTo>
                <a:lnTo>
                  <a:pt x="486" y="120"/>
                </a:lnTo>
                <a:lnTo>
                  <a:pt x="484" y="122"/>
                </a:lnTo>
                <a:lnTo>
                  <a:pt x="484" y="123"/>
                </a:lnTo>
                <a:lnTo>
                  <a:pt x="486" y="123"/>
                </a:lnTo>
                <a:lnTo>
                  <a:pt x="488" y="123"/>
                </a:lnTo>
                <a:lnTo>
                  <a:pt x="488" y="125"/>
                </a:lnTo>
                <a:lnTo>
                  <a:pt x="488" y="127"/>
                </a:lnTo>
                <a:lnTo>
                  <a:pt x="490" y="127"/>
                </a:lnTo>
                <a:lnTo>
                  <a:pt x="490" y="129"/>
                </a:lnTo>
                <a:lnTo>
                  <a:pt x="491" y="129"/>
                </a:lnTo>
                <a:lnTo>
                  <a:pt x="493" y="131"/>
                </a:lnTo>
                <a:lnTo>
                  <a:pt x="495" y="131"/>
                </a:lnTo>
                <a:lnTo>
                  <a:pt x="497" y="133"/>
                </a:lnTo>
                <a:lnTo>
                  <a:pt x="497" y="133"/>
                </a:lnTo>
                <a:lnTo>
                  <a:pt x="499" y="133"/>
                </a:lnTo>
                <a:lnTo>
                  <a:pt x="501" y="131"/>
                </a:lnTo>
                <a:lnTo>
                  <a:pt x="503" y="131"/>
                </a:lnTo>
                <a:lnTo>
                  <a:pt x="503" y="129"/>
                </a:lnTo>
                <a:lnTo>
                  <a:pt x="505" y="129"/>
                </a:lnTo>
                <a:lnTo>
                  <a:pt x="505" y="127"/>
                </a:lnTo>
                <a:lnTo>
                  <a:pt x="506" y="127"/>
                </a:lnTo>
                <a:lnTo>
                  <a:pt x="508" y="127"/>
                </a:lnTo>
                <a:lnTo>
                  <a:pt x="510" y="127"/>
                </a:lnTo>
                <a:lnTo>
                  <a:pt x="512" y="127"/>
                </a:lnTo>
                <a:lnTo>
                  <a:pt x="514" y="127"/>
                </a:lnTo>
                <a:lnTo>
                  <a:pt x="516" y="127"/>
                </a:lnTo>
                <a:lnTo>
                  <a:pt x="518" y="127"/>
                </a:lnTo>
                <a:lnTo>
                  <a:pt x="520" y="127"/>
                </a:lnTo>
                <a:lnTo>
                  <a:pt x="521" y="127"/>
                </a:lnTo>
                <a:lnTo>
                  <a:pt x="523" y="129"/>
                </a:lnTo>
                <a:lnTo>
                  <a:pt x="527" y="129"/>
                </a:lnTo>
                <a:lnTo>
                  <a:pt x="531" y="129"/>
                </a:lnTo>
                <a:lnTo>
                  <a:pt x="533" y="129"/>
                </a:lnTo>
                <a:lnTo>
                  <a:pt x="536" y="129"/>
                </a:lnTo>
                <a:lnTo>
                  <a:pt x="538" y="129"/>
                </a:lnTo>
                <a:lnTo>
                  <a:pt x="540" y="129"/>
                </a:lnTo>
                <a:lnTo>
                  <a:pt x="544" y="129"/>
                </a:lnTo>
                <a:lnTo>
                  <a:pt x="546" y="129"/>
                </a:lnTo>
                <a:lnTo>
                  <a:pt x="550" y="129"/>
                </a:lnTo>
                <a:lnTo>
                  <a:pt x="551" y="129"/>
                </a:lnTo>
                <a:lnTo>
                  <a:pt x="553" y="129"/>
                </a:lnTo>
                <a:lnTo>
                  <a:pt x="555" y="127"/>
                </a:lnTo>
                <a:lnTo>
                  <a:pt x="557" y="127"/>
                </a:lnTo>
                <a:lnTo>
                  <a:pt x="561" y="127"/>
                </a:lnTo>
                <a:lnTo>
                  <a:pt x="563" y="127"/>
                </a:lnTo>
                <a:lnTo>
                  <a:pt x="565" y="127"/>
                </a:lnTo>
                <a:lnTo>
                  <a:pt x="566" y="127"/>
                </a:lnTo>
                <a:lnTo>
                  <a:pt x="568" y="125"/>
                </a:lnTo>
                <a:lnTo>
                  <a:pt x="570" y="125"/>
                </a:lnTo>
                <a:lnTo>
                  <a:pt x="570" y="123"/>
                </a:lnTo>
                <a:lnTo>
                  <a:pt x="570" y="123"/>
                </a:lnTo>
                <a:lnTo>
                  <a:pt x="570" y="122"/>
                </a:lnTo>
                <a:lnTo>
                  <a:pt x="572" y="122"/>
                </a:lnTo>
                <a:lnTo>
                  <a:pt x="574" y="120"/>
                </a:lnTo>
                <a:lnTo>
                  <a:pt x="576" y="120"/>
                </a:lnTo>
                <a:lnTo>
                  <a:pt x="576" y="118"/>
                </a:lnTo>
                <a:lnTo>
                  <a:pt x="578" y="118"/>
                </a:lnTo>
                <a:lnTo>
                  <a:pt x="580" y="116"/>
                </a:lnTo>
                <a:lnTo>
                  <a:pt x="581" y="114"/>
                </a:lnTo>
                <a:lnTo>
                  <a:pt x="583" y="114"/>
                </a:lnTo>
                <a:lnTo>
                  <a:pt x="583" y="112"/>
                </a:lnTo>
                <a:lnTo>
                  <a:pt x="585" y="112"/>
                </a:lnTo>
                <a:lnTo>
                  <a:pt x="585" y="110"/>
                </a:lnTo>
                <a:lnTo>
                  <a:pt x="587" y="110"/>
                </a:lnTo>
                <a:lnTo>
                  <a:pt x="589" y="108"/>
                </a:lnTo>
                <a:lnTo>
                  <a:pt x="591" y="110"/>
                </a:lnTo>
                <a:lnTo>
                  <a:pt x="591" y="112"/>
                </a:lnTo>
                <a:lnTo>
                  <a:pt x="591" y="114"/>
                </a:lnTo>
                <a:lnTo>
                  <a:pt x="593" y="114"/>
                </a:lnTo>
                <a:lnTo>
                  <a:pt x="593" y="116"/>
                </a:lnTo>
                <a:lnTo>
                  <a:pt x="593" y="118"/>
                </a:lnTo>
                <a:lnTo>
                  <a:pt x="593" y="120"/>
                </a:lnTo>
                <a:lnTo>
                  <a:pt x="595" y="120"/>
                </a:lnTo>
                <a:lnTo>
                  <a:pt x="595" y="122"/>
                </a:lnTo>
                <a:lnTo>
                  <a:pt x="596" y="123"/>
                </a:lnTo>
                <a:lnTo>
                  <a:pt x="596" y="123"/>
                </a:lnTo>
                <a:lnTo>
                  <a:pt x="598" y="123"/>
                </a:lnTo>
                <a:lnTo>
                  <a:pt x="598" y="125"/>
                </a:lnTo>
                <a:lnTo>
                  <a:pt x="600" y="127"/>
                </a:lnTo>
                <a:lnTo>
                  <a:pt x="600" y="129"/>
                </a:lnTo>
                <a:lnTo>
                  <a:pt x="602" y="129"/>
                </a:lnTo>
                <a:lnTo>
                  <a:pt x="602" y="131"/>
                </a:lnTo>
                <a:lnTo>
                  <a:pt x="604" y="133"/>
                </a:lnTo>
                <a:lnTo>
                  <a:pt x="604" y="135"/>
                </a:lnTo>
                <a:lnTo>
                  <a:pt x="606" y="137"/>
                </a:lnTo>
                <a:lnTo>
                  <a:pt x="608" y="138"/>
                </a:lnTo>
                <a:lnTo>
                  <a:pt x="608" y="140"/>
                </a:lnTo>
                <a:lnTo>
                  <a:pt x="610" y="140"/>
                </a:lnTo>
                <a:lnTo>
                  <a:pt x="610" y="142"/>
                </a:lnTo>
                <a:lnTo>
                  <a:pt x="610" y="144"/>
                </a:lnTo>
                <a:lnTo>
                  <a:pt x="611" y="146"/>
                </a:lnTo>
                <a:lnTo>
                  <a:pt x="613" y="148"/>
                </a:lnTo>
                <a:lnTo>
                  <a:pt x="613" y="150"/>
                </a:lnTo>
                <a:lnTo>
                  <a:pt x="615" y="150"/>
                </a:lnTo>
                <a:lnTo>
                  <a:pt x="615" y="152"/>
                </a:lnTo>
                <a:lnTo>
                  <a:pt x="615" y="153"/>
                </a:lnTo>
                <a:lnTo>
                  <a:pt x="617" y="153"/>
                </a:lnTo>
                <a:lnTo>
                  <a:pt x="617" y="155"/>
                </a:lnTo>
                <a:lnTo>
                  <a:pt x="619" y="155"/>
                </a:lnTo>
                <a:lnTo>
                  <a:pt x="619" y="157"/>
                </a:lnTo>
                <a:lnTo>
                  <a:pt x="621" y="159"/>
                </a:lnTo>
                <a:lnTo>
                  <a:pt x="623" y="161"/>
                </a:lnTo>
                <a:lnTo>
                  <a:pt x="625" y="161"/>
                </a:lnTo>
                <a:lnTo>
                  <a:pt x="626" y="163"/>
                </a:lnTo>
                <a:lnTo>
                  <a:pt x="628" y="163"/>
                </a:lnTo>
                <a:lnTo>
                  <a:pt x="628" y="165"/>
                </a:lnTo>
                <a:lnTo>
                  <a:pt x="630" y="165"/>
                </a:lnTo>
                <a:lnTo>
                  <a:pt x="632" y="167"/>
                </a:lnTo>
                <a:lnTo>
                  <a:pt x="634" y="167"/>
                </a:lnTo>
                <a:lnTo>
                  <a:pt x="636" y="167"/>
                </a:lnTo>
                <a:lnTo>
                  <a:pt x="636" y="168"/>
                </a:lnTo>
                <a:lnTo>
                  <a:pt x="638" y="168"/>
                </a:lnTo>
                <a:lnTo>
                  <a:pt x="640" y="168"/>
                </a:lnTo>
                <a:lnTo>
                  <a:pt x="640" y="170"/>
                </a:lnTo>
                <a:lnTo>
                  <a:pt x="641" y="170"/>
                </a:lnTo>
                <a:lnTo>
                  <a:pt x="641" y="172"/>
                </a:lnTo>
                <a:lnTo>
                  <a:pt x="643" y="174"/>
                </a:lnTo>
                <a:lnTo>
                  <a:pt x="645" y="174"/>
                </a:lnTo>
                <a:lnTo>
                  <a:pt x="645" y="176"/>
                </a:lnTo>
                <a:lnTo>
                  <a:pt x="647" y="176"/>
                </a:lnTo>
                <a:lnTo>
                  <a:pt x="649" y="178"/>
                </a:lnTo>
                <a:lnTo>
                  <a:pt x="651" y="180"/>
                </a:lnTo>
                <a:lnTo>
                  <a:pt x="653" y="180"/>
                </a:lnTo>
                <a:lnTo>
                  <a:pt x="653" y="182"/>
                </a:lnTo>
                <a:lnTo>
                  <a:pt x="655" y="182"/>
                </a:lnTo>
                <a:lnTo>
                  <a:pt x="655" y="183"/>
                </a:lnTo>
                <a:lnTo>
                  <a:pt x="656" y="183"/>
                </a:lnTo>
                <a:lnTo>
                  <a:pt x="656" y="185"/>
                </a:lnTo>
                <a:lnTo>
                  <a:pt x="658" y="185"/>
                </a:lnTo>
                <a:lnTo>
                  <a:pt x="660" y="187"/>
                </a:lnTo>
                <a:lnTo>
                  <a:pt x="662" y="189"/>
                </a:lnTo>
                <a:lnTo>
                  <a:pt x="664" y="191"/>
                </a:lnTo>
                <a:lnTo>
                  <a:pt x="666" y="191"/>
                </a:lnTo>
                <a:lnTo>
                  <a:pt x="666" y="193"/>
                </a:lnTo>
                <a:lnTo>
                  <a:pt x="668" y="193"/>
                </a:lnTo>
                <a:lnTo>
                  <a:pt x="670" y="193"/>
                </a:lnTo>
                <a:lnTo>
                  <a:pt x="670" y="195"/>
                </a:lnTo>
                <a:lnTo>
                  <a:pt x="671" y="195"/>
                </a:lnTo>
                <a:lnTo>
                  <a:pt x="673" y="197"/>
                </a:lnTo>
                <a:lnTo>
                  <a:pt x="675" y="197"/>
                </a:lnTo>
                <a:lnTo>
                  <a:pt x="675" y="198"/>
                </a:lnTo>
                <a:lnTo>
                  <a:pt x="677" y="198"/>
                </a:lnTo>
                <a:lnTo>
                  <a:pt x="679" y="200"/>
                </a:lnTo>
                <a:lnTo>
                  <a:pt x="681" y="202"/>
                </a:lnTo>
                <a:lnTo>
                  <a:pt x="683" y="204"/>
                </a:lnTo>
                <a:lnTo>
                  <a:pt x="685" y="204"/>
                </a:lnTo>
                <a:lnTo>
                  <a:pt x="685" y="206"/>
                </a:lnTo>
                <a:lnTo>
                  <a:pt x="686" y="206"/>
                </a:lnTo>
                <a:lnTo>
                  <a:pt x="686" y="208"/>
                </a:lnTo>
                <a:lnTo>
                  <a:pt x="686" y="210"/>
                </a:lnTo>
                <a:lnTo>
                  <a:pt x="688" y="212"/>
                </a:lnTo>
                <a:lnTo>
                  <a:pt x="688" y="213"/>
                </a:lnTo>
                <a:lnTo>
                  <a:pt x="690" y="213"/>
                </a:lnTo>
                <a:lnTo>
                  <a:pt x="690" y="215"/>
                </a:lnTo>
                <a:lnTo>
                  <a:pt x="690" y="217"/>
                </a:lnTo>
                <a:lnTo>
                  <a:pt x="690" y="219"/>
                </a:lnTo>
                <a:lnTo>
                  <a:pt x="690" y="221"/>
                </a:lnTo>
                <a:lnTo>
                  <a:pt x="690" y="223"/>
                </a:lnTo>
                <a:lnTo>
                  <a:pt x="690" y="225"/>
                </a:lnTo>
                <a:lnTo>
                  <a:pt x="690" y="227"/>
                </a:lnTo>
                <a:lnTo>
                  <a:pt x="690" y="228"/>
                </a:lnTo>
                <a:lnTo>
                  <a:pt x="690" y="230"/>
                </a:lnTo>
                <a:lnTo>
                  <a:pt x="690" y="232"/>
                </a:lnTo>
                <a:lnTo>
                  <a:pt x="688" y="234"/>
                </a:lnTo>
                <a:lnTo>
                  <a:pt x="688" y="236"/>
                </a:lnTo>
                <a:lnTo>
                  <a:pt x="690" y="236"/>
                </a:lnTo>
                <a:lnTo>
                  <a:pt x="690" y="238"/>
                </a:lnTo>
                <a:lnTo>
                  <a:pt x="690" y="240"/>
                </a:lnTo>
                <a:lnTo>
                  <a:pt x="690" y="242"/>
                </a:lnTo>
                <a:lnTo>
                  <a:pt x="688" y="243"/>
                </a:lnTo>
                <a:lnTo>
                  <a:pt x="686" y="243"/>
                </a:lnTo>
                <a:lnTo>
                  <a:pt x="686" y="245"/>
                </a:lnTo>
                <a:lnTo>
                  <a:pt x="686" y="245"/>
                </a:lnTo>
                <a:lnTo>
                  <a:pt x="685" y="245"/>
                </a:lnTo>
                <a:lnTo>
                  <a:pt x="683" y="247"/>
                </a:lnTo>
                <a:lnTo>
                  <a:pt x="681" y="247"/>
                </a:lnTo>
                <a:lnTo>
                  <a:pt x="681" y="249"/>
                </a:lnTo>
                <a:lnTo>
                  <a:pt x="679" y="249"/>
                </a:lnTo>
                <a:lnTo>
                  <a:pt x="677" y="251"/>
                </a:lnTo>
                <a:lnTo>
                  <a:pt x="675" y="251"/>
                </a:lnTo>
                <a:lnTo>
                  <a:pt x="675" y="253"/>
                </a:lnTo>
                <a:lnTo>
                  <a:pt x="673" y="253"/>
                </a:lnTo>
                <a:lnTo>
                  <a:pt x="673" y="255"/>
                </a:lnTo>
                <a:lnTo>
                  <a:pt x="671" y="257"/>
                </a:lnTo>
                <a:lnTo>
                  <a:pt x="670" y="257"/>
                </a:lnTo>
                <a:lnTo>
                  <a:pt x="670" y="257"/>
                </a:lnTo>
                <a:lnTo>
                  <a:pt x="668" y="258"/>
                </a:lnTo>
                <a:lnTo>
                  <a:pt x="666" y="258"/>
                </a:lnTo>
                <a:lnTo>
                  <a:pt x="666" y="260"/>
                </a:lnTo>
                <a:lnTo>
                  <a:pt x="664" y="260"/>
                </a:lnTo>
                <a:lnTo>
                  <a:pt x="664" y="262"/>
                </a:lnTo>
                <a:lnTo>
                  <a:pt x="662" y="262"/>
                </a:lnTo>
                <a:lnTo>
                  <a:pt x="662" y="264"/>
                </a:lnTo>
                <a:lnTo>
                  <a:pt x="660" y="264"/>
                </a:lnTo>
                <a:lnTo>
                  <a:pt x="658" y="266"/>
                </a:lnTo>
                <a:lnTo>
                  <a:pt x="656" y="266"/>
                </a:lnTo>
                <a:lnTo>
                  <a:pt x="656" y="268"/>
                </a:lnTo>
                <a:lnTo>
                  <a:pt x="655" y="268"/>
                </a:lnTo>
                <a:lnTo>
                  <a:pt x="653" y="270"/>
                </a:lnTo>
                <a:lnTo>
                  <a:pt x="651" y="270"/>
                </a:lnTo>
                <a:lnTo>
                  <a:pt x="649" y="270"/>
                </a:lnTo>
                <a:lnTo>
                  <a:pt x="647" y="270"/>
                </a:lnTo>
                <a:lnTo>
                  <a:pt x="645" y="270"/>
                </a:lnTo>
                <a:lnTo>
                  <a:pt x="643" y="270"/>
                </a:lnTo>
                <a:lnTo>
                  <a:pt x="641" y="270"/>
                </a:lnTo>
                <a:lnTo>
                  <a:pt x="640" y="270"/>
                </a:lnTo>
                <a:lnTo>
                  <a:pt x="640" y="272"/>
                </a:lnTo>
                <a:lnTo>
                  <a:pt x="640" y="272"/>
                </a:lnTo>
                <a:lnTo>
                  <a:pt x="638" y="273"/>
                </a:lnTo>
                <a:lnTo>
                  <a:pt x="638" y="275"/>
                </a:lnTo>
                <a:lnTo>
                  <a:pt x="636" y="277"/>
                </a:lnTo>
                <a:lnTo>
                  <a:pt x="636" y="279"/>
                </a:lnTo>
                <a:lnTo>
                  <a:pt x="634" y="281"/>
                </a:lnTo>
                <a:lnTo>
                  <a:pt x="634" y="283"/>
                </a:lnTo>
                <a:lnTo>
                  <a:pt x="632" y="283"/>
                </a:lnTo>
                <a:lnTo>
                  <a:pt x="630" y="285"/>
                </a:lnTo>
                <a:lnTo>
                  <a:pt x="628" y="285"/>
                </a:lnTo>
                <a:lnTo>
                  <a:pt x="628" y="287"/>
                </a:lnTo>
                <a:lnTo>
                  <a:pt x="626" y="287"/>
                </a:lnTo>
                <a:lnTo>
                  <a:pt x="625" y="287"/>
                </a:lnTo>
                <a:lnTo>
                  <a:pt x="623" y="288"/>
                </a:lnTo>
                <a:lnTo>
                  <a:pt x="621" y="288"/>
                </a:lnTo>
                <a:lnTo>
                  <a:pt x="619" y="290"/>
                </a:lnTo>
                <a:lnTo>
                  <a:pt x="617" y="292"/>
                </a:lnTo>
                <a:lnTo>
                  <a:pt x="615" y="292"/>
                </a:lnTo>
                <a:lnTo>
                  <a:pt x="615" y="294"/>
                </a:lnTo>
                <a:lnTo>
                  <a:pt x="613" y="294"/>
                </a:lnTo>
                <a:lnTo>
                  <a:pt x="613" y="294"/>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29"/>
          <p:cNvSpPr>
            <a:spLocks/>
          </p:cNvSpPr>
          <p:nvPr/>
        </p:nvSpPr>
        <p:spPr bwMode="auto">
          <a:xfrm>
            <a:off x="2095903" y="2868613"/>
            <a:ext cx="1592262" cy="1485900"/>
          </a:xfrm>
          <a:custGeom>
            <a:avLst/>
            <a:gdLst>
              <a:gd name="T0" fmla="*/ 553 w 1003"/>
              <a:gd name="T1" fmla="*/ 842 h 936"/>
              <a:gd name="T2" fmla="*/ 493 w 1003"/>
              <a:gd name="T3" fmla="*/ 803 h 936"/>
              <a:gd name="T4" fmla="*/ 491 w 1003"/>
              <a:gd name="T5" fmla="*/ 743 h 936"/>
              <a:gd name="T6" fmla="*/ 442 w 1003"/>
              <a:gd name="T7" fmla="*/ 726 h 936"/>
              <a:gd name="T8" fmla="*/ 399 w 1003"/>
              <a:gd name="T9" fmla="*/ 705 h 936"/>
              <a:gd name="T10" fmla="*/ 360 w 1003"/>
              <a:gd name="T11" fmla="*/ 670 h 936"/>
              <a:gd name="T12" fmla="*/ 304 w 1003"/>
              <a:gd name="T13" fmla="*/ 653 h 936"/>
              <a:gd name="T14" fmla="*/ 71 w 1003"/>
              <a:gd name="T15" fmla="*/ 634 h 936"/>
              <a:gd name="T16" fmla="*/ 37 w 1003"/>
              <a:gd name="T17" fmla="*/ 602 h 936"/>
              <a:gd name="T18" fmla="*/ 109 w 1003"/>
              <a:gd name="T19" fmla="*/ 488 h 936"/>
              <a:gd name="T20" fmla="*/ 124 w 1003"/>
              <a:gd name="T21" fmla="*/ 452 h 936"/>
              <a:gd name="T22" fmla="*/ 154 w 1003"/>
              <a:gd name="T23" fmla="*/ 433 h 936"/>
              <a:gd name="T24" fmla="*/ 148 w 1003"/>
              <a:gd name="T25" fmla="*/ 396 h 936"/>
              <a:gd name="T26" fmla="*/ 131 w 1003"/>
              <a:gd name="T27" fmla="*/ 368 h 936"/>
              <a:gd name="T28" fmla="*/ 99 w 1003"/>
              <a:gd name="T29" fmla="*/ 308 h 936"/>
              <a:gd name="T30" fmla="*/ 77 w 1003"/>
              <a:gd name="T31" fmla="*/ 259 h 936"/>
              <a:gd name="T32" fmla="*/ 71 w 1003"/>
              <a:gd name="T33" fmla="*/ 214 h 936"/>
              <a:gd name="T34" fmla="*/ 62 w 1003"/>
              <a:gd name="T35" fmla="*/ 178 h 936"/>
              <a:gd name="T36" fmla="*/ 54 w 1003"/>
              <a:gd name="T37" fmla="*/ 133 h 936"/>
              <a:gd name="T38" fmla="*/ 41 w 1003"/>
              <a:gd name="T39" fmla="*/ 92 h 936"/>
              <a:gd name="T40" fmla="*/ 15 w 1003"/>
              <a:gd name="T41" fmla="*/ 68 h 936"/>
              <a:gd name="T42" fmla="*/ 28 w 1003"/>
              <a:gd name="T43" fmla="*/ 53 h 936"/>
              <a:gd name="T44" fmla="*/ 73 w 1003"/>
              <a:gd name="T45" fmla="*/ 51 h 936"/>
              <a:gd name="T46" fmla="*/ 116 w 1003"/>
              <a:gd name="T47" fmla="*/ 45 h 936"/>
              <a:gd name="T48" fmla="*/ 148 w 1003"/>
              <a:gd name="T49" fmla="*/ 10 h 936"/>
              <a:gd name="T50" fmla="*/ 283 w 1003"/>
              <a:gd name="T51" fmla="*/ 0 h 936"/>
              <a:gd name="T52" fmla="*/ 311 w 1003"/>
              <a:gd name="T53" fmla="*/ 30 h 936"/>
              <a:gd name="T54" fmla="*/ 339 w 1003"/>
              <a:gd name="T55" fmla="*/ 43 h 936"/>
              <a:gd name="T56" fmla="*/ 358 w 1003"/>
              <a:gd name="T57" fmla="*/ 57 h 936"/>
              <a:gd name="T58" fmla="*/ 388 w 1003"/>
              <a:gd name="T59" fmla="*/ 90 h 936"/>
              <a:gd name="T60" fmla="*/ 394 w 1003"/>
              <a:gd name="T61" fmla="*/ 126 h 936"/>
              <a:gd name="T62" fmla="*/ 407 w 1003"/>
              <a:gd name="T63" fmla="*/ 154 h 936"/>
              <a:gd name="T64" fmla="*/ 431 w 1003"/>
              <a:gd name="T65" fmla="*/ 178 h 936"/>
              <a:gd name="T66" fmla="*/ 442 w 1003"/>
              <a:gd name="T67" fmla="*/ 201 h 936"/>
              <a:gd name="T68" fmla="*/ 465 w 1003"/>
              <a:gd name="T69" fmla="*/ 218 h 936"/>
              <a:gd name="T70" fmla="*/ 497 w 1003"/>
              <a:gd name="T71" fmla="*/ 222 h 936"/>
              <a:gd name="T72" fmla="*/ 531 w 1003"/>
              <a:gd name="T73" fmla="*/ 231 h 936"/>
              <a:gd name="T74" fmla="*/ 561 w 1003"/>
              <a:gd name="T75" fmla="*/ 229 h 936"/>
              <a:gd name="T76" fmla="*/ 591 w 1003"/>
              <a:gd name="T77" fmla="*/ 229 h 936"/>
              <a:gd name="T78" fmla="*/ 617 w 1003"/>
              <a:gd name="T79" fmla="*/ 227 h 936"/>
              <a:gd name="T80" fmla="*/ 637 w 1003"/>
              <a:gd name="T81" fmla="*/ 212 h 936"/>
              <a:gd name="T82" fmla="*/ 658 w 1003"/>
              <a:gd name="T83" fmla="*/ 195 h 936"/>
              <a:gd name="T84" fmla="*/ 692 w 1003"/>
              <a:gd name="T85" fmla="*/ 197 h 936"/>
              <a:gd name="T86" fmla="*/ 726 w 1003"/>
              <a:gd name="T87" fmla="*/ 201 h 936"/>
              <a:gd name="T88" fmla="*/ 750 w 1003"/>
              <a:gd name="T89" fmla="*/ 227 h 936"/>
              <a:gd name="T90" fmla="*/ 765 w 1003"/>
              <a:gd name="T91" fmla="*/ 259 h 936"/>
              <a:gd name="T92" fmla="*/ 778 w 1003"/>
              <a:gd name="T93" fmla="*/ 287 h 936"/>
              <a:gd name="T94" fmla="*/ 789 w 1003"/>
              <a:gd name="T95" fmla="*/ 315 h 936"/>
              <a:gd name="T96" fmla="*/ 810 w 1003"/>
              <a:gd name="T97" fmla="*/ 340 h 936"/>
              <a:gd name="T98" fmla="*/ 827 w 1003"/>
              <a:gd name="T99" fmla="*/ 372 h 936"/>
              <a:gd name="T100" fmla="*/ 853 w 1003"/>
              <a:gd name="T101" fmla="*/ 377 h 936"/>
              <a:gd name="T102" fmla="*/ 881 w 1003"/>
              <a:gd name="T103" fmla="*/ 394 h 936"/>
              <a:gd name="T104" fmla="*/ 913 w 1003"/>
              <a:gd name="T105" fmla="*/ 403 h 936"/>
              <a:gd name="T106" fmla="*/ 941 w 1003"/>
              <a:gd name="T107" fmla="*/ 409 h 936"/>
              <a:gd name="T108" fmla="*/ 975 w 1003"/>
              <a:gd name="T109" fmla="*/ 420 h 936"/>
              <a:gd name="T110" fmla="*/ 998 w 1003"/>
              <a:gd name="T111" fmla="*/ 465 h 936"/>
              <a:gd name="T112" fmla="*/ 928 w 1003"/>
              <a:gd name="T113" fmla="*/ 698 h 936"/>
              <a:gd name="T114" fmla="*/ 900 w 1003"/>
              <a:gd name="T115" fmla="*/ 707 h 936"/>
              <a:gd name="T116" fmla="*/ 864 w 1003"/>
              <a:gd name="T117" fmla="*/ 717 h 936"/>
              <a:gd name="T118" fmla="*/ 834 w 1003"/>
              <a:gd name="T119" fmla="*/ 750 h 936"/>
              <a:gd name="T120" fmla="*/ 810 w 1003"/>
              <a:gd name="T121" fmla="*/ 827 h 936"/>
              <a:gd name="T122" fmla="*/ 776 w 1003"/>
              <a:gd name="T123" fmla="*/ 844 h 936"/>
              <a:gd name="T124" fmla="*/ 748 w 1003"/>
              <a:gd name="T125" fmla="*/ 88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3" h="936">
                <a:moveTo>
                  <a:pt x="649" y="895"/>
                </a:moveTo>
                <a:lnTo>
                  <a:pt x="647" y="895"/>
                </a:lnTo>
                <a:lnTo>
                  <a:pt x="645" y="893"/>
                </a:lnTo>
                <a:lnTo>
                  <a:pt x="639" y="889"/>
                </a:lnTo>
                <a:lnTo>
                  <a:pt x="636" y="889"/>
                </a:lnTo>
                <a:lnTo>
                  <a:pt x="634" y="887"/>
                </a:lnTo>
                <a:lnTo>
                  <a:pt x="632" y="885"/>
                </a:lnTo>
                <a:lnTo>
                  <a:pt x="630" y="882"/>
                </a:lnTo>
                <a:lnTo>
                  <a:pt x="628" y="880"/>
                </a:lnTo>
                <a:lnTo>
                  <a:pt x="624" y="878"/>
                </a:lnTo>
                <a:lnTo>
                  <a:pt x="624" y="876"/>
                </a:lnTo>
                <a:lnTo>
                  <a:pt x="621" y="876"/>
                </a:lnTo>
                <a:lnTo>
                  <a:pt x="619" y="876"/>
                </a:lnTo>
                <a:lnTo>
                  <a:pt x="617" y="874"/>
                </a:lnTo>
                <a:lnTo>
                  <a:pt x="606" y="870"/>
                </a:lnTo>
                <a:lnTo>
                  <a:pt x="600" y="865"/>
                </a:lnTo>
                <a:lnTo>
                  <a:pt x="594" y="861"/>
                </a:lnTo>
                <a:lnTo>
                  <a:pt x="576" y="859"/>
                </a:lnTo>
                <a:lnTo>
                  <a:pt x="572" y="857"/>
                </a:lnTo>
                <a:lnTo>
                  <a:pt x="572" y="855"/>
                </a:lnTo>
                <a:lnTo>
                  <a:pt x="566" y="854"/>
                </a:lnTo>
                <a:lnTo>
                  <a:pt x="564" y="852"/>
                </a:lnTo>
                <a:lnTo>
                  <a:pt x="562" y="848"/>
                </a:lnTo>
                <a:lnTo>
                  <a:pt x="557" y="846"/>
                </a:lnTo>
                <a:lnTo>
                  <a:pt x="553" y="842"/>
                </a:lnTo>
                <a:lnTo>
                  <a:pt x="551" y="840"/>
                </a:lnTo>
                <a:lnTo>
                  <a:pt x="549" y="837"/>
                </a:lnTo>
                <a:lnTo>
                  <a:pt x="547" y="833"/>
                </a:lnTo>
                <a:lnTo>
                  <a:pt x="527" y="831"/>
                </a:lnTo>
                <a:lnTo>
                  <a:pt x="525" y="831"/>
                </a:lnTo>
                <a:lnTo>
                  <a:pt x="523" y="831"/>
                </a:lnTo>
                <a:lnTo>
                  <a:pt x="521" y="831"/>
                </a:lnTo>
                <a:lnTo>
                  <a:pt x="519" y="833"/>
                </a:lnTo>
                <a:lnTo>
                  <a:pt x="517" y="835"/>
                </a:lnTo>
                <a:lnTo>
                  <a:pt x="516" y="835"/>
                </a:lnTo>
                <a:lnTo>
                  <a:pt x="514" y="835"/>
                </a:lnTo>
                <a:lnTo>
                  <a:pt x="512" y="833"/>
                </a:lnTo>
                <a:lnTo>
                  <a:pt x="510" y="833"/>
                </a:lnTo>
                <a:lnTo>
                  <a:pt x="508" y="831"/>
                </a:lnTo>
                <a:lnTo>
                  <a:pt x="506" y="829"/>
                </a:lnTo>
                <a:lnTo>
                  <a:pt x="504" y="827"/>
                </a:lnTo>
                <a:lnTo>
                  <a:pt x="504" y="825"/>
                </a:lnTo>
                <a:lnTo>
                  <a:pt x="502" y="822"/>
                </a:lnTo>
                <a:lnTo>
                  <a:pt x="502" y="820"/>
                </a:lnTo>
                <a:lnTo>
                  <a:pt x="501" y="818"/>
                </a:lnTo>
                <a:lnTo>
                  <a:pt x="499" y="816"/>
                </a:lnTo>
                <a:lnTo>
                  <a:pt x="499" y="814"/>
                </a:lnTo>
                <a:lnTo>
                  <a:pt x="497" y="810"/>
                </a:lnTo>
                <a:lnTo>
                  <a:pt x="495" y="807"/>
                </a:lnTo>
                <a:lnTo>
                  <a:pt x="493" y="803"/>
                </a:lnTo>
                <a:lnTo>
                  <a:pt x="493" y="801"/>
                </a:lnTo>
                <a:lnTo>
                  <a:pt x="491" y="797"/>
                </a:lnTo>
                <a:lnTo>
                  <a:pt x="493" y="795"/>
                </a:lnTo>
                <a:lnTo>
                  <a:pt x="493" y="794"/>
                </a:lnTo>
                <a:lnTo>
                  <a:pt x="493" y="790"/>
                </a:lnTo>
                <a:lnTo>
                  <a:pt x="493" y="788"/>
                </a:lnTo>
                <a:lnTo>
                  <a:pt x="493" y="786"/>
                </a:lnTo>
                <a:lnTo>
                  <a:pt x="493" y="784"/>
                </a:lnTo>
                <a:lnTo>
                  <a:pt x="493" y="782"/>
                </a:lnTo>
                <a:lnTo>
                  <a:pt x="493" y="780"/>
                </a:lnTo>
                <a:lnTo>
                  <a:pt x="493" y="779"/>
                </a:lnTo>
                <a:lnTo>
                  <a:pt x="493" y="777"/>
                </a:lnTo>
                <a:lnTo>
                  <a:pt x="493" y="775"/>
                </a:lnTo>
                <a:lnTo>
                  <a:pt x="493" y="773"/>
                </a:lnTo>
                <a:lnTo>
                  <a:pt x="495" y="767"/>
                </a:lnTo>
                <a:lnTo>
                  <a:pt x="495" y="765"/>
                </a:lnTo>
                <a:lnTo>
                  <a:pt x="493" y="762"/>
                </a:lnTo>
                <a:lnTo>
                  <a:pt x="495" y="760"/>
                </a:lnTo>
                <a:lnTo>
                  <a:pt x="495" y="758"/>
                </a:lnTo>
                <a:lnTo>
                  <a:pt x="497" y="754"/>
                </a:lnTo>
                <a:lnTo>
                  <a:pt x="497" y="750"/>
                </a:lnTo>
                <a:lnTo>
                  <a:pt x="499" y="747"/>
                </a:lnTo>
                <a:lnTo>
                  <a:pt x="495" y="745"/>
                </a:lnTo>
                <a:lnTo>
                  <a:pt x="493" y="743"/>
                </a:lnTo>
                <a:lnTo>
                  <a:pt x="491" y="743"/>
                </a:lnTo>
                <a:lnTo>
                  <a:pt x="487" y="743"/>
                </a:lnTo>
                <a:lnTo>
                  <a:pt x="486" y="741"/>
                </a:lnTo>
                <a:lnTo>
                  <a:pt x="484" y="741"/>
                </a:lnTo>
                <a:lnTo>
                  <a:pt x="482" y="739"/>
                </a:lnTo>
                <a:lnTo>
                  <a:pt x="478" y="737"/>
                </a:lnTo>
                <a:lnTo>
                  <a:pt x="474" y="735"/>
                </a:lnTo>
                <a:lnTo>
                  <a:pt x="472" y="734"/>
                </a:lnTo>
                <a:lnTo>
                  <a:pt x="471" y="732"/>
                </a:lnTo>
                <a:lnTo>
                  <a:pt x="469" y="730"/>
                </a:lnTo>
                <a:lnTo>
                  <a:pt x="469" y="728"/>
                </a:lnTo>
                <a:lnTo>
                  <a:pt x="467" y="728"/>
                </a:lnTo>
                <a:lnTo>
                  <a:pt x="465" y="728"/>
                </a:lnTo>
                <a:lnTo>
                  <a:pt x="463" y="730"/>
                </a:lnTo>
                <a:lnTo>
                  <a:pt x="461" y="728"/>
                </a:lnTo>
                <a:lnTo>
                  <a:pt x="459" y="728"/>
                </a:lnTo>
                <a:lnTo>
                  <a:pt x="457" y="726"/>
                </a:lnTo>
                <a:lnTo>
                  <a:pt x="454" y="726"/>
                </a:lnTo>
                <a:lnTo>
                  <a:pt x="452" y="724"/>
                </a:lnTo>
                <a:lnTo>
                  <a:pt x="450" y="722"/>
                </a:lnTo>
                <a:lnTo>
                  <a:pt x="448" y="722"/>
                </a:lnTo>
                <a:lnTo>
                  <a:pt x="446" y="720"/>
                </a:lnTo>
                <a:lnTo>
                  <a:pt x="444" y="719"/>
                </a:lnTo>
                <a:lnTo>
                  <a:pt x="444" y="720"/>
                </a:lnTo>
                <a:lnTo>
                  <a:pt x="442" y="724"/>
                </a:lnTo>
                <a:lnTo>
                  <a:pt x="442" y="726"/>
                </a:lnTo>
                <a:lnTo>
                  <a:pt x="442" y="728"/>
                </a:lnTo>
                <a:lnTo>
                  <a:pt x="441" y="732"/>
                </a:lnTo>
                <a:lnTo>
                  <a:pt x="441" y="734"/>
                </a:lnTo>
                <a:lnTo>
                  <a:pt x="439" y="734"/>
                </a:lnTo>
                <a:lnTo>
                  <a:pt x="437" y="734"/>
                </a:lnTo>
                <a:lnTo>
                  <a:pt x="435" y="734"/>
                </a:lnTo>
                <a:lnTo>
                  <a:pt x="431" y="732"/>
                </a:lnTo>
                <a:lnTo>
                  <a:pt x="429" y="730"/>
                </a:lnTo>
                <a:lnTo>
                  <a:pt x="427" y="730"/>
                </a:lnTo>
                <a:lnTo>
                  <a:pt x="426" y="728"/>
                </a:lnTo>
                <a:lnTo>
                  <a:pt x="426" y="726"/>
                </a:lnTo>
                <a:lnTo>
                  <a:pt x="422" y="722"/>
                </a:lnTo>
                <a:lnTo>
                  <a:pt x="422" y="720"/>
                </a:lnTo>
                <a:lnTo>
                  <a:pt x="420" y="719"/>
                </a:lnTo>
                <a:lnTo>
                  <a:pt x="418" y="717"/>
                </a:lnTo>
                <a:lnTo>
                  <a:pt x="416" y="715"/>
                </a:lnTo>
                <a:lnTo>
                  <a:pt x="414" y="715"/>
                </a:lnTo>
                <a:lnTo>
                  <a:pt x="412" y="715"/>
                </a:lnTo>
                <a:lnTo>
                  <a:pt x="410" y="713"/>
                </a:lnTo>
                <a:lnTo>
                  <a:pt x="409" y="711"/>
                </a:lnTo>
                <a:lnTo>
                  <a:pt x="407" y="711"/>
                </a:lnTo>
                <a:lnTo>
                  <a:pt x="405" y="709"/>
                </a:lnTo>
                <a:lnTo>
                  <a:pt x="403" y="707"/>
                </a:lnTo>
                <a:lnTo>
                  <a:pt x="401" y="705"/>
                </a:lnTo>
                <a:lnTo>
                  <a:pt x="399" y="705"/>
                </a:lnTo>
                <a:lnTo>
                  <a:pt x="395" y="704"/>
                </a:lnTo>
                <a:lnTo>
                  <a:pt x="394" y="704"/>
                </a:lnTo>
                <a:lnTo>
                  <a:pt x="392" y="702"/>
                </a:lnTo>
                <a:lnTo>
                  <a:pt x="390" y="700"/>
                </a:lnTo>
                <a:lnTo>
                  <a:pt x="390" y="698"/>
                </a:lnTo>
                <a:lnTo>
                  <a:pt x="388" y="698"/>
                </a:lnTo>
                <a:lnTo>
                  <a:pt x="386" y="698"/>
                </a:lnTo>
                <a:lnTo>
                  <a:pt x="384" y="696"/>
                </a:lnTo>
                <a:lnTo>
                  <a:pt x="382" y="694"/>
                </a:lnTo>
                <a:lnTo>
                  <a:pt x="380" y="694"/>
                </a:lnTo>
                <a:lnTo>
                  <a:pt x="379" y="692"/>
                </a:lnTo>
                <a:lnTo>
                  <a:pt x="377" y="692"/>
                </a:lnTo>
                <a:lnTo>
                  <a:pt x="375" y="690"/>
                </a:lnTo>
                <a:lnTo>
                  <a:pt x="373" y="689"/>
                </a:lnTo>
                <a:lnTo>
                  <a:pt x="371" y="687"/>
                </a:lnTo>
                <a:lnTo>
                  <a:pt x="369" y="687"/>
                </a:lnTo>
                <a:lnTo>
                  <a:pt x="367" y="685"/>
                </a:lnTo>
                <a:lnTo>
                  <a:pt x="365" y="683"/>
                </a:lnTo>
                <a:lnTo>
                  <a:pt x="364" y="681"/>
                </a:lnTo>
                <a:lnTo>
                  <a:pt x="362" y="679"/>
                </a:lnTo>
                <a:lnTo>
                  <a:pt x="362" y="677"/>
                </a:lnTo>
                <a:lnTo>
                  <a:pt x="360" y="674"/>
                </a:lnTo>
                <a:lnTo>
                  <a:pt x="360" y="672"/>
                </a:lnTo>
                <a:lnTo>
                  <a:pt x="358" y="670"/>
                </a:lnTo>
                <a:lnTo>
                  <a:pt x="360" y="670"/>
                </a:lnTo>
                <a:lnTo>
                  <a:pt x="360" y="666"/>
                </a:lnTo>
                <a:lnTo>
                  <a:pt x="360" y="664"/>
                </a:lnTo>
                <a:lnTo>
                  <a:pt x="362" y="660"/>
                </a:lnTo>
                <a:lnTo>
                  <a:pt x="362" y="659"/>
                </a:lnTo>
                <a:lnTo>
                  <a:pt x="360" y="657"/>
                </a:lnTo>
                <a:lnTo>
                  <a:pt x="360" y="655"/>
                </a:lnTo>
                <a:lnTo>
                  <a:pt x="358" y="655"/>
                </a:lnTo>
                <a:lnTo>
                  <a:pt x="358" y="653"/>
                </a:lnTo>
                <a:lnTo>
                  <a:pt x="354" y="653"/>
                </a:lnTo>
                <a:lnTo>
                  <a:pt x="352" y="653"/>
                </a:lnTo>
                <a:lnTo>
                  <a:pt x="349" y="653"/>
                </a:lnTo>
                <a:lnTo>
                  <a:pt x="347" y="653"/>
                </a:lnTo>
                <a:lnTo>
                  <a:pt x="345" y="653"/>
                </a:lnTo>
                <a:lnTo>
                  <a:pt x="343" y="653"/>
                </a:lnTo>
                <a:lnTo>
                  <a:pt x="341" y="653"/>
                </a:lnTo>
                <a:lnTo>
                  <a:pt x="337" y="653"/>
                </a:lnTo>
                <a:lnTo>
                  <a:pt x="334" y="653"/>
                </a:lnTo>
                <a:lnTo>
                  <a:pt x="330" y="653"/>
                </a:lnTo>
                <a:lnTo>
                  <a:pt x="326" y="653"/>
                </a:lnTo>
                <a:lnTo>
                  <a:pt x="324" y="653"/>
                </a:lnTo>
                <a:lnTo>
                  <a:pt x="319" y="653"/>
                </a:lnTo>
                <a:lnTo>
                  <a:pt x="315" y="653"/>
                </a:lnTo>
                <a:lnTo>
                  <a:pt x="311" y="653"/>
                </a:lnTo>
                <a:lnTo>
                  <a:pt x="309" y="651"/>
                </a:lnTo>
                <a:lnTo>
                  <a:pt x="304" y="653"/>
                </a:lnTo>
                <a:lnTo>
                  <a:pt x="300" y="653"/>
                </a:lnTo>
                <a:lnTo>
                  <a:pt x="298" y="653"/>
                </a:lnTo>
                <a:lnTo>
                  <a:pt x="292" y="651"/>
                </a:lnTo>
                <a:lnTo>
                  <a:pt x="287" y="653"/>
                </a:lnTo>
                <a:lnTo>
                  <a:pt x="283" y="653"/>
                </a:lnTo>
                <a:lnTo>
                  <a:pt x="262" y="642"/>
                </a:lnTo>
                <a:lnTo>
                  <a:pt x="259" y="642"/>
                </a:lnTo>
                <a:lnTo>
                  <a:pt x="217" y="645"/>
                </a:lnTo>
                <a:lnTo>
                  <a:pt x="90" y="659"/>
                </a:lnTo>
                <a:lnTo>
                  <a:pt x="88" y="657"/>
                </a:lnTo>
                <a:lnTo>
                  <a:pt x="88" y="655"/>
                </a:lnTo>
                <a:lnTo>
                  <a:pt x="86" y="653"/>
                </a:lnTo>
                <a:lnTo>
                  <a:pt x="84" y="653"/>
                </a:lnTo>
                <a:lnTo>
                  <a:pt x="84" y="651"/>
                </a:lnTo>
                <a:lnTo>
                  <a:pt x="82" y="649"/>
                </a:lnTo>
                <a:lnTo>
                  <a:pt x="82" y="647"/>
                </a:lnTo>
                <a:lnTo>
                  <a:pt x="80" y="645"/>
                </a:lnTo>
                <a:lnTo>
                  <a:pt x="80" y="644"/>
                </a:lnTo>
                <a:lnTo>
                  <a:pt x="79" y="644"/>
                </a:lnTo>
                <a:lnTo>
                  <a:pt x="79" y="642"/>
                </a:lnTo>
                <a:lnTo>
                  <a:pt x="77" y="640"/>
                </a:lnTo>
                <a:lnTo>
                  <a:pt x="75" y="638"/>
                </a:lnTo>
                <a:lnTo>
                  <a:pt x="75" y="636"/>
                </a:lnTo>
                <a:lnTo>
                  <a:pt x="73" y="636"/>
                </a:lnTo>
                <a:lnTo>
                  <a:pt x="71" y="634"/>
                </a:lnTo>
                <a:lnTo>
                  <a:pt x="71" y="632"/>
                </a:lnTo>
                <a:lnTo>
                  <a:pt x="71" y="632"/>
                </a:lnTo>
                <a:lnTo>
                  <a:pt x="69" y="630"/>
                </a:lnTo>
                <a:lnTo>
                  <a:pt x="67" y="629"/>
                </a:lnTo>
                <a:lnTo>
                  <a:pt x="65" y="627"/>
                </a:lnTo>
                <a:lnTo>
                  <a:pt x="64" y="625"/>
                </a:lnTo>
                <a:lnTo>
                  <a:pt x="62" y="625"/>
                </a:lnTo>
                <a:lnTo>
                  <a:pt x="62" y="625"/>
                </a:lnTo>
                <a:lnTo>
                  <a:pt x="60" y="625"/>
                </a:lnTo>
                <a:lnTo>
                  <a:pt x="58" y="623"/>
                </a:lnTo>
                <a:lnTo>
                  <a:pt x="56" y="621"/>
                </a:lnTo>
                <a:lnTo>
                  <a:pt x="56" y="619"/>
                </a:lnTo>
                <a:lnTo>
                  <a:pt x="54" y="619"/>
                </a:lnTo>
                <a:lnTo>
                  <a:pt x="52" y="617"/>
                </a:lnTo>
                <a:lnTo>
                  <a:pt x="52" y="615"/>
                </a:lnTo>
                <a:lnTo>
                  <a:pt x="50" y="615"/>
                </a:lnTo>
                <a:lnTo>
                  <a:pt x="49" y="614"/>
                </a:lnTo>
                <a:lnTo>
                  <a:pt x="49" y="612"/>
                </a:lnTo>
                <a:lnTo>
                  <a:pt x="47" y="610"/>
                </a:lnTo>
                <a:lnTo>
                  <a:pt x="45" y="610"/>
                </a:lnTo>
                <a:lnTo>
                  <a:pt x="45" y="608"/>
                </a:lnTo>
                <a:lnTo>
                  <a:pt x="43" y="606"/>
                </a:lnTo>
                <a:lnTo>
                  <a:pt x="41" y="606"/>
                </a:lnTo>
                <a:lnTo>
                  <a:pt x="39" y="604"/>
                </a:lnTo>
                <a:lnTo>
                  <a:pt x="37" y="602"/>
                </a:lnTo>
                <a:lnTo>
                  <a:pt x="35" y="600"/>
                </a:lnTo>
                <a:lnTo>
                  <a:pt x="34" y="600"/>
                </a:lnTo>
                <a:lnTo>
                  <a:pt x="34" y="599"/>
                </a:lnTo>
                <a:lnTo>
                  <a:pt x="32" y="597"/>
                </a:lnTo>
                <a:lnTo>
                  <a:pt x="30" y="597"/>
                </a:lnTo>
                <a:lnTo>
                  <a:pt x="28" y="595"/>
                </a:lnTo>
                <a:lnTo>
                  <a:pt x="28" y="593"/>
                </a:lnTo>
                <a:lnTo>
                  <a:pt x="26" y="593"/>
                </a:lnTo>
                <a:lnTo>
                  <a:pt x="24" y="591"/>
                </a:lnTo>
                <a:lnTo>
                  <a:pt x="24" y="589"/>
                </a:lnTo>
                <a:lnTo>
                  <a:pt x="22" y="587"/>
                </a:lnTo>
                <a:lnTo>
                  <a:pt x="20" y="587"/>
                </a:lnTo>
                <a:lnTo>
                  <a:pt x="19" y="585"/>
                </a:lnTo>
                <a:lnTo>
                  <a:pt x="17" y="585"/>
                </a:lnTo>
                <a:lnTo>
                  <a:pt x="15" y="584"/>
                </a:lnTo>
                <a:lnTo>
                  <a:pt x="103" y="501"/>
                </a:lnTo>
                <a:lnTo>
                  <a:pt x="105" y="499"/>
                </a:lnTo>
                <a:lnTo>
                  <a:pt x="105" y="497"/>
                </a:lnTo>
                <a:lnTo>
                  <a:pt x="105" y="495"/>
                </a:lnTo>
                <a:lnTo>
                  <a:pt x="107" y="494"/>
                </a:lnTo>
                <a:lnTo>
                  <a:pt x="107" y="492"/>
                </a:lnTo>
                <a:lnTo>
                  <a:pt x="109" y="492"/>
                </a:lnTo>
                <a:lnTo>
                  <a:pt x="109" y="492"/>
                </a:lnTo>
                <a:lnTo>
                  <a:pt x="109" y="490"/>
                </a:lnTo>
                <a:lnTo>
                  <a:pt x="109" y="488"/>
                </a:lnTo>
                <a:lnTo>
                  <a:pt x="110" y="488"/>
                </a:lnTo>
                <a:lnTo>
                  <a:pt x="110" y="486"/>
                </a:lnTo>
                <a:lnTo>
                  <a:pt x="110" y="484"/>
                </a:lnTo>
                <a:lnTo>
                  <a:pt x="110" y="482"/>
                </a:lnTo>
                <a:lnTo>
                  <a:pt x="112" y="480"/>
                </a:lnTo>
                <a:lnTo>
                  <a:pt x="112" y="479"/>
                </a:lnTo>
                <a:lnTo>
                  <a:pt x="112" y="477"/>
                </a:lnTo>
                <a:lnTo>
                  <a:pt x="114" y="477"/>
                </a:lnTo>
                <a:lnTo>
                  <a:pt x="114" y="475"/>
                </a:lnTo>
                <a:lnTo>
                  <a:pt x="114" y="473"/>
                </a:lnTo>
                <a:lnTo>
                  <a:pt x="114" y="471"/>
                </a:lnTo>
                <a:lnTo>
                  <a:pt x="114" y="469"/>
                </a:lnTo>
                <a:lnTo>
                  <a:pt x="116" y="469"/>
                </a:lnTo>
                <a:lnTo>
                  <a:pt x="116" y="467"/>
                </a:lnTo>
                <a:lnTo>
                  <a:pt x="116" y="465"/>
                </a:lnTo>
                <a:lnTo>
                  <a:pt x="118" y="465"/>
                </a:lnTo>
                <a:lnTo>
                  <a:pt x="118" y="464"/>
                </a:lnTo>
                <a:lnTo>
                  <a:pt x="118" y="462"/>
                </a:lnTo>
                <a:lnTo>
                  <a:pt x="118" y="460"/>
                </a:lnTo>
                <a:lnTo>
                  <a:pt x="118" y="458"/>
                </a:lnTo>
                <a:lnTo>
                  <a:pt x="118" y="456"/>
                </a:lnTo>
                <a:lnTo>
                  <a:pt x="120" y="456"/>
                </a:lnTo>
                <a:lnTo>
                  <a:pt x="120" y="454"/>
                </a:lnTo>
                <a:lnTo>
                  <a:pt x="122" y="454"/>
                </a:lnTo>
                <a:lnTo>
                  <a:pt x="124" y="452"/>
                </a:lnTo>
                <a:lnTo>
                  <a:pt x="125" y="452"/>
                </a:lnTo>
                <a:lnTo>
                  <a:pt x="127" y="452"/>
                </a:lnTo>
                <a:lnTo>
                  <a:pt x="127" y="450"/>
                </a:lnTo>
                <a:lnTo>
                  <a:pt x="129" y="450"/>
                </a:lnTo>
                <a:lnTo>
                  <a:pt x="131" y="450"/>
                </a:lnTo>
                <a:lnTo>
                  <a:pt x="131" y="449"/>
                </a:lnTo>
                <a:lnTo>
                  <a:pt x="133" y="449"/>
                </a:lnTo>
                <a:lnTo>
                  <a:pt x="135" y="449"/>
                </a:lnTo>
                <a:lnTo>
                  <a:pt x="137" y="447"/>
                </a:lnTo>
                <a:lnTo>
                  <a:pt x="139" y="447"/>
                </a:lnTo>
                <a:lnTo>
                  <a:pt x="139" y="447"/>
                </a:lnTo>
                <a:lnTo>
                  <a:pt x="140" y="447"/>
                </a:lnTo>
                <a:lnTo>
                  <a:pt x="140" y="445"/>
                </a:lnTo>
                <a:lnTo>
                  <a:pt x="140" y="443"/>
                </a:lnTo>
                <a:lnTo>
                  <a:pt x="142" y="443"/>
                </a:lnTo>
                <a:lnTo>
                  <a:pt x="144" y="443"/>
                </a:lnTo>
                <a:lnTo>
                  <a:pt x="146" y="443"/>
                </a:lnTo>
                <a:lnTo>
                  <a:pt x="148" y="441"/>
                </a:lnTo>
                <a:lnTo>
                  <a:pt x="150" y="441"/>
                </a:lnTo>
                <a:lnTo>
                  <a:pt x="152" y="441"/>
                </a:lnTo>
                <a:lnTo>
                  <a:pt x="152" y="439"/>
                </a:lnTo>
                <a:lnTo>
                  <a:pt x="154" y="439"/>
                </a:lnTo>
                <a:lnTo>
                  <a:pt x="154" y="437"/>
                </a:lnTo>
                <a:lnTo>
                  <a:pt x="154" y="435"/>
                </a:lnTo>
                <a:lnTo>
                  <a:pt x="154" y="433"/>
                </a:lnTo>
                <a:lnTo>
                  <a:pt x="152" y="432"/>
                </a:lnTo>
                <a:lnTo>
                  <a:pt x="152" y="430"/>
                </a:lnTo>
                <a:lnTo>
                  <a:pt x="152" y="428"/>
                </a:lnTo>
                <a:lnTo>
                  <a:pt x="152" y="426"/>
                </a:lnTo>
                <a:lnTo>
                  <a:pt x="152" y="424"/>
                </a:lnTo>
                <a:lnTo>
                  <a:pt x="152" y="422"/>
                </a:lnTo>
                <a:lnTo>
                  <a:pt x="152" y="420"/>
                </a:lnTo>
                <a:lnTo>
                  <a:pt x="152" y="418"/>
                </a:lnTo>
                <a:lnTo>
                  <a:pt x="152" y="417"/>
                </a:lnTo>
                <a:lnTo>
                  <a:pt x="152" y="415"/>
                </a:lnTo>
                <a:lnTo>
                  <a:pt x="152" y="413"/>
                </a:lnTo>
                <a:lnTo>
                  <a:pt x="150" y="413"/>
                </a:lnTo>
                <a:lnTo>
                  <a:pt x="150" y="411"/>
                </a:lnTo>
                <a:lnTo>
                  <a:pt x="148" y="411"/>
                </a:lnTo>
                <a:lnTo>
                  <a:pt x="148" y="409"/>
                </a:lnTo>
                <a:lnTo>
                  <a:pt x="146" y="407"/>
                </a:lnTo>
                <a:lnTo>
                  <a:pt x="144" y="407"/>
                </a:lnTo>
                <a:lnTo>
                  <a:pt x="144" y="405"/>
                </a:lnTo>
                <a:lnTo>
                  <a:pt x="144" y="403"/>
                </a:lnTo>
                <a:lnTo>
                  <a:pt x="144" y="402"/>
                </a:lnTo>
                <a:lnTo>
                  <a:pt x="146" y="402"/>
                </a:lnTo>
                <a:lnTo>
                  <a:pt x="146" y="400"/>
                </a:lnTo>
                <a:lnTo>
                  <a:pt x="148" y="400"/>
                </a:lnTo>
                <a:lnTo>
                  <a:pt x="148" y="398"/>
                </a:lnTo>
                <a:lnTo>
                  <a:pt x="148" y="396"/>
                </a:lnTo>
                <a:lnTo>
                  <a:pt x="148" y="394"/>
                </a:lnTo>
                <a:lnTo>
                  <a:pt x="146" y="392"/>
                </a:lnTo>
                <a:lnTo>
                  <a:pt x="148" y="392"/>
                </a:lnTo>
                <a:lnTo>
                  <a:pt x="148" y="390"/>
                </a:lnTo>
                <a:lnTo>
                  <a:pt x="148" y="388"/>
                </a:lnTo>
                <a:lnTo>
                  <a:pt x="150" y="387"/>
                </a:lnTo>
                <a:lnTo>
                  <a:pt x="150" y="385"/>
                </a:lnTo>
                <a:lnTo>
                  <a:pt x="150" y="383"/>
                </a:lnTo>
                <a:lnTo>
                  <a:pt x="150" y="381"/>
                </a:lnTo>
                <a:lnTo>
                  <a:pt x="150" y="379"/>
                </a:lnTo>
                <a:lnTo>
                  <a:pt x="150" y="377"/>
                </a:lnTo>
                <a:lnTo>
                  <a:pt x="150" y="375"/>
                </a:lnTo>
                <a:lnTo>
                  <a:pt x="148" y="373"/>
                </a:lnTo>
                <a:lnTo>
                  <a:pt x="148" y="372"/>
                </a:lnTo>
                <a:lnTo>
                  <a:pt x="146" y="372"/>
                </a:lnTo>
                <a:lnTo>
                  <a:pt x="146" y="370"/>
                </a:lnTo>
                <a:lnTo>
                  <a:pt x="144" y="370"/>
                </a:lnTo>
                <a:lnTo>
                  <a:pt x="142" y="370"/>
                </a:lnTo>
                <a:lnTo>
                  <a:pt x="142" y="368"/>
                </a:lnTo>
                <a:lnTo>
                  <a:pt x="140" y="368"/>
                </a:lnTo>
                <a:lnTo>
                  <a:pt x="139" y="368"/>
                </a:lnTo>
                <a:lnTo>
                  <a:pt x="137" y="368"/>
                </a:lnTo>
                <a:lnTo>
                  <a:pt x="135" y="368"/>
                </a:lnTo>
                <a:lnTo>
                  <a:pt x="133" y="368"/>
                </a:lnTo>
                <a:lnTo>
                  <a:pt x="131" y="368"/>
                </a:lnTo>
                <a:lnTo>
                  <a:pt x="131" y="370"/>
                </a:lnTo>
                <a:lnTo>
                  <a:pt x="129" y="370"/>
                </a:lnTo>
                <a:lnTo>
                  <a:pt x="127" y="370"/>
                </a:lnTo>
                <a:lnTo>
                  <a:pt x="125" y="370"/>
                </a:lnTo>
                <a:lnTo>
                  <a:pt x="125" y="368"/>
                </a:lnTo>
                <a:lnTo>
                  <a:pt x="124" y="368"/>
                </a:lnTo>
                <a:lnTo>
                  <a:pt x="124" y="366"/>
                </a:lnTo>
                <a:lnTo>
                  <a:pt x="122" y="364"/>
                </a:lnTo>
                <a:lnTo>
                  <a:pt x="122" y="362"/>
                </a:lnTo>
                <a:lnTo>
                  <a:pt x="120" y="360"/>
                </a:lnTo>
                <a:lnTo>
                  <a:pt x="120" y="358"/>
                </a:lnTo>
                <a:lnTo>
                  <a:pt x="120" y="357"/>
                </a:lnTo>
                <a:lnTo>
                  <a:pt x="118" y="357"/>
                </a:lnTo>
                <a:lnTo>
                  <a:pt x="118" y="357"/>
                </a:lnTo>
                <a:lnTo>
                  <a:pt x="118" y="355"/>
                </a:lnTo>
                <a:lnTo>
                  <a:pt x="118" y="353"/>
                </a:lnTo>
                <a:lnTo>
                  <a:pt x="118" y="351"/>
                </a:lnTo>
                <a:lnTo>
                  <a:pt x="116" y="349"/>
                </a:lnTo>
                <a:lnTo>
                  <a:pt x="116" y="347"/>
                </a:lnTo>
                <a:lnTo>
                  <a:pt x="116" y="345"/>
                </a:lnTo>
                <a:lnTo>
                  <a:pt x="114" y="343"/>
                </a:lnTo>
                <a:lnTo>
                  <a:pt x="114" y="342"/>
                </a:lnTo>
                <a:lnTo>
                  <a:pt x="112" y="342"/>
                </a:lnTo>
                <a:lnTo>
                  <a:pt x="101" y="308"/>
                </a:lnTo>
                <a:lnTo>
                  <a:pt x="99" y="308"/>
                </a:lnTo>
                <a:lnTo>
                  <a:pt x="99" y="306"/>
                </a:lnTo>
                <a:lnTo>
                  <a:pt x="97" y="306"/>
                </a:lnTo>
                <a:lnTo>
                  <a:pt x="97" y="304"/>
                </a:lnTo>
                <a:lnTo>
                  <a:pt x="95" y="304"/>
                </a:lnTo>
                <a:lnTo>
                  <a:pt x="94" y="302"/>
                </a:lnTo>
                <a:lnTo>
                  <a:pt x="94" y="300"/>
                </a:lnTo>
                <a:lnTo>
                  <a:pt x="92" y="298"/>
                </a:lnTo>
                <a:lnTo>
                  <a:pt x="90" y="297"/>
                </a:lnTo>
                <a:lnTo>
                  <a:pt x="88" y="297"/>
                </a:lnTo>
                <a:lnTo>
                  <a:pt x="88" y="295"/>
                </a:lnTo>
                <a:lnTo>
                  <a:pt x="88" y="285"/>
                </a:lnTo>
                <a:lnTo>
                  <a:pt x="86" y="282"/>
                </a:lnTo>
                <a:lnTo>
                  <a:pt x="84" y="280"/>
                </a:lnTo>
                <a:lnTo>
                  <a:pt x="84" y="278"/>
                </a:lnTo>
                <a:lnTo>
                  <a:pt x="84" y="276"/>
                </a:lnTo>
                <a:lnTo>
                  <a:pt x="82" y="274"/>
                </a:lnTo>
                <a:lnTo>
                  <a:pt x="82" y="272"/>
                </a:lnTo>
                <a:lnTo>
                  <a:pt x="80" y="270"/>
                </a:lnTo>
                <a:lnTo>
                  <a:pt x="80" y="268"/>
                </a:lnTo>
                <a:lnTo>
                  <a:pt x="79" y="268"/>
                </a:lnTo>
                <a:lnTo>
                  <a:pt x="79" y="267"/>
                </a:lnTo>
                <a:lnTo>
                  <a:pt x="77" y="265"/>
                </a:lnTo>
                <a:lnTo>
                  <a:pt x="77" y="263"/>
                </a:lnTo>
                <a:lnTo>
                  <a:pt x="77" y="261"/>
                </a:lnTo>
                <a:lnTo>
                  <a:pt x="77" y="259"/>
                </a:lnTo>
                <a:lnTo>
                  <a:pt x="77" y="257"/>
                </a:lnTo>
                <a:lnTo>
                  <a:pt x="77" y="255"/>
                </a:lnTo>
                <a:lnTo>
                  <a:pt x="77" y="253"/>
                </a:lnTo>
                <a:lnTo>
                  <a:pt x="77" y="252"/>
                </a:lnTo>
                <a:lnTo>
                  <a:pt x="75" y="250"/>
                </a:lnTo>
                <a:lnTo>
                  <a:pt x="75" y="248"/>
                </a:lnTo>
                <a:lnTo>
                  <a:pt x="75" y="246"/>
                </a:lnTo>
                <a:lnTo>
                  <a:pt x="75" y="244"/>
                </a:lnTo>
                <a:lnTo>
                  <a:pt x="75" y="242"/>
                </a:lnTo>
                <a:lnTo>
                  <a:pt x="73" y="240"/>
                </a:lnTo>
                <a:lnTo>
                  <a:pt x="73" y="238"/>
                </a:lnTo>
                <a:lnTo>
                  <a:pt x="73" y="237"/>
                </a:lnTo>
                <a:lnTo>
                  <a:pt x="73" y="235"/>
                </a:lnTo>
                <a:lnTo>
                  <a:pt x="73" y="233"/>
                </a:lnTo>
                <a:lnTo>
                  <a:pt x="73" y="231"/>
                </a:lnTo>
                <a:lnTo>
                  <a:pt x="71" y="229"/>
                </a:lnTo>
                <a:lnTo>
                  <a:pt x="71" y="227"/>
                </a:lnTo>
                <a:lnTo>
                  <a:pt x="71" y="225"/>
                </a:lnTo>
                <a:lnTo>
                  <a:pt x="71" y="223"/>
                </a:lnTo>
                <a:lnTo>
                  <a:pt x="71" y="223"/>
                </a:lnTo>
                <a:lnTo>
                  <a:pt x="71" y="222"/>
                </a:lnTo>
                <a:lnTo>
                  <a:pt x="71" y="220"/>
                </a:lnTo>
                <a:lnTo>
                  <a:pt x="71" y="218"/>
                </a:lnTo>
                <a:lnTo>
                  <a:pt x="71" y="216"/>
                </a:lnTo>
                <a:lnTo>
                  <a:pt x="71" y="214"/>
                </a:lnTo>
                <a:lnTo>
                  <a:pt x="69" y="214"/>
                </a:lnTo>
                <a:lnTo>
                  <a:pt x="69" y="212"/>
                </a:lnTo>
                <a:lnTo>
                  <a:pt x="69" y="210"/>
                </a:lnTo>
                <a:lnTo>
                  <a:pt x="69" y="208"/>
                </a:lnTo>
                <a:lnTo>
                  <a:pt x="69" y="207"/>
                </a:lnTo>
                <a:lnTo>
                  <a:pt x="69" y="205"/>
                </a:lnTo>
                <a:lnTo>
                  <a:pt x="67" y="205"/>
                </a:lnTo>
                <a:lnTo>
                  <a:pt x="67" y="203"/>
                </a:lnTo>
                <a:lnTo>
                  <a:pt x="67" y="201"/>
                </a:lnTo>
                <a:lnTo>
                  <a:pt x="67" y="199"/>
                </a:lnTo>
                <a:lnTo>
                  <a:pt x="67" y="197"/>
                </a:lnTo>
                <a:lnTo>
                  <a:pt x="67" y="195"/>
                </a:lnTo>
                <a:lnTo>
                  <a:pt x="65" y="195"/>
                </a:lnTo>
                <a:lnTo>
                  <a:pt x="65" y="193"/>
                </a:lnTo>
                <a:lnTo>
                  <a:pt x="65" y="192"/>
                </a:lnTo>
                <a:lnTo>
                  <a:pt x="65" y="190"/>
                </a:lnTo>
                <a:lnTo>
                  <a:pt x="65" y="188"/>
                </a:lnTo>
                <a:lnTo>
                  <a:pt x="65" y="186"/>
                </a:lnTo>
                <a:lnTo>
                  <a:pt x="64" y="186"/>
                </a:lnTo>
                <a:lnTo>
                  <a:pt x="64" y="184"/>
                </a:lnTo>
                <a:lnTo>
                  <a:pt x="64" y="182"/>
                </a:lnTo>
                <a:lnTo>
                  <a:pt x="64" y="180"/>
                </a:lnTo>
                <a:lnTo>
                  <a:pt x="64" y="178"/>
                </a:lnTo>
                <a:lnTo>
                  <a:pt x="64" y="178"/>
                </a:lnTo>
                <a:lnTo>
                  <a:pt x="62" y="178"/>
                </a:lnTo>
                <a:lnTo>
                  <a:pt x="62" y="177"/>
                </a:lnTo>
                <a:lnTo>
                  <a:pt x="62" y="175"/>
                </a:lnTo>
                <a:lnTo>
                  <a:pt x="62" y="173"/>
                </a:lnTo>
                <a:lnTo>
                  <a:pt x="62" y="171"/>
                </a:lnTo>
                <a:lnTo>
                  <a:pt x="62" y="169"/>
                </a:lnTo>
                <a:lnTo>
                  <a:pt x="60" y="169"/>
                </a:lnTo>
                <a:lnTo>
                  <a:pt x="60" y="167"/>
                </a:lnTo>
                <a:lnTo>
                  <a:pt x="60" y="165"/>
                </a:lnTo>
                <a:lnTo>
                  <a:pt x="60" y="163"/>
                </a:lnTo>
                <a:lnTo>
                  <a:pt x="60" y="162"/>
                </a:lnTo>
                <a:lnTo>
                  <a:pt x="60" y="160"/>
                </a:lnTo>
                <a:lnTo>
                  <a:pt x="58" y="158"/>
                </a:lnTo>
                <a:lnTo>
                  <a:pt x="58" y="156"/>
                </a:lnTo>
                <a:lnTo>
                  <a:pt x="58" y="154"/>
                </a:lnTo>
                <a:lnTo>
                  <a:pt x="58" y="152"/>
                </a:lnTo>
                <a:lnTo>
                  <a:pt x="58" y="150"/>
                </a:lnTo>
                <a:lnTo>
                  <a:pt x="58" y="148"/>
                </a:lnTo>
                <a:lnTo>
                  <a:pt x="56" y="147"/>
                </a:lnTo>
                <a:lnTo>
                  <a:pt x="56" y="145"/>
                </a:lnTo>
                <a:lnTo>
                  <a:pt x="56" y="143"/>
                </a:lnTo>
                <a:lnTo>
                  <a:pt x="56" y="141"/>
                </a:lnTo>
                <a:lnTo>
                  <a:pt x="56" y="139"/>
                </a:lnTo>
                <a:lnTo>
                  <a:pt x="54" y="137"/>
                </a:lnTo>
                <a:lnTo>
                  <a:pt x="54" y="135"/>
                </a:lnTo>
                <a:lnTo>
                  <a:pt x="54" y="133"/>
                </a:lnTo>
                <a:lnTo>
                  <a:pt x="54" y="133"/>
                </a:lnTo>
                <a:lnTo>
                  <a:pt x="54" y="132"/>
                </a:lnTo>
                <a:lnTo>
                  <a:pt x="52" y="130"/>
                </a:lnTo>
                <a:lnTo>
                  <a:pt x="52" y="128"/>
                </a:lnTo>
                <a:lnTo>
                  <a:pt x="52" y="126"/>
                </a:lnTo>
                <a:lnTo>
                  <a:pt x="52" y="124"/>
                </a:lnTo>
                <a:lnTo>
                  <a:pt x="52" y="122"/>
                </a:lnTo>
                <a:lnTo>
                  <a:pt x="52" y="120"/>
                </a:lnTo>
                <a:lnTo>
                  <a:pt x="50" y="118"/>
                </a:lnTo>
                <a:lnTo>
                  <a:pt x="50" y="117"/>
                </a:lnTo>
                <a:lnTo>
                  <a:pt x="50" y="115"/>
                </a:lnTo>
                <a:lnTo>
                  <a:pt x="50" y="113"/>
                </a:lnTo>
                <a:lnTo>
                  <a:pt x="50" y="111"/>
                </a:lnTo>
                <a:lnTo>
                  <a:pt x="50" y="109"/>
                </a:lnTo>
                <a:lnTo>
                  <a:pt x="50" y="107"/>
                </a:lnTo>
                <a:lnTo>
                  <a:pt x="50" y="105"/>
                </a:lnTo>
                <a:lnTo>
                  <a:pt x="50" y="103"/>
                </a:lnTo>
                <a:lnTo>
                  <a:pt x="49" y="102"/>
                </a:lnTo>
                <a:lnTo>
                  <a:pt x="49" y="100"/>
                </a:lnTo>
                <a:lnTo>
                  <a:pt x="47" y="98"/>
                </a:lnTo>
                <a:lnTo>
                  <a:pt x="47" y="96"/>
                </a:lnTo>
                <a:lnTo>
                  <a:pt x="45" y="96"/>
                </a:lnTo>
                <a:lnTo>
                  <a:pt x="45" y="94"/>
                </a:lnTo>
                <a:lnTo>
                  <a:pt x="43" y="92"/>
                </a:lnTo>
                <a:lnTo>
                  <a:pt x="41" y="92"/>
                </a:lnTo>
                <a:lnTo>
                  <a:pt x="41" y="90"/>
                </a:lnTo>
                <a:lnTo>
                  <a:pt x="39" y="90"/>
                </a:lnTo>
                <a:lnTo>
                  <a:pt x="39" y="88"/>
                </a:lnTo>
                <a:lnTo>
                  <a:pt x="37" y="88"/>
                </a:lnTo>
                <a:lnTo>
                  <a:pt x="37" y="88"/>
                </a:lnTo>
                <a:lnTo>
                  <a:pt x="35" y="88"/>
                </a:lnTo>
                <a:lnTo>
                  <a:pt x="34" y="87"/>
                </a:lnTo>
                <a:lnTo>
                  <a:pt x="32" y="87"/>
                </a:lnTo>
                <a:lnTo>
                  <a:pt x="32" y="85"/>
                </a:lnTo>
                <a:lnTo>
                  <a:pt x="30" y="85"/>
                </a:lnTo>
                <a:lnTo>
                  <a:pt x="30" y="83"/>
                </a:lnTo>
                <a:lnTo>
                  <a:pt x="28" y="83"/>
                </a:lnTo>
                <a:lnTo>
                  <a:pt x="28" y="81"/>
                </a:lnTo>
                <a:lnTo>
                  <a:pt x="26" y="81"/>
                </a:lnTo>
                <a:lnTo>
                  <a:pt x="24" y="79"/>
                </a:lnTo>
                <a:lnTo>
                  <a:pt x="24" y="77"/>
                </a:lnTo>
                <a:lnTo>
                  <a:pt x="22" y="77"/>
                </a:lnTo>
                <a:lnTo>
                  <a:pt x="22" y="75"/>
                </a:lnTo>
                <a:lnTo>
                  <a:pt x="20" y="75"/>
                </a:lnTo>
                <a:lnTo>
                  <a:pt x="20" y="73"/>
                </a:lnTo>
                <a:lnTo>
                  <a:pt x="19" y="73"/>
                </a:lnTo>
                <a:lnTo>
                  <a:pt x="19" y="72"/>
                </a:lnTo>
                <a:lnTo>
                  <a:pt x="17" y="72"/>
                </a:lnTo>
                <a:lnTo>
                  <a:pt x="17" y="70"/>
                </a:lnTo>
                <a:lnTo>
                  <a:pt x="15" y="68"/>
                </a:lnTo>
                <a:lnTo>
                  <a:pt x="13" y="68"/>
                </a:lnTo>
                <a:lnTo>
                  <a:pt x="13" y="66"/>
                </a:lnTo>
                <a:lnTo>
                  <a:pt x="11" y="66"/>
                </a:lnTo>
                <a:lnTo>
                  <a:pt x="9" y="64"/>
                </a:lnTo>
                <a:lnTo>
                  <a:pt x="9" y="62"/>
                </a:lnTo>
                <a:lnTo>
                  <a:pt x="7" y="62"/>
                </a:lnTo>
                <a:lnTo>
                  <a:pt x="5" y="60"/>
                </a:lnTo>
                <a:lnTo>
                  <a:pt x="4" y="58"/>
                </a:lnTo>
                <a:lnTo>
                  <a:pt x="2" y="57"/>
                </a:lnTo>
                <a:lnTo>
                  <a:pt x="0" y="55"/>
                </a:lnTo>
                <a:lnTo>
                  <a:pt x="2" y="55"/>
                </a:lnTo>
                <a:lnTo>
                  <a:pt x="4" y="55"/>
                </a:lnTo>
                <a:lnTo>
                  <a:pt x="7" y="53"/>
                </a:lnTo>
                <a:lnTo>
                  <a:pt x="9" y="53"/>
                </a:lnTo>
                <a:lnTo>
                  <a:pt x="11" y="53"/>
                </a:lnTo>
                <a:lnTo>
                  <a:pt x="13" y="53"/>
                </a:lnTo>
                <a:lnTo>
                  <a:pt x="15" y="53"/>
                </a:lnTo>
                <a:lnTo>
                  <a:pt x="17" y="53"/>
                </a:lnTo>
                <a:lnTo>
                  <a:pt x="19" y="53"/>
                </a:lnTo>
                <a:lnTo>
                  <a:pt x="20" y="53"/>
                </a:lnTo>
                <a:lnTo>
                  <a:pt x="22" y="53"/>
                </a:lnTo>
                <a:lnTo>
                  <a:pt x="24" y="53"/>
                </a:lnTo>
                <a:lnTo>
                  <a:pt x="24" y="53"/>
                </a:lnTo>
                <a:lnTo>
                  <a:pt x="26" y="53"/>
                </a:lnTo>
                <a:lnTo>
                  <a:pt x="28" y="53"/>
                </a:lnTo>
                <a:lnTo>
                  <a:pt x="30" y="53"/>
                </a:lnTo>
                <a:lnTo>
                  <a:pt x="32" y="53"/>
                </a:lnTo>
                <a:lnTo>
                  <a:pt x="34" y="53"/>
                </a:lnTo>
                <a:lnTo>
                  <a:pt x="35" y="53"/>
                </a:lnTo>
                <a:lnTo>
                  <a:pt x="37" y="53"/>
                </a:lnTo>
                <a:lnTo>
                  <a:pt x="39" y="53"/>
                </a:lnTo>
                <a:lnTo>
                  <a:pt x="41" y="53"/>
                </a:lnTo>
                <a:lnTo>
                  <a:pt x="43" y="53"/>
                </a:lnTo>
                <a:lnTo>
                  <a:pt x="45" y="53"/>
                </a:lnTo>
                <a:lnTo>
                  <a:pt x="47" y="53"/>
                </a:lnTo>
                <a:lnTo>
                  <a:pt x="49" y="53"/>
                </a:lnTo>
                <a:lnTo>
                  <a:pt x="50" y="53"/>
                </a:lnTo>
                <a:lnTo>
                  <a:pt x="52" y="53"/>
                </a:lnTo>
                <a:lnTo>
                  <a:pt x="54" y="53"/>
                </a:lnTo>
                <a:lnTo>
                  <a:pt x="56" y="53"/>
                </a:lnTo>
                <a:lnTo>
                  <a:pt x="58" y="53"/>
                </a:lnTo>
                <a:lnTo>
                  <a:pt x="60" y="53"/>
                </a:lnTo>
                <a:lnTo>
                  <a:pt x="62" y="53"/>
                </a:lnTo>
                <a:lnTo>
                  <a:pt x="64" y="53"/>
                </a:lnTo>
                <a:lnTo>
                  <a:pt x="65" y="53"/>
                </a:lnTo>
                <a:lnTo>
                  <a:pt x="67" y="53"/>
                </a:lnTo>
                <a:lnTo>
                  <a:pt x="69" y="53"/>
                </a:lnTo>
                <a:lnTo>
                  <a:pt x="71" y="51"/>
                </a:lnTo>
                <a:lnTo>
                  <a:pt x="71" y="51"/>
                </a:lnTo>
                <a:lnTo>
                  <a:pt x="73" y="51"/>
                </a:lnTo>
                <a:lnTo>
                  <a:pt x="75" y="51"/>
                </a:lnTo>
                <a:lnTo>
                  <a:pt x="77" y="51"/>
                </a:lnTo>
                <a:lnTo>
                  <a:pt x="79" y="51"/>
                </a:lnTo>
                <a:lnTo>
                  <a:pt x="80" y="51"/>
                </a:lnTo>
                <a:lnTo>
                  <a:pt x="80" y="53"/>
                </a:lnTo>
                <a:lnTo>
                  <a:pt x="82" y="53"/>
                </a:lnTo>
                <a:lnTo>
                  <a:pt x="84" y="53"/>
                </a:lnTo>
                <a:lnTo>
                  <a:pt x="86" y="53"/>
                </a:lnTo>
                <a:lnTo>
                  <a:pt x="88" y="53"/>
                </a:lnTo>
                <a:lnTo>
                  <a:pt x="90" y="53"/>
                </a:lnTo>
                <a:lnTo>
                  <a:pt x="92" y="53"/>
                </a:lnTo>
                <a:lnTo>
                  <a:pt x="94" y="53"/>
                </a:lnTo>
                <a:lnTo>
                  <a:pt x="95" y="53"/>
                </a:lnTo>
                <a:lnTo>
                  <a:pt x="97" y="53"/>
                </a:lnTo>
                <a:lnTo>
                  <a:pt x="97" y="51"/>
                </a:lnTo>
                <a:lnTo>
                  <a:pt x="99" y="51"/>
                </a:lnTo>
                <a:lnTo>
                  <a:pt x="101" y="51"/>
                </a:lnTo>
                <a:lnTo>
                  <a:pt x="103" y="51"/>
                </a:lnTo>
                <a:lnTo>
                  <a:pt x="105" y="51"/>
                </a:lnTo>
                <a:lnTo>
                  <a:pt x="107" y="51"/>
                </a:lnTo>
                <a:lnTo>
                  <a:pt x="109" y="49"/>
                </a:lnTo>
                <a:lnTo>
                  <a:pt x="110" y="49"/>
                </a:lnTo>
                <a:lnTo>
                  <a:pt x="112" y="47"/>
                </a:lnTo>
                <a:lnTo>
                  <a:pt x="114" y="45"/>
                </a:lnTo>
                <a:lnTo>
                  <a:pt x="116" y="45"/>
                </a:lnTo>
                <a:lnTo>
                  <a:pt x="116" y="43"/>
                </a:lnTo>
                <a:lnTo>
                  <a:pt x="118" y="43"/>
                </a:lnTo>
                <a:lnTo>
                  <a:pt x="118" y="42"/>
                </a:lnTo>
                <a:lnTo>
                  <a:pt x="120" y="40"/>
                </a:lnTo>
                <a:lnTo>
                  <a:pt x="120" y="38"/>
                </a:lnTo>
                <a:lnTo>
                  <a:pt x="122" y="38"/>
                </a:lnTo>
                <a:lnTo>
                  <a:pt x="124" y="36"/>
                </a:lnTo>
                <a:lnTo>
                  <a:pt x="124" y="34"/>
                </a:lnTo>
                <a:lnTo>
                  <a:pt x="125" y="32"/>
                </a:lnTo>
                <a:lnTo>
                  <a:pt x="127" y="30"/>
                </a:lnTo>
                <a:lnTo>
                  <a:pt x="129" y="28"/>
                </a:lnTo>
                <a:lnTo>
                  <a:pt x="131" y="28"/>
                </a:lnTo>
                <a:lnTo>
                  <a:pt x="131" y="27"/>
                </a:lnTo>
                <a:lnTo>
                  <a:pt x="133" y="25"/>
                </a:lnTo>
                <a:lnTo>
                  <a:pt x="135" y="23"/>
                </a:lnTo>
                <a:lnTo>
                  <a:pt x="137" y="21"/>
                </a:lnTo>
                <a:lnTo>
                  <a:pt x="139" y="21"/>
                </a:lnTo>
                <a:lnTo>
                  <a:pt x="139" y="19"/>
                </a:lnTo>
                <a:lnTo>
                  <a:pt x="140" y="17"/>
                </a:lnTo>
                <a:lnTo>
                  <a:pt x="142" y="15"/>
                </a:lnTo>
                <a:lnTo>
                  <a:pt x="144" y="15"/>
                </a:lnTo>
                <a:lnTo>
                  <a:pt x="144" y="13"/>
                </a:lnTo>
                <a:lnTo>
                  <a:pt x="146" y="12"/>
                </a:lnTo>
                <a:lnTo>
                  <a:pt x="148" y="12"/>
                </a:lnTo>
                <a:lnTo>
                  <a:pt x="148" y="10"/>
                </a:lnTo>
                <a:lnTo>
                  <a:pt x="150" y="8"/>
                </a:lnTo>
                <a:lnTo>
                  <a:pt x="152" y="8"/>
                </a:lnTo>
                <a:lnTo>
                  <a:pt x="152" y="6"/>
                </a:lnTo>
                <a:lnTo>
                  <a:pt x="152" y="4"/>
                </a:lnTo>
                <a:lnTo>
                  <a:pt x="154" y="4"/>
                </a:lnTo>
                <a:lnTo>
                  <a:pt x="155" y="2"/>
                </a:lnTo>
                <a:lnTo>
                  <a:pt x="157" y="2"/>
                </a:lnTo>
                <a:lnTo>
                  <a:pt x="159" y="2"/>
                </a:lnTo>
                <a:lnTo>
                  <a:pt x="167" y="2"/>
                </a:lnTo>
                <a:lnTo>
                  <a:pt x="172" y="0"/>
                </a:lnTo>
                <a:lnTo>
                  <a:pt x="178" y="0"/>
                </a:lnTo>
                <a:lnTo>
                  <a:pt x="189" y="0"/>
                </a:lnTo>
                <a:lnTo>
                  <a:pt x="199" y="2"/>
                </a:lnTo>
                <a:lnTo>
                  <a:pt x="210" y="2"/>
                </a:lnTo>
                <a:lnTo>
                  <a:pt x="217" y="2"/>
                </a:lnTo>
                <a:lnTo>
                  <a:pt x="229" y="2"/>
                </a:lnTo>
                <a:lnTo>
                  <a:pt x="238" y="2"/>
                </a:lnTo>
                <a:lnTo>
                  <a:pt x="247" y="2"/>
                </a:lnTo>
                <a:lnTo>
                  <a:pt x="255" y="2"/>
                </a:lnTo>
                <a:lnTo>
                  <a:pt x="260" y="2"/>
                </a:lnTo>
                <a:lnTo>
                  <a:pt x="262" y="2"/>
                </a:lnTo>
                <a:lnTo>
                  <a:pt x="268" y="0"/>
                </a:lnTo>
                <a:lnTo>
                  <a:pt x="274" y="0"/>
                </a:lnTo>
                <a:lnTo>
                  <a:pt x="277" y="0"/>
                </a:lnTo>
                <a:lnTo>
                  <a:pt x="283" y="0"/>
                </a:lnTo>
                <a:lnTo>
                  <a:pt x="283" y="2"/>
                </a:lnTo>
                <a:lnTo>
                  <a:pt x="285" y="4"/>
                </a:lnTo>
                <a:lnTo>
                  <a:pt x="285" y="6"/>
                </a:lnTo>
                <a:lnTo>
                  <a:pt x="285" y="8"/>
                </a:lnTo>
                <a:lnTo>
                  <a:pt x="285" y="10"/>
                </a:lnTo>
                <a:lnTo>
                  <a:pt x="287" y="12"/>
                </a:lnTo>
                <a:lnTo>
                  <a:pt x="287" y="13"/>
                </a:lnTo>
                <a:lnTo>
                  <a:pt x="289" y="13"/>
                </a:lnTo>
                <a:lnTo>
                  <a:pt x="289" y="15"/>
                </a:lnTo>
                <a:lnTo>
                  <a:pt x="290" y="15"/>
                </a:lnTo>
                <a:lnTo>
                  <a:pt x="290" y="17"/>
                </a:lnTo>
                <a:lnTo>
                  <a:pt x="292" y="19"/>
                </a:lnTo>
                <a:lnTo>
                  <a:pt x="294" y="19"/>
                </a:lnTo>
                <a:lnTo>
                  <a:pt x="294" y="21"/>
                </a:lnTo>
                <a:lnTo>
                  <a:pt x="296" y="23"/>
                </a:lnTo>
                <a:lnTo>
                  <a:pt x="296" y="25"/>
                </a:lnTo>
                <a:lnTo>
                  <a:pt x="298" y="27"/>
                </a:lnTo>
                <a:lnTo>
                  <a:pt x="300" y="27"/>
                </a:lnTo>
                <a:lnTo>
                  <a:pt x="302" y="28"/>
                </a:lnTo>
                <a:lnTo>
                  <a:pt x="304" y="28"/>
                </a:lnTo>
                <a:lnTo>
                  <a:pt x="305" y="28"/>
                </a:lnTo>
                <a:lnTo>
                  <a:pt x="307" y="28"/>
                </a:lnTo>
                <a:lnTo>
                  <a:pt x="309" y="28"/>
                </a:lnTo>
                <a:lnTo>
                  <a:pt x="309" y="28"/>
                </a:lnTo>
                <a:lnTo>
                  <a:pt x="311" y="30"/>
                </a:lnTo>
                <a:lnTo>
                  <a:pt x="311" y="32"/>
                </a:lnTo>
                <a:lnTo>
                  <a:pt x="309" y="34"/>
                </a:lnTo>
                <a:lnTo>
                  <a:pt x="309" y="36"/>
                </a:lnTo>
                <a:lnTo>
                  <a:pt x="309" y="38"/>
                </a:lnTo>
                <a:lnTo>
                  <a:pt x="309" y="40"/>
                </a:lnTo>
                <a:lnTo>
                  <a:pt x="309" y="42"/>
                </a:lnTo>
                <a:lnTo>
                  <a:pt x="309" y="43"/>
                </a:lnTo>
                <a:lnTo>
                  <a:pt x="309" y="43"/>
                </a:lnTo>
                <a:lnTo>
                  <a:pt x="309" y="45"/>
                </a:lnTo>
                <a:lnTo>
                  <a:pt x="311" y="47"/>
                </a:lnTo>
                <a:lnTo>
                  <a:pt x="313" y="49"/>
                </a:lnTo>
                <a:lnTo>
                  <a:pt x="315" y="49"/>
                </a:lnTo>
                <a:lnTo>
                  <a:pt x="317" y="49"/>
                </a:lnTo>
                <a:lnTo>
                  <a:pt x="319" y="49"/>
                </a:lnTo>
                <a:lnTo>
                  <a:pt x="320" y="49"/>
                </a:lnTo>
                <a:lnTo>
                  <a:pt x="322" y="49"/>
                </a:lnTo>
                <a:lnTo>
                  <a:pt x="324" y="49"/>
                </a:lnTo>
                <a:lnTo>
                  <a:pt x="326" y="49"/>
                </a:lnTo>
                <a:lnTo>
                  <a:pt x="328" y="47"/>
                </a:lnTo>
                <a:lnTo>
                  <a:pt x="330" y="47"/>
                </a:lnTo>
                <a:lnTo>
                  <a:pt x="332" y="47"/>
                </a:lnTo>
                <a:lnTo>
                  <a:pt x="334" y="45"/>
                </a:lnTo>
                <a:lnTo>
                  <a:pt x="335" y="45"/>
                </a:lnTo>
                <a:lnTo>
                  <a:pt x="337" y="43"/>
                </a:lnTo>
                <a:lnTo>
                  <a:pt x="339" y="43"/>
                </a:lnTo>
                <a:lnTo>
                  <a:pt x="339" y="43"/>
                </a:lnTo>
                <a:lnTo>
                  <a:pt x="341" y="43"/>
                </a:lnTo>
                <a:lnTo>
                  <a:pt x="341" y="42"/>
                </a:lnTo>
                <a:lnTo>
                  <a:pt x="343" y="42"/>
                </a:lnTo>
                <a:lnTo>
                  <a:pt x="343" y="40"/>
                </a:lnTo>
                <a:lnTo>
                  <a:pt x="345" y="40"/>
                </a:lnTo>
                <a:lnTo>
                  <a:pt x="345" y="38"/>
                </a:lnTo>
                <a:lnTo>
                  <a:pt x="347" y="36"/>
                </a:lnTo>
                <a:lnTo>
                  <a:pt x="349" y="36"/>
                </a:lnTo>
                <a:lnTo>
                  <a:pt x="350" y="36"/>
                </a:lnTo>
                <a:lnTo>
                  <a:pt x="352" y="36"/>
                </a:lnTo>
                <a:lnTo>
                  <a:pt x="352" y="38"/>
                </a:lnTo>
                <a:lnTo>
                  <a:pt x="354" y="40"/>
                </a:lnTo>
                <a:lnTo>
                  <a:pt x="354" y="42"/>
                </a:lnTo>
                <a:lnTo>
                  <a:pt x="354" y="43"/>
                </a:lnTo>
                <a:lnTo>
                  <a:pt x="354" y="43"/>
                </a:lnTo>
                <a:lnTo>
                  <a:pt x="354" y="45"/>
                </a:lnTo>
                <a:lnTo>
                  <a:pt x="356" y="47"/>
                </a:lnTo>
                <a:lnTo>
                  <a:pt x="356" y="49"/>
                </a:lnTo>
                <a:lnTo>
                  <a:pt x="356" y="49"/>
                </a:lnTo>
                <a:lnTo>
                  <a:pt x="356" y="51"/>
                </a:lnTo>
                <a:lnTo>
                  <a:pt x="356" y="53"/>
                </a:lnTo>
                <a:lnTo>
                  <a:pt x="356" y="55"/>
                </a:lnTo>
                <a:lnTo>
                  <a:pt x="356" y="57"/>
                </a:lnTo>
                <a:lnTo>
                  <a:pt x="358" y="57"/>
                </a:lnTo>
                <a:lnTo>
                  <a:pt x="358" y="58"/>
                </a:lnTo>
                <a:lnTo>
                  <a:pt x="360" y="58"/>
                </a:lnTo>
                <a:lnTo>
                  <a:pt x="362" y="60"/>
                </a:lnTo>
                <a:lnTo>
                  <a:pt x="364" y="62"/>
                </a:lnTo>
                <a:lnTo>
                  <a:pt x="365" y="62"/>
                </a:lnTo>
                <a:lnTo>
                  <a:pt x="367" y="62"/>
                </a:lnTo>
                <a:lnTo>
                  <a:pt x="369" y="62"/>
                </a:lnTo>
                <a:lnTo>
                  <a:pt x="371" y="62"/>
                </a:lnTo>
                <a:lnTo>
                  <a:pt x="373" y="64"/>
                </a:lnTo>
                <a:lnTo>
                  <a:pt x="373" y="66"/>
                </a:lnTo>
                <a:lnTo>
                  <a:pt x="373" y="68"/>
                </a:lnTo>
                <a:lnTo>
                  <a:pt x="373" y="70"/>
                </a:lnTo>
                <a:lnTo>
                  <a:pt x="373" y="72"/>
                </a:lnTo>
                <a:lnTo>
                  <a:pt x="373" y="73"/>
                </a:lnTo>
                <a:lnTo>
                  <a:pt x="375" y="75"/>
                </a:lnTo>
                <a:lnTo>
                  <a:pt x="377" y="77"/>
                </a:lnTo>
                <a:lnTo>
                  <a:pt x="379" y="79"/>
                </a:lnTo>
                <a:lnTo>
                  <a:pt x="380" y="81"/>
                </a:lnTo>
                <a:lnTo>
                  <a:pt x="382" y="81"/>
                </a:lnTo>
                <a:lnTo>
                  <a:pt x="384" y="83"/>
                </a:lnTo>
                <a:lnTo>
                  <a:pt x="384" y="85"/>
                </a:lnTo>
                <a:lnTo>
                  <a:pt x="386" y="87"/>
                </a:lnTo>
                <a:lnTo>
                  <a:pt x="386" y="88"/>
                </a:lnTo>
                <a:lnTo>
                  <a:pt x="386" y="88"/>
                </a:lnTo>
                <a:lnTo>
                  <a:pt x="388" y="90"/>
                </a:lnTo>
                <a:lnTo>
                  <a:pt x="388" y="92"/>
                </a:lnTo>
                <a:lnTo>
                  <a:pt x="388" y="94"/>
                </a:lnTo>
                <a:lnTo>
                  <a:pt x="388" y="96"/>
                </a:lnTo>
                <a:lnTo>
                  <a:pt x="388" y="98"/>
                </a:lnTo>
                <a:lnTo>
                  <a:pt x="388" y="100"/>
                </a:lnTo>
                <a:lnTo>
                  <a:pt x="388" y="102"/>
                </a:lnTo>
                <a:lnTo>
                  <a:pt x="388" y="103"/>
                </a:lnTo>
                <a:lnTo>
                  <a:pt x="390" y="103"/>
                </a:lnTo>
                <a:lnTo>
                  <a:pt x="390" y="105"/>
                </a:lnTo>
                <a:lnTo>
                  <a:pt x="390" y="107"/>
                </a:lnTo>
                <a:lnTo>
                  <a:pt x="390" y="109"/>
                </a:lnTo>
                <a:lnTo>
                  <a:pt x="392" y="111"/>
                </a:lnTo>
                <a:lnTo>
                  <a:pt x="392" y="113"/>
                </a:lnTo>
                <a:lnTo>
                  <a:pt x="392" y="115"/>
                </a:lnTo>
                <a:lnTo>
                  <a:pt x="394" y="117"/>
                </a:lnTo>
                <a:lnTo>
                  <a:pt x="395" y="118"/>
                </a:lnTo>
                <a:lnTo>
                  <a:pt x="397" y="118"/>
                </a:lnTo>
                <a:lnTo>
                  <a:pt x="399" y="117"/>
                </a:lnTo>
                <a:lnTo>
                  <a:pt x="399" y="115"/>
                </a:lnTo>
                <a:lnTo>
                  <a:pt x="399" y="118"/>
                </a:lnTo>
                <a:lnTo>
                  <a:pt x="399" y="120"/>
                </a:lnTo>
                <a:lnTo>
                  <a:pt x="399" y="122"/>
                </a:lnTo>
                <a:lnTo>
                  <a:pt x="397" y="124"/>
                </a:lnTo>
                <a:lnTo>
                  <a:pt x="395" y="124"/>
                </a:lnTo>
                <a:lnTo>
                  <a:pt x="394" y="126"/>
                </a:lnTo>
                <a:lnTo>
                  <a:pt x="392" y="126"/>
                </a:lnTo>
                <a:lnTo>
                  <a:pt x="392" y="128"/>
                </a:lnTo>
                <a:lnTo>
                  <a:pt x="392" y="130"/>
                </a:lnTo>
                <a:lnTo>
                  <a:pt x="390" y="130"/>
                </a:lnTo>
                <a:lnTo>
                  <a:pt x="390" y="132"/>
                </a:lnTo>
                <a:lnTo>
                  <a:pt x="388" y="132"/>
                </a:lnTo>
                <a:lnTo>
                  <a:pt x="388" y="133"/>
                </a:lnTo>
                <a:lnTo>
                  <a:pt x="386" y="133"/>
                </a:lnTo>
                <a:lnTo>
                  <a:pt x="388" y="135"/>
                </a:lnTo>
                <a:lnTo>
                  <a:pt x="390" y="137"/>
                </a:lnTo>
                <a:lnTo>
                  <a:pt x="390" y="139"/>
                </a:lnTo>
                <a:lnTo>
                  <a:pt x="390" y="141"/>
                </a:lnTo>
                <a:lnTo>
                  <a:pt x="392" y="143"/>
                </a:lnTo>
                <a:lnTo>
                  <a:pt x="394" y="145"/>
                </a:lnTo>
                <a:lnTo>
                  <a:pt x="395" y="145"/>
                </a:lnTo>
                <a:lnTo>
                  <a:pt x="395" y="147"/>
                </a:lnTo>
                <a:lnTo>
                  <a:pt x="397" y="147"/>
                </a:lnTo>
                <a:lnTo>
                  <a:pt x="397" y="148"/>
                </a:lnTo>
                <a:lnTo>
                  <a:pt x="399" y="148"/>
                </a:lnTo>
                <a:lnTo>
                  <a:pt x="401" y="148"/>
                </a:lnTo>
                <a:lnTo>
                  <a:pt x="401" y="150"/>
                </a:lnTo>
                <a:lnTo>
                  <a:pt x="403" y="150"/>
                </a:lnTo>
                <a:lnTo>
                  <a:pt x="405" y="152"/>
                </a:lnTo>
                <a:lnTo>
                  <a:pt x="405" y="154"/>
                </a:lnTo>
                <a:lnTo>
                  <a:pt x="407" y="154"/>
                </a:lnTo>
                <a:lnTo>
                  <a:pt x="409" y="154"/>
                </a:lnTo>
                <a:lnTo>
                  <a:pt x="409" y="156"/>
                </a:lnTo>
                <a:lnTo>
                  <a:pt x="410" y="156"/>
                </a:lnTo>
                <a:lnTo>
                  <a:pt x="412" y="158"/>
                </a:lnTo>
                <a:lnTo>
                  <a:pt x="412" y="160"/>
                </a:lnTo>
                <a:lnTo>
                  <a:pt x="414" y="162"/>
                </a:lnTo>
                <a:lnTo>
                  <a:pt x="414" y="163"/>
                </a:lnTo>
                <a:lnTo>
                  <a:pt x="416" y="163"/>
                </a:lnTo>
                <a:lnTo>
                  <a:pt x="416" y="165"/>
                </a:lnTo>
                <a:lnTo>
                  <a:pt x="418" y="165"/>
                </a:lnTo>
                <a:lnTo>
                  <a:pt x="420" y="165"/>
                </a:lnTo>
                <a:lnTo>
                  <a:pt x="422" y="165"/>
                </a:lnTo>
                <a:lnTo>
                  <a:pt x="424" y="165"/>
                </a:lnTo>
                <a:lnTo>
                  <a:pt x="424" y="167"/>
                </a:lnTo>
                <a:lnTo>
                  <a:pt x="424" y="169"/>
                </a:lnTo>
                <a:lnTo>
                  <a:pt x="424" y="171"/>
                </a:lnTo>
                <a:lnTo>
                  <a:pt x="424" y="173"/>
                </a:lnTo>
                <a:lnTo>
                  <a:pt x="422" y="173"/>
                </a:lnTo>
                <a:lnTo>
                  <a:pt x="422" y="175"/>
                </a:lnTo>
                <a:lnTo>
                  <a:pt x="422" y="177"/>
                </a:lnTo>
                <a:lnTo>
                  <a:pt x="424" y="177"/>
                </a:lnTo>
                <a:lnTo>
                  <a:pt x="426" y="178"/>
                </a:lnTo>
                <a:lnTo>
                  <a:pt x="427" y="178"/>
                </a:lnTo>
                <a:lnTo>
                  <a:pt x="429" y="178"/>
                </a:lnTo>
                <a:lnTo>
                  <a:pt x="431" y="178"/>
                </a:lnTo>
                <a:lnTo>
                  <a:pt x="429" y="178"/>
                </a:lnTo>
                <a:lnTo>
                  <a:pt x="429" y="180"/>
                </a:lnTo>
                <a:lnTo>
                  <a:pt x="427" y="180"/>
                </a:lnTo>
                <a:lnTo>
                  <a:pt x="426" y="182"/>
                </a:lnTo>
                <a:lnTo>
                  <a:pt x="424" y="182"/>
                </a:lnTo>
                <a:lnTo>
                  <a:pt x="424" y="184"/>
                </a:lnTo>
                <a:lnTo>
                  <a:pt x="424" y="186"/>
                </a:lnTo>
                <a:lnTo>
                  <a:pt x="426" y="188"/>
                </a:lnTo>
                <a:lnTo>
                  <a:pt x="427" y="190"/>
                </a:lnTo>
                <a:lnTo>
                  <a:pt x="429" y="190"/>
                </a:lnTo>
                <a:lnTo>
                  <a:pt x="429" y="192"/>
                </a:lnTo>
                <a:lnTo>
                  <a:pt x="431" y="193"/>
                </a:lnTo>
                <a:lnTo>
                  <a:pt x="431" y="195"/>
                </a:lnTo>
                <a:lnTo>
                  <a:pt x="431" y="197"/>
                </a:lnTo>
                <a:lnTo>
                  <a:pt x="431" y="199"/>
                </a:lnTo>
                <a:lnTo>
                  <a:pt x="431" y="201"/>
                </a:lnTo>
                <a:lnTo>
                  <a:pt x="429" y="203"/>
                </a:lnTo>
                <a:lnTo>
                  <a:pt x="429" y="205"/>
                </a:lnTo>
                <a:lnTo>
                  <a:pt x="431" y="205"/>
                </a:lnTo>
                <a:lnTo>
                  <a:pt x="433" y="205"/>
                </a:lnTo>
                <a:lnTo>
                  <a:pt x="435" y="205"/>
                </a:lnTo>
                <a:lnTo>
                  <a:pt x="437" y="205"/>
                </a:lnTo>
                <a:lnTo>
                  <a:pt x="439" y="203"/>
                </a:lnTo>
                <a:lnTo>
                  <a:pt x="441" y="203"/>
                </a:lnTo>
                <a:lnTo>
                  <a:pt x="442" y="201"/>
                </a:lnTo>
                <a:lnTo>
                  <a:pt x="444" y="199"/>
                </a:lnTo>
                <a:lnTo>
                  <a:pt x="446" y="199"/>
                </a:lnTo>
                <a:lnTo>
                  <a:pt x="448" y="199"/>
                </a:lnTo>
                <a:lnTo>
                  <a:pt x="448" y="201"/>
                </a:lnTo>
                <a:lnTo>
                  <a:pt x="450" y="201"/>
                </a:lnTo>
                <a:lnTo>
                  <a:pt x="450" y="203"/>
                </a:lnTo>
                <a:lnTo>
                  <a:pt x="450" y="205"/>
                </a:lnTo>
                <a:lnTo>
                  <a:pt x="452" y="205"/>
                </a:lnTo>
                <a:lnTo>
                  <a:pt x="452" y="205"/>
                </a:lnTo>
                <a:lnTo>
                  <a:pt x="454" y="205"/>
                </a:lnTo>
                <a:lnTo>
                  <a:pt x="456" y="205"/>
                </a:lnTo>
                <a:lnTo>
                  <a:pt x="457" y="205"/>
                </a:lnTo>
                <a:lnTo>
                  <a:pt x="457" y="203"/>
                </a:lnTo>
                <a:lnTo>
                  <a:pt x="457" y="201"/>
                </a:lnTo>
                <a:lnTo>
                  <a:pt x="459" y="201"/>
                </a:lnTo>
                <a:lnTo>
                  <a:pt x="461" y="203"/>
                </a:lnTo>
                <a:lnTo>
                  <a:pt x="461" y="205"/>
                </a:lnTo>
                <a:lnTo>
                  <a:pt x="461" y="207"/>
                </a:lnTo>
                <a:lnTo>
                  <a:pt x="461" y="208"/>
                </a:lnTo>
                <a:lnTo>
                  <a:pt x="463" y="210"/>
                </a:lnTo>
                <a:lnTo>
                  <a:pt x="463" y="212"/>
                </a:lnTo>
                <a:lnTo>
                  <a:pt x="463" y="214"/>
                </a:lnTo>
                <a:lnTo>
                  <a:pt x="463" y="216"/>
                </a:lnTo>
                <a:lnTo>
                  <a:pt x="463" y="218"/>
                </a:lnTo>
                <a:lnTo>
                  <a:pt x="465" y="218"/>
                </a:lnTo>
                <a:lnTo>
                  <a:pt x="465" y="220"/>
                </a:lnTo>
                <a:lnTo>
                  <a:pt x="467" y="220"/>
                </a:lnTo>
                <a:lnTo>
                  <a:pt x="469" y="222"/>
                </a:lnTo>
                <a:lnTo>
                  <a:pt x="471" y="222"/>
                </a:lnTo>
                <a:lnTo>
                  <a:pt x="472" y="223"/>
                </a:lnTo>
                <a:lnTo>
                  <a:pt x="472" y="223"/>
                </a:lnTo>
                <a:lnTo>
                  <a:pt x="474" y="223"/>
                </a:lnTo>
                <a:lnTo>
                  <a:pt x="476" y="223"/>
                </a:lnTo>
                <a:lnTo>
                  <a:pt x="478" y="223"/>
                </a:lnTo>
                <a:lnTo>
                  <a:pt x="480" y="223"/>
                </a:lnTo>
                <a:lnTo>
                  <a:pt x="482" y="223"/>
                </a:lnTo>
                <a:lnTo>
                  <a:pt x="482" y="222"/>
                </a:lnTo>
                <a:lnTo>
                  <a:pt x="482" y="220"/>
                </a:lnTo>
                <a:lnTo>
                  <a:pt x="484" y="220"/>
                </a:lnTo>
                <a:lnTo>
                  <a:pt x="484" y="218"/>
                </a:lnTo>
                <a:lnTo>
                  <a:pt x="486" y="218"/>
                </a:lnTo>
                <a:lnTo>
                  <a:pt x="486" y="216"/>
                </a:lnTo>
                <a:lnTo>
                  <a:pt x="487" y="216"/>
                </a:lnTo>
                <a:lnTo>
                  <a:pt x="487" y="218"/>
                </a:lnTo>
                <a:lnTo>
                  <a:pt x="489" y="218"/>
                </a:lnTo>
                <a:lnTo>
                  <a:pt x="489" y="220"/>
                </a:lnTo>
                <a:lnTo>
                  <a:pt x="491" y="220"/>
                </a:lnTo>
                <a:lnTo>
                  <a:pt x="493" y="220"/>
                </a:lnTo>
                <a:lnTo>
                  <a:pt x="495" y="222"/>
                </a:lnTo>
                <a:lnTo>
                  <a:pt x="497" y="222"/>
                </a:lnTo>
                <a:lnTo>
                  <a:pt x="499" y="222"/>
                </a:lnTo>
                <a:lnTo>
                  <a:pt x="499" y="222"/>
                </a:lnTo>
                <a:lnTo>
                  <a:pt x="501" y="222"/>
                </a:lnTo>
                <a:lnTo>
                  <a:pt x="501" y="223"/>
                </a:lnTo>
                <a:lnTo>
                  <a:pt x="502" y="222"/>
                </a:lnTo>
                <a:lnTo>
                  <a:pt x="504" y="222"/>
                </a:lnTo>
                <a:lnTo>
                  <a:pt x="506" y="222"/>
                </a:lnTo>
                <a:lnTo>
                  <a:pt x="506" y="220"/>
                </a:lnTo>
                <a:lnTo>
                  <a:pt x="508" y="220"/>
                </a:lnTo>
                <a:lnTo>
                  <a:pt x="510" y="220"/>
                </a:lnTo>
                <a:lnTo>
                  <a:pt x="510" y="222"/>
                </a:lnTo>
                <a:lnTo>
                  <a:pt x="512" y="222"/>
                </a:lnTo>
                <a:lnTo>
                  <a:pt x="512" y="223"/>
                </a:lnTo>
                <a:lnTo>
                  <a:pt x="514" y="223"/>
                </a:lnTo>
                <a:lnTo>
                  <a:pt x="516" y="223"/>
                </a:lnTo>
                <a:lnTo>
                  <a:pt x="517" y="225"/>
                </a:lnTo>
                <a:lnTo>
                  <a:pt x="519" y="225"/>
                </a:lnTo>
                <a:lnTo>
                  <a:pt x="519" y="227"/>
                </a:lnTo>
                <a:lnTo>
                  <a:pt x="521" y="229"/>
                </a:lnTo>
                <a:lnTo>
                  <a:pt x="523" y="229"/>
                </a:lnTo>
                <a:lnTo>
                  <a:pt x="523" y="231"/>
                </a:lnTo>
                <a:lnTo>
                  <a:pt x="525" y="231"/>
                </a:lnTo>
                <a:lnTo>
                  <a:pt x="527" y="231"/>
                </a:lnTo>
                <a:lnTo>
                  <a:pt x="529" y="231"/>
                </a:lnTo>
                <a:lnTo>
                  <a:pt x="531" y="231"/>
                </a:lnTo>
                <a:lnTo>
                  <a:pt x="532" y="231"/>
                </a:lnTo>
                <a:lnTo>
                  <a:pt x="534" y="231"/>
                </a:lnTo>
                <a:lnTo>
                  <a:pt x="536" y="231"/>
                </a:lnTo>
                <a:lnTo>
                  <a:pt x="538" y="231"/>
                </a:lnTo>
                <a:lnTo>
                  <a:pt x="540" y="231"/>
                </a:lnTo>
                <a:lnTo>
                  <a:pt x="542" y="231"/>
                </a:lnTo>
                <a:lnTo>
                  <a:pt x="544" y="231"/>
                </a:lnTo>
                <a:lnTo>
                  <a:pt x="546" y="231"/>
                </a:lnTo>
                <a:lnTo>
                  <a:pt x="547" y="231"/>
                </a:lnTo>
                <a:lnTo>
                  <a:pt x="547" y="233"/>
                </a:lnTo>
                <a:lnTo>
                  <a:pt x="547" y="235"/>
                </a:lnTo>
                <a:lnTo>
                  <a:pt x="549" y="235"/>
                </a:lnTo>
                <a:lnTo>
                  <a:pt x="549" y="233"/>
                </a:lnTo>
                <a:lnTo>
                  <a:pt x="549" y="231"/>
                </a:lnTo>
                <a:lnTo>
                  <a:pt x="549" y="229"/>
                </a:lnTo>
                <a:lnTo>
                  <a:pt x="551" y="229"/>
                </a:lnTo>
                <a:lnTo>
                  <a:pt x="551" y="227"/>
                </a:lnTo>
                <a:lnTo>
                  <a:pt x="553" y="227"/>
                </a:lnTo>
                <a:lnTo>
                  <a:pt x="555" y="227"/>
                </a:lnTo>
                <a:lnTo>
                  <a:pt x="555" y="229"/>
                </a:lnTo>
                <a:lnTo>
                  <a:pt x="555" y="231"/>
                </a:lnTo>
                <a:lnTo>
                  <a:pt x="557" y="231"/>
                </a:lnTo>
                <a:lnTo>
                  <a:pt x="559" y="229"/>
                </a:lnTo>
                <a:lnTo>
                  <a:pt x="559" y="231"/>
                </a:lnTo>
                <a:lnTo>
                  <a:pt x="561" y="229"/>
                </a:lnTo>
                <a:lnTo>
                  <a:pt x="561" y="227"/>
                </a:lnTo>
                <a:lnTo>
                  <a:pt x="562" y="227"/>
                </a:lnTo>
                <a:lnTo>
                  <a:pt x="564" y="225"/>
                </a:lnTo>
                <a:lnTo>
                  <a:pt x="566" y="225"/>
                </a:lnTo>
                <a:lnTo>
                  <a:pt x="568" y="225"/>
                </a:lnTo>
                <a:lnTo>
                  <a:pt x="570" y="225"/>
                </a:lnTo>
                <a:lnTo>
                  <a:pt x="570" y="223"/>
                </a:lnTo>
                <a:lnTo>
                  <a:pt x="572" y="223"/>
                </a:lnTo>
                <a:lnTo>
                  <a:pt x="574" y="223"/>
                </a:lnTo>
                <a:lnTo>
                  <a:pt x="574" y="225"/>
                </a:lnTo>
                <a:lnTo>
                  <a:pt x="576" y="225"/>
                </a:lnTo>
                <a:lnTo>
                  <a:pt x="577" y="225"/>
                </a:lnTo>
                <a:lnTo>
                  <a:pt x="577" y="227"/>
                </a:lnTo>
                <a:lnTo>
                  <a:pt x="579" y="227"/>
                </a:lnTo>
                <a:lnTo>
                  <a:pt x="581" y="227"/>
                </a:lnTo>
                <a:lnTo>
                  <a:pt x="581" y="229"/>
                </a:lnTo>
                <a:lnTo>
                  <a:pt x="581" y="231"/>
                </a:lnTo>
                <a:lnTo>
                  <a:pt x="583" y="231"/>
                </a:lnTo>
                <a:lnTo>
                  <a:pt x="583" y="233"/>
                </a:lnTo>
                <a:lnTo>
                  <a:pt x="585" y="235"/>
                </a:lnTo>
                <a:lnTo>
                  <a:pt x="587" y="235"/>
                </a:lnTo>
                <a:lnTo>
                  <a:pt x="587" y="233"/>
                </a:lnTo>
                <a:lnTo>
                  <a:pt x="587" y="231"/>
                </a:lnTo>
                <a:lnTo>
                  <a:pt x="589" y="229"/>
                </a:lnTo>
                <a:lnTo>
                  <a:pt x="591" y="229"/>
                </a:lnTo>
                <a:lnTo>
                  <a:pt x="591" y="231"/>
                </a:lnTo>
                <a:lnTo>
                  <a:pt x="592" y="231"/>
                </a:lnTo>
                <a:lnTo>
                  <a:pt x="592" y="229"/>
                </a:lnTo>
                <a:lnTo>
                  <a:pt x="594" y="229"/>
                </a:lnTo>
                <a:lnTo>
                  <a:pt x="594" y="229"/>
                </a:lnTo>
                <a:lnTo>
                  <a:pt x="594" y="231"/>
                </a:lnTo>
                <a:lnTo>
                  <a:pt x="594" y="231"/>
                </a:lnTo>
                <a:lnTo>
                  <a:pt x="594" y="233"/>
                </a:lnTo>
                <a:lnTo>
                  <a:pt x="594" y="235"/>
                </a:lnTo>
                <a:lnTo>
                  <a:pt x="596" y="235"/>
                </a:lnTo>
                <a:lnTo>
                  <a:pt x="598" y="235"/>
                </a:lnTo>
                <a:lnTo>
                  <a:pt x="598" y="233"/>
                </a:lnTo>
                <a:lnTo>
                  <a:pt x="600" y="231"/>
                </a:lnTo>
                <a:lnTo>
                  <a:pt x="602" y="231"/>
                </a:lnTo>
                <a:lnTo>
                  <a:pt x="602" y="229"/>
                </a:lnTo>
                <a:lnTo>
                  <a:pt x="604" y="229"/>
                </a:lnTo>
                <a:lnTo>
                  <a:pt x="606" y="229"/>
                </a:lnTo>
                <a:lnTo>
                  <a:pt x="607" y="229"/>
                </a:lnTo>
                <a:lnTo>
                  <a:pt x="607" y="231"/>
                </a:lnTo>
                <a:lnTo>
                  <a:pt x="609" y="231"/>
                </a:lnTo>
                <a:lnTo>
                  <a:pt x="611" y="231"/>
                </a:lnTo>
                <a:lnTo>
                  <a:pt x="613" y="231"/>
                </a:lnTo>
                <a:lnTo>
                  <a:pt x="615" y="231"/>
                </a:lnTo>
                <a:lnTo>
                  <a:pt x="615" y="229"/>
                </a:lnTo>
                <a:lnTo>
                  <a:pt x="617" y="227"/>
                </a:lnTo>
                <a:lnTo>
                  <a:pt x="619" y="227"/>
                </a:lnTo>
                <a:lnTo>
                  <a:pt x="621" y="227"/>
                </a:lnTo>
                <a:lnTo>
                  <a:pt x="621" y="229"/>
                </a:lnTo>
                <a:lnTo>
                  <a:pt x="622" y="227"/>
                </a:lnTo>
                <a:lnTo>
                  <a:pt x="622" y="225"/>
                </a:lnTo>
                <a:lnTo>
                  <a:pt x="624" y="225"/>
                </a:lnTo>
                <a:lnTo>
                  <a:pt x="624" y="223"/>
                </a:lnTo>
                <a:lnTo>
                  <a:pt x="626" y="223"/>
                </a:lnTo>
                <a:lnTo>
                  <a:pt x="626" y="223"/>
                </a:lnTo>
                <a:lnTo>
                  <a:pt x="628" y="222"/>
                </a:lnTo>
                <a:lnTo>
                  <a:pt x="626" y="220"/>
                </a:lnTo>
                <a:lnTo>
                  <a:pt x="624" y="218"/>
                </a:lnTo>
                <a:lnTo>
                  <a:pt x="626" y="218"/>
                </a:lnTo>
                <a:lnTo>
                  <a:pt x="628" y="218"/>
                </a:lnTo>
                <a:lnTo>
                  <a:pt x="628" y="216"/>
                </a:lnTo>
                <a:lnTo>
                  <a:pt x="630" y="216"/>
                </a:lnTo>
                <a:lnTo>
                  <a:pt x="630" y="218"/>
                </a:lnTo>
                <a:lnTo>
                  <a:pt x="632" y="218"/>
                </a:lnTo>
                <a:lnTo>
                  <a:pt x="632" y="220"/>
                </a:lnTo>
                <a:lnTo>
                  <a:pt x="634" y="218"/>
                </a:lnTo>
                <a:lnTo>
                  <a:pt x="634" y="216"/>
                </a:lnTo>
                <a:lnTo>
                  <a:pt x="634" y="214"/>
                </a:lnTo>
                <a:lnTo>
                  <a:pt x="636" y="214"/>
                </a:lnTo>
                <a:lnTo>
                  <a:pt x="637" y="214"/>
                </a:lnTo>
                <a:lnTo>
                  <a:pt x="637" y="212"/>
                </a:lnTo>
                <a:lnTo>
                  <a:pt x="639" y="212"/>
                </a:lnTo>
                <a:lnTo>
                  <a:pt x="639" y="210"/>
                </a:lnTo>
                <a:lnTo>
                  <a:pt x="637" y="208"/>
                </a:lnTo>
                <a:lnTo>
                  <a:pt x="639" y="208"/>
                </a:lnTo>
                <a:lnTo>
                  <a:pt x="639" y="207"/>
                </a:lnTo>
                <a:lnTo>
                  <a:pt x="641" y="207"/>
                </a:lnTo>
                <a:lnTo>
                  <a:pt x="641" y="208"/>
                </a:lnTo>
                <a:lnTo>
                  <a:pt x="641" y="208"/>
                </a:lnTo>
                <a:lnTo>
                  <a:pt x="643" y="208"/>
                </a:lnTo>
                <a:lnTo>
                  <a:pt x="645" y="208"/>
                </a:lnTo>
                <a:lnTo>
                  <a:pt x="645" y="207"/>
                </a:lnTo>
                <a:lnTo>
                  <a:pt x="647" y="207"/>
                </a:lnTo>
                <a:lnTo>
                  <a:pt x="649" y="207"/>
                </a:lnTo>
                <a:lnTo>
                  <a:pt x="649" y="205"/>
                </a:lnTo>
                <a:lnTo>
                  <a:pt x="651" y="205"/>
                </a:lnTo>
                <a:lnTo>
                  <a:pt x="651" y="203"/>
                </a:lnTo>
                <a:lnTo>
                  <a:pt x="651" y="201"/>
                </a:lnTo>
                <a:lnTo>
                  <a:pt x="652" y="199"/>
                </a:lnTo>
                <a:lnTo>
                  <a:pt x="652" y="197"/>
                </a:lnTo>
                <a:lnTo>
                  <a:pt x="652" y="195"/>
                </a:lnTo>
                <a:lnTo>
                  <a:pt x="654" y="195"/>
                </a:lnTo>
                <a:lnTo>
                  <a:pt x="656" y="195"/>
                </a:lnTo>
                <a:lnTo>
                  <a:pt x="656" y="193"/>
                </a:lnTo>
                <a:lnTo>
                  <a:pt x="658" y="193"/>
                </a:lnTo>
                <a:lnTo>
                  <a:pt x="658" y="195"/>
                </a:lnTo>
                <a:lnTo>
                  <a:pt x="660" y="195"/>
                </a:lnTo>
                <a:lnTo>
                  <a:pt x="662" y="195"/>
                </a:lnTo>
                <a:lnTo>
                  <a:pt x="662" y="193"/>
                </a:lnTo>
                <a:lnTo>
                  <a:pt x="662" y="192"/>
                </a:lnTo>
                <a:lnTo>
                  <a:pt x="664" y="192"/>
                </a:lnTo>
                <a:lnTo>
                  <a:pt x="666" y="192"/>
                </a:lnTo>
                <a:lnTo>
                  <a:pt x="667" y="192"/>
                </a:lnTo>
                <a:lnTo>
                  <a:pt x="669" y="192"/>
                </a:lnTo>
                <a:lnTo>
                  <a:pt x="671" y="192"/>
                </a:lnTo>
                <a:lnTo>
                  <a:pt x="671" y="193"/>
                </a:lnTo>
                <a:lnTo>
                  <a:pt x="673" y="192"/>
                </a:lnTo>
                <a:lnTo>
                  <a:pt x="673" y="193"/>
                </a:lnTo>
                <a:lnTo>
                  <a:pt x="675" y="193"/>
                </a:lnTo>
                <a:lnTo>
                  <a:pt x="673" y="195"/>
                </a:lnTo>
                <a:lnTo>
                  <a:pt x="675" y="197"/>
                </a:lnTo>
                <a:lnTo>
                  <a:pt x="677" y="197"/>
                </a:lnTo>
                <a:lnTo>
                  <a:pt x="679" y="197"/>
                </a:lnTo>
                <a:lnTo>
                  <a:pt x="681" y="197"/>
                </a:lnTo>
                <a:lnTo>
                  <a:pt x="682" y="197"/>
                </a:lnTo>
                <a:lnTo>
                  <a:pt x="684" y="197"/>
                </a:lnTo>
                <a:lnTo>
                  <a:pt x="686" y="197"/>
                </a:lnTo>
                <a:lnTo>
                  <a:pt x="688" y="197"/>
                </a:lnTo>
                <a:lnTo>
                  <a:pt x="690" y="197"/>
                </a:lnTo>
                <a:lnTo>
                  <a:pt x="690" y="197"/>
                </a:lnTo>
                <a:lnTo>
                  <a:pt x="692" y="197"/>
                </a:lnTo>
                <a:lnTo>
                  <a:pt x="694" y="197"/>
                </a:lnTo>
                <a:lnTo>
                  <a:pt x="694" y="199"/>
                </a:lnTo>
                <a:lnTo>
                  <a:pt x="694" y="201"/>
                </a:lnTo>
                <a:lnTo>
                  <a:pt x="696" y="201"/>
                </a:lnTo>
                <a:lnTo>
                  <a:pt x="697" y="201"/>
                </a:lnTo>
                <a:lnTo>
                  <a:pt x="699" y="199"/>
                </a:lnTo>
                <a:lnTo>
                  <a:pt x="699" y="197"/>
                </a:lnTo>
                <a:lnTo>
                  <a:pt x="701" y="197"/>
                </a:lnTo>
                <a:lnTo>
                  <a:pt x="703" y="197"/>
                </a:lnTo>
                <a:lnTo>
                  <a:pt x="703" y="199"/>
                </a:lnTo>
                <a:lnTo>
                  <a:pt x="705" y="199"/>
                </a:lnTo>
                <a:lnTo>
                  <a:pt x="707" y="199"/>
                </a:lnTo>
                <a:lnTo>
                  <a:pt x="709" y="199"/>
                </a:lnTo>
                <a:lnTo>
                  <a:pt x="711" y="199"/>
                </a:lnTo>
                <a:lnTo>
                  <a:pt x="711" y="201"/>
                </a:lnTo>
                <a:lnTo>
                  <a:pt x="711" y="203"/>
                </a:lnTo>
                <a:lnTo>
                  <a:pt x="712" y="203"/>
                </a:lnTo>
                <a:lnTo>
                  <a:pt x="714" y="205"/>
                </a:lnTo>
                <a:lnTo>
                  <a:pt x="716" y="205"/>
                </a:lnTo>
                <a:lnTo>
                  <a:pt x="718" y="205"/>
                </a:lnTo>
                <a:lnTo>
                  <a:pt x="720" y="205"/>
                </a:lnTo>
                <a:lnTo>
                  <a:pt x="722" y="203"/>
                </a:lnTo>
                <a:lnTo>
                  <a:pt x="722" y="201"/>
                </a:lnTo>
                <a:lnTo>
                  <a:pt x="724" y="201"/>
                </a:lnTo>
                <a:lnTo>
                  <a:pt x="726" y="201"/>
                </a:lnTo>
                <a:lnTo>
                  <a:pt x="727" y="203"/>
                </a:lnTo>
                <a:lnTo>
                  <a:pt x="729" y="205"/>
                </a:lnTo>
                <a:lnTo>
                  <a:pt x="731" y="205"/>
                </a:lnTo>
                <a:lnTo>
                  <a:pt x="733" y="205"/>
                </a:lnTo>
                <a:lnTo>
                  <a:pt x="733" y="207"/>
                </a:lnTo>
                <a:lnTo>
                  <a:pt x="735" y="207"/>
                </a:lnTo>
                <a:lnTo>
                  <a:pt x="737" y="207"/>
                </a:lnTo>
                <a:lnTo>
                  <a:pt x="737" y="207"/>
                </a:lnTo>
                <a:lnTo>
                  <a:pt x="739" y="207"/>
                </a:lnTo>
                <a:lnTo>
                  <a:pt x="741" y="207"/>
                </a:lnTo>
                <a:lnTo>
                  <a:pt x="741" y="208"/>
                </a:lnTo>
                <a:lnTo>
                  <a:pt x="741" y="210"/>
                </a:lnTo>
                <a:lnTo>
                  <a:pt x="742" y="210"/>
                </a:lnTo>
                <a:lnTo>
                  <a:pt x="742" y="212"/>
                </a:lnTo>
                <a:lnTo>
                  <a:pt x="742" y="214"/>
                </a:lnTo>
                <a:lnTo>
                  <a:pt x="742" y="216"/>
                </a:lnTo>
                <a:lnTo>
                  <a:pt x="742" y="218"/>
                </a:lnTo>
                <a:lnTo>
                  <a:pt x="744" y="220"/>
                </a:lnTo>
                <a:lnTo>
                  <a:pt x="742" y="220"/>
                </a:lnTo>
                <a:lnTo>
                  <a:pt x="744" y="222"/>
                </a:lnTo>
                <a:lnTo>
                  <a:pt x="744" y="223"/>
                </a:lnTo>
                <a:lnTo>
                  <a:pt x="746" y="223"/>
                </a:lnTo>
                <a:lnTo>
                  <a:pt x="746" y="223"/>
                </a:lnTo>
                <a:lnTo>
                  <a:pt x="748" y="225"/>
                </a:lnTo>
                <a:lnTo>
                  <a:pt x="750" y="227"/>
                </a:lnTo>
                <a:lnTo>
                  <a:pt x="750" y="229"/>
                </a:lnTo>
                <a:lnTo>
                  <a:pt x="750" y="231"/>
                </a:lnTo>
                <a:lnTo>
                  <a:pt x="752" y="231"/>
                </a:lnTo>
                <a:lnTo>
                  <a:pt x="754" y="233"/>
                </a:lnTo>
                <a:lnTo>
                  <a:pt x="756" y="233"/>
                </a:lnTo>
                <a:lnTo>
                  <a:pt x="757" y="231"/>
                </a:lnTo>
                <a:lnTo>
                  <a:pt x="757" y="233"/>
                </a:lnTo>
                <a:lnTo>
                  <a:pt x="759" y="233"/>
                </a:lnTo>
                <a:lnTo>
                  <a:pt x="761" y="235"/>
                </a:lnTo>
                <a:lnTo>
                  <a:pt x="763" y="235"/>
                </a:lnTo>
                <a:lnTo>
                  <a:pt x="763" y="237"/>
                </a:lnTo>
                <a:lnTo>
                  <a:pt x="763" y="238"/>
                </a:lnTo>
                <a:lnTo>
                  <a:pt x="765" y="240"/>
                </a:lnTo>
                <a:lnTo>
                  <a:pt x="765" y="242"/>
                </a:lnTo>
                <a:lnTo>
                  <a:pt x="765" y="244"/>
                </a:lnTo>
                <a:lnTo>
                  <a:pt x="767" y="244"/>
                </a:lnTo>
                <a:lnTo>
                  <a:pt x="767" y="246"/>
                </a:lnTo>
                <a:lnTo>
                  <a:pt x="767" y="248"/>
                </a:lnTo>
                <a:lnTo>
                  <a:pt x="765" y="250"/>
                </a:lnTo>
                <a:lnTo>
                  <a:pt x="767" y="250"/>
                </a:lnTo>
                <a:lnTo>
                  <a:pt x="767" y="252"/>
                </a:lnTo>
                <a:lnTo>
                  <a:pt x="765" y="253"/>
                </a:lnTo>
                <a:lnTo>
                  <a:pt x="765" y="255"/>
                </a:lnTo>
                <a:lnTo>
                  <a:pt x="765" y="257"/>
                </a:lnTo>
                <a:lnTo>
                  <a:pt x="765" y="259"/>
                </a:lnTo>
                <a:lnTo>
                  <a:pt x="765" y="261"/>
                </a:lnTo>
                <a:lnTo>
                  <a:pt x="767" y="261"/>
                </a:lnTo>
                <a:lnTo>
                  <a:pt x="767" y="263"/>
                </a:lnTo>
                <a:lnTo>
                  <a:pt x="767" y="265"/>
                </a:lnTo>
                <a:lnTo>
                  <a:pt x="765" y="263"/>
                </a:lnTo>
                <a:lnTo>
                  <a:pt x="765" y="265"/>
                </a:lnTo>
                <a:lnTo>
                  <a:pt x="765" y="267"/>
                </a:lnTo>
                <a:lnTo>
                  <a:pt x="767" y="268"/>
                </a:lnTo>
                <a:lnTo>
                  <a:pt x="769" y="268"/>
                </a:lnTo>
                <a:lnTo>
                  <a:pt x="769" y="268"/>
                </a:lnTo>
                <a:lnTo>
                  <a:pt x="769" y="270"/>
                </a:lnTo>
                <a:lnTo>
                  <a:pt x="769" y="272"/>
                </a:lnTo>
                <a:lnTo>
                  <a:pt x="769" y="274"/>
                </a:lnTo>
                <a:lnTo>
                  <a:pt x="769" y="276"/>
                </a:lnTo>
                <a:lnTo>
                  <a:pt x="771" y="276"/>
                </a:lnTo>
                <a:lnTo>
                  <a:pt x="772" y="276"/>
                </a:lnTo>
                <a:lnTo>
                  <a:pt x="772" y="278"/>
                </a:lnTo>
                <a:lnTo>
                  <a:pt x="774" y="278"/>
                </a:lnTo>
                <a:lnTo>
                  <a:pt x="776" y="278"/>
                </a:lnTo>
                <a:lnTo>
                  <a:pt x="776" y="280"/>
                </a:lnTo>
                <a:lnTo>
                  <a:pt x="774" y="282"/>
                </a:lnTo>
                <a:lnTo>
                  <a:pt x="774" y="283"/>
                </a:lnTo>
                <a:lnTo>
                  <a:pt x="776" y="283"/>
                </a:lnTo>
                <a:lnTo>
                  <a:pt x="776" y="285"/>
                </a:lnTo>
                <a:lnTo>
                  <a:pt x="778" y="287"/>
                </a:lnTo>
                <a:lnTo>
                  <a:pt x="778" y="289"/>
                </a:lnTo>
                <a:lnTo>
                  <a:pt x="778" y="291"/>
                </a:lnTo>
                <a:lnTo>
                  <a:pt x="776" y="291"/>
                </a:lnTo>
                <a:lnTo>
                  <a:pt x="776" y="293"/>
                </a:lnTo>
                <a:lnTo>
                  <a:pt x="778" y="293"/>
                </a:lnTo>
                <a:lnTo>
                  <a:pt x="780" y="295"/>
                </a:lnTo>
                <a:lnTo>
                  <a:pt x="782" y="295"/>
                </a:lnTo>
                <a:lnTo>
                  <a:pt x="782" y="297"/>
                </a:lnTo>
                <a:lnTo>
                  <a:pt x="782" y="298"/>
                </a:lnTo>
                <a:lnTo>
                  <a:pt x="782" y="300"/>
                </a:lnTo>
                <a:lnTo>
                  <a:pt x="782" y="302"/>
                </a:lnTo>
                <a:lnTo>
                  <a:pt x="782" y="304"/>
                </a:lnTo>
                <a:lnTo>
                  <a:pt x="782" y="306"/>
                </a:lnTo>
                <a:lnTo>
                  <a:pt x="782" y="308"/>
                </a:lnTo>
                <a:lnTo>
                  <a:pt x="784" y="308"/>
                </a:lnTo>
                <a:lnTo>
                  <a:pt x="784" y="310"/>
                </a:lnTo>
                <a:lnTo>
                  <a:pt x="784" y="312"/>
                </a:lnTo>
                <a:lnTo>
                  <a:pt x="786" y="312"/>
                </a:lnTo>
                <a:lnTo>
                  <a:pt x="786" y="312"/>
                </a:lnTo>
                <a:lnTo>
                  <a:pt x="787" y="312"/>
                </a:lnTo>
                <a:lnTo>
                  <a:pt x="786" y="312"/>
                </a:lnTo>
                <a:lnTo>
                  <a:pt x="787" y="312"/>
                </a:lnTo>
                <a:lnTo>
                  <a:pt x="787" y="313"/>
                </a:lnTo>
                <a:lnTo>
                  <a:pt x="789" y="313"/>
                </a:lnTo>
                <a:lnTo>
                  <a:pt x="789" y="315"/>
                </a:lnTo>
                <a:lnTo>
                  <a:pt x="791" y="315"/>
                </a:lnTo>
                <a:lnTo>
                  <a:pt x="793" y="315"/>
                </a:lnTo>
                <a:lnTo>
                  <a:pt x="793" y="317"/>
                </a:lnTo>
                <a:lnTo>
                  <a:pt x="795" y="317"/>
                </a:lnTo>
                <a:lnTo>
                  <a:pt x="793" y="319"/>
                </a:lnTo>
                <a:lnTo>
                  <a:pt x="795" y="319"/>
                </a:lnTo>
                <a:lnTo>
                  <a:pt x="795" y="321"/>
                </a:lnTo>
                <a:lnTo>
                  <a:pt x="795" y="323"/>
                </a:lnTo>
                <a:lnTo>
                  <a:pt x="795" y="325"/>
                </a:lnTo>
                <a:lnTo>
                  <a:pt x="797" y="325"/>
                </a:lnTo>
                <a:lnTo>
                  <a:pt x="799" y="325"/>
                </a:lnTo>
                <a:lnTo>
                  <a:pt x="799" y="327"/>
                </a:lnTo>
                <a:lnTo>
                  <a:pt x="801" y="327"/>
                </a:lnTo>
                <a:lnTo>
                  <a:pt x="801" y="328"/>
                </a:lnTo>
                <a:lnTo>
                  <a:pt x="799" y="330"/>
                </a:lnTo>
                <a:lnTo>
                  <a:pt x="799" y="332"/>
                </a:lnTo>
                <a:lnTo>
                  <a:pt x="801" y="332"/>
                </a:lnTo>
                <a:lnTo>
                  <a:pt x="802" y="332"/>
                </a:lnTo>
                <a:lnTo>
                  <a:pt x="802" y="334"/>
                </a:lnTo>
                <a:lnTo>
                  <a:pt x="804" y="334"/>
                </a:lnTo>
                <a:lnTo>
                  <a:pt x="806" y="334"/>
                </a:lnTo>
                <a:lnTo>
                  <a:pt x="806" y="336"/>
                </a:lnTo>
                <a:lnTo>
                  <a:pt x="808" y="336"/>
                </a:lnTo>
                <a:lnTo>
                  <a:pt x="808" y="338"/>
                </a:lnTo>
                <a:lnTo>
                  <a:pt x="810" y="340"/>
                </a:lnTo>
                <a:lnTo>
                  <a:pt x="812" y="340"/>
                </a:lnTo>
                <a:lnTo>
                  <a:pt x="814" y="342"/>
                </a:lnTo>
                <a:lnTo>
                  <a:pt x="816" y="342"/>
                </a:lnTo>
                <a:lnTo>
                  <a:pt x="817" y="342"/>
                </a:lnTo>
                <a:lnTo>
                  <a:pt x="819" y="342"/>
                </a:lnTo>
                <a:lnTo>
                  <a:pt x="821" y="342"/>
                </a:lnTo>
                <a:lnTo>
                  <a:pt x="823" y="342"/>
                </a:lnTo>
                <a:lnTo>
                  <a:pt x="825" y="343"/>
                </a:lnTo>
                <a:lnTo>
                  <a:pt x="825" y="345"/>
                </a:lnTo>
                <a:lnTo>
                  <a:pt x="825" y="347"/>
                </a:lnTo>
                <a:lnTo>
                  <a:pt x="825" y="349"/>
                </a:lnTo>
                <a:lnTo>
                  <a:pt x="825" y="351"/>
                </a:lnTo>
                <a:lnTo>
                  <a:pt x="825" y="353"/>
                </a:lnTo>
                <a:lnTo>
                  <a:pt x="825" y="355"/>
                </a:lnTo>
                <a:lnTo>
                  <a:pt x="825" y="357"/>
                </a:lnTo>
                <a:lnTo>
                  <a:pt x="825" y="357"/>
                </a:lnTo>
                <a:lnTo>
                  <a:pt x="825" y="358"/>
                </a:lnTo>
                <a:lnTo>
                  <a:pt x="825" y="360"/>
                </a:lnTo>
                <a:lnTo>
                  <a:pt x="825" y="362"/>
                </a:lnTo>
                <a:lnTo>
                  <a:pt x="825" y="364"/>
                </a:lnTo>
                <a:lnTo>
                  <a:pt x="825" y="366"/>
                </a:lnTo>
                <a:lnTo>
                  <a:pt x="825" y="368"/>
                </a:lnTo>
                <a:lnTo>
                  <a:pt x="825" y="370"/>
                </a:lnTo>
                <a:lnTo>
                  <a:pt x="825" y="372"/>
                </a:lnTo>
                <a:lnTo>
                  <a:pt x="827" y="372"/>
                </a:lnTo>
                <a:lnTo>
                  <a:pt x="827" y="373"/>
                </a:lnTo>
                <a:lnTo>
                  <a:pt x="829" y="373"/>
                </a:lnTo>
                <a:lnTo>
                  <a:pt x="831" y="373"/>
                </a:lnTo>
                <a:lnTo>
                  <a:pt x="831" y="372"/>
                </a:lnTo>
                <a:lnTo>
                  <a:pt x="832" y="373"/>
                </a:lnTo>
                <a:lnTo>
                  <a:pt x="832" y="375"/>
                </a:lnTo>
                <a:lnTo>
                  <a:pt x="832" y="375"/>
                </a:lnTo>
                <a:lnTo>
                  <a:pt x="834" y="375"/>
                </a:lnTo>
                <a:lnTo>
                  <a:pt x="834" y="377"/>
                </a:lnTo>
                <a:lnTo>
                  <a:pt x="834" y="379"/>
                </a:lnTo>
                <a:lnTo>
                  <a:pt x="836" y="379"/>
                </a:lnTo>
                <a:lnTo>
                  <a:pt x="838" y="379"/>
                </a:lnTo>
                <a:lnTo>
                  <a:pt x="838" y="381"/>
                </a:lnTo>
                <a:lnTo>
                  <a:pt x="840" y="381"/>
                </a:lnTo>
                <a:lnTo>
                  <a:pt x="842" y="381"/>
                </a:lnTo>
                <a:lnTo>
                  <a:pt x="844" y="381"/>
                </a:lnTo>
                <a:lnTo>
                  <a:pt x="844" y="379"/>
                </a:lnTo>
                <a:lnTo>
                  <a:pt x="844" y="377"/>
                </a:lnTo>
                <a:lnTo>
                  <a:pt x="846" y="377"/>
                </a:lnTo>
                <a:lnTo>
                  <a:pt x="847" y="377"/>
                </a:lnTo>
                <a:lnTo>
                  <a:pt x="847" y="379"/>
                </a:lnTo>
                <a:lnTo>
                  <a:pt x="849" y="379"/>
                </a:lnTo>
                <a:lnTo>
                  <a:pt x="851" y="379"/>
                </a:lnTo>
                <a:lnTo>
                  <a:pt x="853" y="379"/>
                </a:lnTo>
                <a:lnTo>
                  <a:pt x="853" y="377"/>
                </a:lnTo>
                <a:lnTo>
                  <a:pt x="855" y="377"/>
                </a:lnTo>
                <a:lnTo>
                  <a:pt x="855" y="375"/>
                </a:lnTo>
                <a:lnTo>
                  <a:pt x="857" y="377"/>
                </a:lnTo>
                <a:lnTo>
                  <a:pt x="859" y="377"/>
                </a:lnTo>
                <a:lnTo>
                  <a:pt x="861" y="377"/>
                </a:lnTo>
                <a:lnTo>
                  <a:pt x="862" y="377"/>
                </a:lnTo>
                <a:lnTo>
                  <a:pt x="862" y="379"/>
                </a:lnTo>
                <a:lnTo>
                  <a:pt x="864" y="379"/>
                </a:lnTo>
                <a:lnTo>
                  <a:pt x="866" y="381"/>
                </a:lnTo>
                <a:lnTo>
                  <a:pt x="866" y="383"/>
                </a:lnTo>
                <a:lnTo>
                  <a:pt x="868" y="383"/>
                </a:lnTo>
                <a:lnTo>
                  <a:pt x="870" y="383"/>
                </a:lnTo>
                <a:lnTo>
                  <a:pt x="870" y="385"/>
                </a:lnTo>
                <a:lnTo>
                  <a:pt x="872" y="385"/>
                </a:lnTo>
                <a:lnTo>
                  <a:pt x="874" y="385"/>
                </a:lnTo>
                <a:lnTo>
                  <a:pt x="874" y="387"/>
                </a:lnTo>
                <a:lnTo>
                  <a:pt x="876" y="387"/>
                </a:lnTo>
                <a:lnTo>
                  <a:pt x="877" y="387"/>
                </a:lnTo>
                <a:lnTo>
                  <a:pt x="877" y="388"/>
                </a:lnTo>
                <a:lnTo>
                  <a:pt x="879" y="388"/>
                </a:lnTo>
                <a:lnTo>
                  <a:pt x="879" y="388"/>
                </a:lnTo>
                <a:lnTo>
                  <a:pt x="879" y="390"/>
                </a:lnTo>
                <a:lnTo>
                  <a:pt x="881" y="390"/>
                </a:lnTo>
                <a:lnTo>
                  <a:pt x="881" y="392"/>
                </a:lnTo>
                <a:lnTo>
                  <a:pt x="881" y="394"/>
                </a:lnTo>
                <a:lnTo>
                  <a:pt x="883" y="394"/>
                </a:lnTo>
                <a:lnTo>
                  <a:pt x="883" y="396"/>
                </a:lnTo>
                <a:lnTo>
                  <a:pt x="885" y="396"/>
                </a:lnTo>
                <a:lnTo>
                  <a:pt x="885" y="398"/>
                </a:lnTo>
                <a:lnTo>
                  <a:pt x="887" y="398"/>
                </a:lnTo>
                <a:lnTo>
                  <a:pt x="889" y="398"/>
                </a:lnTo>
                <a:lnTo>
                  <a:pt x="889" y="400"/>
                </a:lnTo>
                <a:lnTo>
                  <a:pt x="891" y="402"/>
                </a:lnTo>
                <a:lnTo>
                  <a:pt x="891" y="400"/>
                </a:lnTo>
                <a:lnTo>
                  <a:pt x="893" y="400"/>
                </a:lnTo>
                <a:lnTo>
                  <a:pt x="893" y="402"/>
                </a:lnTo>
                <a:lnTo>
                  <a:pt x="893" y="402"/>
                </a:lnTo>
                <a:lnTo>
                  <a:pt x="894" y="403"/>
                </a:lnTo>
                <a:lnTo>
                  <a:pt x="896" y="402"/>
                </a:lnTo>
                <a:lnTo>
                  <a:pt x="896" y="403"/>
                </a:lnTo>
                <a:lnTo>
                  <a:pt x="898" y="403"/>
                </a:lnTo>
                <a:lnTo>
                  <a:pt x="900" y="403"/>
                </a:lnTo>
                <a:lnTo>
                  <a:pt x="902" y="403"/>
                </a:lnTo>
                <a:lnTo>
                  <a:pt x="904" y="403"/>
                </a:lnTo>
                <a:lnTo>
                  <a:pt x="906" y="405"/>
                </a:lnTo>
                <a:lnTo>
                  <a:pt x="908" y="405"/>
                </a:lnTo>
                <a:lnTo>
                  <a:pt x="908" y="403"/>
                </a:lnTo>
                <a:lnTo>
                  <a:pt x="909" y="403"/>
                </a:lnTo>
                <a:lnTo>
                  <a:pt x="911" y="403"/>
                </a:lnTo>
                <a:lnTo>
                  <a:pt x="913" y="403"/>
                </a:lnTo>
                <a:lnTo>
                  <a:pt x="915" y="403"/>
                </a:lnTo>
                <a:lnTo>
                  <a:pt x="917" y="403"/>
                </a:lnTo>
                <a:lnTo>
                  <a:pt x="917" y="405"/>
                </a:lnTo>
                <a:lnTo>
                  <a:pt x="919" y="405"/>
                </a:lnTo>
                <a:lnTo>
                  <a:pt x="919" y="407"/>
                </a:lnTo>
                <a:lnTo>
                  <a:pt x="921" y="407"/>
                </a:lnTo>
                <a:lnTo>
                  <a:pt x="923" y="407"/>
                </a:lnTo>
                <a:lnTo>
                  <a:pt x="924" y="407"/>
                </a:lnTo>
                <a:lnTo>
                  <a:pt x="926" y="407"/>
                </a:lnTo>
                <a:lnTo>
                  <a:pt x="928" y="407"/>
                </a:lnTo>
                <a:lnTo>
                  <a:pt x="928" y="405"/>
                </a:lnTo>
                <a:lnTo>
                  <a:pt x="928" y="405"/>
                </a:lnTo>
                <a:lnTo>
                  <a:pt x="930" y="405"/>
                </a:lnTo>
                <a:lnTo>
                  <a:pt x="932" y="407"/>
                </a:lnTo>
                <a:lnTo>
                  <a:pt x="932" y="405"/>
                </a:lnTo>
                <a:lnTo>
                  <a:pt x="934" y="405"/>
                </a:lnTo>
                <a:lnTo>
                  <a:pt x="934" y="407"/>
                </a:lnTo>
                <a:lnTo>
                  <a:pt x="934" y="409"/>
                </a:lnTo>
                <a:lnTo>
                  <a:pt x="936" y="409"/>
                </a:lnTo>
                <a:lnTo>
                  <a:pt x="936" y="407"/>
                </a:lnTo>
                <a:lnTo>
                  <a:pt x="938" y="407"/>
                </a:lnTo>
                <a:lnTo>
                  <a:pt x="939" y="409"/>
                </a:lnTo>
                <a:lnTo>
                  <a:pt x="939" y="411"/>
                </a:lnTo>
                <a:lnTo>
                  <a:pt x="941" y="411"/>
                </a:lnTo>
                <a:lnTo>
                  <a:pt x="941" y="409"/>
                </a:lnTo>
                <a:lnTo>
                  <a:pt x="943" y="409"/>
                </a:lnTo>
                <a:lnTo>
                  <a:pt x="943" y="411"/>
                </a:lnTo>
                <a:lnTo>
                  <a:pt x="945" y="411"/>
                </a:lnTo>
                <a:lnTo>
                  <a:pt x="945" y="413"/>
                </a:lnTo>
                <a:lnTo>
                  <a:pt x="945" y="415"/>
                </a:lnTo>
                <a:lnTo>
                  <a:pt x="947" y="415"/>
                </a:lnTo>
                <a:lnTo>
                  <a:pt x="949" y="415"/>
                </a:lnTo>
                <a:lnTo>
                  <a:pt x="951" y="415"/>
                </a:lnTo>
                <a:lnTo>
                  <a:pt x="953" y="415"/>
                </a:lnTo>
                <a:lnTo>
                  <a:pt x="953" y="413"/>
                </a:lnTo>
                <a:lnTo>
                  <a:pt x="954" y="413"/>
                </a:lnTo>
                <a:lnTo>
                  <a:pt x="956" y="413"/>
                </a:lnTo>
                <a:lnTo>
                  <a:pt x="958" y="413"/>
                </a:lnTo>
                <a:lnTo>
                  <a:pt x="960" y="413"/>
                </a:lnTo>
                <a:lnTo>
                  <a:pt x="962" y="413"/>
                </a:lnTo>
                <a:lnTo>
                  <a:pt x="964" y="413"/>
                </a:lnTo>
                <a:lnTo>
                  <a:pt x="966" y="413"/>
                </a:lnTo>
                <a:lnTo>
                  <a:pt x="968" y="413"/>
                </a:lnTo>
                <a:lnTo>
                  <a:pt x="969" y="413"/>
                </a:lnTo>
                <a:lnTo>
                  <a:pt x="969" y="415"/>
                </a:lnTo>
                <a:lnTo>
                  <a:pt x="969" y="417"/>
                </a:lnTo>
                <a:lnTo>
                  <a:pt x="971" y="417"/>
                </a:lnTo>
                <a:lnTo>
                  <a:pt x="973" y="417"/>
                </a:lnTo>
                <a:lnTo>
                  <a:pt x="973" y="418"/>
                </a:lnTo>
                <a:lnTo>
                  <a:pt x="975" y="420"/>
                </a:lnTo>
                <a:lnTo>
                  <a:pt x="973" y="420"/>
                </a:lnTo>
                <a:lnTo>
                  <a:pt x="975" y="422"/>
                </a:lnTo>
                <a:lnTo>
                  <a:pt x="975" y="424"/>
                </a:lnTo>
                <a:lnTo>
                  <a:pt x="975" y="424"/>
                </a:lnTo>
                <a:lnTo>
                  <a:pt x="977" y="426"/>
                </a:lnTo>
                <a:lnTo>
                  <a:pt x="979" y="426"/>
                </a:lnTo>
                <a:lnTo>
                  <a:pt x="981" y="428"/>
                </a:lnTo>
                <a:lnTo>
                  <a:pt x="981" y="430"/>
                </a:lnTo>
                <a:lnTo>
                  <a:pt x="983" y="430"/>
                </a:lnTo>
                <a:lnTo>
                  <a:pt x="983" y="432"/>
                </a:lnTo>
                <a:lnTo>
                  <a:pt x="983" y="433"/>
                </a:lnTo>
                <a:lnTo>
                  <a:pt x="984" y="433"/>
                </a:lnTo>
                <a:lnTo>
                  <a:pt x="986" y="435"/>
                </a:lnTo>
                <a:lnTo>
                  <a:pt x="988" y="435"/>
                </a:lnTo>
                <a:lnTo>
                  <a:pt x="988" y="437"/>
                </a:lnTo>
                <a:lnTo>
                  <a:pt x="990" y="435"/>
                </a:lnTo>
                <a:lnTo>
                  <a:pt x="992" y="435"/>
                </a:lnTo>
                <a:lnTo>
                  <a:pt x="994" y="435"/>
                </a:lnTo>
                <a:lnTo>
                  <a:pt x="996" y="437"/>
                </a:lnTo>
                <a:lnTo>
                  <a:pt x="996" y="439"/>
                </a:lnTo>
                <a:lnTo>
                  <a:pt x="996" y="443"/>
                </a:lnTo>
                <a:lnTo>
                  <a:pt x="996" y="447"/>
                </a:lnTo>
                <a:lnTo>
                  <a:pt x="1003" y="454"/>
                </a:lnTo>
                <a:lnTo>
                  <a:pt x="1001" y="456"/>
                </a:lnTo>
                <a:lnTo>
                  <a:pt x="998" y="465"/>
                </a:lnTo>
                <a:lnTo>
                  <a:pt x="994" y="475"/>
                </a:lnTo>
                <a:lnTo>
                  <a:pt x="986" y="480"/>
                </a:lnTo>
                <a:lnTo>
                  <a:pt x="975" y="486"/>
                </a:lnTo>
                <a:lnTo>
                  <a:pt x="969" y="494"/>
                </a:lnTo>
                <a:lnTo>
                  <a:pt x="964" y="505"/>
                </a:lnTo>
                <a:lnTo>
                  <a:pt x="958" y="512"/>
                </a:lnTo>
                <a:lnTo>
                  <a:pt x="951" y="527"/>
                </a:lnTo>
                <a:lnTo>
                  <a:pt x="947" y="542"/>
                </a:lnTo>
                <a:lnTo>
                  <a:pt x="943" y="570"/>
                </a:lnTo>
                <a:lnTo>
                  <a:pt x="943" y="580"/>
                </a:lnTo>
                <a:lnTo>
                  <a:pt x="943" y="597"/>
                </a:lnTo>
                <a:lnTo>
                  <a:pt x="945" y="615"/>
                </a:lnTo>
                <a:lnTo>
                  <a:pt x="947" y="625"/>
                </a:lnTo>
                <a:lnTo>
                  <a:pt x="945" y="647"/>
                </a:lnTo>
                <a:lnTo>
                  <a:pt x="943" y="657"/>
                </a:lnTo>
                <a:lnTo>
                  <a:pt x="943" y="668"/>
                </a:lnTo>
                <a:lnTo>
                  <a:pt x="939" y="677"/>
                </a:lnTo>
                <a:lnTo>
                  <a:pt x="938" y="681"/>
                </a:lnTo>
                <a:lnTo>
                  <a:pt x="936" y="689"/>
                </a:lnTo>
                <a:lnTo>
                  <a:pt x="934" y="692"/>
                </a:lnTo>
                <a:lnTo>
                  <a:pt x="934" y="694"/>
                </a:lnTo>
                <a:lnTo>
                  <a:pt x="932" y="696"/>
                </a:lnTo>
                <a:lnTo>
                  <a:pt x="932" y="698"/>
                </a:lnTo>
                <a:lnTo>
                  <a:pt x="930" y="698"/>
                </a:lnTo>
                <a:lnTo>
                  <a:pt x="928" y="698"/>
                </a:lnTo>
                <a:lnTo>
                  <a:pt x="928" y="698"/>
                </a:lnTo>
                <a:lnTo>
                  <a:pt x="926" y="698"/>
                </a:lnTo>
                <a:lnTo>
                  <a:pt x="926" y="700"/>
                </a:lnTo>
                <a:lnTo>
                  <a:pt x="924" y="700"/>
                </a:lnTo>
                <a:lnTo>
                  <a:pt x="923" y="700"/>
                </a:lnTo>
                <a:lnTo>
                  <a:pt x="921" y="700"/>
                </a:lnTo>
                <a:lnTo>
                  <a:pt x="919" y="702"/>
                </a:lnTo>
                <a:lnTo>
                  <a:pt x="917" y="702"/>
                </a:lnTo>
                <a:lnTo>
                  <a:pt x="915" y="704"/>
                </a:lnTo>
                <a:lnTo>
                  <a:pt x="913" y="704"/>
                </a:lnTo>
                <a:lnTo>
                  <a:pt x="911" y="704"/>
                </a:lnTo>
                <a:lnTo>
                  <a:pt x="911" y="705"/>
                </a:lnTo>
                <a:lnTo>
                  <a:pt x="911" y="707"/>
                </a:lnTo>
                <a:lnTo>
                  <a:pt x="913" y="707"/>
                </a:lnTo>
                <a:lnTo>
                  <a:pt x="913" y="709"/>
                </a:lnTo>
                <a:lnTo>
                  <a:pt x="913" y="711"/>
                </a:lnTo>
                <a:lnTo>
                  <a:pt x="911" y="711"/>
                </a:lnTo>
                <a:lnTo>
                  <a:pt x="909" y="711"/>
                </a:lnTo>
                <a:lnTo>
                  <a:pt x="908" y="711"/>
                </a:lnTo>
                <a:lnTo>
                  <a:pt x="908" y="709"/>
                </a:lnTo>
                <a:lnTo>
                  <a:pt x="906" y="709"/>
                </a:lnTo>
                <a:lnTo>
                  <a:pt x="904" y="709"/>
                </a:lnTo>
                <a:lnTo>
                  <a:pt x="904" y="707"/>
                </a:lnTo>
                <a:lnTo>
                  <a:pt x="902" y="707"/>
                </a:lnTo>
                <a:lnTo>
                  <a:pt x="900" y="707"/>
                </a:lnTo>
                <a:lnTo>
                  <a:pt x="900" y="705"/>
                </a:lnTo>
                <a:lnTo>
                  <a:pt x="898" y="705"/>
                </a:lnTo>
                <a:lnTo>
                  <a:pt x="898" y="707"/>
                </a:lnTo>
                <a:lnTo>
                  <a:pt x="896" y="707"/>
                </a:lnTo>
                <a:lnTo>
                  <a:pt x="896" y="709"/>
                </a:lnTo>
                <a:lnTo>
                  <a:pt x="896" y="711"/>
                </a:lnTo>
                <a:lnTo>
                  <a:pt x="894" y="713"/>
                </a:lnTo>
                <a:lnTo>
                  <a:pt x="893" y="713"/>
                </a:lnTo>
                <a:lnTo>
                  <a:pt x="891" y="713"/>
                </a:lnTo>
                <a:lnTo>
                  <a:pt x="889" y="713"/>
                </a:lnTo>
                <a:lnTo>
                  <a:pt x="887" y="713"/>
                </a:lnTo>
                <a:lnTo>
                  <a:pt x="885" y="713"/>
                </a:lnTo>
                <a:lnTo>
                  <a:pt x="883" y="713"/>
                </a:lnTo>
                <a:lnTo>
                  <a:pt x="881" y="715"/>
                </a:lnTo>
                <a:lnTo>
                  <a:pt x="881" y="715"/>
                </a:lnTo>
                <a:lnTo>
                  <a:pt x="879" y="717"/>
                </a:lnTo>
                <a:lnTo>
                  <a:pt x="879" y="715"/>
                </a:lnTo>
                <a:lnTo>
                  <a:pt x="877" y="715"/>
                </a:lnTo>
                <a:lnTo>
                  <a:pt x="876" y="715"/>
                </a:lnTo>
                <a:lnTo>
                  <a:pt x="874" y="715"/>
                </a:lnTo>
                <a:lnTo>
                  <a:pt x="872" y="717"/>
                </a:lnTo>
                <a:lnTo>
                  <a:pt x="870" y="717"/>
                </a:lnTo>
                <a:lnTo>
                  <a:pt x="868" y="717"/>
                </a:lnTo>
                <a:lnTo>
                  <a:pt x="866" y="717"/>
                </a:lnTo>
                <a:lnTo>
                  <a:pt x="864" y="717"/>
                </a:lnTo>
                <a:lnTo>
                  <a:pt x="862" y="719"/>
                </a:lnTo>
                <a:lnTo>
                  <a:pt x="861" y="719"/>
                </a:lnTo>
                <a:lnTo>
                  <a:pt x="859" y="719"/>
                </a:lnTo>
                <a:lnTo>
                  <a:pt x="857" y="720"/>
                </a:lnTo>
                <a:lnTo>
                  <a:pt x="855" y="722"/>
                </a:lnTo>
                <a:lnTo>
                  <a:pt x="855" y="724"/>
                </a:lnTo>
                <a:lnTo>
                  <a:pt x="851" y="724"/>
                </a:lnTo>
                <a:lnTo>
                  <a:pt x="849" y="726"/>
                </a:lnTo>
                <a:lnTo>
                  <a:pt x="847" y="726"/>
                </a:lnTo>
                <a:lnTo>
                  <a:pt x="847" y="728"/>
                </a:lnTo>
                <a:lnTo>
                  <a:pt x="846" y="730"/>
                </a:lnTo>
                <a:lnTo>
                  <a:pt x="844" y="730"/>
                </a:lnTo>
                <a:lnTo>
                  <a:pt x="842" y="732"/>
                </a:lnTo>
                <a:lnTo>
                  <a:pt x="840" y="732"/>
                </a:lnTo>
                <a:lnTo>
                  <a:pt x="838" y="732"/>
                </a:lnTo>
                <a:lnTo>
                  <a:pt x="836" y="734"/>
                </a:lnTo>
                <a:lnTo>
                  <a:pt x="834" y="734"/>
                </a:lnTo>
                <a:lnTo>
                  <a:pt x="832" y="734"/>
                </a:lnTo>
                <a:lnTo>
                  <a:pt x="832" y="734"/>
                </a:lnTo>
                <a:lnTo>
                  <a:pt x="832" y="735"/>
                </a:lnTo>
                <a:lnTo>
                  <a:pt x="832" y="737"/>
                </a:lnTo>
                <a:lnTo>
                  <a:pt x="832" y="741"/>
                </a:lnTo>
                <a:lnTo>
                  <a:pt x="834" y="747"/>
                </a:lnTo>
                <a:lnTo>
                  <a:pt x="834" y="749"/>
                </a:lnTo>
                <a:lnTo>
                  <a:pt x="834" y="750"/>
                </a:lnTo>
                <a:lnTo>
                  <a:pt x="834" y="752"/>
                </a:lnTo>
                <a:lnTo>
                  <a:pt x="834" y="754"/>
                </a:lnTo>
                <a:lnTo>
                  <a:pt x="832" y="760"/>
                </a:lnTo>
                <a:lnTo>
                  <a:pt x="832" y="762"/>
                </a:lnTo>
                <a:lnTo>
                  <a:pt x="832" y="767"/>
                </a:lnTo>
                <a:lnTo>
                  <a:pt x="832" y="775"/>
                </a:lnTo>
                <a:lnTo>
                  <a:pt x="832" y="777"/>
                </a:lnTo>
                <a:lnTo>
                  <a:pt x="832" y="782"/>
                </a:lnTo>
                <a:lnTo>
                  <a:pt x="832" y="784"/>
                </a:lnTo>
                <a:lnTo>
                  <a:pt x="831" y="786"/>
                </a:lnTo>
                <a:lnTo>
                  <a:pt x="831" y="788"/>
                </a:lnTo>
                <a:lnTo>
                  <a:pt x="831" y="790"/>
                </a:lnTo>
                <a:lnTo>
                  <a:pt x="827" y="795"/>
                </a:lnTo>
                <a:lnTo>
                  <a:pt x="825" y="801"/>
                </a:lnTo>
                <a:lnTo>
                  <a:pt x="825" y="803"/>
                </a:lnTo>
                <a:lnTo>
                  <a:pt x="823" y="803"/>
                </a:lnTo>
                <a:lnTo>
                  <a:pt x="823" y="803"/>
                </a:lnTo>
                <a:lnTo>
                  <a:pt x="819" y="809"/>
                </a:lnTo>
                <a:lnTo>
                  <a:pt x="817" y="810"/>
                </a:lnTo>
                <a:lnTo>
                  <a:pt x="817" y="812"/>
                </a:lnTo>
                <a:lnTo>
                  <a:pt x="816" y="814"/>
                </a:lnTo>
                <a:lnTo>
                  <a:pt x="814" y="818"/>
                </a:lnTo>
                <a:lnTo>
                  <a:pt x="812" y="822"/>
                </a:lnTo>
                <a:lnTo>
                  <a:pt x="810" y="824"/>
                </a:lnTo>
                <a:lnTo>
                  <a:pt x="810" y="827"/>
                </a:lnTo>
                <a:lnTo>
                  <a:pt x="810" y="829"/>
                </a:lnTo>
                <a:lnTo>
                  <a:pt x="808" y="829"/>
                </a:lnTo>
                <a:lnTo>
                  <a:pt x="806" y="831"/>
                </a:lnTo>
                <a:lnTo>
                  <a:pt x="806" y="833"/>
                </a:lnTo>
                <a:lnTo>
                  <a:pt x="806" y="835"/>
                </a:lnTo>
                <a:lnTo>
                  <a:pt x="804" y="835"/>
                </a:lnTo>
                <a:lnTo>
                  <a:pt x="804" y="837"/>
                </a:lnTo>
                <a:lnTo>
                  <a:pt x="802" y="839"/>
                </a:lnTo>
                <a:lnTo>
                  <a:pt x="802" y="840"/>
                </a:lnTo>
                <a:lnTo>
                  <a:pt x="802" y="842"/>
                </a:lnTo>
                <a:lnTo>
                  <a:pt x="801" y="842"/>
                </a:lnTo>
                <a:lnTo>
                  <a:pt x="799" y="842"/>
                </a:lnTo>
                <a:lnTo>
                  <a:pt x="797" y="844"/>
                </a:lnTo>
                <a:lnTo>
                  <a:pt x="795" y="844"/>
                </a:lnTo>
                <a:lnTo>
                  <a:pt x="793" y="842"/>
                </a:lnTo>
                <a:lnTo>
                  <a:pt x="791" y="842"/>
                </a:lnTo>
                <a:lnTo>
                  <a:pt x="789" y="842"/>
                </a:lnTo>
                <a:lnTo>
                  <a:pt x="787" y="842"/>
                </a:lnTo>
                <a:lnTo>
                  <a:pt x="786" y="842"/>
                </a:lnTo>
                <a:lnTo>
                  <a:pt x="786" y="844"/>
                </a:lnTo>
                <a:lnTo>
                  <a:pt x="784" y="848"/>
                </a:lnTo>
                <a:lnTo>
                  <a:pt x="782" y="848"/>
                </a:lnTo>
                <a:lnTo>
                  <a:pt x="780" y="848"/>
                </a:lnTo>
                <a:lnTo>
                  <a:pt x="778" y="848"/>
                </a:lnTo>
                <a:lnTo>
                  <a:pt x="776" y="844"/>
                </a:lnTo>
                <a:lnTo>
                  <a:pt x="774" y="840"/>
                </a:lnTo>
                <a:lnTo>
                  <a:pt x="772" y="840"/>
                </a:lnTo>
                <a:lnTo>
                  <a:pt x="771" y="840"/>
                </a:lnTo>
                <a:lnTo>
                  <a:pt x="769" y="842"/>
                </a:lnTo>
                <a:lnTo>
                  <a:pt x="767" y="844"/>
                </a:lnTo>
                <a:lnTo>
                  <a:pt x="767" y="846"/>
                </a:lnTo>
                <a:lnTo>
                  <a:pt x="767" y="850"/>
                </a:lnTo>
                <a:lnTo>
                  <a:pt x="767" y="852"/>
                </a:lnTo>
                <a:lnTo>
                  <a:pt x="767" y="855"/>
                </a:lnTo>
                <a:lnTo>
                  <a:pt x="765" y="855"/>
                </a:lnTo>
                <a:lnTo>
                  <a:pt x="765" y="857"/>
                </a:lnTo>
                <a:lnTo>
                  <a:pt x="763" y="857"/>
                </a:lnTo>
                <a:lnTo>
                  <a:pt x="763" y="859"/>
                </a:lnTo>
                <a:lnTo>
                  <a:pt x="761" y="863"/>
                </a:lnTo>
                <a:lnTo>
                  <a:pt x="759" y="863"/>
                </a:lnTo>
                <a:lnTo>
                  <a:pt x="757" y="865"/>
                </a:lnTo>
                <a:lnTo>
                  <a:pt x="757" y="867"/>
                </a:lnTo>
                <a:lnTo>
                  <a:pt x="756" y="867"/>
                </a:lnTo>
                <a:lnTo>
                  <a:pt x="756" y="869"/>
                </a:lnTo>
                <a:lnTo>
                  <a:pt x="754" y="870"/>
                </a:lnTo>
                <a:lnTo>
                  <a:pt x="752" y="872"/>
                </a:lnTo>
                <a:lnTo>
                  <a:pt x="750" y="876"/>
                </a:lnTo>
                <a:lnTo>
                  <a:pt x="750" y="878"/>
                </a:lnTo>
                <a:lnTo>
                  <a:pt x="748" y="878"/>
                </a:lnTo>
                <a:lnTo>
                  <a:pt x="748" y="880"/>
                </a:lnTo>
                <a:lnTo>
                  <a:pt x="746" y="882"/>
                </a:lnTo>
                <a:lnTo>
                  <a:pt x="746" y="884"/>
                </a:lnTo>
                <a:lnTo>
                  <a:pt x="746" y="885"/>
                </a:lnTo>
                <a:lnTo>
                  <a:pt x="746" y="887"/>
                </a:lnTo>
                <a:lnTo>
                  <a:pt x="744" y="891"/>
                </a:lnTo>
                <a:lnTo>
                  <a:pt x="742" y="893"/>
                </a:lnTo>
                <a:lnTo>
                  <a:pt x="741" y="893"/>
                </a:lnTo>
                <a:lnTo>
                  <a:pt x="741" y="895"/>
                </a:lnTo>
                <a:lnTo>
                  <a:pt x="741" y="897"/>
                </a:lnTo>
                <a:lnTo>
                  <a:pt x="731" y="936"/>
                </a:lnTo>
                <a:lnTo>
                  <a:pt x="729" y="936"/>
                </a:lnTo>
                <a:lnTo>
                  <a:pt x="652" y="895"/>
                </a:lnTo>
                <a:lnTo>
                  <a:pt x="651" y="895"/>
                </a:lnTo>
                <a:lnTo>
                  <a:pt x="649" y="895"/>
                </a:lnTo>
                <a:lnTo>
                  <a:pt x="649" y="895"/>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130"/>
          <p:cNvSpPr>
            <a:spLocks/>
          </p:cNvSpPr>
          <p:nvPr/>
        </p:nvSpPr>
        <p:spPr bwMode="auto">
          <a:xfrm>
            <a:off x="4031066" y="1096963"/>
            <a:ext cx="1084262" cy="1117600"/>
          </a:xfrm>
          <a:custGeom>
            <a:avLst/>
            <a:gdLst>
              <a:gd name="T0" fmla="*/ 64 w 683"/>
              <a:gd name="T1" fmla="*/ 171 h 704"/>
              <a:gd name="T2" fmla="*/ 39 w 683"/>
              <a:gd name="T3" fmla="*/ 167 h 704"/>
              <a:gd name="T4" fmla="*/ 174 w 683"/>
              <a:gd name="T5" fmla="*/ 36 h 704"/>
              <a:gd name="T6" fmla="*/ 223 w 683"/>
              <a:gd name="T7" fmla="*/ 34 h 704"/>
              <a:gd name="T8" fmla="*/ 251 w 683"/>
              <a:gd name="T9" fmla="*/ 13 h 704"/>
              <a:gd name="T10" fmla="*/ 289 w 683"/>
              <a:gd name="T11" fmla="*/ 38 h 704"/>
              <a:gd name="T12" fmla="*/ 324 w 683"/>
              <a:gd name="T13" fmla="*/ 49 h 704"/>
              <a:gd name="T14" fmla="*/ 352 w 683"/>
              <a:gd name="T15" fmla="*/ 68 h 704"/>
              <a:gd name="T16" fmla="*/ 386 w 683"/>
              <a:gd name="T17" fmla="*/ 88 h 704"/>
              <a:gd name="T18" fmla="*/ 411 w 683"/>
              <a:gd name="T19" fmla="*/ 115 h 704"/>
              <a:gd name="T20" fmla="*/ 442 w 683"/>
              <a:gd name="T21" fmla="*/ 120 h 704"/>
              <a:gd name="T22" fmla="*/ 478 w 683"/>
              <a:gd name="T23" fmla="*/ 145 h 704"/>
              <a:gd name="T24" fmla="*/ 517 w 683"/>
              <a:gd name="T25" fmla="*/ 143 h 704"/>
              <a:gd name="T26" fmla="*/ 559 w 683"/>
              <a:gd name="T27" fmla="*/ 143 h 704"/>
              <a:gd name="T28" fmla="*/ 600 w 683"/>
              <a:gd name="T29" fmla="*/ 141 h 704"/>
              <a:gd name="T30" fmla="*/ 641 w 683"/>
              <a:gd name="T31" fmla="*/ 141 h 704"/>
              <a:gd name="T32" fmla="*/ 681 w 683"/>
              <a:gd name="T33" fmla="*/ 150 h 704"/>
              <a:gd name="T34" fmla="*/ 675 w 683"/>
              <a:gd name="T35" fmla="*/ 192 h 704"/>
              <a:gd name="T36" fmla="*/ 666 w 683"/>
              <a:gd name="T37" fmla="*/ 233 h 704"/>
              <a:gd name="T38" fmla="*/ 658 w 683"/>
              <a:gd name="T39" fmla="*/ 270 h 704"/>
              <a:gd name="T40" fmla="*/ 634 w 683"/>
              <a:gd name="T41" fmla="*/ 304 h 704"/>
              <a:gd name="T42" fmla="*/ 600 w 683"/>
              <a:gd name="T43" fmla="*/ 312 h 704"/>
              <a:gd name="T44" fmla="*/ 574 w 683"/>
              <a:gd name="T45" fmla="*/ 285 h 704"/>
              <a:gd name="T46" fmla="*/ 564 w 683"/>
              <a:gd name="T47" fmla="*/ 314 h 704"/>
              <a:gd name="T48" fmla="*/ 564 w 683"/>
              <a:gd name="T49" fmla="*/ 360 h 704"/>
              <a:gd name="T50" fmla="*/ 564 w 683"/>
              <a:gd name="T51" fmla="*/ 402 h 704"/>
              <a:gd name="T52" fmla="*/ 564 w 683"/>
              <a:gd name="T53" fmla="*/ 443 h 704"/>
              <a:gd name="T54" fmla="*/ 564 w 683"/>
              <a:gd name="T55" fmla="*/ 484 h 704"/>
              <a:gd name="T56" fmla="*/ 562 w 683"/>
              <a:gd name="T57" fmla="*/ 525 h 704"/>
              <a:gd name="T58" fmla="*/ 549 w 683"/>
              <a:gd name="T59" fmla="*/ 552 h 704"/>
              <a:gd name="T60" fmla="*/ 529 w 683"/>
              <a:gd name="T61" fmla="*/ 567 h 704"/>
              <a:gd name="T62" fmla="*/ 514 w 683"/>
              <a:gd name="T63" fmla="*/ 610 h 704"/>
              <a:gd name="T64" fmla="*/ 493 w 683"/>
              <a:gd name="T65" fmla="*/ 629 h 704"/>
              <a:gd name="T66" fmla="*/ 463 w 683"/>
              <a:gd name="T67" fmla="*/ 645 h 704"/>
              <a:gd name="T68" fmla="*/ 426 w 683"/>
              <a:gd name="T69" fmla="*/ 659 h 704"/>
              <a:gd name="T70" fmla="*/ 390 w 683"/>
              <a:gd name="T71" fmla="*/ 672 h 704"/>
              <a:gd name="T72" fmla="*/ 364 w 683"/>
              <a:gd name="T73" fmla="*/ 687 h 704"/>
              <a:gd name="T74" fmla="*/ 332 w 683"/>
              <a:gd name="T75" fmla="*/ 698 h 704"/>
              <a:gd name="T76" fmla="*/ 317 w 683"/>
              <a:gd name="T77" fmla="*/ 668 h 704"/>
              <a:gd name="T78" fmla="*/ 300 w 683"/>
              <a:gd name="T79" fmla="*/ 630 h 704"/>
              <a:gd name="T80" fmla="*/ 276 w 683"/>
              <a:gd name="T81" fmla="*/ 604 h 704"/>
              <a:gd name="T82" fmla="*/ 268 w 683"/>
              <a:gd name="T83" fmla="*/ 570 h 704"/>
              <a:gd name="T84" fmla="*/ 251 w 683"/>
              <a:gd name="T85" fmla="*/ 544 h 704"/>
              <a:gd name="T86" fmla="*/ 229 w 683"/>
              <a:gd name="T87" fmla="*/ 524 h 704"/>
              <a:gd name="T88" fmla="*/ 191 w 683"/>
              <a:gd name="T89" fmla="*/ 514 h 704"/>
              <a:gd name="T90" fmla="*/ 159 w 683"/>
              <a:gd name="T91" fmla="*/ 527 h 704"/>
              <a:gd name="T92" fmla="*/ 139 w 683"/>
              <a:gd name="T93" fmla="*/ 505 h 704"/>
              <a:gd name="T94" fmla="*/ 118 w 683"/>
              <a:gd name="T95" fmla="*/ 477 h 704"/>
              <a:gd name="T96" fmla="*/ 90 w 683"/>
              <a:gd name="T97" fmla="*/ 445 h 704"/>
              <a:gd name="T98" fmla="*/ 52 w 683"/>
              <a:gd name="T99" fmla="*/ 434 h 704"/>
              <a:gd name="T100" fmla="*/ 34 w 683"/>
              <a:gd name="T101" fmla="*/ 417 h 704"/>
              <a:gd name="T102" fmla="*/ 50 w 683"/>
              <a:gd name="T103" fmla="*/ 383 h 704"/>
              <a:gd name="T104" fmla="*/ 60 w 683"/>
              <a:gd name="T105" fmla="*/ 349 h 704"/>
              <a:gd name="T106" fmla="*/ 65 w 683"/>
              <a:gd name="T107" fmla="*/ 310 h 704"/>
              <a:gd name="T108" fmla="*/ 58 w 683"/>
              <a:gd name="T109" fmla="*/ 269 h 704"/>
              <a:gd name="T110" fmla="*/ 101 w 683"/>
              <a:gd name="T111" fmla="*/ 244 h 704"/>
              <a:gd name="T112" fmla="*/ 133 w 683"/>
              <a:gd name="T113" fmla="*/ 248 h 704"/>
              <a:gd name="T114" fmla="*/ 163 w 683"/>
              <a:gd name="T115" fmla="*/ 227 h 704"/>
              <a:gd name="T116" fmla="*/ 139 w 683"/>
              <a:gd name="T117" fmla="*/ 193 h 704"/>
              <a:gd name="T118" fmla="*/ 107 w 683"/>
              <a:gd name="T119" fmla="*/ 171 h 704"/>
              <a:gd name="T120" fmla="*/ 94 w 683"/>
              <a:gd name="T121" fmla="*/ 167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3" h="704">
                <a:moveTo>
                  <a:pt x="88" y="173"/>
                </a:moveTo>
                <a:lnTo>
                  <a:pt x="86" y="173"/>
                </a:lnTo>
                <a:lnTo>
                  <a:pt x="86" y="175"/>
                </a:lnTo>
                <a:lnTo>
                  <a:pt x="86" y="173"/>
                </a:lnTo>
                <a:lnTo>
                  <a:pt x="84" y="173"/>
                </a:lnTo>
                <a:lnTo>
                  <a:pt x="82" y="173"/>
                </a:lnTo>
                <a:lnTo>
                  <a:pt x="80" y="173"/>
                </a:lnTo>
                <a:lnTo>
                  <a:pt x="79" y="175"/>
                </a:lnTo>
                <a:lnTo>
                  <a:pt x="79" y="173"/>
                </a:lnTo>
                <a:lnTo>
                  <a:pt x="77" y="173"/>
                </a:lnTo>
                <a:lnTo>
                  <a:pt x="77" y="171"/>
                </a:lnTo>
                <a:lnTo>
                  <a:pt x="75" y="171"/>
                </a:lnTo>
                <a:lnTo>
                  <a:pt x="73" y="171"/>
                </a:lnTo>
                <a:lnTo>
                  <a:pt x="73" y="169"/>
                </a:lnTo>
                <a:lnTo>
                  <a:pt x="71" y="169"/>
                </a:lnTo>
                <a:lnTo>
                  <a:pt x="73" y="171"/>
                </a:lnTo>
                <a:lnTo>
                  <a:pt x="71" y="171"/>
                </a:lnTo>
                <a:lnTo>
                  <a:pt x="69" y="171"/>
                </a:lnTo>
                <a:lnTo>
                  <a:pt x="67" y="171"/>
                </a:lnTo>
                <a:lnTo>
                  <a:pt x="65" y="171"/>
                </a:lnTo>
                <a:lnTo>
                  <a:pt x="65" y="173"/>
                </a:lnTo>
                <a:lnTo>
                  <a:pt x="64" y="173"/>
                </a:lnTo>
                <a:lnTo>
                  <a:pt x="64" y="171"/>
                </a:lnTo>
                <a:lnTo>
                  <a:pt x="62" y="171"/>
                </a:lnTo>
                <a:lnTo>
                  <a:pt x="62" y="173"/>
                </a:lnTo>
                <a:lnTo>
                  <a:pt x="62" y="171"/>
                </a:lnTo>
                <a:lnTo>
                  <a:pt x="60" y="171"/>
                </a:lnTo>
                <a:lnTo>
                  <a:pt x="58" y="171"/>
                </a:lnTo>
                <a:lnTo>
                  <a:pt x="58" y="173"/>
                </a:lnTo>
                <a:lnTo>
                  <a:pt x="56" y="173"/>
                </a:lnTo>
                <a:lnTo>
                  <a:pt x="56" y="171"/>
                </a:lnTo>
                <a:lnTo>
                  <a:pt x="56" y="169"/>
                </a:lnTo>
                <a:lnTo>
                  <a:pt x="54" y="169"/>
                </a:lnTo>
                <a:lnTo>
                  <a:pt x="52" y="169"/>
                </a:lnTo>
                <a:lnTo>
                  <a:pt x="52" y="171"/>
                </a:lnTo>
                <a:lnTo>
                  <a:pt x="50" y="171"/>
                </a:lnTo>
                <a:lnTo>
                  <a:pt x="49" y="173"/>
                </a:lnTo>
                <a:lnTo>
                  <a:pt x="47" y="173"/>
                </a:lnTo>
                <a:lnTo>
                  <a:pt x="45" y="173"/>
                </a:lnTo>
                <a:lnTo>
                  <a:pt x="43" y="173"/>
                </a:lnTo>
                <a:lnTo>
                  <a:pt x="43" y="171"/>
                </a:lnTo>
                <a:lnTo>
                  <a:pt x="41" y="171"/>
                </a:lnTo>
                <a:lnTo>
                  <a:pt x="41" y="171"/>
                </a:lnTo>
                <a:lnTo>
                  <a:pt x="41" y="169"/>
                </a:lnTo>
                <a:lnTo>
                  <a:pt x="39" y="169"/>
                </a:lnTo>
                <a:lnTo>
                  <a:pt x="39" y="167"/>
                </a:lnTo>
                <a:lnTo>
                  <a:pt x="39" y="169"/>
                </a:lnTo>
                <a:lnTo>
                  <a:pt x="37" y="169"/>
                </a:lnTo>
                <a:lnTo>
                  <a:pt x="35" y="169"/>
                </a:lnTo>
                <a:lnTo>
                  <a:pt x="35" y="167"/>
                </a:lnTo>
                <a:lnTo>
                  <a:pt x="34" y="165"/>
                </a:lnTo>
                <a:lnTo>
                  <a:pt x="32" y="163"/>
                </a:lnTo>
                <a:lnTo>
                  <a:pt x="30" y="163"/>
                </a:lnTo>
                <a:lnTo>
                  <a:pt x="30" y="162"/>
                </a:lnTo>
                <a:lnTo>
                  <a:pt x="30" y="160"/>
                </a:lnTo>
                <a:lnTo>
                  <a:pt x="30" y="158"/>
                </a:lnTo>
                <a:lnTo>
                  <a:pt x="28" y="158"/>
                </a:lnTo>
                <a:lnTo>
                  <a:pt x="28" y="156"/>
                </a:lnTo>
                <a:lnTo>
                  <a:pt x="0" y="87"/>
                </a:lnTo>
                <a:lnTo>
                  <a:pt x="135" y="30"/>
                </a:lnTo>
                <a:lnTo>
                  <a:pt x="137" y="0"/>
                </a:lnTo>
                <a:lnTo>
                  <a:pt x="142" y="4"/>
                </a:lnTo>
                <a:lnTo>
                  <a:pt x="148" y="8"/>
                </a:lnTo>
                <a:lnTo>
                  <a:pt x="150" y="12"/>
                </a:lnTo>
                <a:lnTo>
                  <a:pt x="156" y="17"/>
                </a:lnTo>
                <a:lnTo>
                  <a:pt x="167" y="28"/>
                </a:lnTo>
                <a:lnTo>
                  <a:pt x="172" y="34"/>
                </a:lnTo>
                <a:lnTo>
                  <a:pt x="172" y="36"/>
                </a:lnTo>
                <a:lnTo>
                  <a:pt x="174" y="36"/>
                </a:lnTo>
                <a:lnTo>
                  <a:pt x="176" y="36"/>
                </a:lnTo>
                <a:lnTo>
                  <a:pt x="178" y="36"/>
                </a:lnTo>
                <a:lnTo>
                  <a:pt x="180" y="38"/>
                </a:lnTo>
                <a:lnTo>
                  <a:pt x="182" y="36"/>
                </a:lnTo>
                <a:lnTo>
                  <a:pt x="184" y="36"/>
                </a:lnTo>
                <a:lnTo>
                  <a:pt x="184" y="38"/>
                </a:lnTo>
                <a:lnTo>
                  <a:pt x="186" y="38"/>
                </a:lnTo>
                <a:lnTo>
                  <a:pt x="189" y="36"/>
                </a:lnTo>
                <a:lnTo>
                  <a:pt x="191" y="36"/>
                </a:lnTo>
                <a:lnTo>
                  <a:pt x="193" y="36"/>
                </a:lnTo>
                <a:lnTo>
                  <a:pt x="195" y="36"/>
                </a:lnTo>
                <a:lnTo>
                  <a:pt x="199" y="34"/>
                </a:lnTo>
                <a:lnTo>
                  <a:pt x="201" y="32"/>
                </a:lnTo>
                <a:lnTo>
                  <a:pt x="204" y="30"/>
                </a:lnTo>
                <a:lnTo>
                  <a:pt x="206" y="30"/>
                </a:lnTo>
                <a:lnTo>
                  <a:pt x="208" y="32"/>
                </a:lnTo>
                <a:lnTo>
                  <a:pt x="212" y="32"/>
                </a:lnTo>
                <a:lnTo>
                  <a:pt x="214" y="32"/>
                </a:lnTo>
                <a:lnTo>
                  <a:pt x="216" y="34"/>
                </a:lnTo>
                <a:lnTo>
                  <a:pt x="217" y="34"/>
                </a:lnTo>
                <a:lnTo>
                  <a:pt x="219" y="34"/>
                </a:lnTo>
                <a:lnTo>
                  <a:pt x="221" y="36"/>
                </a:lnTo>
                <a:lnTo>
                  <a:pt x="223" y="34"/>
                </a:lnTo>
                <a:lnTo>
                  <a:pt x="225" y="36"/>
                </a:lnTo>
                <a:lnTo>
                  <a:pt x="227" y="34"/>
                </a:lnTo>
                <a:lnTo>
                  <a:pt x="229" y="34"/>
                </a:lnTo>
                <a:lnTo>
                  <a:pt x="232" y="32"/>
                </a:lnTo>
                <a:lnTo>
                  <a:pt x="232" y="34"/>
                </a:lnTo>
                <a:lnTo>
                  <a:pt x="232" y="32"/>
                </a:lnTo>
                <a:lnTo>
                  <a:pt x="234" y="32"/>
                </a:lnTo>
                <a:lnTo>
                  <a:pt x="240" y="32"/>
                </a:lnTo>
                <a:lnTo>
                  <a:pt x="242" y="30"/>
                </a:lnTo>
                <a:lnTo>
                  <a:pt x="242" y="28"/>
                </a:lnTo>
                <a:lnTo>
                  <a:pt x="242" y="27"/>
                </a:lnTo>
                <a:lnTo>
                  <a:pt x="242" y="25"/>
                </a:lnTo>
                <a:lnTo>
                  <a:pt x="242" y="23"/>
                </a:lnTo>
                <a:lnTo>
                  <a:pt x="244" y="23"/>
                </a:lnTo>
                <a:lnTo>
                  <a:pt x="244" y="21"/>
                </a:lnTo>
                <a:lnTo>
                  <a:pt x="244" y="19"/>
                </a:lnTo>
                <a:lnTo>
                  <a:pt x="244" y="17"/>
                </a:lnTo>
                <a:lnTo>
                  <a:pt x="246" y="17"/>
                </a:lnTo>
                <a:lnTo>
                  <a:pt x="246" y="15"/>
                </a:lnTo>
                <a:lnTo>
                  <a:pt x="246" y="13"/>
                </a:lnTo>
                <a:lnTo>
                  <a:pt x="247" y="13"/>
                </a:lnTo>
                <a:lnTo>
                  <a:pt x="249" y="13"/>
                </a:lnTo>
                <a:lnTo>
                  <a:pt x="251" y="13"/>
                </a:lnTo>
                <a:lnTo>
                  <a:pt x="253" y="13"/>
                </a:lnTo>
                <a:lnTo>
                  <a:pt x="255" y="15"/>
                </a:lnTo>
                <a:lnTo>
                  <a:pt x="257" y="17"/>
                </a:lnTo>
                <a:lnTo>
                  <a:pt x="259" y="19"/>
                </a:lnTo>
                <a:lnTo>
                  <a:pt x="261" y="21"/>
                </a:lnTo>
                <a:lnTo>
                  <a:pt x="261" y="23"/>
                </a:lnTo>
                <a:lnTo>
                  <a:pt x="262" y="23"/>
                </a:lnTo>
                <a:lnTo>
                  <a:pt x="264" y="25"/>
                </a:lnTo>
                <a:lnTo>
                  <a:pt x="266" y="27"/>
                </a:lnTo>
                <a:lnTo>
                  <a:pt x="268" y="28"/>
                </a:lnTo>
                <a:lnTo>
                  <a:pt x="270" y="30"/>
                </a:lnTo>
                <a:lnTo>
                  <a:pt x="272" y="32"/>
                </a:lnTo>
                <a:lnTo>
                  <a:pt x="272" y="34"/>
                </a:lnTo>
                <a:lnTo>
                  <a:pt x="274" y="34"/>
                </a:lnTo>
                <a:lnTo>
                  <a:pt x="276" y="36"/>
                </a:lnTo>
                <a:lnTo>
                  <a:pt x="277" y="36"/>
                </a:lnTo>
                <a:lnTo>
                  <a:pt x="279" y="38"/>
                </a:lnTo>
                <a:lnTo>
                  <a:pt x="279" y="38"/>
                </a:lnTo>
                <a:lnTo>
                  <a:pt x="281" y="38"/>
                </a:lnTo>
                <a:lnTo>
                  <a:pt x="283" y="38"/>
                </a:lnTo>
                <a:lnTo>
                  <a:pt x="285" y="38"/>
                </a:lnTo>
                <a:lnTo>
                  <a:pt x="287" y="38"/>
                </a:lnTo>
                <a:lnTo>
                  <a:pt x="289" y="38"/>
                </a:lnTo>
                <a:lnTo>
                  <a:pt x="291" y="38"/>
                </a:lnTo>
                <a:lnTo>
                  <a:pt x="292" y="38"/>
                </a:lnTo>
                <a:lnTo>
                  <a:pt x="294" y="38"/>
                </a:lnTo>
                <a:lnTo>
                  <a:pt x="296" y="38"/>
                </a:lnTo>
                <a:lnTo>
                  <a:pt x="298" y="36"/>
                </a:lnTo>
                <a:lnTo>
                  <a:pt x="300" y="38"/>
                </a:lnTo>
                <a:lnTo>
                  <a:pt x="302" y="38"/>
                </a:lnTo>
                <a:lnTo>
                  <a:pt x="304" y="38"/>
                </a:lnTo>
                <a:lnTo>
                  <a:pt x="304" y="40"/>
                </a:lnTo>
                <a:lnTo>
                  <a:pt x="306" y="40"/>
                </a:lnTo>
                <a:lnTo>
                  <a:pt x="306" y="42"/>
                </a:lnTo>
                <a:lnTo>
                  <a:pt x="307" y="42"/>
                </a:lnTo>
                <a:lnTo>
                  <a:pt x="309" y="43"/>
                </a:lnTo>
                <a:lnTo>
                  <a:pt x="311" y="43"/>
                </a:lnTo>
                <a:lnTo>
                  <a:pt x="313" y="43"/>
                </a:lnTo>
                <a:lnTo>
                  <a:pt x="315" y="43"/>
                </a:lnTo>
                <a:lnTo>
                  <a:pt x="315" y="45"/>
                </a:lnTo>
                <a:lnTo>
                  <a:pt x="317" y="45"/>
                </a:lnTo>
                <a:lnTo>
                  <a:pt x="319" y="45"/>
                </a:lnTo>
                <a:lnTo>
                  <a:pt x="319" y="47"/>
                </a:lnTo>
                <a:lnTo>
                  <a:pt x="321" y="47"/>
                </a:lnTo>
                <a:lnTo>
                  <a:pt x="322" y="49"/>
                </a:lnTo>
                <a:lnTo>
                  <a:pt x="324" y="49"/>
                </a:lnTo>
                <a:lnTo>
                  <a:pt x="326" y="51"/>
                </a:lnTo>
                <a:lnTo>
                  <a:pt x="326" y="51"/>
                </a:lnTo>
                <a:lnTo>
                  <a:pt x="328" y="53"/>
                </a:lnTo>
                <a:lnTo>
                  <a:pt x="330" y="53"/>
                </a:lnTo>
                <a:lnTo>
                  <a:pt x="332" y="53"/>
                </a:lnTo>
                <a:lnTo>
                  <a:pt x="334" y="53"/>
                </a:lnTo>
                <a:lnTo>
                  <a:pt x="336" y="53"/>
                </a:lnTo>
                <a:lnTo>
                  <a:pt x="337" y="53"/>
                </a:lnTo>
                <a:lnTo>
                  <a:pt x="339" y="55"/>
                </a:lnTo>
                <a:lnTo>
                  <a:pt x="341" y="55"/>
                </a:lnTo>
                <a:lnTo>
                  <a:pt x="343" y="55"/>
                </a:lnTo>
                <a:lnTo>
                  <a:pt x="345" y="55"/>
                </a:lnTo>
                <a:lnTo>
                  <a:pt x="347" y="55"/>
                </a:lnTo>
                <a:lnTo>
                  <a:pt x="347" y="57"/>
                </a:lnTo>
                <a:lnTo>
                  <a:pt x="349" y="57"/>
                </a:lnTo>
                <a:lnTo>
                  <a:pt x="349" y="58"/>
                </a:lnTo>
                <a:lnTo>
                  <a:pt x="349" y="60"/>
                </a:lnTo>
                <a:lnTo>
                  <a:pt x="349" y="62"/>
                </a:lnTo>
                <a:lnTo>
                  <a:pt x="349" y="64"/>
                </a:lnTo>
                <a:lnTo>
                  <a:pt x="351" y="64"/>
                </a:lnTo>
                <a:lnTo>
                  <a:pt x="351" y="66"/>
                </a:lnTo>
                <a:lnTo>
                  <a:pt x="352" y="66"/>
                </a:lnTo>
                <a:lnTo>
                  <a:pt x="352" y="68"/>
                </a:lnTo>
                <a:lnTo>
                  <a:pt x="354" y="70"/>
                </a:lnTo>
                <a:lnTo>
                  <a:pt x="354" y="72"/>
                </a:lnTo>
                <a:lnTo>
                  <a:pt x="356" y="72"/>
                </a:lnTo>
                <a:lnTo>
                  <a:pt x="356" y="73"/>
                </a:lnTo>
                <a:lnTo>
                  <a:pt x="358" y="73"/>
                </a:lnTo>
                <a:lnTo>
                  <a:pt x="360" y="75"/>
                </a:lnTo>
                <a:lnTo>
                  <a:pt x="362" y="77"/>
                </a:lnTo>
                <a:lnTo>
                  <a:pt x="364" y="77"/>
                </a:lnTo>
                <a:lnTo>
                  <a:pt x="364" y="79"/>
                </a:lnTo>
                <a:lnTo>
                  <a:pt x="366" y="79"/>
                </a:lnTo>
                <a:lnTo>
                  <a:pt x="367" y="81"/>
                </a:lnTo>
                <a:lnTo>
                  <a:pt x="369" y="81"/>
                </a:lnTo>
                <a:lnTo>
                  <a:pt x="371" y="83"/>
                </a:lnTo>
                <a:lnTo>
                  <a:pt x="373" y="83"/>
                </a:lnTo>
                <a:lnTo>
                  <a:pt x="375" y="85"/>
                </a:lnTo>
                <a:lnTo>
                  <a:pt x="375" y="85"/>
                </a:lnTo>
                <a:lnTo>
                  <a:pt x="377" y="85"/>
                </a:lnTo>
                <a:lnTo>
                  <a:pt x="379" y="87"/>
                </a:lnTo>
                <a:lnTo>
                  <a:pt x="381" y="87"/>
                </a:lnTo>
                <a:lnTo>
                  <a:pt x="382" y="88"/>
                </a:lnTo>
                <a:lnTo>
                  <a:pt x="384" y="88"/>
                </a:lnTo>
                <a:lnTo>
                  <a:pt x="384" y="88"/>
                </a:lnTo>
                <a:lnTo>
                  <a:pt x="386" y="88"/>
                </a:lnTo>
                <a:lnTo>
                  <a:pt x="386" y="90"/>
                </a:lnTo>
                <a:lnTo>
                  <a:pt x="388" y="90"/>
                </a:lnTo>
                <a:lnTo>
                  <a:pt x="388" y="92"/>
                </a:lnTo>
                <a:lnTo>
                  <a:pt x="390" y="92"/>
                </a:lnTo>
                <a:lnTo>
                  <a:pt x="390" y="94"/>
                </a:lnTo>
                <a:lnTo>
                  <a:pt x="392" y="94"/>
                </a:lnTo>
                <a:lnTo>
                  <a:pt x="394" y="96"/>
                </a:lnTo>
                <a:lnTo>
                  <a:pt x="396" y="98"/>
                </a:lnTo>
                <a:lnTo>
                  <a:pt x="397" y="100"/>
                </a:lnTo>
                <a:lnTo>
                  <a:pt x="399" y="100"/>
                </a:lnTo>
                <a:lnTo>
                  <a:pt x="401" y="100"/>
                </a:lnTo>
                <a:lnTo>
                  <a:pt x="403" y="100"/>
                </a:lnTo>
                <a:lnTo>
                  <a:pt x="403" y="102"/>
                </a:lnTo>
                <a:lnTo>
                  <a:pt x="405" y="102"/>
                </a:lnTo>
                <a:lnTo>
                  <a:pt x="405" y="103"/>
                </a:lnTo>
                <a:lnTo>
                  <a:pt x="405" y="105"/>
                </a:lnTo>
                <a:lnTo>
                  <a:pt x="405" y="107"/>
                </a:lnTo>
                <a:lnTo>
                  <a:pt x="405" y="109"/>
                </a:lnTo>
                <a:lnTo>
                  <a:pt x="407" y="109"/>
                </a:lnTo>
                <a:lnTo>
                  <a:pt x="407" y="111"/>
                </a:lnTo>
                <a:lnTo>
                  <a:pt x="409" y="113"/>
                </a:lnTo>
                <a:lnTo>
                  <a:pt x="409" y="115"/>
                </a:lnTo>
                <a:lnTo>
                  <a:pt x="411" y="115"/>
                </a:lnTo>
                <a:lnTo>
                  <a:pt x="411" y="117"/>
                </a:lnTo>
                <a:lnTo>
                  <a:pt x="412" y="117"/>
                </a:lnTo>
                <a:lnTo>
                  <a:pt x="412" y="118"/>
                </a:lnTo>
                <a:lnTo>
                  <a:pt x="414" y="120"/>
                </a:lnTo>
                <a:lnTo>
                  <a:pt x="416" y="122"/>
                </a:lnTo>
                <a:lnTo>
                  <a:pt x="416" y="124"/>
                </a:lnTo>
                <a:lnTo>
                  <a:pt x="418" y="124"/>
                </a:lnTo>
                <a:lnTo>
                  <a:pt x="420" y="124"/>
                </a:lnTo>
                <a:lnTo>
                  <a:pt x="422" y="126"/>
                </a:lnTo>
                <a:lnTo>
                  <a:pt x="422" y="126"/>
                </a:lnTo>
                <a:lnTo>
                  <a:pt x="424" y="124"/>
                </a:lnTo>
                <a:lnTo>
                  <a:pt x="426" y="124"/>
                </a:lnTo>
                <a:lnTo>
                  <a:pt x="427" y="124"/>
                </a:lnTo>
                <a:lnTo>
                  <a:pt x="429" y="124"/>
                </a:lnTo>
                <a:lnTo>
                  <a:pt x="431" y="124"/>
                </a:lnTo>
                <a:lnTo>
                  <a:pt x="433" y="124"/>
                </a:lnTo>
                <a:lnTo>
                  <a:pt x="435" y="124"/>
                </a:lnTo>
                <a:lnTo>
                  <a:pt x="437" y="124"/>
                </a:lnTo>
                <a:lnTo>
                  <a:pt x="437" y="122"/>
                </a:lnTo>
                <a:lnTo>
                  <a:pt x="439" y="122"/>
                </a:lnTo>
                <a:lnTo>
                  <a:pt x="439" y="120"/>
                </a:lnTo>
                <a:lnTo>
                  <a:pt x="441" y="120"/>
                </a:lnTo>
                <a:lnTo>
                  <a:pt x="442" y="120"/>
                </a:lnTo>
                <a:lnTo>
                  <a:pt x="444" y="122"/>
                </a:lnTo>
                <a:lnTo>
                  <a:pt x="446" y="124"/>
                </a:lnTo>
                <a:lnTo>
                  <a:pt x="446" y="126"/>
                </a:lnTo>
                <a:lnTo>
                  <a:pt x="448" y="126"/>
                </a:lnTo>
                <a:lnTo>
                  <a:pt x="450" y="128"/>
                </a:lnTo>
                <a:lnTo>
                  <a:pt x="452" y="130"/>
                </a:lnTo>
                <a:lnTo>
                  <a:pt x="454" y="132"/>
                </a:lnTo>
                <a:lnTo>
                  <a:pt x="456" y="132"/>
                </a:lnTo>
                <a:lnTo>
                  <a:pt x="457" y="133"/>
                </a:lnTo>
                <a:lnTo>
                  <a:pt x="459" y="133"/>
                </a:lnTo>
                <a:lnTo>
                  <a:pt x="461" y="133"/>
                </a:lnTo>
                <a:lnTo>
                  <a:pt x="463" y="133"/>
                </a:lnTo>
                <a:lnTo>
                  <a:pt x="463" y="135"/>
                </a:lnTo>
                <a:lnTo>
                  <a:pt x="465" y="135"/>
                </a:lnTo>
                <a:lnTo>
                  <a:pt x="467" y="137"/>
                </a:lnTo>
                <a:lnTo>
                  <a:pt x="469" y="139"/>
                </a:lnTo>
                <a:lnTo>
                  <a:pt x="469" y="137"/>
                </a:lnTo>
                <a:lnTo>
                  <a:pt x="469" y="137"/>
                </a:lnTo>
                <a:lnTo>
                  <a:pt x="471" y="139"/>
                </a:lnTo>
                <a:lnTo>
                  <a:pt x="472" y="141"/>
                </a:lnTo>
                <a:lnTo>
                  <a:pt x="474" y="143"/>
                </a:lnTo>
                <a:lnTo>
                  <a:pt x="476" y="145"/>
                </a:lnTo>
                <a:lnTo>
                  <a:pt x="478" y="145"/>
                </a:lnTo>
                <a:lnTo>
                  <a:pt x="480" y="145"/>
                </a:lnTo>
                <a:lnTo>
                  <a:pt x="482" y="145"/>
                </a:lnTo>
                <a:lnTo>
                  <a:pt x="482" y="143"/>
                </a:lnTo>
                <a:lnTo>
                  <a:pt x="484" y="143"/>
                </a:lnTo>
                <a:lnTo>
                  <a:pt x="486" y="143"/>
                </a:lnTo>
                <a:lnTo>
                  <a:pt x="486" y="141"/>
                </a:lnTo>
                <a:lnTo>
                  <a:pt x="487" y="141"/>
                </a:lnTo>
                <a:lnTo>
                  <a:pt x="489" y="143"/>
                </a:lnTo>
                <a:lnTo>
                  <a:pt x="491" y="143"/>
                </a:lnTo>
                <a:lnTo>
                  <a:pt x="493" y="143"/>
                </a:lnTo>
                <a:lnTo>
                  <a:pt x="495" y="143"/>
                </a:lnTo>
                <a:lnTo>
                  <a:pt x="497" y="143"/>
                </a:lnTo>
                <a:lnTo>
                  <a:pt x="499" y="143"/>
                </a:lnTo>
                <a:lnTo>
                  <a:pt x="501" y="143"/>
                </a:lnTo>
                <a:lnTo>
                  <a:pt x="502" y="143"/>
                </a:lnTo>
                <a:lnTo>
                  <a:pt x="504" y="143"/>
                </a:lnTo>
                <a:lnTo>
                  <a:pt x="506" y="143"/>
                </a:lnTo>
                <a:lnTo>
                  <a:pt x="508" y="143"/>
                </a:lnTo>
                <a:lnTo>
                  <a:pt x="510" y="143"/>
                </a:lnTo>
                <a:lnTo>
                  <a:pt x="512" y="143"/>
                </a:lnTo>
                <a:lnTo>
                  <a:pt x="514" y="143"/>
                </a:lnTo>
                <a:lnTo>
                  <a:pt x="516" y="143"/>
                </a:lnTo>
                <a:lnTo>
                  <a:pt x="517" y="143"/>
                </a:lnTo>
                <a:lnTo>
                  <a:pt x="517" y="143"/>
                </a:lnTo>
                <a:lnTo>
                  <a:pt x="519" y="143"/>
                </a:lnTo>
                <a:lnTo>
                  <a:pt x="521" y="143"/>
                </a:lnTo>
                <a:lnTo>
                  <a:pt x="523" y="143"/>
                </a:lnTo>
                <a:lnTo>
                  <a:pt x="525" y="143"/>
                </a:lnTo>
                <a:lnTo>
                  <a:pt x="527" y="143"/>
                </a:lnTo>
                <a:lnTo>
                  <a:pt x="529" y="143"/>
                </a:lnTo>
                <a:lnTo>
                  <a:pt x="531" y="143"/>
                </a:lnTo>
                <a:lnTo>
                  <a:pt x="532" y="143"/>
                </a:lnTo>
                <a:lnTo>
                  <a:pt x="534" y="143"/>
                </a:lnTo>
                <a:lnTo>
                  <a:pt x="536" y="143"/>
                </a:lnTo>
                <a:lnTo>
                  <a:pt x="538" y="143"/>
                </a:lnTo>
                <a:lnTo>
                  <a:pt x="540" y="143"/>
                </a:lnTo>
                <a:lnTo>
                  <a:pt x="542" y="143"/>
                </a:lnTo>
                <a:lnTo>
                  <a:pt x="544" y="143"/>
                </a:lnTo>
                <a:lnTo>
                  <a:pt x="546" y="143"/>
                </a:lnTo>
                <a:lnTo>
                  <a:pt x="547" y="143"/>
                </a:lnTo>
                <a:lnTo>
                  <a:pt x="549" y="143"/>
                </a:lnTo>
                <a:lnTo>
                  <a:pt x="551" y="143"/>
                </a:lnTo>
                <a:lnTo>
                  <a:pt x="553" y="143"/>
                </a:lnTo>
                <a:lnTo>
                  <a:pt x="555" y="143"/>
                </a:lnTo>
                <a:lnTo>
                  <a:pt x="557" y="143"/>
                </a:lnTo>
                <a:lnTo>
                  <a:pt x="559" y="143"/>
                </a:lnTo>
                <a:lnTo>
                  <a:pt x="561" y="143"/>
                </a:lnTo>
                <a:lnTo>
                  <a:pt x="562" y="143"/>
                </a:lnTo>
                <a:lnTo>
                  <a:pt x="564" y="143"/>
                </a:lnTo>
                <a:lnTo>
                  <a:pt x="564" y="143"/>
                </a:lnTo>
                <a:lnTo>
                  <a:pt x="566" y="143"/>
                </a:lnTo>
                <a:lnTo>
                  <a:pt x="568" y="143"/>
                </a:lnTo>
                <a:lnTo>
                  <a:pt x="570" y="143"/>
                </a:lnTo>
                <a:lnTo>
                  <a:pt x="572" y="143"/>
                </a:lnTo>
                <a:lnTo>
                  <a:pt x="574" y="143"/>
                </a:lnTo>
                <a:lnTo>
                  <a:pt x="576" y="141"/>
                </a:lnTo>
                <a:lnTo>
                  <a:pt x="577" y="141"/>
                </a:lnTo>
                <a:lnTo>
                  <a:pt x="579" y="141"/>
                </a:lnTo>
                <a:lnTo>
                  <a:pt x="581" y="141"/>
                </a:lnTo>
                <a:lnTo>
                  <a:pt x="583" y="141"/>
                </a:lnTo>
                <a:lnTo>
                  <a:pt x="585" y="141"/>
                </a:lnTo>
                <a:lnTo>
                  <a:pt x="587" y="141"/>
                </a:lnTo>
                <a:lnTo>
                  <a:pt x="589" y="141"/>
                </a:lnTo>
                <a:lnTo>
                  <a:pt x="591" y="141"/>
                </a:lnTo>
                <a:lnTo>
                  <a:pt x="592" y="141"/>
                </a:lnTo>
                <a:lnTo>
                  <a:pt x="594" y="141"/>
                </a:lnTo>
                <a:lnTo>
                  <a:pt x="596" y="141"/>
                </a:lnTo>
                <a:lnTo>
                  <a:pt x="598" y="141"/>
                </a:lnTo>
                <a:lnTo>
                  <a:pt x="600" y="141"/>
                </a:lnTo>
                <a:lnTo>
                  <a:pt x="602" y="141"/>
                </a:lnTo>
                <a:lnTo>
                  <a:pt x="604" y="141"/>
                </a:lnTo>
                <a:lnTo>
                  <a:pt x="606" y="141"/>
                </a:lnTo>
                <a:lnTo>
                  <a:pt x="608" y="141"/>
                </a:lnTo>
                <a:lnTo>
                  <a:pt x="609" y="141"/>
                </a:lnTo>
                <a:lnTo>
                  <a:pt x="611" y="141"/>
                </a:lnTo>
                <a:lnTo>
                  <a:pt x="613" y="141"/>
                </a:lnTo>
                <a:lnTo>
                  <a:pt x="613" y="141"/>
                </a:lnTo>
                <a:lnTo>
                  <a:pt x="615" y="141"/>
                </a:lnTo>
                <a:lnTo>
                  <a:pt x="617" y="141"/>
                </a:lnTo>
                <a:lnTo>
                  <a:pt x="619" y="141"/>
                </a:lnTo>
                <a:lnTo>
                  <a:pt x="621" y="141"/>
                </a:lnTo>
                <a:lnTo>
                  <a:pt x="623" y="141"/>
                </a:lnTo>
                <a:lnTo>
                  <a:pt x="624" y="141"/>
                </a:lnTo>
                <a:lnTo>
                  <a:pt x="626" y="141"/>
                </a:lnTo>
                <a:lnTo>
                  <a:pt x="628" y="141"/>
                </a:lnTo>
                <a:lnTo>
                  <a:pt x="630" y="141"/>
                </a:lnTo>
                <a:lnTo>
                  <a:pt x="632" y="141"/>
                </a:lnTo>
                <a:lnTo>
                  <a:pt x="634" y="141"/>
                </a:lnTo>
                <a:lnTo>
                  <a:pt x="636" y="141"/>
                </a:lnTo>
                <a:lnTo>
                  <a:pt x="638" y="141"/>
                </a:lnTo>
                <a:lnTo>
                  <a:pt x="639" y="141"/>
                </a:lnTo>
                <a:lnTo>
                  <a:pt x="641" y="141"/>
                </a:lnTo>
                <a:lnTo>
                  <a:pt x="643" y="141"/>
                </a:lnTo>
                <a:lnTo>
                  <a:pt x="645" y="141"/>
                </a:lnTo>
                <a:lnTo>
                  <a:pt x="647" y="141"/>
                </a:lnTo>
                <a:lnTo>
                  <a:pt x="649" y="141"/>
                </a:lnTo>
                <a:lnTo>
                  <a:pt x="651" y="141"/>
                </a:lnTo>
                <a:lnTo>
                  <a:pt x="653" y="141"/>
                </a:lnTo>
                <a:lnTo>
                  <a:pt x="654" y="141"/>
                </a:lnTo>
                <a:lnTo>
                  <a:pt x="656" y="141"/>
                </a:lnTo>
                <a:lnTo>
                  <a:pt x="660" y="141"/>
                </a:lnTo>
                <a:lnTo>
                  <a:pt x="660" y="141"/>
                </a:lnTo>
                <a:lnTo>
                  <a:pt x="662" y="141"/>
                </a:lnTo>
                <a:lnTo>
                  <a:pt x="664" y="141"/>
                </a:lnTo>
                <a:lnTo>
                  <a:pt x="666" y="141"/>
                </a:lnTo>
                <a:lnTo>
                  <a:pt x="668" y="141"/>
                </a:lnTo>
                <a:lnTo>
                  <a:pt x="669" y="141"/>
                </a:lnTo>
                <a:lnTo>
                  <a:pt x="671" y="141"/>
                </a:lnTo>
                <a:lnTo>
                  <a:pt x="673" y="141"/>
                </a:lnTo>
                <a:lnTo>
                  <a:pt x="675" y="141"/>
                </a:lnTo>
                <a:lnTo>
                  <a:pt x="677" y="141"/>
                </a:lnTo>
                <a:lnTo>
                  <a:pt x="681" y="147"/>
                </a:lnTo>
                <a:lnTo>
                  <a:pt x="683" y="147"/>
                </a:lnTo>
                <a:lnTo>
                  <a:pt x="681" y="148"/>
                </a:lnTo>
                <a:lnTo>
                  <a:pt x="681" y="150"/>
                </a:lnTo>
                <a:lnTo>
                  <a:pt x="681" y="152"/>
                </a:lnTo>
                <a:lnTo>
                  <a:pt x="681" y="154"/>
                </a:lnTo>
                <a:lnTo>
                  <a:pt x="681" y="156"/>
                </a:lnTo>
                <a:lnTo>
                  <a:pt x="681" y="158"/>
                </a:lnTo>
                <a:lnTo>
                  <a:pt x="679" y="160"/>
                </a:lnTo>
                <a:lnTo>
                  <a:pt x="679" y="162"/>
                </a:lnTo>
                <a:lnTo>
                  <a:pt x="679" y="163"/>
                </a:lnTo>
                <a:lnTo>
                  <a:pt x="679" y="165"/>
                </a:lnTo>
                <a:lnTo>
                  <a:pt x="679" y="167"/>
                </a:lnTo>
                <a:lnTo>
                  <a:pt x="679" y="169"/>
                </a:lnTo>
                <a:lnTo>
                  <a:pt x="679" y="171"/>
                </a:lnTo>
                <a:lnTo>
                  <a:pt x="677" y="173"/>
                </a:lnTo>
                <a:lnTo>
                  <a:pt x="677" y="175"/>
                </a:lnTo>
                <a:lnTo>
                  <a:pt x="677" y="177"/>
                </a:lnTo>
                <a:lnTo>
                  <a:pt x="677" y="177"/>
                </a:lnTo>
                <a:lnTo>
                  <a:pt x="677" y="178"/>
                </a:lnTo>
                <a:lnTo>
                  <a:pt x="677" y="180"/>
                </a:lnTo>
                <a:lnTo>
                  <a:pt x="675" y="182"/>
                </a:lnTo>
                <a:lnTo>
                  <a:pt x="675" y="184"/>
                </a:lnTo>
                <a:lnTo>
                  <a:pt x="675" y="186"/>
                </a:lnTo>
                <a:lnTo>
                  <a:pt x="675" y="188"/>
                </a:lnTo>
                <a:lnTo>
                  <a:pt x="675" y="190"/>
                </a:lnTo>
                <a:lnTo>
                  <a:pt x="675" y="192"/>
                </a:lnTo>
                <a:lnTo>
                  <a:pt x="675" y="193"/>
                </a:lnTo>
                <a:lnTo>
                  <a:pt x="673" y="195"/>
                </a:lnTo>
                <a:lnTo>
                  <a:pt x="673" y="197"/>
                </a:lnTo>
                <a:lnTo>
                  <a:pt x="673" y="199"/>
                </a:lnTo>
                <a:lnTo>
                  <a:pt x="673" y="201"/>
                </a:lnTo>
                <a:lnTo>
                  <a:pt x="673" y="203"/>
                </a:lnTo>
                <a:lnTo>
                  <a:pt x="673" y="205"/>
                </a:lnTo>
                <a:lnTo>
                  <a:pt x="671" y="207"/>
                </a:lnTo>
                <a:lnTo>
                  <a:pt x="671" y="209"/>
                </a:lnTo>
                <a:lnTo>
                  <a:pt x="671" y="210"/>
                </a:lnTo>
                <a:lnTo>
                  <a:pt x="671" y="212"/>
                </a:lnTo>
                <a:lnTo>
                  <a:pt x="671" y="214"/>
                </a:lnTo>
                <a:lnTo>
                  <a:pt x="671" y="216"/>
                </a:lnTo>
                <a:lnTo>
                  <a:pt x="669" y="216"/>
                </a:lnTo>
                <a:lnTo>
                  <a:pt x="669" y="218"/>
                </a:lnTo>
                <a:lnTo>
                  <a:pt x="669" y="220"/>
                </a:lnTo>
                <a:lnTo>
                  <a:pt x="669" y="222"/>
                </a:lnTo>
                <a:lnTo>
                  <a:pt x="669" y="222"/>
                </a:lnTo>
                <a:lnTo>
                  <a:pt x="668" y="224"/>
                </a:lnTo>
                <a:lnTo>
                  <a:pt x="668" y="227"/>
                </a:lnTo>
                <a:lnTo>
                  <a:pt x="668" y="229"/>
                </a:lnTo>
                <a:lnTo>
                  <a:pt x="666" y="231"/>
                </a:lnTo>
                <a:lnTo>
                  <a:pt x="666" y="233"/>
                </a:lnTo>
                <a:lnTo>
                  <a:pt x="666" y="235"/>
                </a:lnTo>
                <a:lnTo>
                  <a:pt x="666" y="237"/>
                </a:lnTo>
                <a:lnTo>
                  <a:pt x="664" y="239"/>
                </a:lnTo>
                <a:lnTo>
                  <a:pt x="664" y="240"/>
                </a:lnTo>
                <a:lnTo>
                  <a:pt x="664" y="242"/>
                </a:lnTo>
                <a:lnTo>
                  <a:pt x="664" y="244"/>
                </a:lnTo>
                <a:lnTo>
                  <a:pt x="664" y="246"/>
                </a:lnTo>
                <a:lnTo>
                  <a:pt x="662" y="246"/>
                </a:lnTo>
                <a:lnTo>
                  <a:pt x="662" y="248"/>
                </a:lnTo>
                <a:lnTo>
                  <a:pt x="662" y="250"/>
                </a:lnTo>
                <a:lnTo>
                  <a:pt x="662" y="252"/>
                </a:lnTo>
                <a:lnTo>
                  <a:pt x="662" y="254"/>
                </a:lnTo>
                <a:lnTo>
                  <a:pt x="660" y="254"/>
                </a:lnTo>
                <a:lnTo>
                  <a:pt x="660" y="255"/>
                </a:lnTo>
                <a:lnTo>
                  <a:pt x="660" y="257"/>
                </a:lnTo>
                <a:lnTo>
                  <a:pt x="660" y="259"/>
                </a:lnTo>
                <a:lnTo>
                  <a:pt x="660" y="261"/>
                </a:lnTo>
                <a:lnTo>
                  <a:pt x="660" y="263"/>
                </a:lnTo>
                <a:lnTo>
                  <a:pt x="660" y="265"/>
                </a:lnTo>
                <a:lnTo>
                  <a:pt x="660" y="267"/>
                </a:lnTo>
                <a:lnTo>
                  <a:pt x="658" y="267"/>
                </a:lnTo>
                <a:lnTo>
                  <a:pt x="658" y="269"/>
                </a:lnTo>
                <a:lnTo>
                  <a:pt x="658" y="270"/>
                </a:lnTo>
                <a:lnTo>
                  <a:pt x="658" y="272"/>
                </a:lnTo>
                <a:lnTo>
                  <a:pt x="658" y="274"/>
                </a:lnTo>
                <a:lnTo>
                  <a:pt x="656" y="276"/>
                </a:lnTo>
                <a:lnTo>
                  <a:pt x="656" y="278"/>
                </a:lnTo>
                <a:lnTo>
                  <a:pt x="656" y="280"/>
                </a:lnTo>
                <a:lnTo>
                  <a:pt x="654" y="282"/>
                </a:lnTo>
                <a:lnTo>
                  <a:pt x="654" y="284"/>
                </a:lnTo>
                <a:lnTo>
                  <a:pt x="654" y="285"/>
                </a:lnTo>
                <a:lnTo>
                  <a:pt x="654" y="287"/>
                </a:lnTo>
                <a:lnTo>
                  <a:pt x="653" y="289"/>
                </a:lnTo>
                <a:lnTo>
                  <a:pt x="653" y="291"/>
                </a:lnTo>
                <a:lnTo>
                  <a:pt x="653" y="293"/>
                </a:lnTo>
                <a:lnTo>
                  <a:pt x="651" y="295"/>
                </a:lnTo>
                <a:lnTo>
                  <a:pt x="649" y="297"/>
                </a:lnTo>
                <a:lnTo>
                  <a:pt x="647" y="299"/>
                </a:lnTo>
                <a:lnTo>
                  <a:pt x="645" y="299"/>
                </a:lnTo>
                <a:lnTo>
                  <a:pt x="643" y="300"/>
                </a:lnTo>
                <a:lnTo>
                  <a:pt x="641" y="300"/>
                </a:lnTo>
                <a:lnTo>
                  <a:pt x="639" y="300"/>
                </a:lnTo>
                <a:lnTo>
                  <a:pt x="639" y="302"/>
                </a:lnTo>
                <a:lnTo>
                  <a:pt x="638" y="302"/>
                </a:lnTo>
                <a:lnTo>
                  <a:pt x="636" y="302"/>
                </a:lnTo>
                <a:lnTo>
                  <a:pt x="634" y="304"/>
                </a:lnTo>
                <a:lnTo>
                  <a:pt x="632" y="304"/>
                </a:lnTo>
                <a:lnTo>
                  <a:pt x="632" y="306"/>
                </a:lnTo>
                <a:lnTo>
                  <a:pt x="630" y="306"/>
                </a:lnTo>
                <a:lnTo>
                  <a:pt x="628" y="306"/>
                </a:lnTo>
                <a:lnTo>
                  <a:pt x="626" y="308"/>
                </a:lnTo>
                <a:lnTo>
                  <a:pt x="624" y="308"/>
                </a:lnTo>
                <a:lnTo>
                  <a:pt x="623" y="310"/>
                </a:lnTo>
                <a:lnTo>
                  <a:pt x="623" y="312"/>
                </a:lnTo>
                <a:lnTo>
                  <a:pt x="621" y="312"/>
                </a:lnTo>
                <a:lnTo>
                  <a:pt x="619" y="312"/>
                </a:lnTo>
                <a:lnTo>
                  <a:pt x="617" y="314"/>
                </a:lnTo>
                <a:lnTo>
                  <a:pt x="615" y="314"/>
                </a:lnTo>
                <a:lnTo>
                  <a:pt x="615" y="315"/>
                </a:lnTo>
                <a:lnTo>
                  <a:pt x="613" y="315"/>
                </a:lnTo>
                <a:lnTo>
                  <a:pt x="613" y="315"/>
                </a:lnTo>
                <a:lnTo>
                  <a:pt x="611" y="315"/>
                </a:lnTo>
                <a:lnTo>
                  <a:pt x="609" y="315"/>
                </a:lnTo>
                <a:lnTo>
                  <a:pt x="608" y="315"/>
                </a:lnTo>
                <a:lnTo>
                  <a:pt x="606" y="315"/>
                </a:lnTo>
                <a:lnTo>
                  <a:pt x="604" y="315"/>
                </a:lnTo>
                <a:lnTo>
                  <a:pt x="602" y="314"/>
                </a:lnTo>
                <a:lnTo>
                  <a:pt x="600" y="314"/>
                </a:lnTo>
                <a:lnTo>
                  <a:pt x="600" y="312"/>
                </a:lnTo>
                <a:lnTo>
                  <a:pt x="598" y="312"/>
                </a:lnTo>
                <a:lnTo>
                  <a:pt x="598" y="310"/>
                </a:lnTo>
                <a:lnTo>
                  <a:pt x="598" y="308"/>
                </a:lnTo>
                <a:lnTo>
                  <a:pt x="598" y="306"/>
                </a:lnTo>
                <a:lnTo>
                  <a:pt x="598" y="304"/>
                </a:lnTo>
                <a:lnTo>
                  <a:pt x="598" y="302"/>
                </a:lnTo>
                <a:lnTo>
                  <a:pt x="596" y="302"/>
                </a:lnTo>
                <a:lnTo>
                  <a:pt x="596" y="300"/>
                </a:lnTo>
                <a:lnTo>
                  <a:pt x="594" y="299"/>
                </a:lnTo>
                <a:lnTo>
                  <a:pt x="592" y="299"/>
                </a:lnTo>
                <a:lnTo>
                  <a:pt x="591" y="297"/>
                </a:lnTo>
                <a:lnTo>
                  <a:pt x="589" y="297"/>
                </a:lnTo>
                <a:lnTo>
                  <a:pt x="587" y="295"/>
                </a:lnTo>
                <a:lnTo>
                  <a:pt x="585" y="293"/>
                </a:lnTo>
                <a:lnTo>
                  <a:pt x="583" y="293"/>
                </a:lnTo>
                <a:lnTo>
                  <a:pt x="581" y="293"/>
                </a:lnTo>
                <a:lnTo>
                  <a:pt x="581" y="291"/>
                </a:lnTo>
                <a:lnTo>
                  <a:pt x="579" y="291"/>
                </a:lnTo>
                <a:lnTo>
                  <a:pt x="579" y="289"/>
                </a:lnTo>
                <a:lnTo>
                  <a:pt x="577" y="289"/>
                </a:lnTo>
                <a:lnTo>
                  <a:pt x="576" y="287"/>
                </a:lnTo>
                <a:lnTo>
                  <a:pt x="576" y="285"/>
                </a:lnTo>
                <a:lnTo>
                  <a:pt x="574" y="285"/>
                </a:lnTo>
                <a:lnTo>
                  <a:pt x="574" y="284"/>
                </a:lnTo>
                <a:lnTo>
                  <a:pt x="572" y="284"/>
                </a:lnTo>
                <a:lnTo>
                  <a:pt x="572" y="282"/>
                </a:lnTo>
                <a:lnTo>
                  <a:pt x="570" y="282"/>
                </a:lnTo>
                <a:lnTo>
                  <a:pt x="570" y="280"/>
                </a:lnTo>
                <a:lnTo>
                  <a:pt x="568" y="280"/>
                </a:lnTo>
                <a:lnTo>
                  <a:pt x="568" y="278"/>
                </a:lnTo>
                <a:lnTo>
                  <a:pt x="566" y="278"/>
                </a:lnTo>
                <a:lnTo>
                  <a:pt x="566" y="280"/>
                </a:lnTo>
                <a:lnTo>
                  <a:pt x="566" y="282"/>
                </a:lnTo>
                <a:lnTo>
                  <a:pt x="566" y="284"/>
                </a:lnTo>
                <a:lnTo>
                  <a:pt x="566" y="285"/>
                </a:lnTo>
                <a:lnTo>
                  <a:pt x="566" y="287"/>
                </a:lnTo>
                <a:lnTo>
                  <a:pt x="566" y="289"/>
                </a:lnTo>
                <a:lnTo>
                  <a:pt x="564" y="291"/>
                </a:lnTo>
                <a:lnTo>
                  <a:pt x="564" y="302"/>
                </a:lnTo>
                <a:lnTo>
                  <a:pt x="564" y="304"/>
                </a:lnTo>
                <a:lnTo>
                  <a:pt x="564" y="306"/>
                </a:lnTo>
                <a:lnTo>
                  <a:pt x="564" y="308"/>
                </a:lnTo>
                <a:lnTo>
                  <a:pt x="564" y="310"/>
                </a:lnTo>
                <a:lnTo>
                  <a:pt x="564" y="312"/>
                </a:lnTo>
                <a:lnTo>
                  <a:pt x="564" y="312"/>
                </a:lnTo>
                <a:lnTo>
                  <a:pt x="564" y="314"/>
                </a:lnTo>
                <a:lnTo>
                  <a:pt x="564" y="315"/>
                </a:lnTo>
                <a:lnTo>
                  <a:pt x="564" y="317"/>
                </a:lnTo>
                <a:lnTo>
                  <a:pt x="564" y="319"/>
                </a:lnTo>
                <a:lnTo>
                  <a:pt x="564" y="321"/>
                </a:lnTo>
                <a:lnTo>
                  <a:pt x="564" y="323"/>
                </a:lnTo>
                <a:lnTo>
                  <a:pt x="564" y="325"/>
                </a:lnTo>
                <a:lnTo>
                  <a:pt x="564" y="327"/>
                </a:lnTo>
                <a:lnTo>
                  <a:pt x="564" y="329"/>
                </a:lnTo>
                <a:lnTo>
                  <a:pt x="564" y="330"/>
                </a:lnTo>
                <a:lnTo>
                  <a:pt x="564" y="332"/>
                </a:lnTo>
                <a:lnTo>
                  <a:pt x="564" y="334"/>
                </a:lnTo>
                <a:lnTo>
                  <a:pt x="564" y="336"/>
                </a:lnTo>
                <a:lnTo>
                  <a:pt x="564" y="338"/>
                </a:lnTo>
                <a:lnTo>
                  <a:pt x="564" y="340"/>
                </a:lnTo>
                <a:lnTo>
                  <a:pt x="564" y="342"/>
                </a:lnTo>
                <a:lnTo>
                  <a:pt x="564" y="344"/>
                </a:lnTo>
                <a:lnTo>
                  <a:pt x="564" y="345"/>
                </a:lnTo>
                <a:lnTo>
                  <a:pt x="566" y="345"/>
                </a:lnTo>
                <a:lnTo>
                  <a:pt x="564" y="355"/>
                </a:lnTo>
                <a:lnTo>
                  <a:pt x="564" y="357"/>
                </a:lnTo>
                <a:lnTo>
                  <a:pt x="564" y="357"/>
                </a:lnTo>
                <a:lnTo>
                  <a:pt x="564" y="359"/>
                </a:lnTo>
                <a:lnTo>
                  <a:pt x="564" y="360"/>
                </a:lnTo>
                <a:lnTo>
                  <a:pt x="564" y="362"/>
                </a:lnTo>
                <a:lnTo>
                  <a:pt x="564" y="364"/>
                </a:lnTo>
                <a:lnTo>
                  <a:pt x="564" y="366"/>
                </a:lnTo>
                <a:lnTo>
                  <a:pt x="564" y="368"/>
                </a:lnTo>
                <a:lnTo>
                  <a:pt x="564" y="370"/>
                </a:lnTo>
                <a:lnTo>
                  <a:pt x="564" y="372"/>
                </a:lnTo>
                <a:lnTo>
                  <a:pt x="564" y="374"/>
                </a:lnTo>
                <a:lnTo>
                  <a:pt x="564" y="375"/>
                </a:lnTo>
                <a:lnTo>
                  <a:pt x="564" y="377"/>
                </a:lnTo>
                <a:lnTo>
                  <a:pt x="564" y="379"/>
                </a:lnTo>
                <a:lnTo>
                  <a:pt x="564" y="381"/>
                </a:lnTo>
                <a:lnTo>
                  <a:pt x="564" y="383"/>
                </a:lnTo>
                <a:lnTo>
                  <a:pt x="564" y="385"/>
                </a:lnTo>
                <a:lnTo>
                  <a:pt x="564" y="387"/>
                </a:lnTo>
                <a:lnTo>
                  <a:pt x="564" y="389"/>
                </a:lnTo>
                <a:lnTo>
                  <a:pt x="564" y="390"/>
                </a:lnTo>
                <a:lnTo>
                  <a:pt x="564" y="392"/>
                </a:lnTo>
                <a:lnTo>
                  <a:pt x="564" y="394"/>
                </a:lnTo>
                <a:lnTo>
                  <a:pt x="564" y="396"/>
                </a:lnTo>
                <a:lnTo>
                  <a:pt x="564" y="398"/>
                </a:lnTo>
                <a:lnTo>
                  <a:pt x="564" y="400"/>
                </a:lnTo>
                <a:lnTo>
                  <a:pt x="564" y="400"/>
                </a:lnTo>
                <a:lnTo>
                  <a:pt x="564" y="402"/>
                </a:lnTo>
                <a:lnTo>
                  <a:pt x="564" y="404"/>
                </a:lnTo>
                <a:lnTo>
                  <a:pt x="564" y="405"/>
                </a:lnTo>
                <a:lnTo>
                  <a:pt x="564" y="407"/>
                </a:lnTo>
                <a:lnTo>
                  <a:pt x="564" y="409"/>
                </a:lnTo>
                <a:lnTo>
                  <a:pt x="564" y="411"/>
                </a:lnTo>
                <a:lnTo>
                  <a:pt x="564" y="413"/>
                </a:lnTo>
                <a:lnTo>
                  <a:pt x="564" y="415"/>
                </a:lnTo>
                <a:lnTo>
                  <a:pt x="564" y="417"/>
                </a:lnTo>
                <a:lnTo>
                  <a:pt x="564" y="419"/>
                </a:lnTo>
                <a:lnTo>
                  <a:pt x="564" y="420"/>
                </a:lnTo>
                <a:lnTo>
                  <a:pt x="564" y="422"/>
                </a:lnTo>
                <a:lnTo>
                  <a:pt x="564" y="424"/>
                </a:lnTo>
                <a:lnTo>
                  <a:pt x="564" y="426"/>
                </a:lnTo>
                <a:lnTo>
                  <a:pt x="564" y="428"/>
                </a:lnTo>
                <a:lnTo>
                  <a:pt x="564" y="428"/>
                </a:lnTo>
                <a:lnTo>
                  <a:pt x="564" y="430"/>
                </a:lnTo>
                <a:lnTo>
                  <a:pt x="564" y="432"/>
                </a:lnTo>
                <a:lnTo>
                  <a:pt x="564" y="434"/>
                </a:lnTo>
                <a:lnTo>
                  <a:pt x="564" y="435"/>
                </a:lnTo>
                <a:lnTo>
                  <a:pt x="564" y="437"/>
                </a:lnTo>
                <a:lnTo>
                  <a:pt x="564" y="439"/>
                </a:lnTo>
                <a:lnTo>
                  <a:pt x="564" y="441"/>
                </a:lnTo>
                <a:lnTo>
                  <a:pt x="564" y="443"/>
                </a:lnTo>
                <a:lnTo>
                  <a:pt x="564" y="445"/>
                </a:lnTo>
                <a:lnTo>
                  <a:pt x="564" y="445"/>
                </a:lnTo>
                <a:lnTo>
                  <a:pt x="564" y="447"/>
                </a:lnTo>
                <a:lnTo>
                  <a:pt x="564" y="449"/>
                </a:lnTo>
                <a:lnTo>
                  <a:pt x="564" y="450"/>
                </a:lnTo>
                <a:lnTo>
                  <a:pt x="564" y="452"/>
                </a:lnTo>
                <a:lnTo>
                  <a:pt x="564" y="454"/>
                </a:lnTo>
                <a:lnTo>
                  <a:pt x="564" y="456"/>
                </a:lnTo>
                <a:lnTo>
                  <a:pt x="564" y="458"/>
                </a:lnTo>
                <a:lnTo>
                  <a:pt x="564" y="460"/>
                </a:lnTo>
                <a:lnTo>
                  <a:pt x="564" y="462"/>
                </a:lnTo>
                <a:lnTo>
                  <a:pt x="564" y="464"/>
                </a:lnTo>
                <a:lnTo>
                  <a:pt x="564" y="465"/>
                </a:lnTo>
                <a:lnTo>
                  <a:pt x="564" y="467"/>
                </a:lnTo>
                <a:lnTo>
                  <a:pt x="564" y="469"/>
                </a:lnTo>
                <a:lnTo>
                  <a:pt x="564" y="471"/>
                </a:lnTo>
                <a:lnTo>
                  <a:pt x="564" y="473"/>
                </a:lnTo>
                <a:lnTo>
                  <a:pt x="564" y="475"/>
                </a:lnTo>
                <a:lnTo>
                  <a:pt x="564" y="477"/>
                </a:lnTo>
                <a:lnTo>
                  <a:pt x="564" y="479"/>
                </a:lnTo>
                <a:lnTo>
                  <a:pt x="564" y="480"/>
                </a:lnTo>
                <a:lnTo>
                  <a:pt x="564" y="482"/>
                </a:lnTo>
                <a:lnTo>
                  <a:pt x="564" y="484"/>
                </a:lnTo>
                <a:lnTo>
                  <a:pt x="564" y="486"/>
                </a:lnTo>
                <a:lnTo>
                  <a:pt x="564" y="488"/>
                </a:lnTo>
                <a:lnTo>
                  <a:pt x="564" y="490"/>
                </a:lnTo>
                <a:lnTo>
                  <a:pt x="564" y="490"/>
                </a:lnTo>
                <a:lnTo>
                  <a:pt x="564" y="492"/>
                </a:lnTo>
                <a:lnTo>
                  <a:pt x="564" y="494"/>
                </a:lnTo>
                <a:lnTo>
                  <a:pt x="564" y="495"/>
                </a:lnTo>
                <a:lnTo>
                  <a:pt x="564" y="497"/>
                </a:lnTo>
                <a:lnTo>
                  <a:pt x="564" y="499"/>
                </a:lnTo>
                <a:lnTo>
                  <a:pt x="564" y="501"/>
                </a:lnTo>
                <a:lnTo>
                  <a:pt x="564" y="503"/>
                </a:lnTo>
                <a:lnTo>
                  <a:pt x="562" y="505"/>
                </a:lnTo>
                <a:lnTo>
                  <a:pt x="562" y="507"/>
                </a:lnTo>
                <a:lnTo>
                  <a:pt x="562" y="509"/>
                </a:lnTo>
                <a:lnTo>
                  <a:pt x="562" y="510"/>
                </a:lnTo>
                <a:lnTo>
                  <a:pt x="562" y="512"/>
                </a:lnTo>
                <a:lnTo>
                  <a:pt x="562" y="514"/>
                </a:lnTo>
                <a:lnTo>
                  <a:pt x="562" y="516"/>
                </a:lnTo>
                <a:lnTo>
                  <a:pt x="562" y="518"/>
                </a:lnTo>
                <a:lnTo>
                  <a:pt x="562" y="520"/>
                </a:lnTo>
                <a:lnTo>
                  <a:pt x="562" y="522"/>
                </a:lnTo>
                <a:lnTo>
                  <a:pt x="562" y="524"/>
                </a:lnTo>
                <a:lnTo>
                  <a:pt x="562" y="525"/>
                </a:lnTo>
                <a:lnTo>
                  <a:pt x="562" y="527"/>
                </a:lnTo>
                <a:lnTo>
                  <a:pt x="562" y="529"/>
                </a:lnTo>
                <a:lnTo>
                  <a:pt x="562" y="531"/>
                </a:lnTo>
                <a:lnTo>
                  <a:pt x="562" y="533"/>
                </a:lnTo>
                <a:lnTo>
                  <a:pt x="562" y="535"/>
                </a:lnTo>
                <a:lnTo>
                  <a:pt x="562" y="535"/>
                </a:lnTo>
                <a:lnTo>
                  <a:pt x="562" y="537"/>
                </a:lnTo>
                <a:lnTo>
                  <a:pt x="562" y="539"/>
                </a:lnTo>
                <a:lnTo>
                  <a:pt x="562" y="540"/>
                </a:lnTo>
                <a:lnTo>
                  <a:pt x="562" y="542"/>
                </a:lnTo>
                <a:lnTo>
                  <a:pt x="562" y="544"/>
                </a:lnTo>
                <a:lnTo>
                  <a:pt x="562" y="546"/>
                </a:lnTo>
                <a:lnTo>
                  <a:pt x="562" y="548"/>
                </a:lnTo>
                <a:lnTo>
                  <a:pt x="562" y="550"/>
                </a:lnTo>
                <a:lnTo>
                  <a:pt x="561" y="552"/>
                </a:lnTo>
                <a:lnTo>
                  <a:pt x="559" y="552"/>
                </a:lnTo>
                <a:lnTo>
                  <a:pt x="557" y="554"/>
                </a:lnTo>
                <a:lnTo>
                  <a:pt x="555" y="554"/>
                </a:lnTo>
                <a:lnTo>
                  <a:pt x="555" y="552"/>
                </a:lnTo>
                <a:lnTo>
                  <a:pt x="553" y="552"/>
                </a:lnTo>
                <a:lnTo>
                  <a:pt x="553" y="554"/>
                </a:lnTo>
                <a:lnTo>
                  <a:pt x="551" y="554"/>
                </a:lnTo>
                <a:lnTo>
                  <a:pt x="549" y="552"/>
                </a:lnTo>
                <a:lnTo>
                  <a:pt x="549" y="550"/>
                </a:lnTo>
                <a:lnTo>
                  <a:pt x="547" y="550"/>
                </a:lnTo>
                <a:lnTo>
                  <a:pt x="546" y="550"/>
                </a:lnTo>
                <a:lnTo>
                  <a:pt x="544" y="550"/>
                </a:lnTo>
                <a:lnTo>
                  <a:pt x="544" y="548"/>
                </a:lnTo>
                <a:lnTo>
                  <a:pt x="542" y="548"/>
                </a:lnTo>
                <a:lnTo>
                  <a:pt x="540" y="550"/>
                </a:lnTo>
                <a:lnTo>
                  <a:pt x="538" y="550"/>
                </a:lnTo>
                <a:lnTo>
                  <a:pt x="538" y="552"/>
                </a:lnTo>
                <a:lnTo>
                  <a:pt x="536" y="552"/>
                </a:lnTo>
                <a:lnTo>
                  <a:pt x="536" y="554"/>
                </a:lnTo>
                <a:lnTo>
                  <a:pt x="538" y="555"/>
                </a:lnTo>
                <a:lnTo>
                  <a:pt x="536" y="555"/>
                </a:lnTo>
                <a:lnTo>
                  <a:pt x="536" y="557"/>
                </a:lnTo>
                <a:lnTo>
                  <a:pt x="536" y="559"/>
                </a:lnTo>
                <a:lnTo>
                  <a:pt x="536" y="561"/>
                </a:lnTo>
                <a:lnTo>
                  <a:pt x="536" y="563"/>
                </a:lnTo>
                <a:lnTo>
                  <a:pt x="534" y="563"/>
                </a:lnTo>
                <a:lnTo>
                  <a:pt x="534" y="565"/>
                </a:lnTo>
                <a:lnTo>
                  <a:pt x="532" y="565"/>
                </a:lnTo>
                <a:lnTo>
                  <a:pt x="531" y="565"/>
                </a:lnTo>
                <a:lnTo>
                  <a:pt x="531" y="567"/>
                </a:lnTo>
                <a:lnTo>
                  <a:pt x="529" y="567"/>
                </a:lnTo>
                <a:lnTo>
                  <a:pt x="529" y="569"/>
                </a:lnTo>
                <a:lnTo>
                  <a:pt x="527" y="569"/>
                </a:lnTo>
                <a:lnTo>
                  <a:pt x="525" y="570"/>
                </a:lnTo>
                <a:lnTo>
                  <a:pt x="525" y="572"/>
                </a:lnTo>
                <a:lnTo>
                  <a:pt x="523" y="572"/>
                </a:lnTo>
                <a:lnTo>
                  <a:pt x="521" y="574"/>
                </a:lnTo>
                <a:lnTo>
                  <a:pt x="521" y="576"/>
                </a:lnTo>
                <a:lnTo>
                  <a:pt x="519" y="576"/>
                </a:lnTo>
                <a:lnTo>
                  <a:pt x="519" y="578"/>
                </a:lnTo>
                <a:lnTo>
                  <a:pt x="517" y="578"/>
                </a:lnTo>
                <a:lnTo>
                  <a:pt x="517" y="580"/>
                </a:lnTo>
                <a:lnTo>
                  <a:pt x="516" y="580"/>
                </a:lnTo>
                <a:lnTo>
                  <a:pt x="516" y="582"/>
                </a:lnTo>
                <a:lnTo>
                  <a:pt x="514" y="582"/>
                </a:lnTo>
                <a:lnTo>
                  <a:pt x="512" y="599"/>
                </a:lnTo>
                <a:lnTo>
                  <a:pt x="510" y="599"/>
                </a:lnTo>
                <a:lnTo>
                  <a:pt x="510" y="600"/>
                </a:lnTo>
                <a:lnTo>
                  <a:pt x="508" y="602"/>
                </a:lnTo>
                <a:lnTo>
                  <a:pt x="508" y="604"/>
                </a:lnTo>
                <a:lnTo>
                  <a:pt x="510" y="604"/>
                </a:lnTo>
                <a:lnTo>
                  <a:pt x="512" y="606"/>
                </a:lnTo>
                <a:lnTo>
                  <a:pt x="512" y="608"/>
                </a:lnTo>
                <a:lnTo>
                  <a:pt x="514" y="610"/>
                </a:lnTo>
                <a:lnTo>
                  <a:pt x="514" y="612"/>
                </a:lnTo>
                <a:lnTo>
                  <a:pt x="514" y="614"/>
                </a:lnTo>
                <a:lnTo>
                  <a:pt x="516" y="614"/>
                </a:lnTo>
                <a:lnTo>
                  <a:pt x="516" y="615"/>
                </a:lnTo>
                <a:lnTo>
                  <a:pt x="516" y="617"/>
                </a:lnTo>
                <a:lnTo>
                  <a:pt x="514" y="617"/>
                </a:lnTo>
                <a:lnTo>
                  <a:pt x="514" y="619"/>
                </a:lnTo>
                <a:lnTo>
                  <a:pt x="512" y="619"/>
                </a:lnTo>
                <a:lnTo>
                  <a:pt x="510" y="619"/>
                </a:lnTo>
                <a:lnTo>
                  <a:pt x="508" y="619"/>
                </a:lnTo>
                <a:lnTo>
                  <a:pt x="506" y="619"/>
                </a:lnTo>
                <a:lnTo>
                  <a:pt x="504" y="619"/>
                </a:lnTo>
                <a:lnTo>
                  <a:pt x="502" y="619"/>
                </a:lnTo>
                <a:lnTo>
                  <a:pt x="501" y="619"/>
                </a:lnTo>
                <a:lnTo>
                  <a:pt x="499" y="619"/>
                </a:lnTo>
                <a:lnTo>
                  <a:pt x="499" y="621"/>
                </a:lnTo>
                <a:lnTo>
                  <a:pt x="497" y="621"/>
                </a:lnTo>
                <a:lnTo>
                  <a:pt x="495" y="623"/>
                </a:lnTo>
                <a:lnTo>
                  <a:pt x="495" y="625"/>
                </a:lnTo>
                <a:lnTo>
                  <a:pt x="493" y="625"/>
                </a:lnTo>
                <a:lnTo>
                  <a:pt x="493" y="625"/>
                </a:lnTo>
                <a:lnTo>
                  <a:pt x="493" y="627"/>
                </a:lnTo>
                <a:lnTo>
                  <a:pt x="493" y="629"/>
                </a:lnTo>
                <a:lnTo>
                  <a:pt x="493" y="630"/>
                </a:lnTo>
                <a:lnTo>
                  <a:pt x="493" y="632"/>
                </a:lnTo>
                <a:lnTo>
                  <a:pt x="491" y="632"/>
                </a:lnTo>
                <a:lnTo>
                  <a:pt x="491" y="634"/>
                </a:lnTo>
                <a:lnTo>
                  <a:pt x="489" y="634"/>
                </a:lnTo>
                <a:lnTo>
                  <a:pt x="487" y="634"/>
                </a:lnTo>
                <a:lnTo>
                  <a:pt x="486" y="636"/>
                </a:lnTo>
                <a:lnTo>
                  <a:pt x="484" y="636"/>
                </a:lnTo>
                <a:lnTo>
                  <a:pt x="482" y="636"/>
                </a:lnTo>
                <a:lnTo>
                  <a:pt x="480" y="636"/>
                </a:lnTo>
                <a:lnTo>
                  <a:pt x="478" y="636"/>
                </a:lnTo>
                <a:lnTo>
                  <a:pt x="476" y="636"/>
                </a:lnTo>
                <a:lnTo>
                  <a:pt x="474" y="638"/>
                </a:lnTo>
                <a:lnTo>
                  <a:pt x="472" y="638"/>
                </a:lnTo>
                <a:lnTo>
                  <a:pt x="472" y="640"/>
                </a:lnTo>
                <a:lnTo>
                  <a:pt x="471" y="640"/>
                </a:lnTo>
                <a:lnTo>
                  <a:pt x="471" y="642"/>
                </a:lnTo>
                <a:lnTo>
                  <a:pt x="469" y="642"/>
                </a:lnTo>
                <a:lnTo>
                  <a:pt x="469" y="644"/>
                </a:lnTo>
                <a:lnTo>
                  <a:pt x="469" y="644"/>
                </a:lnTo>
                <a:lnTo>
                  <a:pt x="467" y="644"/>
                </a:lnTo>
                <a:lnTo>
                  <a:pt x="465" y="645"/>
                </a:lnTo>
                <a:lnTo>
                  <a:pt x="463" y="645"/>
                </a:lnTo>
                <a:lnTo>
                  <a:pt x="461" y="645"/>
                </a:lnTo>
                <a:lnTo>
                  <a:pt x="459" y="645"/>
                </a:lnTo>
                <a:lnTo>
                  <a:pt x="457" y="647"/>
                </a:lnTo>
                <a:lnTo>
                  <a:pt x="456" y="647"/>
                </a:lnTo>
                <a:lnTo>
                  <a:pt x="454" y="647"/>
                </a:lnTo>
                <a:lnTo>
                  <a:pt x="452" y="647"/>
                </a:lnTo>
                <a:lnTo>
                  <a:pt x="450" y="647"/>
                </a:lnTo>
                <a:lnTo>
                  <a:pt x="448" y="649"/>
                </a:lnTo>
                <a:lnTo>
                  <a:pt x="446" y="649"/>
                </a:lnTo>
                <a:lnTo>
                  <a:pt x="444" y="649"/>
                </a:lnTo>
                <a:lnTo>
                  <a:pt x="442" y="649"/>
                </a:lnTo>
                <a:lnTo>
                  <a:pt x="441" y="649"/>
                </a:lnTo>
                <a:lnTo>
                  <a:pt x="441" y="651"/>
                </a:lnTo>
                <a:lnTo>
                  <a:pt x="439" y="651"/>
                </a:lnTo>
                <a:lnTo>
                  <a:pt x="437" y="651"/>
                </a:lnTo>
                <a:lnTo>
                  <a:pt x="435" y="653"/>
                </a:lnTo>
                <a:lnTo>
                  <a:pt x="433" y="653"/>
                </a:lnTo>
                <a:lnTo>
                  <a:pt x="433" y="655"/>
                </a:lnTo>
                <a:lnTo>
                  <a:pt x="431" y="655"/>
                </a:lnTo>
                <a:lnTo>
                  <a:pt x="431" y="657"/>
                </a:lnTo>
                <a:lnTo>
                  <a:pt x="429" y="657"/>
                </a:lnTo>
                <a:lnTo>
                  <a:pt x="427" y="659"/>
                </a:lnTo>
                <a:lnTo>
                  <a:pt x="426" y="659"/>
                </a:lnTo>
                <a:lnTo>
                  <a:pt x="426" y="661"/>
                </a:lnTo>
                <a:lnTo>
                  <a:pt x="424" y="661"/>
                </a:lnTo>
                <a:lnTo>
                  <a:pt x="422" y="661"/>
                </a:lnTo>
                <a:lnTo>
                  <a:pt x="422" y="661"/>
                </a:lnTo>
                <a:lnTo>
                  <a:pt x="420" y="661"/>
                </a:lnTo>
                <a:lnTo>
                  <a:pt x="418" y="661"/>
                </a:lnTo>
                <a:lnTo>
                  <a:pt x="416" y="661"/>
                </a:lnTo>
                <a:lnTo>
                  <a:pt x="414" y="662"/>
                </a:lnTo>
                <a:lnTo>
                  <a:pt x="412" y="662"/>
                </a:lnTo>
                <a:lnTo>
                  <a:pt x="411" y="662"/>
                </a:lnTo>
                <a:lnTo>
                  <a:pt x="409" y="662"/>
                </a:lnTo>
                <a:lnTo>
                  <a:pt x="407" y="662"/>
                </a:lnTo>
                <a:lnTo>
                  <a:pt x="407" y="664"/>
                </a:lnTo>
                <a:lnTo>
                  <a:pt x="405" y="664"/>
                </a:lnTo>
                <a:lnTo>
                  <a:pt x="403" y="666"/>
                </a:lnTo>
                <a:lnTo>
                  <a:pt x="401" y="666"/>
                </a:lnTo>
                <a:lnTo>
                  <a:pt x="399" y="666"/>
                </a:lnTo>
                <a:lnTo>
                  <a:pt x="397" y="668"/>
                </a:lnTo>
                <a:lnTo>
                  <a:pt x="396" y="668"/>
                </a:lnTo>
                <a:lnTo>
                  <a:pt x="396" y="670"/>
                </a:lnTo>
                <a:lnTo>
                  <a:pt x="394" y="670"/>
                </a:lnTo>
                <a:lnTo>
                  <a:pt x="392" y="672"/>
                </a:lnTo>
                <a:lnTo>
                  <a:pt x="390" y="672"/>
                </a:lnTo>
                <a:lnTo>
                  <a:pt x="390" y="674"/>
                </a:lnTo>
                <a:lnTo>
                  <a:pt x="388" y="674"/>
                </a:lnTo>
                <a:lnTo>
                  <a:pt x="388" y="676"/>
                </a:lnTo>
                <a:lnTo>
                  <a:pt x="386" y="676"/>
                </a:lnTo>
                <a:lnTo>
                  <a:pt x="384" y="676"/>
                </a:lnTo>
                <a:lnTo>
                  <a:pt x="384" y="677"/>
                </a:lnTo>
                <a:lnTo>
                  <a:pt x="382" y="677"/>
                </a:lnTo>
                <a:lnTo>
                  <a:pt x="381" y="679"/>
                </a:lnTo>
                <a:lnTo>
                  <a:pt x="381" y="681"/>
                </a:lnTo>
                <a:lnTo>
                  <a:pt x="379" y="683"/>
                </a:lnTo>
                <a:lnTo>
                  <a:pt x="379" y="685"/>
                </a:lnTo>
                <a:lnTo>
                  <a:pt x="379" y="687"/>
                </a:lnTo>
                <a:lnTo>
                  <a:pt x="377" y="687"/>
                </a:lnTo>
                <a:lnTo>
                  <a:pt x="377" y="689"/>
                </a:lnTo>
                <a:lnTo>
                  <a:pt x="375" y="691"/>
                </a:lnTo>
                <a:lnTo>
                  <a:pt x="375" y="689"/>
                </a:lnTo>
                <a:lnTo>
                  <a:pt x="373" y="689"/>
                </a:lnTo>
                <a:lnTo>
                  <a:pt x="371" y="689"/>
                </a:lnTo>
                <a:lnTo>
                  <a:pt x="369" y="689"/>
                </a:lnTo>
                <a:lnTo>
                  <a:pt x="369" y="687"/>
                </a:lnTo>
                <a:lnTo>
                  <a:pt x="367" y="687"/>
                </a:lnTo>
                <a:lnTo>
                  <a:pt x="366" y="687"/>
                </a:lnTo>
                <a:lnTo>
                  <a:pt x="364" y="687"/>
                </a:lnTo>
                <a:lnTo>
                  <a:pt x="362" y="687"/>
                </a:lnTo>
                <a:lnTo>
                  <a:pt x="362" y="689"/>
                </a:lnTo>
                <a:lnTo>
                  <a:pt x="360" y="689"/>
                </a:lnTo>
                <a:lnTo>
                  <a:pt x="358" y="689"/>
                </a:lnTo>
                <a:lnTo>
                  <a:pt x="356" y="689"/>
                </a:lnTo>
                <a:lnTo>
                  <a:pt x="354" y="691"/>
                </a:lnTo>
                <a:lnTo>
                  <a:pt x="352" y="691"/>
                </a:lnTo>
                <a:lnTo>
                  <a:pt x="351" y="692"/>
                </a:lnTo>
                <a:lnTo>
                  <a:pt x="349" y="692"/>
                </a:lnTo>
                <a:lnTo>
                  <a:pt x="347" y="694"/>
                </a:lnTo>
                <a:lnTo>
                  <a:pt x="345" y="696"/>
                </a:lnTo>
                <a:lnTo>
                  <a:pt x="345" y="698"/>
                </a:lnTo>
                <a:lnTo>
                  <a:pt x="343" y="700"/>
                </a:lnTo>
                <a:lnTo>
                  <a:pt x="343" y="702"/>
                </a:lnTo>
                <a:lnTo>
                  <a:pt x="343" y="704"/>
                </a:lnTo>
                <a:lnTo>
                  <a:pt x="341" y="704"/>
                </a:lnTo>
                <a:lnTo>
                  <a:pt x="339" y="704"/>
                </a:lnTo>
                <a:lnTo>
                  <a:pt x="337" y="704"/>
                </a:lnTo>
                <a:lnTo>
                  <a:pt x="337" y="702"/>
                </a:lnTo>
                <a:lnTo>
                  <a:pt x="336" y="702"/>
                </a:lnTo>
                <a:lnTo>
                  <a:pt x="336" y="700"/>
                </a:lnTo>
                <a:lnTo>
                  <a:pt x="334" y="700"/>
                </a:lnTo>
                <a:lnTo>
                  <a:pt x="332" y="698"/>
                </a:lnTo>
                <a:lnTo>
                  <a:pt x="330" y="698"/>
                </a:lnTo>
                <a:lnTo>
                  <a:pt x="328" y="696"/>
                </a:lnTo>
                <a:lnTo>
                  <a:pt x="328" y="694"/>
                </a:lnTo>
                <a:lnTo>
                  <a:pt x="326" y="692"/>
                </a:lnTo>
                <a:lnTo>
                  <a:pt x="326" y="692"/>
                </a:lnTo>
                <a:lnTo>
                  <a:pt x="324" y="692"/>
                </a:lnTo>
                <a:lnTo>
                  <a:pt x="322" y="691"/>
                </a:lnTo>
                <a:lnTo>
                  <a:pt x="322" y="689"/>
                </a:lnTo>
                <a:lnTo>
                  <a:pt x="322" y="687"/>
                </a:lnTo>
                <a:lnTo>
                  <a:pt x="322" y="685"/>
                </a:lnTo>
                <a:lnTo>
                  <a:pt x="322" y="683"/>
                </a:lnTo>
                <a:lnTo>
                  <a:pt x="322" y="681"/>
                </a:lnTo>
                <a:lnTo>
                  <a:pt x="322" y="679"/>
                </a:lnTo>
                <a:lnTo>
                  <a:pt x="322" y="677"/>
                </a:lnTo>
                <a:lnTo>
                  <a:pt x="322" y="676"/>
                </a:lnTo>
                <a:lnTo>
                  <a:pt x="322" y="674"/>
                </a:lnTo>
                <a:lnTo>
                  <a:pt x="321" y="674"/>
                </a:lnTo>
                <a:lnTo>
                  <a:pt x="321" y="672"/>
                </a:lnTo>
                <a:lnTo>
                  <a:pt x="321" y="670"/>
                </a:lnTo>
                <a:lnTo>
                  <a:pt x="321" y="668"/>
                </a:lnTo>
                <a:lnTo>
                  <a:pt x="321" y="668"/>
                </a:lnTo>
                <a:lnTo>
                  <a:pt x="319" y="668"/>
                </a:lnTo>
                <a:lnTo>
                  <a:pt x="317" y="668"/>
                </a:lnTo>
                <a:lnTo>
                  <a:pt x="317" y="666"/>
                </a:lnTo>
                <a:lnTo>
                  <a:pt x="315" y="666"/>
                </a:lnTo>
                <a:lnTo>
                  <a:pt x="315" y="664"/>
                </a:lnTo>
                <a:lnTo>
                  <a:pt x="315" y="662"/>
                </a:lnTo>
                <a:lnTo>
                  <a:pt x="315" y="661"/>
                </a:lnTo>
                <a:lnTo>
                  <a:pt x="317" y="659"/>
                </a:lnTo>
                <a:lnTo>
                  <a:pt x="317" y="657"/>
                </a:lnTo>
                <a:lnTo>
                  <a:pt x="317" y="655"/>
                </a:lnTo>
                <a:lnTo>
                  <a:pt x="315" y="653"/>
                </a:lnTo>
                <a:lnTo>
                  <a:pt x="315" y="651"/>
                </a:lnTo>
                <a:lnTo>
                  <a:pt x="313" y="649"/>
                </a:lnTo>
                <a:lnTo>
                  <a:pt x="313" y="647"/>
                </a:lnTo>
                <a:lnTo>
                  <a:pt x="311" y="645"/>
                </a:lnTo>
                <a:lnTo>
                  <a:pt x="309" y="644"/>
                </a:lnTo>
                <a:lnTo>
                  <a:pt x="307" y="642"/>
                </a:lnTo>
                <a:lnTo>
                  <a:pt x="306" y="640"/>
                </a:lnTo>
                <a:lnTo>
                  <a:pt x="306" y="638"/>
                </a:lnTo>
                <a:lnTo>
                  <a:pt x="306" y="636"/>
                </a:lnTo>
                <a:lnTo>
                  <a:pt x="304" y="636"/>
                </a:lnTo>
                <a:lnTo>
                  <a:pt x="304" y="634"/>
                </a:lnTo>
                <a:lnTo>
                  <a:pt x="304" y="632"/>
                </a:lnTo>
                <a:lnTo>
                  <a:pt x="302" y="630"/>
                </a:lnTo>
                <a:lnTo>
                  <a:pt x="300" y="630"/>
                </a:lnTo>
                <a:lnTo>
                  <a:pt x="300" y="629"/>
                </a:lnTo>
                <a:lnTo>
                  <a:pt x="298" y="629"/>
                </a:lnTo>
                <a:lnTo>
                  <a:pt x="298" y="627"/>
                </a:lnTo>
                <a:lnTo>
                  <a:pt x="296" y="627"/>
                </a:lnTo>
                <a:lnTo>
                  <a:pt x="294" y="627"/>
                </a:lnTo>
                <a:lnTo>
                  <a:pt x="292" y="625"/>
                </a:lnTo>
                <a:lnTo>
                  <a:pt x="291" y="625"/>
                </a:lnTo>
                <a:lnTo>
                  <a:pt x="289" y="625"/>
                </a:lnTo>
                <a:lnTo>
                  <a:pt x="289" y="623"/>
                </a:lnTo>
                <a:lnTo>
                  <a:pt x="289" y="621"/>
                </a:lnTo>
                <a:lnTo>
                  <a:pt x="287" y="621"/>
                </a:lnTo>
                <a:lnTo>
                  <a:pt x="287" y="619"/>
                </a:lnTo>
                <a:lnTo>
                  <a:pt x="285" y="619"/>
                </a:lnTo>
                <a:lnTo>
                  <a:pt x="285" y="617"/>
                </a:lnTo>
                <a:lnTo>
                  <a:pt x="283" y="615"/>
                </a:lnTo>
                <a:lnTo>
                  <a:pt x="281" y="615"/>
                </a:lnTo>
                <a:lnTo>
                  <a:pt x="279" y="614"/>
                </a:lnTo>
                <a:lnTo>
                  <a:pt x="279" y="612"/>
                </a:lnTo>
                <a:lnTo>
                  <a:pt x="277" y="610"/>
                </a:lnTo>
                <a:lnTo>
                  <a:pt x="277" y="608"/>
                </a:lnTo>
                <a:lnTo>
                  <a:pt x="276" y="608"/>
                </a:lnTo>
                <a:lnTo>
                  <a:pt x="276" y="606"/>
                </a:lnTo>
                <a:lnTo>
                  <a:pt x="276" y="604"/>
                </a:lnTo>
                <a:lnTo>
                  <a:pt x="276" y="602"/>
                </a:lnTo>
                <a:lnTo>
                  <a:pt x="274" y="602"/>
                </a:lnTo>
                <a:lnTo>
                  <a:pt x="274" y="600"/>
                </a:lnTo>
                <a:lnTo>
                  <a:pt x="272" y="599"/>
                </a:lnTo>
                <a:lnTo>
                  <a:pt x="272" y="597"/>
                </a:lnTo>
                <a:lnTo>
                  <a:pt x="270" y="597"/>
                </a:lnTo>
                <a:lnTo>
                  <a:pt x="270" y="595"/>
                </a:lnTo>
                <a:lnTo>
                  <a:pt x="270" y="593"/>
                </a:lnTo>
                <a:lnTo>
                  <a:pt x="270" y="591"/>
                </a:lnTo>
                <a:lnTo>
                  <a:pt x="272" y="591"/>
                </a:lnTo>
                <a:lnTo>
                  <a:pt x="274" y="589"/>
                </a:lnTo>
                <a:lnTo>
                  <a:pt x="274" y="587"/>
                </a:lnTo>
                <a:lnTo>
                  <a:pt x="274" y="585"/>
                </a:lnTo>
                <a:lnTo>
                  <a:pt x="274" y="584"/>
                </a:lnTo>
                <a:lnTo>
                  <a:pt x="272" y="584"/>
                </a:lnTo>
                <a:lnTo>
                  <a:pt x="272" y="582"/>
                </a:lnTo>
                <a:lnTo>
                  <a:pt x="270" y="580"/>
                </a:lnTo>
                <a:lnTo>
                  <a:pt x="270" y="580"/>
                </a:lnTo>
                <a:lnTo>
                  <a:pt x="268" y="578"/>
                </a:lnTo>
                <a:lnTo>
                  <a:pt x="268" y="576"/>
                </a:lnTo>
                <a:lnTo>
                  <a:pt x="268" y="574"/>
                </a:lnTo>
                <a:lnTo>
                  <a:pt x="268" y="572"/>
                </a:lnTo>
                <a:lnTo>
                  <a:pt x="268" y="570"/>
                </a:lnTo>
                <a:lnTo>
                  <a:pt x="268" y="569"/>
                </a:lnTo>
                <a:lnTo>
                  <a:pt x="268" y="567"/>
                </a:lnTo>
                <a:lnTo>
                  <a:pt x="270" y="567"/>
                </a:lnTo>
                <a:lnTo>
                  <a:pt x="268" y="565"/>
                </a:lnTo>
                <a:lnTo>
                  <a:pt x="268" y="563"/>
                </a:lnTo>
                <a:lnTo>
                  <a:pt x="268" y="561"/>
                </a:lnTo>
                <a:lnTo>
                  <a:pt x="266" y="561"/>
                </a:lnTo>
                <a:lnTo>
                  <a:pt x="264" y="561"/>
                </a:lnTo>
                <a:lnTo>
                  <a:pt x="262" y="559"/>
                </a:lnTo>
                <a:lnTo>
                  <a:pt x="262" y="557"/>
                </a:lnTo>
                <a:lnTo>
                  <a:pt x="262" y="555"/>
                </a:lnTo>
                <a:lnTo>
                  <a:pt x="262" y="554"/>
                </a:lnTo>
                <a:lnTo>
                  <a:pt x="262" y="552"/>
                </a:lnTo>
                <a:lnTo>
                  <a:pt x="262" y="550"/>
                </a:lnTo>
                <a:lnTo>
                  <a:pt x="264" y="548"/>
                </a:lnTo>
                <a:lnTo>
                  <a:pt x="264" y="546"/>
                </a:lnTo>
                <a:lnTo>
                  <a:pt x="262" y="546"/>
                </a:lnTo>
                <a:lnTo>
                  <a:pt x="261" y="546"/>
                </a:lnTo>
                <a:lnTo>
                  <a:pt x="259" y="544"/>
                </a:lnTo>
                <a:lnTo>
                  <a:pt x="257" y="544"/>
                </a:lnTo>
                <a:lnTo>
                  <a:pt x="255" y="544"/>
                </a:lnTo>
                <a:lnTo>
                  <a:pt x="253" y="544"/>
                </a:lnTo>
                <a:lnTo>
                  <a:pt x="251" y="544"/>
                </a:lnTo>
                <a:lnTo>
                  <a:pt x="249" y="544"/>
                </a:lnTo>
                <a:lnTo>
                  <a:pt x="247" y="544"/>
                </a:lnTo>
                <a:lnTo>
                  <a:pt x="246" y="544"/>
                </a:lnTo>
                <a:lnTo>
                  <a:pt x="246" y="546"/>
                </a:lnTo>
                <a:lnTo>
                  <a:pt x="244" y="546"/>
                </a:lnTo>
                <a:lnTo>
                  <a:pt x="242" y="546"/>
                </a:lnTo>
                <a:lnTo>
                  <a:pt x="240" y="546"/>
                </a:lnTo>
                <a:lnTo>
                  <a:pt x="240" y="544"/>
                </a:lnTo>
                <a:lnTo>
                  <a:pt x="240" y="542"/>
                </a:lnTo>
                <a:lnTo>
                  <a:pt x="242" y="542"/>
                </a:lnTo>
                <a:lnTo>
                  <a:pt x="242" y="540"/>
                </a:lnTo>
                <a:lnTo>
                  <a:pt x="242" y="539"/>
                </a:lnTo>
                <a:lnTo>
                  <a:pt x="240" y="537"/>
                </a:lnTo>
                <a:lnTo>
                  <a:pt x="238" y="535"/>
                </a:lnTo>
                <a:lnTo>
                  <a:pt x="236" y="535"/>
                </a:lnTo>
                <a:lnTo>
                  <a:pt x="232" y="535"/>
                </a:lnTo>
                <a:lnTo>
                  <a:pt x="232" y="533"/>
                </a:lnTo>
                <a:lnTo>
                  <a:pt x="232" y="531"/>
                </a:lnTo>
                <a:lnTo>
                  <a:pt x="232" y="529"/>
                </a:lnTo>
                <a:lnTo>
                  <a:pt x="232" y="527"/>
                </a:lnTo>
                <a:lnTo>
                  <a:pt x="231" y="527"/>
                </a:lnTo>
                <a:lnTo>
                  <a:pt x="229" y="525"/>
                </a:lnTo>
                <a:lnTo>
                  <a:pt x="229" y="524"/>
                </a:lnTo>
                <a:lnTo>
                  <a:pt x="229" y="522"/>
                </a:lnTo>
                <a:lnTo>
                  <a:pt x="227" y="522"/>
                </a:lnTo>
                <a:lnTo>
                  <a:pt x="225" y="522"/>
                </a:lnTo>
                <a:lnTo>
                  <a:pt x="223" y="522"/>
                </a:lnTo>
                <a:lnTo>
                  <a:pt x="223" y="520"/>
                </a:lnTo>
                <a:lnTo>
                  <a:pt x="221" y="520"/>
                </a:lnTo>
                <a:lnTo>
                  <a:pt x="219" y="520"/>
                </a:lnTo>
                <a:lnTo>
                  <a:pt x="217" y="518"/>
                </a:lnTo>
                <a:lnTo>
                  <a:pt x="216" y="518"/>
                </a:lnTo>
                <a:lnTo>
                  <a:pt x="216" y="516"/>
                </a:lnTo>
                <a:lnTo>
                  <a:pt x="214" y="516"/>
                </a:lnTo>
                <a:lnTo>
                  <a:pt x="212" y="514"/>
                </a:lnTo>
                <a:lnTo>
                  <a:pt x="210" y="514"/>
                </a:lnTo>
                <a:lnTo>
                  <a:pt x="208" y="514"/>
                </a:lnTo>
                <a:lnTo>
                  <a:pt x="206" y="514"/>
                </a:lnTo>
                <a:lnTo>
                  <a:pt x="204" y="514"/>
                </a:lnTo>
                <a:lnTo>
                  <a:pt x="202" y="514"/>
                </a:lnTo>
                <a:lnTo>
                  <a:pt x="201" y="514"/>
                </a:lnTo>
                <a:lnTo>
                  <a:pt x="199" y="514"/>
                </a:lnTo>
                <a:lnTo>
                  <a:pt x="197" y="514"/>
                </a:lnTo>
                <a:lnTo>
                  <a:pt x="195" y="514"/>
                </a:lnTo>
                <a:lnTo>
                  <a:pt x="193" y="514"/>
                </a:lnTo>
                <a:lnTo>
                  <a:pt x="191" y="514"/>
                </a:lnTo>
                <a:lnTo>
                  <a:pt x="189" y="514"/>
                </a:lnTo>
                <a:lnTo>
                  <a:pt x="187" y="514"/>
                </a:lnTo>
                <a:lnTo>
                  <a:pt x="186" y="514"/>
                </a:lnTo>
                <a:lnTo>
                  <a:pt x="184" y="514"/>
                </a:lnTo>
                <a:lnTo>
                  <a:pt x="184" y="514"/>
                </a:lnTo>
                <a:lnTo>
                  <a:pt x="182" y="514"/>
                </a:lnTo>
                <a:lnTo>
                  <a:pt x="180" y="512"/>
                </a:lnTo>
                <a:lnTo>
                  <a:pt x="178" y="512"/>
                </a:lnTo>
                <a:lnTo>
                  <a:pt x="176" y="512"/>
                </a:lnTo>
                <a:lnTo>
                  <a:pt x="174" y="512"/>
                </a:lnTo>
                <a:lnTo>
                  <a:pt x="172" y="514"/>
                </a:lnTo>
                <a:lnTo>
                  <a:pt x="172" y="516"/>
                </a:lnTo>
                <a:lnTo>
                  <a:pt x="171" y="516"/>
                </a:lnTo>
                <a:lnTo>
                  <a:pt x="171" y="518"/>
                </a:lnTo>
                <a:lnTo>
                  <a:pt x="169" y="518"/>
                </a:lnTo>
                <a:lnTo>
                  <a:pt x="167" y="518"/>
                </a:lnTo>
                <a:lnTo>
                  <a:pt x="167" y="520"/>
                </a:lnTo>
                <a:lnTo>
                  <a:pt x="165" y="520"/>
                </a:lnTo>
                <a:lnTo>
                  <a:pt x="165" y="522"/>
                </a:lnTo>
                <a:lnTo>
                  <a:pt x="163" y="524"/>
                </a:lnTo>
                <a:lnTo>
                  <a:pt x="163" y="525"/>
                </a:lnTo>
                <a:lnTo>
                  <a:pt x="161" y="527"/>
                </a:lnTo>
                <a:lnTo>
                  <a:pt x="159" y="527"/>
                </a:lnTo>
                <a:lnTo>
                  <a:pt x="157" y="529"/>
                </a:lnTo>
                <a:lnTo>
                  <a:pt x="157" y="531"/>
                </a:lnTo>
                <a:lnTo>
                  <a:pt x="156" y="531"/>
                </a:lnTo>
                <a:lnTo>
                  <a:pt x="154" y="531"/>
                </a:lnTo>
                <a:lnTo>
                  <a:pt x="154" y="529"/>
                </a:lnTo>
                <a:lnTo>
                  <a:pt x="152" y="529"/>
                </a:lnTo>
                <a:lnTo>
                  <a:pt x="150" y="527"/>
                </a:lnTo>
                <a:lnTo>
                  <a:pt x="148" y="527"/>
                </a:lnTo>
                <a:lnTo>
                  <a:pt x="148" y="525"/>
                </a:lnTo>
                <a:lnTo>
                  <a:pt x="146" y="525"/>
                </a:lnTo>
                <a:lnTo>
                  <a:pt x="144" y="524"/>
                </a:lnTo>
                <a:lnTo>
                  <a:pt x="142" y="524"/>
                </a:lnTo>
                <a:lnTo>
                  <a:pt x="142" y="522"/>
                </a:lnTo>
                <a:lnTo>
                  <a:pt x="141" y="522"/>
                </a:lnTo>
                <a:lnTo>
                  <a:pt x="141" y="520"/>
                </a:lnTo>
                <a:lnTo>
                  <a:pt x="139" y="518"/>
                </a:lnTo>
                <a:lnTo>
                  <a:pt x="139" y="516"/>
                </a:lnTo>
                <a:lnTo>
                  <a:pt x="139" y="514"/>
                </a:lnTo>
                <a:lnTo>
                  <a:pt x="139" y="512"/>
                </a:lnTo>
                <a:lnTo>
                  <a:pt x="139" y="510"/>
                </a:lnTo>
                <a:lnTo>
                  <a:pt x="139" y="509"/>
                </a:lnTo>
                <a:lnTo>
                  <a:pt x="139" y="507"/>
                </a:lnTo>
                <a:lnTo>
                  <a:pt x="139" y="505"/>
                </a:lnTo>
                <a:lnTo>
                  <a:pt x="137" y="503"/>
                </a:lnTo>
                <a:lnTo>
                  <a:pt x="137" y="501"/>
                </a:lnTo>
                <a:lnTo>
                  <a:pt x="137" y="499"/>
                </a:lnTo>
                <a:lnTo>
                  <a:pt x="137" y="497"/>
                </a:lnTo>
                <a:lnTo>
                  <a:pt x="137" y="495"/>
                </a:lnTo>
                <a:lnTo>
                  <a:pt x="135" y="495"/>
                </a:lnTo>
                <a:lnTo>
                  <a:pt x="133" y="495"/>
                </a:lnTo>
                <a:lnTo>
                  <a:pt x="131" y="494"/>
                </a:lnTo>
                <a:lnTo>
                  <a:pt x="129" y="494"/>
                </a:lnTo>
                <a:lnTo>
                  <a:pt x="127" y="494"/>
                </a:lnTo>
                <a:lnTo>
                  <a:pt x="127" y="492"/>
                </a:lnTo>
                <a:lnTo>
                  <a:pt x="125" y="492"/>
                </a:lnTo>
                <a:lnTo>
                  <a:pt x="125" y="490"/>
                </a:lnTo>
                <a:lnTo>
                  <a:pt x="124" y="490"/>
                </a:lnTo>
                <a:lnTo>
                  <a:pt x="122" y="490"/>
                </a:lnTo>
                <a:lnTo>
                  <a:pt x="122" y="490"/>
                </a:lnTo>
                <a:lnTo>
                  <a:pt x="120" y="488"/>
                </a:lnTo>
                <a:lnTo>
                  <a:pt x="120" y="486"/>
                </a:lnTo>
                <a:lnTo>
                  <a:pt x="120" y="484"/>
                </a:lnTo>
                <a:lnTo>
                  <a:pt x="120" y="482"/>
                </a:lnTo>
                <a:lnTo>
                  <a:pt x="120" y="480"/>
                </a:lnTo>
                <a:lnTo>
                  <a:pt x="120" y="479"/>
                </a:lnTo>
                <a:lnTo>
                  <a:pt x="118" y="477"/>
                </a:lnTo>
                <a:lnTo>
                  <a:pt x="116" y="475"/>
                </a:lnTo>
                <a:lnTo>
                  <a:pt x="114" y="473"/>
                </a:lnTo>
                <a:lnTo>
                  <a:pt x="112" y="471"/>
                </a:lnTo>
                <a:lnTo>
                  <a:pt x="112" y="469"/>
                </a:lnTo>
                <a:lnTo>
                  <a:pt x="110" y="469"/>
                </a:lnTo>
                <a:lnTo>
                  <a:pt x="110" y="467"/>
                </a:lnTo>
                <a:lnTo>
                  <a:pt x="109" y="467"/>
                </a:lnTo>
                <a:lnTo>
                  <a:pt x="107" y="465"/>
                </a:lnTo>
                <a:lnTo>
                  <a:pt x="105" y="465"/>
                </a:lnTo>
                <a:lnTo>
                  <a:pt x="105" y="464"/>
                </a:lnTo>
                <a:lnTo>
                  <a:pt x="103" y="464"/>
                </a:lnTo>
                <a:lnTo>
                  <a:pt x="101" y="462"/>
                </a:lnTo>
                <a:lnTo>
                  <a:pt x="99" y="462"/>
                </a:lnTo>
                <a:lnTo>
                  <a:pt x="99" y="460"/>
                </a:lnTo>
                <a:lnTo>
                  <a:pt x="97" y="460"/>
                </a:lnTo>
                <a:lnTo>
                  <a:pt x="97" y="458"/>
                </a:lnTo>
                <a:lnTo>
                  <a:pt x="95" y="456"/>
                </a:lnTo>
                <a:lnTo>
                  <a:pt x="95" y="454"/>
                </a:lnTo>
                <a:lnTo>
                  <a:pt x="94" y="452"/>
                </a:lnTo>
                <a:lnTo>
                  <a:pt x="94" y="450"/>
                </a:lnTo>
                <a:lnTo>
                  <a:pt x="92" y="449"/>
                </a:lnTo>
                <a:lnTo>
                  <a:pt x="90" y="447"/>
                </a:lnTo>
                <a:lnTo>
                  <a:pt x="90" y="445"/>
                </a:lnTo>
                <a:lnTo>
                  <a:pt x="90" y="445"/>
                </a:lnTo>
                <a:lnTo>
                  <a:pt x="88" y="443"/>
                </a:lnTo>
                <a:lnTo>
                  <a:pt x="88" y="441"/>
                </a:lnTo>
                <a:lnTo>
                  <a:pt x="86" y="439"/>
                </a:lnTo>
                <a:lnTo>
                  <a:pt x="84" y="437"/>
                </a:lnTo>
                <a:lnTo>
                  <a:pt x="82" y="437"/>
                </a:lnTo>
                <a:lnTo>
                  <a:pt x="80" y="435"/>
                </a:lnTo>
                <a:lnTo>
                  <a:pt x="79" y="434"/>
                </a:lnTo>
                <a:lnTo>
                  <a:pt x="77" y="434"/>
                </a:lnTo>
                <a:lnTo>
                  <a:pt x="75" y="432"/>
                </a:lnTo>
                <a:lnTo>
                  <a:pt x="75" y="430"/>
                </a:lnTo>
                <a:lnTo>
                  <a:pt x="73" y="430"/>
                </a:lnTo>
                <a:lnTo>
                  <a:pt x="71" y="430"/>
                </a:lnTo>
                <a:lnTo>
                  <a:pt x="69" y="430"/>
                </a:lnTo>
                <a:lnTo>
                  <a:pt x="67" y="430"/>
                </a:lnTo>
                <a:lnTo>
                  <a:pt x="65" y="430"/>
                </a:lnTo>
                <a:lnTo>
                  <a:pt x="64" y="432"/>
                </a:lnTo>
                <a:lnTo>
                  <a:pt x="62" y="432"/>
                </a:lnTo>
                <a:lnTo>
                  <a:pt x="60" y="432"/>
                </a:lnTo>
                <a:lnTo>
                  <a:pt x="58" y="432"/>
                </a:lnTo>
                <a:lnTo>
                  <a:pt x="56" y="432"/>
                </a:lnTo>
                <a:lnTo>
                  <a:pt x="54" y="434"/>
                </a:lnTo>
                <a:lnTo>
                  <a:pt x="52" y="434"/>
                </a:lnTo>
                <a:lnTo>
                  <a:pt x="50" y="434"/>
                </a:lnTo>
                <a:lnTo>
                  <a:pt x="49" y="434"/>
                </a:lnTo>
                <a:lnTo>
                  <a:pt x="47" y="434"/>
                </a:lnTo>
                <a:lnTo>
                  <a:pt x="45" y="434"/>
                </a:lnTo>
                <a:lnTo>
                  <a:pt x="43" y="432"/>
                </a:lnTo>
                <a:lnTo>
                  <a:pt x="41" y="432"/>
                </a:lnTo>
                <a:lnTo>
                  <a:pt x="41" y="432"/>
                </a:lnTo>
                <a:lnTo>
                  <a:pt x="39" y="432"/>
                </a:lnTo>
                <a:lnTo>
                  <a:pt x="39" y="434"/>
                </a:lnTo>
                <a:lnTo>
                  <a:pt x="37" y="434"/>
                </a:lnTo>
                <a:lnTo>
                  <a:pt x="35" y="434"/>
                </a:lnTo>
                <a:lnTo>
                  <a:pt x="34" y="434"/>
                </a:lnTo>
                <a:lnTo>
                  <a:pt x="32" y="434"/>
                </a:lnTo>
                <a:lnTo>
                  <a:pt x="30" y="434"/>
                </a:lnTo>
                <a:lnTo>
                  <a:pt x="30" y="432"/>
                </a:lnTo>
                <a:lnTo>
                  <a:pt x="32" y="430"/>
                </a:lnTo>
                <a:lnTo>
                  <a:pt x="32" y="428"/>
                </a:lnTo>
                <a:lnTo>
                  <a:pt x="32" y="426"/>
                </a:lnTo>
                <a:lnTo>
                  <a:pt x="32" y="424"/>
                </a:lnTo>
                <a:lnTo>
                  <a:pt x="34" y="422"/>
                </a:lnTo>
                <a:lnTo>
                  <a:pt x="34" y="420"/>
                </a:lnTo>
                <a:lnTo>
                  <a:pt x="34" y="419"/>
                </a:lnTo>
                <a:lnTo>
                  <a:pt x="34" y="417"/>
                </a:lnTo>
                <a:lnTo>
                  <a:pt x="34" y="415"/>
                </a:lnTo>
                <a:lnTo>
                  <a:pt x="35" y="413"/>
                </a:lnTo>
                <a:lnTo>
                  <a:pt x="35" y="411"/>
                </a:lnTo>
                <a:lnTo>
                  <a:pt x="35" y="409"/>
                </a:lnTo>
                <a:lnTo>
                  <a:pt x="35" y="407"/>
                </a:lnTo>
                <a:lnTo>
                  <a:pt x="35" y="405"/>
                </a:lnTo>
                <a:lnTo>
                  <a:pt x="35" y="404"/>
                </a:lnTo>
                <a:lnTo>
                  <a:pt x="37" y="402"/>
                </a:lnTo>
                <a:lnTo>
                  <a:pt x="37" y="400"/>
                </a:lnTo>
                <a:lnTo>
                  <a:pt x="39" y="400"/>
                </a:lnTo>
                <a:lnTo>
                  <a:pt x="41" y="398"/>
                </a:lnTo>
                <a:lnTo>
                  <a:pt x="41" y="398"/>
                </a:lnTo>
                <a:lnTo>
                  <a:pt x="43" y="398"/>
                </a:lnTo>
                <a:lnTo>
                  <a:pt x="45" y="396"/>
                </a:lnTo>
                <a:lnTo>
                  <a:pt x="47" y="396"/>
                </a:lnTo>
                <a:lnTo>
                  <a:pt x="49" y="394"/>
                </a:lnTo>
                <a:lnTo>
                  <a:pt x="49" y="392"/>
                </a:lnTo>
                <a:lnTo>
                  <a:pt x="50" y="392"/>
                </a:lnTo>
                <a:lnTo>
                  <a:pt x="52" y="390"/>
                </a:lnTo>
                <a:lnTo>
                  <a:pt x="52" y="389"/>
                </a:lnTo>
                <a:lnTo>
                  <a:pt x="52" y="387"/>
                </a:lnTo>
                <a:lnTo>
                  <a:pt x="52" y="385"/>
                </a:lnTo>
                <a:lnTo>
                  <a:pt x="50" y="383"/>
                </a:lnTo>
                <a:lnTo>
                  <a:pt x="50" y="381"/>
                </a:lnTo>
                <a:lnTo>
                  <a:pt x="52" y="381"/>
                </a:lnTo>
                <a:lnTo>
                  <a:pt x="52" y="379"/>
                </a:lnTo>
                <a:lnTo>
                  <a:pt x="52" y="377"/>
                </a:lnTo>
                <a:lnTo>
                  <a:pt x="52" y="374"/>
                </a:lnTo>
                <a:lnTo>
                  <a:pt x="52" y="372"/>
                </a:lnTo>
                <a:lnTo>
                  <a:pt x="52" y="370"/>
                </a:lnTo>
                <a:lnTo>
                  <a:pt x="52" y="368"/>
                </a:lnTo>
                <a:lnTo>
                  <a:pt x="52" y="366"/>
                </a:lnTo>
                <a:lnTo>
                  <a:pt x="54" y="364"/>
                </a:lnTo>
                <a:lnTo>
                  <a:pt x="54" y="362"/>
                </a:lnTo>
                <a:lnTo>
                  <a:pt x="54" y="360"/>
                </a:lnTo>
                <a:lnTo>
                  <a:pt x="54" y="359"/>
                </a:lnTo>
                <a:lnTo>
                  <a:pt x="52" y="357"/>
                </a:lnTo>
                <a:lnTo>
                  <a:pt x="52" y="357"/>
                </a:lnTo>
                <a:lnTo>
                  <a:pt x="54" y="357"/>
                </a:lnTo>
                <a:lnTo>
                  <a:pt x="54" y="355"/>
                </a:lnTo>
                <a:lnTo>
                  <a:pt x="56" y="355"/>
                </a:lnTo>
                <a:lnTo>
                  <a:pt x="58" y="355"/>
                </a:lnTo>
                <a:lnTo>
                  <a:pt x="58" y="353"/>
                </a:lnTo>
                <a:lnTo>
                  <a:pt x="60" y="353"/>
                </a:lnTo>
                <a:lnTo>
                  <a:pt x="60" y="351"/>
                </a:lnTo>
                <a:lnTo>
                  <a:pt x="60" y="349"/>
                </a:lnTo>
                <a:lnTo>
                  <a:pt x="60" y="347"/>
                </a:lnTo>
                <a:lnTo>
                  <a:pt x="60" y="345"/>
                </a:lnTo>
                <a:lnTo>
                  <a:pt x="60" y="344"/>
                </a:lnTo>
                <a:lnTo>
                  <a:pt x="60" y="342"/>
                </a:lnTo>
                <a:lnTo>
                  <a:pt x="62" y="340"/>
                </a:lnTo>
                <a:lnTo>
                  <a:pt x="64" y="338"/>
                </a:lnTo>
                <a:lnTo>
                  <a:pt x="64" y="336"/>
                </a:lnTo>
                <a:lnTo>
                  <a:pt x="64" y="334"/>
                </a:lnTo>
                <a:lnTo>
                  <a:pt x="65" y="332"/>
                </a:lnTo>
                <a:lnTo>
                  <a:pt x="65" y="330"/>
                </a:lnTo>
                <a:lnTo>
                  <a:pt x="65" y="329"/>
                </a:lnTo>
                <a:lnTo>
                  <a:pt x="67" y="327"/>
                </a:lnTo>
                <a:lnTo>
                  <a:pt x="67" y="325"/>
                </a:lnTo>
                <a:lnTo>
                  <a:pt x="67" y="323"/>
                </a:lnTo>
                <a:lnTo>
                  <a:pt x="67" y="321"/>
                </a:lnTo>
                <a:lnTo>
                  <a:pt x="67" y="319"/>
                </a:lnTo>
                <a:lnTo>
                  <a:pt x="71" y="317"/>
                </a:lnTo>
                <a:lnTo>
                  <a:pt x="71" y="315"/>
                </a:lnTo>
                <a:lnTo>
                  <a:pt x="69" y="314"/>
                </a:lnTo>
                <a:lnTo>
                  <a:pt x="67" y="314"/>
                </a:lnTo>
                <a:lnTo>
                  <a:pt x="65" y="312"/>
                </a:lnTo>
                <a:lnTo>
                  <a:pt x="65" y="312"/>
                </a:lnTo>
                <a:lnTo>
                  <a:pt x="65" y="310"/>
                </a:lnTo>
                <a:lnTo>
                  <a:pt x="65" y="308"/>
                </a:lnTo>
                <a:lnTo>
                  <a:pt x="64" y="306"/>
                </a:lnTo>
                <a:lnTo>
                  <a:pt x="64" y="304"/>
                </a:lnTo>
                <a:lnTo>
                  <a:pt x="64" y="302"/>
                </a:lnTo>
                <a:lnTo>
                  <a:pt x="64" y="300"/>
                </a:lnTo>
                <a:lnTo>
                  <a:pt x="64" y="299"/>
                </a:lnTo>
                <a:lnTo>
                  <a:pt x="64" y="297"/>
                </a:lnTo>
                <a:lnTo>
                  <a:pt x="62" y="297"/>
                </a:lnTo>
                <a:lnTo>
                  <a:pt x="62" y="295"/>
                </a:lnTo>
                <a:lnTo>
                  <a:pt x="62" y="293"/>
                </a:lnTo>
                <a:lnTo>
                  <a:pt x="62" y="291"/>
                </a:lnTo>
                <a:lnTo>
                  <a:pt x="62" y="289"/>
                </a:lnTo>
                <a:lnTo>
                  <a:pt x="60" y="287"/>
                </a:lnTo>
                <a:lnTo>
                  <a:pt x="58" y="285"/>
                </a:lnTo>
                <a:lnTo>
                  <a:pt x="58" y="284"/>
                </a:lnTo>
                <a:lnTo>
                  <a:pt x="58" y="282"/>
                </a:lnTo>
                <a:lnTo>
                  <a:pt x="58" y="280"/>
                </a:lnTo>
                <a:lnTo>
                  <a:pt x="58" y="278"/>
                </a:lnTo>
                <a:lnTo>
                  <a:pt x="58" y="276"/>
                </a:lnTo>
                <a:lnTo>
                  <a:pt x="58" y="274"/>
                </a:lnTo>
                <a:lnTo>
                  <a:pt x="58" y="272"/>
                </a:lnTo>
                <a:lnTo>
                  <a:pt x="58" y="270"/>
                </a:lnTo>
                <a:lnTo>
                  <a:pt x="58" y="269"/>
                </a:lnTo>
                <a:lnTo>
                  <a:pt x="60" y="269"/>
                </a:lnTo>
                <a:lnTo>
                  <a:pt x="60" y="267"/>
                </a:lnTo>
                <a:lnTo>
                  <a:pt x="75" y="267"/>
                </a:lnTo>
                <a:lnTo>
                  <a:pt x="75" y="265"/>
                </a:lnTo>
                <a:lnTo>
                  <a:pt x="77" y="263"/>
                </a:lnTo>
                <a:lnTo>
                  <a:pt x="77" y="261"/>
                </a:lnTo>
                <a:lnTo>
                  <a:pt x="79" y="259"/>
                </a:lnTo>
                <a:lnTo>
                  <a:pt x="79" y="257"/>
                </a:lnTo>
                <a:lnTo>
                  <a:pt x="80" y="255"/>
                </a:lnTo>
                <a:lnTo>
                  <a:pt x="82" y="254"/>
                </a:lnTo>
                <a:lnTo>
                  <a:pt x="84" y="254"/>
                </a:lnTo>
                <a:lnTo>
                  <a:pt x="86" y="254"/>
                </a:lnTo>
                <a:lnTo>
                  <a:pt x="88" y="254"/>
                </a:lnTo>
                <a:lnTo>
                  <a:pt x="90" y="254"/>
                </a:lnTo>
                <a:lnTo>
                  <a:pt x="90" y="252"/>
                </a:lnTo>
                <a:lnTo>
                  <a:pt x="92" y="252"/>
                </a:lnTo>
                <a:lnTo>
                  <a:pt x="94" y="250"/>
                </a:lnTo>
                <a:lnTo>
                  <a:pt x="95" y="250"/>
                </a:lnTo>
                <a:lnTo>
                  <a:pt x="95" y="248"/>
                </a:lnTo>
                <a:lnTo>
                  <a:pt x="97" y="246"/>
                </a:lnTo>
                <a:lnTo>
                  <a:pt x="99" y="246"/>
                </a:lnTo>
                <a:lnTo>
                  <a:pt x="99" y="244"/>
                </a:lnTo>
                <a:lnTo>
                  <a:pt x="101" y="244"/>
                </a:lnTo>
                <a:lnTo>
                  <a:pt x="103" y="242"/>
                </a:lnTo>
                <a:lnTo>
                  <a:pt x="105" y="244"/>
                </a:lnTo>
                <a:lnTo>
                  <a:pt x="107" y="244"/>
                </a:lnTo>
                <a:lnTo>
                  <a:pt x="109" y="244"/>
                </a:lnTo>
                <a:lnTo>
                  <a:pt x="110" y="244"/>
                </a:lnTo>
                <a:lnTo>
                  <a:pt x="110" y="246"/>
                </a:lnTo>
                <a:lnTo>
                  <a:pt x="110" y="248"/>
                </a:lnTo>
                <a:lnTo>
                  <a:pt x="112" y="250"/>
                </a:lnTo>
                <a:lnTo>
                  <a:pt x="114" y="250"/>
                </a:lnTo>
                <a:lnTo>
                  <a:pt x="116" y="250"/>
                </a:lnTo>
                <a:lnTo>
                  <a:pt x="116" y="252"/>
                </a:lnTo>
                <a:lnTo>
                  <a:pt x="118" y="252"/>
                </a:lnTo>
                <a:lnTo>
                  <a:pt x="118" y="254"/>
                </a:lnTo>
                <a:lnTo>
                  <a:pt x="120" y="254"/>
                </a:lnTo>
                <a:lnTo>
                  <a:pt x="122" y="254"/>
                </a:lnTo>
                <a:lnTo>
                  <a:pt x="124" y="254"/>
                </a:lnTo>
                <a:lnTo>
                  <a:pt x="124" y="252"/>
                </a:lnTo>
                <a:lnTo>
                  <a:pt x="125" y="252"/>
                </a:lnTo>
                <a:lnTo>
                  <a:pt x="127" y="252"/>
                </a:lnTo>
                <a:lnTo>
                  <a:pt x="129" y="252"/>
                </a:lnTo>
                <a:lnTo>
                  <a:pt x="131" y="250"/>
                </a:lnTo>
                <a:lnTo>
                  <a:pt x="133" y="250"/>
                </a:lnTo>
                <a:lnTo>
                  <a:pt x="133" y="248"/>
                </a:lnTo>
                <a:lnTo>
                  <a:pt x="135" y="248"/>
                </a:lnTo>
                <a:lnTo>
                  <a:pt x="137" y="248"/>
                </a:lnTo>
                <a:lnTo>
                  <a:pt x="137" y="246"/>
                </a:lnTo>
                <a:lnTo>
                  <a:pt x="137" y="244"/>
                </a:lnTo>
                <a:lnTo>
                  <a:pt x="139" y="242"/>
                </a:lnTo>
                <a:lnTo>
                  <a:pt x="141" y="240"/>
                </a:lnTo>
                <a:lnTo>
                  <a:pt x="142" y="240"/>
                </a:lnTo>
                <a:lnTo>
                  <a:pt x="142" y="239"/>
                </a:lnTo>
                <a:lnTo>
                  <a:pt x="144" y="239"/>
                </a:lnTo>
                <a:lnTo>
                  <a:pt x="146" y="239"/>
                </a:lnTo>
                <a:lnTo>
                  <a:pt x="148" y="239"/>
                </a:lnTo>
                <a:lnTo>
                  <a:pt x="150" y="240"/>
                </a:lnTo>
                <a:lnTo>
                  <a:pt x="152" y="240"/>
                </a:lnTo>
                <a:lnTo>
                  <a:pt x="152" y="239"/>
                </a:lnTo>
                <a:lnTo>
                  <a:pt x="154" y="239"/>
                </a:lnTo>
                <a:lnTo>
                  <a:pt x="156" y="239"/>
                </a:lnTo>
                <a:lnTo>
                  <a:pt x="157" y="239"/>
                </a:lnTo>
                <a:lnTo>
                  <a:pt x="159" y="237"/>
                </a:lnTo>
                <a:lnTo>
                  <a:pt x="159" y="235"/>
                </a:lnTo>
                <a:lnTo>
                  <a:pt x="161" y="233"/>
                </a:lnTo>
                <a:lnTo>
                  <a:pt x="161" y="231"/>
                </a:lnTo>
                <a:lnTo>
                  <a:pt x="163" y="229"/>
                </a:lnTo>
                <a:lnTo>
                  <a:pt x="163" y="227"/>
                </a:lnTo>
                <a:lnTo>
                  <a:pt x="163" y="225"/>
                </a:lnTo>
                <a:lnTo>
                  <a:pt x="163" y="224"/>
                </a:lnTo>
                <a:lnTo>
                  <a:pt x="163" y="222"/>
                </a:lnTo>
                <a:lnTo>
                  <a:pt x="163" y="222"/>
                </a:lnTo>
                <a:lnTo>
                  <a:pt x="163" y="220"/>
                </a:lnTo>
                <a:lnTo>
                  <a:pt x="163" y="218"/>
                </a:lnTo>
                <a:lnTo>
                  <a:pt x="163" y="216"/>
                </a:lnTo>
                <a:lnTo>
                  <a:pt x="161" y="216"/>
                </a:lnTo>
                <a:lnTo>
                  <a:pt x="161" y="214"/>
                </a:lnTo>
                <a:lnTo>
                  <a:pt x="161" y="212"/>
                </a:lnTo>
                <a:lnTo>
                  <a:pt x="161" y="210"/>
                </a:lnTo>
                <a:lnTo>
                  <a:pt x="159" y="209"/>
                </a:lnTo>
                <a:lnTo>
                  <a:pt x="157" y="207"/>
                </a:lnTo>
                <a:lnTo>
                  <a:pt x="156" y="205"/>
                </a:lnTo>
                <a:lnTo>
                  <a:pt x="154" y="203"/>
                </a:lnTo>
                <a:lnTo>
                  <a:pt x="152" y="203"/>
                </a:lnTo>
                <a:lnTo>
                  <a:pt x="150" y="201"/>
                </a:lnTo>
                <a:lnTo>
                  <a:pt x="148" y="201"/>
                </a:lnTo>
                <a:lnTo>
                  <a:pt x="146" y="199"/>
                </a:lnTo>
                <a:lnTo>
                  <a:pt x="144" y="197"/>
                </a:lnTo>
                <a:lnTo>
                  <a:pt x="142" y="197"/>
                </a:lnTo>
                <a:lnTo>
                  <a:pt x="141" y="195"/>
                </a:lnTo>
                <a:lnTo>
                  <a:pt x="139" y="193"/>
                </a:lnTo>
                <a:lnTo>
                  <a:pt x="137" y="193"/>
                </a:lnTo>
                <a:lnTo>
                  <a:pt x="137" y="192"/>
                </a:lnTo>
                <a:lnTo>
                  <a:pt x="135" y="192"/>
                </a:lnTo>
                <a:lnTo>
                  <a:pt x="133" y="190"/>
                </a:lnTo>
                <a:lnTo>
                  <a:pt x="131" y="190"/>
                </a:lnTo>
                <a:lnTo>
                  <a:pt x="129" y="188"/>
                </a:lnTo>
                <a:lnTo>
                  <a:pt x="127" y="188"/>
                </a:lnTo>
                <a:lnTo>
                  <a:pt x="125" y="186"/>
                </a:lnTo>
                <a:lnTo>
                  <a:pt x="124" y="186"/>
                </a:lnTo>
                <a:lnTo>
                  <a:pt x="122" y="184"/>
                </a:lnTo>
                <a:lnTo>
                  <a:pt x="120" y="184"/>
                </a:lnTo>
                <a:lnTo>
                  <a:pt x="118" y="182"/>
                </a:lnTo>
                <a:lnTo>
                  <a:pt x="116" y="182"/>
                </a:lnTo>
                <a:lnTo>
                  <a:pt x="114" y="180"/>
                </a:lnTo>
                <a:lnTo>
                  <a:pt x="112" y="180"/>
                </a:lnTo>
                <a:lnTo>
                  <a:pt x="110" y="178"/>
                </a:lnTo>
                <a:lnTo>
                  <a:pt x="109" y="177"/>
                </a:lnTo>
                <a:lnTo>
                  <a:pt x="107" y="177"/>
                </a:lnTo>
                <a:lnTo>
                  <a:pt x="107" y="177"/>
                </a:lnTo>
                <a:lnTo>
                  <a:pt x="105" y="175"/>
                </a:lnTo>
                <a:lnTo>
                  <a:pt x="105" y="173"/>
                </a:lnTo>
                <a:lnTo>
                  <a:pt x="105" y="171"/>
                </a:lnTo>
                <a:lnTo>
                  <a:pt x="107" y="171"/>
                </a:lnTo>
                <a:lnTo>
                  <a:pt x="107" y="169"/>
                </a:lnTo>
                <a:lnTo>
                  <a:pt x="107" y="167"/>
                </a:lnTo>
                <a:lnTo>
                  <a:pt x="107" y="165"/>
                </a:lnTo>
                <a:lnTo>
                  <a:pt x="109" y="165"/>
                </a:lnTo>
                <a:lnTo>
                  <a:pt x="109" y="163"/>
                </a:lnTo>
                <a:lnTo>
                  <a:pt x="109" y="162"/>
                </a:lnTo>
                <a:lnTo>
                  <a:pt x="110" y="162"/>
                </a:lnTo>
                <a:lnTo>
                  <a:pt x="110" y="160"/>
                </a:lnTo>
                <a:lnTo>
                  <a:pt x="109" y="162"/>
                </a:lnTo>
                <a:lnTo>
                  <a:pt x="107" y="162"/>
                </a:lnTo>
                <a:lnTo>
                  <a:pt x="107" y="163"/>
                </a:lnTo>
                <a:lnTo>
                  <a:pt x="105" y="163"/>
                </a:lnTo>
                <a:lnTo>
                  <a:pt x="103" y="163"/>
                </a:lnTo>
                <a:lnTo>
                  <a:pt x="101" y="165"/>
                </a:lnTo>
                <a:lnTo>
                  <a:pt x="101" y="167"/>
                </a:lnTo>
                <a:lnTo>
                  <a:pt x="99" y="167"/>
                </a:lnTo>
                <a:lnTo>
                  <a:pt x="99" y="165"/>
                </a:lnTo>
                <a:lnTo>
                  <a:pt x="97" y="165"/>
                </a:lnTo>
                <a:lnTo>
                  <a:pt x="97" y="167"/>
                </a:lnTo>
                <a:lnTo>
                  <a:pt x="95" y="167"/>
                </a:lnTo>
                <a:lnTo>
                  <a:pt x="94" y="167"/>
                </a:lnTo>
                <a:lnTo>
                  <a:pt x="94" y="169"/>
                </a:lnTo>
                <a:lnTo>
                  <a:pt x="94" y="167"/>
                </a:lnTo>
                <a:lnTo>
                  <a:pt x="92" y="169"/>
                </a:lnTo>
                <a:lnTo>
                  <a:pt x="90" y="167"/>
                </a:lnTo>
                <a:lnTo>
                  <a:pt x="88" y="171"/>
                </a:lnTo>
                <a:lnTo>
                  <a:pt x="88" y="173"/>
                </a:lnTo>
                <a:lnTo>
                  <a:pt x="90" y="173"/>
                </a:lnTo>
                <a:lnTo>
                  <a:pt x="88" y="173"/>
                </a:lnTo>
                <a:lnTo>
                  <a:pt x="88" y="173"/>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131"/>
          <p:cNvSpPr>
            <a:spLocks/>
          </p:cNvSpPr>
          <p:nvPr/>
        </p:nvSpPr>
        <p:spPr bwMode="auto">
          <a:xfrm>
            <a:off x="2795991" y="1165225"/>
            <a:ext cx="919162" cy="1227138"/>
          </a:xfrm>
          <a:custGeom>
            <a:avLst/>
            <a:gdLst>
              <a:gd name="T0" fmla="*/ 410 w 579"/>
              <a:gd name="T1" fmla="*/ 571 h 773"/>
              <a:gd name="T2" fmla="*/ 373 w 579"/>
              <a:gd name="T3" fmla="*/ 550 h 773"/>
              <a:gd name="T4" fmla="*/ 343 w 579"/>
              <a:gd name="T5" fmla="*/ 559 h 773"/>
              <a:gd name="T6" fmla="*/ 301 w 579"/>
              <a:gd name="T7" fmla="*/ 565 h 773"/>
              <a:gd name="T8" fmla="*/ 266 w 579"/>
              <a:gd name="T9" fmla="*/ 576 h 773"/>
              <a:gd name="T10" fmla="*/ 238 w 579"/>
              <a:gd name="T11" fmla="*/ 608 h 773"/>
              <a:gd name="T12" fmla="*/ 200 w 579"/>
              <a:gd name="T13" fmla="*/ 634 h 773"/>
              <a:gd name="T14" fmla="*/ 174 w 579"/>
              <a:gd name="T15" fmla="*/ 664 h 773"/>
              <a:gd name="T16" fmla="*/ 168 w 579"/>
              <a:gd name="T17" fmla="*/ 700 h 773"/>
              <a:gd name="T18" fmla="*/ 172 w 579"/>
              <a:gd name="T19" fmla="*/ 734 h 773"/>
              <a:gd name="T20" fmla="*/ 127 w 579"/>
              <a:gd name="T21" fmla="*/ 730 h 773"/>
              <a:gd name="T22" fmla="*/ 93 w 579"/>
              <a:gd name="T23" fmla="*/ 749 h 773"/>
              <a:gd name="T24" fmla="*/ 75 w 579"/>
              <a:gd name="T25" fmla="*/ 760 h 773"/>
              <a:gd name="T26" fmla="*/ 58 w 579"/>
              <a:gd name="T27" fmla="*/ 723 h 773"/>
              <a:gd name="T28" fmla="*/ 54 w 579"/>
              <a:gd name="T29" fmla="*/ 689 h 773"/>
              <a:gd name="T30" fmla="*/ 69 w 579"/>
              <a:gd name="T31" fmla="*/ 651 h 773"/>
              <a:gd name="T32" fmla="*/ 60 w 579"/>
              <a:gd name="T33" fmla="*/ 610 h 773"/>
              <a:gd name="T34" fmla="*/ 46 w 579"/>
              <a:gd name="T35" fmla="*/ 572 h 773"/>
              <a:gd name="T36" fmla="*/ 26 w 579"/>
              <a:gd name="T37" fmla="*/ 541 h 773"/>
              <a:gd name="T38" fmla="*/ 9 w 579"/>
              <a:gd name="T39" fmla="*/ 507 h 773"/>
              <a:gd name="T40" fmla="*/ 5 w 579"/>
              <a:gd name="T41" fmla="*/ 464 h 773"/>
              <a:gd name="T42" fmla="*/ 9 w 579"/>
              <a:gd name="T43" fmla="*/ 421 h 773"/>
              <a:gd name="T44" fmla="*/ 24 w 579"/>
              <a:gd name="T45" fmla="*/ 385 h 773"/>
              <a:gd name="T46" fmla="*/ 58 w 579"/>
              <a:gd name="T47" fmla="*/ 361 h 773"/>
              <a:gd name="T48" fmla="*/ 93 w 579"/>
              <a:gd name="T49" fmla="*/ 370 h 773"/>
              <a:gd name="T50" fmla="*/ 127 w 579"/>
              <a:gd name="T51" fmla="*/ 366 h 773"/>
              <a:gd name="T52" fmla="*/ 106 w 579"/>
              <a:gd name="T53" fmla="*/ 316 h 773"/>
              <a:gd name="T54" fmla="*/ 105 w 579"/>
              <a:gd name="T55" fmla="*/ 252 h 773"/>
              <a:gd name="T56" fmla="*/ 138 w 579"/>
              <a:gd name="T57" fmla="*/ 257 h 773"/>
              <a:gd name="T58" fmla="*/ 131 w 579"/>
              <a:gd name="T59" fmla="*/ 218 h 773"/>
              <a:gd name="T60" fmla="*/ 144 w 579"/>
              <a:gd name="T61" fmla="*/ 192 h 773"/>
              <a:gd name="T62" fmla="*/ 105 w 579"/>
              <a:gd name="T63" fmla="*/ 179 h 773"/>
              <a:gd name="T64" fmla="*/ 75 w 579"/>
              <a:gd name="T65" fmla="*/ 173 h 773"/>
              <a:gd name="T66" fmla="*/ 82 w 579"/>
              <a:gd name="T67" fmla="*/ 137 h 773"/>
              <a:gd name="T68" fmla="*/ 116 w 579"/>
              <a:gd name="T69" fmla="*/ 109 h 773"/>
              <a:gd name="T70" fmla="*/ 123 w 579"/>
              <a:gd name="T71" fmla="*/ 79 h 773"/>
              <a:gd name="T72" fmla="*/ 151 w 579"/>
              <a:gd name="T73" fmla="*/ 70 h 773"/>
              <a:gd name="T74" fmla="*/ 361 w 579"/>
              <a:gd name="T75" fmla="*/ 111 h 773"/>
              <a:gd name="T76" fmla="*/ 395 w 579"/>
              <a:gd name="T77" fmla="*/ 139 h 773"/>
              <a:gd name="T78" fmla="*/ 440 w 579"/>
              <a:gd name="T79" fmla="*/ 145 h 773"/>
              <a:gd name="T80" fmla="*/ 483 w 579"/>
              <a:gd name="T81" fmla="*/ 147 h 773"/>
              <a:gd name="T82" fmla="*/ 457 w 579"/>
              <a:gd name="T83" fmla="*/ 164 h 773"/>
              <a:gd name="T84" fmla="*/ 446 w 579"/>
              <a:gd name="T85" fmla="*/ 196 h 773"/>
              <a:gd name="T86" fmla="*/ 485 w 579"/>
              <a:gd name="T87" fmla="*/ 207 h 773"/>
              <a:gd name="T88" fmla="*/ 498 w 579"/>
              <a:gd name="T89" fmla="*/ 227 h 773"/>
              <a:gd name="T90" fmla="*/ 515 w 579"/>
              <a:gd name="T91" fmla="*/ 263 h 773"/>
              <a:gd name="T92" fmla="*/ 553 w 579"/>
              <a:gd name="T93" fmla="*/ 284 h 773"/>
              <a:gd name="T94" fmla="*/ 566 w 579"/>
              <a:gd name="T95" fmla="*/ 314 h 773"/>
              <a:gd name="T96" fmla="*/ 577 w 579"/>
              <a:gd name="T97" fmla="*/ 316 h 773"/>
              <a:gd name="T98" fmla="*/ 575 w 579"/>
              <a:gd name="T99" fmla="*/ 357 h 773"/>
              <a:gd name="T100" fmla="*/ 557 w 579"/>
              <a:gd name="T101" fmla="*/ 400 h 773"/>
              <a:gd name="T102" fmla="*/ 534 w 579"/>
              <a:gd name="T103" fmla="*/ 419 h 773"/>
              <a:gd name="T104" fmla="*/ 542 w 579"/>
              <a:gd name="T105" fmla="*/ 449 h 773"/>
              <a:gd name="T106" fmla="*/ 502 w 579"/>
              <a:gd name="T107" fmla="*/ 426 h 773"/>
              <a:gd name="T108" fmla="*/ 489 w 579"/>
              <a:gd name="T109" fmla="*/ 394 h 773"/>
              <a:gd name="T110" fmla="*/ 480 w 579"/>
              <a:gd name="T111" fmla="*/ 357 h 773"/>
              <a:gd name="T112" fmla="*/ 442 w 579"/>
              <a:gd name="T113" fmla="*/ 372 h 773"/>
              <a:gd name="T114" fmla="*/ 416 w 579"/>
              <a:gd name="T115" fmla="*/ 406 h 773"/>
              <a:gd name="T116" fmla="*/ 410 w 579"/>
              <a:gd name="T117" fmla="*/ 447 h 773"/>
              <a:gd name="T118" fmla="*/ 421 w 579"/>
              <a:gd name="T119" fmla="*/ 488 h 773"/>
              <a:gd name="T120" fmla="*/ 436 w 579"/>
              <a:gd name="T121" fmla="*/ 501 h 773"/>
              <a:gd name="T122" fmla="*/ 431 w 579"/>
              <a:gd name="T123" fmla="*/ 542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9" h="773">
                <a:moveTo>
                  <a:pt x="429" y="544"/>
                </a:moveTo>
                <a:lnTo>
                  <a:pt x="427" y="544"/>
                </a:lnTo>
                <a:lnTo>
                  <a:pt x="425" y="544"/>
                </a:lnTo>
                <a:lnTo>
                  <a:pt x="423" y="544"/>
                </a:lnTo>
                <a:lnTo>
                  <a:pt x="421" y="544"/>
                </a:lnTo>
                <a:lnTo>
                  <a:pt x="420" y="546"/>
                </a:lnTo>
                <a:lnTo>
                  <a:pt x="418" y="546"/>
                </a:lnTo>
                <a:lnTo>
                  <a:pt x="418" y="544"/>
                </a:lnTo>
                <a:lnTo>
                  <a:pt x="416" y="544"/>
                </a:lnTo>
                <a:lnTo>
                  <a:pt x="414" y="544"/>
                </a:lnTo>
                <a:lnTo>
                  <a:pt x="414" y="546"/>
                </a:lnTo>
                <a:lnTo>
                  <a:pt x="414" y="548"/>
                </a:lnTo>
                <a:lnTo>
                  <a:pt x="414" y="550"/>
                </a:lnTo>
                <a:lnTo>
                  <a:pt x="414" y="552"/>
                </a:lnTo>
                <a:lnTo>
                  <a:pt x="414" y="554"/>
                </a:lnTo>
                <a:lnTo>
                  <a:pt x="412" y="554"/>
                </a:lnTo>
                <a:lnTo>
                  <a:pt x="412" y="556"/>
                </a:lnTo>
                <a:lnTo>
                  <a:pt x="412" y="557"/>
                </a:lnTo>
                <a:lnTo>
                  <a:pt x="412" y="559"/>
                </a:lnTo>
                <a:lnTo>
                  <a:pt x="412" y="561"/>
                </a:lnTo>
                <a:lnTo>
                  <a:pt x="412" y="563"/>
                </a:lnTo>
                <a:lnTo>
                  <a:pt x="412" y="565"/>
                </a:lnTo>
                <a:lnTo>
                  <a:pt x="412" y="567"/>
                </a:lnTo>
                <a:lnTo>
                  <a:pt x="410" y="569"/>
                </a:lnTo>
                <a:lnTo>
                  <a:pt x="410" y="571"/>
                </a:lnTo>
                <a:lnTo>
                  <a:pt x="408" y="571"/>
                </a:lnTo>
                <a:lnTo>
                  <a:pt x="406" y="569"/>
                </a:lnTo>
                <a:lnTo>
                  <a:pt x="405" y="569"/>
                </a:lnTo>
                <a:lnTo>
                  <a:pt x="403" y="567"/>
                </a:lnTo>
                <a:lnTo>
                  <a:pt x="401" y="565"/>
                </a:lnTo>
                <a:lnTo>
                  <a:pt x="399" y="565"/>
                </a:lnTo>
                <a:lnTo>
                  <a:pt x="397" y="565"/>
                </a:lnTo>
                <a:lnTo>
                  <a:pt x="397" y="563"/>
                </a:lnTo>
                <a:lnTo>
                  <a:pt x="395" y="563"/>
                </a:lnTo>
                <a:lnTo>
                  <a:pt x="393" y="563"/>
                </a:lnTo>
                <a:lnTo>
                  <a:pt x="393" y="561"/>
                </a:lnTo>
                <a:lnTo>
                  <a:pt x="391" y="559"/>
                </a:lnTo>
                <a:lnTo>
                  <a:pt x="391" y="559"/>
                </a:lnTo>
                <a:lnTo>
                  <a:pt x="390" y="557"/>
                </a:lnTo>
                <a:lnTo>
                  <a:pt x="388" y="557"/>
                </a:lnTo>
                <a:lnTo>
                  <a:pt x="386" y="556"/>
                </a:lnTo>
                <a:lnTo>
                  <a:pt x="384" y="556"/>
                </a:lnTo>
                <a:lnTo>
                  <a:pt x="384" y="554"/>
                </a:lnTo>
                <a:lnTo>
                  <a:pt x="382" y="554"/>
                </a:lnTo>
                <a:lnTo>
                  <a:pt x="382" y="552"/>
                </a:lnTo>
                <a:lnTo>
                  <a:pt x="380" y="552"/>
                </a:lnTo>
                <a:lnTo>
                  <a:pt x="378" y="550"/>
                </a:lnTo>
                <a:lnTo>
                  <a:pt x="376" y="550"/>
                </a:lnTo>
                <a:lnTo>
                  <a:pt x="375" y="548"/>
                </a:lnTo>
                <a:lnTo>
                  <a:pt x="373" y="550"/>
                </a:lnTo>
                <a:lnTo>
                  <a:pt x="373" y="552"/>
                </a:lnTo>
                <a:lnTo>
                  <a:pt x="373" y="554"/>
                </a:lnTo>
                <a:lnTo>
                  <a:pt x="371" y="554"/>
                </a:lnTo>
                <a:lnTo>
                  <a:pt x="371" y="556"/>
                </a:lnTo>
                <a:lnTo>
                  <a:pt x="369" y="557"/>
                </a:lnTo>
                <a:lnTo>
                  <a:pt x="367" y="559"/>
                </a:lnTo>
                <a:lnTo>
                  <a:pt x="365" y="559"/>
                </a:lnTo>
                <a:lnTo>
                  <a:pt x="363" y="561"/>
                </a:lnTo>
                <a:lnTo>
                  <a:pt x="361" y="561"/>
                </a:lnTo>
                <a:lnTo>
                  <a:pt x="360" y="561"/>
                </a:lnTo>
                <a:lnTo>
                  <a:pt x="358" y="561"/>
                </a:lnTo>
                <a:lnTo>
                  <a:pt x="356" y="561"/>
                </a:lnTo>
                <a:lnTo>
                  <a:pt x="356" y="559"/>
                </a:lnTo>
                <a:lnTo>
                  <a:pt x="354" y="559"/>
                </a:lnTo>
                <a:lnTo>
                  <a:pt x="354" y="557"/>
                </a:lnTo>
                <a:lnTo>
                  <a:pt x="352" y="556"/>
                </a:lnTo>
                <a:lnTo>
                  <a:pt x="352" y="554"/>
                </a:lnTo>
                <a:lnTo>
                  <a:pt x="350" y="552"/>
                </a:lnTo>
                <a:lnTo>
                  <a:pt x="348" y="554"/>
                </a:lnTo>
                <a:lnTo>
                  <a:pt x="346" y="554"/>
                </a:lnTo>
                <a:lnTo>
                  <a:pt x="345" y="556"/>
                </a:lnTo>
                <a:lnTo>
                  <a:pt x="345" y="557"/>
                </a:lnTo>
                <a:lnTo>
                  <a:pt x="345" y="557"/>
                </a:lnTo>
                <a:lnTo>
                  <a:pt x="345" y="559"/>
                </a:lnTo>
                <a:lnTo>
                  <a:pt x="343" y="559"/>
                </a:lnTo>
                <a:lnTo>
                  <a:pt x="341" y="561"/>
                </a:lnTo>
                <a:lnTo>
                  <a:pt x="339" y="563"/>
                </a:lnTo>
                <a:lnTo>
                  <a:pt x="337" y="563"/>
                </a:lnTo>
                <a:lnTo>
                  <a:pt x="335" y="563"/>
                </a:lnTo>
                <a:lnTo>
                  <a:pt x="333" y="565"/>
                </a:lnTo>
                <a:lnTo>
                  <a:pt x="331" y="565"/>
                </a:lnTo>
                <a:lnTo>
                  <a:pt x="331" y="567"/>
                </a:lnTo>
                <a:lnTo>
                  <a:pt x="330" y="567"/>
                </a:lnTo>
                <a:lnTo>
                  <a:pt x="328" y="567"/>
                </a:lnTo>
                <a:lnTo>
                  <a:pt x="326" y="567"/>
                </a:lnTo>
                <a:lnTo>
                  <a:pt x="326" y="569"/>
                </a:lnTo>
                <a:lnTo>
                  <a:pt x="324" y="569"/>
                </a:lnTo>
                <a:lnTo>
                  <a:pt x="322" y="567"/>
                </a:lnTo>
                <a:lnTo>
                  <a:pt x="320" y="567"/>
                </a:lnTo>
                <a:lnTo>
                  <a:pt x="318" y="567"/>
                </a:lnTo>
                <a:lnTo>
                  <a:pt x="316" y="567"/>
                </a:lnTo>
                <a:lnTo>
                  <a:pt x="316" y="565"/>
                </a:lnTo>
                <a:lnTo>
                  <a:pt x="315" y="565"/>
                </a:lnTo>
                <a:lnTo>
                  <a:pt x="313" y="563"/>
                </a:lnTo>
                <a:lnTo>
                  <a:pt x="311" y="563"/>
                </a:lnTo>
                <a:lnTo>
                  <a:pt x="309" y="563"/>
                </a:lnTo>
                <a:lnTo>
                  <a:pt x="307" y="563"/>
                </a:lnTo>
                <a:lnTo>
                  <a:pt x="305" y="565"/>
                </a:lnTo>
                <a:lnTo>
                  <a:pt x="303" y="565"/>
                </a:lnTo>
                <a:lnTo>
                  <a:pt x="301" y="565"/>
                </a:lnTo>
                <a:lnTo>
                  <a:pt x="300" y="565"/>
                </a:lnTo>
                <a:lnTo>
                  <a:pt x="300" y="563"/>
                </a:lnTo>
                <a:lnTo>
                  <a:pt x="298" y="563"/>
                </a:lnTo>
                <a:lnTo>
                  <a:pt x="296" y="563"/>
                </a:lnTo>
                <a:lnTo>
                  <a:pt x="296" y="563"/>
                </a:lnTo>
                <a:lnTo>
                  <a:pt x="294" y="563"/>
                </a:lnTo>
                <a:lnTo>
                  <a:pt x="292" y="563"/>
                </a:lnTo>
                <a:lnTo>
                  <a:pt x="290" y="563"/>
                </a:lnTo>
                <a:lnTo>
                  <a:pt x="288" y="563"/>
                </a:lnTo>
                <a:lnTo>
                  <a:pt x="286" y="563"/>
                </a:lnTo>
                <a:lnTo>
                  <a:pt x="285" y="565"/>
                </a:lnTo>
                <a:lnTo>
                  <a:pt x="283" y="565"/>
                </a:lnTo>
                <a:lnTo>
                  <a:pt x="281" y="565"/>
                </a:lnTo>
                <a:lnTo>
                  <a:pt x="279" y="565"/>
                </a:lnTo>
                <a:lnTo>
                  <a:pt x="279" y="567"/>
                </a:lnTo>
                <a:lnTo>
                  <a:pt x="277" y="567"/>
                </a:lnTo>
                <a:lnTo>
                  <a:pt x="275" y="569"/>
                </a:lnTo>
                <a:lnTo>
                  <a:pt x="273" y="569"/>
                </a:lnTo>
                <a:lnTo>
                  <a:pt x="271" y="571"/>
                </a:lnTo>
                <a:lnTo>
                  <a:pt x="270" y="571"/>
                </a:lnTo>
                <a:lnTo>
                  <a:pt x="270" y="572"/>
                </a:lnTo>
                <a:lnTo>
                  <a:pt x="268" y="572"/>
                </a:lnTo>
                <a:lnTo>
                  <a:pt x="268" y="574"/>
                </a:lnTo>
                <a:lnTo>
                  <a:pt x="266" y="574"/>
                </a:lnTo>
                <a:lnTo>
                  <a:pt x="266" y="576"/>
                </a:lnTo>
                <a:lnTo>
                  <a:pt x="264" y="578"/>
                </a:lnTo>
                <a:lnTo>
                  <a:pt x="262" y="580"/>
                </a:lnTo>
                <a:lnTo>
                  <a:pt x="260" y="580"/>
                </a:lnTo>
                <a:lnTo>
                  <a:pt x="260" y="582"/>
                </a:lnTo>
                <a:lnTo>
                  <a:pt x="258" y="582"/>
                </a:lnTo>
                <a:lnTo>
                  <a:pt x="256" y="584"/>
                </a:lnTo>
                <a:lnTo>
                  <a:pt x="255" y="586"/>
                </a:lnTo>
                <a:lnTo>
                  <a:pt x="253" y="587"/>
                </a:lnTo>
                <a:lnTo>
                  <a:pt x="253" y="589"/>
                </a:lnTo>
                <a:lnTo>
                  <a:pt x="251" y="589"/>
                </a:lnTo>
                <a:lnTo>
                  <a:pt x="251" y="591"/>
                </a:lnTo>
                <a:lnTo>
                  <a:pt x="249" y="593"/>
                </a:lnTo>
                <a:lnTo>
                  <a:pt x="249" y="595"/>
                </a:lnTo>
                <a:lnTo>
                  <a:pt x="249" y="597"/>
                </a:lnTo>
                <a:lnTo>
                  <a:pt x="247" y="599"/>
                </a:lnTo>
                <a:lnTo>
                  <a:pt x="245" y="599"/>
                </a:lnTo>
                <a:lnTo>
                  <a:pt x="245" y="601"/>
                </a:lnTo>
                <a:lnTo>
                  <a:pt x="243" y="601"/>
                </a:lnTo>
                <a:lnTo>
                  <a:pt x="243" y="602"/>
                </a:lnTo>
                <a:lnTo>
                  <a:pt x="241" y="602"/>
                </a:lnTo>
                <a:lnTo>
                  <a:pt x="241" y="604"/>
                </a:lnTo>
                <a:lnTo>
                  <a:pt x="240" y="604"/>
                </a:lnTo>
                <a:lnTo>
                  <a:pt x="240" y="606"/>
                </a:lnTo>
                <a:lnTo>
                  <a:pt x="238" y="606"/>
                </a:lnTo>
                <a:lnTo>
                  <a:pt x="238" y="608"/>
                </a:lnTo>
                <a:lnTo>
                  <a:pt x="236" y="608"/>
                </a:lnTo>
                <a:lnTo>
                  <a:pt x="236" y="610"/>
                </a:lnTo>
                <a:lnTo>
                  <a:pt x="234" y="610"/>
                </a:lnTo>
                <a:lnTo>
                  <a:pt x="234" y="612"/>
                </a:lnTo>
                <a:lnTo>
                  <a:pt x="232" y="612"/>
                </a:lnTo>
                <a:lnTo>
                  <a:pt x="232" y="614"/>
                </a:lnTo>
                <a:lnTo>
                  <a:pt x="230" y="614"/>
                </a:lnTo>
                <a:lnTo>
                  <a:pt x="228" y="616"/>
                </a:lnTo>
                <a:lnTo>
                  <a:pt x="226" y="618"/>
                </a:lnTo>
                <a:lnTo>
                  <a:pt x="225" y="619"/>
                </a:lnTo>
                <a:lnTo>
                  <a:pt x="223" y="621"/>
                </a:lnTo>
                <a:lnTo>
                  <a:pt x="221" y="623"/>
                </a:lnTo>
                <a:lnTo>
                  <a:pt x="219" y="623"/>
                </a:lnTo>
                <a:lnTo>
                  <a:pt x="219" y="625"/>
                </a:lnTo>
                <a:lnTo>
                  <a:pt x="217" y="625"/>
                </a:lnTo>
                <a:lnTo>
                  <a:pt x="215" y="625"/>
                </a:lnTo>
                <a:lnTo>
                  <a:pt x="213" y="625"/>
                </a:lnTo>
                <a:lnTo>
                  <a:pt x="211" y="627"/>
                </a:lnTo>
                <a:lnTo>
                  <a:pt x="210" y="629"/>
                </a:lnTo>
                <a:lnTo>
                  <a:pt x="208" y="629"/>
                </a:lnTo>
                <a:lnTo>
                  <a:pt x="208" y="631"/>
                </a:lnTo>
                <a:lnTo>
                  <a:pt x="206" y="631"/>
                </a:lnTo>
                <a:lnTo>
                  <a:pt x="204" y="633"/>
                </a:lnTo>
                <a:lnTo>
                  <a:pt x="202" y="633"/>
                </a:lnTo>
                <a:lnTo>
                  <a:pt x="200" y="634"/>
                </a:lnTo>
                <a:lnTo>
                  <a:pt x="200" y="636"/>
                </a:lnTo>
                <a:lnTo>
                  <a:pt x="198" y="636"/>
                </a:lnTo>
                <a:lnTo>
                  <a:pt x="198" y="638"/>
                </a:lnTo>
                <a:lnTo>
                  <a:pt x="196" y="638"/>
                </a:lnTo>
                <a:lnTo>
                  <a:pt x="196" y="640"/>
                </a:lnTo>
                <a:lnTo>
                  <a:pt x="195" y="640"/>
                </a:lnTo>
                <a:lnTo>
                  <a:pt x="193" y="642"/>
                </a:lnTo>
                <a:lnTo>
                  <a:pt x="191" y="644"/>
                </a:lnTo>
                <a:lnTo>
                  <a:pt x="189" y="644"/>
                </a:lnTo>
                <a:lnTo>
                  <a:pt x="189" y="646"/>
                </a:lnTo>
                <a:lnTo>
                  <a:pt x="187" y="646"/>
                </a:lnTo>
                <a:lnTo>
                  <a:pt x="187" y="648"/>
                </a:lnTo>
                <a:lnTo>
                  <a:pt x="185" y="648"/>
                </a:lnTo>
                <a:lnTo>
                  <a:pt x="185" y="649"/>
                </a:lnTo>
                <a:lnTo>
                  <a:pt x="183" y="649"/>
                </a:lnTo>
                <a:lnTo>
                  <a:pt x="183" y="651"/>
                </a:lnTo>
                <a:lnTo>
                  <a:pt x="181" y="651"/>
                </a:lnTo>
                <a:lnTo>
                  <a:pt x="181" y="653"/>
                </a:lnTo>
                <a:lnTo>
                  <a:pt x="180" y="655"/>
                </a:lnTo>
                <a:lnTo>
                  <a:pt x="178" y="657"/>
                </a:lnTo>
                <a:lnTo>
                  <a:pt x="178" y="659"/>
                </a:lnTo>
                <a:lnTo>
                  <a:pt x="176" y="659"/>
                </a:lnTo>
                <a:lnTo>
                  <a:pt x="176" y="661"/>
                </a:lnTo>
                <a:lnTo>
                  <a:pt x="174" y="663"/>
                </a:lnTo>
                <a:lnTo>
                  <a:pt x="174" y="664"/>
                </a:lnTo>
                <a:lnTo>
                  <a:pt x="172" y="666"/>
                </a:lnTo>
                <a:lnTo>
                  <a:pt x="172" y="668"/>
                </a:lnTo>
                <a:lnTo>
                  <a:pt x="172" y="670"/>
                </a:lnTo>
                <a:lnTo>
                  <a:pt x="172" y="670"/>
                </a:lnTo>
                <a:lnTo>
                  <a:pt x="170" y="670"/>
                </a:lnTo>
                <a:lnTo>
                  <a:pt x="170" y="672"/>
                </a:lnTo>
                <a:lnTo>
                  <a:pt x="168" y="674"/>
                </a:lnTo>
                <a:lnTo>
                  <a:pt x="168" y="676"/>
                </a:lnTo>
                <a:lnTo>
                  <a:pt x="168" y="678"/>
                </a:lnTo>
                <a:lnTo>
                  <a:pt x="166" y="679"/>
                </a:lnTo>
                <a:lnTo>
                  <a:pt x="166" y="681"/>
                </a:lnTo>
                <a:lnTo>
                  <a:pt x="166" y="683"/>
                </a:lnTo>
                <a:lnTo>
                  <a:pt x="168" y="685"/>
                </a:lnTo>
                <a:lnTo>
                  <a:pt x="166" y="687"/>
                </a:lnTo>
                <a:lnTo>
                  <a:pt x="165" y="687"/>
                </a:lnTo>
                <a:lnTo>
                  <a:pt x="163" y="689"/>
                </a:lnTo>
                <a:lnTo>
                  <a:pt x="163" y="691"/>
                </a:lnTo>
                <a:lnTo>
                  <a:pt x="161" y="691"/>
                </a:lnTo>
                <a:lnTo>
                  <a:pt x="161" y="693"/>
                </a:lnTo>
                <a:lnTo>
                  <a:pt x="161" y="694"/>
                </a:lnTo>
                <a:lnTo>
                  <a:pt x="163" y="696"/>
                </a:lnTo>
                <a:lnTo>
                  <a:pt x="163" y="698"/>
                </a:lnTo>
                <a:lnTo>
                  <a:pt x="165" y="698"/>
                </a:lnTo>
                <a:lnTo>
                  <a:pt x="166" y="700"/>
                </a:lnTo>
                <a:lnTo>
                  <a:pt x="168" y="700"/>
                </a:lnTo>
                <a:lnTo>
                  <a:pt x="170" y="700"/>
                </a:lnTo>
                <a:lnTo>
                  <a:pt x="172" y="700"/>
                </a:lnTo>
                <a:lnTo>
                  <a:pt x="174" y="702"/>
                </a:lnTo>
                <a:lnTo>
                  <a:pt x="174" y="704"/>
                </a:lnTo>
                <a:lnTo>
                  <a:pt x="174" y="706"/>
                </a:lnTo>
                <a:lnTo>
                  <a:pt x="172" y="706"/>
                </a:lnTo>
                <a:lnTo>
                  <a:pt x="174" y="708"/>
                </a:lnTo>
                <a:lnTo>
                  <a:pt x="174" y="709"/>
                </a:lnTo>
                <a:lnTo>
                  <a:pt x="176" y="711"/>
                </a:lnTo>
                <a:lnTo>
                  <a:pt x="176" y="713"/>
                </a:lnTo>
                <a:lnTo>
                  <a:pt x="176" y="715"/>
                </a:lnTo>
                <a:lnTo>
                  <a:pt x="178" y="715"/>
                </a:lnTo>
                <a:lnTo>
                  <a:pt x="178" y="717"/>
                </a:lnTo>
                <a:lnTo>
                  <a:pt x="178" y="719"/>
                </a:lnTo>
                <a:lnTo>
                  <a:pt x="180" y="721"/>
                </a:lnTo>
                <a:lnTo>
                  <a:pt x="180" y="723"/>
                </a:lnTo>
                <a:lnTo>
                  <a:pt x="180" y="724"/>
                </a:lnTo>
                <a:lnTo>
                  <a:pt x="178" y="724"/>
                </a:lnTo>
                <a:lnTo>
                  <a:pt x="178" y="726"/>
                </a:lnTo>
                <a:lnTo>
                  <a:pt x="176" y="728"/>
                </a:lnTo>
                <a:lnTo>
                  <a:pt x="176" y="730"/>
                </a:lnTo>
                <a:lnTo>
                  <a:pt x="174" y="730"/>
                </a:lnTo>
                <a:lnTo>
                  <a:pt x="174" y="732"/>
                </a:lnTo>
                <a:lnTo>
                  <a:pt x="172" y="732"/>
                </a:lnTo>
                <a:lnTo>
                  <a:pt x="172" y="734"/>
                </a:lnTo>
                <a:lnTo>
                  <a:pt x="170" y="734"/>
                </a:lnTo>
                <a:lnTo>
                  <a:pt x="166" y="734"/>
                </a:lnTo>
                <a:lnTo>
                  <a:pt x="165" y="734"/>
                </a:lnTo>
                <a:lnTo>
                  <a:pt x="163" y="734"/>
                </a:lnTo>
                <a:lnTo>
                  <a:pt x="161" y="734"/>
                </a:lnTo>
                <a:lnTo>
                  <a:pt x="159" y="734"/>
                </a:lnTo>
                <a:lnTo>
                  <a:pt x="157" y="734"/>
                </a:lnTo>
                <a:lnTo>
                  <a:pt x="155" y="732"/>
                </a:lnTo>
                <a:lnTo>
                  <a:pt x="153" y="732"/>
                </a:lnTo>
                <a:lnTo>
                  <a:pt x="153" y="732"/>
                </a:lnTo>
                <a:lnTo>
                  <a:pt x="151" y="732"/>
                </a:lnTo>
                <a:lnTo>
                  <a:pt x="150" y="732"/>
                </a:lnTo>
                <a:lnTo>
                  <a:pt x="148" y="732"/>
                </a:lnTo>
                <a:lnTo>
                  <a:pt x="146" y="732"/>
                </a:lnTo>
                <a:lnTo>
                  <a:pt x="144" y="732"/>
                </a:lnTo>
                <a:lnTo>
                  <a:pt x="142" y="732"/>
                </a:lnTo>
                <a:lnTo>
                  <a:pt x="140" y="732"/>
                </a:lnTo>
                <a:lnTo>
                  <a:pt x="140" y="730"/>
                </a:lnTo>
                <a:lnTo>
                  <a:pt x="138" y="730"/>
                </a:lnTo>
                <a:lnTo>
                  <a:pt x="136" y="730"/>
                </a:lnTo>
                <a:lnTo>
                  <a:pt x="135" y="730"/>
                </a:lnTo>
                <a:lnTo>
                  <a:pt x="133" y="730"/>
                </a:lnTo>
                <a:lnTo>
                  <a:pt x="131" y="730"/>
                </a:lnTo>
                <a:lnTo>
                  <a:pt x="129" y="730"/>
                </a:lnTo>
                <a:lnTo>
                  <a:pt x="127" y="730"/>
                </a:lnTo>
                <a:lnTo>
                  <a:pt x="125" y="730"/>
                </a:lnTo>
                <a:lnTo>
                  <a:pt x="123" y="730"/>
                </a:lnTo>
                <a:lnTo>
                  <a:pt x="121" y="730"/>
                </a:lnTo>
                <a:lnTo>
                  <a:pt x="120" y="730"/>
                </a:lnTo>
                <a:lnTo>
                  <a:pt x="118" y="730"/>
                </a:lnTo>
                <a:lnTo>
                  <a:pt x="116" y="732"/>
                </a:lnTo>
                <a:lnTo>
                  <a:pt x="114" y="732"/>
                </a:lnTo>
                <a:lnTo>
                  <a:pt x="112" y="732"/>
                </a:lnTo>
                <a:lnTo>
                  <a:pt x="110" y="732"/>
                </a:lnTo>
                <a:lnTo>
                  <a:pt x="108" y="732"/>
                </a:lnTo>
                <a:lnTo>
                  <a:pt x="106" y="734"/>
                </a:lnTo>
                <a:lnTo>
                  <a:pt x="106" y="734"/>
                </a:lnTo>
                <a:lnTo>
                  <a:pt x="105" y="734"/>
                </a:lnTo>
                <a:lnTo>
                  <a:pt x="103" y="734"/>
                </a:lnTo>
                <a:lnTo>
                  <a:pt x="101" y="736"/>
                </a:lnTo>
                <a:lnTo>
                  <a:pt x="101" y="738"/>
                </a:lnTo>
                <a:lnTo>
                  <a:pt x="99" y="738"/>
                </a:lnTo>
                <a:lnTo>
                  <a:pt x="99" y="739"/>
                </a:lnTo>
                <a:lnTo>
                  <a:pt x="99" y="741"/>
                </a:lnTo>
                <a:lnTo>
                  <a:pt x="97" y="741"/>
                </a:lnTo>
                <a:lnTo>
                  <a:pt x="97" y="743"/>
                </a:lnTo>
                <a:lnTo>
                  <a:pt x="97" y="745"/>
                </a:lnTo>
                <a:lnTo>
                  <a:pt x="95" y="747"/>
                </a:lnTo>
                <a:lnTo>
                  <a:pt x="95" y="749"/>
                </a:lnTo>
                <a:lnTo>
                  <a:pt x="93" y="749"/>
                </a:lnTo>
                <a:lnTo>
                  <a:pt x="93" y="751"/>
                </a:lnTo>
                <a:lnTo>
                  <a:pt x="93" y="753"/>
                </a:lnTo>
                <a:lnTo>
                  <a:pt x="93" y="754"/>
                </a:lnTo>
                <a:lnTo>
                  <a:pt x="91" y="754"/>
                </a:lnTo>
                <a:lnTo>
                  <a:pt x="91" y="756"/>
                </a:lnTo>
                <a:lnTo>
                  <a:pt x="91" y="758"/>
                </a:lnTo>
                <a:lnTo>
                  <a:pt x="91" y="760"/>
                </a:lnTo>
                <a:lnTo>
                  <a:pt x="90" y="760"/>
                </a:lnTo>
                <a:lnTo>
                  <a:pt x="90" y="762"/>
                </a:lnTo>
                <a:lnTo>
                  <a:pt x="90" y="764"/>
                </a:lnTo>
                <a:lnTo>
                  <a:pt x="88" y="766"/>
                </a:lnTo>
                <a:lnTo>
                  <a:pt x="88" y="768"/>
                </a:lnTo>
                <a:lnTo>
                  <a:pt x="86" y="769"/>
                </a:lnTo>
                <a:lnTo>
                  <a:pt x="86" y="771"/>
                </a:lnTo>
                <a:lnTo>
                  <a:pt x="84" y="773"/>
                </a:lnTo>
                <a:lnTo>
                  <a:pt x="82" y="773"/>
                </a:lnTo>
                <a:lnTo>
                  <a:pt x="82" y="771"/>
                </a:lnTo>
                <a:lnTo>
                  <a:pt x="82" y="769"/>
                </a:lnTo>
                <a:lnTo>
                  <a:pt x="80" y="768"/>
                </a:lnTo>
                <a:lnTo>
                  <a:pt x="80" y="766"/>
                </a:lnTo>
                <a:lnTo>
                  <a:pt x="80" y="764"/>
                </a:lnTo>
                <a:lnTo>
                  <a:pt x="78" y="762"/>
                </a:lnTo>
                <a:lnTo>
                  <a:pt x="76" y="760"/>
                </a:lnTo>
                <a:lnTo>
                  <a:pt x="75" y="760"/>
                </a:lnTo>
                <a:lnTo>
                  <a:pt x="75" y="760"/>
                </a:lnTo>
                <a:lnTo>
                  <a:pt x="73" y="760"/>
                </a:lnTo>
                <a:lnTo>
                  <a:pt x="73" y="758"/>
                </a:lnTo>
                <a:lnTo>
                  <a:pt x="73" y="756"/>
                </a:lnTo>
                <a:lnTo>
                  <a:pt x="71" y="754"/>
                </a:lnTo>
                <a:lnTo>
                  <a:pt x="69" y="753"/>
                </a:lnTo>
                <a:lnTo>
                  <a:pt x="69" y="751"/>
                </a:lnTo>
                <a:lnTo>
                  <a:pt x="67" y="749"/>
                </a:lnTo>
                <a:lnTo>
                  <a:pt x="65" y="747"/>
                </a:lnTo>
                <a:lnTo>
                  <a:pt x="63" y="745"/>
                </a:lnTo>
                <a:lnTo>
                  <a:pt x="63" y="743"/>
                </a:lnTo>
                <a:lnTo>
                  <a:pt x="61" y="741"/>
                </a:lnTo>
                <a:lnTo>
                  <a:pt x="61" y="739"/>
                </a:lnTo>
                <a:lnTo>
                  <a:pt x="61" y="738"/>
                </a:lnTo>
                <a:lnTo>
                  <a:pt x="61" y="736"/>
                </a:lnTo>
                <a:lnTo>
                  <a:pt x="63" y="734"/>
                </a:lnTo>
                <a:lnTo>
                  <a:pt x="63" y="732"/>
                </a:lnTo>
                <a:lnTo>
                  <a:pt x="63" y="730"/>
                </a:lnTo>
                <a:lnTo>
                  <a:pt x="63" y="728"/>
                </a:lnTo>
                <a:lnTo>
                  <a:pt x="61" y="728"/>
                </a:lnTo>
                <a:lnTo>
                  <a:pt x="60" y="728"/>
                </a:lnTo>
                <a:lnTo>
                  <a:pt x="58" y="728"/>
                </a:lnTo>
                <a:lnTo>
                  <a:pt x="58" y="726"/>
                </a:lnTo>
                <a:lnTo>
                  <a:pt x="58" y="726"/>
                </a:lnTo>
                <a:lnTo>
                  <a:pt x="58" y="724"/>
                </a:lnTo>
                <a:lnTo>
                  <a:pt x="58" y="723"/>
                </a:lnTo>
                <a:lnTo>
                  <a:pt x="58" y="721"/>
                </a:lnTo>
                <a:lnTo>
                  <a:pt x="58" y="719"/>
                </a:lnTo>
                <a:lnTo>
                  <a:pt x="58" y="717"/>
                </a:lnTo>
                <a:lnTo>
                  <a:pt x="58" y="717"/>
                </a:lnTo>
                <a:lnTo>
                  <a:pt x="58" y="715"/>
                </a:lnTo>
                <a:lnTo>
                  <a:pt x="58" y="715"/>
                </a:lnTo>
                <a:lnTo>
                  <a:pt x="56" y="715"/>
                </a:lnTo>
                <a:lnTo>
                  <a:pt x="58" y="713"/>
                </a:lnTo>
                <a:lnTo>
                  <a:pt x="58" y="711"/>
                </a:lnTo>
                <a:lnTo>
                  <a:pt x="58" y="709"/>
                </a:lnTo>
                <a:lnTo>
                  <a:pt x="58" y="708"/>
                </a:lnTo>
                <a:lnTo>
                  <a:pt x="56" y="708"/>
                </a:lnTo>
                <a:lnTo>
                  <a:pt x="56" y="706"/>
                </a:lnTo>
                <a:lnTo>
                  <a:pt x="56" y="704"/>
                </a:lnTo>
                <a:lnTo>
                  <a:pt x="56" y="702"/>
                </a:lnTo>
                <a:lnTo>
                  <a:pt x="54" y="702"/>
                </a:lnTo>
                <a:lnTo>
                  <a:pt x="54" y="700"/>
                </a:lnTo>
                <a:lnTo>
                  <a:pt x="52" y="700"/>
                </a:lnTo>
                <a:lnTo>
                  <a:pt x="52" y="698"/>
                </a:lnTo>
                <a:lnTo>
                  <a:pt x="52" y="696"/>
                </a:lnTo>
                <a:lnTo>
                  <a:pt x="52" y="694"/>
                </a:lnTo>
                <a:lnTo>
                  <a:pt x="52" y="693"/>
                </a:lnTo>
                <a:lnTo>
                  <a:pt x="54" y="693"/>
                </a:lnTo>
                <a:lnTo>
                  <a:pt x="54" y="691"/>
                </a:lnTo>
                <a:lnTo>
                  <a:pt x="54" y="689"/>
                </a:lnTo>
                <a:lnTo>
                  <a:pt x="54" y="687"/>
                </a:lnTo>
                <a:lnTo>
                  <a:pt x="56" y="685"/>
                </a:lnTo>
                <a:lnTo>
                  <a:pt x="56" y="683"/>
                </a:lnTo>
                <a:lnTo>
                  <a:pt x="58" y="683"/>
                </a:lnTo>
                <a:lnTo>
                  <a:pt x="58" y="681"/>
                </a:lnTo>
                <a:lnTo>
                  <a:pt x="58" y="679"/>
                </a:lnTo>
                <a:lnTo>
                  <a:pt x="58" y="678"/>
                </a:lnTo>
                <a:lnTo>
                  <a:pt x="58" y="676"/>
                </a:lnTo>
                <a:lnTo>
                  <a:pt x="58" y="674"/>
                </a:lnTo>
                <a:lnTo>
                  <a:pt x="58" y="672"/>
                </a:lnTo>
                <a:lnTo>
                  <a:pt x="58" y="670"/>
                </a:lnTo>
                <a:lnTo>
                  <a:pt x="58" y="670"/>
                </a:lnTo>
                <a:lnTo>
                  <a:pt x="58" y="668"/>
                </a:lnTo>
                <a:lnTo>
                  <a:pt x="60" y="668"/>
                </a:lnTo>
                <a:lnTo>
                  <a:pt x="61" y="666"/>
                </a:lnTo>
                <a:lnTo>
                  <a:pt x="61" y="664"/>
                </a:lnTo>
                <a:lnTo>
                  <a:pt x="60" y="664"/>
                </a:lnTo>
                <a:lnTo>
                  <a:pt x="61" y="663"/>
                </a:lnTo>
                <a:lnTo>
                  <a:pt x="61" y="661"/>
                </a:lnTo>
                <a:lnTo>
                  <a:pt x="63" y="661"/>
                </a:lnTo>
                <a:lnTo>
                  <a:pt x="65" y="659"/>
                </a:lnTo>
                <a:lnTo>
                  <a:pt x="67" y="657"/>
                </a:lnTo>
                <a:lnTo>
                  <a:pt x="67" y="655"/>
                </a:lnTo>
                <a:lnTo>
                  <a:pt x="69" y="653"/>
                </a:lnTo>
                <a:lnTo>
                  <a:pt x="69" y="651"/>
                </a:lnTo>
                <a:lnTo>
                  <a:pt x="67" y="649"/>
                </a:lnTo>
                <a:lnTo>
                  <a:pt x="67" y="648"/>
                </a:lnTo>
                <a:lnTo>
                  <a:pt x="67" y="646"/>
                </a:lnTo>
                <a:lnTo>
                  <a:pt x="67" y="644"/>
                </a:lnTo>
                <a:lnTo>
                  <a:pt x="69" y="642"/>
                </a:lnTo>
                <a:lnTo>
                  <a:pt x="69" y="640"/>
                </a:lnTo>
                <a:lnTo>
                  <a:pt x="67" y="640"/>
                </a:lnTo>
                <a:lnTo>
                  <a:pt x="67" y="638"/>
                </a:lnTo>
                <a:lnTo>
                  <a:pt x="67" y="636"/>
                </a:lnTo>
                <a:lnTo>
                  <a:pt x="69" y="634"/>
                </a:lnTo>
                <a:lnTo>
                  <a:pt x="69" y="633"/>
                </a:lnTo>
                <a:lnTo>
                  <a:pt x="67" y="631"/>
                </a:lnTo>
                <a:lnTo>
                  <a:pt x="67" y="629"/>
                </a:lnTo>
                <a:lnTo>
                  <a:pt x="65" y="627"/>
                </a:lnTo>
                <a:lnTo>
                  <a:pt x="65" y="625"/>
                </a:lnTo>
                <a:lnTo>
                  <a:pt x="63" y="625"/>
                </a:lnTo>
                <a:lnTo>
                  <a:pt x="63" y="625"/>
                </a:lnTo>
                <a:lnTo>
                  <a:pt x="63" y="623"/>
                </a:lnTo>
                <a:lnTo>
                  <a:pt x="63" y="621"/>
                </a:lnTo>
                <a:lnTo>
                  <a:pt x="63" y="619"/>
                </a:lnTo>
                <a:lnTo>
                  <a:pt x="63" y="618"/>
                </a:lnTo>
                <a:lnTo>
                  <a:pt x="61" y="616"/>
                </a:lnTo>
                <a:lnTo>
                  <a:pt x="61" y="614"/>
                </a:lnTo>
                <a:lnTo>
                  <a:pt x="60" y="612"/>
                </a:lnTo>
                <a:lnTo>
                  <a:pt x="60" y="610"/>
                </a:lnTo>
                <a:lnTo>
                  <a:pt x="60" y="608"/>
                </a:lnTo>
                <a:lnTo>
                  <a:pt x="60" y="606"/>
                </a:lnTo>
                <a:lnTo>
                  <a:pt x="60" y="604"/>
                </a:lnTo>
                <a:lnTo>
                  <a:pt x="60" y="602"/>
                </a:lnTo>
                <a:lnTo>
                  <a:pt x="58" y="602"/>
                </a:lnTo>
                <a:lnTo>
                  <a:pt x="58" y="601"/>
                </a:lnTo>
                <a:lnTo>
                  <a:pt x="60" y="599"/>
                </a:lnTo>
                <a:lnTo>
                  <a:pt x="58" y="597"/>
                </a:lnTo>
                <a:lnTo>
                  <a:pt x="60" y="595"/>
                </a:lnTo>
                <a:lnTo>
                  <a:pt x="58" y="595"/>
                </a:lnTo>
                <a:lnTo>
                  <a:pt x="58" y="593"/>
                </a:lnTo>
                <a:lnTo>
                  <a:pt x="58" y="593"/>
                </a:lnTo>
                <a:lnTo>
                  <a:pt x="58" y="591"/>
                </a:lnTo>
                <a:lnTo>
                  <a:pt x="58" y="589"/>
                </a:lnTo>
                <a:lnTo>
                  <a:pt x="58" y="587"/>
                </a:lnTo>
                <a:lnTo>
                  <a:pt x="58" y="586"/>
                </a:lnTo>
                <a:lnTo>
                  <a:pt x="58" y="584"/>
                </a:lnTo>
                <a:lnTo>
                  <a:pt x="56" y="582"/>
                </a:lnTo>
                <a:lnTo>
                  <a:pt x="54" y="582"/>
                </a:lnTo>
                <a:lnTo>
                  <a:pt x="52" y="580"/>
                </a:lnTo>
                <a:lnTo>
                  <a:pt x="50" y="578"/>
                </a:lnTo>
                <a:lnTo>
                  <a:pt x="50" y="576"/>
                </a:lnTo>
                <a:lnTo>
                  <a:pt x="50" y="574"/>
                </a:lnTo>
                <a:lnTo>
                  <a:pt x="48" y="572"/>
                </a:lnTo>
                <a:lnTo>
                  <a:pt x="46" y="572"/>
                </a:lnTo>
                <a:lnTo>
                  <a:pt x="46" y="571"/>
                </a:lnTo>
                <a:lnTo>
                  <a:pt x="46" y="569"/>
                </a:lnTo>
                <a:lnTo>
                  <a:pt x="46" y="567"/>
                </a:lnTo>
                <a:lnTo>
                  <a:pt x="46" y="565"/>
                </a:lnTo>
                <a:lnTo>
                  <a:pt x="46" y="563"/>
                </a:lnTo>
                <a:lnTo>
                  <a:pt x="46" y="561"/>
                </a:lnTo>
                <a:lnTo>
                  <a:pt x="45" y="561"/>
                </a:lnTo>
                <a:lnTo>
                  <a:pt x="45" y="559"/>
                </a:lnTo>
                <a:lnTo>
                  <a:pt x="43" y="559"/>
                </a:lnTo>
                <a:lnTo>
                  <a:pt x="43" y="557"/>
                </a:lnTo>
                <a:lnTo>
                  <a:pt x="41" y="556"/>
                </a:lnTo>
                <a:lnTo>
                  <a:pt x="39" y="556"/>
                </a:lnTo>
                <a:lnTo>
                  <a:pt x="39" y="554"/>
                </a:lnTo>
                <a:lnTo>
                  <a:pt x="37" y="554"/>
                </a:lnTo>
                <a:lnTo>
                  <a:pt x="37" y="552"/>
                </a:lnTo>
                <a:lnTo>
                  <a:pt x="35" y="552"/>
                </a:lnTo>
                <a:lnTo>
                  <a:pt x="33" y="550"/>
                </a:lnTo>
                <a:lnTo>
                  <a:pt x="33" y="548"/>
                </a:lnTo>
                <a:lnTo>
                  <a:pt x="31" y="548"/>
                </a:lnTo>
                <a:lnTo>
                  <a:pt x="31" y="546"/>
                </a:lnTo>
                <a:lnTo>
                  <a:pt x="30" y="546"/>
                </a:lnTo>
                <a:lnTo>
                  <a:pt x="28" y="544"/>
                </a:lnTo>
                <a:lnTo>
                  <a:pt x="28" y="542"/>
                </a:lnTo>
                <a:lnTo>
                  <a:pt x="26" y="542"/>
                </a:lnTo>
                <a:lnTo>
                  <a:pt x="26" y="541"/>
                </a:lnTo>
                <a:lnTo>
                  <a:pt x="24" y="541"/>
                </a:lnTo>
                <a:lnTo>
                  <a:pt x="22" y="541"/>
                </a:lnTo>
                <a:lnTo>
                  <a:pt x="22" y="539"/>
                </a:lnTo>
                <a:lnTo>
                  <a:pt x="20" y="537"/>
                </a:lnTo>
                <a:lnTo>
                  <a:pt x="18" y="537"/>
                </a:lnTo>
                <a:lnTo>
                  <a:pt x="18" y="537"/>
                </a:lnTo>
                <a:lnTo>
                  <a:pt x="18" y="535"/>
                </a:lnTo>
                <a:lnTo>
                  <a:pt x="16" y="535"/>
                </a:lnTo>
                <a:lnTo>
                  <a:pt x="16" y="533"/>
                </a:lnTo>
                <a:lnTo>
                  <a:pt x="15" y="533"/>
                </a:lnTo>
                <a:lnTo>
                  <a:pt x="15" y="531"/>
                </a:lnTo>
                <a:lnTo>
                  <a:pt x="13" y="529"/>
                </a:lnTo>
                <a:lnTo>
                  <a:pt x="13" y="527"/>
                </a:lnTo>
                <a:lnTo>
                  <a:pt x="13" y="526"/>
                </a:lnTo>
                <a:lnTo>
                  <a:pt x="13" y="524"/>
                </a:lnTo>
                <a:lnTo>
                  <a:pt x="13" y="522"/>
                </a:lnTo>
                <a:lnTo>
                  <a:pt x="13" y="520"/>
                </a:lnTo>
                <a:lnTo>
                  <a:pt x="11" y="518"/>
                </a:lnTo>
                <a:lnTo>
                  <a:pt x="11" y="516"/>
                </a:lnTo>
                <a:lnTo>
                  <a:pt x="11" y="514"/>
                </a:lnTo>
                <a:lnTo>
                  <a:pt x="11" y="514"/>
                </a:lnTo>
                <a:lnTo>
                  <a:pt x="11" y="512"/>
                </a:lnTo>
                <a:lnTo>
                  <a:pt x="9" y="511"/>
                </a:lnTo>
                <a:lnTo>
                  <a:pt x="9" y="509"/>
                </a:lnTo>
                <a:lnTo>
                  <a:pt x="9" y="507"/>
                </a:lnTo>
                <a:lnTo>
                  <a:pt x="11" y="505"/>
                </a:lnTo>
                <a:lnTo>
                  <a:pt x="11" y="503"/>
                </a:lnTo>
                <a:lnTo>
                  <a:pt x="11" y="501"/>
                </a:lnTo>
                <a:lnTo>
                  <a:pt x="11" y="499"/>
                </a:lnTo>
                <a:lnTo>
                  <a:pt x="9" y="497"/>
                </a:lnTo>
                <a:lnTo>
                  <a:pt x="11" y="496"/>
                </a:lnTo>
                <a:lnTo>
                  <a:pt x="11" y="494"/>
                </a:lnTo>
                <a:lnTo>
                  <a:pt x="11" y="492"/>
                </a:lnTo>
                <a:lnTo>
                  <a:pt x="11" y="492"/>
                </a:lnTo>
                <a:lnTo>
                  <a:pt x="9" y="490"/>
                </a:lnTo>
                <a:lnTo>
                  <a:pt x="9" y="488"/>
                </a:lnTo>
                <a:lnTo>
                  <a:pt x="9" y="486"/>
                </a:lnTo>
                <a:lnTo>
                  <a:pt x="9" y="484"/>
                </a:lnTo>
                <a:lnTo>
                  <a:pt x="9" y="482"/>
                </a:lnTo>
                <a:lnTo>
                  <a:pt x="11" y="481"/>
                </a:lnTo>
                <a:lnTo>
                  <a:pt x="11" y="479"/>
                </a:lnTo>
                <a:lnTo>
                  <a:pt x="9" y="477"/>
                </a:lnTo>
                <a:lnTo>
                  <a:pt x="9" y="475"/>
                </a:lnTo>
                <a:lnTo>
                  <a:pt x="7" y="473"/>
                </a:lnTo>
                <a:lnTo>
                  <a:pt x="7" y="471"/>
                </a:lnTo>
                <a:lnTo>
                  <a:pt x="5" y="471"/>
                </a:lnTo>
                <a:lnTo>
                  <a:pt x="5" y="469"/>
                </a:lnTo>
                <a:lnTo>
                  <a:pt x="5" y="467"/>
                </a:lnTo>
                <a:lnTo>
                  <a:pt x="5" y="466"/>
                </a:lnTo>
                <a:lnTo>
                  <a:pt x="5" y="464"/>
                </a:lnTo>
                <a:lnTo>
                  <a:pt x="7" y="464"/>
                </a:lnTo>
                <a:lnTo>
                  <a:pt x="7" y="462"/>
                </a:lnTo>
                <a:lnTo>
                  <a:pt x="7" y="460"/>
                </a:lnTo>
                <a:lnTo>
                  <a:pt x="7" y="458"/>
                </a:lnTo>
                <a:lnTo>
                  <a:pt x="9" y="458"/>
                </a:lnTo>
                <a:lnTo>
                  <a:pt x="9" y="456"/>
                </a:lnTo>
                <a:lnTo>
                  <a:pt x="9" y="454"/>
                </a:lnTo>
                <a:lnTo>
                  <a:pt x="9" y="452"/>
                </a:lnTo>
                <a:lnTo>
                  <a:pt x="7" y="451"/>
                </a:lnTo>
                <a:lnTo>
                  <a:pt x="7" y="449"/>
                </a:lnTo>
                <a:lnTo>
                  <a:pt x="5" y="447"/>
                </a:lnTo>
                <a:lnTo>
                  <a:pt x="5" y="447"/>
                </a:lnTo>
                <a:lnTo>
                  <a:pt x="3" y="445"/>
                </a:lnTo>
                <a:lnTo>
                  <a:pt x="1" y="443"/>
                </a:lnTo>
                <a:lnTo>
                  <a:pt x="1" y="441"/>
                </a:lnTo>
                <a:lnTo>
                  <a:pt x="0" y="439"/>
                </a:lnTo>
                <a:lnTo>
                  <a:pt x="1" y="436"/>
                </a:lnTo>
                <a:lnTo>
                  <a:pt x="1" y="434"/>
                </a:lnTo>
                <a:lnTo>
                  <a:pt x="3" y="430"/>
                </a:lnTo>
                <a:lnTo>
                  <a:pt x="3" y="428"/>
                </a:lnTo>
                <a:lnTo>
                  <a:pt x="3" y="426"/>
                </a:lnTo>
                <a:lnTo>
                  <a:pt x="3" y="424"/>
                </a:lnTo>
                <a:lnTo>
                  <a:pt x="5" y="422"/>
                </a:lnTo>
                <a:lnTo>
                  <a:pt x="7" y="421"/>
                </a:lnTo>
                <a:lnTo>
                  <a:pt x="9" y="421"/>
                </a:lnTo>
                <a:lnTo>
                  <a:pt x="9" y="419"/>
                </a:lnTo>
                <a:lnTo>
                  <a:pt x="11" y="419"/>
                </a:lnTo>
                <a:lnTo>
                  <a:pt x="11" y="417"/>
                </a:lnTo>
                <a:lnTo>
                  <a:pt x="11" y="415"/>
                </a:lnTo>
                <a:lnTo>
                  <a:pt x="13" y="413"/>
                </a:lnTo>
                <a:lnTo>
                  <a:pt x="11" y="409"/>
                </a:lnTo>
                <a:lnTo>
                  <a:pt x="11" y="406"/>
                </a:lnTo>
                <a:lnTo>
                  <a:pt x="11" y="404"/>
                </a:lnTo>
                <a:lnTo>
                  <a:pt x="9" y="402"/>
                </a:lnTo>
                <a:lnTo>
                  <a:pt x="9" y="402"/>
                </a:lnTo>
                <a:lnTo>
                  <a:pt x="9" y="400"/>
                </a:lnTo>
                <a:lnTo>
                  <a:pt x="7" y="398"/>
                </a:lnTo>
                <a:lnTo>
                  <a:pt x="7" y="396"/>
                </a:lnTo>
                <a:lnTo>
                  <a:pt x="7" y="394"/>
                </a:lnTo>
                <a:lnTo>
                  <a:pt x="9" y="394"/>
                </a:lnTo>
                <a:lnTo>
                  <a:pt x="11" y="392"/>
                </a:lnTo>
                <a:lnTo>
                  <a:pt x="11" y="392"/>
                </a:lnTo>
                <a:lnTo>
                  <a:pt x="13" y="392"/>
                </a:lnTo>
                <a:lnTo>
                  <a:pt x="13" y="391"/>
                </a:lnTo>
                <a:lnTo>
                  <a:pt x="15" y="391"/>
                </a:lnTo>
                <a:lnTo>
                  <a:pt x="16" y="391"/>
                </a:lnTo>
                <a:lnTo>
                  <a:pt x="18" y="389"/>
                </a:lnTo>
                <a:lnTo>
                  <a:pt x="20" y="389"/>
                </a:lnTo>
                <a:lnTo>
                  <a:pt x="22" y="387"/>
                </a:lnTo>
                <a:lnTo>
                  <a:pt x="24" y="385"/>
                </a:lnTo>
                <a:lnTo>
                  <a:pt x="26" y="385"/>
                </a:lnTo>
                <a:lnTo>
                  <a:pt x="26" y="383"/>
                </a:lnTo>
                <a:lnTo>
                  <a:pt x="28" y="383"/>
                </a:lnTo>
                <a:lnTo>
                  <a:pt x="28" y="381"/>
                </a:lnTo>
                <a:lnTo>
                  <a:pt x="30" y="381"/>
                </a:lnTo>
                <a:lnTo>
                  <a:pt x="31" y="379"/>
                </a:lnTo>
                <a:lnTo>
                  <a:pt x="33" y="377"/>
                </a:lnTo>
                <a:lnTo>
                  <a:pt x="35" y="377"/>
                </a:lnTo>
                <a:lnTo>
                  <a:pt x="35" y="376"/>
                </a:lnTo>
                <a:lnTo>
                  <a:pt x="37" y="376"/>
                </a:lnTo>
                <a:lnTo>
                  <a:pt x="37" y="374"/>
                </a:lnTo>
                <a:lnTo>
                  <a:pt x="39" y="374"/>
                </a:lnTo>
                <a:lnTo>
                  <a:pt x="41" y="372"/>
                </a:lnTo>
                <a:lnTo>
                  <a:pt x="43" y="370"/>
                </a:lnTo>
                <a:lnTo>
                  <a:pt x="45" y="370"/>
                </a:lnTo>
                <a:lnTo>
                  <a:pt x="45" y="368"/>
                </a:lnTo>
                <a:lnTo>
                  <a:pt x="45" y="366"/>
                </a:lnTo>
                <a:lnTo>
                  <a:pt x="46" y="366"/>
                </a:lnTo>
                <a:lnTo>
                  <a:pt x="48" y="364"/>
                </a:lnTo>
                <a:lnTo>
                  <a:pt x="50" y="364"/>
                </a:lnTo>
                <a:lnTo>
                  <a:pt x="52" y="362"/>
                </a:lnTo>
                <a:lnTo>
                  <a:pt x="54" y="362"/>
                </a:lnTo>
                <a:lnTo>
                  <a:pt x="56" y="362"/>
                </a:lnTo>
                <a:lnTo>
                  <a:pt x="58" y="361"/>
                </a:lnTo>
                <a:lnTo>
                  <a:pt x="58" y="361"/>
                </a:lnTo>
                <a:lnTo>
                  <a:pt x="60" y="361"/>
                </a:lnTo>
                <a:lnTo>
                  <a:pt x="61" y="361"/>
                </a:lnTo>
                <a:lnTo>
                  <a:pt x="63" y="361"/>
                </a:lnTo>
                <a:lnTo>
                  <a:pt x="65" y="361"/>
                </a:lnTo>
                <a:lnTo>
                  <a:pt x="67" y="359"/>
                </a:lnTo>
                <a:lnTo>
                  <a:pt x="69" y="359"/>
                </a:lnTo>
                <a:lnTo>
                  <a:pt x="71" y="359"/>
                </a:lnTo>
                <a:lnTo>
                  <a:pt x="73" y="357"/>
                </a:lnTo>
                <a:lnTo>
                  <a:pt x="75" y="357"/>
                </a:lnTo>
                <a:lnTo>
                  <a:pt x="76" y="357"/>
                </a:lnTo>
                <a:lnTo>
                  <a:pt x="76" y="359"/>
                </a:lnTo>
                <a:lnTo>
                  <a:pt x="78" y="359"/>
                </a:lnTo>
                <a:lnTo>
                  <a:pt x="80" y="359"/>
                </a:lnTo>
                <a:lnTo>
                  <a:pt x="82" y="359"/>
                </a:lnTo>
                <a:lnTo>
                  <a:pt x="82" y="361"/>
                </a:lnTo>
                <a:lnTo>
                  <a:pt x="84" y="361"/>
                </a:lnTo>
                <a:lnTo>
                  <a:pt x="86" y="361"/>
                </a:lnTo>
                <a:lnTo>
                  <a:pt x="86" y="362"/>
                </a:lnTo>
                <a:lnTo>
                  <a:pt x="88" y="362"/>
                </a:lnTo>
                <a:lnTo>
                  <a:pt x="90" y="364"/>
                </a:lnTo>
                <a:lnTo>
                  <a:pt x="91" y="364"/>
                </a:lnTo>
                <a:lnTo>
                  <a:pt x="91" y="366"/>
                </a:lnTo>
                <a:lnTo>
                  <a:pt x="91" y="368"/>
                </a:lnTo>
                <a:lnTo>
                  <a:pt x="91" y="370"/>
                </a:lnTo>
                <a:lnTo>
                  <a:pt x="93" y="370"/>
                </a:lnTo>
                <a:lnTo>
                  <a:pt x="91" y="374"/>
                </a:lnTo>
                <a:lnTo>
                  <a:pt x="91" y="376"/>
                </a:lnTo>
                <a:lnTo>
                  <a:pt x="93" y="376"/>
                </a:lnTo>
                <a:lnTo>
                  <a:pt x="95" y="377"/>
                </a:lnTo>
                <a:lnTo>
                  <a:pt x="97" y="379"/>
                </a:lnTo>
                <a:lnTo>
                  <a:pt x="99" y="381"/>
                </a:lnTo>
                <a:lnTo>
                  <a:pt x="103" y="383"/>
                </a:lnTo>
                <a:lnTo>
                  <a:pt x="105" y="385"/>
                </a:lnTo>
                <a:lnTo>
                  <a:pt x="106" y="387"/>
                </a:lnTo>
                <a:lnTo>
                  <a:pt x="106" y="389"/>
                </a:lnTo>
                <a:lnTo>
                  <a:pt x="106" y="389"/>
                </a:lnTo>
                <a:lnTo>
                  <a:pt x="108" y="387"/>
                </a:lnTo>
                <a:lnTo>
                  <a:pt x="110" y="387"/>
                </a:lnTo>
                <a:lnTo>
                  <a:pt x="110" y="385"/>
                </a:lnTo>
                <a:lnTo>
                  <a:pt x="114" y="374"/>
                </a:lnTo>
                <a:lnTo>
                  <a:pt x="116" y="372"/>
                </a:lnTo>
                <a:lnTo>
                  <a:pt x="116" y="370"/>
                </a:lnTo>
                <a:lnTo>
                  <a:pt x="116" y="368"/>
                </a:lnTo>
                <a:lnTo>
                  <a:pt x="118" y="364"/>
                </a:lnTo>
                <a:lnTo>
                  <a:pt x="118" y="362"/>
                </a:lnTo>
                <a:lnTo>
                  <a:pt x="120" y="362"/>
                </a:lnTo>
                <a:lnTo>
                  <a:pt x="121" y="364"/>
                </a:lnTo>
                <a:lnTo>
                  <a:pt x="123" y="364"/>
                </a:lnTo>
                <a:lnTo>
                  <a:pt x="125" y="366"/>
                </a:lnTo>
                <a:lnTo>
                  <a:pt x="127" y="366"/>
                </a:lnTo>
                <a:lnTo>
                  <a:pt x="129" y="368"/>
                </a:lnTo>
                <a:lnTo>
                  <a:pt x="131" y="366"/>
                </a:lnTo>
                <a:lnTo>
                  <a:pt x="131" y="362"/>
                </a:lnTo>
                <a:lnTo>
                  <a:pt x="133" y="361"/>
                </a:lnTo>
                <a:lnTo>
                  <a:pt x="133" y="359"/>
                </a:lnTo>
                <a:lnTo>
                  <a:pt x="133" y="357"/>
                </a:lnTo>
                <a:lnTo>
                  <a:pt x="135" y="357"/>
                </a:lnTo>
                <a:lnTo>
                  <a:pt x="135" y="353"/>
                </a:lnTo>
                <a:lnTo>
                  <a:pt x="135" y="347"/>
                </a:lnTo>
                <a:lnTo>
                  <a:pt x="135" y="346"/>
                </a:lnTo>
                <a:lnTo>
                  <a:pt x="135" y="340"/>
                </a:lnTo>
                <a:lnTo>
                  <a:pt x="136" y="336"/>
                </a:lnTo>
                <a:lnTo>
                  <a:pt x="136" y="334"/>
                </a:lnTo>
                <a:lnTo>
                  <a:pt x="138" y="329"/>
                </a:lnTo>
                <a:lnTo>
                  <a:pt x="138" y="327"/>
                </a:lnTo>
                <a:lnTo>
                  <a:pt x="136" y="327"/>
                </a:lnTo>
                <a:lnTo>
                  <a:pt x="135" y="327"/>
                </a:lnTo>
                <a:lnTo>
                  <a:pt x="133" y="325"/>
                </a:lnTo>
                <a:lnTo>
                  <a:pt x="127" y="325"/>
                </a:lnTo>
                <a:lnTo>
                  <a:pt x="125" y="325"/>
                </a:lnTo>
                <a:lnTo>
                  <a:pt x="120" y="323"/>
                </a:lnTo>
                <a:lnTo>
                  <a:pt x="118" y="323"/>
                </a:lnTo>
                <a:lnTo>
                  <a:pt x="114" y="319"/>
                </a:lnTo>
                <a:lnTo>
                  <a:pt x="110" y="317"/>
                </a:lnTo>
                <a:lnTo>
                  <a:pt x="106" y="316"/>
                </a:lnTo>
                <a:lnTo>
                  <a:pt x="105" y="316"/>
                </a:lnTo>
                <a:lnTo>
                  <a:pt x="103" y="314"/>
                </a:lnTo>
                <a:lnTo>
                  <a:pt x="99" y="312"/>
                </a:lnTo>
                <a:lnTo>
                  <a:pt x="99" y="302"/>
                </a:lnTo>
                <a:lnTo>
                  <a:pt x="99" y="301"/>
                </a:lnTo>
                <a:lnTo>
                  <a:pt x="99" y="299"/>
                </a:lnTo>
                <a:lnTo>
                  <a:pt x="99" y="297"/>
                </a:lnTo>
                <a:lnTo>
                  <a:pt x="106" y="284"/>
                </a:lnTo>
                <a:lnTo>
                  <a:pt x="106" y="282"/>
                </a:lnTo>
                <a:lnTo>
                  <a:pt x="105" y="280"/>
                </a:lnTo>
                <a:lnTo>
                  <a:pt x="103" y="278"/>
                </a:lnTo>
                <a:lnTo>
                  <a:pt x="103" y="276"/>
                </a:lnTo>
                <a:lnTo>
                  <a:pt x="103" y="274"/>
                </a:lnTo>
                <a:lnTo>
                  <a:pt x="101" y="272"/>
                </a:lnTo>
                <a:lnTo>
                  <a:pt x="101" y="271"/>
                </a:lnTo>
                <a:lnTo>
                  <a:pt x="99" y="269"/>
                </a:lnTo>
                <a:lnTo>
                  <a:pt x="99" y="269"/>
                </a:lnTo>
                <a:lnTo>
                  <a:pt x="101" y="265"/>
                </a:lnTo>
                <a:lnTo>
                  <a:pt x="101" y="263"/>
                </a:lnTo>
                <a:lnTo>
                  <a:pt x="101" y="261"/>
                </a:lnTo>
                <a:lnTo>
                  <a:pt x="101" y="259"/>
                </a:lnTo>
                <a:lnTo>
                  <a:pt x="103" y="257"/>
                </a:lnTo>
                <a:lnTo>
                  <a:pt x="105" y="256"/>
                </a:lnTo>
                <a:lnTo>
                  <a:pt x="105" y="254"/>
                </a:lnTo>
                <a:lnTo>
                  <a:pt x="105" y="252"/>
                </a:lnTo>
                <a:lnTo>
                  <a:pt x="106" y="250"/>
                </a:lnTo>
                <a:lnTo>
                  <a:pt x="106" y="248"/>
                </a:lnTo>
                <a:lnTo>
                  <a:pt x="106" y="248"/>
                </a:lnTo>
                <a:lnTo>
                  <a:pt x="108" y="248"/>
                </a:lnTo>
                <a:lnTo>
                  <a:pt x="110" y="246"/>
                </a:lnTo>
                <a:lnTo>
                  <a:pt x="120" y="250"/>
                </a:lnTo>
                <a:lnTo>
                  <a:pt x="121" y="252"/>
                </a:lnTo>
                <a:lnTo>
                  <a:pt x="121" y="254"/>
                </a:lnTo>
                <a:lnTo>
                  <a:pt x="123" y="254"/>
                </a:lnTo>
                <a:lnTo>
                  <a:pt x="123" y="256"/>
                </a:lnTo>
                <a:lnTo>
                  <a:pt x="125" y="257"/>
                </a:lnTo>
                <a:lnTo>
                  <a:pt x="127" y="259"/>
                </a:lnTo>
                <a:lnTo>
                  <a:pt x="129" y="259"/>
                </a:lnTo>
                <a:lnTo>
                  <a:pt x="131" y="259"/>
                </a:lnTo>
                <a:lnTo>
                  <a:pt x="131" y="261"/>
                </a:lnTo>
                <a:lnTo>
                  <a:pt x="133" y="261"/>
                </a:lnTo>
                <a:lnTo>
                  <a:pt x="135" y="263"/>
                </a:lnTo>
                <a:lnTo>
                  <a:pt x="136" y="263"/>
                </a:lnTo>
                <a:lnTo>
                  <a:pt x="138" y="265"/>
                </a:lnTo>
                <a:lnTo>
                  <a:pt x="140" y="265"/>
                </a:lnTo>
                <a:lnTo>
                  <a:pt x="140" y="263"/>
                </a:lnTo>
                <a:lnTo>
                  <a:pt x="140" y="261"/>
                </a:lnTo>
                <a:lnTo>
                  <a:pt x="138" y="261"/>
                </a:lnTo>
                <a:lnTo>
                  <a:pt x="138" y="259"/>
                </a:lnTo>
                <a:lnTo>
                  <a:pt x="138" y="257"/>
                </a:lnTo>
                <a:lnTo>
                  <a:pt x="138" y="256"/>
                </a:lnTo>
                <a:lnTo>
                  <a:pt x="138" y="254"/>
                </a:lnTo>
                <a:lnTo>
                  <a:pt x="140" y="252"/>
                </a:lnTo>
                <a:lnTo>
                  <a:pt x="140" y="250"/>
                </a:lnTo>
                <a:lnTo>
                  <a:pt x="142" y="248"/>
                </a:lnTo>
                <a:lnTo>
                  <a:pt x="142" y="246"/>
                </a:lnTo>
                <a:lnTo>
                  <a:pt x="142" y="244"/>
                </a:lnTo>
                <a:lnTo>
                  <a:pt x="142" y="242"/>
                </a:lnTo>
                <a:lnTo>
                  <a:pt x="144" y="241"/>
                </a:lnTo>
                <a:lnTo>
                  <a:pt x="146" y="239"/>
                </a:lnTo>
                <a:lnTo>
                  <a:pt x="146" y="237"/>
                </a:lnTo>
                <a:lnTo>
                  <a:pt x="144" y="235"/>
                </a:lnTo>
                <a:lnTo>
                  <a:pt x="144" y="233"/>
                </a:lnTo>
                <a:lnTo>
                  <a:pt x="142" y="231"/>
                </a:lnTo>
                <a:lnTo>
                  <a:pt x="140" y="231"/>
                </a:lnTo>
                <a:lnTo>
                  <a:pt x="138" y="231"/>
                </a:lnTo>
                <a:lnTo>
                  <a:pt x="136" y="229"/>
                </a:lnTo>
                <a:lnTo>
                  <a:pt x="135" y="227"/>
                </a:lnTo>
                <a:lnTo>
                  <a:pt x="135" y="226"/>
                </a:lnTo>
                <a:lnTo>
                  <a:pt x="133" y="224"/>
                </a:lnTo>
                <a:lnTo>
                  <a:pt x="133" y="224"/>
                </a:lnTo>
                <a:lnTo>
                  <a:pt x="133" y="222"/>
                </a:lnTo>
                <a:lnTo>
                  <a:pt x="133" y="220"/>
                </a:lnTo>
                <a:lnTo>
                  <a:pt x="133" y="218"/>
                </a:lnTo>
                <a:lnTo>
                  <a:pt x="131" y="218"/>
                </a:lnTo>
                <a:lnTo>
                  <a:pt x="131" y="216"/>
                </a:lnTo>
                <a:lnTo>
                  <a:pt x="129" y="216"/>
                </a:lnTo>
                <a:lnTo>
                  <a:pt x="127" y="214"/>
                </a:lnTo>
                <a:lnTo>
                  <a:pt x="125" y="212"/>
                </a:lnTo>
                <a:lnTo>
                  <a:pt x="125" y="211"/>
                </a:lnTo>
                <a:lnTo>
                  <a:pt x="123" y="209"/>
                </a:lnTo>
                <a:lnTo>
                  <a:pt x="123" y="207"/>
                </a:lnTo>
                <a:lnTo>
                  <a:pt x="121" y="207"/>
                </a:lnTo>
                <a:lnTo>
                  <a:pt x="121" y="205"/>
                </a:lnTo>
                <a:lnTo>
                  <a:pt x="121" y="203"/>
                </a:lnTo>
                <a:lnTo>
                  <a:pt x="121" y="201"/>
                </a:lnTo>
                <a:lnTo>
                  <a:pt x="120" y="199"/>
                </a:lnTo>
                <a:lnTo>
                  <a:pt x="120" y="197"/>
                </a:lnTo>
                <a:lnTo>
                  <a:pt x="121" y="196"/>
                </a:lnTo>
                <a:lnTo>
                  <a:pt x="123" y="196"/>
                </a:lnTo>
                <a:lnTo>
                  <a:pt x="125" y="194"/>
                </a:lnTo>
                <a:lnTo>
                  <a:pt x="129" y="194"/>
                </a:lnTo>
                <a:lnTo>
                  <a:pt x="131" y="194"/>
                </a:lnTo>
                <a:lnTo>
                  <a:pt x="133" y="194"/>
                </a:lnTo>
                <a:lnTo>
                  <a:pt x="138" y="196"/>
                </a:lnTo>
                <a:lnTo>
                  <a:pt x="140" y="197"/>
                </a:lnTo>
                <a:lnTo>
                  <a:pt x="142" y="196"/>
                </a:lnTo>
                <a:lnTo>
                  <a:pt x="144" y="196"/>
                </a:lnTo>
                <a:lnTo>
                  <a:pt x="144" y="194"/>
                </a:lnTo>
                <a:lnTo>
                  <a:pt x="144" y="192"/>
                </a:lnTo>
                <a:lnTo>
                  <a:pt x="144" y="190"/>
                </a:lnTo>
                <a:lnTo>
                  <a:pt x="142" y="188"/>
                </a:lnTo>
                <a:lnTo>
                  <a:pt x="140" y="186"/>
                </a:lnTo>
                <a:lnTo>
                  <a:pt x="138" y="184"/>
                </a:lnTo>
                <a:lnTo>
                  <a:pt x="138" y="182"/>
                </a:lnTo>
                <a:lnTo>
                  <a:pt x="138" y="181"/>
                </a:lnTo>
                <a:lnTo>
                  <a:pt x="138" y="179"/>
                </a:lnTo>
                <a:lnTo>
                  <a:pt x="136" y="179"/>
                </a:lnTo>
                <a:lnTo>
                  <a:pt x="135" y="179"/>
                </a:lnTo>
                <a:lnTo>
                  <a:pt x="133" y="179"/>
                </a:lnTo>
                <a:lnTo>
                  <a:pt x="131" y="179"/>
                </a:lnTo>
                <a:lnTo>
                  <a:pt x="129" y="179"/>
                </a:lnTo>
                <a:lnTo>
                  <a:pt x="127" y="179"/>
                </a:lnTo>
                <a:lnTo>
                  <a:pt x="125" y="179"/>
                </a:lnTo>
                <a:lnTo>
                  <a:pt x="123" y="181"/>
                </a:lnTo>
                <a:lnTo>
                  <a:pt x="120" y="182"/>
                </a:lnTo>
                <a:lnTo>
                  <a:pt x="118" y="182"/>
                </a:lnTo>
                <a:lnTo>
                  <a:pt x="116" y="182"/>
                </a:lnTo>
                <a:lnTo>
                  <a:pt x="114" y="182"/>
                </a:lnTo>
                <a:lnTo>
                  <a:pt x="110" y="179"/>
                </a:lnTo>
                <a:lnTo>
                  <a:pt x="108" y="179"/>
                </a:lnTo>
                <a:lnTo>
                  <a:pt x="108" y="177"/>
                </a:lnTo>
                <a:lnTo>
                  <a:pt x="106" y="177"/>
                </a:lnTo>
                <a:lnTo>
                  <a:pt x="106" y="177"/>
                </a:lnTo>
                <a:lnTo>
                  <a:pt x="105" y="179"/>
                </a:lnTo>
                <a:lnTo>
                  <a:pt x="105" y="179"/>
                </a:lnTo>
                <a:lnTo>
                  <a:pt x="103" y="181"/>
                </a:lnTo>
                <a:lnTo>
                  <a:pt x="103" y="182"/>
                </a:lnTo>
                <a:lnTo>
                  <a:pt x="101" y="182"/>
                </a:lnTo>
                <a:lnTo>
                  <a:pt x="99" y="181"/>
                </a:lnTo>
                <a:lnTo>
                  <a:pt x="97" y="181"/>
                </a:lnTo>
                <a:lnTo>
                  <a:pt x="95" y="179"/>
                </a:lnTo>
                <a:lnTo>
                  <a:pt x="93" y="179"/>
                </a:lnTo>
                <a:lnTo>
                  <a:pt x="95" y="179"/>
                </a:lnTo>
                <a:lnTo>
                  <a:pt x="95" y="177"/>
                </a:lnTo>
                <a:lnTo>
                  <a:pt x="95" y="175"/>
                </a:lnTo>
                <a:lnTo>
                  <a:pt x="95" y="173"/>
                </a:lnTo>
                <a:lnTo>
                  <a:pt x="95" y="171"/>
                </a:lnTo>
                <a:lnTo>
                  <a:pt x="95" y="169"/>
                </a:lnTo>
                <a:lnTo>
                  <a:pt x="93" y="167"/>
                </a:lnTo>
                <a:lnTo>
                  <a:pt x="91" y="167"/>
                </a:lnTo>
                <a:lnTo>
                  <a:pt x="88" y="167"/>
                </a:lnTo>
                <a:lnTo>
                  <a:pt x="86" y="167"/>
                </a:lnTo>
                <a:lnTo>
                  <a:pt x="84" y="169"/>
                </a:lnTo>
                <a:lnTo>
                  <a:pt x="82" y="169"/>
                </a:lnTo>
                <a:lnTo>
                  <a:pt x="80" y="169"/>
                </a:lnTo>
                <a:lnTo>
                  <a:pt x="78" y="169"/>
                </a:lnTo>
                <a:lnTo>
                  <a:pt x="76" y="171"/>
                </a:lnTo>
                <a:lnTo>
                  <a:pt x="75" y="171"/>
                </a:lnTo>
                <a:lnTo>
                  <a:pt x="75" y="173"/>
                </a:lnTo>
                <a:lnTo>
                  <a:pt x="73" y="173"/>
                </a:lnTo>
                <a:lnTo>
                  <a:pt x="73" y="175"/>
                </a:lnTo>
                <a:lnTo>
                  <a:pt x="71" y="175"/>
                </a:lnTo>
                <a:lnTo>
                  <a:pt x="69" y="175"/>
                </a:lnTo>
                <a:lnTo>
                  <a:pt x="69" y="173"/>
                </a:lnTo>
                <a:lnTo>
                  <a:pt x="69" y="171"/>
                </a:lnTo>
                <a:lnTo>
                  <a:pt x="71" y="169"/>
                </a:lnTo>
                <a:lnTo>
                  <a:pt x="73" y="167"/>
                </a:lnTo>
                <a:lnTo>
                  <a:pt x="73" y="166"/>
                </a:lnTo>
                <a:lnTo>
                  <a:pt x="75" y="164"/>
                </a:lnTo>
                <a:lnTo>
                  <a:pt x="75" y="162"/>
                </a:lnTo>
                <a:lnTo>
                  <a:pt x="76" y="162"/>
                </a:lnTo>
                <a:lnTo>
                  <a:pt x="78" y="160"/>
                </a:lnTo>
                <a:lnTo>
                  <a:pt x="80" y="158"/>
                </a:lnTo>
                <a:lnTo>
                  <a:pt x="82" y="158"/>
                </a:lnTo>
                <a:lnTo>
                  <a:pt x="82" y="156"/>
                </a:lnTo>
                <a:lnTo>
                  <a:pt x="80" y="154"/>
                </a:lnTo>
                <a:lnTo>
                  <a:pt x="80" y="152"/>
                </a:lnTo>
                <a:lnTo>
                  <a:pt x="78" y="149"/>
                </a:lnTo>
                <a:lnTo>
                  <a:pt x="76" y="149"/>
                </a:lnTo>
                <a:lnTo>
                  <a:pt x="76" y="147"/>
                </a:lnTo>
                <a:lnTo>
                  <a:pt x="76" y="145"/>
                </a:lnTo>
                <a:lnTo>
                  <a:pt x="78" y="143"/>
                </a:lnTo>
                <a:lnTo>
                  <a:pt x="78" y="141"/>
                </a:lnTo>
                <a:lnTo>
                  <a:pt x="82" y="137"/>
                </a:lnTo>
                <a:lnTo>
                  <a:pt x="82" y="135"/>
                </a:lnTo>
                <a:lnTo>
                  <a:pt x="84" y="134"/>
                </a:lnTo>
                <a:lnTo>
                  <a:pt x="86" y="134"/>
                </a:lnTo>
                <a:lnTo>
                  <a:pt x="88" y="130"/>
                </a:lnTo>
                <a:lnTo>
                  <a:pt x="90" y="130"/>
                </a:lnTo>
                <a:lnTo>
                  <a:pt x="90" y="128"/>
                </a:lnTo>
                <a:lnTo>
                  <a:pt x="90" y="126"/>
                </a:lnTo>
                <a:lnTo>
                  <a:pt x="91" y="124"/>
                </a:lnTo>
                <a:lnTo>
                  <a:pt x="91" y="122"/>
                </a:lnTo>
                <a:lnTo>
                  <a:pt x="93" y="120"/>
                </a:lnTo>
                <a:lnTo>
                  <a:pt x="93" y="119"/>
                </a:lnTo>
                <a:lnTo>
                  <a:pt x="93" y="117"/>
                </a:lnTo>
                <a:lnTo>
                  <a:pt x="95" y="115"/>
                </a:lnTo>
                <a:lnTo>
                  <a:pt x="95" y="113"/>
                </a:lnTo>
                <a:lnTo>
                  <a:pt x="95" y="111"/>
                </a:lnTo>
                <a:lnTo>
                  <a:pt x="97" y="109"/>
                </a:lnTo>
                <a:lnTo>
                  <a:pt x="99" y="107"/>
                </a:lnTo>
                <a:lnTo>
                  <a:pt x="103" y="109"/>
                </a:lnTo>
                <a:lnTo>
                  <a:pt x="105" y="109"/>
                </a:lnTo>
                <a:lnTo>
                  <a:pt x="106" y="109"/>
                </a:lnTo>
                <a:lnTo>
                  <a:pt x="106" y="109"/>
                </a:lnTo>
                <a:lnTo>
                  <a:pt x="108" y="109"/>
                </a:lnTo>
                <a:lnTo>
                  <a:pt x="110" y="109"/>
                </a:lnTo>
                <a:lnTo>
                  <a:pt x="112" y="109"/>
                </a:lnTo>
                <a:lnTo>
                  <a:pt x="116" y="109"/>
                </a:lnTo>
                <a:lnTo>
                  <a:pt x="120" y="111"/>
                </a:lnTo>
                <a:lnTo>
                  <a:pt x="123" y="111"/>
                </a:lnTo>
                <a:lnTo>
                  <a:pt x="125" y="111"/>
                </a:lnTo>
                <a:lnTo>
                  <a:pt x="127" y="113"/>
                </a:lnTo>
                <a:lnTo>
                  <a:pt x="131" y="113"/>
                </a:lnTo>
                <a:lnTo>
                  <a:pt x="133" y="113"/>
                </a:lnTo>
                <a:lnTo>
                  <a:pt x="135" y="113"/>
                </a:lnTo>
                <a:lnTo>
                  <a:pt x="135" y="109"/>
                </a:lnTo>
                <a:lnTo>
                  <a:pt x="136" y="105"/>
                </a:lnTo>
                <a:lnTo>
                  <a:pt x="138" y="98"/>
                </a:lnTo>
                <a:lnTo>
                  <a:pt x="136" y="98"/>
                </a:lnTo>
                <a:lnTo>
                  <a:pt x="135" y="98"/>
                </a:lnTo>
                <a:lnTo>
                  <a:pt x="135" y="96"/>
                </a:lnTo>
                <a:lnTo>
                  <a:pt x="133" y="94"/>
                </a:lnTo>
                <a:lnTo>
                  <a:pt x="133" y="92"/>
                </a:lnTo>
                <a:lnTo>
                  <a:pt x="131" y="90"/>
                </a:lnTo>
                <a:lnTo>
                  <a:pt x="131" y="90"/>
                </a:lnTo>
                <a:lnTo>
                  <a:pt x="129" y="90"/>
                </a:lnTo>
                <a:lnTo>
                  <a:pt x="129" y="89"/>
                </a:lnTo>
                <a:lnTo>
                  <a:pt x="127" y="87"/>
                </a:lnTo>
                <a:lnTo>
                  <a:pt x="127" y="85"/>
                </a:lnTo>
                <a:lnTo>
                  <a:pt x="125" y="83"/>
                </a:lnTo>
                <a:lnTo>
                  <a:pt x="125" y="81"/>
                </a:lnTo>
                <a:lnTo>
                  <a:pt x="123" y="81"/>
                </a:lnTo>
                <a:lnTo>
                  <a:pt x="123" y="79"/>
                </a:lnTo>
                <a:lnTo>
                  <a:pt x="121" y="77"/>
                </a:lnTo>
                <a:lnTo>
                  <a:pt x="121" y="75"/>
                </a:lnTo>
                <a:lnTo>
                  <a:pt x="120" y="74"/>
                </a:lnTo>
                <a:lnTo>
                  <a:pt x="120" y="72"/>
                </a:lnTo>
                <a:lnTo>
                  <a:pt x="120" y="70"/>
                </a:lnTo>
                <a:lnTo>
                  <a:pt x="118" y="70"/>
                </a:lnTo>
                <a:lnTo>
                  <a:pt x="118" y="68"/>
                </a:lnTo>
                <a:lnTo>
                  <a:pt x="120" y="70"/>
                </a:lnTo>
                <a:lnTo>
                  <a:pt x="121" y="70"/>
                </a:lnTo>
                <a:lnTo>
                  <a:pt x="123" y="70"/>
                </a:lnTo>
                <a:lnTo>
                  <a:pt x="125" y="70"/>
                </a:lnTo>
                <a:lnTo>
                  <a:pt x="125" y="72"/>
                </a:lnTo>
                <a:lnTo>
                  <a:pt x="127" y="72"/>
                </a:lnTo>
                <a:lnTo>
                  <a:pt x="129" y="72"/>
                </a:lnTo>
                <a:lnTo>
                  <a:pt x="131" y="72"/>
                </a:lnTo>
                <a:lnTo>
                  <a:pt x="133" y="72"/>
                </a:lnTo>
                <a:lnTo>
                  <a:pt x="135" y="70"/>
                </a:lnTo>
                <a:lnTo>
                  <a:pt x="136" y="70"/>
                </a:lnTo>
                <a:lnTo>
                  <a:pt x="138" y="70"/>
                </a:lnTo>
                <a:lnTo>
                  <a:pt x="140" y="70"/>
                </a:lnTo>
                <a:lnTo>
                  <a:pt x="142" y="70"/>
                </a:lnTo>
                <a:lnTo>
                  <a:pt x="144" y="70"/>
                </a:lnTo>
                <a:lnTo>
                  <a:pt x="146" y="70"/>
                </a:lnTo>
                <a:lnTo>
                  <a:pt x="150" y="70"/>
                </a:lnTo>
                <a:lnTo>
                  <a:pt x="151" y="70"/>
                </a:lnTo>
                <a:lnTo>
                  <a:pt x="153" y="70"/>
                </a:lnTo>
                <a:lnTo>
                  <a:pt x="153" y="68"/>
                </a:lnTo>
                <a:lnTo>
                  <a:pt x="153" y="66"/>
                </a:lnTo>
                <a:lnTo>
                  <a:pt x="153" y="64"/>
                </a:lnTo>
                <a:lnTo>
                  <a:pt x="153" y="64"/>
                </a:lnTo>
                <a:lnTo>
                  <a:pt x="153" y="62"/>
                </a:lnTo>
                <a:lnTo>
                  <a:pt x="153" y="60"/>
                </a:lnTo>
                <a:lnTo>
                  <a:pt x="153" y="59"/>
                </a:lnTo>
                <a:lnTo>
                  <a:pt x="155" y="57"/>
                </a:lnTo>
                <a:lnTo>
                  <a:pt x="155" y="55"/>
                </a:lnTo>
                <a:lnTo>
                  <a:pt x="155" y="53"/>
                </a:lnTo>
                <a:lnTo>
                  <a:pt x="157" y="53"/>
                </a:lnTo>
                <a:lnTo>
                  <a:pt x="157" y="51"/>
                </a:lnTo>
                <a:lnTo>
                  <a:pt x="159" y="51"/>
                </a:lnTo>
                <a:lnTo>
                  <a:pt x="202" y="0"/>
                </a:lnTo>
                <a:lnTo>
                  <a:pt x="346" y="111"/>
                </a:lnTo>
                <a:lnTo>
                  <a:pt x="348" y="111"/>
                </a:lnTo>
                <a:lnTo>
                  <a:pt x="350" y="111"/>
                </a:lnTo>
                <a:lnTo>
                  <a:pt x="352" y="109"/>
                </a:lnTo>
                <a:lnTo>
                  <a:pt x="354" y="109"/>
                </a:lnTo>
                <a:lnTo>
                  <a:pt x="356" y="109"/>
                </a:lnTo>
                <a:lnTo>
                  <a:pt x="356" y="111"/>
                </a:lnTo>
                <a:lnTo>
                  <a:pt x="358" y="111"/>
                </a:lnTo>
                <a:lnTo>
                  <a:pt x="360" y="111"/>
                </a:lnTo>
                <a:lnTo>
                  <a:pt x="361" y="111"/>
                </a:lnTo>
                <a:lnTo>
                  <a:pt x="363" y="111"/>
                </a:lnTo>
                <a:lnTo>
                  <a:pt x="365" y="113"/>
                </a:lnTo>
                <a:lnTo>
                  <a:pt x="367" y="115"/>
                </a:lnTo>
                <a:lnTo>
                  <a:pt x="369" y="115"/>
                </a:lnTo>
                <a:lnTo>
                  <a:pt x="371" y="117"/>
                </a:lnTo>
                <a:lnTo>
                  <a:pt x="373" y="119"/>
                </a:lnTo>
                <a:lnTo>
                  <a:pt x="373" y="120"/>
                </a:lnTo>
                <a:lnTo>
                  <a:pt x="373" y="122"/>
                </a:lnTo>
                <a:lnTo>
                  <a:pt x="375" y="124"/>
                </a:lnTo>
                <a:lnTo>
                  <a:pt x="375" y="126"/>
                </a:lnTo>
                <a:lnTo>
                  <a:pt x="376" y="126"/>
                </a:lnTo>
                <a:lnTo>
                  <a:pt x="378" y="126"/>
                </a:lnTo>
                <a:lnTo>
                  <a:pt x="378" y="128"/>
                </a:lnTo>
                <a:lnTo>
                  <a:pt x="380" y="130"/>
                </a:lnTo>
                <a:lnTo>
                  <a:pt x="380" y="132"/>
                </a:lnTo>
                <a:lnTo>
                  <a:pt x="382" y="134"/>
                </a:lnTo>
                <a:lnTo>
                  <a:pt x="384" y="134"/>
                </a:lnTo>
                <a:lnTo>
                  <a:pt x="386" y="135"/>
                </a:lnTo>
                <a:lnTo>
                  <a:pt x="388" y="135"/>
                </a:lnTo>
                <a:lnTo>
                  <a:pt x="388" y="137"/>
                </a:lnTo>
                <a:lnTo>
                  <a:pt x="390" y="137"/>
                </a:lnTo>
                <a:lnTo>
                  <a:pt x="391" y="139"/>
                </a:lnTo>
                <a:lnTo>
                  <a:pt x="391" y="139"/>
                </a:lnTo>
                <a:lnTo>
                  <a:pt x="393" y="139"/>
                </a:lnTo>
                <a:lnTo>
                  <a:pt x="395" y="139"/>
                </a:lnTo>
                <a:lnTo>
                  <a:pt x="397" y="139"/>
                </a:lnTo>
                <a:lnTo>
                  <a:pt x="399" y="139"/>
                </a:lnTo>
                <a:lnTo>
                  <a:pt x="401" y="139"/>
                </a:lnTo>
                <a:lnTo>
                  <a:pt x="403" y="139"/>
                </a:lnTo>
                <a:lnTo>
                  <a:pt x="405" y="141"/>
                </a:lnTo>
                <a:lnTo>
                  <a:pt x="406" y="141"/>
                </a:lnTo>
                <a:lnTo>
                  <a:pt x="408" y="141"/>
                </a:lnTo>
                <a:lnTo>
                  <a:pt x="410" y="141"/>
                </a:lnTo>
                <a:lnTo>
                  <a:pt x="412" y="141"/>
                </a:lnTo>
                <a:lnTo>
                  <a:pt x="414" y="141"/>
                </a:lnTo>
                <a:lnTo>
                  <a:pt x="416" y="141"/>
                </a:lnTo>
                <a:lnTo>
                  <a:pt x="418" y="141"/>
                </a:lnTo>
                <a:lnTo>
                  <a:pt x="420" y="141"/>
                </a:lnTo>
                <a:lnTo>
                  <a:pt x="421" y="143"/>
                </a:lnTo>
                <a:lnTo>
                  <a:pt x="423" y="143"/>
                </a:lnTo>
                <a:lnTo>
                  <a:pt x="425" y="143"/>
                </a:lnTo>
                <a:lnTo>
                  <a:pt x="427" y="143"/>
                </a:lnTo>
                <a:lnTo>
                  <a:pt x="429" y="143"/>
                </a:lnTo>
                <a:lnTo>
                  <a:pt x="431" y="143"/>
                </a:lnTo>
                <a:lnTo>
                  <a:pt x="433" y="143"/>
                </a:lnTo>
                <a:lnTo>
                  <a:pt x="435" y="143"/>
                </a:lnTo>
                <a:lnTo>
                  <a:pt x="436" y="145"/>
                </a:lnTo>
                <a:lnTo>
                  <a:pt x="438" y="145"/>
                </a:lnTo>
                <a:lnTo>
                  <a:pt x="438" y="145"/>
                </a:lnTo>
                <a:lnTo>
                  <a:pt x="440" y="145"/>
                </a:lnTo>
                <a:lnTo>
                  <a:pt x="442" y="145"/>
                </a:lnTo>
                <a:lnTo>
                  <a:pt x="444" y="145"/>
                </a:lnTo>
                <a:lnTo>
                  <a:pt x="446" y="145"/>
                </a:lnTo>
                <a:lnTo>
                  <a:pt x="448" y="145"/>
                </a:lnTo>
                <a:lnTo>
                  <a:pt x="450" y="145"/>
                </a:lnTo>
                <a:lnTo>
                  <a:pt x="452" y="145"/>
                </a:lnTo>
                <a:lnTo>
                  <a:pt x="453" y="145"/>
                </a:lnTo>
                <a:lnTo>
                  <a:pt x="455" y="145"/>
                </a:lnTo>
                <a:lnTo>
                  <a:pt x="457" y="145"/>
                </a:lnTo>
                <a:lnTo>
                  <a:pt x="457" y="147"/>
                </a:lnTo>
                <a:lnTo>
                  <a:pt x="459" y="147"/>
                </a:lnTo>
                <a:lnTo>
                  <a:pt x="461" y="147"/>
                </a:lnTo>
                <a:lnTo>
                  <a:pt x="463" y="149"/>
                </a:lnTo>
                <a:lnTo>
                  <a:pt x="465" y="149"/>
                </a:lnTo>
                <a:lnTo>
                  <a:pt x="467" y="149"/>
                </a:lnTo>
                <a:lnTo>
                  <a:pt x="468" y="149"/>
                </a:lnTo>
                <a:lnTo>
                  <a:pt x="470" y="150"/>
                </a:lnTo>
                <a:lnTo>
                  <a:pt x="472" y="150"/>
                </a:lnTo>
                <a:lnTo>
                  <a:pt x="474" y="150"/>
                </a:lnTo>
                <a:lnTo>
                  <a:pt x="474" y="149"/>
                </a:lnTo>
                <a:lnTo>
                  <a:pt x="476" y="149"/>
                </a:lnTo>
                <a:lnTo>
                  <a:pt x="478" y="149"/>
                </a:lnTo>
                <a:lnTo>
                  <a:pt x="480" y="147"/>
                </a:lnTo>
                <a:lnTo>
                  <a:pt x="482" y="147"/>
                </a:lnTo>
                <a:lnTo>
                  <a:pt x="483" y="147"/>
                </a:lnTo>
                <a:lnTo>
                  <a:pt x="483" y="149"/>
                </a:lnTo>
                <a:lnTo>
                  <a:pt x="482" y="150"/>
                </a:lnTo>
                <a:lnTo>
                  <a:pt x="482" y="152"/>
                </a:lnTo>
                <a:lnTo>
                  <a:pt x="482" y="154"/>
                </a:lnTo>
                <a:lnTo>
                  <a:pt x="482" y="156"/>
                </a:lnTo>
                <a:lnTo>
                  <a:pt x="480" y="158"/>
                </a:lnTo>
                <a:lnTo>
                  <a:pt x="480" y="160"/>
                </a:lnTo>
                <a:lnTo>
                  <a:pt x="478" y="160"/>
                </a:lnTo>
                <a:lnTo>
                  <a:pt x="476" y="160"/>
                </a:lnTo>
                <a:lnTo>
                  <a:pt x="474" y="160"/>
                </a:lnTo>
                <a:lnTo>
                  <a:pt x="474" y="162"/>
                </a:lnTo>
                <a:lnTo>
                  <a:pt x="472" y="162"/>
                </a:lnTo>
                <a:lnTo>
                  <a:pt x="472" y="164"/>
                </a:lnTo>
                <a:lnTo>
                  <a:pt x="470" y="164"/>
                </a:lnTo>
                <a:lnTo>
                  <a:pt x="470" y="166"/>
                </a:lnTo>
                <a:lnTo>
                  <a:pt x="468" y="166"/>
                </a:lnTo>
                <a:lnTo>
                  <a:pt x="468" y="167"/>
                </a:lnTo>
                <a:lnTo>
                  <a:pt x="467" y="167"/>
                </a:lnTo>
                <a:lnTo>
                  <a:pt x="465" y="167"/>
                </a:lnTo>
                <a:lnTo>
                  <a:pt x="463" y="167"/>
                </a:lnTo>
                <a:lnTo>
                  <a:pt x="461" y="166"/>
                </a:lnTo>
                <a:lnTo>
                  <a:pt x="461" y="164"/>
                </a:lnTo>
                <a:lnTo>
                  <a:pt x="459" y="164"/>
                </a:lnTo>
                <a:lnTo>
                  <a:pt x="459" y="162"/>
                </a:lnTo>
                <a:lnTo>
                  <a:pt x="457" y="164"/>
                </a:lnTo>
                <a:lnTo>
                  <a:pt x="455" y="166"/>
                </a:lnTo>
                <a:lnTo>
                  <a:pt x="455" y="167"/>
                </a:lnTo>
                <a:lnTo>
                  <a:pt x="453" y="167"/>
                </a:lnTo>
                <a:lnTo>
                  <a:pt x="452" y="167"/>
                </a:lnTo>
                <a:lnTo>
                  <a:pt x="450" y="167"/>
                </a:lnTo>
                <a:lnTo>
                  <a:pt x="448" y="167"/>
                </a:lnTo>
                <a:lnTo>
                  <a:pt x="446" y="167"/>
                </a:lnTo>
                <a:lnTo>
                  <a:pt x="444" y="169"/>
                </a:lnTo>
                <a:lnTo>
                  <a:pt x="444" y="171"/>
                </a:lnTo>
                <a:lnTo>
                  <a:pt x="444" y="173"/>
                </a:lnTo>
                <a:lnTo>
                  <a:pt x="444" y="175"/>
                </a:lnTo>
                <a:lnTo>
                  <a:pt x="444" y="177"/>
                </a:lnTo>
                <a:lnTo>
                  <a:pt x="442" y="179"/>
                </a:lnTo>
                <a:lnTo>
                  <a:pt x="440" y="179"/>
                </a:lnTo>
                <a:lnTo>
                  <a:pt x="440" y="181"/>
                </a:lnTo>
                <a:lnTo>
                  <a:pt x="440" y="182"/>
                </a:lnTo>
                <a:lnTo>
                  <a:pt x="440" y="184"/>
                </a:lnTo>
                <a:lnTo>
                  <a:pt x="440" y="186"/>
                </a:lnTo>
                <a:lnTo>
                  <a:pt x="438" y="188"/>
                </a:lnTo>
                <a:lnTo>
                  <a:pt x="440" y="190"/>
                </a:lnTo>
                <a:lnTo>
                  <a:pt x="442" y="190"/>
                </a:lnTo>
                <a:lnTo>
                  <a:pt x="442" y="192"/>
                </a:lnTo>
                <a:lnTo>
                  <a:pt x="444" y="192"/>
                </a:lnTo>
                <a:lnTo>
                  <a:pt x="444" y="194"/>
                </a:lnTo>
                <a:lnTo>
                  <a:pt x="446" y="196"/>
                </a:lnTo>
                <a:lnTo>
                  <a:pt x="446" y="197"/>
                </a:lnTo>
                <a:lnTo>
                  <a:pt x="448" y="199"/>
                </a:lnTo>
                <a:lnTo>
                  <a:pt x="448" y="201"/>
                </a:lnTo>
                <a:lnTo>
                  <a:pt x="450" y="201"/>
                </a:lnTo>
                <a:lnTo>
                  <a:pt x="450" y="203"/>
                </a:lnTo>
                <a:lnTo>
                  <a:pt x="452" y="203"/>
                </a:lnTo>
                <a:lnTo>
                  <a:pt x="453" y="203"/>
                </a:lnTo>
                <a:lnTo>
                  <a:pt x="455" y="203"/>
                </a:lnTo>
                <a:lnTo>
                  <a:pt x="457" y="203"/>
                </a:lnTo>
                <a:lnTo>
                  <a:pt x="459" y="203"/>
                </a:lnTo>
                <a:lnTo>
                  <a:pt x="461" y="203"/>
                </a:lnTo>
                <a:lnTo>
                  <a:pt x="463" y="203"/>
                </a:lnTo>
                <a:lnTo>
                  <a:pt x="465" y="203"/>
                </a:lnTo>
                <a:lnTo>
                  <a:pt x="467" y="203"/>
                </a:lnTo>
                <a:lnTo>
                  <a:pt x="468" y="203"/>
                </a:lnTo>
                <a:lnTo>
                  <a:pt x="470" y="203"/>
                </a:lnTo>
                <a:lnTo>
                  <a:pt x="470" y="205"/>
                </a:lnTo>
                <a:lnTo>
                  <a:pt x="472" y="205"/>
                </a:lnTo>
                <a:lnTo>
                  <a:pt x="474" y="205"/>
                </a:lnTo>
                <a:lnTo>
                  <a:pt x="476" y="205"/>
                </a:lnTo>
                <a:lnTo>
                  <a:pt x="478" y="205"/>
                </a:lnTo>
                <a:lnTo>
                  <a:pt x="480" y="205"/>
                </a:lnTo>
                <a:lnTo>
                  <a:pt x="482" y="207"/>
                </a:lnTo>
                <a:lnTo>
                  <a:pt x="483" y="207"/>
                </a:lnTo>
                <a:lnTo>
                  <a:pt x="485" y="207"/>
                </a:lnTo>
                <a:lnTo>
                  <a:pt x="487" y="207"/>
                </a:lnTo>
                <a:lnTo>
                  <a:pt x="487" y="207"/>
                </a:lnTo>
                <a:lnTo>
                  <a:pt x="489" y="207"/>
                </a:lnTo>
                <a:lnTo>
                  <a:pt x="491" y="207"/>
                </a:lnTo>
                <a:lnTo>
                  <a:pt x="493" y="209"/>
                </a:lnTo>
                <a:lnTo>
                  <a:pt x="495" y="209"/>
                </a:lnTo>
                <a:lnTo>
                  <a:pt x="497" y="209"/>
                </a:lnTo>
                <a:lnTo>
                  <a:pt x="498" y="211"/>
                </a:lnTo>
                <a:lnTo>
                  <a:pt x="497" y="211"/>
                </a:lnTo>
                <a:lnTo>
                  <a:pt x="497" y="212"/>
                </a:lnTo>
                <a:lnTo>
                  <a:pt x="495" y="212"/>
                </a:lnTo>
                <a:lnTo>
                  <a:pt x="493" y="214"/>
                </a:lnTo>
                <a:lnTo>
                  <a:pt x="491" y="214"/>
                </a:lnTo>
                <a:lnTo>
                  <a:pt x="489" y="216"/>
                </a:lnTo>
                <a:lnTo>
                  <a:pt x="489" y="218"/>
                </a:lnTo>
                <a:lnTo>
                  <a:pt x="489" y="220"/>
                </a:lnTo>
                <a:lnTo>
                  <a:pt x="489" y="222"/>
                </a:lnTo>
                <a:lnTo>
                  <a:pt x="491" y="224"/>
                </a:lnTo>
                <a:lnTo>
                  <a:pt x="493" y="224"/>
                </a:lnTo>
                <a:lnTo>
                  <a:pt x="495" y="224"/>
                </a:lnTo>
                <a:lnTo>
                  <a:pt x="495" y="224"/>
                </a:lnTo>
                <a:lnTo>
                  <a:pt x="497" y="224"/>
                </a:lnTo>
                <a:lnTo>
                  <a:pt x="497" y="226"/>
                </a:lnTo>
                <a:lnTo>
                  <a:pt x="498" y="226"/>
                </a:lnTo>
                <a:lnTo>
                  <a:pt x="498" y="227"/>
                </a:lnTo>
                <a:lnTo>
                  <a:pt x="500" y="229"/>
                </a:lnTo>
                <a:lnTo>
                  <a:pt x="500" y="231"/>
                </a:lnTo>
                <a:lnTo>
                  <a:pt x="502" y="233"/>
                </a:lnTo>
                <a:lnTo>
                  <a:pt x="502" y="235"/>
                </a:lnTo>
                <a:lnTo>
                  <a:pt x="502" y="237"/>
                </a:lnTo>
                <a:lnTo>
                  <a:pt x="504" y="239"/>
                </a:lnTo>
                <a:lnTo>
                  <a:pt x="504" y="241"/>
                </a:lnTo>
                <a:lnTo>
                  <a:pt x="504" y="242"/>
                </a:lnTo>
                <a:lnTo>
                  <a:pt x="504" y="244"/>
                </a:lnTo>
                <a:lnTo>
                  <a:pt x="504" y="246"/>
                </a:lnTo>
                <a:lnTo>
                  <a:pt x="504" y="248"/>
                </a:lnTo>
                <a:lnTo>
                  <a:pt x="502" y="250"/>
                </a:lnTo>
                <a:lnTo>
                  <a:pt x="502" y="252"/>
                </a:lnTo>
                <a:lnTo>
                  <a:pt x="502" y="254"/>
                </a:lnTo>
                <a:lnTo>
                  <a:pt x="500" y="256"/>
                </a:lnTo>
                <a:lnTo>
                  <a:pt x="500" y="259"/>
                </a:lnTo>
                <a:lnTo>
                  <a:pt x="502" y="259"/>
                </a:lnTo>
                <a:lnTo>
                  <a:pt x="504" y="259"/>
                </a:lnTo>
                <a:lnTo>
                  <a:pt x="506" y="259"/>
                </a:lnTo>
                <a:lnTo>
                  <a:pt x="508" y="261"/>
                </a:lnTo>
                <a:lnTo>
                  <a:pt x="510" y="261"/>
                </a:lnTo>
                <a:lnTo>
                  <a:pt x="512" y="261"/>
                </a:lnTo>
                <a:lnTo>
                  <a:pt x="513" y="261"/>
                </a:lnTo>
                <a:lnTo>
                  <a:pt x="515" y="261"/>
                </a:lnTo>
                <a:lnTo>
                  <a:pt x="515" y="263"/>
                </a:lnTo>
                <a:lnTo>
                  <a:pt x="517" y="263"/>
                </a:lnTo>
                <a:lnTo>
                  <a:pt x="517" y="265"/>
                </a:lnTo>
                <a:lnTo>
                  <a:pt x="519" y="265"/>
                </a:lnTo>
                <a:lnTo>
                  <a:pt x="521" y="267"/>
                </a:lnTo>
                <a:lnTo>
                  <a:pt x="523" y="267"/>
                </a:lnTo>
                <a:lnTo>
                  <a:pt x="525" y="269"/>
                </a:lnTo>
                <a:lnTo>
                  <a:pt x="527" y="269"/>
                </a:lnTo>
                <a:lnTo>
                  <a:pt x="528" y="269"/>
                </a:lnTo>
                <a:lnTo>
                  <a:pt x="530" y="269"/>
                </a:lnTo>
                <a:lnTo>
                  <a:pt x="532" y="271"/>
                </a:lnTo>
                <a:lnTo>
                  <a:pt x="532" y="272"/>
                </a:lnTo>
                <a:lnTo>
                  <a:pt x="534" y="272"/>
                </a:lnTo>
                <a:lnTo>
                  <a:pt x="534" y="274"/>
                </a:lnTo>
                <a:lnTo>
                  <a:pt x="536" y="274"/>
                </a:lnTo>
                <a:lnTo>
                  <a:pt x="536" y="276"/>
                </a:lnTo>
                <a:lnTo>
                  <a:pt x="538" y="276"/>
                </a:lnTo>
                <a:lnTo>
                  <a:pt x="540" y="278"/>
                </a:lnTo>
                <a:lnTo>
                  <a:pt x="542" y="278"/>
                </a:lnTo>
                <a:lnTo>
                  <a:pt x="543" y="280"/>
                </a:lnTo>
                <a:lnTo>
                  <a:pt x="545" y="280"/>
                </a:lnTo>
                <a:lnTo>
                  <a:pt x="545" y="282"/>
                </a:lnTo>
                <a:lnTo>
                  <a:pt x="547" y="282"/>
                </a:lnTo>
                <a:lnTo>
                  <a:pt x="549" y="284"/>
                </a:lnTo>
                <a:lnTo>
                  <a:pt x="551" y="284"/>
                </a:lnTo>
                <a:lnTo>
                  <a:pt x="553" y="284"/>
                </a:lnTo>
                <a:lnTo>
                  <a:pt x="555" y="284"/>
                </a:lnTo>
                <a:lnTo>
                  <a:pt x="557" y="284"/>
                </a:lnTo>
                <a:lnTo>
                  <a:pt x="558" y="284"/>
                </a:lnTo>
                <a:lnTo>
                  <a:pt x="560" y="284"/>
                </a:lnTo>
                <a:lnTo>
                  <a:pt x="562" y="284"/>
                </a:lnTo>
                <a:lnTo>
                  <a:pt x="564" y="286"/>
                </a:lnTo>
                <a:lnTo>
                  <a:pt x="566" y="286"/>
                </a:lnTo>
                <a:lnTo>
                  <a:pt x="566" y="287"/>
                </a:lnTo>
                <a:lnTo>
                  <a:pt x="566" y="289"/>
                </a:lnTo>
                <a:lnTo>
                  <a:pt x="566" y="291"/>
                </a:lnTo>
                <a:lnTo>
                  <a:pt x="564" y="291"/>
                </a:lnTo>
                <a:lnTo>
                  <a:pt x="564" y="293"/>
                </a:lnTo>
                <a:lnTo>
                  <a:pt x="564" y="295"/>
                </a:lnTo>
                <a:lnTo>
                  <a:pt x="564" y="297"/>
                </a:lnTo>
                <a:lnTo>
                  <a:pt x="566" y="297"/>
                </a:lnTo>
                <a:lnTo>
                  <a:pt x="566" y="299"/>
                </a:lnTo>
                <a:lnTo>
                  <a:pt x="566" y="301"/>
                </a:lnTo>
                <a:lnTo>
                  <a:pt x="568" y="301"/>
                </a:lnTo>
                <a:lnTo>
                  <a:pt x="568" y="302"/>
                </a:lnTo>
                <a:lnTo>
                  <a:pt x="568" y="304"/>
                </a:lnTo>
                <a:lnTo>
                  <a:pt x="568" y="306"/>
                </a:lnTo>
                <a:lnTo>
                  <a:pt x="568" y="308"/>
                </a:lnTo>
                <a:lnTo>
                  <a:pt x="568" y="310"/>
                </a:lnTo>
                <a:lnTo>
                  <a:pt x="566" y="312"/>
                </a:lnTo>
                <a:lnTo>
                  <a:pt x="566" y="314"/>
                </a:lnTo>
                <a:lnTo>
                  <a:pt x="566" y="314"/>
                </a:lnTo>
                <a:lnTo>
                  <a:pt x="566" y="316"/>
                </a:lnTo>
                <a:lnTo>
                  <a:pt x="566" y="317"/>
                </a:lnTo>
                <a:lnTo>
                  <a:pt x="568" y="317"/>
                </a:lnTo>
                <a:lnTo>
                  <a:pt x="568" y="319"/>
                </a:lnTo>
                <a:lnTo>
                  <a:pt x="568" y="321"/>
                </a:lnTo>
                <a:lnTo>
                  <a:pt x="570" y="321"/>
                </a:lnTo>
                <a:lnTo>
                  <a:pt x="572" y="319"/>
                </a:lnTo>
                <a:lnTo>
                  <a:pt x="572" y="317"/>
                </a:lnTo>
                <a:lnTo>
                  <a:pt x="572" y="316"/>
                </a:lnTo>
                <a:lnTo>
                  <a:pt x="573" y="314"/>
                </a:lnTo>
                <a:lnTo>
                  <a:pt x="573" y="314"/>
                </a:lnTo>
                <a:lnTo>
                  <a:pt x="575" y="312"/>
                </a:lnTo>
                <a:lnTo>
                  <a:pt x="575" y="310"/>
                </a:lnTo>
                <a:lnTo>
                  <a:pt x="577" y="310"/>
                </a:lnTo>
                <a:lnTo>
                  <a:pt x="577" y="308"/>
                </a:lnTo>
                <a:lnTo>
                  <a:pt x="577" y="306"/>
                </a:lnTo>
                <a:lnTo>
                  <a:pt x="579" y="306"/>
                </a:lnTo>
                <a:lnTo>
                  <a:pt x="579" y="308"/>
                </a:lnTo>
                <a:lnTo>
                  <a:pt x="579" y="310"/>
                </a:lnTo>
                <a:lnTo>
                  <a:pt x="579" y="312"/>
                </a:lnTo>
                <a:lnTo>
                  <a:pt x="579" y="314"/>
                </a:lnTo>
                <a:lnTo>
                  <a:pt x="579" y="314"/>
                </a:lnTo>
                <a:lnTo>
                  <a:pt x="577" y="314"/>
                </a:lnTo>
                <a:lnTo>
                  <a:pt x="577" y="316"/>
                </a:lnTo>
                <a:lnTo>
                  <a:pt x="577" y="317"/>
                </a:lnTo>
                <a:lnTo>
                  <a:pt x="575" y="317"/>
                </a:lnTo>
                <a:lnTo>
                  <a:pt x="575" y="319"/>
                </a:lnTo>
                <a:lnTo>
                  <a:pt x="573" y="319"/>
                </a:lnTo>
                <a:lnTo>
                  <a:pt x="573" y="321"/>
                </a:lnTo>
                <a:lnTo>
                  <a:pt x="573" y="323"/>
                </a:lnTo>
                <a:lnTo>
                  <a:pt x="572" y="325"/>
                </a:lnTo>
                <a:lnTo>
                  <a:pt x="573" y="327"/>
                </a:lnTo>
                <a:lnTo>
                  <a:pt x="573" y="329"/>
                </a:lnTo>
                <a:lnTo>
                  <a:pt x="573" y="331"/>
                </a:lnTo>
                <a:lnTo>
                  <a:pt x="575" y="332"/>
                </a:lnTo>
                <a:lnTo>
                  <a:pt x="575" y="334"/>
                </a:lnTo>
                <a:lnTo>
                  <a:pt x="575" y="336"/>
                </a:lnTo>
                <a:lnTo>
                  <a:pt x="575" y="338"/>
                </a:lnTo>
                <a:lnTo>
                  <a:pt x="577" y="340"/>
                </a:lnTo>
                <a:lnTo>
                  <a:pt x="577" y="342"/>
                </a:lnTo>
                <a:lnTo>
                  <a:pt x="579" y="344"/>
                </a:lnTo>
                <a:lnTo>
                  <a:pt x="579" y="346"/>
                </a:lnTo>
                <a:lnTo>
                  <a:pt x="579" y="347"/>
                </a:lnTo>
                <a:lnTo>
                  <a:pt x="579" y="349"/>
                </a:lnTo>
                <a:lnTo>
                  <a:pt x="577" y="351"/>
                </a:lnTo>
                <a:lnTo>
                  <a:pt x="577" y="353"/>
                </a:lnTo>
                <a:lnTo>
                  <a:pt x="575" y="355"/>
                </a:lnTo>
                <a:lnTo>
                  <a:pt x="575" y="357"/>
                </a:lnTo>
                <a:lnTo>
                  <a:pt x="575" y="357"/>
                </a:lnTo>
                <a:lnTo>
                  <a:pt x="575" y="359"/>
                </a:lnTo>
                <a:lnTo>
                  <a:pt x="577" y="361"/>
                </a:lnTo>
                <a:lnTo>
                  <a:pt x="577" y="362"/>
                </a:lnTo>
                <a:lnTo>
                  <a:pt x="577" y="364"/>
                </a:lnTo>
                <a:lnTo>
                  <a:pt x="575" y="366"/>
                </a:lnTo>
                <a:lnTo>
                  <a:pt x="575" y="368"/>
                </a:lnTo>
                <a:lnTo>
                  <a:pt x="575" y="370"/>
                </a:lnTo>
                <a:lnTo>
                  <a:pt x="575" y="372"/>
                </a:lnTo>
                <a:lnTo>
                  <a:pt x="575" y="374"/>
                </a:lnTo>
                <a:lnTo>
                  <a:pt x="573" y="376"/>
                </a:lnTo>
                <a:lnTo>
                  <a:pt x="573" y="377"/>
                </a:lnTo>
                <a:lnTo>
                  <a:pt x="572" y="377"/>
                </a:lnTo>
                <a:lnTo>
                  <a:pt x="570" y="379"/>
                </a:lnTo>
                <a:lnTo>
                  <a:pt x="570" y="381"/>
                </a:lnTo>
                <a:lnTo>
                  <a:pt x="568" y="383"/>
                </a:lnTo>
                <a:lnTo>
                  <a:pt x="568" y="385"/>
                </a:lnTo>
                <a:lnTo>
                  <a:pt x="568" y="387"/>
                </a:lnTo>
                <a:lnTo>
                  <a:pt x="566" y="387"/>
                </a:lnTo>
                <a:lnTo>
                  <a:pt x="566" y="389"/>
                </a:lnTo>
                <a:lnTo>
                  <a:pt x="566" y="391"/>
                </a:lnTo>
                <a:lnTo>
                  <a:pt x="564" y="392"/>
                </a:lnTo>
                <a:lnTo>
                  <a:pt x="562" y="394"/>
                </a:lnTo>
                <a:lnTo>
                  <a:pt x="560" y="396"/>
                </a:lnTo>
                <a:lnTo>
                  <a:pt x="558" y="398"/>
                </a:lnTo>
                <a:lnTo>
                  <a:pt x="557" y="400"/>
                </a:lnTo>
                <a:lnTo>
                  <a:pt x="555" y="402"/>
                </a:lnTo>
                <a:lnTo>
                  <a:pt x="553" y="402"/>
                </a:lnTo>
                <a:lnTo>
                  <a:pt x="551" y="402"/>
                </a:lnTo>
                <a:lnTo>
                  <a:pt x="549" y="402"/>
                </a:lnTo>
                <a:lnTo>
                  <a:pt x="547" y="402"/>
                </a:lnTo>
                <a:lnTo>
                  <a:pt x="545" y="400"/>
                </a:lnTo>
                <a:lnTo>
                  <a:pt x="543" y="400"/>
                </a:lnTo>
                <a:lnTo>
                  <a:pt x="542" y="398"/>
                </a:lnTo>
                <a:lnTo>
                  <a:pt x="540" y="398"/>
                </a:lnTo>
                <a:lnTo>
                  <a:pt x="538" y="398"/>
                </a:lnTo>
                <a:lnTo>
                  <a:pt x="536" y="398"/>
                </a:lnTo>
                <a:lnTo>
                  <a:pt x="536" y="400"/>
                </a:lnTo>
                <a:lnTo>
                  <a:pt x="536" y="402"/>
                </a:lnTo>
                <a:lnTo>
                  <a:pt x="538" y="402"/>
                </a:lnTo>
                <a:lnTo>
                  <a:pt x="538" y="404"/>
                </a:lnTo>
                <a:lnTo>
                  <a:pt x="538" y="406"/>
                </a:lnTo>
                <a:lnTo>
                  <a:pt x="536" y="406"/>
                </a:lnTo>
                <a:lnTo>
                  <a:pt x="536" y="407"/>
                </a:lnTo>
                <a:lnTo>
                  <a:pt x="536" y="409"/>
                </a:lnTo>
                <a:lnTo>
                  <a:pt x="536" y="411"/>
                </a:lnTo>
                <a:lnTo>
                  <a:pt x="536" y="413"/>
                </a:lnTo>
                <a:lnTo>
                  <a:pt x="536" y="415"/>
                </a:lnTo>
                <a:lnTo>
                  <a:pt x="534" y="415"/>
                </a:lnTo>
                <a:lnTo>
                  <a:pt x="534" y="417"/>
                </a:lnTo>
                <a:lnTo>
                  <a:pt x="534" y="419"/>
                </a:lnTo>
                <a:lnTo>
                  <a:pt x="534" y="421"/>
                </a:lnTo>
                <a:lnTo>
                  <a:pt x="534" y="422"/>
                </a:lnTo>
                <a:lnTo>
                  <a:pt x="534" y="424"/>
                </a:lnTo>
                <a:lnTo>
                  <a:pt x="532" y="426"/>
                </a:lnTo>
                <a:lnTo>
                  <a:pt x="532" y="428"/>
                </a:lnTo>
                <a:lnTo>
                  <a:pt x="532" y="430"/>
                </a:lnTo>
                <a:lnTo>
                  <a:pt x="532" y="432"/>
                </a:lnTo>
                <a:lnTo>
                  <a:pt x="532" y="434"/>
                </a:lnTo>
                <a:lnTo>
                  <a:pt x="532" y="436"/>
                </a:lnTo>
                <a:lnTo>
                  <a:pt x="534" y="436"/>
                </a:lnTo>
                <a:lnTo>
                  <a:pt x="534" y="436"/>
                </a:lnTo>
                <a:lnTo>
                  <a:pt x="536" y="436"/>
                </a:lnTo>
                <a:lnTo>
                  <a:pt x="538" y="436"/>
                </a:lnTo>
                <a:lnTo>
                  <a:pt x="540" y="436"/>
                </a:lnTo>
                <a:lnTo>
                  <a:pt x="540" y="434"/>
                </a:lnTo>
                <a:lnTo>
                  <a:pt x="542" y="434"/>
                </a:lnTo>
                <a:lnTo>
                  <a:pt x="543" y="436"/>
                </a:lnTo>
                <a:lnTo>
                  <a:pt x="542" y="437"/>
                </a:lnTo>
                <a:lnTo>
                  <a:pt x="542" y="439"/>
                </a:lnTo>
                <a:lnTo>
                  <a:pt x="542" y="441"/>
                </a:lnTo>
                <a:lnTo>
                  <a:pt x="542" y="443"/>
                </a:lnTo>
                <a:lnTo>
                  <a:pt x="540" y="445"/>
                </a:lnTo>
                <a:lnTo>
                  <a:pt x="542" y="447"/>
                </a:lnTo>
                <a:lnTo>
                  <a:pt x="542" y="447"/>
                </a:lnTo>
                <a:lnTo>
                  <a:pt x="542" y="449"/>
                </a:lnTo>
                <a:lnTo>
                  <a:pt x="540" y="449"/>
                </a:lnTo>
                <a:lnTo>
                  <a:pt x="538" y="449"/>
                </a:lnTo>
                <a:lnTo>
                  <a:pt x="536" y="449"/>
                </a:lnTo>
                <a:lnTo>
                  <a:pt x="534" y="447"/>
                </a:lnTo>
                <a:lnTo>
                  <a:pt x="534" y="447"/>
                </a:lnTo>
                <a:lnTo>
                  <a:pt x="532" y="447"/>
                </a:lnTo>
                <a:lnTo>
                  <a:pt x="530" y="447"/>
                </a:lnTo>
                <a:lnTo>
                  <a:pt x="528" y="447"/>
                </a:lnTo>
                <a:lnTo>
                  <a:pt x="528" y="445"/>
                </a:lnTo>
                <a:lnTo>
                  <a:pt x="527" y="445"/>
                </a:lnTo>
                <a:lnTo>
                  <a:pt x="525" y="443"/>
                </a:lnTo>
                <a:lnTo>
                  <a:pt x="523" y="441"/>
                </a:lnTo>
                <a:lnTo>
                  <a:pt x="521" y="441"/>
                </a:lnTo>
                <a:lnTo>
                  <a:pt x="519" y="439"/>
                </a:lnTo>
                <a:lnTo>
                  <a:pt x="517" y="439"/>
                </a:lnTo>
                <a:lnTo>
                  <a:pt x="515" y="437"/>
                </a:lnTo>
                <a:lnTo>
                  <a:pt x="513" y="436"/>
                </a:lnTo>
                <a:lnTo>
                  <a:pt x="512" y="436"/>
                </a:lnTo>
                <a:lnTo>
                  <a:pt x="512" y="434"/>
                </a:lnTo>
                <a:lnTo>
                  <a:pt x="510" y="434"/>
                </a:lnTo>
                <a:lnTo>
                  <a:pt x="510" y="432"/>
                </a:lnTo>
                <a:lnTo>
                  <a:pt x="508" y="432"/>
                </a:lnTo>
                <a:lnTo>
                  <a:pt x="506" y="430"/>
                </a:lnTo>
                <a:lnTo>
                  <a:pt x="504" y="428"/>
                </a:lnTo>
                <a:lnTo>
                  <a:pt x="502" y="426"/>
                </a:lnTo>
                <a:lnTo>
                  <a:pt x="500" y="426"/>
                </a:lnTo>
                <a:lnTo>
                  <a:pt x="498" y="426"/>
                </a:lnTo>
                <a:lnTo>
                  <a:pt x="497" y="426"/>
                </a:lnTo>
                <a:lnTo>
                  <a:pt x="495" y="426"/>
                </a:lnTo>
                <a:lnTo>
                  <a:pt x="495" y="424"/>
                </a:lnTo>
                <a:lnTo>
                  <a:pt x="493" y="424"/>
                </a:lnTo>
                <a:lnTo>
                  <a:pt x="491" y="424"/>
                </a:lnTo>
                <a:lnTo>
                  <a:pt x="489" y="422"/>
                </a:lnTo>
                <a:lnTo>
                  <a:pt x="487" y="421"/>
                </a:lnTo>
                <a:lnTo>
                  <a:pt x="487" y="419"/>
                </a:lnTo>
                <a:lnTo>
                  <a:pt x="485" y="417"/>
                </a:lnTo>
                <a:lnTo>
                  <a:pt x="485" y="415"/>
                </a:lnTo>
                <a:lnTo>
                  <a:pt x="485" y="413"/>
                </a:lnTo>
                <a:lnTo>
                  <a:pt x="485" y="411"/>
                </a:lnTo>
                <a:lnTo>
                  <a:pt x="487" y="409"/>
                </a:lnTo>
                <a:lnTo>
                  <a:pt x="487" y="407"/>
                </a:lnTo>
                <a:lnTo>
                  <a:pt x="487" y="406"/>
                </a:lnTo>
                <a:lnTo>
                  <a:pt x="487" y="404"/>
                </a:lnTo>
                <a:lnTo>
                  <a:pt x="487" y="402"/>
                </a:lnTo>
                <a:lnTo>
                  <a:pt x="487" y="402"/>
                </a:lnTo>
                <a:lnTo>
                  <a:pt x="487" y="400"/>
                </a:lnTo>
                <a:lnTo>
                  <a:pt x="489" y="400"/>
                </a:lnTo>
                <a:lnTo>
                  <a:pt x="489" y="398"/>
                </a:lnTo>
                <a:lnTo>
                  <a:pt x="489" y="396"/>
                </a:lnTo>
                <a:lnTo>
                  <a:pt x="489" y="394"/>
                </a:lnTo>
                <a:lnTo>
                  <a:pt x="491" y="394"/>
                </a:lnTo>
                <a:lnTo>
                  <a:pt x="491" y="392"/>
                </a:lnTo>
                <a:lnTo>
                  <a:pt x="489" y="391"/>
                </a:lnTo>
                <a:lnTo>
                  <a:pt x="489" y="389"/>
                </a:lnTo>
                <a:lnTo>
                  <a:pt x="489" y="387"/>
                </a:lnTo>
                <a:lnTo>
                  <a:pt x="489" y="385"/>
                </a:lnTo>
                <a:lnTo>
                  <a:pt x="489" y="383"/>
                </a:lnTo>
                <a:lnTo>
                  <a:pt x="489" y="381"/>
                </a:lnTo>
                <a:lnTo>
                  <a:pt x="487" y="379"/>
                </a:lnTo>
                <a:lnTo>
                  <a:pt x="487" y="377"/>
                </a:lnTo>
                <a:lnTo>
                  <a:pt x="487" y="376"/>
                </a:lnTo>
                <a:lnTo>
                  <a:pt x="487" y="374"/>
                </a:lnTo>
                <a:lnTo>
                  <a:pt x="487" y="372"/>
                </a:lnTo>
                <a:lnTo>
                  <a:pt x="487" y="370"/>
                </a:lnTo>
                <a:lnTo>
                  <a:pt x="487" y="368"/>
                </a:lnTo>
                <a:lnTo>
                  <a:pt x="485" y="366"/>
                </a:lnTo>
                <a:lnTo>
                  <a:pt x="485" y="364"/>
                </a:lnTo>
                <a:lnTo>
                  <a:pt x="485" y="362"/>
                </a:lnTo>
                <a:lnTo>
                  <a:pt x="485" y="361"/>
                </a:lnTo>
                <a:lnTo>
                  <a:pt x="485" y="359"/>
                </a:lnTo>
                <a:lnTo>
                  <a:pt x="485" y="357"/>
                </a:lnTo>
                <a:lnTo>
                  <a:pt x="483" y="357"/>
                </a:lnTo>
                <a:lnTo>
                  <a:pt x="483" y="357"/>
                </a:lnTo>
                <a:lnTo>
                  <a:pt x="482" y="357"/>
                </a:lnTo>
                <a:lnTo>
                  <a:pt x="480" y="357"/>
                </a:lnTo>
                <a:lnTo>
                  <a:pt x="478" y="355"/>
                </a:lnTo>
                <a:lnTo>
                  <a:pt x="476" y="355"/>
                </a:lnTo>
                <a:lnTo>
                  <a:pt x="474" y="357"/>
                </a:lnTo>
                <a:lnTo>
                  <a:pt x="474" y="355"/>
                </a:lnTo>
                <a:lnTo>
                  <a:pt x="472" y="355"/>
                </a:lnTo>
                <a:lnTo>
                  <a:pt x="470" y="357"/>
                </a:lnTo>
                <a:lnTo>
                  <a:pt x="468" y="357"/>
                </a:lnTo>
                <a:lnTo>
                  <a:pt x="468" y="357"/>
                </a:lnTo>
                <a:lnTo>
                  <a:pt x="467" y="357"/>
                </a:lnTo>
                <a:lnTo>
                  <a:pt x="465" y="359"/>
                </a:lnTo>
                <a:lnTo>
                  <a:pt x="463" y="361"/>
                </a:lnTo>
                <a:lnTo>
                  <a:pt x="461" y="361"/>
                </a:lnTo>
                <a:lnTo>
                  <a:pt x="461" y="362"/>
                </a:lnTo>
                <a:lnTo>
                  <a:pt x="459" y="362"/>
                </a:lnTo>
                <a:lnTo>
                  <a:pt x="457" y="362"/>
                </a:lnTo>
                <a:lnTo>
                  <a:pt x="455" y="362"/>
                </a:lnTo>
                <a:lnTo>
                  <a:pt x="453" y="362"/>
                </a:lnTo>
                <a:lnTo>
                  <a:pt x="452" y="362"/>
                </a:lnTo>
                <a:lnTo>
                  <a:pt x="450" y="362"/>
                </a:lnTo>
                <a:lnTo>
                  <a:pt x="448" y="364"/>
                </a:lnTo>
                <a:lnTo>
                  <a:pt x="446" y="366"/>
                </a:lnTo>
                <a:lnTo>
                  <a:pt x="446" y="368"/>
                </a:lnTo>
                <a:lnTo>
                  <a:pt x="444" y="368"/>
                </a:lnTo>
                <a:lnTo>
                  <a:pt x="444" y="370"/>
                </a:lnTo>
                <a:lnTo>
                  <a:pt x="442" y="372"/>
                </a:lnTo>
                <a:lnTo>
                  <a:pt x="440" y="374"/>
                </a:lnTo>
                <a:lnTo>
                  <a:pt x="438" y="376"/>
                </a:lnTo>
                <a:lnTo>
                  <a:pt x="438" y="376"/>
                </a:lnTo>
                <a:lnTo>
                  <a:pt x="436" y="376"/>
                </a:lnTo>
                <a:lnTo>
                  <a:pt x="435" y="376"/>
                </a:lnTo>
                <a:lnTo>
                  <a:pt x="433" y="376"/>
                </a:lnTo>
                <a:lnTo>
                  <a:pt x="431" y="377"/>
                </a:lnTo>
                <a:lnTo>
                  <a:pt x="429" y="379"/>
                </a:lnTo>
                <a:lnTo>
                  <a:pt x="429" y="381"/>
                </a:lnTo>
                <a:lnTo>
                  <a:pt x="427" y="381"/>
                </a:lnTo>
                <a:lnTo>
                  <a:pt x="427" y="383"/>
                </a:lnTo>
                <a:lnTo>
                  <a:pt x="425" y="383"/>
                </a:lnTo>
                <a:lnTo>
                  <a:pt x="425" y="385"/>
                </a:lnTo>
                <a:lnTo>
                  <a:pt x="425" y="387"/>
                </a:lnTo>
                <a:lnTo>
                  <a:pt x="423" y="389"/>
                </a:lnTo>
                <a:lnTo>
                  <a:pt x="423" y="391"/>
                </a:lnTo>
                <a:lnTo>
                  <a:pt x="423" y="392"/>
                </a:lnTo>
                <a:lnTo>
                  <a:pt x="423" y="394"/>
                </a:lnTo>
                <a:lnTo>
                  <a:pt x="421" y="396"/>
                </a:lnTo>
                <a:lnTo>
                  <a:pt x="421" y="398"/>
                </a:lnTo>
                <a:lnTo>
                  <a:pt x="420" y="400"/>
                </a:lnTo>
                <a:lnTo>
                  <a:pt x="420" y="402"/>
                </a:lnTo>
                <a:lnTo>
                  <a:pt x="418" y="404"/>
                </a:lnTo>
                <a:lnTo>
                  <a:pt x="418" y="406"/>
                </a:lnTo>
                <a:lnTo>
                  <a:pt x="416" y="406"/>
                </a:lnTo>
                <a:lnTo>
                  <a:pt x="416" y="407"/>
                </a:lnTo>
                <a:lnTo>
                  <a:pt x="414" y="407"/>
                </a:lnTo>
                <a:lnTo>
                  <a:pt x="414" y="409"/>
                </a:lnTo>
                <a:lnTo>
                  <a:pt x="414" y="411"/>
                </a:lnTo>
                <a:lnTo>
                  <a:pt x="412" y="411"/>
                </a:lnTo>
                <a:lnTo>
                  <a:pt x="412" y="413"/>
                </a:lnTo>
                <a:lnTo>
                  <a:pt x="410" y="415"/>
                </a:lnTo>
                <a:lnTo>
                  <a:pt x="410" y="417"/>
                </a:lnTo>
                <a:lnTo>
                  <a:pt x="408" y="419"/>
                </a:lnTo>
                <a:lnTo>
                  <a:pt x="408" y="421"/>
                </a:lnTo>
                <a:lnTo>
                  <a:pt x="406" y="422"/>
                </a:lnTo>
                <a:lnTo>
                  <a:pt x="406" y="424"/>
                </a:lnTo>
                <a:lnTo>
                  <a:pt x="406" y="426"/>
                </a:lnTo>
                <a:lnTo>
                  <a:pt x="406" y="428"/>
                </a:lnTo>
                <a:lnTo>
                  <a:pt x="406" y="430"/>
                </a:lnTo>
                <a:lnTo>
                  <a:pt x="406" y="432"/>
                </a:lnTo>
                <a:lnTo>
                  <a:pt x="406" y="434"/>
                </a:lnTo>
                <a:lnTo>
                  <a:pt x="406" y="436"/>
                </a:lnTo>
                <a:lnTo>
                  <a:pt x="406" y="437"/>
                </a:lnTo>
                <a:lnTo>
                  <a:pt x="408" y="439"/>
                </a:lnTo>
                <a:lnTo>
                  <a:pt x="408" y="441"/>
                </a:lnTo>
                <a:lnTo>
                  <a:pt x="408" y="443"/>
                </a:lnTo>
                <a:lnTo>
                  <a:pt x="408" y="445"/>
                </a:lnTo>
                <a:lnTo>
                  <a:pt x="410" y="447"/>
                </a:lnTo>
                <a:lnTo>
                  <a:pt x="410" y="447"/>
                </a:lnTo>
                <a:lnTo>
                  <a:pt x="412" y="447"/>
                </a:lnTo>
                <a:lnTo>
                  <a:pt x="412" y="449"/>
                </a:lnTo>
                <a:lnTo>
                  <a:pt x="412" y="451"/>
                </a:lnTo>
                <a:lnTo>
                  <a:pt x="412" y="452"/>
                </a:lnTo>
                <a:lnTo>
                  <a:pt x="414" y="454"/>
                </a:lnTo>
                <a:lnTo>
                  <a:pt x="414" y="456"/>
                </a:lnTo>
                <a:lnTo>
                  <a:pt x="416" y="458"/>
                </a:lnTo>
                <a:lnTo>
                  <a:pt x="416" y="460"/>
                </a:lnTo>
                <a:lnTo>
                  <a:pt x="414" y="462"/>
                </a:lnTo>
                <a:lnTo>
                  <a:pt x="414" y="464"/>
                </a:lnTo>
                <a:lnTo>
                  <a:pt x="414" y="466"/>
                </a:lnTo>
                <a:lnTo>
                  <a:pt x="414" y="467"/>
                </a:lnTo>
                <a:lnTo>
                  <a:pt x="414" y="469"/>
                </a:lnTo>
                <a:lnTo>
                  <a:pt x="414" y="471"/>
                </a:lnTo>
                <a:lnTo>
                  <a:pt x="416" y="473"/>
                </a:lnTo>
                <a:lnTo>
                  <a:pt x="416" y="475"/>
                </a:lnTo>
                <a:lnTo>
                  <a:pt x="418" y="475"/>
                </a:lnTo>
                <a:lnTo>
                  <a:pt x="420" y="477"/>
                </a:lnTo>
                <a:lnTo>
                  <a:pt x="420" y="479"/>
                </a:lnTo>
                <a:lnTo>
                  <a:pt x="421" y="481"/>
                </a:lnTo>
                <a:lnTo>
                  <a:pt x="423" y="482"/>
                </a:lnTo>
                <a:lnTo>
                  <a:pt x="423" y="484"/>
                </a:lnTo>
                <a:lnTo>
                  <a:pt x="425" y="484"/>
                </a:lnTo>
                <a:lnTo>
                  <a:pt x="423" y="486"/>
                </a:lnTo>
                <a:lnTo>
                  <a:pt x="421" y="488"/>
                </a:lnTo>
                <a:lnTo>
                  <a:pt x="420" y="490"/>
                </a:lnTo>
                <a:lnTo>
                  <a:pt x="418" y="492"/>
                </a:lnTo>
                <a:lnTo>
                  <a:pt x="416" y="492"/>
                </a:lnTo>
                <a:lnTo>
                  <a:pt x="416" y="494"/>
                </a:lnTo>
                <a:lnTo>
                  <a:pt x="416" y="496"/>
                </a:lnTo>
                <a:lnTo>
                  <a:pt x="416" y="497"/>
                </a:lnTo>
                <a:lnTo>
                  <a:pt x="418" y="497"/>
                </a:lnTo>
                <a:lnTo>
                  <a:pt x="418" y="499"/>
                </a:lnTo>
                <a:lnTo>
                  <a:pt x="420" y="499"/>
                </a:lnTo>
                <a:lnTo>
                  <a:pt x="421" y="501"/>
                </a:lnTo>
                <a:lnTo>
                  <a:pt x="423" y="501"/>
                </a:lnTo>
                <a:lnTo>
                  <a:pt x="425" y="499"/>
                </a:lnTo>
                <a:lnTo>
                  <a:pt x="427" y="499"/>
                </a:lnTo>
                <a:lnTo>
                  <a:pt x="429" y="499"/>
                </a:lnTo>
                <a:lnTo>
                  <a:pt x="431" y="497"/>
                </a:lnTo>
                <a:lnTo>
                  <a:pt x="433" y="497"/>
                </a:lnTo>
                <a:lnTo>
                  <a:pt x="435" y="497"/>
                </a:lnTo>
                <a:lnTo>
                  <a:pt x="436" y="497"/>
                </a:lnTo>
                <a:lnTo>
                  <a:pt x="438" y="497"/>
                </a:lnTo>
                <a:lnTo>
                  <a:pt x="438" y="497"/>
                </a:lnTo>
                <a:lnTo>
                  <a:pt x="440" y="497"/>
                </a:lnTo>
                <a:lnTo>
                  <a:pt x="438" y="497"/>
                </a:lnTo>
                <a:lnTo>
                  <a:pt x="438" y="499"/>
                </a:lnTo>
                <a:lnTo>
                  <a:pt x="438" y="499"/>
                </a:lnTo>
                <a:lnTo>
                  <a:pt x="436" y="501"/>
                </a:lnTo>
                <a:lnTo>
                  <a:pt x="436" y="503"/>
                </a:lnTo>
                <a:lnTo>
                  <a:pt x="435" y="505"/>
                </a:lnTo>
                <a:lnTo>
                  <a:pt x="435" y="507"/>
                </a:lnTo>
                <a:lnTo>
                  <a:pt x="435" y="509"/>
                </a:lnTo>
                <a:lnTo>
                  <a:pt x="433" y="511"/>
                </a:lnTo>
                <a:lnTo>
                  <a:pt x="433" y="512"/>
                </a:lnTo>
                <a:lnTo>
                  <a:pt x="433" y="514"/>
                </a:lnTo>
                <a:lnTo>
                  <a:pt x="431" y="516"/>
                </a:lnTo>
                <a:lnTo>
                  <a:pt x="431" y="518"/>
                </a:lnTo>
                <a:lnTo>
                  <a:pt x="431" y="520"/>
                </a:lnTo>
                <a:lnTo>
                  <a:pt x="433" y="522"/>
                </a:lnTo>
                <a:lnTo>
                  <a:pt x="433" y="524"/>
                </a:lnTo>
                <a:lnTo>
                  <a:pt x="435" y="526"/>
                </a:lnTo>
                <a:lnTo>
                  <a:pt x="435" y="527"/>
                </a:lnTo>
                <a:lnTo>
                  <a:pt x="436" y="527"/>
                </a:lnTo>
                <a:lnTo>
                  <a:pt x="436" y="529"/>
                </a:lnTo>
                <a:lnTo>
                  <a:pt x="436" y="531"/>
                </a:lnTo>
                <a:lnTo>
                  <a:pt x="436" y="533"/>
                </a:lnTo>
                <a:lnTo>
                  <a:pt x="436" y="535"/>
                </a:lnTo>
                <a:lnTo>
                  <a:pt x="436" y="537"/>
                </a:lnTo>
                <a:lnTo>
                  <a:pt x="435" y="537"/>
                </a:lnTo>
                <a:lnTo>
                  <a:pt x="435" y="539"/>
                </a:lnTo>
                <a:lnTo>
                  <a:pt x="435" y="541"/>
                </a:lnTo>
                <a:lnTo>
                  <a:pt x="433" y="542"/>
                </a:lnTo>
                <a:lnTo>
                  <a:pt x="431" y="542"/>
                </a:lnTo>
                <a:lnTo>
                  <a:pt x="431" y="544"/>
                </a:lnTo>
                <a:lnTo>
                  <a:pt x="429" y="544"/>
                </a:lnTo>
                <a:lnTo>
                  <a:pt x="429" y="544"/>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132"/>
          <p:cNvSpPr>
            <a:spLocks/>
          </p:cNvSpPr>
          <p:nvPr/>
        </p:nvSpPr>
        <p:spPr bwMode="auto">
          <a:xfrm>
            <a:off x="7388628" y="3175000"/>
            <a:ext cx="119062" cy="182563"/>
          </a:xfrm>
          <a:custGeom>
            <a:avLst/>
            <a:gdLst>
              <a:gd name="T0" fmla="*/ 51 w 75"/>
              <a:gd name="T1" fmla="*/ 10 h 115"/>
              <a:gd name="T2" fmla="*/ 57 w 75"/>
              <a:gd name="T3" fmla="*/ 19 h 115"/>
              <a:gd name="T4" fmla="*/ 60 w 75"/>
              <a:gd name="T5" fmla="*/ 25 h 115"/>
              <a:gd name="T6" fmla="*/ 64 w 75"/>
              <a:gd name="T7" fmla="*/ 30 h 115"/>
              <a:gd name="T8" fmla="*/ 64 w 75"/>
              <a:gd name="T9" fmla="*/ 34 h 115"/>
              <a:gd name="T10" fmla="*/ 66 w 75"/>
              <a:gd name="T11" fmla="*/ 40 h 115"/>
              <a:gd name="T12" fmla="*/ 66 w 75"/>
              <a:gd name="T13" fmla="*/ 42 h 115"/>
              <a:gd name="T14" fmla="*/ 64 w 75"/>
              <a:gd name="T15" fmla="*/ 47 h 115"/>
              <a:gd name="T16" fmla="*/ 64 w 75"/>
              <a:gd name="T17" fmla="*/ 53 h 115"/>
              <a:gd name="T18" fmla="*/ 62 w 75"/>
              <a:gd name="T19" fmla="*/ 60 h 115"/>
              <a:gd name="T20" fmla="*/ 64 w 75"/>
              <a:gd name="T21" fmla="*/ 70 h 115"/>
              <a:gd name="T22" fmla="*/ 64 w 75"/>
              <a:gd name="T23" fmla="*/ 75 h 115"/>
              <a:gd name="T24" fmla="*/ 66 w 75"/>
              <a:gd name="T25" fmla="*/ 77 h 115"/>
              <a:gd name="T26" fmla="*/ 68 w 75"/>
              <a:gd name="T27" fmla="*/ 83 h 115"/>
              <a:gd name="T28" fmla="*/ 68 w 75"/>
              <a:gd name="T29" fmla="*/ 90 h 115"/>
              <a:gd name="T30" fmla="*/ 70 w 75"/>
              <a:gd name="T31" fmla="*/ 94 h 115"/>
              <a:gd name="T32" fmla="*/ 74 w 75"/>
              <a:gd name="T33" fmla="*/ 104 h 115"/>
              <a:gd name="T34" fmla="*/ 75 w 75"/>
              <a:gd name="T35" fmla="*/ 105 h 115"/>
              <a:gd name="T36" fmla="*/ 70 w 75"/>
              <a:gd name="T37" fmla="*/ 111 h 115"/>
              <a:gd name="T38" fmla="*/ 68 w 75"/>
              <a:gd name="T39" fmla="*/ 113 h 115"/>
              <a:gd name="T40" fmla="*/ 57 w 75"/>
              <a:gd name="T41" fmla="*/ 113 h 115"/>
              <a:gd name="T42" fmla="*/ 47 w 75"/>
              <a:gd name="T43" fmla="*/ 111 h 115"/>
              <a:gd name="T44" fmla="*/ 25 w 75"/>
              <a:gd name="T45" fmla="*/ 113 h 115"/>
              <a:gd name="T46" fmla="*/ 15 w 75"/>
              <a:gd name="T47" fmla="*/ 115 h 115"/>
              <a:gd name="T48" fmla="*/ 10 w 75"/>
              <a:gd name="T49" fmla="*/ 113 h 115"/>
              <a:gd name="T50" fmla="*/ 4 w 75"/>
              <a:gd name="T51" fmla="*/ 111 h 115"/>
              <a:gd name="T52" fmla="*/ 2 w 75"/>
              <a:gd name="T53" fmla="*/ 104 h 115"/>
              <a:gd name="T54" fmla="*/ 0 w 75"/>
              <a:gd name="T55" fmla="*/ 100 h 115"/>
              <a:gd name="T56" fmla="*/ 0 w 75"/>
              <a:gd name="T57" fmla="*/ 92 h 115"/>
              <a:gd name="T58" fmla="*/ 0 w 75"/>
              <a:gd name="T59" fmla="*/ 85 h 115"/>
              <a:gd name="T60" fmla="*/ 0 w 75"/>
              <a:gd name="T61" fmla="*/ 79 h 115"/>
              <a:gd name="T62" fmla="*/ 0 w 75"/>
              <a:gd name="T63" fmla="*/ 75 h 115"/>
              <a:gd name="T64" fmla="*/ 0 w 75"/>
              <a:gd name="T65" fmla="*/ 68 h 115"/>
              <a:gd name="T66" fmla="*/ 6 w 75"/>
              <a:gd name="T67" fmla="*/ 66 h 115"/>
              <a:gd name="T68" fmla="*/ 8 w 75"/>
              <a:gd name="T69" fmla="*/ 70 h 115"/>
              <a:gd name="T70" fmla="*/ 8 w 75"/>
              <a:gd name="T71" fmla="*/ 75 h 115"/>
              <a:gd name="T72" fmla="*/ 10 w 75"/>
              <a:gd name="T73" fmla="*/ 77 h 115"/>
              <a:gd name="T74" fmla="*/ 10 w 75"/>
              <a:gd name="T75" fmla="*/ 77 h 115"/>
              <a:gd name="T76" fmla="*/ 8 w 75"/>
              <a:gd name="T77" fmla="*/ 75 h 115"/>
              <a:gd name="T78" fmla="*/ 12 w 75"/>
              <a:gd name="T79" fmla="*/ 72 h 115"/>
              <a:gd name="T80" fmla="*/ 12 w 75"/>
              <a:gd name="T81" fmla="*/ 70 h 115"/>
              <a:gd name="T82" fmla="*/ 14 w 75"/>
              <a:gd name="T83" fmla="*/ 64 h 115"/>
              <a:gd name="T84" fmla="*/ 15 w 75"/>
              <a:gd name="T85" fmla="*/ 62 h 115"/>
              <a:gd name="T86" fmla="*/ 21 w 75"/>
              <a:gd name="T87" fmla="*/ 57 h 115"/>
              <a:gd name="T88" fmla="*/ 29 w 75"/>
              <a:gd name="T89" fmla="*/ 55 h 115"/>
              <a:gd name="T90" fmla="*/ 30 w 75"/>
              <a:gd name="T91" fmla="*/ 53 h 115"/>
              <a:gd name="T92" fmla="*/ 34 w 75"/>
              <a:gd name="T93" fmla="*/ 51 h 115"/>
              <a:gd name="T94" fmla="*/ 34 w 75"/>
              <a:gd name="T95" fmla="*/ 47 h 115"/>
              <a:gd name="T96" fmla="*/ 36 w 75"/>
              <a:gd name="T97" fmla="*/ 44 h 115"/>
              <a:gd name="T98" fmla="*/ 38 w 75"/>
              <a:gd name="T99" fmla="*/ 40 h 115"/>
              <a:gd name="T100" fmla="*/ 40 w 75"/>
              <a:gd name="T101" fmla="*/ 30 h 115"/>
              <a:gd name="T102" fmla="*/ 40 w 75"/>
              <a:gd name="T103" fmla="*/ 27 h 115"/>
              <a:gd name="T104" fmla="*/ 40 w 75"/>
              <a:gd name="T105" fmla="*/ 21 h 115"/>
              <a:gd name="T106" fmla="*/ 38 w 75"/>
              <a:gd name="T107" fmla="*/ 14 h 115"/>
              <a:gd name="T108" fmla="*/ 40 w 75"/>
              <a:gd name="T109" fmla="*/ 6 h 115"/>
              <a:gd name="T110" fmla="*/ 40 w 75"/>
              <a:gd name="T111" fmla="*/ 2 h 115"/>
              <a:gd name="T112" fmla="*/ 47 w 75"/>
              <a:gd name="T113" fmla="*/ 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 h="115">
                <a:moveTo>
                  <a:pt x="47" y="4"/>
                </a:moveTo>
                <a:lnTo>
                  <a:pt x="49" y="6"/>
                </a:lnTo>
                <a:lnTo>
                  <a:pt x="49" y="6"/>
                </a:lnTo>
                <a:lnTo>
                  <a:pt x="51" y="8"/>
                </a:lnTo>
                <a:lnTo>
                  <a:pt x="51" y="10"/>
                </a:lnTo>
                <a:lnTo>
                  <a:pt x="53" y="12"/>
                </a:lnTo>
                <a:lnTo>
                  <a:pt x="53" y="12"/>
                </a:lnTo>
                <a:lnTo>
                  <a:pt x="55" y="14"/>
                </a:lnTo>
                <a:lnTo>
                  <a:pt x="57" y="15"/>
                </a:lnTo>
                <a:lnTo>
                  <a:pt x="57" y="19"/>
                </a:lnTo>
                <a:lnTo>
                  <a:pt x="59" y="21"/>
                </a:lnTo>
                <a:lnTo>
                  <a:pt x="59" y="21"/>
                </a:lnTo>
                <a:lnTo>
                  <a:pt x="59" y="21"/>
                </a:lnTo>
                <a:lnTo>
                  <a:pt x="60" y="23"/>
                </a:lnTo>
                <a:lnTo>
                  <a:pt x="60" y="25"/>
                </a:lnTo>
                <a:lnTo>
                  <a:pt x="62" y="25"/>
                </a:lnTo>
                <a:lnTo>
                  <a:pt x="62" y="27"/>
                </a:lnTo>
                <a:lnTo>
                  <a:pt x="62" y="27"/>
                </a:lnTo>
                <a:lnTo>
                  <a:pt x="62" y="27"/>
                </a:lnTo>
                <a:lnTo>
                  <a:pt x="64" y="30"/>
                </a:lnTo>
                <a:lnTo>
                  <a:pt x="64" y="30"/>
                </a:lnTo>
                <a:lnTo>
                  <a:pt x="64" y="30"/>
                </a:lnTo>
                <a:lnTo>
                  <a:pt x="64" y="30"/>
                </a:lnTo>
                <a:lnTo>
                  <a:pt x="64" y="30"/>
                </a:lnTo>
                <a:lnTo>
                  <a:pt x="64" y="34"/>
                </a:lnTo>
                <a:lnTo>
                  <a:pt x="64" y="34"/>
                </a:lnTo>
                <a:lnTo>
                  <a:pt x="64" y="36"/>
                </a:lnTo>
                <a:lnTo>
                  <a:pt x="64" y="36"/>
                </a:lnTo>
                <a:lnTo>
                  <a:pt x="64" y="38"/>
                </a:lnTo>
                <a:lnTo>
                  <a:pt x="66" y="40"/>
                </a:lnTo>
                <a:lnTo>
                  <a:pt x="66" y="40"/>
                </a:lnTo>
                <a:lnTo>
                  <a:pt x="66" y="40"/>
                </a:lnTo>
                <a:lnTo>
                  <a:pt x="66" y="42"/>
                </a:lnTo>
                <a:lnTo>
                  <a:pt x="66" y="42"/>
                </a:lnTo>
                <a:lnTo>
                  <a:pt x="66" y="42"/>
                </a:lnTo>
                <a:lnTo>
                  <a:pt x="64" y="44"/>
                </a:lnTo>
                <a:lnTo>
                  <a:pt x="64" y="44"/>
                </a:lnTo>
                <a:lnTo>
                  <a:pt x="64" y="45"/>
                </a:lnTo>
                <a:lnTo>
                  <a:pt x="64" y="45"/>
                </a:lnTo>
                <a:lnTo>
                  <a:pt x="64" y="47"/>
                </a:lnTo>
                <a:lnTo>
                  <a:pt x="64" y="47"/>
                </a:lnTo>
                <a:lnTo>
                  <a:pt x="64" y="47"/>
                </a:lnTo>
                <a:lnTo>
                  <a:pt x="64" y="51"/>
                </a:lnTo>
                <a:lnTo>
                  <a:pt x="64" y="51"/>
                </a:lnTo>
                <a:lnTo>
                  <a:pt x="64" y="53"/>
                </a:lnTo>
                <a:lnTo>
                  <a:pt x="64" y="53"/>
                </a:lnTo>
                <a:lnTo>
                  <a:pt x="62" y="57"/>
                </a:lnTo>
                <a:lnTo>
                  <a:pt x="62" y="57"/>
                </a:lnTo>
                <a:lnTo>
                  <a:pt x="62" y="60"/>
                </a:lnTo>
                <a:lnTo>
                  <a:pt x="62" y="60"/>
                </a:lnTo>
                <a:lnTo>
                  <a:pt x="62" y="64"/>
                </a:lnTo>
                <a:lnTo>
                  <a:pt x="64" y="64"/>
                </a:lnTo>
                <a:lnTo>
                  <a:pt x="64" y="68"/>
                </a:lnTo>
                <a:lnTo>
                  <a:pt x="64" y="68"/>
                </a:lnTo>
                <a:lnTo>
                  <a:pt x="64" y="70"/>
                </a:lnTo>
                <a:lnTo>
                  <a:pt x="64" y="72"/>
                </a:lnTo>
                <a:lnTo>
                  <a:pt x="64" y="74"/>
                </a:lnTo>
                <a:lnTo>
                  <a:pt x="64" y="74"/>
                </a:lnTo>
                <a:lnTo>
                  <a:pt x="64" y="75"/>
                </a:lnTo>
                <a:lnTo>
                  <a:pt x="64" y="75"/>
                </a:lnTo>
                <a:lnTo>
                  <a:pt x="64" y="75"/>
                </a:lnTo>
                <a:lnTo>
                  <a:pt x="66" y="75"/>
                </a:lnTo>
                <a:lnTo>
                  <a:pt x="66" y="75"/>
                </a:lnTo>
                <a:lnTo>
                  <a:pt x="66" y="75"/>
                </a:lnTo>
                <a:lnTo>
                  <a:pt x="66" y="77"/>
                </a:lnTo>
                <a:lnTo>
                  <a:pt x="66" y="77"/>
                </a:lnTo>
                <a:lnTo>
                  <a:pt x="66" y="79"/>
                </a:lnTo>
                <a:lnTo>
                  <a:pt x="66" y="81"/>
                </a:lnTo>
                <a:lnTo>
                  <a:pt x="66" y="81"/>
                </a:lnTo>
                <a:lnTo>
                  <a:pt x="68" y="83"/>
                </a:lnTo>
                <a:lnTo>
                  <a:pt x="68" y="85"/>
                </a:lnTo>
                <a:lnTo>
                  <a:pt x="68" y="87"/>
                </a:lnTo>
                <a:lnTo>
                  <a:pt x="68" y="89"/>
                </a:lnTo>
                <a:lnTo>
                  <a:pt x="68" y="89"/>
                </a:lnTo>
                <a:lnTo>
                  <a:pt x="68" y="90"/>
                </a:lnTo>
                <a:lnTo>
                  <a:pt x="68" y="92"/>
                </a:lnTo>
                <a:lnTo>
                  <a:pt x="68" y="94"/>
                </a:lnTo>
                <a:lnTo>
                  <a:pt x="70" y="94"/>
                </a:lnTo>
                <a:lnTo>
                  <a:pt x="70" y="94"/>
                </a:lnTo>
                <a:lnTo>
                  <a:pt x="70" y="94"/>
                </a:lnTo>
                <a:lnTo>
                  <a:pt x="70" y="96"/>
                </a:lnTo>
                <a:lnTo>
                  <a:pt x="70" y="98"/>
                </a:lnTo>
                <a:lnTo>
                  <a:pt x="70" y="98"/>
                </a:lnTo>
                <a:lnTo>
                  <a:pt x="72" y="100"/>
                </a:lnTo>
                <a:lnTo>
                  <a:pt x="74" y="104"/>
                </a:lnTo>
                <a:lnTo>
                  <a:pt x="74" y="104"/>
                </a:lnTo>
                <a:lnTo>
                  <a:pt x="74" y="104"/>
                </a:lnTo>
                <a:lnTo>
                  <a:pt x="74" y="105"/>
                </a:lnTo>
                <a:lnTo>
                  <a:pt x="74" y="105"/>
                </a:lnTo>
                <a:lnTo>
                  <a:pt x="75" y="105"/>
                </a:lnTo>
                <a:lnTo>
                  <a:pt x="75" y="105"/>
                </a:lnTo>
                <a:lnTo>
                  <a:pt x="75" y="107"/>
                </a:lnTo>
                <a:lnTo>
                  <a:pt x="75" y="107"/>
                </a:lnTo>
                <a:lnTo>
                  <a:pt x="74" y="109"/>
                </a:lnTo>
                <a:lnTo>
                  <a:pt x="70" y="111"/>
                </a:lnTo>
                <a:lnTo>
                  <a:pt x="70" y="111"/>
                </a:lnTo>
                <a:lnTo>
                  <a:pt x="68" y="113"/>
                </a:lnTo>
                <a:lnTo>
                  <a:pt x="68" y="113"/>
                </a:lnTo>
                <a:lnTo>
                  <a:pt x="68" y="113"/>
                </a:lnTo>
                <a:lnTo>
                  <a:pt x="68" y="113"/>
                </a:lnTo>
                <a:lnTo>
                  <a:pt x="66" y="113"/>
                </a:lnTo>
                <a:lnTo>
                  <a:pt x="64" y="113"/>
                </a:lnTo>
                <a:lnTo>
                  <a:pt x="64" y="113"/>
                </a:lnTo>
                <a:lnTo>
                  <a:pt x="60" y="113"/>
                </a:lnTo>
                <a:lnTo>
                  <a:pt x="57" y="113"/>
                </a:lnTo>
                <a:lnTo>
                  <a:pt x="55" y="113"/>
                </a:lnTo>
                <a:lnTo>
                  <a:pt x="53" y="113"/>
                </a:lnTo>
                <a:lnTo>
                  <a:pt x="53" y="113"/>
                </a:lnTo>
                <a:lnTo>
                  <a:pt x="51" y="111"/>
                </a:lnTo>
                <a:lnTo>
                  <a:pt x="47" y="111"/>
                </a:lnTo>
                <a:lnTo>
                  <a:pt x="44" y="113"/>
                </a:lnTo>
                <a:lnTo>
                  <a:pt x="42" y="113"/>
                </a:lnTo>
                <a:lnTo>
                  <a:pt x="36" y="113"/>
                </a:lnTo>
                <a:lnTo>
                  <a:pt x="34" y="113"/>
                </a:lnTo>
                <a:lnTo>
                  <a:pt x="25" y="113"/>
                </a:lnTo>
                <a:lnTo>
                  <a:pt x="23" y="115"/>
                </a:lnTo>
                <a:lnTo>
                  <a:pt x="19" y="115"/>
                </a:lnTo>
                <a:lnTo>
                  <a:pt x="19" y="115"/>
                </a:lnTo>
                <a:lnTo>
                  <a:pt x="17" y="115"/>
                </a:lnTo>
                <a:lnTo>
                  <a:pt x="15" y="115"/>
                </a:lnTo>
                <a:lnTo>
                  <a:pt x="15" y="113"/>
                </a:lnTo>
                <a:lnTo>
                  <a:pt x="14" y="113"/>
                </a:lnTo>
                <a:lnTo>
                  <a:pt x="14" y="113"/>
                </a:lnTo>
                <a:lnTo>
                  <a:pt x="12" y="113"/>
                </a:lnTo>
                <a:lnTo>
                  <a:pt x="10" y="113"/>
                </a:lnTo>
                <a:lnTo>
                  <a:pt x="8" y="113"/>
                </a:lnTo>
                <a:lnTo>
                  <a:pt x="6" y="113"/>
                </a:lnTo>
                <a:lnTo>
                  <a:pt x="6" y="111"/>
                </a:lnTo>
                <a:lnTo>
                  <a:pt x="4" y="111"/>
                </a:lnTo>
                <a:lnTo>
                  <a:pt x="4" y="111"/>
                </a:lnTo>
                <a:lnTo>
                  <a:pt x="4" y="109"/>
                </a:lnTo>
                <a:lnTo>
                  <a:pt x="4" y="109"/>
                </a:lnTo>
                <a:lnTo>
                  <a:pt x="4" y="107"/>
                </a:lnTo>
                <a:lnTo>
                  <a:pt x="2" y="105"/>
                </a:lnTo>
                <a:lnTo>
                  <a:pt x="2" y="104"/>
                </a:lnTo>
                <a:lnTo>
                  <a:pt x="2" y="104"/>
                </a:lnTo>
                <a:lnTo>
                  <a:pt x="2" y="102"/>
                </a:lnTo>
                <a:lnTo>
                  <a:pt x="0" y="100"/>
                </a:lnTo>
                <a:lnTo>
                  <a:pt x="0" y="100"/>
                </a:lnTo>
                <a:lnTo>
                  <a:pt x="0" y="100"/>
                </a:lnTo>
                <a:lnTo>
                  <a:pt x="0" y="98"/>
                </a:lnTo>
                <a:lnTo>
                  <a:pt x="0" y="94"/>
                </a:lnTo>
                <a:lnTo>
                  <a:pt x="0" y="94"/>
                </a:lnTo>
                <a:lnTo>
                  <a:pt x="0" y="94"/>
                </a:lnTo>
                <a:lnTo>
                  <a:pt x="0" y="92"/>
                </a:lnTo>
                <a:lnTo>
                  <a:pt x="0" y="89"/>
                </a:lnTo>
                <a:lnTo>
                  <a:pt x="0" y="89"/>
                </a:lnTo>
                <a:lnTo>
                  <a:pt x="0" y="89"/>
                </a:lnTo>
                <a:lnTo>
                  <a:pt x="0" y="87"/>
                </a:lnTo>
                <a:lnTo>
                  <a:pt x="0" y="85"/>
                </a:lnTo>
                <a:lnTo>
                  <a:pt x="0" y="85"/>
                </a:lnTo>
                <a:lnTo>
                  <a:pt x="0" y="83"/>
                </a:lnTo>
                <a:lnTo>
                  <a:pt x="0" y="81"/>
                </a:lnTo>
                <a:lnTo>
                  <a:pt x="0" y="81"/>
                </a:lnTo>
                <a:lnTo>
                  <a:pt x="0" y="79"/>
                </a:lnTo>
                <a:lnTo>
                  <a:pt x="2" y="77"/>
                </a:lnTo>
                <a:lnTo>
                  <a:pt x="2" y="75"/>
                </a:lnTo>
                <a:lnTo>
                  <a:pt x="2" y="75"/>
                </a:lnTo>
                <a:lnTo>
                  <a:pt x="2" y="75"/>
                </a:lnTo>
                <a:lnTo>
                  <a:pt x="0" y="75"/>
                </a:lnTo>
                <a:lnTo>
                  <a:pt x="0" y="74"/>
                </a:lnTo>
                <a:lnTo>
                  <a:pt x="0" y="72"/>
                </a:lnTo>
                <a:lnTo>
                  <a:pt x="0" y="72"/>
                </a:lnTo>
                <a:lnTo>
                  <a:pt x="0" y="70"/>
                </a:lnTo>
                <a:lnTo>
                  <a:pt x="0" y="68"/>
                </a:lnTo>
                <a:lnTo>
                  <a:pt x="2" y="68"/>
                </a:lnTo>
                <a:lnTo>
                  <a:pt x="2" y="68"/>
                </a:lnTo>
                <a:lnTo>
                  <a:pt x="4" y="64"/>
                </a:lnTo>
                <a:lnTo>
                  <a:pt x="4" y="64"/>
                </a:lnTo>
                <a:lnTo>
                  <a:pt x="6" y="66"/>
                </a:lnTo>
                <a:lnTo>
                  <a:pt x="6" y="66"/>
                </a:lnTo>
                <a:lnTo>
                  <a:pt x="6" y="66"/>
                </a:lnTo>
                <a:lnTo>
                  <a:pt x="6" y="68"/>
                </a:lnTo>
                <a:lnTo>
                  <a:pt x="8" y="68"/>
                </a:lnTo>
                <a:lnTo>
                  <a:pt x="8" y="70"/>
                </a:lnTo>
                <a:lnTo>
                  <a:pt x="6" y="70"/>
                </a:lnTo>
                <a:lnTo>
                  <a:pt x="6" y="72"/>
                </a:lnTo>
                <a:lnTo>
                  <a:pt x="8" y="74"/>
                </a:lnTo>
                <a:lnTo>
                  <a:pt x="8" y="74"/>
                </a:lnTo>
                <a:lnTo>
                  <a:pt x="8" y="75"/>
                </a:lnTo>
                <a:lnTo>
                  <a:pt x="8" y="75"/>
                </a:lnTo>
                <a:lnTo>
                  <a:pt x="8" y="75"/>
                </a:lnTo>
                <a:lnTo>
                  <a:pt x="8" y="77"/>
                </a:lnTo>
                <a:lnTo>
                  <a:pt x="8" y="77"/>
                </a:lnTo>
                <a:lnTo>
                  <a:pt x="10" y="77"/>
                </a:lnTo>
                <a:lnTo>
                  <a:pt x="8" y="79"/>
                </a:lnTo>
                <a:lnTo>
                  <a:pt x="10" y="79"/>
                </a:lnTo>
                <a:lnTo>
                  <a:pt x="10" y="79"/>
                </a:lnTo>
                <a:lnTo>
                  <a:pt x="10" y="79"/>
                </a:lnTo>
                <a:lnTo>
                  <a:pt x="10" y="77"/>
                </a:lnTo>
                <a:lnTo>
                  <a:pt x="10" y="75"/>
                </a:lnTo>
                <a:lnTo>
                  <a:pt x="10" y="75"/>
                </a:lnTo>
                <a:lnTo>
                  <a:pt x="10" y="75"/>
                </a:lnTo>
                <a:lnTo>
                  <a:pt x="10" y="75"/>
                </a:lnTo>
                <a:lnTo>
                  <a:pt x="8" y="75"/>
                </a:lnTo>
                <a:lnTo>
                  <a:pt x="8" y="74"/>
                </a:lnTo>
                <a:lnTo>
                  <a:pt x="10" y="72"/>
                </a:lnTo>
                <a:lnTo>
                  <a:pt x="10" y="72"/>
                </a:lnTo>
                <a:lnTo>
                  <a:pt x="10" y="72"/>
                </a:lnTo>
                <a:lnTo>
                  <a:pt x="12" y="72"/>
                </a:lnTo>
                <a:lnTo>
                  <a:pt x="12" y="72"/>
                </a:lnTo>
                <a:lnTo>
                  <a:pt x="12" y="72"/>
                </a:lnTo>
                <a:lnTo>
                  <a:pt x="12" y="72"/>
                </a:lnTo>
                <a:lnTo>
                  <a:pt x="12" y="70"/>
                </a:lnTo>
                <a:lnTo>
                  <a:pt x="12" y="70"/>
                </a:lnTo>
                <a:lnTo>
                  <a:pt x="12" y="70"/>
                </a:lnTo>
                <a:lnTo>
                  <a:pt x="14" y="68"/>
                </a:lnTo>
                <a:lnTo>
                  <a:pt x="14" y="68"/>
                </a:lnTo>
                <a:lnTo>
                  <a:pt x="14" y="66"/>
                </a:lnTo>
                <a:lnTo>
                  <a:pt x="14" y="64"/>
                </a:lnTo>
                <a:lnTo>
                  <a:pt x="14" y="64"/>
                </a:lnTo>
                <a:lnTo>
                  <a:pt x="14" y="64"/>
                </a:lnTo>
                <a:lnTo>
                  <a:pt x="14" y="62"/>
                </a:lnTo>
                <a:lnTo>
                  <a:pt x="15" y="62"/>
                </a:lnTo>
                <a:lnTo>
                  <a:pt x="15" y="62"/>
                </a:lnTo>
                <a:lnTo>
                  <a:pt x="19" y="59"/>
                </a:lnTo>
                <a:lnTo>
                  <a:pt x="19" y="59"/>
                </a:lnTo>
                <a:lnTo>
                  <a:pt x="19" y="59"/>
                </a:lnTo>
                <a:lnTo>
                  <a:pt x="21" y="59"/>
                </a:lnTo>
                <a:lnTo>
                  <a:pt x="21" y="57"/>
                </a:lnTo>
                <a:lnTo>
                  <a:pt x="23" y="57"/>
                </a:lnTo>
                <a:lnTo>
                  <a:pt x="27" y="55"/>
                </a:lnTo>
                <a:lnTo>
                  <a:pt x="27" y="55"/>
                </a:lnTo>
                <a:lnTo>
                  <a:pt x="27" y="55"/>
                </a:lnTo>
                <a:lnTo>
                  <a:pt x="29" y="55"/>
                </a:lnTo>
                <a:lnTo>
                  <a:pt x="29" y="55"/>
                </a:lnTo>
                <a:lnTo>
                  <a:pt x="29" y="55"/>
                </a:lnTo>
                <a:lnTo>
                  <a:pt x="30" y="55"/>
                </a:lnTo>
                <a:lnTo>
                  <a:pt x="30" y="53"/>
                </a:lnTo>
                <a:lnTo>
                  <a:pt x="30" y="53"/>
                </a:lnTo>
                <a:lnTo>
                  <a:pt x="30" y="53"/>
                </a:lnTo>
                <a:lnTo>
                  <a:pt x="32" y="53"/>
                </a:lnTo>
                <a:lnTo>
                  <a:pt x="34" y="51"/>
                </a:lnTo>
                <a:lnTo>
                  <a:pt x="34" y="51"/>
                </a:lnTo>
                <a:lnTo>
                  <a:pt x="34" y="51"/>
                </a:lnTo>
                <a:lnTo>
                  <a:pt x="34" y="49"/>
                </a:lnTo>
                <a:lnTo>
                  <a:pt x="34" y="49"/>
                </a:lnTo>
                <a:lnTo>
                  <a:pt x="34" y="47"/>
                </a:lnTo>
                <a:lnTo>
                  <a:pt x="34" y="47"/>
                </a:lnTo>
                <a:lnTo>
                  <a:pt x="34" y="47"/>
                </a:lnTo>
                <a:lnTo>
                  <a:pt x="34" y="47"/>
                </a:lnTo>
                <a:lnTo>
                  <a:pt x="34" y="45"/>
                </a:lnTo>
                <a:lnTo>
                  <a:pt x="36" y="44"/>
                </a:lnTo>
                <a:lnTo>
                  <a:pt x="36" y="44"/>
                </a:lnTo>
                <a:lnTo>
                  <a:pt x="36" y="44"/>
                </a:lnTo>
                <a:lnTo>
                  <a:pt x="36" y="42"/>
                </a:lnTo>
                <a:lnTo>
                  <a:pt x="36" y="40"/>
                </a:lnTo>
                <a:lnTo>
                  <a:pt x="36" y="40"/>
                </a:lnTo>
                <a:lnTo>
                  <a:pt x="38" y="40"/>
                </a:lnTo>
                <a:lnTo>
                  <a:pt x="38" y="40"/>
                </a:lnTo>
                <a:lnTo>
                  <a:pt x="38" y="38"/>
                </a:lnTo>
                <a:lnTo>
                  <a:pt x="40" y="36"/>
                </a:lnTo>
                <a:lnTo>
                  <a:pt x="40" y="34"/>
                </a:lnTo>
                <a:lnTo>
                  <a:pt x="40" y="34"/>
                </a:lnTo>
                <a:lnTo>
                  <a:pt x="40" y="30"/>
                </a:lnTo>
                <a:lnTo>
                  <a:pt x="40" y="30"/>
                </a:lnTo>
                <a:lnTo>
                  <a:pt x="40" y="29"/>
                </a:lnTo>
                <a:lnTo>
                  <a:pt x="42" y="29"/>
                </a:lnTo>
                <a:lnTo>
                  <a:pt x="42" y="27"/>
                </a:lnTo>
                <a:lnTo>
                  <a:pt x="40" y="27"/>
                </a:lnTo>
                <a:lnTo>
                  <a:pt x="40" y="25"/>
                </a:lnTo>
                <a:lnTo>
                  <a:pt x="40" y="25"/>
                </a:lnTo>
                <a:lnTo>
                  <a:pt x="38" y="23"/>
                </a:lnTo>
                <a:lnTo>
                  <a:pt x="38" y="21"/>
                </a:lnTo>
                <a:lnTo>
                  <a:pt x="40" y="21"/>
                </a:lnTo>
                <a:lnTo>
                  <a:pt x="38" y="17"/>
                </a:lnTo>
                <a:lnTo>
                  <a:pt x="40" y="17"/>
                </a:lnTo>
                <a:lnTo>
                  <a:pt x="38" y="15"/>
                </a:lnTo>
                <a:lnTo>
                  <a:pt x="38" y="15"/>
                </a:lnTo>
                <a:lnTo>
                  <a:pt x="38" y="14"/>
                </a:lnTo>
                <a:lnTo>
                  <a:pt x="38" y="14"/>
                </a:lnTo>
                <a:lnTo>
                  <a:pt x="38" y="8"/>
                </a:lnTo>
                <a:lnTo>
                  <a:pt x="38" y="8"/>
                </a:lnTo>
                <a:lnTo>
                  <a:pt x="38" y="6"/>
                </a:lnTo>
                <a:lnTo>
                  <a:pt x="40" y="6"/>
                </a:lnTo>
                <a:lnTo>
                  <a:pt x="40" y="4"/>
                </a:lnTo>
                <a:lnTo>
                  <a:pt x="40" y="4"/>
                </a:lnTo>
                <a:lnTo>
                  <a:pt x="40" y="4"/>
                </a:lnTo>
                <a:lnTo>
                  <a:pt x="40" y="2"/>
                </a:lnTo>
                <a:lnTo>
                  <a:pt x="40" y="2"/>
                </a:lnTo>
                <a:lnTo>
                  <a:pt x="42" y="0"/>
                </a:lnTo>
                <a:lnTo>
                  <a:pt x="44" y="0"/>
                </a:lnTo>
                <a:lnTo>
                  <a:pt x="44" y="2"/>
                </a:lnTo>
                <a:lnTo>
                  <a:pt x="45" y="2"/>
                </a:lnTo>
                <a:lnTo>
                  <a:pt x="47" y="2"/>
                </a:lnTo>
                <a:lnTo>
                  <a:pt x="47" y="4"/>
                </a:lnTo>
                <a:lnTo>
                  <a:pt x="47" y="4"/>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133"/>
          <p:cNvSpPr>
            <a:spLocks noEditPoints="1"/>
          </p:cNvSpPr>
          <p:nvPr/>
        </p:nvSpPr>
        <p:spPr bwMode="auto">
          <a:xfrm>
            <a:off x="7436253" y="3344863"/>
            <a:ext cx="182562" cy="265113"/>
          </a:xfrm>
          <a:custGeom>
            <a:avLst/>
            <a:gdLst>
              <a:gd name="T0" fmla="*/ 62 w 115"/>
              <a:gd name="T1" fmla="*/ 58 h 167"/>
              <a:gd name="T2" fmla="*/ 51 w 115"/>
              <a:gd name="T3" fmla="*/ 10 h 167"/>
              <a:gd name="T4" fmla="*/ 49 w 115"/>
              <a:gd name="T5" fmla="*/ 6 h 167"/>
              <a:gd name="T6" fmla="*/ 55 w 115"/>
              <a:gd name="T7" fmla="*/ 15 h 167"/>
              <a:gd name="T8" fmla="*/ 60 w 115"/>
              <a:gd name="T9" fmla="*/ 19 h 167"/>
              <a:gd name="T10" fmla="*/ 59 w 115"/>
              <a:gd name="T11" fmla="*/ 38 h 167"/>
              <a:gd name="T12" fmla="*/ 60 w 115"/>
              <a:gd name="T13" fmla="*/ 47 h 167"/>
              <a:gd name="T14" fmla="*/ 60 w 115"/>
              <a:gd name="T15" fmla="*/ 57 h 167"/>
              <a:gd name="T16" fmla="*/ 55 w 115"/>
              <a:gd name="T17" fmla="*/ 64 h 167"/>
              <a:gd name="T18" fmla="*/ 64 w 115"/>
              <a:gd name="T19" fmla="*/ 60 h 167"/>
              <a:gd name="T20" fmla="*/ 70 w 115"/>
              <a:gd name="T21" fmla="*/ 68 h 167"/>
              <a:gd name="T22" fmla="*/ 72 w 115"/>
              <a:gd name="T23" fmla="*/ 62 h 167"/>
              <a:gd name="T24" fmla="*/ 75 w 115"/>
              <a:gd name="T25" fmla="*/ 57 h 167"/>
              <a:gd name="T26" fmla="*/ 81 w 115"/>
              <a:gd name="T27" fmla="*/ 62 h 167"/>
              <a:gd name="T28" fmla="*/ 87 w 115"/>
              <a:gd name="T29" fmla="*/ 66 h 167"/>
              <a:gd name="T30" fmla="*/ 87 w 115"/>
              <a:gd name="T31" fmla="*/ 60 h 167"/>
              <a:gd name="T32" fmla="*/ 85 w 115"/>
              <a:gd name="T33" fmla="*/ 49 h 167"/>
              <a:gd name="T34" fmla="*/ 83 w 115"/>
              <a:gd name="T35" fmla="*/ 43 h 167"/>
              <a:gd name="T36" fmla="*/ 85 w 115"/>
              <a:gd name="T37" fmla="*/ 40 h 167"/>
              <a:gd name="T38" fmla="*/ 90 w 115"/>
              <a:gd name="T39" fmla="*/ 49 h 167"/>
              <a:gd name="T40" fmla="*/ 96 w 115"/>
              <a:gd name="T41" fmla="*/ 58 h 167"/>
              <a:gd name="T42" fmla="*/ 98 w 115"/>
              <a:gd name="T43" fmla="*/ 70 h 167"/>
              <a:gd name="T44" fmla="*/ 98 w 115"/>
              <a:gd name="T45" fmla="*/ 83 h 167"/>
              <a:gd name="T46" fmla="*/ 100 w 115"/>
              <a:gd name="T47" fmla="*/ 102 h 167"/>
              <a:gd name="T48" fmla="*/ 104 w 115"/>
              <a:gd name="T49" fmla="*/ 115 h 167"/>
              <a:gd name="T50" fmla="*/ 109 w 115"/>
              <a:gd name="T51" fmla="*/ 128 h 167"/>
              <a:gd name="T52" fmla="*/ 113 w 115"/>
              <a:gd name="T53" fmla="*/ 137 h 167"/>
              <a:gd name="T54" fmla="*/ 109 w 115"/>
              <a:gd name="T55" fmla="*/ 149 h 167"/>
              <a:gd name="T56" fmla="*/ 102 w 115"/>
              <a:gd name="T57" fmla="*/ 158 h 167"/>
              <a:gd name="T58" fmla="*/ 85 w 115"/>
              <a:gd name="T59" fmla="*/ 167 h 167"/>
              <a:gd name="T60" fmla="*/ 72 w 115"/>
              <a:gd name="T61" fmla="*/ 156 h 167"/>
              <a:gd name="T62" fmla="*/ 64 w 115"/>
              <a:gd name="T63" fmla="*/ 141 h 167"/>
              <a:gd name="T64" fmla="*/ 60 w 115"/>
              <a:gd name="T65" fmla="*/ 126 h 167"/>
              <a:gd name="T66" fmla="*/ 57 w 115"/>
              <a:gd name="T67" fmla="*/ 113 h 167"/>
              <a:gd name="T68" fmla="*/ 53 w 115"/>
              <a:gd name="T69" fmla="*/ 102 h 167"/>
              <a:gd name="T70" fmla="*/ 45 w 115"/>
              <a:gd name="T71" fmla="*/ 105 h 167"/>
              <a:gd name="T72" fmla="*/ 44 w 115"/>
              <a:gd name="T73" fmla="*/ 105 h 167"/>
              <a:gd name="T74" fmla="*/ 51 w 115"/>
              <a:gd name="T75" fmla="*/ 117 h 167"/>
              <a:gd name="T76" fmla="*/ 55 w 115"/>
              <a:gd name="T77" fmla="*/ 128 h 167"/>
              <a:gd name="T78" fmla="*/ 51 w 115"/>
              <a:gd name="T79" fmla="*/ 135 h 167"/>
              <a:gd name="T80" fmla="*/ 44 w 115"/>
              <a:gd name="T81" fmla="*/ 128 h 167"/>
              <a:gd name="T82" fmla="*/ 40 w 115"/>
              <a:gd name="T83" fmla="*/ 115 h 167"/>
              <a:gd name="T84" fmla="*/ 40 w 115"/>
              <a:gd name="T85" fmla="*/ 109 h 167"/>
              <a:gd name="T86" fmla="*/ 38 w 115"/>
              <a:gd name="T87" fmla="*/ 109 h 167"/>
              <a:gd name="T88" fmla="*/ 30 w 115"/>
              <a:gd name="T89" fmla="*/ 103 h 167"/>
              <a:gd name="T90" fmla="*/ 27 w 115"/>
              <a:gd name="T91" fmla="*/ 92 h 167"/>
              <a:gd name="T92" fmla="*/ 17 w 115"/>
              <a:gd name="T93" fmla="*/ 83 h 167"/>
              <a:gd name="T94" fmla="*/ 12 w 115"/>
              <a:gd name="T95" fmla="*/ 70 h 167"/>
              <a:gd name="T96" fmla="*/ 4 w 115"/>
              <a:gd name="T97" fmla="*/ 60 h 167"/>
              <a:gd name="T98" fmla="*/ 2 w 115"/>
              <a:gd name="T99" fmla="*/ 47 h 167"/>
              <a:gd name="T100" fmla="*/ 2 w 115"/>
              <a:gd name="T101" fmla="*/ 36 h 167"/>
              <a:gd name="T102" fmla="*/ 4 w 115"/>
              <a:gd name="T103" fmla="*/ 28 h 167"/>
              <a:gd name="T104" fmla="*/ 4 w 115"/>
              <a:gd name="T105" fmla="*/ 12 h 167"/>
              <a:gd name="T106" fmla="*/ 12 w 115"/>
              <a:gd name="T107" fmla="*/ 6 h 167"/>
              <a:gd name="T108" fmla="*/ 30 w 115"/>
              <a:gd name="T109" fmla="*/ 6 h 167"/>
              <a:gd name="T110" fmla="*/ 45 w 115"/>
              <a:gd name="T11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 h="167">
                <a:moveTo>
                  <a:pt x="70" y="64"/>
                </a:moveTo>
                <a:lnTo>
                  <a:pt x="70" y="62"/>
                </a:lnTo>
                <a:lnTo>
                  <a:pt x="70" y="64"/>
                </a:lnTo>
                <a:lnTo>
                  <a:pt x="70" y="64"/>
                </a:lnTo>
                <a:close/>
                <a:moveTo>
                  <a:pt x="62" y="58"/>
                </a:moveTo>
                <a:lnTo>
                  <a:pt x="62" y="57"/>
                </a:lnTo>
                <a:lnTo>
                  <a:pt x="62" y="58"/>
                </a:lnTo>
                <a:lnTo>
                  <a:pt x="62" y="58"/>
                </a:lnTo>
                <a:close/>
                <a:moveTo>
                  <a:pt x="83" y="49"/>
                </a:moveTo>
                <a:lnTo>
                  <a:pt x="81" y="49"/>
                </a:lnTo>
                <a:lnTo>
                  <a:pt x="83" y="49"/>
                </a:lnTo>
                <a:lnTo>
                  <a:pt x="83" y="49"/>
                </a:lnTo>
                <a:close/>
                <a:moveTo>
                  <a:pt x="51" y="12"/>
                </a:moveTo>
                <a:lnTo>
                  <a:pt x="51" y="10"/>
                </a:lnTo>
                <a:lnTo>
                  <a:pt x="51" y="12"/>
                </a:lnTo>
                <a:lnTo>
                  <a:pt x="51" y="12"/>
                </a:lnTo>
                <a:close/>
                <a:moveTo>
                  <a:pt x="45" y="0"/>
                </a:moveTo>
                <a:lnTo>
                  <a:pt x="47" y="2"/>
                </a:lnTo>
                <a:lnTo>
                  <a:pt x="49" y="2"/>
                </a:lnTo>
                <a:lnTo>
                  <a:pt x="49" y="4"/>
                </a:lnTo>
                <a:lnTo>
                  <a:pt x="49" y="6"/>
                </a:lnTo>
                <a:lnTo>
                  <a:pt x="51" y="6"/>
                </a:lnTo>
                <a:lnTo>
                  <a:pt x="51" y="8"/>
                </a:lnTo>
                <a:lnTo>
                  <a:pt x="51" y="10"/>
                </a:lnTo>
                <a:lnTo>
                  <a:pt x="51" y="12"/>
                </a:lnTo>
                <a:lnTo>
                  <a:pt x="51" y="12"/>
                </a:lnTo>
                <a:lnTo>
                  <a:pt x="53" y="13"/>
                </a:lnTo>
                <a:lnTo>
                  <a:pt x="55" y="15"/>
                </a:lnTo>
                <a:lnTo>
                  <a:pt x="55" y="13"/>
                </a:lnTo>
                <a:lnTo>
                  <a:pt x="57" y="13"/>
                </a:lnTo>
                <a:lnTo>
                  <a:pt x="57" y="15"/>
                </a:lnTo>
                <a:lnTo>
                  <a:pt x="59" y="15"/>
                </a:lnTo>
                <a:lnTo>
                  <a:pt x="59" y="17"/>
                </a:lnTo>
                <a:lnTo>
                  <a:pt x="60" y="17"/>
                </a:lnTo>
                <a:lnTo>
                  <a:pt x="60" y="19"/>
                </a:lnTo>
                <a:lnTo>
                  <a:pt x="59" y="23"/>
                </a:lnTo>
                <a:lnTo>
                  <a:pt x="59" y="25"/>
                </a:lnTo>
                <a:lnTo>
                  <a:pt x="59" y="30"/>
                </a:lnTo>
                <a:lnTo>
                  <a:pt x="59" y="32"/>
                </a:lnTo>
                <a:lnTo>
                  <a:pt x="59" y="34"/>
                </a:lnTo>
                <a:lnTo>
                  <a:pt x="59" y="36"/>
                </a:lnTo>
                <a:lnTo>
                  <a:pt x="59" y="38"/>
                </a:lnTo>
                <a:lnTo>
                  <a:pt x="59" y="42"/>
                </a:lnTo>
                <a:lnTo>
                  <a:pt x="57" y="42"/>
                </a:lnTo>
                <a:lnTo>
                  <a:pt x="57" y="43"/>
                </a:lnTo>
                <a:lnTo>
                  <a:pt x="59" y="43"/>
                </a:lnTo>
                <a:lnTo>
                  <a:pt x="59" y="45"/>
                </a:lnTo>
                <a:lnTo>
                  <a:pt x="59" y="47"/>
                </a:lnTo>
                <a:lnTo>
                  <a:pt x="60" y="47"/>
                </a:lnTo>
                <a:lnTo>
                  <a:pt x="60" y="49"/>
                </a:lnTo>
                <a:lnTo>
                  <a:pt x="62" y="51"/>
                </a:lnTo>
                <a:lnTo>
                  <a:pt x="62" y="53"/>
                </a:lnTo>
                <a:lnTo>
                  <a:pt x="62" y="55"/>
                </a:lnTo>
                <a:lnTo>
                  <a:pt x="62" y="57"/>
                </a:lnTo>
                <a:lnTo>
                  <a:pt x="62" y="57"/>
                </a:lnTo>
                <a:lnTo>
                  <a:pt x="60" y="57"/>
                </a:lnTo>
                <a:lnTo>
                  <a:pt x="59" y="57"/>
                </a:lnTo>
                <a:lnTo>
                  <a:pt x="57" y="58"/>
                </a:lnTo>
                <a:lnTo>
                  <a:pt x="53" y="62"/>
                </a:lnTo>
                <a:lnTo>
                  <a:pt x="53" y="64"/>
                </a:lnTo>
                <a:lnTo>
                  <a:pt x="51" y="64"/>
                </a:lnTo>
                <a:lnTo>
                  <a:pt x="53" y="64"/>
                </a:lnTo>
                <a:lnTo>
                  <a:pt x="55" y="64"/>
                </a:lnTo>
                <a:lnTo>
                  <a:pt x="55" y="62"/>
                </a:lnTo>
                <a:lnTo>
                  <a:pt x="55" y="64"/>
                </a:lnTo>
                <a:lnTo>
                  <a:pt x="59" y="62"/>
                </a:lnTo>
                <a:lnTo>
                  <a:pt x="60" y="60"/>
                </a:lnTo>
                <a:lnTo>
                  <a:pt x="62" y="60"/>
                </a:lnTo>
                <a:lnTo>
                  <a:pt x="62" y="58"/>
                </a:lnTo>
                <a:lnTo>
                  <a:pt x="64" y="60"/>
                </a:lnTo>
                <a:lnTo>
                  <a:pt x="64" y="58"/>
                </a:lnTo>
                <a:lnTo>
                  <a:pt x="66" y="60"/>
                </a:lnTo>
                <a:lnTo>
                  <a:pt x="66" y="62"/>
                </a:lnTo>
                <a:lnTo>
                  <a:pt x="68" y="64"/>
                </a:lnTo>
                <a:lnTo>
                  <a:pt x="68" y="66"/>
                </a:lnTo>
                <a:lnTo>
                  <a:pt x="68" y="68"/>
                </a:lnTo>
                <a:lnTo>
                  <a:pt x="70" y="68"/>
                </a:lnTo>
                <a:lnTo>
                  <a:pt x="70" y="66"/>
                </a:lnTo>
                <a:lnTo>
                  <a:pt x="68" y="66"/>
                </a:lnTo>
                <a:lnTo>
                  <a:pt x="68" y="64"/>
                </a:lnTo>
                <a:lnTo>
                  <a:pt x="70" y="64"/>
                </a:lnTo>
                <a:lnTo>
                  <a:pt x="72" y="64"/>
                </a:lnTo>
                <a:lnTo>
                  <a:pt x="70" y="62"/>
                </a:lnTo>
                <a:lnTo>
                  <a:pt x="72" y="62"/>
                </a:lnTo>
                <a:lnTo>
                  <a:pt x="70" y="62"/>
                </a:lnTo>
                <a:lnTo>
                  <a:pt x="72" y="60"/>
                </a:lnTo>
                <a:lnTo>
                  <a:pt x="74" y="58"/>
                </a:lnTo>
                <a:lnTo>
                  <a:pt x="74" y="60"/>
                </a:lnTo>
                <a:lnTo>
                  <a:pt x="75" y="58"/>
                </a:lnTo>
                <a:lnTo>
                  <a:pt x="75" y="57"/>
                </a:lnTo>
                <a:lnTo>
                  <a:pt x="75" y="57"/>
                </a:lnTo>
                <a:lnTo>
                  <a:pt x="77" y="57"/>
                </a:lnTo>
                <a:lnTo>
                  <a:pt x="77" y="60"/>
                </a:lnTo>
                <a:lnTo>
                  <a:pt x="77" y="62"/>
                </a:lnTo>
                <a:lnTo>
                  <a:pt x="79" y="62"/>
                </a:lnTo>
                <a:lnTo>
                  <a:pt x="79" y="64"/>
                </a:lnTo>
                <a:lnTo>
                  <a:pt x="81" y="64"/>
                </a:lnTo>
                <a:lnTo>
                  <a:pt x="81" y="62"/>
                </a:lnTo>
                <a:lnTo>
                  <a:pt x="83" y="62"/>
                </a:lnTo>
                <a:lnTo>
                  <a:pt x="83" y="60"/>
                </a:lnTo>
                <a:lnTo>
                  <a:pt x="85" y="60"/>
                </a:lnTo>
                <a:lnTo>
                  <a:pt x="85" y="62"/>
                </a:lnTo>
                <a:lnTo>
                  <a:pt x="85" y="62"/>
                </a:lnTo>
                <a:lnTo>
                  <a:pt x="87" y="64"/>
                </a:lnTo>
                <a:lnTo>
                  <a:pt x="87" y="66"/>
                </a:lnTo>
                <a:lnTo>
                  <a:pt x="85" y="66"/>
                </a:lnTo>
                <a:lnTo>
                  <a:pt x="87" y="66"/>
                </a:lnTo>
                <a:lnTo>
                  <a:pt x="87" y="64"/>
                </a:lnTo>
                <a:lnTo>
                  <a:pt x="87" y="62"/>
                </a:lnTo>
                <a:lnTo>
                  <a:pt x="85" y="62"/>
                </a:lnTo>
                <a:lnTo>
                  <a:pt x="85" y="60"/>
                </a:lnTo>
                <a:lnTo>
                  <a:pt x="87" y="60"/>
                </a:lnTo>
                <a:lnTo>
                  <a:pt x="87" y="58"/>
                </a:lnTo>
                <a:lnTo>
                  <a:pt x="85" y="57"/>
                </a:lnTo>
                <a:lnTo>
                  <a:pt x="85" y="57"/>
                </a:lnTo>
                <a:lnTo>
                  <a:pt x="85" y="55"/>
                </a:lnTo>
                <a:lnTo>
                  <a:pt x="85" y="53"/>
                </a:lnTo>
                <a:lnTo>
                  <a:pt x="85" y="51"/>
                </a:lnTo>
                <a:lnTo>
                  <a:pt x="85" y="49"/>
                </a:lnTo>
                <a:lnTo>
                  <a:pt x="83" y="49"/>
                </a:lnTo>
                <a:lnTo>
                  <a:pt x="83" y="47"/>
                </a:lnTo>
                <a:lnTo>
                  <a:pt x="81" y="47"/>
                </a:lnTo>
                <a:lnTo>
                  <a:pt x="81" y="49"/>
                </a:lnTo>
                <a:lnTo>
                  <a:pt x="81" y="47"/>
                </a:lnTo>
                <a:lnTo>
                  <a:pt x="81" y="45"/>
                </a:lnTo>
                <a:lnTo>
                  <a:pt x="83" y="43"/>
                </a:lnTo>
                <a:lnTo>
                  <a:pt x="83" y="42"/>
                </a:lnTo>
                <a:lnTo>
                  <a:pt x="81" y="42"/>
                </a:lnTo>
                <a:lnTo>
                  <a:pt x="81" y="40"/>
                </a:lnTo>
                <a:lnTo>
                  <a:pt x="83" y="40"/>
                </a:lnTo>
                <a:lnTo>
                  <a:pt x="85" y="38"/>
                </a:lnTo>
                <a:lnTo>
                  <a:pt x="85" y="40"/>
                </a:lnTo>
                <a:lnTo>
                  <a:pt x="85" y="40"/>
                </a:lnTo>
                <a:lnTo>
                  <a:pt x="87" y="40"/>
                </a:lnTo>
                <a:lnTo>
                  <a:pt x="87" y="42"/>
                </a:lnTo>
                <a:lnTo>
                  <a:pt x="89" y="42"/>
                </a:lnTo>
                <a:lnTo>
                  <a:pt x="89" y="43"/>
                </a:lnTo>
                <a:lnTo>
                  <a:pt x="89" y="45"/>
                </a:lnTo>
                <a:lnTo>
                  <a:pt x="90" y="47"/>
                </a:lnTo>
                <a:lnTo>
                  <a:pt x="90" y="49"/>
                </a:lnTo>
                <a:lnTo>
                  <a:pt x="90" y="51"/>
                </a:lnTo>
                <a:lnTo>
                  <a:pt x="92" y="53"/>
                </a:lnTo>
                <a:lnTo>
                  <a:pt x="92" y="55"/>
                </a:lnTo>
                <a:lnTo>
                  <a:pt x="94" y="57"/>
                </a:lnTo>
                <a:lnTo>
                  <a:pt x="94" y="57"/>
                </a:lnTo>
                <a:lnTo>
                  <a:pt x="94" y="58"/>
                </a:lnTo>
                <a:lnTo>
                  <a:pt x="96" y="58"/>
                </a:lnTo>
                <a:lnTo>
                  <a:pt x="96" y="60"/>
                </a:lnTo>
                <a:lnTo>
                  <a:pt x="98" y="60"/>
                </a:lnTo>
                <a:lnTo>
                  <a:pt x="98" y="62"/>
                </a:lnTo>
                <a:lnTo>
                  <a:pt x="98" y="66"/>
                </a:lnTo>
                <a:lnTo>
                  <a:pt x="98" y="70"/>
                </a:lnTo>
                <a:lnTo>
                  <a:pt x="96" y="70"/>
                </a:lnTo>
                <a:lnTo>
                  <a:pt x="98" y="70"/>
                </a:lnTo>
                <a:lnTo>
                  <a:pt x="96" y="72"/>
                </a:lnTo>
                <a:lnTo>
                  <a:pt x="96" y="73"/>
                </a:lnTo>
                <a:lnTo>
                  <a:pt x="96" y="77"/>
                </a:lnTo>
                <a:lnTo>
                  <a:pt x="96" y="79"/>
                </a:lnTo>
                <a:lnTo>
                  <a:pt x="96" y="81"/>
                </a:lnTo>
                <a:lnTo>
                  <a:pt x="96" y="83"/>
                </a:lnTo>
                <a:lnTo>
                  <a:pt x="98" y="83"/>
                </a:lnTo>
                <a:lnTo>
                  <a:pt x="98" y="85"/>
                </a:lnTo>
                <a:lnTo>
                  <a:pt x="98" y="87"/>
                </a:lnTo>
                <a:lnTo>
                  <a:pt x="98" y="92"/>
                </a:lnTo>
                <a:lnTo>
                  <a:pt x="98" y="98"/>
                </a:lnTo>
                <a:lnTo>
                  <a:pt x="100" y="100"/>
                </a:lnTo>
                <a:lnTo>
                  <a:pt x="100" y="102"/>
                </a:lnTo>
                <a:lnTo>
                  <a:pt x="100" y="102"/>
                </a:lnTo>
                <a:lnTo>
                  <a:pt x="100" y="103"/>
                </a:lnTo>
                <a:lnTo>
                  <a:pt x="102" y="105"/>
                </a:lnTo>
                <a:lnTo>
                  <a:pt x="102" y="107"/>
                </a:lnTo>
                <a:lnTo>
                  <a:pt x="102" y="111"/>
                </a:lnTo>
                <a:lnTo>
                  <a:pt x="104" y="111"/>
                </a:lnTo>
                <a:lnTo>
                  <a:pt x="104" y="113"/>
                </a:lnTo>
                <a:lnTo>
                  <a:pt x="104" y="115"/>
                </a:lnTo>
                <a:lnTo>
                  <a:pt x="105" y="117"/>
                </a:lnTo>
                <a:lnTo>
                  <a:pt x="105" y="118"/>
                </a:lnTo>
                <a:lnTo>
                  <a:pt x="107" y="120"/>
                </a:lnTo>
                <a:lnTo>
                  <a:pt x="107" y="122"/>
                </a:lnTo>
                <a:lnTo>
                  <a:pt x="109" y="124"/>
                </a:lnTo>
                <a:lnTo>
                  <a:pt x="109" y="126"/>
                </a:lnTo>
                <a:lnTo>
                  <a:pt x="109" y="128"/>
                </a:lnTo>
                <a:lnTo>
                  <a:pt x="111" y="128"/>
                </a:lnTo>
                <a:lnTo>
                  <a:pt x="111" y="130"/>
                </a:lnTo>
                <a:lnTo>
                  <a:pt x="113" y="132"/>
                </a:lnTo>
                <a:lnTo>
                  <a:pt x="115" y="133"/>
                </a:lnTo>
                <a:lnTo>
                  <a:pt x="115" y="135"/>
                </a:lnTo>
                <a:lnTo>
                  <a:pt x="113" y="135"/>
                </a:lnTo>
                <a:lnTo>
                  <a:pt x="113" y="137"/>
                </a:lnTo>
                <a:lnTo>
                  <a:pt x="113" y="139"/>
                </a:lnTo>
                <a:lnTo>
                  <a:pt x="113" y="141"/>
                </a:lnTo>
                <a:lnTo>
                  <a:pt x="113" y="143"/>
                </a:lnTo>
                <a:lnTo>
                  <a:pt x="111" y="143"/>
                </a:lnTo>
                <a:lnTo>
                  <a:pt x="111" y="145"/>
                </a:lnTo>
                <a:lnTo>
                  <a:pt x="109" y="147"/>
                </a:lnTo>
                <a:lnTo>
                  <a:pt x="109" y="149"/>
                </a:lnTo>
                <a:lnTo>
                  <a:pt x="109" y="150"/>
                </a:lnTo>
                <a:lnTo>
                  <a:pt x="107" y="150"/>
                </a:lnTo>
                <a:lnTo>
                  <a:pt x="107" y="152"/>
                </a:lnTo>
                <a:lnTo>
                  <a:pt x="105" y="154"/>
                </a:lnTo>
                <a:lnTo>
                  <a:pt x="104" y="156"/>
                </a:lnTo>
                <a:lnTo>
                  <a:pt x="104" y="158"/>
                </a:lnTo>
                <a:lnTo>
                  <a:pt x="102" y="158"/>
                </a:lnTo>
                <a:lnTo>
                  <a:pt x="100" y="160"/>
                </a:lnTo>
                <a:lnTo>
                  <a:pt x="96" y="164"/>
                </a:lnTo>
                <a:lnTo>
                  <a:pt x="94" y="164"/>
                </a:lnTo>
                <a:lnTo>
                  <a:pt x="90" y="165"/>
                </a:lnTo>
                <a:lnTo>
                  <a:pt x="89" y="167"/>
                </a:lnTo>
                <a:lnTo>
                  <a:pt x="87" y="167"/>
                </a:lnTo>
                <a:lnTo>
                  <a:pt x="85" y="167"/>
                </a:lnTo>
                <a:lnTo>
                  <a:pt x="85" y="165"/>
                </a:lnTo>
                <a:lnTo>
                  <a:pt x="83" y="167"/>
                </a:lnTo>
                <a:lnTo>
                  <a:pt x="81" y="165"/>
                </a:lnTo>
                <a:lnTo>
                  <a:pt x="79" y="164"/>
                </a:lnTo>
                <a:lnTo>
                  <a:pt x="77" y="162"/>
                </a:lnTo>
                <a:lnTo>
                  <a:pt x="75" y="158"/>
                </a:lnTo>
                <a:lnTo>
                  <a:pt x="72" y="156"/>
                </a:lnTo>
                <a:lnTo>
                  <a:pt x="72" y="152"/>
                </a:lnTo>
                <a:lnTo>
                  <a:pt x="70" y="150"/>
                </a:lnTo>
                <a:lnTo>
                  <a:pt x="70" y="149"/>
                </a:lnTo>
                <a:lnTo>
                  <a:pt x="68" y="147"/>
                </a:lnTo>
                <a:lnTo>
                  <a:pt x="68" y="147"/>
                </a:lnTo>
                <a:lnTo>
                  <a:pt x="68" y="145"/>
                </a:lnTo>
                <a:lnTo>
                  <a:pt x="64" y="141"/>
                </a:lnTo>
                <a:lnTo>
                  <a:pt x="64" y="139"/>
                </a:lnTo>
                <a:lnTo>
                  <a:pt x="62" y="137"/>
                </a:lnTo>
                <a:lnTo>
                  <a:pt x="62" y="135"/>
                </a:lnTo>
                <a:lnTo>
                  <a:pt x="62" y="133"/>
                </a:lnTo>
                <a:lnTo>
                  <a:pt x="60" y="132"/>
                </a:lnTo>
                <a:lnTo>
                  <a:pt x="60" y="130"/>
                </a:lnTo>
                <a:lnTo>
                  <a:pt x="60" y="126"/>
                </a:lnTo>
                <a:lnTo>
                  <a:pt x="60" y="124"/>
                </a:lnTo>
                <a:lnTo>
                  <a:pt x="60" y="122"/>
                </a:lnTo>
                <a:lnTo>
                  <a:pt x="59" y="120"/>
                </a:lnTo>
                <a:lnTo>
                  <a:pt x="59" y="118"/>
                </a:lnTo>
                <a:lnTo>
                  <a:pt x="59" y="117"/>
                </a:lnTo>
                <a:lnTo>
                  <a:pt x="57" y="115"/>
                </a:lnTo>
                <a:lnTo>
                  <a:pt x="57" y="113"/>
                </a:lnTo>
                <a:lnTo>
                  <a:pt x="55" y="111"/>
                </a:lnTo>
                <a:lnTo>
                  <a:pt x="53" y="109"/>
                </a:lnTo>
                <a:lnTo>
                  <a:pt x="53" y="107"/>
                </a:lnTo>
                <a:lnTo>
                  <a:pt x="53" y="105"/>
                </a:lnTo>
                <a:lnTo>
                  <a:pt x="55" y="103"/>
                </a:lnTo>
                <a:lnTo>
                  <a:pt x="55" y="102"/>
                </a:lnTo>
                <a:lnTo>
                  <a:pt x="53" y="102"/>
                </a:lnTo>
                <a:lnTo>
                  <a:pt x="51" y="103"/>
                </a:lnTo>
                <a:lnTo>
                  <a:pt x="51" y="105"/>
                </a:lnTo>
                <a:lnTo>
                  <a:pt x="51" y="107"/>
                </a:lnTo>
                <a:lnTo>
                  <a:pt x="49" y="107"/>
                </a:lnTo>
                <a:lnTo>
                  <a:pt x="47" y="107"/>
                </a:lnTo>
                <a:lnTo>
                  <a:pt x="45" y="107"/>
                </a:lnTo>
                <a:lnTo>
                  <a:pt x="45" y="105"/>
                </a:lnTo>
                <a:lnTo>
                  <a:pt x="44" y="105"/>
                </a:lnTo>
                <a:lnTo>
                  <a:pt x="44" y="103"/>
                </a:lnTo>
                <a:lnTo>
                  <a:pt x="42" y="103"/>
                </a:lnTo>
                <a:lnTo>
                  <a:pt x="42" y="105"/>
                </a:lnTo>
                <a:lnTo>
                  <a:pt x="44" y="105"/>
                </a:lnTo>
                <a:lnTo>
                  <a:pt x="42" y="105"/>
                </a:lnTo>
                <a:lnTo>
                  <a:pt x="44" y="105"/>
                </a:lnTo>
                <a:lnTo>
                  <a:pt x="44" y="107"/>
                </a:lnTo>
                <a:lnTo>
                  <a:pt x="45" y="107"/>
                </a:lnTo>
                <a:lnTo>
                  <a:pt x="45" y="109"/>
                </a:lnTo>
                <a:lnTo>
                  <a:pt x="47" y="111"/>
                </a:lnTo>
                <a:lnTo>
                  <a:pt x="49" y="113"/>
                </a:lnTo>
                <a:lnTo>
                  <a:pt x="49" y="115"/>
                </a:lnTo>
                <a:lnTo>
                  <a:pt x="51" y="117"/>
                </a:lnTo>
                <a:lnTo>
                  <a:pt x="53" y="117"/>
                </a:lnTo>
                <a:lnTo>
                  <a:pt x="53" y="118"/>
                </a:lnTo>
                <a:lnTo>
                  <a:pt x="53" y="120"/>
                </a:lnTo>
                <a:lnTo>
                  <a:pt x="55" y="122"/>
                </a:lnTo>
                <a:lnTo>
                  <a:pt x="55" y="124"/>
                </a:lnTo>
                <a:lnTo>
                  <a:pt x="55" y="126"/>
                </a:lnTo>
                <a:lnTo>
                  <a:pt x="55" y="128"/>
                </a:lnTo>
                <a:lnTo>
                  <a:pt x="53" y="128"/>
                </a:lnTo>
                <a:lnTo>
                  <a:pt x="53" y="130"/>
                </a:lnTo>
                <a:lnTo>
                  <a:pt x="51" y="132"/>
                </a:lnTo>
                <a:lnTo>
                  <a:pt x="53" y="132"/>
                </a:lnTo>
                <a:lnTo>
                  <a:pt x="53" y="133"/>
                </a:lnTo>
                <a:lnTo>
                  <a:pt x="51" y="133"/>
                </a:lnTo>
                <a:lnTo>
                  <a:pt x="51" y="135"/>
                </a:lnTo>
                <a:lnTo>
                  <a:pt x="49" y="135"/>
                </a:lnTo>
                <a:lnTo>
                  <a:pt x="49" y="133"/>
                </a:lnTo>
                <a:lnTo>
                  <a:pt x="49" y="132"/>
                </a:lnTo>
                <a:lnTo>
                  <a:pt x="47" y="130"/>
                </a:lnTo>
                <a:lnTo>
                  <a:pt x="47" y="128"/>
                </a:lnTo>
                <a:lnTo>
                  <a:pt x="45" y="126"/>
                </a:lnTo>
                <a:lnTo>
                  <a:pt x="44" y="128"/>
                </a:lnTo>
                <a:lnTo>
                  <a:pt x="42" y="126"/>
                </a:lnTo>
                <a:lnTo>
                  <a:pt x="42" y="124"/>
                </a:lnTo>
                <a:lnTo>
                  <a:pt x="42" y="122"/>
                </a:lnTo>
                <a:lnTo>
                  <a:pt x="44" y="120"/>
                </a:lnTo>
                <a:lnTo>
                  <a:pt x="44" y="118"/>
                </a:lnTo>
                <a:lnTo>
                  <a:pt x="42" y="117"/>
                </a:lnTo>
                <a:lnTo>
                  <a:pt x="40" y="115"/>
                </a:lnTo>
                <a:lnTo>
                  <a:pt x="42" y="113"/>
                </a:lnTo>
                <a:lnTo>
                  <a:pt x="42" y="111"/>
                </a:lnTo>
                <a:lnTo>
                  <a:pt x="42" y="109"/>
                </a:lnTo>
                <a:lnTo>
                  <a:pt x="40" y="111"/>
                </a:lnTo>
                <a:lnTo>
                  <a:pt x="40" y="109"/>
                </a:lnTo>
                <a:lnTo>
                  <a:pt x="40" y="107"/>
                </a:lnTo>
                <a:lnTo>
                  <a:pt x="40" y="109"/>
                </a:lnTo>
                <a:lnTo>
                  <a:pt x="40" y="111"/>
                </a:lnTo>
                <a:lnTo>
                  <a:pt x="40" y="113"/>
                </a:lnTo>
                <a:lnTo>
                  <a:pt x="40" y="115"/>
                </a:lnTo>
                <a:lnTo>
                  <a:pt x="38" y="115"/>
                </a:lnTo>
                <a:lnTo>
                  <a:pt x="38" y="113"/>
                </a:lnTo>
                <a:lnTo>
                  <a:pt x="38" y="111"/>
                </a:lnTo>
                <a:lnTo>
                  <a:pt x="38" y="109"/>
                </a:lnTo>
                <a:lnTo>
                  <a:pt x="38" y="107"/>
                </a:lnTo>
                <a:lnTo>
                  <a:pt x="36" y="105"/>
                </a:lnTo>
                <a:lnTo>
                  <a:pt x="32" y="102"/>
                </a:lnTo>
                <a:lnTo>
                  <a:pt x="32" y="102"/>
                </a:lnTo>
                <a:lnTo>
                  <a:pt x="32" y="102"/>
                </a:lnTo>
                <a:lnTo>
                  <a:pt x="32" y="105"/>
                </a:lnTo>
                <a:lnTo>
                  <a:pt x="30" y="103"/>
                </a:lnTo>
                <a:lnTo>
                  <a:pt x="30" y="102"/>
                </a:lnTo>
                <a:lnTo>
                  <a:pt x="29" y="102"/>
                </a:lnTo>
                <a:lnTo>
                  <a:pt x="27" y="100"/>
                </a:lnTo>
                <a:lnTo>
                  <a:pt x="27" y="98"/>
                </a:lnTo>
                <a:lnTo>
                  <a:pt x="27" y="96"/>
                </a:lnTo>
                <a:lnTo>
                  <a:pt x="27" y="94"/>
                </a:lnTo>
                <a:lnTo>
                  <a:pt x="27" y="92"/>
                </a:lnTo>
                <a:lnTo>
                  <a:pt x="25" y="90"/>
                </a:lnTo>
                <a:lnTo>
                  <a:pt x="23" y="87"/>
                </a:lnTo>
                <a:lnTo>
                  <a:pt x="21" y="87"/>
                </a:lnTo>
                <a:lnTo>
                  <a:pt x="21" y="85"/>
                </a:lnTo>
                <a:lnTo>
                  <a:pt x="19" y="85"/>
                </a:lnTo>
                <a:lnTo>
                  <a:pt x="19" y="83"/>
                </a:lnTo>
                <a:lnTo>
                  <a:pt x="17" y="83"/>
                </a:lnTo>
                <a:lnTo>
                  <a:pt x="17" y="81"/>
                </a:lnTo>
                <a:lnTo>
                  <a:pt x="15" y="79"/>
                </a:lnTo>
                <a:lnTo>
                  <a:pt x="17" y="77"/>
                </a:lnTo>
                <a:lnTo>
                  <a:pt x="17" y="75"/>
                </a:lnTo>
                <a:lnTo>
                  <a:pt x="15" y="73"/>
                </a:lnTo>
                <a:lnTo>
                  <a:pt x="14" y="72"/>
                </a:lnTo>
                <a:lnTo>
                  <a:pt x="12" y="70"/>
                </a:lnTo>
                <a:lnTo>
                  <a:pt x="10" y="70"/>
                </a:lnTo>
                <a:lnTo>
                  <a:pt x="10" y="68"/>
                </a:lnTo>
                <a:lnTo>
                  <a:pt x="8" y="66"/>
                </a:lnTo>
                <a:lnTo>
                  <a:pt x="8" y="62"/>
                </a:lnTo>
                <a:lnTo>
                  <a:pt x="4" y="60"/>
                </a:lnTo>
                <a:lnTo>
                  <a:pt x="4" y="62"/>
                </a:lnTo>
                <a:lnTo>
                  <a:pt x="4" y="60"/>
                </a:lnTo>
                <a:lnTo>
                  <a:pt x="2" y="57"/>
                </a:lnTo>
                <a:lnTo>
                  <a:pt x="2" y="57"/>
                </a:lnTo>
                <a:lnTo>
                  <a:pt x="4" y="55"/>
                </a:lnTo>
                <a:lnTo>
                  <a:pt x="4" y="53"/>
                </a:lnTo>
                <a:lnTo>
                  <a:pt x="2" y="51"/>
                </a:lnTo>
                <a:lnTo>
                  <a:pt x="2" y="49"/>
                </a:lnTo>
                <a:lnTo>
                  <a:pt x="2" y="47"/>
                </a:lnTo>
                <a:lnTo>
                  <a:pt x="0" y="45"/>
                </a:lnTo>
                <a:lnTo>
                  <a:pt x="2" y="45"/>
                </a:lnTo>
                <a:lnTo>
                  <a:pt x="2" y="43"/>
                </a:lnTo>
                <a:lnTo>
                  <a:pt x="2" y="42"/>
                </a:lnTo>
                <a:lnTo>
                  <a:pt x="2" y="40"/>
                </a:lnTo>
                <a:lnTo>
                  <a:pt x="2" y="38"/>
                </a:lnTo>
                <a:lnTo>
                  <a:pt x="2" y="36"/>
                </a:lnTo>
                <a:lnTo>
                  <a:pt x="0" y="36"/>
                </a:lnTo>
                <a:lnTo>
                  <a:pt x="0" y="34"/>
                </a:lnTo>
                <a:lnTo>
                  <a:pt x="2" y="34"/>
                </a:lnTo>
                <a:lnTo>
                  <a:pt x="4" y="34"/>
                </a:lnTo>
                <a:lnTo>
                  <a:pt x="4" y="32"/>
                </a:lnTo>
                <a:lnTo>
                  <a:pt x="4" y="30"/>
                </a:lnTo>
                <a:lnTo>
                  <a:pt x="4" y="28"/>
                </a:lnTo>
                <a:lnTo>
                  <a:pt x="4" y="27"/>
                </a:lnTo>
                <a:lnTo>
                  <a:pt x="6" y="23"/>
                </a:lnTo>
                <a:lnTo>
                  <a:pt x="6" y="21"/>
                </a:lnTo>
                <a:lnTo>
                  <a:pt x="6" y="19"/>
                </a:lnTo>
                <a:lnTo>
                  <a:pt x="6" y="15"/>
                </a:lnTo>
                <a:lnTo>
                  <a:pt x="6" y="13"/>
                </a:lnTo>
                <a:lnTo>
                  <a:pt x="4" y="12"/>
                </a:lnTo>
                <a:lnTo>
                  <a:pt x="2" y="12"/>
                </a:lnTo>
                <a:lnTo>
                  <a:pt x="4" y="12"/>
                </a:lnTo>
                <a:lnTo>
                  <a:pt x="4" y="10"/>
                </a:lnTo>
                <a:lnTo>
                  <a:pt x="4" y="8"/>
                </a:lnTo>
                <a:lnTo>
                  <a:pt x="4" y="6"/>
                </a:lnTo>
                <a:lnTo>
                  <a:pt x="6" y="6"/>
                </a:lnTo>
                <a:lnTo>
                  <a:pt x="12" y="6"/>
                </a:lnTo>
                <a:lnTo>
                  <a:pt x="14" y="6"/>
                </a:lnTo>
                <a:lnTo>
                  <a:pt x="17" y="4"/>
                </a:lnTo>
                <a:lnTo>
                  <a:pt x="21" y="4"/>
                </a:lnTo>
                <a:lnTo>
                  <a:pt x="23" y="6"/>
                </a:lnTo>
                <a:lnTo>
                  <a:pt x="25" y="6"/>
                </a:lnTo>
                <a:lnTo>
                  <a:pt x="27" y="6"/>
                </a:lnTo>
                <a:lnTo>
                  <a:pt x="30" y="6"/>
                </a:lnTo>
                <a:lnTo>
                  <a:pt x="34" y="6"/>
                </a:lnTo>
                <a:lnTo>
                  <a:pt x="36" y="6"/>
                </a:lnTo>
                <a:lnTo>
                  <a:pt x="38" y="6"/>
                </a:lnTo>
                <a:lnTo>
                  <a:pt x="38" y="6"/>
                </a:lnTo>
                <a:lnTo>
                  <a:pt x="40" y="4"/>
                </a:lnTo>
                <a:lnTo>
                  <a:pt x="44" y="2"/>
                </a:lnTo>
                <a:lnTo>
                  <a:pt x="45" y="0"/>
                </a:lnTo>
                <a:lnTo>
                  <a:pt x="45" y="0"/>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134"/>
          <p:cNvSpPr>
            <a:spLocks/>
          </p:cNvSpPr>
          <p:nvPr/>
        </p:nvSpPr>
        <p:spPr bwMode="auto">
          <a:xfrm>
            <a:off x="7388628" y="3354388"/>
            <a:ext cx="74612" cy="166688"/>
          </a:xfrm>
          <a:custGeom>
            <a:avLst/>
            <a:gdLst>
              <a:gd name="T0" fmla="*/ 17 w 47"/>
              <a:gd name="T1" fmla="*/ 2 h 105"/>
              <a:gd name="T2" fmla="*/ 25 w 47"/>
              <a:gd name="T3" fmla="*/ 0 h 105"/>
              <a:gd name="T4" fmla="*/ 34 w 47"/>
              <a:gd name="T5" fmla="*/ 4 h 105"/>
              <a:gd name="T6" fmla="*/ 36 w 47"/>
              <a:gd name="T7" fmla="*/ 7 h 105"/>
              <a:gd name="T8" fmla="*/ 36 w 47"/>
              <a:gd name="T9" fmla="*/ 17 h 105"/>
              <a:gd name="T10" fmla="*/ 34 w 47"/>
              <a:gd name="T11" fmla="*/ 22 h 105"/>
              <a:gd name="T12" fmla="*/ 34 w 47"/>
              <a:gd name="T13" fmla="*/ 24 h 105"/>
              <a:gd name="T14" fmla="*/ 34 w 47"/>
              <a:gd name="T15" fmla="*/ 28 h 105"/>
              <a:gd name="T16" fmla="*/ 30 w 47"/>
              <a:gd name="T17" fmla="*/ 28 h 105"/>
              <a:gd name="T18" fmla="*/ 32 w 47"/>
              <a:gd name="T19" fmla="*/ 30 h 105"/>
              <a:gd name="T20" fmla="*/ 32 w 47"/>
              <a:gd name="T21" fmla="*/ 34 h 105"/>
              <a:gd name="T22" fmla="*/ 32 w 47"/>
              <a:gd name="T23" fmla="*/ 36 h 105"/>
              <a:gd name="T24" fmla="*/ 32 w 47"/>
              <a:gd name="T25" fmla="*/ 37 h 105"/>
              <a:gd name="T26" fmla="*/ 30 w 47"/>
              <a:gd name="T27" fmla="*/ 39 h 105"/>
              <a:gd name="T28" fmla="*/ 32 w 47"/>
              <a:gd name="T29" fmla="*/ 43 h 105"/>
              <a:gd name="T30" fmla="*/ 32 w 47"/>
              <a:gd name="T31" fmla="*/ 45 h 105"/>
              <a:gd name="T32" fmla="*/ 32 w 47"/>
              <a:gd name="T33" fmla="*/ 51 h 105"/>
              <a:gd name="T34" fmla="*/ 34 w 47"/>
              <a:gd name="T35" fmla="*/ 54 h 105"/>
              <a:gd name="T36" fmla="*/ 40 w 47"/>
              <a:gd name="T37" fmla="*/ 62 h 105"/>
              <a:gd name="T38" fmla="*/ 44 w 47"/>
              <a:gd name="T39" fmla="*/ 66 h 105"/>
              <a:gd name="T40" fmla="*/ 47 w 47"/>
              <a:gd name="T41" fmla="*/ 69 h 105"/>
              <a:gd name="T42" fmla="*/ 45 w 47"/>
              <a:gd name="T43" fmla="*/ 73 h 105"/>
              <a:gd name="T44" fmla="*/ 40 w 47"/>
              <a:gd name="T45" fmla="*/ 73 h 105"/>
              <a:gd name="T46" fmla="*/ 42 w 47"/>
              <a:gd name="T47" fmla="*/ 79 h 105"/>
              <a:gd name="T48" fmla="*/ 44 w 47"/>
              <a:gd name="T49" fmla="*/ 82 h 105"/>
              <a:gd name="T50" fmla="*/ 44 w 47"/>
              <a:gd name="T51" fmla="*/ 86 h 105"/>
              <a:gd name="T52" fmla="*/ 44 w 47"/>
              <a:gd name="T53" fmla="*/ 82 h 105"/>
              <a:gd name="T54" fmla="*/ 38 w 47"/>
              <a:gd name="T55" fmla="*/ 81 h 105"/>
              <a:gd name="T56" fmla="*/ 36 w 47"/>
              <a:gd name="T57" fmla="*/ 84 h 105"/>
              <a:gd name="T58" fmla="*/ 36 w 47"/>
              <a:gd name="T59" fmla="*/ 88 h 105"/>
              <a:gd name="T60" fmla="*/ 38 w 47"/>
              <a:gd name="T61" fmla="*/ 94 h 105"/>
              <a:gd name="T62" fmla="*/ 42 w 47"/>
              <a:gd name="T63" fmla="*/ 97 h 105"/>
              <a:gd name="T64" fmla="*/ 42 w 47"/>
              <a:gd name="T65" fmla="*/ 103 h 105"/>
              <a:gd name="T66" fmla="*/ 40 w 47"/>
              <a:gd name="T67" fmla="*/ 103 h 105"/>
              <a:gd name="T68" fmla="*/ 36 w 47"/>
              <a:gd name="T69" fmla="*/ 103 h 105"/>
              <a:gd name="T70" fmla="*/ 29 w 47"/>
              <a:gd name="T71" fmla="*/ 99 h 105"/>
              <a:gd name="T72" fmla="*/ 27 w 47"/>
              <a:gd name="T73" fmla="*/ 96 h 105"/>
              <a:gd name="T74" fmla="*/ 25 w 47"/>
              <a:gd name="T75" fmla="*/ 92 h 105"/>
              <a:gd name="T76" fmla="*/ 23 w 47"/>
              <a:gd name="T77" fmla="*/ 90 h 105"/>
              <a:gd name="T78" fmla="*/ 19 w 47"/>
              <a:gd name="T79" fmla="*/ 84 h 105"/>
              <a:gd name="T80" fmla="*/ 17 w 47"/>
              <a:gd name="T81" fmla="*/ 81 h 105"/>
              <a:gd name="T82" fmla="*/ 14 w 47"/>
              <a:gd name="T83" fmla="*/ 81 h 105"/>
              <a:gd name="T84" fmla="*/ 12 w 47"/>
              <a:gd name="T85" fmla="*/ 77 h 105"/>
              <a:gd name="T86" fmla="*/ 10 w 47"/>
              <a:gd name="T87" fmla="*/ 73 h 105"/>
              <a:gd name="T88" fmla="*/ 10 w 47"/>
              <a:gd name="T89" fmla="*/ 71 h 105"/>
              <a:gd name="T90" fmla="*/ 8 w 47"/>
              <a:gd name="T91" fmla="*/ 67 h 105"/>
              <a:gd name="T92" fmla="*/ 8 w 47"/>
              <a:gd name="T93" fmla="*/ 66 h 105"/>
              <a:gd name="T94" fmla="*/ 8 w 47"/>
              <a:gd name="T95" fmla="*/ 62 h 105"/>
              <a:gd name="T96" fmla="*/ 10 w 47"/>
              <a:gd name="T97" fmla="*/ 60 h 105"/>
              <a:gd name="T98" fmla="*/ 8 w 47"/>
              <a:gd name="T99" fmla="*/ 54 h 105"/>
              <a:gd name="T100" fmla="*/ 0 w 47"/>
              <a:gd name="T101" fmla="*/ 49 h 105"/>
              <a:gd name="T102" fmla="*/ 6 w 47"/>
              <a:gd name="T103" fmla="*/ 45 h 105"/>
              <a:gd name="T104" fmla="*/ 8 w 47"/>
              <a:gd name="T105" fmla="*/ 43 h 105"/>
              <a:gd name="T106" fmla="*/ 8 w 47"/>
              <a:gd name="T107" fmla="*/ 41 h 105"/>
              <a:gd name="T108" fmla="*/ 12 w 47"/>
              <a:gd name="T109" fmla="*/ 34 h 105"/>
              <a:gd name="T110" fmla="*/ 10 w 47"/>
              <a:gd name="T111" fmla="*/ 32 h 105"/>
              <a:gd name="T112" fmla="*/ 12 w 47"/>
              <a:gd name="T113" fmla="*/ 22 h 105"/>
              <a:gd name="T114" fmla="*/ 12 w 47"/>
              <a:gd name="T115" fmla="*/ 19 h 105"/>
              <a:gd name="T116" fmla="*/ 10 w 47"/>
              <a:gd name="T117" fmla="*/ 13 h 105"/>
              <a:gd name="T118" fmla="*/ 8 w 47"/>
              <a:gd name="T119" fmla="*/ 7 h 105"/>
              <a:gd name="T120" fmla="*/ 8 w 47"/>
              <a:gd name="T121" fmla="*/ 6 h 105"/>
              <a:gd name="T122" fmla="*/ 8 w 47"/>
              <a:gd name="T123" fmla="*/ 0 h 105"/>
              <a:gd name="T124" fmla="*/ 14 w 47"/>
              <a:gd name="T12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 h="105">
                <a:moveTo>
                  <a:pt x="14" y="0"/>
                </a:moveTo>
                <a:lnTo>
                  <a:pt x="15" y="0"/>
                </a:lnTo>
                <a:lnTo>
                  <a:pt x="15" y="2"/>
                </a:lnTo>
                <a:lnTo>
                  <a:pt x="17" y="2"/>
                </a:lnTo>
                <a:lnTo>
                  <a:pt x="19" y="2"/>
                </a:lnTo>
                <a:lnTo>
                  <a:pt x="19" y="2"/>
                </a:lnTo>
                <a:lnTo>
                  <a:pt x="23" y="2"/>
                </a:lnTo>
                <a:lnTo>
                  <a:pt x="25" y="0"/>
                </a:lnTo>
                <a:lnTo>
                  <a:pt x="34" y="0"/>
                </a:lnTo>
                <a:lnTo>
                  <a:pt x="34" y="2"/>
                </a:lnTo>
                <a:lnTo>
                  <a:pt x="34" y="2"/>
                </a:lnTo>
                <a:lnTo>
                  <a:pt x="34" y="4"/>
                </a:lnTo>
                <a:lnTo>
                  <a:pt x="34" y="6"/>
                </a:lnTo>
                <a:lnTo>
                  <a:pt x="32" y="6"/>
                </a:lnTo>
                <a:lnTo>
                  <a:pt x="34" y="6"/>
                </a:lnTo>
                <a:lnTo>
                  <a:pt x="36" y="7"/>
                </a:lnTo>
                <a:lnTo>
                  <a:pt x="36" y="9"/>
                </a:lnTo>
                <a:lnTo>
                  <a:pt x="36" y="13"/>
                </a:lnTo>
                <a:lnTo>
                  <a:pt x="36" y="15"/>
                </a:lnTo>
                <a:lnTo>
                  <a:pt x="36" y="17"/>
                </a:lnTo>
                <a:lnTo>
                  <a:pt x="34" y="21"/>
                </a:lnTo>
                <a:lnTo>
                  <a:pt x="34" y="21"/>
                </a:lnTo>
                <a:lnTo>
                  <a:pt x="34" y="22"/>
                </a:lnTo>
                <a:lnTo>
                  <a:pt x="34" y="22"/>
                </a:lnTo>
                <a:lnTo>
                  <a:pt x="34" y="22"/>
                </a:lnTo>
                <a:lnTo>
                  <a:pt x="34" y="22"/>
                </a:lnTo>
                <a:lnTo>
                  <a:pt x="34" y="24"/>
                </a:lnTo>
                <a:lnTo>
                  <a:pt x="34" y="24"/>
                </a:lnTo>
                <a:lnTo>
                  <a:pt x="34" y="24"/>
                </a:lnTo>
                <a:lnTo>
                  <a:pt x="34" y="26"/>
                </a:lnTo>
                <a:lnTo>
                  <a:pt x="34" y="26"/>
                </a:lnTo>
                <a:lnTo>
                  <a:pt x="34" y="28"/>
                </a:lnTo>
                <a:lnTo>
                  <a:pt x="32" y="28"/>
                </a:lnTo>
                <a:lnTo>
                  <a:pt x="32" y="28"/>
                </a:lnTo>
                <a:lnTo>
                  <a:pt x="30" y="28"/>
                </a:lnTo>
                <a:lnTo>
                  <a:pt x="30" y="28"/>
                </a:lnTo>
                <a:lnTo>
                  <a:pt x="30" y="28"/>
                </a:lnTo>
                <a:lnTo>
                  <a:pt x="30" y="28"/>
                </a:lnTo>
                <a:lnTo>
                  <a:pt x="30" y="30"/>
                </a:lnTo>
                <a:lnTo>
                  <a:pt x="32" y="30"/>
                </a:lnTo>
                <a:lnTo>
                  <a:pt x="32" y="30"/>
                </a:lnTo>
                <a:lnTo>
                  <a:pt x="32" y="32"/>
                </a:lnTo>
                <a:lnTo>
                  <a:pt x="32" y="34"/>
                </a:lnTo>
                <a:lnTo>
                  <a:pt x="32" y="34"/>
                </a:lnTo>
                <a:lnTo>
                  <a:pt x="32" y="34"/>
                </a:lnTo>
                <a:lnTo>
                  <a:pt x="32" y="34"/>
                </a:lnTo>
                <a:lnTo>
                  <a:pt x="32" y="34"/>
                </a:lnTo>
                <a:lnTo>
                  <a:pt x="32" y="36"/>
                </a:lnTo>
                <a:lnTo>
                  <a:pt x="32" y="36"/>
                </a:lnTo>
                <a:lnTo>
                  <a:pt x="32" y="37"/>
                </a:lnTo>
                <a:lnTo>
                  <a:pt x="32" y="37"/>
                </a:lnTo>
                <a:lnTo>
                  <a:pt x="32" y="37"/>
                </a:lnTo>
                <a:lnTo>
                  <a:pt x="32" y="39"/>
                </a:lnTo>
                <a:lnTo>
                  <a:pt x="32" y="39"/>
                </a:lnTo>
                <a:lnTo>
                  <a:pt x="32" y="39"/>
                </a:lnTo>
                <a:lnTo>
                  <a:pt x="30" y="39"/>
                </a:lnTo>
                <a:lnTo>
                  <a:pt x="32" y="41"/>
                </a:lnTo>
                <a:lnTo>
                  <a:pt x="32" y="41"/>
                </a:lnTo>
                <a:lnTo>
                  <a:pt x="32" y="43"/>
                </a:lnTo>
                <a:lnTo>
                  <a:pt x="32" y="43"/>
                </a:lnTo>
                <a:lnTo>
                  <a:pt x="32" y="43"/>
                </a:lnTo>
                <a:lnTo>
                  <a:pt x="32" y="45"/>
                </a:lnTo>
                <a:lnTo>
                  <a:pt x="32" y="45"/>
                </a:lnTo>
                <a:lnTo>
                  <a:pt x="32" y="45"/>
                </a:lnTo>
                <a:lnTo>
                  <a:pt x="34" y="47"/>
                </a:lnTo>
                <a:lnTo>
                  <a:pt x="34" y="49"/>
                </a:lnTo>
                <a:lnTo>
                  <a:pt x="32" y="51"/>
                </a:lnTo>
                <a:lnTo>
                  <a:pt x="32" y="51"/>
                </a:lnTo>
                <a:lnTo>
                  <a:pt x="32" y="51"/>
                </a:lnTo>
                <a:lnTo>
                  <a:pt x="34" y="54"/>
                </a:lnTo>
                <a:lnTo>
                  <a:pt x="34" y="56"/>
                </a:lnTo>
                <a:lnTo>
                  <a:pt x="34" y="54"/>
                </a:lnTo>
                <a:lnTo>
                  <a:pt x="34" y="54"/>
                </a:lnTo>
                <a:lnTo>
                  <a:pt x="38" y="56"/>
                </a:lnTo>
                <a:lnTo>
                  <a:pt x="38" y="60"/>
                </a:lnTo>
                <a:lnTo>
                  <a:pt x="40" y="62"/>
                </a:lnTo>
                <a:lnTo>
                  <a:pt x="40" y="64"/>
                </a:lnTo>
                <a:lnTo>
                  <a:pt x="42" y="64"/>
                </a:lnTo>
                <a:lnTo>
                  <a:pt x="42" y="64"/>
                </a:lnTo>
                <a:lnTo>
                  <a:pt x="44" y="66"/>
                </a:lnTo>
                <a:lnTo>
                  <a:pt x="44" y="66"/>
                </a:lnTo>
                <a:lnTo>
                  <a:pt x="45" y="67"/>
                </a:lnTo>
                <a:lnTo>
                  <a:pt x="47" y="69"/>
                </a:lnTo>
                <a:lnTo>
                  <a:pt x="47" y="69"/>
                </a:lnTo>
                <a:lnTo>
                  <a:pt x="47" y="71"/>
                </a:lnTo>
                <a:lnTo>
                  <a:pt x="47" y="71"/>
                </a:lnTo>
                <a:lnTo>
                  <a:pt x="45" y="73"/>
                </a:lnTo>
                <a:lnTo>
                  <a:pt x="45" y="73"/>
                </a:lnTo>
                <a:lnTo>
                  <a:pt x="44" y="75"/>
                </a:lnTo>
                <a:lnTo>
                  <a:pt x="42" y="75"/>
                </a:lnTo>
                <a:lnTo>
                  <a:pt x="40" y="73"/>
                </a:lnTo>
                <a:lnTo>
                  <a:pt x="40" y="73"/>
                </a:lnTo>
                <a:lnTo>
                  <a:pt x="40" y="75"/>
                </a:lnTo>
                <a:lnTo>
                  <a:pt x="40" y="75"/>
                </a:lnTo>
                <a:lnTo>
                  <a:pt x="40" y="77"/>
                </a:lnTo>
                <a:lnTo>
                  <a:pt x="42" y="79"/>
                </a:lnTo>
                <a:lnTo>
                  <a:pt x="42" y="79"/>
                </a:lnTo>
                <a:lnTo>
                  <a:pt x="44" y="81"/>
                </a:lnTo>
                <a:lnTo>
                  <a:pt x="44" y="82"/>
                </a:lnTo>
                <a:lnTo>
                  <a:pt x="44" y="82"/>
                </a:lnTo>
                <a:lnTo>
                  <a:pt x="44" y="84"/>
                </a:lnTo>
                <a:lnTo>
                  <a:pt x="44" y="86"/>
                </a:lnTo>
                <a:lnTo>
                  <a:pt x="44" y="86"/>
                </a:lnTo>
                <a:lnTo>
                  <a:pt x="44" y="86"/>
                </a:lnTo>
                <a:lnTo>
                  <a:pt x="44" y="86"/>
                </a:lnTo>
                <a:lnTo>
                  <a:pt x="44" y="86"/>
                </a:lnTo>
                <a:lnTo>
                  <a:pt x="44" y="84"/>
                </a:lnTo>
                <a:lnTo>
                  <a:pt x="44" y="82"/>
                </a:lnTo>
                <a:lnTo>
                  <a:pt x="40" y="82"/>
                </a:lnTo>
                <a:lnTo>
                  <a:pt x="38" y="82"/>
                </a:lnTo>
                <a:lnTo>
                  <a:pt x="38" y="81"/>
                </a:lnTo>
                <a:lnTo>
                  <a:pt x="38" y="81"/>
                </a:lnTo>
                <a:lnTo>
                  <a:pt x="36" y="81"/>
                </a:lnTo>
                <a:lnTo>
                  <a:pt x="34" y="81"/>
                </a:lnTo>
                <a:lnTo>
                  <a:pt x="36" y="84"/>
                </a:lnTo>
                <a:lnTo>
                  <a:pt x="36" y="84"/>
                </a:lnTo>
                <a:lnTo>
                  <a:pt x="36" y="84"/>
                </a:lnTo>
                <a:lnTo>
                  <a:pt x="36" y="86"/>
                </a:lnTo>
                <a:lnTo>
                  <a:pt x="36" y="86"/>
                </a:lnTo>
                <a:lnTo>
                  <a:pt x="36" y="88"/>
                </a:lnTo>
                <a:lnTo>
                  <a:pt x="36" y="88"/>
                </a:lnTo>
                <a:lnTo>
                  <a:pt x="38" y="90"/>
                </a:lnTo>
                <a:lnTo>
                  <a:pt x="38" y="92"/>
                </a:lnTo>
                <a:lnTo>
                  <a:pt x="38" y="94"/>
                </a:lnTo>
                <a:lnTo>
                  <a:pt x="40" y="96"/>
                </a:lnTo>
                <a:lnTo>
                  <a:pt x="42" y="96"/>
                </a:lnTo>
                <a:lnTo>
                  <a:pt x="42" y="96"/>
                </a:lnTo>
                <a:lnTo>
                  <a:pt x="42" y="97"/>
                </a:lnTo>
                <a:lnTo>
                  <a:pt x="42" y="99"/>
                </a:lnTo>
                <a:lnTo>
                  <a:pt x="42" y="99"/>
                </a:lnTo>
                <a:lnTo>
                  <a:pt x="42" y="101"/>
                </a:lnTo>
                <a:lnTo>
                  <a:pt x="42" y="103"/>
                </a:lnTo>
                <a:lnTo>
                  <a:pt x="42" y="103"/>
                </a:lnTo>
                <a:lnTo>
                  <a:pt x="42" y="103"/>
                </a:lnTo>
                <a:lnTo>
                  <a:pt x="40" y="105"/>
                </a:lnTo>
                <a:lnTo>
                  <a:pt x="40" y="103"/>
                </a:lnTo>
                <a:lnTo>
                  <a:pt x="40" y="103"/>
                </a:lnTo>
                <a:lnTo>
                  <a:pt x="38" y="103"/>
                </a:lnTo>
                <a:lnTo>
                  <a:pt x="38" y="103"/>
                </a:lnTo>
                <a:lnTo>
                  <a:pt x="36" y="103"/>
                </a:lnTo>
                <a:lnTo>
                  <a:pt x="36" y="103"/>
                </a:lnTo>
                <a:lnTo>
                  <a:pt x="34" y="103"/>
                </a:lnTo>
                <a:lnTo>
                  <a:pt x="34" y="103"/>
                </a:lnTo>
                <a:lnTo>
                  <a:pt x="29" y="99"/>
                </a:lnTo>
                <a:lnTo>
                  <a:pt x="29" y="97"/>
                </a:lnTo>
                <a:lnTo>
                  <a:pt x="29" y="97"/>
                </a:lnTo>
                <a:lnTo>
                  <a:pt x="27" y="96"/>
                </a:lnTo>
                <a:lnTo>
                  <a:pt x="27" y="96"/>
                </a:lnTo>
                <a:lnTo>
                  <a:pt x="27" y="96"/>
                </a:lnTo>
                <a:lnTo>
                  <a:pt x="25" y="94"/>
                </a:lnTo>
                <a:lnTo>
                  <a:pt x="25" y="94"/>
                </a:lnTo>
                <a:lnTo>
                  <a:pt x="25" y="92"/>
                </a:lnTo>
                <a:lnTo>
                  <a:pt x="25" y="90"/>
                </a:lnTo>
                <a:lnTo>
                  <a:pt x="23" y="90"/>
                </a:lnTo>
                <a:lnTo>
                  <a:pt x="23" y="90"/>
                </a:lnTo>
                <a:lnTo>
                  <a:pt x="23" y="90"/>
                </a:lnTo>
                <a:lnTo>
                  <a:pt x="23" y="88"/>
                </a:lnTo>
                <a:lnTo>
                  <a:pt x="23" y="86"/>
                </a:lnTo>
                <a:lnTo>
                  <a:pt x="21" y="86"/>
                </a:lnTo>
                <a:lnTo>
                  <a:pt x="19" y="84"/>
                </a:lnTo>
                <a:lnTo>
                  <a:pt x="19" y="84"/>
                </a:lnTo>
                <a:lnTo>
                  <a:pt x="19" y="84"/>
                </a:lnTo>
                <a:lnTo>
                  <a:pt x="17" y="82"/>
                </a:lnTo>
                <a:lnTo>
                  <a:pt x="17" y="81"/>
                </a:lnTo>
                <a:lnTo>
                  <a:pt x="17" y="81"/>
                </a:lnTo>
                <a:lnTo>
                  <a:pt x="15" y="81"/>
                </a:lnTo>
                <a:lnTo>
                  <a:pt x="15" y="81"/>
                </a:lnTo>
                <a:lnTo>
                  <a:pt x="14" y="81"/>
                </a:lnTo>
                <a:lnTo>
                  <a:pt x="14" y="81"/>
                </a:lnTo>
                <a:lnTo>
                  <a:pt x="12" y="81"/>
                </a:lnTo>
                <a:lnTo>
                  <a:pt x="12" y="79"/>
                </a:lnTo>
                <a:lnTo>
                  <a:pt x="12" y="77"/>
                </a:lnTo>
                <a:lnTo>
                  <a:pt x="12" y="77"/>
                </a:lnTo>
                <a:lnTo>
                  <a:pt x="12" y="75"/>
                </a:lnTo>
                <a:lnTo>
                  <a:pt x="12" y="75"/>
                </a:lnTo>
                <a:lnTo>
                  <a:pt x="10" y="73"/>
                </a:lnTo>
                <a:lnTo>
                  <a:pt x="10" y="73"/>
                </a:lnTo>
                <a:lnTo>
                  <a:pt x="10" y="71"/>
                </a:lnTo>
                <a:lnTo>
                  <a:pt x="10" y="71"/>
                </a:lnTo>
                <a:lnTo>
                  <a:pt x="10" y="71"/>
                </a:lnTo>
                <a:lnTo>
                  <a:pt x="10" y="69"/>
                </a:lnTo>
                <a:lnTo>
                  <a:pt x="8" y="69"/>
                </a:lnTo>
                <a:lnTo>
                  <a:pt x="8" y="69"/>
                </a:lnTo>
                <a:lnTo>
                  <a:pt x="8" y="67"/>
                </a:lnTo>
                <a:lnTo>
                  <a:pt x="8" y="67"/>
                </a:lnTo>
                <a:lnTo>
                  <a:pt x="8" y="66"/>
                </a:lnTo>
                <a:lnTo>
                  <a:pt x="8" y="66"/>
                </a:lnTo>
                <a:lnTo>
                  <a:pt x="8" y="66"/>
                </a:lnTo>
                <a:lnTo>
                  <a:pt x="8" y="66"/>
                </a:lnTo>
                <a:lnTo>
                  <a:pt x="6" y="64"/>
                </a:lnTo>
                <a:lnTo>
                  <a:pt x="6" y="62"/>
                </a:lnTo>
                <a:lnTo>
                  <a:pt x="8" y="62"/>
                </a:lnTo>
                <a:lnTo>
                  <a:pt x="8" y="62"/>
                </a:lnTo>
                <a:lnTo>
                  <a:pt x="8" y="60"/>
                </a:lnTo>
                <a:lnTo>
                  <a:pt x="8" y="60"/>
                </a:lnTo>
                <a:lnTo>
                  <a:pt x="10" y="60"/>
                </a:lnTo>
                <a:lnTo>
                  <a:pt x="10" y="56"/>
                </a:lnTo>
                <a:lnTo>
                  <a:pt x="8" y="56"/>
                </a:lnTo>
                <a:lnTo>
                  <a:pt x="8" y="56"/>
                </a:lnTo>
                <a:lnTo>
                  <a:pt x="8" y="54"/>
                </a:lnTo>
                <a:lnTo>
                  <a:pt x="6" y="52"/>
                </a:lnTo>
                <a:lnTo>
                  <a:pt x="6" y="52"/>
                </a:lnTo>
                <a:lnTo>
                  <a:pt x="0" y="49"/>
                </a:lnTo>
                <a:lnTo>
                  <a:pt x="0" y="49"/>
                </a:lnTo>
                <a:lnTo>
                  <a:pt x="0" y="47"/>
                </a:lnTo>
                <a:lnTo>
                  <a:pt x="2" y="47"/>
                </a:lnTo>
                <a:lnTo>
                  <a:pt x="4" y="45"/>
                </a:lnTo>
                <a:lnTo>
                  <a:pt x="6" y="45"/>
                </a:lnTo>
                <a:lnTo>
                  <a:pt x="6" y="45"/>
                </a:lnTo>
                <a:lnTo>
                  <a:pt x="6" y="45"/>
                </a:lnTo>
                <a:lnTo>
                  <a:pt x="8" y="45"/>
                </a:lnTo>
                <a:lnTo>
                  <a:pt x="8" y="43"/>
                </a:lnTo>
                <a:lnTo>
                  <a:pt x="8" y="45"/>
                </a:lnTo>
                <a:lnTo>
                  <a:pt x="6" y="43"/>
                </a:lnTo>
                <a:lnTo>
                  <a:pt x="8" y="41"/>
                </a:lnTo>
                <a:lnTo>
                  <a:pt x="8" y="41"/>
                </a:lnTo>
                <a:lnTo>
                  <a:pt x="10" y="39"/>
                </a:lnTo>
                <a:lnTo>
                  <a:pt x="10" y="37"/>
                </a:lnTo>
                <a:lnTo>
                  <a:pt x="12" y="36"/>
                </a:lnTo>
                <a:lnTo>
                  <a:pt x="12" y="34"/>
                </a:lnTo>
                <a:lnTo>
                  <a:pt x="12" y="34"/>
                </a:lnTo>
                <a:lnTo>
                  <a:pt x="10" y="32"/>
                </a:lnTo>
                <a:lnTo>
                  <a:pt x="10" y="32"/>
                </a:lnTo>
                <a:lnTo>
                  <a:pt x="10" y="32"/>
                </a:lnTo>
                <a:lnTo>
                  <a:pt x="10" y="30"/>
                </a:lnTo>
                <a:lnTo>
                  <a:pt x="12" y="26"/>
                </a:lnTo>
                <a:lnTo>
                  <a:pt x="12" y="24"/>
                </a:lnTo>
                <a:lnTo>
                  <a:pt x="12" y="22"/>
                </a:lnTo>
                <a:lnTo>
                  <a:pt x="12" y="21"/>
                </a:lnTo>
                <a:lnTo>
                  <a:pt x="12" y="21"/>
                </a:lnTo>
                <a:lnTo>
                  <a:pt x="12" y="19"/>
                </a:lnTo>
                <a:lnTo>
                  <a:pt x="12" y="19"/>
                </a:lnTo>
                <a:lnTo>
                  <a:pt x="12" y="17"/>
                </a:lnTo>
                <a:lnTo>
                  <a:pt x="12" y="17"/>
                </a:lnTo>
                <a:lnTo>
                  <a:pt x="12" y="15"/>
                </a:lnTo>
                <a:lnTo>
                  <a:pt x="10" y="13"/>
                </a:lnTo>
                <a:lnTo>
                  <a:pt x="8" y="9"/>
                </a:lnTo>
                <a:lnTo>
                  <a:pt x="8" y="9"/>
                </a:lnTo>
                <a:lnTo>
                  <a:pt x="8" y="7"/>
                </a:lnTo>
                <a:lnTo>
                  <a:pt x="8" y="7"/>
                </a:lnTo>
                <a:lnTo>
                  <a:pt x="8" y="6"/>
                </a:lnTo>
                <a:lnTo>
                  <a:pt x="8" y="6"/>
                </a:lnTo>
                <a:lnTo>
                  <a:pt x="8" y="6"/>
                </a:lnTo>
                <a:lnTo>
                  <a:pt x="8" y="6"/>
                </a:lnTo>
                <a:lnTo>
                  <a:pt x="8" y="4"/>
                </a:lnTo>
                <a:lnTo>
                  <a:pt x="8" y="4"/>
                </a:lnTo>
                <a:lnTo>
                  <a:pt x="8" y="2"/>
                </a:lnTo>
                <a:lnTo>
                  <a:pt x="8" y="0"/>
                </a:lnTo>
                <a:lnTo>
                  <a:pt x="10" y="0"/>
                </a:lnTo>
                <a:lnTo>
                  <a:pt x="12" y="0"/>
                </a:lnTo>
                <a:lnTo>
                  <a:pt x="14" y="0"/>
                </a:lnTo>
                <a:lnTo>
                  <a:pt x="14" y="0"/>
                </a:lnTo>
                <a:lnTo>
                  <a:pt x="14" y="0"/>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135"/>
          <p:cNvSpPr>
            <a:spLocks noEditPoints="1"/>
          </p:cNvSpPr>
          <p:nvPr/>
        </p:nvSpPr>
        <p:spPr bwMode="auto">
          <a:xfrm>
            <a:off x="7669616" y="2684463"/>
            <a:ext cx="119062" cy="193675"/>
          </a:xfrm>
          <a:custGeom>
            <a:avLst/>
            <a:gdLst>
              <a:gd name="T0" fmla="*/ 73 w 75"/>
              <a:gd name="T1" fmla="*/ 73 h 122"/>
              <a:gd name="T2" fmla="*/ 71 w 75"/>
              <a:gd name="T3" fmla="*/ 84 h 122"/>
              <a:gd name="T4" fmla="*/ 62 w 75"/>
              <a:gd name="T5" fmla="*/ 84 h 122"/>
              <a:gd name="T6" fmla="*/ 65 w 75"/>
              <a:gd name="T7" fmla="*/ 77 h 122"/>
              <a:gd name="T8" fmla="*/ 63 w 75"/>
              <a:gd name="T9" fmla="*/ 71 h 122"/>
              <a:gd name="T10" fmla="*/ 69 w 75"/>
              <a:gd name="T11" fmla="*/ 66 h 122"/>
              <a:gd name="T12" fmla="*/ 47 w 75"/>
              <a:gd name="T13" fmla="*/ 28 h 122"/>
              <a:gd name="T14" fmla="*/ 47 w 75"/>
              <a:gd name="T15" fmla="*/ 24 h 122"/>
              <a:gd name="T16" fmla="*/ 26 w 75"/>
              <a:gd name="T17" fmla="*/ 17 h 122"/>
              <a:gd name="T18" fmla="*/ 35 w 75"/>
              <a:gd name="T19" fmla="*/ 24 h 122"/>
              <a:gd name="T20" fmla="*/ 45 w 75"/>
              <a:gd name="T21" fmla="*/ 32 h 122"/>
              <a:gd name="T22" fmla="*/ 50 w 75"/>
              <a:gd name="T23" fmla="*/ 39 h 122"/>
              <a:gd name="T24" fmla="*/ 56 w 75"/>
              <a:gd name="T25" fmla="*/ 43 h 122"/>
              <a:gd name="T26" fmla="*/ 52 w 75"/>
              <a:gd name="T27" fmla="*/ 34 h 122"/>
              <a:gd name="T28" fmla="*/ 50 w 75"/>
              <a:gd name="T29" fmla="*/ 22 h 122"/>
              <a:gd name="T30" fmla="*/ 60 w 75"/>
              <a:gd name="T31" fmla="*/ 24 h 122"/>
              <a:gd name="T32" fmla="*/ 62 w 75"/>
              <a:gd name="T33" fmla="*/ 17 h 122"/>
              <a:gd name="T34" fmla="*/ 62 w 75"/>
              <a:gd name="T35" fmla="*/ 28 h 122"/>
              <a:gd name="T36" fmla="*/ 63 w 75"/>
              <a:gd name="T37" fmla="*/ 28 h 122"/>
              <a:gd name="T38" fmla="*/ 67 w 75"/>
              <a:gd name="T39" fmla="*/ 15 h 122"/>
              <a:gd name="T40" fmla="*/ 73 w 75"/>
              <a:gd name="T41" fmla="*/ 13 h 122"/>
              <a:gd name="T42" fmla="*/ 73 w 75"/>
              <a:gd name="T43" fmla="*/ 34 h 122"/>
              <a:gd name="T44" fmla="*/ 73 w 75"/>
              <a:gd name="T45" fmla="*/ 43 h 122"/>
              <a:gd name="T46" fmla="*/ 71 w 75"/>
              <a:gd name="T47" fmla="*/ 54 h 122"/>
              <a:gd name="T48" fmla="*/ 63 w 75"/>
              <a:gd name="T49" fmla="*/ 56 h 122"/>
              <a:gd name="T50" fmla="*/ 62 w 75"/>
              <a:gd name="T51" fmla="*/ 56 h 122"/>
              <a:gd name="T52" fmla="*/ 60 w 75"/>
              <a:gd name="T53" fmla="*/ 67 h 122"/>
              <a:gd name="T54" fmla="*/ 60 w 75"/>
              <a:gd name="T55" fmla="*/ 75 h 122"/>
              <a:gd name="T56" fmla="*/ 56 w 75"/>
              <a:gd name="T57" fmla="*/ 86 h 122"/>
              <a:gd name="T58" fmla="*/ 56 w 75"/>
              <a:gd name="T59" fmla="*/ 94 h 122"/>
              <a:gd name="T60" fmla="*/ 63 w 75"/>
              <a:gd name="T61" fmla="*/ 96 h 122"/>
              <a:gd name="T62" fmla="*/ 69 w 75"/>
              <a:gd name="T63" fmla="*/ 88 h 122"/>
              <a:gd name="T64" fmla="*/ 69 w 75"/>
              <a:gd name="T65" fmla="*/ 101 h 122"/>
              <a:gd name="T66" fmla="*/ 67 w 75"/>
              <a:gd name="T67" fmla="*/ 113 h 122"/>
              <a:gd name="T68" fmla="*/ 67 w 75"/>
              <a:gd name="T69" fmla="*/ 116 h 122"/>
              <a:gd name="T70" fmla="*/ 54 w 75"/>
              <a:gd name="T71" fmla="*/ 116 h 122"/>
              <a:gd name="T72" fmla="*/ 45 w 75"/>
              <a:gd name="T73" fmla="*/ 120 h 122"/>
              <a:gd name="T74" fmla="*/ 43 w 75"/>
              <a:gd name="T75" fmla="*/ 116 h 122"/>
              <a:gd name="T76" fmla="*/ 39 w 75"/>
              <a:gd name="T77" fmla="*/ 105 h 122"/>
              <a:gd name="T78" fmla="*/ 28 w 75"/>
              <a:gd name="T79" fmla="*/ 107 h 122"/>
              <a:gd name="T80" fmla="*/ 22 w 75"/>
              <a:gd name="T81" fmla="*/ 107 h 122"/>
              <a:gd name="T82" fmla="*/ 17 w 75"/>
              <a:gd name="T83" fmla="*/ 105 h 122"/>
              <a:gd name="T84" fmla="*/ 13 w 75"/>
              <a:gd name="T85" fmla="*/ 101 h 122"/>
              <a:gd name="T86" fmla="*/ 7 w 75"/>
              <a:gd name="T87" fmla="*/ 94 h 122"/>
              <a:gd name="T88" fmla="*/ 7 w 75"/>
              <a:gd name="T89" fmla="*/ 86 h 122"/>
              <a:gd name="T90" fmla="*/ 11 w 75"/>
              <a:gd name="T91" fmla="*/ 75 h 122"/>
              <a:gd name="T92" fmla="*/ 15 w 75"/>
              <a:gd name="T93" fmla="*/ 75 h 122"/>
              <a:gd name="T94" fmla="*/ 15 w 75"/>
              <a:gd name="T95" fmla="*/ 71 h 122"/>
              <a:gd name="T96" fmla="*/ 5 w 75"/>
              <a:gd name="T97" fmla="*/ 67 h 122"/>
              <a:gd name="T98" fmla="*/ 5 w 75"/>
              <a:gd name="T99" fmla="*/ 62 h 122"/>
              <a:gd name="T100" fmla="*/ 9 w 75"/>
              <a:gd name="T101" fmla="*/ 54 h 122"/>
              <a:gd name="T102" fmla="*/ 2 w 75"/>
              <a:gd name="T103" fmla="*/ 49 h 122"/>
              <a:gd name="T104" fmla="*/ 5 w 75"/>
              <a:gd name="T105" fmla="*/ 41 h 122"/>
              <a:gd name="T106" fmla="*/ 11 w 75"/>
              <a:gd name="T107" fmla="*/ 39 h 122"/>
              <a:gd name="T108" fmla="*/ 3 w 75"/>
              <a:gd name="T109" fmla="*/ 32 h 122"/>
              <a:gd name="T110" fmla="*/ 0 w 75"/>
              <a:gd name="T111" fmla="*/ 32 h 122"/>
              <a:gd name="T112" fmla="*/ 0 w 75"/>
              <a:gd name="T113" fmla="*/ 21 h 122"/>
              <a:gd name="T114" fmla="*/ 2 w 75"/>
              <a:gd name="T115" fmla="*/ 2 h 122"/>
              <a:gd name="T116" fmla="*/ 7 w 75"/>
              <a:gd name="T117"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122">
                <a:moveTo>
                  <a:pt x="69" y="69"/>
                </a:moveTo>
                <a:lnTo>
                  <a:pt x="69" y="67"/>
                </a:lnTo>
                <a:lnTo>
                  <a:pt x="69" y="69"/>
                </a:lnTo>
                <a:lnTo>
                  <a:pt x="71" y="71"/>
                </a:lnTo>
                <a:lnTo>
                  <a:pt x="73" y="71"/>
                </a:lnTo>
                <a:lnTo>
                  <a:pt x="73" y="71"/>
                </a:lnTo>
                <a:lnTo>
                  <a:pt x="73" y="73"/>
                </a:lnTo>
                <a:lnTo>
                  <a:pt x="73" y="75"/>
                </a:lnTo>
                <a:lnTo>
                  <a:pt x="73" y="77"/>
                </a:lnTo>
                <a:lnTo>
                  <a:pt x="73" y="79"/>
                </a:lnTo>
                <a:lnTo>
                  <a:pt x="73" y="81"/>
                </a:lnTo>
                <a:lnTo>
                  <a:pt x="71" y="81"/>
                </a:lnTo>
                <a:lnTo>
                  <a:pt x="71" y="82"/>
                </a:lnTo>
                <a:lnTo>
                  <a:pt x="71" y="84"/>
                </a:lnTo>
                <a:lnTo>
                  <a:pt x="71" y="86"/>
                </a:lnTo>
                <a:lnTo>
                  <a:pt x="69" y="86"/>
                </a:lnTo>
                <a:lnTo>
                  <a:pt x="67" y="86"/>
                </a:lnTo>
                <a:lnTo>
                  <a:pt x="65" y="86"/>
                </a:lnTo>
                <a:lnTo>
                  <a:pt x="65" y="84"/>
                </a:lnTo>
                <a:lnTo>
                  <a:pt x="63" y="86"/>
                </a:lnTo>
                <a:lnTo>
                  <a:pt x="62" y="84"/>
                </a:lnTo>
                <a:lnTo>
                  <a:pt x="60" y="86"/>
                </a:lnTo>
                <a:lnTo>
                  <a:pt x="60" y="84"/>
                </a:lnTo>
                <a:lnTo>
                  <a:pt x="60" y="82"/>
                </a:lnTo>
                <a:lnTo>
                  <a:pt x="62" y="81"/>
                </a:lnTo>
                <a:lnTo>
                  <a:pt x="63" y="81"/>
                </a:lnTo>
                <a:lnTo>
                  <a:pt x="65" y="79"/>
                </a:lnTo>
                <a:lnTo>
                  <a:pt x="65" y="77"/>
                </a:lnTo>
                <a:lnTo>
                  <a:pt x="69" y="75"/>
                </a:lnTo>
                <a:lnTo>
                  <a:pt x="67" y="73"/>
                </a:lnTo>
                <a:lnTo>
                  <a:pt x="67" y="71"/>
                </a:lnTo>
                <a:lnTo>
                  <a:pt x="65" y="71"/>
                </a:lnTo>
                <a:lnTo>
                  <a:pt x="67" y="71"/>
                </a:lnTo>
                <a:lnTo>
                  <a:pt x="65" y="71"/>
                </a:lnTo>
                <a:lnTo>
                  <a:pt x="63" y="71"/>
                </a:lnTo>
                <a:lnTo>
                  <a:pt x="63" y="69"/>
                </a:lnTo>
                <a:lnTo>
                  <a:pt x="65" y="67"/>
                </a:lnTo>
                <a:lnTo>
                  <a:pt x="65" y="66"/>
                </a:lnTo>
                <a:lnTo>
                  <a:pt x="67" y="66"/>
                </a:lnTo>
                <a:lnTo>
                  <a:pt x="69" y="62"/>
                </a:lnTo>
                <a:lnTo>
                  <a:pt x="69" y="64"/>
                </a:lnTo>
                <a:lnTo>
                  <a:pt x="69" y="66"/>
                </a:lnTo>
                <a:lnTo>
                  <a:pt x="69" y="67"/>
                </a:lnTo>
                <a:lnTo>
                  <a:pt x="69" y="69"/>
                </a:lnTo>
                <a:lnTo>
                  <a:pt x="69" y="69"/>
                </a:lnTo>
                <a:close/>
                <a:moveTo>
                  <a:pt x="47" y="28"/>
                </a:moveTo>
                <a:lnTo>
                  <a:pt x="47" y="26"/>
                </a:lnTo>
                <a:lnTo>
                  <a:pt x="47" y="28"/>
                </a:lnTo>
                <a:lnTo>
                  <a:pt x="47" y="28"/>
                </a:lnTo>
                <a:close/>
                <a:moveTo>
                  <a:pt x="47" y="24"/>
                </a:moveTo>
                <a:lnTo>
                  <a:pt x="47" y="26"/>
                </a:lnTo>
                <a:lnTo>
                  <a:pt x="45" y="26"/>
                </a:lnTo>
                <a:lnTo>
                  <a:pt x="45" y="26"/>
                </a:lnTo>
                <a:lnTo>
                  <a:pt x="43" y="24"/>
                </a:lnTo>
                <a:lnTo>
                  <a:pt x="45" y="24"/>
                </a:lnTo>
                <a:lnTo>
                  <a:pt x="47" y="24"/>
                </a:lnTo>
                <a:lnTo>
                  <a:pt x="47" y="24"/>
                </a:lnTo>
                <a:close/>
                <a:moveTo>
                  <a:pt x="15" y="17"/>
                </a:moveTo>
                <a:lnTo>
                  <a:pt x="17" y="17"/>
                </a:lnTo>
                <a:lnTo>
                  <a:pt x="18" y="15"/>
                </a:lnTo>
                <a:lnTo>
                  <a:pt x="22" y="15"/>
                </a:lnTo>
                <a:lnTo>
                  <a:pt x="26" y="15"/>
                </a:lnTo>
                <a:lnTo>
                  <a:pt x="26" y="17"/>
                </a:lnTo>
                <a:lnTo>
                  <a:pt x="28" y="17"/>
                </a:lnTo>
                <a:lnTo>
                  <a:pt x="30" y="19"/>
                </a:lnTo>
                <a:lnTo>
                  <a:pt x="32" y="21"/>
                </a:lnTo>
                <a:lnTo>
                  <a:pt x="32" y="22"/>
                </a:lnTo>
                <a:lnTo>
                  <a:pt x="33" y="24"/>
                </a:lnTo>
                <a:lnTo>
                  <a:pt x="33" y="24"/>
                </a:lnTo>
                <a:lnTo>
                  <a:pt x="35" y="24"/>
                </a:lnTo>
                <a:lnTo>
                  <a:pt x="37" y="22"/>
                </a:lnTo>
                <a:lnTo>
                  <a:pt x="39" y="22"/>
                </a:lnTo>
                <a:lnTo>
                  <a:pt x="39" y="24"/>
                </a:lnTo>
                <a:lnTo>
                  <a:pt x="41" y="24"/>
                </a:lnTo>
                <a:lnTo>
                  <a:pt x="41" y="26"/>
                </a:lnTo>
                <a:lnTo>
                  <a:pt x="43" y="30"/>
                </a:lnTo>
                <a:lnTo>
                  <a:pt x="45" y="32"/>
                </a:lnTo>
                <a:lnTo>
                  <a:pt x="45" y="34"/>
                </a:lnTo>
                <a:lnTo>
                  <a:pt x="47" y="34"/>
                </a:lnTo>
                <a:lnTo>
                  <a:pt x="47" y="36"/>
                </a:lnTo>
                <a:lnTo>
                  <a:pt x="48" y="36"/>
                </a:lnTo>
                <a:lnTo>
                  <a:pt x="50" y="36"/>
                </a:lnTo>
                <a:lnTo>
                  <a:pt x="50" y="37"/>
                </a:lnTo>
                <a:lnTo>
                  <a:pt x="50" y="39"/>
                </a:lnTo>
                <a:lnTo>
                  <a:pt x="48" y="39"/>
                </a:lnTo>
                <a:lnTo>
                  <a:pt x="48" y="41"/>
                </a:lnTo>
                <a:lnTo>
                  <a:pt x="50" y="41"/>
                </a:lnTo>
                <a:lnTo>
                  <a:pt x="50" y="43"/>
                </a:lnTo>
                <a:lnTo>
                  <a:pt x="52" y="43"/>
                </a:lnTo>
                <a:lnTo>
                  <a:pt x="54" y="43"/>
                </a:lnTo>
                <a:lnTo>
                  <a:pt x="56" y="43"/>
                </a:lnTo>
                <a:lnTo>
                  <a:pt x="56" y="41"/>
                </a:lnTo>
                <a:lnTo>
                  <a:pt x="54" y="41"/>
                </a:lnTo>
                <a:lnTo>
                  <a:pt x="52" y="41"/>
                </a:lnTo>
                <a:lnTo>
                  <a:pt x="52" y="39"/>
                </a:lnTo>
                <a:lnTo>
                  <a:pt x="50" y="37"/>
                </a:lnTo>
                <a:lnTo>
                  <a:pt x="50" y="34"/>
                </a:lnTo>
                <a:lnTo>
                  <a:pt x="52" y="34"/>
                </a:lnTo>
                <a:lnTo>
                  <a:pt x="52" y="32"/>
                </a:lnTo>
                <a:lnTo>
                  <a:pt x="50" y="30"/>
                </a:lnTo>
                <a:lnTo>
                  <a:pt x="50" y="28"/>
                </a:lnTo>
                <a:lnTo>
                  <a:pt x="48" y="26"/>
                </a:lnTo>
                <a:lnTo>
                  <a:pt x="48" y="26"/>
                </a:lnTo>
                <a:lnTo>
                  <a:pt x="50" y="24"/>
                </a:lnTo>
                <a:lnTo>
                  <a:pt x="50" y="22"/>
                </a:lnTo>
                <a:lnTo>
                  <a:pt x="52" y="24"/>
                </a:lnTo>
                <a:lnTo>
                  <a:pt x="54" y="24"/>
                </a:lnTo>
                <a:lnTo>
                  <a:pt x="56" y="26"/>
                </a:lnTo>
                <a:lnTo>
                  <a:pt x="58" y="26"/>
                </a:lnTo>
                <a:lnTo>
                  <a:pt x="58" y="26"/>
                </a:lnTo>
                <a:lnTo>
                  <a:pt x="60" y="26"/>
                </a:lnTo>
                <a:lnTo>
                  <a:pt x="60" y="24"/>
                </a:lnTo>
                <a:lnTo>
                  <a:pt x="58" y="24"/>
                </a:lnTo>
                <a:lnTo>
                  <a:pt x="58" y="22"/>
                </a:lnTo>
                <a:lnTo>
                  <a:pt x="60" y="22"/>
                </a:lnTo>
                <a:lnTo>
                  <a:pt x="60" y="21"/>
                </a:lnTo>
                <a:lnTo>
                  <a:pt x="60" y="19"/>
                </a:lnTo>
                <a:lnTo>
                  <a:pt x="60" y="17"/>
                </a:lnTo>
                <a:lnTo>
                  <a:pt x="62" y="17"/>
                </a:lnTo>
                <a:lnTo>
                  <a:pt x="62" y="19"/>
                </a:lnTo>
                <a:lnTo>
                  <a:pt x="62" y="21"/>
                </a:lnTo>
                <a:lnTo>
                  <a:pt x="62" y="22"/>
                </a:lnTo>
                <a:lnTo>
                  <a:pt x="60" y="22"/>
                </a:lnTo>
                <a:lnTo>
                  <a:pt x="62" y="24"/>
                </a:lnTo>
                <a:lnTo>
                  <a:pt x="62" y="26"/>
                </a:lnTo>
                <a:lnTo>
                  <a:pt x="62" y="28"/>
                </a:lnTo>
                <a:lnTo>
                  <a:pt x="62" y="30"/>
                </a:lnTo>
                <a:lnTo>
                  <a:pt x="60" y="30"/>
                </a:lnTo>
                <a:lnTo>
                  <a:pt x="62" y="30"/>
                </a:lnTo>
                <a:lnTo>
                  <a:pt x="62" y="32"/>
                </a:lnTo>
                <a:lnTo>
                  <a:pt x="63" y="32"/>
                </a:lnTo>
                <a:lnTo>
                  <a:pt x="63" y="30"/>
                </a:lnTo>
                <a:lnTo>
                  <a:pt x="63" y="28"/>
                </a:lnTo>
                <a:lnTo>
                  <a:pt x="63" y="26"/>
                </a:lnTo>
                <a:lnTo>
                  <a:pt x="63" y="24"/>
                </a:lnTo>
                <a:lnTo>
                  <a:pt x="63" y="21"/>
                </a:lnTo>
                <a:lnTo>
                  <a:pt x="65" y="21"/>
                </a:lnTo>
                <a:lnTo>
                  <a:pt x="67" y="19"/>
                </a:lnTo>
                <a:lnTo>
                  <a:pt x="67" y="17"/>
                </a:lnTo>
                <a:lnTo>
                  <a:pt x="67" y="15"/>
                </a:lnTo>
                <a:lnTo>
                  <a:pt x="67" y="11"/>
                </a:lnTo>
                <a:lnTo>
                  <a:pt x="67" y="9"/>
                </a:lnTo>
                <a:lnTo>
                  <a:pt x="69" y="7"/>
                </a:lnTo>
                <a:lnTo>
                  <a:pt x="69" y="9"/>
                </a:lnTo>
                <a:lnTo>
                  <a:pt x="71" y="9"/>
                </a:lnTo>
                <a:lnTo>
                  <a:pt x="71" y="11"/>
                </a:lnTo>
                <a:lnTo>
                  <a:pt x="73" y="13"/>
                </a:lnTo>
                <a:lnTo>
                  <a:pt x="73" y="15"/>
                </a:lnTo>
                <a:lnTo>
                  <a:pt x="73" y="17"/>
                </a:lnTo>
                <a:lnTo>
                  <a:pt x="73" y="19"/>
                </a:lnTo>
                <a:lnTo>
                  <a:pt x="73" y="21"/>
                </a:lnTo>
                <a:lnTo>
                  <a:pt x="73" y="24"/>
                </a:lnTo>
                <a:lnTo>
                  <a:pt x="73" y="26"/>
                </a:lnTo>
                <a:lnTo>
                  <a:pt x="73" y="34"/>
                </a:lnTo>
                <a:lnTo>
                  <a:pt x="73" y="36"/>
                </a:lnTo>
                <a:lnTo>
                  <a:pt x="73" y="37"/>
                </a:lnTo>
                <a:lnTo>
                  <a:pt x="73" y="39"/>
                </a:lnTo>
                <a:lnTo>
                  <a:pt x="73" y="41"/>
                </a:lnTo>
                <a:lnTo>
                  <a:pt x="75" y="41"/>
                </a:lnTo>
                <a:lnTo>
                  <a:pt x="75" y="43"/>
                </a:lnTo>
                <a:lnTo>
                  <a:pt x="73" y="43"/>
                </a:lnTo>
                <a:lnTo>
                  <a:pt x="73" y="45"/>
                </a:lnTo>
                <a:lnTo>
                  <a:pt x="73" y="47"/>
                </a:lnTo>
                <a:lnTo>
                  <a:pt x="73" y="49"/>
                </a:lnTo>
                <a:lnTo>
                  <a:pt x="73" y="51"/>
                </a:lnTo>
                <a:lnTo>
                  <a:pt x="73" y="52"/>
                </a:lnTo>
                <a:lnTo>
                  <a:pt x="73" y="54"/>
                </a:lnTo>
                <a:lnTo>
                  <a:pt x="71" y="54"/>
                </a:lnTo>
                <a:lnTo>
                  <a:pt x="71" y="56"/>
                </a:lnTo>
                <a:lnTo>
                  <a:pt x="71" y="58"/>
                </a:lnTo>
                <a:lnTo>
                  <a:pt x="69" y="58"/>
                </a:lnTo>
                <a:lnTo>
                  <a:pt x="67" y="58"/>
                </a:lnTo>
                <a:lnTo>
                  <a:pt x="65" y="54"/>
                </a:lnTo>
                <a:lnTo>
                  <a:pt x="63" y="54"/>
                </a:lnTo>
                <a:lnTo>
                  <a:pt x="63" y="56"/>
                </a:lnTo>
                <a:lnTo>
                  <a:pt x="65" y="56"/>
                </a:lnTo>
                <a:lnTo>
                  <a:pt x="65" y="58"/>
                </a:lnTo>
                <a:lnTo>
                  <a:pt x="65" y="60"/>
                </a:lnTo>
                <a:lnTo>
                  <a:pt x="63" y="62"/>
                </a:lnTo>
                <a:lnTo>
                  <a:pt x="62" y="60"/>
                </a:lnTo>
                <a:lnTo>
                  <a:pt x="62" y="58"/>
                </a:lnTo>
                <a:lnTo>
                  <a:pt x="62" y="56"/>
                </a:lnTo>
                <a:lnTo>
                  <a:pt x="60" y="56"/>
                </a:lnTo>
                <a:lnTo>
                  <a:pt x="62" y="58"/>
                </a:lnTo>
                <a:lnTo>
                  <a:pt x="62" y="60"/>
                </a:lnTo>
                <a:lnTo>
                  <a:pt x="62" y="62"/>
                </a:lnTo>
                <a:lnTo>
                  <a:pt x="60" y="64"/>
                </a:lnTo>
                <a:lnTo>
                  <a:pt x="60" y="66"/>
                </a:lnTo>
                <a:lnTo>
                  <a:pt x="60" y="67"/>
                </a:lnTo>
                <a:lnTo>
                  <a:pt x="58" y="69"/>
                </a:lnTo>
                <a:lnTo>
                  <a:pt x="58" y="71"/>
                </a:lnTo>
                <a:lnTo>
                  <a:pt x="60" y="71"/>
                </a:lnTo>
                <a:lnTo>
                  <a:pt x="58" y="71"/>
                </a:lnTo>
                <a:lnTo>
                  <a:pt x="60" y="71"/>
                </a:lnTo>
                <a:lnTo>
                  <a:pt x="60" y="73"/>
                </a:lnTo>
                <a:lnTo>
                  <a:pt x="60" y="75"/>
                </a:lnTo>
                <a:lnTo>
                  <a:pt x="62" y="77"/>
                </a:lnTo>
                <a:lnTo>
                  <a:pt x="60" y="79"/>
                </a:lnTo>
                <a:lnTo>
                  <a:pt x="58" y="79"/>
                </a:lnTo>
                <a:lnTo>
                  <a:pt x="58" y="81"/>
                </a:lnTo>
                <a:lnTo>
                  <a:pt x="58" y="82"/>
                </a:lnTo>
                <a:lnTo>
                  <a:pt x="56" y="84"/>
                </a:lnTo>
                <a:lnTo>
                  <a:pt x="56" y="86"/>
                </a:lnTo>
                <a:lnTo>
                  <a:pt x="58" y="86"/>
                </a:lnTo>
                <a:lnTo>
                  <a:pt x="58" y="88"/>
                </a:lnTo>
                <a:lnTo>
                  <a:pt x="60" y="88"/>
                </a:lnTo>
                <a:lnTo>
                  <a:pt x="58" y="90"/>
                </a:lnTo>
                <a:lnTo>
                  <a:pt x="58" y="92"/>
                </a:lnTo>
                <a:lnTo>
                  <a:pt x="58" y="94"/>
                </a:lnTo>
                <a:lnTo>
                  <a:pt x="56" y="94"/>
                </a:lnTo>
                <a:lnTo>
                  <a:pt x="56" y="96"/>
                </a:lnTo>
                <a:lnTo>
                  <a:pt x="56" y="97"/>
                </a:lnTo>
                <a:lnTo>
                  <a:pt x="58" y="99"/>
                </a:lnTo>
                <a:lnTo>
                  <a:pt x="60" y="99"/>
                </a:lnTo>
                <a:lnTo>
                  <a:pt x="63" y="97"/>
                </a:lnTo>
                <a:lnTo>
                  <a:pt x="65" y="97"/>
                </a:lnTo>
                <a:lnTo>
                  <a:pt x="63" y="96"/>
                </a:lnTo>
                <a:lnTo>
                  <a:pt x="63" y="94"/>
                </a:lnTo>
                <a:lnTo>
                  <a:pt x="63" y="92"/>
                </a:lnTo>
                <a:lnTo>
                  <a:pt x="63" y="88"/>
                </a:lnTo>
                <a:lnTo>
                  <a:pt x="63" y="86"/>
                </a:lnTo>
                <a:lnTo>
                  <a:pt x="65" y="86"/>
                </a:lnTo>
                <a:lnTo>
                  <a:pt x="67" y="88"/>
                </a:lnTo>
                <a:lnTo>
                  <a:pt x="69" y="88"/>
                </a:lnTo>
                <a:lnTo>
                  <a:pt x="71" y="88"/>
                </a:lnTo>
                <a:lnTo>
                  <a:pt x="71" y="90"/>
                </a:lnTo>
                <a:lnTo>
                  <a:pt x="71" y="92"/>
                </a:lnTo>
                <a:lnTo>
                  <a:pt x="71" y="94"/>
                </a:lnTo>
                <a:lnTo>
                  <a:pt x="71" y="97"/>
                </a:lnTo>
                <a:lnTo>
                  <a:pt x="71" y="99"/>
                </a:lnTo>
                <a:lnTo>
                  <a:pt x="69" y="101"/>
                </a:lnTo>
                <a:lnTo>
                  <a:pt x="69" y="103"/>
                </a:lnTo>
                <a:lnTo>
                  <a:pt x="69" y="105"/>
                </a:lnTo>
                <a:lnTo>
                  <a:pt x="69" y="107"/>
                </a:lnTo>
                <a:lnTo>
                  <a:pt x="69" y="109"/>
                </a:lnTo>
                <a:lnTo>
                  <a:pt x="69" y="111"/>
                </a:lnTo>
                <a:lnTo>
                  <a:pt x="67" y="111"/>
                </a:lnTo>
                <a:lnTo>
                  <a:pt x="67" y="113"/>
                </a:lnTo>
                <a:lnTo>
                  <a:pt x="65" y="113"/>
                </a:lnTo>
                <a:lnTo>
                  <a:pt x="67" y="113"/>
                </a:lnTo>
                <a:lnTo>
                  <a:pt x="69" y="113"/>
                </a:lnTo>
                <a:lnTo>
                  <a:pt x="69" y="114"/>
                </a:lnTo>
                <a:lnTo>
                  <a:pt x="69" y="116"/>
                </a:lnTo>
                <a:lnTo>
                  <a:pt x="69" y="116"/>
                </a:lnTo>
                <a:lnTo>
                  <a:pt x="67" y="116"/>
                </a:lnTo>
                <a:lnTo>
                  <a:pt x="65" y="116"/>
                </a:lnTo>
                <a:lnTo>
                  <a:pt x="63" y="116"/>
                </a:lnTo>
                <a:lnTo>
                  <a:pt x="62" y="116"/>
                </a:lnTo>
                <a:lnTo>
                  <a:pt x="60" y="116"/>
                </a:lnTo>
                <a:lnTo>
                  <a:pt x="58" y="116"/>
                </a:lnTo>
                <a:lnTo>
                  <a:pt x="56" y="116"/>
                </a:lnTo>
                <a:lnTo>
                  <a:pt x="54" y="116"/>
                </a:lnTo>
                <a:lnTo>
                  <a:pt x="54" y="118"/>
                </a:lnTo>
                <a:lnTo>
                  <a:pt x="52" y="118"/>
                </a:lnTo>
                <a:lnTo>
                  <a:pt x="52" y="120"/>
                </a:lnTo>
                <a:lnTo>
                  <a:pt x="50" y="120"/>
                </a:lnTo>
                <a:lnTo>
                  <a:pt x="48" y="120"/>
                </a:lnTo>
                <a:lnTo>
                  <a:pt x="47" y="120"/>
                </a:lnTo>
                <a:lnTo>
                  <a:pt x="45" y="120"/>
                </a:lnTo>
                <a:lnTo>
                  <a:pt x="45" y="122"/>
                </a:lnTo>
                <a:lnTo>
                  <a:pt x="43" y="122"/>
                </a:lnTo>
                <a:lnTo>
                  <a:pt x="41" y="122"/>
                </a:lnTo>
                <a:lnTo>
                  <a:pt x="41" y="120"/>
                </a:lnTo>
                <a:lnTo>
                  <a:pt x="41" y="118"/>
                </a:lnTo>
                <a:lnTo>
                  <a:pt x="43" y="116"/>
                </a:lnTo>
                <a:lnTo>
                  <a:pt x="43" y="116"/>
                </a:lnTo>
                <a:lnTo>
                  <a:pt x="43" y="114"/>
                </a:lnTo>
                <a:lnTo>
                  <a:pt x="43" y="113"/>
                </a:lnTo>
                <a:lnTo>
                  <a:pt x="43" y="111"/>
                </a:lnTo>
                <a:lnTo>
                  <a:pt x="43" y="109"/>
                </a:lnTo>
                <a:lnTo>
                  <a:pt x="43" y="107"/>
                </a:lnTo>
                <a:lnTo>
                  <a:pt x="39" y="107"/>
                </a:lnTo>
                <a:lnTo>
                  <a:pt x="39" y="105"/>
                </a:lnTo>
                <a:lnTo>
                  <a:pt x="37" y="105"/>
                </a:lnTo>
                <a:lnTo>
                  <a:pt x="35" y="105"/>
                </a:lnTo>
                <a:lnTo>
                  <a:pt x="33" y="105"/>
                </a:lnTo>
                <a:lnTo>
                  <a:pt x="33" y="107"/>
                </a:lnTo>
                <a:lnTo>
                  <a:pt x="32" y="107"/>
                </a:lnTo>
                <a:lnTo>
                  <a:pt x="30" y="107"/>
                </a:lnTo>
                <a:lnTo>
                  <a:pt x="28" y="107"/>
                </a:lnTo>
                <a:lnTo>
                  <a:pt x="28" y="105"/>
                </a:lnTo>
                <a:lnTo>
                  <a:pt x="26" y="105"/>
                </a:lnTo>
                <a:lnTo>
                  <a:pt x="26" y="103"/>
                </a:lnTo>
                <a:lnTo>
                  <a:pt x="28" y="103"/>
                </a:lnTo>
                <a:lnTo>
                  <a:pt x="26" y="103"/>
                </a:lnTo>
                <a:lnTo>
                  <a:pt x="24" y="105"/>
                </a:lnTo>
                <a:lnTo>
                  <a:pt x="22" y="107"/>
                </a:lnTo>
                <a:lnTo>
                  <a:pt x="20" y="109"/>
                </a:lnTo>
                <a:lnTo>
                  <a:pt x="18" y="111"/>
                </a:lnTo>
                <a:lnTo>
                  <a:pt x="17" y="113"/>
                </a:lnTo>
                <a:lnTo>
                  <a:pt x="15" y="111"/>
                </a:lnTo>
                <a:lnTo>
                  <a:pt x="17" y="109"/>
                </a:lnTo>
                <a:lnTo>
                  <a:pt x="17" y="107"/>
                </a:lnTo>
                <a:lnTo>
                  <a:pt x="17" y="105"/>
                </a:lnTo>
                <a:lnTo>
                  <a:pt x="18" y="105"/>
                </a:lnTo>
                <a:lnTo>
                  <a:pt x="18" y="103"/>
                </a:lnTo>
                <a:lnTo>
                  <a:pt x="18" y="101"/>
                </a:lnTo>
                <a:lnTo>
                  <a:pt x="17" y="101"/>
                </a:lnTo>
                <a:lnTo>
                  <a:pt x="17" y="103"/>
                </a:lnTo>
                <a:lnTo>
                  <a:pt x="15" y="103"/>
                </a:lnTo>
                <a:lnTo>
                  <a:pt x="13" y="101"/>
                </a:lnTo>
                <a:lnTo>
                  <a:pt x="13" y="97"/>
                </a:lnTo>
                <a:lnTo>
                  <a:pt x="11" y="97"/>
                </a:lnTo>
                <a:lnTo>
                  <a:pt x="7" y="97"/>
                </a:lnTo>
                <a:lnTo>
                  <a:pt x="5" y="97"/>
                </a:lnTo>
                <a:lnTo>
                  <a:pt x="5" y="96"/>
                </a:lnTo>
                <a:lnTo>
                  <a:pt x="5" y="94"/>
                </a:lnTo>
                <a:lnTo>
                  <a:pt x="7" y="94"/>
                </a:lnTo>
                <a:lnTo>
                  <a:pt x="7" y="92"/>
                </a:lnTo>
                <a:lnTo>
                  <a:pt x="9" y="92"/>
                </a:lnTo>
                <a:lnTo>
                  <a:pt x="11" y="90"/>
                </a:lnTo>
                <a:lnTo>
                  <a:pt x="9" y="90"/>
                </a:lnTo>
                <a:lnTo>
                  <a:pt x="9" y="88"/>
                </a:lnTo>
                <a:lnTo>
                  <a:pt x="7" y="88"/>
                </a:lnTo>
                <a:lnTo>
                  <a:pt x="7" y="86"/>
                </a:lnTo>
                <a:lnTo>
                  <a:pt x="5" y="86"/>
                </a:lnTo>
                <a:lnTo>
                  <a:pt x="5" y="84"/>
                </a:lnTo>
                <a:lnTo>
                  <a:pt x="9" y="81"/>
                </a:lnTo>
                <a:lnTo>
                  <a:pt x="9" y="79"/>
                </a:lnTo>
                <a:lnTo>
                  <a:pt x="9" y="77"/>
                </a:lnTo>
                <a:lnTo>
                  <a:pt x="11" y="77"/>
                </a:lnTo>
                <a:lnTo>
                  <a:pt x="11" y="75"/>
                </a:lnTo>
                <a:lnTo>
                  <a:pt x="11" y="73"/>
                </a:lnTo>
                <a:lnTo>
                  <a:pt x="13" y="73"/>
                </a:lnTo>
                <a:lnTo>
                  <a:pt x="13" y="75"/>
                </a:lnTo>
                <a:lnTo>
                  <a:pt x="15" y="73"/>
                </a:lnTo>
                <a:lnTo>
                  <a:pt x="17" y="73"/>
                </a:lnTo>
                <a:lnTo>
                  <a:pt x="17" y="75"/>
                </a:lnTo>
                <a:lnTo>
                  <a:pt x="15" y="75"/>
                </a:lnTo>
                <a:lnTo>
                  <a:pt x="17" y="75"/>
                </a:lnTo>
                <a:lnTo>
                  <a:pt x="18" y="73"/>
                </a:lnTo>
                <a:lnTo>
                  <a:pt x="17" y="73"/>
                </a:lnTo>
                <a:lnTo>
                  <a:pt x="18" y="71"/>
                </a:lnTo>
                <a:lnTo>
                  <a:pt x="17" y="71"/>
                </a:lnTo>
                <a:lnTo>
                  <a:pt x="15" y="69"/>
                </a:lnTo>
                <a:lnTo>
                  <a:pt x="15" y="71"/>
                </a:lnTo>
                <a:lnTo>
                  <a:pt x="13" y="71"/>
                </a:lnTo>
                <a:lnTo>
                  <a:pt x="13" y="69"/>
                </a:lnTo>
                <a:lnTo>
                  <a:pt x="11" y="69"/>
                </a:lnTo>
                <a:lnTo>
                  <a:pt x="9" y="67"/>
                </a:lnTo>
                <a:lnTo>
                  <a:pt x="9" y="69"/>
                </a:lnTo>
                <a:lnTo>
                  <a:pt x="7" y="67"/>
                </a:lnTo>
                <a:lnTo>
                  <a:pt x="5" y="67"/>
                </a:lnTo>
                <a:lnTo>
                  <a:pt x="3" y="67"/>
                </a:lnTo>
                <a:lnTo>
                  <a:pt x="2" y="66"/>
                </a:lnTo>
                <a:lnTo>
                  <a:pt x="0" y="66"/>
                </a:lnTo>
                <a:lnTo>
                  <a:pt x="2" y="64"/>
                </a:lnTo>
                <a:lnTo>
                  <a:pt x="3" y="66"/>
                </a:lnTo>
                <a:lnTo>
                  <a:pt x="3" y="64"/>
                </a:lnTo>
                <a:lnTo>
                  <a:pt x="5" y="62"/>
                </a:lnTo>
                <a:lnTo>
                  <a:pt x="5" y="60"/>
                </a:lnTo>
                <a:lnTo>
                  <a:pt x="7" y="62"/>
                </a:lnTo>
                <a:lnTo>
                  <a:pt x="9" y="60"/>
                </a:lnTo>
                <a:lnTo>
                  <a:pt x="7" y="58"/>
                </a:lnTo>
                <a:lnTo>
                  <a:pt x="9" y="58"/>
                </a:lnTo>
                <a:lnTo>
                  <a:pt x="9" y="56"/>
                </a:lnTo>
                <a:lnTo>
                  <a:pt x="9" y="54"/>
                </a:lnTo>
                <a:lnTo>
                  <a:pt x="7" y="52"/>
                </a:lnTo>
                <a:lnTo>
                  <a:pt x="5" y="52"/>
                </a:lnTo>
                <a:lnTo>
                  <a:pt x="3" y="52"/>
                </a:lnTo>
                <a:lnTo>
                  <a:pt x="5" y="51"/>
                </a:lnTo>
                <a:lnTo>
                  <a:pt x="3" y="51"/>
                </a:lnTo>
                <a:lnTo>
                  <a:pt x="2" y="51"/>
                </a:lnTo>
                <a:lnTo>
                  <a:pt x="2" y="49"/>
                </a:lnTo>
                <a:lnTo>
                  <a:pt x="2" y="47"/>
                </a:lnTo>
                <a:lnTo>
                  <a:pt x="2" y="45"/>
                </a:lnTo>
                <a:lnTo>
                  <a:pt x="0" y="43"/>
                </a:lnTo>
                <a:lnTo>
                  <a:pt x="2" y="43"/>
                </a:lnTo>
                <a:lnTo>
                  <a:pt x="3" y="41"/>
                </a:lnTo>
                <a:lnTo>
                  <a:pt x="5" y="43"/>
                </a:lnTo>
                <a:lnTo>
                  <a:pt x="5" y="41"/>
                </a:lnTo>
                <a:lnTo>
                  <a:pt x="5" y="39"/>
                </a:lnTo>
                <a:lnTo>
                  <a:pt x="7" y="39"/>
                </a:lnTo>
                <a:lnTo>
                  <a:pt x="9" y="41"/>
                </a:lnTo>
                <a:lnTo>
                  <a:pt x="11" y="41"/>
                </a:lnTo>
                <a:lnTo>
                  <a:pt x="13" y="41"/>
                </a:lnTo>
                <a:lnTo>
                  <a:pt x="13" y="39"/>
                </a:lnTo>
                <a:lnTo>
                  <a:pt x="11" y="39"/>
                </a:lnTo>
                <a:lnTo>
                  <a:pt x="9" y="37"/>
                </a:lnTo>
                <a:lnTo>
                  <a:pt x="7" y="37"/>
                </a:lnTo>
                <a:lnTo>
                  <a:pt x="7" y="36"/>
                </a:lnTo>
                <a:lnTo>
                  <a:pt x="5" y="36"/>
                </a:lnTo>
                <a:lnTo>
                  <a:pt x="5" y="34"/>
                </a:lnTo>
                <a:lnTo>
                  <a:pt x="5" y="32"/>
                </a:lnTo>
                <a:lnTo>
                  <a:pt x="3" y="32"/>
                </a:lnTo>
                <a:lnTo>
                  <a:pt x="3" y="30"/>
                </a:lnTo>
                <a:lnTo>
                  <a:pt x="3" y="28"/>
                </a:lnTo>
                <a:lnTo>
                  <a:pt x="2" y="28"/>
                </a:lnTo>
                <a:lnTo>
                  <a:pt x="3" y="32"/>
                </a:lnTo>
                <a:lnTo>
                  <a:pt x="3" y="34"/>
                </a:lnTo>
                <a:lnTo>
                  <a:pt x="2" y="32"/>
                </a:lnTo>
                <a:lnTo>
                  <a:pt x="0" y="32"/>
                </a:lnTo>
                <a:lnTo>
                  <a:pt x="0" y="30"/>
                </a:lnTo>
                <a:lnTo>
                  <a:pt x="0" y="28"/>
                </a:lnTo>
                <a:lnTo>
                  <a:pt x="0" y="26"/>
                </a:lnTo>
                <a:lnTo>
                  <a:pt x="0" y="26"/>
                </a:lnTo>
                <a:lnTo>
                  <a:pt x="0" y="24"/>
                </a:lnTo>
                <a:lnTo>
                  <a:pt x="0" y="22"/>
                </a:lnTo>
                <a:lnTo>
                  <a:pt x="0" y="21"/>
                </a:lnTo>
                <a:lnTo>
                  <a:pt x="0" y="15"/>
                </a:lnTo>
                <a:lnTo>
                  <a:pt x="2" y="15"/>
                </a:lnTo>
                <a:lnTo>
                  <a:pt x="2" y="11"/>
                </a:lnTo>
                <a:lnTo>
                  <a:pt x="2" y="9"/>
                </a:lnTo>
                <a:lnTo>
                  <a:pt x="2" y="7"/>
                </a:lnTo>
                <a:lnTo>
                  <a:pt x="2" y="6"/>
                </a:lnTo>
                <a:lnTo>
                  <a:pt x="2" y="2"/>
                </a:lnTo>
                <a:lnTo>
                  <a:pt x="2" y="0"/>
                </a:lnTo>
                <a:lnTo>
                  <a:pt x="3" y="0"/>
                </a:lnTo>
                <a:lnTo>
                  <a:pt x="3" y="2"/>
                </a:lnTo>
                <a:lnTo>
                  <a:pt x="3" y="6"/>
                </a:lnTo>
                <a:lnTo>
                  <a:pt x="5" y="7"/>
                </a:lnTo>
                <a:lnTo>
                  <a:pt x="5" y="9"/>
                </a:lnTo>
                <a:lnTo>
                  <a:pt x="7" y="11"/>
                </a:lnTo>
                <a:lnTo>
                  <a:pt x="7" y="15"/>
                </a:lnTo>
                <a:lnTo>
                  <a:pt x="9" y="15"/>
                </a:lnTo>
                <a:lnTo>
                  <a:pt x="11" y="17"/>
                </a:lnTo>
                <a:lnTo>
                  <a:pt x="15" y="17"/>
                </a:lnTo>
                <a:lnTo>
                  <a:pt x="15" y="17"/>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136"/>
          <p:cNvSpPr>
            <a:spLocks noEditPoints="1"/>
          </p:cNvSpPr>
          <p:nvPr/>
        </p:nvSpPr>
        <p:spPr bwMode="auto">
          <a:xfrm>
            <a:off x="7648978" y="2851150"/>
            <a:ext cx="130175" cy="180975"/>
          </a:xfrm>
          <a:custGeom>
            <a:avLst/>
            <a:gdLst>
              <a:gd name="T0" fmla="*/ 1 w 82"/>
              <a:gd name="T1" fmla="*/ 79 h 114"/>
              <a:gd name="T2" fmla="*/ 52 w 82"/>
              <a:gd name="T3" fmla="*/ 2 h 114"/>
              <a:gd name="T4" fmla="*/ 56 w 82"/>
              <a:gd name="T5" fmla="*/ 11 h 114"/>
              <a:gd name="T6" fmla="*/ 60 w 82"/>
              <a:gd name="T7" fmla="*/ 15 h 114"/>
              <a:gd name="T8" fmla="*/ 69 w 82"/>
              <a:gd name="T9" fmla="*/ 11 h 114"/>
              <a:gd name="T10" fmla="*/ 82 w 82"/>
              <a:gd name="T11" fmla="*/ 11 h 114"/>
              <a:gd name="T12" fmla="*/ 80 w 82"/>
              <a:gd name="T13" fmla="*/ 23 h 114"/>
              <a:gd name="T14" fmla="*/ 78 w 82"/>
              <a:gd name="T15" fmla="*/ 36 h 114"/>
              <a:gd name="T16" fmla="*/ 76 w 82"/>
              <a:gd name="T17" fmla="*/ 39 h 114"/>
              <a:gd name="T18" fmla="*/ 65 w 82"/>
              <a:gd name="T19" fmla="*/ 45 h 114"/>
              <a:gd name="T20" fmla="*/ 75 w 82"/>
              <a:gd name="T21" fmla="*/ 45 h 114"/>
              <a:gd name="T22" fmla="*/ 71 w 82"/>
              <a:gd name="T23" fmla="*/ 54 h 114"/>
              <a:gd name="T24" fmla="*/ 67 w 82"/>
              <a:gd name="T25" fmla="*/ 60 h 114"/>
              <a:gd name="T26" fmla="*/ 61 w 82"/>
              <a:gd name="T27" fmla="*/ 60 h 114"/>
              <a:gd name="T28" fmla="*/ 61 w 82"/>
              <a:gd name="T29" fmla="*/ 66 h 114"/>
              <a:gd name="T30" fmla="*/ 67 w 82"/>
              <a:gd name="T31" fmla="*/ 71 h 114"/>
              <a:gd name="T32" fmla="*/ 63 w 82"/>
              <a:gd name="T33" fmla="*/ 77 h 114"/>
              <a:gd name="T34" fmla="*/ 60 w 82"/>
              <a:gd name="T35" fmla="*/ 79 h 114"/>
              <a:gd name="T36" fmla="*/ 60 w 82"/>
              <a:gd name="T37" fmla="*/ 83 h 114"/>
              <a:gd name="T38" fmla="*/ 54 w 82"/>
              <a:gd name="T39" fmla="*/ 96 h 114"/>
              <a:gd name="T40" fmla="*/ 46 w 82"/>
              <a:gd name="T41" fmla="*/ 103 h 114"/>
              <a:gd name="T42" fmla="*/ 41 w 82"/>
              <a:gd name="T43" fmla="*/ 107 h 114"/>
              <a:gd name="T44" fmla="*/ 37 w 82"/>
              <a:gd name="T45" fmla="*/ 114 h 114"/>
              <a:gd name="T46" fmla="*/ 33 w 82"/>
              <a:gd name="T47" fmla="*/ 105 h 114"/>
              <a:gd name="T48" fmla="*/ 39 w 82"/>
              <a:gd name="T49" fmla="*/ 103 h 114"/>
              <a:gd name="T50" fmla="*/ 31 w 82"/>
              <a:gd name="T51" fmla="*/ 99 h 114"/>
              <a:gd name="T52" fmla="*/ 31 w 82"/>
              <a:gd name="T53" fmla="*/ 101 h 114"/>
              <a:gd name="T54" fmla="*/ 30 w 82"/>
              <a:gd name="T55" fmla="*/ 109 h 114"/>
              <a:gd name="T56" fmla="*/ 20 w 82"/>
              <a:gd name="T57" fmla="*/ 101 h 114"/>
              <a:gd name="T58" fmla="*/ 9 w 82"/>
              <a:gd name="T59" fmla="*/ 99 h 114"/>
              <a:gd name="T60" fmla="*/ 1 w 82"/>
              <a:gd name="T61" fmla="*/ 96 h 114"/>
              <a:gd name="T62" fmla="*/ 0 w 82"/>
              <a:gd name="T63" fmla="*/ 86 h 114"/>
              <a:gd name="T64" fmla="*/ 1 w 82"/>
              <a:gd name="T65" fmla="*/ 77 h 114"/>
              <a:gd name="T66" fmla="*/ 3 w 82"/>
              <a:gd name="T67" fmla="*/ 68 h 114"/>
              <a:gd name="T68" fmla="*/ 9 w 82"/>
              <a:gd name="T69" fmla="*/ 66 h 114"/>
              <a:gd name="T70" fmla="*/ 18 w 82"/>
              <a:gd name="T71" fmla="*/ 68 h 114"/>
              <a:gd name="T72" fmla="*/ 18 w 82"/>
              <a:gd name="T73" fmla="*/ 62 h 114"/>
              <a:gd name="T74" fmla="*/ 15 w 82"/>
              <a:gd name="T75" fmla="*/ 60 h 114"/>
              <a:gd name="T76" fmla="*/ 11 w 82"/>
              <a:gd name="T77" fmla="*/ 54 h 114"/>
              <a:gd name="T78" fmla="*/ 16 w 82"/>
              <a:gd name="T79" fmla="*/ 51 h 114"/>
              <a:gd name="T80" fmla="*/ 26 w 82"/>
              <a:gd name="T81" fmla="*/ 47 h 114"/>
              <a:gd name="T82" fmla="*/ 24 w 82"/>
              <a:gd name="T83" fmla="*/ 47 h 114"/>
              <a:gd name="T84" fmla="*/ 20 w 82"/>
              <a:gd name="T85" fmla="*/ 39 h 114"/>
              <a:gd name="T86" fmla="*/ 26 w 82"/>
              <a:gd name="T87" fmla="*/ 39 h 114"/>
              <a:gd name="T88" fmla="*/ 31 w 82"/>
              <a:gd name="T89" fmla="*/ 36 h 114"/>
              <a:gd name="T90" fmla="*/ 37 w 82"/>
              <a:gd name="T91" fmla="*/ 36 h 114"/>
              <a:gd name="T92" fmla="*/ 43 w 82"/>
              <a:gd name="T93" fmla="*/ 38 h 114"/>
              <a:gd name="T94" fmla="*/ 43 w 82"/>
              <a:gd name="T95" fmla="*/ 34 h 114"/>
              <a:gd name="T96" fmla="*/ 50 w 82"/>
              <a:gd name="T97" fmla="*/ 34 h 114"/>
              <a:gd name="T98" fmla="*/ 41 w 82"/>
              <a:gd name="T99" fmla="*/ 32 h 114"/>
              <a:gd name="T100" fmla="*/ 37 w 82"/>
              <a:gd name="T101" fmla="*/ 28 h 114"/>
              <a:gd name="T102" fmla="*/ 30 w 82"/>
              <a:gd name="T103" fmla="*/ 24 h 114"/>
              <a:gd name="T104" fmla="*/ 18 w 82"/>
              <a:gd name="T105" fmla="*/ 23 h 114"/>
              <a:gd name="T106" fmla="*/ 5 w 82"/>
              <a:gd name="T107" fmla="*/ 19 h 114"/>
              <a:gd name="T108" fmla="*/ 11 w 82"/>
              <a:gd name="T109" fmla="*/ 17 h 114"/>
              <a:gd name="T110" fmla="*/ 20 w 82"/>
              <a:gd name="T111" fmla="*/ 19 h 114"/>
              <a:gd name="T112" fmla="*/ 30 w 82"/>
              <a:gd name="T113" fmla="*/ 19 h 114"/>
              <a:gd name="T114" fmla="*/ 35 w 82"/>
              <a:gd name="T115" fmla="*/ 17 h 114"/>
              <a:gd name="T116" fmla="*/ 37 w 82"/>
              <a:gd name="T117" fmla="*/ 11 h 114"/>
              <a:gd name="T118" fmla="*/ 43 w 82"/>
              <a:gd name="T119" fmla="*/ 8 h 114"/>
              <a:gd name="T120" fmla="*/ 39 w 82"/>
              <a:gd name="T121" fmla="*/ 4 h 114"/>
              <a:gd name="T122" fmla="*/ 48 w 82"/>
              <a:gd name="T12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 h="114">
                <a:moveTo>
                  <a:pt x="37" y="105"/>
                </a:moveTo>
                <a:lnTo>
                  <a:pt x="35" y="103"/>
                </a:lnTo>
                <a:lnTo>
                  <a:pt x="37" y="103"/>
                </a:lnTo>
                <a:lnTo>
                  <a:pt x="39" y="103"/>
                </a:lnTo>
                <a:lnTo>
                  <a:pt x="37" y="105"/>
                </a:lnTo>
                <a:lnTo>
                  <a:pt x="37" y="105"/>
                </a:lnTo>
                <a:close/>
                <a:moveTo>
                  <a:pt x="1" y="79"/>
                </a:moveTo>
                <a:lnTo>
                  <a:pt x="1" y="77"/>
                </a:lnTo>
                <a:lnTo>
                  <a:pt x="1" y="79"/>
                </a:lnTo>
                <a:lnTo>
                  <a:pt x="1" y="79"/>
                </a:lnTo>
                <a:close/>
                <a:moveTo>
                  <a:pt x="48" y="0"/>
                </a:moveTo>
                <a:lnTo>
                  <a:pt x="50" y="0"/>
                </a:lnTo>
                <a:lnTo>
                  <a:pt x="52" y="0"/>
                </a:lnTo>
                <a:lnTo>
                  <a:pt x="52" y="2"/>
                </a:lnTo>
                <a:lnTo>
                  <a:pt x="56" y="2"/>
                </a:lnTo>
                <a:lnTo>
                  <a:pt x="56" y="4"/>
                </a:lnTo>
                <a:lnTo>
                  <a:pt x="56" y="6"/>
                </a:lnTo>
                <a:lnTo>
                  <a:pt x="56" y="8"/>
                </a:lnTo>
                <a:lnTo>
                  <a:pt x="56" y="9"/>
                </a:lnTo>
                <a:lnTo>
                  <a:pt x="56" y="11"/>
                </a:lnTo>
                <a:lnTo>
                  <a:pt x="56" y="11"/>
                </a:lnTo>
                <a:lnTo>
                  <a:pt x="54" y="13"/>
                </a:lnTo>
                <a:lnTo>
                  <a:pt x="54" y="15"/>
                </a:lnTo>
                <a:lnTo>
                  <a:pt x="54" y="17"/>
                </a:lnTo>
                <a:lnTo>
                  <a:pt x="56" y="17"/>
                </a:lnTo>
                <a:lnTo>
                  <a:pt x="58" y="17"/>
                </a:lnTo>
                <a:lnTo>
                  <a:pt x="58" y="15"/>
                </a:lnTo>
                <a:lnTo>
                  <a:pt x="60" y="15"/>
                </a:lnTo>
                <a:lnTo>
                  <a:pt x="61" y="15"/>
                </a:lnTo>
                <a:lnTo>
                  <a:pt x="63" y="15"/>
                </a:lnTo>
                <a:lnTo>
                  <a:pt x="65" y="15"/>
                </a:lnTo>
                <a:lnTo>
                  <a:pt x="65" y="13"/>
                </a:lnTo>
                <a:lnTo>
                  <a:pt x="67" y="13"/>
                </a:lnTo>
                <a:lnTo>
                  <a:pt x="67" y="11"/>
                </a:lnTo>
                <a:lnTo>
                  <a:pt x="69" y="11"/>
                </a:lnTo>
                <a:lnTo>
                  <a:pt x="71" y="11"/>
                </a:lnTo>
                <a:lnTo>
                  <a:pt x="73" y="11"/>
                </a:lnTo>
                <a:lnTo>
                  <a:pt x="75" y="11"/>
                </a:lnTo>
                <a:lnTo>
                  <a:pt x="76" y="11"/>
                </a:lnTo>
                <a:lnTo>
                  <a:pt x="78" y="11"/>
                </a:lnTo>
                <a:lnTo>
                  <a:pt x="80" y="11"/>
                </a:lnTo>
                <a:lnTo>
                  <a:pt x="82" y="11"/>
                </a:lnTo>
                <a:lnTo>
                  <a:pt x="82" y="13"/>
                </a:lnTo>
                <a:lnTo>
                  <a:pt x="82" y="15"/>
                </a:lnTo>
                <a:lnTo>
                  <a:pt x="82" y="17"/>
                </a:lnTo>
                <a:lnTo>
                  <a:pt x="82" y="19"/>
                </a:lnTo>
                <a:lnTo>
                  <a:pt x="82" y="21"/>
                </a:lnTo>
                <a:lnTo>
                  <a:pt x="80" y="21"/>
                </a:lnTo>
                <a:lnTo>
                  <a:pt x="80" y="23"/>
                </a:lnTo>
                <a:lnTo>
                  <a:pt x="82" y="24"/>
                </a:lnTo>
                <a:lnTo>
                  <a:pt x="82" y="28"/>
                </a:lnTo>
                <a:lnTo>
                  <a:pt x="80" y="28"/>
                </a:lnTo>
                <a:lnTo>
                  <a:pt x="80" y="30"/>
                </a:lnTo>
                <a:lnTo>
                  <a:pt x="80" y="32"/>
                </a:lnTo>
                <a:lnTo>
                  <a:pt x="80" y="34"/>
                </a:lnTo>
                <a:lnTo>
                  <a:pt x="78" y="36"/>
                </a:lnTo>
                <a:lnTo>
                  <a:pt x="76" y="36"/>
                </a:lnTo>
                <a:lnTo>
                  <a:pt x="76" y="38"/>
                </a:lnTo>
                <a:lnTo>
                  <a:pt x="75" y="36"/>
                </a:lnTo>
                <a:lnTo>
                  <a:pt x="73" y="38"/>
                </a:lnTo>
                <a:lnTo>
                  <a:pt x="75" y="38"/>
                </a:lnTo>
                <a:lnTo>
                  <a:pt x="76" y="38"/>
                </a:lnTo>
                <a:lnTo>
                  <a:pt x="76" y="39"/>
                </a:lnTo>
                <a:lnTo>
                  <a:pt x="76" y="41"/>
                </a:lnTo>
                <a:lnTo>
                  <a:pt x="75" y="43"/>
                </a:lnTo>
                <a:lnTo>
                  <a:pt x="73" y="41"/>
                </a:lnTo>
                <a:lnTo>
                  <a:pt x="71" y="43"/>
                </a:lnTo>
                <a:lnTo>
                  <a:pt x="67" y="43"/>
                </a:lnTo>
                <a:lnTo>
                  <a:pt x="65" y="43"/>
                </a:lnTo>
                <a:lnTo>
                  <a:pt x="65" y="45"/>
                </a:lnTo>
                <a:lnTo>
                  <a:pt x="71" y="45"/>
                </a:lnTo>
                <a:lnTo>
                  <a:pt x="71" y="43"/>
                </a:lnTo>
                <a:lnTo>
                  <a:pt x="73" y="43"/>
                </a:lnTo>
                <a:lnTo>
                  <a:pt x="75" y="43"/>
                </a:lnTo>
                <a:lnTo>
                  <a:pt x="76" y="43"/>
                </a:lnTo>
                <a:lnTo>
                  <a:pt x="76" y="45"/>
                </a:lnTo>
                <a:lnTo>
                  <a:pt x="75" y="45"/>
                </a:lnTo>
                <a:lnTo>
                  <a:pt x="75" y="47"/>
                </a:lnTo>
                <a:lnTo>
                  <a:pt x="75" y="49"/>
                </a:lnTo>
                <a:lnTo>
                  <a:pt x="73" y="51"/>
                </a:lnTo>
                <a:lnTo>
                  <a:pt x="73" y="53"/>
                </a:lnTo>
                <a:lnTo>
                  <a:pt x="73" y="54"/>
                </a:lnTo>
                <a:lnTo>
                  <a:pt x="71" y="54"/>
                </a:lnTo>
                <a:lnTo>
                  <a:pt x="71" y="54"/>
                </a:lnTo>
                <a:lnTo>
                  <a:pt x="71" y="56"/>
                </a:lnTo>
                <a:lnTo>
                  <a:pt x="69" y="54"/>
                </a:lnTo>
                <a:lnTo>
                  <a:pt x="69" y="56"/>
                </a:lnTo>
                <a:lnTo>
                  <a:pt x="69" y="58"/>
                </a:lnTo>
                <a:lnTo>
                  <a:pt x="69" y="60"/>
                </a:lnTo>
                <a:lnTo>
                  <a:pt x="67" y="62"/>
                </a:lnTo>
                <a:lnTo>
                  <a:pt x="67" y="60"/>
                </a:lnTo>
                <a:lnTo>
                  <a:pt x="65" y="60"/>
                </a:lnTo>
                <a:lnTo>
                  <a:pt x="65" y="62"/>
                </a:lnTo>
                <a:lnTo>
                  <a:pt x="65" y="64"/>
                </a:lnTo>
                <a:lnTo>
                  <a:pt x="63" y="64"/>
                </a:lnTo>
                <a:lnTo>
                  <a:pt x="63" y="62"/>
                </a:lnTo>
                <a:lnTo>
                  <a:pt x="63" y="60"/>
                </a:lnTo>
                <a:lnTo>
                  <a:pt x="61" y="60"/>
                </a:lnTo>
                <a:lnTo>
                  <a:pt x="63" y="60"/>
                </a:lnTo>
                <a:lnTo>
                  <a:pt x="63" y="62"/>
                </a:lnTo>
                <a:lnTo>
                  <a:pt x="63" y="64"/>
                </a:lnTo>
                <a:lnTo>
                  <a:pt x="61" y="64"/>
                </a:lnTo>
                <a:lnTo>
                  <a:pt x="63" y="64"/>
                </a:lnTo>
                <a:lnTo>
                  <a:pt x="63" y="66"/>
                </a:lnTo>
                <a:lnTo>
                  <a:pt x="61" y="66"/>
                </a:lnTo>
                <a:lnTo>
                  <a:pt x="61" y="68"/>
                </a:lnTo>
                <a:lnTo>
                  <a:pt x="63" y="68"/>
                </a:lnTo>
                <a:lnTo>
                  <a:pt x="65" y="68"/>
                </a:lnTo>
                <a:lnTo>
                  <a:pt x="63" y="68"/>
                </a:lnTo>
                <a:lnTo>
                  <a:pt x="65" y="69"/>
                </a:lnTo>
                <a:lnTo>
                  <a:pt x="67" y="69"/>
                </a:lnTo>
                <a:lnTo>
                  <a:pt x="67" y="71"/>
                </a:lnTo>
                <a:lnTo>
                  <a:pt x="65" y="71"/>
                </a:lnTo>
                <a:lnTo>
                  <a:pt x="65" y="69"/>
                </a:lnTo>
                <a:lnTo>
                  <a:pt x="65" y="71"/>
                </a:lnTo>
                <a:lnTo>
                  <a:pt x="67" y="71"/>
                </a:lnTo>
                <a:lnTo>
                  <a:pt x="67" y="73"/>
                </a:lnTo>
                <a:lnTo>
                  <a:pt x="65" y="75"/>
                </a:lnTo>
                <a:lnTo>
                  <a:pt x="63" y="77"/>
                </a:lnTo>
                <a:lnTo>
                  <a:pt x="65" y="77"/>
                </a:lnTo>
                <a:lnTo>
                  <a:pt x="63" y="77"/>
                </a:lnTo>
                <a:lnTo>
                  <a:pt x="63" y="79"/>
                </a:lnTo>
                <a:lnTo>
                  <a:pt x="61" y="79"/>
                </a:lnTo>
                <a:lnTo>
                  <a:pt x="61" y="77"/>
                </a:lnTo>
                <a:lnTo>
                  <a:pt x="61" y="79"/>
                </a:lnTo>
                <a:lnTo>
                  <a:pt x="60" y="79"/>
                </a:lnTo>
                <a:lnTo>
                  <a:pt x="58" y="81"/>
                </a:lnTo>
                <a:lnTo>
                  <a:pt x="58" y="83"/>
                </a:lnTo>
                <a:lnTo>
                  <a:pt x="60" y="83"/>
                </a:lnTo>
                <a:lnTo>
                  <a:pt x="60" y="81"/>
                </a:lnTo>
                <a:lnTo>
                  <a:pt x="61" y="81"/>
                </a:lnTo>
                <a:lnTo>
                  <a:pt x="61" y="83"/>
                </a:lnTo>
                <a:lnTo>
                  <a:pt x="60" y="83"/>
                </a:lnTo>
                <a:lnTo>
                  <a:pt x="61" y="84"/>
                </a:lnTo>
                <a:lnTo>
                  <a:pt x="60" y="86"/>
                </a:lnTo>
                <a:lnTo>
                  <a:pt x="61" y="86"/>
                </a:lnTo>
                <a:lnTo>
                  <a:pt x="60" y="88"/>
                </a:lnTo>
                <a:lnTo>
                  <a:pt x="58" y="92"/>
                </a:lnTo>
                <a:lnTo>
                  <a:pt x="56" y="94"/>
                </a:lnTo>
                <a:lnTo>
                  <a:pt x="54" y="96"/>
                </a:lnTo>
                <a:lnTo>
                  <a:pt x="54" y="98"/>
                </a:lnTo>
                <a:lnTo>
                  <a:pt x="52" y="98"/>
                </a:lnTo>
                <a:lnTo>
                  <a:pt x="52" y="99"/>
                </a:lnTo>
                <a:lnTo>
                  <a:pt x="48" y="99"/>
                </a:lnTo>
                <a:lnTo>
                  <a:pt x="48" y="101"/>
                </a:lnTo>
                <a:lnTo>
                  <a:pt x="46" y="101"/>
                </a:lnTo>
                <a:lnTo>
                  <a:pt x="46" y="103"/>
                </a:lnTo>
                <a:lnTo>
                  <a:pt x="46" y="103"/>
                </a:lnTo>
                <a:lnTo>
                  <a:pt x="45" y="103"/>
                </a:lnTo>
                <a:lnTo>
                  <a:pt x="43" y="103"/>
                </a:lnTo>
                <a:lnTo>
                  <a:pt x="45" y="105"/>
                </a:lnTo>
                <a:lnTo>
                  <a:pt x="43" y="107"/>
                </a:lnTo>
                <a:lnTo>
                  <a:pt x="41" y="105"/>
                </a:lnTo>
                <a:lnTo>
                  <a:pt x="41" y="107"/>
                </a:lnTo>
                <a:lnTo>
                  <a:pt x="39" y="109"/>
                </a:lnTo>
                <a:lnTo>
                  <a:pt x="37" y="109"/>
                </a:lnTo>
                <a:lnTo>
                  <a:pt x="37" y="111"/>
                </a:lnTo>
                <a:lnTo>
                  <a:pt x="37" y="113"/>
                </a:lnTo>
                <a:lnTo>
                  <a:pt x="39" y="113"/>
                </a:lnTo>
                <a:lnTo>
                  <a:pt x="39" y="114"/>
                </a:lnTo>
                <a:lnTo>
                  <a:pt x="37" y="114"/>
                </a:lnTo>
                <a:lnTo>
                  <a:pt x="35" y="114"/>
                </a:lnTo>
                <a:lnTo>
                  <a:pt x="35" y="113"/>
                </a:lnTo>
                <a:lnTo>
                  <a:pt x="37" y="113"/>
                </a:lnTo>
                <a:lnTo>
                  <a:pt x="35" y="113"/>
                </a:lnTo>
                <a:lnTo>
                  <a:pt x="35" y="109"/>
                </a:lnTo>
                <a:lnTo>
                  <a:pt x="35" y="107"/>
                </a:lnTo>
                <a:lnTo>
                  <a:pt x="33" y="105"/>
                </a:lnTo>
                <a:lnTo>
                  <a:pt x="35" y="105"/>
                </a:lnTo>
                <a:lnTo>
                  <a:pt x="35" y="107"/>
                </a:lnTo>
                <a:lnTo>
                  <a:pt x="35" y="105"/>
                </a:lnTo>
                <a:lnTo>
                  <a:pt x="37" y="107"/>
                </a:lnTo>
                <a:lnTo>
                  <a:pt x="37" y="105"/>
                </a:lnTo>
                <a:lnTo>
                  <a:pt x="39" y="105"/>
                </a:lnTo>
                <a:lnTo>
                  <a:pt x="39" y="103"/>
                </a:lnTo>
                <a:lnTo>
                  <a:pt x="37" y="101"/>
                </a:lnTo>
                <a:lnTo>
                  <a:pt x="35" y="103"/>
                </a:lnTo>
                <a:lnTo>
                  <a:pt x="35" y="101"/>
                </a:lnTo>
                <a:lnTo>
                  <a:pt x="37" y="101"/>
                </a:lnTo>
                <a:lnTo>
                  <a:pt x="35" y="99"/>
                </a:lnTo>
                <a:lnTo>
                  <a:pt x="33" y="99"/>
                </a:lnTo>
                <a:lnTo>
                  <a:pt x="31" y="99"/>
                </a:lnTo>
                <a:lnTo>
                  <a:pt x="33" y="99"/>
                </a:lnTo>
                <a:lnTo>
                  <a:pt x="33" y="101"/>
                </a:lnTo>
                <a:lnTo>
                  <a:pt x="31" y="99"/>
                </a:lnTo>
                <a:lnTo>
                  <a:pt x="30" y="99"/>
                </a:lnTo>
                <a:lnTo>
                  <a:pt x="28" y="101"/>
                </a:lnTo>
                <a:lnTo>
                  <a:pt x="30" y="101"/>
                </a:lnTo>
                <a:lnTo>
                  <a:pt x="31" y="101"/>
                </a:lnTo>
                <a:lnTo>
                  <a:pt x="31" y="103"/>
                </a:lnTo>
                <a:lnTo>
                  <a:pt x="33" y="105"/>
                </a:lnTo>
                <a:lnTo>
                  <a:pt x="31" y="107"/>
                </a:lnTo>
                <a:lnTo>
                  <a:pt x="30" y="107"/>
                </a:lnTo>
                <a:lnTo>
                  <a:pt x="31" y="107"/>
                </a:lnTo>
                <a:lnTo>
                  <a:pt x="31" y="109"/>
                </a:lnTo>
                <a:lnTo>
                  <a:pt x="30" y="109"/>
                </a:lnTo>
                <a:lnTo>
                  <a:pt x="28" y="109"/>
                </a:lnTo>
                <a:lnTo>
                  <a:pt x="28" y="107"/>
                </a:lnTo>
                <a:lnTo>
                  <a:pt x="28" y="105"/>
                </a:lnTo>
                <a:lnTo>
                  <a:pt x="26" y="103"/>
                </a:lnTo>
                <a:lnTo>
                  <a:pt x="24" y="103"/>
                </a:lnTo>
                <a:lnTo>
                  <a:pt x="22" y="103"/>
                </a:lnTo>
                <a:lnTo>
                  <a:pt x="20" y="101"/>
                </a:lnTo>
                <a:lnTo>
                  <a:pt x="20" y="99"/>
                </a:lnTo>
                <a:lnTo>
                  <a:pt x="18" y="99"/>
                </a:lnTo>
                <a:lnTo>
                  <a:pt x="16" y="99"/>
                </a:lnTo>
                <a:lnTo>
                  <a:pt x="15" y="99"/>
                </a:lnTo>
                <a:lnTo>
                  <a:pt x="13" y="99"/>
                </a:lnTo>
                <a:lnTo>
                  <a:pt x="11" y="99"/>
                </a:lnTo>
                <a:lnTo>
                  <a:pt x="9" y="99"/>
                </a:lnTo>
                <a:lnTo>
                  <a:pt x="7" y="101"/>
                </a:lnTo>
                <a:lnTo>
                  <a:pt x="3" y="101"/>
                </a:lnTo>
                <a:lnTo>
                  <a:pt x="3" y="99"/>
                </a:lnTo>
                <a:lnTo>
                  <a:pt x="1" y="99"/>
                </a:lnTo>
                <a:lnTo>
                  <a:pt x="1" y="99"/>
                </a:lnTo>
                <a:lnTo>
                  <a:pt x="1" y="98"/>
                </a:lnTo>
                <a:lnTo>
                  <a:pt x="1" y="96"/>
                </a:lnTo>
                <a:lnTo>
                  <a:pt x="1" y="94"/>
                </a:lnTo>
                <a:lnTo>
                  <a:pt x="1" y="92"/>
                </a:lnTo>
                <a:lnTo>
                  <a:pt x="0" y="92"/>
                </a:lnTo>
                <a:lnTo>
                  <a:pt x="0" y="90"/>
                </a:lnTo>
                <a:lnTo>
                  <a:pt x="1" y="88"/>
                </a:lnTo>
                <a:lnTo>
                  <a:pt x="0" y="88"/>
                </a:lnTo>
                <a:lnTo>
                  <a:pt x="0" y="86"/>
                </a:lnTo>
                <a:lnTo>
                  <a:pt x="1" y="86"/>
                </a:lnTo>
                <a:lnTo>
                  <a:pt x="3" y="84"/>
                </a:lnTo>
                <a:lnTo>
                  <a:pt x="3" y="83"/>
                </a:lnTo>
                <a:lnTo>
                  <a:pt x="3" y="81"/>
                </a:lnTo>
                <a:lnTo>
                  <a:pt x="3" y="79"/>
                </a:lnTo>
                <a:lnTo>
                  <a:pt x="1" y="79"/>
                </a:lnTo>
                <a:lnTo>
                  <a:pt x="1" y="77"/>
                </a:lnTo>
                <a:lnTo>
                  <a:pt x="3" y="75"/>
                </a:lnTo>
                <a:lnTo>
                  <a:pt x="3" y="73"/>
                </a:lnTo>
                <a:lnTo>
                  <a:pt x="5" y="73"/>
                </a:lnTo>
                <a:lnTo>
                  <a:pt x="5" y="71"/>
                </a:lnTo>
                <a:lnTo>
                  <a:pt x="3" y="71"/>
                </a:lnTo>
                <a:lnTo>
                  <a:pt x="3" y="69"/>
                </a:lnTo>
                <a:lnTo>
                  <a:pt x="3" y="68"/>
                </a:lnTo>
                <a:lnTo>
                  <a:pt x="3" y="66"/>
                </a:lnTo>
                <a:lnTo>
                  <a:pt x="5" y="66"/>
                </a:lnTo>
                <a:lnTo>
                  <a:pt x="7" y="64"/>
                </a:lnTo>
                <a:lnTo>
                  <a:pt x="7" y="62"/>
                </a:lnTo>
                <a:lnTo>
                  <a:pt x="9" y="62"/>
                </a:lnTo>
                <a:lnTo>
                  <a:pt x="9" y="64"/>
                </a:lnTo>
                <a:lnTo>
                  <a:pt x="9" y="66"/>
                </a:lnTo>
                <a:lnTo>
                  <a:pt x="11" y="66"/>
                </a:lnTo>
                <a:lnTo>
                  <a:pt x="13" y="66"/>
                </a:lnTo>
                <a:lnTo>
                  <a:pt x="13" y="64"/>
                </a:lnTo>
                <a:lnTo>
                  <a:pt x="15" y="64"/>
                </a:lnTo>
                <a:lnTo>
                  <a:pt x="16" y="66"/>
                </a:lnTo>
                <a:lnTo>
                  <a:pt x="18" y="66"/>
                </a:lnTo>
                <a:lnTo>
                  <a:pt x="18" y="68"/>
                </a:lnTo>
                <a:lnTo>
                  <a:pt x="20" y="68"/>
                </a:lnTo>
                <a:lnTo>
                  <a:pt x="22" y="68"/>
                </a:lnTo>
                <a:lnTo>
                  <a:pt x="22" y="66"/>
                </a:lnTo>
                <a:lnTo>
                  <a:pt x="20" y="66"/>
                </a:lnTo>
                <a:lnTo>
                  <a:pt x="18" y="66"/>
                </a:lnTo>
                <a:lnTo>
                  <a:pt x="18" y="64"/>
                </a:lnTo>
                <a:lnTo>
                  <a:pt x="18" y="62"/>
                </a:lnTo>
                <a:lnTo>
                  <a:pt x="16" y="62"/>
                </a:lnTo>
                <a:lnTo>
                  <a:pt x="18" y="60"/>
                </a:lnTo>
                <a:lnTo>
                  <a:pt x="16" y="60"/>
                </a:lnTo>
                <a:lnTo>
                  <a:pt x="16" y="58"/>
                </a:lnTo>
                <a:lnTo>
                  <a:pt x="16" y="60"/>
                </a:lnTo>
                <a:lnTo>
                  <a:pt x="15" y="58"/>
                </a:lnTo>
                <a:lnTo>
                  <a:pt x="15" y="60"/>
                </a:lnTo>
                <a:lnTo>
                  <a:pt x="15" y="58"/>
                </a:lnTo>
                <a:lnTo>
                  <a:pt x="15" y="56"/>
                </a:lnTo>
                <a:lnTo>
                  <a:pt x="16" y="56"/>
                </a:lnTo>
                <a:lnTo>
                  <a:pt x="16" y="54"/>
                </a:lnTo>
                <a:lnTo>
                  <a:pt x="15" y="56"/>
                </a:lnTo>
                <a:lnTo>
                  <a:pt x="13" y="54"/>
                </a:lnTo>
                <a:lnTo>
                  <a:pt x="11" y="54"/>
                </a:lnTo>
                <a:lnTo>
                  <a:pt x="9" y="51"/>
                </a:lnTo>
                <a:lnTo>
                  <a:pt x="7" y="51"/>
                </a:lnTo>
                <a:lnTo>
                  <a:pt x="9" y="49"/>
                </a:lnTo>
                <a:lnTo>
                  <a:pt x="11" y="47"/>
                </a:lnTo>
                <a:lnTo>
                  <a:pt x="13" y="47"/>
                </a:lnTo>
                <a:lnTo>
                  <a:pt x="15" y="49"/>
                </a:lnTo>
                <a:lnTo>
                  <a:pt x="16" y="51"/>
                </a:lnTo>
                <a:lnTo>
                  <a:pt x="18" y="49"/>
                </a:lnTo>
                <a:lnTo>
                  <a:pt x="20" y="49"/>
                </a:lnTo>
                <a:lnTo>
                  <a:pt x="20" y="47"/>
                </a:lnTo>
                <a:lnTo>
                  <a:pt x="22" y="47"/>
                </a:lnTo>
                <a:lnTo>
                  <a:pt x="22" y="49"/>
                </a:lnTo>
                <a:lnTo>
                  <a:pt x="24" y="47"/>
                </a:lnTo>
                <a:lnTo>
                  <a:pt x="26" y="47"/>
                </a:lnTo>
                <a:lnTo>
                  <a:pt x="26" y="49"/>
                </a:lnTo>
                <a:lnTo>
                  <a:pt x="28" y="49"/>
                </a:lnTo>
                <a:lnTo>
                  <a:pt x="28" y="47"/>
                </a:lnTo>
                <a:lnTo>
                  <a:pt x="28" y="45"/>
                </a:lnTo>
                <a:lnTo>
                  <a:pt x="26" y="45"/>
                </a:lnTo>
                <a:lnTo>
                  <a:pt x="26" y="47"/>
                </a:lnTo>
                <a:lnTo>
                  <a:pt x="24" y="47"/>
                </a:lnTo>
                <a:lnTo>
                  <a:pt x="24" y="45"/>
                </a:lnTo>
                <a:lnTo>
                  <a:pt x="24" y="47"/>
                </a:lnTo>
                <a:lnTo>
                  <a:pt x="22" y="45"/>
                </a:lnTo>
                <a:lnTo>
                  <a:pt x="22" y="43"/>
                </a:lnTo>
                <a:lnTo>
                  <a:pt x="20" y="43"/>
                </a:lnTo>
                <a:lnTo>
                  <a:pt x="20" y="41"/>
                </a:lnTo>
                <a:lnTo>
                  <a:pt x="20" y="39"/>
                </a:lnTo>
                <a:lnTo>
                  <a:pt x="20" y="38"/>
                </a:lnTo>
                <a:lnTo>
                  <a:pt x="20" y="36"/>
                </a:lnTo>
                <a:lnTo>
                  <a:pt x="22" y="36"/>
                </a:lnTo>
                <a:lnTo>
                  <a:pt x="22" y="38"/>
                </a:lnTo>
                <a:lnTo>
                  <a:pt x="24" y="38"/>
                </a:lnTo>
                <a:lnTo>
                  <a:pt x="26" y="38"/>
                </a:lnTo>
                <a:lnTo>
                  <a:pt x="26" y="39"/>
                </a:lnTo>
                <a:lnTo>
                  <a:pt x="28" y="39"/>
                </a:lnTo>
                <a:lnTo>
                  <a:pt x="28" y="38"/>
                </a:lnTo>
                <a:lnTo>
                  <a:pt x="30" y="38"/>
                </a:lnTo>
                <a:lnTo>
                  <a:pt x="31" y="39"/>
                </a:lnTo>
                <a:lnTo>
                  <a:pt x="31" y="38"/>
                </a:lnTo>
                <a:lnTo>
                  <a:pt x="30" y="36"/>
                </a:lnTo>
                <a:lnTo>
                  <a:pt x="31" y="36"/>
                </a:lnTo>
                <a:lnTo>
                  <a:pt x="31" y="34"/>
                </a:lnTo>
                <a:lnTo>
                  <a:pt x="33" y="34"/>
                </a:lnTo>
                <a:lnTo>
                  <a:pt x="33" y="32"/>
                </a:lnTo>
                <a:lnTo>
                  <a:pt x="35" y="32"/>
                </a:lnTo>
                <a:lnTo>
                  <a:pt x="35" y="34"/>
                </a:lnTo>
                <a:lnTo>
                  <a:pt x="37" y="34"/>
                </a:lnTo>
                <a:lnTo>
                  <a:pt x="37" y="36"/>
                </a:lnTo>
                <a:lnTo>
                  <a:pt x="37" y="34"/>
                </a:lnTo>
                <a:lnTo>
                  <a:pt x="39" y="32"/>
                </a:lnTo>
                <a:lnTo>
                  <a:pt x="39" y="34"/>
                </a:lnTo>
                <a:lnTo>
                  <a:pt x="41" y="34"/>
                </a:lnTo>
                <a:lnTo>
                  <a:pt x="43" y="36"/>
                </a:lnTo>
                <a:lnTo>
                  <a:pt x="45" y="36"/>
                </a:lnTo>
                <a:lnTo>
                  <a:pt x="43" y="38"/>
                </a:lnTo>
                <a:lnTo>
                  <a:pt x="45" y="38"/>
                </a:lnTo>
                <a:lnTo>
                  <a:pt x="45" y="36"/>
                </a:lnTo>
                <a:lnTo>
                  <a:pt x="46" y="38"/>
                </a:lnTo>
                <a:lnTo>
                  <a:pt x="46" y="36"/>
                </a:lnTo>
                <a:lnTo>
                  <a:pt x="45" y="36"/>
                </a:lnTo>
                <a:lnTo>
                  <a:pt x="43" y="36"/>
                </a:lnTo>
                <a:lnTo>
                  <a:pt x="43" y="34"/>
                </a:lnTo>
                <a:lnTo>
                  <a:pt x="45" y="34"/>
                </a:lnTo>
                <a:lnTo>
                  <a:pt x="46" y="34"/>
                </a:lnTo>
                <a:lnTo>
                  <a:pt x="46" y="32"/>
                </a:lnTo>
                <a:lnTo>
                  <a:pt x="46" y="34"/>
                </a:lnTo>
                <a:lnTo>
                  <a:pt x="46" y="36"/>
                </a:lnTo>
                <a:lnTo>
                  <a:pt x="48" y="36"/>
                </a:lnTo>
                <a:lnTo>
                  <a:pt x="50" y="34"/>
                </a:lnTo>
                <a:lnTo>
                  <a:pt x="46" y="34"/>
                </a:lnTo>
                <a:lnTo>
                  <a:pt x="46" y="32"/>
                </a:lnTo>
                <a:lnTo>
                  <a:pt x="46" y="32"/>
                </a:lnTo>
                <a:lnTo>
                  <a:pt x="45" y="32"/>
                </a:lnTo>
                <a:lnTo>
                  <a:pt x="43" y="32"/>
                </a:lnTo>
                <a:lnTo>
                  <a:pt x="43" y="30"/>
                </a:lnTo>
                <a:lnTo>
                  <a:pt x="41" y="32"/>
                </a:lnTo>
                <a:lnTo>
                  <a:pt x="41" y="30"/>
                </a:lnTo>
                <a:lnTo>
                  <a:pt x="39" y="30"/>
                </a:lnTo>
                <a:lnTo>
                  <a:pt x="37" y="30"/>
                </a:lnTo>
                <a:lnTo>
                  <a:pt x="39" y="28"/>
                </a:lnTo>
                <a:lnTo>
                  <a:pt x="39" y="26"/>
                </a:lnTo>
                <a:lnTo>
                  <a:pt x="39" y="28"/>
                </a:lnTo>
                <a:lnTo>
                  <a:pt x="37" y="28"/>
                </a:lnTo>
                <a:lnTo>
                  <a:pt x="35" y="30"/>
                </a:lnTo>
                <a:lnTo>
                  <a:pt x="35" y="28"/>
                </a:lnTo>
                <a:lnTo>
                  <a:pt x="33" y="28"/>
                </a:lnTo>
                <a:lnTo>
                  <a:pt x="31" y="28"/>
                </a:lnTo>
                <a:lnTo>
                  <a:pt x="31" y="26"/>
                </a:lnTo>
                <a:lnTo>
                  <a:pt x="30" y="26"/>
                </a:lnTo>
                <a:lnTo>
                  <a:pt x="30" y="24"/>
                </a:lnTo>
                <a:lnTo>
                  <a:pt x="28" y="24"/>
                </a:lnTo>
                <a:lnTo>
                  <a:pt x="26" y="23"/>
                </a:lnTo>
                <a:lnTo>
                  <a:pt x="24" y="23"/>
                </a:lnTo>
                <a:lnTo>
                  <a:pt x="22" y="21"/>
                </a:lnTo>
                <a:lnTo>
                  <a:pt x="20" y="21"/>
                </a:lnTo>
                <a:lnTo>
                  <a:pt x="20" y="23"/>
                </a:lnTo>
                <a:lnTo>
                  <a:pt x="18" y="23"/>
                </a:lnTo>
                <a:lnTo>
                  <a:pt x="16" y="23"/>
                </a:lnTo>
                <a:lnTo>
                  <a:pt x="15" y="23"/>
                </a:lnTo>
                <a:lnTo>
                  <a:pt x="13" y="23"/>
                </a:lnTo>
                <a:lnTo>
                  <a:pt x="11" y="21"/>
                </a:lnTo>
                <a:lnTo>
                  <a:pt x="9" y="19"/>
                </a:lnTo>
                <a:lnTo>
                  <a:pt x="7" y="19"/>
                </a:lnTo>
                <a:lnTo>
                  <a:pt x="5" y="19"/>
                </a:lnTo>
                <a:lnTo>
                  <a:pt x="5" y="15"/>
                </a:lnTo>
                <a:lnTo>
                  <a:pt x="5" y="13"/>
                </a:lnTo>
                <a:lnTo>
                  <a:pt x="5" y="11"/>
                </a:lnTo>
                <a:lnTo>
                  <a:pt x="7" y="11"/>
                </a:lnTo>
                <a:lnTo>
                  <a:pt x="11" y="13"/>
                </a:lnTo>
                <a:lnTo>
                  <a:pt x="11" y="15"/>
                </a:lnTo>
                <a:lnTo>
                  <a:pt x="11" y="17"/>
                </a:lnTo>
                <a:lnTo>
                  <a:pt x="11" y="19"/>
                </a:lnTo>
                <a:lnTo>
                  <a:pt x="13" y="19"/>
                </a:lnTo>
                <a:lnTo>
                  <a:pt x="15" y="21"/>
                </a:lnTo>
                <a:lnTo>
                  <a:pt x="16" y="21"/>
                </a:lnTo>
                <a:lnTo>
                  <a:pt x="18" y="21"/>
                </a:lnTo>
                <a:lnTo>
                  <a:pt x="18" y="19"/>
                </a:lnTo>
                <a:lnTo>
                  <a:pt x="20" y="19"/>
                </a:lnTo>
                <a:lnTo>
                  <a:pt x="20" y="17"/>
                </a:lnTo>
                <a:lnTo>
                  <a:pt x="20" y="19"/>
                </a:lnTo>
                <a:lnTo>
                  <a:pt x="22" y="19"/>
                </a:lnTo>
                <a:lnTo>
                  <a:pt x="24" y="19"/>
                </a:lnTo>
                <a:lnTo>
                  <a:pt x="26" y="19"/>
                </a:lnTo>
                <a:lnTo>
                  <a:pt x="28" y="19"/>
                </a:lnTo>
                <a:lnTo>
                  <a:pt x="30" y="19"/>
                </a:lnTo>
                <a:lnTo>
                  <a:pt x="31" y="19"/>
                </a:lnTo>
                <a:lnTo>
                  <a:pt x="30" y="19"/>
                </a:lnTo>
                <a:lnTo>
                  <a:pt x="31" y="21"/>
                </a:lnTo>
                <a:lnTo>
                  <a:pt x="31" y="19"/>
                </a:lnTo>
                <a:lnTo>
                  <a:pt x="31" y="17"/>
                </a:lnTo>
                <a:lnTo>
                  <a:pt x="33" y="15"/>
                </a:lnTo>
                <a:lnTo>
                  <a:pt x="35" y="17"/>
                </a:lnTo>
                <a:lnTo>
                  <a:pt x="37" y="17"/>
                </a:lnTo>
                <a:lnTo>
                  <a:pt x="37" y="19"/>
                </a:lnTo>
                <a:lnTo>
                  <a:pt x="39" y="19"/>
                </a:lnTo>
                <a:lnTo>
                  <a:pt x="39" y="17"/>
                </a:lnTo>
                <a:lnTo>
                  <a:pt x="39" y="15"/>
                </a:lnTo>
                <a:lnTo>
                  <a:pt x="39" y="13"/>
                </a:lnTo>
                <a:lnTo>
                  <a:pt x="37" y="11"/>
                </a:lnTo>
                <a:lnTo>
                  <a:pt x="37" y="11"/>
                </a:lnTo>
                <a:lnTo>
                  <a:pt x="41" y="11"/>
                </a:lnTo>
                <a:lnTo>
                  <a:pt x="43" y="11"/>
                </a:lnTo>
                <a:lnTo>
                  <a:pt x="43" y="9"/>
                </a:lnTo>
                <a:lnTo>
                  <a:pt x="45" y="9"/>
                </a:lnTo>
                <a:lnTo>
                  <a:pt x="43" y="9"/>
                </a:lnTo>
                <a:lnTo>
                  <a:pt x="43" y="8"/>
                </a:lnTo>
                <a:lnTo>
                  <a:pt x="41" y="8"/>
                </a:lnTo>
                <a:lnTo>
                  <a:pt x="39" y="8"/>
                </a:lnTo>
                <a:lnTo>
                  <a:pt x="39" y="9"/>
                </a:lnTo>
                <a:lnTo>
                  <a:pt x="37" y="8"/>
                </a:lnTo>
                <a:lnTo>
                  <a:pt x="39" y="8"/>
                </a:lnTo>
                <a:lnTo>
                  <a:pt x="39" y="6"/>
                </a:lnTo>
                <a:lnTo>
                  <a:pt x="39" y="4"/>
                </a:lnTo>
                <a:lnTo>
                  <a:pt x="41" y="4"/>
                </a:lnTo>
                <a:lnTo>
                  <a:pt x="41" y="2"/>
                </a:lnTo>
                <a:lnTo>
                  <a:pt x="43" y="2"/>
                </a:lnTo>
                <a:lnTo>
                  <a:pt x="45" y="2"/>
                </a:lnTo>
                <a:lnTo>
                  <a:pt x="46" y="2"/>
                </a:lnTo>
                <a:lnTo>
                  <a:pt x="46" y="0"/>
                </a:lnTo>
                <a:lnTo>
                  <a:pt x="48" y="0"/>
                </a:lnTo>
                <a:lnTo>
                  <a:pt x="48" y="0"/>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137"/>
          <p:cNvSpPr>
            <a:spLocks/>
          </p:cNvSpPr>
          <p:nvPr/>
        </p:nvSpPr>
        <p:spPr bwMode="auto">
          <a:xfrm>
            <a:off x="3262716" y="4622800"/>
            <a:ext cx="969962" cy="788988"/>
          </a:xfrm>
          <a:custGeom>
            <a:avLst/>
            <a:gdLst>
              <a:gd name="T0" fmla="*/ 229 w 611"/>
              <a:gd name="T1" fmla="*/ 99 h 497"/>
              <a:gd name="T2" fmla="*/ 377 w 611"/>
              <a:gd name="T3" fmla="*/ 180 h 497"/>
              <a:gd name="T4" fmla="*/ 441 w 611"/>
              <a:gd name="T5" fmla="*/ 251 h 497"/>
              <a:gd name="T6" fmla="*/ 443 w 611"/>
              <a:gd name="T7" fmla="*/ 323 h 497"/>
              <a:gd name="T8" fmla="*/ 411 w 611"/>
              <a:gd name="T9" fmla="*/ 377 h 497"/>
              <a:gd name="T10" fmla="*/ 482 w 611"/>
              <a:gd name="T11" fmla="*/ 369 h 497"/>
              <a:gd name="T12" fmla="*/ 510 w 611"/>
              <a:gd name="T13" fmla="*/ 390 h 497"/>
              <a:gd name="T14" fmla="*/ 519 w 611"/>
              <a:gd name="T15" fmla="*/ 332 h 497"/>
              <a:gd name="T16" fmla="*/ 525 w 611"/>
              <a:gd name="T17" fmla="*/ 360 h 497"/>
              <a:gd name="T18" fmla="*/ 561 w 611"/>
              <a:gd name="T19" fmla="*/ 398 h 497"/>
              <a:gd name="T20" fmla="*/ 591 w 611"/>
              <a:gd name="T21" fmla="*/ 435 h 497"/>
              <a:gd name="T22" fmla="*/ 608 w 611"/>
              <a:gd name="T23" fmla="*/ 463 h 497"/>
              <a:gd name="T24" fmla="*/ 594 w 611"/>
              <a:gd name="T25" fmla="*/ 493 h 497"/>
              <a:gd name="T26" fmla="*/ 574 w 611"/>
              <a:gd name="T27" fmla="*/ 484 h 497"/>
              <a:gd name="T28" fmla="*/ 557 w 611"/>
              <a:gd name="T29" fmla="*/ 491 h 497"/>
              <a:gd name="T30" fmla="*/ 536 w 611"/>
              <a:gd name="T31" fmla="*/ 497 h 497"/>
              <a:gd name="T32" fmla="*/ 516 w 611"/>
              <a:gd name="T33" fmla="*/ 491 h 497"/>
              <a:gd name="T34" fmla="*/ 508 w 611"/>
              <a:gd name="T35" fmla="*/ 471 h 497"/>
              <a:gd name="T36" fmla="*/ 491 w 611"/>
              <a:gd name="T37" fmla="*/ 459 h 497"/>
              <a:gd name="T38" fmla="*/ 473 w 611"/>
              <a:gd name="T39" fmla="*/ 448 h 497"/>
              <a:gd name="T40" fmla="*/ 407 w 611"/>
              <a:gd name="T41" fmla="*/ 446 h 497"/>
              <a:gd name="T42" fmla="*/ 362 w 611"/>
              <a:gd name="T43" fmla="*/ 405 h 497"/>
              <a:gd name="T44" fmla="*/ 321 w 611"/>
              <a:gd name="T45" fmla="*/ 413 h 497"/>
              <a:gd name="T46" fmla="*/ 298 w 611"/>
              <a:gd name="T47" fmla="*/ 403 h 497"/>
              <a:gd name="T48" fmla="*/ 281 w 611"/>
              <a:gd name="T49" fmla="*/ 394 h 497"/>
              <a:gd name="T50" fmla="*/ 270 w 611"/>
              <a:gd name="T51" fmla="*/ 375 h 497"/>
              <a:gd name="T52" fmla="*/ 246 w 611"/>
              <a:gd name="T53" fmla="*/ 373 h 497"/>
              <a:gd name="T54" fmla="*/ 225 w 611"/>
              <a:gd name="T55" fmla="*/ 369 h 497"/>
              <a:gd name="T56" fmla="*/ 206 w 611"/>
              <a:gd name="T57" fmla="*/ 366 h 497"/>
              <a:gd name="T58" fmla="*/ 189 w 611"/>
              <a:gd name="T59" fmla="*/ 360 h 497"/>
              <a:gd name="T60" fmla="*/ 180 w 611"/>
              <a:gd name="T61" fmla="*/ 339 h 497"/>
              <a:gd name="T62" fmla="*/ 163 w 611"/>
              <a:gd name="T63" fmla="*/ 326 h 497"/>
              <a:gd name="T64" fmla="*/ 144 w 611"/>
              <a:gd name="T65" fmla="*/ 321 h 497"/>
              <a:gd name="T66" fmla="*/ 120 w 611"/>
              <a:gd name="T67" fmla="*/ 321 h 497"/>
              <a:gd name="T68" fmla="*/ 96 w 611"/>
              <a:gd name="T69" fmla="*/ 321 h 497"/>
              <a:gd name="T70" fmla="*/ 75 w 611"/>
              <a:gd name="T71" fmla="*/ 313 h 497"/>
              <a:gd name="T72" fmla="*/ 60 w 611"/>
              <a:gd name="T73" fmla="*/ 298 h 497"/>
              <a:gd name="T74" fmla="*/ 51 w 611"/>
              <a:gd name="T75" fmla="*/ 279 h 497"/>
              <a:gd name="T76" fmla="*/ 60 w 611"/>
              <a:gd name="T77" fmla="*/ 268 h 497"/>
              <a:gd name="T78" fmla="*/ 52 w 611"/>
              <a:gd name="T79" fmla="*/ 253 h 497"/>
              <a:gd name="T80" fmla="*/ 39 w 611"/>
              <a:gd name="T81" fmla="*/ 240 h 497"/>
              <a:gd name="T82" fmla="*/ 24 w 611"/>
              <a:gd name="T83" fmla="*/ 227 h 497"/>
              <a:gd name="T84" fmla="*/ 22 w 611"/>
              <a:gd name="T85" fmla="*/ 210 h 497"/>
              <a:gd name="T86" fmla="*/ 2 w 611"/>
              <a:gd name="T87" fmla="*/ 189 h 497"/>
              <a:gd name="T88" fmla="*/ 21 w 611"/>
              <a:gd name="T89" fmla="*/ 180 h 497"/>
              <a:gd name="T90" fmla="*/ 51 w 611"/>
              <a:gd name="T91" fmla="*/ 165 h 497"/>
              <a:gd name="T92" fmla="*/ 73 w 611"/>
              <a:gd name="T93" fmla="*/ 152 h 497"/>
              <a:gd name="T94" fmla="*/ 86 w 611"/>
              <a:gd name="T95" fmla="*/ 142 h 497"/>
              <a:gd name="T96" fmla="*/ 97 w 611"/>
              <a:gd name="T97" fmla="*/ 126 h 497"/>
              <a:gd name="T98" fmla="*/ 103 w 611"/>
              <a:gd name="T99" fmla="*/ 112 h 497"/>
              <a:gd name="T100" fmla="*/ 109 w 611"/>
              <a:gd name="T101" fmla="*/ 101 h 497"/>
              <a:gd name="T102" fmla="*/ 107 w 611"/>
              <a:gd name="T103" fmla="*/ 90 h 497"/>
              <a:gd name="T104" fmla="*/ 101 w 611"/>
              <a:gd name="T105" fmla="*/ 81 h 497"/>
              <a:gd name="T106" fmla="*/ 99 w 611"/>
              <a:gd name="T107" fmla="*/ 62 h 497"/>
              <a:gd name="T108" fmla="*/ 99 w 611"/>
              <a:gd name="T109" fmla="*/ 47 h 497"/>
              <a:gd name="T110" fmla="*/ 107 w 611"/>
              <a:gd name="T111" fmla="*/ 36 h 497"/>
              <a:gd name="T112" fmla="*/ 109 w 611"/>
              <a:gd name="T113" fmla="*/ 26 h 497"/>
              <a:gd name="T114" fmla="*/ 127 w 611"/>
              <a:gd name="T115" fmla="*/ 22 h 497"/>
              <a:gd name="T116" fmla="*/ 144 w 611"/>
              <a:gd name="T117" fmla="*/ 15 h 497"/>
              <a:gd name="T118" fmla="*/ 156 w 611"/>
              <a:gd name="T119" fmla="*/ 4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1" h="497">
                <a:moveTo>
                  <a:pt x="163" y="0"/>
                </a:moveTo>
                <a:lnTo>
                  <a:pt x="161" y="11"/>
                </a:lnTo>
                <a:lnTo>
                  <a:pt x="171" y="24"/>
                </a:lnTo>
                <a:lnTo>
                  <a:pt x="186" y="36"/>
                </a:lnTo>
                <a:lnTo>
                  <a:pt x="199" y="41"/>
                </a:lnTo>
                <a:lnTo>
                  <a:pt x="212" y="54"/>
                </a:lnTo>
                <a:lnTo>
                  <a:pt x="219" y="60"/>
                </a:lnTo>
                <a:lnTo>
                  <a:pt x="218" y="67"/>
                </a:lnTo>
                <a:lnTo>
                  <a:pt x="225" y="75"/>
                </a:lnTo>
                <a:lnTo>
                  <a:pt x="240" y="82"/>
                </a:lnTo>
                <a:lnTo>
                  <a:pt x="229" y="99"/>
                </a:lnTo>
                <a:lnTo>
                  <a:pt x="223" y="114"/>
                </a:lnTo>
                <a:lnTo>
                  <a:pt x="221" y="126"/>
                </a:lnTo>
                <a:lnTo>
                  <a:pt x="234" y="133"/>
                </a:lnTo>
                <a:lnTo>
                  <a:pt x="246" y="141"/>
                </a:lnTo>
                <a:lnTo>
                  <a:pt x="272" y="154"/>
                </a:lnTo>
                <a:lnTo>
                  <a:pt x="294" y="161"/>
                </a:lnTo>
                <a:lnTo>
                  <a:pt x="319" y="157"/>
                </a:lnTo>
                <a:lnTo>
                  <a:pt x="336" y="156"/>
                </a:lnTo>
                <a:lnTo>
                  <a:pt x="354" y="163"/>
                </a:lnTo>
                <a:lnTo>
                  <a:pt x="366" y="169"/>
                </a:lnTo>
                <a:lnTo>
                  <a:pt x="377" y="180"/>
                </a:lnTo>
                <a:lnTo>
                  <a:pt x="384" y="187"/>
                </a:lnTo>
                <a:lnTo>
                  <a:pt x="398" y="197"/>
                </a:lnTo>
                <a:lnTo>
                  <a:pt x="413" y="206"/>
                </a:lnTo>
                <a:lnTo>
                  <a:pt x="424" y="210"/>
                </a:lnTo>
                <a:lnTo>
                  <a:pt x="426" y="216"/>
                </a:lnTo>
                <a:lnTo>
                  <a:pt x="429" y="227"/>
                </a:lnTo>
                <a:lnTo>
                  <a:pt x="439" y="232"/>
                </a:lnTo>
                <a:lnTo>
                  <a:pt x="439" y="236"/>
                </a:lnTo>
                <a:lnTo>
                  <a:pt x="437" y="240"/>
                </a:lnTo>
                <a:lnTo>
                  <a:pt x="439" y="244"/>
                </a:lnTo>
                <a:lnTo>
                  <a:pt x="441" y="251"/>
                </a:lnTo>
                <a:lnTo>
                  <a:pt x="443" y="261"/>
                </a:lnTo>
                <a:lnTo>
                  <a:pt x="439" y="266"/>
                </a:lnTo>
                <a:lnTo>
                  <a:pt x="441" y="270"/>
                </a:lnTo>
                <a:lnTo>
                  <a:pt x="441" y="276"/>
                </a:lnTo>
                <a:lnTo>
                  <a:pt x="439" y="281"/>
                </a:lnTo>
                <a:lnTo>
                  <a:pt x="441" y="289"/>
                </a:lnTo>
                <a:lnTo>
                  <a:pt x="444" y="298"/>
                </a:lnTo>
                <a:lnTo>
                  <a:pt x="444" y="306"/>
                </a:lnTo>
                <a:lnTo>
                  <a:pt x="439" y="315"/>
                </a:lnTo>
                <a:lnTo>
                  <a:pt x="437" y="321"/>
                </a:lnTo>
                <a:lnTo>
                  <a:pt x="443" y="323"/>
                </a:lnTo>
                <a:lnTo>
                  <a:pt x="458" y="328"/>
                </a:lnTo>
                <a:lnTo>
                  <a:pt x="456" y="334"/>
                </a:lnTo>
                <a:lnTo>
                  <a:pt x="452" y="341"/>
                </a:lnTo>
                <a:lnTo>
                  <a:pt x="429" y="343"/>
                </a:lnTo>
                <a:lnTo>
                  <a:pt x="422" y="347"/>
                </a:lnTo>
                <a:lnTo>
                  <a:pt x="420" y="354"/>
                </a:lnTo>
                <a:lnTo>
                  <a:pt x="416" y="360"/>
                </a:lnTo>
                <a:lnTo>
                  <a:pt x="409" y="360"/>
                </a:lnTo>
                <a:lnTo>
                  <a:pt x="407" y="366"/>
                </a:lnTo>
                <a:lnTo>
                  <a:pt x="405" y="369"/>
                </a:lnTo>
                <a:lnTo>
                  <a:pt x="411" y="377"/>
                </a:lnTo>
                <a:lnTo>
                  <a:pt x="418" y="379"/>
                </a:lnTo>
                <a:lnTo>
                  <a:pt x="433" y="379"/>
                </a:lnTo>
                <a:lnTo>
                  <a:pt x="441" y="377"/>
                </a:lnTo>
                <a:lnTo>
                  <a:pt x="444" y="371"/>
                </a:lnTo>
                <a:lnTo>
                  <a:pt x="446" y="369"/>
                </a:lnTo>
                <a:lnTo>
                  <a:pt x="454" y="364"/>
                </a:lnTo>
                <a:lnTo>
                  <a:pt x="459" y="360"/>
                </a:lnTo>
                <a:lnTo>
                  <a:pt x="463" y="358"/>
                </a:lnTo>
                <a:lnTo>
                  <a:pt x="469" y="358"/>
                </a:lnTo>
                <a:lnTo>
                  <a:pt x="478" y="360"/>
                </a:lnTo>
                <a:lnTo>
                  <a:pt x="482" y="369"/>
                </a:lnTo>
                <a:lnTo>
                  <a:pt x="484" y="373"/>
                </a:lnTo>
                <a:lnTo>
                  <a:pt x="488" y="375"/>
                </a:lnTo>
                <a:lnTo>
                  <a:pt x="491" y="373"/>
                </a:lnTo>
                <a:lnTo>
                  <a:pt x="495" y="375"/>
                </a:lnTo>
                <a:lnTo>
                  <a:pt x="497" y="379"/>
                </a:lnTo>
                <a:lnTo>
                  <a:pt x="499" y="383"/>
                </a:lnTo>
                <a:lnTo>
                  <a:pt x="501" y="386"/>
                </a:lnTo>
                <a:lnTo>
                  <a:pt x="501" y="390"/>
                </a:lnTo>
                <a:lnTo>
                  <a:pt x="506" y="390"/>
                </a:lnTo>
                <a:lnTo>
                  <a:pt x="508" y="390"/>
                </a:lnTo>
                <a:lnTo>
                  <a:pt x="510" y="390"/>
                </a:lnTo>
                <a:lnTo>
                  <a:pt x="512" y="394"/>
                </a:lnTo>
                <a:lnTo>
                  <a:pt x="514" y="394"/>
                </a:lnTo>
                <a:lnTo>
                  <a:pt x="516" y="388"/>
                </a:lnTo>
                <a:lnTo>
                  <a:pt x="519" y="379"/>
                </a:lnTo>
                <a:lnTo>
                  <a:pt x="519" y="373"/>
                </a:lnTo>
                <a:lnTo>
                  <a:pt x="519" y="369"/>
                </a:lnTo>
                <a:lnTo>
                  <a:pt x="519" y="366"/>
                </a:lnTo>
                <a:lnTo>
                  <a:pt x="519" y="360"/>
                </a:lnTo>
                <a:lnTo>
                  <a:pt x="518" y="349"/>
                </a:lnTo>
                <a:lnTo>
                  <a:pt x="519" y="341"/>
                </a:lnTo>
                <a:lnTo>
                  <a:pt x="519" y="332"/>
                </a:lnTo>
                <a:lnTo>
                  <a:pt x="521" y="328"/>
                </a:lnTo>
                <a:lnTo>
                  <a:pt x="523" y="330"/>
                </a:lnTo>
                <a:lnTo>
                  <a:pt x="525" y="332"/>
                </a:lnTo>
                <a:lnTo>
                  <a:pt x="525" y="336"/>
                </a:lnTo>
                <a:lnTo>
                  <a:pt x="525" y="339"/>
                </a:lnTo>
                <a:lnTo>
                  <a:pt x="525" y="345"/>
                </a:lnTo>
                <a:lnTo>
                  <a:pt x="529" y="347"/>
                </a:lnTo>
                <a:lnTo>
                  <a:pt x="529" y="351"/>
                </a:lnTo>
                <a:lnTo>
                  <a:pt x="529" y="354"/>
                </a:lnTo>
                <a:lnTo>
                  <a:pt x="527" y="358"/>
                </a:lnTo>
                <a:lnTo>
                  <a:pt x="525" y="360"/>
                </a:lnTo>
                <a:lnTo>
                  <a:pt x="529" y="369"/>
                </a:lnTo>
                <a:lnTo>
                  <a:pt x="536" y="383"/>
                </a:lnTo>
                <a:lnTo>
                  <a:pt x="538" y="383"/>
                </a:lnTo>
                <a:lnTo>
                  <a:pt x="546" y="384"/>
                </a:lnTo>
                <a:lnTo>
                  <a:pt x="546" y="386"/>
                </a:lnTo>
                <a:lnTo>
                  <a:pt x="548" y="392"/>
                </a:lnTo>
                <a:lnTo>
                  <a:pt x="549" y="390"/>
                </a:lnTo>
                <a:lnTo>
                  <a:pt x="553" y="390"/>
                </a:lnTo>
                <a:lnTo>
                  <a:pt x="557" y="394"/>
                </a:lnTo>
                <a:lnTo>
                  <a:pt x="559" y="396"/>
                </a:lnTo>
                <a:lnTo>
                  <a:pt x="561" y="398"/>
                </a:lnTo>
                <a:lnTo>
                  <a:pt x="564" y="399"/>
                </a:lnTo>
                <a:lnTo>
                  <a:pt x="566" y="403"/>
                </a:lnTo>
                <a:lnTo>
                  <a:pt x="570" y="405"/>
                </a:lnTo>
                <a:lnTo>
                  <a:pt x="574" y="407"/>
                </a:lnTo>
                <a:lnTo>
                  <a:pt x="574" y="411"/>
                </a:lnTo>
                <a:lnTo>
                  <a:pt x="578" y="413"/>
                </a:lnTo>
                <a:lnTo>
                  <a:pt x="581" y="418"/>
                </a:lnTo>
                <a:lnTo>
                  <a:pt x="583" y="424"/>
                </a:lnTo>
                <a:lnTo>
                  <a:pt x="585" y="428"/>
                </a:lnTo>
                <a:lnTo>
                  <a:pt x="587" y="433"/>
                </a:lnTo>
                <a:lnTo>
                  <a:pt x="591" y="435"/>
                </a:lnTo>
                <a:lnTo>
                  <a:pt x="593" y="435"/>
                </a:lnTo>
                <a:lnTo>
                  <a:pt x="594" y="435"/>
                </a:lnTo>
                <a:lnTo>
                  <a:pt x="598" y="435"/>
                </a:lnTo>
                <a:lnTo>
                  <a:pt x="602" y="435"/>
                </a:lnTo>
                <a:lnTo>
                  <a:pt x="604" y="439"/>
                </a:lnTo>
                <a:lnTo>
                  <a:pt x="606" y="448"/>
                </a:lnTo>
                <a:lnTo>
                  <a:pt x="608" y="452"/>
                </a:lnTo>
                <a:lnTo>
                  <a:pt x="611" y="456"/>
                </a:lnTo>
                <a:lnTo>
                  <a:pt x="608" y="456"/>
                </a:lnTo>
                <a:lnTo>
                  <a:pt x="608" y="458"/>
                </a:lnTo>
                <a:lnTo>
                  <a:pt x="608" y="463"/>
                </a:lnTo>
                <a:lnTo>
                  <a:pt x="611" y="467"/>
                </a:lnTo>
                <a:lnTo>
                  <a:pt x="609" y="469"/>
                </a:lnTo>
                <a:lnTo>
                  <a:pt x="604" y="471"/>
                </a:lnTo>
                <a:lnTo>
                  <a:pt x="604" y="478"/>
                </a:lnTo>
                <a:lnTo>
                  <a:pt x="604" y="482"/>
                </a:lnTo>
                <a:lnTo>
                  <a:pt x="606" y="484"/>
                </a:lnTo>
                <a:lnTo>
                  <a:pt x="604" y="493"/>
                </a:lnTo>
                <a:lnTo>
                  <a:pt x="602" y="493"/>
                </a:lnTo>
                <a:lnTo>
                  <a:pt x="600" y="493"/>
                </a:lnTo>
                <a:lnTo>
                  <a:pt x="596" y="493"/>
                </a:lnTo>
                <a:lnTo>
                  <a:pt x="594" y="493"/>
                </a:lnTo>
                <a:lnTo>
                  <a:pt x="593" y="491"/>
                </a:lnTo>
                <a:lnTo>
                  <a:pt x="591" y="491"/>
                </a:lnTo>
                <a:lnTo>
                  <a:pt x="589" y="489"/>
                </a:lnTo>
                <a:lnTo>
                  <a:pt x="587" y="489"/>
                </a:lnTo>
                <a:lnTo>
                  <a:pt x="585" y="488"/>
                </a:lnTo>
                <a:lnTo>
                  <a:pt x="583" y="488"/>
                </a:lnTo>
                <a:lnTo>
                  <a:pt x="581" y="488"/>
                </a:lnTo>
                <a:lnTo>
                  <a:pt x="579" y="486"/>
                </a:lnTo>
                <a:lnTo>
                  <a:pt x="578" y="486"/>
                </a:lnTo>
                <a:lnTo>
                  <a:pt x="576" y="486"/>
                </a:lnTo>
                <a:lnTo>
                  <a:pt x="574" y="484"/>
                </a:lnTo>
                <a:lnTo>
                  <a:pt x="574" y="484"/>
                </a:lnTo>
                <a:lnTo>
                  <a:pt x="572" y="484"/>
                </a:lnTo>
                <a:lnTo>
                  <a:pt x="570" y="484"/>
                </a:lnTo>
                <a:lnTo>
                  <a:pt x="568" y="486"/>
                </a:lnTo>
                <a:lnTo>
                  <a:pt x="566" y="486"/>
                </a:lnTo>
                <a:lnTo>
                  <a:pt x="564" y="488"/>
                </a:lnTo>
                <a:lnTo>
                  <a:pt x="563" y="488"/>
                </a:lnTo>
                <a:lnTo>
                  <a:pt x="561" y="488"/>
                </a:lnTo>
                <a:lnTo>
                  <a:pt x="559" y="488"/>
                </a:lnTo>
                <a:lnTo>
                  <a:pt x="559" y="489"/>
                </a:lnTo>
                <a:lnTo>
                  <a:pt x="557" y="491"/>
                </a:lnTo>
                <a:lnTo>
                  <a:pt x="555" y="493"/>
                </a:lnTo>
                <a:lnTo>
                  <a:pt x="553" y="495"/>
                </a:lnTo>
                <a:lnTo>
                  <a:pt x="551" y="495"/>
                </a:lnTo>
                <a:lnTo>
                  <a:pt x="549" y="497"/>
                </a:lnTo>
                <a:lnTo>
                  <a:pt x="548" y="497"/>
                </a:lnTo>
                <a:lnTo>
                  <a:pt x="546" y="497"/>
                </a:lnTo>
                <a:lnTo>
                  <a:pt x="544" y="497"/>
                </a:lnTo>
                <a:lnTo>
                  <a:pt x="542" y="497"/>
                </a:lnTo>
                <a:lnTo>
                  <a:pt x="540" y="497"/>
                </a:lnTo>
                <a:lnTo>
                  <a:pt x="538" y="497"/>
                </a:lnTo>
                <a:lnTo>
                  <a:pt x="536" y="497"/>
                </a:lnTo>
                <a:lnTo>
                  <a:pt x="534" y="497"/>
                </a:lnTo>
                <a:lnTo>
                  <a:pt x="531" y="497"/>
                </a:lnTo>
                <a:lnTo>
                  <a:pt x="529" y="497"/>
                </a:lnTo>
                <a:lnTo>
                  <a:pt x="527" y="497"/>
                </a:lnTo>
                <a:lnTo>
                  <a:pt x="525" y="495"/>
                </a:lnTo>
                <a:lnTo>
                  <a:pt x="525" y="495"/>
                </a:lnTo>
                <a:lnTo>
                  <a:pt x="523" y="495"/>
                </a:lnTo>
                <a:lnTo>
                  <a:pt x="521" y="495"/>
                </a:lnTo>
                <a:lnTo>
                  <a:pt x="519" y="495"/>
                </a:lnTo>
                <a:lnTo>
                  <a:pt x="518" y="493"/>
                </a:lnTo>
                <a:lnTo>
                  <a:pt x="516" y="491"/>
                </a:lnTo>
                <a:lnTo>
                  <a:pt x="516" y="489"/>
                </a:lnTo>
                <a:lnTo>
                  <a:pt x="516" y="488"/>
                </a:lnTo>
                <a:lnTo>
                  <a:pt x="514" y="486"/>
                </a:lnTo>
                <a:lnTo>
                  <a:pt x="514" y="484"/>
                </a:lnTo>
                <a:lnTo>
                  <a:pt x="514" y="482"/>
                </a:lnTo>
                <a:lnTo>
                  <a:pt x="512" y="480"/>
                </a:lnTo>
                <a:lnTo>
                  <a:pt x="512" y="478"/>
                </a:lnTo>
                <a:lnTo>
                  <a:pt x="510" y="476"/>
                </a:lnTo>
                <a:lnTo>
                  <a:pt x="510" y="474"/>
                </a:lnTo>
                <a:lnTo>
                  <a:pt x="508" y="474"/>
                </a:lnTo>
                <a:lnTo>
                  <a:pt x="508" y="471"/>
                </a:lnTo>
                <a:lnTo>
                  <a:pt x="506" y="469"/>
                </a:lnTo>
                <a:lnTo>
                  <a:pt x="504" y="467"/>
                </a:lnTo>
                <a:lnTo>
                  <a:pt x="504" y="465"/>
                </a:lnTo>
                <a:lnTo>
                  <a:pt x="503" y="465"/>
                </a:lnTo>
                <a:lnTo>
                  <a:pt x="501" y="463"/>
                </a:lnTo>
                <a:lnTo>
                  <a:pt x="499" y="463"/>
                </a:lnTo>
                <a:lnTo>
                  <a:pt x="497" y="463"/>
                </a:lnTo>
                <a:lnTo>
                  <a:pt x="495" y="461"/>
                </a:lnTo>
                <a:lnTo>
                  <a:pt x="493" y="461"/>
                </a:lnTo>
                <a:lnTo>
                  <a:pt x="493" y="459"/>
                </a:lnTo>
                <a:lnTo>
                  <a:pt x="491" y="459"/>
                </a:lnTo>
                <a:lnTo>
                  <a:pt x="489" y="458"/>
                </a:lnTo>
                <a:lnTo>
                  <a:pt x="488" y="458"/>
                </a:lnTo>
                <a:lnTo>
                  <a:pt x="486" y="458"/>
                </a:lnTo>
                <a:lnTo>
                  <a:pt x="484" y="458"/>
                </a:lnTo>
                <a:lnTo>
                  <a:pt x="482" y="456"/>
                </a:lnTo>
                <a:lnTo>
                  <a:pt x="480" y="454"/>
                </a:lnTo>
                <a:lnTo>
                  <a:pt x="480" y="452"/>
                </a:lnTo>
                <a:lnTo>
                  <a:pt x="478" y="452"/>
                </a:lnTo>
                <a:lnTo>
                  <a:pt x="478" y="450"/>
                </a:lnTo>
                <a:lnTo>
                  <a:pt x="476" y="450"/>
                </a:lnTo>
                <a:lnTo>
                  <a:pt x="473" y="448"/>
                </a:lnTo>
                <a:lnTo>
                  <a:pt x="471" y="448"/>
                </a:lnTo>
                <a:lnTo>
                  <a:pt x="469" y="448"/>
                </a:lnTo>
                <a:lnTo>
                  <a:pt x="467" y="448"/>
                </a:lnTo>
                <a:lnTo>
                  <a:pt x="461" y="454"/>
                </a:lnTo>
                <a:lnTo>
                  <a:pt x="458" y="452"/>
                </a:lnTo>
                <a:lnTo>
                  <a:pt x="452" y="448"/>
                </a:lnTo>
                <a:lnTo>
                  <a:pt x="443" y="452"/>
                </a:lnTo>
                <a:lnTo>
                  <a:pt x="437" y="458"/>
                </a:lnTo>
                <a:lnTo>
                  <a:pt x="429" y="452"/>
                </a:lnTo>
                <a:lnTo>
                  <a:pt x="416" y="452"/>
                </a:lnTo>
                <a:lnTo>
                  <a:pt x="407" y="446"/>
                </a:lnTo>
                <a:lnTo>
                  <a:pt x="403" y="441"/>
                </a:lnTo>
                <a:lnTo>
                  <a:pt x="398" y="439"/>
                </a:lnTo>
                <a:lnTo>
                  <a:pt x="396" y="435"/>
                </a:lnTo>
                <a:lnTo>
                  <a:pt x="392" y="435"/>
                </a:lnTo>
                <a:lnTo>
                  <a:pt x="390" y="431"/>
                </a:lnTo>
                <a:lnTo>
                  <a:pt x="384" y="431"/>
                </a:lnTo>
                <a:lnTo>
                  <a:pt x="379" y="422"/>
                </a:lnTo>
                <a:lnTo>
                  <a:pt x="377" y="420"/>
                </a:lnTo>
                <a:lnTo>
                  <a:pt x="371" y="416"/>
                </a:lnTo>
                <a:lnTo>
                  <a:pt x="366" y="409"/>
                </a:lnTo>
                <a:lnTo>
                  <a:pt x="362" y="405"/>
                </a:lnTo>
                <a:lnTo>
                  <a:pt x="347" y="416"/>
                </a:lnTo>
                <a:lnTo>
                  <a:pt x="336" y="416"/>
                </a:lnTo>
                <a:lnTo>
                  <a:pt x="336" y="414"/>
                </a:lnTo>
                <a:lnTo>
                  <a:pt x="334" y="414"/>
                </a:lnTo>
                <a:lnTo>
                  <a:pt x="334" y="413"/>
                </a:lnTo>
                <a:lnTo>
                  <a:pt x="332" y="413"/>
                </a:lnTo>
                <a:lnTo>
                  <a:pt x="330" y="413"/>
                </a:lnTo>
                <a:lnTo>
                  <a:pt x="326" y="413"/>
                </a:lnTo>
                <a:lnTo>
                  <a:pt x="324" y="413"/>
                </a:lnTo>
                <a:lnTo>
                  <a:pt x="323" y="413"/>
                </a:lnTo>
                <a:lnTo>
                  <a:pt x="321" y="413"/>
                </a:lnTo>
                <a:lnTo>
                  <a:pt x="319" y="411"/>
                </a:lnTo>
                <a:lnTo>
                  <a:pt x="317" y="409"/>
                </a:lnTo>
                <a:lnTo>
                  <a:pt x="313" y="409"/>
                </a:lnTo>
                <a:lnTo>
                  <a:pt x="311" y="409"/>
                </a:lnTo>
                <a:lnTo>
                  <a:pt x="309" y="409"/>
                </a:lnTo>
                <a:lnTo>
                  <a:pt x="308" y="409"/>
                </a:lnTo>
                <a:lnTo>
                  <a:pt x="304" y="407"/>
                </a:lnTo>
                <a:lnTo>
                  <a:pt x="302" y="407"/>
                </a:lnTo>
                <a:lnTo>
                  <a:pt x="302" y="405"/>
                </a:lnTo>
                <a:lnTo>
                  <a:pt x="300" y="405"/>
                </a:lnTo>
                <a:lnTo>
                  <a:pt x="298" y="403"/>
                </a:lnTo>
                <a:lnTo>
                  <a:pt x="298" y="401"/>
                </a:lnTo>
                <a:lnTo>
                  <a:pt x="296" y="401"/>
                </a:lnTo>
                <a:lnTo>
                  <a:pt x="294" y="399"/>
                </a:lnTo>
                <a:lnTo>
                  <a:pt x="294" y="398"/>
                </a:lnTo>
                <a:lnTo>
                  <a:pt x="293" y="396"/>
                </a:lnTo>
                <a:lnTo>
                  <a:pt x="291" y="396"/>
                </a:lnTo>
                <a:lnTo>
                  <a:pt x="289" y="394"/>
                </a:lnTo>
                <a:lnTo>
                  <a:pt x="287" y="394"/>
                </a:lnTo>
                <a:lnTo>
                  <a:pt x="287" y="394"/>
                </a:lnTo>
                <a:lnTo>
                  <a:pt x="283" y="394"/>
                </a:lnTo>
                <a:lnTo>
                  <a:pt x="281" y="394"/>
                </a:lnTo>
                <a:lnTo>
                  <a:pt x="279" y="394"/>
                </a:lnTo>
                <a:lnTo>
                  <a:pt x="278" y="392"/>
                </a:lnTo>
                <a:lnTo>
                  <a:pt x="276" y="392"/>
                </a:lnTo>
                <a:lnTo>
                  <a:pt x="276" y="388"/>
                </a:lnTo>
                <a:lnTo>
                  <a:pt x="276" y="386"/>
                </a:lnTo>
                <a:lnTo>
                  <a:pt x="276" y="384"/>
                </a:lnTo>
                <a:lnTo>
                  <a:pt x="274" y="383"/>
                </a:lnTo>
                <a:lnTo>
                  <a:pt x="274" y="381"/>
                </a:lnTo>
                <a:lnTo>
                  <a:pt x="274" y="379"/>
                </a:lnTo>
                <a:lnTo>
                  <a:pt x="272" y="377"/>
                </a:lnTo>
                <a:lnTo>
                  <a:pt x="270" y="375"/>
                </a:lnTo>
                <a:lnTo>
                  <a:pt x="270" y="373"/>
                </a:lnTo>
                <a:lnTo>
                  <a:pt x="268" y="373"/>
                </a:lnTo>
                <a:lnTo>
                  <a:pt x="266" y="373"/>
                </a:lnTo>
                <a:lnTo>
                  <a:pt x="264" y="373"/>
                </a:lnTo>
                <a:lnTo>
                  <a:pt x="261" y="373"/>
                </a:lnTo>
                <a:lnTo>
                  <a:pt x="259" y="373"/>
                </a:lnTo>
                <a:lnTo>
                  <a:pt x="257" y="373"/>
                </a:lnTo>
                <a:lnTo>
                  <a:pt x="253" y="373"/>
                </a:lnTo>
                <a:lnTo>
                  <a:pt x="251" y="373"/>
                </a:lnTo>
                <a:lnTo>
                  <a:pt x="249" y="373"/>
                </a:lnTo>
                <a:lnTo>
                  <a:pt x="246" y="373"/>
                </a:lnTo>
                <a:lnTo>
                  <a:pt x="244" y="373"/>
                </a:lnTo>
                <a:lnTo>
                  <a:pt x="242" y="371"/>
                </a:lnTo>
                <a:lnTo>
                  <a:pt x="240" y="371"/>
                </a:lnTo>
                <a:lnTo>
                  <a:pt x="238" y="371"/>
                </a:lnTo>
                <a:lnTo>
                  <a:pt x="236" y="371"/>
                </a:lnTo>
                <a:lnTo>
                  <a:pt x="234" y="371"/>
                </a:lnTo>
                <a:lnTo>
                  <a:pt x="231" y="371"/>
                </a:lnTo>
                <a:lnTo>
                  <a:pt x="229" y="371"/>
                </a:lnTo>
                <a:lnTo>
                  <a:pt x="227" y="369"/>
                </a:lnTo>
                <a:lnTo>
                  <a:pt x="225" y="369"/>
                </a:lnTo>
                <a:lnTo>
                  <a:pt x="225" y="369"/>
                </a:lnTo>
                <a:lnTo>
                  <a:pt x="225" y="368"/>
                </a:lnTo>
                <a:lnTo>
                  <a:pt x="223" y="366"/>
                </a:lnTo>
                <a:lnTo>
                  <a:pt x="221" y="368"/>
                </a:lnTo>
                <a:lnTo>
                  <a:pt x="219" y="368"/>
                </a:lnTo>
                <a:lnTo>
                  <a:pt x="218" y="369"/>
                </a:lnTo>
                <a:lnTo>
                  <a:pt x="216" y="369"/>
                </a:lnTo>
                <a:lnTo>
                  <a:pt x="214" y="369"/>
                </a:lnTo>
                <a:lnTo>
                  <a:pt x="212" y="368"/>
                </a:lnTo>
                <a:lnTo>
                  <a:pt x="210" y="368"/>
                </a:lnTo>
                <a:lnTo>
                  <a:pt x="208" y="368"/>
                </a:lnTo>
                <a:lnTo>
                  <a:pt x="206" y="366"/>
                </a:lnTo>
                <a:lnTo>
                  <a:pt x="204" y="368"/>
                </a:lnTo>
                <a:lnTo>
                  <a:pt x="203" y="368"/>
                </a:lnTo>
                <a:lnTo>
                  <a:pt x="201" y="368"/>
                </a:lnTo>
                <a:lnTo>
                  <a:pt x="199" y="369"/>
                </a:lnTo>
                <a:lnTo>
                  <a:pt x="197" y="369"/>
                </a:lnTo>
                <a:lnTo>
                  <a:pt x="195" y="368"/>
                </a:lnTo>
                <a:lnTo>
                  <a:pt x="193" y="368"/>
                </a:lnTo>
                <a:lnTo>
                  <a:pt x="193" y="366"/>
                </a:lnTo>
                <a:lnTo>
                  <a:pt x="191" y="364"/>
                </a:lnTo>
                <a:lnTo>
                  <a:pt x="189" y="362"/>
                </a:lnTo>
                <a:lnTo>
                  <a:pt x="189" y="360"/>
                </a:lnTo>
                <a:lnTo>
                  <a:pt x="188" y="358"/>
                </a:lnTo>
                <a:lnTo>
                  <a:pt x="188" y="356"/>
                </a:lnTo>
                <a:lnTo>
                  <a:pt x="186" y="354"/>
                </a:lnTo>
                <a:lnTo>
                  <a:pt x="184" y="354"/>
                </a:lnTo>
                <a:lnTo>
                  <a:pt x="184" y="353"/>
                </a:lnTo>
                <a:lnTo>
                  <a:pt x="182" y="351"/>
                </a:lnTo>
                <a:lnTo>
                  <a:pt x="182" y="349"/>
                </a:lnTo>
                <a:lnTo>
                  <a:pt x="182" y="347"/>
                </a:lnTo>
                <a:lnTo>
                  <a:pt x="180" y="345"/>
                </a:lnTo>
                <a:lnTo>
                  <a:pt x="180" y="341"/>
                </a:lnTo>
                <a:lnTo>
                  <a:pt x="180" y="339"/>
                </a:lnTo>
                <a:lnTo>
                  <a:pt x="180" y="338"/>
                </a:lnTo>
                <a:lnTo>
                  <a:pt x="178" y="336"/>
                </a:lnTo>
                <a:lnTo>
                  <a:pt x="176" y="336"/>
                </a:lnTo>
                <a:lnTo>
                  <a:pt x="176" y="334"/>
                </a:lnTo>
                <a:lnTo>
                  <a:pt x="174" y="332"/>
                </a:lnTo>
                <a:lnTo>
                  <a:pt x="173" y="332"/>
                </a:lnTo>
                <a:lnTo>
                  <a:pt x="171" y="330"/>
                </a:lnTo>
                <a:lnTo>
                  <a:pt x="167" y="328"/>
                </a:lnTo>
                <a:lnTo>
                  <a:pt x="165" y="328"/>
                </a:lnTo>
                <a:lnTo>
                  <a:pt x="165" y="326"/>
                </a:lnTo>
                <a:lnTo>
                  <a:pt x="163" y="326"/>
                </a:lnTo>
                <a:lnTo>
                  <a:pt x="161" y="324"/>
                </a:lnTo>
                <a:lnTo>
                  <a:pt x="159" y="324"/>
                </a:lnTo>
                <a:lnTo>
                  <a:pt x="158" y="324"/>
                </a:lnTo>
                <a:lnTo>
                  <a:pt x="158" y="323"/>
                </a:lnTo>
                <a:lnTo>
                  <a:pt x="156" y="323"/>
                </a:lnTo>
                <a:lnTo>
                  <a:pt x="154" y="321"/>
                </a:lnTo>
                <a:lnTo>
                  <a:pt x="152" y="319"/>
                </a:lnTo>
                <a:lnTo>
                  <a:pt x="150" y="319"/>
                </a:lnTo>
                <a:lnTo>
                  <a:pt x="148" y="319"/>
                </a:lnTo>
                <a:lnTo>
                  <a:pt x="146" y="319"/>
                </a:lnTo>
                <a:lnTo>
                  <a:pt x="144" y="321"/>
                </a:lnTo>
                <a:lnTo>
                  <a:pt x="144" y="321"/>
                </a:lnTo>
                <a:lnTo>
                  <a:pt x="142" y="321"/>
                </a:lnTo>
                <a:lnTo>
                  <a:pt x="141" y="323"/>
                </a:lnTo>
                <a:lnTo>
                  <a:pt x="139" y="323"/>
                </a:lnTo>
                <a:lnTo>
                  <a:pt x="135" y="323"/>
                </a:lnTo>
                <a:lnTo>
                  <a:pt x="133" y="323"/>
                </a:lnTo>
                <a:lnTo>
                  <a:pt x="131" y="321"/>
                </a:lnTo>
                <a:lnTo>
                  <a:pt x="127" y="321"/>
                </a:lnTo>
                <a:lnTo>
                  <a:pt x="126" y="321"/>
                </a:lnTo>
                <a:lnTo>
                  <a:pt x="124" y="321"/>
                </a:lnTo>
                <a:lnTo>
                  <a:pt x="120" y="321"/>
                </a:lnTo>
                <a:lnTo>
                  <a:pt x="118" y="321"/>
                </a:lnTo>
                <a:lnTo>
                  <a:pt x="116" y="321"/>
                </a:lnTo>
                <a:lnTo>
                  <a:pt x="112" y="321"/>
                </a:lnTo>
                <a:lnTo>
                  <a:pt x="111" y="321"/>
                </a:lnTo>
                <a:lnTo>
                  <a:pt x="109" y="321"/>
                </a:lnTo>
                <a:lnTo>
                  <a:pt x="105" y="321"/>
                </a:lnTo>
                <a:lnTo>
                  <a:pt x="103" y="321"/>
                </a:lnTo>
                <a:lnTo>
                  <a:pt x="101" y="321"/>
                </a:lnTo>
                <a:lnTo>
                  <a:pt x="97" y="321"/>
                </a:lnTo>
                <a:lnTo>
                  <a:pt x="97" y="321"/>
                </a:lnTo>
                <a:lnTo>
                  <a:pt x="96" y="321"/>
                </a:lnTo>
                <a:lnTo>
                  <a:pt x="92" y="321"/>
                </a:lnTo>
                <a:lnTo>
                  <a:pt x="90" y="321"/>
                </a:lnTo>
                <a:lnTo>
                  <a:pt x="88" y="319"/>
                </a:lnTo>
                <a:lnTo>
                  <a:pt x="86" y="319"/>
                </a:lnTo>
                <a:lnTo>
                  <a:pt x="84" y="319"/>
                </a:lnTo>
                <a:lnTo>
                  <a:pt x="82" y="317"/>
                </a:lnTo>
                <a:lnTo>
                  <a:pt x="81" y="317"/>
                </a:lnTo>
                <a:lnTo>
                  <a:pt x="79" y="317"/>
                </a:lnTo>
                <a:lnTo>
                  <a:pt x="79" y="315"/>
                </a:lnTo>
                <a:lnTo>
                  <a:pt x="77" y="313"/>
                </a:lnTo>
                <a:lnTo>
                  <a:pt x="75" y="313"/>
                </a:lnTo>
                <a:lnTo>
                  <a:pt x="75" y="311"/>
                </a:lnTo>
                <a:lnTo>
                  <a:pt x="73" y="309"/>
                </a:lnTo>
                <a:lnTo>
                  <a:pt x="71" y="308"/>
                </a:lnTo>
                <a:lnTo>
                  <a:pt x="69" y="308"/>
                </a:lnTo>
                <a:lnTo>
                  <a:pt x="69" y="306"/>
                </a:lnTo>
                <a:lnTo>
                  <a:pt x="67" y="306"/>
                </a:lnTo>
                <a:lnTo>
                  <a:pt x="66" y="304"/>
                </a:lnTo>
                <a:lnTo>
                  <a:pt x="66" y="302"/>
                </a:lnTo>
                <a:lnTo>
                  <a:pt x="64" y="300"/>
                </a:lnTo>
                <a:lnTo>
                  <a:pt x="62" y="300"/>
                </a:lnTo>
                <a:lnTo>
                  <a:pt x="60" y="298"/>
                </a:lnTo>
                <a:lnTo>
                  <a:pt x="60" y="296"/>
                </a:lnTo>
                <a:lnTo>
                  <a:pt x="58" y="296"/>
                </a:lnTo>
                <a:lnTo>
                  <a:pt x="56" y="294"/>
                </a:lnTo>
                <a:lnTo>
                  <a:pt x="54" y="294"/>
                </a:lnTo>
                <a:lnTo>
                  <a:pt x="52" y="294"/>
                </a:lnTo>
                <a:lnTo>
                  <a:pt x="51" y="287"/>
                </a:lnTo>
                <a:lnTo>
                  <a:pt x="51" y="285"/>
                </a:lnTo>
                <a:lnTo>
                  <a:pt x="51" y="283"/>
                </a:lnTo>
                <a:lnTo>
                  <a:pt x="51" y="281"/>
                </a:lnTo>
                <a:lnTo>
                  <a:pt x="51" y="279"/>
                </a:lnTo>
                <a:lnTo>
                  <a:pt x="51" y="279"/>
                </a:lnTo>
                <a:lnTo>
                  <a:pt x="51" y="278"/>
                </a:lnTo>
                <a:lnTo>
                  <a:pt x="51" y="276"/>
                </a:lnTo>
                <a:lnTo>
                  <a:pt x="51" y="274"/>
                </a:lnTo>
                <a:lnTo>
                  <a:pt x="51" y="272"/>
                </a:lnTo>
                <a:lnTo>
                  <a:pt x="51" y="272"/>
                </a:lnTo>
                <a:lnTo>
                  <a:pt x="51" y="270"/>
                </a:lnTo>
                <a:lnTo>
                  <a:pt x="52" y="270"/>
                </a:lnTo>
                <a:lnTo>
                  <a:pt x="54" y="270"/>
                </a:lnTo>
                <a:lnTo>
                  <a:pt x="56" y="270"/>
                </a:lnTo>
                <a:lnTo>
                  <a:pt x="58" y="270"/>
                </a:lnTo>
                <a:lnTo>
                  <a:pt x="60" y="268"/>
                </a:lnTo>
                <a:lnTo>
                  <a:pt x="60" y="266"/>
                </a:lnTo>
                <a:lnTo>
                  <a:pt x="60" y="264"/>
                </a:lnTo>
                <a:lnTo>
                  <a:pt x="58" y="264"/>
                </a:lnTo>
                <a:lnTo>
                  <a:pt x="58" y="263"/>
                </a:lnTo>
                <a:lnTo>
                  <a:pt x="58" y="261"/>
                </a:lnTo>
                <a:lnTo>
                  <a:pt x="56" y="261"/>
                </a:lnTo>
                <a:lnTo>
                  <a:pt x="56" y="259"/>
                </a:lnTo>
                <a:lnTo>
                  <a:pt x="56" y="257"/>
                </a:lnTo>
                <a:lnTo>
                  <a:pt x="54" y="257"/>
                </a:lnTo>
                <a:lnTo>
                  <a:pt x="54" y="255"/>
                </a:lnTo>
                <a:lnTo>
                  <a:pt x="52" y="253"/>
                </a:lnTo>
                <a:lnTo>
                  <a:pt x="51" y="251"/>
                </a:lnTo>
                <a:lnTo>
                  <a:pt x="51" y="251"/>
                </a:lnTo>
                <a:lnTo>
                  <a:pt x="51" y="249"/>
                </a:lnTo>
                <a:lnTo>
                  <a:pt x="49" y="249"/>
                </a:lnTo>
                <a:lnTo>
                  <a:pt x="49" y="248"/>
                </a:lnTo>
                <a:lnTo>
                  <a:pt x="47" y="248"/>
                </a:lnTo>
                <a:lnTo>
                  <a:pt x="47" y="246"/>
                </a:lnTo>
                <a:lnTo>
                  <a:pt x="45" y="246"/>
                </a:lnTo>
                <a:lnTo>
                  <a:pt x="43" y="244"/>
                </a:lnTo>
                <a:lnTo>
                  <a:pt x="41" y="242"/>
                </a:lnTo>
                <a:lnTo>
                  <a:pt x="39" y="240"/>
                </a:lnTo>
                <a:lnTo>
                  <a:pt x="37" y="240"/>
                </a:lnTo>
                <a:lnTo>
                  <a:pt x="37" y="238"/>
                </a:lnTo>
                <a:lnTo>
                  <a:pt x="36" y="238"/>
                </a:lnTo>
                <a:lnTo>
                  <a:pt x="36" y="236"/>
                </a:lnTo>
                <a:lnTo>
                  <a:pt x="34" y="236"/>
                </a:lnTo>
                <a:lnTo>
                  <a:pt x="32" y="234"/>
                </a:lnTo>
                <a:lnTo>
                  <a:pt x="30" y="234"/>
                </a:lnTo>
                <a:lnTo>
                  <a:pt x="28" y="232"/>
                </a:lnTo>
                <a:lnTo>
                  <a:pt x="26" y="231"/>
                </a:lnTo>
                <a:lnTo>
                  <a:pt x="24" y="229"/>
                </a:lnTo>
                <a:lnTo>
                  <a:pt x="24" y="227"/>
                </a:lnTo>
                <a:lnTo>
                  <a:pt x="26" y="225"/>
                </a:lnTo>
                <a:lnTo>
                  <a:pt x="28" y="225"/>
                </a:lnTo>
                <a:lnTo>
                  <a:pt x="30" y="223"/>
                </a:lnTo>
                <a:lnTo>
                  <a:pt x="32" y="221"/>
                </a:lnTo>
                <a:lnTo>
                  <a:pt x="34" y="219"/>
                </a:lnTo>
                <a:lnTo>
                  <a:pt x="32" y="217"/>
                </a:lnTo>
                <a:lnTo>
                  <a:pt x="30" y="216"/>
                </a:lnTo>
                <a:lnTo>
                  <a:pt x="30" y="214"/>
                </a:lnTo>
                <a:lnTo>
                  <a:pt x="28" y="212"/>
                </a:lnTo>
                <a:lnTo>
                  <a:pt x="24" y="210"/>
                </a:lnTo>
                <a:lnTo>
                  <a:pt x="22" y="210"/>
                </a:lnTo>
                <a:lnTo>
                  <a:pt x="21" y="208"/>
                </a:lnTo>
                <a:lnTo>
                  <a:pt x="17" y="206"/>
                </a:lnTo>
                <a:lnTo>
                  <a:pt x="15" y="202"/>
                </a:lnTo>
                <a:lnTo>
                  <a:pt x="13" y="201"/>
                </a:lnTo>
                <a:lnTo>
                  <a:pt x="11" y="199"/>
                </a:lnTo>
                <a:lnTo>
                  <a:pt x="7" y="197"/>
                </a:lnTo>
                <a:lnTo>
                  <a:pt x="2" y="193"/>
                </a:lnTo>
                <a:lnTo>
                  <a:pt x="2" y="191"/>
                </a:lnTo>
                <a:lnTo>
                  <a:pt x="2" y="189"/>
                </a:lnTo>
                <a:lnTo>
                  <a:pt x="0" y="189"/>
                </a:lnTo>
                <a:lnTo>
                  <a:pt x="2" y="189"/>
                </a:lnTo>
                <a:lnTo>
                  <a:pt x="2" y="187"/>
                </a:lnTo>
                <a:lnTo>
                  <a:pt x="2" y="186"/>
                </a:lnTo>
                <a:lnTo>
                  <a:pt x="4" y="184"/>
                </a:lnTo>
                <a:lnTo>
                  <a:pt x="6" y="180"/>
                </a:lnTo>
                <a:lnTo>
                  <a:pt x="7" y="178"/>
                </a:lnTo>
                <a:lnTo>
                  <a:pt x="9" y="178"/>
                </a:lnTo>
                <a:lnTo>
                  <a:pt x="11" y="180"/>
                </a:lnTo>
                <a:lnTo>
                  <a:pt x="13" y="180"/>
                </a:lnTo>
                <a:lnTo>
                  <a:pt x="15" y="180"/>
                </a:lnTo>
                <a:lnTo>
                  <a:pt x="17" y="180"/>
                </a:lnTo>
                <a:lnTo>
                  <a:pt x="21" y="180"/>
                </a:lnTo>
                <a:lnTo>
                  <a:pt x="22" y="178"/>
                </a:lnTo>
                <a:lnTo>
                  <a:pt x="24" y="178"/>
                </a:lnTo>
                <a:lnTo>
                  <a:pt x="26" y="176"/>
                </a:lnTo>
                <a:lnTo>
                  <a:pt x="28" y="172"/>
                </a:lnTo>
                <a:lnTo>
                  <a:pt x="30" y="172"/>
                </a:lnTo>
                <a:lnTo>
                  <a:pt x="34" y="171"/>
                </a:lnTo>
                <a:lnTo>
                  <a:pt x="36" y="169"/>
                </a:lnTo>
                <a:lnTo>
                  <a:pt x="41" y="169"/>
                </a:lnTo>
                <a:lnTo>
                  <a:pt x="45" y="167"/>
                </a:lnTo>
                <a:lnTo>
                  <a:pt x="47" y="167"/>
                </a:lnTo>
                <a:lnTo>
                  <a:pt x="51" y="165"/>
                </a:lnTo>
                <a:lnTo>
                  <a:pt x="51" y="165"/>
                </a:lnTo>
                <a:lnTo>
                  <a:pt x="54" y="163"/>
                </a:lnTo>
                <a:lnTo>
                  <a:pt x="58" y="163"/>
                </a:lnTo>
                <a:lnTo>
                  <a:pt x="62" y="161"/>
                </a:lnTo>
                <a:lnTo>
                  <a:pt x="64" y="159"/>
                </a:lnTo>
                <a:lnTo>
                  <a:pt x="67" y="159"/>
                </a:lnTo>
                <a:lnTo>
                  <a:pt x="67" y="157"/>
                </a:lnTo>
                <a:lnTo>
                  <a:pt x="69" y="157"/>
                </a:lnTo>
                <a:lnTo>
                  <a:pt x="71" y="156"/>
                </a:lnTo>
                <a:lnTo>
                  <a:pt x="73" y="154"/>
                </a:lnTo>
                <a:lnTo>
                  <a:pt x="73" y="152"/>
                </a:lnTo>
                <a:lnTo>
                  <a:pt x="73" y="150"/>
                </a:lnTo>
                <a:lnTo>
                  <a:pt x="75" y="150"/>
                </a:lnTo>
                <a:lnTo>
                  <a:pt x="77" y="148"/>
                </a:lnTo>
                <a:lnTo>
                  <a:pt x="79" y="148"/>
                </a:lnTo>
                <a:lnTo>
                  <a:pt x="81" y="146"/>
                </a:lnTo>
                <a:lnTo>
                  <a:pt x="81" y="144"/>
                </a:lnTo>
                <a:lnTo>
                  <a:pt x="82" y="144"/>
                </a:lnTo>
                <a:lnTo>
                  <a:pt x="82" y="144"/>
                </a:lnTo>
                <a:lnTo>
                  <a:pt x="82" y="142"/>
                </a:lnTo>
                <a:lnTo>
                  <a:pt x="82" y="141"/>
                </a:lnTo>
                <a:lnTo>
                  <a:pt x="86" y="142"/>
                </a:lnTo>
                <a:lnTo>
                  <a:pt x="88" y="141"/>
                </a:lnTo>
                <a:lnTo>
                  <a:pt x="88" y="139"/>
                </a:lnTo>
                <a:lnTo>
                  <a:pt x="90" y="137"/>
                </a:lnTo>
                <a:lnTo>
                  <a:pt x="90" y="135"/>
                </a:lnTo>
                <a:lnTo>
                  <a:pt x="92" y="133"/>
                </a:lnTo>
                <a:lnTo>
                  <a:pt x="94" y="133"/>
                </a:lnTo>
                <a:lnTo>
                  <a:pt x="94" y="131"/>
                </a:lnTo>
                <a:lnTo>
                  <a:pt x="94" y="129"/>
                </a:lnTo>
                <a:lnTo>
                  <a:pt x="96" y="129"/>
                </a:lnTo>
                <a:lnTo>
                  <a:pt x="96" y="127"/>
                </a:lnTo>
                <a:lnTo>
                  <a:pt x="97" y="126"/>
                </a:lnTo>
                <a:lnTo>
                  <a:pt x="97" y="126"/>
                </a:lnTo>
                <a:lnTo>
                  <a:pt x="97" y="124"/>
                </a:lnTo>
                <a:lnTo>
                  <a:pt x="97" y="122"/>
                </a:lnTo>
                <a:lnTo>
                  <a:pt x="99" y="122"/>
                </a:lnTo>
                <a:lnTo>
                  <a:pt x="101" y="122"/>
                </a:lnTo>
                <a:lnTo>
                  <a:pt x="101" y="120"/>
                </a:lnTo>
                <a:lnTo>
                  <a:pt x="103" y="120"/>
                </a:lnTo>
                <a:lnTo>
                  <a:pt x="103" y="118"/>
                </a:lnTo>
                <a:lnTo>
                  <a:pt x="105" y="116"/>
                </a:lnTo>
                <a:lnTo>
                  <a:pt x="105" y="114"/>
                </a:lnTo>
                <a:lnTo>
                  <a:pt x="103" y="112"/>
                </a:lnTo>
                <a:lnTo>
                  <a:pt x="105" y="111"/>
                </a:lnTo>
                <a:lnTo>
                  <a:pt x="105" y="109"/>
                </a:lnTo>
                <a:lnTo>
                  <a:pt x="107" y="109"/>
                </a:lnTo>
                <a:lnTo>
                  <a:pt x="107" y="107"/>
                </a:lnTo>
                <a:lnTo>
                  <a:pt x="105" y="107"/>
                </a:lnTo>
                <a:lnTo>
                  <a:pt x="105" y="105"/>
                </a:lnTo>
                <a:lnTo>
                  <a:pt x="107" y="105"/>
                </a:lnTo>
                <a:lnTo>
                  <a:pt x="107" y="103"/>
                </a:lnTo>
                <a:lnTo>
                  <a:pt x="107" y="101"/>
                </a:lnTo>
                <a:lnTo>
                  <a:pt x="107" y="101"/>
                </a:lnTo>
                <a:lnTo>
                  <a:pt x="109" y="101"/>
                </a:lnTo>
                <a:lnTo>
                  <a:pt x="109" y="99"/>
                </a:lnTo>
                <a:lnTo>
                  <a:pt x="111" y="99"/>
                </a:lnTo>
                <a:lnTo>
                  <a:pt x="112" y="97"/>
                </a:lnTo>
                <a:lnTo>
                  <a:pt x="112" y="96"/>
                </a:lnTo>
                <a:lnTo>
                  <a:pt x="111" y="96"/>
                </a:lnTo>
                <a:lnTo>
                  <a:pt x="109" y="96"/>
                </a:lnTo>
                <a:lnTo>
                  <a:pt x="107" y="96"/>
                </a:lnTo>
                <a:lnTo>
                  <a:pt x="109" y="94"/>
                </a:lnTo>
                <a:lnTo>
                  <a:pt x="109" y="92"/>
                </a:lnTo>
                <a:lnTo>
                  <a:pt x="107" y="92"/>
                </a:lnTo>
                <a:lnTo>
                  <a:pt x="107" y="90"/>
                </a:lnTo>
                <a:lnTo>
                  <a:pt x="105" y="90"/>
                </a:lnTo>
                <a:lnTo>
                  <a:pt x="105" y="88"/>
                </a:lnTo>
                <a:lnTo>
                  <a:pt x="103" y="88"/>
                </a:lnTo>
                <a:lnTo>
                  <a:pt x="103" y="86"/>
                </a:lnTo>
                <a:lnTo>
                  <a:pt x="105" y="84"/>
                </a:lnTo>
                <a:lnTo>
                  <a:pt x="105" y="82"/>
                </a:lnTo>
                <a:lnTo>
                  <a:pt x="105" y="81"/>
                </a:lnTo>
                <a:lnTo>
                  <a:pt x="105" y="79"/>
                </a:lnTo>
                <a:lnTo>
                  <a:pt x="103" y="81"/>
                </a:lnTo>
                <a:lnTo>
                  <a:pt x="101" y="82"/>
                </a:lnTo>
                <a:lnTo>
                  <a:pt x="101" y="81"/>
                </a:lnTo>
                <a:lnTo>
                  <a:pt x="101" y="79"/>
                </a:lnTo>
                <a:lnTo>
                  <a:pt x="101" y="77"/>
                </a:lnTo>
                <a:lnTo>
                  <a:pt x="99" y="75"/>
                </a:lnTo>
                <a:lnTo>
                  <a:pt x="99" y="77"/>
                </a:lnTo>
                <a:lnTo>
                  <a:pt x="97" y="77"/>
                </a:lnTo>
                <a:lnTo>
                  <a:pt x="97" y="75"/>
                </a:lnTo>
                <a:lnTo>
                  <a:pt x="96" y="69"/>
                </a:lnTo>
                <a:lnTo>
                  <a:pt x="97" y="67"/>
                </a:lnTo>
                <a:lnTo>
                  <a:pt x="97" y="66"/>
                </a:lnTo>
                <a:lnTo>
                  <a:pt x="99" y="64"/>
                </a:lnTo>
                <a:lnTo>
                  <a:pt x="99" y="62"/>
                </a:lnTo>
                <a:lnTo>
                  <a:pt x="99" y="60"/>
                </a:lnTo>
                <a:lnTo>
                  <a:pt x="99" y="58"/>
                </a:lnTo>
                <a:lnTo>
                  <a:pt x="99" y="56"/>
                </a:lnTo>
                <a:lnTo>
                  <a:pt x="99" y="56"/>
                </a:lnTo>
                <a:lnTo>
                  <a:pt x="97" y="56"/>
                </a:lnTo>
                <a:lnTo>
                  <a:pt x="97" y="54"/>
                </a:lnTo>
                <a:lnTo>
                  <a:pt x="97" y="54"/>
                </a:lnTo>
                <a:lnTo>
                  <a:pt x="96" y="52"/>
                </a:lnTo>
                <a:lnTo>
                  <a:pt x="97" y="51"/>
                </a:lnTo>
                <a:lnTo>
                  <a:pt x="97" y="49"/>
                </a:lnTo>
                <a:lnTo>
                  <a:pt x="99" y="47"/>
                </a:lnTo>
                <a:lnTo>
                  <a:pt x="99" y="45"/>
                </a:lnTo>
                <a:lnTo>
                  <a:pt x="99" y="43"/>
                </a:lnTo>
                <a:lnTo>
                  <a:pt x="101" y="43"/>
                </a:lnTo>
                <a:lnTo>
                  <a:pt x="103" y="43"/>
                </a:lnTo>
                <a:lnTo>
                  <a:pt x="103" y="41"/>
                </a:lnTo>
                <a:lnTo>
                  <a:pt x="103" y="39"/>
                </a:lnTo>
                <a:lnTo>
                  <a:pt x="103" y="37"/>
                </a:lnTo>
                <a:lnTo>
                  <a:pt x="103" y="36"/>
                </a:lnTo>
                <a:lnTo>
                  <a:pt x="105" y="37"/>
                </a:lnTo>
                <a:lnTo>
                  <a:pt x="107" y="37"/>
                </a:lnTo>
                <a:lnTo>
                  <a:pt x="107" y="36"/>
                </a:lnTo>
                <a:lnTo>
                  <a:pt x="107" y="34"/>
                </a:lnTo>
                <a:lnTo>
                  <a:pt x="107" y="32"/>
                </a:lnTo>
                <a:lnTo>
                  <a:pt x="109" y="32"/>
                </a:lnTo>
                <a:lnTo>
                  <a:pt x="109" y="34"/>
                </a:lnTo>
                <a:lnTo>
                  <a:pt x="111" y="34"/>
                </a:lnTo>
                <a:lnTo>
                  <a:pt x="112" y="34"/>
                </a:lnTo>
                <a:lnTo>
                  <a:pt x="112" y="32"/>
                </a:lnTo>
                <a:lnTo>
                  <a:pt x="111" y="32"/>
                </a:lnTo>
                <a:lnTo>
                  <a:pt x="111" y="30"/>
                </a:lnTo>
                <a:lnTo>
                  <a:pt x="109" y="28"/>
                </a:lnTo>
                <a:lnTo>
                  <a:pt x="109" y="26"/>
                </a:lnTo>
                <a:lnTo>
                  <a:pt x="111" y="24"/>
                </a:lnTo>
                <a:lnTo>
                  <a:pt x="112" y="24"/>
                </a:lnTo>
                <a:lnTo>
                  <a:pt x="114" y="22"/>
                </a:lnTo>
                <a:lnTo>
                  <a:pt x="116" y="22"/>
                </a:lnTo>
                <a:lnTo>
                  <a:pt x="118" y="22"/>
                </a:lnTo>
                <a:lnTo>
                  <a:pt x="120" y="22"/>
                </a:lnTo>
                <a:lnTo>
                  <a:pt x="120" y="24"/>
                </a:lnTo>
                <a:lnTo>
                  <a:pt x="122" y="24"/>
                </a:lnTo>
                <a:lnTo>
                  <a:pt x="124" y="24"/>
                </a:lnTo>
                <a:lnTo>
                  <a:pt x="126" y="24"/>
                </a:lnTo>
                <a:lnTo>
                  <a:pt x="127" y="22"/>
                </a:lnTo>
                <a:lnTo>
                  <a:pt x="129" y="24"/>
                </a:lnTo>
                <a:lnTo>
                  <a:pt x="131" y="26"/>
                </a:lnTo>
                <a:lnTo>
                  <a:pt x="133" y="26"/>
                </a:lnTo>
                <a:lnTo>
                  <a:pt x="135" y="26"/>
                </a:lnTo>
                <a:lnTo>
                  <a:pt x="137" y="24"/>
                </a:lnTo>
                <a:lnTo>
                  <a:pt x="139" y="24"/>
                </a:lnTo>
                <a:lnTo>
                  <a:pt x="141" y="22"/>
                </a:lnTo>
                <a:lnTo>
                  <a:pt x="142" y="21"/>
                </a:lnTo>
                <a:lnTo>
                  <a:pt x="144" y="19"/>
                </a:lnTo>
                <a:lnTo>
                  <a:pt x="144" y="17"/>
                </a:lnTo>
                <a:lnTo>
                  <a:pt x="144" y="15"/>
                </a:lnTo>
                <a:lnTo>
                  <a:pt x="146" y="15"/>
                </a:lnTo>
                <a:lnTo>
                  <a:pt x="146" y="13"/>
                </a:lnTo>
                <a:lnTo>
                  <a:pt x="146" y="11"/>
                </a:lnTo>
                <a:lnTo>
                  <a:pt x="148" y="11"/>
                </a:lnTo>
                <a:lnTo>
                  <a:pt x="148" y="11"/>
                </a:lnTo>
                <a:lnTo>
                  <a:pt x="150" y="9"/>
                </a:lnTo>
                <a:lnTo>
                  <a:pt x="152" y="7"/>
                </a:lnTo>
                <a:lnTo>
                  <a:pt x="152" y="6"/>
                </a:lnTo>
                <a:lnTo>
                  <a:pt x="154" y="6"/>
                </a:lnTo>
                <a:lnTo>
                  <a:pt x="154" y="4"/>
                </a:lnTo>
                <a:lnTo>
                  <a:pt x="156" y="4"/>
                </a:lnTo>
                <a:lnTo>
                  <a:pt x="156" y="2"/>
                </a:lnTo>
                <a:lnTo>
                  <a:pt x="158" y="0"/>
                </a:lnTo>
                <a:lnTo>
                  <a:pt x="159" y="0"/>
                </a:lnTo>
                <a:lnTo>
                  <a:pt x="161" y="0"/>
                </a:lnTo>
                <a:lnTo>
                  <a:pt x="163" y="0"/>
                </a:lnTo>
                <a:lnTo>
                  <a:pt x="163" y="0"/>
                </a:lnTo>
                <a:close/>
              </a:path>
            </a:pathLst>
          </a:custGeom>
          <a:solidFill>
            <a:srgbClr val="0099CC"/>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2" name="TextBox 141"/>
          <p:cNvSpPr txBox="1"/>
          <p:nvPr/>
        </p:nvSpPr>
        <p:spPr>
          <a:xfrm>
            <a:off x="2635653" y="454025"/>
            <a:ext cx="847725" cy="584775"/>
          </a:xfrm>
          <a:prstGeom prst="rect">
            <a:avLst/>
          </a:prstGeom>
          <a:noFill/>
        </p:spPr>
        <p:txBody>
          <a:bodyPr wrap="square" rtlCol="0">
            <a:spAutoFit/>
          </a:bodyPr>
          <a:lstStyle/>
          <a:p>
            <a:pPr algn="ctr"/>
            <a:r>
              <a:rPr lang="en-US" sz="1600" dirty="0" err="1" smtClean="0"/>
              <a:t>Kagera</a:t>
            </a:r>
            <a:endParaRPr lang="en-US" sz="1600" dirty="0" smtClean="0"/>
          </a:p>
          <a:p>
            <a:pPr algn="ctr"/>
            <a:endParaRPr lang="en-US" sz="1600" dirty="0"/>
          </a:p>
        </p:txBody>
      </p:sp>
      <p:sp>
        <p:nvSpPr>
          <p:cNvPr id="143" name="TextBox 142"/>
          <p:cNvSpPr txBox="1"/>
          <p:nvPr/>
        </p:nvSpPr>
        <p:spPr>
          <a:xfrm>
            <a:off x="4121553" y="632183"/>
            <a:ext cx="847725" cy="584775"/>
          </a:xfrm>
          <a:prstGeom prst="rect">
            <a:avLst/>
          </a:prstGeom>
          <a:noFill/>
        </p:spPr>
        <p:txBody>
          <a:bodyPr wrap="square" rtlCol="0">
            <a:spAutoFit/>
          </a:bodyPr>
          <a:lstStyle/>
          <a:p>
            <a:pPr algn="ctr"/>
            <a:r>
              <a:rPr lang="en-US" sz="1600" dirty="0" smtClean="0"/>
              <a:t>Mara</a:t>
            </a:r>
          </a:p>
          <a:p>
            <a:pPr algn="ctr"/>
            <a:endParaRPr lang="en-US" sz="1600" dirty="0"/>
          </a:p>
        </p:txBody>
      </p:sp>
      <p:sp>
        <p:nvSpPr>
          <p:cNvPr id="144" name="TextBox 143"/>
          <p:cNvSpPr txBox="1"/>
          <p:nvPr/>
        </p:nvSpPr>
        <p:spPr>
          <a:xfrm>
            <a:off x="1956204" y="2254141"/>
            <a:ext cx="1049337" cy="584775"/>
          </a:xfrm>
          <a:prstGeom prst="rect">
            <a:avLst/>
          </a:prstGeom>
          <a:noFill/>
        </p:spPr>
        <p:txBody>
          <a:bodyPr wrap="square" rtlCol="0">
            <a:spAutoFit/>
          </a:bodyPr>
          <a:lstStyle/>
          <a:p>
            <a:pPr algn="ctr"/>
            <a:r>
              <a:rPr lang="en-US" sz="1600" dirty="0" err="1" smtClean="0"/>
              <a:t>Kigoma</a:t>
            </a:r>
            <a:endParaRPr lang="en-US" sz="1600" dirty="0" smtClean="0"/>
          </a:p>
          <a:p>
            <a:pPr algn="ctr"/>
            <a:endParaRPr lang="en-US" sz="1600" dirty="0"/>
          </a:p>
        </p:txBody>
      </p:sp>
      <p:sp>
        <p:nvSpPr>
          <p:cNvPr id="145" name="TextBox 144"/>
          <p:cNvSpPr txBox="1"/>
          <p:nvPr/>
        </p:nvSpPr>
        <p:spPr>
          <a:xfrm>
            <a:off x="5073261" y="1369109"/>
            <a:ext cx="1049337" cy="584775"/>
          </a:xfrm>
          <a:prstGeom prst="rect">
            <a:avLst/>
          </a:prstGeom>
          <a:noFill/>
        </p:spPr>
        <p:txBody>
          <a:bodyPr wrap="square" rtlCol="0">
            <a:spAutoFit/>
          </a:bodyPr>
          <a:lstStyle/>
          <a:p>
            <a:pPr algn="ctr"/>
            <a:r>
              <a:rPr lang="en-US" sz="1600" dirty="0" smtClean="0"/>
              <a:t>Arusha</a:t>
            </a:r>
          </a:p>
          <a:p>
            <a:pPr algn="ctr"/>
            <a:endParaRPr lang="en-US" sz="1600" dirty="0"/>
          </a:p>
        </p:txBody>
      </p:sp>
      <p:sp>
        <p:nvSpPr>
          <p:cNvPr id="146" name="TextBox 145"/>
          <p:cNvSpPr txBox="1"/>
          <p:nvPr/>
        </p:nvSpPr>
        <p:spPr>
          <a:xfrm>
            <a:off x="4159653" y="1227605"/>
            <a:ext cx="1049337" cy="584775"/>
          </a:xfrm>
          <a:prstGeom prst="rect">
            <a:avLst/>
          </a:prstGeom>
          <a:noFill/>
        </p:spPr>
        <p:txBody>
          <a:bodyPr wrap="square" rtlCol="0">
            <a:spAutoFit/>
          </a:bodyPr>
          <a:lstStyle/>
          <a:p>
            <a:pPr algn="ctr"/>
            <a:r>
              <a:rPr lang="en-US" sz="1600" dirty="0" err="1" smtClean="0"/>
              <a:t>Simiyu</a:t>
            </a:r>
            <a:endParaRPr lang="en-US" sz="1600" dirty="0" smtClean="0"/>
          </a:p>
          <a:p>
            <a:pPr algn="ctr"/>
            <a:endParaRPr lang="en-US" sz="1600" dirty="0"/>
          </a:p>
        </p:txBody>
      </p:sp>
      <p:sp>
        <p:nvSpPr>
          <p:cNvPr id="147" name="TextBox 146"/>
          <p:cNvSpPr txBox="1"/>
          <p:nvPr/>
        </p:nvSpPr>
        <p:spPr>
          <a:xfrm>
            <a:off x="3130954" y="1084769"/>
            <a:ext cx="1049337" cy="584775"/>
          </a:xfrm>
          <a:prstGeom prst="rect">
            <a:avLst/>
          </a:prstGeom>
          <a:noFill/>
        </p:spPr>
        <p:txBody>
          <a:bodyPr wrap="square" rtlCol="0">
            <a:spAutoFit/>
          </a:bodyPr>
          <a:lstStyle/>
          <a:p>
            <a:pPr algn="ctr"/>
            <a:r>
              <a:rPr lang="en-US" sz="1600" dirty="0" smtClean="0"/>
              <a:t>Mwanza</a:t>
            </a:r>
          </a:p>
          <a:p>
            <a:pPr algn="ctr"/>
            <a:endParaRPr lang="en-US" sz="1600" dirty="0"/>
          </a:p>
        </p:txBody>
      </p:sp>
      <p:sp>
        <p:nvSpPr>
          <p:cNvPr id="148" name="TextBox 147"/>
          <p:cNvSpPr txBox="1"/>
          <p:nvPr/>
        </p:nvSpPr>
        <p:spPr>
          <a:xfrm>
            <a:off x="2749954" y="1438276"/>
            <a:ext cx="1049337" cy="584775"/>
          </a:xfrm>
          <a:prstGeom prst="rect">
            <a:avLst/>
          </a:prstGeom>
          <a:noFill/>
        </p:spPr>
        <p:txBody>
          <a:bodyPr wrap="square" rtlCol="0">
            <a:spAutoFit/>
          </a:bodyPr>
          <a:lstStyle/>
          <a:p>
            <a:pPr algn="ctr"/>
            <a:r>
              <a:rPr lang="en-US" sz="1600" dirty="0" err="1" smtClean="0"/>
              <a:t>Geita</a:t>
            </a:r>
            <a:endParaRPr lang="en-US" sz="1600" dirty="0" smtClean="0"/>
          </a:p>
          <a:p>
            <a:pPr algn="ctr"/>
            <a:endParaRPr lang="en-US" sz="1600" dirty="0"/>
          </a:p>
        </p:txBody>
      </p:sp>
      <p:sp>
        <p:nvSpPr>
          <p:cNvPr id="149" name="TextBox 148"/>
          <p:cNvSpPr txBox="1"/>
          <p:nvPr/>
        </p:nvSpPr>
        <p:spPr>
          <a:xfrm>
            <a:off x="3359951" y="1846045"/>
            <a:ext cx="1234279" cy="584775"/>
          </a:xfrm>
          <a:prstGeom prst="rect">
            <a:avLst/>
          </a:prstGeom>
          <a:noFill/>
        </p:spPr>
        <p:txBody>
          <a:bodyPr wrap="square" rtlCol="0">
            <a:spAutoFit/>
          </a:bodyPr>
          <a:lstStyle/>
          <a:p>
            <a:pPr algn="ctr"/>
            <a:r>
              <a:rPr lang="en-US" sz="1600" dirty="0" err="1" smtClean="0"/>
              <a:t>Shinyanga</a:t>
            </a:r>
            <a:endParaRPr lang="en-US" sz="1600" dirty="0" smtClean="0"/>
          </a:p>
          <a:p>
            <a:pPr algn="ctr"/>
            <a:endParaRPr lang="en-US" sz="1600" dirty="0"/>
          </a:p>
        </p:txBody>
      </p:sp>
      <p:sp>
        <p:nvSpPr>
          <p:cNvPr id="150" name="TextBox 149"/>
          <p:cNvSpPr txBox="1"/>
          <p:nvPr/>
        </p:nvSpPr>
        <p:spPr>
          <a:xfrm>
            <a:off x="3008322" y="2503160"/>
            <a:ext cx="1234279" cy="584775"/>
          </a:xfrm>
          <a:prstGeom prst="rect">
            <a:avLst/>
          </a:prstGeom>
          <a:noFill/>
        </p:spPr>
        <p:txBody>
          <a:bodyPr wrap="square" rtlCol="0">
            <a:spAutoFit/>
          </a:bodyPr>
          <a:lstStyle/>
          <a:p>
            <a:pPr algn="ctr"/>
            <a:r>
              <a:rPr lang="en-US" sz="1600" dirty="0" err="1" smtClean="0"/>
              <a:t>Tabora</a:t>
            </a:r>
            <a:endParaRPr lang="en-US" sz="1600" dirty="0" smtClean="0"/>
          </a:p>
          <a:p>
            <a:pPr algn="ctr"/>
            <a:endParaRPr lang="en-US" sz="1600" dirty="0"/>
          </a:p>
        </p:txBody>
      </p:sp>
      <p:sp>
        <p:nvSpPr>
          <p:cNvPr id="151" name="TextBox 150"/>
          <p:cNvSpPr txBox="1"/>
          <p:nvPr/>
        </p:nvSpPr>
        <p:spPr>
          <a:xfrm>
            <a:off x="2243941" y="3206751"/>
            <a:ext cx="1234279" cy="584775"/>
          </a:xfrm>
          <a:prstGeom prst="rect">
            <a:avLst/>
          </a:prstGeom>
          <a:noFill/>
        </p:spPr>
        <p:txBody>
          <a:bodyPr wrap="square" rtlCol="0">
            <a:spAutoFit/>
          </a:bodyPr>
          <a:lstStyle/>
          <a:p>
            <a:pPr algn="ctr"/>
            <a:r>
              <a:rPr lang="en-US" sz="1600" dirty="0" err="1" smtClean="0"/>
              <a:t>Katavi</a:t>
            </a:r>
            <a:endParaRPr lang="en-US" sz="1600" dirty="0" smtClean="0"/>
          </a:p>
          <a:p>
            <a:pPr algn="ctr"/>
            <a:endParaRPr lang="en-US" sz="1600" dirty="0"/>
          </a:p>
        </p:txBody>
      </p:sp>
      <p:sp>
        <p:nvSpPr>
          <p:cNvPr id="152" name="TextBox 151"/>
          <p:cNvSpPr txBox="1"/>
          <p:nvPr/>
        </p:nvSpPr>
        <p:spPr>
          <a:xfrm>
            <a:off x="2274894" y="4174005"/>
            <a:ext cx="1234279" cy="584775"/>
          </a:xfrm>
          <a:prstGeom prst="rect">
            <a:avLst/>
          </a:prstGeom>
          <a:noFill/>
        </p:spPr>
        <p:txBody>
          <a:bodyPr wrap="square" rtlCol="0">
            <a:spAutoFit/>
          </a:bodyPr>
          <a:lstStyle/>
          <a:p>
            <a:pPr algn="ctr"/>
            <a:r>
              <a:rPr lang="en-US" sz="1600" dirty="0" err="1" smtClean="0"/>
              <a:t>Rukwa</a:t>
            </a:r>
            <a:endParaRPr lang="en-US" sz="1600" dirty="0" smtClean="0"/>
          </a:p>
          <a:p>
            <a:pPr algn="ctr"/>
            <a:endParaRPr lang="en-US" sz="1600" dirty="0"/>
          </a:p>
        </p:txBody>
      </p:sp>
      <p:sp>
        <p:nvSpPr>
          <p:cNvPr id="153" name="TextBox 152"/>
          <p:cNvSpPr txBox="1"/>
          <p:nvPr/>
        </p:nvSpPr>
        <p:spPr>
          <a:xfrm>
            <a:off x="5033577" y="5864910"/>
            <a:ext cx="1234279" cy="584775"/>
          </a:xfrm>
          <a:prstGeom prst="rect">
            <a:avLst/>
          </a:prstGeom>
          <a:noFill/>
        </p:spPr>
        <p:txBody>
          <a:bodyPr wrap="square" rtlCol="0">
            <a:spAutoFit/>
          </a:bodyPr>
          <a:lstStyle/>
          <a:p>
            <a:pPr algn="ctr"/>
            <a:r>
              <a:rPr lang="en-US" sz="1600" dirty="0" smtClean="0"/>
              <a:t>Ruvuma</a:t>
            </a:r>
          </a:p>
          <a:p>
            <a:pPr algn="ctr"/>
            <a:endParaRPr lang="en-US" sz="1600" dirty="0"/>
          </a:p>
        </p:txBody>
      </p:sp>
      <p:sp>
        <p:nvSpPr>
          <p:cNvPr id="154" name="TextBox 153"/>
          <p:cNvSpPr txBox="1"/>
          <p:nvPr/>
        </p:nvSpPr>
        <p:spPr>
          <a:xfrm>
            <a:off x="3271449" y="4027269"/>
            <a:ext cx="1234279" cy="584775"/>
          </a:xfrm>
          <a:prstGeom prst="rect">
            <a:avLst/>
          </a:prstGeom>
          <a:noFill/>
        </p:spPr>
        <p:txBody>
          <a:bodyPr wrap="square" rtlCol="0">
            <a:spAutoFit/>
          </a:bodyPr>
          <a:lstStyle/>
          <a:p>
            <a:pPr algn="ctr"/>
            <a:r>
              <a:rPr lang="en-US" sz="1600" dirty="0" smtClean="0"/>
              <a:t>Mbeya</a:t>
            </a:r>
          </a:p>
          <a:p>
            <a:pPr algn="ctr"/>
            <a:endParaRPr lang="en-US" sz="1600" dirty="0"/>
          </a:p>
        </p:txBody>
      </p:sp>
      <p:sp>
        <p:nvSpPr>
          <p:cNvPr id="155" name="TextBox 154"/>
          <p:cNvSpPr txBox="1"/>
          <p:nvPr/>
        </p:nvSpPr>
        <p:spPr>
          <a:xfrm>
            <a:off x="2553505" y="5187733"/>
            <a:ext cx="1234279" cy="584775"/>
          </a:xfrm>
          <a:prstGeom prst="rect">
            <a:avLst/>
          </a:prstGeom>
          <a:noFill/>
        </p:spPr>
        <p:txBody>
          <a:bodyPr wrap="square" rtlCol="0">
            <a:spAutoFit/>
          </a:bodyPr>
          <a:lstStyle/>
          <a:p>
            <a:pPr algn="ctr"/>
            <a:r>
              <a:rPr lang="en-US" sz="1600" dirty="0" err="1" smtClean="0"/>
              <a:t>Songwe</a:t>
            </a:r>
            <a:endParaRPr lang="en-US" sz="1600" dirty="0" smtClean="0"/>
          </a:p>
          <a:p>
            <a:pPr algn="ctr"/>
            <a:endParaRPr lang="en-US" sz="1600" dirty="0"/>
          </a:p>
        </p:txBody>
      </p:sp>
      <p:cxnSp>
        <p:nvCxnSpPr>
          <p:cNvPr id="161" name="Straight Connector 160"/>
          <p:cNvCxnSpPr/>
          <p:nvPr/>
        </p:nvCxnSpPr>
        <p:spPr>
          <a:xfrm flipV="1">
            <a:off x="3478220" y="5017294"/>
            <a:ext cx="163908" cy="255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TextBox 161"/>
          <p:cNvSpPr txBox="1"/>
          <p:nvPr/>
        </p:nvSpPr>
        <p:spPr>
          <a:xfrm>
            <a:off x="4314436" y="3131579"/>
            <a:ext cx="895347" cy="584775"/>
          </a:xfrm>
          <a:prstGeom prst="rect">
            <a:avLst/>
          </a:prstGeom>
          <a:noFill/>
        </p:spPr>
        <p:txBody>
          <a:bodyPr wrap="square" rtlCol="0">
            <a:spAutoFit/>
          </a:bodyPr>
          <a:lstStyle/>
          <a:p>
            <a:pPr algn="ctr"/>
            <a:r>
              <a:rPr lang="en-US" sz="1600" dirty="0" err="1" smtClean="0"/>
              <a:t>Singida</a:t>
            </a:r>
            <a:endParaRPr lang="en-US" sz="1600" dirty="0" smtClean="0"/>
          </a:p>
          <a:p>
            <a:pPr algn="ctr"/>
            <a:endParaRPr lang="en-US" sz="1600" dirty="0"/>
          </a:p>
        </p:txBody>
      </p:sp>
      <p:sp>
        <p:nvSpPr>
          <p:cNvPr id="163" name="TextBox 162"/>
          <p:cNvSpPr txBox="1"/>
          <p:nvPr/>
        </p:nvSpPr>
        <p:spPr>
          <a:xfrm>
            <a:off x="5669365" y="2397127"/>
            <a:ext cx="1035051" cy="584775"/>
          </a:xfrm>
          <a:prstGeom prst="rect">
            <a:avLst/>
          </a:prstGeom>
          <a:noFill/>
        </p:spPr>
        <p:txBody>
          <a:bodyPr wrap="square" rtlCol="0">
            <a:spAutoFit/>
          </a:bodyPr>
          <a:lstStyle/>
          <a:p>
            <a:pPr algn="ctr"/>
            <a:r>
              <a:rPr lang="en-US" sz="1600" dirty="0" err="1" smtClean="0"/>
              <a:t>Manyara</a:t>
            </a:r>
            <a:endParaRPr lang="en-US" sz="1600" dirty="0" smtClean="0"/>
          </a:p>
          <a:p>
            <a:pPr algn="ctr"/>
            <a:endParaRPr lang="en-US" sz="1600" dirty="0"/>
          </a:p>
        </p:txBody>
      </p:sp>
      <p:sp>
        <p:nvSpPr>
          <p:cNvPr id="164" name="TextBox 163"/>
          <p:cNvSpPr txBox="1"/>
          <p:nvPr/>
        </p:nvSpPr>
        <p:spPr>
          <a:xfrm>
            <a:off x="6394781" y="1715900"/>
            <a:ext cx="1281113" cy="584775"/>
          </a:xfrm>
          <a:prstGeom prst="rect">
            <a:avLst/>
          </a:prstGeom>
          <a:noFill/>
        </p:spPr>
        <p:txBody>
          <a:bodyPr wrap="square" rtlCol="0">
            <a:spAutoFit/>
          </a:bodyPr>
          <a:lstStyle/>
          <a:p>
            <a:pPr algn="ctr"/>
            <a:r>
              <a:rPr lang="en-US" sz="1600" dirty="0" smtClean="0"/>
              <a:t>Kilimanjaro</a:t>
            </a:r>
          </a:p>
          <a:p>
            <a:pPr algn="ctr"/>
            <a:endParaRPr lang="en-US" sz="1600" dirty="0"/>
          </a:p>
        </p:txBody>
      </p:sp>
      <p:cxnSp>
        <p:nvCxnSpPr>
          <p:cNvPr id="170" name="Straight Connector 169"/>
          <p:cNvCxnSpPr/>
          <p:nvPr/>
        </p:nvCxnSpPr>
        <p:spPr>
          <a:xfrm flipV="1">
            <a:off x="6588528" y="1991752"/>
            <a:ext cx="81756" cy="2228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TextBox 170"/>
          <p:cNvSpPr txBox="1"/>
          <p:nvPr/>
        </p:nvSpPr>
        <p:spPr>
          <a:xfrm>
            <a:off x="5061354" y="3254218"/>
            <a:ext cx="1047353" cy="584775"/>
          </a:xfrm>
          <a:prstGeom prst="rect">
            <a:avLst/>
          </a:prstGeom>
          <a:noFill/>
        </p:spPr>
        <p:txBody>
          <a:bodyPr wrap="square" rtlCol="0">
            <a:spAutoFit/>
          </a:bodyPr>
          <a:lstStyle/>
          <a:p>
            <a:pPr algn="ctr"/>
            <a:r>
              <a:rPr lang="en-US" sz="1600" dirty="0" smtClean="0"/>
              <a:t>Dodoma</a:t>
            </a:r>
          </a:p>
          <a:p>
            <a:pPr algn="ctr"/>
            <a:endParaRPr lang="en-US" sz="1600" dirty="0"/>
          </a:p>
        </p:txBody>
      </p:sp>
      <p:sp>
        <p:nvSpPr>
          <p:cNvPr id="172" name="TextBox 171"/>
          <p:cNvSpPr txBox="1"/>
          <p:nvPr/>
        </p:nvSpPr>
        <p:spPr>
          <a:xfrm>
            <a:off x="6520860" y="2682082"/>
            <a:ext cx="756643" cy="584775"/>
          </a:xfrm>
          <a:prstGeom prst="rect">
            <a:avLst/>
          </a:prstGeom>
          <a:noFill/>
        </p:spPr>
        <p:txBody>
          <a:bodyPr wrap="square" rtlCol="0">
            <a:spAutoFit/>
          </a:bodyPr>
          <a:lstStyle/>
          <a:p>
            <a:pPr algn="ctr"/>
            <a:r>
              <a:rPr lang="en-US" sz="1600" dirty="0" err="1" smtClean="0"/>
              <a:t>Tanga</a:t>
            </a:r>
            <a:endParaRPr lang="en-US" sz="1600" dirty="0" smtClean="0"/>
          </a:p>
          <a:p>
            <a:pPr algn="ctr"/>
            <a:endParaRPr lang="en-US" sz="1600" dirty="0"/>
          </a:p>
        </p:txBody>
      </p:sp>
      <p:sp>
        <p:nvSpPr>
          <p:cNvPr id="173" name="TextBox 172"/>
          <p:cNvSpPr txBox="1"/>
          <p:nvPr/>
        </p:nvSpPr>
        <p:spPr>
          <a:xfrm>
            <a:off x="4629559" y="3920799"/>
            <a:ext cx="1234279" cy="584775"/>
          </a:xfrm>
          <a:prstGeom prst="rect">
            <a:avLst/>
          </a:prstGeom>
          <a:noFill/>
        </p:spPr>
        <p:txBody>
          <a:bodyPr wrap="square" rtlCol="0">
            <a:spAutoFit/>
          </a:bodyPr>
          <a:lstStyle/>
          <a:p>
            <a:pPr algn="ctr"/>
            <a:r>
              <a:rPr lang="en-US" sz="1600" dirty="0" smtClean="0"/>
              <a:t>Iringa</a:t>
            </a:r>
          </a:p>
          <a:p>
            <a:pPr algn="ctr"/>
            <a:endParaRPr lang="en-US" sz="1600" dirty="0"/>
          </a:p>
        </p:txBody>
      </p:sp>
      <p:sp>
        <p:nvSpPr>
          <p:cNvPr id="174" name="TextBox 173"/>
          <p:cNvSpPr txBox="1"/>
          <p:nvPr/>
        </p:nvSpPr>
        <p:spPr>
          <a:xfrm>
            <a:off x="5793986" y="3644575"/>
            <a:ext cx="1234279" cy="584775"/>
          </a:xfrm>
          <a:prstGeom prst="rect">
            <a:avLst/>
          </a:prstGeom>
          <a:noFill/>
        </p:spPr>
        <p:txBody>
          <a:bodyPr wrap="square" rtlCol="0">
            <a:spAutoFit/>
          </a:bodyPr>
          <a:lstStyle/>
          <a:p>
            <a:pPr algn="ctr"/>
            <a:r>
              <a:rPr lang="en-US" sz="1600" dirty="0" err="1" smtClean="0"/>
              <a:t>Morogoro</a:t>
            </a:r>
            <a:endParaRPr lang="en-US" sz="1600" dirty="0" smtClean="0"/>
          </a:p>
          <a:p>
            <a:pPr algn="ctr"/>
            <a:endParaRPr lang="en-US" sz="1600" dirty="0"/>
          </a:p>
        </p:txBody>
      </p:sp>
      <p:sp>
        <p:nvSpPr>
          <p:cNvPr id="175" name="TextBox 174"/>
          <p:cNvSpPr txBox="1"/>
          <p:nvPr/>
        </p:nvSpPr>
        <p:spPr>
          <a:xfrm>
            <a:off x="6606092" y="4957000"/>
            <a:ext cx="707822" cy="584775"/>
          </a:xfrm>
          <a:prstGeom prst="rect">
            <a:avLst/>
          </a:prstGeom>
          <a:noFill/>
        </p:spPr>
        <p:txBody>
          <a:bodyPr wrap="square" rtlCol="0">
            <a:spAutoFit/>
          </a:bodyPr>
          <a:lstStyle/>
          <a:p>
            <a:pPr algn="ctr"/>
            <a:r>
              <a:rPr lang="en-US" sz="1600" dirty="0" err="1" smtClean="0"/>
              <a:t>Lindi</a:t>
            </a:r>
            <a:endParaRPr lang="en-US" sz="1600" dirty="0" smtClean="0"/>
          </a:p>
          <a:p>
            <a:pPr algn="ctr"/>
            <a:endParaRPr lang="en-US" sz="1600" dirty="0"/>
          </a:p>
        </p:txBody>
      </p:sp>
      <p:sp>
        <p:nvSpPr>
          <p:cNvPr id="176" name="TextBox 175"/>
          <p:cNvSpPr txBox="1"/>
          <p:nvPr/>
        </p:nvSpPr>
        <p:spPr>
          <a:xfrm>
            <a:off x="4389841" y="4949607"/>
            <a:ext cx="936526" cy="584775"/>
          </a:xfrm>
          <a:prstGeom prst="rect">
            <a:avLst/>
          </a:prstGeom>
          <a:noFill/>
        </p:spPr>
        <p:txBody>
          <a:bodyPr wrap="square" rtlCol="0">
            <a:spAutoFit/>
          </a:bodyPr>
          <a:lstStyle/>
          <a:p>
            <a:pPr algn="ctr"/>
            <a:r>
              <a:rPr lang="en-US" sz="1600" dirty="0" err="1" smtClean="0"/>
              <a:t>Njombe</a:t>
            </a:r>
            <a:endParaRPr lang="en-US" sz="1600" dirty="0" smtClean="0"/>
          </a:p>
          <a:p>
            <a:pPr algn="ctr"/>
            <a:endParaRPr lang="en-US" sz="1600" dirty="0"/>
          </a:p>
        </p:txBody>
      </p:sp>
      <p:sp>
        <p:nvSpPr>
          <p:cNvPr id="177" name="TextBox 176"/>
          <p:cNvSpPr txBox="1"/>
          <p:nvPr/>
        </p:nvSpPr>
        <p:spPr>
          <a:xfrm>
            <a:off x="7369684" y="6143708"/>
            <a:ext cx="936526" cy="584775"/>
          </a:xfrm>
          <a:prstGeom prst="rect">
            <a:avLst/>
          </a:prstGeom>
          <a:noFill/>
        </p:spPr>
        <p:txBody>
          <a:bodyPr wrap="square" rtlCol="0">
            <a:spAutoFit/>
          </a:bodyPr>
          <a:lstStyle/>
          <a:p>
            <a:pPr algn="ctr"/>
            <a:r>
              <a:rPr lang="en-US" sz="1600" dirty="0" err="1" smtClean="0"/>
              <a:t>Mtwara</a:t>
            </a:r>
            <a:endParaRPr lang="en-US" sz="1600" dirty="0" smtClean="0"/>
          </a:p>
          <a:p>
            <a:pPr algn="ctr"/>
            <a:endParaRPr lang="en-US" sz="1600" dirty="0"/>
          </a:p>
        </p:txBody>
      </p:sp>
      <p:cxnSp>
        <p:nvCxnSpPr>
          <p:cNvPr id="186" name="Straight Connector 185"/>
          <p:cNvCxnSpPr/>
          <p:nvPr/>
        </p:nvCxnSpPr>
        <p:spPr>
          <a:xfrm>
            <a:off x="7197334" y="6184901"/>
            <a:ext cx="191294" cy="211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7" name="TextBox 186"/>
          <p:cNvSpPr txBox="1"/>
          <p:nvPr/>
        </p:nvSpPr>
        <p:spPr>
          <a:xfrm>
            <a:off x="6730611" y="4011452"/>
            <a:ext cx="764871" cy="584775"/>
          </a:xfrm>
          <a:prstGeom prst="rect">
            <a:avLst/>
          </a:prstGeom>
          <a:noFill/>
        </p:spPr>
        <p:txBody>
          <a:bodyPr wrap="square" rtlCol="0">
            <a:spAutoFit/>
          </a:bodyPr>
          <a:lstStyle/>
          <a:p>
            <a:pPr algn="ctr"/>
            <a:r>
              <a:rPr lang="en-US" sz="1600" dirty="0" err="1" smtClean="0"/>
              <a:t>Pwani</a:t>
            </a:r>
            <a:endParaRPr lang="en-US" sz="1600" dirty="0" smtClean="0"/>
          </a:p>
          <a:p>
            <a:pPr algn="ctr"/>
            <a:endParaRPr lang="en-US" sz="1600" dirty="0"/>
          </a:p>
        </p:txBody>
      </p:sp>
      <p:sp>
        <p:nvSpPr>
          <p:cNvPr id="188" name="TextBox 187"/>
          <p:cNvSpPr txBox="1"/>
          <p:nvPr/>
        </p:nvSpPr>
        <p:spPr>
          <a:xfrm>
            <a:off x="7827499" y="1051413"/>
            <a:ext cx="957091" cy="1569660"/>
          </a:xfrm>
          <a:prstGeom prst="rect">
            <a:avLst/>
          </a:prstGeom>
          <a:noFill/>
        </p:spPr>
        <p:txBody>
          <a:bodyPr wrap="square" rtlCol="0">
            <a:spAutoFit/>
          </a:bodyPr>
          <a:lstStyle/>
          <a:p>
            <a:pPr algn="ctr"/>
            <a:r>
              <a:rPr lang="en-US" sz="1600" dirty="0" err="1" smtClean="0"/>
              <a:t>Kaskazini</a:t>
            </a:r>
            <a:r>
              <a:rPr lang="en-US" sz="1600" dirty="0" smtClean="0"/>
              <a:t> Pemba</a:t>
            </a:r>
          </a:p>
          <a:p>
            <a:pPr algn="ctr"/>
            <a:endParaRPr lang="en-US" sz="1600" dirty="0" smtClean="0"/>
          </a:p>
          <a:p>
            <a:pPr algn="ctr"/>
            <a:r>
              <a:rPr lang="en-US" sz="1600" dirty="0" err="1" smtClean="0"/>
              <a:t>Kusini</a:t>
            </a:r>
            <a:r>
              <a:rPr lang="en-US" sz="1600" dirty="0" smtClean="0"/>
              <a:t> Pemba</a:t>
            </a:r>
          </a:p>
          <a:p>
            <a:pPr algn="ctr"/>
            <a:endParaRPr lang="en-US" sz="1600" dirty="0"/>
          </a:p>
        </p:txBody>
      </p:sp>
      <p:cxnSp>
        <p:nvCxnSpPr>
          <p:cNvPr id="190" name="Straight Connector 189"/>
          <p:cNvCxnSpPr/>
          <p:nvPr/>
        </p:nvCxnSpPr>
        <p:spPr>
          <a:xfrm flipH="1">
            <a:off x="7742641" y="1575594"/>
            <a:ext cx="271018" cy="11845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flipH="1">
            <a:off x="7693230" y="2366798"/>
            <a:ext cx="364891" cy="615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 name="TextBox 193"/>
          <p:cNvSpPr txBox="1"/>
          <p:nvPr/>
        </p:nvSpPr>
        <p:spPr>
          <a:xfrm>
            <a:off x="7764925" y="2760084"/>
            <a:ext cx="1029351" cy="2308324"/>
          </a:xfrm>
          <a:prstGeom prst="rect">
            <a:avLst/>
          </a:prstGeom>
          <a:noFill/>
        </p:spPr>
        <p:txBody>
          <a:bodyPr wrap="square" rtlCol="0">
            <a:spAutoFit/>
          </a:bodyPr>
          <a:lstStyle/>
          <a:p>
            <a:pPr algn="ctr"/>
            <a:r>
              <a:rPr lang="en-US" sz="1600" dirty="0" err="1" smtClean="0"/>
              <a:t>Kaskazini</a:t>
            </a:r>
            <a:r>
              <a:rPr lang="en-US" sz="1600" dirty="0" smtClean="0"/>
              <a:t> </a:t>
            </a:r>
            <a:r>
              <a:rPr lang="en-US" sz="1600" dirty="0" err="1" smtClean="0"/>
              <a:t>Unguja</a:t>
            </a:r>
            <a:endParaRPr lang="en-US" sz="1600" dirty="0" smtClean="0"/>
          </a:p>
          <a:p>
            <a:pPr algn="ctr"/>
            <a:endParaRPr lang="en-US" sz="1600" dirty="0" smtClean="0"/>
          </a:p>
          <a:p>
            <a:pPr algn="ctr"/>
            <a:r>
              <a:rPr lang="en-US" sz="1600" dirty="0" err="1" smtClean="0"/>
              <a:t>Kusini</a:t>
            </a:r>
            <a:r>
              <a:rPr lang="en-US" sz="1600" dirty="0" smtClean="0"/>
              <a:t> </a:t>
            </a:r>
            <a:r>
              <a:rPr lang="en-US" sz="1600" dirty="0" err="1" smtClean="0"/>
              <a:t>Unguja</a:t>
            </a:r>
            <a:endParaRPr lang="en-US" sz="1600" dirty="0" smtClean="0"/>
          </a:p>
          <a:p>
            <a:pPr algn="ctr"/>
            <a:endParaRPr lang="en-US" sz="1600" dirty="0"/>
          </a:p>
          <a:p>
            <a:pPr algn="ctr"/>
            <a:r>
              <a:rPr lang="en-US" sz="1600" dirty="0" err="1" smtClean="0"/>
              <a:t>Mjini</a:t>
            </a:r>
            <a:r>
              <a:rPr lang="en-US" sz="1600" dirty="0" smtClean="0"/>
              <a:t> </a:t>
            </a:r>
            <a:r>
              <a:rPr lang="en-US" sz="1600" dirty="0" err="1" smtClean="0"/>
              <a:t>Magharibi</a:t>
            </a:r>
            <a:endParaRPr lang="en-US" sz="1600" dirty="0" smtClean="0"/>
          </a:p>
          <a:p>
            <a:pPr algn="ctr"/>
            <a:endParaRPr lang="en-US" sz="1600" dirty="0"/>
          </a:p>
        </p:txBody>
      </p:sp>
      <p:cxnSp>
        <p:nvCxnSpPr>
          <p:cNvPr id="204" name="Straight Connector 203"/>
          <p:cNvCxnSpPr>
            <a:endCxn id="136" idx="44"/>
          </p:cNvCxnSpPr>
          <p:nvPr/>
        </p:nvCxnSpPr>
        <p:spPr>
          <a:xfrm flipH="1">
            <a:off x="7434665" y="3032125"/>
            <a:ext cx="441010" cy="2301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a:endCxn id="137" idx="24"/>
          </p:cNvCxnSpPr>
          <p:nvPr/>
        </p:nvCxnSpPr>
        <p:spPr>
          <a:xfrm flipH="1" flipV="1">
            <a:off x="7601353" y="3527426"/>
            <a:ext cx="337438" cy="2016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a:endCxn id="138" idx="31"/>
          </p:cNvCxnSpPr>
          <p:nvPr/>
        </p:nvCxnSpPr>
        <p:spPr>
          <a:xfrm flipH="1" flipV="1">
            <a:off x="7455303" y="3508376"/>
            <a:ext cx="602818" cy="846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68601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Fever in Children</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890157190"/>
              </p:ext>
            </p:extLst>
          </p:nvPr>
        </p:nvGraphicFramePr>
        <p:xfrm>
          <a:off x="461963" y="1883548"/>
          <a:ext cx="8256587" cy="4974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01383" y="1399916"/>
            <a:ext cx="2984717" cy="369332"/>
          </a:xfrm>
          <a:prstGeom prst="rect">
            <a:avLst/>
          </a:prstGeom>
          <a:noFill/>
        </p:spPr>
        <p:txBody>
          <a:bodyPr wrap="square" rtlCol="0">
            <a:spAutoFit/>
          </a:bodyPr>
          <a:lstStyle/>
          <a:p>
            <a:pPr algn="ctr"/>
            <a:r>
              <a:rPr lang="en-GB" i="1" dirty="0" smtClean="0">
                <a:solidFill>
                  <a:prstClr val="black"/>
                </a:solidFill>
              </a:rPr>
              <a:t>Percent of children under 5</a:t>
            </a:r>
            <a:endParaRPr lang="en-GB" i="1" dirty="0">
              <a:solidFill>
                <a:prstClr val="black"/>
              </a:solidFill>
            </a:endParaRPr>
          </a:p>
        </p:txBody>
      </p:sp>
      <p:sp>
        <p:nvSpPr>
          <p:cNvPr id="9" name="TextBox 8"/>
          <p:cNvSpPr txBox="1"/>
          <p:nvPr/>
        </p:nvSpPr>
        <p:spPr>
          <a:xfrm>
            <a:off x="4935683" y="1122917"/>
            <a:ext cx="4143448" cy="646331"/>
          </a:xfrm>
          <a:prstGeom prst="rect">
            <a:avLst/>
          </a:prstGeom>
          <a:noFill/>
        </p:spPr>
        <p:txBody>
          <a:bodyPr wrap="square" rtlCol="0">
            <a:spAutoFit/>
          </a:bodyPr>
          <a:lstStyle/>
          <a:p>
            <a:pPr algn="ctr"/>
            <a:r>
              <a:rPr lang="en-GB" i="1" dirty="0" smtClean="0">
                <a:solidFill>
                  <a:prstClr val="black"/>
                </a:solidFill>
              </a:rPr>
              <a:t>Percent of children under 5 with fever in the 2 weeks before the survey</a:t>
            </a:r>
            <a:endParaRPr lang="en-GB" i="1" dirty="0">
              <a:solidFill>
                <a:prstClr val="black"/>
              </a:solidFill>
            </a:endParaRPr>
          </a:p>
        </p:txBody>
      </p:sp>
      <p:cxnSp>
        <p:nvCxnSpPr>
          <p:cNvPr id="11" name="Straight Connector 10"/>
          <p:cNvCxnSpPr/>
          <p:nvPr/>
        </p:nvCxnSpPr>
        <p:spPr>
          <a:xfrm>
            <a:off x="353291" y="1849581"/>
            <a:ext cx="24730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527965" y="1849581"/>
            <a:ext cx="2953545"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58310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Trends in Care Seeking for Children with Fever by Source of Care</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77564974"/>
              </p:ext>
            </p:extLst>
          </p:nvPr>
        </p:nvGraphicFramePr>
        <p:xfrm>
          <a:off x="461963" y="1883548"/>
          <a:ext cx="8256587" cy="4974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44600"/>
            <a:ext cx="9144000" cy="646331"/>
          </a:xfrm>
          <a:prstGeom prst="rect">
            <a:avLst/>
          </a:prstGeom>
          <a:noFill/>
        </p:spPr>
        <p:txBody>
          <a:bodyPr wrap="square" rtlCol="0">
            <a:spAutoFit/>
          </a:bodyPr>
          <a:lstStyle/>
          <a:p>
            <a:pPr algn="ctr"/>
            <a:r>
              <a:rPr lang="en-GB" i="1" dirty="0" smtClean="0">
                <a:solidFill>
                  <a:prstClr val="black"/>
                </a:solidFill>
              </a:rPr>
              <a:t>Percent of children under 5 with a fever in the two weeks before the survey for whom advice or treatment was sought</a:t>
            </a:r>
            <a:endParaRPr lang="en-GB" i="1" dirty="0">
              <a:solidFill>
                <a:prstClr val="black"/>
              </a:solidFill>
            </a:endParaRPr>
          </a:p>
        </p:txBody>
      </p:sp>
    </p:spTree>
    <p:extLst>
      <p:ext uri="{BB962C8B-B14F-4D97-AF65-F5344CB8AC3E}">
        <p14:creationId xmlns:p14="http://schemas.microsoft.com/office/powerpoint/2010/main" val="20542369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Trends in Diagnostic Testing of Children with Fever</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019833431"/>
              </p:ext>
            </p:extLst>
          </p:nvPr>
        </p:nvGraphicFramePr>
        <p:xfrm>
          <a:off x="17755" y="1606550"/>
          <a:ext cx="912624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646331"/>
          </a:xfrm>
          <a:prstGeom prst="rect">
            <a:avLst/>
          </a:prstGeom>
          <a:noFill/>
        </p:spPr>
        <p:txBody>
          <a:bodyPr wrap="square" rtlCol="0">
            <a:spAutoFit/>
          </a:bodyPr>
          <a:lstStyle/>
          <a:p>
            <a:pPr algn="ctr"/>
            <a:r>
              <a:rPr lang="en-GB" i="1" dirty="0" smtClean="0">
                <a:solidFill>
                  <a:prstClr val="black"/>
                </a:solidFill>
              </a:rPr>
              <a:t>Percent of children under five with a fever in the two weeks before the survey </a:t>
            </a:r>
            <a:br>
              <a:rPr lang="en-GB" i="1" dirty="0" smtClean="0">
                <a:solidFill>
                  <a:prstClr val="black"/>
                </a:solidFill>
              </a:rPr>
            </a:br>
            <a:r>
              <a:rPr lang="en-GB" i="1" dirty="0" smtClean="0">
                <a:solidFill>
                  <a:prstClr val="black"/>
                </a:solidFill>
              </a:rPr>
              <a:t>who had blood taken from a finger or heel for testing</a:t>
            </a:r>
            <a:endParaRPr lang="en-GB" i="1" dirty="0">
              <a:solidFill>
                <a:prstClr val="black"/>
              </a:solidFill>
            </a:endParaRPr>
          </a:p>
        </p:txBody>
      </p:sp>
    </p:spTree>
    <p:extLst>
      <p:ext uri="{BB962C8B-B14F-4D97-AF65-F5344CB8AC3E}">
        <p14:creationId xmlns:p14="http://schemas.microsoft.com/office/powerpoint/2010/main" val="39438132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smtClean="0"/>
              <a:t>Type of Antimalarial Drugs for </a:t>
            </a:r>
            <a:br>
              <a:rPr lang="en-GB" sz="4000" dirty="0" smtClean="0"/>
            </a:br>
            <a:r>
              <a:rPr lang="en-GB" sz="4000" dirty="0" smtClean="0"/>
              <a:t>Mainland Tanzania</a:t>
            </a:r>
            <a:endParaRPr lang="en-GB" sz="40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9050748"/>
              </p:ext>
            </p:extLst>
          </p:nvPr>
        </p:nvGraphicFramePr>
        <p:xfrm>
          <a:off x="1" y="1654175"/>
          <a:ext cx="9144000"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26222"/>
            <a:ext cx="9144000" cy="646331"/>
          </a:xfrm>
          <a:prstGeom prst="rect">
            <a:avLst/>
          </a:prstGeom>
          <a:noFill/>
        </p:spPr>
        <p:txBody>
          <a:bodyPr wrap="square" rtlCol="0">
            <a:spAutoFit/>
          </a:bodyPr>
          <a:lstStyle/>
          <a:p>
            <a:pPr algn="ctr"/>
            <a:r>
              <a:rPr lang="en-GB" i="1" dirty="0" smtClean="0">
                <a:solidFill>
                  <a:prstClr val="black"/>
                </a:solidFill>
              </a:rPr>
              <a:t>Among children under 5 with fever in the 2 weeks before the survey </a:t>
            </a:r>
          </a:p>
          <a:p>
            <a:pPr algn="ctr"/>
            <a:r>
              <a:rPr lang="en-GB" i="1" dirty="0" smtClean="0">
                <a:solidFill>
                  <a:prstClr val="black"/>
                </a:solidFill>
              </a:rPr>
              <a:t>who took an antimalarial, percent who took: </a:t>
            </a:r>
            <a:endParaRPr lang="en-GB" i="1" dirty="0">
              <a:solidFill>
                <a:prstClr val="black"/>
              </a:solidFill>
            </a:endParaRPr>
          </a:p>
        </p:txBody>
      </p:sp>
    </p:spTree>
    <p:extLst>
      <p:ext uri="{BB962C8B-B14F-4D97-AF65-F5344CB8AC3E}">
        <p14:creationId xmlns:p14="http://schemas.microsoft.com/office/powerpoint/2010/main" val="40662985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0" y="2013917"/>
            <a:ext cx="4418729" cy="2800337"/>
          </a:xfrm>
        </p:spPr>
        <p:txBody>
          <a:bodyPr>
            <a:normAutofit/>
          </a:bodyPr>
          <a:lstStyle/>
          <a:p>
            <a:pPr>
              <a:buClr>
                <a:schemeClr val="tx1"/>
              </a:buClr>
            </a:pPr>
            <a:r>
              <a:rPr lang="en-GB" sz="3400" dirty="0" smtClean="0"/>
              <a:t>Case management of fever in children</a:t>
            </a:r>
          </a:p>
          <a:p>
            <a:pPr>
              <a:buClr>
                <a:schemeClr val="tx1"/>
              </a:buClr>
            </a:pPr>
            <a:r>
              <a:rPr lang="en-GB" sz="3400" b="1" dirty="0" smtClean="0">
                <a:solidFill>
                  <a:schemeClr val="accent5"/>
                </a:solidFill>
              </a:rPr>
              <a:t>Prevalence </a:t>
            </a:r>
            <a:r>
              <a:rPr lang="en-GB" sz="3400" b="1" dirty="0">
                <a:solidFill>
                  <a:schemeClr val="accent5"/>
                </a:solidFill>
              </a:rPr>
              <a:t>of </a:t>
            </a:r>
            <a:r>
              <a:rPr lang="en-GB" sz="3400" b="1" dirty="0" smtClean="0">
                <a:solidFill>
                  <a:schemeClr val="accent5"/>
                </a:solidFill>
              </a:rPr>
              <a:t>low haemoglobin</a:t>
            </a:r>
          </a:p>
          <a:p>
            <a:pPr>
              <a:buClr>
                <a:schemeClr val="tx1"/>
              </a:buClr>
            </a:pPr>
            <a:r>
              <a:rPr lang="en-GB" sz="3400" dirty="0" smtClean="0"/>
              <a:t>Prevalence of malaria</a:t>
            </a:r>
          </a:p>
        </p:txBody>
      </p:sp>
    </p:spTree>
    <p:extLst>
      <p:ext uri="{BB962C8B-B14F-4D97-AF65-F5344CB8AC3E}">
        <p14:creationId xmlns:p14="http://schemas.microsoft.com/office/powerpoint/2010/main" val="4488935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Coverage Rates</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7132260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GB" i="1" dirty="0" smtClean="0">
                <a:solidFill>
                  <a:prstClr val="black"/>
                </a:solidFill>
              </a:rPr>
              <a:t>Percent of eligible children age 6-59 months tested for:</a:t>
            </a:r>
            <a:endParaRPr lang="en-GB" i="1" dirty="0">
              <a:solidFill>
                <a:prstClr val="black"/>
              </a:solidFill>
            </a:endParaRPr>
          </a:p>
        </p:txBody>
      </p:sp>
    </p:spTree>
    <p:extLst>
      <p:ext uri="{BB962C8B-B14F-4D97-AF65-F5344CB8AC3E}">
        <p14:creationId xmlns:p14="http://schemas.microsoft.com/office/powerpoint/2010/main" val="25976353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Prevalence of Low Haemoglobin </a:t>
            </a:r>
            <a:br>
              <a:rPr lang="en-GB" dirty="0" smtClean="0"/>
            </a:br>
            <a:r>
              <a:rPr lang="en-GB" dirty="0" smtClean="0"/>
              <a:t>in Children by Age </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895981198"/>
              </p:ext>
            </p:extLst>
          </p:nvPr>
        </p:nvGraphicFramePr>
        <p:xfrm>
          <a:off x="0" y="1749425"/>
          <a:ext cx="9143999" cy="4765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with moderate-to-severe anaemia (haemoglobin &lt; 8.0 g/dl)</a:t>
            </a:r>
            <a:endParaRPr lang="en-GB" i="1" dirty="0">
              <a:solidFill>
                <a:prstClr val="black"/>
              </a:solidFill>
            </a:endParaRPr>
          </a:p>
        </p:txBody>
      </p:sp>
      <p:sp>
        <p:nvSpPr>
          <p:cNvPr id="5" name="TextBox 4"/>
          <p:cNvSpPr txBox="1"/>
          <p:nvPr/>
        </p:nvSpPr>
        <p:spPr>
          <a:xfrm>
            <a:off x="2966603" y="6352014"/>
            <a:ext cx="3210791" cy="369332"/>
          </a:xfrm>
          <a:prstGeom prst="rect">
            <a:avLst/>
          </a:prstGeom>
          <a:noFill/>
        </p:spPr>
        <p:txBody>
          <a:bodyPr wrap="square" rtlCol="0">
            <a:spAutoFit/>
          </a:bodyPr>
          <a:lstStyle/>
          <a:p>
            <a:pPr algn="ctr"/>
            <a:r>
              <a:rPr lang="en-GB" b="1" dirty="0" smtClean="0">
                <a:solidFill>
                  <a:prstClr val="black"/>
                </a:solidFill>
              </a:rPr>
              <a:t>Age in months</a:t>
            </a:r>
            <a:endParaRPr lang="en-GB" b="1" dirty="0">
              <a:solidFill>
                <a:prstClr val="black"/>
              </a:solidFill>
            </a:endParaRPr>
          </a:p>
        </p:txBody>
      </p:sp>
    </p:spTree>
    <p:extLst>
      <p:ext uri="{BB962C8B-B14F-4D97-AF65-F5344CB8AC3E}">
        <p14:creationId xmlns:p14="http://schemas.microsoft.com/office/powerpoint/2010/main" val="7224722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Prevalence of Low Haemoglobin by Wealth</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28324570"/>
              </p:ext>
            </p:extLst>
          </p:nvPr>
        </p:nvGraphicFramePr>
        <p:xfrm>
          <a:off x="461963" y="1606551"/>
          <a:ext cx="8256587" cy="44329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with moderate-to-severe anaemia (haemoglobin &lt; 8.0 g/dl)</a:t>
            </a:r>
            <a:endParaRPr lang="en-GB" i="1" dirty="0">
              <a:solidFill>
                <a:prstClr val="black"/>
              </a:solidFill>
            </a:endParaRPr>
          </a:p>
        </p:txBody>
      </p:sp>
      <p:sp>
        <p:nvSpPr>
          <p:cNvPr id="9" name="Right Arrow 8"/>
          <p:cNvSpPr/>
          <p:nvPr/>
        </p:nvSpPr>
        <p:spPr>
          <a:xfrm>
            <a:off x="1796143" y="6183086"/>
            <a:ext cx="5584371" cy="35922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10" name="TextBox 9"/>
          <p:cNvSpPr txBox="1"/>
          <p:nvPr/>
        </p:nvSpPr>
        <p:spPr>
          <a:xfrm>
            <a:off x="461963" y="6039535"/>
            <a:ext cx="1418658" cy="646331"/>
          </a:xfrm>
          <a:prstGeom prst="rect">
            <a:avLst/>
          </a:prstGeom>
          <a:noFill/>
        </p:spPr>
        <p:txBody>
          <a:bodyPr wrap="square" rtlCol="0">
            <a:spAutoFit/>
          </a:bodyPr>
          <a:lstStyle/>
          <a:p>
            <a:pPr algn="ctr"/>
            <a:r>
              <a:rPr lang="en-GB" dirty="0" smtClean="0">
                <a:solidFill>
                  <a:prstClr val="black"/>
                </a:solidFill>
              </a:rPr>
              <a:t>Poorest households</a:t>
            </a:r>
            <a:endParaRPr lang="en-GB" dirty="0">
              <a:solidFill>
                <a:prstClr val="black"/>
              </a:solidFill>
            </a:endParaRPr>
          </a:p>
        </p:txBody>
      </p:sp>
      <p:sp>
        <p:nvSpPr>
          <p:cNvPr id="11" name="TextBox 10"/>
          <p:cNvSpPr txBox="1"/>
          <p:nvPr/>
        </p:nvSpPr>
        <p:spPr>
          <a:xfrm>
            <a:off x="7380514" y="6039534"/>
            <a:ext cx="1418658" cy="646331"/>
          </a:xfrm>
          <a:prstGeom prst="rect">
            <a:avLst/>
          </a:prstGeom>
          <a:noFill/>
        </p:spPr>
        <p:txBody>
          <a:bodyPr wrap="square" rtlCol="0">
            <a:spAutoFit/>
          </a:bodyPr>
          <a:lstStyle/>
          <a:p>
            <a:pPr algn="ctr"/>
            <a:r>
              <a:rPr lang="en-GB" dirty="0" smtClean="0">
                <a:solidFill>
                  <a:prstClr val="black"/>
                </a:solidFill>
              </a:rPr>
              <a:t>Wealthiest households</a:t>
            </a:r>
            <a:endParaRPr lang="en-GB" dirty="0">
              <a:solidFill>
                <a:prstClr val="black"/>
              </a:solidFill>
            </a:endParaRPr>
          </a:p>
        </p:txBody>
      </p:sp>
    </p:spTree>
    <p:extLst>
      <p:ext uri="{BB962C8B-B14F-4D97-AF65-F5344CB8AC3E}">
        <p14:creationId xmlns:p14="http://schemas.microsoft.com/office/powerpoint/2010/main" val="17441409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Trends in Prevalence of Low Haemoglobin</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455279504"/>
              </p:ext>
            </p:extLst>
          </p:nvPr>
        </p:nvGraphicFramePr>
        <p:xfrm>
          <a:off x="17755" y="1606550"/>
          <a:ext cx="912624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with moderate-to-severe anaemia (haemoglobin &lt; 8.0 g/dl)</a:t>
            </a:r>
            <a:endParaRPr lang="en-GB" i="1" dirty="0">
              <a:solidFill>
                <a:prstClr val="black"/>
              </a:solidFill>
            </a:endParaRPr>
          </a:p>
        </p:txBody>
      </p:sp>
    </p:spTree>
    <p:extLst>
      <p:ext uri="{BB962C8B-B14F-4D97-AF65-F5344CB8AC3E}">
        <p14:creationId xmlns:p14="http://schemas.microsoft.com/office/powerpoint/2010/main" val="36509732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0" y="2013917"/>
            <a:ext cx="4418729" cy="2800337"/>
          </a:xfrm>
        </p:spPr>
        <p:txBody>
          <a:bodyPr>
            <a:normAutofit/>
          </a:bodyPr>
          <a:lstStyle/>
          <a:p>
            <a:pPr>
              <a:buClr>
                <a:schemeClr val="tx1"/>
              </a:buClr>
            </a:pPr>
            <a:r>
              <a:rPr lang="en-GB" sz="3400" dirty="0" smtClean="0"/>
              <a:t>Case management of fever in children</a:t>
            </a:r>
          </a:p>
          <a:p>
            <a:pPr>
              <a:buClr>
                <a:schemeClr val="tx1"/>
              </a:buClr>
            </a:pPr>
            <a:r>
              <a:rPr lang="en-GB" sz="3400" dirty="0" smtClean="0"/>
              <a:t>Prevalence </a:t>
            </a:r>
            <a:r>
              <a:rPr lang="en-GB" sz="3400" dirty="0"/>
              <a:t>of </a:t>
            </a:r>
            <a:r>
              <a:rPr lang="en-GB" sz="3400" dirty="0" smtClean="0"/>
              <a:t>low haemoglobin</a:t>
            </a:r>
          </a:p>
          <a:p>
            <a:pPr>
              <a:buClr>
                <a:schemeClr val="tx1"/>
              </a:buClr>
            </a:pPr>
            <a:r>
              <a:rPr lang="en-GB" sz="3400" b="1" dirty="0" smtClean="0">
                <a:solidFill>
                  <a:schemeClr val="accent5"/>
                </a:solidFill>
              </a:rPr>
              <a:t>Prevalence of malaria</a:t>
            </a:r>
          </a:p>
        </p:txBody>
      </p:sp>
    </p:spTree>
    <p:extLst>
      <p:ext uri="{BB962C8B-B14F-4D97-AF65-F5344CB8AC3E}">
        <p14:creationId xmlns:p14="http://schemas.microsoft.com/office/powerpoint/2010/main" val="2071509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Sample Design</a:t>
            </a:r>
            <a:endParaRPr lang="en-GB" noProof="0" dirty="0"/>
          </a:p>
        </p:txBody>
      </p:sp>
      <p:sp>
        <p:nvSpPr>
          <p:cNvPr id="3" name="Content Placeholder 2"/>
          <p:cNvSpPr>
            <a:spLocks noGrp="1"/>
          </p:cNvSpPr>
          <p:nvPr>
            <p:ph idx="1"/>
          </p:nvPr>
        </p:nvSpPr>
        <p:spPr/>
        <p:txBody>
          <a:bodyPr>
            <a:normAutofit lnSpcReduction="10000"/>
          </a:bodyPr>
          <a:lstStyle/>
          <a:p>
            <a:pPr marL="0" indent="0">
              <a:spcBef>
                <a:spcPts val="0"/>
              </a:spcBef>
              <a:spcAft>
                <a:spcPts val="1800"/>
              </a:spcAft>
              <a:buNone/>
            </a:pPr>
            <a:r>
              <a:rPr lang="en-GB" sz="3000" b="1" noProof="0" dirty="0" smtClean="0">
                <a:solidFill>
                  <a:schemeClr val="accent5"/>
                </a:solidFill>
              </a:rPr>
              <a:t>Sampling Frame:</a:t>
            </a:r>
            <a:r>
              <a:rPr lang="en-GB" sz="3000" noProof="0" dirty="0" smtClean="0"/>
              <a:t> 2012 </a:t>
            </a:r>
            <a:r>
              <a:rPr lang="en-GB" sz="3000" dirty="0" smtClean="0"/>
              <a:t>Population and Housing Census</a:t>
            </a:r>
            <a:endParaRPr lang="en-GB" sz="3000" noProof="0" dirty="0" smtClean="0"/>
          </a:p>
          <a:p>
            <a:pPr marL="0" indent="0">
              <a:spcBef>
                <a:spcPts val="0"/>
              </a:spcBef>
              <a:spcAft>
                <a:spcPts val="1800"/>
              </a:spcAft>
              <a:buNone/>
            </a:pPr>
            <a:r>
              <a:rPr lang="en-GB" sz="3000" b="1" noProof="0" dirty="0" smtClean="0">
                <a:solidFill>
                  <a:schemeClr val="accent5"/>
                </a:solidFill>
              </a:rPr>
              <a:t>First Stage: </a:t>
            </a:r>
            <a:r>
              <a:rPr lang="en-GB" sz="3000" dirty="0" smtClean="0"/>
              <a:t>127</a:t>
            </a:r>
            <a:r>
              <a:rPr lang="en-GB" sz="3000" noProof="0" dirty="0" smtClean="0"/>
              <a:t> urban and </a:t>
            </a:r>
            <a:r>
              <a:rPr lang="en-GB" sz="3000" dirty="0" smtClean="0"/>
              <a:t>315</a:t>
            </a:r>
            <a:r>
              <a:rPr lang="en-GB" sz="3000" noProof="0" dirty="0" smtClean="0"/>
              <a:t> rural clusters selected</a:t>
            </a:r>
          </a:p>
          <a:p>
            <a:pPr marL="0" indent="0">
              <a:spcBef>
                <a:spcPts val="0"/>
              </a:spcBef>
              <a:spcAft>
                <a:spcPts val="1800"/>
              </a:spcAft>
              <a:buNone/>
            </a:pPr>
            <a:r>
              <a:rPr lang="en-GB" sz="3000" b="1" noProof="0" dirty="0" smtClean="0">
                <a:solidFill>
                  <a:schemeClr val="accent5"/>
                </a:solidFill>
              </a:rPr>
              <a:t>Second Stage: </a:t>
            </a:r>
            <a:r>
              <a:rPr lang="en-US" sz="3000" dirty="0"/>
              <a:t>22 households per cluster were selected. Overall, 9,724 </a:t>
            </a:r>
            <a:r>
              <a:rPr lang="en-US" sz="3000" dirty="0" smtClean="0"/>
              <a:t>households selected with 2,793 </a:t>
            </a:r>
            <a:r>
              <a:rPr lang="en-US" sz="3000" dirty="0"/>
              <a:t>in urban areas and 6,931 in rural areas</a:t>
            </a:r>
            <a:endParaRPr lang="en-GB" sz="3000" b="1" dirty="0">
              <a:solidFill>
                <a:schemeClr val="accent5"/>
              </a:solidFill>
            </a:endParaRPr>
          </a:p>
          <a:p>
            <a:pPr marL="0" indent="0">
              <a:buNone/>
            </a:pPr>
            <a:r>
              <a:rPr lang="en-GB" sz="3000" b="1" noProof="0" dirty="0" smtClean="0">
                <a:solidFill>
                  <a:schemeClr val="accent5"/>
                </a:solidFill>
              </a:rPr>
              <a:t>All women age 15-49 </a:t>
            </a:r>
            <a:r>
              <a:rPr lang="en-GB" sz="3000" noProof="0" dirty="0" smtClean="0"/>
              <a:t>in all selected households were </a:t>
            </a:r>
            <a:r>
              <a:rPr lang="en-GB" sz="3000" dirty="0" smtClean="0"/>
              <a:t>eligible for </a:t>
            </a:r>
            <a:r>
              <a:rPr lang="en-GB" sz="3000" noProof="0" dirty="0" smtClean="0"/>
              <a:t>interview; </a:t>
            </a:r>
            <a:r>
              <a:rPr lang="en-GB" sz="3000" b="1" noProof="0" dirty="0" smtClean="0">
                <a:solidFill>
                  <a:schemeClr val="accent5"/>
                </a:solidFill>
              </a:rPr>
              <a:t>children age 6-59 months</a:t>
            </a:r>
            <a:r>
              <a:rPr lang="en-GB" sz="3000" noProof="0" dirty="0" smtClean="0"/>
              <a:t> were eligible for malaria and anaemia testing.</a:t>
            </a:r>
          </a:p>
        </p:txBody>
      </p:sp>
    </p:spTree>
    <p:extLst>
      <p:ext uri="{BB962C8B-B14F-4D97-AF65-F5344CB8AC3E}">
        <p14:creationId xmlns:p14="http://schemas.microsoft.com/office/powerpoint/2010/main" val="256889343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Malaria Prevalence by Age</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074788264"/>
              </p:ext>
            </p:extLst>
          </p:nvPr>
        </p:nvGraphicFramePr>
        <p:xfrm>
          <a:off x="1" y="1749426"/>
          <a:ext cx="9144000" cy="47552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646331"/>
          </a:xfrm>
          <a:prstGeom prst="rect">
            <a:avLst/>
          </a:prstGeom>
          <a:noFill/>
        </p:spPr>
        <p:txBody>
          <a:bodyPr wrap="square" rtlCol="0">
            <a:spAutoFit/>
          </a:bodyPr>
          <a:lstStyle/>
          <a:p>
            <a:pPr algn="ctr"/>
            <a:r>
              <a:rPr lang="en-GB" i="1" dirty="0" smtClean="0">
                <a:solidFill>
                  <a:prstClr val="black"/>
                </a:solidFill>
              </a:rPr>
              <a:t>Percent of children age 6-59 months who tested positive for malaria by </a:t>
            </a:r>
            <a:br>
              <a:rPr lang="en-GB" i="1" dirty="0" smtClean="0">
                <a:solidFill>
                  <a:prstClr val="black"/>
                </a:solidFill>
              </a:rPr>
            </a:br>
            <a:r>
              <a:rPr lang="en-GB" i="1" dirty="0" smtClean="0">
                <a:solidFill>
                  <a:prstClr val="black"/>
                </a:solidFill>
              </a:rPr>
              <a:t>rapid diagnostic test (RDT)</a:t>
            </a:r>
            <a:endParaRPr lang="en-GB" i="1" dirty="0">
              <a:solidFill>
                <a:prstClr val="black"/>
              </a:solidFill>
            </a:endParaRPr>
          </a:p>
        </p:txBody>
      </p:sp>
      <p:sp>
        <p:nvSpPr>
          <p:cNvPr id="3" name="TextBox 2"/>
          <p:cNvSpPr txBox="1"/>
          <p:nvPr/>
        </p:nvSpPr>
        <p:spPr>
          <a:xfrm>
            <a:off x="2966604" y="6411192"/>
            <a:ext cx="3210791" cy="369332"/>
          </a:xfrm>
          <a:prstGeom prst="rect">
            <a:avLst/>
          </a:prstGeom>
          <a:noFill/>
        </p:spPr>
        <p:txBody>
          <a:bodyPr wrap="square" rtlCol="0">
            <a:spAutoFit/>
          </a:bodyPr>
          <a:lstStyle/>
          <a:p>
            <a:pPr algn="ctr"/>
            <a:r>
              <a:rPr lang="en-GB" b="1" dirty="0" smtClean="0">
                <a:solidFill>
                  <a:prstClr val="black"/>
                </a:solidFill>
              </a:rPr>
              <a:t>Age in months</a:t>
            </a:r>
            <a:endParaRPr lang="en-GB" b="1" dirty="0">
              <a:solidFill>
                <a:prstClr val="black"/>
              </a:solidFill>
            </a:endParaRPr>
          </a:p>
        </p:txBody>
      </p:sp>
    </p:spTree>
    <p:extLst>
      <p:ext uri="{BB962C8B-B14F-4D97-AF65-F5344CB8AC3E}">
        <p14:creationId xmlns:p14="http://schemas.microsoft.com/office/powerpoint/2010/main" val="14253440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Malaria Prevalence by Residence</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96002213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who tested positive for malaria by RDT</a:t>
            </a:r>
            <a:endParaRPr lang="en-GB" i="1" dirty="0">
              <a:solidFill>
                <a:prstClr val="black"/>
              </a:solidFill>
            </a:endParaRPr>
          </a:p>
        </p:txBody>
      </p:sp>
      <p:sp>
        <p:nvSpPr>
          <p:cNvPr id="5" name="TextBox 1"/>
          <p:cNvSpPr txBox="1"/>
          <p:nvPr/>
        </p:nvSpPr>
        <p:spPr>
          <a:xfrm>
            <a:off x="7475518" y="5941621"/>
            <a:ext cx="942109" cy="37407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smtClean="0"/>
              <a:t>&lt;</a:t>
            </a:r>
            <a:endParaRPr lang="en-US" sz="1800" b="1" dirty="0"/>
          </a:p>
        </p:txBody>
      </p:sp>
    </p:spTree>
    <p:extLst>
      <p:ext uri="{BB962C8B-B14F-4D97-AF65-F5344CB8AC3E}">
        <p14:creationId xmlns:p14="http://schemas.microsoft.com/office/powerpoint/2010/main" val="11040751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420056" y="14325"/>
            <a:ext cx="5723943" cy="831055"/>
          </a:xfrm>
        </p:spPr>
        <p:txBody>
          <a:bodyPr>
            <a:noAutofit/>
          </a:bodyPr>
          <a:lstStyle/>
          <a:p>
            <a:pPr algn="r"/>
            <a:r>
              <a:rPr lang="en-GB" sz="3600" noProof="0" dirty="0" smtClean="0"/>
              <a:t>Malaria Prevalence by Region</a:t>
            </a:r>
            <a:endParaRPr lang="en-GB" sz="3600" noProof="0" dirty="0"/>
          </a:p>
        </p:txBody>
      </p:sp>
      <p:sp>
        <p:nvSpPr>
          <p:cNvPr id="111" name="Freeform 107"/>
          <p:cNvSpPr>
            <a:spLocks/>
          </p:cNvSpPr>
          <p:nvPr/>
        </p:nvSpPr>
        <p:spPr bwMode="auto">
          <a:xfrm>
            <a:off x="3318457" y="2491946"/>
            <a:ext cx="1044575" cy="1822450"/>
          </a:xfrm>
          <a:custGeom>
            <a:avLst/>
            <a:gdLst>
              <a:gd name="T0" fmla="*/ 654 w 658"/>
              <a:gd name="T1" fmla="*/ 784 h 1148"/>
              <a:gd name="T2" fmla="*/ 615 w 658"/>
              <a:gd name="T3" fmla="*/ 839 h 1148"/>
              <a:gd name="T4" fmla="*/ 589 w 658"/>
              <a:gd name="T5" fmla="*/ 891 h 1148"/>
              <a:gd name="T6" fmla="*/ 576 w 658"/>
              <a:gd name="T7" fmla="*/ 930 h 1148"/>
              <a:gd name="T8" fmla="*/ 577 w 658"/>
              <a:gd name="T9" fmla="*/ 974 h 1148"/>
              <a:gd name="T10" fmla="*/ 577 w 658"/>
              <a:gd name="T11" fmla="*/ 1017 h 1148"/>
              <a:gd name="T12" fmla="*/ 544 w 658"/>
              <a:gd name="T13" fmla="*/ 1039 h 1148"/>
              <a:gd name="T14" fmla="*/ 525 w 658"/>
              <a:gd name="T15" fmla="*/ 1082 h 1148"/>
              <a:gd name="T16" fmla="*/ 534 w 658"/>
              <a:gd name="T17" fmla="*/ 1127 h 1148"/>
              <a:gd name="T18" fmla="*/ 497 w 658"/>
              <a:gd name="T19" fmla="*/ 1135 h 1148"/>
              <a:gd name="T20" fmla="*/ 461 w 658"/>
              <a:gd name="T21" fmla="*/ 1127 h 1148"/>
              <a:gd name="T22" fmla="*/ 442 w 658"/>
              <a:gd name="T23" fmla="*/ 1092 h 1148"/>
              <a:gd name="T24" fmla="*/ 410 w 658"/>
              <a:gd name="T25" fmla="*/ 1069 h 1148"/>
              <a:gd name="T26" fmla="*/ 373 w 658"/>
              <a:gd name="T27" fmla="*/ 1064 h 1148"/>
              <a:gd name="T28" fmla="*/ 326 w 658"/>
              <a:gd name="T29" fmla="*/ 1056 h 1148"/>
              <a:gd name="T30" fmla="*/ 287 w 658"/>
              <a:gd name="T31" fmla="*/ 1041 h 1148"/>
              <a:gd name="T32" fmla="*/ 249 w 658"/>
              <a:gd name="T33" fmla="*/ 1041 h 1148"/>
              <a:gd name="T34" fmla="*/ 214 w 658"/>
              <a:gd name="T35" fmla="*/ 1028 h 1148"/>
              <a:gd name="T36" fmla="*/ 172 w 658"/>
              <a:gd name="T37" fmla="*/ 1015 h 1148"/>
              <a:gd name="T38" fmla="*/ 131 w 658"/>
              <a:gd name="T39" fmla="*/ 989 h 1148"/>
              <a:gd name="T40" fmla="*/ 84 w 658"/>
              <a:gd name="T41" fmla="*/ 1002 h 1148"/>
              <a:gd name="T42" fmla="*/ 45 w 658"/>
              <a:gd name="T43" fmla="*/ 1007 h 1148"/>
              <a:gd name="T44" fmla="*/ 11 w 658"/>
              <a:gd name="T45" fmla="*/ 985 h 1148"/>
              <a:gd name="T46" fmla="*/ 9 w 658"/>
              <a:gd name="T47" fmla="*/ 942 h 1148"/>
              <a:gd name="T48" fmla="*/ 13 w 658"/>
              <a:gd name="T49" fmla="*/ 914 h 1148"/>
              <a:gd name="T50" fmla="*/ 54 w 658"/>
              <a:gd name="T51" fmla="*/ 908 h 1148"/>
              <a:gd name="T52" fmla="*/ 58 w 658"/>
              <a:gd name="T53" fmla="*/ 863 h 1148"/>
              <a:gd name="T54" fmla="*/ 54 w 658"/>
              <a:gd name="T55" fmla="*/ 822 h 1148"/>
              <a:gd name="T56" fmla="*/ 67 w 658"/>
              <a:gd name="T57" fmla="*/ 782 h 1148"/>
              <a:gd name="T58" fmla="*/ 50 w 658"/>
              <a:gd name="T59" fmla="*/ 743 h 1148"/>
              <a:gd name="T60" fmla="*/ 54 w 658"/>
              <a:gd name="T61" fmla="*/ 698 h 1148"/>
              <a:gd name="T62" fmla="*/ 60 w 658"/>
              <a:gd name="T63" fmla="*/ 655 h 1148"/>
              <a:gd name="T64" fmla="*/ 69 w 658"/>
              <a:gd name="T65" fmla="*/ 615 h 1148"/>
              <a:gd name="T66" fmla="*/ 86 w 658"/>
              <a:gd name="T67" fmla="*/ 583 h 1148"/>
              <a:gd name="T68" fmla="*/ 105 w 658"/>
              <a:gd name="T69" fmla="*/ 546 h 1148"/>
              <a:gd name="T70" fmla="*/ 84 w 658"/>
              <a:gd name="T71" fmla="*/ 514 h 1148"/>
              <a:gd name="T72" fmla="*/ 60 w 658"/>
              <a:gd name="T73" fmla="*/ 484 h 1148"/>
              <a:gd name="T74" fmla="*/ 39 w 658"/>
              <a:gd name="T75" fmla="*/ 448 h 1148"/>
              <a:gd name="T76" fmla="*/ 24 w 658"/>
              <a:gd name="T77" fmla="*/ 405 h 1148"/>
              <a:gd name="T78" fmla="*/ 15 w 658"/>
              <a:gd name="T79" fmla="*/ 362 h 1148"/>
              <a:gd name="T80" fmla="*/ 17 w 658"/>
              <a:gd name="T81" fmla="*/ 332 h 1148"/>
              <a:gd name="T82" fmla="*/ 52 w 658"/>
              <a:gd name="T83" fmla="*/ 306 h 1148"/>
              <a:gd name="T84" fmla="*/ 99 w 658"/>
              <a:gd name="T85" fmla="*/ 268 h 1148"/>
              <a:gd name="T86" fmla="*/ 122 w 658"/>
              <a:gd name="T87" fmla="*/ 244 h 1148"/>
              <a:gd name="T88" fmla="*/ 165 w 658"/>
              <a:gd name="T89" fmla="*/ 244 h 1148"/>
              <a:gd name="T90" fmla="*/ 208 w 658"/>
              <a:gd name="T91" fmla="*/ 171 h 1148"/>
              <a:gd name="T92" fmla="*/ 214 w 658"/>
              <a:gd name="T93" fmla="*/ 109 h 1148"/>
              <a:gd name="T94" fmla="*/ 242 w 658"/>
              <a:gd name="T95" fmla="*/ 94 h 1148"/>
              <a:gd name="T96" fmla="*/ 277 w 658"/>
              <a:gd name="T97" fmla="*/ 64 h 1148"/>
              <a:gd name="T98" fmla="*/ 311 w 658"/>
              <a:gd name="T99" fmla="*/ 58 h 1148"/>
              <a:gd name="T100" fmla="*/ 347 w 658"/>
              <a:gd name="T101" fmla="*/ 38 h 1148"/>
              <a:gd name="T102" fmla="*/ 433 w 658"/>
              <a:gd name="T103" fmla="*/ 4 h 1148"/>
              <a:gd name="T104" fmla="*/ 456 w 658"/>
              <a:gd name="T105" fmla="*/ 92 h 1148"/>
              <a:gd name="T106" fmla="*/ 469 w 658"/>
              <a:gd name="T107" fmla="*/ 158 h 1148"/>
              <a:gd name="T108" fmla="*/ 472 w 658"/>
              <a:gd name="T109" fmla="*/ 208 h 1148"/>
              <a:gd name="T110" fmla="*/ 471 w 658"/>
              <a:gd name="T111" fmla="*/ 257 h 1148"/>
              <a:gd name="T112" fmla="*/ 465 w 658"/>
              <a:gd name="T113" fmla="*/ 302 h 1148"/>
              <a:gd name="T114" fmla="*/ 454 w 658"/>
              <a:gd name="T115" fmla="*/ 353 h 1148"/>
              <a:gd name="T116" fmla="*/ 431 w 658"/>
              <a:gd name="T117" fmla="*/ 396 h 1148"/>
              <a:gd name="T118" fmla="*/ 427 w 658"/>
              <a:gd name="T119" fmla="*/ 443 h 1148"/>
              <a:gd name="T120" fmla="*/ 489 w 658"/>
              <a:gd name="T121" fmla="*/ 512 h 1148"/>
              <a:gd name="T122" fmla="*/ 574 w 658"/>
              <a:gd name="T123" fmla="*/ 597 h 1148"/>
              <a:gd name="T124" fmla="*/ 645 w 658"/>
              <a:gd name="T125" fmla="*/ 672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8" h="1148">
                <a:moveTo>
                  <a:pt x="647" y="702"/>
                </a:moveTo>
                <a:lnTo>
                  <a:pt x="647" y="703"/>
                </a:lnTo>
                <a:lnTo>
                  <a:pt x="647" y="707"/>
                </a:lnTo>
                <a:lnTo>
                  <a:pt x="649" y="715"/>
                </a:lnTo>
                <a:lnTo>
                  <a:pt x="649" y="720"/>
                </a:lnTo>
                <a:lnTo>
                  <a:pt x="649" y="722"/>
                </a:lnTo>
                <a:lnTo>
                  <a:pt x="649" y="728"/>
                </a:lnTo>
                <a:lnTo>
                  <a:pt x="649" y="730"/>
                </a:lnTo>
                <a:lnTo>
                  <a:pt x="649" y="732"/>
                </a:lnTo>
                <a:lnTo>
                  <a:pt x="651" y="735"/>
                </a:lnTo>
                <a:lnTo>
                  <a:pt x="651" y="737"/>
                </a:lnTo>
                <a:lnTo>
                  <a:pt x="651" y="741"/>
                </a:lnTo>
                <a:lnTo>
                  <a:pt x="652" y="745"/>
                </a:lnTo>
                <a:lnTo>
                  <a:pt x="652" y="747"/>
                </a:lnTo>
                <a:lnTo>
                  <a:pt x="652" y="748"/>
                </a:lnTo>
                <a:lnTo>
                  <a:pt x="652" y="752"/>
                </a:lnTo>
                <a:lnTo>
                  <a:pt x="654" y="756"/>
                </a:lnTo>
                <a:lnTo>
                  <a:pt x="654" y="758"/>
                </a:lnTo>
                <a:lnTo>
                  <a:pt x="654" y="760"/>
                </a:lnTo>
                <a:lnTo>
                  <a:pt x="654" y="762"/>
                </a:lnTo>
                <a:lnTo>
                  <a:pt x="654" y="763"/>
                </a:lnTo>
                <a:lnTo>
                  <a:pt x="654" y="769"/>
                </a:lnTo>
                <a:lnTo>
                  <a:pt x="654" y="775"/>
                </a:lnTo>
                <a:lnTo>
                  <a:pt x="654" y="777"/>
                </a:lnTo>
                <a:lnTo>
                  <a:pt x="656" y="782"/>
                </a:lnTo>
                <a:lnTo>
                  <a:pt x="654" y="784"/>
                </a:lnTo>
                <a:lnTo>
                  <a:pt x="654" y="786"/>
                </a:lnTo>
                <a:lnTo>
                  <a:pt x="654" y="790"/>
                </a:lnTo>
                <a:lnTo>
                  <a:pt x="652" y="792"/>
                </a:lnTo>
                <a:lnTo>
                  <a:pt x="652" y="795"/>
                </a:lnTo>
                <a:lnTo>
                  <a:pt x="651" y="797"/>
                </a:lnTo>
                <a:lnTo>
                  <a:pt x="649" y="801"/>
                </a:lnTo>
                <a:lnTo>
                  <a:pt x="647" y="803"/>
                </a:lnTo>
                <a:lnTo>
                  <a:pt x="645" y="803"/>
                </a:lnTo>
                <a:lnTo>
                  <a:pt x="643" y="805"/>
                </a:lnTo>
                <a:lnTo>
                  <a:pt x="641" y="807"/>
                </a:lnTo>
                <a:lnTo>
                  <a:pt x="637" y="807"/>
                </a:lnTo>
                <a:lnTo>
                  <a:pt x="634" y="807"/>
                </a:lnTo>
                <a:lnTo>
                  <a:pt x="630" y="807"/>
                </a:lnTo>
                <a:lnTo>
                  <a:pt x="628" y="807"/>
                </a:lnTo>
                <a:lnTo>
                  <a:pt x="628" y="809"/>
                </a:lnTo>
                <a:lnTo>
                  <a:pt x="626" y="809"/>
                </a:lnTo>
                <a:lnTo>
                  <a:pt x="624" y="810"/>
                </a:lnTo>
                <a:lnTo>
                  <a:pt x="622" y="812"/>
                </a:lnTo>
                <a:lnTo>
                  <a:pt x="621" y="812"/>
                </a:lnTo>
                <a:lnTo>
                  <a:pt x="619" y="814"/>
                </a:lnTo>
                <a:lnTo>
                  <a:pt x="617" y="814"/>
                </a:lnTo>
                <a:lnTo>
                  <a:pt x="617" y="816"/>
                </a:lnTo>
                <a:lnTo>
                  <a:pt x="617" y="818"/>
                </a:lnTo>
                <a:lnTo>
                  <a:pt x="617" y="825"/>
                </a:lnTo>
                <a:lnTo>
                  <a:pt x="617" y="835"/>
                </a:lnTo>
                <a:lnTo>
                  <a:pt x="615" y="839"/>
                </a:lnTo>
                <a:lnTo>
                  <a:pt x="615" y="842"/>
                </a:lnTo>
                <a:lnTo>
                  <a:pt x="613" y="848"/>
                </a:lnTo>
                <a:lnTo>
                  <a:pt x="613" y="852"/>
                </a:lnTo>
                <a:lnTo>
                  <a:pt x="611" y="854"/>
                </a:lnTo>
                <a:lnTo>
                  <a:pt x="611" y="857"/>
                </a:lnTo>
                <a:lnTo>
                  <a:pt x="609" y="859"/>
                </a:lnTo>
                <a:lnTo>
                  <a:pt x="607" y="863"/>
                </a:lnTo>
                <a:lnTo>
                  <a:pt x="606" y="865"/>
                </a:lnTo>
                <a:lnTo>
                  <a:pt x="606" y="867"/>
                </a:lnTo>
                <a:lnTo>
                  <a:pt x="598" y="882"/>
                </a:lnTo>
                <a:lnTo>
                  <a:pt x="598" y="884"/>
                </a:lnTo>
                <a:lnTo>
                  <a:pt x="596" y="884"/>
                </a:lnTo>
                <a:lnTo>
                  <a:pt x="594" y="884"/>
                </a:lnTo>
                <a:lnTo>
                  <a:pt x="592" y="882"/>
                </a:lnTo>
                <a:lnTo>
                  <a:pt x="591" y="882"/>
                </a:lnTo>
                <a:lnTo>
                  <a:pt x="589" y="882"/>
                </a:lnTo>
                <a:lnTo>
                  <a:pt x="587" y="880"/>
                </a:lnTo>
                <a:lnTo>
                  <a:pt x="585" y="880"/>
                </a:lnTo>
                <a:lnTo>
                  <a:pt x="585" y="882"/>
                </a:lnTo>
                <a:lnTo>
                  <a:pt x="585" y="884"/>
                </a:lnTo>
                <a:lnTo>
                  <a:pt x="587" y="884"/>
                </a:lnTo>
                <a:lnTo>
                  <a:pt x="587" y="885"/>
                </a:lnTo>
                <a:lnTo>
                  <a:pt x="587" y="887"/>
                </a:lnTo>
                <a:lnTo>
                  <a:pt x="589" y="887"/>
                </a:lnTo>
                <a:lnTo>
                  <a:pt x="589" y="889"/>
                </a:lnTo>
                <a:lnTo>
                  <a:pt x="589" y="891"/>
                </a:lnTo>
                <a:lnTo>
                  <a:pt x="591" y="893"/>
                </a:lnTo>
                <a:lnTo>
                  <a:pt x="591" y="895"/>
                </a:lnTo>
                <a:lnTo>
                  <a:pt x="591" y="895"/>
                </a:lnTo>
                <a:lnTo>
                  <a:pt x="592" y="895"/>
                </a:lnTo>
                <a:lnTo>
                  <a:pt x="592" y="897"/>
                </a:lnTo>
                <a:lnTo>
                  <a:pt x="591" y="899"/>
                </a:lnTo>
                <a:lnTo>
                  <a:pt x="591" y="900"/>
                </a:lnTo>
                <a:lnTo>
                  <a:pt x="589" y="902"/>
                </a:lnTo>
                <a:lnTo>
                  <a:pt x="587" y="904"/>
                </a:lnTo>
                <a:lnTo>
                  <a:pt x="587" y="906"/>
                </a:lnTo>
                <a:lnTo>
                  <a:pt x="585" y="908"/>
                </a:lnTo>
                <a:lnTo>
                  <a:pt x="585" y="910"/>
                </a:lnTo>
                <a:lnTo>
                  <a:pt x="583" y="910"/>
                </a:lnTo>
                <a:lnTo>
                  <a:pt x="583" y="912"/>
                </a:lnTo>
                <a:lnTo>
                  <a:pt x="581" y="914"/>
                </a:lnTo>
                <a:lnTo>
                  <a:pt x="581" y="915"/>
                </a:lnTo>
                <a:lnTo>
                  <a:pt x="579" y="915"/>
                </a:lnTo>
                <a:lnTo>
                  <a:pt x="579" y="917"/>
                </a:lnTo>
                <a:lnTo>
                  <a:pt x="579" y="919"/>
                </a:lnTo>
                <a:lnTo>
                  <a:pt x="577" y="919"/>
                </a:lnTo>
                <a:lnTo>
                  <a:pt x="577" y="921"/>
                </a:lnTo>
                <a:lnTo>
                  <a:pt x="576" y="923"/>
                </a:lnTo>
                <a:lnTo>
                  <a:pt x="576" y="925"/>
                </a:lnTo>
                <a:lnTo>
                  <a:pt x="576" y="927"/>
                </a:lnTo>
                <a:lnTo>
                  <a:pt x="576" y="929"/>
                </a:lnTo>
                <a:lnTo>
                  <a:pt x="576" y="930"/>
                </a:lnTo>
                <a:lnTo>
                  <a:pt x="577" y="930"/>
                </a:lnTo>
                <a:lnTo>
                  <a:pt x="577" y="932"/>
                </a:lnTo>
                <a:lnTo>
                  <a:pt x="577" y="934"/>
                </a:lnTo>
                <a:lnTo>
                  <a:pt x="577" y="936"/>
                </a:lnTo>
                <a:lnTo>
                  <a:pt x="577" y="938"/>
                </a:lnTo>
                <a:lnTo>
                  <a:pt x="576" y="940"/>
                </a:lnTo>
                <a:lnTo>
                  <a:pt x="576" y="940"/>
                </a:lnTo>
                <a:lnTo>
                  <a:pt x="576" y="942"/>
                </a:lnTo>
                <a:lnTo>
                  <a:pt x="576" y="944"/>
                </a:lnTo>
                <a:lnTo>
                  <a:pt x="576" y="945"/>
                </a:lnTo>
                <a:lnTo>
                  <a:pt x="577" y="947"/>
                </a:lnTo>
                <a:lnTo>
                  <a:pt x="577" y="949"/>
                </a:lnTo>
                <a:lnTo>
                  <a:pt x="577" y="951"/>
                </a:lnTo>
                <a:lnTo>
                  <a:pt x="577" y="953"/>
                </a:lnTo>
                <a:lnTo>
                  <a:pt x="577" y="955"/>
                </a:lnTo>
                <a:lnTo>
                  <a:pt x="576" y="955"/>
                </a:lnTo>
                <a:lnTo>
                  <a:pt x="576" y="957"/>
                </a:lnTo>
                <a:lnTo>
                  <a:pt x="576" y="959"/>
                </a:lnTo>
                <a:lnTo>
                  <a:pt x="576" y="960"/>
                </a:lnTo>
                <a:lnTo>
                  <a:pt x="577" y="962"/>
                </a:lnTo>
                <a:lnTo>
                  <a:pt x="577" y="964"/>
                </a:lnTo>
                <a:lnTo>
                  <a:pt x="577" y="966"/>
                </a:lnTo>
                <a:lnTo>
                  <a:pt x="577" y="968"/>
                </a:lnTo>
                <a:lnTo>
                  <a:pt x="577" y="970"/>
                </a:lnTo>
                <a:lnTo>
                  <a:pt x="577" y="972"/>
                </a:lnTo>
                <a:lnTo>
                  <a:pt x="577" y="974"/>
                </a:lnTo>
                <a:lnTo>
                  <a:pt x="577" y="975"/>
                </a:lnTo>
                <a:lnTo>
                  <a:pt x="577" y="977"/>
                </a:lnTo>
                <a:lnTo>
                  <a:pt x="577" y="979"/>
                </a:lnTo>
                <a:lnTo>
                  <a:pt x="576" y="979"/>
                </a:lnTo>
                <a:lnTo>
                  <a:pt x="576" y="981"/>
                </a:lnTo>
                <a:lnTo>
                  <a:pt x="576" y="983"/>
                </a:lnTo>
                <a:lnTo>
                  <a:pt x="576" y="985"/>
                </a:lnTo>
                <a:lnTo>
                  <a:pt x="576" y="985"/>
                </a:lnTo>
                <a:lnTo>
                  <a:pt x="576" y="987"/>
                </a:lnTo>
                <a:lnTo>
                  <a:pt x="576" y="989"/>
                </a:lnTo>
                <a:lnTo>
                  <a:pt x="577" y="990"/>
                </a:lnTo>
                <a:lnTo>
                  <a:pt x="577" y="992"/>
                </a:lnTo>
                <a:lnTo>
                  <a:pt x="579" y="994"/>
                </a:lnTo>
                <a:lnTo>
                  <a:pt x="577" y="996"/>
                </a:lnTo>
                <a:lnTo>
                  <a:pt x="577" y="998"/>
                </a:lnTo>
                <a:lnTo>
                  <a:pt x="577" y="1000"/>
                </a:lnTo>
                <a:lnTo>
                  <a:pt x="577" y="1002"/>
                </a:lnTo>
                <a:lnTo>
                  <a:pt x="577" y="1004"/>
                </a:lnTo>
                <a:lnTo>
                  <a:pt x="577" y="1005"/>
                </a:lnTo>
                <a:lnTo>
                  <a:pt x="579" y="1007"/>
                </a:lnTo>
                <a:lnTo>
                  <a:pt x="579" y="1009"/>
                </a:lnTo>
                <a:lnTo>
                  <a:pt x="579" y="1011"/>
                </a:lnTo>
                <a:lnTo>
                  <a:pt x="579" y="1013"/>
                </a:lnTo>
                <a:lnTo>
                  <a:pt x="577" y="1013"/>
                </a:lnTo>
                <a:lnTo>
                  <a:pt x="577" y="1015"/>
                </a:lnTo>
                <a:lnTo>
                  <a:pt x="577" y="1017"/>
                </a:lnTo>
                <a:lnTo>
                  <a:pt x="577" y="1019"/>
                </a:lnTo>
                <a:lnTo>
                  <a:pt x="577" y="1020"/>
                </a:lnTo>
                <a:lnTo>
                  <a:pt x="576" y="1020"/>
                </a:lnTo>
                <a:lnTo>
                  <a:pt x="576" y="1022"/>
                </a:lnTo>
                <a:lnTo>
                  <a:pt x="574" y="1020"/>
                </a:lnTo>
                <a:lnTo>
                  <a:pt x="572" y="1022"/>
                </a:lnTo>
                <a:lnTo>
                  <a:pt x="570" y="1022"/>
                </a:lnTo>
                <a:lnTo>
                  <a:pt x="568" y="1022"/>
                </a:lnTo>
                <a:lnTo>
                  <a:pt x="566" y="1022"/>
                </a:lnTo>
                <a:lnTo>
                  <a:pt x="564" y="1024"/>
                </a:lnTo>
                <a:lnTo>
                  <a:pt x="564" y="1024"/>
                </a:lnTo>
                <a:lnTo>
                  <a:pt x="562" y="1026"/>
                </a:lnTo>
                <a:lnTo>
                  <a:pt x="561" y="1026"/>
                </a:lnTo>
                <a:lnTo>
                  <a:pt x="559" y="1028"/>
                </a:lnTo>
                <a:lnTo>
                  <a:pt x="557" y="1030"/>
                </a:lnTo>
                <a:lnTo>
                  <a:pt x="555" y="1030"/>
                </a:lnTo>
                <a:lnTo>
                  <a:pt x="553" y="1030"/>
                </a:lnTo>
                <a:lnTo>
                  <a:pt x="551" y="1030"/>
                </a:lnTo>
                <a:lnTo>
                  <a:pt x="549" y="1030"/>
                </a:lnTo>
                <a:lnTo>
                  <a:pt x="549" y="1032"/>
                </a:lnTo>
                <a:lnTo>
                  <a:pt x="547" y="1034"/>
                </a:lnTo>
                <a:lnTo>
                  <a:pt x="547" y="1035"/>
                </a:lnTo>
                <a:lnTo>
                  <a:pt x="546" y="1035"/>
                </a:lnTo>
                <a:lnTo>
                  <a:pt x="546" y="1037"/>
                </a:lnTo>
                <a:lnTo>
                  <a:pt x="546" y="1039"/>
                </a:lnTo>
                <a:lnTo>
                  <a:pt x="544" y="1039"/>
                </a:lnTo>
                <a:lnTo>
                  <a:pt x="542" y="1041"/>
                </a:lnTo>
                <a:lnTo>
                  <a:pt x="542" y="1043"/>
                </a:lnTo>
                <a:lnTo>
                  <a:pt x="542" y="1045"/>
                </a:lnTo>
                <a:lnTo>
                  <a:pt x="540" y="1047"/>
                </a:lnTo>
                <a:lnTo>
                  <a:pt x="540" y="1049"/>
                </a:lnTo>
                <a:lnTo>
                  <a:pt x="538" y="1050"/>
                </a:lnTo>
                <a:lnTo>
                  <a:pt x="538" y="1052"/>
                </a:lnTo>
                <a:lnTo>
                  <a:pt x="538" y="1054"/>
                </a:lnTo>
                <a:lnTo>
                  <a:pt x="536" y="1056"/>
                </a:lnTo>
                <a:lnTo>
                  <a:pt x="538" y="1058"/>
                </a:lnTo>
                <a:lnTo>
                  <a:pt x="536" y="1060"/>
                </a:lnTo>
                <a:lnTo>
                  <a:pt x="536" y="1062"/>
                </a:lnTo>
                <a:lnTo>
                  <a:pt x="534" y="1062"/>
                </a:lnTo>
                <a:lnTo>
                  <a:pt x="534" y="1064"/>
                </a:lnTo>
                <a:lnTo>
                  <a:pt x="532" y="1065"/>
                </a:lnTo>
                <a:lnTo>
                  <a:pt x="532" y="1067"/>
                </a:lnTo>
                <a:lnTo>
                  <a:pt x="531" y="1067"/>
                </a:lnTo>
                <a:lnTo>
                  <a:pt x="531" y="1069"/>
                </a:lnTo>
                <a:lnTo>
                  <a:pt x="529" y="1071"/>
                </a:lnTo>
                <a:lnTo>
                  <a:pt x="529" y="1073"/>
                </a:lnTo>
                <a:lnTo>
                  <a:pt x="529" y="1075"/>
                </a:lnTo>
                <a:lnTo>
                  <a:pt x="529" y="1075"/>
                </a:lnTo>
                <a:lnTo>
                  <a:pt x="527" y="1077"/>
                </a:lnTo>
                <a:lnTo>
                  <a:pt x="527" y="1079"/>
                </a:lnTo>
                <a:lnTo>
                  <a:pt x="527" y="1080"/>
                </a:lnTo>
                <a:lnTo>
                  <a:pt x="525" y="1082"/>
                </a:lnTo>
                <a:lnTo>
                  <a:pt x="527" y="1084"/>
                </a:lnTo>
                <a:lnTo>
                  <a:pt x="527" y="1086"/>
                </a:lnTo>
                <a:lnTo>
                  <a:pt x="527" y="1088"/>
                </a:lnTo>
                <a:lnTo>
                  <a:pt x="527" y="1090"/>
                </a:lnTo>
                <a:lnTo>
                  <a:pt x="527" y="1092"/>
                </a:lnTo>
                <a:lnTo>
                  <a:pt x="527" y="1094"/>
                </a:lnTo>
                <a:lnTo>
                  <a:pt x="527" y="1095"/>
                </a:lnTo>
                <a:lnTo>
                  <a:pt x="527" y="1097"/>
                </a:lnTo>
                <a:lnTo>
                  <a:pt x="527" y="1099"/>
                </a:lnTo>
                <a:lnTo>
                  <a:pt x="529" y="1099"/>
                </a:lnTo>
                <a:lnTo>
                  <a:pt x="529" y="1101"/>
                </a:lnTo>
                <a:lnTo>
                  <a:pt x="531" y="1103"/>
                </a:lnTo>
                <a:lnTo>
                  <a:pt x="531" y="1105"/>
                </a:lnTo>
                <a:lnTo>
                  <a:pt x="529" y="1107"/>
                </a:lnTo>
                <a:lnTo>
                  <a:pt x="531" y="1109"/>
                </a:lnTo>
                <a:lnTo>
                  <a:pt x="531" y="1110"/>
                </a:lnTo>
                <a:lnTo>
                  <a:pt x="532" y="1112"/>
                </a:lnTo>
                <a:lnTo>
                  <a:pt x="532" y="1114"/>
                </a:lnTo>
                <a:lnTo>
                  <a:pt x="534" y="1116"/>
                </a:lnTo>
                <a:lnTo>
                  <a:pt x="534" y="1118"/>
                </a:lnTo>
                <a:lnTo>
                  <a:pt x="534" y="1118"/>
                </a:lnTo>
                <a:lnTo>
                  <a:pt x="534" y="1120"/>
                </a:lnTo>
                <a:lnTo>
                  <a:pt x="534" y="1122"/>
                </a:lnTo>
                <a:lnTo>
                  <a:pt x="534" y="1124"/>
                </a:lnTo>
                <a:lnTo>
                  <a:pt x="534" y="1125"/>
                </a:lnTo>
                <a:lnTo>
                  <a:pt x="534" y="1127"/>
                </a:lnTo>
                <a:lnTo>
                  <a:pt x="534" y="1129"/>
                </a:lnTo>
                <a:lnTo>
                  <a:pt x="534" y="1131"/>
                </a:lnTo>
                <a:lnTo>
                  <a:pt x="534" y="1133"/>
                </a:lnTo>
                <a:lnTo>
                  <a:pt x="532" y="1135"/>
                </a:lnTo>
                <a:lnTo>
                  <a:pt x="532" y="1137"/>
                </a:lnTo>
                <a:lnTo>
                  <a:pt x="531" y="1137"/>
                </a:lnTo>
                <a:lnTo>
                  <a:pt x="531" y="1139"/>
                </a:lnTo>
                <a:lnTo>
                  <a:pt x="529" y="1140"/>
                </a:lnTo>
                <a:lnTo>
                  <a:pt x="527" y="1140"/>
                </a:lnTo>
                <a:lnTo>
                  <a:pt x="523" y="1144"/>
                </a:lnTo>
                <a:lnTo>
                  <a:pt x="517" y="1148"/>
                </a:lnTo>
                <a:lnTo>
                  <a:pt x="517" y="1146"/>
                </a:lnTo>
                <a:lnTo>
                  <a:pt x="517" y="1146"/>
                </a:lnTo>
                <a:lnTo>
                  <a:pt x="517" y="1144"/>
                </a:lnTo>
                <a:lnTo>
                  <a:pt x="516" y="1142"/>
                </a:lnTo>
                <a:lnTo>
                  <a:pt x="514" y="1142"/>
                </a:lnTo>
                <a:lnTo>
                  <a:pt x="512" y="1140"/>
                </a:lnTo>
                <a:lnTo>
                  <a:pt x="508" y="1140"/>
                </a:lnTo>
                <a:lnTo>
                  <a:pt x="508" y="1139"/>
                </a:lnTo>
                <a:lnTo>
                  <a:pt x="506" y="1139"/>
                </a:lnTo>
                <a:lnTo>
                  <a:pt x="504" y="1139"/>
                </a:lnTo>
                <a:lnTo>
                  <a:pt x="502" y="1139"/>
                </a:lnTo>
                <a:lnTo>
                  <a:pt x="501" y="1137"/>
                </a:lnTo>
                <a:lnTo>
                  <a:pt x="501" y="1135"/>
                </a:lnTo>
                <a:lnTo>
                  <a:pt x="499" y="1135"/>
                </a:lnTo>
                <a:lnTo>
                  <a:pt x="497" y="1135"/>
                </a:lnTo>
                <a:lnTo>
                  <a:pt x="495" y="1133"/>
                </a:lnTo>
                <a:lnTo>
                  <a:pt x="493" y="1133"/>
                </a:lnTo>
                <a:lnTo>
                  <a:pt x="489" y="1131"/>
                </a:lnTo>
                <a:lnTo>
                  <a:pt x="489" y="1129"/>
                </a:lnTo>
                <a:lnTo>
                  <a:pt x="487" y="1127"/>
                </a:lnTo>
                <a:lnTo>
                  <a:pt x="486" y="1129"/>
                </a:lnTo>
                <a:lnTo>
                  <a:pt x="484" y="1131"/>
                </a:lnTo>
                <a:lnTo>
                  <a:pt x="482" y="1131"/>
                </a:lnTo>
                <a:lnTo>
                  <a:pt x="480" y="1131"/>
                </a:lnTo>
                <a:lnTo>
                  <a:pt x="478" y="1131"/>
                </a:lnTo>
                <a:lnTo>
                  <a:pt x="478" y="1133"/>
                </a:lnTo>
                <a:lnTo>
                  <a:pt x="476" y="1133"/>
                </a:lnTo>
                <a:lnTo>
                  <a:pt x="474" y="1135"/>
                </a:lnTo>
                <a:lnTo>
                  <a:pt x="472" y="1135"/>
                </a:lnTo>
                <a:lnTo>
                  <a:pt x="471" y="1135"/>
                </a:lnTo>
                <a:lnTo>
                  <a:pt x="469" y="1135"/>
                </a:lnTo>
                <a:lnTo>
                  <a:pt x="469" y="1135"/>
                </a:lnTo>
                <a:lnTo>
                  <a:pt x="467" y="1137"/>
                </a:lnTo>
                <a:lnTo>
                  <a:pt x="465" y="1137"/>
                </a:lnTo>
                <a:lnTo>
                  <a:pt x="463" y="1135"/>
                </a:lnTo>
                <a:lnTo>
                  <a:pt x="463" y="1133"/>
                </a:lnTo>
                <a:lnTo>
                  <a:pt x="461" y="1133"/>
                </a:lnTo>
                <a:lnTo>
                  <a:pt x="461" y="1131"/>
                </a:lnTo>
                <a:lnTo>
                  <a:pt x="459" y="1131"/>
                </a:lnTo>
                <a:lnTo>
                  <a:pt x="459" y="1129"/>
                </a:lnTo>
                <a:lnTo>
                  <a:pt x="461" y="1127"/>
                </a:lnTo>
                <a:lnTo>
                  <a:pt x="461" y="1125"/>
                </a:lnTo>
                <a:lnTo>
                  <a:pt x="459" y="1124"/>
                </a:lnTo>
                <a:lnTo>
                  <a:pt x="461" y="1122"/>
                </a:lnTo>
                <a:lnTo>
                  <a:pt x="461" y="1120"/>
                </a:lnTo>
                <a:lnTo>
                  <a:pt x="461" y="1118"/>
                </a:lnTo>
                <a:lnTo>
                  <a:pt x="461" y="1118"/>
                </a:lnTo>
                <a:lnTo>
                  <a:pt x="461" y="1116"/>
                </a:lnTo>
                <a:lnTo>
                  <a:pt x="459" y="1114"/>
                </a:lnTo>
                <a:lnTo>
                  <a:pt x="459" y="1112"/>
                </a:lnTo>
                <a:lnTo>
                  <a:pt x="457" y="1112"/>
                </a:lnTo>
                <a:lnTo>
                  <a:pt x="457" y="1110"/>
                </a:lnTo>
                <a:lnTo>
                  <a:pt x="457" y="1109"/>
                </a:lnTo>
                <a:lnTo>
                  <a:pt x="456" y="1109"/>
                </a:lnTo>
                <a:lnTo>
                  <a:pt x="456" y="1107"/>
                </a:lnTo>
                <a:lnTo>
                  <a:pt x="454" y="1107"/>
                </a:lnTo>
                <a:lnTo>
                  <a:pt x="454" y="1105"/>
                </a:lnTo>
                <a:lnTo>
                  <a:pt x="454" y="1103"/>
                </a:lnTo>
                <a:lnTo>
                  <a:pt x="452" y="1103"/>
                </a:lnTo>
                <a:lnTo>
                  <a:pt x="450" y="1103"/>
                </a:lnTo>
                <a:lnTo>
                  <a:pt x="450" y="1101"/>
                </a:lnTo>
                <a:lnTo>
                  <a:pt x="448" y="1101"/>
                </a:lnTo>
                <a:lnTo>
                  <a:pt x="446" y="1099"/>
                </a:lnTo>
                <a:lnTo>
                  <a:pt x="444" y="1097"/>
                </a:lnTo>
                <a:lnTo>
                  <a:pt x="444" y="1095"/>
                </a:lnTo>
                <a:lnTo>
                  <a:pt x="444" y="1094"/>
                </a:lnTo>
                <a:lnTo>
                  <a:pt x="442" y="1092"/>
                </a:lnTo>
                <a:lnTo>
                  <a:pt x="441" y="1092"/>
                </a:lnTo>
                <a:lnTo>
                  <a:pt x="441" y="1090"/>
                </a:lnTo>
                <a:lnTo>
                  <a:pt x="439" y="1088"/>
                </a:lnTo>
                <a:lnTo>
                  <a:pt x="439" y="1086"/>
                </a:lnTo>
                <a:lnTo>
                  <a:pt x="439" y="1084"/>
                </a:lnTo>
                <a:lnTo>
                  <a:pt x="437" y="1082"/>
                </a:lnTo>
                <a:lnTo>
                  <a:pt x="437" y="1080"/>
                </a:lnTo>
                <a:lnTo>
                  <a:pt x="437" y="1079"/>
                </a:lnTo>
                <a:lnTo>
                  <a:pt x="435" y="1079"/>
                </a:lnTo>
                <a:lnTo>
                  <a:pt x="435" y="1077"/>
                </a:lnTo>
                <a:lnTo>
                  <a:pt x="433" y="1077"/>
                </a:lnTo>
                <a:lnTo>
                  <a:pt x="431" y="1077"/>
                </a:lnTo>
                <a:lnTo>
                  <a:pt x="429" y="1077"/>
                </a:lnTo>
                <a:lnTo>
                  <a:pt x="427" y="1075"/>
                </a:lnTo>
                <a:lnTo>
                  <a:pt x="425" y="1075"/>
                </a:lnTo>
                <a:lnTo>
                  <a:pt x="424" y="1075"/>
                </a:lnTo>
                <a:lnTo>
                  <a:pt x="422" y="1075"/>
                </a:lnTo>
                <a:lnTo>
                  <a:pt x="422" y="1077"/>
                </a:lnTo>
                <a:lnTo>
                  <a:pt x="420" y="1075"/>
                </a:lnTo>
                <a:lnTo>
                  <a:pt x="418" y="1075"/>
                </a:lnTo>
                <a:lnTo>
                  <a:pt x="418" y="1075"/>
                </a:lnTo>
                <a:lnTo>
                  <a:pt x="416" y="1073"/>
                </a:lnTo>
                <a:lnTo>
                  <a:pt x="414" y="1071"/>
                </a:lnTo>
                <a:lnTo>
                  <a:pt x="414" y="1069"/>
                </a:lnTo>
                <a:lnTo>
                  <a:pt x="412" y="1069"/>
                </a:lnTo>
                <a:lnTo>
                  <a:pt x="410" y="1069"/>
                </a:lnTo>
                <a:lnTo>
                  <a:pt x="409" y="1071"/>
                </a:lnTo>
                <a:lnTo>
                  <a:pt x="407" y="1071"/>
                </a:lnTo>
                <a:lnTo>
                  <a:pt x="405" y="1071"/>
                </a:lnTo>
                <a:lnTo>
                  <a:pt x="403" y="1071"/>
                </a:lnTo>
                <a:lnTo>
                  <a:pt x="403" y="1069"/>
                </a:lnTo>
                <a:lnTo>
                  <a:pt x="401" y="1069"/>
                </a:lnTo>
                <a:lnTo>
                  <a:pt x="399" y="1069"/>
                </a:lnTo>
                <a:lnTo>
                  <a:pt x="399" y="1067"/>
                </a:lnTo>
                <a:lnTo>
                  <a:pt x="397" y="1067"/>
                </a:lnTo>
                <a:lnTo>
                  <a:pt x="397" y="1065"/>
                </a:lnTo>
                <a:lnTo>
                  <a:pt x="397" y="1064"/>
                </a:lnTo>
                <a:lnTo>
                  <a:pt x="395" y="1064"/>
                </a:lnTo>
                <a:lnTo>
                  <a:pt x="394" y="1064"/>
                </a:lnTo>
                <a:lnTo>
                  <a:pt x="392" y="1064"/>
                </a:lnTo>
                <a:lnTo>
                  <a:pt x="390" y="1064"/>
                </a:lnTo>
                <a:lnTo>
                  <a:pt x="388" y="1062"/>
                </a:lnTo>
                <a:lnTo>
                  <a:pt x="386" y="1062"/>
                </a:lnTo>
                <a:lnTo>
                  <a:pt x="384" y="1062"/>
                </a:lnTo>
                <a:lnTo>
                  <a:pt x="382" y="1062"/>
                </a:lnTo>
                <a:lnTo>
                  <a:pt x="380" y="1062"/>
                </a:lnTo>
                <a:lnTo>
                  <a:pt x="379" y="1062"/>
                </a:lnTo>
                <a:lnTo>
                  <a:pt x="377" y="1060"/>
                </a:lnTo>
                <a:lnTo>
                  <a:pt x="375" y="1060"/>
                </a:lnTo>
                <a:lnTo>
                  <a:pt x="375" y="1062"/>
                </a:lnTo>
                <a:lnTo>
                  <a:pt x="373" y="1062"/>
                </a:lnTo>
                <a:lnTo>
                  <a:pt x="373" y="1064"/>
                </a:lnTo>
                <a:lnTo>
                  <a:pt x="371" y="1062"/>
                </a:lnTo>
                <a:lnTo>
                  <a:pt x="369" y="1062"/>
                </a:lnTo>
                <a:lnTo>
                  <a:pt x="367" y="1060"/>
                </a:lnTo>
                <a:lnTo>
                  <a:pt x="365" y="1060"/>
                </a:lnTo>
                <a:lnTo>
                  <a:pt x="365" y="1058"/>
                </a:lnTo>
                <a:lnTo>
                  <a:pt x="364" y="1058"/>
                </a:lnTo>
                <a:lnTo>
                  <a:pt x="362" y="1058"/>
                </a:lnTo>
                <a:lnTo>
                  <a:pt x="360" y="1058"/>
                </a:lnTo>
                <a:lnTo>
                  <a:pt x="358" y="1058"/>
                </a:lnTo>
                <a:lnTo>
                  <a:pt x="356" y="1058"/>
                </a:lnTo>
                <a:lnTo>
                  <a:pt x="354" y="1060"/>
                </a:lnTo>
                <a:lnTo>
                  <a:pt x="352" y="1060"/>
                </a:lnTo>
                <a:lnTo>
                  <a:pt x="350" y="1060"/>
                </a:lnTo>
                <a:lnTo>
                  <a:pt x="349" y="1060"/>
                </a:lnTo>
                <a:lnTo>
                  <a:pt x="347" y="1062"/>
                </a:lnTo>
                <a:lnTo>
                  <a:pt x="345" y="1062"/>
                </a:lnTo>
                <a:lnTo>
                  <a:pt x="343" y="1062"/>
                </a:lnTo>
                <a:lnTo>
                  <a:pt x="341" y="1060"/>
                </a:lnTo>
                <a:lnTo>
                  <a:pt x="339" y="1060"/>
                </a:lnTo>
                <a:lnTo>
                  <a:pt x="337" y="1060"/>
                </a:lnTo>
                <a:lnTo>
                  <a:pt x="335" y="1058"/>
                </a:lnTo>
                <a:lnTo>
                  <a:pt x="334" y="1058"/>
                </a:lnTo>
                <a:lnTo>
                  <a:pt x="332" y="1058"/>
                </a:lnTo>
                <a:lnTo>
                  <a:pt x="330" y="1056"/>
                </a:lnTo>
                <a:lnTo>
                  <a:pt x="328" y="1056"/>
                </a:lnTo>
                <a:lnTo>
                  <a:pt x="326" y="1056"/>
                </a:lnTo>
                <a:lnTo>
                  <a:pt x="326" y="1056"/>
                </a:lnTo>
                <a:lnTo>
                  <a:pt x="324" y="1056"/>
                </a:lnTo>
                <a:lnTo>
                  <a:pt x="322" y="1056"/>
                </a:lnTo>
                <a:lnTo>
                  <a:pt x="320" y="1054"/>
                </a:lnTo>
                <a:lnTo>
                  <a:pt x="319" y="1052"/>
                </a:lnTo>
                <a:lnTo>
                  <a:pt x="317" y="1052"/>
                </a:lnTo>
                <a:lnTo>
                  <a:pt x="317" y="1050"/>
                </a:lnTo>
                <a:lnTo>
                  <a:pt x="315" y="1050"/>
                </a:lnTo>
                <a:lnTo>
                  <a:pt x="313" y="1050"/>
                </a:lnTo>
                <a:lnTo>
                  <a:pt x="311" y="1050"/>
                </a:lnTo>
                <a:lnTo>
                  <a:pt x="309" y="1050"/>
                </a:lnTo>
                <a:lnTo>
                  <a:pt x="307" y="1049"/>
                </a:lnTo>
                <a:lnTo>
                  <a:pt x="305" y="1049"/>
                </a:lnTo>
                <a:lnTo>
                  <a:pt x="304" y="1049"/>
                </a:lnTo>
                <a:lnTo>
                  <a:pt x="302" y="1049"/>
                </a:lnTo>
                <a:lnTo>
                  <a:pt x="300" y="1047"/>
                </a:lnTo>
                <a:lnTo>
                  <a:pt x="298" y="1045"/>
                </a:lnTo>
                <a:lnTo>
                  <a:pt x="296" y="1045"/>
                </a:lnTo>
                <a:lnTo>
                  <a:pt x="294" y="1045"/>
                </a:lnTo>
                <a:lnTo>
                  <a:pt x="294" y="1047"/>
                </a:lnTo>
                <a:lnTo>
                  <a:pt x="292" y="1047"/>
                </a:lnTo>
                <a:lnTo>
                  <a:pt x="290" y="1047"/>
                </a:lnTo>
                <a:lnTo>
                  <a:pt x="290" y="1045"/>
                </a:lnTo>
                <a:lnTo>
                  <a:pt x="289" y="1045"/>
                </a:lnTo>
                <a:lnTo>
                  <a:pt x="287" y="1043"/>
                </a:lnTo>
                <a:lnTo>
                  <a:pt x="287" y="1041"/>
                </a:lnTo>
                <a:lnTo>
                  <a:pt x="285" y="1041"/>
                </a:lnTo>
                <a:lnTo>
                  <a:pt x="283" y="1041"/>
                </a:lnTo>
                <a:lnTo>
                  <a:pt x="281" y="1041"/>
                </a:lnTo>
                <a:lnTo>
                  <a:pt x="281" y="1039"/>
                </a:lnTo>
                <a:lnTo>
                  <a:pt x="279" y="1039"/>
                </a:lnTo>
                <a:lnTo>
                  <a:pt x="279" y="1039"/>
                </a:lnTo>
                <a:lnTo>
                  <a:pt x="277" y="1039"/>
                </a:lnTo>
                <a:lnTo>
                  <a:pt x="275" y="1037"/>
                </a:lnTo>
                <a:lnTo>
                  <a:pt x="274" y="1039"/>
                </a:lnTo>
                <a:lnTo>
                  <a:pt x="272" y="1039"/>
                </a:lnTo>
                <a:lnTo>
                  <a:pt x="272" y="1041"/>
                </a:lnTo>
                <a:lnTo>
                  <a:pt x="270" y="1041"/>
                </a:lnTo>
                <a:lnTo>
                  <a:pt x="268" y="1041"/>
                </a:lnTo>
                <a:lnTo>
                  <a:pt x="266" y="1041"/>
                </a:lnTo>
                <a:lnTo>
                  <a:pt x="266" y="1043"/>
                </a:lnTo>
                <a:lnTo>
                  <a:pt x="264" y="1041"/>
                </a:lnTo>
                <a:lnTo>
                  <a:pt x="262" y="1039"/>
                </a:lnTo>
                <a:lnTo>
                  <a:pt x="262" y="1041"/>
                </a:lnTo>
                <a:lnTo>
                  <a:pt x="260" y="1041"/>
                </a:lnTo>
                <a:lnTo>
                  <a:pt x="259" y="1041"/>
                </a:lnTo>
                <a:lnTo>
                  <a:pt x="257" y="1041"/>
                </a:lnTo>
                <a:lnTo>
                  <a:pt x="255" y="1041"/>
                </a:lnTo>
                <a:lnTo>
                  <a:pt x="255" y="1039"/>
                </a:lnTo>
                <a:lnTo>
                  <a:pt x="253" y="1039"/>
                </a:lnTo>
                <a:lnTo>
                  <a:pt x="251" y="1039"/>
                </a:lnTo>
                <a:lnTo>
                  <a:pt x="249" y="1041"/>
                </a:lnTo>
                <a:lnTo>
                  <a:pt x="247" y="1041"/>
                </a:lnTo>
                <a:lnTo>
                  <a:pt x="247" y="1039"/>
                </a:lnTo>
                <a:lnTo>
                  <a:pt x="245" y="1041"/>
                </a:lnTo>
                <a:lnTo>
                  <a:pt x="245" y="1039"/>
                </a:lnTo>
                <a:lnTo>
                  <a:pt x="244" y="1039"/>
                </a:lnTo>
                <a:lnTo>
                  <a:pt x="242" y="1041"/>
                </a:lnTo>
                <a:lnTo>
                  <a:pt x="240" y="1041"/>
                </a:lnTo>
                <a:lnTo>
                  <a:pt x="240" y="1039"/>
                </a:lnTo>
                <a:lnTo>
                  <a:pt x="238" y="1039"/>
                </a:lnTo>
                <a:lnTo>
                  <a:pt x="236" y="1041"/>
                </a:lnTo>
                <a:lnTo>
                  <a:pt x="236" y="1039"/>
                </a:lnTo>
                <a:lnTo>
                  <a:pt x="234" y="1037"/>
                </a:lnTo>
                <a:lnTo>
                  <a:pt x="232" y="1037"/>
                </a:lnTo>
                <a:lnTo>
                  <a:pt x="230" y="1037"/>
                </a:lnTo>
                <a:lnTo>
                  <a:pt x="230" y="1035"/>
                </a:lnTo>
                <a:lnTo>
                  <a:pt x="230" y="1035"/>
                </a:lnTo>
                <a:lnTo>
                  <a:pt x="229" y="1035"/>
                </a:lnTo>
                <a:lnTo>
                  <a:pt x="227" y="1034"/>
                </a:lnTo>
                <a:lnTo>
                  <a:pt x="225" y="1032"/>
                </a:lnTo>
                <a:lnTo>
                  <a:pt x="223" y="1030"/>
                </a:lnTo>
                <a:lnTo>
                  <a:pt x="221" y="1030"/>
                </a:lnTo>
                <a:lnTo>
                  <a:pt x="219" y="1028"/>
                </a:lnTo>
                <a:lnTo>
                  <a:pt x="219" y="1026"/>
                </a:lnTo>
                <a:lnTo>
                  <a:pt x="217" y="1028"/>
                </a:lnTo>
                <a:lnTo>
                  <a:pt x="215" y="1028"/>
                </a:lnTo>
                <a:lnTo>
                  <a:pt x="214" y="1028"/>
                </a:lnTo>
                <a:lnTo>
                  <a:pt x="212" y="1026"/>
                </a:lnTo>
                <a:lnTo>
                  <a:pt x="210" y="1026"/>
                </a:lnTo>
                <a:lnTo>
                  <a:pt x="208" y="1026"/>
                </a:lnTo>
                <a:lnTo>
                  <a:pt x="206" y="1026"/>
                </a:lnTo>
                <a:lnTo>
                  <a:pt x="206" y="1024"/>
                </a:lnTo>
                <a:lnTo>
                  <a:pt x="204" y="1024"/>
                </a:lnTo>
                <a:lnTo>
                  <a:pt x="202" y="1024"/>
                </a:lnTo>
                <a:lnTo>
                  <a:pt x="200" y="1024"/>
                </a:lnTo>
                <a:lnTo>
                  <a:pt x="199" y="1022"/>
                </a:lnTo>
                <a:lnTo>
                  <a:pt x="197" y="1022"/>
                </a:lnTo>
                <a:lnTo>
                  <a:pt x="197" y="1020"/>
                </a:lnTo>
                <a:lnTo>
                  <a:pt x="195" y="1020"/>
                </a:lnTo>
                <a:lnTo>
                  <a:pt x="195" y="1019"/>
                </a:lnTo>
                <a:lnTo>
                  <a:pt x="193" y="1019"/>
                </a:lnTo>
                <a:lnTo>
                  <a:pt x="191" y="1017"/>
                </a:lnTo>
                <a:lnTo>
                  <a:pt x="189" y="1017"/>
                </a:lnTo>
                <a:lnTo>
                  <a:pt x="187" y="1017"/>
                </a:lnTo>
                <a:lnTo>
                  <a:pt x="185" y="1019"/>
                </a:lnTo>
                <a:lnTo>
                  <a:pt x="184" y="1019"/>
                </a:lnTo>
                <a:lnTo>
                  <a:pt x="184" y="1019"/>
                </a:lnTo>
                <a:lnTo>
                  <a:pt x="182" y="1020"/>
                </a:lnTo>
                <a:lnTo>
                  <a:pt x="180" y="1020"/>
                </a:lnTo>
                <a:lnTo>
                  <a:pt x="178" y="1019"/>
                </a:lnTo>
                <a:lnTo>
                  <a:pt x="178" y="1017"/>
                </a:lnTo>
                <a:lnTo>
                  <a:pt x="176" y="1015"/>
                </a:lnTo>
                <a:lnTo>
                  <a:pt x="172" y="1015"/>
                </a:lnTo>
                <a:lnTo>
                  <a:pt x="170" y="1013"/>
                </a:lnTo>
                <a:lnTo>
                  <a:pt x="170" y="1011"/>
                </a:lnTo>
                <a:lnTo>
                  <a:pt x="172" y="1009"/>
                </a:lnTo>
                <a:lnTo>
                  <a:pt x="174" y="1007"/>
                </a:lnTo>
                <a:lnTo>
                  <a:pt x="172" y="1005"/>
                </a:lnTo>
                <a:lnTo>
                  <a:pt x="170" y="1004"/>
                </a:lnTo>
                <a:lnTo>
                  <a:pt x="169" y="1004"/>
                </a:lnTo>
                <a:lnTo>
                  <a:pt x="167" y="1002"/>
                </a:lnTo>
                <a:lnTo>
                  <a:pt x="165" y="1000"/>
                </a:lnTo>
                <a:lnTo>
                  <a:pt x="163" y="998"/>
                </a:lnTo>
                <a:lnTo>
                  <a:pt x="161" y="996"/>
                </a:lnTo>
                <a:lnTo>
                  <a:pt x="159" y="996"/>
                </a:lnTo>
                <a:lnTo>
                  <a:pt x="155" y="994"/>
                </a:lnTo>
                <a:lnTo>
                  <a:pt x="154" y="996"/>
                </a:lnTo>
                <a:lnTo>
                  <a:pt x="152" y="996"/>
                </a:lnTo>
                <a:lnTo>
                  <a:pt x="150" y="996"/>
                </a:lnTo>
                <a:lnTo>
                  <a:pt x="150" y="994"/>
                </a:lnTo>
                <a:lnTo>
                  <a:pt x="148" y="992"/>
                </a:lnTo>
                <a:lnTo>
                  <a:pt x="146" y="992"/>
                </a:lnTo>
                <a:lnTo>
                  <a:pt x="144" y="990"/>
                </a:lnTo>
                <a:lnTo>
                  <a:pt x="140" y="989"/>
                </a:lnTo>
                <a:lnTo>
                  <a:pt x="140" y="990"/>
                </a:lnTo>
                <a:lnTo>
                  <a:pt x="139" y="990"/>
                </a:lnTo>
                <a:lnTo>
                  <a:pt x="137" y="990"/>
                </a:lnTo>
                <a:lnTo>
                  <a:pt x="135" y="989"/>
                </a:lnTo>
                <a:lnTo>
                  <a:pt x="131" y="989"/>
                </a:lnTo>
                <a:lnTo>
                  <a:pt x="129" y="989"/>
                </a:lnTo>
                <a:lnTo>
                  <a:pt x="127" y="989"/>
                </a:lnTo>
                <a:lnTo>
                  <a:pt x="125" y="990"/>
                </a:lnTo>
                <a:lnTo>
                  <a:pt x="122" y="990"/>
                </a:lnTo>
                <a:lnTo>
                  <a:pt x="120" y="990"/>
                </a:lnTo>
                <a:lnTo>
                  <a:pt x="118" y="990"/>
                </a:lnTo>
                <a:lnTo>
                  <a:pt x="118" y="992"/>
                </a:lnTo>
                <a:lnTo>
                  <a:pt x="114" y="992"/>
                </a:lnTo>
                <a:lnTo>
                  <a:pt x="112" y="992"/>
                </a:lnTo>
                <a:lnTo>
                  <a:pt x="110" y="990"/>
                </a:lnTo>
                <a:lnTo>
                  <a:pt x="109" y="990"/>
                </a:lnTo>
                <a:lnTo>
                  <a:pt x="105" y="990"/>
                </a:lnTo>
                <a:lnTo>
                  <a:pt x="101" y="990"/>
                </a:lnTo>
                <a:lnTo>
                  <a:pt x="97" y="992"/>
                </a:lnTo>
                <a:lnTo>
                  <a:pt x="94" y="990"/>
                </a:lnTo>
                <a:lnTo>
                  <a:pt x="92" y="990"/>
                </a:lnTo>
                <a:lnTo>
                  <a:pt x="92" y="992"/>
                </a:lnTo>
                <a:lnTo>
                  <a:pt x="90" y="992"/>
                </a:lnTo>
                <a:lnTo>
                  <a:pt x="90" y="994"/>
                </a:lnTo>
                <a:lnTo>
                  <a:pt x="88" y="994"/>
                </a:lnTo>
                <a:lnTo>
                  <a:pt x="88" y="996"/>
                </a:lnTo>
                <a:lnTo>
                  <a:pt x="88" y="998"/>
                </a:lnTo>
                <a:lnTo>
                  <a:pt x="88" y="1000"/>
                </a:lnTo>
                <a:lnTo>
                  <a:pt x="86" y="1000"/>
                </a:lnTo>
                <a:lnTo>
                  <a:pt x="86" y="1002"/>
                </a:lnTo>
                <a:lnTo>
                  <a:pt x="84" y="1002"/>
                </a:lnTo>
                <a:lnTo>
                  <a:pt x="82" y="1004"/>
                </a:lnTo>
                <a:lnTo>
                  <a:pt x="82" y="1005"/>
                </a:lnTo>
                <a:lnTo>
                  <a:pt x="80" y="1005"/>
                </a:lnTo>
                <a:lnTo>
                  <a:pt x="80" y="1007"/>
                </a:lnTo>
                <a:lnTo>
                  <a:pt x="79" y="1007"/>
                </a:lnTo>
                <a:lnTo>
                  <a:pt x="77" y="1007"/>
                </a:lnTo>
                <a:lnTo>
                  <a:pt x="75" y="1009"/>
                </a:lnTo>
                <a:lnTo>
                  <a:pt x="75" y="1011"/>
                </a:lnTo>
                <a:lnTo>
                  <a:pt x="73" y="1013"/>
                </a:lnTo>
                <a:lnTo>
                  <a:pt x="71" y="1013"/>
                </a:lnTo>
                <a:lnTo>
                  <a:pt x="69" y="1013"/>
                </a:lnTo>
                <a:lnTo>
                  <a:pt x="67" y="1013"/>
                </a:lnTo>
                <a:lnTo>
                  <a:pt x="65" y="1011"/>
                </a:lnTo>
                <a:lnTo>
                  <a:pt x="64" y="1011"/>
                </a:lnTo>
                <a:lnTo>
                  <a:pt x="62" y="1011"/>
                </a:lnTo>
                <a:lnTo>
                  <a:pt x="60" y="1011"/>
                </a:lnTo>
                <a:lnTo>
                  <a:pt x="58" y="1011"/>
                </a:lnTo>
                <a:lnTo>
                  <a:pt x="56" y="1011"/>
                </a:lnTo>
                <a:lnTo>
                  <a:pt x="54" y="1011"/>
                </a:lnTo>
                <a:lnTo>
                  <a:pt x="54" y="1009"/>
                </a:lnTo>
                <a:lnTo>
                  <a:pt x="52" y="1009"/>
                </a:lnTo>
                <a:lnTo>
                  <a:pt x="50" y="1009"/>
                </a:lnTo>
                <a:lnTo>
                  <a:pt x="49" y="1009"/>
                </a:lnTo>
                <a:lnTo>
                  <a:pt x="47" y="1009"/>
                </a:lnTo>
                <a:lnTo>
                  <a:pt x="45" y="1009"/>
                </a:lnTo>
                <a:lnTo>
                  <a:pt x="45" y="1007"/>
                </a:lnTo>
                <a:lnTo>
                  <a:pt x="43" y="1007"/>
                </a:lnTo>
                <a:lnTo>
                  <a:pt x="41" y="1005"/>
                </a:lnTo>
                <a:lnTo>
                  <a:pt x="41" y="1005"/>
                </a:lnTo>
                <a:lnTo>
                  <a:pt x="41" y="1004"/>
                </a:lnTo>
                <a:lnTo>
                  <a:pt x="39" y="1004"/>
                </a:lnTo>
                <a:lnTo>
                  <a:pt x="39" y="1002"/>
                </a:lnTo>
                <a:lnTo>
                  <a:pt x="37" y="1002"/>
                </a:lnTo>
                <a:lnTo>
                  <a:pt x="37" y="1000"/>
                </a:lnTo>
                <a:lnTo>
                  <a:pt x="35" y="1000"/>
                </a:lnTo>
                <a:lnTo>
                  <a:pt x="34" y="1000"/>
                </a:lnTo>
                <a:lnTo>
                  <a:pt x="34" y="998"/>
                </a:lnTo>
                <a:lnTo>
                  <a:pt x="32" y="998"/>
                </a:lnTo>
                <a:lnTo>
                  <a:pt x="30" y="998"/>
                </a:lnTo>
                <a:lnTo>
                  <a:pt x="28" y="996"/>
                </a:lnTo>
                <a:lnTo>
                  <a:pt x="26" y="994"/>
                </a:lnTo>
                <a:lnTo>
                  <a:pt x="24" y="994"/>
                </a:lnTo>
                <a:lnTo>
                  <a:pt x="24" y="992"/>
                </a:lnTo>
                <a:lnTo>
                  <a:pt x="22" y="992"/>
                </a:lnTo>
                <a:lnTo>
                  <a:pt x="20" y="992"/>
                </a:lnTo>
                <a:lnTo>
                  <a:pt x="20" y="990"/>
                </a:lnTo>
                <a:lnTo>
                  <a:pt x="19" y="990"/>
                </a:lnTo>
                <a:lnTo>
                  <a:pt x="17" y="990"/>
                </a:lnTo>
                <a:lnTo>
                  <a:pt x="17" y="989"/>
                </a:lnTo>
                <a:lnTo>
                  <a:pt x="15" y="989"/>
                </a:lnTo>
                <a:lnTo>
                  <a:pt x="13" y="987"/>
                </a:lnTo>
                <a:lnTo>
                  <a:pt x="11" y="985"/>
                </a:lnTo>
                <a:lnTo>
                  <a:pt x="11" y="985"/>
                </a:lnTo>
                <a:lnTo>
                  <a:pt x="11" y="983"/>
                </a:lnTo>
                <a:lnTo>
                  <a:pt x="11" y="981"/>
                </a:lnTo>
                <a:lnTo>
                  <a:pt x="13" y="981"/>
                </a:lnTo>
                <a:lnTo>
                  <a:pt x="11" y="979"/>
                </a:lnTo>
                <a:lnTo>
                  <a:pt x="13" y="977"/>
                </a:lnTo>
                <a:lnTo>
                  <a:pt x="13" y="975"/>
                </a:lnTo>
                <a:lnTo>
                  <a:pt x="13" y="974"/>
                </a:lnTo>
                <a:lnTo>
                  <a:pt x="13" y="972"/>
                </a:lnTo>
                <a:lnTo>
                  <a:pt x="13" y="970"/>
                </a:lnTo>
                <a:lnTo>
                  <a:pt x="13" y="968"/>
                </a:lnTo>
                <a:lnTo>
                  <a:pt x="13" y="966"/>
                </a:lnTo>
                <a:lnTo>
                  <a:pt x="13" y="964"/>
                </a:lnTo>
                <a:lnTo>
                  <a:pt x="13" y="962"/>
                </a:lnTo>
                <a:lnTo>
                  <a:pt x="13" y="960"/>
                </a:lnTo>
                <a:lnTo>
                  <a:pt x="13" y="959"/>
                </a:lnTo>
                <a:lnTo>
                  <a:pt x="11" y="957"/>
                </a:lnTo>
                <a:lnTo>
                  <a:pt x="11" y="955"/>
                </a:lnTo>
                <a:lnTo>
                  <a:pt x="11" y="953"/>
                </a:lnTo>
                <a:lnTo>
                  <a:pt x="11" y="951"/>
                </a:lnTo>
                <a:lnTo>
                  <a:pt x="11" y="949"/>
                </a:lnTo>
                <a:lnTo>
                  <a:pt x="11" y="947"/>
                </a:lnTo>
                <a:lnTo>
                  <a:pt x="11" y="945"/>
                </a:lnTo>
                <a:lnTo>
                  <a:pt x="11" y="944"/>
                </a:lnTo>
                <a:lnTo>
                  <a:pt x="11" y="942"/>
                </a:lnTo>
                <a:lnTo>
                  <a:pt x="9" y="942"/>
                </a:lnTo>
                <a:lnTo>
                  <a:pt x="9" y="940"/>
                </a:lnTo>
                <a:lnTo>
                  <a:pt x="9" y="940"/>
                </a:lnTo>
                <a:lnTo>
                  <a:pt x="9" y="938"/>
                </a:lnTo>
                <a:lnTo>
                  <a:pt x="7" y="936"/>
                </a:lnTo>
                <a:lnTo>
                  <a:pt x="7" y="934"/>
                </a:lnTo>
                <a:lnTo>
                  <a:pt x="7" y="932"/>
                </a:lnTo>
                <a:lnTo>
                  <a:pt x="7" y="930"/>
                </a:lnTo>
                <a:lnTo>
                  <a:pt x="7" y="929"/>
                </a:lnTo>
                <a:lnTo>
                  <a:pt x="5" y="929"/>
                </a:lnTo>
                <a:lnTo>
                  <a:pt x="5" y="927"/>
                </a:lnTo>
                <a:lnTo>
                  <a:pt x="5" y="925"/>
                </a:lnTo>
                <a:lnTo>
                  <a:pt x="4" y="923"/>
                </a:lnTo>
                <a:lnTo>
                  <a:pt x="4" y="921"/>
                </a:lnTo>
                <a:lnTo>
                  <a:pt x="4" y="919"/>
                </a:lnTo>
                <a:lnTo>
                  <a:pt x="2" y="917"/>
                </a:lnTo>
                <a:lnTo>
                  <a:pt x="2" y="915"/>
                </a:lnTo>
                <a:lnTo>
                  <a:pt x="2" y="914"/>
                </a:lnTo>
                <a:lnTo>
                  <a:pt x="0" y="912"/>
                </a:lnTo>
                <a:lnTo>
                  <a:pt x="2" y="912"/>
                </a:lnTo>
                <a:lnTo>
                  <a:pt x="4" y="912"/>
                </a:lnTo>
                <a:lnTo>
                  <a:pt x="5" y="912"/>
                </a:lnTo>
                <a:lnTo>
                  <a:pt x="7" y="912"/>
                </a:lnTo>
                <a:lnTo>
                  <a:pt x="9" y="912"/>
                </a:lnTo>
                <a:lnTo>
                  <a:pt x="11" y="912"/>
                </a:lnTo>
                <a:lnTo>
                  <a:pt x="13" y="912"/>
                </a:lnTo>
                <a:lnTo>
                  <a:pt x="13" y="914"/>
                </a:lnTo>
                <a:lnTo>
                  <a:pt x="15" y="914"/>
                </a:lnTo>
                <a:lnTo>
                  <a:pt x="17" y="914"/>
                </a:lnTo>
                <a:lnTo>
                  <a:pt x="19" y="914"/>
                </a:lnTo>
                <a:lnTo>
                  <a:pt x="20" y="914"/>
                </a:lnTo>
                <a:lnTo>
                  <a:pt x="22" y="914"/>
                </a:lnTo>
                <a:lnTo>
                  <a:pt x="22" y="915"/>
                </a:lnTo>
                <a:lnTo>
                  <a:pt x="24" y="915"/>
                </a:lnTo>
                <a:lnTo>
                  <a:pt x="26" y="915"/>
                </a:lnTo>
                <a:lnTo>
                  <a:pt x="28" y="915"/>
                </a:lnTo>
                <a:lnTo>
                  <a:pt x="30" y="915"/>
                </a:lnTo>
                <a:lnTo>
                  <a:pt x="32" y="915"/>
                </a:lnTo>
                <a:lnTo>
                  <a:pt x="34" y="915"/>
                </a:lnTo>
                <a:lnTo>
                  <a:pt x="35" y="915"/>
                </a:lnTo>
                <a:lnTo>
                  <a:pt x="37" y="915"/>
                </a:lnTo>
                <a:lnTo>
                  <a:pt x="39" y="915"/>
                </a:lnTo>
                <a:lnTo>
                  <a:pt x="41" y="915"/>
                </a:lnTo>
                <a:lnTo>
                  <a:pt x="41" y="915"/>
                </a:lnTo>
                <a:lnTo>
                  <a:pt x="43" y="915"/>
                </a:lnTo>
                <a:lnTo>
                  <a:pt x="45" y="915"/>
                </a:lnTo>
                <a:lnTo>
                  <a:pt x="47" y="915"/>
                </a:lnTo>
                <a:lnTo>
                  <a:pt x="47" y="914"/>
                </a:lnTo>
                <a:lnTo>
                  <a:pt x="49" y="914"/>
                </a:lnTo>
                <a:lnTo>
                  <a:pt x="50" y="912"/>
                </a:lnTo>
                <a:lnTo>
                  <a:pt x="52" y="910"/>
                </a:lnTo>
                <a:lnTo>
                  <a:pt x="54" y="910"/>
                </a:lnTo>
                <a:lnTo>
                  <a:pt x="54" y="908"/>
                </a:lnTo>
                <a:lnTo>
                  <a:pt x="56" y="906"/>
                </a:lnTo>
                <a:lnTo>
                  <a:pt x="56" y="904"/>
                </a:lnTo>
                <a:lnTo>
                  <a:pt x="58" y="902"/>
                </a:lnTo>
                <a:lnTo>
                  <a:pt x="58" y="900"/>
                </a:lnTo>
                <a:lnTo>
                  <a:pt x="60" y="899"/>
                </a:lnTo>
                <a:lnTo>
                  <a:pt x="60" y="897"/>
                </a:lnTo>
                <a:lnTo>
                  <a:pt x="60" y="895"/>
                </a:lnTo>
                <a:lnTo>
                  <a:pt x="60" y="895"/>
                </a:lnTo>
                <a:lnTo>
                  <a:pt x="58" y="893"/>
                </a:lnTo>
                <a:lnTo>
                  <a:pt x="58" y="891"/>
                </a:lnTo>
                <a:lnTo>
                  <a:pt x="58" y="889"/>
                </a:lnTo>
                <a:lnTo>
                  <a:pt x="58" y="887"/>
                </a:lnTo>
                <a:lnTo>
                  <a:pt x="58" y="885"/>
                </a:lnTo>
                <a:lnTo>
                  <a:pt x="58" y="884"/>
                </a:lnTo>
                <a:lnTo>
                  <a:pt x="58" y="882"/>
                </a:lnTo>
                <a:lnTo>
                  <a:pt x="58" y="880"/>
                </a:lnTo>
                <a:lnTo>
                  <a:pt x="58" y="878"/>
                </a:lnTo>
                <a:lnTo>
                  <a:pt x="58" y="876"/>
                </a:lnTo>
                <a:lnTo>
                  <a:pt x="56" y="874"/>
                </a:lnTo>
                <a:lnTo>
                  <a:pt x="56" y="872"/>
                </a:lnTo>
                <a:lnTo>
                  <a:pt x="56" y="870"/>
                </a:lnTo>
                <a:lnTo>
                  <a:pt x="56" y="869"/>
                </a:lnTo>
                <a:lnTo>
                  <a:pt x="58" y="867"/>
                </a:lnTo>
                <a:lnTo>
                  <a:pt x="58" y="865"/>
                </a:lnTo>
                <a:lnTo>
                  <a:pt x="56" y="865"/>
                </a:lnTo>
                <a:lnTo>
                  <a:pt x="58" y="863"/>
                </a:lnTo>
                <a:lnTo>
                  <a:pt x="58" y="861"/>
                </a:lnTo>
                <a:lnTo>
                  <a:pt x="58" y="859"/>
                </a:lnTo>
                <a:lnTo>
                  <a:pt x="58" y="857"/>
                </a:lnTo>
                <a:lnTo>
                  <a:pt x="58" y="855"/>
                </a:lnTo>
                <a:lnTo>
                  <a:pt x="58" y="854"/>
                </a:lnTo>
                <a:lnTo>
                  <a:pt x="58" y="852"/>
                </a:lnTo>
                <a:lnTo>
                  <a:pt x="58" y="852"/>
                </a:lnTo>
                <a:lnTo>
                  <a:pt x="58" y="850"/>
                </a:lnTo>
                <a:lnTo>
                  <a:pt x="58" y="848"/>
                </a:lnTo>
                <a:lnTo>
                  <a:pt x="56" y="846"/>
                </a:lnTo>
                <a:lnTo>
                  <a:pt x="56" y="844"/>
                </a:lnTo>
                <a:lnTo>
                  <a:pt x="58" y="844"/>
                </a:lnTo>
                <a:lnTo>
                  <a:pt x="58" y="842"/>
                </a:lnTo>
                <a:lnTo>
                  <a:pt x="58" y="840"/>
                </a:lnTo>
                <a:lnTo>
                  <a:pt x="56" y="840"/>
                </a:lnTo>
                <a:lnTo>
                  <a:pt x="56" y="839"/>
                </a:lnTo>
                <a:lnTo>
                  <a:pt x="56" y="837"/>
                </a:lnTo>
                <a:lnTo>
                  <a:pt x="56" y="835"/>
                </a:lnTo>
                <a:lnTo>
                  <a:pt x="56" y="833"/>
                </a:lnTo>
                <a:lnTo>
                  <a:pt x="56" y="831"/>
                </a:lnTo>
                <a:lnTo>
                  <a:pt x="56" y="829"/>
                </a:lnTo>
                <a:lnTo>
                  <a:pt x="56" y="827"/>
                </a:lnTo>
                <a:lnTo>
                  <a:pt x="56" y="825"/>
                </a:lnTo>
                <a:lnTo>
                  <a:pt x="56" y="824"/>
                </a:lnTo>
                <a:lnTo>
                  <a:pt x="54" y="824"/>
                </a:lnTo>
                <a:lnTo>
                  <a:pt x="54" y="822"/>
                </a:lnTo>
                <a:lnTo>
                  <a:pt x="54" y="820"/>
                </a:lnTo>
                <a:lnTo>
                  <a:pt x="54" y="818"/>
                </a:lnTo>
                <a:lnTo>
                  <a:pt x="54" y="816"/>
                </a:lnTo>
                <a:lnTo>
                  <a:pt x="54" y="814"/>
                </a:lnTo>
                <a:lnTo>
                  <a:pt x="54" y="812"/>
                </a:lnTo>
                <a:lnTo>
                  <a:pt x="54" y="810"/>
                </a:lnTo>
                <a:lnTo>
                  <a:pt x="54" y="809"/>
                </a:lnTo>
                <a:lnTo>
                  <a:pt x="54" y="807"/>
                </a:lnTo>
                <a:lnTo>
                  <a:pt x="54" y="807"/>
                </a:lnTo>
                <a:lnTo>
                  <a:pt x="54" y="805"/>
                </a:lnTo>
                <a:lnTo>
                  <a:pt x="54" y="803"/>
                </a:lnTo>
                <a:lnTo>
                  <a:pt x="54" y="801"/>
                </a:lnTo>
                <a:lnTo>
                  <a:pt x="54" y="799"/>
                </a:lnTo>
                <a:lnTo>
                  <a:pt x="54" y="797"/>
                </a:lnTo>
                <a:lnTo>
                  <a:pt x="56" y="795"/>
                </a:lnTo>
                <a:lnTo>
                  <a:pt x="56" y="793"/>
                </a:lnTo>
                <a:lnTo>
                  <a:pt x="58" y="792"/>
                </a:lnTo>
                <a:lnTo>
                  <a:pt x="60" y="790"/>
                </a:lnTo>
                <a:lnTo>
                  <a:pt x="62" y="788"/>
                </a:lnTo>
                <a:lnTo>
                  <a:pt x="64" y="788"/>
                </a:lnTo>
                <a:lnTo>
                  <a:pt x="65" y="786"/>
                </a:lnTo>
                <a:lnTo>
                  <a:pt x="67" y="786"/>
                </a:lnTo>
                <a:lnTo>
                  <a:pt x="69" y="786"/>
                </a:lnTo>
                <a:lnTo>
                  <a:pt x="69" y="784"/>
                </a:lnTo>
                <a:lnTo>
                  <a:pt x="67" y="784"/>
                </a:lnTo>
                <a:lnTo>
                  <a:pt x="67" y="782"/>
                </a:lnTo>
                <a:lnTo>
                  <a:pt x="65" y="780"/>
                </a:lnTo>
                <a:lnTo>
                  <a:pt x="65" y="778"/>
                </a:lnTo>
                <a:lnTo>
                  <a:pt x="65" y="777"/>
                </a:lnTo>
                <a:lnTo>
                  <a:pt x="64" y="775"/>
                </a:lnTo>
                <a:lnTo>
                  <a:pt x="64" y="773"/>
                </a:lnTo>
                <a:lnTo>
                  <a:pt x="64" y="771"/>
                </a:lnTo>
                <a:lnTo>
                  <a:pt x="64" y="769"/>
                </a:lnTo>
                <a:lnTo>
                  <a:pt x="64" y="767"/>
                </a:lnTo>
                <a:lnTo>
                  <a:pt x="64" y="765"/>
                </a:lnTo>
                <a:lnTo>
                  <a:pt x="64" y="763"/>
                </a:lnTo>
                <a:lnTo>
                  <a:pt x="64" y="762"/>
                </a:lnTo>
                <a:lnTo>
                  <a:pt x="64" y="762"/>
                </a:lnTo>
                <a:lnTo>
                  <a:pt x="64" y="760"/>
                </a:lnTo>
                <a:lnTo>
                  <a:pt x="62" y="760"/>
                </a:lnTo>
                <a:lnTo>
                  <a:pt x="62" y="758"/>
                </a:lnTo>
                <a:lnTo>
                  <a:pt x="62" y="756"/>
                </a:lnTo>
                <a:lnTo>
                  <a:pt x="60" y="754"/>
                </a:lnTo>
                <a:lnTo>
                  <a:pt x="60" y="752"/>
                </a:lnTo>
                <a:lnTo>
                  <a:pt x="58" y="752"/>
                </a:lnTo>
                <a:lnTo>
                  <a:pt x="58" y="750"/>
                </a:lnTo>
                <a:lnTo>
                  <a:pt x="56" y="748"/>
                </a:lnTo>
                <a:lnTo>
                  <a:pt x="54" y="748"/>
                </a:lnTo>
                <a:lnTo>
                  <a:pt x="54" y="747"/>
                </a:lnTo>
                <a:lnTo>
                  <a:pt x="52" y="747"/>
                </a:lnTo>
                <a:lnTo>
                  <a:pt x="52" y="745"/>
                </a:lnTo>
                <a:lnTo>
                  <a:pt x="50" y="743"/>
                </a:lnTo>
                <a:lnTo>
                  <a:pt x="49" y="741"/>
                </a:lnTo>
                <a:lnTo>
                  <a:pt x="49" y="739"/>
                </a:lnTo>
                <a:lnTo>
                  <a:pt x="47" y="737"/>
                </a:lnTo>
                <a:lnTo>
                  <a:pt x="47" y="735"/>
                </a:lnTo>
                <a:lnTo>
                  <a:pt x="47" y="733"/>
                </a:lnTo>
                <a:lnTo>
                  <a:pt x="47" y="732"/>
                </a:lnTo>
                <a:lnTo>
                  <a:pt x="47" y="730"/>
                </a:lnTo>
                <a:lnTo>
                  <a:pt x="47" y="728"/>
                </a:lnTo>
                <a:lnTo>
                  <a:pt x="47" y="726"/>
                </a:lnTo>
                <a:lnTo>
                  <a:pt x="47" y="724"/>
                </a:lnTo>
                <a:lnTo>
                  <a:pt x="49" y="724"/>
                </a:lnTo>
                <a:lnTo>
                  <a:pt x="49" y="722"/>
                </a:lnTo>
                <a:lnTo>
                  <a:pt x="49" y="720"/>
                </a:lnTo>
                <a:lnTo>
                  <a:pt x="49" y="718"/>
                </a:lnTo>
                <a:lnTo>
                  <a:pt x="49" y="717"/>
                </a:lnTo>
                <a:lnTo>
                  <a:pt x="50" y="717"/>
                </a:lnTo>
                <a:lnTo>
                  <a:pt x="50" y="715"/>
                </a:lnTo>
                <a:lnTo>
                  <a:pt x="50" y="713"/>
                </a:lnTo>
                <a:lnTo>
                  <a:pt x="50" y="711"/>
                </a:lnTo>
                <a:lnTo>
                  <a:pt x="52" y="709"/>
                </a:lnTo>
                <a:lnTo>
                  <a:pt x="52" y="707"/>
                </a:lnTo>
                <a:lnTo>
                  <a:pt x="52" y="705"/>
                </a:lnTo>
                <a:lnTo>
                  <a:pt x="52" y="703"/>
                </a:lnTo>
                <a:lnTo>
                  <a:pt x="52" y="702"/>
                </a:lnTo>
                <a:lnTo>
                  <a:pt x="52" y="700"/>
                </a:lnTo>
                <a:lnTo>
                  <a:pt x="54" y="698"/>
                </a:lnTo>
                <a:lnTo>
                  <a:pt x="54" y="696"/>
                </a:lnTo>
                <a:lnTo>
                  <a:pt x="54" y="694"/>
                </a:lnTo>
                <a:lnTo>
                  <a:pt x="54" y="692"/>
                </a:lnTo>
                <a:lnTo>
                  <a:pt x="54" y="690"/>
                </a:lnTo>
                <a:lnTo>
                  <a:pt x="54" y="688"/>
                </a:lnTo>
                <a:lnTo>
                  <a:pt x="56" y="688"/>
                </a:lnTo>
                <a:lnTo>
                  <a:pt x="56" y="687"/>
                </a:lnTo>
                <a:lnTo>
                  <a:pt x="56" y="685"/>
                </a:lnTo>
                <a:lnTo>
                  <a:pt x="56" y="683"/>
                </a:lnTo>
                <a:lnTo>
                  <a:pt x="56" y="681"/>
                </a:lnTo>
                <a:lnTo>
                  <a:pt x="58" y="679"/>
                </a:lnTo>
                <a:lnTo>
                  <a:pt x="58" y="677"/>
                </a:lnTo>
                <a:lnTo>
                  <a:pt x="58" y="675"/>
                </a:lnTo>
                <a:lnTo>
                  <a:pt x="58" y="673"/>
                </a:lnTo>
                <a:lnTo>
                  <a:pt x="58" y="672"/>
                </a:lnTo>
                <a:lnTo>
                  <a:pt x="58" y="672"/>
                </a:lnTo>
                <a:lnTo>
                  <a:pt x="60" y="670"/>
                </a:lnTo>
                <a:lnTo>
                  <a:pt x="60" y="668"/>
                </a:lnTo>
                <a:lnTo>
                  <a:pt x="60" y="666"/>
                </a:lnTo>
                <a:lnTo>
                  <a:pt x="60" y="664"/>
                </a:lnTo>
                <a:lnTo>
                  <a:pt x="62" y="664"/>
                </a:lnTo>
                <a:lnTo>
                  <a:pt x="60" y="662"/>
                </a:lnTo>
                <a:lnTo>
                  <a:pt x="60" y="660"/>
                </a:lnTo>
                <a:lnTo>
                  <a:pt x="60" y="658"/>
                </a:lnTo>
                <a:lnTo>
                  <a:pt x="60" y="657"/>
                </a:lnTo>
                <a:lnTo>
                  <a:pt x="60" y="655"/>
                </a:lnTo>
                <a:lnTo>
                  <a:pt x="58" y="653"/>
                </a:lnTo>
                <a:lnTo>
                  <a:pt x="58" y="651"/>
                </a:lnTo>
                <a:lnTo>
                  <a:pt x="58" y="649"/>
                </a:lnTo>
                <a:lnTo>
                  <a:pt x="58" y="647"/>
                </a:lnTo>
                <a:lnTo>
                  <a:pt x="58" y="645"/>
                </a:lnTo>
                <a:lnTo>
                  <a:pt x="58" y="643"/>
                </a:lnTo>
                <a:lnTo>
                  <a:pt x="58" y="642"/>
                </a:lnTo>
                <a:lnTo>
                  <a:pt x="58" y="640"/>
                </a:lnTo>
                <a:lnTo>
                  <a:pt x="60" y="640"/>
                </a:lnTo>
                <a:lnTo>
                  <a:pt x="60" y="638"/>
                </a:lnTo>
                <a:lnTo>
                  <a:pt x="62" y="636"/>
                </a:lnTo>
                <a:lnTo>
                  <a:pt x="62" y="634"/>
                </a:lnTo>
                <a:lnTo>
                  <a:pt x="60" y="632"/>
                </a:lnTo>
                <a:lnTo>
                  <a:pt x="60" y="630"/>
                </a:lnTo>
                <a:lnTo>
                  <a:pt x="60" y="628"/>
                </a:lnTo>
                <a:lnTo>
                  <a:pt x="60" y="628"/>
                </a:lnTo>
                <a:lnTo>
                  <a:pt x="62" y="627"/>
                </a:lnTo>
                <a:lnTo>
                  <a:pt x="62" y="625"/>
                </a:lnTo>
                <a:lnTo>
                  <a:pt x="64" y="625"/>
                </a:lnTo>
                <a:lnTo>
                  <a:pt x="64" y="623"/>
                </a:lnTo>
                <a:lnTo>
                  <a:pt x="65" y="621"/>
                </a:lnTo>
                <a:lnTo>
                  <a:pt x="65" y="619"/>
                </a:lnTo>
                <a:lnTo>
                  <a:pt x="67" y="619"/>
                </a:lnTo>
                <a:lnTo>
                  <a:pt x="67" y="617"/>
                </a:lnTo>
                <a:lnTo>
                  <a:pt x="69" y="617"/>
                </a:lnTo>
                <a:lnTo>
                  <a:pt x="69" y="615"/>
                </a:lnTo>
                <a:lnTo>
                  <a:pt x="69" y="613"/>
                </a:lnTo>
                <a:lnTo>
                  <a:pt x="69" y="612"/>
                </a:lnTo>
                <a:lnTo>
                  <a:pt x="71" y="612"/>
                </a:lnTo>
                <a:lnTo>
                  <a:pt x="71" y="610"/>
                </a:lnTo>
                <a:lnTo>
                  <a:pt x="71" y="608"/>
                </a:lnTo>
                <a:lnTo>
                  <a:pt x="73" y="608"/>
                </a:lnTo>
                <a:lnTo>
                  <a:pt x="73" y="606"/>
                </a:lnTo>
                <a:lnTo>
                  <a:pt x="75" y="604"/>
                </a:lnTo>
                <a:lnTo>
                  <a:pt x="75" y="602"/>
                </a:lnTo>
                <a:lnTo>
                  <a:pt x="75" y="600"/>
                </a:lnTo>
                <a:lnTo>
                  <a:pt x="75" y="598"/>
                </a:lnTo>
                <a:lnTo>
                  <a:pt x="75" y="597"/>
                </a:lnTo>
                <a:lnTo>
                  <a:pt x="77" y="595"/>
                </a:lnTo>
                <a:lnTo>
                  <a:pt x="77" y="593"/>
                </a:lnTo>
                <a:lnTo>
                  <a:pt x="79" y="593"/>
                </a:lnTo>
                <a:lnTo>
                  <a:pt x="80" y="593"/>
                </a:lnTo>
                <a:lnTo>
                  <a:pt x="82" y="593"/>
                </a:lnTo>
                <a:lnTo>
                  <a:pt x="84" y="593"/>
                </a:lnTo>
                <a:lnTo>
                  <a:pt x="86" y="593"/>
                </a:lnTo>
                <a:lnTo>
                  <a:pt x="88" y="591"/>
                </a:lnTo>
                <a:lnTo>
                  <a:pt x="88" y="589"/>
                </a:lnTo>
                <a:lnTo>
                  <a:pt x="88" y="587"/>
                </a:lnTo>
                <a:lnTo>
                  <a:pt x="86" y="587"/>
                </a:lnTo>
                <a:lnTo>
                  <a:pt x="86" y="585"/>
                </a:lnTo>
                <a:lnTo>
                  <a:pt x="86" y="583"/>
                </a:lnTo>
                <a:lnTo>
                  <a:pt x="86" y="583"/>
                </a:lnTo>
                <a:lnTo>
                  <a:pt x="86" y="582"/>
                </a:lnTo>
                <a:lnTo>
                  <a:pt x="86" y="580"/>
                </a:lnTo>
                <a:lnTo>
                  <a:pt x="86" y="578"/>
                </a:lnTo>
                <a:lnTo>
                  <a:pt x="86" y="576"/>
                </a:lnTo>
                <a:lnTo>
                  <a:pt x="84" y="574"/>
                </a:lnTo>
                <a:lnTo>
                  <a:pt x="84" y="572"/>
                </a:lnTo>
                <a:lnTo>
                  <a:pt x="84" y="570"/>
                </a:lnTo>
                <a:lnTo>
                  <a:pt x="84" y="568"/>
                </a:lnTo>
                <a:lnTo>
                  <a:pt x="84" y="567"/>
                </a:lnTo>
                <a:lnTo>
                  <a:pt x="86" y="567"/>
                </a:lnTo>
                <a:lnTo>
                  <a:pt x="88" y="565"/>
                </a:lnTo>
                <a:lnTo>
                  <a:pt x="88" y="563"/>
                </a:lnTo>
                <a:lnTo>
                  <a:pt x="88" y="561"/>
                </a:lnTo>
                <a:lnTo>
                  <a:pt x="90" y="559"/>
                </a:lnTo>
                <a:lnTo>
                  <a:pt x="94" y="559"/>
                </a:lnTo>
                <a:lnTo>
                  <a:pt x="95" y="559"/>
                </a:lnTo>
                <a:lnTo>
                  <a:pt x="95" y="557"/>
                </a:lnTo>
                <a:lnTo>
                  <a:pt x="95" y="555"/>
                </a:lnTo>
                <a:lnTo>
                  <a:pt x="97" y="555"/>
                </a:lnTo>
                <a:lnTo>
                  <a:pt x="99" y="555"/>
                </a:lnTo>
                <a:lnTo>
                  <a:pt x="99" y="553"/>
                </a:lnTo>
                <a:lnTo>
                  <a:pt x="101" y="553"/>
                </a:lnTo>
                <a:lnTo>
                  <a:pt x="103" y="552"/>
                </a:lnTo>
                <a:lnTo>
                  <a:pt x="105" y="550"/>
                </a:lnTo>
                <a:lnTo>
                  <a:pt x="105" y="548"/>
                </a:lnTo>
                <a:lnTo>
                  <a:pt x="105" y="546"/>
                </a:lnTo>
                <a:lnTo>
                  <a:pt x="107" y="544"/>
                </a:lnTo>
                <a:lnTo>
                  <a:pt x="107" y="542"/>
                </a:lnTo>
                <a:lnTo>
                  <a:pt x="109" y="542"/>
                </a:lnTo>
                <a:lnTo>
                  <a:pt x="107" y="542"/>
                </a:lnTo>
                <a:lnTo>
                  <a:pt x="107" y="540"/>
                </a:lnTo>
                <a:lnTo>
                  <a:pt x="105" y="538"/>
                </a:lnTo>
                <a:lnTo>
                  <a:pt x="103" y="538"/>
                </a:lnTo>
                <a:lnTo>
                  <a:pt x="103" y="538"/>
                </a:lnTo>
                <a:lnTo>
                  <a:pt x="101" y="538"/>
                </a:lnTo>
                <a:lnTo>
                  <a:pt x="101" y="537"/>
                </a:lnTo>
                <a:lnTo>
                  <a:pt x="99" y="537"/>
                </a:lnTo>
                <a:lnTo>
                  <a:pt x="99" y="535"/>
                </a:lnTo>
                <a:lnTo>
                  <a:pt x="97" y="535"/>
                </a:lnTo>
                <a:lnTo>
                  <a:pt x="97" y="533"/>
                </a:lnTo>
                <a:lnTo>
                  <a:pt x="95" y="531"/>
                </a:lnTo>
                <a:lnTo>
                  <a:pt x="94" y="529"/>
                </a:lnTo>
                <a:lnTo>
                  <a:pt x="94" y="527"/>
                </a:lnTo>
                <a:lnTo>
                  <a:pt x="92" y="525"/>
                </a:lnTo>
                <a:lnTo>
                  <a:pt x="90" y="523"/>
                </a:lnTo>
                <a:lnTo>
                  <a:pt x="90" y="522"/>
                </a:lnTo>
                <a:lnTo>
                  <a:pt x="88" y="522"/>
                </a:lnTo>
                <a:lnTo>
                  <a:pt x="88" y="520"/>
                </a:lnTo>
                <a:lnTo>
                  <a:pt x="88" y="520"/>
                </a:lnTo>
                <a:lnTo>
                  <a:pt x="88" y="518"/>
                </a:lnTo>
                <a:lnTo>
                  <a:pt x="86" y="516"/>
                </a:lnTo>
                <a:lnTo>
                  <a:pt x="84" y="514"/>
                </a:lnTo>
                <a:lnTo>
                  <a:pt x="84" y="512"/>
                </a:lnTo>
                <a:lnTo>
                  <a:pt x="82" y="512"/>
                </a:lnTo>
                <a:lnTo>
                  <a:pt x="82" y="510"/>
                </a:lnTo>
                <a:lnTo>
                  <a:pt x="80" y="508"/>
                </a:lnTo>
                <a:lnTo>
                  <a:pt x="80" y="507"/>
                </a:lnTo>
                <a:lnTo>
                  <a:pt x="79" y="505"/>
                </a:lnTo>
                <a:lnTo>
                  <a:pt x="79" y="503"/>
                </a:lnTo>
                <a:lnTo>
                  <a:pt x="80" y="501"/>
                </a:lnTo>
                <a:lnTo>
                  <a:pt x="80" y="499"/>
                </a:lnTo>
                <a:lnTo>
                  <a:pt x="80" y="497"/>
                </a:lnTo>
                <a:lnTo>
                  <a:pt x="82" y="495"/>
                </a:lnTo>
                <a:lnTo>
                  <a:pt x="80" y="495"/>
                </a:lnTo>
                <a:lnTo>
                  <a:pt x="80" y="493"/>
                </a:lnTo>
                <a:lnTo>
                  <a:pt x="79" y="493"/>
                </a:lnTo>
                <a:lnTo>
                  <a:pt x="77" y="493"/>
                </a:lnTo>
                <a:lnTo>
                  <a:pt x="75" y="493"/>
                </a:lnTo>
                <a:lnTo>
                  <a:pt x="73" y="493"/>
                </a:lnTo>
                <a:lnTo>
                  <a:pt x="71" y="493"/>
                </a:lnTo>
                <a:lnTo>
                  <a:pt x="71" y="492"/>
                </a:lnTo>
                <a:lnTo>
                  <a:pt x="71" y="490"/>
                </a:lnTo>
                <a:lnTo>
                  <a:pt x="69" y="488"/>
                </a:lnTo>
                <a:lnTo>
                  <a:pt x="67" y="488"/>
                </a:lnTo>
                <a:lnTo>
                  <a:pt x="65" y="486"/>
                </a:lnTo>
                <a:lnTo>
                  <a:pt x="64" y="486"/>
                </a:lnTo>
                <a:lnTo>
                  <a:pt x="62" y="484"/>
                </a:lnTo>
                <a:lnTo>
                  <a:pt x="60" y="484"/>
                </a:lnTo>
                <a:lnTo>
                  <a:pt x="60" y="482"/>
                </a:lnTo>
                <a:lnTo>
                  <a:pt x="58" y="482"/>
                </a:lnTo>
                <a:lnTo>
                  <a:pt x="56" y="480"/>
                </a:lnTo>
                <a:lnTo>
                  <a:pt x="56" y="478"/>
                </a:lnTo>
                <a:lnTo>
                  <a:pt x="54" y="477"/>
                </a:lnTo>
                <a:lnTo>
                  <a:pt x="54" y="475"/>
                </a:lnTo>
                <a:lnTo>
                  <a:pt x="54" y="473"/>
                </a:lnTo>
                <a:lnTo>
                  <a:pt x="54" y="471"/>
                </a:lnTo>
                <a:lnTo>
                  <a:pt x="54" y="469"/>
                </a:lnTo>
                <a:lnTo>
                  <a:pt x="52" y="469"/>
                </a:lnTo>
                <a:lnTo>
                  <a:pt x="54" y="467"/>
                </a:lnTo>
                <a:lnTo>
                  <a:pt x="52" y="465"/>
                </a:lnTo>
                <a:lnTo>
                  <a:pt x="52" y="463"/>
                </a:lnTo>
                <a:lnTo>
                  <a:pt x="50" y="462"/>
                </a:lnTo>
                <a:lnTo>
                  <a:pt x="50" y="460"/>
                </a:lnTo>
                <a:lnTo>
                  <a:pt x="49" y="460"/>
                </a:lnTo>
                <a:lnTo>
                  <a:pt x="49" y="458"/>
                </a:lnTo>
                <a:lnTo>
                  <a:pt x="47" y="456"/>
                </a:lnTo>
                <a:lnTo>
                  <a:pt x="45" y="456"/>
                </a:lnTo>
                <a:lnTo>
                  <a:pt x="45" y="454"/>
                </a:lnTo>
                <a:lnTo>
                  <a:pt x="43" y="454"/>
                </a:lnTo>
                <a:lnTo>
                  <a:pt x="43" y="452"/>
                </a:lnTo>
                <a:lnTo>
                  <a:pt x="41" y="450"/>
                </a:lnTo>
                <a:lnTo>
                  <a:pt x="41" y="450"/>
                </a:lnTo>
                <a:lnTo>
                  <a:pt x="39" y="450"/>
                </a:lnTo>
                <a:lnTo>
                  <a:pt x="39" y="448"/>
                </a:lnTo>
                <a:lnTo>
                  <a:pt x="39" y="448"/>
                </a:lnTo>
                <a:lnTo>
                  <a:pt x="37" y="447"/>
                </a:lnTo>
                <a:lnTo>
                  <a:pt x="37" y="445"/>
                </a:lnTo>
                <a:lnTo>
                  <a:pt x="35" y="443"/>
                </a:lnTo>
                <a:lnTo>
                  <a:pt x="34" y="443"/>
                </a:lnTo>
                <a:lnTo>
                  <a:pt x="34" y="441"/>
                </a:lnTo>
                <a:lnTo>
                  <a:pt x="32" y="439"/>
                </a:lnTo>
                <a:lnTo>
                  <a:pt x="32" y="437"/>
                </a:lnTo>
                <a:lnTo>
                  <a:pt x="32" y="435"/>
                </a:lnTo>
                <a:lnTo>
                  <a:pt x="32" y="433"/>
                </a:lnTo>
                <a:lnTo>
                  <a:pt x="30" y="432"/>
                </a:lnTo>
                <a:lnTo>
                  <a:pt x="30" y="430"/>
                </a:lnTo>
                <a:lnTo>
                  <a:pt x="28" y="428"/>
                </a:lnTo>
                <a:lnTo>
                  <a:pt x="28" y="426"/>
                </a:lnTo>
                <a:lnTo>
                  <a:pt x="30" y="424"/>
                </a:lnTo>
                <a:lnTo>
                  <a:pt x="28" y="424"/>
                </a:lnTo>
                <a:lnTo>
                  <a:pt x="28" y="422"/>
                </a:lnTo>
                <a:lnTo>
                  <a:pt x="28" y="420"/>
                </a:lnTo>
                <a:lnTo>
                  <a:pt x="30" y="418"/>
                </a:lnTo>
                <a:lnTo>
                  <a:pt x="30" y="417"/>
                </a:lnTo>
                <a:lnTo>
                  <a:pt x="28" y="415"/>
                </a:lnTo>
                <a:lnTo>
                  <a:pt x="26" y="413"/>
                </a:lnTo>
                <a:lnTo>
                  <a:pt x="24" y="411"/>
                </a:lnTo>
                <a:lnTo>
                  <a:pt x="24" y="409"/>
                </a:lnTo>
                <a:lnTo>
                  <a:pt x="24" y="407"/>
                </a:lnTo>
                <a:lnTo>
                  <a:pt x="24" y="405"/>
                </a:lnTo>
                <a:lnTo>
                  <a:pt x="22" y="403"/>
                </a:lnTo>
                <a:lnTo>
                  <a:pt x="24" y="403"/>
                </a:lnTo>
                <a:lnTo>
                  <a:pt x="22" y="402"/>
                </a:lnTo>
                <a:lnTo>
                  <a:pt x="20" y="400"/>
                </a:lnTo>
                <a:lnTo>
                  <a:pt x="20" y="398"/>
                </a:lnTo>
                <a:lnTo>
                  <a:pt x="19" y="396"/>
                </a:lnTo>
                <a:lnTo>
                  <a:pt x="17" y="394"/>
                </a:lnTo>
                <a:lnTo>
                  <a:pt x="17" y="392"/>
                </a:lnTo>
                <a:lnTo>
                  <a:pt x="15" y="390"/>
                </a:lnTo>
                <a:lnTo>
                  <a:pt x="15" y="388"/>
                </a:lnTo>
                <a:lnTo>
                  <a:pt x="15" y="387"/>
                </a:lnTo>
                <a:lnTo>
                  <a:pt x="15" y="385"/>
                </a:lnTo>
                <a:lnTo>
                  <a:pt x="15" y="383"/>
                </a:lnTo>
                <a:lnTo>
                  <a:pt x="15" y="381"/>
                </a:lnTo>
                <a:lnTo>
                  <a:pt x="17" y="381"/>
                </a:lnTo>
                <a:lnTo>
                  <a:pt x="17" y="379"/>
                </a:lnTo>
                <a:lnTo>
                  <a:pt x="17" y="377"/>
                </a:lnTo>
                <a:lnTo>
                  <a:pt x="17" y="375"/>
                </a:lnTo>
                <a:lnTo>
                  <a:pt x="17" y="373"/>
                </a:lnTo>
                <a:lnTo>
                  <a:pt x="17" y="372"/>
                </a:lnTo>
                <a:lnTo>
                  <a:pt x="17" y="370"/>
                </a:lnTo>
                <a:lnTo>
                  <a:pt x="17" y="368"/>
                </a:lnTo>
                <a:lnTo>
                  <a:pt x="15" y="368"/>
                </a:lnTo>
                <a:lnTo>
                  <a:pt x="15" y="366"/>
                </a:lnTo>
                <a:lnTo>
                  <a:pt x="15" y="364"/>
                </a:lnTo>
                <a:lnTo>
                  <a:pt x="15" y="362"/>
                </a:lnTo>
                <a:lnTo>
                  <a:pt x="15" y="360"/>
                </a:lnTo>
                <a:lnTo>
                  <a:pt x="17" y="360"/>
                </a:lnTo>
                <a:lnTo>
                  <a:pt x="17" y="360"/>
                </a:lnTo>
                <a:lnTo>
                  <a:pt x="17" y="358"/>
                </a:lnTo>
                <a:lnTo>
                  <a:pt x="17" y="357"/>
                </a:lnTo>
                <a:lnTo>
                  <a:pt x="15" y="357"/>
                </a:lnTo>
                <a:lnTo>
                  <a:pt x="13" y="355"/>
                </a:lnTo>
                <a:lnTo>
                  <a:pt x="11" y="355"/>
                </a:lnTo>
                <a:lnTo>
                  <a:pt x="9" y="353"/>
                </a:lnTo>
                <a:lnTo>
                  <a:pt x="9" y="351"/>
                </a:lnTo>
                <a:lnTo>
                  <a:pt x="7" y="349"/>
                </a:lnTo>
                <a:lnTo>
                  <a:pt x="7" y="347"/>
                </a:lnTo>
                <a:lnTo>
                  <a:pt x="7" y="345"/>
                </a:lnTo>
                <a:lnTo>
                  <a:pt x="7" y="343"/>
                </a:lnTo>
                <a:lnTo>
                  <a:pt x="7" y="341"/>
                </a:lnTo>
                <a:lnTo>
                  <a:pt x="5" y="341"/>
                </a:lnTo>
                <a:lnTo>
                  <a:pt x="5" y="340"/>
                </a:lnTo>
                <a:lnTo>
                  <a:pt x="7" y="338"/>
                </a:lnTo>
                <a:lnTo>
                  <a:pt x="9" y="338"/>
                </a:lnTo>
                <a:lnTo>
                  <a:pt x="9" y="336"/>
                </a:lnTo>
                <a:lnTo>
                  <a:pt x="11" y="336"/>
                </a:lnTo>
                <a:lnTo>
                  <a:pt x="13" y="336"/>
                </a:lnTo>
                <a:lnTo>
                  <a:pt x="13" y="334"/>
                </a:lnTo>
                <a:lnTo>
                  <a:pt x="15" y="334"/>
                </a:lnTo>
                <a:lnTo>
                  <a:pt x="15" y="332"/>
                </a:lnTo>
                <a:lnTo>
                  <a:pt x="17" y="332"/>
                </a:lnTo>
                <a:lnTo>
                  <a:pt x="19" y="330"/>
                </a:lnTo>
                <a:lnTo>
                  <a:pt x="19" y="328"/>
                </a:lnTo>
                <a:lnTo>
                  <a:pt x="20" y="328"/>
                </a:lnTo>
                <a:lnTo>
                  <a:pt x="22" y="326"/>
                </a:lnTo>
                <a:lnTo>
                  <a:pt x="24" y="325"/>
                </a:lnTo>
                <a:lnTo>
                  <a:pt x="26" y="323"/>
                </a:lnTo>
                <a:lnTo>
                  <a:pt x="28" y="323"/>
                </a:lnTo>
                <a:lnTo>
                  <a:pt x="28" y="321"/>
                </a:lnTo>
                <a:lnTo>
                  <a:pt x="30" y="321"/>
                </a:lnTo>
                <a:lnTo>
                  <a:pt x="32" y="319"/>
                </a:lnTo>
                <a:lnTo>
                  <a:pt x="34" y="317"/>
                </a:lnTo>
                <a:lnTo>
                  <a:pt x="35" y="315"/>
                </a:lnTo>
                <a:lnTo>
                  <a:pt x="37" y="315"/>
                </a:lnTo>
                <a:lnTo>
                  <a:pt x="39" y="315"/>
                </a:lnTo>
                <a:lnTo>
                  <a:pt x="39" y="313"/>
                </a:lnTo>
                <a:lnTo>
                  <a:pt x="41" y="313"/>
                </a:lnTo>
                <a:lnTo>
                  <a:pt x="41" y="311"/>
                </a:lnTo>
                <a:lnTo>
                  <a:pt x="41" y="310"/>
                </a:lnTo>
                <a:lnTo>
                  <a:pt x="43" y="311"/>
                </a:lnTo>
                <a:lnTo>
                  <a:pt x="43" y="310"/>
                </a:lnTo>
                <a:lnTo>
                  <a:pt x="45" y="310"/>
                </a:lnTo>
                <a:lnTo>
                  <a:pt x="45" y="308"/>
                </a:lnTo>
                <a:lnTo>
                  <a:pt x="47" y="308"/>
                </a:lnTo>
                <a:lnTo>
                  <a:pt x="49" y="306"/>
                </a:lnTo>
                <a:lnTo>
                  <a:pt x="50" y="306"/>
                </a:lnTo>
                <a:lnTo>
                  <a:pt x="52" y="306"/>
                </a:lnTo>
                <a:lnTo>
                  <a:pt x="52" y="304"/>
                </a:lnTo>
                <a:lnTo>
                  <a:pt x="54" y="304"/>
                </a:lnTo>
                <a:lnTo>
                  <a:pt x="56" y="304"/>
                </a:lnTo>
                <a:lnTo>
                  <a:pt x="56" y="302"/>
                </a:lnTo>
                <a:lnTo>
                  <a:pt x="58" y="302"/>
                </a:lnTo>
                <a:lnTo>
                  <a:pt x="60" y="302"/>
                </a:lnTo>
                <a:lnTo>
                  <a:pt x="62" y="300"/>
                </a:lnTo>
                <a:lnTo>
                  <a:pt x="64" y="300"/>
                </a:lnTo>
                <a:lnTo>
                  <a:pt x="64" y="298"/>
                </a:lnTo>
                <a:lnTo>
                  <a:pt x="65" y="298"/>
                </a:lnTo>
                <a:lnTo>
                  <a:pt x="65" y="296"/>
                </a:lnTo>
                <a:lnTo>
                  <a:pt x="67" y="296"/>
                </a:lnTo>
                <a:lnTo>
                  <a:pt x="69" y="296"/>
                </a:lnTo>
                <a:lnTo>
                  <a:pt x="71" y="295"/>
                </a:lnTo>
                <a:lnTo>
                  <a:pt x="73" y="293"/>
                </a:lnTo>
                <a:lnTo>
                  <a:pt x="77" y="289"/>
                </a:lnTo>
                <a:lnTo>
                  <a:pt x="84" y="285"/>
                </a:lnTo>
                <a:lnTo>
                  <a:pt x="88" y="281"/>
                </a:lnTo>
                <a:lnTo>
                  <a:pt x="94" y="278"/>
                </a:lnTo>
                <a:lnTo>
                  <a:pt x="94" y="276"/>
                </a:lnTo>
                <a:lnTo>
                  <a:pt x="97" y="276"/>
                </a:lnTo>
                <a:lnTo>
                  <a:pt x="97" y="274"/>
                </a:lnTo>
                <a:lnTo>
                  <a:pt x="97" y="272"/>
                </a:lnTo>
                <a:lnTo>
                  <a:pt x="97" y="270"/>
                </a:lnTo>
                <a:lnTo>
                  <a:pt x="99" y="270"/>
                </a:lnTo>
                <a:lnTo>
                  <a:pt x="99" y="268"/>
                </a:lnTo>
                <a:lnTo>
                  <a:pt x="101" y="266"/>
                </a:lnTo>
                <a:lnTo>
                  <a:pt x="101" y="265"/>
                </a:lnTo>
                <a:lnTo>
                  <a:pt x="103" y="265"/>
                </a:lnTo>
                <a:lnTo>
                  <a:pt x="103" y="263"/>
                </a:lnTo>
                <a:lnTo>
                  <a:pt x="105" y="263"/>
                </a:lnTo>
                <a:lnTo>
                  <a:pt x="105" y="261"/>
                </a:lnTo>
                <a:lnTo>
                  <a:pt x="105" y="259"/>
                </a:lnTo>
                <a:lnTo>
                  <a:pt x="105" y="257"/>
                </a:lnTo>
                <a:lnTo>
                  <a:pt x="107" y="255"/>
                </a:lnTo>
                <a:lnTo>
                  <a:pt x="107" y="253"/>
                </a:lnTo>
                <a:lnTo>
                  <a:pt x="107" y="251"/>
                </a:lnTo>
                <a:lnTo>
                  <a:pt x="107" y="250"/>
                </a:lnTo>
                <a:lnTo>
                  <a:pt x="109" y="248"/>
                </a:lnTo>
                <a:lnTo>
                  <a:pt x="109" y="246"/>
                </a:lnTo>
                <a:lnTo>
                  <a:pt x="109" y="244"/>
                </a:lnTo>
                <a:lnTo>
                  <a:pt x="107" y="244"/>
                </a:lnTo>
                <a:lnTo>
                  <a:pt x="107" y="242"/>
                </a:lnTo>
                <a:lnTo>
                  <a:pt x="107" y="240"/>
                </a:lnTo>
                <a:lnTo>
                  <a:pt x="109" y="240"/>
                </a:lnTo>
                <a:lnTo>
                  <a:pt x="110" y="240"/>
                </a:lnTo>
                <a:lnTo>
                  <a:pt x="112" y="240"/>
                </a:lnTo>
                <a:lnTo>
                  <a:pt x="114" y="242"/>
                </a:lnTo>
                <a:lnTo>
                  <a:pt x="116" y="244"/>
                </a:lnTo>
                <a:lnTo>
                  <a:pt x="118" y="244"/>
                </a:lnTo>
                <a:lnTo>
                  <a:pt x="120" y="244"/>
                </a:lnTo>
                <a:lnTo>
                  <a:pt x="122" y="244"/>
                </a:lnTo>
                <a:lnTo>
                  <a:pt x="125" y="244"/>
                </a:lnTo>
                <a:lnTo>
                  <a:pt x="127" y="244"/>
                </a:lnTo>
                <a:lnTo>
                  <a:pt x="129" y="242"/>
                </a:lnTo>
                <a:lnTo>
                  <a:pt x="129" y="244"/>
                </a:lnTo>
                <a:lnTo>
                  <a:pt x="131" y="244"/>
                </a:lnTo>
                <a:lnTo>
                  <a:pt x="133" y="246"/>
                </a:lnTo>
                <a:lnTo>
                  <a:pt x="135" y="246"/>
                </a:lnTo>
                <a:lnTo>
                  <a:pt x="137" y="246"/>
                </a:lnTo>
                <a:lnTo>
                  <a:pt x="137" y="244"/>
                </a:lnTo>
                <a:lnTo>
                  <a:pt x="137" y="244"/>
                </a:lnTo>
                <a:lnTo>
                  <a:pt x="139" y="242"/>
                </a:lnTo>
                <a:lnTo>
                  <a:pt x="140" y="242"/>
                </a:lnTo>
                <a:lnTo>
                  <a:pt x="142" y="242"/>
                </a:lnTo>
                <a:lnTo>
                  <a:pt x="144" y="242"/>
                </a:lnTo>
                <a:lnTo>
                  <a:pt x="146" y="244"/>
                </a:lnTo>
                <a:lnTo>
                  <a:pt x="148" y="244"/>
                </a:lnTo>
                <a:lnTo>
                  <a:pt x="150" y="244"/>
                </a:lnTo>
                <a:lnTo>
                  <a:pt x="152" y="244"/>
                </a:lnTo>
                <a:lnTo>
                  <a:pt x="154" y="244"/>
                </a:lnTo>
                <a:lnTo>
                  <a:pt x="155" y="244"/>
                </a:lnTo>
                <a:lnTo>
                  <a:pt x="157" y="244"/>
                </a:lnTo>
                <a:lnTo>
                  <a:pt x="159" y="244"/>
                </a:lnTo>
                <a:lnTo>
                  <a:pt x="161" y="244"/>
                </a:lnTo>
                <a:lnTo>
                  <a:pt x="163" y="244"/>
                </a:lnTo>
                <a:lnTo>
                  <a:pt x="163" y="246"/>
                </a:lnTo>
                <a:lnTo>
                  <a:pt x="165" y="244"/>
                </a:lnTo>
                <a:lnTo>
                  <a:pt x="167" y="244"/>
                </a:lnTo>
                <a:lnTo>
                  <a:pt x="169" y="244"/>
                </a:lnTo>
                <a:lnTo>
                  <a:pt x="174" y="233"/>
                </a:lnTo>
                <a:lnTo>
                  <a:pt x="176" y="227"/>
                </a:lnTo>
                <a:lnTo>
                  <a:pt x="178" y="225"/>
                </a:lnTo>
                <a:lnTo>
                  <a:pt x="182" y="220"/>
                </a:lnTo>
                <a:lnTo>
                  <a:pt x="184" y="214"/>
                </a:lnTo>
                <a:lnTo>
                  <a:pt x="185" y="208"/>
                </a:lnTo>
                <a:lnTo>
                  <a:pt x="187" y="203"/>
                </a:lnTo>
                <a:lnTo>
                  <a:pt x="189" y="197"/>
                </a:lnTo>
                <a:lnTo>
                  <a:pt x="191" y="197"/>
                </a:lnTo>
                <a:lnTo>
                  <a:pt x="193" y="195"/>
                </a:lnTo>
                <a:lnTo>
                  <a:pt x="193" y="193"/>
                </a:lnTo>
                <a:lnTo>
                  <a:pt x="193" y="191"/>
                </a:lnTo>
                <a:lnTo>
                  <a:pt x="195" y="190"/>
                </a:lnTo>
                <a:lnTo>
                  <a:pt x="195" y="188"/>
                </a:lnTo>
                <a:lnTo>
                  <a:pt x="197" y="186"/>
                </a:lnTo>
                <a:lnTo>
                  <a:pt x="197" y="184"/>
                </a:lnTo>
                <a:lnTo>
                  <a:pt x="199" y="184"/>
                </a:lnTo>
                <a:lnTo>
                  <a:pt x="199" y="182"/>
                </a:lnTo>
                <a:lnTo>
                  <a:pt x="199" y="180"/>
                </a:lnTo>
                <a:lnTo>
                  <a:pt x="200" y="180"/>
                </a:lnTo>
                <a:lnTo>
                  <a:pt x="200" y="178"/>
                </a:lnTo>
                <a:lnTo>
                  <a:pt x="202" y="176"/>
                </a:lnTo>
                <a:lnTo>
                  <a:pt x="204" y="178"/>
                </a:lnTo>
                <a:lnTo>
                  <a:pt x="208" y="171"/>
                </a:lnTo>
                <a:lnTo>
                  <a:pt x="210" y="167"/>
                </a:lnTo>
                <a:lnTo>
                  <a:pt x="212" y="161"/>
                </a:lnTo>
                <a:lnTo>
                  <a:pt x="215" y="158"/>
                </a:lnTo>
                <a:lnTo>
                  <a:pt x="217" y="152"/>
                </a:lnTo>
                <a:lnTo>
                  <a:pt x="221" y="145"/>
                </a:lnTo>
                <a:lnTo>
                  <a:pt x="221" y="143"/>
                </a:lnTo>
                <a:lnTo>
                  <a:pt x="223" y="141"/>
                </a:lnTo>
                <a:lnTo>
                  <a:pt x="225" y="139"/>
                </a:lnTo>
                <a:lnTo>
                  <a:pt x="225" y="137"/>
                </a:lnTo>
                <a:lnTo>
                  <a:pt x="225" y="135"/>
                </a:lnTo>
                <a:lnTo>
                  <a:pt x="223" y="135"/>
                </a:lnTo>
                <a:lnTo>
                  <a:pt x="223" y="133"/>
                </a:lnTo>
                <a:lnTo>
                  <a:pt x="223" y="131"/>
                </a:lnTo>
                <a:lnTo>
                  <a:pt x="221" y="130"/>
                </a:lnTo>
                <a:lnTo>
                  <a:pt x="219" y="130"/>
                </a:lnTo>
                <a:lnTo>
                  <a:pt x="217" y="128"/>
                </a:lnTo>
                <a:lnTo>
                  <a:pt x="217" y="126"/>
                </a:lnTo>
                <a:lnTo>
                  <a:pt x="215" y="124"/>
                </a:lnTo>
                <a:lnTo>
                  <a:pt x="215" y="122"/>
                </a:lnTo>
                <a:lnTo>
                  <a:pt x="215" y="120"/>
                </a:lnTo>
                <a:lnTo>
                  <a:pt x="214" y="116"/>
                </a:lnTo>
                <a:lnTo>
                  <a:pt x="214" y="115"/>
                </a:lnTo>
                <a:lnTo>
                  <a:pt x="214" y="113"/>
                </a:lnTo>
                <a:lnTo>
                  <a:pt x="212" y="111"/>
                </a:lnTo>
                <a:lnTo>
                  <a:pt x="214" y="111"/>
                </a:lnTo>
                <a:lnTo>
                  <a:pt x="214" y="109"/>
                </a:lnTo>
                <a:lnTo>
                  <a:pt x="215" y="103"/>
                </a:lnTo>
                <a:lnTo>
                  <a:pt x="217" y="103"/>
                </a:lnTo>
                <a:lnTo>
                  <a:pt x="219" y="103"/>
                </a:lnTo>
                <a:lnTo>
                  <a:pt x="219" y="105"/>
                </a:lnTo>
                <a:lnTo>
                  <a:pt x="219" y="107"/>
                </a:lnTo>
                <a:lnTo>
                  <a:pt x="219" y="109"/>
                </a:lnTo>
                <a:lnTo>
                  <a:pt x="217" y="109"/>
                </a:lnTo>
                <a:lnTo>
                  <a:pt x="219" y="111"/>
                </a:lnTo>
                <a:lnTo>
                  <a:pt x="221" y="109"/>
                </a:lnTo>
                <a:lnTo>
                  <a:pt x="223" y="109"/>
                </a:lnTo>
                <a:lnTo>
                  <a:pt x="225" y="107"/>
                </a:lnTo>
                <a:lnTo>
                  <a:pt x="227" y="107"/>
                </a:lnTo>
                <a:lnTo>
                  <a:pt x="229" y="107"/>
                </a:lnTo>
                <a:lnTo>
                  <a:pt x="229" y="105"/>
                </a:lnTo>
                <a:lnTo>
                  <a:pt x="230" y="105"/>
                </a:lnTo>
                <a:lnTo>
                  <a:pt x="230" y="103"/>
                </a:lnTo>
                <a:lnTo>
                  <a:pt x="230" y="103"/>
                </a:lnTo>
                <a:lnTo>
                  <a:pt x="232" y="101"/>
                </a:lnTo>
                <a:lnTo>
                  <a:pt x="234" y="101"/>
                </a:lnTo>
                <a:lnTo>
                  <a:pt x="234" y="100"/>
                </a:lnTo>
                <a:lnTo>
                  <a:pt x="236" y="100"/>
                </a:lnTo>
                <a:lnTo>
                  <a:pt x="236" y="98"/>
                </a:lnTo>
                <a:lnTo>
                  <a:pt x="238" y="98"/>
                </a:lnTo>
                <a:lnTo>
                  <a:pt x="240" y="98"/>
                </a:lnTo>
                <a:lnTo>
                  <a:pt x="240" y="96"/>
                </a:lnTo>
                <a:lnTo>
                  <a:pt x="242" y="94"/>
                </a:lnTo>
                <a:lnTo>
                  <a:pt x="244" y="94"/>
                </a:lnTo>
                <a:lnTo>
                  <a:pt x="245" y="94"/>
                </a:lnTo>
                <a:lnTo>
                  <a:pt x="245" y="92"/>
                </a:lnTo>
                <a:lnTo>
                  <a:pt x="247" y="92"/>
                </a:lnTo>
                <a:lnTo>
                  <a:pt x="247" y="92"/>
                </a:lnTo>
                <a:lnTo>
                  <a:pt x="249" y="92"/>
                </a:lnTo>
                <a:lnTo>
                  <a:pt x="251" y="90"/>
                </a:lnTo>
                <a:lnTo>
                  <a:pt x="253" y="88"/>
                </a:lnTo>
                <a:lnTo>
                  <a:pt x="253" y="86"/>
                </a:lnTo>
                <a:lnTo>
                  <a:pt x="255" y="86"/>
                </a:lnTo>
                <a:lnTo>
                  <a:pt x="257" y="85"/>
                </a:lnTo>
                <a:lnTo>
                  <a:pt x="259" y="85"/>
                </a:lnTo>
                <a:lnTo>
                  <a:pt x="260" y="83"/>
                </a:lnTo>
                <a:lnTo>
                  <a:pt x="260" y="81"/>
                </a:lnTo>
                <a:lnTo>
                  <a:pt x="262" y="83"/>
                </a:lnTo>
                <a:lnTo>
                  <a:pt x="264" y="81"/>
                </a:lnTo>
                <a:lnTo>
                  <a:pt x="266" y="81"/>
                </a:lnTo>
                <a:lnTo>
                  <a:pt x="268" y="79"/>
                </a:lnTo>
                <a:lnTo>
                  <a:pt x="270" y="77"/>
                </a:lnTo>
                <a:lnTo>
                  <a:pt x="272" y="75"/>
                </a:lnTo>
                <a:lnTo>
                  <a:pt x="272" y="73"/>
                </a:lnTo>
                <a:lnTo>
                  <a:pt x="274" y="71"/>
                </a:lnTo>
                <a:lnTo>
                  <a:pt x="274" y="70"/>
                </a:lnTo>
                <a:lnTo>
                  <a:pt x="275" y="68"/>
                </a:lnTo>
                <a:lnTo>
                  <a:pt x="277" y="66"/>
                </a:lnTo>
                <a:lnTo>
                  <a:pt x="277" y="64"/>
                </a:lnTo>
                <a:lnTo>
                  <a:pt x="279" y="64"/>
                </a:lnTo>
                <a:lnTo>
                  <a:pt x="279" y="62"/>
                </a:lnTo>
                <a:lnTo>
                  <a:pt x="281" y="62"/>
                </a:lnTo>
                <a:lnTo>
                  <a:pt x="283" y="64"/>
                </a:lnTo>
                <a:lnTo>
                  <a:pt x="285" y="64"/>
                </a:lnTo>
                <a:lnTo>
                  <a:pt x="287" y="64"/>
                </a:lnTo>
                <a:lnTo>
                  <a:pt x="289" y="66"/>
                </a:lnTo>
                <a:lnTo>
                  <a:pt x="289" y="68"/>
                </a:lnTo>
                <a:lnTo>
                  <a:pt x="290" y="68"/>
                </a:lnTo>
                <a:lnTo>
                  <a:pt x="290" y="70"/>
                </a:lnTo>
                <a:lnTo>
                  <a:pt x="292" y="70"/>
                </a:lnTo>
                <a:lnTo>
                  <a:pt x="294" y="70"/>
                </a:lnTo>
                <a:lnTo>
                  <a:pt x="296" y="70"/>
                </a:lnTo>
                <a:lnTo>
                  <a:pt x="298" y="70"/>
                </a:lnTo>
                <a:lnTo>
                  <a:pt x="300" y="70"/>
                </a:lnTo>
                <a:lnTo>
                  <a:pt x="298" y="68"/>
                </a:lnTo>
                <a:lnTo>
                  <a:pt x="298" y="66"/>
                </a:lnTo>
                <a:lnTo>
                  <a:pt x="300" y="64"/>
                </a:lnTo>
                <a:lnTo>
                  <a:pt x="302" y="64"/>
                </a:lnTo>
                <a:lnTo>
                  <a:pt x="304" y="64"/>
                </a:lnTo>
                <a:lnTo>
                  <a:pt x="304" y="62"/>
                </a:lnTo>
                <a:lnTo>
                  <a:pt x="304" y="60"/>
                </a:lnTo>
                <a:lnTo>
                  <a:pt x="305" y="60"/>
                </a:lnTo>
                <a:lnTo>
                  <a:pt x="307" y="58"/>
                </a:lnTo>
                <a:lnTo>
                  <a:pt x="309" y="58"/>
                </a:lnTo>
                <a:lnTo>
                  <a:pt x="311" y="58"/>
                </a:lnTo>
                <a:lnTo>
                  <a:pt x="311" y="56"/>
                </a:lnTo>
                <a:lnTo>
                  <a:pt x="313" y="58"/>
                </a:lnTo>
                <a:lnTo>
                  <a:pt x="315" y="56"/>
                </a:lnTo>
                <a:lnTo>
                  <a:pt x="317" y="56"/>
                </a:lnTo>
                <a:lnTo>
                  <a:pt x="320" y="58"/>
                </a:lnTo>
                <a:lnTo>
                  <a:pt x="322" y="58"/>
                </a:lnTo>
                <a:lnTo>
                  <a:pt x="326" y="60"/>
                </a:lnTo>
                <a:lnTo>
                  <a:pt x="330" y="60"/>
                </a:lnTo>
                <a:lnTo>
                  <a:pt x="334" y="62"/>
                </a:lnTo>
                <a:lnTo>
                  <a:pt x="334" y="60"/>
                </a:lnTo>
                <a:lnTo>
                  <a:pt x="334" y="56"/>
                </a:lnTo>
                <a:lnTo>
                  <a:pt x="334" y="53"/>
                </a:lnTo>
                <a:lnTo>
                  <a:pt x="334" y="51"/>
                </a:lnTo>
                <a:lnTo>
                  <a:pt x="334" y="49"/>
                </a:lnTo>
                <a:lnTo>
                  <a:pt x="334" y="47"/>
                </a:lnTo>
                <a:lnTo>
                  <a:pt x="334" y="45"/>
                </a:lnTo>
                <a:lnTo>
                  <a:pt x="334" y="41"/>
                </a:lnTo>
                <a:lnTo>
                  <a:pt x="335" y="41"/>
                </a:lnTo>
                <a:lnTo>
                  <a:pt x="337" y="41"/>
                </a:lnTo>
                <a:lnTo>
                  <a:pt x="339" y="40"/>
                </a:lnTo>
                <a:lnTo>
                  <a:pt x="341" y="40"/>
                </a:lnTo>
                <a:lnTo>
                  <a:pt x="341" y="38"/>
                </a:lnTo>
                <a:lnTo>
                  <a:pt x="343" y="38"/>
                </a:lnTo>
                <a:lnTo>
                  <a:pt x="343" y="40"/>
                </a:lnTo>
                <a:lnTo>
                  <a:pt x="345" y="40"/>
                </a:lnTo>
                <a:lnTo>
                  <a:pt x="347" y="38"/>
                </a:lnTo>
                <a:lnTo>
                  <a:pt x="347" y="36"/>
                </a:lnTo>
                <a:lnTo>
                  <a:pt x="349" y="36"/>
                </a:lnTo>
                <a:lnTo>
                  <a:pt x="350" y="34"/>
                </a:lnTo>
                <a:lnTo>
                  <a:pt x="352" y="32"/>
                </a:lnTo>
                <a:lnTo>
                  <a:pt x="354" y="32"/>
                </a:lnTo>
                <a:lnTo>
                  <a:pt x="354" y="30"/>
                </a:lnTo>
                <a:lnTo>
                  <a:pt x="356" y="30"/>
                </a:lnTo>
                <a:lnTo>
                  <a:pt x="356" y="28"/>
                </a:lnTo>
                <a:lnTo>
                  <a:pt x="358" y="28"/>
                </a:lnTo>
                <a:lnTo>
                  <a:pt x="360" y="26"/>
                </a:lnTo>
                <a:lnTo>
                  <a:pt x="362" y="25"/>
                </a:lnTo>
                <a:lnTo>
                  <a:pt x="362" y="23"/>
                </a:lnTo>
                <a:lnTo>
                  <a:pt x="382" y="21"/>
                </a:lnTo>
                <a:lnTo>
                  <a:pt x="399" y="15"/>
                </a:lnTo>
                <a:lnTo>
                  <a:pt x="405" y="11"/>
                </a:lnTo>
                <a:lnTo>
                  <a:pt x="407" y="13"/>
                </a:lnTo>
                <a:lnTo>
                  <a:pt x="409" y="13"/>
                </a:lnTo>
                <a:lnTo>
                  <a:pt x="410" y="11"/>
                </a:lnTo>
                <a:lnTo>
                  <a:pt x="412" y="11"/>
                </a:lnTo>
                <a:lnTo>
                  <a:pt x="416" y="10"/>
                </a:lnTo>
                <a:lnTo>
                  <a:pt x="418" y="10"/>
                </a:lnTo>
                <a:lnTo>
                  <a:pt x="422" y="8"/>
                </a:lnTo>
                <a:lnTo>
                  <a:pt x="424" y="8"/>
                </a:lnTo>
                <a:lnTo>
                  <a:pt x="425" y="6"/>
                </a:lnTo>
                <a:lnTo>
                  <a:pt x="429" y="6"/>
                </a:lnTo>
                <a:lnTo>
                  <a:pt x="433" y="4"/>
                </a:lnTo>
                <a:lnTo>
                  <a:pt x="435" y="4"/>
                </a:lnTo>
                <a:lnTo>
                  <a:pt x="439" y="2"/>
                </a:lnTo>
                <a:lnTo>
                  <a:pt x="441" y="2"/>
                </a:lnTo>
                <a:lnTo>
                  <a:pt x="442" y="2"/>
                </a:lnTo>
                <a:lnTo>
                  <a:pt x="444" y="2"/>
                </a:lnTo>
                <a:lnTo>
                  <a:pt x="446" y="2"/>
                </a:lnTo>
                <a:lnTo>
                  <a:pt x="448" y="2"/>
                </a:lnTo>
                <a:lnTo>
                  <a:pt x="450" y="0"/>
                </a:lnTo>
                <a:lnTo>
                  <a:pt x="452" y="0"/>
                </a:lnTo>
                <a:lnTo>
                  <a:pt x="454" y="2"/>
                </a:lnTo>
                <a:lnTo>
                  <a:pt x="454" y="2"/>
                </a:lnTo>
                <a:lnTo>
                  <a:pt x="454" y="6"/>
                </a:lnTo>
                <a:lnTo>
                  <a:pt x="454" y="8"/>
                </a:lnTo>
                <a:lnTo>
                  <a:pt x="454" y="11"/>
                </a:lnTo>
                <a:lnTo>
                  <a:pt x="454" y="15"/>
                </a:lnTo>
                <a:lnTo>
                  <a:pt x="454" y="17"/>
                </a:lnTo>
                <a:lnTo>
                  <a:pt x="454" y="19"/>
                </a:lnTo>
                <a:lnTo>
                  <a:pt x="454" y="23"/>
                </a:lnTo>
                <a:lnTo>
                  <a:pt x="456" y="36"/>
                </a:lnTo>
                <a:lnTo>
                  <a:pt x="456" y="45"/>
                </a:lnTo>
                <a:lnTo>
                  <a:pt x="456" y="55"/>
                </a:lnTo>
                <a:lnTo>
                  <a:pt x="456" y="62"/>
                </a:lnTo>
                <a:lnTo>
                  <a:pt x="456" y="71"/>
                </a:lnTo>
                <a:lnTo>
                  <a:pt x="456" y="75"/>
                </a:lnTo>
                <a:lnTo>
                  <a:pt x="456" y="92"/>
                </a:lnTo>
                <a:lnTo>
                  <a:pt x="456" y="92"/>
                </a:lnTo>
                <a:lnTo>
                  <a:pt x="456" y="94"/>
                </a:lnTo>
                <a:lnTo>
                  <a:pt x="456" y="96"/>
                </a:lnTo>
                <a:lnTo>
                  <a:pt x="456" y="98"/>
                </a:lnTo>
                <a:lnTo>
                  <a:pt x="456" y="100"/>
                </a:lnTo>
                <a:lnTo>
                  <a:pt x="456" y="103"/>
                </a:lnTo>
                <a:lnTo>
                  <a:pt x="456" y="105"/>
                </a:lnTo>
                <a:lnTo>
                  <a:pt x="456" y="107"/>
                </a:lnTo>
                <a:lnTo>
                  <a:pt x="456" y="109"/>
                </a:lnTo>
                <a:lnTo>
                  <a:pt x="456" y="111"/>
                </a:lnTo>
                <a:lnTo>
                  <a:pt x="456" y="113"/>
                </a:lnTo>
                <a:lnTo>
                  <a:pt x="457" y="116"/>
                </a:lnTo>
                <a:lnTo>
                  <a:pt x="457" y="118"/>
                </a:lnTo>
                <a:lnTo>
                  <a:pt x="457" y="122"/>
                </a:lnTo>
                <a:lnTo>
                  <a:pt x="457" y="124"/>
                </a:lnTo>
                <a:lnTo>
                  <a:pt x="459" y="128"/>
                </a:lnTo>
                <a:lnTo>
                  <a:pt x="459" y="130"/>
                </a:lnTo>
                <a:lnTo>
                  <a:pt x="461" y="133"/>
                </a:lnTo>
                <a:lnTo>
                  <a:pt x="461" y="135"/>
                </a:lnTo>
                <a:lnTo>
                  <a:pt x="463" y="137"/>
                </a:lnTo>
                <a:lnTo>
                  <a:pt x="463" y="139"/>
                </a:lnTo>
                <a:lnTo>
                  <a:pt x="465" y="143"/>
                </a:lnTo>
                <a:lnTo>
                  <a:pt x="467" y="148"/>
                </a:lnTo>
                <a:lnTo>
                  <a:pt x="467" y="150"/>
                </a:lnTo>
                <a:lnTo>
                  <a:pt x="469" y="152"/>
                </a:lnTo>
                <a:lnTo>
                  <a:pt x="469" y="156"/>
                </a:lnTo>
                <a:lnTo>
                  <a:pt x="469" y="158"/>
                </a:lnTo>
                <a:lnTo>
                  <a:pt x="469" y="161"/>
                </a:lnTo>
                <a:lnTo>
                  <a:pt x="471" y="163"/>
                </a:lnTo>
                <a:lnTo>
                  <a:pt x="472" y="165"/>
                </a:lnTo>
                <a:lnTo>
                  <a:pt x="472" y="167"/>
                </a:lnTo>
                <a:lnTo>
                  <a:pt x="472" y="169"/>
                </a:lnTo>
                <a:lnTo>
                  <a:pt x="474" y="171"/>
                </a:lnTo>
                <a:lnTo>
                  <a:pt x="474" y="173"/>
                </a:lnTo>
                <a:lnTo>
                  <a:pt x="474" y="175"/>
                </a:lnTo>
                <a:lnTo>
                  <a:pt x="474" y="176"/>
                </a:lnTo>
                <a:lnTo>
                  <a:pt x="474" y="178"/>
                </a:lnTo>
                <a:lnTo>
                  <a:pt x="474" y="180"/>
                </a:lnTo>
                <a:lnTo>
                  <a:pt x="474" y="180"/>
                </a:lnTo>
                <a:lnTo>
                  <a:pt x="474" y="184"/>
                </a:lnTo>
                <a:lnTo>
                  <a:pt x="474" y="186"/>
                </a:lnTo>
                <a:lnTo>
                  <a:pt x="474" y="188"/>
                </a:lnTo>
                <a:lnTo>
                  <a:pt x="474" y="190"/>
                </a:lnTo>
                <a:lnTo>
                  <a:pt x="474" y="193"/>
                </a:lnTo>
                <a:lnTo>
                  <a:pt x="474" y="195"/>
                </a:lnTo>
                <a:lnTo>
                  <a:pt x="474" y="197"/>
                </a:lnTo>
                <a:lnTo>
                  <a:pt x="474" y="199"/>
                </a:lnTo>
                <a:lnTo>
                  <a:pt x="474" y="201"/>
                </a:lnTo>
                <a:lnTo>
                  <a:pt x="472" y="201"/>
                </a:lnTo>
                <a:lnTo>
                  <a:pt x="472" y="203"/>
                </a:lnTo>
                <a:lnTo>
                  <a:pt x="472" y="205"/>
                </a:lnTo>
                <a:lnTo>
                  <a:pt x="472" y="206"/>
                </a:lnTo>
                <a:lnTo>
                  <a:pt x="472" y="208"/>
                </a:lnTo>
                <a:lnTo>
                  <a:pt x="472" y="210"/>
                </a:lnTo>
                <a:lnTo>
                  <a:pt x="472" y="212"/>
                </a:lnTo>
                <a:lnTo>
                  <a:pt x="472" y="214"/>
                </a:lnTo>
                <a:lnTo>
                  <a:pt x="472" y="216"/>
                </a:lnTo>
                <a:lnTo>
                  <a:pt x="472" y="218"/>
                </a:lnTo>
                <a:lnTo>
                  <a:pt x="472" y="220"/>
                </a:lnTo>
                <a:lnTo>
                  <a:pt x="472" y="221"/>
                </a:lnTo>
                <a:lnTo>
                  <a:pt x="472" y="223"/>
                </a:lnTo>
                <a:lnTo>
                  <a:pt x="472" y="225"/>
                </a:lnTo>
                <a:lnTo>
                  <a:pt x="472" y="227"/>
                </a:lnTo>
                <a:lnTo>
                  <a:pt x="472" y="229"/>
                </a:lnTo>
                <a:lnTo>
                  <a:pt x="472" y="231"/>
                </a:lnTo>
                <a:lnTo>
                  <a:pt x="472" y="233"/>
                </a:lnTo>
                <a:lnTo>
                  <a:pt x="472" y="235"/>
                </a:lnTo>
                <a:lnTo>
                  <a:pt x="472" y="236"/>
                </a:lnTo>
                <a:lnTo>
                  <a:pt x="472" y="238"/>
                </a:lnTo>
                <a:lnTo>
                  <a:pt x="472" y="240"/>
                </a:lnTo>
                <a:lnTo>
                  <a:pt x="472" y="242"/>
                </a:lnTo>
                <a:lnTo>
                  <a:pt x="472" y="244"/>
                </a:lnTo>
                <a:lnTo>
                  <a:pt x="471" y="246"/>
                </a:lnTo>
                <a:lnTo>
                  <a:pt x="471" y="248"/>
                </a:lnTo>
                <a:lnTo>
                  <a:pt x="471" y="250"/>
                </a:lnTo>
                <a:lnTo>
                  <a:pt x="471" y="251"/>
                </a:lnTo>
                <a:lnTo>
                  <a:pt x="471" y="253"/>
                </a:lnTo>
                <a:lnTo>
                  <a:pt x="471" y="255"/>
                </a:lnTo>
                <a:lnTo>
                  <a:pt x="471" y="257"/>
                </a:lnTo>
                <a:lnTo>
                  <a:pt x="471" y="259"/>
                </a:lnTo>
                <a:lnTo>
                  <a:pt x="471" y="261"/>
                </a:lnTo>
                <a:lnTo>
                  <a:pt x="469" y="261"/>
                </a:lnTo>
                <a:lnTo>
                  <a:pt x="469" y="263"/>
                </a:lnTo>
                <a:lnTo>
                  <a:pt x="469" y="265"/>
                </a:lnTo>
                <a:lnTo>
                  <a:pt x="469" y="266"/>
                </a:lnTo>
                <a:lnTo>
                  <a:pt x="469" y="268"/>
                </a:lnTo>
                <a:lnTo>
                  <a:pt x="469" y="270"/>
                </a:lnTo>
                <a:lnTo>
                  <a:pt x="469" y="270"/>
                </a:lnTo>
                <a:lnTo>
                  <a:pt x="469" y="272"/>
                </a:lnTo>
                <a:lnTo>
                  <a:pt x="469" y="274"/>
                </a:lnTo>
                <a:lnTo>
                  <a:pt x="469" y="276"/>
                </a:lnTo>
                <a:lnTo>
                  <a:pt x="469" y="278"/>
                </a:lnTo>
                <a:lnTo>
                  <a:pt x="469" y="280"/>
                </a:lnTo>
                <a:lnTo>
                  <a:pt x="469" y="281"/>
                </a:lnTo>
                <a:lnTo>
                  <a:pt x="469" y="283"/>
                </a:lnTo>
                <a:lnTo>
                  <a:pt x="469" y="285"/>
                </a:lnTo>
                <a:lnTo>
                  <a:pt x="467" y="287"/>
                </a:lnTo>
                <a:lnTo>
                  <a:pt x="467" y="289"/>
                </a:lnTo>
                <a:lnTo>
                  <a:pt x="467" y="291"/>
                </a:lnTo>
                <a:lnTo>
                  <a:pt x="467" y="293"/>
                </a:lnTo>
                <a:lnTo>
                  <a:pt x="467" y="295"/>
                </a:lnTo>
                <a:lnTo>
                  <a:pt x="467" y="296"/>
                </a:lnTo>
                <a:lnTo>
                  <a:pt x="465" y="298"/>
                </a:lnTo>
                <a:lnTo>
                  <a:pt x="465" y="300"/>
                </a:lnTo>
                <a:lnTo>
                  <a:pt x="465" y="302"/>
                </a:lnTo>
                <a:lnTo>
                  <a:pt x="465" y="304"/>
                </a:lnTo>
                <a:lnTo>
                  <a:pt x="465" y="306"/>
                </a:lnTo>
                <a:lnTo>
                  <a:pt x="463" y="308"/>
                </a:lnTo>
                <a:lnTo>
                  <a:pt x="463" y="310"/>
                </a:lnTo>
                <a:lnTo>
                  <a:pt x="463" y="311"/>
                </a:lnTo>
                <a:lnTo>
                  <a:pt x="463" y="313"/>
                </a:lnTo>
                <a:lnTo>
                  <a:pt x="461" y="315"/>
                </a:lnTo>
                <a:lnTo>
                  <a:pt x="461" y="317"/>
                </a:lnTo>
                <a:lnTo>
                  <a:pt x="461" y="319"/>
                </a:lnTo>
                <a:lnTo>
                  <a:pt x="461" y="321"/>
                </a:lnTo>
                <a:lnTo>
                  <a:pt x="459" y="325"/>
                </a:lnTo>
                <a:lnTo>
                  <a:pt x="459" y="326"/>
                </a:lnTo>
                <a:lnTo>
                  <a:pt x="459" y="328"/>
                </a:lnTo>
                <a:lnTo>
                  <a:pt x="459" y="330"/>
                </a:lnTo>
                <a:lnTo>
                  <a:pt x="457" y="332"/>
                </a:lnTo>
                <a:lnTo>
                  <a:pt x="457" y="334"/>
                </a:lnTo>
                <a:lnTo>
                  <a:pt x="457" y="336"/>
                </a:lnTo>
                <a:lnTo>
                  <a:pt x="457" y="338"/>
                </a:lnTo>
                <a:lnTo>
                  <a:pt x="457" y="340"/>
                </a:lnTo>
                <a:lnTo>
                  <a:pt x="456" y="343"/>
                </a:lnTo>
                <a:lnTo>
                  <a:pt x="456" y="345"/>
                </a:lnTo>
                <a:lnTo>
                  <a:pt x="456" y="347"/>
                </a:lnTo>
                <a:lnTo>
                  <a:pt x="456" y="349"/>
                </a:lnTo>
                <a:lnTo>
                  <a:pt x="456" y="351"/>
                </a:lnTo>
                <a:lnTo>
                  <a:pt x="454" y="351"/>
                </a:lnTo>
                <a:lnTo>
                  <a:pt x="454" y="353"/>
                </a:lnTo>
                <a:lnTo>
                  <a:pt x="454" y="355"/>
                </a:lnTo>
                <a:lnTo>
                  <a:pt x="452" y="357"/>
                </a:lnTo>
                <a:lnTo>
                  <a:pt x="452" y="358"/>
                </a:lnTo>
                <a:lnTo>
                  <a:pt x="452" y="360"/>
                </a:lnTo>
                <a:lnTo>
                  <a:pt x="450" y="360"/>
                </a:lnTo>
                <a:lnTo>
                  <a:pt x="450" y="362"/>
                </a:lnTo>
                <a:lnTo>
                  <a:pt x="450" y="364"/>
                </a:lnTo>
                <a:lnTo>
                  <a:pt x="448" y="366"/>
                </a:lnTo>
                <a:lnTo>
                  <a:pt x="448" y="368"/>
                </a:lnTo>
                <a:lnTo>
                  <a:pt x="448" y="370"/>
                </a:lnTo>
                <a:lnTo>
                  <a:pt x="446" y="372"/>
                </a:lnTo>
                <a:lnTo>
                  <a:pt x="444" y="372"/>
                </a:lnTo>
                <a:lnTo>
                  <a:pt x="444" y="373"/>
                </a:lnTo>
                <a:lnTo>
                  <a:pt x="442" y="373"/>
                </a:lnTo>
                <a:lnTo>
                  <a:pt x="441" y="375"/>
                </a:lnTo>
                <a:lnTo>
                  <a:pt x="441" y="377"/>
                </a:lnTo>
                <a:lnTo>
                  <a:pt x="439" y="377"/>
                </a:lnTo>
                <a:lnTo>
                  <a:pt x="437" y="379"/>
                </a:lnTo>
                <a:lnTo>
                  <a:pt x="437" y="381"/>
                </a:lnTo>
                <a:lnTo>
                  <a:pt x="435" y="381"/>
                </a:lnTo>
                <a:lnTo>
                  <a:pt x="435" y="383"/>
                </a:lnTo>
                <a:lnTo>
                  <a:pt x="433" y="387"/>
                </a:lnTo>
                <a:lnTo>
                  <a:pt x="433" y="388"/>
                </a:lnTo>
                <a:lnTo>
                  <a:pt x="431" y="390"/>
                </a:lnTo>
                <a:lnTo>
                  <a:pt x="431" y="394"/>
                </a:lnTo>
                <a:lnTo>
                  <a:pt x="431" y="396"/>
                </a:lnTo>
                <a:lnTo>
                  <a:pt x="431" y="398"/>
                </a:lnTo>
                <a:lnTo>
                  <a:pt x="431" y="400"/>
                </a:lnTo>
                <a:lnTo>
                  <a:pt x="431" y="402"/>
                </a:lnTo>
                <a:lnTo>
                  <a:pt x="431" y="403"/>
                </a:lnTo>
                <a:lnTo>
                  <a:pt x="431" y="403"/>
                </a:lnTo>
                <a:lnTo>
                  <a:pt x="431" y="405"/>
                </a:lnTo>
                <a:lnTo>
                  <a:pt x="433" y="407"/>
                </a:lnTo>
                <a:lnTo>
                  <a:pt x="433" y="409"/>
                </a:lnTo>
                <a:lnTo>
                  <a:pt x="433" y="411"/>
                </a:lnTo>
                <a:lnTo>
                  <a:pt x="433" y="413"/>
                </a:lnTo>
                <a:lnTo>
                  <a:pt x="433" y="415"/>
                </a:lnTo>
                <a:lnTo>
                  <a:pt x="433" y="417"/>
                </a:lnTo>
                <a:lnTo>
                  <a:pt x="433" y="418"/>
                </a:lnTo>
                <a:lnTo>
                  <a:pt x="433" y="422"/>
                </a:lnTo>
                <a:lnTo>
                  <a:pt x="433" y="424"/>
                </a:lnTo>
                <a:lnTo>
                  <a:pt x="433" y="426"/>
                </a:lnTo>
                <a:lnTo>
                  <a:pt x="435" y="428"/>
                </a:lnTo>
                <a:lnTo>
                  <a:pt x="433" y="430"/>
                </a:lnTo>
                <a:lnTo>
                  <a:pt x="433" y="432"/>
                </a:lnTo>
                <a:lnTo>
                  <a:pt x="433" y="433"/>
                </a:lnTo>
                <a:lnTo>
                  <a:pt x="435" y="435"/>
                </a:lnTo>
                <a:lnTo>
                  <a:pt x="433" y="437"/>
                </a:lnTo>
                <a:lnTo>
                  <a:pt x="431" y="439"/>
                </a:lnTo>
                <a:lnTo>
                  <a:pt x="429" y="441"/>
                </a:lnTo>
                <a:lnTo>
                  <a:pt x="427" y="441"/>
                </a:lnTo>
                <a:lnTo>
                  <a:pt x="427" y="443"/>
                </a:lnTo>
                <a:lnTo>
                  <a:pt x="425" y="443"/>
                </a:lnTo>
                <a:lnTo>
                  <a:pt x="425" y="447"/>
                </a:lnTo>
                <a:lnTo>
                  <a:pt x="425" y="448"/>
                </a:lnTo>
                <a:lnTo>
                  <a:pt x="427" y="448"/>
                </a:lnTo>
                <a:lnTo>
                  <a:pt x="429" y="450"/>
                </a:lnTo>
                <a:lnTo>
                  <a:pt x="433" y="456"/>
                </a:lnTo>
                <a:lnTo>
                  <a:pt x="435" y="460"/>
                </a:lnTo>
                <a:lnTo>
                  <a:pt x="437" y="462"/>
                </a:lnTo>
                <a:lnTo>
                  <a:pt x="439" y="465"/>
                </a:lnTo>
                <a:lnTo>
                  <a:pt x="442" y="469"/>
                </a:lnTo>
                <a:lnTo>
                  <a:pt x="448" y="475"/>
                </a:lnTo>
                <a:lnTo>
                  <a:pt x="450" y="477"/>
                </a:lnTo>
                <a:lnTo>
                  <a:pt x="452" y="477"/>
                </a:lnTo>
                <a:lnTo>
                  <a:pt x="454" y="480"/>
                </a:lnTo>
                <a:lnTo>
                  <a:pt x="456" y="482"/>
                </a:lnTo>
                <a:lnTo>
                  <a:pt x="459" y="484"/>
                </a:lnTo>
                <a:lnTo>
                  <a:pt x="467" y="490"/>
                </a:lnTo>
                <a:lnTo>
                  <a:pt x="469" y="492"/>
                </a:lnTo>
                <a:lnTo>
                  <a:pt x="469" y="492"/>
                </a:lnTo>
                <a:lnTo>
                  <a:pt x="476" y="495"/>
                </a:lnTo>
                <a:lnTo>
                  <a:pt x="480" y="499"/>
                </a:lnTo>
                <a:lnTo>
                  <a:pt x="482" y="501"/>
                </a:lnTo>
                <a:lnTo>
                  <a:pt x="486" y="507"/>
                </a:lnTo>
                <a:lnTo>
                  <a:pt x="487" y="508"/>
                </a:lnTo>
                <a:lnTo>
                  <a:pt x="487" y="512"/>
                </a:lnTo>
                <a:lnTo>
                  <a:pt x="489" y="512"/>
                </a:lnTo>
                <a:lnTo>
                  <a:pt x="491" y="520"/>
                </a:lnTo>
                <a:lnTo>
                  <a:pt x="491" y="522"/>
                </a:lnTo>
                <a:lnTo>
                  <a:pt x="493" y="523"/>
                </a:lnTo>
                <a:lnTo>
                  <a:pt x="495" y="527"/>
                </a:lnTo>
                <a:lnTo>
                  <a:pt x="497" y="529"/>
                </a:lnTo>
                <a:lnTo>
                  <a:pt x="504" y="537"/>
                </a:lnTo>
                <a:lnTo>
                  <a:pt x="508" y="540"/>
                </a:lnTo>
                <a:lnTo>
                  <a:pt x="510" y="540"/>
                </a:lnTo>
                <a:lnTo>
                  <a:pt x="517" y="550"/>
                </a:lnTo>
                <a:lnTo>
                  <a:pt x="523" y="552"/>
                </a:lnTo>
                <a:lnTo>
                  <a:pt x="525" y="553"/>
                </a:lnTo>
                <a:lnTo>
                  <a:pt x="529" y="553"/>
                </a:lnTo>
                <a:lnTo>
                  <a:pt x="534" y="557"/>
                </a:lnTo>
                <a:lnTo>
                  <a:pt x="538" y="559"/>
                </a:lnTo>
                <a:lnTo>
                  <a:pt x="540" y="559"/>
                </a:lnTo>
                <a:lnTo>
                  <a:pt x="542" y="561"/>
                </a:lnTo>
                <a:lnTo>
                  <a:pt x="547" y="561"/>
                </a:lnTo>
                <a:lnTo>
                  <a:pt x="553" y="565"/>
                </a:lnTo>
                <a:lnTo>
                  <a:pt x="555" y="565"/>
                </a:lnTo>
                <a:lnTo>
                  <a:pt x="557" y="565"/>
                </a:lnTo>
                <a:lnTo>
                  <a:pt x="557" y="567"/>
                </a:lnTo>
                <a:lnTo>
                  <a:pt x="559" y="568"/>
                </a:lnTo>
                <a:lnTo>
                  <a:pt x="564" y="578"/>
                </a:lnTo>
                <a:lnTo>
                  <a:pt x="564" y="580"/>
                </a:lnTo>
                <a:lnTo>
                  <a:pt x="568" y="589"/>
                </a:lnTo>
                <a:lnTo>
                  <a:pt x="574" y="597"/>
                </a:lnTo>
                <a:lnTo>
                  <a:pt x="576" y="602"/>
                </a:lnTo>
                <a:lnTo>
                  <a:pt x="583" y="613"/>
                </a:lnTo>
                <a:lnTo>
                  <a:pt x="587" y="619"/>
                </a:lnTo>
                <a:lnTo>
                  <a:pt x="589" y="623"/>
                </a:lnTo>
                <a:lnTo>
                  <a:pt x="591" y="625"/>
                </a:lnTo>
                <a:lnTo>
                  <a:pt x="594" y="628"/>
                </a:lnTo>
                <a:lnTo>
                  <a:pt x="596" y="632"/>
                </a:lnTo>
                <a:lnTo>
                  <a:pt x="598" y="632"/>
                </a:lnTo>
                <a:lnTo>
                  <a:pt x="600" y="634"/>
                </a:lnTo>
                <a:lnTo>
                  <a:pt x="602" y="636"/>
                </a:lnTo>
                <a:lnTo>
                  <a:pt x="611" y="640"/>
                </a:lnTo>
                <a:lnTo>
                  <a:pt x="611" y="640"/>
                </a:lnTo>
                <a:lnTo>
                  <a:pt x="615" y="642"/>
                </a:lnTo>
                <a:lnTo>
                  <a:pt x="617" y="643"/>
                </a:lnTo>
                <a:lnTo>
                  <a:pt x="621" y="645"/>
                </a:lnTo>
                <a:lnTo>
                  <a:pt x="622" y="645"/>
                </a:lnTo>
                <a:lnTo>
                  <a:pt x="630" y="649"/>
                </a:lnTo>
                <a:lnTo>
                  <a:pt x="634" y="649"/>
                </a:lnTo>
                <a:lnTo>
                  <a:pt x="637" y="651"/>
                </a:lnTo>
                <a:lnTo>
                  <a:pt x="639" y="651"/>
                </a:lnTo>
                <a:lnTo>
                  <a:pt x="643" y="653"/>
                </a:lnTo>
                <a:lnTo>
                  <a:pt x="652" y="655"/>
                </a:lnTo>
                <a:lnTo>
                  <a:pt x="656" y="655"/>
                </a:lnTo>
                <a:lnTo>
                  <a:pt x="658" y="655"/>
                </a:lnTo>
                <a:lnTo>
                  <a:pt x="645" y="670"/>
                </a:lnTo>
                <a:lnTo>
                  <a:pt x="645" y="672"/>
                </a:lnTo>
                <a:lnTo>
                  <a:pt x="645" y="673"/>
                </a:lnTo>
                <a:lnTo>
                  <a:pt x="645" y="677"/>
                </a:lnTo>
                <a:lnTo>
                  <a:pt x="645" y="681"/>
                </a:lnTo>
                <a:lnTo>
                  <a:pt x="645" y="685"/>
                </a:lnTo>
                <a:lnTo>
                  <a:pt x="645" y="690"/>
                </a:lnTo>
                <a:lnTo>
                  <a:pt x="647" y="696"/>
                </a:lnTo>
                <a:lnTo>
                  <a:pt x="647" y="702"/>
                </a:lnTo>
                <a:lnTo>
                  <a:pt x="647" y="702"/>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108"/>
          <p:cNvSpPr>
            <a:spLocks/>
          </p:cNvSpPr>
          <p:nvPr/>
        </p:nvSpPr>
        <p:spPr bwMode="auto">
          <a:xfrm>
            <a:off x="3142245" y="1063196"/>
            <a:ext cx="1543050" cy="1414463"/>
          </a:xfrm>
          <a:custGeom>
            <a:avLst/>
            <a:gdLst>
              <a:gd name="T0" fmla="*/ 175 w 972"/>
              <a:gd name="T1" fmla="*/ 124 h 891"/>
              <a:gd name="T2" fmla="*/ 176 w 972"/>
              <a:gd name="T3" fmla="*/ 73 h 891"/>
              <a:gd name="T4" fmla="*/ 182 w 972"/>
              <a:gd name="T5" fmla="*/ 26 h 891"/>
              <a:gd name="T6" fmla="*/ 220 w 972"/>
              <a:gd name="T7" fmla="*/ 19 h 891"/>
              <a:gd name="T8" fmla="*/ 293 w 972"/>
              <a:gd name="T9" fmla="*/ 58 h 891"/>
              <a:gd name="T10" fmla="*/ 362 w 972"/>
              <a:gd name="T11" fmla="*/ 97 h 891"/>
              <a:gd name="T12" fmla="*/ 431 w 972"/>
              <a:gd name="T13" fmla="*/ 137 h 891"/>
              <a:gd name="T14" fmla="*/ 493 w 972"/>
              <a:gd name="T15" fmla="*/ 172 h 891"/>
              <a:gd name="T16" fmla="*/ 567 w 972"/>
              <a:gd name="T17" fmla="*/ 212 h 891"/>
              <a:gd name="T18" fmla="*/ 703 w 972"/>
              <a:gd name="T19" fmla="*/ 289 h 891"/>
              <a:gd name="T20" fmla="*/ 823 w 972"/>
              <a:gd name="T21" fmla="*/ 354 h 891"/>
              <a:gd name="T22" fmla="*/ 958 w 972"/>
              <a:gd name="T23" fmla="*/ 429 h 891"/>
              <a:gd name="T24" fmla="*/ 932 w 972"/>
              <a:gd name="T25" fmla="*/ 429 h 891"/>
              <a:gd name="T26" fmla="*/ 889 w 972"/>
              <a:gd name="T27" fmla="*/ 422 h 891"/>
              <a:gd name="T28" fmla="*/ 852 w 972"/>
              <a:gd name="T29" fmla="*/ 433 h 891"/>
              <a:gd name="T30" fmla="*/ 816 w 972"/>
              <a:gd name="T31" fmla="*/ 461 h 891"/>
              <a:gd name="T32" fmla="*/ 778 w 972"/>
              <a:gd name="T33" fmla="*/ 478 h 891"/>
              <a:gd name="T34" fmla="*/ 780 w 972"/>
              <a:gd name="T35" fmla="*/ 525 h 891"/>
              <a:gd name="T36" fmla="*/ 812 w 972"/>
              <a:gd name="T37" fmla="*/ 548 h 891"/>
              <a:gd name="T38" fmla="*/ 838 w 972"/>
              <a:gd name="T39" fmla="*/ 579 h 891"/>
              <a:gd name="T40" fmla="*/ 840 w 972"/>
              <a:gd name="T41" fmla="*/ 626 h 891"/>
              <a:gd name="T42" fmla="*/ 818 w 972"/>
              <a:gd name="T43" fmla="*/ 662 h 891"/>
              <a:gd name="T44" fmla="*/ 777 w 972"/>
              <a:gd name="T45" fmla="*/ 679 h 891"/>
              <a:gd name="T46" fmla="*/ 745 w 972"/>
              <a:gd name="T47" fmla="*/ 709 h 891"/>
              <a:gd name="T48" fmla="*/ 715 w 972"/>
              <a:gd name="T49" fmla="*/ 684 h 891"/>
              <a:gd name="T50" fmla="*/ 681 w 972"/>
              <a:gd name="T51" fmla="*/ 703 h 891"/>
              <a:gd name="T52" fmla="*/ 651 w 972"/>
              <a:gd name="T53" fmla="*/ 729 h 891"/>
              <a:gd name="T54" fmla="*/ 613 w 972"/>
              <a:gd name="T55" fmla="*/ 761 h 891"/>
              <a:gd name="T56" fmla="*/ 574 w 972"/>
              <a:gd name="T57" fmla="*/ 756 h 891"/>
              <a:gd name="T58" fmla="*/ 570 w 972"/>
              <a:gd name="T59" fmla="*/ 795 h 891"/>
              <a:gd name="T60" fmla="*/ 585 w 972"/>
              <a:gd name="T61" fmla="*/ 842 h 891"/>
              <a:gd name="T62" fmla="*/ 525 w 972"/>
              <a:gd name="T63" fmla="*/ 840 h 891"/>
              <a:gd name="T64" fmla="*/ 491 w 972"/>
              <a:gd name="T65" fmla="*/ 799 h 891"/>
              <a:gd name="T66" fmla="*/ 469 w 972"/>
              <a:gd name="T67" fmla="*/ 761 h 891"/>
              <a:gd name="T68" fmla="*/ 441 w 972"/>
              <a:gd name="T69" fmla="*/ 718 h 891"/>
              <a:gd name="T70" fmla="*/ 409 w 972"/>
              <a:gd name="T71" fmla="*/ 711 h 891"/>
              <a:gd name="T72" fmla="*/ 373 w 972"/>
              <a:gd name="T73" fmla="*/ 756 h 891"/>
              <a:gd name="T74" fmla="*/ 355 w 972"/>
              <a:gd name="T75" fmla="*/ 671 h 891"/>
              <a:gd name="T76" fmla="*/ 351 w 972"/>
              <a:gd name="T77" fmla="*/ 716 h 891"/>
              <a:gd name="T78" fmla="*/ 326 w 972"/>
              <a:gd name="T79" fmla="*/ 746 h 891"/>
              <a:gd name="T80" fmla="*/ 298 w 972"/>
              <a:gd name="T81" fmla="*/ 720 h 891"/>
              <a:gd name="T82" fmla="*/ 251 w 972"/>
              <a:gd name="T83" fmla="*/ 699 h 891"/>
              <a:gd name="T84" fmla="*/ 214 w 972"/>
              <a:gd name="T85" fmla="*/ 716 h 891"/>
              <a:gd name="T86" fmla="*/ 160 w 972"/>
              <a:gd name="T87" fmla="*/ 737 h 891"/>
              <a:gd name="T88" fmla="*/ 118 w 972"/>
              <a:gd name="T89" fmla="*/ 767 h 891"/>
              <a:gd name="T90" fmla="*/ 75 w 972"/>
              <a:gd name="T91" fmla="*/ 791 h 891"/>
              <a:gd name="T92" fmla="*/ 32 w 972"/>
              <a:gd name="T93" fmla="*/ 782 h 891"/>
              <a:gd name="T94" fmla="*/ 4 w 972"/>
              <a:gd name="T95" fmla="*/ 752 h 891"/>
              <a:gd name="T96" fmla="*/ 28 w 972"/>
              <a:gd name="T97" fmla="*/ 707 h 891"/>
              <a:gd name="T98" fmla="*/ 54 w 972"/>
              <a:gd name="T99" fmla="*/ 690 h 891"/>
              <a:gd name="T100" fmla="*/ 56 w 972"/>
              <a:gd name="T101" fmla="*/ 639 h 891"/>
              <a:gd name="T102" fmla="*/ 56 w 972"/>
              <a:gd name="T103" fmla="*/ 589 h 891"/>
              <a:gd name="T104" fmla="*/ 56 w 972"/>
              <a:gd name="T105" fmla="*/ 542 h 891"/>
              <a:gd name="T106" fmla="*/ 56 w 972"/>
              <a:gd name="T107" fmla="*/ 486 h 891"/>
              <a:gd name="T108" fmla="*/ 58 w 972"/>
              <a:gd name="T109" fmla="*/ 426 h 891"/>
              <a:gd name="T110" fmla="*/ 90 w 972"/>
              <a:gd name="T111" fmla="*/ 448 h 891"/>
              <a:gd name="T112" fmla="*/ 126 w 972"/>
              <a:gd name="T113" fmla="*/ 448 h 891"/>
              <a:gd name="T114" fmla="*/ 152 w 972"/>
              <a:gd name="T115" fmla="*/ 407 h 891"/>
              <a:gd name="T116" fmla="*/ 163 w 972"/>
              <a:gd name="T117" fmla="*/ 360 h 891"/>
              <a:gd name="T118" fmla="*/ 171 w 972"/>
              <a:gd name="T119" fmla="*/ 309 h 891"/>
              <a:gd name="T120" fmla="*/ 205 w 972"/>
              <a:gd name="T121" fmla="*/ 231 h 891"/>
              <a:gd name="T122" fmla="*/ 220 w 972"/>
              <a:gd name="T123" fmla="*/ 184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2" h="891">
                <a:moveTo>
                  <a:pt x="184" y="167"/>
                </a:moveTo>
                <a:lnTo>
                  <a:pt x="182" y="167"/>
                </a:lnTo>
                <a:lnTo>
                  <a:pt x="182" y="165"/>
                </a:lnTo>
                <a:lnTo>
                  <a:pt x="180" y="165"/>
                </a:lnTo>
                <a:lnTo>
                  <a:pt x="178" y="165"/>
                </a:lnTo>
                <a:lnTo>
                  <a:pt x="178" y="163"/>
                </a:lnTo>
                <a:lnTo>
                  <a:pt x="176" y="161"/>
                </a:lnTo>
                <a:lnTo>
                  <a:pt x="178" y="159"/>
                </a:lnTo>
                <a:lnTo>
                  <a:pt x="178" y="157"/>
                </a:lnTo>
                <a:lnTo>
                  <a:pt x="176" y="156"/>
                </a:lnTo>
                <a:lnTo>
                  <a:pt x="176" y="154"/>
                </a:lnTo>
                <a:lnTo>
                  <a:pt x="176" y="152"/>
                </a:lnTo>
                <a:lnTo>
                  <a:pt x="176" y="150"/>
                </a:lnTo>
                <a:lnTo>
                  <a:pt x="176" y="148"/>
                </a:lnTo>
                <a:lnTo>
                  <a:pt x="176" y="146"/>
                </a:lnTo>
                <a:lnTo>
                  <a:pt x="176" y="144"/>
                </a:lnTo>
                <a:lnTo>
                  <a:pt x="176" y="142"/>
                </a:lnTo>
                <a:lnTo>
                  <a:pt x="176" y="142"/>
                </a:lnTo>
                <a:lnTo>
                  <a:pt x="176" y="141"/>
                </a:lnTo>
                <a:lnTo>
                  <a:pt x="176" y="139"/>
                </a:lnTo>
                <a:lnTo>
                  <a:pt x="176" y="137"/>
                </a:lnTo>
                <a:lnTo>
                  <a:pt x="176" y="135"/>
                </a:lnTo>
                <a:lnTo>
                  <a:pt x="176" y="133"/>
                </a:lnTo>
                <a:lnTo>
                  <a:pt x="176" y="131"/>
                </a:lnTo>
                <a:lnTo>
                  <a:pt x="175" y="129"/>
                </a:lnTo>
                <a:lnTo>
                  <a:pt x="175" y="127"/>
                </a:lnTo>
                <a:lnTo>
                  <a:pt x="175" y="126"/>
                </a:lnTo>
                <a:lnTo>
                  <a:pt x="175" y="124"/>
                </a:lnTo>
                <a:lnTo>
                  <a:pt x="175" y="122"/>
                </a:lnTo>
                <a:lnTo>
                  <a:pt x="175" y="120"/>
                </a:lnTo>
                <a:lnTo>
                  <a:pt x="175" y="118"/>
                </a:lnTo>
                <a:lnTo>
                  <a:pt x="175" y="116"/>
                </a:lnTo>
                <a:lnTo>
                  <a:pt x="175" y="114"/>
                </a:lnTo>
                <a:lnTo>
                  <a:pt x="175" y="112"/>
                </a:lnTo>
                <a:lnTo>
                  <a:pt x="175" y="111"/>
                </a:lnTo>
                <a:lnTo>
                  <a:pt x="175" y="109"/>
                </a:lnTo>
                <a:lnTo>
                  <a:pt x="175" y="107"/>
                </a:lnTo>
                <a:lnTo>
                  <a:pt x="175" y="105"/>
                </a:lnTo>
                <a:lnTo>
                  <a:pt x="175" y="103"/>
                </a:lnTo>
                <a:lnTo>
                  <a:pt x="175" y="101"/>
                </a:lnTo>
                <a:lnTo>
                  <a:pt x="175" y="99"/>
                </a:lnTo>
                <a:lnTo>
                  <a:pt x="175" y="97"/>
                </a:lnTo>
                <a:lnTo>
                  <a:pt x="175" y="97"/>
                </a:lnTo>
                <a:lnTo>
                  <a:pt x="175" y="96"/>
                </a:lnTo>
                <a:lnTo>
                  <a:pt x="175" y="94"/>
                </a:lnTo>
                <a:lnTo>
                  <a:pt x="175" y="92"/>
                </a:lnTo>
                <a:lnTo>
                  <a:pt x="175" y="90"/>
                </a:lnTo>
                <a:lnTo>
                  <a:pt x="175" y="88"/>
                </a:lnTo>
                <a:lnTo>
                  <a:pt x="175" y="86"/>
                </a:lnTo>
                <a:lnTo>
                  <a:pt x="176" y="84"/>
                </a:lnTo>
                <a:lnTo>
                  <a:pt x="176" y="82"/>
                </a:lnTo>
                <a:lnTo>
                  <a:pt x="176" y="81"/>
                </a:lnTo>
                <a:lnTo>
                  <a:pt x="176" y="79"/>
                </a:lnTo>
                <a:lnTo>
                  <a:pt x="176" y="77"/>
                </a:lnTo>
                <a:lnTo>
                  <a:pt x="176" y="75"/>
                </a:lnTo>
                <a:lnTo>
                  <a:pt x="176" y="73"/>
                </a:lnTo>
                <a:lnTo>
                  <a:pt x="176" y="71"/>
                </a:lnTo>
                <a:lnTo>
                  <a:pt x="178" y="71"/>
                </a:lnTo>
                <a:lnTo>
                  <a:pt x="178" y="69"/>
                </a:lnTo>
                <a:lnTo>
                  <a:pt x="178" y="67"/>
                </a:lnTo>
                <a:lnTo>
                  <a:pt x="178" y="66"/>
                </a:lnTo>
                <a:lnTo>
                  <a:pt x="178" y="64"/>
                </a:lnTo>
                <a:lnTo>
                  <a:pt x="178" y="62"/>
                </a:lnTo>
                <a:lnTo>
                  <a:pt x="178" y="60"/>
                </a:lnTo>
                <a:lnTo>
                  <a:pt x="178" y="58"/>
                </a:lnTo>
                <a:lnTo>
                  <a:pt x="178" y="56"/>
                </a:lnTo>
                <a:lnTo>
                  <a:pt x="178" y="54"/>
                </a:lnTo>
                <a:lnTo>
                  <a:pt x="180" y="54"/>
                </a:lnTo>
                <a:lnTo>
                  <a:pt x="180" y="52"/>
                </a:lnTo>
                <a:lnTo>
                  <a:pt x="180" y="52"/>
                </a:lnTo>
                <a:lnTo>
                  <a:pt x="180" y="51"/>
                </a:lnTo>
                <a:lnTo>
                  <a:pt x="180" y="49"/>
                </a:lnTo>
                <a:lnTo>
                  <a:pt x="180" y="47"/>
                </a:lnTo>
                <a:lnTo>
                  <a:pt x="180" y="45"/>
                </a:lnTo>
                <a:lnTo>
                  <a:pt x="180" y="43"/>
                </a:lnTo>
                <a:lnTo>
                  <a:pt x="182" y="41"/>
                </a:lnTo>
                <a:lnTo>
                  <a:pt x="182" y="39"/>
                </a:lnTo>
                <a:lnTo>
                  <a:pt x="182" y="37"/>
                </a:lnTo>
                <a:lnTo>
                  <a:pt x="182" y="36"/>
                </a:lnTo>
                <a:lnTo>
                  <a:pt x="182" y="34"/>
                </a:lnTo>
                <a:lnTo>
                  <a:pt x="182" y="32"/>
                </a:lnTo>
                <a:lnTo>
                  <a:pt x="182" y="30"/>
                </a:lnTo>
                <a:lnTo>
                  <a:pt x="182" y="28"/>
                </a:lnTo>
                <a:lnTo>
                  <a:pt x="182" y="26"/>
                </a:lnTo>
                <a:lnTo>
                  <a:pt x="182" y="24"/>
                </a:lnTo>
                <a:lnTo>
                  <a:pt x="184" y="24"/>
                </a:lnTo>
                <a:lnTo>
                  <a:pt x="184" y="22"/>
                </a:lnTo>
                <a:lnTo>
                  <a:pt x="184" y="21"/>
                </a:lnTo>
                <a:lnTo>
                  <a:pt x="184" y="19"/>
                </a:lnTo>
                <a:lnTo>
                  <a:pt x="184" y="17"/>
                </a:lnTo>
                <a:lnTo>
                  <a:pt x="184" y="15"/>
                </a:lnTo>
                <a:lnTo>
                  <a:pt x="184" y="13"/>
                </a:lnTo>
                <a:lnTo>
                  <a:pt x="184" y="11"/>
                </a:lnTo>
                <a:lnTo>
                  <a:pt x="184" y="9"/>
                </a:lnTo>
                <a:lnTo>
                  <a:pt x="184" y="9"/>
                </a:lnTo>
                <a:lnTo>
                  <a:pt x="184" y="7"/>
                </a:lnTo>
                <a:lnTo>
                  <a:pt x="184" y="0"/>
                </a:lnTo>
                <a:lnTo>
                  <a:pt x="186" y="0"/>
                </a:lnTo>
                <a:lnTo>
                  <a:pt x="188" y="2"/>
                </a:lnTo>
                <a:lnTo>
                  <a:pt x="191" y="4"/>
                </a:lnTo>
                <a:lnTo>
                  <a:pt x="193" y="6"/>
                </a:lnTo>
                <a:lnTo>
                  <a:pt x="195" y="6"/>
                </a:lnTo>
                <a:lnTo>
                  <a:pt x="199" y="7"/>
                </a:lnTo>
                <a:lnTo>
                  <a:pt x="199" y="9"/>
                </a:lnTo>
                <a:lnTo>
                  <a:pt x="203" y="9"/>
                </a:lnTo>
                <a:lnTo>
                  <a:pt x="205" y="11"/>
                </a:lnTo>
                <a:lnTo>
                  <a:pt x="206" y="11"/>
                </a:lnTo>
                <a:lnTo>
                  <a:pt x="210" y="13"/>
                </a:lnTo>
                <a:lnTo>
                  <a:pt x="212" y="15"/>
                </a:lnTo>
                <a:lnTo>
                  <a:pt x="216" y="17"/>
                </a:lnTo>
                <a:lnTo>
                  <a:pt x="218" y="17"/>
                </a:lnTo>
                <a:lnTo>
                  <a:pt x="220" y="19"/>
                </a:lnTo>
                <a:lnTo>
                  <a:pt x="223" y="21"/>
                </a:lnTo>
                <a:lnTo>
                  <a:pt x="225" y="22"/>
                </a:lnTo>
                <a:lnTo>
                  <a:pt x="229" y="24"/>
                </a:lnTo>
                <a:lnTo>
                  <a:pt x="231" y="24"/>
                </a:lnTo>
                <a:lnTo>
                  <a:pt x="233" y="26"/>
                </a:lnTo>
                <a:lnTo>
                  <a:pt x="236" y="28"/>
                </a:lnTo>
                <a:lnTo>
                  <a:pt x="238" y="30"/>
                </a:lnTo>
                <a:lnTo>
                  <a:pt x="242" y="32"/>
                </a:lnTo>
                <a:lnTo>
                  <a:pt x="244" y="32"/>
                </a:lnTo>
                <a:lnTo>
                  <a:pt x="246" y="34"/>
                </a:lnTo>
                <a:lnTo>
                  <a:pt x="248" y="36"/>
                </a:lnTo>
                <a:lnTo>
                  <a:pt x="250" y="37"/>
                </a:lnTo>
                <a:lnTo>
                  <a:pt x="253" y="37"/>
                </a:lnTo>
                <a:lnTo>
                  <a:pt x="255" y="39"/>
                </a:lnTo>
                <a:lnTo>
                  <a:pt x="257" y="41"/>
                </a:lnTo>
                <a:lnTo>
                  <a:pt x="261" y="43"/>
                </a:lnTo>
                <a:lnTo>
                  <a:pt x="263" y="45"/>
                </a:lnTo>
                <a:lnTo>
                  <a:pt x="266" y="45"/>
                </a:lnTo>
                <a:lnTo>
                  <a:pt x="268" y="47"/>
                </a:lnTo>
                <a:lnTo>
                  <a:pt x="270" y="49"/>
                </a:lnTo>
                <a:lnTo>
                  <a:pt x="274" y="51"/>
                </a:lnTo>
                <a:lnTo>
                  <a:pt x="276" y="51"/>
                </a:lnTo>
                <a:lnTo>
                  <a:pt x="280" y="52"/>
                </a:lnTo>
                <a:lnTo>
                  <a:pt x="281" y="52"/>
                </a:lnTo>
                <a:lnTo>
                  <a:pt x="283" y="54"/>
                </a:lnTo>
                <a:lnTo>
                  <a:pt x="287" y="56"/>
                </a:lnTo>
                <a:lnTo>
                  <a:pt x="289" y="56"/>
                </a:lnTo>
                <a:lnTo>
                  <a:pt x="293" y="58"/>
                </a:lnTo>
                <a:lnTo>
                  <a:pt x="295" y="60"/>
                </a:lnTo>
                <a:lnTo>
                  <a:pt x="295" y="62"/>
                </a:lnTo>
                <a:lnTo>
                  <a:pt x="298" y="64"/>
                </a:lnTo>
                <a:lnTo>
                  <a:pt x="300" y="64"/>
                </a:lnTo>
                <a:lnTo>
                  <a:pt x="304" y="66"/>
                </a:lnTo>
                <a:lnTo>
                  <a:pt x="306" y="67"/>
                </a:lnTo>
                <a:lnTo>
                  <a:pt x="308" y="69"/>
                </a:lnTo>
                <a:lnTo>
                  <a:pt x="311" y="69"/>
                </a:lnTo>
                <a:lnTo>
                  <a:pt x="313" y="71"/>
                </a:lnTo>
                <a:lnTo>
                  <a:pt x="317" y="73"/>
                </a:lnTo>
                <a:lnTo>
                  <a:pt x="319" y="75"/>
                </a:lnTo>
                <a:lnTo>
                  <a:pt x="321" y="77"/>
                </a:lnTo>
                <a:lnTo>
                  <a:pt x="325" y="77"/>
                </a:lnTo>
                <a:lnTo>
                  <a:pt x="326" y="79"/>
                </a:lnTo>
                <a:lnTo>
                  <a:pt x="330" y="81"/>
                </a:lnTo>
                <a:lnTo>
                  <a:pt x="332" y="82"/>
                </a:lnTo>
                <a:lnTo>
                  <a:pt x="334" y="82"/>
                </a:lnTo>
                <a:lnTo>
                  <a:pt x="338" y="84"/>
                </a:lnTo>
                <a:lnTo>
                  <a:pt x="340" y="86"/>
                </a:lnTo>
                <a:lnTo>
                  <a:pt x="341" y="88"/>
                </a:lnTo>
                <a:lnTo>
                  <a:pt x="343" y="88"/>
                </a:lnTo>
                <a:lnTo>
                  <a:pt x="345" y="90"/>
                </a:lnTo>
                <a:lnTo>
                  <a:pt x="349" y="92"/>
                </a:lnTo>
                <a:lnTo>
                  <a:pt x="351" y="94"/>
                </a:lnTo>
                <a:lnTo>
                  <a:pt x="355" y="96"/>
                </a:lnTo>
                <a:lnTo>
                  <a:pt x="356" y="96"/>
                </a:lnTo>
                <a:lnTo>
                  <a:pt x="358" y="97"/>
                </a:lnTo>
                <a:lnTo>
                  <a:pt x="362" y="97"/>
                </a:lnTo>
                <a:lnTo>
                  <a:pt x="364" y="99"/>
                </a:lnTo>
                <a:lnTo>
                  <a:pt x="368" y="101"/>
                </a:lnTo>
                <a:lnTo>
                  <a:pt x="370" y="101"/>
                </a:lnTo>
                <a:lnTo>
                  <a:pt x="371" y="103"/>
                </a:lnTo>
                <a:lnTo>
                  <a:pt x="375" y="105"/>
                </a:lnTo>
                <a:lnTo>
                  <a:pt x="377" y="107"/>
                </a:lnTo>
                <a:lnTo>
                  <a:pt x="381" y="107"/>
                </a:lnTo>
                <a:lnTo>
                  <a:pt x="381" y="109"/>
                </a:lnTo>
                <a:lnTo>
                  <a:pt x="383" y="109"/>
                </a:lnTo>
                <a:lnTo>
                  <a:pt x="385" y="111"/>
                </a:lnTo>
                <a:lnTo>
                  <a:pt x="388" y="112"/>
                </a:lnTo>
                <a:lnTo>
                  <a:pt x="390" y="112"/>
                </a:lnTo>
                <a:lnTo>
                  <a:pt x="392" y="114"/>
                </a:lnTo>
                <a:lnTo>
                  <a:pt x="394" y="116"/>
                </a:lnTo>
                <a:lnTo>
                  <a:pt x="396" y="118"/>
                </a:lnTo>
                <a:lnTo>
                  <a:pt x="400" y="120"/>
                </a:lnTo>
                <a:lnTo>
                  <a:pt x="401" y="120"/>
                </a:lnTo>
                <a:lnTo>
                  <a:pt x="405" y="122"/>
                </a:lnTo>
                <a:lnTo>
                  <a:pt x="407" y="124"/>
                </a:lnTo>
                <a:lnTo>
                  <a:pt x="409" y="126"/>
                </a:lnTo>
                <a:lnTo>
                  <a:pt x="413" y="127"/>
                </a:lnTo>
                <a:lnTo>
                  <a:pt x="415" y="127"/>
                </a:lnTo>
                <a:lnTo>
                  <a:pt x="418" y="129"/>
                </a:lnTo>
                <a:lnTo>
                  <a:pt x="420" y="131"/>
                </a:lnTo>
                <a:lnTo>
                  <a:pt x="422" y="133"/>
                </a:lnTo>
                <a:lnTo>
                  <a:pt x="426" y="135"/>
                </a:lnTo>
                <a:lnTo>
                  <a:pt x="428" y="135"/>
                </a:lnTo>
                <a:lnTo>
                  <a:pt x="431" y="137"/>
                </a:lnTo>
                <a:lnTo>
                  <a:pt x="433" y="139"/>
                </a:lnTo>
                <a:lnTo>
                  <a:pt x="435" y="141"/>
                </a:lnTo>
                <a:lnTo>
                  <a:pt x="437" y="141"/>
                </a:lnTo>
                <a:lnTo>
                  <a:pt x="439" y="142"/>
                </a:lnTo>
                <a:lnTo>
                  <a:pt x="443" y="142"/>
                </a:lnTo>
                <a:lnTo>
                  <a:pt x="445" y="144"/>
                </a:lnTo>
                <a:lnTo>
                  <a:pt x="446" y="146"/>
                </a:lnTo>
                <a:lnTo>
                  <a:pt x="450" y="146"/>
                </a:lnTo>
                <a:lnTo>
                  <a:pt x="452" y="148"/>
                </a:lnTo>
                <a:lnTo>
                  <a:pt x="456" y="150"/>
                </a:lnTo>
                <a:lnTo>
                  <a:pt x="458" y="152"/>
                </a:lnTo>
                <a:lnTo>
                  <a:pt x="460" y="152"/>
                </a:lnTo>
                <a:lnTo>
                  <a:pt x="461" y="154"/>
                </a:lnTo>
                <a:lnTo>
                  <a:pt x="463" y="154"/>
                </a:lnTo>
                <a:lnTo>
                  <a:pt x="465" y="156"/>
                </a:lnTo>
                <a:lnTo>
                  <a:pt x="467" y="157"/>
                </a:lnTo>
                <a:lnTo>
                  <a:pt x="469" y="157"/>
                </a:lnTo>
                <a:lnTo>
                  <a:pt x="471" y="157"/>
                </a:lnTo>
                <a:lnTo>
                  <a:pt x="473" y="159"/>
                </a:lnTo>
                <a:lnTo>
                  <a:pt x="476" y="161"/>
                </a:lnTo>
                <a:lnTo>
                  <a:pt x="478" y="163"/>
                </a:lnTo>
                <a:lnTo>
                  <a:pt x="480" y="163"/>
                </a:lnTo>
                <a:lnTo>
                  <a:pt x="482" y="165"/>
                </a:lnTo>
                <a:lnTo>
                  <a:pt x="484" y="165"/>
                </a:lnTo>
                <a:lnTo>
                  <a:pt x="486" y="167"/>
                </a:lnTo>
                <a:lnTo>
                  <a:pt x="488" y="169"/>
                </a:lnTo>
                <a:lnTo>
                  <a:pt x="490" y="171"/>
                </a:lnTo>
                <a:lnTo>
                  <a:pt x="493" y="172"/>
                </a:lnTo>
                <a:lnTo>
                  <a:pt x="495" y="172"/>
                </a:lnTo>
                <a:lnTo>
                  <a:pt x="497" y="174"/>
                </a:lnTo>
                <a:lnTo>
                  <a:pt x="501" y="176"/>
                </a:lnTo>
                <a:lnTo>
                  <a:pt x="503" y="178"/>
                </a:lnTo>
                <a:lnTo>
                  <a:pt x="506" y="178"/>
                </a:lnTo>
                <a:lnTo>
                  <a:pt x="508" y="180"/>
                </a:lnTo>
                <a:lnTo>
                  <a:pt x="510" y="182"/>
                </a:lnTo>
                <a:lnTo>
                  <a:pt x="514" y="184"/>
                </a:lnTo>
                <a:lnTo>
                  <a:pt x="516" y="184"/>
                </a:lnTo>
                <a:lnTo>
                  <a:pt x="520" y="186"/>
                </a:lnTo>
                <a:lnTo>
                  <a:pt x="521" y="187"/>
                </a:lnTo>
                <a:lnTo>
                  <a:pt x="523" y="187"/>
                </a:lnTo>
                <a:lnTo>
                  <a:pt x="527" y="189"/>
                </a:lnTo>
                <a:lnTo>
                  <a:pt x="529" y="189"/>
                </a:lnTo>
                <a:lnTo>
                  <a:pt x="533" y="191"/>
                </a:lnTo>
                <a:lnTo>
                  <a:pt x="533" y="193"/>
                </a:lnTo>
                <a:lnTo>
                  <a:pt x="535" y="195"/>
                </a:lnTo>
                <a:lnTo>
                  <a:pt x="538" y="197"/>
                </a:lnTo>
                <a:lnTo>
                  <a:pt x="540" y="197"/>
                </a:lnTo>
                <a:lnTo>
                  <a:pt x="544" y="199"/>
                </a:lnTo>
                <a:lnTo>
                  <a:pt x="546" y="201"/>
                </a:lnTo>
                <a:lnTo>
                  <a:pt x="548" y="202"/>
                </a:lnTo>
                <a:lnTo>
                  <a:pt x="552" y="202"/>
                </a:lnTo>
                <a:lnTo>
                  <a:pt x="553" y="204"/>
                </a:lnTo>
                <a:lnTo>
                  <a:pt x="557" y="206"/>
                </a:lnTo>
                <a:lnTo>
                  <a:pt x="559" y="208"/>
                </a:lnTo>
                <a:lnTo>
                  <a:pt x="563" y="210"/>
                </a:lnTo>
                <a:lnTo>
                  <a:pt x="567" y="212"/>
                </a:lnTo>
                <a:lnTo>
                  <a:pt x="574" y="217"/>
                </a:lnTo>
                <a:lnTo>
                  <a:pt x="580" y="219"/>
                </a:lnTo>
                <a:lnTo>
                  <a:pt x="583" y="223"/>
                </a:lnTo>
                <a:lnTo>
                  <a:pt x="587" y="227"/>
                </a:lnTo>
                <a:lnTo>
                  <a:pt x="593" y="229"/>
                </a:lnTo>
                <a:lnTo>
                  <a:pt x="598" y="232"/>
                </a:lnTo>
                <a:lnTo>
                  <a:pt x="604" y="232"/>
                </a:lnTo>
                <a:lnTo>
                  <a:pt x="608" y="234"/>
                </a:lnTo>
                <a:lnTo>
                  <a:pt x="613" y="238"/>
                </a:lnTo>
                <a:lnTo>
                  <a:pt x="619" y="242"/>
                </a:lnTo>
                <a:lnTo>
                  <a:pt x="625" y="244"/>
                </a:lnTo>
                <a:lnTo>
                  <a:pt x="628" y="247"/>
                </a:lnTo>
                <a:lnTo>
                  <a:pt x="632" y="249"/>
                </a:lnTo>
                <a:lnTo>
                  <a:pt x="636" y="251"/>
                </a:lnTo>
                <a:lnTo>
                  <a:pt x="638" y="253"/>
                </a:lnTo>
                <a:lnTo>
                  <a:pt x="643" y="255"/>
                </a:lnTo>
                <a:lnTo>
                  <a:pt x="649" y="259"/>
                </a:lnTo>
                <a:lnTo>
                  <a:pt x="653" y="261"/>
                </a:lnTo>
                <a:lnTo>
                  <a:pt x="658" y="264"/>
                </a:lnTo>
                <a:lnTo>
                  <a:pt x="664" y="266"/>
                </a:lnTo>
                <a:lnTo>
                  <a:pt x="670" y="270"/>
                </a:lnTo>
                <a:lnTo>
                  <a:pt x="673" y="274"/>
                </a:lnTo>
                <a:lnTo>
                  <a:pt x="677" y="276"/>
                </a:lnTo>
                <a:lnTo>
                  <a:pt x="683" y="277"/>
                </a:lnTo>
                <a:lnTo>
                  <a:pt x="688" y="279"/>
                </a:lnTo>
                <a:lnTo>
                  <a:pt x="694" y="283"/>
                </a:lnTo>
                <a:lnTo>
                  <a:pt x="698" y="285"/>
                </a:lnTo>
                <a:lnTo>
                  <a:pt x="703" y="289"/>
                </a:lnTo>
                <a:lnTo>
                  <a:pt x="705" y="289"/>
                </a:lnTo>
                <a:lnTo>
                  <a:pt x="709" y="291"/>
                </a:lnTo>
                <a:lnTo>
                  <a:pt x="715" y="294"/>
                </a:lnTo>
                <a:lnTo>
                  <a:pt x="718" y="296"/>
                </a:lnTo>
                <a:lnTo>
                  <a:pt x="722" y="300"/>
                </a:lnTo>
                <a:lnTo>
                  <a:pt x="728" y="302"/>
                </a:lnTo>
                <a:lnTo>
                  <a:pt x="733" y="306"/>
                </a:lnTo>
                <a:lnTo>
                  <a:pt x="737" y="307"/>
                </a:lnTo>
                <a:lnTo>
                  <a:pt x="739" y="307"/>
                </a:lnTo>
                <a:lnTo>
                  <a:pt x="743" y="311"/>
                </a:lnTo>
                <a:lnTo>
                  <a:pt x="748" y="313"/>
                </a:lnTo>
                <a:lnTo>
                  <a:pt x="754" y="317"/>
                </a:lnTo>
                <a:lnTo>
                  <a:pt x="760" y="321"/>
                </a:lnTo>
                <a:lnTo>
                  <a:pt x="763" y="321"/>
                </a:lnTo>
                <a:lnTo>
                  <a:pt x="769" y="324"/>
                </a:lnTo>
                <a:lnTo>
                  <a:pt x="773" y="326"/>
                </a:lnTo>
                <a:lnTo>
                  <a:pt x="778" y="330"/>
                </a:lnTo>
                <a:lnTo>
                  <a:pt x="782" y="332"/>
                </a:lnTo>
                <a:lnTo>
                  <a:pt x="788" y="336"/>
                </a:lnTo>
                <a:lnTo>
                  <a:pt x="793" y="337"/>
                </a:lnTo>
                <a:lnTo>
                  <a:pt x="799" y="341"/>
                </a:lnTo>
                <a:lnTo>
                  <a:pt x="805" y="343"/>
                </a:lnTo>
                <a:lnTo>
                  <a:pt x="808" y="347"/>
                </a:lnTo>
                <a:lnTo>
                  <a:pt x="814" y="349"/>
                </a:lnTo>
                <a:lnTo>
                  <a:pt x="818" y="353"/>
                </a:lnTo>
                <a:lnTo>
                  <a:pt x="818" y="353"/>
                </a:lnTo>
                <a:lnTo>
                  <a:pt x="822" y="354"/>
                </a:lnTo>
                <a:lnTo>
                  <a:pt x="823" y="354"/>
                </a:lnTo>
                <a:lnTo>
                  <a:pt x="827" y="358"/>
                </a:lnTo>
                <a:lnTo>
                  <a:pt x="831" y="360"/>
                </a:lnTo>
                <a:lnTo>
                  <a:pt x="833" y="362"/>
                </a:lnTo>
                <a:lnTo>
                  <a:pt x="838" y="364"/>
                </a:lnTo>
                <a:lnTo>
                  <a:pt x="844" y="366"/>
                </a:lnTo>
                <a:lnTo>
                  <a:pt x="848" y="368"/>
                </a:lnTo>
                <a:lnTo>
                  <a:pt x="853" y="371"/>
                </a:lnTo>
                <a:lnTo>
                  <a:pt x="859" y="373"/>
                </a:lnTo>
                <a:lnTo>
                  <a:pt x="865" y="377"/>
                </a:lnTo>
                <a:lnTo>
                  <a:pt x="868" y="379"/>
                </a:lnTo>
                <a:lnTo>
                  <a:pt x="872" y="383"/>
                </a:lnTo>
                <a:lnTo>
                  <a:pt x="878" y="384"/>
                </a:lnTo>
                <a:lnTo>
                  <a:pt x="883" y="388"/>
                </a:lnTo>
                <a:lnTo>
                  <a:pt x="889" y="390"/>
                </a:lnTo>
                <a:lnTo>
                  <a:pt x="893" y="394"/>
                </a:lnTo>
                <a:lnTo>
                  <a:pt x="898" y="396"/>
                </a:lnTo>
                <a:lnTo>
                  <a:pt x="904" y="399"/>
                </a:lnTo>
                <a:lnTo>
                  <a:pt x="910" y="401"/>
                </a:lnTo>
                <a:lnTo>
                  <a:pt x="913" y="405"/>
                </a:lnTo>
                <a:lnTo>
                  <a:pt x="917" y="409"/>
                </a:lnTo>
                <a:lnTo>
                  <a:pt x="923" y="411"/>
                </a:lnTo>
                <a:lnTo>
                  <a:pt x="928" y="413"/>
                </a:lnTo>
                <a:lnTo>
                  <a:pt x="932" y="414"/>
                </a:lnTo>
                <a:lnTo>
                  <a:pt x="938" y="418"/>
                </a:lnTo>
                <a:lnTo>
                  <a:pt x="943" y="420"/>
                </a:lnTo>
                <a:lnTo>
                  <a:pt x="949" y="424"/>
                </a:lnTo>
                <a:lnTo>
                  <a:pt x="955" y="426"/>
                </a:lnTo>
                <a:lnTo>
                  <a:pt x="958" y="429"/>
                </a:lnTo>
                <a:lnTo>
                  <a:pt x="962" y="431"/>
                </a:lnTo>
                <a:lnTo>
                  <a:pt x="968" y="435"/>
                </a:lnTo>
                <a:lnTo>
                  <a:pt x="972" y="437"/>
                </a:lnTo>
                <a:lnTo>
                  <a:pt x="966" y="443"/>
                </a:lnTo>
                <a:lnTo>
                  <a:pt x="964" y="443"/>
                </a:lnTo>
                <a:lnTo>
                  <a:pt x="962" y="443"/>
                </a:lnTo>
                <a:lnTo>
                  <a:pt x="960" y="443"/>
                </a:lnTo>
                <a:lnTo>
                  <a:pt x="960" y="443"/>
                </a:lnTo>
                <a:lnTo>
                  <a:pt x="958" y="441"/>
                </a:lnTo>
                <a:lnTo>
                  <a:pt x="957" y="441"/>
                </a:lnTo>
                <a:lnTo>
                  <a:pt x="955" y="441"/>
                </a:lnTo>
                <a:lnTo>
                  <a:pt x="953" y="441"/>
                </a:lnTo>
                <a:lnTo>
                  <a:pt x="951" y="441"/>
                </a:lnTo>
                <a:lnTo>
                  <a:pt x="951" y="439"/>
                </a:lnTo>
                <a:lnTo>
                  <a:pt x="949" y="439"/>
                </a:lnTo>
                <a:lnTo>
                  <a:pt x="949" y="437"/>
                </a:lnTo>
                <a:lnTo>
                  <a:pt x="947" y="437"/>
                </a:lnTo>
                <a:lnTo>
                  <a:pt x="947" y="435"/>
                </a:lnTo>
                <a:lnTo>
                  <a:pt x="945" y="435"/>
                </a:lnTo>
                <a:lnTo>
                  <a:pt x="945" y="433"/>
                </a:lnTo>
                <a:lnTo>
                  <a:pt x="943" y="433"/>
                </a:lnTo>
                <a:lnTo>
                  <a:pt x="942" y="433"/>
                </a:lnTo>
                <a:lnTo>
                  <a:pt x="940" y="431"/>
                </a:lnTo>
                <a:lnTo>
                  <a:pt x="938" y="431"/>
                </a:lnTo>
                <a:lnTo>
                  <a:pt x="936" y="431"/>
                </a:lnTo>
                <a:lnTo>
                  <a:pt x="934" y="431"/>
                </a:lnTo>
                <a:lnTo>
                  <a:pt x="934" y="429"/>
                </a:lnTo>
                <a:lnTo>
                  <a:pt x="932" y="429"/>
                </a:lnTo>
                <a:lnTo>
                  <a:pt x="930" y="429"/>
                </a:lnTo>
                <a:lnTo>
                  <a:pt x="928" y="429"/>
                </a:lnTo>
                <a:lnTo>
                  <a:pt x="927" y="428"/>
                </a:lnTo>
                <a:lnTo>
                  <a:pt x="925" y="428"/>
                </a:lnTo>
                <a:lnTo>
                  <a:pt x="923" y="428"/>
                </a:lnTo>
                <a:lnTo>
                  <a:pt x="923" y="426"/>
                </a:lnTo>
                <a:lnTo>
                  <a:pt x="921" y="426"/>
                </a:lnTo>
                <a:lnTo>
                  <a:pt x="921" y="424"/>
                </a:lnTo>
                <a:lnTo>
                  <a:pt x="919" y="424"/>
                </a:lnTo>
                <a:lnTo>
                  <a:pt x="919" y="422"/>
                </a:lnTo>
                <a:lnTo>
                  <a:pt x="917" y="422"/>
                </a:lnTo>
                <a:lnTo>
                  <a:pt x="917" y="420"/>
                </a:lnTo>
                <a:lnTo>
                  <a:pt x="915" y="420"/>
                </a:lnTo>
                <a:lnTo>
                  <a:pt x="913" y="420"/>
                </a:lnTo>
                <a:lnTo>
                  <a:pt x="913" y="420"/>
                </a:lnTo>
                <a:lnTo>
                  <a:pt x="912" y="418"/>
                </a:lnTo>
                <a:lnTo>
                  <a:pt x="910" y="418"/>
                </a:lnTo>
                <a:lnTo>
                  <a:pt x="908" y="416"/>
                </a:lnTo>
                <a:lnTo>
                  <a:pt x="906" y="418"/>
                </a:lnTo>
                <a:lnTo>
                  <a:pt x="904" y="418"/>
                </a:lnTo>
                <a:lnTo>
                  <a:pt x="902" y="418"/>
                </a:lnTo>
                <a:lnTo>
                  <a:pt x="900" y="418"/>
                </a:lnTo>
                <a:lnTo>
                  <a:pt x="898" y="418"/>
                </a:lnTo>
                <a:lnTo>
                  <a:pt x="897" y="418"/>
                </a:lnTo>
                <a:lnTo>
                  <a:pt x="895" y="420"/>
                </a:lnTo>
                <a:lnTo>
                  <a:pt x="893" y="420"/>
                </a:lnTo>
                <a:lnTo>
                  <a:pt x="891" y="420"/>
                </a:lnTo>
                <a:lnTo>
                  <a:pt x="889" y="422"/>
                </a:lnTo>
                <a:lnTo>
                  <a:pt x="887" y="420"/>
                </a:lnTo>
                <a:lnTo>
                  <a:pt x="889" y="418"/>
                </a:lnTo>
                <a:lnTo>
                  <a:pt x="889" y="416"/>
                </a:lnTo>
                <a:lnTo>
                  <a:pt x="887" y="416"/>
                </a:lnTo>
                <a:lnTo>
                  <a:pt x="885" y="416"/>
                </a:lnTo>
                <a:lnTo>
                  <a:pt x="883" y="416"/>
                </a:lnTo>
                <a:lnTo>
                  <a:pt x="882" y="416"/>
                </a:lnTo>
                <a:lnTo>
                  <a:pt x="880" y="416"/>
                </a:lnTo>
                <a:lnTo>
                  <a:pt x="878" y="416"/>
                </a:lnTo>
                <a:lnTo>
                  <a:pt x="876" y="416"/>
                </a:lnTo>
                <a:lnTo>
                  <a:pt x="874" y="416"/>
                </a:lnTo>
                <a:lnTo>
                  <a:pt x="872" y="416"/>
                </a:lnTo>
                <a:lnTo>
                  <a:pt x="870" y="418"/>
                </a:lnTo>
                <a:lnTo>
                  <a:pt x="870" y="420"/>
                </a:lnTo>
                <a:lnTo>
                  <a:pt x="868" y="420"/>
                </a:lnTo>
                <a:lnTo>
                  <a:pt x="867" y="422"/>
                </a:lnTo>
                <a:lnTo>
                  <a:pt x="865" y="422"/>
                </a:lnTo>
                <a:lnTo>
                  <a:pt x="865" y="422"/>
                </a:lnTo>
                <a:lnTo>
                  <a:pt x="863" y="422"/>
                </a:lnTo>
                <a:lnTo>
                  <a:pt x="861" y="422"/>
                </a:lnTo>
                <a:lnTo>
                  <a:pt x="859" y="422"/>
                </a:lnTo>
                <a:lnTo>
                  <a:pt x="857" y="424"/>
                </a:lnTo>
                <a:lnTo>
                  <a:pt x="855" y="426"/>
                </a:lnTo>
                <a:lnTo>
                  <a:pt x="853" y="428"/>
                </a:lnTo>
                <a:lnTo>
                  <a:pt x="853" y="429"/>
                </a:lnTo>
                <a:lnTo>
                  <a:pt x="852" y="429"/>
                </a:lnTo>
                <a:lnTo>
                  <a:pt x="852" y="431"/>
                </a:lnTo>
                <a:lnTo>
                  <a:pt x="852" y="433"/>
                </a:lnTo>
                <a:lnTo>
                  <a:pt x="850" y="433"/>
                </a:lnTo>
                <a:lnTo>
                  <a:pt x="848" y="435"/>
                </a:lnTo>
                <a:lnTo>
                  <a:pt x="848" y="437"/>
                </a:lnTo>
                <a:lnTo>
                  <a:pt x="846" y="439"/>
                </a:lnTo>
                <a:lnTo>
                  <a:pt x="844" y="441"/>
                </a:lnTo>
                <a:lnTo>
                  <a:pt x="842" y="443"/>
                </a:lnTo>
                <a:lnTo>
                  <a:pt x="840" y="443"/>
                </a:lnTo>
                <a:lnTo>
                  <a:pt x="838" y="443"/>
                </a:lnTo>
                <a:lnTo>
                  <a:pt x="837" y="441"/>
                </a:lnTo>
                <a:lnTo>
                  <a:pt x="835" y="443"/>
                </a:lnTo>
                <a:lnTo>
                  <a:pt x="835" y="444"/>
                </a:lnTo>
                <a:lnTo>
                  <a:pt x="833" y="446"/>
                </a:lnTo>
                <a:lnTo>
                  <a:pt x="833" y="448"/>
                </a:lnTo>
                <a:lnTo>
                  <a:pt x="831" y="448"/>
                </a:lnTo>
                <a:lnTo>
                  <a:pt x="831" y="450"/>
                </a:lnTo>
                <a:lnTo>
                  <a:pt x="829" y="452"/>
                </a:lnTo>
                <a:lnTo>
                  <a:pt x="827" y="452"/>
                </a:lnTo>
                <a:lnTo>
                  <a:pt x="827" y="454"/>
                </a:lnTo>
                <a:lnTo>
                  <a:pt x="825" y="454"/>
                </a:lnTo>
                <a:lnTo>
                  <a:pt x="825" y="456"/>
                </a:lnTo>
                <a:lnTo>
                  <a:pt x="823" y="456"/>
                </a:lnTo>
                <a:lnTo>
                  <a:pt x="823" y="456"/>
                </a:lnTo>
                <a:lnTo>
                  <a:pt x="822" y="456"/>
                </a:lnTo>
                <a:lnTo>
                  <a:pt x="822" y="458"/>
                </a:lnTo>
                <a:lnTo>
                  <a:pt x="820" y="458"/>
                </a:lnTo>
                <a:lnTo>
                  <a:pt x="818" y="459"/>
                </a:lnTo>
                <a:lnTo>
                  <a:pt x="818" y="459"/>
                </a:lnTo>
                <a:lnTo>
                  <a:pt x="816" y="461"/>
                </a:lnTo>
                <a:lnTo>
                  <a:pt x="814" y="461"/>
                </a:lnTo>
                <a:lnTo>
                  <a:pt x="812" y="463"/>
                </a:lnTo>
                <a:lnTo>
                  <a:pt x="810" y="463"/>
                </a:lnTo>
                <a:lnTo>
                  <a:pt x="808" y="461"/>
                </a:lnTo>
                <a:lnTo>
                  <a:pt x="808" y="463"/>
                </a:lnTo>
                <a:lnTo>
                  <a:pt x="807" y="463"/>
                </a:lnTo>
                <a:lnTo>
                  <a:pt x="805" y="463"/>
                </a:lnTo>
                <a:lnTo>
                  <a:pt x="803" y="463"/>
                </a:lnTo>
                <a:lnTo>
                  <a:pt x="801" y="463"/>
                </a:lnTo>
                <a:lnTo>
                  <a:pt x="799" y="463"/>
                </a:lnTo>
                <a:lnTo>
                  <a:pt x="797" y="463"/>
                </a:lnTo>
                <a:lnTo>
                  <a:pt x="795" y="463"/>
                </a:lnTo>
                <a:lnTo>
                  <a:pt x="793" y="465"/>
                </a:lnTo>
                <a:lnTo>
                  <a:pt x="792" y="465"/>
                </a:lnTo>
                <a:lnTo>
                  <a:pt x="790" y="465"/>
                </a:lnTo>
                <a:lnTo>
                  <a:pt x="788" y="465"/>
                </a:lnTo>
                <a:lnTo>
                  <a:pt x="786" y="465"/>
                </a:lnTo>
                <a:lnTo>
                  <a:pt x="786" y="467"/>
                </a:lnTo>
                <a:lnTo>
                  <a:pt x="784" y="467"/>
                </a:lnTo>
                <a:lnTo>
                  <a:pt x="784" y="469"/>
                </a:lnTo>
                <a:lnTo>
                  <a:pt x="782" y="469"/>
                </a:lnTo>
                <a:lnTo>
                  <a:pt x="782" y="471"/>
                </a:lnTo>
                <a:lnTo>
                  <a:pt x="782" y="473"/>
                </a:lnTo>
                <a:lnTo>
                  <a:pt x="780" y="473"/>
                </a:lnTo>
                <a:lnTo>
                  <a:pt x="780" y="474"/>
                </a:lnTo>
                <a:lnTo>
                  <a:pt x="780" y="476"/>
                </a:lnTo>
                <a:lnTo>
                  <a:pt x="778" y="476"/>
                </a:lnTo>
                <a:lnTo>
                  <a:pt x="778" y="478"/>
                </a:lnTo>
                <a:lnTo>
                  <a:pt x="777" y="480"/>
                </a:lnTo>
                <a:lnTo>
                  <a:pt x="777" y="482"/>
                </a:lnTo>
                <a:lnTo>
                  <a:pt x="777" y="484"/>
                </a:lnTo>
                <a:lnTo>
                  <a:pt x="775" y="484"/>
                </a:lnTo>
                <a:lnTo>
                  <a:pt x="777" y="486"/>
                </a:lnTo>
                <a:lnTo>
                  <a:pt x="777" y="488"/>
                </a:lnTo>
                <a:lnTo>
                  <a:pt x="778" y="488"/>
                </a:lnTo>
                <a:lnTo>
                  <a:pt x="778" y="489"/>
                </a:lnTo>
                <a:lnTo>
                  <a:pt x="777" y="491"/>
                </a:lnTo>
                <a:lnTo>
                  <a:pt x="777" y="493"/>
                </a:lnTo>
                <a:lnTo>
                  <a:pt x="777" y="495"/>
                </a:lnTo>
                <a:lnTo>
                  <a:pt x="777" y="497"/>
                </a:lnTo>
                <a:lnTo>
                  <a:pt x="777" y="499"/>
                </a:lnTo>
                <a:lnTo>
                  <a:pt x="777" y="501"/>
                </a:lnTo>
                <a:lnTo>
                  <a:pt x="778" y="501"/>
                </a:lnTo>
                <a:lnTo>
                  <a:pt x="777" y="503"/>
                </a:lnTo>
                <a:lnTo>
                  <a:pt x="777" y="504"/>
                </a:lnTo>
                <a:lnTo>
                  <a:pt x="777" y="506"/>
                </a:lnTo>
                <a:lnTo>
                  <a:pt x="777" y="508"/>
                </a:lnTo>
                <a:lnTo>
                  <a:pt x="777" y="510"/>
                </a:lnTo>
                <a:lnTo>
                  <a:pt x="777" y="512"/>
                </a:lnTo>
                <a:lnTo>
                  <a:pt x="778" y="514"/>
                </a:lnTo>
                <a:lnTo>
                  <a:pt x="780" y="516"/>
                </a:lnTo>
                <a:lnTo>
                  <a:pt x="778" y="518"/>
                </a:lnTo>
                <a:lnTo>
                  <a:pt x="778" y="519"/>
                </a:lnTo>
                <a:lnTo>
                  <a:pt x="778" y="521"/>
                </a:lnTo>
                <a:lnTo>
                  <a:pt x="778" y="523"/>
                </a:lnTo>
                <a:lnTo>
                  <a:pt x="780" y="525"/>
                </a:lnTo>
                <a:lnTo>
                  <a:pt x="778" y="527"/>
                </a:lnTo>
                <a:lnTo>
                  <a:pt x="778" y="529"/>
                </a:lnTo>
                <a:lnTo>
                  <a:pt x="778" y="531"/>
                </a:lnTo>
                <a:lnTo>
                  <a:pt x="780" y="531"/>
                </a:lnTo>
                <a:lnTo>
                  <a:pt x="782" y="533"/>
                </a:lnTo>
                <a:lnTo>
                  <a:pt x="784" y="533"/>
                </a:lnTo>
                <a:lnTo>
                  <a:pt x="784" y="534"/>
                </a:lnTo>
                <a:lnTo>
                  <a:pt x="786" y="534"/>
                </a:lnTo>
                <a:lnTo>
                  <a:pt x="788" y="534"/>
                </a:lnTo>
                <a:lnTo>
                  <a:pt x="788" y="536"/>
                </a:lnTo>
                <a:lnTo>
                  <a:pt x="790" y="536"/>
                </a:lnTo>
                <a:lnTo>
                  <a:pt x="790" y="538"/>
                </a:lnTo>
                <a:lnTo>
                  <a:pt x="792" y="538"/>
                </a:lnTo>
                <a:lnTo>
                  <a:pt x="793" y="540"/>
                </a:lnTo>
                <a:lnTo>
                  <a:pt x="795" y="540"/>
                </a:lnTo>
                <a:lnTo>
                  <a:pt x="797" y="540"/>
                </a:lnTo>
                <a:lnTo>
                  <a:pt x="799" y="540"/>
                </a:lnTo>
                <a:lnTo>
                  <a:pt x="799" y="542"/>
                </a:lnTo>
                <a:lnTo>
                  <a:pt x="801" y="542"/>
                </a:lnTo>
                <a:lnTo>
                  <a:pt x="801" y="544"/>
                </a:lnTo>
                <a:lnTo>
                  <a:pt x="803" y="544"/>
                </a:lnTo>
                <a:lnTo>
                  <a:pt x="805" y="544"/>
                </a:lnTo>
                <a:lnTo>
                  <a:pt x="807" y="544"/>
                </a:lnTo>
                <a:lnTo>
                  <a:pt x="807" y="546"/>
                </a:lnTo>
                <a:lnTo>
                  <a:pt x="808" y="546"/>
                </a:lnTo>
                <a:lnTo>
                  <a:pt x="810" y="546"/>
                </a:lnTo>
                <a:lnTo>
                  <a:pt x="810" y="548"/>
                </a:lnTo>
                <a:lnTo>
                  <a:pt x="812" y="548"/>
                </a:lnTo>
                <a:lnTo>
                  <a:pt x="814" y="548"/>
                </a:lnTo>
                <a:lnTo>
                  <a:pt x="814" y="549"/>
                </a:lnTo>
                <a:lnTo>
                  <a:pt x="816" y="549"/>
                </a:lnTo>
                <a:lnTo>
                  <a:pt x="818" y="551"/>
                </a:lnTo>
                <a:lnTo>
                  <a:pt x="818" y="551"/>
                </a:lnTo>
                <a:lnTo>
                  <a:pt x="818" y="553"/>
                </a:lnTo>
                <a:lnTo>
                  <a:pt x="820" y="553"/>
                </a:lnTo>
                <a:lnTo>
                  <a:pt x="820" y="555"/>
                </a:lnTo>
                <a:lnTo>
                  <a:pt x="822" y="555"/>
                </a:lnTo>
                <a:lnTo>
                  <a:pt x="823" y="555"/>
                </a:lnTo>
                <a:lnTo>
                  <a:pt x="823" y="557"/>
                </a:lnTo>
                <a:lnTo>
                  <a:pt x="825" y="557"/>
                </a:lnTo>
                <a:lnTo>
                  <a:pt x="827" y="559"/>
                </a:lnTo>
                <a:lnTo>
                  <a:pt x="829" y="561"/>
                </a:lnTo>
                <a:lnTo>
                  <a:pt x="831" y="563"/>
                </a:lnTo>
                <a:lnTo>
                  <a:pt x="831" y="564"/>
                </a:lnTo>
                <a:lnTo>
                  <a:pt x="833" y="564"/>
                </a:lnTo>
                <a:lnTo>
                  <a:pt x="833" y="566"/>
                </a:lnTo>
                <a:lnTo>
                  <a:pt x="835" y="566"/>
                </a:lnTo>
                <a:lnTo>
                  <a:pt x="837" y="568"/>
                </a:lnTo>
                <a:lnTo>
                  <a:pt x="838" y="568"/>
                </a:lnTo>
                <a:lnTo>
                  <a:pt x="838" y="570"/>
                </a:lnTo>
                <a:lnTo>
                  <a:pt x="840" y="570"/>
                </a:lnTo>
                <a:lnTo>
                  <a:pt x="840" y="572"/>
                </a:lnTo>
                <a:lnTo>
                  <a:pt x="838" y="574"/>
                </a:lnTo>
                <a:lnTo>
                  <a:pt x="838" y="576"/>
                </a:lnTo>
                <a:lnTo>
                  <a:pt x="838" y="578"/>
                </a:lnTo>
                <a:lnTo>
                  <a:pt x="838" y="579"/>
                </a:lnTo>
                <a:lnTo>
                  <a:pt x="838" y="581"/>
                </a:lnTo>
                <a:lnTo>
                  <a:pt x="840" y="581"/>
                </a:lnTo>
                <a:lnTo>
                  <a:pt x="840" y="583"/>
                </a:lnTo>
                <a:lnTo>
                  <a:pt x="840" y="585"/>
                </a:lnTo>
                <a:lnTo>
                  <a:pt x="838" y="587"/>
                </a:lnTo>
                <a:lnTo>
                  <a:pt x="838" y="589"/>
                </a:lnTo>
                <a:lnTo>
                  <a:pt x="838" y="589"/>
                </a:lnTo>
                <a:lnTo>
                  <a:pt x="838" y="591"/>
                </a:lnTo>
                <a:lnTo>
                  <a:pt x="838" y="593"/>
                </a:lnTo>
                <a:lnTo>
                  <a:pt x="838" y="594"/>
                </a:lnTo>
                <a:lnTo>
                  <a:pt x="838" y="596"/>
                </a:lnTo>
                <a:lnTo>
                  <a:pt x="838" y="598"/>
                </a:lnTo>
                <a:lnTo>
                  <a:pt x="838" y="600"/>
                </a:lnTo>
                <a:lnTo>
                  <a:pt x="838" y="602"/>
                </a:lnTo>
                <a:lnTo>
                  <a:pt x="840" y="602"/>
                </a:lnTo>
                <a:lnTo>
                  <a:pt x="840" y="604"/>
                </a:lnTo>
                <a:lnTo>
                  <a:pt x="840" y="606"/>
                </a:lnTo>
                <a:lnTo>
                  <a:pt x="840" y="608"/>
                </a:lnTo>
                <a:lnTo>
                  <a:pt x="840" y="609"/>
                </a:lnTo>
                <a:lnTo>
                  <a:pt x="840" y="611"/>
                </a:lnTo>
                <a:lnTo>
                  <a:pt x="840" y="613"/>
                </a:lnTo>
                <a:lnTo>
                  <a:pt x="840" y="615"/>
                </a:lnTo>
                <a:lnTo>
                  <a:pt x="840" y="617"/>
                </a:lnTo>
                <a:lnTo>
                  <a:pt x="840" y="619"/>
                </a:lnTo>
                <a:lnTo>
                  <a:pt x="840" y="621"/>
                </a:lnTo>
                <a:lnTo>
                  <a:pt x="840" y="623"/>
                </a:lnTo>
                <a:lnTo>
                  <a:pt x="840" y="624"/>
                </a:lnTo>
                <a:lnTo>
                  <a:pt x="840" y="626"/>
                </a:lnTo>
                <a:lnTo>
                  <a:pt x="840" y="628"/>
                </a:lnTo>
                <a:lnTo>
                  <a:pt x="840" y="630"/>
                </a:lnTo>
                <a:lnTo>
                  <a:pt x="840" y="632"/>
                </a:lnTo>
                <a:lnTo>
                  <a:pt x="840" y="634"/>
                </a:lnTo>
                <a:lnTo>
                  <a:pt x="840" y="634"/>
                </a:lnTo>
                <a:lnTo>
                  <a:pt x="840" y="636"/>
                </a:lnTo>
                <a:lnTo>
                  <a:pt x="840" y="638"/>
                </a:lnTo>
                <a:lnTo>
                  <a:pt x="840" y="639"/>
                </a:lnTo>
                <a:lnTo>
                  <a:pt x="840" y="641"/>
                </a:lnTo>
                <a:lnTo>
                  <a:pt x="840" y="643"/>
                </a:lnTo>
                <a:lnTo>
                  <a:pt x="840" y="645"/>
                </a:lnTo>
                <a:lnTo>
                  <a:pt x="840" y="647"/>
                </a:lnTo>
                <a:lnTo>
                  <a:pt x="840" y="649"/>
                </a:lnTo>
                <a:lnTo>
                  <a:pt x="838" y="649"/>
                </a:lnTo>
                <a:lnTo>
                  <a:pt x="837" y="649"/>
                </a:lnTo>
                <a:lnTo>
                  <a:pt x="835" y="651"/>
                </a:lnTo>
                <a:lnTo>
                  <a:pt x="833" y="651"/>
                </a:lnTo>
                <a:lnTo>
                  <a:pt x="831" y="651"/>
                </a:lnTo>
                <a:lnTo>
                  <a:pt x="829" y="651"/>
                </a:lnTo>
                <a:lnTo>
                  <a:pt x="827" y="651"/>
                </a:lnTo>
                <a:lnTo>
                  <a:pt x="825" y="651"/>
                </a:lnTo>
                <a:lnTo>
                  <a:pt x="823" y="653"/>
                </a:lnTo>
                <a:lnTo>
                  <a:pt x="822" y="654"/>
                </a:lnTo>
                <a:lnTo>
                  <a:pt x="820" y="656"/>
                </a:lnTo>
                <a:lnTo>
                  <a:pt x="820" y="658"/>
                </a:lnTo>
                <a:lnTo>
                  <a:pt x="818" y="660"/>
                </a:lnTo>
                <a:lnTo>
                  <a:pt x="818" y="660"/>
                </a:lnTo>
                <a:lnTo>
                  <a:pt x="818" y="662"/>
                </a:lnTo>
                <a:lnTo>
                  <a:pt x="816" y="662"/>
                </a:lnTo>
                <a:lnTo>
                  <a:pt x="816" y="664"/>
                </a:lnTo>
                <a:lnTo>
                  <a:pt x="814" y="664"/>
                </a:lnTo>
                <a:lnTo>
                  <a:pt x="812" y="666"/>
                </a:lnTo>
                <a:lnTo>
                  <a:pt x="810" y="668"/>
                </a:lnTo>
                <a:lnTo>
                  <a:pt x="810" y="669"/>
                </a:lnTo>
                <a:lnTo>
                  <a:pt x="808" y="671"/>
                </a:lnTo>
                <a:lnTo>
                  <a:pt x="808" y="673"/>
                </a:lnTo>
                <a:lnTo>
                  <a:pt x="807" y="673"/>
                </a:lnTo>
                <a:lnTo>
                  <a:pt x="807" y="675"/>
                </a:lnTo>
                <a:lnTo>
                  <a:pt x="805" y="675"/>
                </a:lnTo>
                <a:lnTo>
                  <a:pt x="805" y="677"/>
                </a:lnTo>
                <a:lnTo>
                  <a:pt x="805" y="679"/>
                </a:lnTo>
                <a:lnTo>
                  <a:pt x="803" y="679"/>
                </a:lnTo>
                <a:lnTo>
                  <a:pt x="801" y="679"/>
                </a:lnTo>
                <a:lnTo>
                  <a:pt x="799" y="679"/>
                </a:lnTo>
                <a:lnTo>
                  <a:pt x="797" y="679"/>
                </a:lnTo>
                <a:lnTo>
                  <a:pt x="795" y="679"/>
                </a:lnTo>
                <a:lnTo>
                  <a:pt x="793" y="679"/>
                </a:lnTo>
                <a:lnTo>
                  <a:pt x="792" y="677"/>
                </a:lnTo>
                <a:lnTo>
                  <a:pt x="790" y="677"/>
                </a:lnTo>
                <a:lnTo>
                  <a:pt x="788" y="679"/>
                </a:lnTo>
                <a:lnTo>
                  <a:pt x="786" y="679"/>
                </a:lnTo>
                <a:lnTo>
                  <a:pt x="784" y="679"/>
                </a:lnTo>
                <a:lnTo>
                  <a:pt x="782" y="679"/>
                </a:lnTo>
                <a:lnTo>
                  <a:pt x="780" y="679"/>
                </a:lnTo>
                <a:lnTo>
                  <a:pt x="778" y="679"/>
                </a:lnTo>
                <a:lnTo>
                  <a:pt x="777" y="679"/>
                </a:lnTo>
                <a:lnTo>
                  <a:pt x="775" y="679"/>
                </a:lnTo>
                <a:lnTo>
                  <a:pt x="773" y="679"/>
                </a:lnTo>
                <a:lnTo>
                  <a:pt x="771" y="679"/>
                </a:lnTo>
                <a:lnTo>
                  <a:pt x="771" y="679"/>
                </a:lnTo>
                <a:lnTo>
                  <a:pt x="771" y="679"/>
                </a:lnTo>
                <a:lnTo>
                  <a:pt x="771" y="681"/>
                </a:lnTo>
                <a:lnTo>
                  <a:pt x="769" y="683"/>
                </a:lnTo>
                <a:lnTo>
                  <a:pt x="769" y="684"/>
                </a:lnTo>
                <a:lnTo>
                  <a:pt x="767" y="686"/>
                </a:lnTo>
                <a:lnTo>
                  <a:pt x="767" y="688"/>
                </a:lnTo>
                <a:lnTo>
                  <a:pt x="765" y="690"/>
                </a:lnTo>
                <a:lnTo>
                  <a:pt x="765" y="692"/>
                </a:lnTo>
                <a:lnTo>
                  <a:pt x="763" y="692"/>
                </a:lnTo>
                <a:lnTo>
                  <a:pt x="763" y="694"/>
                </a:lnTo>
                <a:lnTo>
                  <a:pt x="762" y="696"/>
                </a:lnTo>
                <a:lnTo>
                  <a:pt x="762" y="698"/>
                </a:lnTo>
                <a:lnTo>
                  <a:pt x="760" y="699"/>
                </a:lnTo>
                <a:lnTo>
                  <a:pt x="758" y="701"/>
                </a:lnTo>
                <a:lnTo>
                  <a:pt x="756" y="701"/>
                </a:lnTo>
                <a:lnTo>
                  <a:pt x="756" y="703"/>
                </a:lnTo>
                <a:lnTo>
                  <a:pt x="754" y="703"/>
                </a:lnTo>
                <a:lnTo>
                  <a:pt x="754" y="705"/>
                </a:lnTo>
                <a:lnTo>
                  <a:pt x="752" y="705"/>
                </a:lnTo>
                <a:lnTo>
                  <a:pt x="750" y="705"/>
                </a:lnTo>
                <a:lnTo>
                  <a:pt x="748" y="705"/>
                </a:lnTo>
                <a:lnTo>
                  <a:pt x="748" y="707"/>
                </a:lnTo>
                <a:lnTo>
                  <a:pt x="747" y="707"/>
                </a:lnTo>
                <a:lnTo>
                  <a:pt x="745" y="709"/>
                </a:lnTo>
                <a:lnTo>
                  <a:pt x="743" y="709"/>
                </a:lnTo>
                <a:lnTo>
                  <a:pt x="743" y="707"/>
                </a:lnTo>
                <a:lnTo>
                  <a:pt x="743" y="705"/>
                </a:lnTo>
                <a:lnTo>
                  <a:pt x="743" y="703"/>
                </a:lnTo>
                <a:lnTo>
                  <a:pt x="743" y="701"/>
                </a:lnTo>
                <a:lnTo>
                  <a:pt x="743" y="699"/>
                </a:lnTo>
                <a:lnTo>
                  <a:pt x="743" y="698"/>
                </a:lnTo>
                <a:lnTo>
                  <a:pt x="743" y="696"/>
                </a:lnTo>
                <a:lnTo>
                  <a:pt x="741" y="696"/>
                </a:lnTo>
                <a:lnTo>
                  <a:pt x="739" y="694"/>
                </a:lnTo>
                <a:lnTo>
                  <a:pt x="737" y="692"/>
                </a:lnTo>
                <a:lnTo>
                  <a:pt x="737" y="690"/>
                </a:lnTo>
                <a:lnTo>
                  <a:pt x="737" y="688"/>
                </a:lnTo>
                <a:lnTo>
                  <a:pt x="737" y="686"/>
                </a:lnTo>
                <a:lnTo>
                  <a:pt x="735" y="686"/>
                </a:lnTo>
                <a:lnTo>
                  <a:pt x="733" y="686"/>
                </a:lnTo>
                <a:lnTo>
                  <a:pt x="732" y="686"/>
                </a:lnTo>
                <a:lnTo>
                  <a:pt x="730" y="686"/>
                </a:lnTo>
                <a:lnTo>
                  <a:pt x="728" y="686"/>
                </a:lnTo>
                <a:lnTo>
                  <a:pt x="728" y="684"/>
                </a:lnTo>
                <a:lnTo>
                  <a:pt x="726" y="683"/>
                </a:lnTo>
                <a:lnTo>
                  <a:pt x="724" y="684"/>
                </a:lnTo>
                <a:lnTo>
                  <a:pt x="722" y="684"/>
                </a:lnTo>
                <a:lnTo>
                  <a:pt x="722" y="684"/>
                </a:lnTo>
                <a:lnTo>
                  <a:pt x="720" y="684"/>
                </a:lnTo>
                <a:lnTo>
                  <a:pt x="718" y="686"/>
                </a:lnTo>
                <a:lnTo>
                  <a:pt x="717" y="686"/>
                </a:lnTo>
                <a:lnTo>
                  <a:pt x="715" y="684"/>
                </a:lnTo>
                <a:lnTo>
                  <a:pt x="713" y="683"/>
                </a:lnTo>
                <a:lnTo>
                  <a:pt x="711" y="684"/>
                </a:lnTo>
                <a:lnTo>
                  <a:pt x="709" y="684"/>
                </a:lnTo>
                <a:lnTo>
                  <a:pt x="709" y="686"/>
                </a:lnTo>
                <a:lnTo>
                  <a:pt x="707" y="686"/>
                </a:lnTo>
                <a:lnTo>
                  <a:pt x="705" y="686"/>
                </a:lnTo>
                <a:lnTo>
                  <a:pt x="705" y="684"/>
                </a:lnTo>
                <a:lnTo>
                  <a:pt x="703" y="684"/>
                </a:lnTo>
                <a:lnTo>
                  <a:pt x="702" y="684"/>
                </a:lnTo>
                <a:lnTo>
                  <a:pt x="700" y="684"/>
                </a:lnTo>
                <a:lnTo>
                  <a:pt x="698" y="684"/>
                </a:lnTo>
                <a:lnTo>
                  <a:pt x="698" y="686"/>
                </a:lnTo>
                <a:lnTo>
                  <a:pt x="696" y="686"/>
                </a:lnTo>
                <a:lnTo>
                  <a:pt x="696" y="688"/>
                </a:lnTo>
                <a:lnTo>
                  <a:pt x="696" y="690"/>
                </a:lnTo>
                <a:lnTo>
                  <a:pt x="694" y="692"/>
                </a:lnTo>
                <a:lnTo>
                  <a:pt x="696" y="692"/>
                </a:lnTo>
                <a:lnTo>
                  <a:pt x="696" y="694"/>
                </a:lnTo>
                <a:lnTo>
                  <a:pt x="696" y="696"/>
                </a:lnTo>
                <a:lnTo>
                  <a:pt x="694" y="698"/>
                </a:lnTo>
                <a:lnTo>
                  <a:pt x="692" y="698"/>
                </a:lnTo>
                <a:lnTo>
                  <a:pt x="690" y="699"/>
                </a:lnTo>
                <a:lnTo>
                  <a:pt x="688" y="699"/>
                </a:lnTo>
                <a:lnTo>
                  <a:pt x="687" y="699"/>
                </a:lnTo>
                <a:lnTo>
                  <a:pt x="685" y="701"/>
                </a:lnTo>
                <a:lnTo>
                  <a:pt x="683" y="701"/>
                </a:lnTo>
                <a:lnTo>
                  <a:pt x="683" y="703"/>
                </a:lnTo>
                <a:lnTo>
                  <a:pt x="681" y="703"/>
                </a:lnTo>
                <a:lnTo>
                  <a:pt x="679" y="703"/>
                </a:lnTo>
                <a:lnTo>
                  <a:pt x="677" y="705"/>
                </a:lnTo>
                <a:lnTo>
                  <a:pt x="677" y="707"/>
                </a:lnTo>
                <a:lnTo>
                  <a:pt x="677" y="709"/>
                </a:lnTo>
                <a:lnTo>
                  <a:pt x="675" y="709"/>
                </a:lnTo>
                <a:lnTo>
                  <a:pt x="675" y="709"/>
                </a:lnTo>
                <a:lnTo>
                  <a:pt x="675" y="707"/>
                </a:lnTo>
                <a:lnTo>
                  <a:pt x="673" y="707"/>
                </a:lnTo>
                <a:lnTo>
                  <a:pt x="672" y="707"/>
                </a:lnTo>
                <a:lnTo>
                  <a:pt x="670" y="709"/>
                </a:lnTo>
                <a:lnTo>
                  <a:pt x="668" y="709"/>
                </a:lnTo>
                <a:lnTo>
                  <a:pt x="666" y="709"/>
                </a:lnTo>
                <a:lnTo>
                  <a:pt x="666" y="711"/>
                </a:lnTo>
                <a:lnTo>
                  <a:pt x="664" y="711"/>
                </a:lnTo>
                <a:lnTo>
                  <a:pt x="664" y="713"/>
                </a:lnTo>
                <a:lnTo>
                  <a:pt x="662" y="713"/>
                </a:lnTo>
                <a:lnTo>
                  <a:pt x="662" y="714"/>
                </a:lnTo>
                <a:lnTo>
                  <a:pt x="662" y="716"/>
                </a:lnTo>
                <a:lnTo>
                  <a:pt x="660" y="718"/>
                </a:lnTo>
                <a:lnTo>
                  <a:pt x="660" y="720"/>
                </a:lnTo>
                <a:lnTo>
                  <a:pt x="658" y="722"/>
                </a:lnTo>
                <a:lnTo>
                  <a:pt x="658" y="724"/>
                </a:lnTo>
                <a:lnTo>
                  <a:pt x="657" y="724"/>
                </a:lnTo>
                <a:lnTo>
                  <a:pt x="657" y="724"/>
                </a:lnTo>
                <a:lnTo>
                  <a:pt x="657" y="726"/>
                </a:lnTo>
                <a:lnTo>
                  <a:pt x="655" y="728"/>
                </a:lnTo>
                <a:lnTo>
                  <a:pt x="653" y="729"/>
                </a:lnTo>
                <a:lnTo>
                  <a:pt x="651" y="729"/>
                </a:lnTo>
                <a:lnTo>
                  <a:pt x="651" y="731"/>
                </a:lnTo>
                <a:lnTo>
                  <a:pt x="651" y="733"/>
                </a:lnTo>
                <a:lnTo>
                  <a:pt x="649" y="733"/>
                </a:lnTo>
                <a:lnTo>
                  <a:pt x="647" y="735"/>
                </a:lnTo>
                <a:lnTo>
                  <a:pt x="645" y="737"/>
                </a:lnTo>
                <a:lnTo>
                  <a:pt x="643" y="739"/>
                </a:lnTo>
                <a:lnTo>
                  <a:pt x="642" y="739"/>
                </a:lnTo>
                <a:lnTo>
                  <a:pt x="640" y="741"/>
                </a:lnTo>
                <a:lnTo>
                  <a:pt x="638" y="743"/>
                </a:lnTo>
                <a:lnTo>
                  <a:pt x="636" y="744"/>
                </a:lnTo>
                <a:lnTo>
                  <a:pt x="634" y="744"/>
                </a:lnTo>
                <a:lnTo>
                  <a:pt x="634" y="746"/>
                </a:lnTo>
                <a:lnTo>
                  <a:pt x="632" y="746"/>
                </a:lnTo>
                <a:lnTo>
                  <a:pt x="632" y="748"/>
                </a:lnTo>
                <a:lnTo>
                  <a:pt x="632" y="750"/>
                </a:lnTo>
                <a:lnTo>
                  <a:pt x="632" y="752"/>
                </a:lnTo>
                <a:lnTo>
                  <a:pt x="630" y="752"/>
                </a:lnTo>
                <a:lnTo>
                  <a:pt x="628" y="754"/>
                </a:lnTo>
                <a:lnTo>
                  <a:pt x="628" y="754"/>
                </a:lnTo>
                <a:lnTo>
                  <a:pt x="627" y="756"/>
                </a:lnTo>
                <a:lnTo>
                  <a:pt x="625" y="758"/>
                </a:lnTo>
                <a:lnTo>
                  <a:pt x="623" y="759"/>
                </a:lnTo>
                <a:lnTo>
                  <a:pt x="621" y="759"/>
                </a:lnTo>
                <a:lnTo>
                  <a:pt x="619" y="758"/>
                </a:lnTo>
                <a:lnTo>
                  <a:pt x="619" y="759"/>
                </a:lnTo>
                <a:lnTo>
                  <a:pt x="617" y="759"/>
                </a:lnTo>
                <a:lnTo>
                  <a:pt x="615" y="759"/>
                </a:lnTo>
                <a:lnTo>
                  <a:pt x="613" y="761"/>
                </a:lnTo>
                <a:lnTo>
                  <a:pt x="612" y="761"/>
                </a:lnTo>
                <a:lnTo>
                  <a:pt x="610" y="761"/>
                </a:lnTo>
                <a:lnTo>
                  <a:pt x="610" y="759"/>
                </a:lnTo>
                <a:lnTo>
                  <a:pt x="608" y="759"/>
                </a:lnTo>
                <a:lnTo>
                  <a:pt x="606" y="761"/>
                </a:lnTo>
                <a:lnTo>
                  <a:pt x="604" y="761"/>
                </a:lnTo>
                <a:lnTo>
                  <a:pt x="602" y="761"/>
                </a:lnTo>
                <a:lnTo>
                  <a:pt x="600" y="761"/>
                </a:lnTo>
                <a:lnTo>
                  <a:pt x="598" y="761"/>
                </a:lnTo>
                <a:lnTo>
                  <a:pt x="597" y="761"/>
                </a:lnTo>
                <a:lnTo>
                  <a:pt x="595" y="761"/>
                </a:lnTo>
                <a:lnTo>
                  <a:pt x="593" y="759"/>
                </a:lnTo>
                <a:lnTo>
                  <a:pt x="593" y="761"/>
                </a:lnTo>
                <a:lnTo>
                  <a:pt x="591" y="761"/>
                </a:lnTo>
                <a:lnTo>
                  <a:pt x="591" y="763"/>
                </a:lnTo>
                <a:lnTo>
                  <a:pt x="589" y="763"/>
                </a:lnTo>
                <a:lnTo>
                  <a:pt x="587" y="763"/>
                </a:lnTo>
                <a:lnTo>
                  <a:pt x="587" y="761"/>
                </a:lnTo>
                <a:lnTo>
                  <a:pt x="587" y="759"/>
                </a:lnTo>
                <a:lnTo>
                  <a:pt x="585" y="759"/>
                </a:lnTo>
                <a:lnTo>
                  <a:pt x="585" y="758"/>
                </a:lnTo>
                <a:lnTo>
                  <a:pt x="583" y="756"/>
                </a:lnTo>
                <a:lnTo>
                  <a:pt x="582" y="756"/>
                </a:lnTo>
                <a:lnTo>
                  <a:pt x="580" y="756"/>
                </a:lnTo>
                <a:lnTo>
                  <a:pt x="580" y="756"/>
                </a:lnTo>
                <a:lnTo>
                  <a:pt x="578" y="756"/>
                </a:lnTo>
                <a:lnTo>
                  <a:pt x="576" y="756"/>
                </a:lnTo>
                <a:lnTo>
                  <a:pt x="574" y="756"/>
                </a:lnTo>
                <a:lnTo>
                  <a:pt x="572" y="756"/>
                </a:lnTo>
                <a:lnTo>
                  <a:pt x="572" y="758"/>
                </a:lnTo>
                <a:lnTo>
                  <a:pt x="570" y="758"/>
                </a:lnTo>
                <a:lnTo>
                  <a:pt x="568" y="758"/>
                </a:lnTo>
                <a:lnTo>
                  <a:pt x="567" y="758"/>
                </a:lnTo>
                <a:lnTo>
                  <a:pt x="568" y="759"/>
                </a:lnTo>
                <a:lnTo>
                  <a:pt x="570" y="759"/>
                </a:lnTo>
                <a:lnTo>
                  <a:pt x="570" y="761"/>
                </a:lnTo>
                <a:lnTo>
                  <a:pt x="572" y="763"/>
                </a:lnTo>
                <a:lnTo>
                  <a:pt x="574" y="765"/>
                </a:lnTo>
                <a:lnTo>
                  <a:pt x="574" y="767"/>
                </a:lnTo>
                <a:lnTo>
                  <a:pt x="574" y="769"/>
                </a:lnTo>
                <a:lnTo>
                  <a:pt x="574" y="769"/>
                </a:lnTo>
                <a:lnTo>
                  <a:pt x="572" y="771"/>
                </a:lnTo>
                <a:lnTo>
                  <a:pt x="572" y="773"/>
                </a:lnTo>
                <a:lnTo>
                  <a:pt x="572" y="774"/>
                </a:lnTo>
                <a:lnTo>
                  <a:pt x="570" y="774"/>
                </a:lnTo>
                <a:lnTo>
                  <a:pt x="570" y="776"/>
                </a:lnTo>
                <a:lnTo>
                  <a:pt x="570" y="778"/>
                </a:lnTo>
                <a:lnTo>
                  <a:pt x="570" y="780"/>
                </a:lnTo>
                <a:lnTo>
                  <a:pt x="570" y="782"/>
                </a:lnTo>
                <a:lnTo>
                  <a:pt x="570" y="784"/>
                </a:lnTo>
                <a:lnTo>
                  <a:pt x="570" y="786"/>
                </a:lnTo>
                <a:lnTo>
                  <a:pt x="570" y="788"/>
                </a:lnTo>
                <a:lnTo>
                  <a:pt x="570" y="789"/>
                </a:lnTo>
                <a:lnTo>
                  <a:pt x="570" y="791"/>
                </a:lnTo>
                <a:lnTo>
                  <a:pt x="570" y="793"/>
                </a:lnTo>
                <a:lnTo>
                  <a:pt x="570" y="795"/>
                </a:lnTo>
                <a:lnTo>
                  <a:pt x="570" y="797"/>
                </a:lnTo>
                <a:lnTo>
                  <a:pt x="570" y="799"/>
                </a:lnTo>
                <a:lnTo>
                  <a:pt x="572" y="801"/>
                </a:lnTo>
                <a:lnTo>
                  <a:pt x="572" y="803"/>
                </a:lnTo>
                <a:lnTo>
                  <a:pt x="572" y="805"/>
                </a:lnTo>
                <a:lnTo>
                  <a:pt x="572" y="806"/>
                </a:lnTo>
                <a:lnTo>
                  <a:pt x="572" y="808"/>
                </a:lnTo>
                <a:lnTo>
                  <a:pt x="572" y="810"/>
                </a:lnTo>
                <a:lnTo>
                  <a:pt x="572" y="812"/>
                </a:lnTo>
                <a:lnTo>
                  <a:pt x="572" y="812"/>
                </a:lnTo>
                <a:lnTo>
                  <a:pt x="574" y="814"/>
                </a:lnTo>
                <a:lnTo>
                  <a:pt x="574" y="816"/>
                </a:lnTo>
                <a:lnTo>
                  <a:pt x="574" y="818"/>
                </a:lnTo>
                <a:lnTo>
                  <a:pt x="574" y="820"/>
                </a:lnTo>
                <a:lnTo>
                  <a:pt x="574" y="821"/>
                </a:lnTo>
                <a:lnTo>
                  <a:pt x="574" y="823"/>
                </a:lnTo>
                <a:lnTo>
                  <a:pt x="574" y="825"/>
                </a:lnTo>
                <a:lnTo>
                  <a:pt x="574" y="827"/>
                </a:lnTo>
                <a:lnTo>
                  <a:pt x="574" y="829"/>
                </a:lnTo>
                <a:lnTo>
                  <a:pt x="574" y="831"/>
                </a:lnTo>
                <a:lnTo>
                  <a:pt x="576" y="833"/>
                </a:lnTo>
                <a:lnTo>
                  <a:pt x="578" y="835"/>
                </a:lnTo>
                <a:lnTo>
                  <a:pt x="580" y="836"/>
                </a:lnTo>
                <a:lnTo>
                  <a:pt x="580" y="838"/>
                </a:lnTo>
                <a:lnTo>
                  <a:pt x="582" y="838"/>
                </a:lnTo>
                <a:lnTo>
                  <a:pt x="582" y="840"/>
                </a:lnTo>
                <a:lnTo>
                  <a:pt x="583" y="840"/>
                </a:lnTo>
                <a:lnTo>
                  <a:pt x="585" y="842"/>
                </a:lnTo>
                <a:lnTo>
                  <a:pt x="583" y="844"/>
                </a:lnTo>
                <a:lnTo>
                  <a:pt x="583" y="846"/>
                </a:lnTo>
                <a:lnTo>
                  <a:pt x="583" y="848"/>
                </a:lnTo>
                <a:lnTo>
                  <a:pt x="583" y="850"/>
                </a:lnTo>
                <a:lnTo>
                  <a:pt x="583" y="851"/>
                </a:lnTo>
                <a:lnTo>
                  <a:pt x="582" y="853"/>
                </a:lnTo>
                <a:lnTo>
                  <a:pt x="582" y="855"/>
                </a:lnTo>
                <a:lnTo>
                  <a:pt x="582" y="857"/>
                </a:lnTo>
                <a:lnTo>
                  <a:pt x="582" y="857"/>
                </a:lnTo>
                <a:lnTo>
                  <a:pt x="582" y="859"/>
                </a:lnTo>
                <a:lnTo>
                  <a:pt x="580" y="859"/>
                </a:lnTo>
                <a:lnTo>
                  <a:pt x="580" y="861"/>
                </a:lnTo>
                <a:lnTo>
                  <a:pt x="580" y="863"/>
                </a:lnTo>
                <a:lnTo>
                  <a:pt x="580" y="865"/>
                </a:lnTo>
                <a:lnTo>
                  <a:pt x="580" y="866"/>
                </a:lnTo>
                <a:lnTo>
                  <a:pt x="580" y="868"/>
                </a:lnTo>
                <a:lnTo>
                  <a:pt x="582" y="868"/>
                </a:lnTo>
                <a:lnTo>
                  <a:pt x="580" y="878"/>
                </a:lnTo>
                <a:lnTo>
                  <a:pt x="580" y="883"/>
                </a:lnTo>
                <a:lnTo>
                  <a:pt x="574" y="891"/>
                </a:lnTo>
                <a:lnTo>
                  <a:pt x="565" y="891"/>
                </a:lnTo>
                <a:lnTo>
                  <a:pt x="559" y="889"/>
                </a:lnTo>
                <a:lnTo>
                  <a:pt x="548" y="874"/>
                </a:lnTo>
                <a:lnTo>
                  <a:pt x="542" y="868"/>
                </a:lnTo>
                <a:lnTo>
                  <a:pt x="535" y="857"/>
                </a:lnTo>
                <a:lnTo>
                  <a:pt x="531" y="848"/>
                </a:lnTo>
                <a:lnTo>
                  <a:pt x="529" y="848"/>
                </a:lnTo>
                <a:lnTo>
                  <a:pt x="525" y="840"/>
                </a:lnTo>
                <a:lnTo>
                  <a:pt x="520" y="833"/>
                </a:lnTo>
                <a:lnTo>
                  <a:pt x="516" y="831"/>
                </a:lnTo>
                <a:lnTo>
                  <a:pt x="514" y="829"/>
                </a:lnTo>
                <a:lnTo>
                  <a:pt x="514" y="827"/>
                </a:lnTo>
                <a:lnTo>
                  <a:pt x="512" y="825"/>
                </a:lnTo>
                <a:lnTo>
                  <a:pt x="512" y="823"/>
                </a:lnTo>
                <a:lnTo>
                  <a:pt x="510" y="823"/>
                </a:lnTo>
                <a:lnTo>
                  <a:pt x="510" y="821"/>
                </a:lnTo>
                <a:lnTo>
                  <a:pt x="508" y="821"/>
                </a:lnTo>
                <a:lnTo>
                  <a:pt x="508" y="820"/>
                </a:lnTo>
                <a:lnTo>
                  <a:pt x="506" y="818"/>
                </a:lnTo>
                <a:lnTo>
                  <a:pt x="506" y="816"/>
                </a:lnTo>
                <a:lnTo>
                  <a:pt x="505" y="816"/>
                </a:lnTo>
                <a:lnTo>
                  <a:pt x="505" y="814"/>
                </a:lnTo>
                <a:lnTo>
                  <a:pt x="505" y="812"/>
                </a:lnTo>
                <a:lnTo>
                  <a:pt x="503" y="812"/>
                </a:lnTo>
                <a:lnTo>
                  <a:pt x="503" y="812"/>
                </a:lnTo>
                <a:lnTo>
                  <a:pt x="501" y="812"/>
                </a:lnTo>
                <a:lnTo>
                  <a:pt x="501" y="810"/>
                </a:lnTo>
                <a:lnTo>
                  <a:pt x="499" y="808"/>
                </a:lnTo>
                <a:lnTo>
                  <a:pt x="499" y="806"/>
                </a:lnTo>
                <a:lnTo>
                  <a:pt x="497" y="806"/>
                </a:lnTo>
                <a:lnTo>
                  <a:pt x="497" y="805"/>
                </a:lnTo>
                <a:lnTo>
                  <a:pt x="495" y="803"/>
                </a:lnTo>
                <a:lnTo>
                  <a:pt x="495" y="801"/>
                </a:lnTo>
                <a:lnTo>
                  <a:pt x="493" y="801"/>
                </a:lnTo>
                <a:lnTo>
                  <a:pt x="493" y="799"/>
                </a:lnTo>
                <a:lnTo>
                  <a:pt x="491" y="799"/>
                </a:lnTo>
                <a:lnTo>
                  <a:pt x="491" y="797"/>
                </a:lnTo>
                <a:lnTo>
                  <a:pt x="491" y="795"/>
                </a:lnTo>
                <a:lnTo>
                  <a:pt x="490" y="795"/>
                </a:lnTo>
                <a:lnTo>
                  <a:pt x="490" y="793"/>
                </a:lnTo>
                <a:lnTo>
                  <a:pt x="488" y="791"/>
                </a:lnTo>
                <a:lnTo>
                  <a:pt x="488" y="789"/>
                </a:lnTo>
                <a:lnTo>
                  <a:pt x="486" y="789"/>
                </a:lnTo>
                <a:lnTo>
                  <a:pt x="486" y="788"/>
                </a:lnTo>
                <a:lnTo>
                  <a:pt x="486" y="788"/>
                </a:lnTo>
                <a:lnTo>
                  <a:pt x="486" y="786"/>
                </a:lnTo>
                <a:lnTo>
                  <a:pt x="486" y="784"/>
                </a:lnTo>
                <a:lnTo>
                  <a:pt x="484" y="784"/>
                </a:lnTo>
                <a:lnTo>
                  <a:pt x="484" y="782"/>
                </a:lnTo>
                <a:lnTo>
                  <a:pt x="482" y="780"/>
                </a:lnTo>
                <a:lnTo>
                  <a:pt x="482" y="778"/>
                </a:lnTo>
                <a:lnTo>
                  <a:pt x="480" y="778"/>
                </a:lnTo>
                <a:lnTo>
                  <a:pt x="480" y="776"/>
                </a:lnTo>
                <a:lnTo>
                  <a:pt x="478" y="774"/>
                </a:lnTo>
                <a:lnTo>
                  <a:pt x="476" y="773"/>
                </a:lnTo>
                <a:lnTo>
                  <a:pt x="476" y="771"/>
                </a:lnTo>
                <a:lnTo>
                  <a:pt x="475" y="769"/>
                </a:lnTo>
                <a:lnTo>
                  <a:pt x="475" y="769"/>
                </a:lnTo>
                <a:lnTo>
                  <a:pt x="473" y="769"/>
                </a:lnTo>
                <a:lnTo>
                  <a:pt x="473" y="767"/>
                </a:lnTo>
                <a:lnTo>
                  <a:pt x="471" y="765"/>
                </a:lnTo>
                <a:lnTo>
                  <a:pt x="471" y="763"/>
                </a:lnTo>
                <a:lnTo>
                  <a:pt x="469" y="763"/>
                </a:lnTo>
                <a:lnTo>
                  <a:pt x="469" y="761"/>
                </a:lnTo>
                <a:lnTo>
                  <a:pt x="469" y="759"/>
                </a:lnTo>
                <a:lnTo>
                  <a:pt x="467" y="758"/>
                </a:lnTo>
                <a:lnTo>
                  <a:pt x="465" y="756"/>
                </a:lnTo>
                <a:lnTo>
                  <a:pt x="465" y="754"/>
                </a:lnTo>
                <a:lnTo>
                  <a:pt x="463" y="754"/>
                </a:lnTo>
                <a:lnTo>
                  <a:pt x="463" y="752"/>
                </a:lnTo>
                <a:lnTo>
                  <a:pt x="461" y="750"/>
                </a:lnTo>
                <a:lnTo>
                  <a:pt x="460" y="748"/>
                </a:lnTo>
                <a:lnTo>
                  <a:pt x="460" y="746"/>
                </a:lnTo>
                <a:lnTo>
                  <a:pt x="458" y="744"/>
                </a:lnTo>
                <a:lnTo>
                  <a:pt x="458" y="743"/>
                </a:lnTo>
                <a:lnTo>
                  <a:pt x="456" y="741"/>
                </a:lnTo>
                <a:lnTo>
                  <a:pt x="456" y="739"/>
                </a:lnTo>
                <a:lnTo>
                  <a:pt x="454" y="739"/>
                </a:lnTo>
                <a:lnTo>
                  <a:pt x="454" y="737"/>
                </a:lnTo>
                <a:lnTo>
                  <a:pt x="452" y="735"/>
                </a:lnTo>
                <a:lnTo>
                  <a:pt x="452" y="733"/>
                </a:lnTo>
                <a:lnTo>
                  <a:pt x="450" y="733"/>
                </a:lnTo>
                <a:lnTo>
                  <a:pt x="450" y="731"/>
                </a:lnTo>
                <a:lnTo>
                  <a:pt x="448" y="729"/>
                </a:lnTo>
                <a:lnTo>
                  <a:pt x="448" y="728"/>
                </a:lnTo>
                <a:lnTo>
                  <a:pt x="446" y="728"/>
                </a:lnTo>
                <a:lnTo>
                  <a:pt x="446" y="726"/>
                </a:lnTo>
                <a:lnTo>
                  <a:pt x="445" y="724"/>
                </a:lnTo>
                <a:lnTo>
                  <a:pt x="445" y="724"/>
                </a:lnTo>
                <a:lnTo>
                  <a:pt x="443" y="722"/>
                </a:lnTo>
                <a:lnTo>
                  <a:pt x="443" y="720"/>
                </a:lnTo>
                <a:lnTo>
                  <a:pt x="441" y="718"/>
                </a:lnTo>
                <a:lnTo>
                  <a:pt x="441" y="716"/>
                </a:lnTo>
                <a:lnTo>
                  <a:pt x="439" y="714"/>
                </a:lnTo>
                <a:lnTo>
                  <a:pt x="441" y="713"/>
                </a:lnTo>
                <a:lnTo>
                  <a:pt x="441" y="711"/>
                </a:lnTo>
                <a:lnTo>
                  <a:pt x="437" y="711"/>
                </a:lnTo>
                <a:lnTo>
                  <a:pt x="437" y="709"/>
                </a:lnTo>
                <a:lnTo>
                  <a:pt x="437" y="707"/>
                </a:lnTo>
                <a:lnTo>
                  <a:pt x="437" y="707"/>
                </a:lnTo>
                <a:lnTo>
                  <a:pt x="437" y="705"/>
                </a:lnTo>
                <a:lnTo>
                  <a:pt x="437" y="703"/>
                </a:lnTo>
                <a:lnTo>
                  <a:pt x="435" y="701"/>
                </a:lnTo>
                <a:lnTo>
                  <a:pt x="435" y="699"/>
                </a:lnTo>
                <a:lnTo>
                  <a:pt x="433" y="699"/>
                </a:lnTo>
                <a:lnTo>
                  <a:pt x="431" y="699"/>
                </a:lnTo>
                <a:lnTo>
                  <a:pt x="430" y="699"/>
                </a:lnTo>
                <a:lnTo>
                  <a:pt x="428" y="699"/>
                </a:lnTo>
                <a:lnTo>
                  <a:pt x="426" y="701"/>
                </a:lnTo>
                <a:lnTo>
                  <a:pt x="424" y="701"/>
                </a:lnTo>
                <a:lnTo>
                  <a:pt x="424" y="703"/>
                </a:lnTo>
                <a:lnTo>
                  <a:pt x="422" y="705"/>
                </a:lnTo>
                <a:lnTo>
                  <a:pt x="420" y="705"/>
                </a:lnTo>
                <a:lnTo>
                  <a:pt x="418" y="705"/>
                </a:lnTo>
                <a:lnTo>
                  <a:pt x="416" y="707"/>
                </a:lnTo>
                <a:lnTo>
                  <a:pt x="415" y="709"/>
                </a:lnTo>
                <a:lnTo>
                  <a:pt x="413" y="711"/>
                </a:lnTo>
                <a:lnTo>
                  <a:pt x="413" y="709"/>
                </a:lnTo>
                <a:lnTo>
                  <a:pt x="411" y="711"/>
                </a:lnTo>
                <a:lnTo>
                  <a:pt x="409" y="711"/>
                </a:lnTo>
                <a:lnTo>
                  <a:pt x="409" y="713"/>
                </a:lnTo>
                <a:lnTo>
                  <a:pt x="407" y="714"/>
                </a:lnTo>
                <a:lnTo>
                  <a:pt x="407" y="716"/>
                </a:lnTo>
                <a:lnTo>
                  <a:pt x="405" y="720"/>
                </a:lnTo>
                <a:lnTo>
                  <a:pt x="403" y="722"/>
                </a:lnTo>
                <a:lnTo>
                  <a:pt x="403" y="724"/>
                </a:lnTo>
                <a:lnTo>
                  <a:pt x="401" y="724"/>
                </a:lnTo>
                <a:lnTo>
                  <a:pt x="400" y="724"/>
                </a:lnTo>
                <a:lnTo>
                  <a:pt x="400" y="726"/>
                </a:lnTo>
                <a:lnTo>
                  <a:pt x="398" y="728"/>
                </a:lnTo>
                <a:lnTo>
                  <a:pt x="396" y="731"/>
                </a:lnTo>
                <a:lnTo>
                  <a:pt x="394" y="733"/>
                </a:lnTo>
                <a:lnTo>
                  <a:pt x="392" y="733"/>
                </a:lnTo>
                <a:lnTo>
                  <a:pt x="392" y="735"/>
                </a:lnTo>
                <a:lnTo>
                  <a:pt x="390" y="737"/>
                </a:lnTo>
                <a:lnTo>
                  <a:pt x="390" y="741"/>
                </a:lnTo>
                <a:lnTo>
                  <a:pt x="388" y="743"/>
                </a:lnTo>
                <a:lnTo>
                  <a:pt x="388" y="744"/>
                </a:lnTo>
                <a:lnTo>
                  <a:pt x="386" y="744"/>
                </a:lnTo>
                <a:lnTo>
                  <a:pt x="385" y="746"/>
                </a:lnTo>
                <a:lnTo>
                  <a:pt x="383" y="746"/>
                </a:lnTo>
                <a:lnTo>
                  <a:pt x="381" y="748"/>
                </a:lnTo>
                <a:lnTo>
                  <a:pt x="379" y="750"/>
                </a:lnTo>
                <a:lnTo>
                  <a:pt x="377" y="752"/>
                </a:lnTo>
                <a:lnTo>
                  <a:pt x="377" y="754"/>
                </a:lnTo>
                <a:lnTo>
                  <a:pt x="375" y="754"/>
                </a:lnTo>
                <a:lnTo>
                  <a:pt x="373" y="754"/>
                </a:lnTo>
                <a:lnTo>
                  <a:pt x="373" y="756"/>
                </a:lnTo>
                <a:lnTo>
                  <a:pt x="373" y="758"/>
                </a:lnTo>
                <a:lnTo>
                  <a:pt x="373" y="759"/>
                </a:lnTo>
                <a:lnTo>
                  <a:pt x="373" y="761"/>
                </a:lnTo>
                <a:lnTo>
                  <a:pt x="373" y="763"/>
                </a:lnTo>
                <a:lnTo>
                  <a:pt x="373" y="765"/>
                </a:lnTo>
                <a:lnTo>
                  <a:pt x="373" y="767"/>
                </a:lnTo>
                <a:lnTo>
                  <a:pt x="371" y="769"/>
                </a:lnTo>
                <a:lnTo>
                  <a:pt x="371" y="769"/>
                </a:lnTo>
                <a:lnTo>
                  <a:pt x="371" y="771"/>
                </a:lnTo>
                <a:lnTo>
                  <a:pt x="371" y="773"/>
                </a:lnTo>
                <a:lnTo>
                  <a:pt x="366" y="771"/>
                </a:lnTo>
                <a:lnTo>
                  <a:pt x="355" y="756"/>
                </a:lnTo>
                <a:lnTo>
                  <a:pt x="356" y="741"/>
                </a:lnTo>
                <a:lnTo>
                  <a:pt x="356" y="737"/>
                </a:lnTo>
                <a:lnTo>
                  <a:pt x="360" y="726"/>
                </a:lnTo>
                <a:lnTo>
                  <a:pt x="358" y="714"/>
                </a:lnTo>
                <a:lnTo>
                  <a:pt x="360" y="703"/>
                </a:lnTo>
                <a:lnTo>
                  <a:pt x="370" y="694"/>
                </a:lnTo>
                <a:lnTo>
                  <a:pt x="371" y="679"/>
                </a:lnTo>
                <a:lnTo>
                  <a:pt x="373" y="677"/>
                </a:lnTo>
                <a:lnTo>
                  <a:pt x="364" y="675"/>
                </a:lnTo>
                <a:lnTo>
                  <a:pt x="364" y="677"/>
                </a:lnTo>
                <a:lnTo>
                  <a:pt x="362" y="677"/>
                </a:lnTo>
                <a:lnTo>
                  <a:pt x="360" y="677"/>
                </a:lnTo>
                <a:lnTo>
                  <a:pt x="358" y="675"/>
                </a:lnTo>
                <a:lnTo>
                  <a:pt x="356" y="675"/>
                </a:lnTo>
                <a:lnTo>
                  <a:pt x="356" y="673"/>
                </a:lnTo>
                <a:lnTo>
                  <a:pt x="355" y="671"/>
                </a:lnTo>
                <a:lnTo>
                  <a:pt x="353" y="671"/>
                </a:lnTo>
                <a:lnTo>
                  <a:pt x="353" y="673"/>
                </a:lnTo>
                <a:lnTo>
                  <a:pt x="353" y="675"/>
                </a:lnTo>
                <a:lnTo>
                  <a:pt x="351" y="677"/>
                </a:lnTo>
                <a:lnTo>
                  <a:pt x="351" y="679"/>
                </a:lnTo>
                <a:lnTo>
                  <a:pt x="351" y="679"/>
                </a:lnTo>
                <a:lnTo>
                  <a:pt x="353" y="679"/>
                </a:lnTo>
                <a:lnTo>
                  <a:pt x="353" y="681"/>
                </a:lnTo>
                <a:lnTo>
                  <a:pt x="353" y="683"/>
                </a:lnTo>
                <a:lnTo>
                  <a:pt x="355" y="684"/>
                </a:lnTo>
                <a:lnTo>
                  <a:pt x="355" y="686"/>
                </a:lnTo>
                <a:lnTo>
                  <a:pt x="356" y="688"/>
                </a:lnTo>
                <a:lnTo>
                  <a:pt x="356" y="690"/>
                </a:lnTo>
                <a:lnTo>
                  <a:pt x="356" y="692"/>
                </a:lnTo>
                <a:lnTo>
                  <a:pt x="358" y="694"/>
                </a:lnTo>
                <a:lnTo>
                  <a:pt x="358" y="696"/>
                </a:lnTo>
                <a:lnTo>
                  <a:pt x="356" y="698"/>
                </a:lnTo>
                <a:lnTo>
                  <a:pt x="356" y="699"/>
                </a:lnTo>
                <a:lnTo>
                  <a:pt x="356" y="701"/>
                </a:lnTo>
                <a:lnTo>
                  <a:pt x="355" y="703"/>
                </a:lnTo>
                <a:lnTo>
                  <a:pt x="355" y="705"/>
                </a:lnTo>
                <a:lnTo>
                  <a:pt x="353" y="707"/>
                </a:lnTo>
                <a:lnTo>
                  <a:pt x="353" y="709"/>
                </a:lnTo>
                <a:lnTo>
                  <a:pt x="351" y="709"/>
                </a:lnTo>
                <a:lnTo>
                  <a:pt x="351" y="711"/>
                </a:lnTo>
                <a:lnTo>
                  <a:pt x="351" y="713"/>
                </a:lnTo>
                <a:lnTo>
                  <a:pt x="351" y="714"/>
                </a:lnTo>
                <a:lnTo>
                  <a:pt x="351" y="716"/>
                </a:lnTo>
                <a:lnTo>
                  <a:pt x="353" y="716"/>
                </a:lnTo>
                <a:lnTo>
                  <a:pt x="353" y="718"/>
                </a:lnTo>
                <a:lnTo>
                  <a:pt x="353" y="720"/>
                </a:lnTo>
                <a:lnTo>
                  <a:pt x="351" y="722"/>
                </a:lnTo>
                <a:lnTo>
                  <a:pt x="351" y="724"/>
                </a:lnTo>
                <a:lnTo>
                  <a:pt x="351" y="724"/>
                </a:lnTo>
                <a:lnTo>
                  <a:pt x="351" y="726"/>
                </a:lnTo>
                <a:lnTo>
                  <a:pt x="349" y="728"/>
                </a:lnTo>
                <a:lnTo>
                  <a:pt x="349" y="729"/>
                </a:lnTo>
                <a:lnTo>
                  <a:pt x="347" y="731"/>
                </a:lnTo>
                <a:lnTo>
                  <a:pt x="345" y="733"/>
                </a:lnTo>
                <a:lnTo>
                  <a:pt x="345" y="735"/>
                </a:lnTo>
                <a:lnTo>
                  <a:pt x="343" y="735"/>
                </a:lnTo>
                <a:lnTo>
                  <a:pt x="343" y="737"/>
                </a:lnTo>
                <a:lnTo>
                  <a:pt x="343" y="739"/>
                </a:lnTo>
                <a:lnTo>
                  <a:pt x="341" y="739"/>
                </a:lnTo>
                <a:lnTo>
                  <a:pt x="341" y="741"/>
                </a:lnTo>
                <a:lnTo>
                  <a:pt x="341" y="741"/>
                </a:lnTo>
                <a:lnTo>
                  <a:pt x="341" y="743"/>
                </a:lnTo>
                <a:lnTo>
                  <a:pt x="340" y="744"/>
                </a:lnTo>
                <a:lnTo>
                  <a:pt x="338" y="744"/>
                </a:lnTo>
                <a:lnTo>
                  <a:pt x="336" y="744"/>
                </a:lnTo>
                <a:lnTo>
                  <a:pt x="334" y="744"/>
                </a:lnTo>
                <a:lnTo>
                  <a:pt x="332" y="744"/>
                </a:lnTo>
                <a:lnTo>
                  <a:pt x="332" y="746"/>
                </a:lnTo>
                <a:lnTo>
                  <a:pt x="330" y="746"/>
                </a:lnTo>
                <a:lnTo>
                  <a:pt x="328" y="746"/>
                </a:lnTo>
                <a:lnTo>
                  <a:pt x="326" y="746"/>
                </a:lnTo>
                <a:lnTo>
                  <a:pt x="325" y="746"/>
                </a:lnTo>
                <a:lnTo>
                  <a:pt x="323" y="746"/>
                </a:lnTo>
                <a:lnTo>
                  <a:pt x="321" y="746"/>
                </a:lnTo>
                <a:lnTo>
                  <a:pt x="319" y="746"/>
                </a:lnTo>
                <a:lnTo>
                  <a:pt x="317" y="746"/>
                </a:lnTo>
                <a:lnTo>
                  <a:pt x="315" y="746"/>
                </a:lnTo>
                <a:lnTo>
                  <a:pt x="313" y="746"/>
                </a:lnTo>
                <a:lnTo>
                  <a:pt x="311" y="746"/>
                </a:lnTo>
                <a:lnTo>
                  <a:pt x="310" y="746"/>
                </a:lnTo>
                <a:lnTo>
                  <a:pt x="308" y="746"/>
                </a:lnTo>
                <a:lnTo>
                  <a:pt x="306" y="746"/>
                </a:lnTo>
                <a:lnTo>
                  <a:pt x="306" y="744"/>
                </a:lnTo>
                <a:lnTo>
                  <a:pt x="304" y="743"/>
                </a:lnTo>
                <a:lnTo>
                  <a:pt x="304" y="741"/>
                </a:lnTo>
                <a:lnTo>
                  <a:pt x="304" y="739"/>
                </a:lnTo>
                <a:lnTo>
                  <a:pt x="304" y="737"/>
                </a:lnTo>
                <a:lnTo>
                  <a:pt x="304" y="735"/>
                </a:lnTo>
                <a:lnTo>
                  <a:pt x="304" y="733"/>
                </a:lnTo>
                <a:lnTo>
                  <a:pt x="302" y="733"/>
                </a:lnTo>
                <a:lnTo>
                  <a:pt x="302" y="731"/>
                </a:lnTo>
                <a:lnTo>
                  <a:pt x="302" y="729"/>
                </a:lnTo>
                <a:lnTo>
                  <a:pt x="302" y="728"/>
                </a:lnTo>
                <a:lnTo>
                  <a:pt x="302" y="726"/>
                </a:lnTo>
                <a:lnTo>
                  <a:pt x="302" y="724"/>
                </a:lnTo>
                <a:lnTo>
                  <a:pt x="300" y="724"/>
                </a:lnTo>
                <a:lnTo>
                  <a:pt x="300" y="724"/>
                </a:lnTo>
                <a:lnTo>
                  <a:pt x="300" y="722"/>
                </a:lnTo>
                <a:lnTo>
                  <a:pt x="298" y="720"/>
                </a:lnTo>
                <a:lnTo>
                  <a:pt x="296" y="720"/>
                </a:lnTo>
                <a:lnTo>
                  <a:pt x="295" y="720"/>
                </a:lnTo>
                <a:lnTo>
                  <a:pt x="295" y="718"/>
                </a:lnTo>
                <a:lnTo>
                  <a:pt x="293" y="718"/>
                </a:lnTo>
                <a:lnTo>
                  <a:pt x="291" y="716"/>
                </a:lnTo>
                <a:lnTo>
                  <a:pt x="289" y="714"/>
                </a:lnTo>
                <a:lnTo>
                  <a:pt x="289" y="713"/>
                </a:lnTo>
                <a:lnTo>
                  <a:pt x="287" y="711"/>
                </a:lnTo>
                <a:lnTo>
                  <a:pt x="285" y="709"/>
                </a:lnTo>
                <a:lnTo>
                  <a:pt x="283" y="709"/>
                </a:lnTo>
                <a:lnTo>
                  <a:pt x="281" y="709"/>
                </a:lnTo>
                <a:lnTo>
                  <a:pt x="280" y="709"/>
                </a:lnTo>
                <a:lnTo>
                  <a:pt x="278" y="709"/>
                </a:lnTo>
                <a:lnTo>
                  <a:pt x="276" y="709"/>
                </a:lnTo>
                <a:lnTo>
                  <a:pt x="274" y="709"/>
                </a:lnTo>
                <a:lnTo>
                  <a:pt x="272" y="709"/>
                </a:lnTo>
                <a:lnTo>
                  <a:pt x="270" y="709"/>
                </a:lnTo>
                <a:lnTo>
                  <a:pt x="268" y="709"/>
                </a:lnTo>
                <a:lnTo>
                  <a:pt x="268" y="707"/>
                </a:lnTo>
                <a:lnTo>
                  <a:pt x="266" y="707"/>
                </a:lnTo>
                <a:lnTo>
                  <a:pt x="265" y="707"/>
                </a:lnTo>
                <a:lnTo>
                  <a:pt x="263" y="705"/>
                </a:lnTo>
                <a:lnTo>
                  <a:pt x="261" y="705"/>
                </a:lnTo>
                <a:lnTo>
                  <a:pt x="259" y="703"/>
                </a:lnTo>
                <a:lnTo>
                  <a:pt x="257" y="703"/>
                </a:lnTo>
                <a:lnTo>
                  <a:pt x="255" y="701"/>
                </a:lnTo>
                <a:lnTo>
                  <a:pt x="253" y="701"/>
                </a:lnTo>
                <a:lnTo>
                  <a:pt x="251" y="699"/>
                </a:lnTo>
                <a:lnTo>
                  <a:pt x="250" y="699"/>
                </a:lnTo>
                <a:lnTo>
                  <a:pt x="248" y="698"/>
                </a:lnTo>
                <a:lnTo>
                  <a:pt x="248" y="698"/>
                </a:lnTo>
                <a:lnTo>
                  <a:pt x="248" y="696"/>
                </a:lnTo>
                <a:lnTo>
                  <a:pt x="246" y="696"/>
                </a:lnTo>
                <a:lnTo>
                  <a:pt x="244" y="694"/>
                </a:lnTo>
                <a:lnTo>
                  <a:pt x="242" y="692"/>
                </a:lnTo>
                <a:lnTo>
                  <a:pt x="240" y="692"/>
                </a:lnTo>
                <a:lnTo>
                  <a:pt x="238" y="694"/>
                </a:lnTo>
                <a:lnTo>
                  <a:pt x="236" y="694"/>
                </a:lnTo>
                <a:lnTo>
                  <a:pt x="236" y="696"/>
                </a:lnTo>
                <a:lnTo>
                  <a:pt x="235" y="696"/>
                </a:lnTo>
                <a:lnTo>
                  <a:pt x="233" y="696"/>
                </a:lnTo>
                <a:lnTo>
                  <a:pt x="231" y="698"/>
                </a:lnTo>
                <a:lnTo>
                  <a:pt x="229" y="698"/>
                </a:lnTo>
                <a:lnTo>
                  <a:pt x="227" y="698"/>
                </a:lnTo>
                <a:lnTo>
                  <a:pt x="225" y="699"/>
                </a:lnTo>
                <a:lnTo>
                  <a:pt x="223" y="699"/>
                </a:lnTo>
                <a:lnTo>
                  <a:pt x="221" y="701"/>
                </a:lnTo>
                <a:lnTo>
                  <a:pt x="220" y="701"/>
                </a:lnTo>
                <a:lnTo>
                  <a:pt x="220" y="703"/>
                </a:lnTo>
                <a:lnTo>
                  <a:pt x="220" y="705"/>
                </a:lnTo>
                <a:lnTo>
                  <a:pt x="218" y="707"/>
                </a:lnTo>
                <a:lnTo>
                  <a:pt x="218" y="709"/>
                </a:lnTo>
                <a:lnTo>
                  <a:pt x="216" y="711"/>
                </a:lnTo>
                <a:lnTo>
                  <a:pt x="216" y="713"/>
                </a:lnTo>
                <a:lnTo>
                  <a:pt x="216" y="714"/>
                </a:lnTo>
                <a:lnTo>
                  <a:pt x="214" y="716"/>
                </a:lnTo>
                <a:lnTo>
                  <a:pt x="214" y="718"/>
                </a:lnTo>
                <a:lnTo>
                  <a:pt x="212" y="718"/>
                </a:lnTo>
                <a:lnTo>
                  <a:pt x="210" y="720"/>
                </a:lnTo>
                <a:lnTo>
                  <a:pt x="208" y="720"/>
                </a:lnTo>
                <a:lnTo>
                  <a:pt x="206" y="722"/>
                </a:lnTo>
                <a:lnTo>
                  <a:pt x="205" y="722"/>
                </a:lnTo>
                <a:lnTo>
                  <a:pt x="203" y="722"/>
                </a:lnTo>
                <a:lnTo>
                  <a:pt x="201" y="724"/>
                </a:lnTo>
                <a:lnTo>
                  <a:pt x="199" y="724"/>
                </a:lnTo>
                <a:lnTo>
                  <a:pt x="199" y="724"/>
                </a:lnTo>
                <a:lnTo>
                  <a:pt x="197" y="724"/>
                </a:lnTo>
                <a:lnTo>
                  <a:pt x="195" y="724"/>
                </a:lnTo>
                <a:lnTo>
                  <a:pt x="193" y="724"/>
                </a:lnTo>
                <a:lnTo>
                  <a:pt x="191" y="726"/>
                </a:lnTo>
                <a:lnTo>
                  <a:pt x="190" y="726"/>
                </a:lnTo>
                <a:lnTo>
                  <a:pt x="188" y="728"/>
                </a:lnTo>
                <a:lnTo>
                  <a:pt x="186" y="728"/>
                </a:lnTo>
                <a:lnTo>
                  <a:pt x="186" y="729"/>
                </a:lnTo>
                <a:lnTo>
                  <a:pt x="171" y="744"/>
                </a:lnTo>
                <a:lnTo>
                  <a:pt x="171" y="743"/>
                </a:lnTo>
                <a:lnTo>
                  <a:pt x="171" y="741"/>
                </a:lnTo>
                <a:lnTo>
                  <a:pt x="169" y="739"/>
                </a:lnTo>
                <a:lnTo>
                  <a:pt x="167" y="739"/>
                </a:lnTo>
                <a:lnTo>
                  <a:pt x="165" y="737"/>
                </a:lnTo>
                <a:lnTo>
                  <a:pt x="163" y="737"/>
                </a:lnTo>
                <a:lnTo>
                  <a:pt x="161" y="735"/>
                </a:lnTo>
                <a:lnTo>
                  <a:pt x="160" y="735"/>
                </a:lnTo>
                <a:lnTo>
                  <a:pt x="160" y="737"/>
                </a:lnTo>
                <a:lnTo>
                  <a:pt x="158" y="737"/>
                </a:lnTo>
                <a:lnTo>
                  <a:pt x="156" y="737"/>
                </a:lnTo>
                <a:lnTo>
                  <a:pt x="156" y="739"/>
                </a:lnTo>
                <a:lnTo>
                  <a:pt x="154" y="739"/>
                </a:lnTo>
                <a:lnTo>
                  <a:pt x="152" y="741"/>
                </a:lnTo>
                <a:lnTo>
                  <a:pt x="152" y="741"/>
                </a:lnTo>
                <a:lnTo>
                  <a:pt x="152" y="743"/>
                </a:lnTo>
                <a:lnTo>
                  <a:pt x="150" y="743"/>
                </a:lnTo>
                <a:lnTo>
                  <a:pt x="148" y="744"/>
                </a:lnTo>
                <a:lnTo>
                  <a:pt x="146" y="744"/>
                </a:lnTo>
                <a:lnTo>
                  <a:pt x="146" y="746"/>
                </a:lnTo>
                <a:lnTo>
                  <a:pt x="145" y="746"/>
                </a:lnTo>
                <a:lnTo>
                  <a:pt x="143" y="748"/>
                </a:lnTo>
                <a:lnTo>
                  <a:pt x="141" y="748"/>
                </a:lnTo>
                <a:lnTo>
                  <a:pt x="139" y="750"/>
                </a:lnTo>
                <a:lnTo>
                  <a:pt x="137" y="750"/>
                </a:lnTo>
                <a:lnTo>
                  <a:pt x="135" y="752"/>
                </a:lnTo>
                <a:lnTo>
                  <a:pt x="133" y="754"/>
                </a:lnTo>
                <a:lnTo>
                  <a:pt x="131" y="756"/>
                </a:lnTo>
                <a:lnTo>
                  <a:pt x="130" y="756"/>
                </a:lnTo>
                <a:lnTo>
                  <a:pt x="128" y="758"/>
                </a:lnTo>
                <a:lnTo>
                  <a:pt x="126" y="759"/>
                </a:lnTo>
                <a:lnTo>
                  <a:pt x="124" y="759"/>
                </a:lnTo>
                <a:lnTo>
                  <a:pt x="122" y="761"/>
                </a:lnTo>
                <a:lnTo>
                  <a:pt x="120" y="761"/>
                </a:lnTo>
                <a:lnTo>
                  <a:pt x="120" y="763"/>
                </a:lnTo>
                <a:lnTo>
                  <a:pt x="118" y="765"/>
                </a:lnTo>
                <a:lnTo>
                  <a:pt x="118" y="767"/>
                </a:lnTo>
                <a:lnTo>
                  <a:pt x="120" y="769"/>
                </a:lnTo>
                <a:lnTo>
                  <a:pt x="120" y="769"/>
                </a:lnTo>
                <a:lnTo>
                  <a:pt x="120" y="771"/>
                </a:lnTo>
                <a:lnTo>
                  <a:pt x="118" y="773"/>
                </a:lnTo>
                <a:lnTo>
                  <a:pt x="116" y="773"/>
                </a:lnTo>
                <a:lnTo>
                  <a:pt x="115" y="773"/>
                </a:lnTo>
                <a:lnTo>
                  <a:pt x="113" y="774"/>
                </a:lnTo>
                <a:lnTo>
                  <a:pt x="111" y="774"/>
                </a:lnTo>
                <a:lnTo>
                  <a:pt x="109" y="774"/>
                </a:lnTo>
                <a:lnTo>
                  <a:pt x="107" y="776"/>
                </a:lnTo>
                <a:lnTo>
                  <a:pt x="105" y="776"/>
                </a:lnTo>
                <a:lnTo>
                  <a:pt x="105" y="776"/>
                </a:lnTo>
                <a:lnTo>
                  <a:pt x="103" y="776"/>
                </a:lnTo>
                <a:lnTo>
                  <a:pt x="101" y="778"/>
                </a:lnTo>
                <a:lnTo>
                  <a:pt x="100" y="778"/>
                </a:lnTo>
                <a:lnTo>
                  <a:pt x="98" y="778"/>
                </a:lnTo>
                <a:lnTo>
                  <a:pt x="96" y="778"/>
                </a:lnTo>
                <a:lnTo>
                  <a:pt x="94" y="780"/>
                </a:lnTo>
                <a:lnTo>
                  <a:pt x="92" y="780"/>
                </a:lnTo>
                <a:lnTo>
                  <a:pt x="90" y="780"/>
                </a:lnTo>
                <a:lnTo>
                  <a:pt x="90" y="782"/>
                </a:lnTo>
                <a:lnTo>
                  <a:pt x="88" y="782"/>
                </a:lnTo>
                <a:lnTo>
                  <a:pt x="88" y="784"/>
                </a:lnTo>
                <a:lnTo>
                  <a:pt x="83" y="788"/>
                </a:lnTo>
                <a:lnTo>
                  <a:pt x="81" y="788"/>
                </a:lnTo>
                <a:lnTo>
                  <a:pt x="79" y="789"/>
                </a:lnTo>
                <a:lnTo>
                  <a:pt x="77" y="789"/>
                </a:lnTo>
                <a:lnTo>
                  <a:pt x="75" y="791"/>
                </a:lnTo>
                <a:lnTo>
                  <a:pt x="73" y="791"/>
                </a:lnTo>
                <a:lnTo>
                  <a:pt x="71" y="793"/>
                </a:lnTo>
                <a:lnTo>
                  <a:pt x="69" y="793"/>
                </a:lnTo>
                <a:lnTo>
                  <a:pt x="68" y="793"/>
                </a:lnTo>
                <a:lnTo>
                  <a:pt x="68" y="795"/>
                </a:lnTo>
                <a:lnTo>
                  <a:pt x="66" y="795"/>
                </a:lnTo>
                <a:lnTo>
                  <a:pt x="64" y="795"/>
                </a:lnTo>
                <a:lnTo>
                  <a:pt x="62" y="795"/>
                </a:lnTo>
                <a:lnTo>
                  <a:pt x="62" y="797"/>
                </a:lnTo>
                <a:lnTo>
                  <a:pt x="60" y="797"/>
                </a:lnTo>
                <a:lnTo>
                  <a:pt x="58" y="797"/>
                </a:lnTo>
                <a:lnTo>
                  <a:pt x="56" y="797"/>
                </a:lnTo>
                <a:lnTo>
                  <a:pt x="56" y="799"/>
                </a:lnTo>
                <a:lnTo>
                  <a:pt x="56" y="801"/>
                </a:lnTo>
                <a:lnTo>
                  <a:pt x="54" y="799"/>
                </a:lnTo>
                <a:lnTo>
                  <a:pt x="53" y="799"/>
                </a:lnTo>
                <a:lnTo>
                  <a:pt x="51" y="797"/>
                </a:lnTo>
                <a:lnTo>
                  <a:pt x="49" y="795"/>
                </a:lnTo>
                <a:lnTo>
                  <a:pt x="47" y="793"/>
                </a:lnTo>
                <a:lnTo>
                  <a:pt x="45" y="791"/>
                </a:lnTo>
                <a:lnTo>
                  <a:pt x="43" y="789"/>
                </a:lnTo>
                <a:lnTo>
                  <a:pt x="41" y="789"/>
                </a:lnTo>
                <a:lnTo>
                  <a:pt x="41" y="788"/>
                </a:lnTo>
                <a:lnTo>
                  <a:pt x="39" y="788"/>
                </a:lnTo>
                <a:lnTo>
                  <a:pt x="38" y="786"/>
                </a:lnTo>
                <a:lnTo>
                  <a:pt x="36" y="784"/>
                </a:lnTo>
                <a:lnTo>
                  <a:pt x="34" y="782"/>
                </a:lnTo>
                <a:lnTo>
                  <a:pt x="32" y="782"/>
                </a:lnTo>
                <a:lnTo>
                  <a:pt x="32" y="780"/>
                </a:lnTo>
                <a:lnTo>
                  <a:pt x="30" y="778"/>
                </a:lnTo>
                <a:lnTo>
                  <a:pt x="28" y="778"/>
                </a:lnTo>
                <a:lnTo>
                  <a:pt x="28" y="776"/>
                </a:lnTo>
                <a:lnTo>
                  <a:pt x="26" y="776"/>
                </a:lnTo>
                <a:lnTo>
                  <a:pt x="26" y="774"/>
                </a:lnTo>
                <a:lnTo>
                  <a:pt x="24" y="774"/>
                </a:lnTo>
                <a:lnTo>
                  <a:pt x="23" y="773"/>
                </a:lnTo>
                <a:lnTo>
                  <a:pt x="21" y="771"/>
                </a:lnTo>
                <a:lnTo>
                  <a:pt x="19" y="771"/>
                </a:lnTo>
                <a:lnTo>
                  <a:pt x="19" y="769"/>
                </a:lnTo>
                <a:lnTo>
                  <a:pt x="17" y="769"/>
                </a:lnTo>
                <a:lnTo>
                  <a:pt x="17" y="769"/>
                </a:lnTo>
                <a:lnTo>
                  <a:pt x="15" y="769"/>
                </a:lnTo>
                <a:lnTo>
                  <a:pt x="15" y="767"/>
                </a:lnTo>
                <a:lnTo>
                  <a:pt x="13" y="767"/>
                </a:lnTo>
                <a:lnTo>
                  <a:pt x="11" y="767"/>
                </a:lnTo>
                <a:lnTo>
                  <a:pt x="11" y="765"/>
                </a:lnTo>
                <a:lnTo>
                  <a:pt x="9" y="763"/>
                </a:lnTo>
                <a:lnTo>
                  <a:pt x="9" y="763"/>
                </a:lnTo>
                <a:lnTo>
                  <a:pt x="9" y="761"/>
                </a:lnTo>
                <a:lnTo>
                  <a:pt x="8" y="761"/>
                </a:lnTo>
                <a:lnTo>
                  <a:pt x="8" y="759"/>
                </a:lnTo>
                <a:lnTo>
                  <a:pt x="8" y="758"/>
                </a:lnTo>
                <a:lnTo>
                  <a:pt x="6" y="758"/>
                </a:lnTo>
                <a:lnTo>
                  <a:pt x="6" y="756"/>
                </a:lnTo>
                <a:lnTo>
                  <a:pt x="6" y="754"/>
                </a:lnTo>
                <a:lnTo>
                  <a:pt x="4" y="752"/>
                </a:lnTo>
                <a:lnTo>
                  <a:pt x="4" y="750"/>
                </a:lnTo>
                <a:lnTo>
                  <a:pt x="2" y="748"/>
                </a:lnTo>
                <a:lnTo>
                  <a:pt x="0" y="748"/>
                </a:lnTo>
                <a:lnTo>
                  <a:pt x="0" y="746"/>
                </a:lnTo>
                <a:lnTo>
                  <a:pt x="2" y="744"/>
                </a:lnTo>
                <a:lnTo>
                  <a:pt x="2" y="743"/>
                </a:lnTo>
                <a:lnTo>
                  <a:pt x="4" y="743"/>
                </a:lnTo>
                <a:lnTo>
                  <a:pt x="6" y="726"/>
                </a:lnTo>
                <a:lnTo>
                  <a:pt x="8" y="726"/>
                </a:lnTo>
                <a:lnTo>
                  <a:pt x="8" y="724"/>
                </a:lnTo>
                <a:lnTo>
                  <a:pt x="9" y="724"/>
                </a:lnTo>
                <a:lnTo>
                  <a:pt x="9" y="722"/>
                </a:lnTo>
                <a:lnTo>
                  <a:pt x="11" y="722"/>
                </a:lnTo>
                <a:lnTo>
                  <a:pt x="11" y="720"/>
                </a:lnTo>
                <a:lnTo>
                  <a:pt x="13" y="720"/>
                </a:lnTo>
                <a:lnTo>
                  <a:pt x="13" y="718"/>
                </a:lnTo>
                <a:lnTo>
                  <a:pt x="15" y="716"/>
                </a:lnTo>
                <a:lnTo>
                  <a:pt x="17" y="716"/>
                </a:lnTo>
                <a:lnTo>
                  <a:pt x="17" y="714"/>
                </a:lnTo>
                <a:lnTo>
                  <a:pt x="19" y="713"/>
                </a:lnTo>
                <a:lnTo>
                  <a:pt x="21" y="713"/>
                </a:lnTo>
                <a:lnTo>
                  <a:pt x="21" y="711"/>
                </a:lnTo>
                <a:lnTo>
                  <a:pt x="23" y="711"/>
                </a:lnTo>
                <a:lnTo>
                  <a:pt x="23" y="709"/>
                </a:lnTo>
                <a:lnTo>
                  <a:pt x="24" y="709"/>
                </a:lnTo>
                <a:lnTo>
                  <a:pt x="26" y="709"/>
                </a:lnTo>
                <a:lnTo>
                  <a:pt x="26" y="707"/>
                </a:lnTo>
                <a:lnTo>
                  <a:pt x="28" y="707"/>
                </a:lnTo>
                <a:lnTo>
                  <a:pt x="28" y="705"/>
                </a:lnTo>
                <a:lnTo>
                  <a:pt x="28" y="703"/>
                </a:lnTo>
                <a:lnTo>
                  <a:pt x="28" y="701"/>
                </a:lnTo>
                <a:lnTo>
                  <a:pt x="28" y="699"/>
                </a:lnTo>
                <a:lnTo>
                  <a:pt x="30" y="699"/>
                </a:lnTo>
                <a:lnTo>
                  <a:pt x="28" y="698"/>
                </a:lnTo>
                <a:lnTo>
                  <a:pt x="28" y="696"/>
                </a:lnTo>
                <a:lnTo>
                  <a:pt x="30" y="696"/>
                </a:lnTo>
                <a:lnTo>
                  <a:pt x="30" y="694"/>
                </a:lnTo>
                <a:lnTo>
                  <a:pt x="32" y="694"/>
                </a:lnTo>
                <a:lnTo>
                  <a:pt x="34" y="692"/>
                </a:lnTo>
                <a:lnTo>
                  <a:pt x="36" y="692"/>
                </a:lnTo>
                <a:lnTo>
                  <a:pt x="36" y="694"/>
                </a:lnTo>
                <a:lnTo>
                  <a:pt x="38" y="694"/>
                </a:lnTo>
                <a:lnTo>
                  <a:pt x="39" y="694"/>
                </a:lnTo>
                <a:lnTo>
                  <a:pt x="41" y="694"/>
                </a:lnTo>
                <a:lnTo>
                  <a:pt x="41" y="696"/>
                </a:lnTo>
                <a:lnTo>
                  <a:pt x="43" y="698"/>
                </a:lnTo>
                <a:lnTo>
                  <a:pt x="45" y="698"/>
                </a:lnTo>
                <a:lnTo>
                  <a:pt x="45" y="696"/>
                </a:lnTo>
                <a:lnTo>
                  <a:pt x="47" y="696"/>
                </a:lnTo>
                <a:lnTo>
                  <a:pt x="47" y="698"/>
                </a:lnTo>
                <a:lnTo>
                  <a:pt x="49" y="698"/>
                </a:lnTo>
                <a:lnTo>
                  <a:pt x="51" y="696"/>
                </a:lnTo>
                <a:lnTo>
                  <a:pt x="53" y="696"/>
                </a:lnTo>
                <a:lnTo>
                  <a:pt x="54" y="694"/>
                </a:lnTo>
                <a:lnTo>
                  <a:pt x="54" y="692"/>
                </a:lnTo>
                <a:lnTo>
                  <a:pt x="54" y="690"/>
                </a:lnTo>
                <a:lnTo>
                  <a:pt x="54" y="688"/>
                </a:lnTo>
                <a:lnTo>
                  <a:pt x="54" y="686"/>
                </a:lnTo>
                <a:lnTo>
                  <a:pt x="54" y="684"/>
                </a:lnTo>
                <a:lnTo>
                  <a:pt x="54" y="683"/>
                </a:lnTo>
                <a:lnTo>
                  <a:pt x="54" y="681"/>
                </a:lnTo>
                <a:lnTo>
                  <a:pt x="54" y="679"/>
                </a:lnTo>
                <a:lnTo>
                  <a:pt x="54" y="679"/>
                </a:lnTo>
                <a:lnTo>
                  <a:pt x="54" y="677"/>
                </a:lnTo>
                <a:lnTo>
                  <a:pt x="54" y="675"/>
                </a:lnTo>
                <a:lnTo>
                  <a:pt x="54" y="673"/>
                </a:lnTo>
                <a:lnTo>
                  <a:pt x="54" y="671"/>
                </a:lnTo>
                <a:lnTo>
                  <a:pt x="54" y="669"/>
                </a:lnTo>
                <a:lnTo>
                  <a:pt x="54" y="668"/>
                </a:lnTo>
                <a:lnTo>
                  <a:pt x="54" y="666"/>
                </a:lnTo>
                <a:lnTo>
                  <a:pt x="54" y="664"/>
                </a:lnTo>
                <a:lnTo>
                  <a:pt x="54" y="662"/>
                </a:lnTo>
                <a:lnTo>
                  <a:pt x="54" y="660"/>
                </a:lnTo>
                <a:lnTo>
                  <a:pt x="54" y="658"/>
                </a:lnTo>
                <a:lnTo>
                  <a:pt x="54" y="656"/>
                </a:lnTo>
                <a:lnTo>
                  <a:pt x="54" y="654"/>
                </a:lnTo>
                <a:lnTo>
                  <a:pt x="54" y="653"/>
                </a:lnTo>
                <a:lnTo>
                  <a:pt x="54" y="651"/>
                </a:lnTo>
                <a:lnTo>
                  <a:pt x="54" y="649"/>
                </a:lnTo>
                <a:lnTo>
                  <a:pt x="56" y="647"/>
                </a:lnTo>
                <a:lnTo>
                  <a:pt x="56" y="645"/>
                </a:lnTo>
                <a:lnTo>
                  <a:pt x="56" y="643"/>
                </a:lnTo>
                <a:lnTo>
                  <a:pt x="56" y="641"/>
                </a:lnTo>
                <a:lnTo>
                  <a:pt x="56" y="639"/>
                </a:lnTo>
                <a:lnTo>
                  <a:pt x="56" y="638"/>
                </a:lnTo>
                <a:lnTo>
                  <a:pt x="56" y="636"/>
                </a:lnTo>
                <a:lnTo>
                  <a:pt x="56" y="634"/>
                </a:lnTo>
                <a:lnTo>
                  <a:pt x="56" y="634"/>
                </a:lnTo>
                <a:lnTo>
                  <a:pt x="56" y="632"/>
                </a:lnTo>
                <a:lnTo>
                  <a:pt x="56" y="630"/>
                </a:lnTo>
                <a:lnTo>
                  <a:pt x="56" y="628"/>
                </a:lnTo>
                <a:lnTo>
                  <a:pt x="56" y="626"/>
                </a:lnTo>
                <a:lnTo>
                  <a:pt x="56" y="624"/>
                </a:lnTo>
                <a:lnTo>
                  <a:pt x="56" y="623"/>
                </a:lnTo>
                <a:lnTo>
                  <a:pt x="56" y="621"/>
                </a:lnTo>
                <a:lnTo>
                  <a:pt x="56" y="619"/>
                </a:lnTo>
                <a:lnTo>
                  <a:pt x="56" y="617"/>
                </a:lnTo>
                <a:lnTo>
                  <a:pt x="56" y="615"/>
                </a:lnTo>
                <a:lnTo>
                  <a:pt x="56" y="613"/>
                </a:lnTo>
                <a:lnTo>
                  <a:pt x="56" y="611"/>
                </a:lnTo>
                <a:lnTo>
                  <a:pt x="56" y="609"/>
                </a:lnTo>
                <a:lnTo>
                  <a:pt x="56" y="608"/>
                </a:lnTo>
                <a:lnTo>
                  <a:pt x="56" y="606"/>
                </a:lnTo>
                <a:lnTo>
                  <a:pt x="56" y="604"/>
                </a:lnTo>
                <a:lnTo>
                  <a:pt x="56" y="602"/>
                </a:lnTo>
                <a:lnTo>
                  <a:pt x="56" y="600"/>
                </a:lnTo>
                <a:lnTo>
                  <a:pt x="56" y="598"/>
                </a:lnTo>
                <a:lnTo>
                  <a:pt x="56" y="596"/>
                </a:lnTo>
                <a:lnTo>
                  <a:pt x="56" y="594"/>
                </a:lnTo>
                <a:lnTo>
                  <a:pt x="56" y="593"/>
                </a:lnTo>
                <a:lnTo>
                  <a:pt x="56" y="591"/>
                </a:lnTo>
                <a:lnTo>
                  <a:pt x="56" y="589"/>
                </a:lnTo>
                <a:lnTo>
                  <a:pt x="56" y="589"/>
                </a:lnTo>
                <a:lnTo>
                  <a:pt x="56" y="587"/>
                </a:lnTo>
                <a:lnTo>
                  <a:pt x="56" y="585"/>
                </a:lnTo>
                <a:lnTo>
                  <a:pt x="56" y="583"/>
                </a:lnTo>
                <a:lnTo>
                  <a:pt x="56" y="581"/>
                </a:lnTo>
                <a:lnTo>
                  <a:pt x="56" y="579"/>
                </a:lnTo>
                <a:lnTo>
                  <a:pt x="56" y="578"/>
                </a:lnTo>
                <a:lnTo>
                  <a:pt x="56" y="576"/>
                </a:lnTo>
                <a:lnTo>
                  <a:pt x="56" y="574"/>
                </a:lnTo>
                <a:lnTo>
                  <a:pt x="56" y="572"/>
                </a:lnTo>
                <a:lnTo>
                  <a:pt x="56" y="572"/>
                </a:lnTo>
                <a:lnTo>
                  <a:pt x="56" y="570"/>
                </a:lnTo>
                <a:lnTo>
                  <a:pt x="56" y="568"/>
                </a:lnTo>
                <a:lnTo>
                  <a:pt x="56" y="566"/>
                </a:lnTo>
                <a:lnTo>
                  <a:pt x="56" y="564"/>
                </a:lnTo>
                <a:lnTo>
                  <a:pt x="56" y="563"/>
                </a:lnTo>
                <a:lnTo>
                  <a:pt x="56" y="561"/>
                </a:lnTo>
                <a:lnTo>
                  <a:pt x="56" y="559"/>
                </a:lnTo>
                <a:lnTo>
                  <a:pt x="56" y="557"/>
                </a:lnTo>
                <a:lnTo>
                  <a:pt x="56" y="555"/>
                </a:lnTo>
                <a:lnTo>
                  <a:pt x="56" y="553"/>
                </a:lnTo>
                <a:lnTo>
                  <a:pt x="56" y="551"/>
                </a:lnTo>
                <a:lnTo>
                  <a:pt x="56" y="549"/>
                </a:lnTo>
                <a:lnTo>
                  <a:pt x="56" y="548"/>
                </a:lnTo>
                <a:lnTo>
                  <a:pt x="56" y="546"/>
                </a:lnTo>
                <a:lnTo>
                  <a:pt x="56" y="544"/>
                </a:lnTo>
                <a:lnTo>
                  <a:pt x="56" y="544"/>
                </a:lnTo>
                <a:lnTo>
                  <a:pt x="56" y="542"/>
                </a:lnTo>
                <a:lnTo>
                  <a:pt x="56" y="540"/>
                </a:lnTo>
                <a:lnTo>
                  <a:pt x="56" y="538"/>
                </a:lnTo>
                <a:lnTo>
                  <a:pt x="56" y="536"/>
                </a:lnTo>
                <a:lnTo>
                  <a:pt x="56" y="534"/>
                </a:lnTo>
                <a:lnTo>
                  <a:pt x="56" y="533"/>
                </a:lnTo>
                <a:lnTo>
                  <a:pt x="56" y="531"/>
                </a:lnTo>
                <a:lnTo>
                  <a:pt x="56" y="529"/>
                </a:lnTo>
                <a:lnTo>
                  <a:pt x="56" y="527"/>
                </a:lnTo>
                <a:lnTo>
                  <a:pt x="56" y="525"/>
                </a:lnTo>
                <a:lnTo>
                  <a:pt x="56" y="523"/>
                </a:lnTo>
                <a:lnTo>
                  <a:pt x="56" y="521"/>
                </a:lnTo>
                <a:lnTo>
                  <a:pt x="56" y="519"/>
                </a:lnTo>
                <a:lnTo>
                  <a:pt x="56" y="518"/>
                </a:lnTo>
                <a:lnTo>
                  <a:pt x="56" y="516"/>
                </a:lnTo>
                <a:lnTo>
                  <a:pt x="56" y="514"/>
                </a:lnTo>
                <a:lnTo>
                  <a:pt x="56" y="512"/>
                </a:lnTo>
                <a:lnTo>
                  <a:pt x="56" y="510"/>
                </a:lnTo>
                <a:lnTo>
                  <a:pt x="56" y="508"/>
                </a:lnTo>
                <a:lnTo>
                  <a:pt x="56" y="506"/>
                </a:lnTo>
                <a:lnTo>
                  <a:pt x="56" y="504"/>
                </a:lnTo>
                <a:lnTo>
                  <a:pt x="56" y="503"/>
                </a:lnTo>
                <a:lnTo>
                  <a:pt x="56" y="501"/>
                </a:lnTo>
                <a:lnTo>
                  <a:pt x="56" y="501"/>
                </a:lnTo>
                <a:lnTo>
                  <a:pt x="56" y="499"/>
                </a:lnTo>
                <a:lnTo>
                  <a:pt x="58" y="489"/>
                </a:lnTo>
                <a:lnTo>
                  <a:pt x="56" y="489"/>
                </a:lnTo>
                <a:lnTo>
                  <a:pt x="56" y="488"/>
                </a:lnTo>
                <a:lnTo>
                  <a:pt x="56" y="486"/>
                </a:lnTo>
                <a:lnTo>
                  <a:pt x="56" y="484"/>
                </a:lnTo>
                <a:lnTo>
                  <a:pt x="56" y="482"/>
                </a:lnTo>
                <a:lnTo>
                  <a:pt x="56" y="480"/>
                </a:lnTo>
                <a:lnTo>
                  <a:pt x="56" y="478"/>
                </a:lnTo>
                <a:lnTo>
                  <a:pt x="56" y="476"/>
                </a:lnTo>
                <a:lnTo>
                  <a:pt x="56" y="474"/>
                </a:lnTo>
                <a:lnTo>
                  <a:pt x="56" y="473"/>
                </a:lnTo>
                <a:lnTo>
                  <a:pt x="56" y="471"/>
                </a:lnTo>
                <a:lnTo>
                  <a:pt x="56" y="469"/>
                </a:lnTo>
                <a:lnTo>
                  <a:pt x="56" y="467"/>
                </a:lnTo>
                <a:lnTo>
                  <a:pt x="56" y="465"/>
                </a:lnTo>
                <a:lnTo>
                  <a:pt x="56" y="463"/>
                </a:lnTo>
                <a:lnTo>
                  <a:pt x="56" y="461"/>
                </a:lnTo>
                <a:lnTo>
                  <a:pt x="56" y="459"/>
                </a:lnTo>
                <a:lnTo>
                  <a:pt x="56" y="458"/>
                </a:lnTo>
                <a:lnTo>
                  <a:pt x="56" y="456"/>
                </a:lnTo>
                <a:lnTo>
                  <a:pt x="56" y="456"/>
                </a:lnTo>
                <a:lnTo>
                  <a:pt x="56" y="454"/>
                </a:lnTo>
                <a:lnTo>
                  <a:pt x="56" y="452"/>
                </a:lnTo>
                <a:lnTo>
                  <a:pt x="56" y="450"/>
                </a:lnTo>
                <a:lnTo>
                  <a:pt x="56" y="448"/>
                </a:lnTo>
                <a:lnTo>
                  <a:pt x="56" y="446"/>
                </a:lnTo>
                <a:lnTo>
                  <a:pt x="56" y="435"/>
                </a:lnTo>
                <a:lnTo>
                  <a:pt x="58" y="433"/>
                </a:lnTo>
                <a:lnTo>
                  <a:pt x="58" y="431"/>
                </a:lnTo>
                <a:lnTo>
                  <a:pt x="58" y="429"/>
                </a:lnTo>
                <a:lnTo>
                  <a:pt x="58" y="428"/>
                </a:lnTo>
                <a:lnTo>
                  <a:pt x="58" y="426"/>
                </a:lnTo>
                <a:lnTo>
                  <a:pt x="58" y="424"/>
                </a:lnTo>
                <a:lnTo>
                  <a:pt x="58" y="422"/>
                </a:lnTo>
                <a:lnTo>
                  <a:pt x="60" y="422"/>
                </a:lnTo>
                <a:lnTo>
                  <a:pt x="60" y="424"/>
                </a:lnTo>
                <a:lnTo>
                  <a:pt x="62" y="424"/>
                </a:lnTo>
                <a:lnTo>
                  <a:pt x="62" y="426"/>
                </a:lnTo>
                <a:lnTo>
                  <a:pt x="64" y="426"/>
                </a:lnTo>
                <a:lnTo>
                  <a:pt x="64" y="428"/>
                </a:lnTo>
                <a:lnTo>
                  <a:pt x="66" y="428"/>
                </a:lnTo>
                <a:lnTo>
                  <a:pt x="66" y="429"/>
                </a:lnTo>
                <a:lnTo>
                  <a:pt x="68" y="429"/>
                </a:lnTo>
                <a:lnTo>
                  <a:pt x="68" y="431"/>
                </a:lnTo>
                <a:lnTo>
                  <a:pt x="69" y="433"/>
                </a:lnTo>
                <a:lnTo>
                  <a:pt x="71" y="433"/>
                </a:lnTo>
                <a:lnTo>
                  <a:pt x="71" y="435"/>
                </a:lnTo>
                <a:lnTo>
                  <a:pt x="73" y="435"/>
                </a:lnTo>
                <a:lnTo>
                  <a:pt x="73" y="437"/>
                </a:lnTo>
                <a:lnTo>
                  <a:pt x="75" y="437"/>
                </a:lnTo>
                <a:lnTo>
                  <a:pt x="77" y="437"/>
                </a:lnTo>
                <a:lnTo>
                  <a:pt x="79" y="439"/>
                </a:lnTo>
                <a:lnTo>
                  <a:pt x="81" y="441"/>
                </a:lnTo>
                <a:lnTo>
                  <a:pt x="83" y="441"/>
                </a:lnTo>
                <a:lnTo>
                  <a:pt x="84" y="443"/>
                </a:lnTo>
                <a:lnTo>
                  <a:pt x="86" y="443"/>
                </a:lnTo>
                <a:lnTo>
                  <a:pt x="88" y="444"/>
                </a:lnTo>
                <a:lnTo>
                  <a:pt x="88" y="446"/>
                </a:lnTo>
                <a:lnTo>
                  <a:pt x="90" y="446"/>
                </a:lnTo>
                <a:lnTo>
                  <a:pt x="90" y="448"/>
                </a:lnTo>
                <a:lnTo>
                  <a:pt x="90" y="450"/>
                </a:lnTo>
                <a:lnTo>
                  <a:pt x="90" y="452"/>
                </a:lnTo>
                <a:lnTo>
                  <a:pt x="90" y="454"/>
                </a:lnTo>
                <a:lnTo>
                  <a:pt x="90" y="456"/>
                </a:lnTo>
                <a:lnTo>
                  <a:pt x="92" y="456"/>
                </a:lnTo>
                <a:lnTo>
                  <a:pt x="92" y="458"/>
                </a:lnTo>
                <a:lnTo>
                  <a:pt x="94" y="458"/>
                </a:lnTo>
                <a:lnTo>
                  <a:pt x="96" y="459"/>
                </a:lnTo>
                <a:lnTo>
                  <a:pt x="98" y="459"/>
                </a:lnTo>
                <a:lnTo>
                  <a:pt x="100" y="459"/>
                </a:lnTo>
                <a:lnTo>
                  <a:pt x="101" y="459"/>
                </a:lnTo>
                <a:lnTo>
                  <a:pt x="103" y="459"/>
                </a:lnTo>
                <a:lnTo>
                  <a:pt x="105" y="459"/>
                </a:lnTo>
                <a:lnTo>
                  <a:pt x="105" y="459"/>
                </a:lnTo>
                <a:lnTo>
                  <a:pt x="107" y="459"/>
                </a:lnTo>
                <a:lnTo>
                  <a:pt x="107" y="458"/>
                </a:lnTo>
                <a:lnTo>
                  <a:pt x="109" y="458"/>
                </a:lnTo>
                <a:lnTo>
                  <a:pt x="111" y="456"/>
                </a:lnTo>
                <a:lnTo>
                  <a:pt x="113" y="456"/>
                </a:lnTo>
                <a:lnTo>
                  <a:pt x="115" y="456"/>
                </a:lnTo>
                <a:lnTo>
                  <a:pt x="115" y="454"/>
                </a:lnTo>
                <a:lnTo>
                  <a:pt x="116" y="452"/>
                </a:lnTo>
                <a:lnTo>
                  <a:pt x="118" y="452"/>
                </a:lnTo>
                <a:lnTo>
                  <a:pt x="120" y="450"/>
                </a:lnTo>
                <a:lnTo>
                  <a:pt x="122" y="450"/>
                </a:lnTo>
                <a:lnTo>
                  <a:pt x="124" y="450"/>
                </a:lnTo>
                <a:lnTo>
                  <a:pt x="124" y="448"/>
                </a:lnTo>
                <a:lnTo>
                  <a:pt x="126" y="448"/>
                </a:lnTo>
                <a:lnTo>
                  <a:pt x="128" y="446"/>
                </a:lnTo>
                <a:lnTo>
                  <a:pt x="130" y="446"/>
                </a:lnTo>
                <a:lnTo>
                  <a:pt x="131" y="446"/>
                </a:lnTo>
                <a:lnTo>
                  <a:pt x="131" y="444"/>
                </a:lnTo>
                <a:lnTo>
                  <a:pt x="133" y="444"/>
                </a:lnTo>
                <a:lnTo>
                  <a:pt x="135" y="444"/>
                </a:lnTo>
                <a:lnTo>
                  <a:pt x="137" y="443"/>
                </a:lnTo>
                <a:lnTo>
                  <a:pt x="139" y="443"/>
                </a:lnTo>
                <a:lnTo>
                  <a:pt x="141" y="441"/>
                </a:lnTo>
                <a:lnTo>
                  <a:pt x="143" y="439"/>
                </a:lnTo>
                <a:lnTo>
                  <a:pt x="145" y="437"/>
                </a:lnTo>
                <a:lnTo>
                  <a:pt x="145" y="435"/>
                </a:lnTo>
                <a:lnTo>
                  <a:pt x="145" y="433"/>
                </a:lnTo>
                <a:lnTo>
                  <a:pt x="146" y="431"/>
                </a:lnTo>
                <a:lnTo>
                  <a:pt x="146" y="429"/>
                </a:lnTo>
                <a:lnTo>
                  <a:pt x="146" y="428"/>
                </a:lnTo>
                <a:lnTo>
                  <a:pt x="146" y="426"/>
                </a:lnTo>
                <a:lnTo>
                  <a:pt x="148" y="424"/>
                </a:lnTo>
                <a:lnTo>
                  <a:pt x="148" y="422"/>
                </a:lnTo>
                <a:lnTo>
                  <a:pt x="148" y="420"/>
                </a:lnTo>
                <a:lnTo>
                  <a:pt x="150" y="418"/>
                </a:lnTo>
                <a:lnTo>
                  <a:pt x="150" y="416"/>
                </a:lnTo>
                <a:lnTo>
                  <a:pt x="150" y="414"/>
                </a:lnTo>
                <a:lnTo>
                  <a:pt x="150" y="413"/>
                </a:lnTo>
                <a:lnTo>
                  <a:pt x="150" y="411"/>
                </a:lnTo>
                <a:lnTo>
                  <a:pt x="152" y="411"/>
                </a:lnTo>
                <a:lnTo>
                  <a:pt x="152" y="409"/>
                </a:lnTo>
                <a:lnTo>
                  <a:pt x="152" y="407"/>
                </a:lnTo>
                <a:lnTo>
                  <a:pt x="152" y="405"/>
                </a:lnTo>
                <a:lnTo>
                  <a:pt x="152" y="403"/>
                </a:lnTo>
                <a:lnTo>
                  <a:pt x="152" y="401"/>
                </a:lnTo>
                <a:lnTo>
                  <a:pt x="152" y="399"/>
                </a:lnTo>
                <a:lnTo>
                  <a:pt x="152" y="398"/>
                </a:lnTo>
                <a:lnTo>
                  <a:pt x="154" y="398"/>
                </a:lnTo>
                <a:lnTo>
                  <a:pt x="154" y="396"/>
                </a:lnTo>
                <a:lnTo>
                  <a:pt x="154" y="394"/>
                </a:lnTo>
                <a:lnTo>
                  <a:pt x="154" y="392"/>
                </a:lnTo>
                <a:lnTo>
                  <a:pt x="154" y="390"/>
                </a:lnTo>
                <a:lnTo>
                  <a:pt x="156" y="390"/>
                </a:lnTo>
                <a:lnTo>
                  <a:pt x="156" y="388"/>
                </a:lnTo>
                <a:lnTo>
                  <a:pt x="156" y="386"/>
                </a:lnTo>
                <a:lnTo>
                  <a:pt x="156" y="384"/>
                </a:lnTo>
                <a:lnTo>
                  <a:pt x="156" y="383"/>
                </a:lnTo>
                <a:lnTo>
                  <a:pt x="158" y="381"/>
                </a:lnTo>
                <a:lnTo>
                  <a:pt x="158" y="379"/>
                </a:lnTo>
                <a:lnTo>
                  <a:pt x="158" y="377"/>
                </a:lnTo>
                <a:lnTo>
                  <a:pt x="158" y="375"/>
                </a:lnTo>
                <a:lnTo>
                  <a:pt x="160" y="373"/>
                </a:lnTo>
                <a:lnTo>
                  <a:pt x="160" y="371"/>
                </a:lnTo>
                <a:lnTo>
                  <a:pt x="160" y="368"/>
                </a:lnTo>
                <a:lnTo>
                  <a:pt x="161" y="366"/>
                </a:lnTo>
                <a:lnTo>
                  <a:pt x="161" y="366"/>
                </a:lnTo>
                <a:lnTo>
                  <a:pt x="161" y="364"/>
                </a:lnTo>
                <a:lnTo>
                  <a:pt x="161" y="362"/>
                </a:lnTo>
                <a:lnTo>
                  <a:pt x="161" y="360"/>
                </a:lnTo>
                <a:lnTo>
                  <a:pt x="163" y="360"/>
                </a:lnTo>
                <a:lnTo>
                  <a:pt x="163" y="358"/>
                </a:lnTo>
                <a:lnTo>
                  <a:pt x="163" y="356"/>
                </a:lnTo>
                <a:lnTo>
                  <a:pt x="163" y="354"/>
                </a:lnTo>
                <a:lnTo>
                  <a:pt x="163" y="353"/>
                </a:lnTo>
                <a:lnTo>
                  <a:pt x="163" y="351"/>
                </a:lnTo>
                <a:lnTo>
                  <a:pt x="165" y="349"/>
                </a:lnTo>
                <a:lnTo>
                  <a:pt x="165" y="347"/>
                </a:lnTo>
                <a:lnTo>
                  <a:pt x="165" y="345"/>
                </a:lnTo>
                <a:lnTo>
                  <a:pt x="165" y="343"/>
                </a:lnTo>
                <a:lnTo>
                  <a:pt x="165" y="341"/>
                </a:lnTo>
                <a:lnTo>
                  <a:pt x="165" y="339"/>
                </a:lnTo>
                <a:lnTo>
                  <a:pt x="167" y="337"/>
                </a:lnTo>
                <a:lnTo>
                  <a:pt x="167" y="336"/>
                </a:lnTo>
                <a:lnTo>
                  <a:pt x="167" y="334"/>
                </a:lnTo>
                <a:lnTo>
                  <a:pt x="167" y="332"/>
                </a:lnTo>
                <a:lnTo>
                  <a:pt x="167" y="330"/>
                </a:lnTo>
                <a:lnTo>
                  <a:pt x="167" y="328"/>
                </a:lnTo>
                <a:lnTo>
                  <a:pt x="167" y="326"/>
                </a:lnTo>
                <a:lnTo>
                  <a:pt x="169" y="324"/>
                </a:lnTo>
                <a:lnTo>
                  <a:pt x="169" y="322"/>
                </a:lnTo>
                <a:lnTo>
                  <a:pt x="169" y="321"/>
                </a:lnTo>
                <a:lnTo>
                  <a:pt x="169" y="321"/>
                </a:lnTo>
                <a:lnTo>
                  <a:pt x="169" y="319"/>
                </a:lnTo>
                <a:lnTo>
                  <a:pt x="169" y="317"/>
                </a:lnTo>
                <a:lnTo>
                  <a:pt x="171" y="315"/>
                </a:lnTo>
                <a:lnTo>
                  <a:pt x="171" y="313"/>
                </a:lnTo>
                <a:lnTo>
                  <a:pt x="171" y="311"/>
                </a:lnTo>
                <a:lnTo>
                  <a:pt x="171" y="309"/>
                </a:lnTo>
                <a:lnTo>
                  <a:pt x="171" y="307"/>
                </a:lnTo>
                <a:lnTo>
                  <a:pt x="171" y="306"/>
                </a:lnTo>
                <a:lnTo>
                  <a:pt x="171" y="304"/>
                </a:lnTo>
                <a:lnTo>
                  <a:pt x="173" y="302"/>
                </a:lnTo>
                <a:lnTo>
                  <a:pt x="173" y="300"/>
                </a:lnTo>
                <a:lnTo>
                  <a:pt x="173" y="298"/>
                </a:lnTo>
                <a:lnTo>
                  <a:pt x="173" y="296"/>
                </a:lnTo>
                <a:lnTo>
                  <a:pt x="173" y="294"/>
                </a:lnTo>
                <a:lnTo>
                  <a:pt x="173" y="292"/>
                </a:lnTo>
                <a:lnTo>
                  <a:pt x="175" y="291"/>
                </a:lnTo>
                <a:lnTo>
                  <a:pt x="173" y="291"/>
                </a:lnTo>
                <a:lnTo>
                  <a:pt x="169" y="285"/>
                </a:lnTo>
                <a:lnTo>
                  <a:pt x="186" y="240"/>
                </a:lnTo>
                <a:lnTo>
                  <a:pt x="188" y="240"/>
                </a:lnTo>
                <a:lnTo>
                  <a:pt x="190" y="240"/>
                </a:lnTo>
                <a:lnTo>
                  <a:pt x="191" y="240"/>
                </a:lnTo>
                <a:lnTo>
                  <a:pt x="193" y="240"/>
                </a:lnTo>
                <a:lnTo>
                  <a:pt x="195" y="240"/>
                </a:lnTo>
                <a:lnTo>
                  <a:pt x="197" y="240"/>
                </a:lnTo>
                <a:lnTo>
                  <a:pt x="197" y="238"/>
                </a:lnTo>
                <a:lnTo>
                  <a:pt x="199" y="238"/>
                </a:lnTo>
                <a:lnTo>
                  <a:pt x="199" y="238"/>
                </a:lnTo>
                <a:lnTo>
                  <a:pt x="201" y="238"/>
                </a:lnTo>
                <a:lnTo>
                  <a:pt x="203" y="236"/>
                </a:lnTo>
                <a:lnTo>
                  <a:pt x="203" y="234"/>
                </a:lnTo>
                <a:lnTo>
                  <a:pt x="203" y="232"/>
                </a:lnTo>
                <a:lnTo>
                  <a:pt x="205" y="232"/>
                </a:lnTo>
                <a:lnTo>
                  <a:pt x="205" y="231"/>
                </a:lnTo>
                <a:lnTo>
                  <a:pt x="206" y="229"/>
                </a:lnTo>
                <a:lnTo>
                  <a:pt x="206" y="227"/>
                </a:lnTo>
                <a:lnTo>
                  <a:pt x="206" y="225"/>
                </a:lnTo>
                <a:lnTo>
                  <a:pt x="208" y="225"/>
                </a:lnTo>
                <a:lnTo>
                  <a:pt x="208" y="223"/>
                </a:lnTo>
                <a:lnTo>
                  <a:pt x="208" y="221"/>
                </a:lnTo>
                <a:lnTo>
                  <a:pt x="208" y="219"/>
                </a:lnTo>
                <a:lnTo>
                  <a:pt x="210" y="217"/>
                </a:lnTo>
                <a:lnTo>
                  <a:pt x="210" y="216"/>
                </a:lnTo>
                <a:lnTo>
                  <a:pt x="212" y="214"/>
                </a:lnTo>
                <a:lnTo>
                  <a:pt x="212" y="212"/>
                </a:lnTo>
                <a:lnTo>
                  <a:pt x="212" y="210"/>
                </a:lnTo>
                <a:lnTo>
                  <a:pt x="214" y="210"/>
                </a:lnTo>
                <a:lnTo>
                  <a:pt x="214" y="208"/>
                </a:lnTo>
                <a:lnTo>
                  <a:pt x="214" y="206"/>
                </a:lnTo>
                <a:lnTo>
                  <a:pt x="216" y="204"/>
                </a:lnTo>
                <a:lnTo>
                  <a:pt x="216" y="202"/>
                </a:lnTo>
                <a:lnTo>
                  <a:pt x="216" y="201"/>
                </a:lnTo>
                <a:lnTo>
                  <a:pt x="218" y="199"/>
                </a:lnTo>
                <a:lnTo>
                  <a:pt x="218" y="197"/>
                </a:lnTo>
                <a:lnTo>
                  <a:pt x="218" y="195"/>
                </a:lnTo>
                <a:lnTo>
                  <a:pt x="218" y="193"/>
                </a:lnTo>
                <a:lnTo>
                  <a:pt x="218" y="191"/>
                </a:lnTo>
                <a:lnTo>
                  <a:pt x="220" y="189"/>
                </a:lnTo>
                <a:lnTo>
                  <a:pt x="220" y="187"/>
                </a:lnTo>
                <a:lnTo>
                  <a:pt x="220" y="187"/>
                </a:lnTo>
                <a:lnTo>
                  <a:pt x="220" y="186"/>
                </a:lnTo>
                <a:lnTo>
                  <a:pt x="220" y="184"/>
                </a:lnTo>
                <a:lnTo>
                  <a:pt x="221" y="182"/>
                </a:lnTo>
                <a:lnTo>
                  <a:pt x="221" y="180"/>
                </a:lnTo>
                <a:lnTo>
                  <a:pt x="221" y="178"/>
                </a:lnTo>
                <a:lnTo>
                  <a:pt x="220" y="178"/>
                </a:lnTo>
                <a:lnTo>
                  <a:pt x="218" y="178"/>
                </a:lnTo>
                <a:lnTo>
                  <a:pt x="216" y="178"/>
                </a:lnTo>
                <a:lnTo>
                  <a:pt x="214" y="176"/>
                </a:lnTo>
                <a:lnTo>
                  <a:pt x="212" y="176"/>
                </a:lnTo>
                <a:lnTo>
                  <a:pt x="210" y="176"/>
                </a:lnTo>
                <a:lnTo>
                  <a:pt x="208" y="174"/>
                </a:lnTo>
                <a:lnTo>
                  <a:pt x="206" y="174"/>
                </a:lnTo>
                <a:lnTo>
                  <a:pt x="205" y="174"/>
                </a:lnTo>
                <a:lnTo>
                  <a:pt x="203" y="174"/>
                </a:lnTo>
                <a:lnTo>
                  <a:pt x="201" y="172"/>
                </a:lnTo>
                <a:lnTo>
                  <a:pt x="199" y="172"/>
                </a:lnTo>
                <a:lnTo>
                  <a:pt x="199" y="172"/>
                </a:lnTo>
                <a:lnTo>
                  <a:pt x="197" y="171"/>
                </a:lnTo>
                <a:lnTo>
                  <a:pt x="195" y="171"/>
                </a:lnTo>
                <a:lnTo>
                  <a:pt x="193" y="171"/>
                </a:lnTo>
                <a:lnTo>
                  <a:pt x="191" y="169"/>
                </a:lnTo>
                <a:lnTo>
                  <a:pt x="190" y="169"/>
                </a:lnTo>
                <a:lnTo>
                  <a:pt x="188" y="169"/>
                </a:lnTo>
                <a:lnTo>
                  <a:pt x="186" y="167"/>
                </a:lnTo>
                <a:lnTo>
                  <a:pt x="184" y="167"/>
                </a:lnTo>
                <a:lnTo>
                  <a:pt x="184" y="167"/>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109"/>
          <p:cNvSpPr>
            <a:spLocks/>
          </p:cNvSpPr>
          <p:nvPr/>
        </p:nvSpPr>
        <p:spPr bwMode="auto">
          <a:xfrm>
            <a:off x="4372557" y="1723596"/>
            <a:ext cx="892175" cy="1030288"/>
          </a:xfrm>
          <a:custGeom>
            <a:avLst/>
            <a:gdLst>
              <a:gd name="T0" fmla="*/ 131 w 562"/>
              <a:gd name="T1" fmla="*/ 231 h 649"/>
              <a:gd name="T2" fmla="*/ 110 w 562"/>
              <a:gd name="T3" fmla="*/ 218 h 649"/>
              <a:gd name="T4" fmla="*/ 90 w 562"/>
              <a:gd name="T5" fmla="*/ 229 h 649"/>
              <a:gd name="T6" fmla="*/ 65 w 562"/>
              <a:gd name="T7" fmla="*/ 229 h 649"/>
              <a:gd name="T8" fmla="*/ 65 w 562"/>
              <a:gd name="T9" fmla="*/ 199 h 649"/>
              <a:gd name="T10" fmla="*/ 63 w 562"/>
              <a:gd name="T11" fmla="*/ 171 h 649"/>
              <a:gd name="T12" fmla="*/ 56 w 562"/>
              <a:gd name="T13" fmla="*/ 148 h 649"/>
              <a:gd name="T14" fmla="*/ 35 w 562"/>
              <a:gd name="T15" fmla="*/ 132 h 649"/>
              <a:gd name="T16" fmla="*/ 13 w 562"/>
              <a:gd name="T17" fmla="*/ 120 h 649"/>
              <a:gd name="T18" fmla="*/ 2 w 562"/>
              <a:gd name="T19" fmla="*/ 96 h 649"/>
              <a:gd name="T20" fmla="*/ 0 w 562"/>
              <a:gd name="T21" fmla="*/ 68 h 649"/>
              <a:gd name="T22" fmla="*/ 15 w 562"/>
              <a:gd name="T23" fmla="*/ 49 h 649"/>
              <a:gd name="T24" fmla="*/ 43 w 562"/>
              <a:gd name="T25" fmla="*/ 43 h 649"/>
              <a:gd name="T26" fmla="*/ 62 w 562"/>
              <a:gd name="T27" fmla="*/ 25 h 649"/>
              <a:gd name="T28" fmla="*/ 86 w 562"/>
              <a:gd name="T29" fmla="*/ 6 h 649"/>
              <a:gd name="T30" fmla="*/ 114 w 562"/>
              <a:gd name="T31" fmla="*/ 0 h 649"/>
              <a:gd name="T32" fmla="*/ 138 w 562"/>
              <a:gd name="T33" fmla="*/ 4 h 649"/>
              <a:gd name="T34" fmla="*/ 161 w 562"/>
              <a:gd name="T35" fmla="*/ 15 h 649"/>
              <a:gd name="T36" fmla="*/ 185 w 562"/>
              <a:gd name="T37" fmla="*/ 27 h 649"/>
              <a:gd name="T38" fmla="*/ 251 w 562"/>
              <a:gd name="T39" fmla="*/ 47 h 649"/>
              <a:gd name="T40" fmla="*/ 290 w 562"/>
              <a:gd name="T41" fmla="*/ 102 h 649"/>
              <a:gd name="T42" fmla="*/ 292 w 562"/>
              <a:gd name="T43" fmla="*/ 171 h 649"/>
              <a:gd name="T44" fmla="*/ 270 w 562"/>
              <a:gd name="T45" fmla="*/ 193 h 649"/>
              <a:gd name="T46" fmla="*/ 266 w 562"/>
              <a:gd name="T47" fmla="*/ 218 h 649"/>
              <a:gd name="T48" fmla="*/ 272 w 562"/>
              <a:gd name="T49" fmla="*/ 238 h 649"/>
              <a:gd name="T50" fmla="*/ 305 w 562"/>
              <a:gd name="T51" fmla="*/ 244 h 649"/>
              <a:gd name="T52" fmla="*/ 319 w 562"/>
              <a:gd name="T53" fmla="*/ 272 h 649"/>
              <a:gd name="T54" fmla="*/ 362 w 562"/>
              <a:gd name="T55" fmla="*/ 313 h 649"/>
              <a:gd name="T56" fmla="*/ 440 w 562"/>
              <a:gd name="T57" fmla="*/ 372 h 649"/>
              <a:gd name="T58" fmla="*/ 519 w 562"/>
              <a:gd name="T59" fmla="*/ 428 h 649"/>
              <a:gd name="T60" fmla="*/ 545 w 562"/>
              <a:gd name="T61" fmla="*/ 471 h 649"/>
              <a:gd name="T62" fmla="*/ 530 w 562"/>
              <a:gd name="T63" fmla="*/ 492 h 649"/>
              <a:gd name="T64" fmla="*/ 514 w 562"/>
              <a:gd name="T65" fmla="*/ 518 h 649"/>
              <a:gd name="T66" fmla="*/ 497 w 562"/>
              <a:gd name="T67" fmla="*/ 542 h 649"/>
              <a:gd name="T68" fmla="*/ 480 w 562"/>
              <a:gd name="T69" fmla="*/ 567 h 649"/>
              <a:gd name="T70" fmla="*/ 465 w 562"/>
              <a:gd name="T71" fmla="*/ 589 h 649"/>
              <a:gd name="T72" fmla="*/ 448 w 562"/>
              <a:gd name="T73" fmla="*/ 612 h 649"/>
              <a:gd name="T74" fmla="*/ 431 w 562"/>
              <a:gd name="T75" fmla="*/ 634 h 649"/>
              <a:gd name="T76" fmla="*/ 410 w 562"/>
              <a:gd name="T77" fmla="*/ 644 h 649"/>
              <a:gd name="T78" fmla="*/ 390 w 562"/>
              <a:gd name="T79" fmla="*/ 630 h 649"/>
              <a:gd name="T80" fmla="*/ 369 w 562"/>
              <a:gd name="T81" fmla="*/ 625 h 649"/>
              <a:gd name="T82" fmla="*/ 343 w 562"/>
              <a:gd name="T83" fmla="*/ 625 h 649"/>
              <a:gd name="T84" fmla="*/ 317 w 562"/>
              <a:gd name="T85" fmla="*/ 629 h 649"/>
              <a:gd name="T86" fmla="*/ 298 w 562"/>
              <a:gd name="T87" fmla="*/ 614 h 649"/>
              <a:gd name="T88" fmla="*/ 277 w 562"/>
              <a:gd name="T89" fmla="*/ 599 h 649"/>
              <a:gd name="T90" fmla="*/ 249 w 562"/>
              <a:gd name="T91" fmla="*/ 585 h 649"/>
              <a:gd name="T92" fmla="*/ 228 w 562"/>
              <a:gd name="T93" fmla="*/ 569 h 649"/>
              <a:gd name="T94" fmla="*/ 221 w 562"/>
              <a:gd name="T95" fmla="*/ 542 h 649"/>
              <a:gd name="T96" fmla="*/ 225 w 562"/>
              <a:gd name="T97" fmla="*/ 516 h 649"/>
              <a:gd name="T98" fmla="*/ 223 w 562"/>
              <a:gd name="T99" fmla="*/ 486 h 649"/>
              <a:gd name="T100" fmla="*/ 228 w 562"/>
              <a:gd name="T101" fmla="*/ 462 h 649"/>
              <a:gd name="T102" fmla="*/ 225 w 562"/>
              <a:gd name="T103" fmla="*/ 439 h 649"/>
              <a:gd name="T104" fmla="*/ 213 w 562"/>
              <a:gd name="T105" fmla="*/ 420 h 649"/>
              <a:gd name="T106" fmla="*/ 210 w 562"/>
              <a:gd name="T107" fmla="*/ 394 h 649"/>
              <a:gd name="T108" fmla="*/ 206 w 562"/>
              <a:gd name="T109" fmla="*/ 370 h 649"/>
              <a:gd name="T110" fmla="*/ 208 w 562"/>
              <a:gd name="T111" fmla="*/ 343 h 649"/>
              <a:gd name="T112" fmla="*/ 213 w 562"/>
              <a:gd name="T113" fmla="*/ 325 h 649"/>
              <a:gd name="T114" fmla="*/ 202 w 562"/>
              <a:gd name="T115" fmla="*/ 297 h 649"/>
              <a:gd name="T116" fmla="*/ 213 w 562"/>
              <a:gd name="T117" fmla="*/ 268 h 649"/>
              <a:gd name="T118" fmla="*/ 210 w 562"/>
              <a:gd name="T119" fmla="*/ 265 h 649"/>
              <a:gd name="T120" fmla="*/ 191 w 562"/>
              <a:gd name="T121" fmla="*/ 283 h 649"/>
              <a:gd name="T122" fmla="*/ 170 w 562"/>
              <a:gd name="T123" fmla="*/ 285 h 649"/>
              <a:gd name="T124" fmla="*/ 155 w 562"/>
              <a:gd name="T125" fmla="*/ 261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2" h="649">
                <a:moveTo>
                  <a:pt x="152" y="244"/>
                </a:moveTo>
                <a:lnTo>
                  <a:pt x="152" y="242"/>
                </a:lnTo>
                <a:lnTo>
                  <a:pt x="152" y="240"/>
                </a:lnTo>
                <a:lnTo>
                  <a:pt x="153" y="238"/>
                </a:lnTo>
                <a:lnTo>
                  <a:pt x="152" y="238"/>
                </a:lnTo>
                <a:lnTo>
                  <a:pt x="152" y="237"/>
                </a:lnTo>
                <a:lnTo>
                  <a:pt x="150" y="235"/>
                </a:lnTo>
                <a:lnTo>
                  <a:pt x="146" y="235"/>
                </a:lnTo>
                <a:lnTo>
                  <a:pt x="144" y="235"/>
                </a:lnTo>
                <a:lnTo>
                  <a:pt x="142" y="233"/>
                </a:lnTo>
                <a:lnTo>
                  <a:pt x="140" y="233"/>
                </a:lnTo>
                <a:lnTo>
                  <a:pt x="138" y="233"/>
                </a:lnTo>
                <a:lnTo>
                  <a:pt x="138" y="233"/>
                </a:lnTo>
                <a:lnTo>
                  <a:pt x="137" y="233"/>
                </a:lnTo>
                <a:lnTo>
                  <a:pt x="135" y="233"/>
                </a:lnTo>
                <a:lnTo>
                  <a:pt x="133" y="233"/>
                </a:lnTo>
                <a:lnTo>
                  <a:pt x="131" y="231"/>
                </a:lnTo>
                <a:lnTo>
                  <a:pt x="127" y="231"/>
                </a:lnTo>
                <a:lnTo>
                  <a:pt x="125" y="229"/>
                </a:lnTo>
                <a:lnTo>
                  <a:pt x="125" y="227"/>
                </a:lnTo>
                <a:lnTo>
                  <a:pt x="123" y="227"/>
                </a:lnTo>
                <a:lnTo>
                  <a:pt x="123" y="225"/>
                </a:lnTo>
                <a:lnTo>
                  <a:pt x="123" y="223"/>
                </a:lnTo>
                <a:lnTo>
                  <a:pt x="122" y="223"/>
                </a:lnTo>
                <a:lnTo>
                  <a:pt x="120" y="222"/>
                </a:lnTo>
                <a:lnTo>
                  <a:pt x="120" y="220"/>
                </a:lnTo>
                <a:lnTo>
                  <a:pt x="120" y="218"/>
                </a:lnTo>
                <a:lnTo>
                  <a:pt x="118" y="218"/>
                </a:lnTo>
                <a:lnTo>
                  <a:pt x="116" y="218"/>
                </a:lnTo>
                <a:lnTo>
                  <a:pt x="116" y="218"/>
                </a:lnTo>
                <a:lnTo>
                  <a:pt x="114" y="218"/>
                </a:lnTo>
                <a:lnTo>
                  <a:pt x="114" y="218"/>
                </a:lnTo>
                <a:lnTo>
                  <a:pt x="112" y="218"/>
                </a:lnTo>
                <a:lnTo>
                  <a:pt x="110" y="218"/>
                </a:lnTo>
                <a:lnTo>
                  <a:pt x="110" y="220"/>
                </a:lnTo>
                <a:lnTo>
                  <a:pt x="108" y="220"/>
                </a:lnTo>
                <a:lnTo>
                  <a:pt x="107" y="220"/>
                </a:lnTo>
                <a:lnTo>
                  <a:pt x="107" y="218"/>
                </a:lnTo>
                <a:lnTo>
                  <a:pt x="105" y="218"/>
                </a:lnTo>
                <a:lnTo>
                  <a:pt x="103" y="218"/>
                </a:lnTo>
                <a:lnTo>
                  <a:pt x="101" y="220"/>
                </a:lnTo>
                <a:lnTo>
                  <a:pt x="101" y="222"/>
                </a:lnTo>
                <a:lnTo>
                  <a:pt x="99" y="222"/>
                </a:lnTo>
                <a:lnTo>
                  <a:pt x="97" y="222"/>
                </a:lnTo>
                <a:lnTo>
                  <a:pt x="97" y="223"/>
                </a:lnTo>
                <a:lnTo>
                  <a:pt x="95" y="225"/>
                </a:lnTo>
                <a:lnTo>
                  <a:pt x="95" y="227"/>
                </a:lnTo>
                <a:lnTo>
                  <a:pt x="93" y="229"/>
                </a:lnTo>
                <a:lnTo>
                  <a:pt x="92" y="231"/>
                </a:lnTo>
                <a:lnTo>
                  <a:pt x="90" y="229"/>
                </a:lnTo>
                <a:lnTo>
                  <a:pt x="90" y="229"/>
                </a:lnTo>
                <a:lnTo>
                  <a:pt x="88" y="229"/>
                </a:lnTo>
                <a:lnTo>
                  <a:pt x="88" y="227"/>
                </a:lnTo>
                <a:lnTo>
                  <a:pt x="86" y="229"/>
                </a:lnTo>
                <a:lnTo>
                  <a:pt x="84" y="229"/>
                </a:lnTo>
                <a:lnTo>
                  <a:pt x="84" y="227"/>
                </a:lnTo>
                <a:lnTo>
                  <a:pt x="82" y="227"/>
                </a:lnTo>
                <a:lnTo>
                  <a:pt x="80" y="227"/>
                </a:lnTo>
                <a:lnTo>
                  <a:pt x="78" y="229"/>
                </a:lnTo>
                <a:lnTo>
                  <a:pt x="78" y="231"/>
                </a:lnTo>
                <a:lnTo>
                  <a:pt x="77" y="231"/>
                </a:lnTo>
                <a:lnTo>
                  <a:pt x="75" y="231"/>
                </a:lnTo>
                <a:lnTo>
                  <a:pt x="73" y="231"/>
                </a:lnTo>
                <a:lnTo>
                  <a:pt x="71" y="231"/>
                </a:lnTo>
                <a:lnTo>
                  <a:pt x="69" y="231"/>
                </a:lnTo>
                <a:lnTo>
                  <a:pt x="67" y="231"/>
                </a:lnTo>
                <a:lnTo>
                  <a:pt x="65" y="231"/>
                </a:lnTo>
                <a:lnTo>
                  <a:pt x="65" y="229"/>
                </a:lnTo>
                <a:lnTo>
                  <a:pt x="65" y="227"/>
                </a:lnTo>
                <a:lnTo>
                  <a:pt x="65" y="225"/>
                </a:lnTo>
                <a:lnTo>
                  <a:pt x="65" y="223"/>
                </a:lnTo>
                <a:lnTo>
                  <a:pt x="65" y="222"/>
                </a:lnTo>
                <a:lnTo>
                  <a:pt x="65" y="220"/>
                </a:lnTo>
                <a:lnTo>
                  <a:pt x="65" y="218"/>
                </a:lnTo>
                <a:lnTo>
                  <a:pt x="65" y="218"/>
                </a:lnTo>
                <a:lnTo>
                  <a:pt x="65" y="216"/>
                </a:lnTo>
                <a:lnTo>
                  <a:pt x="65" y="214"/>
                </a:lnTo>
                <a:lnTo>
                  <a:pt x="65" y="212"/>
                </a:lnTo>
                <a:lnTo>
                  <a:pt x="65" y="210"/>
                </a:lnTo>
                <a:lnTo>
                  <a:pt x="65" y="208"/>
                </a:lnTo>
                <a:lnTo>
                  <a:pt x="65" y="207"/>
                </a:lnTo>
                <a:lnTo>
                  <a:pt x="65" y="205"/>
                </a:lnTo>
                <a:lnTo>
                  <a:pt x="65" y="203"/>
                </a:lnTo>
                <a:lnTo>
                  <a:pt x="65" y="201"/>
                </a:lnTo>
                <a:lnTo>
                  <a:pt x="65" y="199"/>
                </a:lnTo>
                <a:lnTo>
                  <a:pt x="65" y="197"/>
                </a:lnTo>
                <a:lnTo>
                  <a:pt x="65" y="195"/>
                </a:lnTo>
                <a:lnTo>
                  <a:pt x="65" y="193"/>
                </a:lnTo>
                <a:lnTo>
                  <a:pt x="65" y="192"/>
                </a:lnTo>
                <a:lnTo>
                  <a:pt x="65" y="190"/>
                </a:lnTo>
                <a:lnTo>
                  <a:pt x="65" y="188"/>
                </a:lnTo>
                <a:lnTo>
                  <a:pt x="65" y="186"/>
                </a:lnTo>
                <a:lnTo>
                  <a:pt x="63" y="186"/>
                </a:lnTo>
                <a:lnTo>
                  <a:pt x="63" y="184"/>
                </a:lnTo>
                <a:lnTo>
                  <a:pt x="63" y="182"/>
                </a:lnTo>
                <a:lnTo>
                  <a:pt x="63" y="180"/>
                </a:lnTo>
                <a:lnTo>
                  <a:pt x="63" y="178"/>
                </a:lnTo>
                <a:lnTo>
                  <a:pt x="63" y="177"/>
                </a:lnTo>
                <a:lnTo>
                  <a:pt x="63" y="175"/>
                </a:lnTo>
                <a:lnTo>
                  <a:pt x="63" y="173"/>
                </a:lnTo>
                <a:lnTo>
                  <a:pt x="63" y="173"/>
                </a:lnTo>
                <a:lnTo>
                  <a:pt x="63" y="171"/>
                </a:lnTo>
                <a:lnTo>
                  <a:pt x="65" y="169"/>
                </a:lnTo>
                <a:lnTo>
                  <a:pt x="65" y="167"/>
                </a:lnTo>
                <a:lnTo>
                  <a:pt x="65" y="165"/>
                </a:lnTo>
                <a:lnTo>
                  <a:pt x="63" y="165"/>
                </a:lnTo>
                <a:lnTo>
                  <a:pt x="63" y="163"/>
                </a:lnTo>
                <a:lnTo>
                  <a:pt x="63" y="162"/>
                </a:lnTo>
                <a:lnTo>
                  <a:pt x="63" y="160"/>
                </a:lnTo>
                <a:lnTo>
                  <a:pt x="63" y="158"/>
                </a:lnTo>
                <a:lnTo>
                  <a:pt x="65" y="156"/>
                </a:lnTo>
                <a:lnTo>
                  <a:pt x="65" y="154"/>
                </a:lnTo>
                <a:lnTo>
                  <a:pt x="63" y="154"/>
                </a:lnTo>
                <a:lnTo>
                  <a:pt x="63" y="152"/>
                </a:lnTo>
                <a:lnTo>
                  <a:pt x="62" y="152"/>
                </a:lnTo>
                <a:lnTo>
                  <a:pt x="60" y="150"/>
                </a:lnTo>
                <a:lnTo>
                  <a:pt x="58" y="150"/>
                </a:lnTo>
                <a:lnTo>
                  <a:pt x="58" y="148"/>
                </a:lnTo>
                <a:lnTo>
                  <a:pt x="56" y="148"/>
                </a:lnTo>
                <a:lnTo>
                  <a:pt x="56" y="147"/>
                </a:lnTo>
                <a:lnTo>
                  <a:pt x="54" y="145"/>
                </a:lnTo>
                <a:lnTo>
                  <a:pt x="52" y="143"/>
                </a:lnTo>
                <a:lnTo>
                  <a:pt x="50" y="141"/>
                </a:lnTo>
                <a:lnTo>
                  <a:pt x="48" y="141"/>
                </a:lnTo>
                <a:lnTo>
                  <a:pt x="48" y="139"/>
                </a:lnTo>
                <a:lnTo>
                  <a:pt x="47" y="139"/>
                </a:lnTo>
                <a:lnTo>
                  <a:pt x="45" y="139"/>
                </a:lnTo>
                <a:lnTo>
                  <a:pt x="45" y="137"/>
                </a:lnTo>
                <a:lnTo>
                  <a:pt x="43" y="137"/>
                </a:lnTo>
                <a:lnTo>
                  <a:pt x="43" y="135"/>
                </a:lnTo>
                <a:lnTo>
                  <a:pt x="43" y="135"/>
                </a:lnTo>
                <a:lnTo>
                  <a:pt x="41" y="133"/>
                </a:lnTo>
                <a:lnTo>
                  <a:pt x="39" y="133"/>
                </a:lnTo>
                <a:lnTo>
                  <a:pt x="39" y="132"/>
                </a:lnTo>
                <a:lnTo>
                  <a:pt x="37" y="132"/>
                </a:lnTo>
                <a:lnTo>
                  <a:pt x="35" y="132"/>
                </a:lnTo>
                <a:lnTo>
                  <a:pt x="35" y="130"/>
                </a:lnTo>
                <a:lnTo>
                  <a:pt x="33" y="130"/>
                </a:lnTo>
                <a:lnTo>
                  <a:pt x="32" y="130"/>
                </a:lnTo>
                <a:lnTo>
                  <a:pt x="32" y="128"/>
                </a:lnTo>
                <a:lnTo>
                  <a:pt x="30" y="128"/>
                </a:lnTo>
                <a:lnTo>
                  <a:pt x="28" y="128"/>
                </a:lnTo>
                <a:lnTo>
                  <a:pt x="26" y="128"/>
                </a:lnTo>
                <a:lnTo>
                  <a:pt x="26" y="126"/>
                </a:lnTo>
                <a:lnTo>
                  <a:pt x="24" y="126"/>
                </a:lnTo>
                <a:lnTo>
                  <a:pt x="24" y="124"/>
                </a:lnTo>
                <a:lnTo>
                  <a:pt x="22" y="124"/>
                </a:lnTo>
                <a:lnTo>
                  <a:pt x="20" y="124"/>
                </a:lnTo>
                <a:lnTo>
                  <a:pt x="18" y="124"/>
                </a:lnTo>
                <a:lnTo>
                  <a:pt x="17" y="122"/>
                </a:lnTo>
                <a:lnTo>
                  <a:pt x="15" y="122"/>
                </a:lnTo>
                <a:lnTo>
                  <a:pt x="15" y="120"/>
                </a:lnTo>
                <a:lnTo>
                  <a:pt x="13" y="120"/>
                </a:lnTo>
                <a:lnTo>
                  <a:pt x="13" y="118"/>
                </a:lnTo>
                <a:lnTo>
                  <a:pt x="11" y="118"/>
                </a:lnTo>
                <a:lnTo>
                  <a:pt x="9" y="118"/>
                </a:lnTo>
                <a:lnTo>
                  <a:pt x="9" y="117"/>
                </a:lnTo>
                <a:lnTo>
                  <a:pt x="7" y="117"/>
                </a:lnTo>
                <a:lnTo>
                  <a:pt x="5" y="115"/>
                </a:lnTo>
                <a:lnTo>
                  <a:pt x="3" y="115"/>
                </a:lnTo>
                <a:lnTo>
                  <a:pt x="3" y="113"/>
                </a:lnTo>
                <a:lnTo>
                  <a:pt x="3" y="111"/>
                </a:lnTo>
                <a:lnTo>
                  <a:pt x="5" y="109"/>
                </a:lnTo>
                <a:lnTo>
                  <a:pt x="3" y="107"/>
                </a:lnTo>
                <a:lnTo>
                  <a:pt x="3" y="105"/>
                </a:lnTo>
                <a:lnTo>
                  <a:pt x="3" y="103"/>
                </a:lnTo>
                <a:lnTo>
                  <a:pt x="3" y="102"/>
                </a:lnTo>
                <a:lnTo>
                  <a:pt x="5" y="100"/>
                </a:lnTo>
                <a:lnTo>
                  <a:pt x="3" y="98"/>
                </a:lnTo>
                <a:lnTo>
                  <a:pt x="2" y="96"/>
                </a:lnTo>
                <a:lnTo>
                  <a:pt x="2" y="94"/>
                </a:lnTo>
                <a:lnTo>
                  <a:pt x="2" y="92"/>
                </a:lnTo>
                <a:lnTo>
                  <a:pt x="2" y="90"/>
                </a:lnTo>
                <a:lnTo>
                  <a:pt x="2" y="88"/>
                </a:lnTo>
                <a:lnTo>
                  <a:pt x="2" y="87"/>
                </a:lnTo>
                <a:lnTo>
                  <a:pt x="3" y="85"/>
                </a:lnTo>
                <a:lnTo>
                  <a:pt x="2" y="85"/>
                </a:lnTo>
                <a:lnTo>
                  <a:pt x="2" y="83"/>
                </a:lnTo>
                <a:lnTo>
                  <a:pt x="2" y="81"/>
                </a:lnTo>
                <a:lnTo>
                  <a:pt x="2" y="79"/>
                </a:lnTo>
                <a:lnTo>
                  <a:pt x="2" y="77"/>
                </a:lnTo>
                <a:lnTo>
                  <a:pt x="2" y="75"/>
                </a:lnTo>
                <a:lnTo>
                  <a:pt x="3" y="73"/>
                </a:lnTo>
                <a:lnTo>
                  <a:pt x="3" y="72"/>
                </a:lnTo>
                <a:lnTo>
                  <a:pt x="2" y="72"/>
                </a:lnTo>
                <a:lnTo>
                  <a:pt x="2" y="70"/>
                </a:lnTo>
                <a:lnTo>
                  <a:pt x="0" y="68"/>
                </a:lnTo>
                <a:lnTo>
                  <a:pt x="2" y="68"/>
                </a:lnTo>
                <a:lnTo>
                  <a:pt x="2" y="66"/>
                </a:lnTo>
                <a:lnTo>
                  <a:pt x="2" y="64"/>
                </a:lnTo>
                <a:lnTo>
                  <a:pt x="3" y="62"/>
                </a:lnTo>
                <a:lnTo>
                  <a:pt x="3" y="60"/>
                </a:lnTo>
                <a:lnTo>
                  <a:pt x="5" y="60"/>
                </a:lnTo>
                <a:lnTo>
                  <a:pt x="5" y="58"/>
                </a:lnTo>
                <a:lnTo>
                  <a:pt x="5" y="57"/>
                </a:lnTo>
                <a:lnTo>
                  <a:pt x="7" y="57"/>
                </a:lnTo>
                <a:lnTo>
                  <a:pt x="7" y="55"/>
                </a:lnTo>
                <a:lnTo>
                  <a:pt x="7" y="53"/>
                </a:lnTo>
                <a:lnTo>
                  <a:pt x="9" y="53"/>
                </a:lnTo>
                <a:lnTo>
                  <a:pt x="9" y="51"/>
                </a:lnTo>
                <a:lnTo>
                  <a:pt x="11" y="51"/>
                </a:lnTo>
                <a:lnTo>
                  <a:pt x="11" y="49"/>
                </a:lnTo>
                <a:lnTo>
                  <a:pt x="13" y="49"/>
                </a:lnTo>
                <a:lnTo>
                  <a:pt x="15" y="49"/>
                </a:lnTo>
                <a:lnTo>
                  <a:pt x="17" y="49"/>
                </a:lnTo>
                <a:lnTo>
                  <a:pt x="18" y="49"/>
                </a:lnTo>
                <a:lnTo>
                  <a:pt x="20" y="47"/>
                </a:lnTo>
                <a:lnTo>
                  <a:pt x="22" y="47"/>
                </a:lnTo>
                <a:lnTo>
                  <a:pt x="24" y="47"/>
                </a:lnTo>
                <a:lnTo>
                  <a:pt x="26" y="47"/>
                </a:lnTo>
                <a:lnTo>
                  <a:pt x="28" y="47"/>
                </a:lnTo>
                <a:lnTo>
                  <a:pt x="30" y="47"/>
                </a:lnTo>
                <a:lnTo>
                  <a:pt x="32" y="47"/>
                </a:lnTo>
                <a:lnTo>
                  <a:pt x="33" y="47"/>
                </a:lnTo>
                <a:lnTo>
                  <a:pt x="33" y="45"/>
                </a:lnTo>
                <a:lnTo>
                  <a:pt x="35" y="47"/>
                </a:lnTo>
                <a:lnTo>
                  <a:pt x="37" y="47"/>
                </a:lnTo>
                <a:lnTo>
                  <a:pt x="39" y="45"/>
                </a:lnTo>
                <a:lnTo>
                  <a:pt x="41" y="45"/>
                </a:lnTo>
                <a:lnTo>
                  <a:pt x="43" y="43"/>
                </a:lnTo>
                <a:lnTo>
                  <a:pt x="43" y="43"/>
                </a:lnTo>
                <a:lnTo>
                  <a:pt x="45" y="42"/>
                </a:lnTo>
                <a:lnTo>
                  <a:pt x="47" y="42"/>
                </a:lnTo>
                <a:lnTo>
                  <a:pt x="47" y="40"/>
                </a:lnTo>
                <a:lnTo>
                  <a:pt x="48" y="40"/>
                </a:lnTo>
                <a:lnTo>
                  <a:pt x="48" y="40"/>
                </a:lnTo>
                <a:lnTo>
                  <a:pt x="50" y="40"/>
                </a:lnTo>
                <a:lnTo>
                  <a:pt x="50" y="38"/>
                </a:lnTo>
                <a:lnTo>
                  <a:pt x="52" y="38"/>
                </a:lnTo>
                <a:lnTo>
                  <a:pt x="52" y="36"/>
                </a:lnTo>
                <a:lnTo>
                  <a:pt x="54" y="36"/>
                </a:lnTo>
                <a:lnTo>
                  <a:pt x="56" y="34"/>
                </a:lnTo>
                <a:lnTo>
                  <a:pt x="56" y="32"/>
                </a:lnTo>
                <a:lnTo>
                  <a:pt x="58" y="32"/>
                </a:lnTo>
                <a:lnTo>
                  <a:pt x="58" y="30"/>
                </a:lnTo>
                <a:lnTo>
                  <a:pt x="60" y="28"/>
                </a:lnTo>
                <a:lnTo>
                  <a:pt x="60" y="27"/>
                </a:lnTo>
                <a:lnTo>
                  <a:pt x="62" y="25"/>
                </a:lnTo>
                <a:lnTo>
                  <a:pt x="63" y="27"/>
                </a:lnTo>
                <a:lnTo>
                  <a:pt x="65" y="27"/>
                </a:lnTo>
                <a:lnTo>
                  <a:pt x="67" y="27"/>
                </a:lnTo>
                <a:lnTo>
                  <a:pt x="69" y="25"/>
                </a:lnTo>
                <a:lnTo>
                  <a:pt x="71" y="23"/>
                </a:lnTo>
                <a:lnTo>
                  <a:pt x="73" y="21"/>
                </a:lnTo>
                <a:lnTo>
                  <a:pt x="73" y="19"/>
                </a:lnTo>
                <a:lnTo>
                  <a:pt x="75" y="17"/>
                </a:lnTo>
                <a:lnTo>
                  <a:pt x="77" y="17"/>
                </a:lnTo>
                <a:lnTo>
                  <a:pt x="77" y="15"/>
                </a:lnTo>
                <a:lnTo>
                  <a:pt x="77" y="13"/>
                </a:lnTo>
                <a:lnTo>
                  <a:pt x="78" y="13"/>
                </a:lnTo>
                <a:lnTo>
                  <a:pt x="78" y="12"/>
                </a:lnTo>
                <a:lnTo>
                  <a:pt x="80" y="10"/>
                </a:lnTo>
                <a:lnTo>
                  <a:pt x="82" y="8"/>
                </a:lnTo>
                <a:lnTo>
                  <a:pt x="84" y="6"/>
                </a:lnTo>
                <a:lnTo>
                  <a:pt x="86" y="6"/>
                </a:lnTo>
                <a:lnTo>
                  <a:pt x="88" y="6"/>
                </a:lnTo>
                <a:lnTo>
                  <a:pt x="90" y="6"/>
                </a:lnTo>
                <a:lnTo>
                  <a:pt x="90" y="6"/>
                </a:lnTo>
                <a:lnTo>
                  <a:pt x="92" y="6"/>
                </a:lnTo>
                <a:lnTo>
                  <a:pt x="93" y="4"/>
                </a:lnTo>
                <a:lnTo>
                  <a:pt x="95" y="4"/>
                </a:lnTo>
                <a:lnTo>
                  <a:pt x="95" y="2"/>
                </a:lnTo>
                <a:lnTo>
                  <a:pt x="97" y="0"/>
                </a:lnTo>
                <a:lnTo>
                  <a:pt x="99" y="0"/>
                </a:lnTo>
                <a:lnTo>
                  <a:pt x="101" y="0"/>
                </a:lnTo>
                <a:lnTo>
                  <a:pt x="103" y="0"/>
                </a:lnTo>
                <a:lnTo>
                  <a:pt x="105" y="0"/>
                </a:lnTo>
                <a:lnTo>
                  <a:pt x="107" y="0"/>
                </a:lnTo>
                <a:lnTo>
                  <a:pt x="108" y="0"/>
                </a:lnTo>
                <a:lnTo>
                  <a:pt x="110" y="0"/>
                </a:lnTo>
                <a:lnTo>
                  <a:pt x="112" y="0"/>
                </a:lnTo>
                <a:lnTo>
                  <a:pt x="114" y="0"/>
                </a:lnTo>
                <a:lnTo>
                  <a:pt x="114" y="2"/>
                </a:lnTo>
                <a:lnTo>
                  <a:pt x="112" y="4"/>
                </a:lnTo>
                <a:lnTo>
                  <a:pt x="114" y="6"/>
                </a:lnTo>
                <a:lnTo>
                  <a:pt x="116" y="4"/>
                </a:lnTo>
                <a:lnTo>
                  <a:pt x="118" y="4"/>
                </a:lnTo>
                <a:lnTo>
                  <a:pt x="120" y="4"/>
                </a:lnTo>
                <a:lnTo>
                  <a:pt x="122" y="2"/>
                </a:lnTo>
                <a:lnTo>
                  <a:pt x="123" y="2"/>
                </a:lnTo>
                <a:lnTo>
                  <a:pt x="125" y="2"/>
                </a:lnTo>
                <a:lnTo>
                  <a:pt x="127" y="2"/>
                </a:lnTo>
                <a:lnTo>
                  <a:pt x="129" y="2"/>
                </a:lnTo>
                <a:lnTo>
                  <a:pt x="131" y="2"/>
                </a:lnTo>
                <a:lnTo>
                  <a:pt x="133" y="0"/>
                </a:lnTo>
                <a:lnTo>
                  <a:pt x="135" y="2"/>
                </a:lnTo>
                <a:lnTo>
                  <a:pt x="137" y="2"/>
                </a:lnTo>
                <a:lnTo>
                  <a:pt x="138" y="4"/>
                </a:lnTo>
                <a:lnTo>
                  <a:pt x="138" y="4"/>
                </a:lnTo>
                <a:lnTo>
                  <a:pt x="140" y="4"/>
                </a:lnTo>
                <a:lnTo>
                  <a:pt x="142" y="4"/>
                </a:lnTo>
                <a:lnTo>
                  <a:pt x="142" y="6"/>
                </a:lnTo>
                <a:lnTo>
                  <a:pt x="144" y="6"/>
                </a:lnTo>
                <a:lnTo>
                  <a:pt x="144" y="8"/>
                </a:lnTo>
                <a:lnTo>
                  <a:pt x="146" y="8"/>
                </a:lnTo>
                <a:lnTo>
                  <a:pt x="146" y="10"/>
                </a:lnTo>
                <a:lnTo>
                  <a:pt x="148" y="10"/>
                </a:lnTo>
                <a:lnTo>
                  <a:pt x="148" y="12"/>
                </a:lnTo>
                <a:lnTo>
                  <a:pt x="150" y="12"/>
                </a:lnTo>
                <a:lnTo>
                  <a:pt x="152" y="12"/>
                </a:lnTo>
                <a:lnTo>
                  <a:pt x="153" y="13"/>
                </a:lnTo>
                <a:lnTo>
                  <a:pt x="155" y="13"/>
                </a:lnTo>
                <a:lnTo>
                  <a:pt x="157" y="13"/>
                </a:lnTo>
                <a:lnTo>
                  <a:pt x="159" y="13"/>
                </a:lnTo>
                <a:lnTo>
                  <a:pt x="159" y="15"/>
                </a:lnTo>
                <a:lnTo>
                  <a:pt x="161" y="15"/>
                </a:lnTo>
                <a:lnTo>
                  <a:pt x="163" y="15"/>
                </a:lnTo>
                <a:lnTo>
                  <a:pt x="165" y="15"/>
                </a:lnTo>
                <a:lnTo>
                  <a:pt x="167" y="17"/>
                </a:lnTo>
                <a:lnTo>
                  <a:pt x="168" y="17"/>
                </a:lnTo>
                <a:lnTo>
                  <a:pt x="170" y="17"/>
                </a:lnTo>
                <a:lnTo>
                  <a:pt x="170" y="19"/>
                </a:lnTo>
                <a:lnTo>
                  <a:pt x="172" y="19"/>
                </a:lnTo>
                <a:lnTo>
                  <a:pt x="172" y="21"/>
                </a:lnTo>
                <a:lnTo>
                  <a:pt x="174" y="21"/>
                </a:lnTo>
                <a:lnTo>
                  <a:pt x="174" y="23"/>
                </a:lnTo>
                <a:lnTo>
                  <a:pt x="176" y="23"/>
                </a:lnTo>
                <a:lnTo>
                  <a:pt x="176" y="25"/>
                </a:lnTo>
                <a:lnTo>
                  <a:pt x="178" y="25"/>
                </a:lnTo>
                <a:lnTo>
                  <a:pt x="180" y="25"/>
                </a:lnTo>
                <a:lnTo>
                  <a:pt x="182" y="25"/>
                </a:lnTo>
                <a:lnTo>
                  <a:pt x="183" y="25"/>
                </a:lnTo>
                <a:lnTo>
                  <a:pt x="185" y="27"/>
                </a:lnTo>
                <a:lnTo>
                  <a:pt x="185" y="27"/>
                </a:lnTo>
                <a:lnTo>
                  <a:pt x="187" y="27"/>
                </a:lnTo>
                <a:lnTo>
                  <a:pt x="189" y="27"/>
                </a:lnTo>
                <a:lnTo>
                  <a:pt x="191" y="27"/>
                </a:lnTo>
                <a:lnTo>
                  <a:pt x="197" y="21"/>
                </a:lnTo>
                <a:lnTo>
                  <a:pt x="200" y="23"/>
                </a:lnTo>
                <a:lnTo>
                  <a:pt x="206" y="25"/>
                </a:lnTo>
                <a:lnTo>
                  <a:pt x="212" y="27"/>
                </a:lnTo>
                <a:lnTo>
                  <a:pt x="217" y="28"/>
                </a:lnTo>
                <a:lnTo>
                  <a:pt x="223" y="32"/>
                </a:lnTo>
                <a:lnTo>
                  <a:pt x="225" y="32"/>
                </a:lnTo>
                <a:lnTo>
                  <a:pt x="227" y="34"/>
                </a:lnTo>
                <a:lnTo>
                  <a:pt x="232" y="36"/>
                </a:lnTo>
                <a:lnTo>
                  <a:pt x="236" y="40"/>
                </a:lnTo>
                <a:lnTo>
                  <a:pt x="242" y="42"/>
                </a:lnTo>
                <a:lnTo>
                  <a:pt x="245" y="43"/>
                </a:lnTo>
                <a:lnTo>
                  <a:pt x="251" y="47"/>
                </a:lnTo>
                <a:lnTo>
                  <a:pt x="253" y="47"/>
                </a:lnTo>
                <a:lnTo>
                  <a:pt x="257" y="51"/>
                </a:lnTo>
                <a:lnTo>
                  <a:pt x="260" y="53"/>
                </a:lnTo>
                <a:lnTo>
                  <a:pt x="262" y="55"/>
                </a:lnTo>
                <a:lnTo>
                  <a:pt x="266" y="57"/>
                </a:lnTo>
                <a:lnTo>
                  <a:pt x="272" y="60"/>
                </a:lnTo>
                <a:lnTo>
                  <a:pt x="275" y="64"/>
                </a:lnTo>
                <a:lnTo>
                  <a:pt x="279" y="66"/>
                </a:lnTo>
                <a:lnTo>
                  <a:pt x="281" y="68"/>
                </a:lnTo>
                <a:lnTo>
                  <a:pt x="285" y="72"/>
                </a:lnTo>
                <a:lnTo>
                  <a:pt x="287" y="73"/>
                </a:lnTo>
                <a:lnTo>
                  <a:pt x="287" y="79"/>
                </a:lnTo>
                <a:lnTo>
                  <a:pt x="289" y="83"/>
                </a:lnTo>
                <a:lnTo>
                  <a:pt x="289" y="87"/>
                </a:lnTo>
                <a:lnTo>
                  <a:pt x="289" y="92"/>
                </a:lnTo>
                <a:lnTo>
                  <a:pt x="290" y="96"/>
                </a:lnTo>
                <a:lnTo>
                  <a:pt x="290" y="102"/>
                </a:lnTo>
                <a:lnTo>
                  <a:pt x="292" y="107"/>
                </a:lnTo>
                <a:lnTo>
                  <a:pt x="292" y="113"/>
                </a:lnTo>
                <a:lnTo>
                  <a:pt x="294" y="117"/>
                </a:lnTo>
                <a:lnTo>
                  <a:pt x="294" y="122"/>
                </a:lnTo>
                <a:lnTo>
                  <a:pt x="296" y="128"/>
                </a:lnTo>
                <a:lnTo>
                  <a:pt x="296" y="130"/>
                </a:lnTo>
                <a:lnTo>
                  <a:pt x="298" y="135"/>
                </a:lnTo>
                <a:lnTo>
                  <a:pt x="298" y="141"/>
                </a:lnTo>
                <a:lnTo>
                  <a:pt x="300" y="147"/>
                </a:lnTo>
                <a:lnTo>
                  <a:pt x="300" y="150"/>
                </a:lnTo>
                <a:lnTo>
                  <a:pt x="302" y="156"/>
                </a:lnTo>
                <a:lnTo>
                  <a:pt x="302" y="162"/>
                </a:lnTo>
                <a:lnTo>
                  <a:pt x="302" y="163"/>
                </a:lnTo>
                <a:lnTo>
                  <a:pt x="304" y="165"/>
                </a:lnTo>
                <a:lnTo>
                  <a:pt x="304" y="167"/>
                </a:lnTo>
                <a:lnTo>
                  <a:pt x="292" y="169"/>
                </a:lnTo>
                <a:lnTo>
                  <a:pt x="292" y="171"/>
                </a:lnTo>
                <a:lnTo>
                  <a:pt x="292" y="173"/>
                </a:lnTo>
                <a:lnTo>
                  <a:pt x="292" y="177"/>
                </a:lnTo>
                <a:lnTo>
                  <a:pt x="292" y="182"/>
                </a:lnTo>
                <a:lnTo>
                  <a:pt x="290" y="180"/>
                </a:lnTo>
                <a:lnTo>
                  <a:pt x="289" y="180"/>
                </a:lnTo>
                <a:lnTo>
                  <a:pt x="287" y="180"/>
                </a:lnTo>
                <a:lnTo>
                  <a:pt x="285" y="180"/>
                </a:lnTo>
                <a:lnTo>
                  <a:pt x="283" y="182"/>
                </a:lnTo>
                <a:lnTo>
                  <a:pt x="281" y="182"/>
                </a:lnTo>
                <a:lnTo>
                  <a:pt x="281" y="184"/>
                </a:lnTo>
                <a:lnTo>
                  <a:pt x="281" y="186"/>
                </a:lnTo>
                <a:lnTo>
                  <a:pt x="279" y="188"/>
                </a:lnTo>
                <a:lnTo>
                  <a:pt x="277" y="188"/>
                </a:lnTo>
                <a:lnTo>
                  <a:pt x="275" y="190"/>
                </a:lnTo>
                <a:lnTo>
                  <a:pt x="274" y="192"/>
                </a:lnTo>
                <a:lnTo>
                  <a:pt x="272" y="192"/>
                </a:lnTo>
                <a:lnTo>
                  <a:pt x="270" y="193"/>
                </a:lnTo>
                <a:lnTo>
                  <a:pt x="268" y="193"/>
                </a:lnTo>
                <a:lnTo>
                  <a:pt x="268" y="195"/>
                </a:lnTo>
                <a:lnTo>
                  <a:pt x="266" y="197"/>
                </a:lnTo>
                <a:lnTo>
                  <a:pt x="264" y="197"/>
                </a:lnTo>
                <a:lnTo>
                  <a:pt x="264" y="199"/>
                </a:lnTo>
                <a:lnTo>
                  <a:pt x="262" y="201"/>
                </a:lnTo>
                <a:lnTo>
                  <a:pt x="262" y="203"/>
                </a:lnTo>
                <a:lnTo>
                  <a:pt x="260" y="205"/>
                </a:lnTo>
                <a:lnTo>
                  <a:pt x="260" y="207"/>
                </a:lnTo>
                <a:lnTo>
                  <a:pt x="260" y="208"/>
                </a:lnTo>
                <a:lnTo>
                  <a:pt x="260" y="210"/>
                </a:lnTo>
                <a:lnTo>
                  <a:pt x="260" y="212"/>
                </a:lnTo>
                <a:lnTo>
                  <a:pt x="260" y="216"/>
                </a:lnTo>
                <a:lnTo>
                  <a:pt x="260" y="218"/>
                </a:lnTo>
                <a:lnTo>
                  <a:pt x="262" y="218"/>
                </a:lnTo>
                <a:lnTo>
                  <a:pt x="264" y="218"/>
                </a:lnTo>
                <a:lnTo>
                  <a:pt x="266" y="218"/>
                </a:lnTo>
                <a:lnTo>
                  <a:pt x="268" y="218"/>
                </a:lnTo>
                <a:lnTo>
                  <a:pt x="270" y="218"/>
                </a:lnTo>
                <a:lnTo>
                  <a:pt x="270" y="218"/>
                </a:lnTo>
                <a:lnTo>
                  <a:pt x="270" y="220"/>
                </a:lnTo>
                <a:lnTo>
                  <a:pt x="270" y="222"/>
                </a:lnTo>
                <a:lnTo>
                  <a:pt x="268" y="223"/>
                </a:lnTo>
                <a:lnTo>
                  <a:pt x="268" y="225"/>
                </a:lnTo>
                <a:lnTo>
                  <a:pt x="266" y="225"/>
                </a:lnTo>
                <a:lnTo>
                  <a:pt x="266" y="227"/>
                </a:lnTo>
                <a:lnTo>
                  <a:pt x="264" y="229"/>
                </a:lnTo>
                <a:lnTo>
                  <a:pt x="264" y="231"/>
                </a:lnTo>
                <a:lnTo>
                  <a:pt x="264" y="235"/>
                </a:lnTo>
                <a:lnTo>
                  <a:pt x="264" y="237"/>
                </a:lnTo>
                <a:lnTo>
                  <a:pt x="266" y="237"/>
                </a:lnTo>
                <a:lnTo>
                  <a:pt x="268" y="238"/>
                </a:lnTo>
                <a:lnTo>
                  <a:pt x="270" y="238"/>
                </a:lnTo>
                <a:lnTo>
                  <a:pt x="272" y="238"/>
                </a:lnTo>
                <a:lnTo>
                  <a:pt x="274" y="238"/>
                </a:lnTo>
                <a:lnTo>
                  <a:pt x="277" y="238"/>
                </a:lnTo>
                <a:lnTo>
                  <a:pt x="279" y="238"/>
                </a:lnTo>
                <a:lnTo>
                  <a:pt x="281" y="238"/>
                </a:lnTo>
                <a:lnTo>
                  <a:pt x="281" y="237"/>
                </a:lnTo>
                <a:lnTo>
                  <a:pt x="283" y="237"/>
                </a:lnTo>
                <a:lnTo>
                  <a:pt x="285" y="235"/>
                </a:lnTo>
                <a:lnTo>
                  <a:pt x="287" y="235"/>
                </a:lnTo>
                <a:lnTo>
                  <a:pt x="289" y="237"/>
                </a:lnTo>
                <a:lnTo>
                  <a:pt x="290" y="238"/>
                </a:lnTo>
                <a:lnTo>
                  <a:pt x="292" y="240"/>
                </a:lnTo>
                <a:lnTo>
                  <a:pt x="294" y="242"/>
                </a:lnTo>
                <a:lnTo>
                  <a:pt x="296" y="242"/>
                </a:lnTo>
                <a:lnTo>
                  <a:pt x="300" y="244"/>
                </a:lnTo>
                <a:lnTo>
                  <a:pt x="302" y="244"/>
                </a:lnTo>
                <a:lnTo>
                  <a:pt x="304" y="244"/>
                </a:lnTo>
                <a:lnTo>
                  <a:pt x="305" y="244"/>
                </a:lnTo>
                <a:lnTo>
                  <a:pt x="307" y="244"/>
                </a:lnTo>
                <a:lnTo>
                  <a:pt x="309" y="246"/>
                </a:lnTo>
                <a:lnTo>
                  <a:pt x="311" y="246"/>
                </a:lnTo>
                <a:lnTo>
                  <a:pt x="311" y="248"/>
                </a:lnTo>
                <a:lnTo>
                  <a:pt x="313" y="250"/>
                </a:lnTo>
                <a:lnTo>
                  <a:pt x="315" y="252"/>
                </a:lnTo>
                <a:lnTo>
                  <a:pt x="315" y="253"/>
                </a:lnTo>
                <a:lnTo>
                  <a:pt x="315" y="255"/>
                </a:lnTo>
                <a:lnTo>
                  <a:pt x="315" y="257"/>
                </a:lnTo>
                <a:lnTo>
                  <a:pt x="315" y="261"/>
                </a:lnTo>
                <a:lnTo>
                  <a:pt x="317" y="263"/>
                </a:lnTo>
                <a:lnTo>
                  <a:pt x="317" y="263"/>
                </a:lnTo>
                <a:lnTo>
                  <a:pt x="317" y="265"/>
                </a:lnTo>
                <a:lnTo>
                  <a:pt x="319" y="267"/>
                </a:lnTo>
                <a:lnTo>
                  <a:pt x="319" y="268"/>
                </a:lnTo>
                <a:lnTo>
                  <a:pt x="319" y="270"/>
                </a:lnTo>
                <a:lnTo>
                  <a:pt x="319" y="272"/>
                </a:lnTo>
                <a:lnTo>
                  <a:pt x="320" y="276"/>
                </a:lnTo>
                <a:lnTo>
                  <a:pt x="320" y="278"/>
                </a:lnTo>
                <a:lnTo>
                  <a:pt x="322" y="278"/>
                </a:lnTo>
                <a:lnTo>
                  <a:pt x="322" y="280"/>
                </a:lnTo>
                <a:lnTo>
                  <a:pt x="324" y="282"/>
                </a:lnTo>
                <a:lnTo>
                  <a:pt x="324" y="283"/>
                </a:lnTo>
                <a:lnTo>
                  <a:pt x="326" y="283"/>
                </a:lnTo>
                <a:lnTo>
                  <a:pt x="326" y="287"/>
                </a:lnTo>
                <a:lnTo>
                  <a:pt x="326" y="289"/>
                </a:lnTo>
                <a:lnTo>
                  <a:pt x="328" y="289"/>
                </a:lnTo>
                <a:lnTo>
                  <a:pt x="330" y="293"/>
                </a:lnTo>
                <a:lnTo>
                  <a:pt x="335" y="297"/>
                </a:lnTo>
                <a:lnTo>
                  <a:pt x="341" y="300"/>
                </a:lnTo>
                <a:lnTo>
                  <a:pt x="345" y="304"/>
                </a:lnTo>
                <a:lnTo>
                  <a:pt x="350" y="308"/>
                </a:lnTo>
                <a:lnTo>
                  <a:pt x="356" y="310"/>
                </a:lnTo>
                <a:lnTo>
                  <a:pt x="362" y="313"/>
                </a:lnTo>
                <a:lnTo>
                  <a:pt x="367" y="317"/>
                </a:lnTo>
                <a:lnTo>
                  <a:pt x="371" y="321"/>
                </a:lnTo>
                <a:lnTo>
                  <a:pt x="377" y="325"/>
                </a:lnTo>
                <a:lnTo>
                  <a:pt x="380" y="328"/>
                </a:lnTo>
                <a:lnTo>
                  <a:pt x="386" y="332"/>
                </a:lnTo>
                <a:lnTo>
                  <a:pt x="390" y="336"/>
                </a:lnTo>
                <a:lnTo>
                  <a:pt x="395" y="340"/>
                </a:lnTo>
                <a:lnTo>
                  <a:pt x="401" y="343"/>
                </a:lnTo>
                <a:lnTo>
                  <a:pt x="405" y="345"/>
                </a:lnTo>
                <a:lnTo>
                  <a:pt x="407" y="347"/>
                </a:lnTo>
                <a:lnTo>
                  <a:pt x="410" y="351"/>
                </a:lnTo>
                <a:lnTo>
                  <a:pt x="416" y="353"/>
                </a:lnTo>
                <a:lnTo>
                  <a:pt x="422" y="357"/>
                </a:lnTo>
                <a:lnTo>
                  <a:pt x="425" y="360"/>
                </a:lnTo>
                <a:lnTo>
                  <a:pt x="431" y="364"/>
                </a:lnTo>
                <a:lnTo>
                  <a:pt x="435" y="368"/>
                </a:lnTo>
                <a:lnTo>
                  <a:pt x="440" y="372"/>
                </a:lnTo>
                <a:lnTo>
                  <a:pt x="446" y="375"/>
                </a:lnTo>
                <a:lnTo>
                  <a:pt x="452" y="379"/>
                </a:lnTo>
                <a:lnTo>
                  <a:pt x="455" y="383"/>
                </a:lnTo>
                <a:lnTo>
                  <a:pt x="461" y="387"/>
                </a:lnTo>
                <a:lnTo>
                  <a:pt x="467" y="390"/>
                </a:lnTo>
                <a:lnTo>
                  <a:pt x="470" y="394"/>
                </a:lnTo>
                <a:lnTo>
                  <a:pt x="474" y="396"/>
                </a:lnTo>
                <a:lnTo>
                  <a:pt x="480" y="400"/>
                </a:lnTo>
                <a:lnTo>
                  <a:pt x="485" y="404"/>
                </a:lnTo>
                <a:lnTo>
                  <a:pt x="491" y="407"/>
                </a:lnTo>
                <a:lnTo>
                  <a:pt x="497" y="411"/>
                </a:lnTo>
                <a:lnTo>
                  <a:pt x="500" y="413"/>
                </a:lnTo>
                <a:lnTo>
                  <a:pt x="502" y="415"/>
                </a:lnTo>
                <a:lnTo>
                  <a:pt x="506" y="419"/>
                </a:lnTo>
                <a:lnTo>
                  <a:pt x="512" y="422"/>
                </a:lnTo>
                <a:lnTo>
                  <a:pt x="517" y="426"/>
                </a:lnTo>
                <a:lnTo>
                  <a:pt x="519" y="428"/>
                </a:lnTo>
                <a:lnTo>
                  <a:pt x="525" y="432"/>
                </a:lnTo>
                <a:lnTo>
                  <a:pt x="530" y="435"/>
                </a:lnTo>
                <a:lnTo>
                  <a:pt x="536" y="439"/>
                </a:lnTo>
                <a:lnTo>
                  <a:pt x="540" y="441"/>
                </a:lnTo>
                <a:lnTo>
                  <a:pt x="545" y="445"/>
                </a:lnTo>
                <a:lnTo>
                  <a:pt x="551" y="449"/>
                </a:lnTo>
                <a:lnTo>
                  <a:pt x="557" y="452"/>
                </a:lnTo>
                <a:lnTo>
                  <a:pt x="560" y="456"/>
                </a:lnTo>
                <a:lnTo>
                  <a:pt x="562" y="458"/>
                </a:lnTo>
                <a:lnTo>
                  <a:pt x="553" y="462"/>
                </a:lnTo>
                <a:lnTo>
                  <a:pt x="551" y="464"/>
                </a:lnTo>
                <a:lnTo>
                  <a:pt x="551" y="465"/>
                </a:lnTo>
                <a:lnTo>
                  <a:pt x="549" y="465"/>
                </a:lnTo>
                <a:lnTo>
                  <a:pt x="549" y="467"/>
                </a:lnTo>
                <a:lnTo>
                  <a:pt x="547" y="469"/>
                </a:lnTo>
                <a:lnTo>
                  <a:pt x="547" y="471"/>
                </a:lnTo>
                <a:lnTo>
                  <a:pt x="545" y="471"/>
                </a:lnTo>
                <a:lnTo>
                  <a:pt x="545" y="473"/>
                </a:lnTo>
                <a:lnTo>
                  <a:pt x="544" y="475"/>
                </a:lnTo>
                <a:lnTo>
                  <a:pt x="544" y="477"/>
                </a:lnTo>
                <a:lnTo>
                  <a:pt x="542" y="477"/>
                </a:lnTo>
                <a:lnTo>
                  <a:pt x="542" y="479"/>
                </a:lnTo>
                <a:lnTo>
                  <a:pt x="540" y="479"/>
                </a:lnTo>
                <a:lnTo>
                  <a:pt x="540" y="480"/>
                </a:lnTo>
                <a:lnTo>
                  <a:pt x="540" y="482"/>
                </a:lnTo>
                <a:lnTo>
                  <a:pt x="538" y="482"/>
                </a:lnTo>
                <a:lnTo>
                  <a:pt x="538" y="484"/>
                </a:lnTo>
                <a:lnTo>
                  <a:pt x="536" y="486"/>
                </a:lnTo>
                <a:lnTo>
                  <a:pt x="534" y="486"/>
                </a:lnTo>
                <a:lnTo>
                  <a:pt x="534" y="488"/>
                </a:lnTo>
                <a:lnTo>
                  <a:pt x="532" y="488"/>
                </a:lnTo>
                <a:lnTo>
                  <a:pt x="532" y="490"/>
                </a:lnTo>
                <a:lnTo>
                  <a:pt x="532" y="492"/>
                </a:lnTo>
                <a:lnTo>
                  <a:pt x="530" y="492"/>
                </a:lnTo>
                <a:lnTo>
                  <a:pt x="530" y="494"/>
                </a:lnTo>
                <a:lnTo>
                  <a:pt x="529" y="495"/>
                </a:lnTo>
                <a:lnTo>
                  <a:pt x="527" y="497"/>
                </a:lnTo>
                <a:lnTo>
                  <a:pt x="527" y="499"/>
                </a:lnTo>
                <a:lnTo>
                  <a:pt x="525" y="501"/>
                </a:lnTo>
                <a:lnTo>
                  <a:pt x="523" y="503"/>
                </a:lnTo>
                <a:lnTo>
                  <a:pt x="523" y="505"/>
                </a:lnTo>
                <a:lnTo>
                  <a:pt x="521" y="505"/>
                </a:lnTo>
                <a:lnTo>
                  <a:pt x="521" y="507"/>
                </a:lnTo>
                <a:lnTo>
                  <a:pt x="519" y="509"/>
                </a:lnTo>
                <a:lnTo>
                  <a:pt x="519" y="510"/>
                </a:lnTo>
                <a:lnTo>
                  <a:pt x="519" y="510"/>
                </a:lnTo>
                <a:lnTo>
                  <a:pt x="519" y="512"/>
                </a:lnTo>
                <a:lnTo>
                  <a:pt x="517" y="514"/>
                </a:lnTo>
                <a:lnTo>
                  <a:pt x="515" y="516"/>
                </a:lnTo>
                <a:lnTo>
                  <a:pt x="515" y="518"/>
                </a:lnTo>
                <a:lnTo>
                  <a:pt x="514" y="518"/>
                </a:lnTo>
                <a:lnTo>
                  <a:pt x="514" y="520"/>
                </a:lnTo>
                <a:lnTo>
                  <a:pt x="512" y="522"/>
                </a:lnTo>
                <a:lnTo>
                  <a:pt x="512" y="524"/>
                </a:lnTo>
                <a:lnTo>
                  <a:pt x="510" y="525"/>
                </a:lnTo>
                <a:lnTo>
                  <a:pt x="508" y="527"/>
                </a:lnTo>
                <a:lnTo>
                  <a:pt x="508" y="529"/>
                </a:lnTo>
                <a:lnTo>
                  <a:pt x="506" y="529"/>
                </a:lnTo>
                <a:lnTo>
                  <a:pt x="506" y="531"/>
                </a:lnTo>
                <a:lnTo>
                  <a:pt x="504" y="531"/>
                </a:lnTo>
                <a:lnTo>
                  <a:pt x="504" y="533"/>
                </a:lnTo>
                <a:lnTo>
                  <a:pt x="502" y="533"/>
                </a:lnTo>
                <a:lnTo>
                  <a:pt x="502" y="535"/>
                </a:lnTo>
                <a:lnTo>
                  <a:pt x="500" y="537"/>
                </a:lnTo>
                <a:lnTo>
                  <a:pt x="500" y="539"/>
                </a:lnTo>
                <a:lnTo>
                  <a:pt x="499" y="539"/>
                </a:lnTo>
                <a:lnTo>
                  <a:pt x="499" y="540"/>
                </a:lnTo>
                <a:lnTo>
                  <a:pt x="497" y="542"/>
                </a:lnTo>
                <a:lnTo>
                  <a:pt x="495" y="544"/>
                </a:lnTo>
                <a:lnTo>
                  <a:pt x="495" y="546"/>
                </a:lnTo>
                <a:lnTo>
                  <a:pt x="493" y="546"/>
                </a:lnTo>
                <a:lnTo>
                  <a:pt x="493" y="548"/>
                </a:lnTo>
                <a:lnTo>
                  <a:pt x="491" y="550"/>
                </a:lnTo>
                <a:lnTo>
                  <a:pt x="491" y="552"/>
                </a:lnTo>
                <a:lnTo>
                  <a:pt x="489" y="552"/>
                </a:lnTo>
                <a:lnTo>
                  <a:pt x="489" y="554"/>
                </a:lnTo>
                <a:lnTo>
                  <a:pt x="487" y="555"/>
                </a:lnTo>
                <a:lnTo>
                  <a:pt x="487" y="557"/>
                </a:lnTo>
                <a:lnTo>
                  <a:pt x="485" y="557"/>
                </a:lnTo>
                <a:lnTo>
                  <a:pt x="485" y="559"/>
                </a:lnTo>
                <a:lnTo>
                  <a:pt x="484" y="561"/>
                </a:lnTo>
                <a:lnTo>
                  <a:pt x="484" y="563"/>
                </a:lnTo>
                <a:lnTo>
                  <a:pt x="482" y="563"/>
                </a:lnTo>
                <a:lnTo>
                  <a:pt x="482" y="565"/>
                </a:lnTo>
                <a:lnTo>
                  <a:pt x="480" y="567"/>
                </a:lnTo>
                <a:lnTo>
                  <a:pt x="480" y="569"/>
                </a:lnTo>
                <a:lnTo>
                  <a:pt x="478" y="569"/>
                </a:lnTo>
                <a:lnTo>
                  <a:pt x="478" y="570"/>
                </a:lnTo>
                <a:lnTo>
                  <a:pt x="476" y="572"/>
                </a:lnTo>
                <a:lnTo>
                  <a:pt x="474" y="574"/>
                </a:lnTo>
                <a:lnTo>
                  <a:pt x="474" y="576"/>
                </a:lnTo>
                <a:lnTo>
                  <a:pt x="472" y="576"/>
                </a:lnTo>
                <a:lnTo>
                  <a:pt x="472" y="578"/>
                </a:lnTo>
                <a:lnTo>
                  <a:pt x="470" y="578"/>
                </a:lnTo>
                <a:lnTo>
                  <a:pt x="470" y="580"/>
                </a:lnTo>
                <a:lnTo>
                  <a:pt x="470" y="580"/>
                </a:lnTo>
                <a:lnTo>
                  <a:pt x="470" y="582"/>
                </a:lnTo>
                <a:lnTo>
                  <a:pt x="469" y="584"/>
                </a:lnTo>
                <a:lnTo>
                  <a:pt x="469" y="585"/>
                </a:lnTo>
                <a:lnTo>
                  <a:pt x="467" y="585"/>
                </a:lnTo>
                <a:lnTo>
                  <a:pt x="467" y="587"/>
                </a:lnTo>
                <a:lnTo>
                  <a:pt x="465" y="589"/>
                </a:lnTo>
                <a:lnTo>
                  <a:pt x="463" y="591"/>
                </a:lnTo>
                <a:lnTo>
                  <a:pt x="463" y="593"/>
                </a:lnTo>
                <a:lnTo>
                  <a:pt x="461" y="593"/>
                </a:lnTo>
                <a:lnTo>
                  <a:pt x="461" y="595"/>
                </a:lnTo>
                <a:lnTo>
                  <a:pt x="459" y="595"/>
                </a:lnTo>
                <a:lnTo>
                  <a:pt x="459" y="597"/>
                </a:lnTo>
                <a:lnTo>
                  <a:pt x="457" y="597"/>
                </a:lnTo>
                <a:lnTo>
                  <a:pt x="455" y="599"/>
                </a:lnTo>
                <a:lnTo>
                  <a:pt x="455" y="600"/>
                </a:lnTo>
                <a:lnTo>
                  <a:pt x="454" y="600"/>
                </a:lnTo>
                <a:lnTo>
                  <a:pt x="454" y="602"/>
                </a:lnTo>
                <a:lnTo>
                  <a:pt x="452" y="604"/>
                </a:lnTo>
                <a:lnTo>
                  <a:pt x="450" y="606"/>
                </a:lnTo>
                <a:lnTo>
                  <a:pt x="450" y="608"/>
                </a:lnTo>
                <a:lnTo>
                  <a:pt x="448" y="608"/>
                </a:lnTo>
                <a:lnTo>
                  <a:pt x="448" y="610"/>
                </a:lnTo>
                <a:lnTo>
                  <a:pt x="448" y="612"/>
                </a:lnTo>
                <a:lnTo>
                  <a:pt x="446" y="612"/>
                </a:lnTo>
                <a:lnTo>
                  <a:pt x="446" y="614"/>
                </a:lnTo>
                <a:lnTo>
                  <a:pt x="444" y="615"/>
                </a:lnTo>
                <a:lnTo>
                  <a:pt x="442" y="617"/>
                </a:lnTo>
                <a:lnTo>
                  <a:pt x="442" y="619"/>
                </a:lnTo>
                <a:lnTo>
                  <a:pt x="440" y="619"/>
                </a:lnTo>
                <a:lnTo>
                  <a:pt x="440" y="619"/>
                </a:lnTo>
                <a:lnTo>
                  <a:pt x="439" y="621"/>
                </a:lnTo>
                <a:lnTo>
                  <a:pt x="437" y="623"/>
                </a:lnTo>
                <a:lnTo>
                  <a:pt x="437" y="625"/>
                </a:lnTo>
                <a:lnTo>
                  <a:pt x="435" y="627"/>
                </a:lnTo>
                <a:lnTo>
                  <a:pt x="435" y="629"/>
                </a:lnTo>
                <a:lnTo>
                  <a:pt x="435" y="630"/>
                </a:lnTo>
                <a:lnTo>
                  <a:pt x="433" y="630"/>
                </a:lnTo>
                <a:lnTo>
                  <a:pt x="433" y="632"/>
                </a:lnTo>
                <a:lnTo>
                  <a:pt x="431" y="632"/>
                </a:lnTo>
                <a:lnTo>
                  <a:pt x="431" y="634"/>
                </a:lnTo>
                <a:lnTo>
                  <a:pt x="431" y="636"/>
                </a:lnTo>
                <a:lnTo>
                  <a:pt x="429" y="636"/>
                </a:lnTo>
                <a:lnTo>
                  <a:pt x="429" y="638"/>
                </a:lnTo>
                <a:lnTo>
                  <a:pt x="427" y="640"/>
                </a:lnTo>
                <a:lnTo>
                  <a:pt x="425" y="640"/>
                </a:lnTo>
                <a:lnTo>
                  <a:pt x="424" y="642"/>
                </a:lnTo>
                <a:lnTo>
                  <a:pt x="424" y="644"/>
                </a:lnTo>
                <a:lnTo>
                  <a:pt x="422" y="644"/>
                </a:lnTo>
                <a:lnTo>
                  <a:pt x="422" y="645"/>
                </a:lnTo>
                <a:lnTo>
                  <a:pt x="420" y="645"/>
                </a:lnTo>
                <a:lnTo>
                  <a:pt x="418" y="647"/>
                </a:lnTo>
                <a:lnTo>
                  <a:pt x="416" y="649"/>
                </a:lnTo>
                <a:lnTo>
                  <a:pt x="414" y="649"/>
                </a:lnTo>
                <a:lnTo>
                  <a:pt x="412" y="649"/>
                </a:lnTo>
                <a:lnTo>
                  <a:pt x="412" y="647"/>
                </a:lnTo>
                <a:lnTo>
                  <a:pt x="412" y="645"/>
                </a:lnTo>
                <a:lnTo>
                  <a:pt x="410" y="644"/>
                </a:lnTo>
                <a:lnTo>
                  <a:pt x="410" y="642"/>
                </a:lnTo>
                <a:lnTo>
                  <a:pt x="409" y="642"/>
                </a:lnTo>
                <a:lnTo>
                  <a:pt x="407" y="642"/>
                </a:lnTo>
                <a:lnTo>
                  <a:pt x="407" y="644"/>
                </a:lnTo>
                <a:lnTo>
                  <a:pt x="405" y="642"/>
                </a:lnTo>
                <a:lnTo>
                  <a:pt x="405" y="640"/>
                </a:lnTo>
                <a:lnTo>
                  <a:pt x="405" y="638"/>
                </a:lnTo>
                <a:lnTo>
                  <a:pt x="403" y="638"/>
                </a:lnTo>
                <a:lnTo>
                  <a:pt x="403" y="636"/>
                </a:lnTo>
                <a:lnTo>
                  <a:pt x="401" y="636"/>
                </a:lnTo>
                <a:lnTo>
                  <a:pt x="401" y="634"/>
                </a:lnTo>
                <a:lnTo>
                  <a:pt x="399" y="634"/>
                </a:lnTo>
                <a:lnTo>
                  <a:pt x="397" y="634"/>
                </a:lnTo>
                <a:lnTo>
                  <a:pt x="395" y="632"/>
                </a:lnTo>
                <a:lnTo>
                  <a:pt x="394" y="632"/>
                </a:lnTo>
                <a:lnTo>
                  <a:pt x="392" y="630"/>
                </a:lnTo>
                <a:lnTo>
                  <a:pt x="390" y="630"/>
                </a:lnTo>
                <a:lnTo>
                  <a:pt x="390" y="632"/>
                </a:lnTo>
                <a:lnTo>
                  <a:pt x="388" y="632"/>
                </a:lnTo>
                <a:lnTo>
                  <a:pt x="386" y="632"/>
                </a:lnTo>
                <a:lnTo>
                  <a:pt x="386" y="630"/>
                </a:lnTo>
                <a:lnTo>
                  <a:pt x="384" y="630"/>
                </a:lnTo>
                <a:lnTo>
                  <a:pt x="382" y="632"/>
                </a:lnTo>
                <a:lnTo>
                  <a:pt x="380" y="632"/>
                </a:lnTo>
                <a:lnTo>
                  <a:pt x="379" y="630"/>
                </a:lnTo>
                <a:lnTo>
                  <a:pt x="380" y="629"/>
                </a:lnTo>
                <a:lnTo>
                  <a:pt x="380" y="627"/>
                </a:lnTo>
                <a:lnTo>
                  <a:pt x="380" y="625"/>
                </a:lnTo>
                <a:lnTo>
                  <a:pt x="379" y="625"/>
                </a:lnTo>
                <a:lnTo>
                  <a:pt x="377" y="625"/>
                </a:lnTo>
                <a:lnTo>
                  <a:pt x="375" y="625"/>
                </a:lnTo>
                <a:lnTo>
                  <a:pt x="373" y="627"/>
                </a:lnTo>
                <a:lnTo>
                  <a:pt x="371" y="627"/>
                </a:lnTo>
                <a:lnTo>
                  <a:pt x="369" y="625"/>
                </a:lnTo>
                <a:lnTo>
                  <a:pt x="367" y="625"/>
                </a:lnTo>
                <a:lnTo>
                  <a:pt x="365" y="625"/>
                </a:lnTo>
                <a:lnTo>
                  <a:pt x="364" y="625"/>
                </a:lnTo>
                <a:lnTo>
                  <a:pt x="362" y="625"/>
                </a:lnTo>
                <a:lnTo>
                  <a:pt x="362" y="627"/>
                </a:lnTo>
                <a:lnTo>
                  <a:pt x="360" y="627"/>
                </a:lnTo>
                <a:lnTo>
                  <a:pt x="358" y="625"/>
                </a:lnTo>
                <a:lnTo>
                  <a:pt x="356" y="625"/>
                </a:lnTo>
                <a:lnTo>
                  <a:pt x="354" y="623"/>
                </a:lnTo>
                <a:lnTo>
                  <a:pt x="352" y="625"/>
                </a:lnTo>
                <a:lnTo>
                  <a:pt x="350" y="625"/>
                </a:lnTo>
                <a:lnTo>
                  <a:pt x="350" y="623"/>
                </a:lnTo>
                <a:lnTo>
                  <a:pt x="349" y="621"/>
                </a:lnTo>
                <a:lnTo>
                  <a:pt x="347" y="623"/>
                </a:lnTo>
                <a:lnTo>
                  <a:pt x="345" y="623"/>
                </a:lnTo>
                <a:lnTo>
                  <a:pt x="343" y="623"/>
                </a:lnTo>
                <a:lnTo>
                  <a:pt x="343" y="625"/>
                </a:lnTo>
                <a:lnTo>
                  <a:pt x="341" y="625"/>
                </a:lnTo>
                <a:lnTo>
                  <a:pt x="339" y="625"/>
                </a:lnTo>
                <a:lnTo>
                  <a:pt x="337" y="627"/>
                </a:lnTo>
                <a:lnTo>
                  <a:pt x="335" y="629"/>
                </a:lnTo>
                <a:lnTo>
                  <a:pt x="335" y="630"/>
                </a:lnTo>
                <a:lnTo>
                  <a:pt x="334" y="630"/>
                </a:lnTo>
                <a:lnTo>
                  <a:pt x="332" y="630"/>
                </a:lnTo>
                <a:lnTo>
                  <a:pt x="330" y="632"/>
                </a:lnTo>
                <a:lnTo>
                  <a:pt x="328" y="632"/>
                </a:lnTo>
                <a:lnTo>
                  <a:pt x="328" y="634"/>
                </a:lnTo>
                <a:lnTo>
                  <a:pt x="326" y="634"/>
                </a:lnTo>
                <a:lnTo>
                  <a:pt x="324" y="632"/>
                </a:lnTo>
                <a:lnTo>
                  <a:pt x="322" y="632"/>
                </a:lnTo>
                <a:lnTo>
                  <a:pt x="320" y="630"/>
                </a:lnTo>
                <a:lnTo>
                  <a:pt x="320" y="629"/>
                </a:lnTo>
                <a:lnTo>
                  <a:pt x="319" y="629"/>
                </a:lnTo>
                <a:lnTo>
                  <a:pt x="317" y="629"/>
                </a:lnTo>
                <a:lnTo>
                  <a:pt x="317" y="627"/>
                </a:lnTo>
                <a:lnTo>
                  <a:pt x="315" y="627"/>
                </a:lnTo>
                <a:lnTo>
                  <a:pt x="313" y="625"/>
                </a:lnTo>
                <a:lnTo>
                  <a:pt x="313" y="623"/>
                </a:lnTo>
                <a:lnTo>
                  <a:pt x="311" y="621"/>
                </a:lnTo>
                <a:lnTo>
                  <a:pt x="309" y="621"/>
                </a:lnTo>
                <a:lnTo>
                  <a:pt x="309" y="619"/>
                </a:lnTo>
                <a:lnTo>
                  <a:pt x="307" y="619"/>
                </a:lnTo>
                <a:lnTo>
                  <a:pt x="305" y="619"/>
                </a:lnTo>
                <a:lnTo>
                  <a:pt x="304" y="619"/>
                </a:lnTo>
                <a:lnTo>
                  <a:pt x="304" y="619"/>
                </a:lnTo>
                <a:lnTo>
                  <a:pt x="302" y="617"/>
                </a:lnTo>
                <a:lnTo>
                  <a:pt x="302" y="615"/>
                </a:lnTo>
                <a:lnTo>
                  <a:pt x="300" y="617"/>
                </a:lnTo>
                <a:lnTo>
                  <a:pt x="300" y="615"/>
                </a:lnTo>
                <a:lnTo>
                  <a:pt x="298" y="615"/>
                </a:lnTo>
                <a:lnTo>
                  <a:pt x="298" y="614"/>
                </a:lnTo>
                <a:lnTo>
                  <a:pt x="296" y="614"/>
                </a:lnTo>
                <a:lnTo>
                  <a:pt x="294" y="612"/>
                </a:lnTo>
                <a:lnTo>
                  <a:pt x="292" y="612"/>
                </a:lnTo>
                <a:lnTo>
                  <a:pt x="290" y="610"/>
                </a:lnTo>
                <a:lnTo>
                  <a:pt x="290" y="608"/>
                </a:lnTo>
                <a:lnTo>
                  <a:pt x="290" y="606"/>
                </a:lnTo>
                <a:lnTo>
                  <a:pt x="290" y="604"/>
                </a:lnTo>
                <a:lnTo>
                  <a:pt x="289" y="604"/>
                </a:lnTo>
                <a:lnTo>
                  <a:pt x="287" y="604"/>
                </a:lnTo>
                <a:lnTo>
                  <a:pt x="287" y="602"/>
                </a:lnTo>
                <a:lnTo>
                  <a:pt x="285" y="602"/>
                </a:lnTo>
                <a:lnTo>
                  <a:pt x="283" y="600"/>
                </a:lnTo>
                <a:lnTo>
                  <a:pt x="281" y="600"/>
                </a:lnTo>
                <a:lnTo>
                  <a:pt x="281" y="600"/>
                </a:lnTo>
                <a:lnTo>
                  <a:pt x="281" y="599"/>
                </a:lnTo>
                <a:lnTo>
                  <a:pt x="279" y="599"/>
                </a:lnTo>
                <a:lnTo>
                  <a:pt x="277" y="599"/>
                </a:lnTo>
                <a:lnTo>
                  <a:pt x="275" y="599"/>
                </a:lnTo>
                <a:lnTo>
                  <a:pt x="274" y="599"/>
                </a:lnTo>
                <a:lnTo>
                  <a:pt x="270" y="599"/>
                </a:lnTo>
                <a:lnTo>
                  <a:pt x="268" y="597"/>
                </a:lnTo>
                <a:lnTo>
                  <a:pt x="266" y="597"/>
                </a:lnTo>
                <a:lnTo>
                  <a:pt x="264" y="597"/>
                </a:lnTo>
                <a:lnTo>
                  <a:pt x="262" y="597"/>
                </a:lnTo>
                <a:lnTo>
                  <a:pt x="262" y="595"/>
                </a:lnTo>
                <a:lnTo>
                  <a:pt x="260" y="595"/>
                </a:lnTo>
                <a:lnTo>
                  <a:pt x="259" y="595"/>
                </a:lnTo>
                <a:lnTo>
                  <a:pt x="257" y="595"/>
                </a:lnTo>
                <a:lnTo>
                  <a:pt x="257" y="593"/>
                </a:lnTo>
                <a:lnTo>
                  <a:pt x="255" y="591"/>
                </a:lnTo>
                <a:lnTo>
                  <a:pt x="253" y="589"/>
                </a:lnTo>
                <a:lnTo>
                  <a:pt x="251" y="587"/>
                </a:lnTo>
                <a:lnTo>
                  <a:pt x="249" y="587"/>
                </a:lnTo>
                <a:lnTo>
                  <a:pt x="249" y="585"/>
                </a:lnTo>
                <a:lnTo>
                  <a:pt x="247" y="585"/>
                </a:lnTo>
                <a:lnTo>
                  <a:pt x="247" y="584"/>
                </a:lnTo>
                <a:lnTo>
                  <a:pt x="245" y="584"/>
                </a:lnTo>
                <a:lnTo>
                  <a:pt x="244" y="584"/>
                </a:lnTo>
                <a:lnTo>
                  <a:pt x="242" y="584"/>
                </a:lnTo>
                <a:lnTo>
                  <a:pt x="240" y="582"/>
                </a:lnTo>
                <a:lnTo>
                  <a:pt x="240" y="580"/>
                </a:lnTo>
                <a:lnTo>
                  <a:pt x="238" y="580"/>
                </a:lnTo>
                <a:lnTo>
                  <a:pt x="236" y="578"/>
                </a:lnTo>
                <a:lnTo>
                  <a:pt x="234" y="576"/>
                </a:lnTo>
                <a:lnTo>
                  <a:pt x="234" y="576"/>
                </a:lnTo>
                <a:lnTo>
                  <a:pt x="234" y="574"/>
                </a:lnTo>
                <a:lnTo>
                  <a:pt x="232" y="574"/>
                </a:lnTo>
                <a:lnTo>
                  <a:pt x="232" y="572"/>
                </a:lnTo>
                <a:lnTo>
                  <a:pt x="232" y="570"/>
                </a:lnTo>
                <a:lnTo>
                  <a:pt x="230" y="570"/>
                </a:lnTo>
                <a:lnTo>
                  <a:pt x="228" y="569"/>
                </a:lnTo>
                <a:lnTo>
                  <a:pt x="228" y="567"/>
                </a:lnTo>
                <a:lnTo>
                  <a:pt x="227" y="565"/>
                </a:lnTo>
                <a:lnTo>
                  <a:pt x="227" y="563"/>
                </a:lnTo>
                <a:lnTo>
                  <a:pt x="227" y="561"/>
                </a:lnTo>
                <a:lnTo>
                  <a:pt x="225" y="561"/>
                </a:lnTo>
                <a:lnTo>
                  <a:pt x="225" y="559"/>
                </a:lnTo>
                <a:lnTo>
                  <a:pt x="225" y="557"/>
                </a:lnTo>
                <a:lnTo>
                  <a:pt x="223" y="557"/>
                </a:lnTo>
                <a:lnTo>
                  <a:pt x="223" y="555"/>
                </a:lnTo>
                <a:lnTo>
                  <a:pt x="223" y="554"/>
                </a:lnTo>
                <a:lnTo>
                  <a:pt x="221" y="552"/>
                </a:lnTo>
                <a:lnTo>
                  <a:pt x="223" y="550"/>
                </a:lnTo>
                <a:lnTo>
                  <a:pt x="223" y="548"/>
                </a:lnTo>
                <a:lnTo>
                  <a:pt x="221" y="548"/>
                </a:lnTo>
                <a:lnTo>
                  <a:pt x="221" y="546"/>
                </a:lnTo>
                <a:lnTo>
                  <a:pt x="221" y="544"/>
                </a:lnTo>
                <a:lnTo>
                  <a:pt x="221" y="542"/>
                </a:lnTo>
                <a:lnTo>
                  <a:pt x="223" y="542"/>
                </a:lnTo>
                <a:lnTo>
                  <a:pt x="225" y="540"/>
                </a:lnTo>
                <a:lnTo>
                  <a:pt x="225" y="539"/>
                </a:lnTo>
                <a:lnTo>
                  <a:pt x="225" y="537"/>
                </a:lnTo>
                <a:lnTo>
                  <a:pt x="225" y="535"/>
                </a:lnTo>
                <a:lnTo>
                  <a:pt x="225" y="533"/>
                </a:lnTo>
                <a:lnTo>
                  <a:pt x="223" y="531"/>
                </a:lnTo>
                <a:lnTo>
                  <a:pt x="223" y="531"/>
                </a:lnTo>
                <a:lnTo>
                  <a:pt x="223" y="529"/>
                </a:lnTo>
                <a:lnTo>
                  <a:pt x="223" y="527"/>
                </a:lnTo>
                <a:lnTo>
                  <a:pt x="225" y="527"/>
                </a:lnTo>
                <a:lnTo>
                  <a:pt x="225" y="525"/>
                </a:lnTo>
                <a:lnTo>
                  <a:pt x="225" y="524"/>
                </a:lnTo>
                <a:lnTo>
                  <a:pt x="225" y="522"/>
                </a:lnTo>
                <a:lnTo>
                  <a:pt x="225" y="520"/>
                </a:lnTo>
                <a:lnTo>
                  <a:pt x="225" y="518"/>
                </a:lnTo>
                <a:lnTo>
                  <a:pt x="225" y="516"/>
                </a:lnTo>
                <a:lnTo>
                  <a:pt x="225" y="514"/>
                </a:lnTo>
                <a:lnTo>
                  <a:pt x="225" y="512"/>
                </a:lnTo>
                <a:lnTo>
                  <a:pt x="225" y="510"/>
                </a:lnTo>
                <a:lnTo>
                  <a:pt x="225" y="509"/>
                </a:lnTo>
                <a:lnTo>
                  <a:pt x="225" y="507"/>
                </a:lnTo>
                <a:lnTo>
                  <a:pt x="225" y="505"/>
                </a:lnTo>
                <a:lnTo>
                  <a:pt x="225" y="503"/>
                </a:lnTo>
                <a:lnTo>
                  <a:pt x="225" y="501"/>
                </a:lnTo>
                <a:lnTo>
                  <a:pt x="223" y="499"/>
                </a:lnTo>
                <a:lnTo>
                  <a:pt x="223" y="497"/>
                </a:lnTo>
                <a:lnTo>
                  <a:pt x="223" y="495"/>
                </a:lnTo>
                <a:lnTo>
                  <a:pt x="223" y="494"/>
                </a:lnTo>
                <a:lnTo>
                  <a:pt x="223" y="492"/>
                </a:lnTo>
                <a:lnTo>
                  <a:pt x="223" y="490"/>
                </a:lnTo>
                <a:lnTo>
                  <a:pt x="223" y="488"/>
                </a:lnTo>
                <a:lnTo>
                  <a:pt x="223" y="486"/>
                </a:lnTo>
                <a:lnTo>
                  <a:pt x="223" y="486"/>
                </a:lnTo>
                <a:lnTo>
                  <a:pt x="225" y="486"/>
                </a:lnTo>
                <a:lnTo>
                  <a:pt x="225" y="484"/>
                </a:lnTo>
                <a:lnTo>
                  <a:pt x="225" y="482"/>
                </a:lnTo>
                <a:lnTo>
                  <a:pt x="225" y="480"/>
                </a:lnTo>
                <a:lnTo>
                  <a:pt x="223" y="480"/>
                </a:lnTo>
                <a:lnTo>
                  <a:pt x="223" y="479"/>
                </a:lnTo>
                <a:lnTo>
                  <a:pt x="223" y="477"/>
                </a:lnTo>
                <a:lnTo>
                  <a:pt x="225" y="477"/>
                </a:lnTo>
                <a:lnTo>
                  <a:pt x="225" y="475"/>
                </a:lnTo>
                <a:lnTo>
                  <a:pt x="227" y="475"/>
                </a:lnTo>
                <a:lnTo>
                  <a:pt x="227" y="473"/>
                </a:lnTo>
                <a:lnTo>
                  <a:pt x="227" y="471"/>
                </a:lnTo>
                <a:lnTo>
                  <a:pt x="227" y="469"/>
                </a:lnTo>
                <a:lnTo>
                  <a:pt x="228" y="467"/>
                </a:lnTo>
                <a:lnTo>
                  <a:pt x="228" y="465"/>
                </a:lnTo>
                <a:lnTo>
                  <a:pt x="230" y="464"/>
                </a:lnTo>
                <a:lnTo>
                  <a:pt x="228" y="462"/>
                </a:lnTo>
                <a:lnTo>
                  <a:pt x="228" y="460"/>
                </a:lnTo>
                <a:lnTo>
                  <a:pt x="228" y="458"/>
                </a:lnTo>
                <a:lnTo>
                  <a:pt x="228" y="456"/>
                </a:lnTo>
                <a:lnTo>
                  <a:pt x="230" y="454"/>
                </a:lnTo>
                <a:lnTo>
                  <a:pt x="228" y="454"/>
                </a:lnTo>
                <a:lnTo>
                  <a:pt x="228" y="452"/>
                </a:lnTo>
                <a:lnTo>
                  <a:pt x="227" y="450"/>
                </a:lnTo>
                <a:lnTo>
                  <a:pt x="228" y="450"/>
                </a:lnTo>
                <a:lnTo>
                  <a:pt x="228" y="449"/>
                </a:lnTo>
                <a:lnTo>
                  <a:pt x="227" y="447"/>
                </a:lnTo>
                <a:lnTo>
                  <a:pt x="227" y="445"/>
                </a:lnTo>
                <a:lnTo>
                  <a:pt x="228" y="445"/>
                </a:lnTo>
                <a:lnTo>
                  <a:pt x="228" y="443"/>
                </a:lnTo>
                <a:lnTo>
                  <a:pt x="227" y="443"/>
                </a:lnTo>
                <a:lnTo>
                  <a:pt x="227" y="441"/>
                </a:lnTo>
                <a:lnTo>
                  <a:pt x="225" y="441"/>
                </a:lnTo>
                <a:lnTo>
                  <a:pt x="225" y="439"/>
                </a:lnTo>
                <a:lnTo>
                  <a:pt x="223" y="439"/>
                </a:lnTo>
                <a:lnTo>
                  <a:pt x="223" y="437"/>
                </a:lnTo>
                <a:lnTo>
                  <a:pt x="221" y="437"/>
                </a:lnTo>
                <a:lnTo>
                  <a:pt x="221" y="435"/>
                </a:lnTo>
                <a:lnTo>
                  <a:pt x="221" y="434"/>
                </a:lnTo>
                <a:lnTo>
                  <a:pt x="221" y="432"/>
                </a:lnTo>
                <a:lnTo>
                  <a:pt x="223" y="430"/>
                </a:lnTo>
                <a:lnTo>
                  <a:pt x="221" y="430"/>
                </a:lnTo>
                <a:lnTo>
                  <a:pt x="221" y="428"/>
                </a:lnTo>
                <a:lnTo>
                  <a:pt x="221" y="426"/>
                </a:lnTo>
                <a:lnTo>
                  <a:pt x="221" y="424"/>
                </a:lnTo>
                <a:lnTo>
                  <a:pt x="219" y="424"/>
                </a:lnTo>
                <a:lnTo>
                  <a:pt x="219" y="422"/>
                </a:lnTo>
                <a:lnTo>
                  <a:pt x="217" y="422"/>
                </a:lnTo>
                <a:lnTo>
                  <a:pt x="215" y="422"/>
                </a:lnTo>
                <a:lnTo>
                  <a:pt x="215" y="420"/>
                </a:lnTo>
                <a:lnTo>
                  <a:pt x="213" y="420"/>
                </a:lnTo>
                <a:lnTo>
                  <a:pt x="213" y="419"/>
                </a:lnTo>
                <a:lnTo>
                  <a:pt x="213" y="417"/>
                </a:lnTo>
                <a:lnTo>
                  <a:pt x="213" y="415"/>
                </a:lnTo>
                <a:lnTo>
                  <a:pt x="213" y="413"/>
                </a:lnTo>
                <a:lnTo>
                  <a:pt x="212" y="411"/>
                </a:lnTo>
                <a:lnTo>
                  <a:pt x="212" y="409"/>
                </a:lnTo>
                <a:lnTo>
                  <a:pt x="212" y="407"/>
                </a:lnTo>
                <a:lnTo>
                  <a:pt x="210" y="407"/>
                </a:lnTo>
                <a:lnTo>
                  <a:pt x="210" y="405"/>
                </a:lnTo>
                <a:lnTo>
                  <a:pt x="212" y="404"/>
                </a:lnTo>
                <a:lnTo>
                  <a:pt x="210" y="402"/>
                </a:lnTo>
                <a:lnTo>
                  <a:pt x="210" y="400"/>
                </a:lnTo>
                <a:lnTo>
                  <a:pt x="210" y="398"/>
                </a:lnTo>
                <a:lnTo>
                  <a:pt x="210" y="396"/>
                </a:lnTo>
                <a:lnTo>
                  <a:pt x="212" y="396"/>
                </a:lnTo>
                <a:lnTo>
                  <a:pt x="212" y="394"/>
                </a:lnTo>
                <a:lnTo>
                  <a:pt x="210" y="394"/>
                </a:lnTo>
                <a:lnTo>
                  <a:pt x="210" y="392"/>
                </a:lnTo>
                <a:lnTo>
                  <a:pt x="210" y="390"/>
                </a:lnTo>
                <a:lnTo>
                  <a:pt x="212" y="390"/>
                </a:lnTo>
                <a:lnTo>
                  <a:pt x="212" y="389"/>
                </a:lnTo>
                <a:lnTo>
                  <a:pt x="212" y="387"/>
                </a:lnTo>
                <a:lnTo>
                  <a:pt x="212" y="385"/>
                </a:lnTo>
                <a:lnTo>
                  <a:pt x="212" y="383"/>
                </a:lnTo>
                <a:lnTo>
                  <a:pt x="210" y="383"/>
                </a:lnTo>
                <a:lnTo>
                  <a:pt x="210" y="381"/>
                </a:lnTo>
                <a:lnTo>
                  <a:pt x="210" y="379"/>
                </a:lnTo>
                <a:lnTo>
                  <a:pt x="210" y="377"/>
                </a:lnTo>
                <a:lnTo>
                  <a:pt x="210" y="375"/>
                </a:lnTo>
                <a:lnTo>
                  <a:pt x="208" y="373"/>
                </a:lnTo>
                <a:lnTo>
                  <a:pt x="206" y="375"/>
                </a:lnTo>
                <a:lnTo>
                  <a:pt x="206" y="373"/>
                </a:lnTo>
                <a:lnTo>
                  <a:pt x="206" y="372"/>
                </a:lnTo>
                <a:lnTo>
                  <a:pt x="206" y="370"/>
                </a:lnTo>
                <a:lnTo>
                  <a:pt x="206" y="368"/>
                </a:lnTo>
                <a:lnTo>
                  <a:pt x="206" y="366"/>
                </a:lnTo>
                <a:lnTo>
                  <a:pt x="208" y="366"/>
                </a:lnTo>
                <a:lnTo>
                  <a:pt x="208" y="364"/>
                </a:lnTo>
                <a:lnTo>
                  <a:pt x="208" y="362"/>
                </a:lnTo>
                <a:lnTo>
                  <a:pt x="210" y="360"/>
                </a:lnTo>
                <a:lnTo>
                  <a:pt x="208" y="360"/>
                </a:lnTo>
                <a:lnTo>
                  <a:pt x="208" y="358"/>
                </a:lnTo>
                <a:lnTo>
                  <a:pt x="210" y="357"/>
                </a:lnTo>
                <a:lnTo>
                  <a:pt x="210" y="355"/>
                </a:lnTo>
                <a:lnTo>
                  <a:pt x="212" y="353"/>
                </a:lnTo>
                <a:lnTo>
                  <a:pt x="212" y="353"/>
                </a:lnTo>
                <a:lnTo>
                  <a:pt x="212" y="351"/>
                </a:lnTo>
                <a:lnTo>
                  <a:pt x="212" y="349"/>
                </a:lnTo>
                <a:lnTo>
                  <a:pt x="210" y="347"/>
                </a:lnTo>
                <a:lnTo>
                  <a:pt x="210" y="345"/>
                </a:lnTo>
                <a:lnTo>
                  <a:pt x="208" y="343"/>
                </a:lnTo>
                <a:lnTo>
                  <a:pt x="208" y="342"/>
                </a:lnTo>
                <a:lnTo>
                  <a:pt x="206" y="342"/>
                </a:lnTo>
                <a:lnTo>
                  <a:pt x="204" y="340"/>
                </a:lnTo>
                <a:lnTo>
                  <a:pt x="204" y="338"/>
                </a:lnTo>
                <a:lnTo>
                  <a:pt x="202" y="336"/>
                </a:lnTo>
                <a:lnTo>
                  <a:pt x="202" y="334"/>
                </a:lnTo>
                <a:lnTo>
                  <a:pt x="200" y="332"/>
                </a:lnTo>
                <a:lnTo>
                  <a:pt x="200" y="330"/>
                </a:lnTo>
                <a:lnTo>
                  <a:pt x="202" y="328"/>
                </a:lnTo>
                <a:lnTo>
                  <a:pt x="202" y="327"/>
                </a:lnTo>
                <a:lnTo>
                  <a:pt x="202" y="325"/>
                </a:lnTo>
                <a:lnTo>
                  <a:pt x="204" y="325"/>
                </a:lnTo>
                <a:lnTo>
                  <a:pt x="206" y="325"/>
                </a:lnTo>
                <a:lnTo>
                  <a:pt x="208" y="325"/>
                </a:lnTo>
                <a:lnTo>
                  <a:pt x="210" y="325"/>
                </a:lnTo>
                <a:lnTo>
                  <a:pt x="212" y="325"/>
                </a:lnTo>
                <a:lnTo>
                  <a:pt x="213" y="325"/>
                </a:lnTo>
                <a:lnTo>
                  <a:pt x="215" y="325"/>
                </a:lnTo>
                <a:lnTo>
                  <a:pt x="215" y="323"/>
                </a:lnTo>
                <a:lnTo>
                  <a:pt x="213" y="321"/>
                </a:lnTo>
                <a:lnTo>
                  <a:pt x="212" y="319"/>
                </a:lnTo>
                <a:lnTo>
                  <a:pt x="210" y="317"/>
                </a:lnTo>
                <a:lnTo>
                  <a:pt x="208" y="315"/>
                </a:lnTo>
                <a:lnTo>
                  <a:pt x="208" y="313"/>
                </a:lnTo>
                <a:lnTo>
                  <a:pt x="206" y="312"/>
                </a:lnTo>
                <a:lnTo>
                  <a:pt x="206" y="310"/>
                </a:lnTo>
                <a:lnTo>
                  <a:pt x="204" y="308"/>
                </a:lnTo>
                <a:lnTo>
                  <a:pt x="204" y="308"/>
                </a:lnTo>
                <a:lnTo>
                  <a:pt x="204" y="306"/>
                </a:lnTo>
                <a:lnTo>
                  <a:pt x="202" y="304"/>
                </a:lnTo>
                <a:lnTo>
                  <a:pt x="202" y="302"/>
                </a:lnTo>
                <a:lnTo>
                  <a:pt x="202" y="300"/>
                </a:lnTo>
                <a:lnTo>
                  <a:pt x="202" y="298"/>
                </a:lnTo>
                <a:lnTo>
                  <a:pt x="202" y="297"/>
                </a:lnTo>
                <a:lnTo>
                  <a:pt x="202" y="295"/>
                </a:lnTo>
                <a:lnTo>
                  <a:pt x="202" y="293"/>
                </a:lnTo>
                <a:lnTo>
                  <a:pt x="204" y="291"/>
                </a:lnTo>
                <a:lnTo>
                  <a:pt x="204" y="289"/>
                </a:lnTo>
                <a:lnTo>
                  <a:pt x="204" y="287"/>
                </a:lnTo>
                <a:lnTo>
                  <a:pt x="204" y="285"/>
                </a:lnTo>
                <a:lnTo>
                  <a:pt x="206" y="283"/>
                </a:lnTo>
                <a:lnTo>
                  <a:pt x="206" y="282"/>
                </a:lnTo>
                <a:lnTo>
                  <a:pt x="208" y="280"/>
                </a:lnTo>
                <a:lnTo>
                  <a:pt x="208" y="278"/>
                </a:lnTo>
                <a:lnTo>
                  <a:pt x="210" y="278"/>
                </a:lnTo>
                <a:lnTo>
                  <a:pt x="210" y="276"/>
                </a:lnTo>
                <a:lnTo>
                  <a:pt x="212" y="274"/>
                </a:lnTo>
                <a:lnTo>
                  <a:pt x="212" y="272"/>
                </a:lnTo>
                <a:lnTo>
                  <a:pt x="212" y="270"/>
                </a:lnTo>
                <a:lnTo>
                  <a:pt x="213" y="270"/>
                </a:lnTo>
                <a:lnTo>
                  <a:pt x="213" y="268"/>
                </a:lnTo>
                <a:lnTo>
                  <a:pt x="213" y="267"/>
                </a:lnTo>
                <a:lnTo>
                  <a:pt x="215" y="267"/>
                </a:lnTo>
                <a:lnTo>
                  <a:pt x="215" y="265"/>
                </a:lnTo>
                <a:lnTo>
                  <a:pt x="215" y="263"/>
                </a:lnTo>
                <a:lnTo>
                  <a:pt x="215" y="263"/>
                </a:lnTo>
                <a:lnTo>
                  <a:pt x="215" y="261"/>
                </a:lnTo>
                <a:lnTo>
                  <a:pt x="215" y="259"/>
                </a:lnTo>
                <a:lnTo>
                  <a:pt x="215" y="257"/>
                </a:lnTo>
                <a:lnTo>
                  <a:pt x="215" y="255"/>
                </a:lnTo>
                <a:lnTo>
                  <a:pt x="213" y="255"/>
                </a:lnTo>
                <a:lnTo>
                  <a:pt x="212" y="257"/>
                </a:lnTo>
                <a:lnTo>
                  <a:pt x="210" y="259"/>
                </a:lnTo>
                <a:lnTo>
                  <a:pt x="210" y="261"/>
                </a:lnTo>
                <a:lnTo>
                  <a:pt x="210" y="263"/>
                </a:lnTo>
                <a:lnTo>
                  <a:pt x="210" y="263"/>
                </a:lnTo>
                <a:lnTo>
                  <a:pt x="212" y="263"/>
                </a:lnTo>
                <a:lnTo>
                  <a:pt x="210" y="265"/>
                </a:lnTo>
                <a:lnTo>
                  <a:pt x="208" y="267"/>
                </a:lnTo>
                <a:lnTo>
                  <a:pt x="208" y="268"/>
                </a:lnTo>
                <a:lnTo>
                  <a:pt x="206" y="268"/>
                </a:lnTo>
                <a:lnTo>
                  <a:pt x="206" y="270"/>
                </a:lnTo>
                <a:lnTo>
                  <a:pt x="204" y="272"/>
                </a:lnTo>
                <a:lnTo>
                  <a:pt x="202" y="274"/>
                </a:lnTo>
                <a:lnTo>
                  <a:pt x="200" y="274"/>
                </a:lnTo>
                <a:lnTo>
                  <a:pt x="198" y="274"/>
                </a:lnTo>
                <a:lnTo>
                  <a:pt x="197" y="274"/>
                </a:lnTo>
                <a:lnTo>
                  <a:pt x="195" y="276"/>
                </a:lnTo>
                <a:lnTo>
                  <a:pt x="193" y="278"/>
                </a:lnTo>
                <a:lnTo>
                  <a:pt x="193" y="280"/>
                </a:lnTo>
                <a:lnTo>
                  <a:pt x="195" y="282"/>
                </a:lnTo>
                <a:lnTo>
                  <a:pt x="193" y="282"/>
                </a:lnTo>
                <a:lnTo>
                  <a:pt x="191" y="282"/>
                </a:lnTo>
                <a:lnTo>
                  <a:pt x="189" y="282"/>
                </a:lnTo>
                <a:lnTo>
                  <a:pt x="191" y="283"/>
                </a:lnTo>
                <a:lnTo>
                  <a:pt x="191" y="285"/>
                </a:lnTo>
                <a:lnTo>
                  <a:pt x="189" y="285"/>
                </a:lnTo>
                <a:lnTo>
                  <a:pt x="189" y="287"/>
                </a:lnTo>
                <a:lnTo>
                  <a:pt x="189" y="289"/>
                </a:lnTo>
                <a:lnTo>
                  <a:pt x="187" y="289"/>
                </a:lnTo>
                <a:lnTo>
                  <a:pt x="185" y="289"/>
                </a:lnTo>
                <a:lnTo>
                  <a:pt x="185" y="289"/>
                </a:lnTo>
                <a:lnTo>
                  <a:pt x="183" y="289"/>
                </a:lnTo>
                <a:lnTo>
                  <a:pt x="182" y="291"/>
                </a:lnTo>
                <a:lnTo>
                  <a:pt x="182" y="293"/>
                </a:lnTo>
                <a:lnTo>
                  <a:pt x="180" y="291"/>
                </a:lnTo>
                <a:lnTo>
                  <a:pt x="178" y="289"/>
                </a:lnTo>
                <a:lnTo>
                  <a:pt x="176" y="289"/>
                </a:lnTo>
                <a:lnTo>
                  <a:pt x="174" y="287"/>
                </a:lnTo>
                <a:lnTo>
                  <a:pt x="172" y="287"/>
                </a:lnTo>
                <a:lnTo>
                  <a:pt x="170" y="287"/>
                </a:lnTo>
                <a:lnTo>
                  <a:pt x="170" y="285"/>
                </a:lnTo>
                <a:lnTo>
                  <a:pt x="170" y="283"/>
                </a:lnTo>
                <a:lnTo>
                  <a:pt x="168" y="283"/>
                </a:lnTo>
                <a:lnTo>
                  <a:pt x="168" y="282"/>
                </a:lnTo>
                <a:lnTo>
                  <a:pt x="167" y="282"/>
                </a:lnTo>
                <a:lnTo>
                  <a:pt x="167" y="280"/>
                </a:lnTo>
                <a:lnTo>
                  <a:pt x="165" y="278"/>
                </a:lnTo>
                <a:lnTo>
                  <a:pt x="165" y="276"/>
                </a:lnTo>
                <a:lnTo>
                  <a:pt x="163" y="274"/>
                </a:lnTo>
                <a:lnTo>
                  <a:pt x="163" y="272"/>
                </a:lnTo>
                <a:lnTo>
                  <a:pt x="163" y="270"/>
                </a:lnTo>
                <a:lnTo>
                  <a:pt x="163" y="268"/>
                </a:lnTo>
                <a:lnTo>
                  <a:pt x="161" y="267"/>
                </a:lnTo>
                <a:lnTo>
                  <a:pt x="161" y="265"/>
                </a:lnTo>
                <a:lnTo>
                  <a:pt x="159" y="265"/>
                </a:lnTo>
                <a:lnTo>
                  <a:pt x="157" y="263"/>
                </a:lnTo>
                <a:lnTo>
                  <a:pt x="155" y="263"/>
                </a:lnTo>
                <a:lnTo>
                  <a:pt x="155" y="261"/>
                </a:lnTo>
                <a:lnTo>
                  <a:pt x="155" y="259"/>
                </a:lnTo>
                <a:lnTo>
                  <a:pt x="153" y="257"/>
                </a:lnTo>
                <a:lnTo>
                  <a:pt x="153" y="255"/>
                </a:lnTo>
                <a:lnTo>
                  <a:pt x="153" y="253"/>
                </a:lnTo>
                <a:lnTo>
                  <a:pt x="152" y="252"/>
                </a:lnTo>
                <a:lnTo>
                  <a:pt x="152" y="250"/>
                </a:lnTo>
                <a:lnTo>
                  <a:pt x="150" y="248"/>
                </a:lnTo>
                <a:lnTo>
                  <a:pt x="150" y="246"/>
                </a:lnTo>
                <a:lnTo>
                  <a:pt x="150" y="244"/>
                </a:lnTo>
                <a:lnTo>
                  <a:pt x="152" y="244"/>
                </a:lnTo>
                <a:lnTo>
                  <a:pt x="152" y="244"/>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10"/>
          <p:cNvSpPr>
            <a:spLocks noEditPoints="1"/>
          </p:cNvSpPr>
          <p:nvPr/>
        </p:nvSpPr>
        <p:spPr bwMode="auto">
          <a:xfrm>
            <a:off x="4475745" y="2450671"/>
            <a:ext cx="1241425" cy="1149350"/>
          </a:xfrm>
          <a:custGeom>
            <a:avLst/>
            <a:gdLst>
              <a:gd name="T0" fmla="*/ 779 w 782"/>
              <a:gd name="T1" fmla="*/ 202 h 724"/>
              <a:gd name="T2" fmla="*/ 777 w 782"/>
              <a:gd name="T3" fmla="*/ 234 h 724"/>
              <a:gd name="T4" fmla="*/ 760 w 782"/>
              <a:gd name="T5" fmla="*/ 240 h 724"/>
              <a:gd name="T6" fmla="*/ 781 w 782"/>
              <a:gd name="T7" fmla="*/ 255 h 724"/>
              <a:gd name="T8" fmla="*/ 769 w 782"/>
              <a:gd name="T9" fmla="*/ 289 h 724"/>
              <a:gd name="T10" fmla="*/ 764 w 782"/>
              <a:gd name="T11" fmla="*/ 274 h 724"/>
              <a:gd name="T12" fmla="*/ 754 w 782"/>
              <a:gd name="T13" fmla="*/ 279 h 724"/>
              <a:gd name="T14" fmla="*/ 751 w 782"/>
              <a:gd name="T15" fmla="*/ 298 h 724"/>
              <a:gd name="T16" fmla="*/ 756 w 782"/>
              <a:gd name="T17" fmla="*/ 319 h 724"/>
              <a:gd name="T18" fmla="*/ 747 w 782"/>
              <a:gd name="T19" fmla="*/ 328 h 724"/>
              <a:gd name="T20" fmla="*/ 739 w 782"/>
              <a:gd name="T21" fmla="*/ 343 h 724"/>
              <a:gd name="T22" fmla="*/ 751 w 782"/>
              <a:gd name="T23" fmla="*/ 364 h 724"/>
              <a:gd name="T24" fmla="*/ 734 w 782"/>
              <a:gd name="T25" fmla="*/ 390 h 724"/>
              <a:gd name="T26" fmla="*/ 726 w 782"/>
              <a:gd name="T27" fmla="*/ 418 h 724"/>
              <a:gd name="T28" fmla="*/ 713 w 782"/>
              <a:gd name="T29" fmla="*/ 458 h 724"/>
              <a:gd name="T30" fmla="*/ 691 w 782"/>
              <a:gd name="T31" fmla="*/ 474 h 724"/>
              <a:gd name="T32" fmla="*/ 700 w 782"/>
              <a:gd name="T33" fmla="*/ 480 h 724"/>
              <a:gd name="T34" fmla="*/ 691 w 782"/>
              <a:gd name="T35" fmla="*/ 518 h 724"/>
              <a:gd name="T36" fmla="*/ 670 w 782"/>
              <a:gd name="T37" fmla="*/ 546 h 724"/>
              <a:gd name="T38" fmla="*/ 662 w 782"/>
              <a:gd name="T39" fmla="*/ 566 h 724"/>
              <a:gd name="T40" fmla="*/ 644 w 782"/>
              <a:gd name="T41" fmla="*/ 608 h 724"/>
              <a:gd name="T42" fmla="*/ 634 w 782"/>
              <a:gd name="T43" fmla="*/ 641 h 724"/>
              <a:gd name="T44" fmla="*/ 617 w 782"/>
              <a:gd name="T45" fmla="*/ 664 h 724"/>
              <a:gd name="T46" fmla="*/ 580 w 782"/>
              <a:gd name="T47" fmla="*/ 666 h 724"/>
              <a:gd name="T48" fmla="*/ 552 w 782"/>
              <a:gd name="T49" fmla="*/ 683 h 724"/>
              <a:gd name="T50" fmla="*/ 524 w 782"/>
              <a:gd name="T51" fmla="*/ 688 h 724"/>
              <a:gd name="T52" fmla="*/ 494 w 782"/>
              <a:gd name="T53" fmla="*/ 684 h 724"/>
              <a:gd name="T54" fmla="*/ 464 w 782"/>
              <a:gd name="T55" fmla="*/ 671 h 724"/>
              <a:gd name="T56" fmla="*/ 435 w 782"/>
              <a:gd name="T57" fmla="*/ 656 h 724"/>
              <a:gd name="T58" fmla="*/ 411 w 782"/>
              <a:gd name="T59" fmla="*/ 638 h 724"/>
              <a:gd name="T60" fmla="*/ 383 w 782"/>
              <a:gd name="T61" fmla="*/ 630 h 724"/>
              <a:gd name="T62" fmla="*/ 349 w 782"/>
              <a:gd name="T63" fmla="*/ 632 h 724"/>
              <a:gd name="T64" fmla="*/ 319 w 782"/>
              <a:gd name="T65" fmla="*/ 628 h 724"/>
              <a:gd name="T66" fmla="*/ 282 w 782"/>
              <a:gd name="T67" fmla="*/ 639 h 724"/>
              <a:gd name="T68" fmla="*/ 237 w 782"/>
              <a:gd name="T69" fmla="*/ 662 h 724"/>
              <a:gd name="T70" fmla="*/ 169 w 782"/>
              <a:gd name="T71" fmla="*/ 619 h 724"/>
              <a:gd name="T72" fmla="*/ 117 w 782"/>
              <a:gd name="T73" fmla="*/ 609 h 724"/>
              <a:gd name="T74" fmla="*/ 107 w 782"/>
              <a:gd name="T75" fmla="*/ 643 h 724"/>
              <a:gd name="T76" fmla="*/ 88 w 782"/>
              <a:gd name="T77" fmla="*/ 666 h 724"/>
              <a:gd name="T78" fmla="*/ 68 w 782"/>
              <a:gd name="T79" fmla="*/ 688 h 724"/>
              <a:gd name="T80" fmla="*/ 34 w 782"/>
              <a:gd name="T81" fmla="*/ 718 h 724"/>
              <a:gd name="T82" fmla="*/ 23 w 782"/>
              <a:gd name="T83" fmla="*/ 683 h 724"/>
              <a:gd name="T84" fmla="*/ 4 w 782"/>
              <a:gd name="T85" fmla="*/ 660 h 724"/>
              <a:gd name="T86" fmla="*/ 49 w 782"/>
              <a:gd name="T87" fmla="*/ 598 h 724"/>
              <a:gd name="T88" fmla="*/ 94 w 782"/>
              <a:gd name="T89" fmla="*/ 491 h 724"/>
              <a:gd name="T90" fmla="*/ 126 w 782"/>
              <a:gd name="T91" fmla="*/ 386 h 724"/>
              <a:gd name="T92" fmla="*/ 152 w 782"/>
              <a:gd name="T93" fmla="*/ 354 h 724"/>
              <a:gd name="T94" fmla="*/ 179 w 782"/>
              <a:gd name="T95" fmla="*/ 324 h 724"/>
              <a:gd name="T96" fmla="*/ 207 w 782"/>
              <a:gd name="T97" fmla="*/ 311 h 724"/>
              <a:gd name="T98" fmla="*/ 274 w 782"/>
              <a:gd name="T99" fmla="*/ 315 h 724"/>
              <a:gd name="T100" fmla="*/ 323 w 782"/>
              <a:gd name="T101" fmla="*/ 307 h 724"/>
              <a:gd name="T102" fmla="*/ 344 w 782"/>
              <a:gd name="T103" fmla="*/ 283 h 724"/>
              <a:gd name="T104" fmla="*/ 329 w 782"/>
              <a:gd name="T105" fmla="*/ 225 h 724"/>
              <a:gd name="T106" fmla="*/ 366 w 782"/>
              <a:gd name="T107" fmla="*/ 178 h 724"/>
              <a:gd name="T108" fmla="*/ 385 w 782"/>
              <a:gd name="T109" fmla="*/ 148 h 724"/>
              <a:gd name="T110" fmla="*/ 407 w 782"/>
              <a:gd name="T111" fmla="*/ 120 h 724"/>
              <a:gd name="T112" fmla="*/ 428 w 782"/>
              <a:gd name="T113" fmla="*/ 88 h 724"/>
              <a:gd name="T114" fmla="*/ 450 w 782"/>
              <a:gd name="T115" fmla="*/ 58 h 724"/>
              <a:gd name="T116" fmla="*/ 473 w 782"/>
              <a:gd name="T117" fmla="*/ 26 h 724"/>
              <a:gd name="T118" fmla="*/ 516 w 782"/>
              <a:gd name="T119" fmla="*/ 13 h 724"/>
              <a:gd name="T120" fmla="*/ 625 w 782"/>
              <a:gd name="T121" fmla="*/ 92 h 724"/>
              <a:gd name="T122" fmla="*/ 726 w 782"/>
              <a:gd name="T123" fmla="*/ 163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2" h="724">
                <a:moveTo>
                  <a:pt x="664" y="579"/>
                </a:moveTo>
                <a:lnTo>
                  <a:pt x="662" y="581"/>
                </a:lnTo>
                <a:lnTo>
                  <a:pt x="662" y="579"/>
                </a:lnTo>
                <a:lnTo>
                  <a:pt x="664" y="579"/>
                </a:lnTo>
                <a:lnTo>
                  <a:pt x="664" y="579"/>
                </a:lnTo>
                <a:close/>
                <a:moveTo>
                  <a:pt x="709" y="469"/>
                </a:moveTo>
                <a:lnTo>
                  <a:pt x="709" y="467"/>
                </a:lnTo>
                <a:lnTo>
                  <a:pt x="709" y="469"/>
                </a:lnTo>
                <a:lnTo>
                  <a:pt x="709" y="469"/>
                </a:lnTo>
                <a:close/>
                <a:moveTo>
                  <a:pt x="739" y="330"/>
                </a:moveTo>
                <a:lnTo>
                  <a:pt x="739" y="332"/>
                </a:lnTo>
                <a:lnTo>
                  <a:pt x="737" y="330"/>
                </a:lnTo>
                <a:lnTo>
                  <a:pt x="739" y="330"/>
                </a:lnTo>
                <a:lnTo>
                  <a:pt x="739" y="330"/>
                </a:lnTo>
                <a:close/>
                <a:moveTo>
                  <a:pt x="760" y="189"/>
                </a:moveTo>
                <a:lnTo>
                  <a:pt x="766" y="193"/>
                </a:lnTo>
                <a:lnTo>
                  <a:pt x="771" y="195"/>
                </a:lnTo>
                <a:lnTo>
                  <a:pt x="775" y="201"/>
                </a:lnTo>
                <a:lnTo>
                  <a:pt x="782" y="202"/>
                </a:lnTo>
                <a:lnTo>
                  <a:pt x="782" y="204"/>
                </a:lnTo>
                <a:lnTo>
                  <a:pt x="781" y="204"/>
                </a:lnTo>
                <a:lnTo>
                  <a:pt x="779" y="202"/>
                </a:lnTo>
                <a:lnTo>
                  <a:pt x="777" y="202"/>
                </a:lnTo>
                <a:lnTo>
                  <a:pt x="777" y="204"/>
                </a:lnTo>
                <a:lnTo>
                  <a:pt x="775" y="204"/>
                </a:lnTo>
                <a:lnTo>
                  <a:pt x="779" y="204"/>
                </a:lnTo>
                <a:lnTo>
                  <a:pt x="779" y="206"/>
                </a:lnTo>
                <a:lnTo>
                  <a:pt x="777" y="206"/>
                </a:lnTo>
                <a:lnTo>
                  <a:pt x="777" y="206"/>
                </a:lnTo>
                <a:lnTo>
                  <a:pt x="779" y="208"/>
                </a:lnTo>
                <a:lnTo>
                  <a:pt x="777" y="208"/>
                </a:lnTo>
                <a:lnTo>
                  <a:pt x="777" y="210"/>
                </a:lnTo>
                <a:lnTo>
                  <a:pt x="777" y="212"/>
                </a:lnTo>
                <a:lnTo>
                  <a:pt x="777" y="214"/>
                </a:lnTo>
                <a:lnTo>
                  <a:pt x="779" y="216"/>
                </a:lnTo>
                <a:lnTo>
                  <a:pt x="779" y="217"/>
                </a:lnTo>
                <a:lnTo>
                  <a:pt x="779" y="219"/>
                </a:lnTo>
                <a:lnTo>
                  <a:pt x="779" y="221"/>
                </a:lnTo>
                <a:lnTo>
                  <a:pt x="779" y="227"/>
                </a:lnTo>
                <a:lnTo>
                  <a:pt x="779" y="229"/>
                </a:lnTo>
                <a:lnTo>
                  <a:pt x="779" y="231"/>
                </a:lnTo>
                <a:lnTo>
                  <a:pt x="779" y="232"/>
                </a:lnTo>
                <a:lnTo>
                  <a:pt x="779" y="234"/>
                </a:lnTo>
                <a:lnTo>
                  <a:pt x="777" y="234"/>
                </a:lnTo>
                <a:lnTo>
                  <a:pt x="777" y="236"/>
                </a:lnTo>
                <a:lnTo>
                  <a:pt x="775" y="236"/>
                </a:lnTo>
                <a:lnTo>
                  <a:pt x="773" y="236"/>
                </a:lnTo>
                <a:lnTo>
                  <a:pt x="771" y="234"/>
                </a:lnTo>
                <a:lnTo>
                  <a:pt x="771" y="232"/>
                </a:lnTo>
                <a:lnTo>
                  <a:pt x="769" y="231"/>
                </a:lnTo>
                <a:lnTo>
                  <a:pt x="769" y="229"/>
                </a:lnTo>
                <a:lnTo>
                  <a:pt x="769" y="227"/>
                </a:lnTo>
                <a:lnTo>
                  <a:pt x="769" y="223"/>
                </a:lnTo>
                <a:lnTo>
                  <a:pt x="769" y="221"/>
                </a:lnTo>
                <a:lnTo>
                  <a:pt x="767" y="221"/>
                </a:lnTo>
                <a:lnTo>
                  <a:pt x="767" y="223"/>
                </a:lnTo>
                <a:lnTo>
                  <a:pt x="767" y="229"/>
                </a:lnTo>
                <a:lnTo>
                  <a:pt x="769" y="231"/>
                </a:lnTo>
                <a:lnTo>
                  <a:pt x="769" y="232"/>
                </a:lnTo>
                <a:lnTo>
                  <a:pt x="767" y="232"/>
                </a:lnTo>
                <a:lnTo>
                  <a:pt x="766" y="234"/>
                </a:lnTo>
                <a:lnTo>
                  <a:pt x="764" y="236"/>
                </a:lnTo>
                <a:lnTo>
                  <a:pt x="764" y="238"/>
                </a:lnTo>
                <a:lnTo>
                  <a:pt x="762" y="238"/>
                </a:lnTo>
                <a:lnTo>
                  <a:pt x="760" y="238"/>
                </a:lnTo>
                <a:lnTo>
                  <a:pt x="760" y="240"/>
                </a:lnTo>
                <a:lnTo>
                  <a:pt x="762" y="240"/>
                </a:lnTo>
                <a:lnTo>
                  <a:pt x="762" y="238"/>
                </a:lnTo>
                <a:lnTo>
                  <a:pt x="764" y="240"/>
                </a:lnTo>
                <a:lnTo>
                  <a:pt x="766" y="242"/>
                </a:lnTo>
                <a:lnTo>
                  <a:pt x="766" y="244"/>
                </a:lnTo>
                <a:lnTo>
                  <a:pt x="767" y="244"/>
                </a:lnTo>
                <a:lnTo>
                  <a:pt x="767" y="246"/>
                </a:lnTo>
                <a:lnTo>
                  <a:pt x="769" y="246"/>
                </a:lnTo>
                <a:lnTo>
                  <a:pt x="769" y="244"/>
                </a:lnTo>
                <a:lnTo>
                  <a:pt x="771" y="244"/>
                </a:lnTo>
                <a:lnTo>
                  <a:pt x="771" y="246"/>
                </a:lnTo>
                <a:lnTo>
                  <a:pt x="773" y="247"/>
                </a:lnTo>
                <a:lnTo>
                  <a:pt x="773" y="246"/>
                </a:lnTo>
                <a:lnTo>
                  <a:pt x="775" y="244"/>
                </a:lnTo>
                <a:lnTo>
                  <a:pt x="779" y="244"/>
                </a:lnTo>
                <a:lnTo>
                  <a:pt x="781" y="246"/>
                </a:lnTo>
                <a:lnTo>
                  <a:pt x="781" y="247"/>
                </a:lnTo>
                <a:lnTo>
                  <a:pt x="781" y="249"/>
                </a:lnTo>
                <a:lnTo>
                  <a:pt x="781" y="251"/>
                </a:lnTo>
                <a:lnTo>
                  <a:pt x="781" y="251"/>
                </a:lnTo>
                <a:lnTo>
                  <a:pt x="781" y="253"/>
                </a:lnTo>
                <a:lnTo>
                  <a:pt x="781" y="255"/>
                </a:lnTo>
                <a:lnTo>
                  <a:pt x="779" y="255"/>
                </a:lnTo>
                <a:lnTo>
                  <a:pt x="779" y="253"/>
                </a:lnTo>
                <a:lnTo>
                  <a:pt x="777" y="255"/>
                </a:lnTo>
                <a:lnTo>
                  <a:pt x="777" y="257"/>
                </a:lnTo>
                <a:lnTo>
                  <a:pt x="779" y="259"/>
                </a:lnTo>
                <a:lnTo>
                  <a:pt x="779" y="261"/>
                </a:lnTo>
                <a:lnTo>
                  <a:pt x="781" y="261"/>
                </a:lnTo>
                <a:lnTo>
                  <a:pt x="781" y="264"/>
                </a:lnTo>
                <a:lnTo>
                  <a:pt x="779" y="266"/>
                </a:lnTo>
                <a:lnTo>
                  <a:pt x="777" y="268"/>
                </a:lnTo>
                <a:lnTo>
                  <a:pt x="775" y="270"/>
                </a:lnTo>
                <a:lnTo>
                  <a:pt x="775" y="272"/>
                </a:lnTo>
                <a:lnTo>
                  <a:pt x="777" y="272"/>
                </a:lnTo>
                <a:lnTo>
                  <a:pt x="775" y="274"/>
                </a:lnTo>
                <a:lnTo>
                  <a:pt x="773" y="276"/>
                </a:lnTo>
                <a:lnTo>
                  <a:pt x="773" y="277"/>
                </a:lnTo>
                <a:lnTo>
                  <a:pt x="771" y="279"/>
                </a:lnTo>
                <a:lnTo>
                  <a:pt x="771" y="281"/>
                </a:lnTo>
                <a:lnTo>
                  <a:pt x="771" y="283"/>
                </a:lnTo>
                <a:lnTo>
                  <a:pt x="769" y="283"/>
                </a:lnTo>
                <a:lnTo>
                  <a:pt x="767" y="287"/>
                </a:lnTo>
                <a:lnTo>
                  <a:pt x="769" y="289"/>
                </a:lnTo>
                <a:lnTo>
                  <a:pt x="767" y="291"/>
                </a:lnTo>
                <a:lnTo>
                  <a:pt x="767" y="292"/>
                </a:lnTo>
                <a:lnTo>
                  <a:pt x="766" y="294"/>
                </a:lnTo>
                <a:lnTo>
                  <a:pt x="766" y="296"/>
                </a:lnTo>
                <a:lnTo>
                  <a:pt x="766" y="296"/>
                </a:lnTo>
                <a:lnTo>
                  <a:pt x="764" y="296"/>
                </a:lnTo>
                <a:lnTo>
                  <a:pt x="764" y="296"/>
                </a:lnTo>
                <a:lnTo>
                  <a:pt x="762" y="294"/>
                </a:lnTo>
                <a:lnTo>
                  <a:pt x="764" y="292"/>
                </a:lnTo>
                <a:lnTo>
                  <a:pt x="762" y="292"/>
                </a:lnTo>
                <a:lnTo>
                  <a:pt x="760" y="292"/>
                </a:lnTo>
                <a:lnTo>
                  <a:pt x="760" y="291"/>
                </a:lnTo>
                <a:lnTo>
                  <a:pt x="758" y="289"/>
                </a:lnTo>
                <a:lnTo>
                  <a:pt x="758" y="285"/>
                </a:lnTo>
                <a:lnTo>
                  <a:pt x="758" y="283"/>
                </a:lnTo>
                <a:lnTo>
                  <a:pt x="760" y="283"/>
                </a:lnTo>
                <a:lnTo>
                  <a:pt x="760" y="281"/>
                </a:lnTo>
                <a:lnTo>
                  <a:pt x="762" y="279"/>
                </a:lnTo>
                <a:lnTo>
                  <a:pt x="760" y="279"/>
                </a:lnTo>
                <a:lnTo>
                  <a:pt x="762" y="277"/>
                </a:lnTo>
                <a:lnTo>
                  <a:pt x="762" y="276"/>
                </a:lnTo>
                <a:lnTo>
                  <a:pt x="764" y="274"/>
                </a:lnTo>
                <a:lnTo>
                  <a:pt x="762" y="274"/>
                </a:lnTo>
                <a:lnTo>
                  <a:pt x="762" y="272"/>
                </a:lnTo>
                <a:lnTo>
                  <a:pt x="764" y="272"/>
                </a:lnTo>
                <a:lnTo>
                  <a:pt x="764" y="270"/>
                </a:lnTo>
                <a:lnTo>
                  <a:pt x="764" y="268"/>
                </a:lnTo>
                <a:lnTo>
                  <a:pt x="766" y="266"/>
                </a:lnTo>
                <a:lnTo>
                  <a:pt x="764" y="264"/>
                </a:lnTo>
                <a:lnTo>
                  <a:pt x="764" y="266"/>
                </a:lnTo>
                <a:lnTo>
                  <a:pt x="762" y="266"/>
                </a:lnTo>
                <a:lnTo>
                  <a:pt x="762" y="268"/>
                </a:lnTo>
                <a:lnTo>
                  <a:pt x="762" y="266"/>
                </a:lnTo>
                <a:lnTo>
                  <a:pt x="762" y="264"/>
                </a:lnTo>
                <a:lnTo>
                  <a:pt x="760" y="264"/>
                </a:lnTo>
                <a:lnTo>
                  <a:pt x="760" y="268"/>
                </a:lnTo>
                <a:lnTo>
                  <a:pt x="758" y="270"/>
                </a:lnTo>
                <a:lnTo>
                  <a:pt x="756" y="272"/>
                </a:lnTo>
                <a:lnTo>
                  <a:pt x="756" y="274"/>
                </a:lnTo>
                <a:lnTo>
                  <a:pt x="754" y="274"/>
                </a:lnTo>
                <a:lnTo>
                  <a:pt x="754" y="276"/>
                </a:lnTo>
                <a:lnTo>
                  <a:pt x="754" y="277"/>
                </a:lnTo>
                <a:lnTo>
                  <a:pt x="752" y="277"/>
                </a:lnTo>
                <a:lnTo>
                  <a:pt x="754" y="279"/>
                </a:lnTo>
                <a:lnTo>
                  <a:pt x="752" y="281"/>
                </a:lnTo>
                <a:lnTo>
                  <a:pt x="754" y="281"/>
                </a:lnTo>
                <a:lnTo>
                  <a:pt x="754" y="283"/>
                </a:lnTo>
                <a:lnTo>
                  <a:pt x="752" y="285"/>
                </a:lnTo>
                <a:lnTo>
                  <a:pt x="751" y="287"/>
                </a:lnTo>
                <a:lnTo>
                  <a:pt x="751" y="289"/>
                </a:lnTo>
                <a:lnTo>
                  <a:pt x="751" y="291"/>
                </a:lnTo>
                <a:lnTo>
                  <a:pt x="749" y="291"/>
                </a:lnTo>
                <a:lnTo>
                  <a:pt x="747" y="291"/>
                </a:lnTo>
                <a:lnTo>
                  <a:pt x="745" y="289"/>
                </a:lnTo>
                <a:lnTo>
                  <a:pt x="743" y="289"/>
                </a:lnTo>
                <a:lnTo>
                  <a:pt x="741" y="289"/>
                </a:lnTo>
                <a:lnTo>
                  <a:pt x="739" y="289"/>
                </a:lnTo>
                <a:lnTo>
                  <a:pt x="739" y="291"/>
                </a:lnTo>
                <a:lnTo>
                  <a:pt x="741" y="291"/>
                </a:lnTo>
                <a:lnTo>
                  <a:pt x="743" y="292"/>
                </a:lnTo>
                <a:lnTo>
                  <a:pt x="745" y="292"/>
                </a:lnTo>
                <a:lnTo>
                  <a:pt x="745" y="294"/>
                </a:lnTo>
                <a:lnTo>
                  <a:pt x="747" y="296"/>
                </a:lnTo>
                <a:lnTo>
                  <a:pt x="749" y="296"/>
                </a:lnTo>
                <a:lnTo>
                  <a:pt x="751" y="296"/>
                </a:lnTo>
                <a:lnTo>
                  <a:pt x="751" y="298"/>
                </a:lnTo>
                <a:lnTo>
                  <a:pt x="751" y="300"/>
                </a:lnTo>
                <a:lnTo>
                  <a:pt x="751" y="304"/>
                </a:lnTo>
                <a:lnTo>
                  <a:pt x="752" y="304"/>
                </a:lnTo>
                <a:lnTo>
                  <a:pt x="752" y="306"/>
                </a:lnTo>
                <a:lnTo>
                  <a:pt x="752" y="309"/>
                </a:lnTo>
                <a:lnTo>
                  <a:pt x="751" y="309"/>
                </a:lnTo>
                <a:lnTo>
                  <a:pt x="749" y="309"/>
                </a:lnTo>
                <a:lnTo>
                  <a:pt x="749" y="311"/>
                </a:lnTo>
                <a:lnTo>
                  <a:pt x="747" y="311"/>
                </a:lnTo>
                <a:lnTo>
                  <a:pt x="749" y="313"/>
                </a:lnTo>
                <a:lnTo>
                  <a:pt x="747" y="315"/>
                </a:lnTo>
                <a:lnTo>
                  <a:pt x="747" y="313"/>
                </a:lnTo>
                <a:lnTo>
                  <a:pt x="745" y="311"/>
                </a:lnTo>
                <a:lnTo>
                  <a:pt x="745" y="313"/>
                </a:lnTo>
                <a:lnTo>
                  <a:pt x="745" y="315"/>
                </a:lnTo>
                <a:lnTo>
                  <a:pt x="747" y="315"/>
                </a:lnTo>
                <a:lnTo>
                  <a:pt x="749" y="315"/>
                </a:lnTo>
                <a:lnTo>
                  <a:pt x="749" y="317"/>
                </a:lnTo>
                <a:lnTo>
                  <a:pt x="751" y="317"/>
                </a:lnTo>
                <a:lnTo>
                  <a:pt x="752" y="317"/>
                </a:lnTo>
                <a:lnTo>
                  <a:pt x="754" y="319"/>
                </a:lnTo>
                <a:lnTo>
                  <a:pt x="756" y="319"/>
                </a:lnTo>
                <a:lnTo>
                  <a:pt x="758" y="319"/>
                </a:lnTo>
                <a:lnTo>
                  <a:pt x="760" y="319"/>
                </a:lnTo>
                <a:lnTo>
                  <a:pt x="760" y="321"/>
                </a:lnTo>
                <a:lnTo>
                  <a:pt x="762" y="321"/>
                </a:lnTo>
                <a:lnTo>
                  <a:pt x="762" y="322"/>
                </a:lnTo>
                <a:lnTo>
                  <a:pt x="760" y="324"/>
                </a:lnTo>
                <a:lnTo>
                  <a:pt x="762" y="324"/>
                </a:lnTo>
                <a:lnTo>
                  <a:pt x="762" y="326"/>
                </a:lnTo>
                <a:lnTo>
                  <a:pt x="760" y="326"/>
                </a:lnTo>
                <a:lnTo>
                  <a:pt x="760" y="324"/>
                </a:lnTo>
                <a:lnTo>
                  <a:pt x="760" y="322"/>
                </a:lnTo>
                <a:lnTo>
                  <a:pt x="760" y="324"/>
                </a:lnTo>
                <a:lnTo>
                  <a:pt x="758" y="322"/>
                </a:lnTo>
                <a:lnTo>
                  <a:pt x="758" y="321"/>
                </a:lnTo>
                <a:lnTo>
                  <a:pt x="756" y="321"/>
                </a:lnTo>
                <a:lnTo>
                  <a:pt x="752" y="321"/>
                </a:lnTo>
                <a:lnTo>
                  <a:pt x="752" y="322"/>
                </a:lnTo>
                <a:lnTo>
                  <a:pt x="752" y="324"/>
                </a:lnTo>
                <a:lnTo>
                  <a:pt x="751" y="324"/>
                </a:lnTo>
                <a:lnTo>
                  <a:pt x="749" y="328"/>
                </a:lnTo>
                <a:lnTo>
                  <a:pt x="747" y="330"/>
                </a:lnTo>
                <a:lnTo>
                  <a:pt x="747" y="328"/>
                </a:lnTo>
                <a:lnTo>
                  <a:pt x="745" y="328"/>
                </a:lnTo>
                <a:lnTo>
                  <a:pt x="743" y="328"/>
                </a:lnTo>
                <a:lnTo>
                  <a:pt x="741" y="328"/>
                </a:lnTo>
                <a:lnTo>
                  <a:pt x="739" y="328"/>
                </a:lnTo>
                <a:lnTo>
                  <a:pt x="739" y="328"/>
                </a:lnTo>
                <a:lnTo>
                  <a:pt x="737" y="328"/>
                </a:lnTo>
                <a:lnTo>
                  <a:pt x="736" y="330"/>
                </a:lnTo>
                <a:lnTo>
                  <a:pt x="737" y="332"/>
                </a:lnTo>
                <a:lnTo>
                  <a:pt x="739" y="332"/>
                </a:lnTo>
                <a:lnTo>
                  <a:pt x="739" y="334"/>
                </a:lnTo>
                <a:lnTo>
                  <a:pt x="739" y="336"/>
                </a:lnTo>
                <a:lnTo>
                  <a:pt x="737" y="336"/>
                </a:lnTo>
                <a:lnTo>
                  <a:pt x="737" y="334"/>
                </a:lnTo>
                <a:lnTo>
                  <a:pt x="737" y="336"/>
                </a:lnTo>
                <a:lnTo>
                  <a:pt x="737" y="337"/>
                </a:lnTo>
                <a:lnTo>
                  <a:pt x="736" y="337"/>
                </a:lnTo>
                <a:lnTo>
                  <a:pt x="736" y="339"/>
                </a:lnTo>
                <a:lnTo>
                  <a:pt x="734" y="341"/>
                </a:lnTo>
                <a:lnTo>
                  <a:pt x="734" y="341"/>
                </a:lnTo>
                <a:lnTo>
                  <a:pt x="736" y="341"/>
                </a:lnTo>
                <a:lnTo>
                  <a:pt x="737" y="343"/>
                </a:lnTo>
                <a:lnTo>
                  <a:pt x="739" y="343"/>
                </a:lnTo>
                <a:lnTo>
                  <a:pt x="739" y="341"/>
                </a:lnTo>
                <a:lnTo>
                  <a:pt x="739" y="341"/>
                </a:lnTo>
                <a:lnTo>
                  <a:pt x="741" y="341"/>
                </a:lnTo>
                <a:lnTo>
                  <a:pt x="743" y="341"/>
                </a:lnTo>
                <a:lnTo>
                  <a:pt x="743" y="339"/>
                </a:lnTo>
                <a:lnTo>
                  <a:pt x="745" y="339"/>
                </a:lnTo>
                <a:lnTo>
                  <a:pt x="747" y="339"/>
                </a:lnTo>
                <a:lnTo>
                  <a:pt x="747" y="341"/>
                </a:lnTo>
                <a:lnTo>
                  <a:pt x="747" y="341"/>
                </a:lnTo>
                <a:lnTo>
                  <a:pt x="747" y="343"/>
                </a:lnTo>
                <a:lnTo>
                  <a:pt x="749" y="345"/>
                </a:lnTo>
                <a:lnTo>
                  <a:pt x="749" y="347"/>
                </a:lnTo>
                <a:lnTo>
                  <a:pt x="749" y="349"/>
                </a:lnTo>
                <a:lnTo>
                  <a:pt x="749" y="351"/>
                </a:lnTo>
                <a:lnTo>
                  <a:pt x="749" y="352"/>
                </a:lnTo>
                <a:lnTo>
                  <a:pt x="749" y="354"/>
                </a:lnTo>
                <a:lnTo>
                  <a:pt x="751" y="356"/>
                </a:lnTo>
                <a:lnTo>
                  <a:pt x="751" y="358"/>
                </a:lnTo>
                <a:lnTo>
                  <a:pt x="751" y="360"/>
                </a:lnTo>
                <a:lnTo>
                  <a:pt x="752" y="360"/>
                </a:lnTo>
                <a:lnTo>
                  <a:pt x="752" y="362"/>
                </a:lnTo>
                <a:lnTo>
                  <a:pt x="751" y="364"/>
                </a:lnTo>
                <a:lnTo>
                  <a:pt x="749" y="364"/>
                </a:lnTo>
                <a:lnTo>
                  <a:pt x="747" y="364"/>
                </a:lnTo>
                <a:lnTo>
                  <a:pt x="747" y="362"/>
                </a:lnTo>
                <a:lnTo>
                  <a:pt x="745" y="364"/>
                </a:lnTo>
                <a:lnTo>
                  <a:pt x="743" y="362"/>
                </a:lnTo>
                <a:lnTo>
                  <a:pt x="741" y="364"/>
                </a:lnTo>
                <a:lnTo>
                  <a:pt x="739" y="367"/>
                </a:lnTo>
                <a:lnTo>
                  <a:pt x="739" y="369"/>
                </a:lnTo>
                <a:lnTo>
                  <a:pt x="739" y="371"/>
                </a:lnTo>
                <a:lnTo>
                  <a:pt x="739" y="373"/>
                </a:lnTo>
                <a:lnTo>
                  <a:pt x="739" y="375"/>
                </a:lnTo>
                <a:lnTo>
                  <a:pt x="739" y="377"/>
                </a:lnTo>
                <a:lnTo>
                  <a:pt x="739" y="379"/>
                </a:lnTo>
                <a:lnTo>
                  <a:pt x="739" y="381"/>
                </a:lnTo>
                <a:lnTo>
                  <a:pt x="741" y="383"/>
                </a:lnTo>
                <a:lnTo>
                  <a:pt x="739" y="383"/>
                </a:lnTo>
                <a:lnTo>
                  <a:pt x="739" y="384"/>
                </a:lnTo>
                <a:lnTo>
                  <a:pt x="737" y="384"/>
                </a:lnTo>
                <a:lnTo>
                  <a:pt x="737" y="386"/>
                </a:lnTo>
                <a:lnTo>
                  <a:pt x="736" y="386"/>
                </a:lnTo>
                <a:lnTo>
                  <a:pt x="734" y="388"/>
                </a:lnTo>
                <a:lnTo>
                  <a:pt x="734" y="390"/>
                </a:lnTo>
                <a:lnTo>
                  <a:pt x="732" y="390"/>
                </a:lnTo>
                <a:lnTo>
                  <a:pt x="730" y="392"/>
                </a:lnTo>
                <a:lnTo>
                  <a:pt x="730" y="394"/>
                </a:lnTo>
                <a:lnTo>
                  <a:pt x="728" y="394"/>
                </a:lnTo>
                <a:lnTo>
                  <a:pt x="726" y="394"/>
                </a:lnTo>
                <a:lnTo>
                  <a:pt x="724" y="396"/>
                </a:lnTo>
                <a:lnTo>
                  <a:pt x="726" y="398"/>
                </a:lnTo>
                <a:lnTo>
                  <a:pt x="724" y="401"/>
                </a:lnTo>
                <a:lnTo>
                  <a:pt x="726" y="399"/>
                </a:lnTo>
                <a:lnTo>
                  <a:pt x="726" y="398"/>
                </a:lnTo>
                <a:lnTo>
                  <a:pt x="728" y="398"/>
                </a:lnTo>
                <a:lnTo>
                  <a:pt x="730" y="398"/>
                </a:lnTo>
                <a:lnTo>
                  <a:pt x="732" y="399"/>
                </a:lnTo>
                <a:lnTo>
                  <a:pt x="734" y="399"/>
                </a:lnTo>
                <a:lnTo>
                  <a:pt x="736" y="399"/>
                </a:lnTo>
                <a:lnTo>
                  <a:pt x="734" y="403"/>
                </a:lnTo>
                <a:lnTo>
                  <a:pt x="732" y="405"/>
                </a:lnTo>
                <a:lnTo>
                  <a:pt x="732" y="407"/>
                </a:lnTo>
                <a:lnTo>
                  <a:pt x="728" y="413"/>
                </a:lnTo>
                <a:lnTo>
                  <a:pt x="728" y="414"/>
                </a:lnTo>
                <a:lnTo>
                  <a:pt x="728" y="416"/>
                </a:lnTo>
                <a:lnTo>
                  <a:pt x="726" y="418"/>
                </a:lnTo>
                <a:lnTo>
                  <a:pt x="726" y="420"/>
                </a:lnTo>
                <a:lnTo>
                  <a:pt x="726" y="422"/>
                </a:lnTo>
                <a:lnTo>
                  <a:pt x="726" y="424"/>
                </a:lnTo>
                <a:lnTo>
                  <a:pt x="726" y="426"/>
                </a:lnTo>
                <a:lnTo>
                  <a:pt x="724" y="428"/>
                </a:lnTo>
                <a:lnTo>
                  <a:pt x="724" y="429"/>
                </a:lnTo>
                <a:lnTo>
                  <a:pt x="724" y="429"/>
                </a:lnTo>
                <a:lnTo>
                  <a:pt x="722" y="431"/>
                </a:lnTo>
                <a:lnTo>
                  <a:pt x="722" y="433"/>
                </a:lnTo>
                <a:lnTo>
                  <a:pt x="721" y="437"/>
                </a:lnTo>
                <a:lnTo>
                  <a:pt x="719" y="437"/>
                </a:lnTo>
                <a:lnTo>
                  <a:pt x="719" y="439"/>
                </a:lnTo>
                <a:lnTo>
                  <a:pt x="719" y="441"/>
                </a:lnTo>
                <a:lnTo>
                  <a:pt x="719" y="443"/>
                </a:lnTo>
                <a:lnTo>
                  <a:pt x="719" y="444"/>
                </a:lnTo>
                <a:lnTo>
                  <a:pt x="719" y="446"/>
                </a:lnTo>
                <a:lnTo>
                  <a:pt x="717" y="446"/>
                </a:lnTo>
                <a:lnTo>
                  <a:pt x="717" y="448"/>
                </a:lnTo>
                <a:lnTo>
                  <a:pt x="715" y="450"/>
                </a:lnTo>
                <a:lnTo>
                  <a:pt x="715" y="452"/>
                </a:lnTo>
                <a:lnTo>
                  <a:pt x="715" y="454"/>
                </a:lnTo>
                <a:lnTo>
                  <a:pt x="713" y="458"/>
                </a:lnTo>
                <a:lnTo>
                  <a:pt x="711" y="459"/>
                </a:lnTo>
                <a:lnTo>
                  <a:pt x="711" y="461"/>
                </a:lnTo>
                <a:lnTo>
                  <a:pt x="711" y="463"/>
                </a:lnTo>
                <a:lnTo>
                  <a:pt x="709" y="463"/>
                </a:lnTo>
                <a:lnTo>
                  <a:pt x="709" y="467"/>
                </a:lnTo>
                <a:lnTo>
                  <a:pt x="707" y="467"/>
                </a:lnTo>
                <a:lnTo>
                  <a:pt x="707" y="469"/>
                </a:lnTo>
                <a:lnTo>
                  <a:pt x="707" y="467"/>
                </a:lnTo>
                <a:lnTo>
                  <a:pt x="706" y="469"/>
                </a:lnTo>
                <a:lnTo>
                  <a:pt x="706" y="467"/>
                </a:lnTo>
                <a:lnTo>
                  <a:pt x="704" y="467"/>
                </a:lnTo>
                <a:lnTo>
                  <a:pt x="702" y="467"/>
                </a:lnTo>
                <a:lnTo>
                  <a:pt x="700" y="469"/>
                </a:lnTo>
                <a:lnTo>
                  <a:pt x="700" y="467"/>
                </a:lnTo>
                <a:lnTo>
                  <a:pt x="698" y="467"/>
                </a:lnTo>
                <a:lnTo>
                  <a:pt x="698" y="469"/>
                </a:lnTo>
                <a:lnTo>
                  <a:pt x="696" y="469"/>
                </a:lnTo>
                <a:lnTo>
                  <a:pt x="696" y="471"/>
                </a:lnTo>
                <a:lnTo>
                  <a:pt x="694" y="473"/>
                </a:lnTo>
                <a:lnTo>
                  <a:pt x="694" y="474"/>
                </a:lnTo>
                <a:lnTo>
                  <a:pt x="692" y="474"/>
                </a:lnTo>
                <a:lnTo>
                  <a:pt x="691" y="474"/>
                </a:lnTo>
                <a:lnTo>
                  <a:pt x="691" y="473"/>
                </a:lnTo>
                <a:lnTo>
                  <a:pt x="689" y="473"/>
                </a:lnTo>
                <a:lnTo>
                  <a:pt x="687" y="473"/>
                </a:lnTo>
                <a:lnTo>
                  <a:pt x="685" y="473"/>
                </a:lnTo>
                <a:lnTo>
                  <a:pt x="683" y="473"/>
                </a:lnTo>
                <a:lnTo>
                  <a:pt x="683" y="469"/>
                </a:lnTo>
                <a:lnTo>
                  <a:pt x="683" y="467"/>
                </a:lnTo>
                <a:lnTo>
                  <a:pt x="681" y="467"/>
                </a:lnTo>
                <a:lnTo>
                  <a:pt x="681" y="469"/>
                </a:lnTo>
                <a:lnTo>
                  <a:pt x="683" y="471"/>
                </a:lnTo>
                <a:lnTo>
                  <a:pt x="683" y="473"/>
                </a:lnTo>
                <a:lnTo>
                  <a:pt x="685" y="474"/>
                </a:lnTo>
                <a:lnTo>
                  <a:pt x="687" y="474"/>
                </a:lnTo>
                <a:lnTo>
                  <a:pt x="689" y="474"/>
                </a:lnTo>
                <a:lnTo>
                  <a:pt x="692" y="474"/>
                </a:lnTo>
                <a:lnTo>
                  <a:pt x="692" y="474"/>
                </a:lnTo>
                <a:lnTo>
                  <a:pt x="694" y="474"/>
                </a:lnTo>
                <a:lnTo>
                  <a:pt x="696" y="476"/>
                </a:lnTo>
                <a:lnTo>
                  <a:pt x="698" y="478"/>
                </a:lnTo>
                <a:lnTo>
                  <a:pt x="700" y="480"/>
                </a:lnTo>
                <a:lnTo>
                  <a:pt x="700" y="478"/>
                </a:lnTo>
                <a:lnTo>
                  <a:pt x="700" y="480"/>
                </a:lnTo>
                <a:lnTo>
                  <a:pt x="700" y="482"/>
                </a:lnTo>
                <a:lnTo>
                  <a:pt x="700" y="484"/>
                </a:lnTo>
                <a:lnTo>
                  <a:pt x="700" y="486"/>
                </a:lnTo>
                <a:lnTo>
                  <a:pt x="700" y="488"/>
                </a:lnTo>
                <a:lnTo>
                  <a:pt x="700" y="491"/>
                </a:lnTo>
                <a:lnTo>
                  <a:pt x="698" y="491"/>
                </a:lnTo>
                <a:lnTo>
                  <a:pt x="698" y="493"/>
                </a:lnTo>
                <a:lnTo>
                  <a:pt x="698" y="495"/>
                </a:lnTo>
                <a:lnTo>
                  <a:pt x="698" y="497"/>
                </a:lnTo>
                <a:lnTo>
                  <a:pt x="696" y="497"/>
                </a:lnTo>
                <a:lnTo>
                  <a:pt x="694" y="497"/>
                </a:lnTo>
                <a:lnTo>
                  <a:pt x="694" y="499"/>
                </a:lnTo>
                <a:lnTo>
                  <a:pt x="694" y="501"/>
                </a:lnTo>
                <a:lnTo>
                  <a:pt x="694" y="503"/>
                </a:lnTo>
                <a:lnTo>
                  <a:pt x="692" y="506"/>
                </a:lnTo>
                <a:lnTo>
                  <a:pt x="692" y="508"/>
                </a:lnTo>
                <a:lnTo>
                  <a:pt x="692" y="508"/>
                </a:lnTo>
                <a:lnTo>
                  <a:pt x="691" y="510"/>
                </a:lnTo>
                <a:lnTo>
                  <a:pt x="691" y="512"/>
                </a:lnTo>
                <a:lnTo>
                  <a:pt x="691" y="514"/>
                </a:lnTo>
                <a:lnTo>
                  <a:pt x="691" y="516"/>
                </a:lnTo>
                <a:lnTo>
                  <a:pt x="691" y="518"/>
                </a:lnTo>
                <a:lnTo>
                  <a:pt x="691" y="519"/>
                </a:lnTo>
                <a:lnTo>
                  <a:pt x="689" y="519"/>
                </a:lnTo>
                <a:lnTo>
                  <a:pt x="687" y="519"/>
                </a:lnTo>
                <a:lnTo>
                  <a:pt x="687" y="521"/>
                </a:lnTo>
                <a:lnTo>
                  <a:pt x="683" y="523"/>
                </a:lnTo>
                <a:lnTo>
                  <a:pt x="683" y="525"/>
                </a:lnTo>
                <a:lnTo>
                  <a:pt x="681" y="527"/>
                </a:lnTo>
                <a:lnTo>
                  <a:pt x="681" y="529"/>
                </a:lnTo>
                <a:lnTo>
                  <a:pt x="681" y="531"/>
                </a:lnTo>
                <a:lnTo>
                  <a:pt x="681" y="533"/>
                </a:lnTo>
                <a:lnTo>
                  <a:pt x="679" y="533"/>
                </a:lnTo>
                <a:lnTo>
                  <a:pt x="679" y="534"/>
                </a:lnTo>
                <a:lnTo>
                  <a:pt x="679" y="536"/>
                </a:lnTo>
                <a:lnTo>
                  <a:pt x="679" y="538"/>
                </a:lnTo>
                <a:lnTo>
                  <a:pt x="677" y="538"/>
                </a:lnTo>
                <a:lnTo>
                  <a:pt x="677" y="540"/>
                </a:lnTo>
                <a:lnTo>
                  <a:pt x="677" y="542"/>
                </a:lnTo>
                <a:lnTo>
                  <a:pt x="676" y="542"/>
                </a:lnTo>
                <a:lnTo>
                  <a:pt x="674" y="544"/>
                </a:lnTo>
                <a:lnTo>
                  <a:pt x="672" y="544"/>
                </a:lnTo>
                <a:lnTo>
                  <a:pt x="672" y="546"/>
                </a:lnTo>
                <a:lnTo>
                  <a:pt x="670" y="546"/>
                </a:lnTo>
                <a:lnTo>
                  <a:pt x="670" y="549"/>
                </a:lnTo>
                <a:lnTo>
                  <a:pt x="670" y="551"/>
                </a:lnTo>
                <a:lnTo>
                  <a:pt x="668" y="551"/>
                </a:lnTo>
                <a:lnTo>
                  <a:pt x="666" y="549"/>
                </a:lnTo>
                <a:lnTo>
                  <a:pt x="664" y="549"/>
                </a:lnTo>
                <a:lnTo>
                  <a:pt x="662" y="549"/>
                </a:lnTo>
                <a:lnTo>
                  <a:pt x="662" y="551"/>
                </a:lnTo>
                <a:lnTo>
                  <a:pt x="662" y="553"/>
                </a:lnTo>
                <a:lnTo>
                  <a:pt x="662" y="555"/>
                </a:lnTo>
                <a:lnTo>
                  <a:pt x="664" y="555"/>
                </a:lnTo>
                <a:lnTo>
                  <a:pt x="664" y="553"/>
                </a:lnTo>
                <a:lnTo>
                  <a:pt x="664" y="551"/>
                </a:lnTo>
                <a:lnTo>
                  <a:pt x="666" y="551"/>
                </a:lnTo>
                <a:lnTo>
                  <a:pt x="668" y="553"/>
                </a:lnTo>
                <a:lnTo>
                  <a:pt x="668" y="555"/>
                </a:lnTo>
                <a:lnTo>
                  <a:pt x="666" y="555"/>
                </a:lnTo>
                <a:lnTo>
                  <a:pt x="666" y="557"/>
                </a:lnTo>
                <a:lnTo>
                  <a:pt x="664" y="559"/>
                </a:lnTo>
                <a:lnTo>
                  <a:pt x="662" y="561"/>
                </a:lnTo>
                <a:lnTo>
                  <a:pt x="662" y="563"/>
                </a:lnTo>
                <a:lnTo>
                  <a:pt x="662" y="564"/>
                </a:lnTo>
                <a:lnTo>
                  <a:pt x="662" y="566"/>
                </a:lnTo>
                <a:lnTo>
                  <a:pt x="662" y="568"/>
                </a:lnTo>
                <a:lnTo>
                  <a:pt x="664" y="570"/>
                </a:lnTo>
                <a:lnTo>
                  <a:pt x="664" y="572"/>
                </a:lnTo>
                <a:lnTo>
                  <a:pt x="664" y="574"/>
                </a:lnTo>
                <a:lnTo>
                  <a:pt x="662" y="576"/>
                </a:lnTo>
                <a:lnTo>
                  <a:pt x="662" y="578"/>
                </a:lnTo>
                <a:lnTo>
                  <a:pt x="661" y="579"/>
                </a:lnTo>
                <a:lnTo>
                  <a:pt x="661" y="581"/>
                </a:lnTo>
                <a:lnTo>
                  <a:pt x="659" y="583"/>
                </a:lnTo>
                <a:lnTo>
                  <a:pt x="659" y="585"/>
                </a:lnTo>
                <a:lnTo>
                  <a:pt x="655" y="587"/>
                </a:lnTo>
                <a:lnTo>
                  <a:pt x="655" y="591"/>
                </a:lnTo>
                <a:lnTo>
                  <a:pt x="653" y="591"/>
                </a:lnTo>
                <a:lnTo>
                  <a:pt x="653" y="593"/>
                </a:lnTo>
                <a:lnTo>
                  <a:pt x="653" y="594"/>
                </a:lnTo>
                <a:lnTo>
                  <a:pt x="649" y="596"/>
                </a:lnTo>
                <a:lnTo>
                  <a:pt x="649" y="598"/>
                </a:lnTo>
                <a:lnTo>
                  <a:pt x="649" y="600"/>
                </a:lnTo>
                <a:lnTo>
                  <a:pt x="647" y="600"/>
                </a:lnTo>
                <a:lnTo>
                  <a:pt x="647" y="602"/>
                </a:lnTo>
                <a:lnTo>
                  <a:pt x="647" y="604"/>
                </a:lnTo>
                <a:lnTo>
                  <a:pt x="644" y="608"/>
                </a:lnTo>
                <a:lnTo>
                  <a:pt x="644" y="609"/>
                </a:lnTo>
                <a:lnTo>
                  <a:pt x="644" y="609"/>
                </a:lnTo>
                <a:lnTo>
                  <a:pt x="644" y="609"/>
                </a:lnTo>
                <a:lnTo>
                  <a:pt x="644" y="611"/>
                </a:lnTo>
                <a:lnTo>
                  <a:pt x="644" y="613"/>
                </a:lnTo>
                <a:lnTo>
                  <a:pt x="644" y="615"/>
                </a:lnTo>
                <a:lnTo>
                  <a:pt x="642" y="615"/>
                </a:lnTo>
                <a:lnTo>
                  <a:pt x="642" y="617"/>
                </a:lnTo>
                <a:lnTo>
                  <a:pt x="640" y="619"/>
                </a:lnTo>
                <a:lnTo>
                  <a:pt x="640" y="621"/>
                </a:lnTo>
                <a:lnTo>
                  <a:pt x="640" y="623"/>
                </a:lnTo>
                <a:lnTo>
                  <a:pt x="638" y="624"/>
                </a:lnTo>
                <a:lnTo>
                  <a:pt x="636" y="626"/>
                </a:lnTo>
                <a:lnTo>
                  <a:pt x="636" y="630"/>
                </a:lnTo>
                <a:lnTo>
                  <a:pt x="636" y="632"/>
                </a:lnTo>
                <a:lnTo>
                  <a:pt x="636" y="634"/>
                </a:lnTo>
                <a:lnTo>
                  <a:pt x="636" y="638"/>
                </a:lnTo>
                <a:lnTo>
                  <a:pt x="636" y="639"/>
                </a:lnTo>
                <a:lnTo>
                  <a:pt x="638" y="639"/>
                </a:lnTo>
                <a:lnTo>
                  <a:pt x="638" y="641"/>
                </a:lnTo>
                <a:lnTo>
                  <a:pt x="636" y="641"/>
                </a:lnTo>
                <a:lnTo>
                  <a:pt x="634" y="641"/>
                </a:lnTo>
                <a:lnTo>
                  <a:pt x="634" y="643"/>
                </a:lnTo>
                <a:lnTo>
                  <a:pt x="636" y="641"/>
                </a:lnTo>
                <a:lnTo>
                  <a:pt x="638" y="643"/>
                </a:lnTo>
                <a:lnTo>
                  <a:pt x="638" y="645"/>
                </a:lnTo>
                <a:lnTo>
                  <a:pt x="638" y="647"/>
                </a:lnTo>
                <a:lnTo>
                  <a:pt x="638" y="649"/>
                </a:lnTo>
                <a:lnTo>
                  <a:pt x="638" y="651"/>
                </a:lnTo>
                <a:lnTo>
                  <a:pt x="638" y="653"/>
                </a:lnTo>
                <a:lnTo>
                  <a:pt x="636" y="653"/>
                </a:lnTo>
                <a:lnTo>
                  <a:pt x="636" y="654"/>
                </a:lnTo>
                <a:lnTo>
                  <a:pt x="636" y="656"/>
                </a:lnTo>
                <a:lnTo>
                  <a:pt x="634" y="658"/>
                </a:lnTo>
                <a:lnTo>
                  <a:pt x="634" y="656"/>
                </a:lnTo>
                <a:lnTo>
                  <a:pt x="632" y="658"/>
                </a:lnTo>
                <a:lnTo>
                  <a:pt x="632" y="660"/>
                </a:lnTo>
                <a:lnTo>
                  <a:pt x="630" y="666"/>
                </a:lnTo>
                <a:lnTo>
                  <a:pt x="629" y="666"/>
                </a:lnTo>
                <a:lnTo>
                  <a:pt x="629" y="668"/>
                </a:lnTo>
                <a:lnTo>
                  <a:pt x="621" y="666"/>
                </a:lnTo>
                <a:lnTo>
                  <a:pt x="619" y="666"/>
                </a:lnTo>
                <a:lnTo>
                  <a:pt x="619" y="664"/>
                </a:lnTo>
                <a:lnTo>
                  <a:pt x="617" y="664"/>
                </a:lnTo>
                <a:lnTo>
                  <a:pt x="615" y="664"/>
                </a:lnTo>
                <a:lnTo>
                  <a:pt x="614" y="664"/>
                </a:lnTo>
                <a:lnTo>
                  <a:pt x="612" y="664"/>
                </a:lnTo>
                <a:lnTo>
                  <a:pt x="610" y="662"/>
                </a:lnTo>
                <a:lnTo>
                  <a:pt x="608" y="662"/>
                </a:lnTo>
                <a:lnTo>
                  <a:pt x="606" y="662"/>
                </a:lnTo>
                <a:lnTo>
                  <a:pt x="604" y="662"/>
                </a:lnTo>
                <a:lnTo>
                  <a:pt x="602" y="662"/>
                </a:lnTo>
                <a:lnTo>
                  <a:pt x="600" y="662"/>
                </a:lnTo>
                <a:lnTo>
                  <a:pt x="599" y="662"/>
                </a:lnTo>
                <a:lnTo>
                  <a:pt x="597" y="662"/>
                </a:lnTo>
                <a:lnTo>
                  <a:pt x="597" y="664"/>
                </a:lnTo>
                <a:lnTo>
                  <a:pt x="595" y="666"/>
                </a:lnTo>
                <a:lnTo>
                  <a:pt x="595" y="668"/>
                </a:lnTo>
                <a:lnTo>
                  <a:pt x="593" y="668"/>
                </a:lnTo>
                <a:lnTo>
                  <a:pt x="591" y="669"/>
                </a:lnTo>
                <a:lnTo>
                  <a:pt x="589" y="669"/>
                </a:lnTo>
                <a:lnTo>
                  <a:pt x="587" y="669"/>
                </a:lnTo>
                <a:lnTo>
                  <a:pt x="585" y="668"/>
                </a:lnTo>
                <a:lnTo>
                  <a:pt x="584" y="668"/>
                </a:lnTo>
                <a:lnTo>
                  <a:pt x="582" y="666"/>
                </a:lnTo>
                <a:lnTo>
                  <a:pt x="580" y="666"/>
                </a:lnTo>
                <a:lnTo>
                  <a:pt x="580" y="668"/>
                </a:lnTo>
                <a:lnTo>
                  <a:pt x="578" y="668"/>
                </a:lnTo>
                <a:lnTo>
                  <a:pt x="576" y="668"/>
                </a:lnTo>
                <a:lnTo>
                  <a:pt x="576" y="669"/>
                </a:lnTo>
                <a:lnTo>
                  <a:pt x="574" y="669"/>
                </a:lnTo>
                <a:lnTo>
                  <a:pt x="572" y="669"/>
                </a:lnTo>
                <a:lnTo>
                  <a:pt x="572" y="671"/>
                </a:lnTo>
                <a:lnTo>
                  <a:pt x="572" y="673"/>
                </a:lnTo>
                <a:lnTo>
                  <a:pt x="570" y="675"/>
                </a:lnTo>
                <a:lnTo>
                  <a:pt x="569" y="677"/>
                </a:lnTo>
                <a:lnTo>
                  <a:pt x="567" y="679"/>
                </a:lnTo>
                <a:lnTo>
                  <a:pt x="565" y="679"/>
                </a:lnTo>
                <a:lnTo>
                  <a:pt x="563" y="679"/>
                </a:lnTo>
                <a:lnTo>
                  <a:pt x="561" y="679"/>
                </a:lnTo>
                <a:lnTo>
                  <a:pt x="559" y="677"/>
                </a:lnTo>
                <a:lnTo>
                  <a:pt x="557" y="677"/>
                </a:lnTo>
                <a:lnTo>
                  <a:pt x="555" y="677"/>
                </a:lnTo>
                <a:lnTo>
                  <a:pt x="555" y="679"/>
                </a:lnTo>
                <a:lnTo>
                  <a:pt x="554" y="679"/>
                </a:lnTo>
                <a:lnTo>
                  <a:pt x="554" y="681"/>
                </a:lnTo>
                <a:lnTo>
                  <a:pt x="552" y="681"/>
                </a:lnTo>
                <a:lnTo>
                  <a:pt x="552" y="683"/>
                </a:lnTo>
                <a:lnTo>
                  <a:pt x="550" y="683"/>
                </a:lnTo>
                <a:lnTo>
                  <a:pt x="550" y="684"/>
                </a:lnTo>
                <a:lnTo>
                  <a:pt x="548" y="684"/>
                </a:lnTo>
                <a:lnTo>
                  <a:pt x="548" y="686"/>
                </a:lnTo>
                <a:lnTo>
                  <a:pt x="548" y="686"/>
                </a:lnTo>
                <a:lnTo>
                  <a:pt x="546" y="688"/>
                </a:lnTo>
                <a:lnTo>
                  <a:pt x="544" y="690"/>
                </a:lnTo>
                <a:lnTo>
                  <a:pt x="542" y="688"/>
                </a:lnTo>
                <a:lnTo>
                  <a:pt x="542" y="686"/>
                </a:lnTo>
                <a:lnTo>
                  <a:pt x="540" y="684"/>
                </a:lnTo>
                <a:lnTo>
                  <a:pt x="539" y="683"/>
                </a:lnTo>
                <a:lnTo>
                  <a:pt x="537" y="683"/>
                </a:lnTo>
                <a:lnTo>
                  <a:pt x="537" y="684"/>
                </a:lnTo>
                <a:lnTo>
                  <a:pt x="535" y="684"/>
                </a:lnTo>
                <a:lnTo>
                  <a:pt x="535" y="686"/>
                </a:lnTo>
                <a:lnTo>
                  <a:pt x="533" y="686"/>
                </a:lnTo>
                <a:lnTo>
                  <a:pt x="533" y="688"/>
                </a:lnTo>
                <a:lnTo>
                  <a:pt x="531" y="688"/>
                </a:lnTo>
                <a:lnTo>
                  <a:pt x="529" y="688"/>
                </a:lnTo>
                <a:lnTo>
                  <a:pt x="527" y="688"/>
                </a:lnTo>
                <a:lnTo>
                  <a:pt x="525" y="688"/>
                </a:lnTo>
                <a:lnTo>
                  <a:pt x="524" y="688"/>
                </a:lnTo>
                <a:lnTo>
                  <a:pt x="524" y="686"/>
                </a:lnTo>
                <a:lnTo>
                  <a:pt x="522" y="686"/>
                </a:lnTo>
                <a:lnTo>
                  <a:pt x="520" y="686"/>
                </a:lnTo>
                <a:lnTo>
                  <a:pt x="520" y="684"/>
                </a:lnTo>
                <a:lnTo>
                  <a:pt x="518" y="684"/>
                </a:lnTo>
                <a:lnTo>
                  <a:pt x="516" y="683"/>
                </a:lnTo>
                <a:lnTo>
                  <a:pt x="514" y="684"/>
                </a:lnTo>
                <a:lnTo>
                  <a:pt x="512" y="684"/>
                </a:lnTo>
                <a:lnTo>
                  <a:pt x="512" y="686"/>
                </a:lnTo>
                <a:lnTo>
                  <a:pt x="510" y="686"/>
                </a:lnTo>
                <a:lnTo>
                  <a:pt x="510" y="688"/>
                </a:lnTo>
                <a:lnTo>
                  <a:pt x="509" y="690"/>
                </a:lnTo>
                <a:lnTo>
                  <a:pt x="507" y="690"/>
                </a:lnTo>
                <a:lnTo>
                  <a:pt x="505" y="690"/>
                </a:lnTo>
                <a:lnTo>
                  <a:pt x="503" y="688"/>
                </a:lnTo>
                <a:lnTo>
                  <a:pt x="501" y="686"/>
                </a:lnTo>
                <a:lnTo>
                  <a:pt x="501" y="686"/>
                </a:lnTo>
                <a:lnTo>
                  <a:pt x="499" y="688"/>
                </a:lnTo>
                <a:lnTo>
                  <a:pt x="497" y="688"/>
                </a:lnTo>
                <a:lnTo>
                  <a:pt x="495" y="688"/>
                </a:lnTo>
                <a:lnTo>
                  <a:pt x="494" y="686"/>
                </a:lnTo>
                <a:lnTo>
                  <a:pt x="494" y="684"/>
                </a:lnTo>
                <a:lnTo>
                  <a:pt x="492" y="683"/>
                </a:lnTo>
                <a:lnTo>
                  <a:pt x="492" y="681"/>
                </a:lnTo>
                <a:lnTo>
                  <a:pt x="490" y="679"/>
                </a:lnTo>
                <a:lnTo>
                  <a:pt x="490" y="677"/>
                </a:lnTo>
                <a:lnTo>
                  <a:pt x="488" y="677"/>
                </a:lnTo>
                <a:lnTo>
                  <a:pt x="488" y="675"/>
                </a:lnTo>
                <a:lnTo>
                  <a:pt x="486" y="675"/>
                </a:lnTo>
                <a:lnTo>
                  <a:pt x="484" y="675"/>
                </a:lnTo>
                <a:lnTo>
                  <a:pt x="482" y="677"/>
                </a:lnTo>
                <a:lnTo>
                  <a:pt x="480" y="677"/>
                </a:lnTo>
                <a:lnTo>
                  <a:pt x="479" y="679"/>
                </a:lnTo>
                <a:lnTo>
                  <a:pt x="477" y="679"/>
                </a:lnTo>
                <a:lnTo>
                  <a:pt x="475" y="677"/>
                </a:lnTo>
                <a:lnTo>
                  <a:pt x="473" y="677"/>
                </a:lnTo>
                <a:lnTo>
                  <a:pt x="471" y="679"/>
                </a:lnTo>
                <a:lnTo>
                  <a:pt x="469" y="679"/>
                </a:lnTo>
                <a:lnTo>
                  <a:pt x="467" y="679"/>
                </a:lnTo>
                <a:lnTo>
                  <a:pt x="465" y="679"/>
                </a:lnTo>
                <a:lnTo>
                  <a:pt x="464" y="677"/>
                </a:lnTo>
                <a:lnTo>
                  <a:pt x="464" y="675"/>
                </a:lnTo>
                <a:lnTo>
                  <a:pt x="464" y="673"/>
                </a:lnTo>
                <a:lnTo>
                  <a:pt x="464" y="671"/>
                </a:lnTo>
                <a:lnTo>
                  <a:pt x="464" y="669"/>
                </a:lnTo>
                <a:lnTo>
                  <a:pt x="462" y="669"/>
                </a:lnTo>
                <a:lnTo>
                  <a:pt x="462" y="668"/>
                </a:lnTo>
                <a:lnTo>
                  <a:pt x="460" y="668"/>
                </a:lnTo>
                <a:lnTo>
                  <a:pt x="460" y="666"/>
                </a:lnTo>
                <a:lnTo>
                  <a:pt x="458" y="664"/>
                </a:lnTo>
                <a:lnTo>
                  <a:pt x="458" y="662"/>
                </a:lnTo>
                <a:lnTo>
                  <a:pt x="456" y="662"/>
                </a:lnTo>
                <a:lnTo>
                  <a:pt x="456" y="660"/>
                </a:lnTo>
                <a:lnTo>
                  <a:pt x="454" y="658"/>
                </a:lnTo>
                <a:lnTo>
                  <a:pt x="454" y="658"/>
                </a:lnTo>
                <a:lnTo>
                  <a:pt x="452" y="658"/>
                </a:lnTo>
                <a:lnTo>
                  <a:pt x="450" y="658"/>
                </a:lnTo>
                <a:lnTo>
                  <a:pt x="450" y="656"/>
                </a:lnTo>
                <a:lnTo>
                  <a:pt x="449" y="654"/>
                </a:lnTo>
                <a:lnTo>
                  <a:pt x="447" y="654"/>
                </a:lnTo>
                <a:lnTo>
                  <a:pt x="445" y="654"/>
                </a:lnTo>
                <a:lnTo>
                  <a:pt x="443" y="654"/>
                </a:lnTo>
                <a:lnTo>
                  <a:pt x="441" y="654"/>
                </a:lnTo>
                <a:lnTo>
                  <a:pt x="439" y="654"/>
                </a:lnTo>
                <a:lnTo>
                  <a:pt x="437" y="656"/>
                </a:lnTo>
                <a:lnTo>
                  <a:pt x="435" y="656"/>
                </a:lnTo>
                <a:lnTo>
                  <a:pt x="434" y="656"/>
                </a:lnTo>
                <a:lnTo>
                  <a:pt x="432" y="656"/>
                </a:lnTo>
                <a:lnTo>
                  <a:pt x="430" y="656"/>
                </a:lnTo>
                <a:lnTo>
                  <a:pt x="430" y="654"/>
                </a:lnTo>
                <a:lnTo>
                  <a:pt x="428" y="654"/>
                </a:lnTo>
                <a:lnTo>
                  <a:pt x="426" y="654"/>
                </a:lnTo>
                <a:lnTo>
                  <a:pt x="426" y="653"/>
                </a:lnTo>
                <a:lnTo>
                  <a:pt x="424" y="653"/>
                </a:lnTo>
                <a:lnTo>
                  <a:pt x="422" y="653"/>
                </a:lnTo>
                <a:lnTo>
                  <a:pt x="422" y="651"/>
                </a:lnTo>
                <a:lnTo>
                  <a:pt x="422" y="649"/>
                </a:lnTo>
                <a:lnTo>
                  <a:pt x="420" y="649"/>
                </a:lnTo>
                <a:lnTo>
                  <a:pt x="420" y="647"/>
                </a:lnTo>
                <a:lnTo>
                  <a:pt x="419" y="645"/>
                </a:lnTo>
                <a:lnTo>
                  <a:pt x="417" y="643"/>
                </a:lnTo>
                <a:lnTo>
                  <a:pt x="415" y="643"/>
                </a:lnTo>
                <a:lnTo>
                  <a:pt x="413" y="643"/>
                </a:lnTo>
                <a:lnTo>
                  <a:pt x="411" y="643"/>
                </a:lnTo>
                <a:lnTo>
                  <a:pt x="411" y="641"/>
                </a:lnTo>
                <a:lnTo>
                  <a:pt x="413" y="639"/>
                </a:lnTo>
                <a:lnTo>
                  <a:pt x="413" y="638"/>
                </a:lnTo>
                <a:lnTo>
                  <a:pt x="411" y="638"/>
                </a:lnTo>
                <a:lnTo>
                  <a:pt x="411" y="636"/>
                </a:lnTo>
                <a:lnTo>
                  <a:pt x="409" y="636"/>
                </a:lnTo>
                <a:lnTo>
                  <a:pt x="407" y="636"/>
                </a:lnTo>
                <a:lnTo>
                  <a:pt x="405" y="634"/>
                </a:lnTo>
                <a:lnTo>
                  <a:pt x="405" y="634"/>
                </a:lnTo>
                <a:lnTo>
                  <a:pt x="404" y="634"/>
                </a:lnTo>
                <a:lnTo>
                  <a:pt x="402" y="634"/>
                </a:lnTo>
                <a:lnTo>
                  <a:pt x="404" y="632"/>
                </a:lnTo>
                <a:lnTo>
                  <a:pt x="402" y="630"/>
                </a:lnTo>
                <a:lnTo>
                  <a:pt x="400" y="630"/>
                </a:lnTo>
                <a:lnTo>
                  <a:pt x="398" y="630"/>
                </a:lnTo>
                <a:lnTo>
                  <a:pt x="396" y="628"/>
                </a:lnTo>
                <a:lnTo>
                  <a:pt x="394" y="628"/>
                </a:lnTo>
                <a:lnTo>
                  <a:pt x="392" y="628"/>
                </a:lnTo>
                <a:lnTo>
                  <a:pt x="390" y="628"/>
                </a:lnTo>
                <a:lnTo>
                  <a:pt x="390" y="630"/>
                </a:lnTo>
                <a:lnTo>
                  <a:pt x="389" y="630"/>
                </a:lnTo>
                <a:lnTo>
                  <a:pt x="389" y="632"/>
                </a:lnTo>
                <a:lnTo>
                  <a:pt x="387" y="632"/>
                </a:lnTo>
                <a:lnTo>
                  <a:pt x="387" y="630"/>
                </a:lnTo>
                <a:lnTo>
                  <a:pt x="385" y="630"/>
                </a:lnTo>
                <a:lnTo>
                  <a:pt x="383" y="630"/>
                </a:lnTo>
                <a:lnTo>
                  <a:pt x="381" y="630"/>
                </a:lnTo>
                <a:lnTo>
                  <a:pt x="379" y="630"/>
                </a:lnTo>
                <a:lnTo>
                  <a:pt x="377" y="628"/>
                </a:lnTo>
                <a:lnTo>
                  <a:pt x="375" y="630"/>
                </a:lnTo>
                <a:lnTo>
                  <a:pt x="374" y="630"/>
                </a:lnTo>
                <a:lnTo>
                  <a:pt x="372" y="628"/>
                </a:lnTo>
                <a:lnTo>
                  <a:pt x="370" y="628"/>
                </a:lnTo>
                <a:lnTo>
                  <a:pt x="366" y="626"/>
                </a:lnTo>
                <a:lnTo>
                  <a:pt x="364" y="626"/>
                </a:lnTo>
                <a:lnTo>
                  <a:pt x="364" y="628"/>
                </a:lnTo>
                <a:lnTo>
                  <a:pt x="362" y="628"/>
                </a:lnTo>
                <a:lnTo>
                  <a:pt x="362" y="630"/>
                </a:lnTo>
                <a:lnTo>
                  <a:pt x="360" y="630"/>
                </a:lnTo>
                <a:lnTo>
                  <a:pt x="360" y="632"/>
                </a:lnTo>
                <a:lnTo>
                  <a:pt x="359" y="632"/>
                </a:lnTo>
                <a:lnTo>
                  <a:pt x="359" y="632"/>
                </a:lnTo>
                <a:lnTo>
                  <a:pt x="357" y="630"/>
                </a:lnTo>
                <a:lnTo>
                  <a:pt x="355" y="630"/>
                </a:lnTo>
                <a:lnTo>
                  <a:pt x="353" y="630"/>
                </a:lnTo>
                <a:lnTo>
                  <a:pt x="351" y="630"/>
                </a:lnTo>
                <a:lnTo>
                  <a:pt x="349" y="630"/>
                </a:lnTo>
                <a:lnTo>
                  <a:pt x="349" y="632"/>
                </a:lnTo>
                <a:lnTo>
                  <a:pt x="347" y="632"/>
                </a:lnTo>
                <a:lnTo>
                  <a:pt x="347" y="634"/>
                </a:lnTo>
                <a:lnTo>
                  <a:pt x="345" y="634"/>
                </a:lnTo>
                <a:lnTo>
                  <a:pt x="344" y="634"/>
                </a:lnTo>
                <a:lnTo>
                  <a:pt x="342" y="634"/>
                </a:lnTo>
                <a:lnTo>
                  <a:pt x="342" y="636"/>
                </a:lnTo>
                <a:lnTo>
                  <a:pt x="340" y="636"/>
                </a:lnTo>
                <a:lnTo>
                  <a:pt x="338" y="636"/>
                </a:lnTo>
                <a:lnTo>
                  <a:pt x="338" y="634"/>
                </a:lnTo>
                <a:lnTo>
                  <a:pt x="338" y="632"/>
                </a:lnTo>
                <a:lnTo>
                  <a:pt x="336" y="632"/>
                </a:lnTo>
                <a:lnTo>
                  <a:pt x="336" y="630"/>
                </a:lnTo>
                <a:lnTo>
                  <a:pt x="334" y="630"/>
                </a:lnTo>
                <a:lnTo>
                  <a:pt x="334" y="628"/>
                </a:lnTo>
                <a:lnTo>
                  <a:pt x="332" y="628"/>
                </a:lnTo>
                <a:lnTo>
                  <a:pt x="330" y="626"/>
                </a:lnTo>
                <a:lnTo>
                  <a:pt x="329" y="626"/>
                </a:lnTo>
                <a:lnTo>
                  <a:pt x="327" y="626"/>
                </a:lnTo>
                <a:lnTo>
                  <a:pt x="325" y="626"/>
                </a:lnTo>
                <a:lnTo>
                  <a:pt x="323" y="628"/>
                </a:lnTo>
                <a:lnTo>
                  <a:pt x="321" y="628"/>
                </a:lnTo>
                <a:lnTo>
                  <a:pt x="319" y="628"/>
                </a:lnTo>
                <a:lnTo>
                  <a:pt x="317" y="628"/>
                </a:lnTo>
                <a:lnTo>
                  <a:pt x="315" y="630"/>
                </a:lnTo>
                <a:lnTo>
                  <a:pt x="314" y="630"/>
                </a:lnTo>
                <a:lnTo>
                  <a:pt x="312" y="630"/>
                </a:lnTo>
                <a:lnTo>
                  <a:pt x="312" y="632"/>
                </a:lnTo>
                <a:lnTo>
                  <a:pt x="310" y="632"/>
                </a:lnTo>
                <a:lnTo>
                  <a:pt x="308" y="632"/>
                </a:lnTo>
                <a:lnTo>
                  <a:pt x="306" y="632"/>
                </a:lnTo>
                <a:lnTo>
                  <a:pt x="306" y="634"/>
                </a:lnTo>
                <a:lnTo>
                  <a:pt x="304" y="634"/>
                </a:lnTo>
                <a:lnTo>
                  <a:pt x="302" y="634"/>
                </a:lnTo>
                <a:lnTo>
                  <a:pt x="300" y="634"/>
                </a:lnTo>
                <a:lnTo>
                  <a:pt x="299" y="634"/>
                </a:lnTo>
                <a:lnTo>
                  <a:pt x="297" y="636"/>
                </a:lnTo>
                <a:lnTo>
                  <a:pt x="295" y="636"/>
                </a:lnTo>
                <a:lnTo>
                  <a:pt x="293" y="636"/>
                </a:lnTo>
                <a:lnTo>
                  <a:pt x="291" y="636"/>
                </a:lnTo>
                <a:lnTo>
                  <a:pt x="289" y="638"/>
                </a:lnTo>
                <a:lnTo>
                  <a:pt x="287" y="638"/>
                </a:lnTo>
                <a:lnTo>
                  <a:pt x="285" y="638"/>
                </a:lnTo>
                <a:lnTo>
                  <a:pt x="284" y="639"/>
                </a:lnTo>
                <a:lnTo>
                  <a:pt x="282" y="639"/>
                </a:lnTo>
                <a:lnTo>
                  <a:pt x="280" y="639"/>
                </a:lnTo>
                <a:lnTo>
                  <a:pt x="278" y="639"/>
                </a:lnTo>
                <a:lnTo>
                  <a:pt x="276" y="641"/>
                </a:lnTo>
                <a:lnTo>
                  <a:pt x="274" y="641"/>
                </a:lnTo>
                <a:lnTo>
                  <a:pt x="272" y="641"/>
                </a:lnTo>
                <a:lnTo>
                  <a:pt x="270" y="641"/>
                </a:lnTo>
                <a:lnTo>
                  <a:pt x="269" y="641"/>
                </a:lnTo>
                <a:lnTo>
                  <a:pt x="267" y="643"/>
                </a:lnTo>
                <a:lnTo>
                  <a:pt x="267" y="647"/>
                </a:lnTo>
                <a:lnTo>
                  <a:pt x="261" y="649"/>
                </a:lnTo>
                <a:lnTo>
                  <a:pt x="257" y="649"/>
                </a:lnTo>
                <a:lnTo>
                  <a:pt x="254" y="645"/>
                </a:lnTo>
                <a:lnTo>
                  <a:pt x="248" y="643"/>
                </a:lnTo>
                <a:lnTo>
                  <a:pt x="248" y="645"/>
                </a:lnTo>
                <a:lnTo>
                  <a:pt x="248" y="651"/>
                </a:lnTo>
                <a:lnTo>
                  <a:pt x="248" y="654"/>
                </a:lnTo>
                <a:lnTo>
                  <a:pt x="250" y="658"/>
                </a:lnTo>
                <a:lnTo>
                  <a:pt x="248" y="662"/>
                </a:lnTo>
                <a:lnTo>
                  <a:pt x="246" y="664"/>
                </a:lnTo>
                <a:lnTo>
                  <a:pt x="242" y="664"/>
                </a:lnTo>
                <a:lnTo>
                  <a:pt x="239" y="664"/>
                </a:lnTo>
                <a:lnTo>
                  <a:pt x="237" y="662"/>
                </a:lnTo>
                <a:lnTo>
                  <a:pt x="231" y="662"/>
                </a:lnTo>
                <a:lnTo>
                  <a:pt x="224" y="662"/>
                </a:lnTo>
                <a:lnTo>
                  <a:pt x="220" y="662"/>
                </a:lnTo>
                <a:lnTo>
                  <a:pt x="216" y="662"/>
                </a:lnTo>
                <a:lnTo>
                  <a:pt x="212" y="664"/>
                </a:lnTo>
                <a:lnTo>
                  <a:pt x="210" y="666"/>
                </a:lnTo>
                <a:lnTo>
                  <a:pt x="209" y="669"/>
                </a:lnTo>
                <a:lnTo>
                  <a:pt x="209" y="671"/>
                </a:lnTo>
                <a:lnTo>
                  <a:pt x="209" y="673"/>
                </a:lnTo>
                <a:lnTo>
                  <a:pt x="205" y="675"/>
                </a:lnTo>
                <a:lnTo>
                  <a:pt x="203" y="675"/>
                </a:lnTo>
                <a:lnTo>
                  <a:pt x="201" y="675"/>
                </a:lnTo>
                <a:lnTo>
                  <a:pt x="199" y="673"/>
                </a:lnTo>
                <a:lnTo>
                  <a:pt x="195" y="664"/>
                </a:lnTo>
                <a:lnTo>
                  <a:pt x="192" y="656"/>
                </a:lnTo>
                <a:lnTo>
                  <a:pt x="188" y="653"/>
                </a:lnTo>
                <a:lnTo>
                  <a:pt x="180" y="649"/>
                </a:lnTo>
                <a:lnTo>
                  <a:pt x="175" y="645"/>
                </a:lnTo>
                <a:lnTo>
                  <a:pt x="171" y="639"/>
                </a:lnTo>
                <a:lnTo>
                  <a:pt x="169" y="630"/>
                </a:lnTo>
                <a:lnTo>
                  <a:pt x="169" y="623"/>
                </a:lnTo>
                <a:lnTo>
                  <a:pt x="169" y="619"/>
                </a:lnTo>
                <a:lnTo>
                  <a:pt x="167" y="617"/>
                </a:lnTo>
                <a:lnTo>
                  <a:pt x="162" y="615"/>
                </a:lnTo>
                <a:lnTo>
                  <a:pt x="158" y="617"/>
                </a:lnTo>
                <a:lnTo>
                  <a:pt x="156" y="619"/>
                </a:lnTo>
                <a:lnTo>
                  <a:pt x="152" y="617"/>
                </a:lnTo>
                <a:lnTo>
                  <a:pt x="148" y="615"/>
                </a:lnTo>
                <a:lnTo>
                  <a:pt x="147" y="615"/>
                </a:lnTo>
                <a:lnTo>
                  <a:pt x="145" y="613"/>
                </a:lnTo>
                <a:lnTo>
                  <a:pt x="141" y="611"/>
                </a:lnTo>
                <a:lnTo>
                  <a:pt x="139" y="613"/>
                </a:lnTo>
                <a:lnTo>
                  <a:pt x="133" y="613"/>
                </a:lnTo>
                <a:lnTo>
                  <a:pt x="132" y="609"/>
                </a:lnTo>
                <a:lnTo>
                  <a:pt x="130" y="608"/>
                </a:lnTo>
                <a:lnTo>
                  <a:pt x="128" y="608"/>
                </a:lnTo>
                <a:lnTo>
                  <a:pt x="126" y="608"/>
                </a:lnTo>
                <a:lnTo>
                  <a:pt x="124" y="606"/>
                </a:lnTo>
                <a:lnTo>
                  <a:pt x="120" y="606"/>
                </a:lnTo>
                <a:lnTo>
                  <a:pt x="118" y="604"/>
                </a:lnTo>
                <a:lnTo>
                  <a:pt x="117" y="604"/>
                </a:lnTo>
                <a:lnTo>
                  <a:pt x="117" y="606"/>
                </a:lnTo>
                <a:lnTo>
                  <a:pt x="117" y="608"/>
                </a:lnTo>
                <a:lnTo>
                  <a:pt x="117" y="609"/>
                </a:lnTo>
                <a:lnTo>
                  <a:pt x="115" y="609"/>
                </a:lnTo>
                <a:lnTo>
                  <a:pt x="115" y="609"/>
                </a:lnTo>
                <a:lnTo>
                  <a:pt x="115" y="611"/>
                </a:lnTo>
                <a:lnTo>
                  <a:pt x="115" y="613"/>
                </a:lnTo>
                <a:lnTo>
                  <a:pt x="115" y="615"/>
                </a:lnTo>
                <a:lnTo>
                  <a:pt x="115" y="617"/>
                </a:lnTo>
                <a:lnTo>
                  <a:pt x="113" y="619"/>
                </a:lnTo>
                <a:lnTo>
                  <a:pt x="113" y="621"/>
                </a:lnTo>
                <a:lnTo>
                  <a:pt x="113" y="623"/>
                </a:lnTo>
                <a:lnTo>
                  <a:pt x="113" y="624"/>
                </a:lnTo>
                <a:lnTo>
                  <a:pt x="113" y="626"/>
                </a:lnTo>
                <a:lnTo>
                  <a:pt x="113" y="628"/>
                </a:lnTo>
                <a:lnTo>
                  <a:pt x="113" y="630"/>
                </a:lnTo>
                <a:lnTo>
                  <a:pt x="113" y="632"/>
                </a:lnTo>
                <a:lnTo>
                  <a:pt x="111" y="634"/>
                </a:lnTo>
                <a:lnTo>
                  <a:pt x="111" y="636"/>
                </a:lnTo>
                <a:lnTo>
                  <a:pt x="111" y="638"/>
                </a:lnTo>
                <a:lnTo>
                  <a:pt x="111" y="639"/>
                </a:lnTo>
                <a:lnTo>
                  <a:pt x="109" y="639"/>
                </a:lnTo>
                <a:lnTo>
                  <a:pt x="109" y="641"/>
                </a:lnTo>
                <a:lnTo>
                  <a:pt x="109" y="643"/>
                </a:lnTo>
                <a:lnTo>
                  <a:pt x="107" y="643"/>
                </a:lnTo>
                <a:lnTo>
                  <a:pt x="109" y="645"/>
                </a:lnTo>
                <a:lnTo>
                  <a:pt x="107" y="647"/>
                </a:lnTo>
                <a:lnTo>
                  <a:pt x="107" y="649"/>
                </a:lnTo>
                <a:lnTo>
                  <a:pt x="107" y="651"/>
                </a:lnTo>
                <a:lnTo>
                  <a:pt x="107" y="653"/>
                </a:lnTo>
                <a:lnTo>
                  <a:pt x="107" y="654"/>
                </a:lnTo>
                <a:lnTo>
                  <a:pt x="107" y="654"/>
                </a:lnTo>
                <a:lnTo>
                  <a:pt x="107" y="656"/>
                </a:lnTo>
                <a:lnTo>
                  <a:pt x="107" y="658"/>
                </a:lnTo>
                <a:lnTo>
                  <a:pt x="107" y="660"/>
                </a:lnTo>
                <a:lnTo>
                  <a:pt x="105" y="660"/>
                </a:lnTo>
                <a:lnTo>
                  <a:pt x="105" y="662"/>
                </a:lnTo>
                <a:lnTo>
                  <a:pt x="105" y="664"/>
                </a:lnTo>
                <a:lnTo>
                  <a:pt x="103" y="666"/>
                </a:lnTo>
                <a:lnTo>
                  <a:pt x="102" y="666"/>
                </a:lnTo>
                <a:lnTo>
                  <a:pt x="100" y="666"/>
                </a:lnTo>
                <a:lnTo>
                  <a:pt x="98" y="666"/>
                </a:lnTo>
                <a:lnTo>
                  <a:pt x="96" y="666"/>
                </a:lnTo>
                <a:lnTo>
                  <a:pt x="94" y="666"/>
                </a:lnTo>
                <a:lnTo>
                  <a:pt x="92" y="666"/>
                </a:lnTo>
                <a:lnTo>
                  <a:pt x="90" y="666"/>
                </a:lnTo>
                <a:lnTo>
                  <a:pt x="88" y="666"/>
                </a:lnTo>
                <a:lnTo>
                  <a:pt x="87" y="666"/>
                </a:lnTo>
                <a:lnTo>
                  <a:pt x="85" y="666"/>
                </a:lnTo>
                <a:lnTo>
                  <a:pt x="83" y="666"/>
                </a:lnTo>
                <a:lnTo>
                  <a:pt x="83" y="668"/>
                </a:lnTo>
                <a:lnTo>
                  <a:pt x="83" y="669"/>
                </a:lnTo>
                <a:lnTo>
                  <a:pt x="83" y="671"/>
                </a:lnTo>
                <a:lnTo>
                  <a:pt x="83" y="673"/>
                </a:lnTo>
                <a:lnTo>
                  <a:pt x="83" y="675"/>
                </a:lnTo>
                <a:lnTo>
                  <a:pt x="81" y="675"/>
                </a:lnTo>
                <a:lnTo>
                  <a:pt x="79" y="677"/>
                </a:lnTo>
                <a:lnTo>
                  <a:pt x="77" y="677"/>
                </a:lnTo>
                <a:lnTo>
                  <a:pt x="75" y="677"/>
                </a:lnTo>
                <a:lnTo>
                  <a:pt x="75" y="679"/>
                </a:lnTo>
                <a:lnTo>
                  <a:pt x="73" y="681"/>
                </a:lnTo>
                <a:lnTo>
                  <a:pt x="73" y="681"/>
                </a:lnTo>
                <a:lnTo>
                  <a:pt x="73" y="683"/>
                </a:lnTo>
                <a:lnTo>
                  <a:pt x="72" y="683"/>
                </a:lnTo>
                <a:lnTo>
                  <a:pt x="72" y="684"/>
                </a:lnTo>
                <a:lnTo>
                  <a:pt x="70" y="684"/>
                </a:lnTo>
                <a:lnTo>
                  <a:pt x="70" y="686"/>
                </a:lnTo>
                <a:lnTo>
                  <a:pt x="68" y="686"/>
                </a:lnTo>
                <a:lnTo>
                  <a:pt x="68" y="688"/>
                </a:lnTo>
                <a:lnTo>
                  <a:pt x="66" y="688"/>
                </a:lnTo>
                <a:lnTo>
                  <a:pt x="66" y="690"/>
                </a:lnTo>
                <a:lnTo>
                  <a:pt x="64" y="690"/>
                </a:lnTo>
                <a:lnTo>
                  <a:pt x="64" y="692"/>
                </a:lnTo>
                <a:lnTo>
                  <a:pt x="62" y="692"/>
                </a:lnTo>
                <a:lnTo>
                  <a:pt x="60" y="694"/>
                </a:lnTo>
                <a:lnTo>
                  <a:pt x="58" y="696"/>
                </a:lnTo>
                <a:lnTo>
                  <a:pt x="57" y="696"/>
                </a:lnTo>
                <a:lnTo>
                  <a:pt x="57" y="698"/>
                </a:lnTo>
                <a:lnTo>
                  <a:pt x="55" y="698"/>
                </a:lnTo>
                <a:lnTo>
                  <a:pt x="55" y="698"/>
                </a:lnTo>
                <a:lnTo>
                  <a:pt x="53" y="698"/>
                </a:lnTo>
                <a:lnTo>
                  <a:pt x="53" y="699"/>
                </a:lnTo>
                <a:lnTo>
                  <a:pt x="51" y="699"/>
                </a:lnTo>
                <a:lnTo>
                  <a:pt x="49" y="701"/>
                </a:lnTo>
                <a:lnTo>
                  <a:pt x="47" y="716"/>
                </a:lnTo>
                <a:lnTo>
                  <a:pt x="45" y="720"/>
                </a:lnTo>
                <a:lnTo>
                  <a:pt x="43" y="720"/>
                </a:lnTo>
                <a:lnTo>
                  <a:pt x="42" y="722"/>
                </a:lnTo>
                <a:lnTo>
                  <a:pt x="40" y="724"/>
                </a:lnTo>
                <a:lnTo>
                  <a:pt x="40" y="722"/>
                </a:lnTo>
                <a:lnTo>
                  <a:pt x="34" y="718"/>
                </a:lnTo>
                <a:lnTo>
                  <a:pt x="32" y="716"/>
                </a:lnTo>
                <a:lnTo>
                  <a:pt x="30" y="714"/>
                </a:lnTo>
                <a:lnTo>
                  <a:pt x="27" y="713"/>
                </a:lnTo>
                <a:lnTo>
                  <a:pt x="25" y="709"/>
                </a:lnTo>
                <a:lnTo>
                  <a:pt x="25" y="707"/>
                </a:lnTo>
                <a:lnTo>
                  <a:pt x="21" y="705"/>
                </a:lnTo>
                <a:lnTo>
                  <a:pt x="19" y="703"/>
                </a:lnTo>
                <a:lnTo>
                  <a:pt x="21" y="703"/>
                </a:lnTo>
                <a:lnTo>
                  <a:pt x="23" y="701"/>
                </a:lnTo>
                <a:lnTo>
                  <a:pt x="21" y="699"/>
                </a:lnTo>
                <a:lnTo>
                  <a:pt x="21" y="698"/>
                </a:lnTo>
                <a:lnTo>
                  <a:pt x="21" y="699"/>
                </a:lnTo>
                <a:lnTo>
                  <a:pt x="19" y="698"/>
                </a:lnTo>
                <a:lnTo>
                  <a:pt x="17" y="698"/>
                </a:lnTo>
                <a:lnTo>
                  <a:pt x="15" y="696"/>
                </a:lnTo>
                <a:lnTo>
                  <a:pt x="15" y="694"/>
                </a:lnTo>
                <a:lnTo>
                  <a:pt x="17" y="694"/>
                </a:lnTo>
                <a:lnTo>
                  <a:pt x="17" y="690"/>
                </a:lnTo>
                <a:lnTo>
                  <a:pt x="19" y="688"/>
                </a:lnTo>
                <a:lnTo>
                  <a:pt x="21" y="686"/>
                </a:lnTo>
                <a:lnTo>
                  <a:pt x="23" y="684"/>
                </a:lnTo>
                <a:lnTo>
                  <a:pt x="23" y="683"/>
                </a:lnTo>
                <a:lnTo>
                  <a:pt x="28" y="679"/>
                </a:lnTo>
                <a:lnTo>
                  <a:pt x="27" y="679"/>
                </a:lnTo>
                <a:lnTo>
                  <a:pt x="25" y="677"/>
                </a:lnTo>
                <a:lnTo>
                  <a:pt x="25" y="677"/>
                </a:lnTo>
                <a:lnTo>
                  <a:pt x="23" y="677"/>
                </a:lnTo>
                <a:lnTo>
                  <a:pt x="21" y="677"/>
                </a:lnTo>
                <a:lnTo>
                  <a:pt x="19" y="677"/>
                </a:lnTo>
                <a:lnTo>
                  <a:pt x="17" y="677"/>
                </a:lnTo>
                <a:lnTo>
                  <a:pt x="15" y="675"/>
                </a:lnTo>
                <a:lnTo>
                  <a:pt x="13" y="675"/>
                </a:lnTo>
                <a:lnTo>
                  <a:pt x="12" y="675"/>
                </a:lnTo>
                <a:lnTo>
                  <a:pt x="10" y="675"/>
                </a:lnTo>
                <a:lnTo>
                  <a:pt x="8" y="675"/>
                </a:lnTo>
                <a:lnTo>
                  <a:pt x="6" y="675"/>
                </a:lnTo>
                <a:lnTo>
                  <a:pt x="4" y="673"/>
                </a:lnTo>
                <a:lnTo>
                  <a:pt x="4" y="671"/>
                </a:lnTo>
                <a:lnTo>
                  <a:pt x="6" y="669"/>
                </a:lnTo>
                <a:lnTo>
                  <a:pt x="6" y="668"/>
                </a:lnTo>
                <a:lnTo>
                  <a:pt x="6" y="666"/>
                </a:lnTo>
                <a:lnTo>
                  <a:pt x="4" y="664"/>
                </a:lnTo>
                <a:lnTo>
                  <a:pt x="4" y="662"/>
                </a:lnTo>
                <a:lnTo>
                  <a:pt x="4" y="660"/>
                </a:lnTo>
                <a:lnTo>
                  <a:pt x="4" y="658"/>
                </a:lnTo>
                <a:lnTo>
                  <a:pt x="4" y="656"/>
                </a:lnTo>
                <a:lnTo>
                  <a:pt x="6" y="656"/>
                </a:lnTo>
                <a:lnTo>
                  <a:pt x="4" y="654"/>
                </a:lnTo>
                <a:lnTo>
                  <a:pt x="4" y="654"/>
                </a:lnTo>
                <a:lnTo>
                  <a:pt x="2" y="653"/>
                </a:lnTo>
                <a:lnTo>
                  <a:pt x="2" y="651"/>
                </a:lnTo>
                <a:lnTo>
                  <a:pt x="2" y="649"/>
                </a:lnTo>
                <a:lnTo>
                  <a:pt x="2" y="647"/>
                </a:lnTo>
                <a:lnTo>
                  <a:pt x="0" y="647"/>
                </a:lnTo>
                <a:lnTo>
                  <a:pt x="0" y="645"/>
                </a:lnTo>
                <a:lnTo>
                  <a:pt x="0" y="643"/>
                </a:lnTo>
                <a:lnTo>
                  <a:pt x="0" y="641"/>
                </a:lnTo>
                <a:lnTo>
                  <a:pt x="0" y="639"/>
                </a:lnTo>
                <a:lnTo>
                  <a:pt x="0" y="638"/>
                </a:lnTo>
                <a:lnTo>
                  <a:pt x="0" y="636"/>
                </a:lnTo>
                <a:lnTo>
                  <a:pt x="0" y="632"/>
                </a:lnTo>
                <a:lnTo>
                  <a:pt x="28" y="611"/>
                </a:lnTo>
                <a:lnTo>
                  <a:pt x="38" y="608"/>
                </a:lnTo>
                <a:lnTo>
                  <a:pt x="38" y="606"/>
                </a:lnTo>
                <a:lnTo>
                  <a:pt x="47" y="600"/>
                </a:lnTo>
                <a:lnTo>
                  <a:pt x="49" y="598"/>
                </a:lnTo>
                <a:lnTo>
                  <a:pt x="51" y="596"/>
                </a:lnTo>
                <a:lnTo>
                  <a:pt x="53" y="594"/>
                </a:lnTo>
                <a:lnTo>
                  <a:pt x="55" y="585"/>
                </a:lnTo>
                <a:lnTo>
                  <a:pt x="55" y="581"/>
                </a:lnTo>
                <a:lnTo>
                  <a:pt x="55" y="578"/>
                </a:lnTo>
                <a:lnTo>
                  <a:pt x="57" y="566"/>
                </a:lnTo>
                <a:lnTo>
                  <a:pt x="58" y="559"/>
                </a:lnTo>
                <a:lnTo>
                  <a:pt x="60" y="551"/>
                </a:lnTo>
                <a:lnTo>
                  <a:pt x="62" y="548"/>
                </a:lnTo>
                <a:lnTo>
                  <a:pt x="64" y="540"/>
                </a:lnTo>
                <a:lnTo>
                  <a:pt x="66" y="533"/>
                </a:lnTo>
                <a:lnTo>
                  <a:pt x="68" y="531"/>
                </a:lnTo>
                <a:lnTo>
                  <a:pt x="70" y="521"/>
                </a:lnTo>
                <a:lnTo>
                  <a:pt x="72" y="519"/>
                </a:lnTo>
                <a:lnTo>
                  <a:pt x="73" y="518"/>
                </a:lnTo>
                <a:lnTo>
                  <a:pt x="77" y="512"/>
                </a:lnTo>
                <a:lnTo>
                  <a:pt x="79" y="510"/>
                </a:lnTo>
                <a:lnTo>
                  <a:pt x="83" y="504"/>
                </a:lnTo>
                <a:lnTo>
                  <a:pt x="87" y="499"/>
                </a:lnTo>
                <a:lnTo>
                  <a:pt x="88" y="497"/>
                </a:lnTo>
                <a:lnTo>
                  <a:pt x="92" y="493"/>
                </a:lnTo>
                <a:lnTo>
                  <a:pt x="94" y="491"/>
                </a:lnTo>
                <a:lnTo>
                  <a:pt x="96" y="489"/>
                </a:lnTo>
                <a:lnTo>
                  <a:pt x="100" y="484"/>
                </a:lnTo>
                <a:lnTo>
                  <a:pt x="102" y="480"/>
                </a:lnTo>
                <a:lnTo>
                  <a:pt x="105" y="469"/>
                </a:lnTo>
                <a:lnTo>
                  <a:pt x="107" y="463"/>
                </a:lnTo>
                <a:lnTo>
                  <a:pt x="109" y="459"/>
                </a:lnTo>
                <a:lnTo>
                  <a:pt x="118" y="426"/>
                </a:lnTo>
                <a:lnTo>
                  <a:pt x="118" y="422"/>
                </a:lnTo>
                <a:lnTo>
                  <a:pt x="120" y="420"/>
                </a:lnTo>
                <a:lnTo>
                  <a:pt x="120" y="413"/>
                </a:lnTo>
                <a:lnTo>
                  <a:pt x="120" y="411"/>
                </a:lnTo>
                <a:lnTo>
                  <a:pt x="118" y="407"/>
                </a:lnTo>
                <a:lnTo>
                  <a:pt x="113" y="399"/>
                </a:lnTo>
                <a:lnTo>
                  <a:pt x="117" y="396"/>
                </a:lnTo>
                <a:lnTo>
                  <a:pt x="118" y="394"/>
                </a:lnTo>
                <a:lnTo>
                  <a:pt x="120" y="392"/>
                </a:lnTo>
                <a:lnTo>
                  <a:pt x="120" y="390"/>
                </a:lnTo>
                <a:lnTo>
                  <a:pt x="122" y="388"/>
                </a:lnTo>
                <a:lnTo>
                  <a:pt x="122" y="386"/>
                </a:lnTo>
                <a:lnTo>
                  <a:pt x="124" y="386"/>
                </a:lnTo>
                <a:lnTo>
                  <a:pt x="124" y="386"/>
                </a:lnTo>
                <a:lnTo>
                  <a:pt x="126" y="386"/>
                </a:lnTo>
                <a:lnTo>
                  <a:pt x="126" y="384"/>
                </a:lnTo>
                <a:lnTo>
                  <a:pt x="128" y="383"/>
                </a:lnTo>
                <a:lnTo>
                  <a:pt x="128" y="381"/>
                </a:lnTo>
                <a:lnTo>
                  <a:pt x="130" y="381"/>
                </a:lnTo>
                <a:lnTo>
                  <a:pt x="132" y="379"/>
                </a:lnTo>
                <a:lnTo>
                  <a:pt x="132" y="377"/>
                </a:lnTo>
                <a:lnTo>
                  <a:pt x="133" y="375"/>
                </a:lnTo>
                <a:lnTo>
                  <a:pt x="135" y="373"/>
                </a:lnTo>
                <a:lnTo>
                  <a:pt x="137" y="371"/>
                </a:lnTo>
                <a:lnTo>
                  <a:pt x="139" y="369"/>
                </a:lnTo>
                <a:lnTo>
                  <a:pt x="139" y="367"/>
                </a:lnTo>
                <a:lnTo>
                  <a:pt x="141" y="367"/>
                </a:lnTo>
                <a:lnTo>
                  <a:pt x="141" y="366"/>
                </a:lnTo>
                <a:lnTo>
                  <a:pt x="143" y="364"/>
                </a:lnTo>
                <a:lnTo>
                  <a:pt x="145" y="364"/>
                </a:lnTo>
                <a:lnTo>
                  <a:pt x="145" y="362"/>
                </a:lnTo>
                <a:lnTo>
                  <a:pt x="147" y="360"/>
                </a:lnTo>
                <a:lnTo>
                  <a:pt x="148" y="358"/>
                </a:lnTo>
                <a:lnTo>
                  <a:pt x="148" y="356"/>
                </a:lnTo>
                <a:lnTo>
                  <a:pt x="150" y="356"/>
                </a:lnTo>
                <a:lnTo>
                  <a:pt x="150" y="354"/>
                </a:lnTo>
                <a:lnTo>
                  <a:pt x="152" y="354"/>
                </a:lnTo>
                <a:lnTo>
                  <a:pt x="154" y="352"/>
                </a:lnTo>
                <a:lnTo>
                  <a:pt x="156" y="351"/>
                </a:lnTo>
                <a:lnTo>
                  <a:pt x="158" y="349"/>
                </a:lnTo>
                <a:lnTo>
                  <a:pt x="158" y="347"/>
                </a:lnTo>
                <a:lnTo>
                  <a:pt x="160" y="347"/>
                </a:lnTo>
                <a:lnTo>
                  <a:pt x="160" y="345"/>
                </a:lnTo>
                <a:lnTo>
                  <a:pt x="162" y="343"/>
                </a:lnTo>
                <a:lnTo>
                  <a:pt x="162" y="341"/>
                </a:lnTo>
                <a:lnTo>
                  <a:pt x="163" y="341"/>
                </a:lnTo>
                <a:lnTo>
                  <a:pt x="165" y="341"/>
                </a:lnTo>
                <a:lnTo>
                  <a:pt x="167" y="339"/>
                </a:lnTo>
                <a:lnTo>
                  <a:pt x="169" y="337"/>
                </a:lnTo>
                <a:lnTo>
                  <a:pt x="169" y="336"/>
                </a:lnTo>
                <a:lnTo>
                  <a:pt x="169" y="336"/>
                </a:lnTo>
                <a:lnTo>
                  <a:pt x="171" y="334"/>
                </a:lnTo>
                <a:lnTo>
                  <a:pt x="171" y="332"/>
                </a:lnTo>
                <a:lnTo>
                  <a:pt x="173" y="332"/>
                </a:lnTo>
                <a:lnTo>
                  <a:pt x="173" y="330"/>
                </a:lnTo>
                <a:lnTo>
                  <a:pt x="175" y="330"/>
                </a:lnTo>
                <a:lnTo>
                  <a:pt x="175" y="328"/>
                </a:lnTo>
                <a:lnTo>
                  <a:pt x="177" y="326"/>
                </a:lnTo>
                <a:lnTo>
                  <a:pt x="179" y="324"/>
                </a:lnTo>
                <a:lnTo>
                  <a:pt x="179" y="322"/>
                </a:lnTo>
                <a:lnTo>
                  <a:pt x="180" y="322"/>
                </a:lnTo>
                <a:lnTo>
                  <a:pt x="180" y="321"/>
                </a:lnTo>
                <a:lnTo>
                  <a:pt x="182" y="321"/>
                </a:lnTo>
                <a:lnTo>
                  <a:pt x="182" y="319"/>
                </a:lnTo>
                <a:lnTo>
                  <a:pt x="184" y="317"/>
                </a:lnTo>
                <a:lnTo>
                  <a:pt x="186" y="317"/>
                </a:lnTo>
                <a:lnTo>
                  <a:pt x="186" y="315"/>
                </a:lnTo>
                <a:lnTo>
                  <a:pt x="188" y="315"/>
                </a:lnTo>
                <a:lnTo>
                  <a:pt x="188" y="313"/>
                </a:lnTo>
                <a:lnTo>
                  <a:pt x="190" y="313"/>
                </a:lnTo>
                <a:lnTo>
                  <a:pt x="190" y="311"/>
                </a:lnTo>
                <a:lnTo>
                  <a:pt x="192" y="311"/>
                </a:lnTo>
                <a:lnTo>
                  <a:pt x="192" y="309"/>
                </a:lnTo>
                <a:lnTo>
                  <a:pt x="194" y="309"/>
                </a:lnTo>
                <a:lnTo>
                  <a:pt x="195" y="309"/>
                </a:lnTo>
                <a:lnTo>
                  <a:pt x="197" y="309"/>
                </a:lnTo>
                <a:lnTo>
                  <a:pt x="199" y="309"/>
                </a:lnTo>
                <a:lnTo>
                  <a:pt x="201" y="309"/>
                </a:lnTo>
                <a:lnTo>
                  <a:pt x="203" y="311"/>
                </a:lnTo>
                <a:lnTo>
                  <a:pt x="205" y="311"/>
                </a:lnTo>
                <a:lnTo>
                  <a:pt x="207" y="311"/>
                </a:lnTo>
                <a:lnTo>
                  <a:pt x="209" y="311"/>
                </a:lnTo>
                <a:lnTo>
                  <a:pt x="209" y="313"/>
                </a:lnTo>
                <a:lnTo>
                  <a:pt x="210" y="313"/>
                </a:lnTo>
                <a:lnTo>
                  <a:pt x="212" y="313"/>
                </a:lnTo>
                <a:lnTo>
                  <a:pt x="214" y="313"/>
                </a:lnTo>
                <a:lnTo>
                  <a:pt x="216" y="313"/>
                </a:lnTo>
                <a:lnTo>
                  <a:pt x="216" y="315"/>
                </a:lnTo>
                <a:lnTo>
                  <a:pt x="218" y="315"/>
                </a:lnTo>
                <a:lnTo>
                  <a:pt x="220" y="315"/>
                </a:lnTo>
                <a:lnTo>
                  <a:pt x="222" y="315"/>
                </a:lnTo>
                <a:lnTo>
                  <a:pt x="224" y="315"/>
                </a:lnTo>
                <a:lnTo>
                  <a:pt x="225" y="315"/>
                </a:lnTo>
                <a:lnTo>
                  <a:pt x="225" y="317"/>
                </a:lnTo>
                <a:lnTo>
                  <a:pt x="227" y="317"/>
                </a:lnTo>
                <a:lnTo>
                  <a:pt x="229" y="317"/>
                </a:lnTo>
                <a:lnTo>
                  <a:pt x="231" y="317"/>
                </a:lnTo>
                <a:lnTo>
                  <a:pt x="231" y="321"/>
                </a:lnTo>
                <a:lnTo>
                  <a:pt x="237" y="322"/>
                </a:lnTo>
                <a:lnTo>
                  <a:pt x="244" y="322"/>
                </a:lnTo>
                <a:lnTo>
                  <a:pt x="257" y="321"/>
                </a:lnTo>
                <a:lnTo>
                  <a:pt x="269" y="317"/>
                </a:lnTo>
                <a:lnTo>
                  <a:pt x="274" y="315"/>
                </a:lnTo>
                <a:lnTo>
                  <a:pt x="280" y="315"/>
                </a:lnTo>
                <a:lnTo>
                  <a:pt x="295" y="309"/>
                </a:lnTo>
                <a:lnTo>
                  <a:pt x="297" y="309"/>
                </a:lnTo>
                <a:lnTo>
                  <a:pt x="299" y="309"/>
                </a:lnTo>
                <a:lnTo>
                  <a:pt x="300" y="311"/>
                </a:lnTo>
                <a:lnTo>
                  <a:pt x="302" y="311"/>
                </a:lnTo>
                <a:lnTo>
                  <a:pt x="302" y="309"/>
                </a:lnTo>
                <a:lnTo>
                  <a:pt x="304" y="309"/>
                </a:lnTo>
                <a:lnTo>
                  <a:pt x="304" y="307"/>
                </a:lnTo>
                <a:lnTo>
                  <a:pt x="306" y="307"/>
                </a:lnTo>
                <a:lnTo>
                  <a:pt x="308" y="307"/>
                </a:lnTo>
                <a:lnTo>
                  <a:pt x="308" y="306"/>
                </a:lnTo>
                <a:lnTo>
                  <a:pt x="310" y="306"/>
                </a:lnTo>
                <a:lnTo>
                  <a:pt x="312" y="307"/>
                </a:lnTo>
                <a:lnTo>
                  <a:pt x="314" y="306"/>
                </a:lnTo>
                <a:lnTo>
                  <a:pt x="314" y="304"/>
                </a:lnTo>
                <a:lnTo>
                  <a:pt x="315" y="306"/>
                </a:lnTo>
                <a:lnTo>
                  <a:pt x="317" y="304"/>
                </a:lnTo>
                <a:lnTo>
                  <a:pt x="319" y="306"/>
                </a:lnTo>
                <a:lnTo>
                  <a:pt x="321" y="306"/>
                </a:lnTo>
                <a:lnTo>
                  <a:pt x="323" y="306"/>
                </a:lnTo>
                <a:lnTo>
                  <a:pt x="323" y="307"/>
                </a:lnTo>
                <a:lnTo>
                  <a:pt x="325" y="307"/>
                </a:lnTo>
                <a:lnTo>
                  <a:pt x="325" y="309"/>
                </a:lnTo>
                <a:lnTo>
                  <a:pt x="332" y="315"/>
                </a:lnTo>
                <a:lnTo>
                  <a:pt x="340" y="319"/>
                </a:lnTo>
                <a:lnTo>
                  <a:pt x="351" y="319"/>
                </a:lnTo>
                <a:lnTo>
                  <a:pt x="357" y="319"/>
                </a:lnTo>
                <a:lnTo>
                  <a:pt x="359" y="319"/>
                </a:lnTo>
                <a:lnTo>
                  <a:pt x="360" y="317"/>
                </a:lnTo>
                <a:lnTo>
                  <a:pt x="359" y="315"/>
                </a:lnTo>
                <a:lnTo>
                  <a:pt x="359" y="313"/>
                </a:lnTo>
                <a:lnTo>
                  <a:pt x="359" y="311"/>
                </a:lnTo>
                <a:lnTo>
                  <a:pt x="357" y="309"/>
                </a:lnTo>
                <a:lnTo>
                  <a:pt x="357" y="307"/>
                </a:lnTo>
                <a:lnTo>
                  <a:pt x="357" y="306"/>
                </a:lnTo>
                <a:lnTo>
                  <a:pt x="355" y="304"/>
                </a:lnTo>
                <a:lnTo>
                  <a:pt x="353" y="302"/>
                </a:lnTo>
                <a:lnTo>
                  <a:pt x="353" y="300"/>
                </a:lnTo>
                <a:lnTo>
                  <a:pt x="351" y="298"/>
                </a:lnTo>
                <a:lnTo>
                  <a:pt x="349" y="296"/>
                </a:lnTo>
                <a:lnTo>
                  <a:pt x="345" y="291"/>
                </a:lnTo>
                <a:lnTo>
                  <a:pt x="344" y="285"/>
                </a:lnTo>
                <a:lnTo>
                  <a:pt x="344" y="283"/>
                </a:lnTo>
                <a:lnTo>
                  <a:pt x="344" y="281"/>
                </a:lnTo>
                <a:lnTo>
                  <a:pt x="342" y="279"/>
                </a:lnTo>
                <a:lnTo>
                  <a:pt x="344" y="277"/>
                </a:lnTo>
                <a:lnTo>
                  <a:pt x="342" y="276"/>
                </a:lnTo>
                <a:lnTo>
                  <a:pt x="342" y="274"/>
                </a:lnTo>
                <a:lnTo>
                  <a:pt x="342" y="272"/>
                </a:lnTo>
                <a:lnTo>
                  <a:pt x="342" y="270"/>
                </a:lnTo>
                <a:lnTo>
                  <a:pt x="332" y="264"/>
                </a:lnTo>
                <a:lnTo>
                  <a:pt x="330" y="261"/>
                </a:lnTo>
                <a:lnTo>
                  <a:pt x="330" y="255"/>
                </a:lnTo>
                <a:lnTo>
                  <a:pt x="329" y="251"/>
                </a:lnTo>
                <a:lnTo>
                  <a:pt x="330" y="247"/>
                </a:lnTo>
                <a:lnTo>
                  <a:pt x="330" y="246"/>
                </a:lnTo>
                <a:lnTo>
                  <a:pt x="330" y="244"/>
                </a:lnTo>
                <a:lnTo>
                  <a:pt x="330" y="242"/>
                </a:lnTo>
                <a:lnTo>
                  <a:pt x="330" y="240"/>
                </a:lnTo>
                <a:lnTo>
                  <a:pt x="330" y="238"/>
                </a:lnTo>
                <a:lnTo>
                  <a:pt x="329" y="236"/>
                </a:lnTo>
                <a:lnTo>
                  <a:pt x="329" y="234"/>
                </a:lnTo>
                <a:lnTo>
                  <a:pt x="329" y="231"/>
                </a:lnTo>
                <a:lnTo>
                  <a:pt x="329" y="229"/>
                </a:lnTo>
                <a:lnTo>
                  <a:pt x="329" y="225"/>
                </a:lnTo>
                <a:lnTo>
                  <a:pt x="330" y="219"/>
                </a:lnTo>
                <a:lnTo>
                  <a:pt x="330" y="217"/>
                </a:lnTo>
                <a:lnTo>
                  <a:pt x="330" y="212"/>
                </a:lnTo>
                <a:lnTo>
                  <a:pt x="332" y="210"/>
                </a:lnTo>
                <a:lnTo>
                  <a:pt x="332" y="208"/>
                </a:lnTo>
                <a:lnTo>
                  <a:pt x="334" y="204"/>
                </a:lnTo>
                <a:lnTo>
                  <a:pt x="338" y="197"/>
                </a:lnTo>
                <a:lnTo>
                  <a:pt x="344" y="193"/>
                </a:lnTo>
                <a:lnTo>
                  <a:pt x="347" y="191"/>
                </a:lnTo>
                <a:lnTo>
                  <a:pt x="349" y="191"/>
                </a:lnTo>
                <a:lnTo>
                  <a:pt x="351" y="191"/>
                </a:lnTo>
                <a:lnTo>
                  <a:pt x="353" y="189"/>
                </a:lnTo>
                <a:lnTo>
                  <a:pt x="355" y="187"/>
                </a:lnTo>
                <a:lnTo>
                  <a:pt x="357" y="187"/>
                </a:lnTo>
                <a:lnTo>
                  <a:pt x="357" y="186"/>
                </a:lnTo>
                <a:lnTo>
                  <a:pt x="359" y="186"/>
                </a:lnTo>
                <a:lnTo>
                  <a:pt x="359" y="184"/>
                </a:lnTo>
                <a:lnTo>
                  <a:pt x="360" y="182"/>
                </a:lnTo>
                <a:lnTo>
                  <a:pt x="362" y="182"/>
                </a:lnTo>
                <a:lnTo>
                  <a:pt x="364" y="180"/>
                </a:lnTo>
                <a:lnTo>
                  <a:pt x="364" y="178"/>
                </a:lnTo>
                <a:lnTo>
                  <a:pt x="366" y="178"/>
                </a:lnTo>
                <a:lnTo>
                  <a:pt x="366" y="176"/>
                </a:lnTo>
                <a:lnTo>
                  <a:pt x="366" y="174"/>
                </a:lnTo>
                <a:lnTo>
                  <a:pt x="368" y="174"/>
                </a:lnTo>
                <a:lnTo>
                  <a:pt x="368" y="172"/>
                </a:lnTo>
                <a:lnTo>
                  <a:pt x="370" y="172"/>
                </a:lnTo>
                <a:lnTo>
                  <a:pt x="370" y="171"/>
                </a:lnTo>
                <a:lnTo>
                  <a:pt x="370" y="169"/>
                </a:lnTo>
                <a:lnTo>
                  <a:pt x="372" y="167"/>
                </a:lnTo>
                <a:lnTo>
                  <a:pt x="372" y="165"/>
                </a:lnTo>
                <a:lnTo>
                  <a:pt x="374" y="163"/>
                </a:lnTo>
                <a:lnTo>
                  <a:pt x="375" y="161"/>
                </a:lnTo>
                <a:lnTo>
                  <a:pt x="375" y="161"/>
                </a:lnTo>
                <a:lnTo>
                  <a:pt x="377" y="161"/>
                </a:lnTo>
                <a:lnTo>
                  <a:pt x="377" y="159"/>
                </a:lnTo>
                <a:lnTo>
                  <a:pt x="379" y="157"/>
                </a:lnTo>
                <a:lnTo>
                  <a:pt x="381" y="156"/>
                </a:lnTo>
                <a:lnTo>
                  <a:pt x="381" y="154"/>
                </a:lnTo>
                <a:lnTo>
                  <a:pt x="383" y="154"/>
                </a:lnTo>
                <a:lnTo>
                  <a:pt x="383" y="152"/>
                </a:lnTo>
                <a:lnTo>
                  <a:pt x="383" y="150"/>
                </a:lnTo>
                <a:lnTo>
                  <a:pt x="385" y="150"/>
                </a:lnTo>
                <a:lnTo>
                  <a:pt x="385" y="148"/>
                </a:lnTo>
                <a:lnTo>
                  <a:pt x="387" y="146"/>
                </a:lnTo>
                <a:lnTo>
                  <a:pt x="389" y="144"/>
                </a:lnTo>
                <a:lnTo>
                  <a:pt x="389" y="142"/>
                </a:lnTo>
                <a:lnTo>
                  <a:pt x="390" y="142"/>
                </a:lnTo>
                <a:lnTo>
                  <a:pt x="390" y="141"/>
                </a:lnTo>
                <a:lnTo>
                  <a:pt x="392" y="139"/>
                </a:lnTo>
                <a:lnTo>
                  <a:pt x="394" y="139"/>
                </a:lnTo>
                <a:lnTo>
                  <a:pt x="394" y="137"/>
                </a:lnTo>
                <a:lnTo>
                  <a:pt x="396" y="137"/>
                </a:lnTo>
                <a:lnTo>
                  <a:pt x="396" y="135"/>
                </a:lnTo>
                <a:lnTo>
                  <a:pt x="398" y="135"/>
                </a:lnTo>
                <a:lnTo>
                  <a:pt x="398" y="133"/>
                </a:lnTo>
                <a:lnTo>
                  <a:pt x="400" y="131"/>
                </a:lnTo>
                <a:lnTo>
                  <a:pt x="402" y="129"/>
                </a:lnTo>
                <a:lnTo>
                  <a:pt x="402" y="127"/>
                </a:lnTo>
                <a:lnTo>
                  <a:pt x="404" y="127"/>
                </a:lnTo>
                <a:lnTo>
                  <a:pt x="404" y="126"/>
                </a:lnTo>
                <a:lnTo>
                  <a:pt x="405" y="124"/>
                </a:lnTo>
                <a:lnTo>
                  <a:pt x="405" y="122"/>
                </a:lnTo>
                <a:lnTo>
                  <a:pt x="405" y="122"/>
                </a:lnTo>
                <a:lnTo>
                  <a:pt x="405" y="120"/>
                </a:lnTo>
                <a:lnTo>
                  <a:pt x="407" y="120"/>
                </a:lnTo>
                <a:lnTo>
                  <a:pt x="407" y="118"/>
                </a:lnTo>
                <a:lnTo>
                  <a:pt x="409" y="118"/>
                </a:lnTo>
                <a:lnTo>
                  <a:pt x="409" y="116"/>
                </a:lnTo>
                <a:lnTo>
                  <a:pt x="411" y="114"/>
                </a:lnTo>
                <a:lnTo>
                  <a:pt x="413" y="112"/>
                </a:lnTo>
                <a:lnTo>
                  <a:pt x="413" y="111"/>
                </a:lnTo>
                <a:lnTo>
                  <a:pt x="415" y="111"/>
                </a:lnTo>
                <a:lnTo>
                  <a:pt x="415" y="109"/>
                </a:lnTo>
                <a:lnTo>
                  <a:pt x="417" y="107"/>
                </a:lnTo>
                <a:lnTo>
                  <a:pt x="417" y="105"/>
                </a:lnTo>
                <a:lnTo>
                  <a:pt x="419" y="105"/>
                </a:lnTo>
                <a:lnTo>
                  <a:pt x="419" y="103"/>
                </a:lnTo>
                <a:lnTo>
                  <a:pt x="420" y="101"/>
                </a:lnTo>
                <a:lnTo>
                  <a:pt x="420" y="99"/>
                </a:lnTo>
                <a:lnTo>
                  <a:pt x="422" y="99"/>
                </a:lnTo>
                <a:lnTo>
                  <a:pt x="422" y="97"/>
                </a:lnTo>
                <a:lnTo>
                  <a:pt x="424" y="96"/>
                </a:lnTo>
                <a:lnTo>
                  <a:pt x="424" y="94"/>
                </a:lnTo>
                <a:lnTo>
                  <a:pt x="426" y="94"/>
                </a:lnTo>
                <a:lnTo>
                  <a:pt x="426" y="92"/>
                </a:lnTo>
                <a:lnTo>
                  <a:pt x="428" y="90"/>
                </a:lnTo>
                <a:lnTo>
                  <a:pt x="428" y="88"/>
                </a:lnTo>
                <a:lnTo>
                  <a:pt x="430" y="88"/>
                </a:lnTo>
                <a:lnTo>
                  <a:pt x="430" y="86"/>
                </a:lnTo>
                <a:lnTo>
                  <a:pt x="432" y="84"/>
                </a:lnTo>
                <a:lnTo>
                  <a:pt x="434" y="82"/>
                </a:lnTo>
                <a:lnTo>
                  <a:pt x="434" y="81"/>
                </a:lnTo>
                <a:lnTo>
                  <a:pt x="435" y="81"/>
                </a:lnTo>
                <a:lnTo>
                  <a:pt x="435" y="79"/>
                </a:lnTo>
                <a:lnTo>
                  <a:pt x="437" y="77"/>
                </a:lnTo>
                <a:lnTo>
                  <a:pt x="437" y="75"/>
                </a:lnTo>
                <a:lnTo>
                  <a:pt x="439" y="75"/>
                </a:lnTo>
                <a:lnTo>
                  <a:pt x="439" y="73"/>
                </a:lnTo>
                <a:lnTo>
                  <a:pt x="441" y="73"/>
                </a:lnTo>
                <a:lnTo>
                  <a:pt x="441" y="71"/>
                </a:lnTo>
                <a:lnTo>
                  <a:pt x="443" y="71"/>
                </a:lnTo>
                <a:lnTo>
                  <a:pt x="443" y="69"/>
                </a:lnTo>
                <a:lnTo>
                  <a:pt x="445" y="67"/>
                </a:lnTo>
                <a:lnTo>
                  <a:pt x="447" y="66"/>
                </a:lnTo>
                <a:lnTo>
                  <a:pt x="447" y="64"/>
                </a:lnTo>
                <a:lnTo>
                  <a:pt x="449" y="62"/>
                </a:lnTo>
                <a:lnTo>
                  <a:pt x="449" y="60"/>
                </a:lnTo>
                <a:lnTo>
                  <a:pt x="450" y="60"/>
                </a:lnTo>
                <a:lnTo>
                  <a:pt x="450" y="58"/>
                </a:lnTo>
                <a:lnTo>
                  <a:pt x="452" y="56"/>
                </a:lnTo>
                <a:lnTo>
                  <a:pt x="454" y="54"/>
                </a:lnTo>
                <a:lnTo>
                  <a:pt x="454" y="52"/>
                </a:lnTo>
                <a:lnTo>
                  <a:pt x="454" y="52"/>
                </a:lnTo>
                <a:lnTo>
                  <a:pt x="454" y="51"/>
                </a:lnTo>
                <a:lnTo>
                  <a:pt x="456" y="49"/>
                </a:lnTo>
                <a:lnTo>
                  <a:pt x="456" y="47"/>
                </a:lnTo>
                <a:lnTo>
                  <a:pt x="458" y="47"/>
                </a:lnTo>
                <a:lnTo>
                  <a:pt x="458" y="45"/>
                </a:lnTo>
                <a:lnTo>
                  <a:pt x="460" y="43"/>
                </a:lnTo>
                <a:lnTo>
                  <a:pt x="462" y="41"/>
                </a:lnTo>
                <a:lnTo>
                  <a:pt x="462" y="39"/>
                </a:lnTo>
                <a:lnTo>
                  <a:pt x="464" y="37"/>
                </a:lnTo>
                <a:lnTo>
                  <a:pt x="465" y="36"/>
                </a:lnTo>
                <a:lnTo>
                  <a:pt x="465" y="34"/>
                </a:lnTo>
                <a:lnTo>
                  <a:pt x="467" y="34"/>
                </a:lnTo>
                <a:lnTo>
                  <a:pt x="467" y="32"/>
                </a:lnTo>
                <a:lnTo>
                  <a:pt x="467" y="30"/>
                </a:lnTo>
                <a:lnTo>
                  <a:pt x="469" y="30"/>
                </a:lnTo>
                <a:lnTo>
                  <a:pt x="469" y="28"/>
                </a:lnTo>
                <a:lnTo>
                  <a:pt x="471" y="28"/>
                </a:lnTo>
                <a:lnTo>
                  <a:pt x="473" y="26"/>
                </a:lnTo>
                <a:lnTo>
                  <a:pt x="473" y="24"/>
                </a:lnTo>
                <a:lnTo>
                  <a:pt x="475" y="24"/>
                </a:lnTo>
                <a:lnTo>
                  <a:pt x="475" y="22"/>
                </a:lnTo>
                <a:lnTo>
                  <a:pt x="475" y="21"/>
                </a:lnTo>
                <a:lnTo>
                  <a:pt x="477" y="21"/>
                </a:lnTo>
                <a:lnTo>
                  <a:pt x="477" y="19"/>
                </a:lnTo>
                <a:lnTo>
                  <a:pt x="479" y="19"/>
                </a:lnTo>
                <a:lnTo>
                  <a:pt x="479" y="17"/>
                </a:lnTo>
                <a:lnTo>
                  <a:pt x="480" y="15"/>
                </a:lnTo>
                <a:lnTo>
                  <a:pt x="480" y="13"/>
                </a:lnTo>
                <a:lnTo>
                  <a:pt x="482" y="13"/>
                </a:lnTo>
                <a:lnTo>
                  <a:pt x="482" y="11"/>
                </a:lnTo>
                <a:lnTo>
                  <a:pt x="484" y="9"/>
                </a:lnTo>
                <a:lnTo>
                  <a:pt x="484" y="7"/>
                </a:lnTo>
                <a:lnTo>
                  <a:pt x="486" y="7"/>
                </a:lnTo>
                <a:lnTo>
                  <a:pt x="486" y="6"/>
                </a:lnTo>
                <a:lnTo>
                  <a:pt x="488" y="4"/>
                </a:lnTo>
                <a:lnTo>
                  <a:pt x="497" y="0"/>
                </a:lnTo>
                <a:lnTo>
                  <a:pt x="501" y="2"/>
                </a:lnTo>
                <a:lnTo>
                  <a:pt x="505" y="6"/>
                </a:lnTo>
                <a:lnTo>
                  <a:pt x="510" y="9"/>
                </a:lnTo>
                <a:lnTo>
                  <a:pt x="516" y="13"/>
                </a:lnTo>
                <a:lnTo>
                  <a:pt x="520" y="17"/>
                </a:lnTo>
                <a:lnTo>
                  <a:pt x="525" y="21"/>
                </a:lnTo>
                <a:lnTo>
                  <a:pt x="531" y="24"/>
                </a:lnTo>
                <a:lnTo>
                  <a:pt x="537" y="28"/>
                </a:lnTo>
                <a:lnTo>
                  <a:pt x="540" y="30"/>
                </a:lnTo>
                <a:lnTo>
                  <a:pt x="546" y="34"/>
                </a:lnTo>
                <a:lnTo>
                  <a:pt x="550" y="37"/>
                </a:lnTo>
                <a:lnTo>
                  <a:pt x="555" y="41"/>
                </a:lnTo>
                <a:lnTo>
                  <a:pt x="559" y="45"/>
                </a:lnTo>
                <a:lnTo>
                  <a:pt x="565" y="49"/>
                </a:lnTo>
                <a:lnTo>
                  <a:pt x="570" y="52"/>
                </a:lnTo>
                <a:lnTo>
                  <a:pt x="576" y="56"/>
                </a:lnTo>
                <a:lnTo>
                  <a:pt x="580" y="60"/>
                </a:lnTo>
                <a:lnTo>
                  <a:pt x="585" y="64"/>
                </a:lnTo>
                <a:lnTo>
                  <a:pt x="591" y="67"/>
                </a:lnTo>
                <a:lnTo>
                  <a:pt x="597" y="71"/>
                </a:lnTo>
                <a:lnTo>
                  <a:pt x="600" y="73"/>
                </a:lnTo>
                <a:lnTo>
                  <a:pt x="604" y="77"/>
                </a:lnTo>
                <a:lnTo>
                  <a:pt x="610" y="81"/>
                </a:lnTo>
                <a:lnTo>
                  <a:pt x="615" y="84"/>
                </a:lnTo>
                <a:lnTo>
                  <a:pt x="621" y="88"/>
                </a:lnTo>
                <a:lnTo>
                  <a:pt x="625" y="92"/>
                </a:lnTo>
                <a:lnTo>
                  <a:pt x="630" y="96"/>
                </a:lnTo>
                <a:lnTo>
                  <a:pt x="636" y="99"/>
                </a:lnTo>
                <a:lnTo>
                  <a:pt x="642" y="103"/>
                </a:lnTo>
                <a:lnTo>
                  <a:pt x="644" y="107"/>
                </a:lnTo>
                <a:lnTo>
                  <a:pt x="649" y="111"/>
                </a:lnTo>
                <a:lnTo>
                  <a:pt x="655" y="114"/>
                </a:lnTo>
                <a:lnTo>
                  <a:pt x="661" y="118"/>
                </a:lnTo>
                <a:lnTo>
                  <a:pt x="666" y="120"/>
                </a:lnTo>
                <a:lnTo>
                  <a:pt x="670" y="124"/>
                </a:lnTo>
                <a:lnTo>
                  <a:pt x="676" y="127"/>
                </a:lnTo>
                <a:lnTo>
                  <a:pt x="681" y="131"/>
                </a:lnTo>
                <a:lnTo>
                  <a:pt x="685" y="135"/>
                </a:lnTo>
                <a:lnTo>
                  <a:pt x="691" y="139"/>
                </a:lnTo>
                <a:lnTo>
                  <a:pt x="694" y="142"/>
                </a:lnTo>
                <a:lnTo>
                  <a:pt x="700" y="146"/>
                </a:lnTo>
                <a:lnTo>
                  <a:pt x="702" y="146"/>
                </a:lnTo>
                <a:lnTo>
                  <a:pt x="706" y="150"/>
                </a:lnTo>
                <a:lnTo>
                  <a:pt x="709" y="154"/>
                </a:lnTo>
                <a:lnTo>
                  <a:pt x="715" y="157"/>
                </a:lnTo>
                <a:lnTo>
                  <a:pt x="719" y="159"/>
                </a:lnTo>
                <a:lnTo>
                  <a:pt x="721" y="161"/>
                </a:lnTo>
                <a:lnTo>
                  <a:pt x="726" y="163"/>
                </a:lnTo>
                <a:lnTo>
                  <a:pt x="730" y="167"/>
                </a:lnTo>
                <a:lnTo>
                  <a:pt x="736" y="171"/>
                </a:lnTo>
                <a:lnTo>
                  <a:pt x="739" y="174"/>
                </a:lnTo>
                <a:lnTo>
                  <a:pt x="745" y="178"/>
                </a:lnTo>
                <a:lnTo>
                  <a:pt x="751" y="182"/>
                </a:lnTo>
                <a:lnTo>
                  <a:pt x="754" y="186"/>
                </a:lnTo>
                <a:lnTo>
                  <a:pt x="760" y="189"/>
                </a:lnTo>
                <a:lnTo>
                  <a:pt x="760" y="189"/>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111"/>
          <p:cNvSpPr>
            <a:spLocks/>
          </p:cNvSpPr>
          <p:nvPr/>
        </p:nvSpPr>
        <p:spPr bwMode="auto">
          <a:xfrm>
            <a:off x="3475620" y="3409521"/>
            <a:ext cx="1836737" cy="2397125"/>
          </a:xfrm>
          <a:custGeom>
            <a:avLst/>
            <a:gdLst>
              <a:gd name="T0" fmla="*/ 968 w 1157"/>
              <a:gd name="T1" fmla="*/ 287 h 1510"/>
              <a:gd name="T2" fmla="*/ 1011 w 1157"/>
              <a:gd name="T3" fmla="*/ 317 h 1510"/>
              <a:gd name="T4" fmla="*/ 1067 w 1157"/>
              <a:gd name="T5" fmla="*/ 322 h 1510"/>
              <a:gd name="T6" fmla="*/ 1073 w 1157"/>
              <a:gd name="T7" fmla="*/ 377 h 1510"/>
              <a:gd name="T8" fmla="*/ 1131 w 1157"/>
              <a:gd name="T9" fmla="*/ 422 h 1510"/>
              <a:gd name="T10" fmla="*/ 1150 w 1157"/>
              <a:gd name="T11" fmla="*/ 461 h 1510"/>
              <a:gd name="T12" fmla="*/ 1122 w 1157"/>
              <a:gd name="T13" fmla="*/ 506 h 1510"/>
              <a:gd name="T14" fmla="*/ 1080 w 1157"/>
              <a:gd name="T15" fmla="*/ 534 h 1510"/>
              <a:gd name="T16" fmla="*/ 1094 w 1157"/>
              <a:gd name="T17" fmla="*/ 598 h 1510"/>
              <a:gd name="T18" fmla="*/ 1058 w 1157"/>
              <a:gd name="T19" fmla="*/ 632 h 1510"/>
              <a:gd name="T20" fmla="*/ 936 w 1157"/>
              <a:gd name="T21" fmla="*/ 651 h 1510"/>
              <a:gd name="T22" fmla="*/ 869 w 1157"/>
              <a:gd name="T23" fmla="*/ 810 h 1510"/>
              <a:gd name="T24" fmla="*/ 822 w 1157"/>
              <a:gd name="T25" fmla="*/ 876 h 1510"/>
              <a:gd name="T26" fmla="*/ 769 w 1157"/>
              <a:gd name="T27" fmla="*/ 939 h 1510"/>
              <a:gd name="T28" fmla="*/ 735 w 1157"/>
              <a:gd name="T29" fmla="*/ 994 h 1510"/>
              <a:gd name="T30" fmla="*/ 728 w 1157"/>
              <a:gd name="T31" fmla="*/ 1063 h 1510"/>
              <a:gd name="T32" fmla="*/ 718 w 1157"/>
              <a:gd name="T33" fmla="*/ 1121 h 1510"/>
              <a:gd name="T34" fmla="*/ 735 w 1157"/>
              <a:gd name="T35" fmla="*/ 1174 h 1510"/>
              <a:gd name="T36" fmla="*/ 720 w 1157"/>
              <a:gd name="T37" fmla="*/ 1215 h 1510"/>
              <a:gd name="T38" fmla="*/ 702 w 1157"/>
              <a:gd name="T39" fmla="*/ 1249 h 1510"/>
              <a:gd name="T40" fmla="*/ 567 w 1157"/>
              <a:gd name="T41" fmla="*/ 1412 h 1510"/>
              <a:gd name="T42" fmla="*/ 465 w 1157"/>
              <a:gd name="T43" fmla="*/ 1498 h 1510"/>
              <a:gd name="T44" fmla="*/ 441 w 1157"/>
              <a:gd name="T45" fmla="*/ 1463 h 1510"/>
              <a:gd name="T46" fmla="*/ 424 w 1157"/>
              <a:gd name="T47" fmla="*/ 1390 h 1510"/>
              <a:gd name="T48" fmla="*/ 415 w 1157"/>
              <a:gd name="T49" fmla="*/ 1378 h 1510"/>
              <a:gd name="T50" fmla="*/ 364 w 1157"/>
              <a:gd name="T51" fmla="*/ 1427 h 1510"/>
              <a:gd name="T52" fmla="*/ 304 w 1157"/>
              <a:gd name="T53" fmla="*/ 1433 h 1510"/>
              <a:gd name="T54" fmla="*/ 263 w 1157"/>
              <a:gd name="T55" fmla="*/ 1421 h 1510"/>
              <a:gd name="T56" fmla="*/ 180 w 1157"/>
              <a:gd name="T57" fmla="*/ 1451 h 1510"/>
              <a:gd name="T58" fmla="*/ 165 w 1157"/>
              <a:gd name="T59" fmla="*/ 1412 h 1510"/>
              <a:gd name="T60" fmla="*/ 223 w 1157"/>
              <a:gd name="T61" fmla="*/ 1309 h 1510"/>
              <a:gd name="T62" fmla="*/ 208 w 1157"/>
              <a:gd name="T63" fmla="*/ 1230 h 1510"/>
              <a:gd name="T64" fmla="*/ 156 w 1157"/>
              <a:gd name="T65" fmla="*/ 1279 h 1510"/>
              <a:gd name="T66" fmla="*/ 120 w 1157"/>
              <a:gd name="T67" fmla="*/ 1241 h 1510"/>
              <a:gd name="T68" fmla="*/ 66 w 1157"/>
              <a:gd name="T69" fmla="*/ 1202 h 1510"/>
              <a:gd name="T70" fmla="*/ 28 w 1157"/>
              <a:gd name="T71" fmla="*/ 1155 h 1510"/>
              <a:gd name="T72" fmla="*/ 0 w 1157"/>
              <a:gd name="T73" fmla="*/ 1112 h 1510"/>
              <a:gd name="T74" fmla="*/ 96 w 1157"/>
              <a:gd name="T75" fmla="*/ 1059 h 1510"/>
              <a:gd name="T76" fmla="*/ 137 w 1157"/>
              <a:gd name="T77" fmla="*/ 1052 h 1510"/>
              <a:gd name="T78" fmla="*/ 223 w 1157"/>
              <a:gd name="T79" fmla="*/ 954 h 1510"/>
              <a:gd name="T80" fmla="*/ 263 w 1157"/>
              <a:gd name="T81" fmla="*/ 904 h 1510"/>
              <a:gd name="T82" fmla="*/ 334 w 1157"/>
              <a:gd name="T83" fmla="*/ 870 h 1510"/>
              <a:gd name="T84" fmla="*/ 358 w 1157"/>
              <a:gd name="T85" fmla="*/ 821 h 1510"/>
              <a:gd name="T86" fmla="*/ 426 w 1157"/>
              <a:gd name="T87" fmla="*/ 776 h 1510"/>
              <a:gd name="T88" fmla="*/ 550 w 1157"/>
              <a:gd name="T89" fmla="*/ 726 h 1510"/>
              <a:gd name="T90" fmla="*/ 561 w 1157"/>
              <a:gd name="T91" fmla="*/ 669 h 1510"/>
              <a:gd name="T92" fmla="*/ 508 w 1157"/>
              <a:gd name="T93" fmla="*/ 643 h 1510"/>
              <a:gd name="T94" fmla="*/ 443 w 1157"/>
              <a:gd name="T95" fmla="*/ 621 h 1510"/>
              <a:gd name="T96" fmla="*/ 432 w 1157"/>
              <a:gd name="T97" fmla="*/ 561 h 1510"/>
              <a:gd name="T98" fmla="*/ 430 w 1157"/>
              <a:gd name="T99" fmla="*/ 493 h 1510"/>
              <a:gd name="T100" fmla="*/ 475 w 1157"/>
              <a:gd name="T101" fmla="*/ 442 h 1510"/>
              <a:gd name="T102" fmla="*/ 477 w 1157"/>
              <a:gd name="T103" fmla="*/ 379 h 1510"/>
              <a:gd name="T104" fmla="*/ 492 w 1157"/>
              <a:gd name="T105" fmla="*/ 317 h 1510"/>
              <a:gd name="T106" fmla="*/ 529 w 1157"/>
              <a:gd name="T107" fmla="*/ 231 h 1510"/>
              <a:gd name="T108" fmla="*/ 548 w 1157"/>
              <a:gd name="T109" fmla="*/ 124 h 1510"/>
              <a:gd name="T110" fmla="*/ 634 w 1157"/>
              <a:gd name="T111" fmla="*/ 54 h 1510"/>
              <a:gd name="T112" fmla="*/ 655 w 1157"/>
              <a:gd name="T113" fmla="*/ 103 h 1510"/>
              <a:gd name="T114" fmla="*/ 711 w 1157"/>
              <a:gd name="T115" fmla="*/ 71 h 1510"/>
              <a:gd name="T116" fmla="*/ 743 w 1157"/>
              <a:gd name="T117" fmla="*/ 26 h 1510"/>
              <a:gd name="T118" fmla="*/ 810 w 1157"/>
              <a:gd name="T119" fmla="*/ 45 h 1510"/>
              <a:gd name="T120" fmla="*/ 910 w 1157"/>
              <a:gd name="T121" fmla="*/ 49 h 1510"/>
              <a:gd name="T122" fmla="*/ 940 w 1157"/>
              <a:gd name="T123" fmla="*/ 101 h 1510"/>
              <a:gd name="T124" fmla="*/ 983 w 1157"/>
              <a:gd name="T125" fmla="*/ 150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7" h="1510">
                <a:moveTo>
                  <a:pt x="981" y="152"/>
                </a:moveTo>
                <a:lnTo>
                  <a:pt x="979" y="152"/>
                </a:lnTo>
                <a:lnTo>
                  <a:pt x="977" y="152"/>
                </a:lnTo>
                <a:lnTo>
                  <a:pt x="975" y="150"/>
                </a:lnTo>
                <a:lnTo>
                  <a:pt x="974" y="152"/>
                </a:lnTo>
                <a:lnTo>
                  <a:pt x="974" y="154"/>
                </a:lnTo>
                <a:lnTo>
                  <a:pt x="975" y="154"/>
                </a:lnTo>
                <a:lnTo>
                  <a:pt x="975" y="155"/>
                </a:lnTo>
                <a:lnTo>
                  <a:pt x="977" y="155"/>
                </a:lnTo>
                <a:lnTo>
                  <a:pt x="977" y="157"/>
                </a:lnTo>
                <a:lnTo>
                  <a:pt x="979" y="157"/>
                </a:lnTo>
                <a:lnTo>
                  <a:pt x="981" y="157"/>
                </a:lnTo>
                <a:lnTo>
                  <a:pt x="983" y="157"/>
                </a:lnTo>
                <a:lnTo>
                  <a:pt x="985" y="159"/>
                </a:lnTo>
                <a:lnTo>
                  <a:pt x="987" y="159"/>
                </a:lnTo>
                <a:lnTo>
                  <a:pt x="989" y="161"/>
                </a:lnTo>
                <a:lnTo>
                  <a:pt x="989" y="161"/>
                </a:lnTo>
                <a:lnTo>
                  <a:pt x="989" y="165"/>
                </a:lnTo>
                <a:lnTo>
                  <a:pt x="989" y="170"/>
                </a:lnTo>
                <a:lnTo>
                  <a:pt x="989" y="184"/>
                </a:lnTo>
                <a:lnTo>
                  <a:pt x="990" y="191"/>
                </a:lnTo>
                <a:lnTo>
                  <a:pt x="990" y="204"/>
                </a:lnTo>
                <a:lnTo>
                  <a:pt x="989" y="219"/>
                </a:lnTo>
                <a:lnTo>
                  <a:pt x="989" y="227"/>
                </a:lnTo>
                <a:lnTo>
                  <a:pt x="987" y="240"/>
                </a:lnTo>
                <a:lnTo>
                  <a:pt x="985" y="244"/>
                </a:lnTo>
                <a:lnTo>
                  <a:pt x="981" y="264"/>
                </a:lnTo>
                <a:lnTo>
                  <a:pt x="977" y="274"/>
                </a:lnTo>
                <a:lnTo>
                  <a:pt x="975" y="274"/>
                </a:lnTo>
                <a:lnTo>
                  <a:pt x="974" y="274"/>
                </a:lnTo>
                <a:lnTo>
                  <a:pt x="972" y="274"/>
                </a:lnTo>
                <a:lnTo>
                  <a:pt x="970" y="274"/>
                </a:lnTo>
                <a:lnTo>
                  <a:pt x="970" y="276"/>
                </a:lnTo>
                <a:lnTo>
                  <a:pt x="970" y="277"/>
                </a:lnTo>
                <a:lnTo>
                  <a:pt x="970" y="279"/>
                </a:lnTo>
                <a:lnTo>
                  <a:pt x="970" y="281"/>
                </a:lnTo>
                <a:lnTo>
                  <a:pt x="966" y="287"/>
                </a:lnTo>
                <a:lnTo>
                  <a:pt x="968" y="287"/>
                </a:lnTo>
                <a:lnTo>
                  <a:pt x="968" y="289"/>
                </a:lnTo>
                <a:lnTo>
                  <a:pt x="968" y="287"/>
                </a:lnTo>
                <a:lnTo>
                  <a:pt x="966" y="287"/>
                </a:lnTo>
                <a:lnTo>
                  <a:pt x="966" y="289"/>
                </a:lnTo>
                <a:lnTo>
                  <a:pt x="968" y="289"/>
                </a:lnTo>
                <a:lnTo>
                  <a:pt x="968" y="291"/>
                </a:lnTo>
                <a:lnTo>
                  <a:pt x="968" y="292"/>
                </a:lnTo>
                <a:lnTo>
                  <a:pt x="970" y="292"/>
                </a:lnTo>
                <a:lnTo>
                  <a:pt x="968" y="292"/>
                </a:lnTo>
                <a:lnTo>
                  <a:pt x="968" y="294"/>
                </a:lnTo>
                <a:lnTo>
                  <a:pt x="970" y="294"/>
                </a:lnTo>
                <a:lnTo>
                  <a:pt x="972" y="294"/>
                </a:lnTo>
                <a:lnTo>
                  <a:pt x="974" y="296"/>
                </a:lnTo>
                <a:lnTo>
                  <a:pt x="974" y="298"/>
                </a:lnTo>
                <a:lnTo>
                  <a:pt x="975" y="298"/>
                </a:lnTo>
                <a:lnTo>
                  <a:pt x="975" y="300"/>
                </a:lnTo>
                <a:lnTo>
                  <a:pt x="975" y="302"/>
                </a:lnTo>
                <a:lnTo>
                  <a:pt x="975" y="304"/>
                </a:lnTo>
                <a:lnTo>
                  <a:pt x="977" y="304"/>
                </a:lnTo>
                <a:lnTo>
                  <a:pt x="975" y="306"/>
                </a:lnTo>
                <a:lnTo>
                  <a:pt x="977" y="306"/>
                </a:lnTo>
                <a:lnTo>
                  <a:pt x="979" y="307"/>
                </a:lnTo>
                <a:lnTo>
                  <a:pt x="981" y="313"/>
                </a:lnTo>
                <a:lnTo>
                  <a:pt x="983" y="313"/>
                </a:lnTo>
                <a:lnTo>
                  <a:pt x="985" y="313"/>
                </a:lnTo>
                <a:lnTo>
                  <a:pt x="985" y="311"/>
                </a:lnTo>
                <a:lnTo>
                  <a:pt x="987" y="311"/>
                </a:lnTo>
                <a:lnTo>
                  <a:pt x="989" y="311"/>
                </a:lnTo>
                <a:lnTo>
                  <a:pt x="989" y="309"/>
                </a:lnTo>
                <a:lnTo>
                  <a:pt x="990" y="309"/>
                </a:lnTo>
                <a:lnTo>
                  <a:pt x="992" y="311"/>
                </a:lnTo>
                <a:lnTo>
                  <a:pt x="994" y="311"/>
                </a:lnTo>
                <a:lnTo>
                  <a:pt x="994" y="313"/>
                </a:lnTo>
                <a:lnTo>
                  <a:pt x="996" y="315"/>
                </a:lnTo>
                <a:lnTo>
                  <a:pt x="998" y="317"/>
                </a:lnTo>
                <a:lnTo>
                  <a:pt x="1000" y="317"/>
                </a:lnTo>
                <a:lnTo>
                  <a:pt x="1004" y="317"/>
                </a:lnTo>
                <a:lnTo>
                  <a:pt x="1007" y="317"/>
                </a:lnTo>
                <a:lnTo>
                  <a:pt x="1007" y="317"/>
                </a:lnTo>
                <a:lnTo>
                  <a:pt x="1007" y="317"/>
                </a:lnTo>
                <a:lnTo>
                  <a:pt x="1009" y="317"/>
                </a:lnTo>
                <a:lnTo>
                  <a:pt x="1011" y="317"/>
                </a:lnTo>
                <a:lnTo>
                  <a:pt x="1013" y="319"/>
                </a:lnTo>
                <a:lnTo>
                  <a:pt x="1015" y="319"/>
                </a:lnTo>
                <a:lnTo>
                  <a:pt x="1015" y="317"/>
                </a:lnTo>
                <a:lnTo>
                  <a:pt x="1017" y="317"/>
                </a:lnTo>
                <a:lnTo>
                  <a:pt x="1017" y="319"/>
                </a:lnTo>
                <a:lnTo>
                  <a:pt x="1019" y="321"/>
                </a:lnTo>
                <a:lnTo>
                  <a:pt x="1020" y="321"/>
                </a:lnTo>
                <a:lnTo>
                  <a:pt x="1020" y="322"/>
                </a:lnTo>
                <a:lnTo>
                  <a:pt x="1022" y="322"/>
                </a:lnTo>
                <a:lnTo>
                  <a:pt x="1024" y="322"/>
                </a:lnTo>
                <a:lnTo>
                  <a:pt x="1028" y="324"/>
                </a:lnTo>
                <a:lnTo>
                  <a:pt x="1028" y="326"/>
                </a:lnTo>
                <a:lnTo>
                  <a:pt x="1030" y="326"/>
                </a:lnTo>
                <a:lnTo>
                  <a:pt x="1032" y="326"/>
                </a:lnTo>
                <a:lnTo>
                  <a:pt x="1032" y="328"/>
                </a:lnTo>
                <a:lnTo>
                  <a:pt x="1034" y="328"/>
                </a:lnTo>
                <a:lnTo>
                  <a:pt x="1035" y="328"/>
                </a:lnTo>
                <a:lnTo>
                  <a:pt x="1035" y="328"/>
                </a:lnTo>
                <a:lnTo>
                  <a:pt x="1035" y="330"/>
                </a:lnTo>
                <a:lnTo>
                  <a:pt x="1037" y="330"/>
                </a:lnTo>
                <a:lnTo>
                  <a:pt x="1039" y="330"/>
                </a:lnTo>
                <a:lnTo>
                  <a:pt x="1041" y="330"/>
                </a:lnTo>
                <a:lnTo>
                  <a:pt x="1043" y="330"/>
                </a:lnTo>
                <a:lnTo>
                  <a:pt x="1045" y="332"/>
                </a:lnTo>
                <a:lnTo>
                  <a:pt x="1047" y="332"/>
                </a:lnTo>
                <a:lnTo>
                  <a:pt x="1049" y="332"/>
                </a:lnTo>
                <a:lnTo>
                  <a:pt x="1050" y="332"/>
                </a:lnTo>
                <a:lnTo>
                  <a:pt x="1050" y="330"/>
                </a:lnTo>
                <a:lnTo>
                  <a:pt x="1052" y="330"/>
                </a:lnTo>
                <a:lnTo>
                  <a:pt x="1054" y="330"/>
                </a:lnTo>
                <a:lnTo>
                  <a:pt x="1056" y="330"/>
                </a:lnTo>
                <a:lnTo>
                  <a:pt x="1058" y="330"/>
                </a:lnTo>
                <a:lnTo>
                  <a:pt x="1060" y="330"/>
                </a:lnTo>
                <a:lnTo>
                  <a:pt x="1062" y="330"/>
                </a:lnTo>
                <a:lnTo>
                  <a:pt x="1062" y="328"/>
                </a:lnTo>
                <a:lnTo>
                  <a:pt x="1064" y="328"/>
                </a:lnTo>
                <a:lnTo>
                  <a:pt x="1064" y="326"/>
                </a:lnTo>
                <a:lnTo>
                  <a:pt x="1065" y="326"/>
                </a:lnTo>
                <a:lnTo>
                  <a:pt x="1065" y="324"/>
                </a:lnTo>
                <a:lnTo>
                  <a:pt x="1067" y="322"/>
                </a:lnTo>
                <a:lnTo>
                  <a:pt x="1067" y="324"/>
                </a:lnTo>
                <a:lnTo>
                  <a:pt x="1069" y="324"/>
                </a:lnTo>
                <a:lnTo>
                  <a:pt x="1069" y="326"/>
                </a:lnTo>
                <a:lnTo>
                  <a:pt x="1071" y="324"/>
                </a:lnTo>
                <a:lnTo>
                  <a:pt x="1073" y="324"/>
                </a:lnTo>
                <a:lnTo>
                  <a:pt x="1075" y="324"/>
                </a:lnTo>
                <a:lnTo>
                  <a:pt x="1077" y="324"/>
                </a:lnTo>
                <a:lnTo>
                  <a:pt x="1079" y="324"/>
                </a:lnTo>
                <a:lnTo>
                  <a:pt x="1080" y="324"/>
                </a:lnTo>
                <a:lnTo>
                  <a:pt x="1082" y="324"/>
                </a:lnTo>
                <a:lnTo>
                  <a:pt x="1082" y="326"/>
                </a:lnTo>
                <a:lnTo>
                  <a:pt x="1082" y="330"/>
                </a:lnTo>
                <a:lnTo>
                  <a:pt x="1082" y="332"/>
                </a:lnTo>
                <a:lnTo>
                  <a:pt x="1082" y="334"/>
                </a:lnTo>
                <a:lnTo>
                  <a:pt x="1082" y="336"/>
                </a:lnTo>
                <a:lnTo>
                  <a:pt x="1082" y="337"/>
                </a:lnTo>
                <a:lnTo>
                  <a:pt x="1082" y="339"/>
                </a:lnTo>
                <a:lnTo>
                  <a:pt x="1082" y="343"/>
                </a:lnTo>
                <a:lnTo>
                  <a:pt x="1082" y="345"/>
                </a:lnTo>
                <a:lnTo>
                  <a:pt x="1084" y="347"/>
                </a:lnTo>
                <a:lnTo>
                  <a:pt x="1084" y="349"/>
                </a:lnTo>
                <a:lnTo>
                  <a:pt x="1084" y="352"/>
                </a:lnTo>
                <a:lnTo>
                  <a:pt x="1086" y="354"/>
                </a:lnTo>
                <a:lnTo>
                  <a:pt x="1086" y="356"/>
                </a:lnTo>
                <a:lnTo>
                  <a:pt x="1086" y="360"/>
                </a:lnTo>
                <a:lnTo>
                  <a:pt x="1086" y="362"/>
                </a:lnTo>
                <a:lnTo>
                  <a:pt x="1086" y="364"/>
                </a:lnTo>
                <a:lnTo>
                  <a:pt x="1086" y="366"/>
                </a:lnTo>
                <a:lnTo>
                  <a:pt x="1086" y="367"/>
                </a:lnTo>
                <a:lnTo>
                  <a:pt x="1084" y="369"/>
                </a:lnTo>
                <a:lnTo>
                  <a:pt x="1084" y="369"/>
                </a:lnTo>
                <a:lnTo>
                  <a:pt x="1082" y="369"/>
                </a:lnTo>
                <a:lnTo>
                  <a:pt x="1082" y="371"/>
                </a:lnTo>
                <a:lnTo>
                  <a:pt x="1080" y="371"/>
                </a:lnTo>
                <a:lnTo>
                  <a:pt x="1079" y="371"/>
                </a:lnTo>
                <a:lnTo>
                  <a:pt x="1073" y="369"/>
                </a:lnTo>
                <a:lnTo>
                  <a:pt x="1073" y="371"/>
                </a:lnTo>
                <a:lnTo>
                  <a:pt x="1073" y="373"/>
                </a:lnTo>
                <a:lnTo>
                  <a:pt x="1073" y="375"/>
                </a:lnTo>
                <a:lnTo>
                  <a:pt x="1073" y="377"/>
                </a:lnTo>
                <a:lnTo>
                  <a:pt x="1073" y="379"/>
                </a:lnTo>
                <a:lnTo>
                  <a:pt x="1073" y="386"/>
                </a:lnTo>
                <a:lnTo>
                  <a:pt x="1073" y="388"/>
                </a:lnTo>
                <a:lnTo>
                  <a:pt x="1075" y="392"/>
                </a:lnTo>
                <a:lnTo>
                  <a:pt x="1073" y="394"/>
                </a:lnTo>
                <a:lnTo>
                  <a:pt x="1073" y="396"/>
                </a:lnTo>
                <a:lnTo>
                  <a:pt x="1073" y="397"/>
                </a:lnTo>
                <a:lnTo>
                  <a:pt x="1075" y="399"/>
                </a:lnTo>
                <a:lnTo>
                  <a:pt x="1075" y="401"/>
                </a:lnTo>
                <a:lnTo>
                  <a:pt x="1077" y="401"/>
                </a:lnTo>
                <a:lnTo>
                  <a:pt x="1077" y="403"/>
                </a:lnTo>
                <a:lnTo>
                  <a:pt x="1079" y="405"/>
                </a:lnTo>
                <a:lnTo>
                  <a:pt x="1079" y="407"/>
                </a:lnTo>
                <a:lnTo>
                  <a:pt x="1079" y="411"/>
                </a:lnTo>
                <a:lnTo>
                  <a:pt x="1080" y="412"/>
                </a:lnTo>
                <a:lnTo>
                  <a:pt x="1080" y="414"/>
                </a:lnTo>
                <a:lnTo>
                  <a:pt x="1084" y="414"/>
                </a:lnTo>
                <a:lnTo>
                  <a:pt x="1086" y="416"/>
                </a:lnTo>
                <a:lnTo>
                  <a:pt x="1088" y="416"/>
                </a:lnTo>
                <a:lnTo>
                  <a:pt x="1090" y="416"/>
                </a:lnTo>
                <a:lnTo>
                  <a:pt x="1092" y="416"/>
                </a:lnTo>
                <a:lnTo>
                  <a:pt x="1094" y="416"/>
                </a:lnTo>
                <a:lnTo>
                  <a:pt x="1095" y="414"/>
                </a:lnTo>
                <a:lnTo>
                  <a:pt x="1097" y="414"/>
                </a:lnTo>
                <a:lnTo>
                  <a:pt x="1099" y="416"/>
                </a:lnTo>
                <a:lnTo>
                  <a:pt x="1101" y="418"/>
                </a:lnTo>
                <a:lnTo>
                  <a:pt x="1105" y="420"/>
                </a:lnTo>
                <a:lnTo>
                  <a:pt x="1107" y="422"/>
                </a:lnTo>
                <a:lnTo>
                  <a:pt x="1107" y="424"/>
                </a:lnTo>
                <a:lnTo>
                  <a:pt x="1109" y="426"/>
                </a:lnTo>
                <a:lnTo>
                  <a:pt x="1109" y="427"/>
                </a:lnTo>
                <a:lnTo>
                  <a:pt x="1110" y="427"/>
                </a:lnTo>
                <a:lnTo>
                  <a:pt x="1114" y="426"/>
                </a:lnTo>
                <a:lnTo>
                  <a:pt x="1116" y="424"/>
                </a:lnTo>
                <a:lnTo>
                  <a:pt x="1118" y="422"/>
                </a:lnTo>
                <a:lnTo>
                  <a:pt x="1120" y="422"/>
                </a:lnTo>
                <a:lnTo>
                  <a:pt x="1122" y="422"/>
                </a:lnTo>
                <a:lnTo>
                  <a:pt x="1127" y="420"/>
                </a:lnTo>
                <a:lnTo>
                  <a:pt x="1129" y="420"/>
                </a:lnTo>
                <a:lnTo>
                  <a:pt x="1131" y="422"/>
                </a:lnTo>
                <a:lnTo>
                  <a:pt x="1131" y="424"/>
                </a:lnTo>
                <a:lnTo>
                  <a:pt x="1131" y="424"/>
                </a:lnTo>
                <a:lnTo>
                  <a:pt x="1131" y="426"/>
                </a:lnTo>
                <a:lnTo>
                  <a:pt x="1133" y="426"/>
                </a:lnTo>
                <a:lnTo>
                  <a:pt x="1133" y="427"/>
                </a:lnTo>
                <a:lnTo>
                  <a:pt x="1135" y="427"/>
                </a:lnTo>
                <a:lnTo>
                  <a:pt x="1137" y="427"/>
                </a:lnTo>
                <a:lnTo>
                  <a:pt x="1137" y="426"/>
                </a:lnTo>
                <a:lnTo>
                  <a:pt x="1139" y="426"/>
                </a:lnTo>
                <a:lnTo>
                  <a:pt x="1140" y="426"/>
                </a:lnTo>
                <a:lnTo>
                  <a:pt x="1142" y="426"/>
                </a:lnTo>
                <a:lnTo>
                  <a:pt x="1144" y="426"/>
                </a:lnTo>
                <a:lnTo>
                  <a:pt x="1146" y="426"/>
                </a:lnTo>
                <a:lnTo>
                  <a:pt x="1148" y="427"/>
                </a:lnTo>
                <a:lnTo>
                  <a:pt x="1150" y="427"/>
                </a:lnTo>
                <a:lnTo>
                  <a:pt x="1152" y="427"/>
                </a:lnTo>
                <a:lnTo>
                  <a:pt x="1150" y="427"/>
                </a:lnTo>
                <a:lnTo>
                  <a:pt x="1150" y="429"/>
                </a:lnTo>
                <a:lnTo>
                  <a:pt x="1150" y="431"/>
                </a:lnTo>
                <a:lnTo>
                  <a:pt x="1150" y="433"/>
                </a:lnTo>
                <a:lnTo>
                  <a:pt x="1150" y="435"/>
                </a:lnTo>
                <a:lnTo>
                  <a:pt x="1150" y="437"/>
                </a:lnTo>
                <a:lnTo>
                  <a:pt x="1150" y="439"/>
                </a:lnTo>
                <a:lnTo>
                  <a:pt x="1150" y="441"/>
                </a:lnTo>
                <a:lnTo>
                  <a:pt x="1150" y="442"/>
                </a:lnTo>
                <a:lnTo>
                  <a:pt x="1150" y="444"/>
                </a:lnTo>
                <a:lnTo>
                  <a:pt x="1150" y="446"/>
                </a:lnTo>
                <a:lnTo>
                  <a:pt x="1152" y="448"/>
                </a:lnTo>
                <a:lnTo>
                  <a:pt x="1154" y="448"/>
                </a:lnTo>
                <a:lnTo>
                  <a:pt x="1154" y="450"/>
                </a:lnTo>
                <a:lnTo>
                  <a:pt x="1155" y="452"/>
                </a:lnTo>
                <a:lnTo>
                  <a:pt x="1157" y="452"/>
                </a:lnTo>
                <a:lnTo>
                  <a:pt x="1155" y="452"/>
                </a:lnTo>
                <a:lnTo>
                  <a:pt x="1155" y="454"/>
                </a:lnTo>
                <a:lnTo>
                  <a:pt x="1155" y="456"/>
                </a:lnTo>
                <a:lnTo>
                  <a:pt x="1154" y="456"/>
                </a:lnTo>
                <a:lnTo>
                  <a:pt x="1152" y="457"/>
                </a:lnTo>
                <a:lnTo>
                  <a:pt x="1152" y="459"/>
                </a:lnTo>
                <a:lnTo>
                  <a:pt x="1152" y="461"/>
                </a:lnTo>
                <a:lnTo>
                  <a:pt x="1150" y="461"/>
                </a:lnTo>
                <a:lnTo>
                  <a:pt x="1150" y="463"/>
                </a:lnTo>
                <a:lnTo>
                  <a:pt x="1150" y="465"/>
                </a:lnTo>
                <a:lnTo>
                  <a:pt x="1148" y="467"/>
                </a:lnTo>
                <a:lnTo>
                  <a:pt x="1148" y="469"/>
                </a:lnTo>
                <a:lnTo>
                  <a:pt x="1148" y="471"/>
                </a:lnTo>
                <a:lnTo>
                  <a:pt x="1146" y="471"/>
                </a:lnTo>
                <a:lnTo>
                  <a:pt x="1144" y="471"/>
                </a:lnTo>
                <a:lnTo>
                  <a:pt x="1144" y="472"/>
                </a:lnTo>
                <a:lnTo>
                  <a:pt x="1144" y="474"/>
                </a:lnTo>
                <a:lnTo>
                  <a:pt x="1144" y="476"/>
                </a:lnTo>
                <a:lnTo>
                  <a:pt x="1144" y="478"/>
                </a:lnTo>
                <a:lnTo>
                  <a:pt x="1142" y="478"/>
                </a:lnTo>
                <a:lnTo>
                  <a:pt x="1142" y="480"/>
                </a:lnTo>
                <a:lnTo>
                  <a:pt x="1140" y="480"/>
                </a:lnTo>
                <a:lnTo>
                  <a:pt x="1140" y="482"/>
                </a:lnTo>
                <a:lnTo>
                  <a:pt x="1139" y="482"/>
                </a:lnTo>
                <a:lnTo>
                  <a:pt x="1137" y="482"/>
                </a:lnTo>
                <a:lnTo>
                  <a:pt x="1135" y="484"/>
                </a:lnTo>
                <a:lnTo>
                  <a:pt x="1135" y="486"/>
                </a:lnTo>
                <a:lnTo>
                  <a:pt x="1133" y="486"/>
                </a:lnTo>
                <a:lnTo>
                  <a:pt x="1135" y="487"/>
                </a:lnTo>
                <a:lnTo>
                  <a:pt x="1133" y="487"/>
                </a:lnTo>
                <a:lnTo>
                  <a:pt x="1133" y="489"/>
                </a:lnTo>
                <a:lnTo>
                  <a:pt x="1133" y="491"/>
                </a:lnTo>
                <a:lnTo>
                  <a:pt x="1133" y="493"/>
                </a:lnTo>
                <a:lnTo>
                  <a:pt x="1131" y="493"/>
                </a:lnTo>
                <a:lnTo>
                  <a:pt x="1131" y="493"/>
                </a:lnTo>
                <a:lnTo>
                  <a:pt x="1129" y="495"/>
                </a:lnTo>
                <a:lnTo>
                  <a:pt x="1129" y="497"/>
                </a:lnTo>
                <a:lnTo>
                  <a:pt x="1131" y="497"/>
                </a:lnTo>
                <a:lnTo>
                  <a:pt x="1131" y="497"/>
                </a:lnTo>
                <a:lnTo>
                  <a:pt x="1131" y="499"/>
                </a:lnTo>
                <a:lnTo>
                  <a:pt x="1129" y="501"/>
                </a:lnTo>
                <a:lnTo>
                  <a:pt x="1129" y="502"/>
                </a:lnTo>
                <a:lnTo>
                  <a:pt x="1127" y="502"/>
                </a:lnTo>
                <a:lnTo>
                  <a:pt x="1127" y="504"/>
                </a:lnTo>
                <a:lnTo>
                  <a:pt x="1125" y="504"/>
                </a:lnTo>
                <a:lnTo>
                  <a:pt x="1125" y="506"/>
                </a:lnTo>
                <a:lnTo>
                  <a:pt x="1124" y="506"/>
                </a:lnTo>
                <a:lnTo>
                  <a:pt x="1122" y="506"/>
                </a:lnTo>
                <a:lnTo>
                  <a:pt x="1120" y="506"/>
                </a:lnTo>
                <a:lnTo>
                  <a:pt x="1118" y="506"/>
                </a:lnTo>
                <a:lnTo>
                  <a:pt x="1116" y="506"/>
                </a:lnTo>
                <a:lnTo>
                  <a:pt x="1116" y="508"/>
                </a:lnTo>
                <a:lnTo>
                  <a:pt x="1114" y="508"/>
                </a:lnTo>
                <a:lnTo>
                  <a:pt x="1112" y="506"/>
                </a:lnTo>
                <a:lnTo>
                  <a:pt x="1112" y="504"/>
                </a:lnTo>
                <a:lnTo>
                  <a:pt x="1114" y="502"/>
                </a:lnTo>
                <a:lnTo>
                  <a:pt x="1112" y="504"/>
                </a:lnTo>
                <a:lnTo>
                  <a:pt x="1110" y="502"/>
                </a:lnTo>
                <a:lnTo>
                  <a:pt x="1109" y="502"/>
                </a:lnTo>
                <a:lnTo>
                  <a:pt x="1109" y="504"/>
                </a:lnTo>
                <a:lnTo>
                  <a:pt x="1107" y="506"/>
                </a:lnTo>
                <a:lnTo>
                  <a:pt x="1105" y="508"/>
                </a:lnTo>
                <a:lnTo>
                  <a:pt x="1105" y="510"/>
                </a:lnTo>
                <a:lnTo>
                  <a:pt x="1103" y="510"/>
                </a:lnTo>
                <a:lnTo>
                  <a:pt x="1101" y="512"/>
                </a:lnTo>
                <a:lnTo>
                  <a:pt x="1101" y="510"/>
                </a:lnTo>
                <a:lnTo>
                  <a:pt x="1099" y="512"/>
                </a:lnTo>
                <a:lnTo>
                  <a:pt x="1097" y="512"/>
                </a:lnTo>
                <a:lnTo>
                  <a:pt x="1097" y="514"/>
                </a:lnTo>
                <a:lnTo>
                  <a:pt x="1097" y="516"/>
                </a:lnTo>
                <a:lnTo>
                  <a:pt x="1095" y="516"/>
                </a:lnTo>
                <a:lnTo>
                  <a:pt x="1095" y="514"/>
                </a:lnTo>
                <a:lnTo>
                  <a:pt x="1094" y="514"/>
                </a:lnTo>
                <a:lnTo>
                  <a:pt x="1094" y="516"/>
                </a:lnTo>
                <a:lnTo>
                  <a:pt x="1094" y="517"/>
                </a:lnTo>
                <a:lnTo>
                  <a:pt x="1092" y="519"/>
                </a:lnTo>
                <a:lnTo>
                  <a:pt x="1090" y="521"/>
                </a:lnTo>
                <a:lnTo>
                  <a:pt x="1090" y="523"/>
                </a:lnTo>
                <a:lnTo>
                  <a:pt x="1088" y="523"/>
                </a:lnTo>
                <a:lnTo>
                  <a:pt x="1088" y="525"/>
                </a:lnTo>
                <a:lnTo>
                  <a:pt x="1086" y="527"/>
                </a:lnTo>
                <a:lnTo>
                  <a:pt x="1084" y="529"/>
                </a:lnTo>
                <a:lnTo>
                  <a:pt x="1084" y="531"/>
                </a:lnTo>
                <a:lnTo>
                  <a:pt x="1084" y="531"/>
                </a:lnTo>
                <a:lnTo>
                  <a:pt x="1084" y="532"/>
                </a:lnTo>
                <a:lnTo>
                  <a:pt x="1084" y="534"/>
                </a:lnTo>
                <a:lnTo>
                  <a:pt x="1082" y="536"/>
                </a:lnTo>
                <a:lnTo>
                  <a:pt x="1080" y="534"/>
                </a:lnTo>
                <a:lnTo>
                  <a:pt x="1080" y="536"/>
                </a:lnTo>
                <a:lnTo>
                  <a:pt x="1079" y="538"/>
                </a:lnTo>
                <a:lnTo>
                  <a:pt x="1079" y="540"/>
                </a:lnTo>
                <a:lnTo>
                  <a:pt x="1079" y="540"/>
                </a:lnTo>
                <a:lnTo>
                  <a:pt x="1077" y="540"/>
                </a:lnTo>
                <a:lnTo>
                  <a:pt x="1077" y="542"/>
                </a:lnTo>
                <a:lnTo>
                  <a:pt x="1077" y="544"/>
                </a:lnTo>
                <a:lnTo>
                  <a:pt x="1077" y="546"/>
                </a:lnTo>
                <a:lnTo>
                  <a:pt x="1079" y="547"/>
                </a:lnTo>
                <a:lnTo>
                  <a:pt x="1079" y="549"/>
                </a:lnTo>
                <a:lnTo>
                  <a:pt x="1079" y="551"/>
                </a:lnTo>
                <a:lnTo>
                  <a:pt x="1079" y="553"/>
                </a:lnTo>
                <a:lnTo>
                  <a:pt x="1080" y="553"/>
                </a:lnTo>
                <a:lnTo>
                  <a:pt x="1080" y="555"/>
                </a:lnTo>
                <a:lnTo>
                  <a:pt x="1080" y="557"/>
                </a:lnTo>
                <a:lnTo>
                  <a:pt x="1082" y="559"/>
                </a:lnTo>
                <a:lnTo>
                  <a:pt x="1082" y="561"/>
                </a:lnTo>
                <a:lnTo>
                  <a:pt x="1082" y="562"/>
                </a:lnTo>
                <a:lnTo>
                  <a:pt x="1082" y="564"/>
                </a:lnTo>
                <a:lnTo>
                  <a:pt x="1084" y="564"/>
                </a:lnTo>
                <a:lnTo>
                  <a:pt x="1084" y="566"/>
                </a:lnTo>
                <a:lnTo>
                  <a:pt x="1084" y="568"/>
                </a:lnTo>
                <a:lnTo>
                  <a:pt x="1084" y="570"/>
                </a:lnTo>
                <a:lnTo>
                  <a:pt x="1086" y="572"/>
                </a:lnTo>
                <a:lnTo>
                  <a:pt x="1086" y="574"/>
                </a:lnTo>
                <a:lnTo>
                  <a:pt x="1086" y="576"/>
                </a:lnTo>
                <a:lnTo>
                  <a:pt x="1086" y="577"/>
                </a:lnTo>
                <a:lnTo>
                  <a:pt x="1088" y="579"/>
                </a:lnTo>
                <a:lnTo>
                  <a:pt x="1088" y="581"/>
                </a:lnTo>
                <a:lnTo>
                  <a:pt x="1088" y="583"/>
                </a:lnTo>
                <a:lnTo>
                  <a:pt x="1090" y="585"/>
                </a:lnTo>
                <a:lnTo>
                  <a:pt x="1090" y="585"/>
                </a:lnTo>
                <a:lnTo>
                  <a:pt x="1090" y="587"/>
                </a:lnTo>
                <a:lnTo>
                  <a:pt x="1090" y="589"/>
                </a:lnTo>
                <a:lnTo>
                  <a:pt x="1092" y="589"/>
                </a:lnTo>
                <a:lnTo>
                  <a:pt x="1092" y="591"/>
                </a:lnTo>
                <a:lnTo>
                  <a:pt x="1092" y="592"/>
                </a:lnTo>
                <a:lnTo>
                  <a:pt x="1094" y="594"/>
                </a:lnTo>
                <a:lnTo>
                  <a:pt x="1094" y="596"/>
                </a:lnTo>
                <a:lnTo>
                  <a:pt x="1094" y="598"/>
                </a:lnTo>
                <a:lnTo>
                  <a:pt x="1095" y="600"/>
                </a:lnTo>
                <a:lnTo>
                  <a:pt x="1095" y="602"/>
                </a:lnTo>
                <a:lnTo>
                  <a:pt x="1097" y="604"/>
                </a:lnTo>
                <a:lnTo>
                  <a:pt x="1097" y="606"/>
                </a:lnTo>
                <a:lnTo>
                  <a:pt x="1099" y="606"/>
                </a:lnTo>
                <a:lnTo>
                  <a:pt x="1099" y="607"/>
                </a:lnTo>
                <a:lnTo>
                  <a:pt x="1101" y="609"/>
                </a:lnTo>
                <a:lnTo>
                  <a:pt x="1101" y="611"/>
                </a:lnTo>
                <a:lnTo>
                  <a:pt x="1101" y="613"/>
                </a:lnTo>
                <a:lnTo>
                  <a:pt x="1103" y="613"/>
                </a:lnTo>
                <a:lnTo>
                  <a:pt x="1103" y="615"/>
                </a:lnTo>
                <a:lnTo>
                  <a:pt x="1105" y="617"/>
                </a:lnTo>
                <a:lnTo>
                  <a:pt x="1105" y="619"/>
                </a:lnTo>
                <a:lnTo>
                  <a:pt x="1105" y="621"/>
                </a:lnTo>
                <a:lnTo>
                  <a:pt x="1105" y="622"/>
                </a:lnTo>
                <a:lnTo>
                  <a:pt x="1105" y="624"/>
                </a:lnTo>
                <a:lnTo>
                  <a:pt x="1105" y="626"/>
                </a:lnTo>
                <a:lnTo>
                  <a:pt x="1107" y="626"/>
                </a:lnTo>
                <a:lnTo>
                  <a:pt x="1105" y="628"/>
                </a:lnTo>
                <a:lnTo>
                  <a:pt x="1105" y="630"/>
                </a:lnTo>
                <a:lnTo>
                  <a:pt x="1103" y="630"/>
                </a:lnTo>
                <a:lnTo>
                  <a:pt x="1101" y="630"/>
                </a:lnTo>
                <a:lnTo>
                  <a:pt x="1099" y="630"/>
                </a:lnTo>
                <a:lnTo>
                  <a:pt x="1097" y="630"/>
                </a:lnTo>
                <a:lnTo>
                  <a:pt x="1095" y="630"/>
                </a:lnTo>
                <a:lnTo>
                  <a:pt x="1092" y="630"/>
                </a:lnTo>
                <a:lnTo>
                  <a:pt x="1090" y="630"/>
                </a:lnTo>
                <a:lnTo>
                  <a:pt x="1088" y="630"/>
                </a:lnTo>
                <a:lnTo>
                  <a:pt x="1084" y="630"/>
                </a:lnTo>
                <a:lnTo>
                  <a:pt x="1084" y="630"/>
                </a:lnTo>
                <a:lnTo>
                  <a:pt x="1082" y="630"/>
                </a:lnTo>
                <a:lnTo>
                  <a:pt x="1080" y="630"/>
                </a:lnTo>
                <a:lnTo>
                  <a:pt x="1079" y="630"/>
                </a:lnTo>
                <a:lnTo>
                  <a:pt x="1075" y="630"/>
                </a:lnTo>
                <a:lnTo>
                  <a:pt x="1069" y="632"/>
                </a:lnTo>
                <a:lnTo>
                  <a:pt x="1067" y="634"/>
                </a:lnTo>
                <a:lnTo>
                  <a:pt x="1065" y="634"/>
                </a:lnTo>
                <a:lnTo>
                  <a:pt x="1062" y="632"/>
                </a:lnTo>
                <a:lnTo>
                  <a:pt x="1060" y="632"/>
                </a:lnTo>
                <a:lnTo>
                  <a:pt x="1058" y="632"/>
                </a:lnTo>
                <a:lnTo>
                  <a:pt x="1056" y="632"/>
                </a:lnTo>
                <a:lnTo>
                  <a:pt x="1054" y="634"/>
                </a:lnTo>
                <a:lnTo>
                  <a:pt x="1052" y="634"/>
                </a:lnTo>
                <a:lnTo>
                  <a:pt x="1050" y="634"/>
                </a:lnTo>
                <a:lnTo>
                  <a:pt x="1047" y="634"/>
                </a:lnTo>
                <a:lnTo>
                  <a:pt x="1045" y="634"/>
                </a:lnTo>
                <a:lnTo>
                  <a:pt x="1041" y="636"/>
                </a:lnTo>
                <a:lnTo>
                  <a:pt x="1037" y="637"/>
                </a:lnTo>
                <a:lnTo>
                  <a:pt x="1035" y="637"/>
                </a:lnTo>
                <a:lnTo>
                  <a:pt x="1035" y="639"/>
                </a:lnTo>
                <a:lnTo>
                  <a:pt x="1034" y="639"/>
                </a:lnTo>
                <a:lnTo>
                  <a:pt x="1032" y="639"/>
                </a:lnTo>
                <a:lnTo>
                  <a:pt x="1030" y="639"/>
                </a:lnTo>
                <a:lnTo>
                  <a:pt x="1028" y="641"/>
                </a:lnTo>
                <a:lnTo>
                  <a:pt x="1026" y="641"/>
                </a:lnTo>
                <a:lnTo>
                  <a:pt x="1024" y="641"/>
                </a:lnTo>
                <a:lnTo>
                  <a:pt x="1022" y="641"/>
                </a:lnTo>
                <a:lnTo>
                  <a:pt x="1020" y="643"/>
                </a:lnTo>
                <a:lnTo>
                  <a:pt x="1019" y="643"/>
                </a:lnTo>
                <a:lnTo>
                  <a:pt x="1017" y="645"/>
                </a:lnTo>
                <a:lnTo>
                  <a:pt x="1015" y="645"/>
                </a:lnTo>
                <a:lnTo>
                  <a:pt x="1013" y="645"/>
                </a:lnTo>
                <a:lnTo>
                  <a:pt x="1011" y="645"/>
                </a:lnTo>
                <a:lnTo>
                  <a:pt x="1005" y="645"/>
                </a:lnTo>
                <a:lnTo>
                  <a:pt x="1000" y="645"/>
                </a:lnTo>
                <a:lnTo>
                  <a:pt x="996" y="643"/>
                </a:lnTo>
                <a:lnTo>
                  <a:pt x="996" y="641"/>
                </a:lnTo>
                <a:lnTo>
                  <a:pt x="994" y="641"/>
                </a:lnTo>
                <a:lnTo>
                  <a:pt x="992" y="639"/>
                </a:lnTo>
                <a:lnTo>
                  <a:pt x="990" y="639"/>
                </a:lnTo>
                <a:lnTo>
                  <a:pt x="989" y="641"/>
                </a:lnTo>
                <a:lnTo>
                  <a:pt x="983" y="639"/>
                </a:lnTo>
                <a:lnTo>
                  <a:pt x="979" y="641"/>
                </a:lnTo>
                <a:lnTo>
                  <a:pt x="977" y="641"/>
                </a:lnTo>
                <a:lnTo>
                  <a:pt x="974" y="641"/>
                </a:lnTo>
                <a:lnTo>
                  <a:pt x="972" y="641"/>
                </a:lnTo>
                <a:lnTo>
                  <a:pt x="970" y="639"/>
                </a:lnTo>
                <a:lnTo>
                  <a:pt x="949" y="647"/>
                </a:lnTo>
                <a:lnTo>
                  <a:pt x="942" y="649"/>
                </a:lnTo>
                <a:lnTo>
                  <a:pt x="936" y="651"/>
                </a:lnTo>
                <a:lnTo>
                  <a:pt x="930" y="654"/>
                </a:lnTo>
                <a:lnTo>
                  <a:pt x="927" y="656"/>
                </a:lnTo>
                <a:lnTo>
                  <a:pt x="925" y="660"/>
                </a:lnTo>
                <a:lnTo>
                  <a:pt x="923" y="664"/>
                </a:lnTo>
                <a:lnTo>
                  <a:pt x="921" y="669"/>
                </a:lnTo>
                <a:lnTo>
                  <a:pt x="921" y="675"/>
                </a:lnTo>
                <a:lnTo>
                  <a:pt x="921" y="679"/>
                </a:lnTo>
                <a:lnTo>
                  <a:pt x="921" y="684"/>
                </a:lnTo>
                <a:lnTo>
                  <a:pt x="921" y="688"/>
                </a:lnTo>
                <a:lnTo>
                  <a:pt x="921" y="692"/>
                </a:lnTo>
                <a:lnTo>
                  <a:pt x="921" y="696"/>
                </a:lnTo>
                <a:lnTo>
                  <a:pt x="921" y="698"/>
                </a:lnTo>
                <a:lnTo>
                  <a:pt x="921" y="699"/>
                </a:lnTo>
                <a:lnTo>
                  <a:pt x="921" y="705"/>
                </a:lnTo>
                <a:lnTo>
                  <a:pt x="904" y="750"/>
                </a:lnTo>
                <a:lnTo>
                  <a:pt x="902" y="752"/>
                </a:lnTo>
                <a:lnTo>
                  <a:pt x="902" y="756"/>
                </a:lnTo>
                <a:lnTo>
                  <a:pt x="899" y="758"/>
                </a:lnTo>
                <a:lnTo>
                  <a:pt x="899" y="761"/>
                </a:lnTo>
                <a:lnTo>
                  <a:pt x="895" y="769"/>
                </a:lnTo>
                <a:lnTo>
                  <a:pt x="893" y="773"/>
                </a:lnTo>
                <a:lnTo>
                  <a:pt x="897" y="776"/>
                </a:lnTo>
                <a:lnTo>
                  <a:pt x="899" y="778"/>
                </a:lnTo>
                <a:lnTo>
                  <a:pt x="899" y="780"/>
                </a:lnTo>
                <a:lnTo>
                  <a:pt x="897" y="786"/>
                </a:lnTo>
                <a:lnTo>
                  <a:pt x="893" y="788"/>
                </a:lnTo>
                <a:lnTo>
                  <a:pt x="893" y="793"/>
                </a:lnTo>
                <a:lnTo>
                  <a:pt x="889" y="801"/>
                </a:lnTo>
                <a:lnTo>
                  <a:pt x="885" y="803"/>
                </a:lnTo>
                <a:lnTo>
                  <a:pt x="884" y="803"/>
                </a:lnTo>
                <a:lnTo>
                  <a:pt x="884" y="804"/>
                </a:lnTo>
                <a:lnTo>
                  <a:pt x="882" y="804"/>
                </a:lnTo>
                <a:lnTo>
                  <a:pt x="880" y="804"/>
                </a:lnTo>
                <a:lnTo>
                  <a:pt x="878" y="806"/>
                </a:lnTo>
                <a:lnTo>
                  <a:pt x="876" y="806"/>
                </a:lnTo>
                <a:lnTo>
                  <a:pt x="874" y="808"/>
                </a:lnTo>
                <a:lnTo>
                  <a:pt x="872" y="808"/>
                </a:lnTo>
                <a:lnTo>
                  <a:pt x="872" y="808"/>
                </a:lnTo>
                <a:lnTo>
                  <a:pt x="870" y="808"/>
                </a:lnTo>
                <a:lnTo>
                  <a:pt x="869" y="810"/>
                </a:lnTo>
                <a:lnTo>
                  <a:pt x="867" y="810"/>
                </a:lnTo>
                <a:lnTo>
                  <a:pt x="865" y="812"/>
                </a:lnTo>
                <a:lnTo>
                  <a:pt x="865" y="814"/>
                </a:lnTo>
                <a:lnTo>
                  <a:pt x="865" y="816"/>
                </a:lnTo>
                <a:lnTo>
                  <a:pt x="865" y="818"/>
                </a:lnTo>
                <a:lnTo>
                  <a:pt x="863" y="818"/>
                </a:lnTo>
                <a:lnTo>
                  <a:pt x="861" y="819"/>
                </a:lnTo>
                <a:lnTo>
                  <a:pt x="859" y="819"/>
                </a:lnTo>
                <a:lnTo>
                  <a:pt x="857" y="821"/>
                </a:lnTo>
                <a:lnTo>
                  <a:pt x="857" y="823"/>
                </a:lnTo>
                <a:lnTo>
                  <a:pt x="857" y="825"/>
                </a:lnTo>
                <a:lnTo>
                  <a:pt x="857" y="827"/>
                </a:lnTo>
                <a:lnTo>
                  <a:pt x="855" y="829"/>
                </a:lnTo>
                <a:lnTo>
                  <a:pt x="855" y="831"/>
                </a:lnTo>
                <a:lnTo>
                  <a:pt x="854" y="833"/>
                </a:lnTo>
                <a:lnTo>
                  <a:pt x="854" y="834"/>
                </a:lnTo>
                <a:lnTo>
                  <a:pt x="852" y="838"/>
                </a:lnTo>
                <a:lnTo>
                  <a:pt x="850" y="840"/>
                </a:lnTo>
                <a:lnTo>
                  <a:pt x="848" y="842"/>
                </a:lnTo>
                <a:lnTo>
                  <a:pt x="848" y="844"/>
                </a:lnTo>
                <a:lnTo>
                  <a:pt x="848" y="846"/>
                </a:lnTo>
                <a:lnTo>
                  <a:pt x="846" y="848"/>
                </a:lnTo>
                <a:lnTo>
                  <a:pt x="846" y="849"/>
                </a:lnTo>
                <a:lnTo>
                  <a:pt x="846" y="851"/>
                </a:lnTo>
                <a:lnTo>
                  <a:pt x="844" y="851"/>
                </a:lnTo>
                <a:lnTo>
                  <a:pt x="842" y="853"/>
                </a:lnTo>
                <a:lnTo>
                  <a:pt x="840" y="853"/>
                </a:lnTo>
                <a:lnTo>
                  <a:pt x="840" y="855"/>
                </a:lnTo>
                <a:lnTo>
                  <a:pt x="840" y="857"/>
                </a:lnTo>
                <a:lnTo>
                  <a:pt x="839" y="859"/>
                </a:lnTo>
                <a:lnTo>
                  <a:pt x="839" y="861"/>
                </a:lnTo>
                <a:lnTo>
                  <a:pt x="837" y="863"/>
                </a:lnTo>
                <a:lnTo>
                  <a:pt x="837" y="864"/>
                </a:lnTo>
                <a:lnTo>
                  <a:pt x="835" y="866"/>
                </a:lnTo>
                <a:lnTo>
                  <a:pt x="833" y="868"/>
                </a:lnTo>
                <a:lnTo>
                  <a:pt x="833" y="870"/>
                </a:lnTo>
                <a:lnTo>
                  <a:pt x="831" y="872"/>
                </a:lnTo>
                <a:lnTo>
                  <a:pt x="827" y="872"/>
                </a:lnTo>
                <a:lnTo>
                  <a:pt x="825" y="874"/>
                </a:lnTo>
                <a:lnTo>
                  <a:pt x="822" y="876"/>
                </a:lnTo>
                <a:lnTo>
                  <a:pt x="818" y="878"/>
                </a:lnTo>
                <a:lnTo>
                  <a:pt x="816" y="879"/>
                </a:lnTo>
                <a:lnTo>
                  <a:pt x="816" y="881"/>
                </a:lnTo>
                <a:lnTo>
                  <a:pt x="814" y="881"/>
                </a:lnTo>
                <a:lnTo>
                  <a:pt x="812" y="883"/>
                </a:lnTo>
                <a:lnTo>
                  <a:pt x="810" y="885"/>
                </a:lnTo>
                <a:lnTo>
                  <a:pt x="810" y="887"/>
                </a:lnTo>
                <a:lnTo>
                  <a:pt x="809" y="887"/>
                </a:lnTo>
                <a:lnTo>
                  <a:pt x="809" y="889"/>
                </a:lnTo>
                <a:lnTo>
                  <a:pt x="807" y="891"/>
                </a:lnTo>
                <a:lnTo>
                  <a:pt x="805" y="891"/>
                </a:lnTo>
                <a:lnTo>
                  <a:pt x="805" y="893"/>
                </a:lnTo>
                <a:lnTo>
                  <a:pt x="803" y="893"/>
                </a:lnTo>
                <a:lnTo>
                  <a:pt x="803" y="894"/>
                </a:lnTo>
                <a:lnTo>
                  <a:pt x="803" y="896"/>
                </a:lnTo>
                <a:lnTo>
                  <a:pt x="801" y="898"/>
                </a:lnTo>
                <a:lnTo>
                  <a:pt x="799" y="900"/>
                </a:lnTo>
                <a:lnTo>
                  <a:pt x="799" y="902"/>
                </a:lnTo>
                <a:lnTo>
                  <a:pt x="799" y="904"/>
                </a:lnTo>
                <a:lnTo>
                  <a:pt x="799" y="906"/>
                </a:lnTo>
                <a:lnTo>
                  <a:pt x="797" y="908"/>
                </a:lnTo>
                <a:lnTo>
                  <a:pt x="799" y="909"/>
                </a:lnTo>
                <a:lnTo>
                  <a:pt x="799" y="911"/>
                </a:lnTo>
                <a:lnTo>
                  <a:pt x="797" y="913"/>
                </a:lnTo>
                <a:lnTo>
                  <a:pt x="795" y="915"/>
                </a:lnTo>
                <a:lnTo>
                  <a:pt x="793" y="915"/>
                </a:lnTo>
                <a:lnTo>
                  <a:pt x="793" y="917"/>
                </a:lnTo>
                <a:lnTo>
                  <a:pt x="792" y="919"/>
                </a:lnTo>
                <a:lnTo>
                  <a:pt x="792" y="921"/>
                </a:lnTo>
                <a:lnTo>
                  <a:pt x="792" y="923"/>
                </a:lnTo>
                <a:lnTo>
                  <a:pt x="790" y="924"/>
                </a:lnTo>
                <a:lnTo>
                  <a:pt x="788" y="924"/>
                </a:lnTo>
                <a:lnTo>
                  <a:pt x="786" y="926"/>
                </a:lnTo>
                <a:lnTo>
                  <a:pt x="784" y="928"/>
                </a:lnTo>
                <a:lnTo>
                  <a:pt x="782" y="928"/>
                </a:lnTo>
                <a:lnTo>
                  <a:pt x="780" y="928"/>
                </a:lnTo>
                <a:lnTo>
                  <a:pt x="778" y="930"/>
                </a:lnTo>
                <a:lnTo>
                  <a:pt x="775" y="932"/>
                </a:lnTo>
                <a:lnTo>
                  <a:pt x="773" y="936"/>
                </a:lnTo>
                <a:lnTo>
                  <a:pt x="769" y="939"/>
                </a:lnTo>
                <a:lnTo>
                  <a:pt x="767" y="943"/>
                </a:lnTo>
                <a:lnTo>
                  <a:pt x="767" y="943"/>
                </a:lnTo>
                <a:lnTo>
                  <a:pt x="765" y="943"/>
                </a:lnTo>
                <a:lnTo>
                  <a:pt x="765" y="945"/>
                </a:lnTo>
                <a:lnTo>
                  <a:pt x="763" y="945"/>
                </a:lnTo>
                <a:lnTo>
                  <a:pt x="762" y="947"/>
                </a:lnTo>
                <a:lnTo>
                  <a:pt x="762" y="949"/>
                </a:lnTo>
                <a:lnTo>
                  <a:pt x="762" y="951"/>
                </a:lnTo>
                <a:lnTo>
                  <a:pt x="762" y="953"/>
                </a:lnTo>
                <a:lnTo>
                  <a:pt x="762" y="954"/>
                </a:lnTo>
                <a:lnTo>
                  <a:pt x="762" y="956"/>
                </a:lnTo>
                <a:lnTo>
                  <a:pt x="762" y="958"/>
                </a:lnTo>
                <a:lnTo>
                  <a:pt x="760" y="960"/>
                </a:lnTo>
                <a:lnTo>
                  <a:pt x="756" y="960"/>
                </a:lnTo>
                <a:lnTo>
                  <a:pt x="754" y="962"/>
                </a:lnTo>
                <a:lnTo>
                  <a:pt x="752" y="962"/>
                </a:lnTo>
                <a:lnTo>
                  <a:pt x="750" y="964"/>
                </a:lnTo>
                <a:lnTo>
                  <a:pt x="750" y="966"/>
                </a:lnTo>
                <a:lnTo>
                  <a:pt x="750" y="968"/>
                </a:lnTo>
                <a:lnTo>
                  <a:pt x="750" y="969"/>
                </a:lnTo>
                <a:lnTo>
                  <a:pt x="748" y="971"/>
                </a:lnTo>
                <a:lnTo>
                  <a:pt x="747" y="973"/>
                </a:lnTo>
                <a:lnTo>
                  <a:pt x="745" y="973"/>
                </a:lnTo>
                <a:lnTo>
                  <a:pt x="743" y="973"/>
                </a:lnTo>
                <a:lnTo>
                  <a:pt x="743" y="975"/>
                </a:lnTo>
                <a:lnTo>
                  <a:pt x="743" y="977"/>
                </a:lnTo>
                <a:lnTo>
                  <a:pt x="741" y="979"/>
                </a:lnTo>
                <a:lnTo>
                  <a:pt x="739" y="981"/>
                </a:lnTo>
                <a:lnTo>
                  <a:pt x="737" y="981"/>
                </a:lnTo>
                <a:lnTo>
                  <a:pt x="735" y="981"/>
                </a:lnTo>
                <a:lnTo>
                  <a:pt x="735" y="983"/>
                </a:lnTo>
                <a:lnTo>
                  <a:pt x="733" y="983"/>
                </a:lnTo>
                <a:lnTo>
                  <a:pt x="733" y="984"/>
                </a:lnTo>
                <a:lnTo>
                  <a:pt x="732" y="986"/>
                </a:lnTo>
                <a:lnTo>
                  <a:pt x="732" y="988"/>
                </a:lnTo>
                <a:lnTo>
                  <a:pt x="732" y="988"/>
                </a:lnTo>
                <a:lnTo>
                  <a:pt x="733" y="990"/>
                </a:lnTo>
                <a:lnTo>
                  <a:pt x="733" y="992"/>
                </a:lnTo>
                <a:lnTo>
                  <a:pt x="735" y="992"/>
                </a:lnTo>
                <a:lnTo>
                  <a:pt x="735" y="994"/>
                </a:lnTo>
                <a:lnTo>
                  <a:pt x="735" y="996"/>
                </a:lnTo>
                <a:lnTo>
                  <a:pt x="735" y="998"/>
                </a:lnTo>
                <a:lnTo>
                  <a:pt x="735" y="999"/>
                </a:lnTo>
                <a:lnTo>
                  <a:pt x="737" y="1001"/>
                </a:lnTo>
                <a:lnTo>
                  <a:pt x="737" y="1003"/>
                </a:lnTo>
                <a:lnTo>
                  <a:pt x="739" y="1007"/>
                </a:lnTo>
                <a:lnTo>
                  <a:pt x="739" y="1009"/>
                </a:lnTo>
                <a:lnTo>
                  <a:pt x="741" y="1011"/>
                </a:lnTo>
                <a:lnTo>
                  <a:pt x="739" y="1013"/>
                </a:lnTo>
                <a:lnTo>
                  <a:pt x="739" y="1014"/>
                </a:lnTo>
                <a:lnTo>
                  <a:pt x="741" y="1016"/>
                </a:lnTo>
                <a:lnTo>
                  <a:pt x="743" y="1016"/>
                </a:lnTo>
                <a:lnTo>
                  <a:pt x="743" y="1018"/>
                </a:lnTo>
                <a:lnTo>
                  <a:pt x="743" y="1020"/>
                </a:lnTo>
                <a:lnTo>
                  <a:pt x="743" y="1022"/>
                </a:lnTo>
                <a:lnTo>
                  <a:pt x="743" y="1024"/>
                </a:lnTo>
                <a:lnTo>
                  <a:pt x="743" y="1026"/>
                </a:lnTo>
                <a:lnTo>
                  <a:pt x="743" y="1028"/>
                </a:lnTo>
                <a:lnTo>
                  <a:pt x="743" y="1029"/>
                </a:lnTo>
                <a:lnTo>
                  <a:pt x="741" y="1031"/>
                </a:lnTo>
                <a:lnTo>
                  <a:pt x="741" y="1031"/>
                </a:lnTo>
                <a:lnTo>
                  <a:pt x="739" y="1033"/>
                </a:lnTo>
                <a:lnTo>
                  <a:pt x="737" y="1035"/>
                </a:lnTo>
                <a:lnTo>
                  <a:pt x="737" y="1037"/>
                </a:lnTo>
                <a:lnTo>
                  <a:pt x="735" y="1037"/>
                </a:lnTo>
                <a:lnTo>
                  <a:pt x="735" y="1039"/>
                </a:lnTo>
                <a:lnTo>
                  <a:pt x="733" y="1041"/>
                </a:lnTo>
                <a:lnTo>
                  <a:pt x="733" y="1043"/>
                </a:lnTo>
                <a:lnTo>
                  <a:pt x="733" y="1044"/>
                </a:lnTo>
                <a:lnTo>
                  <a:pt x="732" y="1046"/>
                </a:lnTo>
                <a:lnTo>
                  <a:pt x="733" y="1048"/>
                </a:lnTo>
                <a:lnTo>
                  <a:pt x="733" y="1050"/>
                </a:lnTo>
                <a:lnTo>
                  <a:pt x="733" y="1052"/>
                </a:lnTo>
                <a:lnTo>
                  <a:pt x="732" y="1054"/>
                </a:lnTo>
                <a:lnTo>
                  <a:pt x="732" y="1056"/>
                </a:lnTo>
                <a:lnTo>
                  <a:pt x="732" y="1058"/>
                </a:lnTo>
                <a:lnTo>
                  <a:pt x="732" y="1059"/>
                </a:lnTo>
                <a:lnTo>
                  <a:pt x="730" y="1059"/>
                </a:lnTo>
                <a:lnTo>
                  <a:pt x="728" y="1061"/>
                </a:lnTo>
                <a:lnTo>
                  <a:pt x="728" y="1063"/>
                </a:lnTo>
                <a:lnTo>
                  <a:pt x="728" y="1065"/>
                </a:lnTo>
                <a:lnTo>
                  <a:pt x="728" y="1067"/>
                </a:lnTo>
                <a:lnTo>
                  <a:pt x="726" y="1069"/>
                </a:lnTo>
                <a:lnTo>
                  <a:pt x="724" y="1071"/>
                </a:lnTo>
                <a:lnTo>
                  <a:pt x="722" y="1071"/>
                </a:lnTo>
                <a:lnTo>
                  <a:pt x="722" y="1073"/>
                </a:lnTo>
                <a:lnTo>
                  <a:pt x="722" y="1074"/>
                </a:lnTo>
                <a:lnTo>
                  <a:pt x="724" y="1076"/>
                </a:lnTo>
                <a:lnTo>
                  <a:pt x="722" y="1076"/>
                </a:lnTo>
                <a:lnTo>
                  <a:pt x="722" y="1078"/>
                </a:lnTo>
                <a:lnTo>
                  <a:pt x="720" y="1078"/>
                </a:lnTo>
                <a:lnTo>
                  <a:pt x="720" y="1080"/>
                </a:lnTo>
                <a:lnTo>
                  <a:pt x="720" y="1084"/>
                </a:lnTo>
                <a:lnTo>
                  <a:pt x="720" y="1086"/>
                </a:lnTo>
                <a:lnTo>
                  <a:pt x="717" y="1088"/>
                </a:lnTo>
                <a:lnTo>
                  <a:pt x="715" y="1088"/>
                </a:lnTo>
                <a:lnTo>
                  <a:pt x="713" y="1089"/>
                </a:lnTo>
                <a:lnTo>
                  <a:pt x="713" y="1091"/>
                </a:lnTo>
                <a:lnTo>
                  <a:pt x="713" y="1093"/>
                </a:lnTo>
                <a:lnTo>
                  <a:pt x="715" y="1093"/>
                </a:lnTo>
                <a:lnTo>
                  <a:pt x="715" y="1095"/>
                </a:lnTo>
                <a:lnTo>
                  <a:pt x="715" y="1097"/>
                </a:lnTo>
                <a:lnTo>
                  <a:pt x="713" y="1097"/>
                </a:lnTo>
                <a:lnTo>
                  <a:pt x="713" y="1099"/>
                </a:lnTo>
                <a:lnTo>
                  <a:pt x="711" y="1099"/>
                </a:lnTo>
                <a:lnTo>
                  <a:pt x="709" y="1101"/>
                </a:lnTo>
                <a:lnTo>
                  <a:pt x="709" y="1103"/>
                </a:lnTo>
                <a:lnTo>
                  <a:pt x="709" y="1104"/>
                </a:lnTo>
                <a:lnTo>
                  <a:pt x="711" y="1106"/>
                </a:lnTo>
                <a:lnTo>
                  <a:pt x="711" y="1108"/>
                </a:lnTo>
                <a:lnTo>
                  <a:pt x="713" y="1108"/>
                </a:lnTo>
                <a:lnTo>
                  <a:pt x="715" y="1110"/>
                </a:lnTo>
                <a:lnTo>
                  <a:pt x="715" y="1112"/>
                </a:lnTo>
                <a:lnTo>
                  <a:pt x="713" y="1114"/>
                </a:lnTo>
                <a:lnTo>
                  <a:pt x="713" y="1116"/>
                </a:lnTo>
                <a:lnTo>
                  <a:pt x="713" y="1118"/>
                </a:lnTo>
                <a:lnTo>
                  <a:pt x="715" y="1118"/>
                </a:lnTo>
                <a:lnTo>
                  <a:pt x="715" y="1119"/>
                </a:lnTo>
                <a:lnTo>
                  <a:pt x="717" y="1121"/>
                </a:lnTo>
                <a:lnTo>
                  <a:pt x="718" y="1121"/>
                </a:lnTo>
                <a:lnTo>
                  <a:pt x="720" y="1121"/>
                </a:lnTo>
                <a:lnTo>
                  <a:pt x="720" y="1123"/>
                </a:lnTo>
                <a:lnTo>
                  <a:pt x="720" y="1125"/>
                </a:lnTo>
                <a:lnTo>
                  <a:pt x="720" y="1127"/>
                </a:lnTo>
                <a:lnTo>
                  <a:pt x="720" y="1129"/>
                </a:lnTo>
                <a:lnTo>
                  <a:pt x="722" y="1129"/>
                </a:lnTo>
                <a:lnTo>
                  <a:pt x="722" y="1131"/>
                </a:lnTo>
                <a:lnTo>
                  <a:pt x="722" y="1133"/>
                </a:lnTo>
                <a:lnTo>
                  <a:pt x="722" y="1135"/>
                </a:lnTo>
                <a:lnTo>
                  <a:pt x="720" y="1136"/>
                </a:lnTo>
                <a:lnTo>
                  <a:pt x="718" y="1138"/>
                </a:lnTo>
                <a:lnTo>
                  <a:pt x="718" y="1140"/>
                </a:lnTo>
                <a:lnTo>
                  <a:pt x="718" y="1142"/>
                </a:lnTo>
                <a:lnTo>
                  <a:pt x="720" y="1144"/>
                </a:lnTo>
                <a:lnTo>
                  <a:pt x="722" y="1144"/>
                </a:lnTo>
                <a:lnTo>
                  <a:pt x="724" y="1144"/>
                </a:lnTo>
                <a:lnTo>
                  <a:pt x="726" y="1144"/>
                </a:lnTo>
                <a:lnTo>
                  <a:pt x="728" y="1146"/>
                </a:lnTo>
                <a:lnTo>
                  <a:pt x="730" y="1146"/>
                </a:lnTo>
                <a:lnTo>
                  <a:pt x="730" y="1148"/>
                </a:lnTo>
                <a:lnTo>
                  <a:pt x="732" y="1148"/>
                </a:lnTo>
                <a:lnTo>
                  <a:pt x="732" y="1150"/>
                </a:lnTo>
                <a:lnTo>
                  <a:pt x="733" y="1151"/>
                </a:lnTo>
                <a:lnTo>
                  <a:pt x="735" y="1153"/>
                </a:lnTo>
                <a:lnTo>
                  <a:pt x="735" y="1155"/>
                </a:lnTo>
                <a:lnTo>
                  <a:pt x="735" y="1157"/>
                </a:lnTo>
                <a:lnTo>
                  <a:pt x="735" y="1159"/>
                </a:lnTo>
                <a:lnTo>
                  <a:pt x="735" y="1161"/>
                </a:lnTo>
                <a:lnTo>
                  <a:pt x="735" y="1163"/>
                </a:lnTo>
                <a:lnTo>
                  <a:pt x="733" y="1165"/>
                </a:lnTo>
                <a:lnTo>
                  <a:pt x="732" y="1165"/>
                </a:lnTo>
                <a:lnTo>
                  <a:pt x="730" y="1165"/>
                </a:lnTo>
                <a:lnTo>
                  <a:pt x="728" y="1165"/>
                </a:lnTo>
                <a:lnTo>
                  <a:pt x="728" y="1166"/>
                </a:lnTo>
                <a:lnTo>
                  <a:pt x="728" y="1166"/>
                </a:lnTo>
                <a:lnTo>
                  <a:pt x="732" y="1168"/>
                </a:lnTo>
                <a:lnTo>
                  <a:pt x="732" y="1170"/>
                </a:lnTo>
                <a:lnTo>
                  <a:pt x="733" y="1172"/>
                </a:lnTo>
                <a:lnTo>
                  <a:pt x="735" y="1172"/>
                </a:lnTo>
                <a:lnTo>
                  <a:pt x="735" y="1174"/>
                </a:lnTo>
                <a:lnTo>
                  <a:pt x="733" y="1176"/>
                </a:lnTo>
                <a:lnTo>
                  <a:pt x="732" y="1178"/>
                </a:lnTo>
                <a:lnTo>
                  <a:pt x="730" y="1176"/>
                </a:lnTo>
                <a:lnTo>
                  <a:pt x="728" y="1178"/>
                </a:lnTo>
                <a:lnTo>
                  <a:pt x="728" y="1181"/>
                </a:lnTo>
                <a:lnTo>
                  <a:pt x="730" y="1181"/>
                </a:lnTo>
                <a:lnTo>
                  <a:pt x="730" y="1183"/>
                </a:lnTo>
                <a:lnTo>
                  <a:pt x="730" y="1187"/>
                </a:lnTo>
                <a:lnTo>
                  <a:pt x="730" y="1189"/>
                </a:lnTo>
                <a:lnTo>
                  <a:pt x="730" y="1191"/>
                </a:lnTo>
                <a:lnTo>
                  <a:pt x="730" y="1193"/>
                </a:lnTo>
                <a:lnTo>
                  <a:pt x="733" y="1195"/>
                </a:lnTo>
                <a:lnTo>
                  <a:pt x="737" y="1196"/>
                </a:lnTo>
                <a:lnTo>
                  <a:pt x="739" y="1198"/>
                </a:lnTo>
                <a:lnTo>
                  <a:pt x="741" y="1200"/>
                </a:lnTo>
                <a:lnTo>
                  <a:pt x="743" y="1200"/>
                </a:lnTo>
                <a:lnTo>
                  <a:pt x="745" y="1200"/>
                </a:lnTo>
                <a:lnTo>
                  <a:pt x="745" y="1202"/>
                </a:lnTo>
                <a:lnTo>
                  <a:pt x="745" y="1204"/>
                </a:lnTo>
                <a:lnTo>
                  <a:pt x="747" y="1206"/>
                </a:lnTo>
                <a:lnTo>
                  <a:pt x="747" y="1208"/>
                </a:lnTo>
                <a:lnTo>
                  <a:pt x="745" y="1208"/>
                </a:lnTo>
                <a:lnTo>
                  <a:pt x="743" y="1208"/>
                </a:lnTo>
                <a:lnTo>
                  <a:pt x="741" y="1208"/>
                </a:lnTo>
                <a:lnTo>
                  <a:pt x="739" y="1208"/>
                </a:lnTo>
                <a:lnTo>
                  <a:pt x="737" y="1210"/>
                </a:lnTo>
                <a:lnTo>
                  <a:pt x="737" y="1211"/>
                </a:lnTo>
                <a:lnTo>
                  <a:pt x="737" y="1211"/>
                </a:lnTo>
                <a:lnTo>
                  <a:pt x="737" y="1213"/>
                </a:lnTo>
                <a:lnTo>
                  <a:pt x="735" y="1211"/>
                </a:lnTo>
                <a:lnTo>
                  <a:pt x="735" y="1211"/>
                </a:lnTo>
                <a:lnTo>
                  <a:pt x="733" y="1211"/>
                </a:lnTo>
                <a:lnTo>
                  <a:pt x="732" y="1211"/>
                </a:lnTo>
                <a:lnTo>
                  <a:pt x="730" y="1211"/>
                </a:lnTo>
                <a:lnTo>
                  <a:pt x="728" y="1211"/>
                </a:lnTo>
                <a:lnTo>
                  <a:pt x="728" y="1213"/>
                </a:lnTo>
                <a:lnTo>
                  <a:pt x="726" y="1213"/>
                </a:lnTo>
                <a:lnTo>
                  <a:pt x="724" y="1213"/>
                </a:lnTo>
                <a:lnTo>
                  <a:pt x="722" y="1215"/>
                </a:lnTo>
                <a:lnTo>
                  <a:pt x="720" y="1215"/>
                </a:lnTo>
                <a:lnTo>
                  <a:pt x="720" y="1213"/>
                </a:lnTo>
                <a:lnTo>
                  <a:pt x="718" y="1211"/>
                </a:lnTo>
                <a:lnTo>
                  <a:pt x="717" y="1211"/>
                </a:lnTo>
                <a:lnTo>
                  <a:pt x="717" y="1213"/>
                </a:lnTo>
                <a:lnTo>
                  <a:pt x="717" y="1215"/>
                </a:lnTo>
                <a:lnTo>
                  <a:pt x="717" y="1217"/>
                </a:lnTo>
                <a:lnTo>
                  <a:pt x="715" y="1219"/>
                </a:lnTo>
                <a:lnTo>
                  <a:pt x="715" y="1221"/>
                </a:lnTo>
                <a:lnTo>
                  <a:pt x="713" y="1223"/>
                </a:lnTo>
                <a:lnTo>
                  <a:pt x="713" y="1225"/>
                </a:lnTo>
                <a:lnTo>
                  <a:pt x="715" y="1226"/>
                </a:lnTo>
                <a:lnTo>
                  <a:pt x="713" y="1228"/>
                </a:lnTo>
                <a:lnTo>
                  <a:pt x="711" y="1228"/>
                </a:lnTo>
                <a:lnTo>
                  <a:pt x="709" y="1226"/>
                </a:lnTo>
                <a:lnTo>
                  <a:pt x="709" y="1228"/>
                </a:lnTo>
                <a:lnTo>
                  <a:pt x="709" y="1230"/>
                </a:lnTo>
                <a:lnTo>
                  <a:pt x="709" y="1232"/>
                </a:lnTo>
                <a:lnTo>
                  <a:pt x="707" y="1234"/>
                </a:lnTo>
                <a:lnTo>
                  <a:pt x="707" y="1232"/>
                </a:lnTo>
                <a:lnTo>
                  <a:pt x="705" y="1230"/>
                </a:lnTo>
                <a:lnTo>
                  <a:pt x="703" y="1230"/>
                </a:lnTo>
                <a:lnTo>
                  <a:pt x="703" y="1228"/>
                </a:lnTo>
                <a:lnTo>
                  <a:pt x="703" y="1230"/>
                </a:lnTo>
                <a:lnTo>
                  <a:pt x="702" y="1230"/>
                </a:lnTo>
                <a:lnTo>
                  <a:pt x="700" y="1230"/>
                </a:lnTo>
                <a:lnTo>
                  <a:pt x="702" y="1232"/>
                </a:lnTo>
                <a:lnTo>
                  <a:pt x="703" y="1232"/>
                </a:lnTo>
                <a:lnTo>
                  <a:pt x="703" y="1234"/>
                </a:lnTo>
                <a:lnTo>
                  <a:pt x="705" y="1234"/>
                </a:lnTo>
                <a:lnTo>
                  <a:pt x="705" y="1236"/>
                </a:lnTo>
                <a:lnTo>
                  <a:pt x="707" y="1238"/>
                </a:lnTo>
                <a:lnTo>
                  <a:pt x="707" y="1240"/>
                </a:lnTo>
                <a:lnTo>
                  <a:pt x="705" y="1241"/>
                </a:lnTo>
                <a:lnTo>
                  <a:pt x="705" y="1243"/>
                </a:lnTo>
                <a:lnTo>
                  <a:pt x="705" y="1245"/>
                </a:lnTo>
                <a:lnTo>
                  <a:pt x="707" y="1247"/>
                </a:lnTo>
                <a:lnTo>
                  <a:pt x="705" y="1247"/>
                </a:lnTo>
                <a:lnTo>
                  <a:pt x="703" y="1247"/>
                </a:lnTo>
                <a:lnTo>
                  <a:pt x="703" y="1247"/>
                </a:lnTo>
                <a:lnTo>
                  <a:pt x="702" y="1249"/>
                </a:lnTo>
                <a:lnTo>
                  <a:pt x="702" y="1251"/>
                </a:lnTo>
                <a:lnTo>
                  <a:pt x="700" y="1251"/>
                </a:lnTo>
                <a:lnTo>
                  <a:pt x="700" y="1253"/>
                </a:lnTo>
                <a:lnTo>
                  <a:pt x="700" y="1256"/>
                </a:lnTo>
                <a:lnTo>
                  <a:pt x="698" y="1256"/>
                </a:lnTo>
                <a:lnTo>
                  <a:pt x="696" y="1264"/>
                </a:lnTo>
                <a:lnTo>
                  <a:pt x="692" y="1264"/>
                </a:lnTo>
                <a:lnTo>
                  <a:pt x="690" y="1266"/>
                </a:lnTo>
                <a:lnTo>
                  <a:pt x="692" y="1271"/>
                </a:lnTo>
                <a:lnTo>
                  <a:pt x="685" y="1271"/>
                </a:lnTo>
                <a:lnTo>
                  <a:pt x="687" y="1279"/>
                </a:lnTo>
                <a:lnTo>
                  <a:pt x="679" y="1283"/>
                </a:lnTo>
                <a:lnTo>
                  <a:pt x="681" y="1286"/>
                </a:lnTo>
                <a:lnTo>
                  <a:pt x="675" y="1290"/>
                </a:lnTo>
                <a:lnTo>
                  <a:pt x="677" y="1300"/>
                </a:lnTo>
                <a:lnTo>
                  <a:pt x="677" y="1301"/>
                </a:lnTo>
                <a:lnTo>
                  <a:pt x="672" y="1315"/>
                </a:lnTo>
                <a:lnTo>
                  <a:pt x="672" y="1330"/>
                </a:lnTo>
                <a:lnTo>
                  <a:pt x="668" y="1333"/>
                </a:lnTo>
                <a:lnTo>
                  <a:pt x="658" y="1361"/>
                </a:lnTo>
                <a:lnTo>
                  <a:pt x="653" y="1365"/>
                </a:lnTo>
                <a:lnTo>
                  <a:pt x="643" y="1369"/>
                </a:lnTo>
                <a:lnTo>
                  <a:pt x="628" y="1373"/>
                </a:lnTo>
                <a:lnTo>
                  <a:pt x="615" y="1378"/>
                </a:lnTo>
                <a:lnTo>
                  <a:pt x="608" y="1388"/>
                </a:lnTo>
                <a:lnTo>
                  <a:pt x="608" y="1390"/>
                </a:lnTo>
                <a:lnTo>
                  <a:pt x="608" y="1390"/>
                </a:lnTo>
                <a:lnTo>
                  <a:pt x="606" y="1390"/>
                </a:lnTo>
                <a:lnTo>
                  <a:pt x="604" y="1390"/>
                </a:lnTo>
                <a:lnTo>
                  <a:pt x="600" y="1393"/>
                </a:lnTo>
                <a:lnTo>
                  <a:pt x="597" y="1395"/>
                </a:lnTo>
                <a:lnTo>
                  <a:pt x="595" y="1397"/>
                </a:lnTo>
                <a:lnTo>
                  <a:pt x="589" y="1399"/>
                </a:lnTo>
                <a:lnTo>
                  <a:pt x="585" y="1401"/>
                </a:lnTo>
                <a:lnTo>
                  <a:pt x="582" y="1401"/>
                </a:lnTo>
                <a:lnTo>
                  <a:pt x="576" y="1406"/>
                </a:lnTo>
                <a:lnTo>
                  <a:pt x="574" y="1408"/>
                </a:lnTo>
                <a:lnTo>
                  <a:pt x="572" y="1410"/>
                </a:lnTo>
                <a:lnTo>
                  <a:pt x="568" y="1410"/>
                </a:lnTo>
                <a:lnTo>
                  <a:pt x="567" y="1412"/>
                </a:lnTo>
                <a:lnTo>
                  <a:pt x="563" y="1416"/>
                </a:lnTo>
                <a:lnTo>
                  <a:pt x="561" y="1418"/>
                </a:lnTo>
                <a:lnTo>
                  <a:pt x="557" y="1421"/>
                </a:lnTo>
                <a:lnTo>
                  <a:pt x="553" y="1423"/>
                </a:lnTo>
                <a:lnTo>
                  <a:pt x="550" y="1425"/>
                </a:lnTo>
                <a:lnTo>
                  <a:pt x="548" y="1427"/>
                </a:lnTo>
                <a:lnTo>
                  <a:pt x="544" y="1429"/>
                </a:lnTo>
                <a:lnTo>
                  <a:pt x="542" y="1429"/>
                </a:lnTo>
                <a:lnTo>
                  <a:pt x="542" y="1431"/>
                </a:lnTo>
                <a:lnTo>
                  <a:pt x="540" y="1431"/>
                </a:lnTo>
                <a:lnTo>
                  <a:pt x="538" y="1433"/>
                </a:lnTo>
                <a:lnTo>
                  <a:pt x="538" y="1435"/>
                </a:lnTo>
                <a:lnTo>
                  <a:pt x="537" y="1438"/>
                </a:lnTo>
                <a:lnTo>
                  <a:pt x="535" y="1442"/>
                </a:lnTo>
                <a:lnTo>
                  <a:pt x="533" y="1446"/>
                </a:lnTo>
                <a:lnTo>
                  <a:pt x="529" y="1448"/>
                </a:lnTo>
                <a:lnTo>
                  <a:pt x="527" y="1450"/>
                </a:lnTo>
                <a:lnTo>
                  <a:pt x="525" y="1453"/>
                </a:lnTo>
                <a:lnTo>
                  <a:pt x="523" y="1455"/>
                </a:lnTo>
                <a:lnTo>
                  <a:pt x="522" y="1457"/>
                </a:lnTo>
                <a:lnTo>
                  <a:pt x="518" y="1461"/>
                </a:lnTo>
                <a:lnTo>
                  <a:pt x="514" y="1463"/>
                </a:lnTo>
                <a:lnTo>
                  <a:pt x="512" y="1465"/>
                </a:lnTo>
                <a:lnTo>
                  <a:pt x="512" y="1466"/>
                </a:lnTo>
                <a:lnTo>
                  <a:pt x="508" y="1470"/>
                </a:lnTo>
                <a:lnTo>
                  <a:pt x="507" y="1472"/>
                </a:lnTo>
                <a:lnTo>
                  <a:pt x="503" y="1474"/>
                </a:lnTo>
                <a:lnTo>
                  <a:pt x="501" y="1476"/>
                </a:lnTo>
                <a:lnTo>
                  <a:pt x="497" y="1478"/>
                </a:lnTo>
                <a:lnTo>
                  <a:pt x="495" y="1480"/>
                </a:lnTo>
                <a:lnTo>
                  <a:pt x="492" y="1481"/>
                </a:lnTo>
                <a:lnTo>
                  <a:pt x="490" y="1483"/>
                </a:lnTo>
                <a:lnTo>
                  <a:pt x="486" y="1485"/>
                </a:lnTo>
                <a:lnTo>
                  <a:pt x="484" y="1487"/>
                </a:lnTo>
                <a:lnTo>
                  <a:pt x="480" y="1489"/>
                </a:lnTo>
                <a:lnTo>
                  <a:pt x="478" y="1491"/>
                </a:lnTo>
                <a:lnTo>
                  <a:pt x="475" y="1493"/>
                </a:lnTo>
                <a:lnTo>
                  <a:pt x="471" y="1495"/>
                </a:lnTo>
                <a:lnTo>
                  <a:pt x="469" y="1496"/>
                </a:lnTo>
                <a:lnTo>
                  <a:pt x="465" y="1498"/>
                </a:lnTo>
                <a:lnTo>
                  <a:pt x="465" y="1500"/>
                </a:lnTo>
                <a:lnTo>
                  <a:pt x="462" y="1502"/>
                </a:lnTo>
                <a:lnTo>
                  <a:pt x="460" y="1504"/>
                </a:lnTo>
                <a:lnTo>
                  <a:pt x="458" y="1504"/>
                </a:lnTo>
                <a:lnTo>
                  <a:pt x="454" y="1506"/>
                </a:lnTo>
                <a:lnTo>
                  <a:pt x="452" y="1506"/>
                </a:lnTo>
                <a:lnTo>
                  <a:pt x="448" y="1508"/>
                </a:lnTo>
                <a:lnTo>
                  <a:pt x="447" y="1508"/>
                </a:lnTo>
                <a:lnTo>
                  <a:pt x="443" y="1508"/>
                </a:lnTo>
                <a:lnTo>
                  <a:pt x="441" y="1510"/>
                </a:lnTo>
                <a:lnTo>
                  <a:pt x="439" y="1510"/>
                </a:lnTo>
                <a:lnTo>
                  <a:pt x="437" y="1510"/>
                </a:lnTo>
                <a:lnTo>
                  <a:pt x="433" y="1510"/>
                </a:lnTo>
                <a:lnTo>
                  <a:pt x="430" y="1510"/>
                </a:lnTo>
                <a:lnTo>
                  <a:pt x="428" y="1508"/>
                </a:lnTo>
                <a:lnTo>
                  <a:pt x="426" y="1508"/>
                </a:lnTo>
                <a:lnTo>
                  <a:pt x="424" y="1508"/>
                </a:lnTo>
                <a:lnTo>
                  <a:pt x="422" y="1506"/>
                </a:lnTo>
                <a:lnTo>
                  <a:pt x="420" y="1506"/>
                </a:lnTo>
                <a:lnTo>
                  <a:pt x="418" y="1504"/>
                </a:lnTo>
                <a:lnTo>
                  <a:pt x="418" y="1502"/>
                </a:lnTo>
                <a:lnTo>
                  <a:pt x="418" y="1500"/>
                </a:lnTo>
                <a:lnTo>
                  <a:pt x="418" y="1498"/>
                </a:lnTo>
                <a:lnTo>
                  <a:pt x="418" y="1496"/>
                </a:lnTo>
                <a:lnTo>
                  <a:pt x="418" y="1495"/>
                </a:lnTo>
                <a:lnTo>
                  <a:pt x="418" y="1493"/>
                </a:lnTo>
                <a:lnTo>
                  <a:pt x="418" y="1491"/>
                </a:lnTo>
                <a:lnTo>
                  <a:pt x="418" y="1489"/>
                </a:lnTo>
                <a:lnTo>
                  <a:pt x="418" y="1487"/>
                </a:lnTo>
                <a:lnTo>
                  <a:pt x="422" y="1483"/>
                </a:lnTo>
                <a:lnTo>
                  <a:pt x="422" y="1481"/>
                </a:lnTo>
                <a:lnTo>
                  <a:pt x="424" y="1480"/>
                </a:lnTo>
                <a:lnTo>
                  <a:pt x="426" y="1480"/>
                </a:lnTo>
                <a:lnTo>
                  <a:pt x="428" y="1478"/>
                </a:lnTo>
                <a:lnTo>
                  <a:pt x="430" y="1476"/>
                </a:lnTo>
                <a:lnTo>
                  <a:pt x="432" y="1474"/>
                </a:lnTo>
                <a:lnTo>
                  <a:pt x="435" y="1468"/>
                </a:lnTo>
                <a:lnTo>
                  <a:pt x="437" y="1466"/>
                </a:lnTo>
                <a:lnTo>
                  <a:pt x="439" y="1465"/>
                </a:lnTo>
                <a:lnTo>
                  <a:pt x="441" y="1463"/>
                </a:lnTo>
                <a:lnTo>
                  <a:pt x="441" y="1461"/>
                </a:lnTo>
                <a:lnTo>
                  <a:pt x="443" y="1459"/>
                </a:lnTo>
                <a:lnTo>
                  <a:pt x="445" y="1457"/>
                </a:lnTo>
                <a:lnTo>
                  <a:pt x="445" y="1455"/>
                </a:lnTo>
                <a:lnTo>
                  <a:pt x="447" y="1453"/>
                </a:lnTo>
                <a:lnTo>
                  <a:pt x="447" y="1450"/>
                </a:lnTo>
                <a:lnTo>
                  <a:pt x="448" y="1448"/>
                </a:lnTo>
                <a:lnTo>
                  <a:pt x="450" y="1442"/>
                </a:lnTo>
                <a:lnTo>
                  <a:pt x="450" y="1438"/>
                </a:lnTo>
                <a:lnTo>
                  <a:pt x="450" y="1436"/>
                </a:lnTo>
                <a:lnTo>
                  <a:pt x="450" y="1435"/>
                </a:lnTo>
                <a:lnTo>
                  <a:pt x="450" y="1431"/>
                </a:lnTo>
                <a:lnTo>
                  <a:pt x="450" y="1429"/>
                </a:lnTo>
                <a:lnTo>
                  <a:pt x="448" y="1425"/>
                </a:lnTo>
                <a:lnTo>
                  <a:pt x="448" y="1423"/>
                </a:lnTo>
                <a:lnTo>
                  <a:pt x="447" y="1423"/>
                </a:lnTo>
                <a:lnTo>
                  <a:pt x="447" y="1421"/>
                </a:lnTo>
                <a:lnTo>
                  <a:pt x="445" y="1418"/>
                </a:lnTo>
                <a:lnTo>
                  <a:pt x="443" y="1416"/>
                </a:lnTo>
                <a:lnTo>
                  <a:pt x="443" y="1414"/>
                </a:lnTo>
                <a:lnTo>
                  <a:pt x="441" y="1416"/>
                </a:lnTo>
                <a:lnTo>
                  <a:pt x="439" y="1414"/>
                </a:lnTo>
                <a:lnTo>
                  <a:pt x="437" y="1412"/>
                </a:lnTo>
                <a:lnTo>
                  <a:pt x="437" y="1410"/>
                </a:lnTo>
                <a:lnTo>
                  <a:pt x="435" y="1410"/>
                </a:lnTo>
                <a:lnTo>
                  <a:pt x="433" y="1408"/>
                </a:lnTo>
                <a:lnTo>
                  <a:pt x="433" y="1406"/>
                </a:lnTo>
                <a:lnTo>
                  <a:pt x="432" y="1406"/>
                </a:lnTo>
                <a:lnTo>
                  <a:pt x="430" y="1406"/>
                </a:lnTo>
                <a:lnTo>
                  <a:pt x="430" y="1405"/>
                </a:lnTo>
                <a:lnTo>
                  <a:pt x="428" y="1405"/>
                </a:lnTo>
                <a:lnTo>
                  <a:pt x="428" y="1403"/>
                </a:lnTo>
                <a:lnTo>
                  <a:pt x="428" y="1401"/>
                </a:lnTo>
                <a:lnTo>
                  <a:pt x="428" y="1399"/>
                </a:lnTo>
                <a:lnTo>
                  <a:pt x="426" y="1397"/>
                </a:lnTo>
                <a:lnTo>
                  <a:pt x="426" y="1395"/>
                </a:lnTo>
                <a:lnTo>
                  <a:pt x="424" y="1395"/>
                </a:lnTo>
                <a:lnTo>
                  <a:pt x="424" y="1393"/>
                </a:lnTo>
                <a:lnTo>
                  <a:pt x="424" y="1390"/>
                </a:lnTo>
                <a:lnTo>
                  <a:pt x="424" y="1390"/>
                </a:lnTo>
                <a:lnTo>
                  <a:pt x="424" y="1388"/>
                </a:lnTo>
                <a:lnTo>
                  <a:pt x="424" y="1386"/>
                </a:lnTo>
                <a:lnTo>
                  <a:pt x="424" y="1382"/>
                </a:lnTo>
                <a:lnTo>
                  <a:pt x="424" y="1380"/>
                </a:lnTo>
                <a:lnTo>
                  <a:pt x="424" y="1378"/>
                </a:lnTo>
                <a:lnTo>
                  <a:pt x="424" y="1376"/>
                </a:lnTo>
                <a:lnTo>
                  <a:pt x="424" y="1375"/>
                </a:lnTo>
                <a:lnTo>
                  <a:pt x="424" y="1373"/>
                </a:lnTo>
                <a:lnTo>
                  <a:pt x="424" y="1371"/>
                </a:lnTo>
                <a:lnTo>
                  <a:pt x="422" y="1369"/>
                </a:lnTo>
                <a:lnTo>
                  <a:pt x="422" y="1367"/>
                </a:lnTo>
                <a:lnTo>
                  <a:pt x="422" y="1363"/>
                </a:lnTo>
                <a:lnTo>
                  <a:pt x="420" y="1363"/>
                </a:lnTo>
                <a:lnTo>
                  <a:pt x="420" y="1361"/>
                </a:lnTo>
                <a:lnTo>
                  <a:pt x="420" y="1360"/>
                </a:lnTo>
                <a:lnTo>
                  <a:pt x="418" y="1360"/>
                </a:lnTo>
                <a:lnTo>
                  <a:pt x="418" y="1358"/>
                </a:lnTo>
                <a:lnTo>
                  <a:pt x="417" y="1358"/>
                </a:lnTo>
                <a:lnTo>
                  <a:pt x="417" y="1360"/>
                </a:lnTo>
                <a:lnTo>
                  <a:pt x="415" y="1361"/>
                </a:lnTo>
                <a:lnTo>
                  <a:pt x="417" y="1363"/>
                </a:lnTo>
                <a:lnTo>
                  <a:pt x="418" y="1365"/>
                </a:lnTo>
                <a:lnTo>
                  <a:pt x="418" y="1367"/>
                </a:lnTo>
                <a:lnTo>
                  <a:pt x="418" y="1369"/>
                </a:lnTo>
                <a:lnTo>
                  <a:pt x="417" y="1369"/>
                </a:lnTo>
                <a:lnTo>
                  <a:pt x="415" y="1367"/>
                </a:lnTo>
                <a:lnTo>
                  <a:pt x="415" y="1365"/>
                </a:lnTo>
                <a:lnTo>
                  <a:pt x="413" y="1363"/>
                </a:lnTo>
                <a:lnTo>
                  <a:pt x="411" y="1363"/>
                </a:lnTo>
                <a:lnTo>
                  <a:pt x="411" y="1365"/>
                </a:lnTo>
                <a:lnTo>
                  <a:pt x="415" y="1367"/>
                </a:lnTo>
                <a:lnTo>
                  <a:pt x="415" y="1369"/>
                </a:lnTo>
                <a:lnTo>
                  <a:pt x="415" y="1371"/>
                </a:lnTo>
                <a:lnTo>
                  <a:pt x="413" y="1373"/>
                </a:lnTo>
                <a:lnTo>
                  <a:pt x="411" y="1373"/>
                </a:lnTo>
                <a:lnTo>
                  <a:pt x="411" y="1375"/>
                </a:lnTo>
                <a:lnTo>
                  <a:pt x="411" y="1376"/>
                </a:lnTo>
                <a:lnTo>
                  <a:pt x="409" y="1378"/>
                </a:lnTo>
                <a:lnTo>
                  <a:pt x="411" y="1378"/>
                </a:lnTo>
                <a:lnTo>
                  <a:pt x="415" y="1378"/>
                </a:lnTo>
                <a:lnTo>
                  <a:pt x="415" y="1380"/>
                </a:lnTo>
                <a:lnTo>
                  <a:pt x="413" y="1380"/>
                </a:lnTo>
                <a:lnTo>
                  <a:pt x="411" y="1380"/>
                </a:lnTo>
                <a:lnTo>
                  <a:pt x="409" y="1382"/>
                </a:lnTo>
                <a:lnTo>
                  <a:pt x="409" y="1384"/>
                </a:lnTo>
                <a:lnTo>
                  <a:pt x="409" y="1386"/>
                </a:lnTo>
                <a:lnTo>
                  <a:pt x="409" y="1388"/>
                </a:lnTo>
                <a:lnTo>
                  <a:pt x="409" y="1390"/>
                </a:lnTo>
                <a:lnTo>
                  <a:pt x="409" y="1390"/>
                </a:lnTo>
                <a:lnTo>
                  <a:pt x="407" y="1390"/>
                </a:lnTo>
                <a:lnTo>
                  <a:pt x="403" y="1391"/>
                </a:lnTo>
                <a:lnTo>
                  <a:pt x="403" y="1393"/>
                </a:lnTo>
                <a:lnTo>
                  <a:pt x="403" y="1395"/>
                </a:lnTo>
                <a:lnTo>
                  <a:pt x="402" y="1395"/>
                </a:lnTo>
                <a:lnTo>
                  <a:pt x="388" y="1410"/>
                </a:lnTo>
                <a:lnTo>
                  <a:pt x="390" y="1412"/>
                </a:lnTo>
                <a:lnTo>
                  <a:pt x="388" y="1412"/>
                </a:lnTo>
                <a:lnTo>
                  <a:pt x="387" y="1412"/>
                </a:lnTo>
                <a:lnTo>
                  <a:pt x="387" y="1414"/>
                </a:lnTo>
                <a:lnTo>
                  <a:pt x="387" y="1416"/>
                </a:lnTo>
                <a:lnTo>
                  <a:pt x="385" y="1418"/>
                </a:lnTo>
                <a:lnTo>
                  <a:pt x="383" y="1418"/>
                </a:lnTo>
                <a:lnTo>
                  <a:pt x="383" y="1420"/>
                </a:lnTo>
                <a:lnTo>
                  <a:pt x="383" y="1421"/>
                </a:lnTo>
                <a:lnTo>
                  <a:pt x="383" y="1423"/>
                </a:lnTo>
                <a:lnTo>
                  <a:pt x="383" y="1425"/>
                </a:lnTo>
                <a:lnTo>
                  <a:pt x="381" y="1423"/>
                </a:lnTo>
                <a:lnTo>
                  <a:pt x="379" y="1423"/>
                </a:lnTo>
                <a:lnTo>
                  <a:pt x="379" y="1421"/>
                </a:lnTo>
                <a:lnTo>
                  <a:pt x="377" y="1421"/>
                </a:lnTo>
                <a:lnTo>
                  <a:pt x="375" y="1421"/>
                </a:lnTo>
                <a:lnTo>
                  <a:pt x="373" y="1423"/>
                </a:lnTo>
                <a:lnTo>
                  <a:pt x="372" y="1423"/>
                </a:lnTo>
                <a:lnTo>
                  <a:pt x="372" y="1421"/>
                </a:lnTo>
                <a:lnTo>
                  <a:pt x="370" y="1421"/>
                </a:lnTo>
                <a:lnTo>
                  <a:pt x="370" y="1423"/>
                </a:lnTo>
                <a:lnTo>
                  <a:pt x="370" y="1421"/>
                </a:lnTo>
                <a:lnTo>
                  <a:pt x="368" y="1423"/>
                </a:lnTo>
                <a:lnTo>
                  <a:pt x="366" y="1425"/>
                </a:lnTo>
                <a:lnTo>
                  <a:pt x="364" y="1427"/>
                </a:lnTo>
                <a:lnTo>
                  <a:pt x="362" y="1425"/>
                </a:lnTo>
                <a:lnTo>
                  <a:pt x="360" y="1425"/>
                </a:lnTo>
                <a:lnTo>
                  <a:pt x="358" y="1427"/>
                </a:lnTo>
                <a:lnTo>
                  <a:pt x="358" y="1429"/>
                </a:lnTo>
                <a:lnTo>
                  <a:pt x="357" y="1429"/>
                </a:lnTo>
                <a:lnTo>
                  <a:pt x="355" y="1429"/>
                </a:lnTo>
                <a:lnTo>
                  <a:pt x="353" y="1427"/>
                </a:lnTo>
                <a:lnTo>
                  <a:pt x="351" y="1425"/>
                </a:lnTo>
                <a:lnTo>
                  <a:pt x="349" y="1425"/>
                </a:lnTo>
                <a:lnTo>
                  <a:pt x="347" y="1427"/>
                </a:lnTo>
                <a:lnTo>
                  <a:pt x="345" y="1425"/>
                </a:lnTo>
                <a:lnTo>
                  <a:pt x="343" y="1425"/>
                </a:lnTo>
                <a:lnTo>
                  <a:pt x="342" y="1425"/>
                </a:lnTo>
                <a:lnTo>
                  <a:pt x="340" y="1425"/>
                </a:lnTo>
                <a:lnTo>
                  <a:pt x="338" y="1425"/>
                </a:lnTo>
                <a:lnTo>
                  <a:pt x="336" y="1425"/>
                </a:lnTo>
                <a:lnTo>
                  <a:pt x="334" y="1425"/>
                </a:lnTo>
                <a:lnTo>
                  <a:pt x="334" y="1423"/>
                </a:lnTo>
                <a:lnTo>
                  <a:pt x="332" y="1425"/>
                </a:lnTo>
                <a:lnTo>
                  <a:pt x="330" y="1425"/>
                </a:lnTo>
                <a:lnTo>
                  <a:pt x="328" y="1425"/>
                </a:lnTo>
                <a:lnTo>
                  <a:pt x="326" y="1425"/>
                </a:lnTo>
                <a:lnTo>
                  <a:pt x="325" y="1425"/>
                </a:lnTo>
                <a:lnTo>
                  <a:pt x="323" y="1425"/>
                </a:lnTo>
                <a:lnTo>
                  <a:pt x="323" y="1427"/>
                </a:lnTo>
                <a:lnTo>
                  <a:pt x="321" y="1425"/>
                </a:lnTo>
                <a:lnTo>
                  <a:pt x="319" y="1427"/>
                </a:lnTo>
                <a:lnTo>
                  <a:pt x="319" y="1425"/>
                </a:lnTo>
                <a:lnTo>
                  <a:pt x="317" y="1425"/>
                </a:lnTo>
                <a:lnTo>
                  <a:pt x="315" y="1423"/>
                </a:lnTo>
                <a:lnTo>
                  <a:pt x="315" y="1425"/>
                </a:lnTo>
                <a:lnTo>
                  <a:pt x="313" y="1425"/>
                </a:lnTo>
                <a:lnTo>
                  <a:pt x="313" y="1423"/>
                </a:lnTo>
                <a:lnTo>
                  <a:pt x="313" y="1425"/>
                </a:lnTo>
                <a:lnTo>
                  <a:pt x="311" y="1427"/>
                </a:lnTo>
                <a:lnTo>
                  <a:pt x="310" y="1427"/>
                </a:lnTo>
                <a:lnTo>
                  <a:pt x="308" y="1427"/>
                </a:lnTo>
                <a:lnTo>
                  <a:pt x="306" y="1429"/>
                </a:lnTo>
                <a:lnTo>
                  <a:pt x="304" y="1431"/>
                </a:lnTo>
                <a:lnTo>
                  <a:pt x="304" y="1433"/>
                </a:lnTo>
                <a:lnTo>
                  <a:pt x="302" y="1431"/>
                </a:lnTo>
                <a:lnTo>
                  <a:pt x="300" y="1433"/>
                </a:lnTo>
                <a:lnTo>
                  <a:pt x="300" y="1431"/>
                </a:lnTo>
                <a:lnTo>
                  <a:pt x="298" y="1431"/>
                </a:lnTo>
                <a:lnTo>
                  <a:pt x="296" y="1431"/>
                </a:lnTo>
                <a:lnTo>
                  <a:pt x="295" y="1431"/>
                </a:lnTo>
                <a:lnTo>
                  <a:pt x="293" y="1431"/>
                </a:lnTo>
                <a:lnTo>
                  <a:pt x="291" y="1431"/>
                </a:lnTo>
                <a:lnTo>
                  <a:pt x="289" y="1431"/>
                </a:lnTo>
                <a:lnTo>
                  <a:pt x="287" y="1431"/>
                </a:lnTo>
                <a:lnTo>
                  <a:pt x="287" y="1429"/>
                </a:lnTo>
                <a:lnTo>
                  <a:pt x="285" y="1429"/>
                </a:lnTo>
                <a:lnTo>
                  <a:pt x="285" y="1427"/>
                </a:lnTo>
                <a:lnTo>
                  <a:pt x="283" y="1429"/>
                </a:lnTo>
                <a:lnTo>
                  <a:pt x="283" y="1427"/>
                </a:lnTo>
                <a:lnTo>
                  <a:pt x="283" y="1425"/>
                </a:lnTo>
                <a:lnTo>
                  <a:pt x="283" y="1423"/>
                </a:lnTo>
                <a:lnTo>
                  <a:pt x="281" y="1423"/>
                </a:lnTo>
                <a:lnTo>
                  <a:pt x="281" y="1421"/>
                </a:lnTo>
                <a:lnTo>
                  <a:pt x="280" y="1423"/>
                </a:lnTo>
                <a:lnTo>
                  <a:pt x="278" y="1423"/>
                </a:lnTo>
                <a:lnTo>
                  <a:pt x="276" y="1423"/>
                </a:lnTo>
                <a:lnTo>
                  <a:pt x="276" y="1421"/>
                </a:lnTo>
                <a:lnTo>
                  <a:pt x="276" y="1420"/>
                </a:lnTo>
                <a:lnTo>
                  <a:pt x="276" y="1420"/>
                </a:lnTo>
                <a:lnTo>
                  <a:pt x="276" y="1418"/>
                </a:lnTo>
                <a:lnTo>
                  <a:pt x="276" y="1416"/>
                </a:lnTo>
                <a:lnTo>
                  <a:pt x="276" y="1414"/>
                </a:lnTo>
                <a:lnTo>
                  <a:pt x="276" y="1412"/>
                </a:lnTo>
                <a:lnTo>
                  <a:pt x="276" y="1414"/>
                </a:lnTo>
                <a:lnTo>
                  <a:pt x="274" y="1414"/>
                </a:lnTo>
                <a:lnTo>
                  <a:pt x="272" y="1414"/>
                </a:lnTo>
                <a:lnTo>
                  <a:pt x="270" y="1414"/>
                </a:lnTo>
                <a:lnTo>
                  <a:pt x="270" y="1416"/>
                </a:lnTo>
                <a:lnTo>
                  <a:pt x="268" y="1416"/>
                </a:lnTo>
                <a:lnTo>
                  <a:pt x="268" y="1418"/>
                </a:lnTo>
                <a:lnTo>
                  <a:pt x="266" y="1418"/>
                </a:lnTo>
                <a:lnTo>
                  <a:pt x="265" y="1420"/>
                </a:lnTo>
                <a:lnTo>
                  <a:pt x="265" y="1421"/>
                </a:lnTo>
                <a:lnTo>
                  <a:pt x="263" y="1421"/>
                </a:lnTo>
                <a:lnTo>
                  <a:pt x="261" y="1421"/>
                </a:lnTo>
                <a:lnTo>
                  <a:pt x="259" y="1421"/>
                </a:lnTo>
                <a:lnTo>
                  <a:pt x="259" y="1423"/>
                </a:lnTo>
                <a:lnTo>
                  <a:pt x="257" y="1423"/>
                </a:lnTo>
                <a:lnTo>
                  <a:pt x="255" y="1425"/>
                </a:lnTo>
                <a:lnTo>
                  <a:pt x="253" y="1427"/>
                </a:lnTo>
                <a:lnTo>
                  <a:pt x="251" y="1429"/>
                </a:lnTo>
                <a:lnTo>
                  <a:pt x="246" y="1431"/>
                </a:lnTo>
                <a:lnTo>
                  <a:pt x="244" y="1435"/>
                </a:lnTo>
                <a:lnTo>
                  <a:pt x="244" y="1436"/>
                </a:lnTo>
                <a:lnTo>
                  <a:pt x="242" y="1438"/>
                </a:lnTo>
                <a:lnTo>
                  <a:pt x="242" y="1440"/>
                </a:lnTo>
                <a:lnTo>
                  <a:pt x="240" y="1442"/>
                </a:lnTo>
                <a:lnTo>
                  <a:pt x="240" y="1444"/>
                </a:lnTo>
                <a:lnTo>
                  <a:pt x="240" y="1446"/>
                </a:lnTo>
                <a:lnTo>
                  <a:pt x="240" y="1450"/>
                </a:lnTo>
                <a:lnTo>
                  <a:pt x="240" y="1451"/>
                </a:lnTo>
                <a:lnTo>
                  <a:pt x="240" y="1455"/>
                </a:lnTo>
                <a:lnTo>
                  <a:pt x="238" y="1455"/>
                </a:lnTo>
                <a:lnTo>
                  <a:pt x="236" y="1455"/>
                </a:lnTo>
                <a:lnTo>
                  <a:pt x="235" y="1453"/>
                </a:lnTo>
                <a:lnTo>
                  <a:pt x="233" y="1453"/>
                </a:lnTo>
                <a:lnTo>
                  <a:pt x="231" y="1451"/>
                </a:lnTo>
                <a:lnTo>
                  <a:pt x="227" y="1451"/>
                </a:lnTo>
                <a:lnTo>
                  <a:pt x="223" y="1451"/>
                </a:lnTo>
                <a:lnTo>
                  <a:pt x="220" y="1451"/>
                </a:lnTo>
                <a:lnTo>
                  <a:pt x="218" y="1451"/>
                </a:lnTo>
                <a:lnTo>
                  <a:pt x="212" y="1451"/>
                </a:lnTo>
                <a:lnTo>
                  <a:pt x="210" y="1451"/>
                </a:lnTo>
                <a:lnTo>
                  <a:pt x="206" y="1451"/>
                </a:lnTo>
                <a:lnTo>
                  <a:pt x="205" y="1451"/>
                </a:lnTo>
                <a:lnTo>
                  <a:pt x="199" y="1451"/>
                </a:lnTo>
                <a:lnTo>
                  <a:pt x="193" y="1451"/>
                </a:lnTo>
                <a:lnTo>
                  <a:pt x="191" y="1451"/>
                </a:lnTo>
                <a:lnTo>
                  <a:pt x="190" y="1451"/>
                </a:lnTo>
                <a:lnTo>
                  <a:pt x="188" y="1451"/>
                </a:lnTo>
                <a:lnTo>
                  <a:pt x="186" y="1451"/>
                </a:lnTo>
                <a:lnTo>
                  <a:pt x="184" y="1450"/>
                </a:lnTo>
                <a:lnTo>
                  <a:pt x="182" y="1450"/>
                </a:lnTo>
                <a:lnTo>
                  <a:pt x="180" y="1451"/>
                </a:lnTo>
                <a:lnTo>
                  <a:pt x="180" y="1451"/>
                </a:lnTo>
                <a:lnTo>
                  <a:pt x="178" y="1451"/>
                </a:lnTo>
                <a:lnTo>
                  <a:pt x="176" y="1451"/>
                </a:lnTo>
                <a:lnTo>
                  <a:pt x="175" y="1451"/>
                </a:lnTo>
                <a:lnTo>
                  <a:pt x="173" y="1451"/>
                </a:lnTo>
                <a:lnTo>
                  <a:pt x="171" y="1451"/>
                </a:lnTo>
                <a:lnTo>
                  <a:pt x="169" y="1451"/>
                </a:lnTo>
                <a:lnTo>
                  <a:pt x="167" y="1451"/>
                </a:lnTo>
                <a:lnTo>
                  <a:pt x="163" y="1450"/>
                </a:lnTo>
                <a:lnTo>
                  <a:pt x="161" y="1450"/>
                </a:lnTo>
                <a:lnTo>
                  <a:pt x="160" y="1451"/>
                </a:lnTo>
                <a:lnTo>
                  <a:pt x="158" y="1451"/>
                </a:lnTo>
                <a:lnTo>
                  <a:pt x="154" y="1453"/>
                </a:lnTo>
                <a:lnTo>
                  <a:pt x="152" y="1451"/>
                </a:lnTo>
                <a:lnTo>
                  <a:pt x="150" y="1450"/>
                </a:lnTo>
                <a:lnTo>
                  <a:pt x="150" y="1448"/>
                </a:lnTo>
                <a:lnTo>
                  <a:pt x="148" y="1446"/>
                </a:lnTo>
                <a:lnTo>
                  <a:pt x="146" y="1444"/>
                </a:lnTo>
                <a:lnTo>
                  <a:pt x="145" y="1442"/>
                </a:lnTo>
                <a:lnTo>
                  <a:pt x="145" y="1440"/>
                </a:lnTo>
                <a:lnTo>
                  <a:pt x="143" y="1438"/>
                </a:lnTo>
                <a:lnTo>
                  <a:pt x="141" y="1438"/>
                </a:lnTo>
                <a:lnTo>
                  <a:pt x="141" y="1436"/>
                </a:lnTo>
                <a:lnTo>
                  <a:pt x="139" y="1436"/>
                </a:lnTo>
                <a:lnTo>
                  <a:pt x="137" y="1435"/>
                </a:lnTo>
                <a:lnTo>
                  <a:pt x="139" y="1435"/>
                </a:lnTo>
                <a:lnTo>
                  <a:pt x="139" y="1435"/>
                </a:lnTo>
                <a:lnTo>
                  <a:pt x="141" y="1435"/>
                </a:lnTo>
                <a:lnTo>
                  <a:pt x="141" y="1433"/>
                </a:lnTo>
                <a:lnTo>
                  <a:pt x="143" y="1433"/>
                </a:lnTo>
                <a:lnTo>
                  <a:pt x="143" y="1431"/>
                </a:lnTo>
                <a:lnTo>
                  <a:pt x="143" y="1425"/>
                </a:lnTo>
                <a:lnTo>
                  <a:pt x="145" y="1421"/>
                </a:lnTo>
                <a:lnTo>
                  <a:pt x="146" y="1420"/>
                </a:lnTo>
                <a:lnTo>
                  <a:pt x="148" y="1416"/>
                </a:lnTo>
                <a:lnTo>
                  <a:pt x="148" y="1414"/>
                </a:lnTo>
                <a:lnTo>
                  <a:pt x="150" y="1414"/>
                </a:lnTo>
                <a:lnTo>
                  <a:pt x="160" y="1414"/>
                </a:lnTo>
                <a:lnTo>
                  <a:pt x="163" y="1412"/>
                </a:lnTo>
                <a:lnTo>
                  <a:pt x="165" y="1412"/>
                </a:lnTo>
                <a:lnTo>
                  <a:pt x="167" y="1408"/>
                </a:lnTo>
                <a:lnTo>
                  <a:pt x="169" y="1403"/>
                </a:lnTo>
                <a:lnTo>
                  <a:pt x="171" y="1397"/>
                </a:lnTo>
                <a:lnTo>
                  <a:pt x="173" y="1397"/>
                </a:lnTo>
                <a:lnTo>
                  <a:pt x="176" y="1391"/>
                </a:lnTo>
                <a:lnTo>
                  <a:pt x="178" y="1390"/>
                </a:lnTo>
                <a:lnTo>
                  <a:pt x="180" y="1390"/>
                </a:lnTo>
                <a:lnTo>
                  <a:pt x="182" y="1390"/>
                </a:lnTo>
                <a:lnTo>
                  <a:pt x="182" y="1388"/>
                </a:lnTo>
                <a:lnTo>
                  <a:pt x="182" y="1386"/>
                </a:lnTo>
                <a:lnTo>
                  <a:pt x="182" y="1382"/>
                </a:lnTo>
                <a:lnTo>
                  <a:pt x="184" y="1380"/>
                </a:lnTo>
                <a:lnTo>
                  <a:pt x="186" y="1373"/>
                </a:lnTo>
                <a:lnTo>
                  <a:pt x="191" y="1371"/>
                </a:lnTo>
                <a:lnTo>
                  <a:pt x="193" y="1369"/>
                </a:lnTo>
                <a:lnTo>
                  <a:pt x="195" y="1367"/>
                </a:lnTo>
                <a:lnTo>
                  <a:pt x="197" y="1365"/>
                </a:lnTo>
                <a:lnTo>
                  <a:pt x="197" y="1363"/>
                </a:lnTo>
                <a:lnTo>
                  <a:pt x="199" y="1360"/>
                </a:lnTo>
                <a:lnTo>
                  <a:pt x="199" y="1358"/>
                </a:lnTo>
                <a:lnTo>
                  <a:pt x="195" y="1354"/>
                </a:lnTo>
                <a:lnTo>
                  <a:pt x="193" y="1352"/>
                </a:lnTo>
                <a:lnTo>
                  <a:pt x="193" y="1348"/>
                </a:lnTo>
                <a:lnTo>
                  <a:pt x="193" y="1345"/>
                </a:lnTo>
                <a:lnTo>
                  <a:pt x="193" y="1345"/>
                </a:lnTo>
                <a:lnTo>
                  <a:pt x="195" y="1343"/>
                </a:lnTo>
                <a:lnTo>
                  <a:pt x="199" y="1341"/>
                </a:lnTo>
                <a:lnTo>
                  <a:pt x="199" y="1337"/>
                </a:lnTo>
                <a:lnTo>
                  <a:pt x="201" y="1335"/>
                </a:lnTo>
                <a:lnTo>
                  <a:pt x="201" y="1333"/>
                </a:lnTo>
                <a:lnTo>
                  <a:pt x="201" y="1331"/>
                </a:lnTo>
                <a:lnTo>
                  <a:pt x="203" y="1330"/>
                </a:lnTo>
                <a:lnTo>
                  <a:pt x="203" y="1326"/>
                </a:lnTo>
                <a:lnTo>
                  <a:pt x="206" y="1326"/>
                </a:lnTo>
                <a:lnTo>
                  <a:pt x="210" y="1322"/>
                </a:lnTo>
                <a:lnTo>
                  <a:pt x="212" y="1320"/>
                </a:lnTo>
                <a:lnTo>
                  <a:pt x="218" y="1320"/>
                </a:lnTo>
                <a:lnTo>
                  <a:pt x="220" y="1316"/>
                </a:lnTo>
                <a:lnTo>
                  <a:pt x="221" y="1313"/>
                </a:lnTo>
                <a:lnTo>
                  <a:pt x="223" y="1309"/>
                </a:lnTo>
                <a:lnTo>
                  <a:pt x="223" y="1307"/>
                </a:lnTo>
                <a:lnTo>
                  <a:pt x="223" y="1303"/>
                </a:lnTo>
                <a:lnTo>
                  <a:pt x="223" y="1300"/>
                </a:lnTo>
                <a:lnTo>
                  <a:pt x="221" y="1294"/>
                </a:lnTo>
                <a:lnTo>
                  <a:pt x="218" y="1290"/>
                </a:lnTo>
                <a:lnTo>
                  <a:pt x="216" y="1286"/>
                </a:lnTo>
                <a:lnTo>
                  <a:pt x="214" y="1283"/>
                </a:lnTo>
                <a:lnTo>
                  <a:pt x="212" y="1279"/>
                </a:lnTo>
                <a:lnTo>
                  <a:pt x="212" y="1275"/>
                </a:lnTo>
                <a:lnTo>
                  <a:pt x="212" y="1273"/>
                </a:lnTo>
                <a:lnTo>
                  <a:pt x="212" y="1271"/>
                </a:lnTo>
                <a:lnTo>
                  <a:pt x="212" y="1270"/>
                </a:lnTo>
                <a:lnTo>
                  <a:pt x="212" y="1268"/>
                </a:lnTo>
                <a:lnTo>
                  <a:pt x="210" y="1266"/>
                </a:lnTo>
                <a:lnTo>
                  <a:pt x="210" y="1264"/>
                </a:lnTo>
                <a:lnTo>
                  <a:pt x="210" y="1262"/>
                </a:lnTo>
                <a:lnTo>
                  <a:pt x="212" y="1262"/>
                </a:lnTo>
                <a:lnTo>
                  <a:pt x="212" y="1258"/>
                </a:lnTo>
                <a:lnTo>
                  <a:pt x="210" y="1256"/>
                </a:lnTo>
                <a:lnTo>
                  <a:pt x="210" y="1256"/>
                </a:lnTo>
                <a:lnTo>
                  <a:pt x="210" y="1255"/>
                </a:lnTo>
                <a:lnTo>
                  <a:pt x="210" y="1253"/>
                </a:lnTo>
                <a:lnTo>
                  <a:pt x="210" y="1251"/>
                </a:lnTo>
                <a:lnTo>
                  <a:pt x="210" y="1249"/>
                </a:lnTo>
                <a:lnTo>
                  <a:pt x="208" y="1247"/>
                </a:lnTo>
                <a:lnTo>
                  <a:pt x="208" y="1245"/>
                </a:lnTo>
                <a:lnTo>
                  <a:pt x="208" y="1243"/>
                </a:lnTo>
                <a:lnTo>
                  <a:pt x="208" y="1241"/>
                </a:lnTo>
                <a:lnTo>
                  <a:pt x="206" y="1241"/>
                </a:lnTo>
                <a:lnTo>
                  <a:pt x="208" y="1240"/>
                </a:lnTo>
                <a:lnTo>
                  <a:pt x="208" y="1238"/>
                </a:lnTo>
                <a:lnTo>
                  <a:pt x="208" y="1236"/>
                </a:lnTo>
                <a:lnTo>
                  <a:pt x="206" y="1236"/>
                </a:lnTo>
                <a:lnTo>
                  <a:pt x="208" y="1234"/>
                </a:lnTo>
                <a:lnTo>
                  <a:pt x="210" y="1234"/>
                </a:lnTo>
                <a:lnTo>
                  <a:pt x="210" y="1232"/>
                </a:lnTo>
                <a:lnTo>
                  <a:pt x="210" y="1226"/>
                </a:lnTo>
                <a:lnTo>
                  <a:pt x="210" y="1228"/>
                </a:lnTo>
                <a:lnTo>
                  <a:pt x="208" y="1228"/>
                </a:lnTo>
                <a:lnTo>
                  <a:pt x="208" y="1230"/>
                </a:lnTo>
                <a:lnTo>
                  <a:pt x="206" y="1230"/>
                </a:lnTo>
                <a:lnTo>
                  <a:pt x="205" y="1230"/>
                </a:lnTo>
                <a:lnTo>
                  <a:pt x="203" y="1232"/>
                </a:lnTo>
                <a:lnTo>
                  <a:pt x="201" y="1234"/>
                </a:lnTo>
                <a:lnTo>
                  <a:pt x="199" y="1234"/>
                </a:lnTo>
                <a:lnTo>
                  <a:pt x="199" y="1236"/>
                </a:lnTo>
                <a:lnTo>
                  <a:pt x="199" y="1238"/>
                </a:lnTo>
                <a:lnTo>
                  <a:pt x="197" y="1238"/>
                </a:lnTo>
                <a:lnTo>
                  <a:pt x="197" y="1240"/>
                </a:lnTo>
                <a:lnTo>
                  <a:pt x="195" y="1241"/>
                </a:lnTo>
                <a:lnTo>
                  <a:pt x="195" y="1243"/>
                </a:lnTo>
                <a:lnTo>
                  <a:pt x="195" y="1245"/>
                </a:lnTo>
                <a:lnTo>
                  <a:pt x="193" y="1245"/>
                </a:lnTo>
                <a:lnTo>
                  <a:pt x="191" y="1247"/>
                </a:lnTo>
                <a:lnTo>
                  <a:pt x="190" y="1249"/>
                </a:lnTo>
                <a:lnTo>
                  <a:pt x="190" y="1251"/>
                </a:lnTo>
                <a:lnTo>
                  <a:pt x="188" y="1253"/>
                </a:lnTo>
                <a:lnTo>
                  <a:pt x="188" y="1255"/>
                </a:lnTo>
                <a:lnTo>
                  <a:pt x="186" y="1255"/>
                </a:lnTo>
                <a:lnTo>
                  <a:pt x="184" y="1256"/>
                </a:lnTo>
                <a:lnTo>
                  <a:pt x="182" y="1256"/>
                </a:lnTo>
                <a:lnTo>
                  <a:pt x="180" y="1258"/>
                </a:lnTo>
                <a:lnTo>
                  <a:pt x="180" y="1260"/>
                </a:lnTo>
                <a:lnTo>
                  <a:pt x="178" y="1262"/>
                </a:lnTo>
                <a:lnTo>
                  <a:pt x="176" y="1262"/>
                </a:lnTo>
                <a:lnTo>
                  <a:pt x="175" y="1264"/>
                </a:lnTo>
                <a:lnTo>
                  <a:pt x="175" y="1266"/>
                </a:lnTo>
                <a:lnTo>
                  <a:pt x="173" y="1266"/>
                </a:lnTo>
                <a:lnTo>
                  <a:pt x="173" y="1268"/>
                </a:lnTo>
                <a:lnTo>
                  <a:pt x="171" y="1268"/>
                </a:lnTo>
                <a:lnTo>
                  <a:pt x="169" y="1270"/>
                </a:lnTo>
                <a:lnTo>
                  <a:pt x="167" y="1271"/>
                </a:lnTo>
                <a:lnTo>
                  <a:pt x="165" y="1273"/>
                </a:lnTo>
                <a:lnTo>
                  <a:pt x="163" y="1273"/>
                </a:lnTo>
                <a:lnTo>
                  <a:pt x="163" y="1275"/>
                </a:lnTo>
                <a:lnTo>
                  <a:pt x="161" y="1275"/>
                </a:lnTo>
                <a:lnTo>
                  <a:pt x="161" y="1277"/>
                </a:lnTo>
                <a:lnTo>
                  <a:pt x="160" y="1277"/>
                </a:lnTo>
                <a:lnTo>
                  <a:pt x="158" y="1279"/>
                </a:lnTo>
                <a:lnTo>
                  <a:pt x="156" y="1279"/>
                </a:lnTo>
                <a:lnTo>
                  <a:pt x="156" y="1281"/>
                </a:lnTo>
                <a:lnTo>
                  <a:pt x="154" y="1281"/>
                </a:lnTo>
                <a:lnTo>
                  <a:pt x="152" y="1281"/>
                </a:lnTo>
                <a:lnTo>
                  <a:pt x="150" y="1281"/>
                </a:lnTo>
                <a:lnTo>
                  <a:pt x="148" y="1281"/>
                </a:lnTo>
                <a:lnTo>
                  <a:pt x="146" y="1281"/>
                </a:lnTo>
                <a:lnTo>
                  <a:pt x="145" y="1281"/>
                </a:lnTo>
                <a:lnTo>
                  <a:pt x="143" y="1281"/>
                </a:lnTo>
                <a:lnTo>
                  <a:pt x="141" y="1281"/>
                </a:lnTo>
                <a:lnTo>
                  <a:pt x="139" y="1281"/>
                </a:lnTo>
                <a:lnTo>
                  <a:pt x="137" y="1281"/>
                </a:lnTo>
                <a:lnTo>
                  <a:pt x="137" y="1283"/>
                </a:lnTo>
                <a:lnTo>
                  <a:pt x="135" y="1283"/>
                </a:lnTo>
                <a:lnTo>
                  <a:pt x="135" y="1281"/>
                </a:lnTo>
                <a:lnTo>
                  <a:pt x="135" y="1279"/>
                </a:lnTo>
                <a:lnTo>
                  <a:pt x="133" y="1279"/>
                </a:lnTo>
                <a:lnTo>
                  <a:pt x="133" y="1277"/>
                </a:lnTo>
                <a:lnTo>
                  <a:pt x="135" y="1275"/>
                </a:lnTo>
                <a:lnTo>
                  <a:pt x="135" y="1273"/>
                </a:lnTo>
                <a:lnTo>
                  <a:pt x="135" y="1271"/>
                </a:lnTo>
                <a:lnTo>
                  <a:pt x="135" y="1270"/>
                </a:lnTo>
                <a:lnTo>
                  <a:pt x="135" y="1268"/>
                </a:lnTo>
                <a:lnTo>
                  <a:pt x="135" y="1266"/>
                </a:lnTo>
                <a:lnTo>
                  <a:pt x="135" y="1264"/>
                </a:lnTo>
                <a:lnTo>
                  <a:pt x="135" y="1262"/>
                </a:lnTo>
                <a:lnTo>
                  <a:pt x="135" y="1260"/>
                </a:lnTo>
                <a:lnTo>
                  <a:pt x="135" y="1258"/>
                </a:lnTo>
                <a:lnTo>
                  <a:pt x="135" y="1256"/>
                </a:lnTo>
                <a:lnTo>
                  <a:pt x="133" y="1256"/>
                </a:lnTo>
                <a:lnTo>
                  <a:pt x="133" y="1255"/>
                </a:lnTo>
                <a:lnTo>
                  <a:pt x="131" y="1253"/>
                </a:lnTo>
                <a:lnTo>
                  <a:pt x="131" y="1251"/>
                </a:lnTo>
                <a:lnTo>
                  <a:pt x="131" y="1249"/>
                </a:lnTo>
                <a:lnTo>
                  <a:pt x="130" y="1249"/>
                </a:lnTo>
                <a:lnTo>
                  <a:pt x="130" y="1247"/>
                </a:lnTo>
                <a:lnTo>
                  <a:pt x="128" y="1247"/>
                </a:lnTo>
                <a:lnTo>
                  <a:pt x="126" y="1245"/>
                </a:lnTo>
                <a:lnTo>
                  <a:pt x="124" y="1243"/>
                </a:lnTo>
                <a:lnTo>
                  <a:pt x="122" y="1241"/>
                </a:lnTo>
                <a:lnTo>
                  <a:pt x="120" y="1241"/>
                </a:lnTo>
                <a:lnTo>
                  <a:pt x="120" y="1240"/>
                </a:lnTo>
                <a:lnTo>
                  <a:pt x="118" y="1240"/>
                </a:lnTo>
                <a:lnTo>
                  <a:pt x="116" y="1238"/>
                </a:lnTo>
                <a:lnTo>
                  <a:pt x="115" y="1238"/>
                </a:lnTo>
                <a:lnTo>
                  <a:pt x="115" y="1236"/>
                </a:lnTo>
                <a:lnTo>
                  <a:pt x="113" y="1236"/>
                </a:lnTo>
                <a:lnTo>
                  <a:pt x="111" y="1236"/>
                </a:lnTo>
                <a:lnTo>
                  <a:pt x="111" y="1234"/>
                </a:lnTo>
                <a:lnTo>
                  <a:pt x="109" y="1234"/>
                </a:lnTo>
                <a:lnTo>
                  <a:pt x="107" y="1232"/>
                </a:lnTo>
                <a:lnTo>
                  <a:pt x="105" y="1230"/>
                </a:lnTo>
                <a:lnTo>
                  <a:pt x="103" y="1228"/>
                </a:lnTo>
                <a:lnTo>
                  <a:pt x="101" y="1228"/>
                </a:lnTo>
                <a:lnTo>
                  <a:pt x="101" y="1226"/>
                </a:lnTo>
                <a:lnTo>
                  <a:pt x="100" y="1226"/>
                </a:lnTo>
                <a:lnTo>
                  <a:pt x="100" y="1225"/>
                </a:lnTo>
                <a:lnTo>
                  <a:pt x="98" y="1225"/>
                </a:lnTo>
                <a:lnTo>
                  <a:pt x="98" y="1223"/>
                </a:lnTo>
                <a:lnTo>
                  <a:pt x="96" y="1223"/>
                </a:lnTo>
                <a:lnTo>
                  <a:pt x="94" y="1221"/>
                </a:lnTo>
                <a:lnTo>
                  <a:pt x="92" y="1219"/>
                </a:lnTo>
                <a:lnTo>
                  <a:pt x="90" y="1219"/>
                </a:lnTo>
                <a:lnTo>
                  <a:pt x="90" y="1217"/>
                </a:lnTo>
                <a:lnTo>
                  <a:pt x="88" y="1217"/>
                </a:lnTo>
                <a:lnTo>
                  <a:pt x="86" y="1215"/>
                </a:lnTo>
                <a:lnTo>
                  <a:pt x="86" y="1213"/>
                </a:lnTo>
                <a:lnTo>
                  <a:pt x="85" y="1213"/>
                </a:lnTo>
                <a:lnTo>
                  <a:pt x="85" y="1211"/>
                </a:lnTo>
                <a:lnTo>
                  <a:pt x="83" y="1211"/>
                </a:lnTo>
                <a:lnTo>
                  <a:pt x="81" y="1211"/>
                </a:lnTo>
                <a:lnTo>
                  <a:pt x="81" y="1210"/>
                </a:lnTo>
                <a:lnTo>
                  <a:pt x="79" y="1210"/>
                </a:lnTo>
                <a:lnTo>
                  <a:pt x="77" y="1210"/>
                </a:lnTo>
                <a:lnTo>
                  <a:pt x="75" y="1208"/>
                </a:lnTo>
                <a:lnTo>
                  <a:pt x="73" y="1208"/>
                </a:lnTo>
                <a:lnTo>
                  <a:pt x="73" y="1206"/>
                </a:lnTo>
                <a:lnTo>
                  <a:pt x="71" y="1206"/>
                </a:lnTo>
                <a:lnTo>
                  <a:pt x="70" y="1204"/>
                </a:lnTo>
                <a:lnTo>
                  <a:pt x="68" y="1204"/>
                </a:lnTo>
                <a:lnTo>
                  <a:pt x="66" y="1202"/>
                </a:lnTo>
                <a:lnTo>
                  <a:pt x="64" y="1200"/>
                </a:lnTo>
                <a:lnTo>
                  <a:pt x="64" y="1198"/>
                </a:lnTo>
                <a:lnTo>
                  <a:pt x="62" y="1198"/>
                </a:lnTo>
                <a:lnTo>
                  <a:pt x="62" y="1196"/>
                </a:lnTo>
                <a:lnTo>
                  <a:pt x="60" y="1196"/>
                </a:lnTo>
                <a:lnTo>
                  <a:pt x="60" y="1195"/>
                </a:lnTo>
                <a:lnTo>
                  <a:pt x="60" y="1193"/>
                </a:lnTo>
                <a:lnTo>
                  <a:pt x="58" y="1193"/>
                </a:lnTo>
                <a:lnTo>
                  <a:pt x="58" y="1191"/>
                </a:lnTo>
                <a:lnTo>
                  <a:pt x="56" y="1189"/>
                </a:lnTo>
                <a:lnTo>
                  <a:pt x="55" y="1187"/>
                </a:lnTo>
                <a:lnTo>
                  <a:pt x="55" y="1185"/>
                </a:lnTo>
                <a:lnTo>
                  <a:pt x="55" y="1183"/>
                </a:lnTo>
                <a:lnTo>
                  <a:pt x="53" y="1183"/>
                </a:lnTo>
                <a:lnTo>
                  <a:pt x="53" y="1181"/>
                </a:lnTo>
                <a:lnTo>
                  <a:pt x="51" y="1180"/>
                </a:lnTo>
                <a:lnTo>
                  <a:pt x="49" y="1178"/>
                </a:lnTo>
                <a:lnTo>
                  <a:pt x="49" y="1176"/>
                </a:lnTo>
                <a:lnTo>
                  <a:pt x="47" y="1174"/>
                </a:lnTo>
                <a:lnTo>
                  <a:pt x="47" y="1172"/>
                </a:lnTo>
                <a:lnTo>
                  <a:pt x="45" y="1172"/>
                </a:lnTo>
                <a:lnTo>
                  <a:pt x="45" y="1170"/>
                </a:lnTo>
                <a:lnTo>
                  <a:pt x="43" y="1168"/>
                </a:lnTo>
                <a:lnTo>
                  <a:pt x="43" y="1166"/>
                </a:lnTo>
                <a:lnTo>
                  <a:pt x="41" y="1166"/>
                </a:lnTo>
                <a:lnTo>
                  <a:pt x="41" y="1166"/>
                </a:lnTo>
                <a:lnTo>
                  <a:pt x="40" y="1165"/>
                </a:lnTo>
                <a:lnTo>
                  <a:pt x="40" y="1163"/>
                </a:lnTo>
                <a:lnTo>
                  <a:pt x="38" y="1163"/>
                </a:lnTo>
                <a:lnTo>
                  <a:pt x="38" y="1161"/>
                </a:lnTo>
                <a:lnTo>
                  <a:pt x="38" y="1159"/>
                </a:lnTo>
                <a:lnTo>
                  <a:pt x="38" y="1157"/>
                </a:lnTo>
                <a:lnTo>
                  <a:pt x="36" y="1157"/>
                </a:lnTo>
                <a:lnTo>
                  <a:pt x="36" y="1155"/>
                </a:lnTo>
                <a:lnTo>
                  <a:pt x="36" y="1153"/>
                </a:lnTo>
                <a:lnTo>
                  <a:pt x="34" y="1151"/>
                </a:lnTo>
                <a:lnTo>
                  <a:pt x="32" y="1153"/>
                </a:lnTo>
                <a:lnTo>
                  <a:pt x="30" y="1153"/>
                </a:lnTo>
                <a:lnTo>
                  <a:pt x="30" y="1155"/>
                </a:lnTo>
                <a:lnTo>
                  <a:pt x="28" y="1155"/>
                </a:lnTo>
                <a:lnTo>
                  <a:pt x="28" y="1157"/>
                </a:lnTo>
                <a:lnTo>
                  <a:pt x="26" y="1157"/>
                </a:lnTo>
                <a:lnTo>
                  <a:pt x="25" y="1159"/>
                </a:lnTo>
                <a:lnTo>
                  <a:pt x="23" y="1161"/>
                </a:lnTo>
                <a:lnTo>
                  <a:pt x="21" y="1161"/>
                </a:lnTo>
                <a:lnTo>
                  <a:pt x="21" y="1163"/>
                </a:lnTo>
                <a:lnTo>
                  <a:pt x="19" y="1163"/>
                </a:lnTo>
                <a:lnTo>
                  <a:pt x="17" y="1165"/>
                </a:lnTo>
                <a:lnTo>
                  <a:pt x="15" y="1165"/>
                </a:lnTo>
                <a:lnTo>
                  <a:pt x="15" y="1166"/>
                </a:lnTo>
                <a:lnTo>
                  <a:pt x="15" y="1165"/>
                </a:lnTo>
                <a:lnTo>
                  <a:pt x="15" y="1163"/>
                </a:lnTo>
                <a:lnTo>
                  <a:pt x="13" y="1159"/>
                </a:lnTo>
                <a:lnTo>
                  <a:pt x="13" y="1155"/>
                </a:lnTo>
                <a:lnTo>
                  <a:pt x="13" y="1153"/>
                </a:lnTo>
                <a:lnTo>
                  <a:pt x="11" y="1151"/>
                </a:lnTo>
                <a:lnTo>
                  <a:pt x="11" y="1150"/>
                </a:lnTo>
                <a:lnTo>
                  <a:pt x="11" y="1146"/>
                </a:lnTo>
                <a:lnTo>
                  <a:pt x="11" y="1142"/>
                </a:lnTo>
                <a:lnTo>
                  <a:pt x="11" y="1138"/>
                </a:lnTo>
                <a:lnTo>
                  <a:pt x="11" y="1136"/>
                </a:lnTo>
                <a:lnTo>
                  <a:pt x="11" y="1135"/>
                </a:lnTo>
                <a:lnTo>
                  <a:pt x="11" y="1133"/>
                </a:lnTo>
                <a:lnTo>
                  <a:pt x="11" y="1131"/>
                </a:lnTo>
                <a:lnTo>
                  <a:pt x="13" y="1129"/>
                </a:lnTo>
                <a:lnTo>
                  <a:pt x="13" y="1127"/>
                </a:lnTo>
                <a:lnTo>
                  <a:pt x="13" y="1125"/>
                </a:lnTo>
                <a:lnTo>
                  <a:pt x="11" y="1123"/>
                </a:lnTo>
                <a:lnTo>
                  <a:pt x="10" y="1121"/>
                </a:lnTo>
                <a:lnTo>
                  <a:pt x="10" y="1121"/>
                </a:lnTo>
                <a:lnTo>
                  <a:pt x="11" y="1121"/>
                </a:lnTo>
                <a:lnTo>
                  <a:pt x="13" y="1119"/>
                </a:lnTo>
                <a:lnTo>
                  <a:pt x="13" y="1118"/>
                </a:lnTo>
                <a:lnTo>
                  <a:pt x="11" y="1116"/>
                </a:lnTo>
                <a:lnTo>
                  <a:pt x="10" y="1116"/>
                </a:lnTo>
                <a:lnTo>
                  <a:pt x="8" y="1116"/>
                </a:lnTo>
                <a:lnTo>
                  <a:pt x="6" y="1114"/>
                </a:lnTo>
                <a:lnTo>
                  <a:pt x="4" y="1114"/>
                </a:lnTo>
                <a:lnTo>
                  <a:pt x="2" y="1114"/>
                </a:lnTo>
                <a:lnTo>
                  <a:pt x="0" y="1112"/>
                </a:lnTo>
                <a:lnTo>
                  <a:pt x="0" y="1110"/>
                </a:lnTo>
                <a:lnTo>
                  <a:pt x="2" y="1108"/>
                </a:lnTo>
                <a:lnTo>
                  <a:pt x="4" y="1106"/>
                </a:lnTo>
                <a:lnTo>
                  <a:pt x="8" y="1103"/>
                </a:lnTo>
                <a:lnTo>
                  <a:pt x="11" y="1097"/>
                </a:lnTo>
                <a:lnTo>
                  <a:pt x="13" y="1091"/>
                </a:lnTo>
                <a:lnTo>
                  <a:pt x="11" y="1088"/>
                </a:lnTo>
                <a:lnTo>
                  <a:pt x="11" y="1084"/>
                </a:lnTo>
                <a:lnTo>
                  <a:pt x="13" y="1080"/>
                </a:lnTo>
                <a:lnTo>
                  <a:pt x="11" y="1076"/>
                </a:lnTo>
                <a:lnTo>
                  <a:pt x="10" y="1074"/>
                </a:lnTo>
                <a:lnTo>
                  <a:pt x="4" y="1069"/>
                </a:lnTo>
                <a:lnTo>
                  <a:pt x="2" y="1067"/>
                </a:lnTo>
                <a:lnTo>
                  <a:pt x="2" y="1065"/>
                </a:lnTo>
                <a:lnTo>
                  <a:pt x="4" y="1061"/>
                </a:lnTo>
                <a:lnTo>
                  <a:pt x="4" y="1058"/>
                </a:lnTo>
                <a:lnTo>
                  <a:pt x="6" y="1054"/>
                </a:lnTo>
                <a:lnTo>
                  <a:pt x="8" y="1050"/>
                </a:lnTo>
                <a:lnTo>
                  <a:pt x="8" y="1046"/>
                </a:lnTo>
                <a:lnTo>
                  <a:pt x="8" y="1044"/>
                </a:lnTo>
                <a:lnTo>
                  <a:pt x="10" y="1043"/>
                </a:lnTo>
                <a:lnTo>
                  <a:pt x="11" y="1043"/>
                </a:lnTo>
                <a:lnTo>
                  <a:pt x="15" y="1044"/>
                </a:lnTo>
                <a:lnTo>
                  <a:pt x="19" y="1044"/>
                </a:lnTo>
                <a:lnTo>
                  <a:pt x="26" y="1044"/>
                </a:lnTo>
                <a:lnTo>
                  <a:pt x="34" y="1046"/>
                </a:lnTo>
                <a:lnTo>
                  <a:pt x="38" y="1048"/>
                </a:lnTo>
                <a:lnTo>
                  <a:pt x="43" y="1048"/>
                </a:lnTo>
                <a:lnTo>
                  <a:pt x="45" y="1050"/>
                </a:lnTo>
                <a:lnTo>
                  <a:pt x="47" y="1050"/>
                </a:lnTo>
                <a:lnTo>
                  <a:pt x="51" y="1050"/>
                </a:lnTo>
                <a:lnTo>
                  <a:pt x="58" y="1052"/>
                </a:lnTo>
                <a:lnTo>
                  <a:pt x="68" y="1054"/>
                </a:lnTo>
                <a:lnTo>
                  <a:pt x="71" y="1056"/>
                </a:lnTo>
                <a:lnTo>
                  <a:pt x="77" y="1056"/>
                </a:lnTo>
                <a:lnTo>
                  <a:pt x="83" y="1058"/>
                </a:lnTo>
                <a:lnTo>
                  <a:pt x="85" y="1058"/>
                </a:lnTo>
                <a:lnTo>
                  <a:pt x="88" y="1059"/>
                </a:lnTo>
                <a:lnTo>
                  <a:pt x="92" y="1059"/>
                </a:lnTo>
                <a:lnTo>
                  <a:pt x="96" y="1059"/>
                </a:lnTo>
                <a:lnTo>
                  <a:pt x="100" y="1061"/>
                </a:lnTo>
                <a:lnTo>
                  <a:pt x="103" y="1061"/>
                </a:lnTo>
                <a:lnTo>
                  <a:pt x="107" y="1061"/>
                </a:lnTo>
                <a:lnTo>
                  <a:pt x="111" y="1063"/>
                </a:lnTo>
                <a:lnTo>
                  <a:pt x="113" y="1061"/>
                </a:lnTo>
                <a:lnTo>
                  <a:pt x="116" y="1061"/>
                </a:lnTo>
                <a:lnTo>
                  <a:pt x="118" y="1061"/>
                </a:lnTo>
                <a:lnTo>
                  <a:pt x="120" y="1061"/>
                </a:lnTo>
                <a:lnTo>
                  <a:pt x="118" y="1065"/>
                </a:lnTo>
                <a:lnTo>
                  <a:pt x="116" y="1069"/>
                </a:lnTo>
                <a:lnTo>
                  <a:pt x="116" y="1073"/>
                </a:lnTo>
                <a:lnTo>
                  <a:pt x="116" y="1074"/>
                </a:lnTo>
                <a:lnTo>
                  <a:pt x="116" y="1076"/>
                </a:lnTo>
                <a:lnTo>
                  <a:pt x="115" y="1076"/>
                </a:lnTo>
                <a:lnTo>
                  <a:pt x="115" y="1080"/>
                </a:lnTo>
                <a:lnTo>
                  <a:pt x="116" y="1082"/>
                </a:lnTo>
                <a:lnTo>
                  <a:pt x="118" y="1088"/>
                </a:lnTo>
                <a:lnTo>
                  <a:pt x="120" y="1095"/>
                </a:lnTo>
                <a:lnTo>
                  <a:pt x="118" y="1099"/>
                </a:lnTo>
                <a:lnTo>
                  <a:pt x="118" y="1103"/>
                </a:lnTo>
                <a:lnTo>
                  <a:pt x="116" y="1106"/>
                </a:lnTo>
                <a:lnTo>
                  <a:pt x="118" y="1110"/>
                </a:lnTo>
                <a:lnTo>
                  <a:pt x="122" y="1112"/>
                </a:lnTo>
                <a:lnTo>
                  <a:pt x="124" y="1110"/>
                </a:lnTo>
                <a:lnTo>
                  <a:pt x="126" y="1110"/>
                </a:lnTo>
                <a:lnTo>
                  <a:pt x="128" y="1108"/>
                </a:lnTo>
                <a:lnTo>
                  <a:pt x="128" y="1104"/>
                </a:lnTo>
                <a:lnTo>
                  <a:pt x="130" y="1101"/>
                </a:lnTo>
                <a:lnTo>
                  <a:pt x="130" y="1097"/>
                </a:lnTo>
                <a:lnTo>
                  <a:pt x="130" y="1093"/>
                </a:lnTo>
                <a:lnTo>
                  <a:pt x="131" y="1088"/>
                </a:lnTo>
                <a:lnTo>
                  <a:pt x="131" y="1082"/>
                </a:lnTo>
                <a:lnTo>
                  <a:pt x="131" y="1078"/>
                </a:lnTo>
                <a:lnTo>
                  <a:pt x="130" y="1076"/>
                </a:lnTo>
                <a:lnTo>
                  <a:pt x="131" y="1071"/>
                </a:lnTo>
                <a:lnTo>
                  <a:pt x="130" y="1065"/>
                </a:lnTo>
                <a:lnTo>
                  <a:pt x="131" y="1063"/>
                </a:lnTo>
                <a:lnTo>
                  <a:pt x="131" y="1059"/>
                </a:lnTo>
                <a:lnTo>
                  <a:pt x="133" y="1056"/>
                </a:lnTo>
                <a:lnTo>
                  <a:pt x="137" y="1052"/>
                </a:lnTo>
                <a:lnTo>
                  <a:pt x="139" y="1048"/>
                </a:lnTo>
                <a:lnTo>
                  <a:pt x="141" y="1044"/>
                </a:lnTo>
                <a:lnTo>
                  <a:pt x="141" y="1039"/>
                </a:lnTo>
                <a:lnTo>
                  <a:pt x="141" y="1035"/>
                </a:lnTo>
                <a:lnTo>
                  <a:pt x="141" y="1033"/>
                </a:lnTo>
                <a:lnTo>
                  <a:pt x="143" y="1031"/>
                </a:lnTo>
                <a:lnTo>
                  <a:pt x="143" y="1029"/>
                </a:lnTo>
                <a:lnTo>
                  <a:pt x="143" y="1028"/>
                </a:lnTo>
                <a:lnTo>
                  <a:pt x="145" y="1026"/>
                </a:lnTo>
                <a:lnTo>
                  <a:pt x="148" y="1024"/>
                </a:lnTo>
                <a:lnTo>
                  <a:pt x="152" y="1022"/>
                </a:lnTo>
                <a:lnTo>
                  <a:pt x="158" y="1018"/>
                </a:lnTo>
                <a:lnTo>
                  <a:pt x="165" y="1014"/>
                </a:lnTo>
                <a:lnTo>
                  <a:pt x="173" y="1009"/>
                </a:lnTo>
                <a:lnTo>
                  <a:pt x="180" y="1005"/>
                </a:lnTo>
                <a:lnTo>
                  <a:pt x="182" y="1003"/>
                </a:lnTo>
                <a:lnTo>
                  <a:pt x="188" y="999"/>
                </a:lnTo>
                <a:lnTo>
                  <a:pt x="193" y="996"/>
                </a:lnTo>
                <a:lnTo>
                  <a:pt x="201" y="992"/>
                </a:lnTo>
                <a:lnTo>
                  <a:pt x="206" y="988"/>
                </a:lnTo>
                <a:lnTo>
                  <a:pt x="212" y="986"/>
                </a:lnTo>
                <a:lnTo>
                  <a:pt x="214" y="984"/>
                </a:lnTo>
                <a:lnTo>
                  <a:pt x="214" y="983"/>
                </a:lnTo>
                <a:lnTo>
                  <a:pt x="214" y="981"/>
                </a:lnTo>
                <a:lnTo>
                  <a:pt x="214" y="979"/>
                </a:lnTo>
                <a:lnTo>
                  <a:pt x="214" y="977"/>
                </a:lnTo>
                <a:lnTo>
                  <a:pt x="214" y="975"/>
                </a:lnTo>
                <a:lnTo>
                  <a:pt x="214" y="973"/>
                </a:lnTo>
                <a:lnTo>
                  <a:pt x="216" y="971"/>
                </a:lnTo>
                <a:lnTo>
                  <a:pt x="216" y="969"/>
                </a:lnTo>
                <a:lnTo>
                  <a:pt x="216" y="968"/>
                </a:lnTo>
                <a:lnTo>
                  <a:pt x="218" y="968"/>
                </a:lnTo>
                <a:lnTo>
                  <a:pt x="218" y="966"/>
                </a:lnTo>
                <a:lnTo>
                  <a:pt x="218" y="964"/>
                </a:lnTo>
                <a:lnTo>
                  <a:pt x="220" y="964"/>
                </a:lnTo>
                <a:lnTo>
                  <a:pt x="220" y="962"/>
                </a:lnTo>
                <a:lnTo>
                  <a:pt x="220" y="960"/>
                </a:lnTo>
                <a:lnTo>
                  <a:pt x="221" y="958"/>
                </a:lnTo>
                <a:lnTo>
                  <a:pt x="221" y="956"/>
                </a:lnTo>
                <a:lnTo>
                  <a:pt x="223" y="954"/>
                </a:lnTo>
                <a:lnTo>
                  <a:pt x="223" y="953"/>
                </a:lnTo>
                <a:lnTo>
                  <a:pt x="225" y="951"/>
                </a:lnTo>
                <a:lnTo>
                  <a:pt x="225" y="949"/>
                </a:lnTo>
                <a:lnTo>
                  <a:pt x="225" y="947"/>
                </a:lnTo>
                <a:lnTo>
                  <a:pt x="227" y="947"/>
                </a:lnTo>
                <a:lnTo>
                  <a:pt x="227" y="945"/>
                </a:lnTo>
                <a:lnTo>
                  <a:pt x="227" y="943"/>
                </a:lnTo>
                <a:lnTo>
                  <a:pt x="229" y="943"/>
                </a:lnTo>
                <a:lnTo>
                  <a:pt x="229" y="941"/>
                </a:lnTo>
                <a:lnTo>
                  <a:pt x="231" y="941"/>
                </a:lnTo>
                <a:lnTo>
                  <a:pt x="231" y="939"/>
                </a:lnTo>
                <a:lnTo>
                  <a:pt x="231" y="938"/>
                </a:lnTo>
                <a:lnTo>
                  <a:pt x="233" y="936"/>
                </a:lnTo>
                <a:lnTo>
                  <a:pt x="233" y="934"/>
                </a:lnTo>
                <a:lnTo>
                  <a:pt x="235" y="934"/>
                </a:lnTo>
                <a:lnTo>
                  <a:pt x="235" y="932"/>
                </a:lnTo>
                <a:lnTo>
                  <a:pt x="236" y="930"/>
                </a:lnTo>
                <a:lnTo>
                  <a:pt x="236" y="928"/>
                </a:lnTo>
                <a:lnTo>
                  <a:pt x="236" y="926"/>
                </a:lnTo>
                <a:lnTo>
                  <a:pt x="238" y="926"/>
                </a:lnTo>
                <a:lnTo>
                  <a:pt x="238" y="924"/>
                </a:lnTo>
                <a:lnTo>
                  <a:pt x="240" y="923"/>
                </a:lnTo>
                <a:lnTo>
                  <a:pt x="240" y="921"/>
                </a:lnTo>
                <a:lnTo>
                  <a:pt x="242" y="919"/>
                </a:lnTo>
                <a:lnTo>
                  <a:pt x="244" y="917"/>
                </a:lnTo>
                <a:lnTo>
                  <a:pt x="246" y="917"/>
                </a:lnTo>
                <a:lnTo>
                  <a:pt x="246" y="915"/>
                </a:lnTo>
                <a:lnTo>
                  <a:pt x="248" y="915"/>
                </a:lnTo>
                <a:lnTo>
                  <a:pt x="250" y="913"/>
                </a:lnTo>
                <a:lnTo>
                  <a:pt x="251" y="913"/>
                </a:lnTo>
                <a:lnTo>
                  <a:pt x="251" y="911"/>
                </a:lnTo>
                <a:lnTo>
                  <a:pt x="253" y="911"/>
                </a:lnTo>
                <a:lnTo>
                  <a:pt x="255" y="911"/>
                </a:lnTo>
                <a:lnTo>
                  <a:pt x="255" y="909"/>
                </a:lnTo>
                <a:lnTo>
                  <a:pt x="257" y="909"/>
                </a:lnTo>
                <a:lnTo>
                  <a:pt x="257" y="908"/>
                </a:lnTo>
                <a:lnTo>
                  <a:pt x="259" y="908"/>
                </a:lnTo>
                <a:lnTo>
                  <a:pt x="259" y="906"/>
                </a:lnTo>
                <a:lnTo>
                  <a:pt x="261" y="906"/>
                </a:lnTo>
                <a:lnTo>
                  <a:pt x="263" y="904"/>
                </a:lnTo>
                <a:lnTo>
                  <a:pt x="265" y="902"/>
                </a:lnTo>
                <a:lnTo>
                  <a:pt x="266" y="900"/>
                </a:lnTo>
                <a:lnTo>
                  <a:pt x="268" y="900"/>
                </a:lnTo>
                <a:lnTo>
                  <a:pt x="268" y="898"/>
                </a:lnTo>
                <a:lnTo>
                  <a:pt x="270" y="898"/>
                </a:lnTo>
                <a:lnTo>
                  <a:pt x="270" y="898"/>
                </a:lnTo>
                <a:lnTo>
                  <a:pt x="272" y="898"/>
                </a:lnTo>
                <a:lnTo>
                  <a:pt x="272" y="896"/>
                </a:lnTo>
                <a:lnTo>
                  <a:pt x="274" y="896"/>
                </a:lnTo>
                <a:lnTo>
                  <a:pt x="276" y="894"/>
                </a:lnTo>
                <a:lnTo>
                  <a:pt x="276" y="893"/>
                </a:lnTo>
                <a:lnTo>
                  <a:pt x="278" y="891"/>
                </a:lnTo>
                <a:lnTo>
                  <a:pt x="278" y="889"/>
                </a:lnTo>
                <a:lnTo>
                  <a:pt x="280" y="889"/>
                </a:lnTo>
                <a:lnTo>
                  <a:pt x="281" y="887"/>
                </a:lnTo>
                <a:lnTo>
                  <a:pt x="283" y="887"/>
                </a:lnTo>
                <a:lnTo>
                  <a:pt x="283" y="885"/>
                </a:lnTo>
                <a:lnTo>
                  <a:pt x="285" y="883"/>
                </a:lnTo>
                <a:lnTo>
                  <a:pt x="287" y="881"/>
                </a:lnTo>
                <a:lnTo>
                  <a:pt x="289" y="879"/>
                </a:lnTo>
                <a:lnTo>
                  <a:pt x="291" y="878"/>
                </a:lnTo>
                <a:lnTo>
                  <a:pt x="293" y="876"/>
                </a:lnTo>
                <a:lnTo>
                  <a:pt x="295" y="874"/>
                </a:lnTo>
                <a:lnTo>
                  <a:pt x="296" y="874"/>
                </a:lnTo>
                <a:lnTo>
                  <a:pt x="296" y="872"/>
                </a:lnTo>
                <a:lnTo>
                  <a:pt x="298" y="872"/>
                </a:lnTo>
                <a:lnTo>
                  <a:pt x="300" y="870"/>
                </a:lnTo>
                <a:lnTo>
                  <a:pt x="302" y="870"/>
                </a:lnTo>
                <a:lnTo>
                  <a:pt x="304" y="868"/>
                </a:lnTo>
                <a:lnTo>
                  <a:pt x="306" y="868"/>
                </a:lnTo>
                <a:lnTo>
                  <a:pt x="310" y="866"/>
                </a:lnTo>
                <a:lnTo>
                  <a:pt x="313" y="868"/>
                </a:lnTo>
                <a:lnTo>
                  <a:pt x="317" y="868"/>
                </a:lnTo>
                <a:lnTo>
                  <a:pt x="319" y="864"/>
                </a:lnTo>
                <a:lnTo>
                  <a:pt x="321" y="864"/>
                </a:lnTo>
                <a:lnTo>
                  <a:pt x="323" y="866"/>
                </a:lnTo>
                <a:lnTo>
                  <a:pt x="325" y="870"/>
                </a:lnTo>
                <a:lnTo>
                  <a:pt x="328" y="872"/>
                </a:lnTo>
                <a:lnTo>
                  <a:pt x="332" y="872"/>
                </a:lnTo>
                <a:lnTo>
                  <a:pt x="334" y="870"/>
                </a:lnTo>
                <a:lnTo>
                  <a:pt x="336" y="866"/>
                </a:lnTo>
                <a:lnTo>
                  <a:pt x="338" y="866"/>
                </a:lnTo>
                <a:lnTo>
                  <a:pt x="340" y="864"/>
                </a:lnTo>
                <a:lnTo>
                  <a:pt x="343" y="863"/>
                </a:lnTo>
                <a:lnTo>
                  <a:pt x="345" y="863"/>
                </a:lnTo>
                <a:lnTo>
                  <a:pt x="349" y="863"/>
                </a:lnTo>
                <a:lnTo>
                  <a:pt x="351" y="864"/>
                </a:lnTo>
                <a:lnTo>
                  <a:pt x="353" y="866"/>
                </a:lnTo>
                <a:lnTo>
                  <a:pt x="357" y="868"/>
                </a:lnTo>
                <a:lnTo>
                  <a:pt x="357" y="866"/>
                </a:lnTo>
                <a:lnTo>
                  <a:pt x="358" y="864"/>
                </a:lnTo>
                <a:lnTo>
                  <a:pt x="358" y="861"/>
                </a:lnTo>
                <a:lnTo>
                  <a:pt x="360" y="861"/>
                </a:lnTo>
                <a:lnTo>
                  <a:pt x="360" y="859"/>
                </a:lnTo>
                <a:lnTo>
                  <a:pt x="362" y="859"/>
                </a:lnTo>
                <a:lnTo>
                  <a:pt x="364" y="857"/>
                </a:lnTo>
                <a:lnTo>
                  <a:pt x="366" y="855"/>
                </a:lnTo>
                <a:lnTo>
                  <a:pt x="366" y="853"/>
                </a:lnTo>
                <a:lnTo>
                  <a:pt x="366" y="853"/>
                </a:lnTo>
                <a:lnTo>
                  <a:pt x="366" y="851"/>
                </a:lnTo>
                <a:lnTo>
                  <a:pt x="364" y="851"/>
                </a:lnTo>
                <a:lnTo>
                  <a:pt x="366" y="849"/>
                </a:lnTo>
                <a:lnTo>
                  <a:pt x="364" y="849"/>
                </a:lnTo>
                <a:lnTo>
                  <a:pt x="364" y="848"/>
                </a:lnTo>
                <a:lnTo>
                  <a:pt x="364" y="846"/>
                </a:lnTo>
                <a:lnTo>
                  <a:pt x="364" y="844"/>
                </a:lnTo>
                <a:lnTo>
                  <a:pt x="362" y="844"/>
                </a:lnTo>
                <a:lnTo>
                  <a:pt x="362" y="842"/>
                </a:lnTo>
                <a:lnTo>
                  <a:pt x="360" y="840"/>
                </a:lnTo>
                <a:lnTo>
                  <a:pt x="360" y="838"/>
                </a:lnTo>
                <a:lnTo>
                  <a:pt x="362" y="836"/>
                </a:lnTo>
                <a:lnTo>
                  <a:pt x="362" y="834"/>
                </a:lnTo>
                <a:lnTo>
                  <a:pt x="360" y="834"/>
                </a:lnTo>
                <a:lnTo>
                  <a:pt x="360" y="833"/>
                </a:lnTo>
                <a:lnTo>
                  <a:pt x="358" y="833"/>
                </a:lnTo>
                <a:lnTo>
                  <a:pt x="358" y="831"/>
                </a:lnTo>
                <a:lnTo>
                  <a:pt x="360" y="829"/>
                </a:lnTo>
                <a:lnTo>
                  <a:pt x="360" y="827"/>
                </a:lnTo>
                <a:lnTo>
                  <a:pt x="360" y="825"/>
                </a:lnTo>
                <a:lnTo>
                  <a:pt x="358" y="821"/>
                </a:lnTo>
                <a:lnTo>
                  <a:pt x="360" y="821"/>
                </a:lnTo>
                <a:lnTo>
                  <a:pt x="360" y="819"/>
                </a:lnTo>
                <a:lnTo>
                  <a:pt x="362" y="819"/>
                </a:lnTo>
                <a:lnTo>
                  <a:pt x="362" y="818"/>
                </a:lnTo>
                <a:lnTo>
                  <a:pt x="364" y="818"/>
                </a:lnTo>
                <a:lnTo>
                  <a:pt x="366" y="816"/>
                </a:lnTo>
                <a:lnTo>
                  <a:pt x="368" y="814"/>
                </a:lnTo>
                <a:lnTo>
                  <a:pt x="370" y="812"/>
                </a:lnTo>
                <a:lnTo>
                  <a:pt x="370" y="810"/>
                </a:lnTo>
                <a:lnTo>
                  <a:pt x="372" y="810"/>
                </a:lnTo>
                <a:lnTo>
                  <a:pt x="372" y="808"/>
                </a:lnTo>
                <a:lnTo>
                  <a:pt x="373" y="808"/>
                </a:lnTo>
                <a:lnTo>
                  <a:pt x="375" y="808"/>
                </a:lnTo>
                <a:lnTo>
                  <a:pt x="375" y="806"/>
                </a:lnTo>
                <a:lnTo>
                  <a:pt x="377" y="806"/>
                </a:lnTo>
                <a:lnTo>
                  <a:pt x="379" y="804"/>
                </a:lnTo>
                <a:lnTo>
                  <a:pt x="379" y="803"/>
                </a:lnTo>
                <a:lnTo>
                  <a:pt x="381" y="803"/>
                </a:lnTo>
                <a:lnTo>
                  <a:pt x="383" y="801"/>
                </a:lnTo>
                <a:lnTo>
                  <a:pt x="385" y="799"/>
                </a:lnTo>
                <a:lnTo>
                  <a:pt x="387" y="799"/>
                </a:lnTo>
                <a:lnTo>
                  <a:pt x="387" y="797"/>
                </a:lnTo>
                <a:lnTo>
                  <a:pt x="388" y="797"/>
                </a:lnTo>
                <a:lnTo>
                  <a:pt x="388" y="795"/>
                </a:lnTo>
                <a:lnTo>
                  <a:pt x="390" y="795"/>
                </a:lnTo>
                <a:lnTo>
                  <a:pt x="390" y="793"/>
                </a:lnTo>
                <a:lnTo>
                  <a:pt x="392" y="793"/>
                </a:lnTo>
                <a:lnTo>
                  <a:pt x="394" y="793"/>
                </a:lnTo>
                <a:lnTo>
                  <a:pt x="396" y="791"/>
                </a:lnTo>
                <a:lnTo>
                  <a:pt x="398" y="791"/>
                </a:lnTo>
                <a:lnTo>
                  <a:pt x="400" y="789"/>
                </a:lnTo>
                <a:lnTo>
                  <a:pt x="402" y="789"/>
                </a:lnTo>
                <a:lnTo>
                  <a:pt x="403" y="788"/>
                </a:lnTo>
                <a:lnTo>
                  <a:pt x="405" y="788"/>
                </a:lnTo>
                <a:lnTo>
                  <a:pt x="407" y="786"/>
                </a:lnTo>
                <a:lnTo>
                  <a:pt x="409" y="786"/>
                </a:lnTo>
                <a:lnTo>
                  <a:pt x="411" y="784"/>
                </a:lnTo>
                <a:lnTo>
                  <a:pt x="413" y="784"/>
                </a:lnTo>
                <a:lnTo>
                  <a:pt x="415" y="784"/>
                </a:lnTo>
                <a:lnTo>
                  <a:pt x="426" y="776"/>
                </a:lnTo>
                <a:lnTo>
                  <a:pt x="441" y="776"/>
                </a:lnTo>
                <a:lnTo>
                  <a:pt x="452" y="778"/>
                </a:lnTo>
                <a:lnTo>
                  <a:pt x="463" y="780"/>
                </a:lnTo>
                <a:lnTo>
                  <a:pt x="465" y="780"/>
                </a:lnTo>
                <a:lnTo>
                  <a:pt x="473" y="784"/>
                </a:lnTo>
                <a:lnTo>
                  <a:pt x="482" y="786"/>
                </a:lnTo>
                <a:lnTo>
                  <a:pt x="488" y="788"/>
                </a:lnTo>
                <a:lnTo>
                  <a:pt x="492" y="788"/>
                </a:lnTo>
                <a:lnTo>
                  <a:pt x="499" y="789"/>
                </a:lnTo>
                <a:lnTo>
                  <a:pt x="507" y="791"/>
                </a:lnTo>
                <a:lnTo>
                  <a:pt x="512" y="791"/>
                </a:lnTo>
                <a:lnTo>
                  <a:pt x="520" y="791"/>
                </a:lnTo>
                <a:lnTo>
                  <a:pt x="520" y="789"/>
                </a:lnTo>
                <a:lnTo>
                  <a:pt x="520" y="788"/>
                </a:lnTo>
                <a:lnTo>
                  <a:pt x="522" y="786"/>
                </a:lnTo>
                <a:lnTo>
                  <a:pt x="522" y="784"/>
                </a:lnTo>
                <a:lnTo>
                  <a:pt x="522" y="782"/>
                </a:lnTo>
                <a:lnTo>
                  <a:pt x="523" y="782"/>
                </a:lnTo>
                <a:lnTo>
                  <a:pt x="523" y="780"/>
                </a:lnTo>
                <a:lnTo>
                  <a:pt x="523" y="778"/>
                </a:lnTo>
                <a:lnTo>
                  <a:pt x="525" y="778"/>
                </a:lnTo>
                <a:lnTo>
                  <a:pt x="525" y="776"/>
                </a:lnTo>
                <a:lnTo>
                  <a:pt x="525" y="774"/>
                </a:lnTo>
                <a:lnTo>
                  <a:pt x="527" y="773"/>
                </a:lnTo>
                <a:lnTo>
                  <a:pt x="527" y="771"/>
                </a:lnTo>
                <a:lnTo>
                  <a:pt x="529" y="769"/>
                </a:lnTo>
                <a:lnTo>
                  <a:pt x="529" y="767"/>
                </a:lnTo>
                <a:lnTo>
                  <a:pt x="531" y="765"/>
                </a:lnTo>
                <a:lnTo>
                  <a:pt x="531" y="765"/>
                </a:lnTo>
                <a:lnTo>
                  <a:pt x="533" y="763"/>
                </a:lnTo>
                <a:lnTo>
                  <a:pt x="535" y="758"/>
                </a:lnTo>
                <a:lnTo>
                  <a:pt x="537" y="754"/>
                </a:lnTo>
                <a:lnTo>
                  <a:pt x="538" y="746"/>
                </a:lnTo>
                <a:lnTo>
                  <a:pt x="540" y="744"/>
                </a:lnTo>
                <a:lnTo>
                  <a:pt x="540" y="743"/>
                </a:lnTo>
                <a:lnTo>
                  <a:pt x="542" y="743"/>
                </a:lnTo>
                <a:lnTo>
                  <a:pt x="544" y="735"/>
                </a:lnTo>
                <a:lnTo>
                  <a:pt x="548" y="729"/>
                </a:lnTo>
                <a:lnTo>
                  <a:pt x="548" y="728"/>
                </a:lnTo>
                <a:lnTo>
                  <a:pt x="550" y="726"/>
                </a:lnTo>
                <a:lnTo>
                  <a:pt x="550" y="724"/>
                </a:lnTo>
                <a:lnTo>
                  <a:pt x="552" y="722"/>
                </a:lnTo>
                <a:lnTo>
                  <a:pt x="552" y="720"/>
                </a:lnTo>
                <a:lnTo>
                  <a:pt x="553" y="720"/>
                </a:lnTo>
                <a:lnTo>
                  <a:pt x="553" y="720"/>
                </a:lnTo>
                <a:lnTo>
                  <a:pt x="555" y="718"/>
                </a:lnTo>
                <a:lnTo>
                  <a:pt x="557" y="716"/>
                </a:lnTo>
                <a:lnTo>
                  <a:pt x="557" y="714"/>
                </a:lnTo>
                <a:lnTo>
                  <a:pt x="559" y="714"/>
                </a:lnTo>
                <a:lnTo>
                  <a:pt x="561" y="713"/>
                </a:lnTo>
                <a:lnTo>
                  <a:pt x="565" y="711"/>
                </a:lnTo>
                <a:lnTo>
                  <a:pt x="574" y="701"/>
                </a:lnTo>
                <a:lnTo>
                  <a:pt x="580" y="698"/>
                </a:lnTo>
                <a:lnTo>
                  <a:pt x="583" y="694"/>
                </a:lnTo>
                <a:lnTo>
                  <a:pt x="589" y="692"/>
                </a:lnTo>
                <a:lnTo>
                  <a:pt x="591" y="688"/>
                </a:lnTo>
                <a:lnTo>
                  <a:pt x="593" y="684"/>
                </a:lnTo>
                <a:lnTo>
                  <a:pt x="597" y="681"/>
                </a:lnTo>
                <a:lnTo>
                  <a:pt x="597" y="679"/>
                </a:lnTo>
                <a:lnTo>
                  <a:pt x="600" y="675"/>
                </a:lnTo>
                <a:lnTo>
                  <a:pt x="598" y="675"/>
                </a:lnTo>
                <a:lnTo>
                  <a:pt x="597" y="675"/>
                </a:lnTo>
                <a:lnTo>
                  <a:pt x="595" y="675"/>
                </a:lnTo>
                <a:lnTo>
                  <a:pt x="593" y="675"/>
                </a:lnTo>
                <a:lnTo>
                  <a:pt x="591" y="675"/>
                </a:lnTo>
                <a:lnTo>
                  <a:pt x="589" y="673"/>
                </a:lnTo>
                <a:lnTo>
                  <a:pt x="587" y="673"/>
                </a:lnTo>
                <a:lnTo>
                  <a:pt x="585" y="671"/>
                </a:lnTo>
                <a:lnTo>
                  <a:pt x="583" y="669"/>
                </a:lnTo>
                <a:lnTo>
                  <a:pt x="582" y="667"/>
                </a:lnTo>
                <a:lnTo>
                  <a:pt x="580" y="667"/>
                </a:lnTo>
                <a:lnTo>
                  <a:pt x="576" y="669"/>
                </a:lnTo>
                <a:lnTo>
                  <a:pt x="574" y="669"/>
                </a:lnTo>
                <a:lnTo>
                  <a:pt x="572" y="669"/>
                </a:lnTo>
                <a:lnTo>
                  <a:pt x="570" y="669"/>
                </a:lnTo>
                <a:lnTo>
                  <a:pt x="568" y="667"/>
                </a:lnTo>
                <a:lnTo>
                  <a:pt x="567" y="666"/>
                </a:lnTo>
                <a:lnTo>
                  <a:pt x="563" y="667"/>
                </a:lnTo>
                <a:lnTo>
                  <a:pt x="563" y="669"/>
                </a:lnTo>
                <a:lnTo>
                  <a:pt x="561" y="669"/>
                </a:lnTo>
                <a:lnTo>
                  <a:pt x="561" y="667"/>
                </a:lnTo>
                <a:lnTo>
                  <a:pt x="559" y="667"/>
                </a:lnTo>
                <a:lnTo>
                  <a:pt x="557" y="667"/>
                </a:lnTo>
                <a:lnTo>
                  <a:pt x="555" y="667"/>
                </a:lnTo>
                <a:lnTo>
                  <a:pt x="553" y="667"/>
                </a:lnTo>
                <a:lnTo>
                  <a:pt x="552" y="667"/>
                </a:lnTo>
                <a:lnTo>
                  <a:pt x="550" y="667"/>
                </a:lnTo>
                <a:lnTo>
                  <a:pt x="550" y="669"/>
                </a:lnTo>
                <a:lnTo>
                  <a:pt x="548" y="671"/>
                </a:lnTo>
                <a:lnTo>
                  <a:pt x="546" y="673"/>
                </a:lnTo>
                <a:lnTo>
                  <a:pt x="542" y="673"/>
                </a:lnTo>
                <a:lnTo>
                  <a:pt x="542" y="671"/>
                </a:lnTo>
                <a:lnTo>
                  <a:pt x="538" y="671"/>
                </a:lnTo>
                <a:lnTo>
                  <a:pt x="537" y="671"/>
                </a:lnTo>
                <a:lnTo>
                  <a:pt x="533" y="671"/>
                </a:lnTo>
                <a:lnTo>
                  <a:pt x="531" y="671"/>
                </a:lnTo>
                <a:lnTo>
                  <a:pt x="529" y="671"/>
                </a:lnTo>
                <a:lnTo>
                  <a:pt x="527" y="669"/>
                </a:lnTo>
                <a:lnTo>
                  <a:pt x="527" y="667"/>
                </a:lnTo>
                <a:lnTo>
                  <a:pt x="527" y="666"/>
                </a:lnTo>
                <a:lnTo>
                  <a:pt x="529" y="664"/>
                </a:lnTo>
                <a:lnTo>
                  <a:pt x="529" y="662"/>
                </a:lnTo>
                <a:lnTo>
                  <a:pt x="529" y="660"/>
                </a:lnTo>
                <a:lnTo>
                  <a:pt x="531" y="660"/>
                </a:lnTo>
                <a:lnTo>
                  <a:pt x="531" y="656"/>
                </a:lnTo>
                <a:lnTo>
                  <a:pt x="531" y="654"/>
                </a:lnTo>
                <a:lnTo>
                  <a:pt x="533" y="651"/>
                </a:lnTo>
                <a:lnTo>
                  <a:pt x="533" y="649"/>
                </a:lnTo>
                <a:lnTo>
                  <a:pt x="531" y="647"/>
                </a:lnTo>
                <a:lnTo>
                  <a:pt x="529" y="647"/>
                </a:lnTo>
                <a:lnTo>
                  <a:pt x="527" y="647"/>
                </a:lnTo>
                <a:lnTo>
                  <a:pt x="525" y="647"/>
                </a:lnTo>
                <a:lnTo>
                  <a:pt x="523" y="647"/>
                </a:lnTo>
                <a:lnTo>
                  <a:pt x="522" y="647"/>
                </a:lnTo>
                <a:lnTo>
                  <a:pt x="518" y="645"/>
                </a:lnTo>
                <a:lnTo>
                  <a:pt x="516" y="645"/>
                </a:lnTo>
                <a:lnTo>
                  <a:pt x="514" y="645"/>
                </a:lnTo>
                <a:lnTo>
                  <a:pt x="512" y="643"/>
                </a:lnTo>
                <a:lnTo>
                  <a:pt x="510" y="643"/>
                </a:lnTo>
                <a:lnTo>
                  <a:pt x="508" y="643"/>
                </a:lnTo>
                <a:lnTo>
                  <a:pt x="505" y="643"/>
                </a:lnTo>
                <a:lnTo>
                  <a:pt x="501" y="641"/>
                </a:lnTo>
                <a:lnTo>
                  <a:pt x="499" y="641"/>
                </a:lnTo>
                <a:lnTo>
                  <a:pt x="497" y="641"/>
                </a:lnTo>
                <a:lnTo>
                  <a:pt x="495" y="641"/>
                </a:lnTo>
                <a:lnTo>
                  <a:pt x="493" y="639"/>
                </a:lnTo>
                <a:lnTo>
                  <a:pt x="492" y="637"/>
                </a:lnTo>
                <a:lnTo>
                  <a:pt x="492" y="636"/>
                </a:lnTo>
                <a:lnTo>
                  <a:pt x="490" y="634"/>
                </a:lnTo>
                <a:lnTo>
                  <a:pt x="490" y="632"/>
                </a:lnTo>
                <a:lnTo>
                  <a:pt x="488" y="632"/>
                </a:lnTo>
                <a:lnTo>
                  <a:pt x="488" y="630"/>
                </a:lnTo>
                <a:lnTo>
                  <a:pt x="486" y="630"/>
                </a:lnTo>
                <a:lnTo>
                  <a:pt x="486" y="630"/>
                </a:lnTo>
                <a:lnTo>
                  <a:pt x="484" y="628"/>
                </a:lnTo>
                <a:lnTo>
                  <a:pt x="482" y="626"/>
                </a:lnTo>
                <a:lnTo>
                  <a:pt x="480" y="624"/>
                </a:lnTo>
                <a:lnTo>
                  <a:pt x="478" y="624"/>
                </a:lnTo>
                <a:lnTo>
                  <a:pt x="477" y="624"/>
                </a:lnTo>
                <a:lnTo>
                  <a:pt x="475" y="624"/>
                </a:lnTo>
                <a:lnTo>
                  <a:pt x="473" y="622"/>
                </a:lnTo>
                <a:lnTo>
                  <a:pt x="473" y="624"/>
                </a:lnTo>
                <a:lnTo>
                  <a:pt x="471" y="624"/>
                </a:lnTo>
                <a:lnTo>
                  <a:pt x="469" y="626"/>
                </a:lnTo>
                <a:lnTo>
                  <a:pt x="467" y="626"/>
                </a:lnTo>
                <a:lnTo>
                  <a:pt x="465" y="626"/>
                </a:lnTo>
                <a:lnTo>
                  <a:pt x="465" y="626"/>
                </a:lnTo>
                <a:lnTo>
                  <a:pt x="463" y="626"/>
                </a:lnTo>
                <a:lnTo>
                  <a:pt x="462" y="624"/>
                </a:lnTo>
                <a:lnTo>
                  <a:pt x="460" y="622"/>
                </a:lnTo>
                <a:lnTo>
                  <a:pt x="458" y="621"/>
                </a:lnTo>
                <a:lnTo>
                  <a:pt x="458" y="619"/>
                </a:lnTo>
                <a:lnTo>
                  <a:pt x="456" y="619"/>
                </a:lnTo>
                <a:lnTo>
                  <a:pt x="454" y="619"/>
                </a:lnTo>
                <a:lnTo>
                  <a:pt x="452" y="619"/>
                </a:lnTo>
                <a:lnTo>
                  <a:pt x="450" y="619"/>
                </a:lnTo>
                <a:lnTo>
                  <a:pt x="448" y="619"/>
                </a:lnTo>
                <a:lnTo>
                  <a:pt x="447" y="619"/>
                </a:lnTo>
                <a:lnTo>
                  <a:pt x="445" y="619"/>
                </a:lnTo>
                <a:lnTo>
                  <a:pt x="443" y="621"/>
                </a:lnTo>
                <a:lnTo>
                  <a:pt x="441" y="621"/>
                </a:lnTo>
                <a:lnTo>
                  <a:pt x="439" y="622"/>
                </a:lnTo>
                <a:lnTo>
                  <a:pt x="437" y="622"/>
                </a:lnTo>
                <a:lnTo>
                  <a:pt x="435" y="621"/>
                </a:lnTo>
                <a:lnTo>
                  <a:pt x="435" y="619"/>
                </a:lnTo>
                <a:lnTo>
                  <a:pt x="435" y="617"/>
                </a:lnTo>
                <a:lnTo>
                  <a:pt x="435" y="615"/>
                </a:lnTo>
                <a:lnTo>
                  <a:pt x="435" y="613"/>
                </a:lnTo>
                <a:lnTo>
                  <a:pt x="433" y="613"/>
                </a:lnTo>
                <a:lnTo>
                  <a:pt x="433" y="611"/>
                </a:lnTo>
                <a:lnTo>
                  <a:pt x="433" y="609"/>
                </a:lnTo>
                <a:lnTo>
                  <a:pt x="433" y="607"/>
                </a:lnTo>
                <a:lnTo>
                  <a:pt x="433" y="606"/>
                </a:lnTo>
                <a:lnTo>
                  <a:pt x="432" y="604"/>
                </a:lnTo>
                <a:lnTo>
                  <a:pt x="430" y="604"/>
                </a:lnTo>
                <a:lnTo>
                  <a:pt x="428" y="604"/>
                </a:lnTo>
                <a:lnTo>
                  <a:pt x="428" y="602"/>
                </a:lnTo>
                <a:lnTo>
                  <a:pt x="428" y="600"/>
                </a:lnTo>
                <a:lnTo>
                  <a:pt x="426" y="598"/>
                </a:lnTo>
                <a:lnTo>
                  <a:pt x="426" y="596"/>
                </a:lnTo>
                <a:lnTo>
                  <a:pt x="428" y="596"/>
                </a:lnTo>
                <a:lnTo>
                  <a:pt x="428" y="594"/>
                </a:lnTo>
                <a:lnTo>
                  <a:pt x="428" y="592"/>
                </a:lnTo>
                <a:lnTo>
                  <a:pt x="426" y="591"/>
                </a:lnTo>
                <a:lnTo>
                  <a:pt x="422" y="585"/>
                </a:lnTo>
                <a:lnTo>
                  <a:pt x="420" y="585"/>
                </a:lnTo>
                <a:lnTo>
                  <a:pt x="418" y="585"/>
                </a:lnTo>
                <a:lnTo>
                  <a:pt x="418" y="585"/>
                </a:lnTo>
                <a:lnTo>
                  <a:pt x="418" y="583"/>
                </a:lnTo>
                <a:lnTo>
                  <a:pt x="418" y="583"/>
                </a:lnTo>
                <a:lnTo>
                  <a:pt x="418" y="581"/>
                </a:lnTo>
                <a:lnTo>
                  <a:pt x="418" y="579"/>
                </a:lnTo>
                <a:lnTo>
                  <a:pt x="418" y="577"/>
                </a:lnTo>
                <a:lnTo>
                  <a:pt x="418" y="576"/>
                </a:lnTo>
                <a:lnTo>
                  <a:pt x="418" y="574"/>
                </a:lnTo>
                <a:lnTo>
                  <a:pt x="418" y="570"/>
                </a:lnTo>
                <a:lnTo>
                  <a:pt x="424" y="566"/>
                </a:lnTo>
                <a:lnTo>
                  <a:pt x="428" y="562"/>
                </a:lnTo>
                <a:lnTo>
                  <a:pt x="430" y="562"/>
                </a:lnTo>
                <a:lnTo>
                  <a:pt x="432" y="561"/>
                </a:lnTo>
                <a:lnTo>
                  <a:pt x="432" y="559"/>
                </a:lnTo>
                <a:lnTo>
                  <a:pt x="433" y="559"/>
                </a:lnTo>
                <a:lnTo>
                  <a:pt x="433" y="557"/>
                </a:lnTo>
                <a:lnTo>
                  <a:pt x="435" y="555"/>
                </a:lnTo>
                <a:lnTo>
                  <a:pt x="435" y="553"/>
                </a:lnTo>
                <a:lnTo>
                  <a:pt x="435" y="551"/>
                </a:lnTo>
                <a:lnTo>
                  <a:pt x="435" y="549"/>
                </a:lnTo>
                <a:lnTo>
                  <a:pt x="435" y="547"/>
                </a:lnTo>
                <a:lnTo>
                  <a:pt x="435" y="546"/>
                </a:lnTo>
                <a:lnTo>
                  <a:pt x="435" y="544"/>
                </a:lnTo>
                <a:lnTo>
                  <a:pt x="435" y="542"/>
                </a:lnTo>
                <a:lnTo>
                  <a:pt x="435" y="540"/>
                </a:lnTo>
                <a:lnTo>
                  <a:pt x="435" y="540"/>
                </a:lnTo>
                <a:lnTo>
                  <a:pt x="435" y="538"/>
                </a:lnTo>
                <a:lnTo>
                  <a:pt x="433" y="536"/>
                </a:lnTo>
                <a:lnTo>
                  <a:pt x="433" y="534"/>
                </a:lnTo>
                <a:lnTo>
                  <a:pt x="432" y="532"/>
                </a:lnTo>
                <a:lnTo>
                  <a:pt x="432" y="531"/>
                </a:lnTo>
                <a:lnTo>
                  <a:pt x="430" y="529"/>
                </a:lnTo>
                <a:lnTo>
                  <a:pt x="432" y="527"/>
                </a:lnTo>
                <a:lnTo>
                  <a:pt x="432" y="525"/>
                </a:lnTo>
                <a:lnTo>
                  <a:pt x="430" y="523"/>
                </a:lnTo>
                <a:lnTo>
                  <a:pt x="430" y="521"/>
                </a:lnTo>
                <a:lnTo>
                  <a:pt x="428" y="521"/>
                </a:lnTo>
                <a:lnTo>
                  <a:pt x="428" y="519"/>
                </a:lnTo>
                <a:lnTo>
                  <a:pt x="428" y="517"/>
                </a:lnTo>
                <a:lnTo>
                  <a:pt x="428" y="516"/>
                </a:lnTo>
                <a:lnTo>
                  <a:pt x="428" y="514"/>
                </a:lnTo>
                <a:lnTo>
                  <a:pt x="428" y="512"/>
                </a:lnTo>
                <a:lnTo>
                  <a:pt x="428" y="510"/>
                </a:lnTo>
                <a:lnTo>
                  <a:pt x="428" y="508"/>
                </a:lnTo>
                <a:lnTo>
                  <a:pt x="428" y="506"/>
                </a:lnTo>
                <a:lnTo>
                  <a:pt x="426" y="504"/>
                </a:lnTo>
                <a:lnTo>
                  <a:pt x="428" y="502"/>
                </a:lnTo>
                <a:lnTo>
                  <a:pt x="428" y="501"/>
                </a:lnTo>
                <a:lnTo>
                  <a:pt x="428" y="499"/>
                </a:lnTo>
                <a:lnTo>
                  <a:pt x="430" y="497"/>
                </a:lnTo>
                <a:lnTo>
                  <a:pt x="430" y="497"/>
                </a:lnTo>
                <a:lnTo>
                  <a:pt x="430" y="495"/>
                </a:lnTo>
                <a:lnTo>
                  <a:pt x="430" y="493"/>
                </a:lnTo>
                <a:lnTo>
                  <a:pt x="432" y="491"/>
                </a:lnTo>
                <a:lnTo>
                  <a:pt x="432" y="489"/>
                </a:lnTo>
                <a:lnTo>
                  <a:pt x="433" y="489"/>
                </a:lnTo>
                <a:lnTo>
                  <a:pt x="433" y="487"/>
                </a:lnTo>
                <a:lnTo>
                  <a:pt x="435" y="486"/>
                </a:lnTo>
                <a:lnTo>
                  <a:pt x="435" y="484"/>
                </a:lnTo>
                <a:lnTo>
                  <a:pt x="437" y="484"/>
                </a:lnTo>
                <a:lnTo>
                  <a:pt x="437" y="482"/>
                </a:lnTo>
                <a:lnTo>
                  <a:pt x="439" y="480"/>
                </a:lnTo>
                <a:lnTo>
                  <a:pt x="437" y="478"/>
                </a:lnTo>
                <a:lnTo>
                  <a:pt x="439" y="476"/>
                </a:lnTo>
                <a:lnTo>
                  <a:pt x="439" y="474"/>
                </a:lnTo>
                <a:lnTo>
                  <a:pt x="439" y="472"/>
                </a:lnTo>
                <a:lnTo>
                  <a:pt x="441" y="471"/>
                </a:lnTo>
                <a:lnTo>
                  <a:pt x="441" y="469"/>
                </a:lnTo>
                <a:lnTo>
                  <a:pt x="443" y="467"/>
                </a:lnTo>
                <a:lnTo>
                  <a:pt x="443" y="465"/>
                </a:lnTo>
                <a:lnTo>
                  <a:pt x="443" y="463"/>
                </a:lnTo>
                <a:lnTo>
                  <a:pt x="445" y="461"/>
                </a:lnTo>
                <a:lnTo>
                  <a:pt x="447" y="461"/>
                </a:lnTo>
                <a:lnTo>
                  <a:pt x="447" y="459"/>
                </a:lnTo>
                <a:lnTo>
                  <a:pt x="447" y="457"/>
                </a:lnTo>
                <a:lnTo>
                  <a:pt x="448" y="457"/>
                </a:lnTo>
                <a:lnTo>
                  <a:pt x="448" y="456"/>
                </a:lnTo>
                <a:lnTo>
                  <a:pt x="450" y="454"/>
                </a:lnTo>
                <a:lnTo>
                  <a:pt x="450" y="452"/>
                </a:lnTo>
                <a:lnTo>
                  <a:pt x="452" y="452"/>
                </a:lnTo>
                <a:lnTo>
                  <a:pt x="454" y="452"/>
                </a:lnTo>
                <a:lnTo>
                  <a:pt x="456" y="452"/>
                </a:lnTo>
                <a:lnTo>
                  <a:pt x="458" y="452"/>
                </a:lnTo>
                <a:lnTo>
                  <a:pt x="460" y="450"/>
                </a:lnTo>
                <a:lnTo>
                  <a:pt x="462" y="448"/>
                </a:lnTo>
                <a:lnTo>
                  <a:pt x="463" y="448"/>
                </a:lnTo>
                <a:lnTo>
                  <a:pt x="465" y="446"/>
                </a:lnTo>
                <a:lnTo>
                  <a:pt x="465" y="446"/>
                </a:lnTo>
                <a:lnTo>
                  <a:pt x="467" y="444"/>
                </a:lnTo>
                <a:lnTo>
                  <a:pt x="469" y="444"/>
                </a:lnTo>
                <a:lnTo>
                  <a:pt x="471" y="444"/>
                </a:lnTo>
                <a:lnTo>
                  <a:pt x="473" y="444"/>
                </a:lnTo>
                <a:lnTo>
                  <a:pt x="475" y="442"/>
                </a:lnTo>
                <a:lnTo>
                  <a:pt x="477" y="444"/>
                </a:lnTo>
                <a:lnTo>
                  <a:pt x="477" y="442"/>
                </a:lnTo>
                <a:lnTo>
                  <a:pt x="478" y="442"/>
                </a:lnTo>
                <a:lnTo>
                  <a:pt x="478" y="441"/>
                </a:lnTo>
                <a:lnTo>
                  <a:pt x="478" y="439"/>
                </a:lnTo>
                <a:lnTo>
                  <a:pt x="478" y="437"/>
                </a:lnTo>
                <a:lnTo>
                  <a:pt x="478" y="435"/>
                </a:lnTo>
                <a:lnTo>
                  <a:pt x="480" y="435"/>
                </a:lnTo>
                <a:lnTo>
                  <a:pt x="480" y="433"/>
                </a:lnTo>
                <a:lnTo>
                  <a:pt x="480" y="431"/>
                </a:lnTo>
                <a:lnTo>
                  <a:pt x="480" y="429"/>
                </a:lnTo>
                <a:lnTo>
                  <a:pt x="478" y="427"/>
                </a:lnTo>
                <a:lnTo>
                  <a:pt x="478" y="426"/>
                </a:lnTo>
                <a:lnTo>
                  <a:pt x="478" y="424"/>
                </a:lnTo>
                <a:lnTo>
                  <a:pt x="478" y="422"/>
                </a:lnTo>
                <a:lnTo>
                  <a:pt x="478" y="420"/>
                </a:lnTo>
                <a:lnTo>
                  <a:pt x="478" y="418"/>
                </a:lnTo>
                <a:lnTo>
                  <a:pt x="480" y="416"/>
                </a:lnTo>
                <a:lnTo>
                  <a:pt x="478" y="414"/>
                </a:lnTo>
                <a:lnTo>
                  <a:pt x="478" y="412"/>
                </a:lnTo>
                <a:lnTo>
                  <a:pt x="477" y="411"/>
                </a:lnTo>
                <a:lnTo>
                  <a:pt x="477" y="409"/>
                </a:lnTo>
                <a:lnTo>
                  <a:pt x="477" y="407"/>
                </a:lnTo>
                <a:lnTo>
                  <a:pt x="477" y="407"/>
                </a:lnTo>
                <a:lnTo>
                  <a:pt x="477" y="405"/>
                </a:lnTo>
                <a:lnTo>
                  <a:pt x="477" y="403"/>
                </a:lnTo>
                <a:lnTo>
                  <a:pt x="477" y="401"/>
                </a:lnTo>
                <a:lnTo>
                  <a:pt x="478" y="401"/>
                </a:lnTo>
                <a:lnTo>
                  <a:pt x="478" y="399"/>
                </a:lnTo>
                <a:lnTo>
                  <a:pt x="478" y="397"/>
                </a:lnTo>
                <a:lnTo>
                  <a:pt x="478" y="396"/>
                </a:lnTo>
                <a:lnTo>
                  <a:pt x="478" y="394"/>
                </a:lnTo>
                <a:lnTo>
                  <a:pt x="478" y="392"/>
                </a:lnTo>
                <a:lnTo>
                  <a:pt x="478" y="390"/>
                </a:lnTo>
                <a:lnTo>
                  <a:pt x="478" y="388"/>
                </a:lnTo>
                <a:lnTo>
                  <a:pt x="478" y="386"/>
                </a:lnTo>
                <a:lnTo>
                  <a:pt x="478" y="384"/>
                </a:lnTo>
                <a:lnTo>
                  <a:pt x="477" y="382"/>
                </a:lnTo>
                <a:lnTo>
                  <a:pt x="477" y="381"/>
                </a:lnTo>
                <a:lnTo>
                  <a:pt x="477" y="379"/>
                </a:lnTo>
                <a:lnTo>
                  <a:pt x="477" y="377"/>
                </a:lnTo>
                <a:lnTo>
                  <a:pt x="478" y="377"/>
                </a:lnTo>
                <a:lnTo>
                  <a:pt x="478" y="375"/>
                </a:lnTo>
                <a:lnTo>
                  <a:pt x="478" y="373"/>
                </a:lnTo>
                <a:lnTo>
                  <a:pt x="478" y="371"/>
                </a:lnTo>
                <a:lnTo>
                  <a:pt x="478" y="369"/>
                </a:lnTo>
                <a:lnTo>
                  <a:pt x="477" y="367"/>
                </a:lnTo>
                <a:lnTo>
                  <a:pt x="477" y="366"/>
                </a:lnTo>
                <a:lnTo>
                  <a:pt x="477" y="364"/>
                </a:lnTo>
                <a:lnTo>
                  <a:pt x="477" y="362"/>
                </a:lnTo>
                <a:lnTo>
                  <a:pt x="477" y="362"/>
                </a:lnTo>
                <a:lnTo>
                  <a:pt x="478" y="360"/>
                </a:lnTo>
                <a:lnTo>
                  <a:pt x="478" y="358"/>
                </a:lnTo>
                <a:lnTo>
                  <a:pt x="478" y="356"/>
                </a:lnTo>
                <a:lnTo>
                  <a:pt x="478" y="354"/>
                </a:lnTo>
                <a:lnTo>
                  <a:pt x="478" y="352"/>
                </a:lnTo>
                <a:lnTo>
                  <a:pt x="477" y="352"/>
                </a:lnTo>
                <a:lnTo>
                  <a:pt x="477" y="351"/>
                </a:lnTo>
                <a:lnTo>
                  <a:pt x="477" y="349"/>
                </a:lnTo>
                <a:lnTo>
                  <a:pt x="477" y="347"/>
                </a:lnTo>
                <a:lnTo>
                  <a:pt x="477" y="345"/>
                </a:lnTo>
                <a:lnTo>
                  <a:pt x="478" y="343"/>
                </a:lnTo>
                <a:lnTo>
                  <a:pt x="478" y="341"/>
                </a:lnTo>
                <a:lnTo>
                  <a:pt x="480" y="341"/>
                </a:lnTo>
                <a:lnTo>
                  <a:pt x="480" y="339"/>
                </a:lnTo>
                <a:lnTo>
                  <a:pt x="480" y="337"/>
                </a:lnTo>
                <a:lnTo>
                  <a:pt x="482" y="337"/>
                </a:lnTo>
                <a:lnTo>
                  <a:pt x="482" y="336"/>
                </a:lnTo>
                <a:lnTo>
                  <a:pt x="484" y="334"/>
                </a:lnTo>
                <a:lnTo>
                  <a:pt x="484" y="332"/>
                </a:lnTo>
                <a:lnTo>
                  <a:pt x="486" y="332"/>
                </a:lnTo>
                <a:lnTo>
                  <a:pt x="486" y="330"/>
                </a:lnTo>
                <a:lnTo>
                  <a:pt x="488" y="328"/>
                </a:lnTo>
                <a:lnTo>
                  <a:pt x="488" y="326"/>
                </a:lnTo>
                <a:lnTo>
                  <a:pt x="490" y="324"/>
                </a:lnTo>
                <a:lnTo>
                  <a:pt x="492" y="322"/>
                </a:lnTo>
                <a:lnTo>
                  <a:pt x="492" y="321"/>
                </a:lnTo>
                <a:lnTo>
                  <a:pt x="493" y="319"/>
                </a:lnTo>
                <a:lnTo>
                  <a:pt x="493" y="317"/>
                </a:lnTo>
                <a:lnTo>
                  <a:pt x="492" y="317"/>
                </a:lnTo>
                <a:lnTo>
                  <a:pt x="492" y="317"/>
                </a:lnTo>
                <a:lnTo>
                  <a:pt x="492" y="315"/>
                </a:lnTo>
                <a:lnTo>
                  <a:pt x="490" y="313"/>
                </a:lnTo>
                <a:lnTo>
                  <a:pt x="490" y="311"/>
                </a:lnTo>
                <a:lnTo>
                  <a:pt x="490" y="309"/>
                </a:lnTo>
                <a:lnTo>
                  <a:pt x="488" y="309"/>
                </a:lnTo>
                <a:lnTo>
                  <a:pt x="488" y="307"/>
                </a:lnTo>
                <a:lnTo>
                  <a:pt x="488" y="306"/>
                </a:lnTo>
                <a:lnTo>
                  <a:pt x="486" y="306"/>
                </a:lnTo>
                <a:lnTo>
                  <a:pt x="486" y="304"/>
                </a:lnTo>
                <a:lnTo>
                  <a:pt x="486" y="302"/>
                </a:lnTo>
                <a:lnTo>
                  <a:pt x="488" y="302"/>
                </a:lnTo>
                <a:lnTo>
                  <a:pt x="490" y="304"/>
                </a:lnTo>
                <a:lnTo>
                  <a:pt x="492" y="304"/>
                </a:lnTo>
                <a:lnTo>
                  <a:pt x="493" y="304"/>
                </a:lnTo>
                <a:lnTo>
                  <a:pt x="495" y="306"/>
                </a:lnTo>
                <a:lnTo>
                  <a:pt x="497" y="306"/>
                </a:lnTo>
                <a:lnTo>
                  <a:pt x="499" y="306"/>
                </a:lnTo>
                <a:lnTo>
                  <a:pt x="499" y="304"/>
                </a:lnTo>
                <a:lnTo>
                  <a:pt x="507" y="289"/>
                </a:lnTo>
                <a:lnTo>
                  <a:pt x="507" y="287"/>
                </a:lnTo>
                <a:lnTo>
                  <a:pt x="508" y="285"/>
                </a:lnTo>
                <a:lnTo>
                  <a:pt x="510" y="281"/>
                </a:lnTo>
                <a:lnTo>
                  <a:pt x="512" y="279"/>
                </a:lnTo>
                <a:lnTo>
                  <a:pt x="512" y="276"/>
                </a:lnTo>
                <a:lnTo>
                  <a:pt x="514" y="274"/>
                </a:lnTo>
                <a:lnTo>
                  <a:pt x="514" y="270"/>
                </a:lnTo>
                <a:lnTo>
                  <a:pt x="516" y="264"/>
                </a:lnTo>
                <a:lnTo>
                  <a:pt x="516" y="261"/>
                </a:lnTo>
                <a:lnTo>
                  <a:pt x="518" y="257"/>
                </a:lnTo>
                <a:lnTo>
                  <a:pt x="518" y="247"/>
                </a:lnTo>
                <a:lnTo>
                  <a:pt x="518" y="240"/>
                </a:lnTo>
                <a:lnTo>
                  <a:pt x="518" y="238"/>
                </a:lnTo>
                <a:lnTo>
                  <a:pt x="518" y="236"/>
                </a:lnTo>
                <a:lnTo>
                  <a:pt x="520" y="236"/>
                </a:lnTo>
                <a:lnTo>
                  <a:pt x="522" y="234"/>
                </a:lnTo>
                <a:lnTo>
                  <a:pt x="523" y="234"/>
                </a:lnTo>
                <a:lnTo>
                  <a:pt x="525" y="232"/>
                </a:lnTo>
                <a:lnTo>
                  <a:pt x="527" y="231"/>
                </a:lnTo>
                <a:lnTo>
                  <a:pt x="529" y="231"/>
                </a:lnTo>
                <a:lnTo>
                  <a:pt x="529" y="229"/>
                </a:lnTo>
                <a:lnTo>
                  <a:pt x="531" y="229"/>
                </a:lnTo>
                <a:lnTo>
                  <a:pt x="535" y="229"/>
                </a:lnTo>
                <a:lnTo>
                  <a:pt x="538" y="229"/>
                </a:lnTo>
                <a:lnTo>
                  <a:pt x="542" y="229"/>
                </a:lnTo>
                <a:lnTo>
                  <a:pt x="544" y="227"/>
                </a:lnTo>
                <a:lnTo>
                  <a:pt x="546" y="225"/>
                </a:lnTo>
                <a:lnTo>
                  <a:pt x="548" y="225"/>
                </a:lnTo>
                <a:lnTo>
                  <a:pt x="550" y="223"/>
                </a:lnTo>
                <a:lnTo>
                  <a:pt x="552" y="219"/>
                </a:lnTo>
                <a:lnTo>
                  <a:pt x="553" y="217"/>
                </a:lnTo>
                <a:lnTo>
                  <a:pt x="553" y="214"/>
                </a:lnTo>
                <a:lnTo>
                  <a:pt x="555" y="212"/>
                </a:lnTo>
                <a:lnTo>
                  <a:pt x="555" y="208"/>
                </a:lnTo>
                <a:lnTo>
                  <a:pt x="555" y="206"/>
                </a:lnTo>
                <a:lnTo>
                  <a:pt x="557" y="204"/>
                </a:lnTo>
                <a:lnTo>
                  <a:pt x="555" y="199"/>
                </a:lnTo>
                <a:lnTo>
                  <a:pt x="555" y="197"/>
                </a:lnTo>
                <a:lnTo>
                  <a:pt x="555" y="191"/>
                </a:lnTo>
                <a:lnTo>
                  <a:pt x="555" y="185"/>
                </a:lnTo>
                <a:lnTo>
                  <a:pt x="555" y="184"/>
                </a:lnTo>
                <a:lnTo>
                  <a:pt x="555" y="182"/>
                </a:lnTo>
                <a:lnTo>
                  <a:pt x="555" y="180"/>
                </a:lnTo>
                <a:lnTo>
                  <a:pt x="555" y="178"/>
                </a:lnTo>
                <a:lnTo>
                  <a:pt x="553" y="174"/>
                </a:lnTo>
                <a:lnTo>
                  <a:pt x="553" y="170"/>
                </a:lnTo>
                <a:lnTo>
                  <a:pt x="553" y="169"/>
                </a:lnTo>
                <a:lnTo>
                  <a:pt x="553" y="167"/>
                </a:lnTo>
                <a:lnTo>
                  <a:pt x="552" y="163"/>
                </a:lnTo>
                <a:lnTo>
                  <a:pt x="552" y="159"/>
                </a:lnTo>
                <a:lnTo>
                  <a:pt x="552" y="157"/>
                </a:lnTo>
                <a:lnTo>
                  <a:pt x="550" y="154"/>
                </a:lnTo>
                <a:lnTo>
                  <a:pt x="550" y="152"/>
                </a:lnTo>
                <a:lnTo>
                  <a:pt x="550" y="150"/>
                </a:lnTo>
                <a:lnTo>
                  <a:pt x="550" y="144"/>
                </a:lnTo>
                <a:lnTo>
                  <a:pt x="550" y="142"/>
                </a:lnTo>
                <a:lnTo>
                  <a:pt x="550" y="137"/>
                </a:lnTo>
                <a:lnTo>
                  <a:pt x="548" y="129"/>
                </a:lnTo>
                <a:lnTo>
                  <a:pt x="548" y="125"/>
                </a:lnTo>
                <a:lnTo>
                  <a:pt x="548" y="124"/>
                </a:lnTo>
                <a:lnTo>
                  <a:pt x="548" y="118"/>
                </a:lnTo>
                <a:lnTo>
                  <a:pt x="546" y="112"/>
                </a:lnTo>
                <a:lnTo>
                  <a:pt x="546" y="107"/>
                </a:lnTo>
                <a:lnTo>
                  <a:pt x="546" y="103"/>
                </a:lnTo>
                <a:lnTo>
                  <a:pt x="546" y="99"/>
                </a:lnTo>
                <a:lnTo>
                  <a:pt x="546" y="95"/>
                </a:lnTo>
                <a:lnTo>
                  <a:pt x="546" y="94"/>
                </a:lnTo>
                <a:lnTo>
                  <a:pt x="546" y="92"/>
                </a:lnTo>
                <a:lnTo>
                  <a:pt x="559" y="77"/>
                </a:lnTo>
                <a:lnTo>
                  <a:pt x="559" y="79"/>
                </a:lnTo>
                <a:lnTo>
                  <a:pt x="561" y="79"/>
                </a:lnTo>
                <a:lnTo>
                  <a:pt x="572" y="73"/>
                </a:lnTo>
                <a:lnTo>
                  <a:pt x="578" y="69"/>
                </a:lnTo>
                <a:lnTo>
                  <a:pt x="583" y="64"/>
                </a:lnTo>
                <a:lnTo>
                  <a:pt x="600" y="50"/>
                </a:lnTo>
                <a:lnTo>
                  <a:pt x="602" y="50"/>
                </a:lnTo>
                <a:lnTo>
                  <a:pt x="604" y="50"/>
                </a:lnTo>
                <a:lnTo>
                  <a:pt x="608" y="49"/>
                </a:lnTo>
                <a:lnTo>
                  <a:pt x="613" y="41"/>
                </a:lnTo>
                <a:lnTo>
                  <a:pt x="615" y="41"/>
                </a:lnTo>
                <a:lnTo>
                  <a:pt x="615" y="39"/>
                </a:lnTo>
                <a:lnTo>
                  <a:pt x="627" y="30"/>
                </a:lnTo>
                <a:lnTo>
                  <a:pt x="628" y="30"/>
                </a:lnTo>
                <a:lnTo>
                  <a:pt x="630" y="28"/>
                </a:lnTo>
                <a:lnTo>
                  <a:pt x="630" y="32"/>
                </a:lnTo>
                <a:lnTo>
                  <a:pt x="630" y="34"/>
                </a:lnTo>
                <a:lnTo>
                  <a:pt x="630" y="35"/>
                </a:lnTo>
                <a:lnTo>
                  <a:pt x="630" y="37"/>
                </a:lnTo>
                <a:lnTo>
                  <a:pt x="630" y="39"/>
                </a:lnTo>
                <a:lnTo>
                  <a:pt x="630" y="41"/>
                </a:lnTo>
                <a:lnTo>
                  <a:pt x="630" y="43"/>
                </a:lnTo>
                <a:lnTo>
                  <a:pt x="632" y="43"/>
                </a:lnTo>
                <a:lnTo>
                  <a:pt x="632" y="45"/>
                </a:lnTo>
                <a:lnTo>
                  <a:pt x="632" y="47"/>
                </a:lnTo>
                <a:lnTo>
                  <a:pt x="632" y="49"/>
                </a:lnTo>
                <a:lnTo>
                  <a:pt x="634" y="50"/>
                </a:lnTo>
                <a:lnTo>
                  <a:pt x="634" y="50"/>
                </a:lnTo>
                <a:lnTo>
                  <a:pt x="636" y="52"/>
                </a:lnTo>
                <a:lnTo>
                  <a:pt x="634" y="52"/>
                </a:lnTo>
                <a:lnTo>
                  <a:pt x="634" y="54"/>
                </a:lnTo>
                <a:lnTo>
                  <a:pt x="634" y="56"/>
                </a:lnTo>
                <a:lnTo>
                  <a:pt x="634" y="58"/>
                </a:lnTo>
                <a:lnTo>
                  <a:pt x="634" y="60"/>
                </a:lnTo>
                <a:lnTo>
                  <a:pt x="636" y="62"/>
                </a:lnTo>
                <a:lnTo>
                  <a:pt x="636" y="64"/>
                </a:lnTo>
                <a:lnTo>
                  <a:pt x="636" y="65"/>
                </a:lnTo>
                <a:lnTo>
                  <a:pt x="634" y="67"/>
                </a:lnTo>
                <a:lnTo>
                  <a:pt x="634" y="69"/>
                </a:lnTo>
                <a:lnTo>
                  <a:pt x="636" y="71"/>
                </a:lnTo>
                <a:lnTo>
                  <a:pt x="638" y="71"/>
                </a:lnTo>
                <a:lnTo>
                  <a:pt x="640" y="71"/>
                </a:lnTo>
                <a:lnTo>
                  <a:pt x="642" y="71"/>
                </a:lnTo>
                <a:lnTo>
                  <a:pt x="643" y="71"/>
                </a:lnTo>
                <a:lnTo>
                  <a:pt x="645" y="71"/>
                </a:lnTo>
                <a:lnTo>
                  <a:pt x="647" y="73"/>
                </a:lnTo>
                <a:lnTo>
                  <a:pt x="649" y="73"/>
                </a:lnTo>
                <a:lnTo>
                  <a:pt x="651" y="73"/>
                </a:lnTo>
                <a:lnTo>
                  <a:pt x="653" y="73"/>
                </a:lnTo>
                <a:lnTo>
                  <a:pt x="655" y="73"/>
                </a:lnTo>
                <a:lnTo>
                  <a:pt x="655" y="73"/>
                </a:lnTo>
                <a:lnTo>
                  <a:pt x="657" y="75"/>
                </a:lnTo>
                <a:lnTo>
                  <a:pt x="658" y="75"/>
                </a:lnTo>
                <a:lnTo>
                  <a:pt x="653" y="79"/>
                </a:lnTo>
                <a:lnTo>
                  <a:pt x="653" y="80"/>
                </a:lnTo>
                <a:lnTo>
                  <a:pt x="651" y="82"/>
                </a:lnTo>
                <a:lnTo>
                  <a:pt x="649" y="84"/>
                </a:lnTo>
                <a:lnTo>
                  <a:pt x="647" y="86"/>
                </a:lnTo>
                <a:lnTo>
                  <a:pt x="647" y="90"/>
                </a:lnTo>
                <a:lnTo>
                  <a:pt x="645" y="90"/>
                </a:lnTo>
                <a:lnTo>
                  <a:pt x="645" y="92"/>
                </a:lnTo>
                <a:lnTo>
                  <a:pt x="647" y="94"/>
                </a:lnTo>
                <a:lnTo>
                  <a:pt x="649" y="94"/>
                </a:lnTo>
                <a:lnTo>
                  <a:pt x="651" y="95"/>
                </a:lnTo>
                <a:lnTo>
                  <a:pt x="651" y="94"/>
                </a:lnTo>
                <a:lnTo>
                  <a:pt x="651" y="95"/>
                </a:lnTo>
                <a:lnTo>
                  <a:pt x="653" y="97"/>
                </a:lnTo>
                <a:lnTo>
                  <a:pt x="651" y="99"/>
                </a:lnTo>
                <a:lnTo>
                  <a:pt x="649" y="99"/>
                </a:lnTo>
                <a:lnTo>
                  <a:pt x="651" y="101"/>
                </a:lnTo>
                <a:lnTo>
                  <a:pt x="655" y="103"/>
                </a:lnTo>
                <a:lnTo>
                  <a:pt x="655" y="105"/>
                </a:lnTo>
                <a:lnTo>
                  <a:pt x="657" y="109"/>
                </a:lnTo>
                <a:lnTo>
                  <a:pt x="660" y="110"/>
                </a:lnTo>
                <a:lnTo>
                  <a:pt x="662" y="112"/>
                </a:lnTo>
                <a:lnTo>
                  <a:pt x="664" y="114"/>
                </a:lnTo>
                <a:lnTo>
                  <a:pt x="670" y="118"/>
                </a:lnTo>
                <a:lnTo>
                  <a:pt x="670" y="120"/>
                </a:lnTo>
                <a:lnTo>
                  <a:pt x="672" y="118"/>
                </a:lnTo>
                <a:lnTo>
                  <a:pt x="673" y="116"/>
                </a:lnTo>
                <a:lnTo>
                  <a:pt x="675" y="116"/>
                </a:lnTo>
                <a:lnTo>
                  <a:pt x="677" y="112"/>
                </a:lnTo>
                <a:lnTo>
                  <a:pt x="679" y="97"/>
                </a:lnTo>
                <a:lnTo>
                  <a:pt x="681" y="95"/>
                </a:lnTo>
                <a:lnTo>
                  <a:pt x="683" y="95"/>
                </a:lnTo>
                <a:lnTo>
                  <a:pt x="683" y="94"/>
                </a:lnTo>
                <a:lnTo>
                  <a:pt x="685" y="94"/>
                </a:lnTo>
                <a:lnTo>
                  <a:pt x="685" y="94"/>
                </a:lnTo>
                <a:lnTo>
                  <a:pt x="687" y="94"/>
                </a:lnTo>
                <a:lnTo>
                  <a:pt x="687" y="92"/>
                </a:lnTo>
                <a:lnTo>
                  <a:pt x="688" y="92"/>
                </a:lnTo>
                <a:lnTo>
                  <a:pt x="690" y="90"/>
                </a:lnTo>
                <a:lnTo>
                  <a:pt x="692" y="88"/>
                </a:lnTo>
                <a:lnTo>
                  <a:pt x="694" y="88"/>
                </a:lnTo>
                <a:lnTo>
                  <a:pt x="694" y="86"/>
                </a:lnTo>
                <a:lnTo>
                  <a:pt x="696" y="86"/>
                </a:lnTo>
                <a:lnTo>
                  <a:pt x="696" y="84"/>
                </a:lnTo>
                <a:lnTo>
                  <a:pt x="698" y="84"/>
                </a:lnTo>
                <a:lnTo>
                  <a:pt x="698" y="82"/>
                </a:lnTo>
                <a:lnTo>
                  <a:pt x="700" y="82"/>
                </a:lnTo>
                <a:lnTo>
                  <a:pt x="700" y="80"/>
                </a:lnTo>
                <a:lnTo>
                  <a:pt x="702" y="80"/>
                </a:lnTo>
                <a:lnTo>
                  <a:pt x="702" y="79"/>
                </a:lnTo>
                <a:lnTo>
                  <a:pt x="703" y="79"/>
                </a:lnTo>
                <a:lnTo>
                  <a:pt x="703" y="77"/>
                </a:lnTo>
                <a:lnTo>
                  <a:pt x="703" y="77"/>
                </a:lnTo>
                <a:lnTo>
                  <a:pt x="705" y="75"/>
                </a:lnTo>
                <a:lnTo>
                  <a:pt x="705" y="73"/>
                </a:lnTo>
                <a:lnTo>
                  <a:pt x="707" y="73"/>
                </a:lnTo>
                <a:lnTo>
                  <a:pt x="709" y="73"/>
                </a:lnTo>
                <a:lnTo>
                  <a:pt x="711" y="71"/>
                </a:lnTo>
                <a:lnTo>
                  <a:pt x="713" y="71"/>
                </a:lnTo>
                <a:lnTo>
                  <a:pt x="713" y="69"/>
                </a:lnTo>
                <a:lnTo>
                  <a:pt x="713" y="67"/>
                </a:lnTo>
                <a:lnTo>
                  <a:pt x="713" y="65"/>
                </a:lnTo>
                <a:lnTo>
                  <a:pt x="713" y="64"/>
                </a:lnTo>
                <a:lnTo>
                  <a:pt x="713" y="62"/>
                </a:lnTo>
                <a:lnTo>
                  <a:pt x="715" y="62"/>
                </a:lnTo>
                <a:lnTo>
                  <a:pt x="717" y="62"/>
                </a:lnTo>
                <a:lnTo>
                  <a:pt x="718" y="62"/>
                </a:lnTo>
                <a:lnTo>
                  <a:pt x="720" y="62"/>
                </a:lnTo>
                <a:lnTo>
                  <a:pt x="722" y="62"/>
                </a:lnTo>
                <a:lnTo>
                  <a:pt x="724" y="62"/>
                </a:lnTo>
                <a:lnTo>
                  <a:pt x="726" y="62"/>
                </a:lnTo>
                <a:lnTo>
                  <a:pt x="728" y="62"/>
                </a:lnTo>
                <a:lnTo>
                  <a:pt x="730" y="62"/>
                </a:lnTo>
                <a:lnTo>
                  <a:pt x="732" y="62"/>
                </a:lnTo>
                <a:lnTo>
                  <a:pt x="733" y="62"/>
                </a:lnTo>
                <a:lnTo>
                  <a:pt x="735" y="60"/>
                </a:lnTo>
                <a:lnTo>
                  <a:pt x="735" y="58"/>
                </a:lnTo>
                <a:lnTo>
                  <a:pt x="735" y="56"/>
                </a:lnTo>
                <a:lnTo>
                  <a:pt x="737" y="56"/>
                </a:lnTo>
                <a:lnTo>
                  <a:pt x="737" y="54"/>
                </a:lnTo>
                <a:lnTo>
                  <a:pt x="737" y="52"/>
                </a:lnTo>
                <a:lnTo>
                  <a:pt x="737" y="50"/>
                </a:lnTo>
                <a:lnTo>
                  <a:pt x="737" y="50"/>
                </a:lnTo>
                <a:lnTo>
                  <a:pt x="737" y="49"/>
                </a:lnTo>
                <a:lnTo>
                  <a:pt x="737" y="47"/>
                </a:lnTo>
                <a:lnTo>
                  <a:pt x="737" y="45"/>
                </a:lnTo>
                <a:lnTo>
                  <a:pt x="737" y="43"/>
                </a:lnTo>
                <a:lnTo>
                  <a:pt x="739" y="41"/>
                </a:lnTo>
                <a:lnTo>
                  <a:pt x="737" y="39"/>
                </a:lnTo>
                <a:lnTo>
                  <a:pt x="739" y="39"/>
                </a:lnTo>
                <a:lnTo>
                  <a:pt x="739" y="37"/>
                </a:lnTo>
                <a:lnTo>
                  <a:pt x="739" y="35"/>
                </a:lnTo>
                <a:lnTo>
                  <a:pt x="741" y="35"/>
                </a:lnTo>
                <a:lnTo>
                  <a:pt x="741" y="34"/>
                </a:lnTo>
                <a:lnTo>
                  <a:pt x="741" y="32"/>
                </a:lnTo>
                <a:lnTo>
                  <a:pt x="741" y="30"/>
                </a:lnTo>
                <a:lnTo>
                  <a:pt x="743" y="28"/>
                </a:lnTo>
                <a:lnTo>
                  <a:pt x="743" y="26"/>
                </a:lnTo>
                <a:lnTo>
                  <a:pt x="743" y="24"/>
                </a:lnTo>
                <a:lnTo>
                  <a:pt x="743" y="22"/>
                </a:lnTo>
                <a:lnTo>
                  <a:pt x="743" y="20"/>
                </a:lnTo>
                <a:lnTo>
                  <a:pt x="743" y="19"/>
                </a:lnTo>
                <a:lnTo>
                  <a:pt x="743" y="17"/>
                </a:lnTo>
                <a:lnTo>
                  <a:pt x="743" y="15"/>
                </a:lnTo>
                <a:lnTo>
                  <a:pt x="745" y="13"/>
                </a:lnTo>
                <a:lnTo>
                  <a:pt x="745" y="11"/>
                </a:lnTo>
                <a:lnTo>
                  <a:pt x="745" y="9"/>
                </a:lnTo>
                <a:lnTo>
                  <a:pt x="745" y="7"/>
                </a:lnTo>
                <a:lnTo>
                  <a:pt x="745" y="5"/>
                </a:lnTo>
                <a:lnTo>
                  <a:pt x="745" y="5"/>
                </a:lnTo>
                <a:lnTo>
                  <a:pt x="747" y="5"/>
                </a:lnTo>
                <a:lnTo>
                  <a:pt x="747" y="4"/>
                </a:lnTo>
                <a:lnTo>
                  <a:pt x="747" y="2"/>
                </a:lnTo>
                <a:lnTo>
                  <a:pt x="747" y="0"/>
                </a:lnTo>
                <a:lnTo>
                  <a:pt x="748" y="0"/>
                </a:lnTo>
                <a:lnTo>
                  <a:pt x="750" y="2"/>
                </a:lnTo>
                <a:lnTo>
                  <a:pt x="754" y="2"/>
                </a:lnTo>
                <a:lnTo>
                  <a:pt x="756" y="4"/>
                </a:lnTo>
                <a:lnTo>
                  <a:pt x="758" y="4"/>
                </a:lnTo>
                <a:lnTo>
                  <a:pt x="760" y="4"/>
                </a:lnTo>
                <a:lnTo>
                  <a:pt x="762" y="5"/>
                </a:lnTo>
                <a:lnTo>
                  <a:pt x="763" y="9"/>
                </a:lnTo>
                <a:lnTo>
                  <a:pt x="769" y="9"/>
                </a:lnTo>
                <a:lnTo>
                  <a:pt x="771" y="7"/>
                </a:lnTo>
                <a:lnTo>
                  <a:pt x="775" y="9"/>
                </a:lnTo>
                <a:lnTo>
                  <a:pt x="777" y="11"/>
                </a:lnTo>
                <a:lnTo>
                  <a:pt x="778" y="11"/>
                </a:lnTo>
                <a:lnTo>
                  <a:pt x="782" y="13"/>
                </a:lnTo>
                <a:lnTo>
                  <a:pt x="786" y="15"/>
                </a:lnTo>
                <a:lnTo>
                  <a:pt x="788" y="13"/>
                </a:lnTo>
                <a:lnTo>
                  <a:pt x="792" y="11"/>
                </a:lnTo>
                <a:lnTo>
                  <a:pt x="797" y="13"/>
                </a:lnTo>
                <a:lnTo>
                  <a:pt x="799" y="15"/>
                </a:lnTo>
                <a:lnTo>
                  <a:pt x="799" y="19"/>
                </a:lnTo>
                <a:lnTo>
                  <a:pt x="799" y="26"/>
                </a:lnTo>
                <a:lnTo>
                  <a:pt x="801" y="35"/>
                </a:lnTo>
                <a:lnTo>
                  <a:pt x="805" y="41"/>
                </a:lnTo>
                <a:lnTo>
                  <a:pt x="810" y="45"/>
                </a:lnTo>
                <a:lnTo>
                  <a:pt x="818" y="49"/>
                </a:lnTo>
                <a:lnTo>
                  <a:pt x="822" y="52"/>
                </a:lnTo>
                <a:lnTo>
                  <a:pt x="825" y="60"/>
                </a:lnTo>
                <a:lnTo>
                  <a:pt x="829" y="69"/>
                </a:lnTo>
                <a:lnTo>
                  <a:pt x="831" y="71"/>
                </a:lnTo>
                <a:lnTo>
                  <a:pt x="833" y="71"/>
                </a:lnTo>
                <a:lnTo>
                  <a:pt x="835" y="71"/>
                </a:lnTo>
                <a:lnTo>
                  <a:pt x="839" y="69"/>
                </a:lnTo>
                <a:lnTo>
                  <a:pt x="839" y="67"/>
                </a:lnTo>
                <a:lnTo>
                  <a:pt x="839" y="65"/>
                </a:lnTo>
                <a:lnTo>
                  <a:pt x="840" y="62"/>
                </a:lnTo>
                <a:lnTo>
                  <a:pt x="842" y="60"/>
                </a:lnTo>
                <a:lnTo>
                  <a:pt x="846" y="58"/>
                </a:lnTo>
                <a:lnTo>
                  <a:pt x="850" y="58"/>
                </a:lnTo>
                <a:lnTo>
                  <a:pt x="854" y="58"/>
                </a:lnTo>
                <a:lnTo>
                  <a:pt x="861" y="58"/>
                </a:lnTo>
                <a:lnTo>
                  <a:pt x="867" y="58"/>
                </a:lnTo>
                <a:lnTo>
                  <a:pt x="869" y="60"/>
                </a:lnTo>
                <a:lnTo>
                  <a:pt x="872" y="60"/>
                </a:lnTo>
                <a:lnTo>
                  <a:pt x="876" y="60"/>
                </a:lnTo>
                <a:lnTo>
                  <a:pt x="878" y="58"/>
                </a:lnTo>
                <a:lnTo>
                  <a:pt x="880" y="54"/>
                </a:lnTo>
                <a:lnTo>
                  <a:pt x="878" y="50"/>
                </a:lnTo>
                <a:lnTo>
                  <a:pt x="878" y="47"/>
                </a:lnTo>
                <a:lnTo>
                  <a:pt x="878" y="41"/>
                </a:lnTo>
                <a:lnTo>
                  <a:pt x="878" y="39"/>
                </a:lnTo>
                <a:lnTo>
                  <a:pt x="884" y="41"/>
                </a:lnTo>
                <a:lnTo>
                  <a:pt x="887" y="45"/>
                </a:lnTo>
                <a:lnTo>
                  <a:pt x="891" y="45"/>
                </a:lnTo>
                <a:lnTo>
                  <a:pt x="897" y="43"/>
                </a:lnTo>
                <a:lnTo>
                  <a:pt x="897" y="39"/>
                </a:lnTo>
                <a:lnTo>
                  <a:pt x="899" y="39"/>
                </a:lnTo>
                <a:lnTo>
                  <a:pt x="900" y="41"/>
                </a:lnTo>
                <a:lnTo>
                  <a:pt x="902" y="41"/>
                </a:lnTo>
                <a:lnTo>
                  <a:pt x="902" y="43"/>
                </a:lnTo>
                <a:lnTo>
                  <a:pt x="904" y="45"/>
                </a:lnTo>
                <a:lnTo>
                  <a:pt x="906" y="45"/>
                </a:lnTo>
                <a:lnTo>
                  <a:pt x="908" y="47"/>
                </a:lnTo>
                <a:lnTo>
                  <a:pt x="908" y="49"/>
                </a:lnTo>
                <a:lnTo>
                  <a:pt x="910" y="49"/>
                </a:lnTo>
                <a:lnTo>
                  <a:pt x="912" y="50"/>
                </a:lnTo>
                <a:lnTo>
                  <a:pt x="914" y="50"/>
                </a:lnTo>
                <a:lnTo>
                  <a:pt x="914" y="50"/>
                </a:lnTo>
                <a:lnTo>
                  <a:pt x="914" y="52"/>
                </a:lnTo>
                <a:lnTo>
                  <a:pt x="915" y="52"/>
                </a:lnTo>
                <a:lnTo>
                  <a:pt x="917" y="52"/>
                </a:lnTo>
                <a:lnTo>
                  <a:pt x="917" y="54"/>
                </a:lnTo>
                <a:lnTo>
                  <a:pt x="917" y="56"/>
                </a:lnTo>
                <a:lnTo>
                  <a:pt x="919" y="56"/>
                </a:lnTo>
                <a:lnTo>
                  <a:pt x="919" y="58"/>
                </a:lnTo>
                <a:lnTo>
                  <a:pt x="921" y="58"/>
                </a:lnTo>
                <a:lnTo>
                  <a:pt x="921" y="60"/>
                </a:lnTo>
                <a:lnTo>
                  <a:pt x="921" y="62"/>
                </a:lnTo>
                <a:lnTo>
                  <a:pt x="923" y="62"/>
                </a:lnTo>
                <a:lnTo>
                  <a:pt x="923" y="64"/>
                </a:lnTo>
                <a:lnTo>
                  <a:pt x="925" y="64"/>
                </a:lnTo>
                <a:lnTo>
                  <a:pt x="925" y="65"/>
                </a:lnTo>
                <a:lnTo>
                  <a:pt x="927" y="67"/>
                </a:lnTo>
                <a:lnTo>
                  <a:pt x="927" y="69"/>
                </a:lnTo>
                <a:lnTo>
                  <a:pt x="927" y="71"/>
                </a:lnTo>
                <a:lnTo>
                  <a:pt x="927" y="73"/>
                </a:lnTo>
                <a:lnTo>
                  <a:pt x="927" y="75"/>
                </a:lnTo>
                <a:lnTo>
                  <a:pt x="927" y="77"/>
                </a:lnTo>
                <a:lnTo>
                  <a:pt x="927" y="79"/>
                </a:lnTo>
                <a:lnTo>
                  <a:pt x="927" y="80"/>
                </a:lnTo>
                <a:lnTo>
                  <a:pt x="927" y="82"/>
                </a:lnTo>
                <a:lnTo>
                  <a:pt x="927" y="84"/>
                </a:lnTo>
                <a:lnTo>
                  <a:pt x="927" y="86"/>
                </a:lnTo>
                <a:lnTo>
                  <a:pt x="929" y="86"/>
                </a:lnTo>
                <a:lnTo>
                  <a:pt x="929" y="88"/>
                </a:lnTo>
                <a:lnTo>
                  <a:pt x="929" y="90"/>
                </a:lnTo>
                <a:lnTo>
                  <a:pt x="929" y="92"/>
                </a:lnTo>
                <a:lnTo>
                  <a:pt x="930" y="92"/>
                </a:lnTo>
                <a:lnTo>
                  <a:pt x="930" y="94"/>
                </a:lnTo>
                <a:lnTo>
                  <a:pt x="932" y="94"/>
                </a:lnTo>
                <a:lnTo>
                  <a:pt x="934" y="95"/>
                </a:lnTo>
                <a:lnTo>
                  <a:pt x="936" y="97"/>
                </a:lnTo>
                <a:lnTo>
                  <a:pt x="938" y="97"/>
                </a:lnTo>
                <a:lnTo>
                  <a:pt x="940" y="99"/>
                </a:lnTo>
                <a:lnTo>
                  <a:pt x="940" y="101"/>
                </a:lnTo>
                <a:lnTo>
                  <a:pt x="940" y="103"/>
                </a:lnTo>
                <a:lnTo>
                  <a:pt x="938" y="105"/>
                </a:lnTo>
                <a:lnTo>
                  <a:pt x="938" y="107"/>
                </a:lnTo>
                <a:lnTo>
                  <a:pt x="940" y="109"/>
                </a:lnTo>
                <a:lnTo>
                  <a:pt x="942" y="110"/>
                </a:lnTo>
                <a:lnTo>
                  <a:pt x="942" y="110"/>
                </a:lnTo>
                <a:lnTo>
                  <a:pt x="944" y="112"/>
                </a:lnTo>
                <a:lnTo>
                  <a:pt x="944" y="114"/>
                </a:lnTo>
                <a:lnTo>
                  <a:pt x="944" y="116"/>
                </a:lnTo>
                <a:lnTo>
                  <a:pt x="945" y="118"/>
                </a:lnTo>
                <a:lnTo>
                  <a:pt x="945" y="120"/>
                </a:lnTo>
                <a:lnTo>
                  <a:pt x="947" y="120"/>
                </a:lnTo>
                <a:lnTo>
                  <a:pt x="949" y="122"/>
                </a:lnTo>
                <a:lnTo>
                  <a:pt x="947" y="122"/>
                </a:lnTo>
                <a:lnTo>
                  <a:pt x="949" y="124"/>
                </a:lnTo>
                <a:lnTo>
                  <a:pt x="951" y="124"/>
                </a:lnTo>
                <a:lnTo>
                  <a:pt x="951" y="125"/>
                </a:lnTo>
                <a:lnTo>
                  <a:pt x="953" y="127"/>
                </a:lnTo>
                <a:lnTo>
                  <a:pt x="953" y="129"/>
                </a:lnTo>
                <a:lnTo>
                  <a:pt x="955" y="131"/>
                </a:lnTo>
                <a:lnTo>
                  <a:pt x="955" y="133"/>
                </a:lnTo>
                <a:lnTo>
                  <a:pt x="957" y="135"/>
                </a:lnTo>
                <a:lnTo>
                  <a:pt x="959" y="137"/>
                </a:lnTo>
                <a:lnTo>
                  <a:pt x="959" y="139"/>
                </a:lnTo>
                <a:lnTo>
                  <a:pt x="959" y="139"/>
                </a:lnTo>
                <a:lnTo>
                  <a:pt x="960" y="140"/>
                </a:lnTo>
                <a:lnTo>
                  <a:pt x="960" y="142"/>
                </a:lnTo>
                <a:lnTo>
                  <a:pt x="962" y="144"/>
                </a:lnTo>
                <a:lnTo>
                  <a:pt x="962" y="146"/>
                </a:lnTo>
                <a:lnTo>
                  <a:pt x="964" y="146"/>
                </a:lnTo>
                <a:lnTo>
                  <a:pt x="966" y="148"/>
                </a:lnTo>
                <a:lnTo>
                  <a:pt x="968" y="148"/>
                </a:lnTo>
                <a:lnTo>
                  <a:pt x="970" y="148"/>
                </a:lnTo>
                <a:lnTo>
                  <a:pt x="972" y="148"/>
                </a:lnTo>
                <a:lnTo>
                  <a:pt x="974" y="148"/>
                </a:lnTo>
                <a:lnTo>
                  <a:pt x="974" y="150"/>
                </a:lnTo>
                <a:lnTo>
                  <a:pt x="977" y="150"/>
                </a:lnTo>
                <a:lnTo>
                  <a:pt x="979" y="148"/>
                </a:lnTo>
                <a:lnTo>
                  <a:pt x="981" y="148"/>
                </a:lnTo>
                <a:lnTo>
                  <a:pt x="983" y="150"/>
                </a:lnTo>
                <a:lnTo>
                  <a:pt x="981" y="152"/>
                </a:lnTo>
                <a:lnTo>
                  <a:pt x="981" y="152"/>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112"/>
          <p:cNvSpPr>
            <a:spLocks noEditPoints="1"/>
          </p:cNvSpPr>
          <p:nvPr/>
        </p:nvSpPr>
        <p:spPr bwMode="auto">
          <a:xfrm>
            <a:off x="4893257" y="3444446"/>
            <a:ext cx="1217612" cy="1519238"/>
          </a:xfrm>
          <a:custGeom>
            <a:avLst/>
            <a:gdLst>
              <a:gd name="T0" fmla="*/ 746 w 767"/>
              <a:gd name="T1" fmla="*/ 721 h 957"/>
              <a:gd name="T2" fmla="*/ 711 w 767"/>
              <a:gd name="T3" fmla="*/ 747 h 957"/>
              <a:gd name="T4" fmla="*/ 668 w 767"/>
              <a:gd name="T5" fmla="*/ 771 h 957"/>
              <a:gd name="T6" fmla="*/ 686 w 767"/>
              <a:gd name="T7" fmla="*/ 732 h 957"/>
              <a:gd name="T8" fmla="*/ 733 w 767"/>
              <a:gd name="T9" fmla="*/ 700 h 957"/>
              <a:gd name="T10" fmla="*/ 743 w 767"/>
              <a:gd name="T11" fmla="*/ 681 h 957"/>
              <a:gd name="T12" fmla="*/ 118 w 767"/>
              <a:gd name="T13" fmla="*/ 4 h 957"/>
              <a:gd name="T14" fmla="*/ 165 w 767"/>
              <a:gd name="T15" fmla="*/ 28 h 957"/>
              <a:gd name="T16" fmla="*/ 219 w 767"/>
              <a:gd name="T17" fmla="*/ 51 h 957"/>
              <a:gd name="T18" fmla="*/ 274 w 767"/>
              <a:gd name="T19" fmla="*/ 58 h 957"/>
              <a:gd name="T20" fmla="*/ 326 w 767"/>
              <a:gd name="T21" fmla="*/ 43 h 957"/>
              <a:gd name="T22" fmla="*/ 360 w 767"/>
              <a:gd name="T23" fmla="*/ 79 h 957"/>
              <a:gd name="T24" fmla="*/ 386 w 767"/>
              <a:gd name="T25" fmla="*/ 124 h 957"/>
              <a:gd name="T26" fmla="*/ 384 w 767"/>
              <a:gd name="T27" fmla="*/ 197 h 957"/>
              <a:gd name="T28" fmla="*/ 433 w 767"/>
              <a:gd name="T29" fmla="*/ 227 h 957"/>
              <a:gd name="T30" fmla="*/ 459 w 767"/>
              <a:gd name="T31" fmla="*/ 231 h 957"/>
              <a:gd name="T32" fmla="*/ 465 w 767"/>
              <a:gd name="T33" fmla="*/ 287 h 957"/>
              <a:gd name="T34" fmla="*/ 448 w 767"/>
              <a:gd name="T35" fmla="*/ 340 h 957"/>
              <a:gd name="T36" fmla="*/ 478 w 767"/>
              <a:gd name="T37" fmla="*/ 385 h 957"/>
              <a:gd name="T38" fmla="*/ 467 w 767"/>
              <a:gd name="T39" fmla="*/ 435 h 957"/>
              <a:gd name="T40" fmla="*/ 516 w 767"/>
              <a:gd name="T41" fmla="*/ 411 h 957"/>
              <a:gd name="T42" fmla="*/ 563 w 767"/>
              <a:gd name="T43" fmla="*/ 398 h 957"/>
              <a:gd name="T44" fmla="*/ 591 w 767"/>
              <a:gd name="T45" fmla="*/ 443 h 957"/>
              <a:gd name="T46" fmla="*/ 589 w 767"/>
              <a:gd name="T47" fmla="*/ 507 h 957"/>
              <a:gd name="T48" fmla="*/ 572 w 767"/>
              <a:gd name="T49" fmla="*/ 524 h 957"/>
              <a:gd name="T50" fmla="*/ 557 w 767"/>
              <a:gd name="T51" fmla="*/ 567 h 957"/>
              <a:gd name="T52" fmla="*/ 538 w 767"/>
              <a:gd name="T53" fmla="*/ 629 h 957"/>
              <a:gd name="T54" fmla="*/ 538 w 767"/>
              <a:gd name="T55" fmla="*/ 700 h 957"/>
              <a:gd name="T56" fmla="*/ 525 w 767"/>
              <a:gd name="T57" fmla="*/ 717 h 957"/>
              <a:gd name="T58" fmla="*/ 551 w 767"/>
              <a:gd name="T59" fmla="*/ 694 h 957"/>
              <a:gd name="T60" fmla="*/ 559 w 767"/>
              <a:gd name="T61" fmla="*/ 698 h 957"/>
              <a:gd name="T62" fmla="*/ 538 w 767"/>
              <a:gd name="T63" fmla="*/ 741 h 957"/>
              <a:gd name="T64" fmla="*/ 572 w 767"/>
              <a:gd name="T65" fmla="*/ 696 h 957"/>
              <a:gd name="T66" fmla="*/ 594 w 767"/>
              <a:gd name="T67" fmla="*/ 711 h 957"/>
              <a:gd name="T68" fmla="*/ 578 w 767"/>
              <a:gd name="T69" fmla="*/ 747 h 957"/>
              <a:gd name="T70" fmla="*/ 596 w 767"/>
              <a:gd name="T71" fmla="*/ 790 h 957"/>
              <a:gd name="T72" fmla="*/ 576 w 767"/>
              <a:gd name="T73" fmla="*/ 829 h 957"/>
              <a:gd name="T74" fmla="*/ 555 w 767"/>
              <a:gd name="T75" fmla="*/ 846 h 957"/>
              <a:gd name="T76" fmla="*/ 559 w 767"/>
              <a:gd name="T77" fmla="*/ 876 h 957"/>
              <a:gd name="T78" fmla="*/ 546 w 767"/>
              <a:gd name="T79" fmla="*/ 874 h 957"/>
              <a:gd name="T80" fmla="*/ 536 w 767"/>
              <a:gd name="T81" fmla="*/ 880 h 957"/>
              <a:gd name="T82" fmla="*/ 337 w 767"/>
              <a:gd name="T83" fmla="*/ 906 h 957"/>
              <a:gd name="T84" fmla="*/ 300 w 767"/>
              <a:gd name="T85" fmla="*/ 955 h 957"/>
              <a:gd name="T86" fmla="*/ 262 w 767"/>
              <a:gd name="T87" fmla="*/ 919 h 957"/>
              <a:gd name="T88" fmla="*/ 219 w 767"/>
              <a:gd name="T89" fmla="*/ 874 h 957"/>
              <a:gd name="T90" fmla="*/ 157 w 767"/>
              <a:gd name="T91" fmla="*/ 829 h 957"/>
              <a:gd name="T92" fmla="*/ 60 w 767"/>
              <a:gd name="T93" fmla="*/ 797 h 957"/>
              <a:gd name="T94" fmla="*/ 86 w 767"/>
              <a:gd name="T95" fmla="*/ 619 h 957"/>
              <a:gd name="T96" fmla="*/ 186 w 767"/>
              <a:gd name="T97" fmla="*/ 608 h 957"/>
              <a:gd name="T98" fmla="*/ 197 w 767"/>
              <a:gd name="T99" fmla="*/ 565 h 957"/>
              <a:gd name="T100" fmla="*/ 193 w 767"/>
              <a:gd name="T101" fmla="*/ 505 h 957"/>
              <a:gd name="T102" fmla="*/ 236 w 767"/>
              <a:gd name="T103" fmla="*/ 479 h 957"/>
              <a:gd name="T104" fmla="*/ 262 w 767"/>
              <a:gd name="T105" fmla="*/ 430 h 957"/>
              <a:gd name="T106" fmla="*/ 221 w 767"/>
              <a:gd name="T107" fmla="*/ 404 h 957"/>
              <a:gd name="T108" fmla="*/ 189 w 767"/>
              <a:gd name="T109" fmla="*/ 349 h 957"/>
              <a:gd name="T110" fmla="*/ 167 w 767"/>
              <a:gd name="T111" fmla="*/ 308 h 957"/>
              <a:gd name="T112" fmla="*/ 105 w 767"/>
              <a:gd name="T113" fmla="*/ 295 h 957"/>
              <a:gd name="T114" fmla="*/ 77 w 767"/>
              <a:gd name="T115" fmla="*/ 254 h 957"/>
              <a:gd name="T116" fmla="*/ 77 w 767"/>
              <a:gd name="T117" fmla="*/ 126 h 957"/>
              <a:gd name="T118" fmla="*/ 37 w 767"/>
              <a:gd name="T119" fmla="*/ 70 h 957"/>
              <a:gd name="T120" fmla="*/ 7 w 767"/>
              <a:gd name="T121" fmla="*/ 19 h 957"/>
              <a:gd name="T122" fmla="*/ 67 w 767"/>
              <a:gd name="T123" fmla="*/ 0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7" h="957">
                <a:moveTo>
                  <a:pt x="658" y="754"/>
                </a:moveTo>
                <a:lnTo>
                  <a:pt x="658" y="752"/>
                </a:lnTo>
                <a:lnTo>
                  <a:pt x="660" y="752"/>
                </a:lnTo>
                <a:lnTo>
                  <a:pt x="660" y="754"/>
                </a:lnTo>
                <a:lnTo>
                  <a:pt x="658" y="754"/>
                </a:lnTo>
                <a:lnTo>
                  <a:pt x="658" y="754"/>
                </a:lnTo>
                <a:close/>
                <a:moveTo>
                  <a:pt x="765" y="664"/>
                </a:moveTo>
                <a:lnTo>
                  <a:pt x="765" y="668"/>
                </a:lnTo>
                <a:lnTo>
                  <a:pt x="765" y="666"/>
                </a:lnTo>
                <a:lnTo>
                  <a:pt x="765" y="668"/>
                </a:lnTo>
                <a:lnTo>
                  <a:pt x="765" y="672"/>
                </a:lnTo>
                <a:lnTo>
                  <a:pt x="765" y="674"/>
                </a:lnTo>
                <a:lnTo>
                  <a:pt x="765" y="676"/>
                </a:lnTo>
                <a:lnTo>
                  <a:pt x="765" y="677"/>
                </a:lnTo>
                <a:lnTo>
                  <a:pt x="765" y="681"/>
                </a:lnTo>
                <a:lnTo>
                  <a:pt x="763" y="681"/>
                </a:lnTo>
                <a:lnTo>
                  <a:pt x="763" y="683"/>
                </a:lnTo>
                <a:lnTo>
                  <a:pt x="763" y="685"/>
                </a:lnTo>
                <a:lnTo>
                  <a:pt x="763" y="687"/>
                </a:lnTo>
                <a:lnTo>
                  <a:pt x="763" y="689"/>
                </a:lnTo>
                <a:lnTo>
                  <a:pt x="763" y="691"/>
                </a:lnTo>
                <a:lnTo>
                  <a:pt x="761" y="691"/>
                </a:lnTo>
                <a:lnTo>
                  <a:pt x="761" y="692"/>
                </a:lnTo>
                <a:lnTo>
                  <a:pt x="761" y="694"/>
                </a:lnTo>
                <a:lnTo>
                  <a:pt x="761" y="696"/>
                </a:lnTo>
                <a:lnTo>
                  <a:pt x="761" y="698"/>
                </a:lnTo>
                <a:lnTo>
                  <a:pt x="761" y="698"/>
                </a:lnTo>
                <a:lnTo>
                  <a:pt x="759" y="700"/>
                </a:lnTo>
                <a:lnTo>
                  <a:pt x="759" y="702"/>
                </a:lnTo>
                <a:lnTo>
                  <a:pt x="758" y="706"/>
                </a:lnTo>
                <a:lnTo>
                  <a:pt x="758" y="707"/>
                </a:lnTo>
                <a:lnTo>
                  <a:pt x="758" y="709"/>
                </a:lnTo>
                <a:lnTo>
                  <a:pt x="756" y="711"/>
                </a:lnTo>
                <a:lnTo>
                  <a:pt x="756" y="713"/>
                </a:lnTo>
                <a:lnTo>
                  <a:pt x="754" y="717"/>
                </a:lnTo>
                <a:lnTo>
                  <a:pt x="752" y="719"/>
                </a:lnTo>
                <a:lnTo>
                  <a:pt x="750" y="719"/>
                </a:lnTo>
                <a:lnTo>
                  <a:pt x="748" y="719"/>
                </a:lnTo>
                <a:lnTo>
                  <a:pt x="748" y="721"/>
                </a:lnTo>
                <a:lnTo>
                  <a:pt x="746" y="721"/>
                </a:lnTo>
                <a:lnTo>
                  <a:pt x="746" y="722"/>
                </a:lnTo>
                <a:lnTo>
                  <a:pt x="746" y="724"/>
                </a:lnTo>
                <a:lnTo>
                  <a:pt x="746" y="726"/>
                </a:lnTo>
                <a:lnTo>
                  <a:pt x="748" y="728"/>
                </a:lnTo>
                <a:lnTo>
                  <a:pt x="746" y="728"/>
                </a:lnTo>
                <a:lnTo>
                  <a:pt x="748" y="730"/>
                </a:lnTo>
                <a:lnTo>
                  <a:pt x="748" y="728"/>
                </a:lnTo>
                <a:lnTo>
                  <a:pt x="748" y="726"/>
                </a:lnTo>
                <a:lnTo>
                  <a:pt x="750" y="726"/>
                </a:lnTo>
                <a:lnTo>
                  <a:pt x="750" y="728"/>
                </a:lnTo>
                <a:lnTo>
                  <a:pt x="748" y="730"/>
                </a:lnTo>
                <a:lnTo>
                  <a:pt x="748" y="732"/>
                </a:lnTo>
                <a:lnTo>
                  <a:pt x="746" y="736"/>
                </a:lnTo>
                <a:lnTo>
                  <a:pt x="746" y="737"/>
                </a:lnTo>
                <a:lnTo>
                  <a:pt x="744" y="739"/>
                </a:lnTo>
                <a:lnTo>
                  <a:pt x="744" y="741"/>
                </a:lnTo>
                <a:lnTo>
                  <a:pt x="743" y="743"/>
                </a:lnTo>
                <a:lnTo>
                  <a:pt x="741" y="743"/>
                </a:lnTo>
                <a:lnTo>
                  <a:pt x="741" y="745"/>
                </a:lnTo>
                <a:lnTo>
                  <a:pt x="739" y="745"/>
                </a:lnTo>
                <a:lnTo>
                  <a:pt x="739" y="743"/>
                </a:lnTo>
                <a:lnTo>
                  <a:pt x="737" y="745"/>
                </a:lnTo>
                <a:lnTo>
                  <a:pt x="735" y="747"/>
                </a:lnTo>
                <a:lnTo>
                  <a:pt x="733" y="747"/>
                </a:lnTo>
                <a:lnTo>
                  <a:pt x="731" y="745"/>
                </a:lnTo>
                <a:lnTo>
                  <a:pt x="729" y="745"/>
                </a:lnTo>
                <a:lnTo>
                  <a:pt x="728" y="743"/>
                </a:lnTo>
                <a:lnTo>
                  <a:pt x="729" y="743"/>
                </a:lnTo>
                <a:lnTo>
                  <a:pt x="728" y="743"/>
                </a:lnTo>
                <a:lnTo>
                  <a:pt x="726" y="741"/>
                </a:lnTo>
                <a:lnTo>
                  <a:pt x="724" y="743"/>
                </a:lnTo>
                <a:lnTo>
                  <a:pt x="722" y="743"/>
                </a:lnTo>
                <a:lnTo>
                  <a:pt x="720" y="743"/>
                </a:lnTo>
                <a:lnTo>
                  <a:pt x="718" y="743"/>
                </a:lnTo>
                <a:lnTo>
                  <a:pt x="716" y="743"/>
                </a:lnTo>
                <a:lnTo>
                  <a:pt x="714" y="745"/>
                </a:lnTo>
                <a:lnTo>
                  <a:pt x="714" y="745"/>
                </a:lnTo>
                <a:lnTo>
                  <a:pt x="713" y="745"/>
                </a:lnTo>
                <a:lnTo>
                  <a:pt x="713" y="747"/>
                </a:lnTo>
                <a:lnTo>
                  <a:pt x="711" y="747"/>
                </a:lnTo>
                <a:lnTo>
                  <a:pt x="711" y="749"/>
                </a:lnTo>
                <a:lnTo>
                  <a:pt x="711" y="751"/>
                </a:lnTo>
                <a:lnTo>
                  <a:pt x="709" y="751"/>
                </a:lnTo>
                <a:lnTo>
                  <a:pt x="707" y="751"/>
                </a:lnTo>
                <a:lnTo>
                  <a:pt x="705" y="752"/>
                </a:lnTo>
                <a:lnTo>
                  <a:pt x="705" y="754"/>
                </a:lnTo>
                <a:lnTo>
                  <a:pt x="705" y="756"/>
                </a:lnTo>
                <a:lnTo>
                  <a:pt x="703" y="756"/>
                </a:lnTo>
                <a:lnTo>
                  <a:pt x="703" y="758"/>
                </a:lnTo>
                <a:lnTo>
                  <a:pt x="705" y="758"/>
                </a:lnTo>
                <a:lnTo>
                  <a:pt x="705" y="760"/>
                </a:lnTo>
                <a:lnTo>
                  <a:pt x="707" y="760"/>
                </a:lnTo>
                <a:lnTo>
                  <a:pt x="709" y="760"/>
                </a:lnTo>
                <a:lnTo>
                  <a:pt x="709" y="762"/>
                </a:lnTo>
                <a:lnTo>
                  <a:pt x="711" y="764"/>
                </a:lnTo>
                <a:lnTo>
                  <a:pt x="711" y="766"/>
                </a:lnTo>
                <a:lnTo>
                  <a:pt x="709" y="767"/>
                </a:lnTo>
                <a:lnTo>
                  <a:pt x="707" y="769"/>
                </a:lnTo>
                <a:lnTo>
                  <a:pt x="705" y="769"/>
                </a:lnTo>
                <a:lnTo>
                  <a:pt x="701" y="769"/>
                </a:lnTo>
                <a:lnTo>
                  <a:pt x="699" y="769"/>
                </a:lnTo>
                <a:lnTo>
                  <a:pt x="699" y="771"/>
                </a:lnTo>
                <a:lnTo>
                  <a:pt x="698" y="771"/>
                </a:lnTo>
                <a:lnTo>
                  <a:pt x="696" y="771"/>
                </a:lnTo>
                <a:lnTo>
                  <a:pt x="694" y="771"/>
                </a:lnTo>
                <a:lnTo>
                  <a:pt x="694" y="773"/>
                </a:lnTo>
                <a:lnTo>
                  <a:pt x="692" y="773"/>
                </a:lnTo>
                <a:lnTo>
                  <a:pt x="690" y="773"/>
                </a:lnTo>
                <a:lnTo>
                  <a:pt x="688" y="775"/>
                </a:lnTo>
                <a:lnTo>
                  <a:pt x="686" y="775"/>
                </a:lnTo>
                <a:lnTo>
                  <a:pt x="683" y="775"/>
                </a:lnTo>
                <a:lnTo>
                  <a:pt x="683" y="773"/>
                </a:lnTo>
                <a:lnTo>
                  <a:pt x="679" y="773"/>
                </a:lnTo>
                <a:lnTo>
                  <a:pt x="673" y="773"/>
                </a:lnTo>
                <a:lnTo>
                  <a:pt x="673" y="775"/>
                </a:lnTo>
                <a:lnTo>
                  <a:pt x="671" y="775"/>
                </a:lnTo>
                <a:lnTo>
                  <a:pt x="671" y="773"/>
                </a:lnTo>
                <a:lnTo>
                  <a:pt x="669" y="773"/>
                </a:lnTo>
                <a:lnTo>
                  <a:pt x="668" y="773"/>
                </a:lnTo>
                <a:lnTo>
                  <a:pt x="668" y="771"/>
                </a:lnTo>
                <a:lnTo>
                  <a:pt x="666" y="771"/>
                </a:lnTo>
                <a:lnTo>
                  <a:pt x="666" y="771"/>
                </a:lnTo>
                <a:lnTo>
                  <a:pt x="664" y="769"/>
                </a:lnTo>
                <a:lnTo>
                  <a:pt x="662" y="767"/>
                </a:lnTo>
                <a:lnTo>
                  <a:pt x="662" y="766"/>
                </a:lnTo>
                <a:lnTo>
                  <a:pt x="660" y="766"/>
                </a:lnTo>
                <a:lnTo>
                  <a:pt x="660" y="764"/>
                </a:lnTo>
                <a:lnTo>
                  <a:pt x="662" y="764"/>
                </a:lnTo>
                <a:lnTo>
                  <a:pt x="660" y="764"/>
                </a:lnTo>
                <a:lnTo>
                  <a:pt x="656" y="762"/>
                </a:lnTo>
                <a:lnTo>
                  <a:pt x="656" y="760"/>
                </a:lnTo>
                <a:lnTo>
                  <a:pt x="654" y="760"/>
                </a:lnTo>
                <a:lnTo>
                  <a:pt x="651" y="756"/>
                </a:lnTo>
                <a:lnTo>
                  <a:pt x="653" y="756"/>
                </a:lnTo>
                <a:lnTo>
                  <a:pt x="654" y="756"/>
                </a:lnTo>
                <a:lnTo>
                  <a:pt x="653" y="754"/>
                </a:lnTo>
                <a:lnTo>
                  <a:pt x="654" y="756"/>
                </a:lnTo>
                <a:lnTo>
                  <a:pt x="660" y="756"/>
                </a:lnTo>
                <a:lnTo>
                  <a:pt x="660" y="754"/>
                </a:lnTo>
                <a:lnTo>
                  <a:pt x="660" y="752"/>
                </a:lnTo>
                <a:lnTo>
                  <a:pt x="662" y="752"/>
                </a:lnTo>
                <a:lnTo>
                  <a:pt x="662" y="751"/>
                </a:lnTo>
                <a:lnTo>
                  <a:pt x="664" y="751"/>
                </a:lnTo>
                <a:lnTo>
                  <a:pt x="664" y="749"/>
                </a:lnTo>
                <a:lnTo>
                  <a:pt x="666" y="749"/>
                </a:lnTo>
                <a:lnTo>
                  <a:pt x="668" y="749"/>
                </a:lnTo>
                <a:lnTo>
                  <a:pt x="668" y="747"/>
                </a:lnTo>
                <a:lnTo>
                  <a:pt x="669" y="747"/>
                </a:lnTo>
                <a:lnTo>
                  <a:pt x="671" y="745"/>
                </a:lnTo>
                <a:lnTo>
                  <a:pt x="673" y="745"/>
                </a:lnTo>
                <a:lnTo>
                  <a:pt x="675" y="743"/>
                </a:lnTo>
                <a:lnTo>
                  <a:pt x="677" y="743"/>
                </a:lnTo>
                <a:lnTo>
                  <a:pt x="679" y="741"/>
                </a:lnTo>
                <a:lnTo>
                  <a:pt x="681" y="741"/>
                </a:lnTo>
                <a:lnTo>
                  <a:pt x="681" y="739"/>
                </a:lnTo>
                <a:lnTo>
                  <a:pt x="683" y="739"/>
                </a:lnTo>
                <a:lnTo>
                  <a:pt x="683" y="737"/>
                </a:lnTo>
                <a:lnTo>
                  <a:pt x="683" y="736"/>
                </a:lnTo>
                <a:lnTo>
                  <a:pt x="684" y="736"/>
                </a:lnTo>
                <a:lnTo>
                  <a:pt x="686" y="732"/>
                </a:lnTo>
                <a:lnTo>
                  <a:pt x="688" y="730"/>
                </a:lnTo>
                <a:lnTo>
                  <a:pt x="690" y="728"/>
                </a:lnTo>
                <a:lnTo>
                  <a:pt x="690" y="726"/>
                </a:lnTo>
                <a:lnTo>
                  <a:pt x="690" y="724"/>
                </a:lnTo>
                <a:lnTo>
                  <a:pt x="692" y="724"/>
                </a:lnTo>
                <a:lnTo>
                  <a:pt x="694" y="724"/>
                </a:lnTo>
                <a:lnTo>
                  <a:pt x="694" y="722"/>
                </a:lnTo>
                <a:lnTo>
                  <a:pt x="696" y="722"/>
                </a:lnTo>
                <a:lnTo>
                  <a:pt x="696" y="721"/>
                </a:lnTo>
                <a:lnTo>
                  <a:pt x="698" y="721"/>
                </a:lnTo>
                <a:lnTo>
                  <a:pt x="698" y="719"/>
                </a:lnTo>
                <a:lnTo>
                  <a:pt x="698" y="717"/>
                </a:lnTo>
                <a:lnTo>
                  <a:pt x="698" y="715"/>
                </a:lnTo>
                <a:lnTo>
                  <a:pt x="696" y="713"/>
                </a:lnTo>
                <a:lnTo>
                  <a:pt x="696" y="715"/>
                </a:lnTo>
                <a:lnTo>
                  <a:pt x="696" y="717"/>
                </a:lnTo>
                <a:lnTo>
                  <a:pt x="696" y="719"/>
                </a:lnTo>
                <a:lnTo>
                  <a:pt x="696" y="717"/>
                </a:lnTo>
                <a:lnTo>
                  <a:pt x="694" y="717"/>
                </a:lnTo>
                <a:lnTo>
                  <a:pt x="692" y="715"/>
                </a:lnTo>
                <a:lnTo>
                  <a:pt x="694" y="713"/>
                </a:lnTo>
                <a:lnTo>
                  <a:pt x="694" y="711"/>
                </a:lnTo>
                <a:lnTo>
                  <a:pt x="694" y="709"/>
                </a:lnTo>
                <a:lnTo>
                  <a:pt x="696" y="709"/>
                </a:lnTo>
                <a:lnTo>
                  <a:pt x="698" y="707"/>
                </a:lnTo>
                <a:lnTo>
                  <a:pt x="699" y="707"/>
                </a:lnTo>
                <a:lnTo>
                  <a:pt x="701" y="707"/>
                </a:lnTo>
                <a:lnTo>
                  <a:pt x="701" y="709"/>
                </a:lnTo>
                <a:lnTo>
                  <a:pt x="703" y="709"/>
                </a:lnTo>
                <a:lnTo>
                  <a:pt x="707" y="709"/>
                </a:lnTo>
                <a:lnTo>
                  <a:pt x="711" y="709"/>
                </a:lnTo>
                <a:lnTo>
                  <a:pt x="713" y="707"/>
                </a:lnTo>
                <a:lnTo>
                  <a:pt x="714" y="706"/>
                </a:lnTo>
                <a:lnTo>
                  <a:pt x="720" y="706"/>
                </a:lnTo>
                <a:lnTo>
                  <a:pt x="722" y="704"/>
                </a:lnTo>
                <a:lnTo>
                  <a:pt x="724" y="704"/>
                </a:lnTo>
                <a:lnTo>
                  <a:pt x="726" y="702"/>
                </a:lnTo>
                <a:lnTo>
                  <a:pt x="726" y="700"/>
                </a:lnTo>
                <a:lnTo>
                  <a:pt x="729" y="700"/>
                </a:lnTo>
                <a:lnTo>
                  <a:pt x="733" y="700"/>
                </a:lnTo>
                <a:lnTo>
                  <a:pt x="735" y="698"/>
                </a:lnTo>
                <a:lnTo>
                  <a:pt x="735" y="698"/>
                </a:lnTo>
                <a:lnTo>
                  <a:pt x="733" y="698"/>
                </a:lnTo>
                <a:lnTo>
                  <a:pt x="731" y="698"/>
                </a:lnTo>
                <a:lnTo>
                  <a:pt x="731" y="698"/>
                </a:lnTo>
                <a:lnTo>
                  <a:pt x="733" y="698"/>
                </a:lnTo>
                <a:lnTo>
                  <a:pt x="731" y="696"/>
                </a:lnTo>
                <a:lnTo>
                  <a:pt x="733" y="696"/>
                </a:lnTo>
                <a:lnTo>
                  <a:pt x="731" y="696"/>
                </a:lnTo>
                <a:lnTo>
                  <a:pt x="731" y="698"/>
                </a:lnTo>
                <a:lnTo>
                  <a:pt x="729" y="698"/>
                </a:lnTo>
                <a:lnTo>
                  <a:pt x="726" y="698"/>
                </a:lnTo>
                <a:lnTo>
                  <a:pt x="724" y="698"/>
                </a:lnTo>
                <a:lnTo>
                  <a:pt x="722" y="698"/>
                </a:lnTo>
                <a:lnTo>
                  <a:pt x="722" y="698"/>
                </a:lnTo>
                <a:lnTo>
                  <a:pt x="724" y="696"/>
                </a:lnTo>
                <a:lnTo>
                  <a:pt x="722" y="696"/>
                </a:lnTo>
                <a:lnTo>
                  <a:pt x="720" y="696"/>
                </a:lnTo>
                <a:lnTo>
                  <a:pt x="718" y="698"/>
                </a:lnTo>
                <a:lnTo>
                  <a:pt x="718" y="698"/>
                </a:lnTo>
                <a:lnTo>
                  <a:pt x="716" y="698"/>
                </a:lnTo>
                <a:lnTo>
                  <a:pt x="716" y="698"/>
                </a:lnTo>
                <a:lnTo>
                  <a:pt x="718" y="696"/>
                </a:lnTo>
                <a:lnTo>
                  <a:pt x="722" y="694"/>
                </a:lnTo>
                <a:lnTo>
                  <a:pt x="724" y="694"/>
                </a:lnTo>
                <a:lnTo>
                  <a:pt x="726" y="694"/>
                </a:lnTo>
                <a:lnTo>
                  <a:pt x="726" y="692"/>
                </a:lnTo>
                <a:lnTo>
                  <a:pt x="728" y="692"/>
                </a:lnTo>
                <a:lnTo>
                  <a:pt x="728" y="691"/>
                </a:lnTo>
                <a:lnTo>
                  <a:pt x="728" y="689"/>
                </a:lnTo>
                <a:lnTo>
                  <a:pt x="729" y="689"/>
                </a:lnTo>
                <a:lnTo>
                  <a:pt x="729" y="687"/>
                </a:lnTo>
                <a:lnTo>
                  <a:pt x="731" y="687"/>
                </a:lnTo>
                <a:lnTo>
                  <a:pt x="733" y="687"/>
                </a:lnTo>
                <a:lnTo>
                  <a:pt x="735" y="687"/>
                </a:lnTo>
                <a:lnTo>
                  <a:pt x="737" y="685"/>
                </a:lnTo>
                <a:lnTo>
                  <a:pt x="739" y="685"/>
                </a:lnTo>
                <a:lnTo>
                  <a:pt x="741" y="685"/>
                </a:lnTo>
                <a:lnTo>
                  <a:pt x="741" y="683"/>
                </a:lnTo>
                <a:lnTo>
                  <a:pt x="743" y="681"/>
                </a:lnTo>
                <a:lnTo>
                  <a:pt x="743" y="679"/>
                </a:lnTo>
                <a:lnTo>
                  <a:pt x="744" y="677"/>
                </a:lnTo>
                <a:lnTo>
                  <a:pt x="746" y="676"/>
                </a:lnTo>
                <a:lnTo>
                  <a:pt x="746" y="674"/>
                </a:lnTo>
                <a:lnTo>
                  <a:pt x="748" y="672"/>
                </a:lnTo>
                <a:lnTo>
                  <a:pt x="750" y="670"/>
                </a:lnTo>
                <a:lnTo>
                  <a:pt x="750" y="668"/>
                </a:lnTo>
                <a:lnTo>
                  <a:pt x="752" y="668"/>
                </a:lnTo>
                <a:lnTo>
                  <a:pt x="754" y="666"/>
                </a:lnTo>
                <a:lnTo>
                  <a:pt x="754" y="664"/>
                </a:lnTo>
                <a:lnTo>
                  <a:pt x="754" y="662"/>
                </a:lnTo>
                <a:lnTo>
                  <a:pt x="752" y="661"/>
                </a:lnTo>
                <a:lnTo>
                  <a:pt x="754" y="661"/>
                </a:lnTo>
                <a:lnTo>
                  <a:pt x="756" y="659"/>
                </a:lnTo>
                <a:lnTo>
                  <a:pt x="758" y="657"/>
                </a:lnTo>
                <a:lnTo>
                  <a:pt x="759" y="655"/>
                </a:lnTo>
                <a:lnTo>
                  <a:pt x="761" y="655"/>
                </a:lnTo>
                <a:lnTo>
                  <a:pt x="761" y="653"/>
                </a:lnTo>
                <a:lnTo>
                  <a:pt x="761" y="653"/>
                </a:lnTo>
                <a:lnTo>
                  <a:pt x="761" y="651"/>
                </a:lnTo>
                <a:lnTo>
                  <a:pt x="761" y="649"/>
                </a:lnTo>
                <a:lnTo>
                  <a:pt x="763" y="647"/>
                </a:lnTo>
                <a:lnTo>
                  <a:pt x="765" y="645"/>
                </a:lnTo>
                <a:lnTo>
                  <a:pt x="767" y="647"/>
                </a:lnTo>
                <a:lnTo>
                  <a:pt x="767" y="653"/>
                </a:lnTo>
                <a:lnTo>
                  <a:pt x="767" y="659"/>
                </a:lnTo>
                <a:lnTo>
                  <a:pt x="767" y="661"/>
                </a:lnTo>
                <a:lnTo>
                  <a:pt x="767" y="662"/>
                </a:lnTo>
                <a:lnTo>
                  <a:pt x="767" y="664"/>
                </a:lnTo>
                <a:lnTo>
                  <a:pt x="765" y="664"/>
                </a:lnTo>
                <a:lnTo>
                  <a:pt x="765" y="664"/>
                </a:lnTo>
                <a:close/>
                <a:moveTo>
                  <a:pt x="386" y="115"/>
                </a:moveTo>
                <a:lnTo>
                  <a:pt x="384" y="115"/>
                </a:lnTo>
                <a:lnTo>
                  <a:pt x="386" y="115"/>
                </a:lnTo>
                <a:lnTo>
                  <a:pt x="386" y="115"/>
                </a:lnTo>
                <a:close/>
                <a:moveTo>
                  <a:pt x="111" y="4"/>
                </a:moveTo>
                <a:lnTo>
                  <a:pt x="112" y="4"/>
                </a:lnTo>
                <a:lnTo>
                  <a:pt x="114" y="2"/>
                </a:lnTo>
                <a:lnTo>
                  <a:pt x="116" y="4"/>
                </a:lnTo>
                <a:lnTo>
                  <a:pt x="118" y="4"/>
                </a:lnTo>
                <a:lnTo>
                  <a:pt x="120" y="4"/>
                </a:lnTo>
                <a:lnTo>
                  <a:pt x="122" y="4"/>
                </a:lnTo>
                <a:lnTo>
                  <a:pt x="124" y="4"/>
                </a:lnTo>
                <a:lnTo>
                  <a:pt x="124" y="6"/>
                </a:lnTo>
                <a:lnTo>
                  <a:pt x="126" y="6"/>
                </a:lnTo>
                <a:lnTo>
                  <a:pt x="126" y="4"/>
                </a:lnTo>
                <a:lnTo>
                  <a:pt x="127" y="4"/>
                </a:lnTo>
                <a:lnTo>
                  <a:pt x="127" y="2"/>
                </a:lnTo>
                <a:lnTo>
                  <a:pt x="129" y="2"/>
                </a:lnTo>
                <a:lnTo>
                  <a:pt x="131" y="2"/>
                </a:lnTo>
                <a:lnTo>
                  <a:pt x="133" y="2"/>
                </a:lnTo>
                <a:lnTo>
                  <a:pt x="135" y="4"/>
                </a:lnTo>
                <a:lnTo>
                  <a:pt x="137" y="4"/>
                </a:lnTo>
                <a:lnTo>
                  <a:pt x="139" y="4"/>
                </a:lnTo>
                <a:lnTo>
                  <a:pt x="141" y="6"/>
                </a:lnTo>
                <a:lnTo>
                  <a:pt x="139" y="8"/>
                </a:lnTo>
                <a:lnTo>
                  <a:pt x="141" y="8"/>
                </a:lnTo>
                <a:lnTo>
                  <a:pt x="142" y="8"/>
                </a:lnTo>
                <a:lnTo>
                  <a:pt x="142" y="8"/>
                </a:lnTo>
                <a:lnTo>
                  <a:pt x="144" y="10"/>
                </a:lnTo>
                <a:lnTo>
                  <a:pt x="146" y="10"/>
                </a:lnTo>
                <a:lnTo>
                  <a:pt x="148" y="10"/>
                </a:lnTo>
                <a:lnTo>
                  <a:pt x="148" y="12"/>
                </a:lnTo>
                <a:lnTo>
                  <a:pt x="150" y="12"/>
                </a:lnTo>
                <a:lnTo>
                  <a:pt x="150" y="13"/>
                </a:lnTo>
                <a:lnTo>
                  <a:pt x="148" y="15"/>
                </a:lnTo>
                <a:lnTo>
                  <a:pt x="148" y="17"/>
                </a:lnTo>
                <a:lnTo>
                  <a:pt x="150" y="17"/>
                </a:lnTo>
                <a:lnTo>
                  <a:pt x="152" y="17"/>
                </a:lnTo>
                <a:lnTo>
                  <a:pt x="154" y="17"/>
                </a:lnTo>
                <a:lnTo>
                  <a:pt x="156" y="19"/>
                </a:lnTo>
                <a:lnTo>
                  <a:pt x="157" y="21"/>
                </a:lnTo>
                <a:lnTo>
                  <a:pt x="157" y="23"/>
                </a:lnTo>
                <a:lnTo>
                  <a:pt x="159" y="23"/>
                </a:lnTo>
                <a:lnTo>
                  <a:pt x="159" y="25"/>
                </a:lnTo>
                <a:lnTo>
                  <a:pt x="159" y="27"/>
                </a:lnTo>
                <a:lnTo>
                  <a:pt x="161" y="27"/>
                </a:lnTo>
                <a:lnTo>
                  <a:pt x="163" y="27"/>
                </a:lnTo>
                <a:lnTo>
                  <a:pt x="163" y="28"/>
                </a:lnTo>
                <a:lnTo>
                  <a:pt x="165" y="28"/>
                </a:lnTo>
                <a:lnTo>
                  <a:pt x="167" y="28"/>
                </a:lnTo>
                <a:lnTo>
                  <a:pt x="167" y="30"/>
                </a:lnTo>
                <a:lnTo>
                  <a:pt x="169" y="30"/>
                </a:lnTo>
                <a:lnTo>
                  <a:pt x="171" y="30"/>
                </a:lnTo>
                <a:lnTo>
                  <a:pt x="172" y="30"/>
                </a:lnTo>
                <a:lnTo>
                  <a:pt x="174" y="30"/>
                </a:lnTo>
                <a:lnTo>
                  <a:pt x="176" y="28"/>
                </a:lnTo>
                <a:lnTo>
                  <a:pt x="178" y="28"/>
                </a:lnTo>
                <a:lnTo>
                  <a:pt x="180" y="28"/>
                </a:lnTo>
                <a:lnTo>
                  <a:pt x="182" y="28"/>
                </a:lnTo>
                <a:lnTo>
                  <a:pt x="184" y="28"/>
                </a:lnTo>
                <a:lnTo>
                  <a:pt x="186" y="28"/>
                </a:lnTo>
                <a:lnTo>
                  <a:pt x="187" y="30"/>
                </a:lnTo>
                <a:lnTo>
                  <a:pt x="187" y="32"/>
                </a:lnTo>
                <a:lnTo>
                  <a:pt x="189" y="32"/>
                </a:lnTo>
                <a:lnTo>
                  <a:pt x="191" y="32"/>
                </a:lnTo>
                <a:lnTo>
                  <a:pt x="191" y="32"/>
                </a:lnTo>
                <a:lnTo>
                  <a:pt x="193" y="34"/>
                </a:lnTo>
                <a:lnTo>
                  <a:pt x="193" y="36"/>
                </a:lnTo>
                <a:lnTo>
                  <a:pt x="195" y="36"/>
                </a:lnTo>
                <a:lnTo>
                  <a:pt x="195" y="38"/>
                </a:lnTo>
                <a:lnTo>
                  <a:pt x="197" y="40"/>
                </a:lnTo>
                <a:lnTo>
                  <a:pt x="197" y="42"/>
                </a:lnTo>
                <a:lnTo>
                  <a:pt x="199" y="42"/>
                </a:lnTo>
                <a:lnTo>
                  <a:pt x="199" y="43"/>
                </a:lnTo>
                <a:lnTo>
                  <a:pt x="201" y="43"/>
                </a:lnTo>
                <a:lnTo>
                  <a:pt x="201" y="45"/>
                </a:lnTo>
                <a:lnTo>
                  <a:pt x="201" y="47"/>
                </a:lnTo>
                <a:lnTo>
                  <a:pt x="201" y="49"/>
                </a:lnTo>
                <a:lnTo>
                  <a:pt x="201" y="51"/>
                </a:lnTo>
                <a:lnTo>
                  <a:pt x="202" y="53"/>
                </a:lnTo>
                <a:lnTo>
                  <a:pt x="204" y="53"/>
                </a:lnTo>
                <a:lnTo>
                  <a:pt x="206" y="53"/>
                </a:lnTo>
                <a:lnTo>
                  <a:pt x="208" y="53"/>
                </a:lnTo>
                <a:lnTo>
                  <a:pt x="210" y="51"/>
                </a:lnTo>
                <a:lnTo>
                  <a:pt x="212" y="51"/>
                </a:lnTo>
                <a:lnTo>
                  <a:pt x="214" y="53"/>
                </a:lnTo>
                <a:lnTo>
                  <a:pt x="216" y="53"/>
                </a:lnTo>
                <a:lnTo>
                  <a:pt x="217" y="51"/>
                </a:lnTo>
                <a:lnTo>
                  <a:pt x="219" y="51"/>
                </a:lnTo>
                <a:lnTo>
                  <a:pt x="221" y="49"/>
                </a:lnTo>
                <a:lnTo>
                  <a:pt x="223" y="49"/>
                </a:lnTo>
                <a:lnTo>
                  <a:pt x="225" y="49"/>
                </a:lnTo>
                <a:lnTo>
                  <a:pt x="225" y="51"/>
                </a:lnTo>
                <a:lnTo>
                  <a:pt x="227" y="51"/>
                </a:lnTo>
                <a:lnTo>
                  <a:pt x="227" y="53"/>
                </a:lnTo>
                <a:lnTo>
                  <a:pt x="229" y="55"/>
                </a:lnTo>
                <a:lnTo>
                  <a:pt x="229" y="57"/>
                </a:lnTo>
                <a:lnTo>
                  <a:pt x="231" y="58"/>
                </a:lnTo>
                <a:lnTo>
                  <a:pt x="231" y="60"/>
                </a:lnTo>
                <a:lnTo>
                  <a:pt x="232" y="62"/>
                </a:lnTo>
                <a:lnTo>
                  <a:pt x="234" y="62"/>
                </a:lnTo>
                <a:lnTo>
                  <a:pt x="236" y="62"/>
                </a:lnTo>
                <a:lnTo>
                  <a:pt x="238" y="60"/>
                </a:lnTo>
                <a:lnTo>
                  <a:pt x="238" y="60"/>
                </a:lnTo>
                <a:lnTo>
                  <a:pt x="240" y="62"/>
                </a:lnTo>
                <a:lnTo>
                  <a:pt x="242" y="64"/>
                </a:lnTo>
                <a:lnTo>
                  <a:pt x="244" y="64"/>
                </a:lnTo>
                <a:lnTo>
                  <a:pt x="246" y="64"/>
                </a:lnTo>
                <a:lnTo>
                  <a:pt x="247" y="62"/>
                </a:lnTo>
                <a:lnTo>
                  <a:pt x="247" y="60"/>
                </a:lnTo>
                <a:lnTo>
                  <a:pt x="249" y="60"/>
                </a:lnTo>
                <a:lnTo>
                  <a:pt x="249" y="58"/>
                </a:lnTo>
                <a:lnTo>
                  <a:pt x="251" y="58"/>
                </a:lnTo>
                <a:lnTo>
                  <a:pt x="253" y="57"/>
                </a:lnTo>
                <a:lnTo>
                  <a:pt x="255" y="58"/>
                </a:lnTo>
                <a:lnTo>
                  <a:pt x="257" y="58"/>
                </a:lnTo>
                <a:lnTo>
                  <a:pt x="257" y="60"/>
                </a:lnTo>
                <a:lnTo>
                  <a:pt x="259" y="60"/>
                </a:lnTo>
                <a:lnTo>
                  <a:pt x="261" y="60"/>
                </a:lnTo>
                <a:lnTo>
                  <a:pt x="261" y="62"/>
                </a:lnTo>
                <a:lnTo>
                  <a:pt x="262" y="62"/>
                </a:lnTo>
                <a:lnTo>
                  <a:pt x="264" y="62"/>
                </a:lnTo>
                <a:lnTo>
                  <a:pt x="266" y="62"/>
                </a:lnTo>
                <a:lnTo>
                  <a:pt x="268" y="62"/>
                </a:lnTo>
                <a:lnTo>
                  <a:pt x="270" y="62"/>
                </a:lnTo>
                <a:lnTo>
                  <a:pt x="270" y="60"/>
                </a:lnTo>
                <a:lnTo>
                  <a:pt x="272" y="60"/>
                </a:lnTo>
                <a:lnTo>
                  <a:pt x="272" y="58"/>
                </a:lnTo>
                <a:lnTo>
                  <a:pt x="274" y="58"/>
                </a:lnTo>
                <a:lnTo>
                  <a:pt x="274" y="57"/>
                </a:lnTo>
                <a:lnTo>
                  <a:pt x="276" y="57"/>
                </a:lnTo>
                <a:lnTo>
                  <a:pt x="277" y="58"/>
                </a:lnTo>
                <a:lnTo>
                  <a:pt x="279" y="60"/>
                </a:lnTo>
                <a:lnTo>
                  <a:pt x="279" y="62"/>
                </a:lnTo>
                <a:lnTo>
                  <a:pt x="281" y="64"/>
                </a:lnTo>
                <a:lnTo>
                  <a:pt x="283" y="62"/>
                </a:lnTo>
                <a:lnTo>
                  <a:pt x="285" y="60"/>
                </a:lnTo>
                <a:lnTo>
                  <a:pt x="285" y="60"/>
                </a:lnTo>
                <a:lnTo>
                  <a:pt x="285" y="58"/>
                </a:lnTo>
                <a:lnTo>
                  <a:pt x="287" y="58"/>
                </a:lnTo>
                <a:lnTo>
                  <a:pt x="287" y="57"/>
                </a:lnTo>
                <a:lnTo>
                  <a:pt x="289" y="57"/>
                </a:lnTo>
                <a:lnTo>
                  <a:pt x="289" y="55"/>
                </a:lnTo>
                <a:lnTo>
                  <a:pt x="291" y="55"/>
                </a:lnTo>
                <a:lnTo>
                  <a:pt x="291" y="53"/>
                </a:lnTo>
                <a:lnTo>
                  <a:pt x="292" y="53"/>
                </a:lnTo>
                <a:lnTo>
                  <a:pt x="292" y="51"/>
                </a:lnTo>
                <a:lnTo>
                  <a:pt x="294" y="51"/>
                </a:lnTo>
                <a:lnTo>
                  <a:pt x="296" y="51"/>
                </a:lnTo>
                <a:lnTo>
                  <a:pt x="298" y="53"/>
                </a:lnTo>
                <a:lnTo>
                  <a:pt x="300" y="53"/>
                </a:lnTo>
                <a:lnTo>
                  <a:pt x="302" y="53"/>
                </a:lnTo>
                <a:lnTo>
                  <a:pt x="304" y="53"/>
                </a:lnTo>
                <a:lnTo>
                  <a:pt x="306" y="51"/>
                </a:lnTo>
                <a:lnTo>
                  <a:pt x="307" y="49"/>
                </a:lnTo>
                <a:lnTo>
                  <a:pt x="309" y="47"/>
                </a:lnTo>
                <a:lnTo>
                  <a:pt x="309" y="45"/>
                </a:lnTo>
                <a:lnTo>
                  <a:pt x="309" y="43"/>
                </a:lnTo>
                <a:lnTo>
                  <a:pt x="311" y="43"/>
                </a:lnTo>
                <a:lnTo>
                  <a:pt x="313" y="43"/>
                </a:lnTo>
                <a:lnTo>
                  <a:pt x="313" y="42"/>
                </a:lnTo>
                <a:lnTo>
                  <a:pt x="315" y="42"/>
                </a:lnTo>
                <a:lnTo>
                  <a:pt x="317" y="42"/>
                </a:lnTo>
                <a:lnTo>
                  <a:pt x="317" y="40"/>
                </a:lnTo>
                <a:lnTo>
                  <a:pt x="319" y="40"/>
                </a:lnTo>
                <a:lnTo>
                  <a:pt x="321" y="42"/>
                </a:lnTo>
                <a:lnTo>
                  <a:pt x="322" y="42"/>
                </a:lnTo>
                <a:lnTo>
                  <a:pt x="324" y="43"/>
                </a:lnTo>
                <a:lnTo>
                  <a:pt x="326" y="43"/>
                </a:lnTo>
                <a:lnTo>
                  <a:pt x="328" y="43"/>
                </a:lnTo>
                <a:lnTo>
                  <a:pt x="330" y="42"/>
                </a:lnTo>
                <a:lnTo>
                  <a:pt x="332" y="42"/>
                </a:lnTo>
                <a:lnTo>
                  <a:pt x="332" y="40"/>
                </a:lnTo>
                <a:lnTo>
                  <a:pt x="334" y="38"/>
                </a:lnTo>
                <a:lnTo>
                  <a:pt x="334" y="36"/>
                </a:lnTo>
                <a:lnTo>
                  <a:pt x="336" y="36"/>
                </a:lnTo>
                <a:lnTo>
                  <a:pt x="337" y="36"/>
                </a:lnTo>
                <a:lnTo>
                  <a:pt x="339" y="36"/>
                </a:lnTo>
                <a:lnTo>
                  <a:pt x="341" y="36"/>
                </a:lnTo>
                <a:lnTo>
                  <a:pt x="343" y="36"/>
                </a:lnTo>
                <a:lnTo>
                  <a:pt x="345" y="36"/>
                </a:lnTo>
                <a:lnTo>
                  <a:pt x="347" y="36"/>
                </a:lnTo>
                <a:lnTo>
                  <a:pt x="349" y="38"/>
                </a:lnTo>
                <a:lnTo>
                  <a:pt x="351" y="38"/>
                </a:lnTo>
                <a:lnTo>
                  <a:pt x="352" y="38"/>
                </a:lnTo>
                <a:lnTo>
                  <a:pt x="354" y="38"/>
                </a:lnTo>
                <a:lnTo>
                  <a:pt x="356" y="38"/>
                </a:lnTo>
                <a:lnTo>
                  <a:pt x="356" y="40"/>
                </a:lnTo>
                <a:lnTo>
                  <a:pt x="358" y="40"/>
                </a:lnTo>
                <a:lnTo>
                  <a:pt x="366" y="42"/>
                </a:lnTo>
                <a:lnTo>
                  <a:pt x="366" y="43"/>
                </a:lnTo>
                <a:lnTo>
                  <a:pt x="366" y="45"/>
                </a:lnTo>
                <a:lnTo>
                  <a:pt x="364" y="47"/>
                </a:lnTo>
                <a:lnTo>
                  <a:pt x="364" y="49"/>
                </a:lnTo>
                <a:lnTo>
                  <a:pt x="362" y="53"/>
                </a:lnTo>
                <a:lnTo>
                  <a:pt x="360" y="57"/>
                </a:lnTo>
                <a:lnTo>
                  <a:pt x="358" y="58"/>
                </a:lnTo>
                <a:lnTo>
                  <a:pt x="358" y="60"/>
                </a:lnTo>
                <a:lnTo>
                  <a:pt x="356" y="64"/>
                </a:lnTo>
                <a:lnTo>
                  <a:pt x="356" y="68"/>
                </a:lnTo>
                <a:lnTo>
                  <a:pt x="356" y="70"/>
                </a:lnTo>
                <a:lnTo>
                  <a:pt x="356" y="72"/>
                </a:lnTo>
                <a:lnTo>
                  <a:pt x="356" y="72"/>
                </a:lnTo>
                <a:lnTo>
                  <a:pt x="356" y="73"/>
                </a:lnTo>
                <a:lnTo>
                  <a:pt x="358" y="73"/>
                </a:lnTo>
                <a:lnTo>
                  <a:pt x="358" y="75"/>
                </a:lnTo>
                <a:lnTo>
                  <a:pt x="358" y="77"/>
                </a:lnTo>
                <a:lnTo>
                  <a:pt x="358" y="79"/>
                </a:lnTo>
                <a:lnTo>
                  <a:pt x="360" y="79"/>
                </a:lnTo>
                <a:lnTo>
                  <a:pt x="360" y="81"/>
                </a:lnTo>
                <a:lnTo>
                  <a:pt x="362" y="81"/>
                </a:lnTo>
                <a:lnTo>
                  <a:pt x="362" y="83"/>
                </a:lnTo>
                <a:lnTo>
                  <a:pt x="364" y="87"/>
                </a:lnTo>
                <a:lnTo>
                  <a:pt x="366" y="92"/>
                </a:lnTo>
                <a:lnTo>
                  <a:pt x="367" y="94"/>
                </a:lnTo>
                <a:lnTo>
                  <a:pt x="369" y="96"/>
                </a:lnTo>
                <a:lnTo>
                  <a:pt x="371" y="96"/>
                </a:lnTo>
                <a:lnTo>
                  <a:pt x="371" y="98"/>
                </a:lnTo>
                <a:lnTo>
                  <a:pt x="369" y="100"/>
                </a:lnTo>
                <a:lnTo>
                  <a:pt x="369" y="102"/>
                </a:lnTo>
                <a:lnTo>
                  <a:pt x="369" y="100"/>
                </a:lnTo>
                <a:lnTo>
                  <a:pt x="371" y="98"/>
                </a:lnTo>
                <a:lnTo>
                  <a:pt x="373" y="98"/>
                </a:lnTo>
                <a:lnTo>
                  <a:pt x="375" y="102"/>
                </a:lnTo>
                <a:lnTo>
                  <a:pt x="375" y="103"/>
                </a:lnTo>
                <a:lnTo>
                  <a:pt x="377" y="103"/>
                </a:lnTo>
                <a:lnTo>
                  <a:pt x="375" y="105"/>
                </a:lnTo>
                <a:lnTo>
                  <a:pt x="375" y="107"/>
                </a:lnTo>
                <a:lnTo>
                  <a:pt x="377" y="105"/>
                </a:lnTo>
                <a:lnTo>
                  <a:pt x="377" y="107"/>
                </a:lnTo>
                <a:lnTo>
                  <a:pt x="379" y="109"/>
                </a:lnTo>
                <a:lnTo>
                  <a:pt x="381" y="109"/>
                </a:lnTo>
                <a:lnTo>
                  <a:pt x="379" y="111"/>
                </a:lnTo>
                <a:lnTo>
                  <a:pt x="381" y="111"/>
                </a:lnTo>
                <a:lnTo>
                  <a:pt x="381" y="113"/>
                </a:lnTo>
                <a:lnTo>
                  <a:pt x="381" y="113"/>
                </a:lnTo>
                <a:lnTo>
                  <a:pt x="381" y="115"/>
                </a:lnTo>
                <a:lnTo>
                  <a:pt x="383" y="115"/>
                </a:lnTo>
                <a:lnTo>
                  <a:pt x="384" y="115"/>
                </a:lnTo>
                <a:lnTo>
                  <a:pt x="383" y="117"/>
                </a:lnTo>
                <a:lnTo>
                  <a:pt x="381" y="117"/>
                </a:lnTo>
                <a:lnTo>
                  <a:pt x="383" y="117"/>
                </a:lnTo>
                <a:lnTo>
                  <a:pt x="384" y="115"/>
                </a:lnTo>
                <a:lnTo>
                  <a:pt x="386" y="117"/>
                </a:lnTo>
                <a:lnTo>
                  <a:pt x="386" y="117"/>
                </a:lnTo>
                <a:lnTo>
                  <a:pt x="386" y="118"/>
                </a:lnTo>
                <a:lnTo>
                  <a:pt x="386" y="120"/>
                </a:lnTo>
                <a:lnTo>
                  <a:pt x="386" y="122"/>
                </a:lnTo>
                <a:lnTo>
                  <a:pt x="386" y="124"/>
                </a:lnTo>
                <a:lnTo>
                  <a:pt x="386" y="133"/>
                </a:lnTo>
                <a:lnTo>
                  <a:pt x="386" y="135"/>
                </a:lnTo>
                <a:lnTo>
                  <a:pt x="386" y="137"/>
                </a:lnTo>
                <a:lnTo>
                  <a:pt x="384" y="139"/>
                </a:lnTo>
                <a:lnTo>
                  <a:pt x="384" y="141"/>
                </a:lnTo>
                <a:lnTo>
                  <a:pt x="384" y="143"/>
                </a:lnTo>
                <a:lnTo>
                  <a:pt x="383" y="143"/>
                </a:lnTo>
                <a:lnTo>
                  <a:pt x="383" y="145"/>
                </a:lnTo>
                <a:lnTo>
                  <a:pt x="383" y="147"/>
                </a:lnTo>
                <a:lnTo>
                  <a:pt x="383" y="148"/>
                </a:lnTo>
                <a:lnTo>
                  <a:pt x="383" y="150"/>
                </a:lnTo>
                <a:lnTo>
                  <a:pt x="381" y="150"/>
                </a:lnTo>
                <a:lnTo>
                  <a:pt x="383" y="150"/>
                </a:lnTo>
                <a:lnTo>
                  <a:pt x="383" y="152"/>
                </a:lnTo>
                <a:lnTo>
                  <a:pt x="381" y="152"/>
                </a:lnTo>
                <a:lnTo>
                  <a:pt x="381" y="154"/>
                </a:lnTo>
                <a:lnTo>
                  <a:pt x="381" y="156"/>
                </a:lnTo>
                <a:lnTo>
                  <a:pt x="381" y="158"/>
                </a:lnTo>
                <a:lnTo>
                  <a:pt x="381" y="158"/>
                </a:lnTo>
                <a:lnTo>
                  <a:pt x="381" y="160"/>
                </a:lnTo>
                <a:lnTo>
                  <a:pt x="381" y="162"/>
                </a:lnTo>
                <a:lnTo>
                  <a:pt x="381" y="162"/>
                </a:lnTo>
                <a:lnTo>
                  <a:pt x="381" y="163"/>
                </a:lnTo>
                <a:lnTo>
                  <a:pt x="381" y="165"/>
                </a:lnTo>
                <a:lnTo>
                  <a:pt x="379" y="165"/>
                </a:lnTo>
                <a:lnTo>
                  <a:pt x="379" y="167"/>
                </a:lnTo>
                <a:lnTo>
                  <a:pt x="379" y="173"/>
                </a:lnTo>
                <a:lnTo>
                  <a:pt x="381" y="173"/>
                </a:lnTo>
                <a:lnTo>
                  <a:pt x="381" y="175"/>
                </a:lnTo>
                <a:lnTo>
                  <a:pt x="381" y="177"/>
                </a:lnTo>
                <a:lnTo>
                  <a:pt x="381" y="178"/>
                </a:lnTo>
                <a:lnTo>
                  <a:pt x="381" y="182"/>
                </a:lnTo>
                <a:lnTo>
                  <a:pt x="383" y="184"/>
                </a:lnTo>
                <a:lnTo>
                  <a:pt x="384" y="186"/>
                </a:lnTo>
                <a:lnTo>
                  <a:pt x="386" y="188"/>
                </a:lnTo>
                <a:lnTo>
                  <a:pt x="386" y="190"/>
                </a:lnTo>
                <a:lnTo>
                  <a:pt x="384" y="192"/>
                </a:lnTo>
                <a:lnTo>
                  <a:pt x="383" y="193"/>
                </a:lnTo>
                <a:lnTo>
                  <a:pt x="383" y="195"/>
                </a:lnTo>
                <a:lnTo>
                  <a:pt x="384" y="197"/>
                </a:lnTo>
                <a:lnTo>
                  <a:pt x="386" y="197"/>
                </a:lnTo>
                <a:lnTo>
                  <a:pt x="384" y="197"/>
                </a:lnTo>
                <a:lnTo>
                  <a:pt x="384" y="195"/>
                </a:lnTo>
                <a:lnTo>
                  <a:pt x="384" y="193"/>
                </a:lnTo>
                <a:lnTo>
                  <a:pt x="386" y="193"/>
                </a:lnTo>
                <a:lnTo>
                  <a:pt x="388" y="193"/>
                </a:lnTo>
                <a:lnTo>
                  <a:pt x="390" y="195"/>
                </a:lnTo>
                <a:lnTo>
                  <a:pt x="388" y="197"/>
                </a:lnTo>
                <a:lnTo>
                  <a:pt x="390" y="197"/>
                </a:lnTo>
                <a:lnTo>
                  <a:pt x="392" y="199"/>
                </a:lnTo>
                <a:lnTo>
                  <a:pt x="396" y="201"/>
                </a:lnTo>
                <a:lnTo>
                  <a:pt x="398" y="201"/>
                </a:lnTo>
                <a:lnTo>
                  <a:pt x="399" y="201"/>
                </a:lnTo>
                <a:lnTo>
                  <a:pt x="401" y="203"/>
                </a:lnTo>
                <a:lnTo>
                  <a:pt x="399" y="203"/>
                </a:lnTo>
                <a:lnTo>
                  <a:pt x="399" y="205"/>
                </a:lnTo>
                <a:lnTo>
                  <a:pt x="399" y="207"/>
                </a:lnTo>
                <a:lnTo>
                  <a:pt x="401" y="207"/>
                </a:lnTo>
                <a:lnTo>
                  <a:pt x="401" y="207"/>
                </a:lnTo>
                <a:lnTo>
                  <a:pt x="401" y="209"/>
                </a:lnTo>
                <a:lnTo>
                  <a:pt x="403" y="212"/>
                </a:lnTo>
                <a:lnTo>
                  <a:pt x="405" y="214"/>
                </a:lnTo>
                <a:lnTo>
                  <a:pt x="407" y="216"/>
                </a:lnTo>
                <a:lnTo>
                  <a:pt x="409" y="218"/>
                </a:lnTo>
                <a:lnTo>
                  <a:pt x="411" y="218"/>
                </a:lnTo>
                <a:lnTo>
                  <a:pt x="413" y="218"/>
                </a:lnTo>
                <a:lnTo>
                  <a:pt x="414" y="220"/>
                </a:lnTo>
                <a:lnTo>
                  <a:pt x="416" y="220"/>
                </a:lnTo>
                <a:lnTo>
                  <a:pt x="418" y="220"/>
                </a:lnTo>
                <a:lnTo>
                  <a:pt x="420" y="220"/>
                </a:lnTo>
                <a:lnTo>
                  <a:pt x="422" y="220"/>
                </a:lnTo>
                <a:lnTo>
                  <a:pt x="424" y="220"/>
                </a:lnTo>
                <a:lnTo>
                  <a:pt x="424" y="222"/>
                </a:lnTo>
                <a:lnTo>
                  <a:pt x="424" y="224"/>
                </a:lnTo>
                <a:lnTo>
                  <a:pt x="426" y="225"/>
                </a:lnTo>
                <a:lnTo>
                  <a:pt x="428" y="225"/>
                </a:lnTo>
                <a:lnTo>
                  <a:pt x="429" y="225"/>
                </a:lnTo>
                <a:lnTo>
                  <a:pt x="429" y="227"/>
                </a:lnTo>
                <a:lnTo>
                  <a:pt x="431" y="227"/>
                </a:lnTo>
                <a:lnTo>
                  <a:pt x="433" y="227"/>
                </a:lnTo>
                <a:lnTo>
                  <a:pt x="435" y="227"/>
                </a:lnTo>
                <a:lnTo>
                  <a:pt x="435" y="225"/>
                </a:lnTo>
                <a:lnTo>
                  <a:pt x="437" y="225"/>
                </a:lnTo>
                <a:lnTo>
                  <a:pt x="439" y="227"/>
                </a:lnTo>
                <a:lnTo>
                  <a:pt x="441" y="227"/>
                </a:lnTo>
                <a:lnTo>
                  <a:pt x="441" y="229"/>
                </a:lnTo>
                <a:lnTo>
                  <a:pt x="444" y="231"/>
                </a:lnTo>
                <a:lnTo>
                  <a:pt x="446" y="231"/>
                </a:lnTo>
                <a:lnTo>
                  <a:pt x="448" y="231"/>
                </a:lnTo>
                <a:lnTo>
                  <a:pt x="452" y="229"/>
                </a:lnTo>
                <a:lnTo>
                  <a:pt x="452" y="227"/>
                </a:lnTo>
                <a:lnTo>
                  <a:pt x="454" y="227"/>
                </a:lnTo>
                <a:lnTo>
                  <a:pt x="452" y="227"/>
                </a:lnTo>
                <a:lnTo>
                  <a:pt x="452" y="225"/>
                </a:lnTo>
                <a:lnTo>
                  <a:pt x="452" y="224"/>
                </a:lnTo>
                <a:lnTo>
                  <a:pt x="450" y="224"/>
                </a:lnTo>
                <a:lnTo>
                  <a:pt x="448" y="224"/>
                </a:lnTo>
                <a:lnTo>
                  <a:pt x="444" y="222"/>
                </a:lnTo>
                <a:lnTo>
                  <a:pt x="443" y="222"/>
                </a:lnTo>
                <a:lnTo>
                  <a:pt x="443" y="220"/>
                </a:lnTo>
                <a:lnTo>
                  <a:pt x="441" y="220"/>
                </a:lnTo>
                <a:lnTo>
                  <a:pt x="439" y="220"/>
                </a:lnTo>
                <a:lnTo>
                  <a:pt x="437" y="220"/>
                </a:lnTo>
                <a:lnTo>
                  <a:pt x="433" y="220"/>
                </a:lnTo>
                <a:lnTo>
                  <a:pt x="431" y="220"/>
                </a:lnTo>
                <a:lnTo>
                  <a:pt x="429" y="218"/>
                </a:lnTo>
                <a:lnTo>
                  <a:pt x="429" y="220"/>
                </a:lnTo>
                <a:lnTo>
                  <a:pt x="429" y="218"/>
                </a:lnTo>
                <a:lnTo>
                  <a:pt x="437" y="218"/>
                </a:lnTo>
                <a:lnTo>
                  <a:pt x="439" y="220"/>
                </a:lnTo>
                <a:lnTo>
                  <a:pt x="443" y="220"/>
                </a:lnTo>
                <a:lnTo>
                  <a:pt x="444" y="220"/>
                </a:lnTo>
                <a:lnTo>
                  <a:pt x="446" y="220"/>
                </a:lnTo>
                <a:lnTo>
                  <a:pt x="448" y="222"/>
                </a:lnTo>
                <a:lnTo>
                  <a:pt x="450" y="222"/>
                </a:lnTo>
                <a:lnTo>
                  <a:pt x="452" y="224"/>
                </a:lnTo>
                <a:lnTo>
                  <a:pt x="454" y="224"/>
                </a:lnTo>
                <a:lnTo>
                  <a:pt x="458" y="227"/>
                </a:lnTo>
                <a:lnTo>
                  <a:pt x="458" y="229"/>
                </a:lnTo>
                <a:lnTo>
                  <a:pt x="459" y="231"/>
                </a:lnTo>
                <a:lnTo>
                  <a:pt x="461" y="231"/>
                </a:lnTo>
                <a:lnTo>
                  <a:pt x="461" y="233"/>
                </a:lnTo>
                <a:lnTo>
                  <a:pt x="463" y="233"/>
                </a:lnTo>
                <a:lnTo>
                  <a:pt x="463" y="235"/>
                </a:lnTo>
                <a:lnTo>
                  <a:pt x="463" y="237"/>
                </a:lnTo>
                <a:lnTo>
                  <a:pt x="463" y="235"/>
                </a:lnTo>
                <a:lnTo>
                  <a:pt x="463" y="237"/>
                </a:lnTo>
                <a:lnTo>
                  <a:pt x="465" y="237"/>
                </a:lnTo>
                <a:lnTo>
                  <a:pt x="467" y="237"/>
                </a:lnTo>
                <a:lnTo>
                  <a:pt x="469" y="240"/>
                </a:lnTo>
                <a:lnTo>
                  <a:pt x="471" y="242"/>
                </a:lnTo>
                <a:lnTo>
                  <a:pt x="471" y="244"/>
                </a:lnTo>
                <a:lnTo>
                  <a:pt x="471" y="246"/>
                </a:lnTo>
                <a:lnTo>
                  <a:pt x="473" y="248"/>
                </a:lnTo>
                <a:lnTo>
                  <a:pt x="476" y="250"/>
                </a:lnTo>
                <a:lnTo>
                  <a:pt x="474" y="248"/>
                </a:lnTo>
                <a:lnTo>
                  <a:pt x="476" y="250"/>
                </a:lnTo>
                <a:lnTo>
                  <a:pt x="476" y="252"/>
                </a:lnTo>
                <a:lnTo>
                  <a:pt x="476" y="252"/>
                </a:lnTo>
                <a:lnTo>
                  <a:pt x="478" y="252"/>
                </a:lnTo>
                <a:lnTo>
                  <a:pt x="478" y="255"/>
                </a:lnTo>
                <a:lnTo>
                  <a:pt x="480" y="255"/>
                </a:lnTo>
                <a:lnTo>
                  <a:pt x="480" y="257"/>
                </a:lnTo>
                <a:lnTo>
                  <a:pt x="476" y="265"/>
                </a:lnTo>
                <a:lnTo>
                  <a:pt x="476" y="267"/>
                </a:lnTo>
                <a:lnTo>
                  <a:pt x="474" y="269"/>
                </a:lnTo>
                <a:lnTo>
                  <a:pt x="473" y="270"/>
                </a:lnTo>
                <a:lnTo>
                  <a:pt x="473" y="269"/>
                </a:lnTo>
                <a:lnTo>
                  <a:pt x="471" y="269"/>
                </a:lnTo>
                <a:lnTo>
                  <a:pt x="471" y="270"/>
                </a:lnTo>
                <a:lnTo>
                  <a:pt x="469" y="270"/>
                </a:lnTo>
                <a:lnTo>
                  <a:pt x="469" y="272"/>
                </a:lnTo>
                <a:lnTo>
                  <a:pt x="467" y="274"/>
                </a:lnTo>
                <a:lnTo>
                  <a:pt x="467" y="276"/>
                </a:lnTo>
                <a:lnTo>
                  <a:pt x="467" y="278"/>
                </a:lnTo>
                <a:lnTo>
                  <a:pt x="467" y="280"/>
                </a:lnTo>
                <a:lnTo>
                  <a:pt x="465" y="282"/>
                </a:lnTo>
                <a:lnTo>
                  <a:pt x="465" y="284"/>
                </a:lnTo>
                <a:lnTo>
                  <a:pt x="465" y="285"/>
                </a:lnTo>
                <a:lnTo>
                  <a:pt x="465" y="287"/>
                </a:lnTo>
                <a:lnTo>
                  <a:pt x="465" y="289"/>
                </a:lnTo>
                <a:lnTo>
                  <a:pt x="463" y="291"/>
                </a:lnTo>
                <a:lnTo>
                  <a:pt x="463" y="293"/>
                </a:lnTo>
                <a:lnTo>
                  <a:pt x="461" y="295"/>
                </a:lnTo>
                <a:lnTo>
                  <a:pt x="461" y="295"/>
                </a:lnTo>
                <a:lnTo>
                  <a:pt x="461" y="297"/>
                </a:lnTo>
                <a:lnTo>
                  <a:pt x="461" y="299"/>
                </a:lnTo>
                <a:lnTo>
                  <a:pt x="461" y="300"/>
                </a:lnTo>
                <a:lnTo>
                  <a:pt x="461" y="302"/>
                </a:lnTo>
                <a:lnTo>
                  <a:pt x="461" y="304"/>
                </a:lnTo>
                <a:lnTo>
                  <a:pt x="461" y="306"/>
                </a:lnTo>
                <a:lnTo>
                  <a:pt x="461" y="308"/>
                </a:lnTo>
                <a:lnTo>
                  <a:pt x="461" y="310"/>
                </a:lnTo>
                <a:lnTo>
                  <a:pt x="459" y="312"/>
                </a:lnTo>
                <a:lnTo>
                  <a:pt x="461" y="312"/>
                </a:lnTo>
                <a:lnTo>
                  <a:pt x="459" y="314"/>
                </a:lnTo>
                <a:lnTo>
                  <a:pt x="458" y="315"/>
                </a:lnTo>
                <a:lnTo>
                  <a:pt x="458" y="317"/>
                </a:lnTo>
                <a:lnTo>
                  <a:pt x="458" y="319"/>
                </a:lnTo>
                <a:lnTo>
                  <a:pt x="456" y="319"/>
                </a:lnTo>
                <a:lnTo>
                  <a:pt x="456" y="321"/>
                </a:lnTo>
                <a:lnTo>
                  <a:pt x="456" y="323"/>
                </a:lnTo>
                <a:lnTo>
                  <a:pt x="454" y="323"/>
                </a:lnTo>
                <a:lnTo>
                  <a:pt x="452" y="325"/>
                </a:lnTo>
                <a:lnTo>
                  <a:pt x="450" y="325"/>
                </a:lnTo>
                <a:lnTo>
                  <a:pt x="450" y="327"/>
                </a:lnTo>
                <a:lnTo>
                  <a:pt x="448" y="329"/>
                </a:lnTo>
                <a:lnTo>
                  <a:pt x="450" y="329"/>
                </a:lnTo>
                <a:lnTo>
                  <a:pt x="450" y="330"/>
                </a:lnTo>
                <a:lnTo>
                  <a:pt x="448" y="330"/>
                </a:lnTo>
                <a:lnTo>
                  <a:pt x="448" y="332"/>
                </a:lnTo>
                <a:lnTo>
                  <a:pt x="446" y="334"/>
                </a:lnTo>
                <a:lnTo>
                  <a:pt x="444" y="336"/>
                </a:lnTo>
                <a:lnTo>
                  <a:pt x="443" y="336"/>
                </a:lnTo>
                <a:lnTo>
                  <a:pt x="443" y="338"/>
                </a:lnTo>
                <a:lnTo>
                  <a:pt x="441" y="340"/>
                </a:lnTo>
                <a:lnTo>
                  <a:pt x="443" y="340"/>
                </a:lnTo>
                <a:lnTo>
                  <a:pt x="444" y="340"/>
                </a:lnTo>
                <a:lnTo>
                  <a:pt x="446" y="340"/>
                </a:lnTo>
                <a:lnTo>
                  <a:pt x="448" y="340"/>
                </a:lnTo>
                <a:lnTo>
                  <a:pt x="450" y="340"/>
                </a:lnTo>
                <a:lnTo>
                  <a:pt x="452" y="340"/>
                </a:lnTo>
                <a:lnTo>
                  <a:pt x="454" y="340"/>
                </a:lnTo>
                <a:lnTo>
                  <a:pt x="456" y="340"/>
                </a:lnTo>
                <a:lnTo>
                  <a:pt x="458" y="340"/>
                </a:lnTo>
                <a:lnTo>
                  <a:pt x="459" y="340"/>
                </a:lnTo>
                <a:lnTo>
                  <a:pt x="459" y="340"/>
                </a:lnTo>
                <a:lnTo>
                  <a:pt x="459" y="342"/>
                </a:lnTo>
                <a:lnTo>
                  <a:pt x="459" y="344"/>
                </a:lnTo>
                <a:lnTo>
                  <a:pt x="461" y="345"/>
                </a:lnTo>
                <a:lnTo>
                  <a:pt x="461" y="347"/>
                </a:lnTo>
                <a:lnTo>
                  <a:pt x="461" y="349"/>
                </a:lnTo>
                <a:lnTo>
                  <a:pt x="459" y="349"/>
                </a:lnTo>
                <a:lnTo>
                  <a:pt x="459" y="351"/>
                </a:lnTo>
                <a:lnTo>
                  <a:pt x="458" y="351"/>
                </a:lnTo>
                <a:lnTo>
                  <a:pt x="458" y="353"/>
                </a:lnTo>
                <a:lnTo>
                  <a:pt x="459" y="355"/>
                </a:lnTo>
                <a:lnTo>
                  <a:pt x="459" y="357"/>
                </a:lnTo>
                <a:lnTo>
                  <a:pt x="459" y="359"/>
                </a:lnTo>
                <a:lnTo>
                  <a:pt x="461" y="359"/>
                </a:lnTo>
                <a:lnTo>
                  <a:pt x="461" y="360"/>
                </a:lnTo>
                <a:lnTo>
                  <a:pt x="463" y="362"/>
                </a:lnTo>
                <a:lnTo>
                  <a:pt x="463" y="364"/>
                </a:lnTo>
                <a:lnTo>
                  <a:pt x="465" y="366"/>
                </a:lnTo>
                <a:lnTo>
                  <a:pt x="467" y="368"/>
                </a:lnTo>
                <a:lnTo>
                  <a:pt x="469" y="368"/>
                </a:lnTo>
                <a:lnTo>
                  <a:pt x="471" y="370"/>
                </a:lnTo>
                <a:lnTo>
                  <a:pt x="473" y="370"/>
                </a:lnTo>
                <a:lnTo>
                  <a:pt x="474" y="370"/>
                </a:lnTo>
                <a:lnTo>
                  <a:pt x="474" y="372"/>
                </a:lnTo>
                <a:lnTo>
                  <a:pt x="474" y="374"/>
                </a:lnTo>
                <a:lnTo>
                  <a:pt x="473" y="375"/>
                </a:lnTo>
                <a:lnTo>
                  <a:pt x="473" y="377"/>
                </a:lnTo>
                <a:lnTo>
                  <a:pt x="473" y="379"/>
                </a:lnTo>
                <a:lnTo>
                  <a:pt x="473" y="381"/>
                </a:lnTo>
                <a:lnTo>
                  <a:pt x="474" y="383"/>
                </a:lnTo>
                <a:lnTo>
                  <a:pt x="476" y="383"/>
                </a:lnTo>
                <a:lnTo>
                  <a:pt x="476" y="383"/>
                </a:lnTo>
                <a:lnTo>
                  <a:pt x="476" y="385"/>
                </a:lnTo>
                <a:lnTo>
                  <a:pt x="478" y="385"/>
                </a:lnTo>
                <a:lnTo>
                  <a:pt x="476" y="385"/>
                </a:lnTo>
                <a:lnTo>
                  <a:pt x="476" y="387"/>
                </a:lnTo>
                <a:lnTo>
                  <a:pt x="474" y="389"/>
                </a:lnTo>
                <a:lnTo>
                  <a:pt x="473" y="390"/>
                </a:lnTo>
                <a:lnTo>
                  <a:pt x="471" y="394"/>
                </a:lnTo>
                <a:lnTo>
                  <a:pt x="469" y="394"/>
                </a:lnTo>
                <a:lnTo>
                  <a:pt x="467" y="394"/>
                </a:lnTo>
                <a:lnTo>
                  <a:pt x="465" y="396"/>
                </a:lnTo>
                <a:lnTo>
                  <a:pt x="463" y="398"/>
                </a:lnTo>
                <a:lnTo>
                  <a:pt x="461" y="398"/>
                </a:lnTo>
                <a:lnTo>
                  <a:pt x="461" y="400"/>
                </a:lnTo>
                <a:lnTo>
                  <a:pt x="461" y="402"/>
                </a:lnTo>
                <a:lnTo>
                  <a:pt x="461" y="404"/>
                </a:lnTo>
                <a:lnTo>
                  <a:pt x="461" y="405"/>
                </a:lnTo>
                <a:lnTo>
                  <a:pt x="461" y="407"/>
                </a:lnTo>
                <a:lnTo>
                  <a:pt x="461" y="409"/>
                </a:lnTo>
                <a:lnTo>
                  <a:pt x="459" y="411"/>
                </a:lnTo>
                <a:lnTo>
                  <a:pt x="459" y="413"/>
                </a:lnTo>
                <a:lnTo>
                  <a:pt x="458" y="413"/>
                </a:lnTo>
                <a:lnTo>
                  <a:pt x="458" y="415"/>
                </a:lnTo>
                <a:lnTo>
                  <a:pt x="458" y="417"/>
                </a:lnTo>
                <a:lnTo>
                  <a:pt x="456" y="417"/>
                </a:lnTo>
                <a:lnTo>
                  <a:pt x="454" y="419"/>
                </a:lnTo>
                <a:lnTo>
                  <a:pt x="454" y="420"/>
                </a:lnTo>
                <a:lnTo>
                  <a:pt x="452" y="422"/>
                </a:lnTo>
                <a:lnTo>
                  <a:pt x="450" y="426"/>
                </a:lnTo>
                <a:lnTo>
                  <a:pt x="448" y="428"/>
                </a:lnTo>
                <a:lnTo>
                  <a:pt x="448" y="430"/>
                </a:lnTo>
                <a:lnTo>
                  <a:pt x="450" y="430"/>
                </a:lnTo>
                <a:lnTo>
                  <a:pt x="452" y="432"/>
                </a:lnTo>
                <a:lnTo>
                  <a:pt x="454" y="430"/>
                </a:lnTo>
                <a:lnTo>
                  <a:pt x="456" y="430"/>
                </a:lnTo>
                <a:lnTo>
                  <a:pt x="458" y="430"/>
                </a:lnTo>
                <a:lnTo>
                  <a:pt x="459" y="430"/>
                </a:lnTo>
                <a:lnTo>
                  <a:pt x="461" y="428"/>
                </a:lnTo>
                <a:lnTo>
                  <a:pt x="461" y="430"/>
                </a:lnTo>
                <a:lnTo>
                  <a:pt x="463" y="430"/>
                </a:lnTo>
                <a:lnTo>
                  <a:pt x="463" y="432"/>
                </a:lnTo>
                <a:lnTo>
                  <a:pt x="465" y="432"/>
                </a:lnTo>
                <a:lnTo>
                  <a:pt x="467" y="435"/>
                </a:lnTo>
                <a:lnTo>
                  <a:pt x="469" y="439"/>
                </a:lnTo>
                <a:lnTo>
                  <a:pt x="469" y="437"/>
                </a:lnTo>
                <a:lnTo>
                  <a:pt x="471" y="437"/>
                </a:lnTo>
                <a:lnTo>
                  <a:pt x="473" y="435"/>
                </a:lnTo>
                <a:lnTo>
                  <a:pt x="474" y="435"/>
                </a:lnTo>
                <a:lnTo>
                  <a:pt x="476" y="432"/>
                </a:lnTo>
                <a:lnTo>
                  <a:pt x="476" y="432"/>
                </a:lnTo>
                <a:lnTo>
                  <a:pt x="476" y="430"/>
                </a:lnTo>
                <a:lnTo>
                  <a:pt x="476" y="430"/>
                </a:lnTo>
                <a:lnTo>
                  <a:pt x="476" y="428"/>
                </a:lnTo>
                <a:lnTo>
                  <a:pt x="478" y="426"/>
                </a:lnTo>
                <a:lnTo>
                  <a:pt x="478" y="424"/>
                </a:lnTo>
                <a:lnTo>
                  <a:pt x="480" y="424"/>
                </a:lnTo>
                <a:lnTo>
                  <a:pt x="480" y="420"/>
                </a:lnTo>
                <a:lnTo>
                  <a:pt x="482" y="420"/>
                </a:lnTo>
                <a:lnTo>
                  <a:pt x="482" y="419"/>
                </a:lnTo>
                <a:lnTo>
                  <a:pt x="484" y="417"/>
                </a:lnTo>
                <a:lnTo>
                  <a:pt x="486" y="419"/>
                </a:lnTo>
                <a:lnTo>
                  <a:pt x="486" y="417"/>
                </a:lnTo>
                <a:lnTo>
                  <a:pt x="488" y="417"/>
                </a:lnTo>
                <a:lnTo>
                  <a:pt x="491" y="417"/>
                </a:lnTo>
                <a:lnTo>
                  <a:pt x="491" y="419"/>
                </a:lnTo>
                <a:lnTo>
                  <a:pt x="493" y="420"/>
                </a:lnTo>
                <a:lnTo>
                  <a:pt x="493" y="422"/>
                </a:lnTo>
                <a:lnTo>
                  <a:pt x="495" y="422"/>
                </a:lnTo>
                <a:lnTo>
                  <a:pt x="497" y="422"/>
                </a:lnTo>
                <a:lnTo>
                  <a:pt x="499" y="422"/>
                </a:lnTo>
                <a:lnTo>
                  <a:pt x="501" y="422"/>
                </a:lnTo>
                <a:lnTo>
                  <a:pt x="503" y="420"/>
                </a:lnTo>
                <a:lnTo>
                  <a:pt x="504" y="419"/>
                </a:lnTo>
                <a:lnTo>
                  <a:pt x="506" y="417"/>
                </a:lnTo>
                <a:lnTo>
                  <a:pt x="508" y="415"/>
                </a:lnTo>
                <a:lnTo>
                  <a:pt x="508" y="413"/>
                </a:lnTo>
                <a:lnTo>
                  <a:pt x="508" y="411"/>
                </a:lnTo>
                <a:lnTo>
                  <a:pt x="508" y="409"/>
                </a:lnTo>
                <a:lnTo>
                  <a:pt x="510" y="409"/>
                </a:lnTo>
                <a:lnTo>
                  <a:pt x="512" y="409"/>
                </a:lnTo>
                <a:lnTo>
                  <a:pt x="512" y="411"/>
                </a:lnTo>
                <a:lnTo>
                  <a:pt x="514" y="411"/>
                </a:lnTo>
                <a:lnTo>
                  <a:pt x="516" y="411"/>
                </a:lnTo>
                <a:lnTo>
                  <a:pt x="516" y="413"/>
                </a:lnTo>
                <a:lnTo>
                  <a:pt x="518" y="413"/>
                </a:lnTo>
                <a:lnTo>
                  <a:pt x="519" y="413"/>
                </a:lnTo>
                <a:lnTo>
                  <a:pt x="519" y="411"/>
                </a:lnTo>
                <a:lnTo>
                  <a:pt x="521" y="411"/>
                </a:lnTo>
                <a:lnTo>
                  <a:pt x="521" y="409"/>
                </a:lnTo>
                <a:lnTo>
                  <a:pt x="521" y="407"/>
                </a:lnTo>
                <a:lnTo>
                  <a:pt x="521" y="405"/>
                </a:lnTo>
                <a:lnTo>
                  <a:pt x="523" y="405"/>
                </a:lnTo>
                <a:lnTo>
                  <a:pt x="523" y="404"/>
                </a:lnTo>
                <a:lnTo>
                  <a:pt x="523" y="402"/>
                </a:lnTo>
                <a:lnTo>
                  <a:pt x="523" y="400"/>
                </a:lnTo>
                <a:lnTo>
                  <a:pt x="525" y="398"/>
                </a:lnTo>
                <a:lnTo>
                  <a:pt x="527" y="396"/>
                </a:lnTo>
                <a:lnTo>
                  <a:pt x="529" y="396"/>
                </a:lnTo>
                <a:lnTo>
                  <a:pt x="531" y="396"/>
                </a:lnTo>
                <a:lnTo>
                  <a:pt x="533" y="396"/>
                </a:lnTo>
                <a:lnTo>
                  <a:pt x="533" y="394"/>
                </a:lnTo>
                <a:lnTo>
                  <a:pt x="534" y="394"/>
                </a:lnTo>
                <a:lnTo>
                  <a:pt x="536" y="394"/>
                </a:lnTo>
                <a:lnTo>
                  <a:pt x="538" y="394"/>
                </a:lnTo>
                <a:lnTo>
                  <a:pt x="538" y="396"/>
                </a:lnTo>
                <a:lnTo>
                  <a:pt x="538" y="398"/>
                </a:lnTo>
                <a:lnTo>
                  <a:pt x="538" y="400"/>
                </a:lnTo>
                <a:lnTo>
                  <a:pt x="540" y="398"/>
                </a:lnTo>
                <a:lnTo>
                  <a:pt x="542" y="398"/>
                </a:lnTo>
                <a:lnTo>
                  <a:pt x="544" y="398"/>
                </a:lnTo>
                <a:lnTo>
                  <a:pt x="544" y="396"/>
                </a:lnTo>
                <a:lnTo>
                  <a:pt x="546" y="396"/>
                </a:lnTo>
                <a:lnTo>
                  <a:pt x="548" y="396"/>
                </a:lnTo>
                <a:lnTo>
                  <a:pt x="549" y="396"/>
                </a:lnTo>
                <a:lnTo>
                  <a:pt x="551" y="396"/>
                </a:lnTo>
                <a:lnTo>
                  <a:pt x="551" y="398"/>
                </a:lnTo>
                <a:lnTo>
                  <a:pt x="553" y="398"/>
                </a:lnTo>
                <a:lnTo>
                  <a:pt x="553" y="396"/>
                </a:lnTo>
                <a:lnTo>
                  <a:pt x="555" y="396"/>
                </a:lnTo>
                <a:lnTo>
                  <a:pt x="557" y="396"/>
                </a:lnTo>
                <a:lnTo>
                  <a:pt x="559" y="396"/>
                </a:lnTo>
                <a:lnTo>
                  <a:pt x="561" y="398"/>
                </a:lnTo>
                <a:lnTo>
                  <a:pt x="563" y="398"/>
                </a:lnTo>
                <a:lnTo>
                  <a:pt x="564" y="398"/>
                </a:lnTo>
                <a:lnTo>
                  <a:pt x="566" y="398"/>
                </a:lnTo>
                <a:lnTo>
                  <a:pt x="568" y="398"/>
                </a:lnTo>
                <a:lnTo>
                  <a:pt x="568" y="400"/>
                </a:lnTo>
                <a:lnTo>
                  <a:pt x="570" y="402"/>
                </a:lnTo>
                <a:lnTo>
                  <a:pt x="572" y="404"/>
                </a:lnTo>
                <a:lnTo>
                  <a:pt x="572" y="404"/>
                </a:lnTo>
                <a:lnTo>
                  <a:pt x="574" y="405"/>
                </a:lnTo>
                <a:lnTo>
                  <a:pt x="576" y="405"/>
                </a:lnTo>
                <a:lnTo>
                  <a:pt x="578" y="404"/>
                </a:lnTo>
                <a:lnTo>
                  <a:pt x="578" y="405"/>
                </a:lnTo>
                <a:lnTo>
                  <a:pt x="579" y="407"/>
                </a:lnTo>
                <a:lnTo>
                  <a:pt x="578" y="407"/>
                </a:lnTo>
                <a:lnTo>
                  <a:pt x="578" y="409"/>
                </a:lnTo>
                <a:lnTo>
                  <a:pt x="578" y="411"/>
                </a:lnTo>
                <a:lnTo>
                  <a:pt x="578" y="413"/>
                </a:lnTo>
                <a:lnTo>
                  <a:pt x="578" y="415"/>
                </a:lnTo>
                <a:lnTo>
                  <a:pt x="578" y="419"/>
                </a:lnTo>
                <a:lnTo>
                  <a:pt x="579" y="419"/>
                </a:lnTo>
                <a:lnTo>
                  <a:pt x="581" y="419"/>
                </a:lnTo>
                <a:lnTo>
                  <a:pt x="583" y="420"/>
                </a:lnTo>
                <a:lnTo>
                  <a:pt x="585" y="420"/>
                </a:lnTo>
                <a:lnTo>
                  <a:pt x="585" y="422"/>
                </a:lnTo>
                <a:lnTo>
                  <a:pt x="585" y="424"/>
                </a:lnTo>
                <a:lnTo>
                  <a:pt x="585" y="426"/>
                </a:lnTo>
                <a:lnTo>
                  <a:pt x="585" y="428"/>
                </a:lnTo>
                <a:lnTo>
                  <a:pt x="587" y="426"/>
                </a:lnTo>
                <a:lnTo>
                  <a:pt x="589" y="428"/>
                </a:lnTo>
                <a:lnTo>
                  <a:pt x="591" y="428"/>
                </a:lnTo>
                <a:lnTo>
                  <a:pt x="591" y="430"/>
                </a:lnTo>
                <a:lnTo>
                  <a:pt x="589" y="430"/>
                </a:lnTo>
                <a:lnTo>
                  <a:pt x="589" y="430"/>
                </a:lnTo>
                <a:lnTo>
                  <a:pt x="589" y="432"/>
                </a:lnTo>
                <a:lnTo>
                  <a:pt x="589" y="434"/>
                </a:lnTo>
                <a:lnTo>
                  <a:pt x="589" y="435"/>
                </a:lnTo>
                <a:lnTo>
                  <a:pt x="589" y="437"/>
                </a:lnTo>
                <a:lnTo>
                  <a:pt x="591" y="437"/>
                </a:lnTo>
                <a:lnTo>
                  <a:pt x="591" y="439"/>
                </a:lnTo>
                <a:lnTo>
                  <a:pt x="591" y="441"/>
                </a:lnTo>
                <a:lnTo>
                  <a:pt x="591" y="443"/>
                </a:lnTo>
                <a:lnTo>
                  <a:pt x="591" y="445"/>
                </a:lnTo>
                <a:lnTo>
                  <a:pt x="591" y="447"/>
                </a:lnTo>
                <a:lnTo>
                  <a:pt x="589" y="449"/>
                </a:lnTo>
                <a:lnTo>
                  <a:pt x="587" y="449"/>
                </a:lnTo>
                <a:lnTo>
                  <a:pt x="587" y="450"/>
                </a:lnTo>
                <a:lnTo>
                  <a:pt x="585" y="452"/>
                </a:lnTo>
                <a:lnTo>
                  <a:pt x="587" y="454"/>
                </a:lnTo>
                <a:lnTo>
                  <a:pt x="587" y="456"/>
                </a:lnTo>
                <a:lnTo>
                  <a:pt x="587" y="458"/>
                </a:lnTo>
                <a:lnTo>
                  <a:pt x="589" y="458"/>
                </a:lnTo>
                <a:lnTo>
                  <a:pt x="589" y="460"/>
                </a:lnTo>
                <a:lnTo>
                  <a:pt x="589" y="462"/>
                </a:lnTo>
                <a:lnTo>
                  <a:pt x="587" y="464"/>
                </a:lnTo>
                <a:lnTo>
                  <a:pt x="585" y="465"/>
                </a:lnTo>
                <a:lnTo>
                  <a:pt x="585" y="467"/>
                </a:lnTo>
                <a:lnTo>
                  <a:pt x="585" y="469"/>
                </a:lnTo>
                <a:lnTo>
                  <a:pt x="585" y="471"/>
                </a:lnTo>
                <a:lnTo>
                  <a:pt x="585" y="473"/>
                </a:lnTo>
                <a:lnTo>
                  <a:pt x="585" y="475"/>
                </a:lnTo>
                <a:lnTo>
                  <a:pt x="585" y="475"/>
                </a:lnTo>
                <a:lnTo>
                  <a:pt x="585" y="477"/>
                </a:lnTo>
                <a:lnTo>
                  <a:pt x="587" y="477"/>
                </a:lnTo>
                <a:lnTo>
                  <a:pt x="594" y="479"/>
                </a:lnTo>
                <a:lnTo>
                  <a:pt x="596" y="480"/>
                </a:lnTo>
                <a:lnTo>
                  <a:pt x="598" y="480"/>
                </a:lnTo>
                <a:lnTo>
                  <a:pt x="598" y="482"/>
                </a:lnTo>
                <a:lnTo>
                  <a:pt x="596" y="484"/>
                </a:lnTo>
                <a:lnTo>
                  <a:pt x="596" y="486"/>
                </a:lnTo>
                <a:lnTo>
                  <a:pt x="596" y="488"/>
                </a:lnTo>
                <a:lnTo>
                  <a:pt x="594" y="488"/>
                </a:lnTo>
                <a:lnTo>
                  <a:pt x="594" y="490"/>
                </a:lnTo>
                <a:lnTo>
                  <a:pt x="594" y="492"/>
                </a:lnTo>
                <a:lnTo>
                  <a:pt x="594" y="494"/>
                </a:lnTo>
                <a:lnTo>
                  <a:pt x="594" y="495"/>
                </a:lnTo>
                <a:lnTo>
                  <a:pt x="593" y="495"/>
                </a:lnTo>
                <a:lnTo>
                  <a:pt x="593" y="499"/>
                </a:lnTo>
                <a:lnTo>
                  <a:pt x="593" y="501"/>
                </a:lnTo>
                <a:lnTo>
                  <a:pt x="593" y="505"/>
                </a:lnTo>
                <a:lnTo>
                  <a:pt x="591" y="505"/>
                </a:lnTo>
                <a:lnTo>
                  <a:pt x="589" y="507"/>
                </a:lnTo>
                <a:lnTo>
                  <a:pt x="587" y="507"/>
                </a:lnTo>
                <a:lnTo>
                  <a:pt x="587" y="505"/>
                </a:lnTo>
                <a:lnTo>
                  <a:pt x="589" y="505"/>
                </a:lnTo>
                <a:lnTo>
                  <a:pt x="589" y="503"/>
                </a:lnTo>
                <a:lnTo>
                  <a:pt x="589" y="499"/>
                </a:lnTo>
                <a:lnTo>
                  <a:pt x="589" y="503"/>
                </a:lnTo>
                <a:lnTo>
                  <a:pt x="587" y="503"/>
                </a:lnTo>
                <a:lnTo>
                  <a:pt x="585" y="503"/>
                </a:lnTo>
                <a:lnTo>
                  <a:pt x="583" y="503"/>
                </a:lnTo>
                <a:lnTo>
                  <a:pt x="581" y="503"/>
                </a:lnTo>
                <a:lnTo>
                  <a:pt x="583" y="503"/>
                </a:lnTo>
                <a:lnTo>
                  <a:pt x="585" y="503"/>
                </a:lnTo>
                <a:lnTo>
                  <a:pt x="587" y="505"/>
                </a:lnTo>
                <a:lnTo>
                  <a:pt x="585" y="507"/>
                </a:lnTo>
                <a:lnTo>
                  <a:pt x="583" y="509"/>
                </a:lnTo>
                <a:lnTo>
                  <a:pt x="581" y="512"/>
                </a:lnTo>
                <a:lnTo>
                  <a:pt x="579" y="514"/>
                </a:lnTo>
                <a:lnTo>
                  <a:pt x="576" y="516"/>
                </a:lnTo>
                <a:lnTo>
                  <a:pt x="574" y="516"/>
                </a:lnTo>
                <a:lnTo>
                  <a:pt x="576" y="516"/>
                </a:lnTo>
                <a:lnTo>
                  <a:pt x="576" y="514"/>
                </a:lnTo>
                <a:lnTo>
                  <a:pt x="578" y="512"/>
                </a:lnTo>
                <a:lnTo>
                  <a:pt x="576" y="514"/>
                </a:lnTo>
                <a:lnTo>
                  <a:pt x="574" y="516"/>
                </a:lnTo>
                <a:lnTo>
                  <a:pt x="574" y="514"/>
                </a:lnTo>
                <a:lnTo>
                  <a:pt x="574" y="512"/>
                </a:lnTo>
                <a:lnTo>
                  <a:pt x="574" y="514"/>
                </a:lnTo>
                <a:lnTo>
                  <a:pt x="572" y="516"/>
                </a:lnTo>
                <a:lnTo>
                  <a:pt x="574" y="516"/>
                </a:lnTo>
                <a:lnTo>
                  <a:pt x="574" y="518"/>
                </a:lnTo>
                <a:lnTo>
                  <a:pt x="574" y="518"/>
                </a:lnTo>
                <a:lnTo>
                  <a:pt x="572" y="518"/>
                </a:lnTo>
                <a:lnTo>
                  <a:pt x="572" y="520"/>
                </a:lnTo>
                <a:lnTo>
                  <a:pt x="574" y="518"/>
                </a:lnTo>
                <a:lnTo>
                  <a:pt x="574" y="518"/>
                </a:lnTo>
                <a:lnTo>
                  <a:pt x="576" y="518"/>
                </a:lnTo>
                <a:lnTo>
                  <a:pt x="576" y="518"/>
                </a:lnTo>
                <a:lnTo>
                  <a:pt x="574" y="522"/>
                </a:lnTo>
                <a:lnTo>
                  <a:pt x="572" y="522"/>
                </a:lnTo>
                <a:lnTo>
                  <a:pt x="572" y="524"/>
                </a:lnTo>
                <a:lnTo>
                  <a:pt x="572" y="525"/>
                </a:lnTo>
                <a:lnTo>
                  <a:pt x="572" y="527"/>
                </a:lnTo>
                <a:lnTo>
                  <a:pt x="572" y="529"/>
                </a:lnTo>
                <a:lnTo>
                  <a:pt x="570" y="529"/>
                </a:lnTo>
                <a:lnTo>
                  <a:pt x="568" y="529"/>
                </a:lnTo>
                <a:lnTo>
                  <a:pt x="566" y="531"/>
                </a:lnTo>
                <a:lnTo>
                  <a:pt x="564" y="531"/>
                </a:lnTo>
                <a:lnTo>
                  <a:pt x="566" y="531"/>
                </a:lnTo>
                <a:lnTo>
                  <a:pt x="564" y="531"/>
                </a:lnTo>
                <a:lnTo>
                  <a:pt x="564" y="533"/>
                </a:lnTo>
                <a:lnTo>
                  <a:pt x="564" y="537"/>
                </a:lnTo>
                <a:lnTo>
                  <a:pt x="564" y="539"/>
                </a:lnTo>
                <a:lnTo>
                  <a:pt x="566" y="537"/>
                </a:lnTo>
                <a:lnTo>
                  <a:pt x="566" y="535"/>
                </a:lnTo>
                <a:lnTo>
                  <a:pt x="566" y="533"/>
                </a:lnTo>
                <a:lnTo>
                  <a:pt x="568" y="533"/>
                </a:lnTo>
                <a:lnTo>
                  <a:pt x="570" y="535"/>
                </a:lnTo>
                <a:lnTo>
                  <a:pt x="570" y="537"/>
                </a:lnTo>
                <a:lnTo>
                  <a:pt x="568" y="539"/>
                </a:lnTo>
                <a:lnTo>
                  <a:pt x="568" y="540"/>
                </a:lnTo>
                <a:lnTo>
                  <a:pt x="566" y="542"/>
                </a:lnTo>
                <a:lnTo>
                  <a:pt x="566" y="544"/>
                </a:lnTo>
                <a:lnTo>
                  <a:pt x="566" y="550"/>
                </a:lnTo>
                <a:lnTo>
                  <a:pt x="566" y="554"/>
                </a:lnTo>
                <a:lnTo>
                  <a:pt x="566" y="555"/>
                </a:lnTo>
                <a:lnTo>
                  <a:pt x="566" y="557"/>
                </a:lnTo>
                <a:lnTo>
                  <a:pt x="566" y="559"/>
                </a:lnTo>
                <a:lnTo>
                  <a:pt x="566" y="561"/>
                </a:lnTo>
                <a:lnTo>
                  <a:pt x="564" y="563"/>
                </a:lnTo>
                <a:lnTo>
                  <a:pt x="563" y="563"/>
                </a:lnTo>
                <a:lnTo>
                  <a:pt x="563" y="563"/>
                </a:lnTo>
                <a:lnTo>
                  <a:pt x="561" y="563"/>
                </a:lnTo>
                <a:lnTo>
                  <a:pt x="559" y="563"/>
                </a:lnTo>
                <a:lnTo>
                  <a:pt x="557" y="563"/>
                </a:lnTo>
                <a:lnTo>
                  <a:pt x="559" y="563"/>
                </a:lnTo>
                <a:lnTo>
                  <a:pt x="561" y="563"/>
                </a:lnTo>
                <a:lnTo>
                  <a:pt x="563" y="563"/>
                </a:lnTo>
                <a:lnTo>
                  <a:pt x="559" y="565"/>
                </a:lnTo>
                <a:lnTo>
                  <a:pt x="559" y="567"/>
                </a:lnTo>
                <a:lnTo>
                  <a:pt x="557" y="567"/>
                </a:lnTo>
                <a:lnTo>
                  <a:pt x="557" y="569"/>
                </a:lnTo>
                <a:lnTo>
                  <a:pt x="555" y="569"/>
                </a:lnTo>
                <a:lnTo>
                  <a:pt x="555" y="570"/>
                </a:lnTo>
                <a:lnTo>
                  <a:pt x="553" y="572"/>
                </a:lnTo>
                <a:lnTo>
                  <a:pt x="551" y="574"/>
                </a:lnTo>
                <a:lnTo>
                  <a:pt x="553" y="574"/>
                </a:lnTo>
                <a:lnTo>
                  <a:pt x="553" y="576"/>
                </a:lnTo>
                <a:lnTo>
                  <a:pt x="551" y="578"/>
                </a:lnTo>
                <a:lnTo>
                  <a:pt x="551" y="580"/>
                </a:lnTo>
                <a:lnTo>
                  <a:pt x="549" y="582"/>
                </a:lnTo>
                <a:lnTo>
                  <a:pt x="549" y="584"/>
                </a:lnTo>
                <a:lnTo>
                  <a:pt x="549" y="585"/>
                </a:lnTo>
                <a:lnTo>
                  <a:pt x="548" y="585"/>
                </a:lnTo>
                <a:lnTo>
                  <a:pt x="548" y="584"/>
                </a:lnTo>
                <a:lnTo>
                  <a:pt x="548" y="585"/>
                </a:lnTo>
                <a:lnTo>
                  <a:pt x="548" y="587"/>
                </a:lnTo>
                <a:lnTo>
                  <a:pt x="548" y="589"/>
                </a:lnTo>
                <a:lnTo>
                  <a:pt x="546" y="589"/>
                </a:lnTo>
                <a:lnTo>
                  <a:pt x="548" y="589"/>
                </a:lnTo>
                <a:lnTo>
                  <a:pt x="548" y="591"/>
                </a:lnTo>
                <a:lnTo>
                  <a:pt x="548" y="593"/>
                </a:lnTo>
                <a:lnTo>
                  <a:pt x="548" y="595"/>
                </a:lnTo>
                <a:lnTo>
                  <a:pt x="548" y="597"/>
                </a:lnTo>
                <a:lnTo>
                  <a:pt x="546" y="597"/>
                </a:lnTo>
                <a:lnTo>
                  <a:pt x="546" y="599"/>
                </a:lnTo>
                <a:lnTo>
                  <a:pt x="546" y="600"/>
                </a:lnTo>
                <a:lnTo>
                  <a:pt x="546" y="602"/>
                </a:lnTo>
                <a:lnTo>
                  <a:pt x="546" y="606"/>
                </a:lnTo>
                <a:lnTo>
                  <a:pt x="546" y="608"/>
                </a:lnTo>
                <a:lnTo>
                  <a:pt x="544" y="608"/>
                </a:lnTo>
                <a:lnTo>
                  <a:pt x="544" y="610"/>
                </a:lnTo>
                <a:lnTo>
                  <a:pt x="542" y="612"/>
                </a:lnTo>
                <a:lnTo>
                  <a:pt x="542" y="614"/>
                </a:lnTo>
                <a:lnTo>
                  <a:pt x="542" y="615"/>
                </a:lnTo>
                <a:lnTo>
                  <a:pt x="540" y="615"/>
                </a:lnTo>
                <a:lnTo>
                  <a:pt x="540" y="619"/>
                </a:lnTo>
                <a:lnTo>
                  <a:pt x="540" y="621"/>
                </a:lnTo>
                <a:lnTo>
                  <a:pt x="540" y="623"/>
                </a:lnTo>
                <a:lnTo>
                  <a:pt x="538" y="625"/>
                </a:lnTo>
                <a:lnTo>
                  <a:pt x="538" y="629"/>
                </a:lnTo>
                <a:lnTo>
                  <a:pt x="538" y="632"/>
                </a:lnTo>
                <a:lnTo>
                  <a:pt x="538" y="634"/>
                </a:lnTo>
                <a:lnTo>
                  <a:pt x="536" y="634"/>
                </a:lnTo>
                <a:lnTo>
                  <a:pt x="538" y="636"/>
                </a:lnTo>
                <a:lnTo>
                  <a:pt x="538" y="640"/>
                </a:lnTo>
                <a:lnTo>
                  <a:pt x="538" y="642"/>
                </a:lnTo>
                <a:lnTo>
                  <a:pt x="538" y="644"/>
                </a:lnTo>
                <a:lnTo>
                  <a:pt x="538" y="645"/>
                </a:lnTo>
                <a:lnTo>
                  <a:pt x="540" y="647"/>
                </a:lnTo>
                <a:lnTo>
                  <a:pt x="542" y="651"/>
                </a:lnTo>
                <a:lnTo>
                  <a:pt x="542" y="653"/>
                </a:lnTo>
                <a:lnTo>
                  <a:pt x="544" y="653"/>
                </a:lnTo>
                <a:lnTo>
                  <a:pt x="544" y="655"/>
                </a:lnTo>
                <a:lnTo>
                  <a:pt x="546" y="657"/>
                </a:lnTo>
                <a:lnTo>
                  <a:pt x="548" y="659"/>
                </a:lnTo>
                <a:lnTo>
                  <a:pt x="548" y="661"/>
                </a:lnTo>
                <a:lnTo>
                  <a:pt x="548" y="662"/>
                </a:lnTo>
                <a:lnTo>
                  <a:pt x="544" y="666"/>
                </a:lnTo>
                <a:lnTo>
                  <a:pt x="544" y="670"/>
                </a:lnTo>
                <a:lnTo>
                  <a:pt x="544" y="672"/>
                </a:lnTo>
                <a:lnTo>
                  <a:pt x="544" y="674"/>
                </a:lnTo>
                <a:lnTo>
                  <a:pt x="542" y="676"/>
                </a:lnTo>
                <a:lnTo>
                  <a:pt x="542" y="677"/>
                </a:lnTo>
                <a:lnTo>
                  <a:pt x="542" y="676"/>
                </a:lnTo>
                <a:lnTo>
                  <a:pt x="544" y="676"/>
                </a:lnTo>
                <a:lnTo>
                  <a:pt x="546" y="677"/>
                </a:lnTo>
                <a:lnTo>
                  <a:pt x="548" y="679"/>
                </a:lnTo>
                <a:lnTo>
                  <a:pt x="548" y="681"/>
                </a:lnTo>
                <a:lnTo>
                  <a:pt x="548" y="683"/>
                </a:lnTo>
                <a:lnTo>
                  <a:pt x="549" y="685"/>
                </a:lnTo>
                <a:lnTo>
                  <a:pt x="551" y="685"/>
                </a:lnTo>
                <a:lnTo>
                  <a:pt x="551" y="687"/>
                </a:lnTo>
                <a:lnTo>
                  <a:pt x="549" y="689"/>
                </a:lnTo>
                <a:lnTo>
                  <a:pt x="546" y="692"/>
                </a:lnTo>
                <a:lnTo>
                  <a:pt x="544" y="694"/>
                </a:lnTo>
                <a:lnTo>
                  <a:pt x="542" y="696"/>
                </a:lnTo>
                <a:lnTo>
                  <a:pt x="542" y="698"/>
                </a:lnTo>
                <a:lnTo>
                  <a:pt x="540" y="698"/>
                </a:lnTo>
                <a:lnTo>
                  <a:pt x="540" y="700"/>
                </a:lnTo>
                <a:lnTo>
                  <a:pt x="538" y="700"/>
                </a:lnTo>
                <a:lnTo>
                  <a:pt x="538" y="702"/>
                </a:lnTo>
                <a:lnTo>
                  <a:pt x="536" y="702"/>
                </a:lnTo>
                <a:lnTo>
                  <a:pt x="536" y="700"/>
                </a:lnTo>
                <a:lnTo>
                  <a:pt x="534" y="700"/>
                </a:lnTo>
                <a:lnTo>
                  <a:pt x="534" y="698"/>
                </a:lnTo>
                <a:lnTo>
                  <a:pt x="533" y="700"/>
                </a:lnTo>
                <a:lnTo>
                  <a:pt x="534" y="700"/>
                </a:lnTo>
                <a:lnTo>
                  <a:pt x="536" y="702"/>
                </a:lnTo>
                <a:lnTo>
                  <a:pt x="534" y="702"/>
                </a:lnTo>
                <a:lnTo>
                  <a:pt x="534" y="704"/>
                </a:lnTo>
                <a:lnTo>
                  <a:pt x="534" y="706"/>
                </a:lnTo>
                <a:lnTo>
                  <a:pt x="533" y="707"/>
                </a:lnTo>
                <a:lnTo>
                  <a:pt x="531" y="707"/>
                </a:lnTo>
                <a:lnTo>
                  <a:pt x="529" y="707"/>
                </a:lnTo>
                <a:lnTo>
                  <a:pt x="527" y="709"/>
                </a:lnTo>
                <a:lnTo>
                  <a:pt x="525" y="711"/>
                </a:lnTo>
                <a:lnTo>
                  <a:pt x="525" y="713"/>
                </a:lnTo>
                <a:lnTo>
                  <a:pt x="523" y="715"/>
                </a:lnTo>
                <a:lnTo>
                  <a:pt x="523" y="717"/>
                </a:lnTo>
                <a:lnTo>
                  <a:pt x="523" y="719"/>
                </a:lnTo>
                <a:lnTo>
                  <a:pt x="523" y="721"/>
                </a:lnTo>
                <a:lnTo>
                  <a:pt x="523" y="721"/>
                </a:lnTo>
                <a:lnTo>
                  <a:pt x="521" y="721"/>
                </a:lnTo>
                <a:lnTo>
                  <a:pt x="519" y="721"/>
                </a:lnTo>
                <a:lnTo>
                  <a:pt x="518" y="722"/>
                </a:lnTo>
                <a:lnTo>
                  <a:pt x="521" y="722"/>
                </a:lnTo>
                <a:lnTo>
                  <a:pt x="523" y="722"/>
                </a:lnTo>
                <a:lnTo>
                  <a:pt x="523" y="721"/>
                </a:lnTo>
                <a:lnTo>
                  <a:pt x="523" y="722"/>
                </a:lnTo>
                <a:lnTo>
                  <a:pt x="525" y="722"/>
                </a:lnTo>
                <a:lnTo>
                  <a:pt x="525" y="724"/>
                </a:lnTo>
                <a:lnTo>
                  <a:pt x="523" y="726"/>
                </a:lnTo>
                <a:lnTo>
                  <a:pt x="523" y="728"/>
                </a:lnTo>
                <a:lnTo>
                  <a:pt x="525" y="730"/>
                </a:lnTo>
                <a:lnTo>
                  <a:pt x="523" y="728"/>
                </a:lnTo>
                <a:lnTo>
                  <a:pt x="525" y="724"/>
                </a:lnTo>
                <a:lnTo>
                  <a:pt x="527" y="722"/>
                </a:lnTo>
                <a:lnTo>
                  <a:pt x="525" y="721"/>
                </a:lnTo>
                <a:lnTo>
                  <a:pt x="525" y="719"/>
                </a:lnTo>
                <a:lnTo>
                  <a:pt x="525" y="717"/>
                </a:lnTo>
                <a:lnTo>
                  <a:pt x="525" y="715"/>
                </a:lnTo>
                <a:lnTo>
                  <a:pt x="525" y="713"/>
                </a:lnTo>
                <a:lnTo>
                  <a:pt x="527" y="711"/>
                </a:lnTo>
                <a:lnTo>
                  <a:pt x="529" y="711"/>
                </a:lnTo>
                <a:lnTo>
                  <a:pt x="531" y="711"/>
                </a:lnTo>
                <a:lnTo>
                  <a:pt x="533" y="709"/>
                </a:lnTo>
                <a:lnTo>
                  <a:pt x="534" y="709"/>
                </a:lnTo>
                <a:lnTo>
                  <a:pt x="536" y="707"/>
                </a:lnTo>
                <a:lnTo>
                  <a:pt x="540" y="707"/>
                </a:lnTo>
                <a:lnTo>
                  <a:pt x="540" y="709"/>
                </a:lnTo>
                <a:lnTo>
                  <a:pt x="540" y="711"/>
                </a:lnTo>
                <a:lnTo>
                  <a:pt x="540" y="715"/>
                </a:lnTo>
                <a:lnTo>
                  <a:pt x="542" y="715"/>
                </a:lnTo>
                <a:lnTo>
                  <a:pt x="542" y="717"/>
                </a:lnTo>
                <a:lnTo>
                  <a:pt x="540" y="717"/>
                </a:lnTo>
                <a:lnTo>
                  <a:pt x="538" y="717"/>
                </a:lnTo>
                <a:lnTo>
                  <a:pt x="538" y="719"/>
                </a:lnTo>
                <a:lnTo>
                  <a:pt x="540" y="719"/>
                </a:lnTo>
                <a:lnTo>
                  <a:pt x="542" y="719"/>
                </a:lnTo>
                <a:lnTo>
                  <a:pt x="542" y="717"/>
                </a:lnTo>
                <a:lnTo>
                  <a:pt x="542" y="715"/>
                </a:lnTo>
                <a:lnTo>
                  <a:pt x="542" y="713"/>
                </a:lnTo>
                <a:lnTo>
                  <a:pt x="542" y="711"/>
                </a:lnTo>
                <a:lnTo>
                  <a:pt x="544" y="711"/>
                </a:lnTo>
                <a:lnTo>
                  <a:pt x="544" y="713"/>
                </a:lnTo>
                <a:lnTo>
                  <a:pt x="544" y="711"/>
                </a:lnTo>
                <a:lnTo>
                  <a:pt x="546" y="709"/>
                </a:lnTo>
                <a:lnTo>
                  <a:pt x="546" y="707"/>
                </a:lnTo>
                <a:lnTo>
                  <a:pt x="544" y="706"/>
                </a:lnTo>
                <a:lnTo>
                  <a:pt x="546" y="706"/>
                </a:lnTo>
                <a:lnTo>
                  <a:pt x="544" y="706"/>
                </a:lnTo>
                <a:lnTo>
                  <a:pt x="544" y="698"/>
                </a:lnTo>
                <a:lnTo>
                  <a:pt x="546" y="698"/>
                </a:lnTo>
                <a:lnTo>
                  <a:pt x="546" y="696"/>
                </a:lnTo>
                <a:lnTo>
                  <a:pt x="548" y="696"/>
                </a:lnTo>
                <a:lnTo>
                  <a:pt x="549" y="694"/>
                </a:lnTo>
                <a:lnTo>
                  <a:pt x="551" y="692"/>
                </a:lnTo>
                <a:lnTo>
                  <a:pt x="553" y="692"/>
                </a:lnTo>
                <a:lnTo>
                  <a:pt x="553" y="694"/>
                </a:lnTo>
                <a:lnTo>
                  <a:pt x="551" y="694"/>
                </a:lnTo>
                <a:lnTo>
                  <a:pt x="551" y="696"/>
                </a:lnTo>
                <a:lnTo>
                  <a:pt x="549" y="698"/>
                </a:lnTo>
                <a:lnTo>
                  <a:pt x="549" y="698"/>
                </a:lnTo>
                <a:lnTo>
                  <a:pt x="549" y="700"/>
                </a:lnTo>
                <a:lnTo>
                  <a:pt x="549" y="702"/>
                </a:lnTo>
                <a:lnTo>
                  <a:pt x="551" y="702"/>
                </a:lnTo>
                <a:lnTo>
                  <a:pt x="549" y="702"/>
                </a:lnTo>
                <a:lnTo>
                  <a:pt x="549" y="700"/>
                </a:lnTo>
                <a:lnTo>
                  <a:pt x="549" y="698"/>
                </a:lnTo>
                <a:lnTo>
                  <a:pt x="549" y="698"/>
                </a:lnTo>
                <a:lnTo>
                  <a:pt x="551" y="698"/>
                </a:lnTo>
                <a:lnTo>
                  <a:pt x="551" y="696"/>
                </a:lnTo>
                <a:lnTo>
                  <a:pt x="553" y="694"/>
                </a:lnTo>
                <a:lnTo>
                  <a:pt x="553" y="692"/>
                </a:lnTo>
                <a:lnTo>
                  <a:pt x="553" y="691"/>
                </a:lnTo>
                <a:lnTo>
                  <a:pt x="553" y="689"/>
                </a:lnTo>
                <a:lnTo>
                  <a:pt x="553" y="687"/>
                </a:lnTo>
                <a:lnTo>
                  <a:pt x="555" y="687"/>
                </a:lnTo>
                <a:lnTo>
                  <a:pt x="553" y="687"/>
                </a:lnTo>
                <a:lnTo>
                  <a:pt x="553" y="685"/>
                </a:lnTo>
                <a:lnTo>
                  <a:pt x="555" y="685"/>
                </a:lnTo>
                <a:lnTo>
                  <a:pt x="555" y="683"/>
                </a:lnTo>
                <a:lnTo>
                  <a:pt x="555" y="681"/>
                </a:lnTo>
                <a:lnTo>
                  <a:pt x="555" y="679"/>
                </a:lnTo>
                <a:lnTo>
                  <a:pt x="555" y="677"/>
                </a:lnTo>
                <a:lnTo>
                  <a:pt x="557" y="677"/>
                </a:lnTo>
                <a:lnTo>
                  <a:pt x="559" y="677"/>
                </a:lnTo>
                <a:lnTo>
                  <a:pt x="559" y="679"/>
                </a:lnTo>
                <a:lnTo>
                  <a:pt x="561" y="679"/>
                </a:lnTo>
                <a:lnTo>
                  <a:pt x="563" y="681"/>
                </a:lnTo>
                <a:lnTo>
                  <a:pt x="564" y="683"/>
                </a:lnTo>
                <a:lnTo>
                  <a:pt x="564" y="685"/>
                </a:lnTo>
                <a:lnTo>
                  <a:pt x="568" y="689"/>
                </a:lnTo>
                <a:lnTo>
                  <a:pt x="568" y="692"/>
                </a:lnTo>
                <a:lnTo>
                  <a:pt x="566" y="692"/>
                </a:lnTo>
                <a:lnTo>
                  <a:pt x="566" y="694"/>
                </a:lnTo>
                <a:lnTo>
                  <a:pt x="564" y="694"/>
                </a:lnTo>
                <a:lnTo>
                  <a:pt x="563" y="696"/>
                </a:lnTo>
                <a:lnTo>
                  <a:pt x="561" y="696"/>
                </a:lnTo>
                <a:lnTo>
                  <a:pt x="559" y="698"/>
                </a:lnTo>
                <a:lnTo>
                  <a:pt x="557" y="700"/>
                </a:lnTo>
                <a:lnTo>
                  <a:pt x="557" y="702"/>
                </a:lnTo>
                <a:lnTo>
                  <a:pt x="557" y="704"/>
                </a:lnTo>
                <a:lnTo>
                  <a:pt x="555" y="706"/>
                </a:lnTo>
                <a:lnTo>
                  <a:pt x="553" y="707"/>
                </a:lnTo>
                <a:lnTo>
                  <a:pt x="551" y="709"/>
                </a:lnTo>
                <a:lnTo>
                  <a:pt x="553" y="709"/>
                </a:lnTo>
                <a:lnTo>
                  <a:pt x="553" y="713"/>
                </a:lnTo>
                <a:lnTo>
                  <a:pt x="551" y="713"/>
                </a:lnTo>
                <a:lnTo>
                  <a:pt x="549" y="713"/>
                </a:lnTo>
                <a:lnTo>
                  <a:pt x="548" y="717"/>
                </a:lnTo>
                <a:lnTo>
                  <a:pt x="546" y="717"/>
                </a:lnTo>
                <a:lnTo>
                  <a:pt x="546" y="719"/>
                </a:lnTo>
                <a:lnTo>
                  <a:pt x="544" y="721"/>
                </a:lnTo>
                <a:lnTo>
                  <a:pt x="540" y="722"/>
                </a:lnTo>
                <a:lnTo>
                  <a:pt x="542" y="722"/>
                </a:lnTo>
                <a:lnTo>
                  <a:pt x="542" y="724"/>
                </a:lnTo>
                <a:lnTo>
                  <a:pt x="542" y="726"/>
                </a:lnTo>
                <a:lnTo>
                  <a:pt x="540" y="728"/>
                </a:lnTo>
                <a:lnTo>
                  <a:pt x="538" y="730"/>
                </a:lnTo>
                <a:lnTo>
                  <a:pt x="538" y="732"/>
                </a:lnTo>
                <a:lnTo>
                  <a:pt x="536" y="732"/>
                </a:lnTo>
                <a:lnTo>
                  <a:pt x="536" y="734"/>
                </a:lnTo>
                <a:lnTo>
                  <a:pt x="534" y="736"/>
                </a:lnTo>
                <a:lnTo>
                  <a:pt x="534" y="737"/>
                </a:lnTo>
                <a:lnTo>
                  <a:pt x="533" y="739"/>
                </a:lnTo>
                <a:lnTo>
                  <a:pt x="534" y="739"/>
                </a:lnTo>
                <a:lnTo>
                  <a:pt x="536" y="739"/>
                </a:lnTo>
                <a:lnTo>
                  <a:pt x="536" y="741"/>
                </a:lnTo>
                <a:lnTo>
                  <a:pt x="538" y="743"/>
                </a:lnTo>
                <a:lnTo>
                  <a:pt x="538" y="743"/>
                </a:lnTo>
                <a:lnTo>
                  <a:pt x="536" y="743"/>
                </a:lnTo>
                <a:lnTo>
                  <a:pt x="534" y="745"/>
                </a:lnTo>
                <a:lnTo>
                  <a:pt x="534" y="747"/>
                </a:lnTo>
                <a:lnTo>
                  <a:pt x="536" y="747"/>
                </a:lnTo>
                <a:lnTo>
                  <a:pt x="536" y="745"/>
                </a:lnTo>
                <a:lnTo>
                  <a:pt x="538" y="743"/>
                </a:lnTo>
                <a:lnTo>
                  <a:pt x="540" y="743"/>
                </a:lnTo>
                <a:lnTo>
                  <a:pt x="538" y="743"/>
                </a:lnTo>
                <a:lnTo>
                  <a:pt x="538" y="741"/>
                </a:lnTo>
                <a:lnTo>
                  <a:pt x="536" y="739"/>
                </a:lnTo>
                <a:lnTo>
                  <a:pt x="536" y="737"/>
                </a:lnTo>
                <a:lnTo>
                  <a:pt x="536" y="736"/>
                </a:lnTo>
                <a:lnTo>
                  <a:pt x="540" y="732"/>
                </a:lnTo>
                <a:lnTo>
                  <a:pt x="542" y="732"/>
                </a:lnTo>
                <a:lnTo>
                  <a:pt x="540" y="730"/>
                </a:lnTo>
                <a:lnTo>
                  <a:pt x="542" y="728"/>
                </a:lnTo>
                <a:lnTo>
                  <a:pt x="544" y="726"/>
                </a:lnTo>
                <a:lnTo>
                  <a:pt x="546" y="726"/>
                </a:lnTo>
                <a:lnTo>
                  <a:pt x="548" y="726"/>
                </a:lnTo>
                <a:lnTo>
                  <a:pt x="548" y="728"/>
                </a:lnTo>
                <a:lnTo>
                  <a:pt x="546" y="730"/>
                </a:lnTo>
                <a:lnTo>
                  <a:pt x="546" y="732"/>
                </a:lnTo>
                <a:lnTo>
                  <a:pt x="548" y="732"/>
                </a:lnTo>
                <a:lnTo>
                  <a:pt x="548" y="730"/>
                </a:lnTo>
                <a:lnTo>
                  <a:pt x="548" y="728"/>
                </a:lnTo>
                <a:lnTo>
                  <a:pt x="549" y="726"/>
                </a:lnTo>
                <a:lnTo>
                  <a:pt x="551" y="726"/>
                </a:lnTo>
                <a:lnTo>
                  <a:pt x="553" y="726"/>
                </a:lnTo>
                <a:lnTo>
                  <a:pt x="555" y="724"/>
                </a:lnTo>
                <a:lnTo>
                  <a:pt x="559" y="721"/>
                </a:lnTo>
                <a:lnTo>
                  <a:pt x="559" y="719"/>
                </a:lnTo>
                <a:lnTo>
                  <a:pt x="561" y="717"/>
                </a:lnTo>
                <a:lnTo>
                  <a:pt x="561" y="715"/>
                </a:lnTo>
                <a:lnTo>
                  <a:pt x="564" y="713"/>
                </a:lnTo>
                <a:lnTo>
                  <a:pt x="564" y="711"/>
                </a:lnTo>
                <a:lnTo>
                  <a:pt x="564" y="709"/>
                </a:lnTo>
                <a:lnTo>
                  <a:pt x="564" y="707"/>
                </a:lnTo>
                <a:lnTo>
                  <a:pt x="564" y="706"/>
                </a:lnTo>
                <a:lnTo>
                  <a:pt x="566" y="704"/>
                </a:lnTo>
                <a:lnTo>
                  <a:pt x="568" y="706"/>
                </a:lnTo>
                <a:lnTo>
                  <a:pt x="570" y="706"/>
                </a:lnTo>
                <a:lnTo>
                  <a:pt x="572" y="707"/>
                </a:lnTo>
                <a:lnTo>
                  <a:pt x="572" y="706"/>
                </a:lnTo>
                <a:lnTo>
                  <a:pt x="574" y="706"/>
                </a:lnTo>
                <a:lnTo>
                  <a:pt x="574" y="702"/>
                </a:lnTo>
                <a:lnTo>
                  <a:pt x="574" y="700"/>
                </a:lnTo>
                <a:lnTo>
                  <a:pt x="574" y="698"/>
                </a:lnTo>
                <a:lnTo>
                  <a:pt x="572" y="698"/>
                </a:lnTo>
                <a:lnTo>
                  <a:pt x="572" y="696"/>
                </a:lnTo>
                <a:lnTo>
                  <a:pt x="570" y="696"/>
                </a:lnTo>
                <a:lnTo>
                  <a:pt x="568" y="696"/>
                </a:lnTo>
                <a:lnTo>
                  <a:pt x="570" y="694"/>
                </a:lnTo>
                <a:lnTo>
                  <a:pt x="570" y="692"/>
                </a:lnTo>
                <a:lnTo>
                  <a:pt x="572" y="692"/>
                </a:lnTo>
                <a:lnTo>
                  <a:pt x="572" y="694"/>
                </a:lnTo>
                <a:lnTo>
                  <a:pt x="574" y="694"/>
                </a:lnTo>
                <a:lnTo>
                  <a:pt x="576" y="694"/>
                </a:lnTo>
                <a:lnTo>
                  <a:pt x="576" y="696"/>
                </a:lnTo>
                <a:lnTo>
                  <a:pt x="578" y="696"/>
                </a:lnTo>
                <a:lnTo>
                  <a:pt x="579" y="698"/>
                </a:lnTo>
                <a:lnTo>
                  <a:pt x="581" y="698"/>
                </a:lnTo>
                <a:lnTo>
                  <a:pt x="585" y="700"/>
                </a:lnTo>
                <a:lnTo>
                  <a:pt x="585" y="702"/>
                </a:lnTo>
                <a:lnTo>
                  <a:pt x="583" y="702"/>
                </a:lnTo>
                <a:lnTo>
                  <a:pt x="583" y="704"/>
                </a:lnTo>
                <a:lnTo>
                  <a:pt x="583" y="706"/>
                </a:lnTo>
                <a:lnTo>
                  <a:pt x="581" y="706"/>
                </a:lnTo>
                <a:lnTo>
                  <a:pt x="581" y="709"/>
                </a:lnTo>
                <a:lnTo>
                  <a:pt x="583" y="709"/>
                </a:lnTo>
                <a:lnTo>
                  <a:pt x="583" y="711"/>
                </a:lnTo>
                <a:lnTo>
                  <a:pt x="583" y="715"/>
                </a:lnTo>
                <a:lnTo>
                  <a:pt x="581" y="717"/>
                </a:lnTo>
                <a:lnTo>
                  <a:pt x="579" y="717"/>
                </a:lnTo>
                <a:lnTo>
                  <a:pt x="578" y="717"/>
                </a:lnTo>
                <a:lnTo>
                  <a:pt x="581" y="717"/>
                </a:lnTo>
                <a:lnTo>
                  <a:pt x="583" y="715"/>
                </a:lnTo>
                <a:lnTo>
                  <a:pt x="583" y="713"/>
                </a:lnTo>
                <a:lnTo>
                  <a:pt x="583" y="711"/>
                </a:lnTo>
                <a:lnTo>
                  <a:pt x="585" y="711"/>
                </a:lnTo>
                <a:lnTo>
                  <a:pt x="585" y="709"/>
                </a:lnTo>
                <a:lnTo>
                  <a:pt x="585" y="706"/>
                </a:lnTo>
                <a:lnTo>
                  <a:pt x="585" y="704"/>
                </a:lnTo>
                <a:lnTo>
                  <a:pt x="587" y="704"/>
                </a:lnTo>
                <a:lnTo>
                  <a:pt x="589" y="704"/>
                </a:lnTo>
                <a:lnTo>
                  <a:pt x="591" y="704"/>
                </a:lnTo>
                <a:lnTo>
                  <a:pt x="593" y="706"/>
                </a:lnTo>
                <a:lnTo>
                  <a:pt x="594" y="707"/>
                </a:lnTo>
                <a:lnTo>
                  <a:pt x="594" y="709"/>
                </a:lnTo>
                <a:lnTo>
                  <a:pt x="594" y="711"/>
                </a:lnTo>
                <a:lnTo>
                  <a:pt x="594" y="713"/>
                </a:lnTo>
                <a:lnTo>
                  <a:pt x="594" y="715"/>
                </a:lnTo>
                <a:lnTo>
                  <a:pt x="593" y="717"/>
                </a:lnTo>
                <a:lnTo>
                  <a:pt x="593" y="719"/>
                </a:lnTo>
                <a:lnTo>
                  <a:pt x="591" y="719"/>
                </a:lnTo>
                <a:lnTo>
                  <a:pt x="593" y="721"/>
                </a:lnTo>
                <a:lnTo>
                  <a:pt x="591" y="721"/>
                </a:lnTo>
                <a:lnTo>
                  <a:pt x="593" y="721"/>
                </a:lnTo>
                <a:lnTo>
                  <a:pt x="593" y="719"/>
                </a:lnTo>
                <a:lnTo>
                  <a:pt x="594" y="717"/>
                </a:lnTo>
                <a:lnTo>
                  <a:pt x="596" y="715"/>
                </a:lnTo>
                <a:lnTo>
                  <a:pt x="596" y="713"/>
                </a:lnTo>
                <a:lnTo>
                  <a:pt x="596" y="709"/>
                </a:lnTo>
                <a:lnTo>
                  <a:pt x="598" y="707"/>
                </a:lnTo>
                <a:lnTo>
                  <a:pt x="600" y="707"/>
                </a:lnTo>
                <a:lnTo>
                  <a:pt x="600" y="709"/>
                </a:lnTo>
                <a:lnTo>
                  <a:pt x="600" y="711"/>
                </a:lnTo>
                <a:lnTo>
                  <a:pt x="600" y="715"/>
                </a:lnTo>
                <a:lnTo>
                  <a:pt x="598" y="715"/>
                </a:lnTo>
                <a:lnTo>
                  <a:pt x="598" y="717"/>
                </a:lnTo>
                <a:lnTo>
                  <a:pt x="598" y="719"/>
                </a:lnTo>
                <a:lnTo>
                  <a:pt x="600" y="721"/>
                </a:lnTo>
                <a:lnTo>
                  <a:pt x="600" y="722"/>
                </a:lnTo>
                <a:lnTo>
                  <a:pt x="598" y="722"/>
                </a:lnTo>
                <a:lnTo>
                  <a:pt x="598" y="724"/>
                </a:lnTo>
                <a:lnTo>
                  <a:pt x="596" y="724"/>
                </a:lnTo>
                <a:lnTo>
                  <a:pt x="596" y="726"/>
                </a:lnTo>
                <a:lnTo>
                  <a:pt x="594" y="730"/>
                </a:lnTo>
                <a:lnTo>
                  <a:pt x="594" y="732"/>
                </a:lnTo>
                <a:lnTo>
                  <a:pt x="593" y="734"/>
                </a:lnTo>
                <a:lnTo>
                  <a:pt x="593" y="736"/>
                </a:lnTo>
                <a:lnTo>
                  <a:pt x="591" y="739"/>
                </a:lnTo>
                <a:lnTo>
                  <a:pt x="589" y="741"/>
                </a:lnTo>
                <a:lnTo>
                  <a:pt x="589" y="743"/>
                </a:lnTo>
                <a:lnTo>
                  <a:pt x="587" y="743"/>
                </a:lnTo>
                <a:lnTo>
                  <a:pt x="587" y="743"/>
                </a:lnTo>
                <a:lnTo>
                  <a:pt x="583" y="745"/>
                </a:lnTo>
                <a:lnTo>
                  <a:pt x="581" y="745"/>
                </a:lnTo>
                <a:lnTo>
                  <a:pt x="579" y="745"/>
                </a:lnTo>
                <a:lnTo>
                  <a:pt x="578" y="747"/>
                </a:lnTo>
                <a:lnTo>
                  <a:pt x="579" y="747"/>
                </a:lnTo>
                <a:lnTo>
                  <a:pt x="581" y="745"/>
                </a:lnTo>
                <a:lnTo>
                  <a:pt x="583" y="747"/>
                </a:lnTo>
                <a:lnTo>
                  <a:pt x="585" y="745"/>
                </a:lnTo>
                <a:lnTo>
                  <a:pt x="587" y="745"/>
                </a:lnTo>
                <a:lnTo>
                  <a:pt x="589" y="745"/>
                </a:lnTo>
                <a:lnTo>
                  <a:pt x="591" y="747"/>
                </a:lnTo>
                <a:lnTo>
                  <a:pt x="591" y="749"/>
                </a:lnTo>
                <a:lnTo>
                  <a:pt x="589" y="749"/>
                </a:lnTo>
                <a:lnTo>
                  <a:pt x="593" y="751"/>
                </a:lnTo>
                <a:lnTo>
                  <a:pt x="593" y="752"/>
                </a:lnTo>
                <a:lnTo>
                  <a:pt x="593" y="754"/>
                </a:lnTo>
                <a:lnTo>
                  <a:pt x="594" y="756"/>
                </a:lnTo>
                <a:lnTo>
                  <a:pt x="594" y="760"/>
                </a:lnTo>
                <a:lnTo>
                  <a:pt x="594" y="762"/>
                </a:lnTo>
                <a:lnTo>
                  <a:pt x="593" y="764"/>
                </a:lnTo>
                <a:lnTo>
                  <a:pt x="594" y="764"/>
                </a:lnTo>
                <a:lnTo>
                  <a:pt x="594" y="766"/>
                </a:lnTo>
                <a:lnTo>
                  <a:pt x="594" y="773"/>
                </a:lnTo>
                <a:lnTo>
                  <a:pt x="594" y="775"/>
                </a:lnTo>
                <a:lnTo>
                  <a:pt x="594" y="777"/>
                </a:lnTo>
                <a:lnTo>
                  <a:pt x="594" y="781"/>
                </a:lnTo>
                <a:lnTo>
                  <a:pt x="594" y="782"/>
                </a:lnTo>
                <a:lnTo>
                  <a:pt x="596" y="784"/>
                </a:lnTo>
                <a:lnTo>
                  <a:pt x="596" y="782"/>
                </a:lnTo>
                <a:lnTo>
                  <a:pt x="596" y="779"/>
                </a:lnTo>
                <a:lnTo>
                  <a:pt x="596" y="777"/>
                </a:lnTo>
                <a:lnTo>
                  <a:pt x="596" y="775"/>
                </a:lnTo>
                <a:lnTo>
                  <a:pt x="596" y="773"/>
                </a:lnTo>
                <a:lnTo>
                  <a:pt x="598" y="771"/>
                </a:lnTo>
                <a:lnTo>
                  <a:pt x="600" y="773"/>
                </a:lnTo>
                <a:lnTo>
                  <a:pt x="600" y="775"/>
                </a:lnTo>
                <a:lnTo>
                  <a:pt x="600" y="777"/>
                </a:lnTo>
                <a:lnTo>
                  <a:pt x="600" y="779"/>
                </a:lnTo>
                <a:lnTo>
                  <a:pt x="600" y="781"/>
                </a:lnTo>
                <a:lnTo>
                  <a:pt x="600" y="782"/>
                </a:lnTo>
                <a:lnTo>
                  <a:pt x="598" y="784"/>
                </a:lnTo>
                <a:lnTo>
                  <a:pt x="598" y="786"/>
                </a:lnTo>
                <a:lnTo>
                  <a:pt x="596" y="788"/>
                </a:lnTo>
                <a:lnTo>
                  <a:pt x="596" y="790"/>
                </a:lnTo>
                <a:lnTo>
                  <a:pt x="594" y="790"/>
                </a:lnTo>
                <a:lnTo>
                  <a:pt x="593" y="796"/>
                </a:lnTo>
                <a:lnTo>
                  <a:pt x="593" y="797"/>
                </a:lnTo>
                <a:lnTo>
                  <a:pt x="591" y="799"/>
                </a:lnTo>
                <a:lnTo>
                  <a:pt x="591" y="801"/>
                </a:lnTo>
                <a:lnTo>
                  <a:pt x="589" y="801"/>
                </a:lnTo>
                <a:lnTo>
                  <a:pt x="589" y="805"/>
                </a:lnTo>
                <a:lnTo>
                  <a:pt x="589" y="807"/>
                </a:lnTo>
                <a:lnTo>
                  <a:pt x="587" y="807"/>
                </a:lnTo>
                <a:lnTo>
                  <a:pt x="585" y="805"/>
                </a:lnTo>
                <a:lnTo>
                  <a:pt x="585" y="803"/>
                </a:lnTo>
                <a:lnTo>
                  <a:pt x="583" y="803"/>
                </a:lnTo>
                <a:lnTo>
                  <a:pt x="581" y="805"/>
                </a:lnTo>
                <a:lnTo>
                  <a:pt x="579" y="805"/>
                </a:lnTo>
                <a:lnTo>
                  <a:pt x="579" y="803"/>
                </a:lnTo>
                <a:lnTo>
                  <a:pt x="578" y="803"/>
                </a:lnTo>
                <a:lnTo>
                  <a:pt x="578" y="805"/>
                </a:lnTo>
                <a:lnTo>
                  <a:pt x="579" y="805"/>
                </a:lnTo>
                <a:lnTo>
                  <a:pt x="581" y="805"/>
                </a:lnTo>
                <a:lnTo>
                  <a:pt x="583" y="805"/>
                </a:lnTo>
                <a:lnTo>
                  <a:pt x="585" y="805"/>
                </a:lnTo>
                <a:lnTo>
                  <a:pt x="585" y="807"/>
                </a:lnTo>
                <a:lnTo>
                  <a:pt x="585" y="809"/>
                </a:lnTo>
                <a:lnTo>
                  <a:pt x="583" y="809"/>
                </a:lnTo>
                <a:lnTo>
                  <a:pt x="581" y="809"/>
                </a:lnTo>
                <a:lnTo>
                  <a:pt x="585" y="809"/>
                </a:lnTo>
                <a:lnTo>
                  <a:pt x="587" y="811"/>
                </a:lnTo>
                <a:lnTo>
                  <a:pt x="585" y="811"/>
                </a:lnTo>
                <a:lnTo>
                  <a:pt x="585" y="812"/>
                </a:lnTo>
                <a:lnTo>
                  <a:pt x="583" y="814"/>
                </a:lnTo>
                <a:lnTo>
                  <a:pt x="581" y="816"/>
                </a:lnTo>
                <a:lnTo>
                  <a:pt x="579" y="816"/>
                </a:lnTo>
                <a:lnTo>
                  <a:pt x="581" y="818"/>
                </a:lnTo>
                <a:lnTo>
                  <a:pt x="579" y="818"/>
                </a:lnTo>
                <a:lnTo>
                  <a:pt x="579" y="820"/>
                </a:lnTo>
                <a:lnTo>
                  <a:pt x="579" y="822"/>
                </a:lnTo>
                <a:lnTo>
                  <a:pt x="578" y="824"/>
                </a:lnTo>
                <a:lnTo>
                  <a:pt x="578" y="826"/>
                </a:lnTo>
                <a:lnTo>
                  <a:pt x="578" y="827"/>
                </a:lnTo>
                <a:lnTo>
                  <a:pt x="576" y="829"/>
                </a:lnTo>
                <a:lnTo>
                  <a:pt x="574" y="829"/>
                </a:lnTo>
                <a:lnTo>
                  <a:pt x="574" y="827"/>
                </a:lnTo>
                <a:lnTo>
                  <a:pt x="572" y="827"/>
                </a:lnTo>
                <a:lnTo>
                  <a:pt x="572" y="826"/>
                </a:lnTo>
                <a:lnTo>
                  <a:pt x="570" y="824"/>
                </a:lnTo>
                <a:lnTo>
                  <a:pt x="568" y="824"/>
                </a:lnTo>
                <a:lnTo>
                  <a:pt x="566" y="824"/>
                </a:lnTo>
                <a:lnTo>
                  <a:pt x="564" y="824"/>
                </a:lnTo>
                <a:lnTo>
                  <a:pt x="568" y="824"/>
                </a:lnTo>
                <a:lnTo>
                  <a:pt x="570" y="826"/>
                </a:lnTo>
                <a:lnTo>
                  <a:pt x="572" y="826"/>
                </a:lnTo>
                <a:lnTo>
                  <a:pt x="572" y="827"/>
                </a:lnTo>
                <a:lnTo>
                  <a:pt x="572" y="829"/>
                </a:lnTo>
                <a:lnTo>
                  <a:pt x="570" y="827"/>
                </a:lnTo>
                <a:lnTo>
                  <a:pt x="570" y="829"/>
                </a:lnTo>
                <a:lnTo>
                  <a:pt x="572" y="829"/>
                </a:lnTo>
                <a:lnTo>
                  <a:pt x="572" y="831"/>
                </a:lnTo>
                <a:lnTo>
                  <a:pt x="572" y="831"/>
                </a:lnTo>
                <a:lnTo>
                  <a:pt x="572" y="829"/>
                </a:lnTo>
                <a:lnTo>
                  <a:pt x="574" y="829"/>
                </a:lnTo>
                <a:lnTo>
                  <a:pt x="574" y="831"/>
                </a:lnTo>
                <a:lnTo>
                  <a:pt x="574" y="831"/>
                </a:lnTo>
                <a:lnTo>
                  <a:pt x="572" y="835"/>
                </a:lnTo>
                <a:lnTo>
                  <a:pt x="572" y="837"/>
                </a:lnTo>
                <a:lnTo>
                  <a:pt x="572" y="839"/>
                </a:lnTo>
                <a:lnTo>
                  <a:pt x="572" y="841"/>
                </a:lnTo>
                <a:lnTo>
                  <a:pt x="572" y="842"/>
                </a:lnTo>
                <a:lnTo>
                  <a:pt x="572" y="846"/>
                </a:lnTo>
                <a:lnTo>
                  <a:pt x="570" y="846"/>
                </a:lnTo>
                <a:lnTo>
                  <a:pt x="570" y="848"/>
                </a:lnTo>
                <a:lnTo>
                  <a:pt x="570" y="850"/>
                </a:lnTo>
                <a:lnTo>
                  <a:pt x="570" y="852"/>
                </a:lnTo>
                <a:lnTo>
                  <a:pt x="568" y="854"/>
                </a:lnTo>
                <a:lnTo>
                  <a:pt x="566" y="850"/>
                </a:lnTo>
                <a:lnTo>
                  <a:pt x="564" y="850"/>
                </a:lnTo>
                <a:lnTo>
                  <a:pt x="563" y="848"/>
                </a:lnTo>
                <a:lnTo>
                  <a:pt x="561" y="848"/>
                </a:lnTo>
                <a:lnTo>
                  <a:pt x="559" y="846"/>
                </a:lnTo>
                <a:lnTo>
                  <a:pt x="557" y="846"/>
                </a:lnTo>
                <a:lnTo>
                  <a:pt x="555" y="846"/>
                </a:lnTo>
                <a:lnTo>
                  <a:pt x="553" y="848"/>
                </a:lnTo>
                <a:lnTo>
                  <a:pt x="551" y="848"/>
                </a:lnTo>
                <a:lnTo>
                  <a:pt x="551" y="846"/>
                </a:lnTo>
                <a:lnTo>
                  <a:pt x="553" y="844"/>
                </a:lnTo>
                <a:lnTo>
                  <a:pt x="555" y="844"/>
                </a:lnTo>
                <a:lnTo>
                  <a:pt x="555" y="842"/>
                </a:lnTo>
                <a:lnTo>
                  <a:pt x="555" y="841"/>
                </a:lnTo>
                <a:lnTo>
                  <a:pt x="555" y="839"/>
                </a:lnTo>
                <a:lnTo>
                  <a:pt x="553" y="841"/>
                </a:lnTo>
                <a:lnTo>
                  <a:pt x="555" y="842"/>
                </a:lnTo>
                <a:lnTo>
                  <a:pt x="553" y="844"/>
                </a:lnTo>
                <a:lnTo>
                  <a:pt x="551" y="844"/>
                </a:lnTo>
                <a:lnTo>
                  <a:pt x="549" y="848"/>
                </a:lnTo>
                <a:lnTo>
                  <a:pt x="551" y="850"/>
                </a:lnTo>
                <a:lnTo>
                  <a:pt x="553" y="850"/>
                </a:lnTo>
                <a:lnTo>
                  <a:pt x="553" y="848"/>
                </a:lnTo>
                <a:lnTo>
                  <a:pt x="555" y="848"/>
                </a:lnTo>
                <a:lnTo>
                  <a:pt x="557" y="848"/>
                </a:lnTo>
                <a:lnTo>
                  <a:pt x="559" y="848"/>
                </a:lnTo>
                <a:lnTo>
                  <a:pt x="561" y="850"/>
                </a:lnTo>
                <a:lnTo>
                  <a:pt x="561" y="852"/>
                </a:lnTo>
                <a:lnTo>
                  <a:pt x="563" y="854"/>
                </a:lnTo>
                <a:lnTo>
                  <a:pt x="563" y="856"/>
                </a:lnTo>
                <a:lnTo>
                  <a:pt x="561" y="856"/>
                </a:lnTo>
                <a:lnTo>
                  <a:pt x="563" y="856"/>
                </a:lnTo>
                <a:lnTo>
                  <a:pt x="564" y="857"/>
                </a:lnTo>
                <a:lnTo>
                  <a:pt x="564" y="861"/>
                </a:lnTo>
                <a:lnTo>
                  <a:pt x="564" y="863"/>
                </a:lnTo>
                <a:lnTo>
                  <a:pt x="563" y="865"/>
                </a:lnTo>
                <a:lnTo>
                  <a:pt x="561" y="865"/>
                </a:lnTo>
                <a:lnTo>
                  <a:pt x="561" y="867"/>
                </a:lnTo>
                <a:lnTo>
                  <a:pt x="561" y="869"/>
                </a:lnTo>
                <a:lnTo>
                  <a:pt x="563" y="872"/>
                </a:lnTo>
                <a:lnTo>
                  <a:pt x="563" y="874"/>
                </a:lnTo>
                <a:lnTo>
                  <a:pt x="564" y="874"/>
                </a:lnTo>
                <a:lnTo>
                  <a:pt x="566" y="876"/>
                </a:lnTo>
                <a:lnTo>
                  <a:pt x="564" y="876"/>
                </a:lnTo>
                <a:lnTo>
                  <a:pt x="563" y="876"/>
                </a:lnTo>
                <a:lnTo>
                  <a:pt x="561" y="876"/>
                </a:lnTo>
                <a:lnTo>
                  <a:pt x="559" y="876"/>
                </a:lnTo>
                <a:lnTo>
                  <a:pt x="557" y="872"/>
                </a:lnTo>
                <a:lnTo>
                  <a:pt x="557" y="871"/>
                </a:lnTo>
                <a:lnTo>
                  <a:pt x="555" y="869"/>
                </a:lnTo>
                <a:lnTo>
                  <a:pt x="553" y="869"/>
                </a:lnTo>
                <a:lnTo>
                  <a:pt x="553" y="867"/>
                </a:lnTo>
                <a:lnTo>
                  <a:pt x="553" y="865"/>
                </a:lnTo>
                <a:lnTo>
                  <a:pt x="553" y="867"/>
                </a:lnTo>
                <a:lnTo>
                  <a:pt x="551" y="867"/>
                </a:lnTo>
                <a:lnTo>
                  <a:pt x="551" y="869"/>
                </a:lnTo>
                <a:lnTo>
                  <a:pt x="553" y="869"/>
                </a:lnTo>
                <a:lnTo>
                  <a:pt x="553" y="871"/>
                </a:lnTo>
                <a:lnTo>
                  <a:pt x="553" y="872"/>
                </a:lnTo>
                <a:lnTo>
                  <a:pt x="555" y="872"/>
                </a:lnTo>
                <a:lnTo>
                  <a:pt x="555" y="874"/>
                </a:lnTo>
                <a:lnTo>
                  <a:pt x="555" y="876"/>
                </a:lnTo>
                <a:lnTo>
                  <a:pt x="555" y="876"/>
                </a:lnTo>
                <a:lnTo>
                  <a:pt x="557" y="876"/>
                </a:lnTo>
                <a:lnTo>
                  <a:pt x="557" y="878"/>
                </a:lnTo>
                <a:lnTo>
                  <a:pt x="559" y="878"/>
                </a:lnTo>
                <a:lnTo>
                  <a:pt x="559" y="880"/>
                </a:lnTo>
                <a:lnTo>
                  <a:pt x="561" y="880"/>
                </a:lnTo>
                <a:lnTo>
                  <a:pt x="563" y="880"/>
                </a:lnTo>
                <a:lnTo>
                  <a:pt x="563" y="882"/>
                </a:lnTo>
                <a:lnTo>
                  <a:pt x="561" y="882"/>
                </a:lnTo>
                <a:lnTo>
                  <a:pt x="559" y="882"/>
                </a:lnTo>
                <a:lnTo>
                  <a:pt x="557" y="882"/>
                </a:lnTo>
                <a:lnTo>
                  <a:pt x="555" y="880"/>
                </a:lnTo>
                <a:lnTo>
                  <a:pt x="553" y="878"/>
                </a:lnTo>
                <a:lnTo>
                  <a:pt x="555" y="880"/>
                </a:lnTo>
                <a:lnTo>
                  <a:pt x="557" y="882"/>
                </a:lnTo>
                <a:lnTo>
                  <a:pt x="557" y="884"/>
                </a:lnTo>
                <a:lnTo>
                  <a:pt x="555" y="884"/>
                </a:lnTo>
                <a:lnTo>
                  <a:pt x="555" y="882"/>
                </a:lnTo>
                <a:lnTo>
                  <a:pt x="553" y="882"/>
                </a:lnTo>
                <a:lnTo>
                  <a:pt x="553" y="880"/>
                </a:lnTo>
                <a:lnTo>
                  <a:pt x="551" y="880"/>
                </a:lnTo>
                <a:lnTo>
                  <a:pt x="551" y="878"/>
                </a:lnTo>
                <a:lnTo>
                  <a:pt x="551" y="876"/>
                </a:lnTo>
                <a:lnTo>
                  <a:pt x="548" y="876"/>
                </a:lnTo>
                <a:lnTo>
                  <a:pt x="546" y="874"/>
                </a:lnTo>
                <a:lnTo>
                  <a:pt x="546" y="872"/>
                </a:lnTo>
                <a:lnTo>
                  <a:pt x="544" y="872"/>
                </a:lnTo>
                <a:lnTo>
                  <a:pt x="544" y="874"/>
                </a:lnTo>
                <a:lnTo>
                  <a:pt x="542" y="874"/>
                </a:lnTo>
                <a:lnTo>
                  <a:pt x="540" y="872"/>
                </a:lnTo>
                <a:lnTo>
                  <a:pt x="538" y="872"/>
                </a:lnTo>
                <a:lnTo>
                  <a:pt x="538" y="874"/>
                </a:lnTo>
                <a:lnTo>
                  <a:pt x="540" y="874"/>
                </a:lnTo>
                <a:lnTo>
                  <a:pt x="540" y="876"/>
                </a:lnTo>
                <a:lnTo>
                  <a:pt x="542" y="876"/>
                </a:lnTo>
                <a:lnTo>
                  <a:pt x="544" y="876"/>
                </a:lnTo>
                <a:lnTo>
                  <a:pt x="544" y="876"/>
                </a:lnTo>
                <a:lnTo>
                  <a:pt x="548" y="880"/>
                </a:lnTo>
                <a:lnTo>
                  <a:pt x="549" y="882"/>
                </a:lnTo>
                <a:lnTo>
                  <a:pt x="549" y="884"/>
                </a:lnTo>
                <a:lnTo>
                  <a:pt x="548" y="886"/>
                </a:lnTo>
                <a:lnTo>
                  <a:pt x="548" y="884"/>
                </a:lnTo>
                <a:lnTo>
                  <a:pt x="546" y="884"/>
                </a:lnTo>
                <a:lnTo>
                  <a:pt x="544" y="884"/>
                </a:lnTo>
                <a:lnTo>
                  <a:pt x="544" y="882"/>
                </a:lnTo>
                <a:lnTo>
                  <a:pt x="544" y="880"/>
                </a:lnTo>
                <a:lnTo>
                  <a:pt x="542" y="880"/>
                </a:lnTo>
                <a:lnTo>
                  <a:pt x="542" y="882"/>
                </a:lnTo>
                <a:lnTo>
                  <a:pt x="544" y="884"/>
                </a:lnTo>
                <a:lnTo>
                  <a:pt x="542" y="884"/>
                </a:lnTo>
                <a:lnTo>
                  <a:pt x="540" y="882"/>
                </a:lnTo>
                <a:lnTo>
                  <a:pt x="538" y="878"/>
                </a:lnTo>
                <a:lnTo>
                  <a:pt x="536" y="878"/>
                </a:lnTo>
                <a:lnTo>
                  <a:pt x="536" y="876"/>
                </a:lnTo>
                <a:lnTo>
                  <a:pt x="536" y="876"/>
                </a:lnTo>
                <a:lnTo>
                  <a:pt x="534" y="874"/>
                </a:lnTo>
                <a:lnTo>
                  <a:pt x="533" y="871"/>
                </a:lnTo>
                <a:lnTo>
                  <a:pt x="531" y="869"/>
                </a:lnTo>
                <a:lnTo>
                  <a:pt x="533" y="872"/>
                </a:lnTo>
                <a:lnTo>
                  <a:pt x="533" y="874"/>
                </a:lnTo>
                <a:lnTo>
                  <a:pt x="534" y="874"/>
                </a:lnTo>
                <a:lnTo>
                  <a:pt x="534" y="876"/>
                </a:lnTo>
                <a:lnTo>
                  <a:pt x="534" y="876"/>
                </a:lnTo>
                <a:lnTo>
                  <a:pt x="534" y="878"/>
                </a:lnTo>
                <a:lnTo>
                  <a:pt x="536" y="880"/>
                </a:lnTo>
                <a:lnTo>
                  <a:pt x="536" y="882"/>
                </a:lnTo>
                <a:lnTo>
                  <a:pt x="536" y="884"/>
                </a:lnTo>
                <a:lnTo>
                  <a:pt x="538" y="886"/>
                </a:lnTo>
                <a:lnTo>
                  <a:pt x="538" y="887"/>
                </a:lnTo>
                <a:lnTo>
                  <a:pt x="536" y="889"/>
                </a:lnTo>
                <a:lnTo>
                  <a:pt x="534" y="887"/>
                </a:lnTo>
                <a:lnTo>
                  <a:pt x="533" y="887"/>
                </a:lnTo>
                <a:lnTo>
                  <a:pt x="533" y="886"/>
                </a:lnTo>
                <a:lnTo>
                  <a:pt x="533" y="884"/>
                </a:lnTo>
                <a:lnTo>
                  <a:pt x="531" y="882"/>
                </a:lnTo>
                <a:lnTo>
                  <a:pt x="531" y="880"/>
                </a:lnTo>
                <a:lnTo>
                  <a:pt x="523" y="876"/>
                </a:lnTo>
                <a:lnTo>
                  <a:pt x="518" y="876"/>
                </a:lnTo>
                <a:lnTo>
                  <a:pt x="486" y="882"/>
                </a:lnTo>
                <a:lnTo>
                  <a:pt x="471" y="886"/>
                </a:lnTo>
                <a:lnTo>
                  <a:pt x="463" y="887"/>
                </a:lnTo>
                <a:lnTo>
                  <a:pt x="454" y="889"/>
                </a:lnTo>
                <a:lnTo>
                  <a:pt x="439" y="893"/>
                </a:lnTo>
                <a:lnTo>
                  <a:pt x="431" y="895"/>
                </a:lnTo>
                <a:lnTo>
                  <a:pt x="426" y="899"/>
                </a:lnTo>
                <a:lnTo>
                  <a:pt x="409" y="902"/>
                </a:lnTo>
                <a:lnTo>
                  <a:pt x="396" y="908"/>
                </a:lnTo>
                <a:lnTo>
                  <a:pt x="388" y="910"/>
                </a:lnTo>
                <a:lnTo>
                  <a:pt x="384" y="910"/>
                </a:lnTo>
                <a:lnTo>
                  <a:pt x="381" y="912"/>
                </a:lnTo>
                <a:lnTo>
                  <a:pt x="367" y="916"/>
                </a:lnTo>
                <a:lnTo>
                  <a:pt x="360" y="914"/>
                </a:lnTo>
                <a:lnTo>
                  <a:pt x="358" y="912"/>
                </a:lnTo>
                <a:lnTo>
                  <a:pt x="356" y="904"/>
                </a:lnTo>
                <a:lnTo>
                  <a:pt x="356" y="906"/>
                </a:lnTo>
                <a:lnTo>
                  <a:pt x="354" y="904"/>
                </a:lnTo>
                <a:lnTo>
                  <a:pt x="352" y="904"/>
                </a:lnTo>
                <a:lnTo>
                  <a:pt x="351" y="906"/>
                </a:lnTo>
                <a:lnTo>
                  <a:pt x="349" y="906"/>
                </a:lnTo>
                <a:lnTo>
                  <a:pt x="347" y="908"/>
                </a:lnTo>
                <a:lnTo>
                  <a:pt x="345" y="906"/>
                </a:lnTo>
                <a:lnTo>
                  <a:pt x="343" y="906"/>
                </a:lnTo>
                <a:lnTo>
                  <a:pt x="341" y="906"/>
                </a:lnTo>
                <a:lnTo>
                  <a:pt x="339" y="906"/>
                </a:lnTo>
                <a:lnTo>
                  <a:pt x="337" y="906"/>
                </a:lnTo>
                <a:lnTo>
                  <a:pt x="336" y="906"/>
                </a:lnTo>
                <a:lnTo>
                  <a:pt x="334" y="906"/>
                </a:lnTo>
                <a:lnTo>
                  <a:pt x="334" y="906"/>
                </a:lnTo>
                <a:lnTo>
                  <a:pt x="332" y="906"/>
                </a:lnTo>
                <a:lnTo>
                  <a:pt x="332" y="908"/>
                </a:lnTo>
                <a:lnTo>
                  <a:pt x="330" y="908"/>
                </a:lnTo>
                <a:lnTo>
                  <a:pt x="328" y="910"/>
                </a:lnTo>
                <a:lnTo>
                  <a:pt x="326" y="910"/>
                </a:lnTo>
                <a:lnTo>
                  <a:pt x="326" y="912"/>
                </a:lnTo>
                <a:lnTo>
                  <a:pt x="324" y="912"/>
                </a:lnTo>
                <a:lnTo>
                  <a:pt x="324" y="914"/>
                </a:lnTo>
                <a:lnTo>
                  <a:pt x="322" y="914"/>
                </a:lnTo>
                <a:lnTo>
                  <a:pt x="322" y="916"/>
                </a:lnTo>
                <a:lnTo>
                  <a:pt x="321" y="916"/>
                </a:lnTo>
                <a:lnTo>
                  <a:pt x="319" y="917"/>
                </a:lnTo>
                <a:lnTo>
                  <a:pt x="319" y="919"/>
                </a:lnTo>
                <a:lnTo>
                  <a:pt x="319" y="921"/>
                </a:lnTo>
                <a:lnTo>
                  <a:pt x="317" y="921"/>
                </a:lnTo>
                <a:lnTo>
                  <a:pt x="317" y="923"/>
                </a:lnTo>
                <a:lnTo>
                  <a:pt x="317" y="925"/>
                </a:lnTo>
                <a:lnTo>
                  <a:pt x="317" y="927"/>
                </a:lnTo>
                <a:lnTo>
                  <a:pt x="317" y="929"/>
                </a:lnTo>
                <a:lnTo>
                  <a:pt x="317" y="931"/>
                </a:lnTo>
                <a:lnTo>
                  <a:pt x="317" y="932"/>
                </a:lnTo>
                <a:lnTo>
                  <a:pt x="315" y="932"/>
                </a:lnTo>
                <a:lnTo>
                  <a:pt x="313" y="934"/>
                </a:lnTo>
                <a:lnTo>
                  <a:pt x="311" y="936"/>
                </a:lnTo>
                <a:lnTo>
                  <a:pt x="311" y="938"/>
                </a:lnTo>
                <a:lnTo>
                  <a:pt x="311" y="940"/>
                </a:lnTo>
                <a:lnTo>
                  <a:pt x="309" y="940"/>
                </a:lnTo>
                <a:lnTo>
                  <a:pt x="309" y="942"/>
                </a:lnTo>
                <a:lnTo>
                  <a:pt x="309" y="944"/>
                </a:lnTo>
                <a:lnTo>
                  <a:pt x="309" y="946"/>
                </a:lnTo>
                <a:lnTo>
                  <a:pt x="307" y="947"/>
                </a:lnTo>
                <a:lnTo>
                  <a:pt x="307" y="949"/>
                </a:lnTo>
                <a:lnTo>
                  <a:pt x="306" y="951"/>
                </a:lnTo>
                <a:lnTo>
                  <a:pt x="304" y="953"/>
                </a:lnTo>
                <a:lnTo>
                  <a:pt x="302" y="953"/>
                </a:lnTo>
                <a:lnTo>
                  <a:pt x="302" y="955"/>
                </a:lnTo>
                <a:lnTo>
                  <a:pt x="300" y="955"/>
                </a:lnTo>
                <a:lnTo>
                  <a:pt x="298" y="955"/>
                </a:lnTo>
                <a:lnTo>
                  <a:pt x="296" y="955"/>
                </a:lnTo>
                <a:lnTo>
                  <a:pt x="294" y="957"/>
                </a:lnTo>
                <a:lnTo>
                  <a:pt x="292" y="957"/>
                </a:lnTo>
                <a:lnTo>
                  <a:pt x="291" y="955"/>
                </a:lnTo>
                <a:lnTo>
                  <a:pt x="289" y="955"/>
                </a:lnTo>
                <a:lnTo>
                  <a:pt x="287" y="955"/>
                </a:lnTo>
                <a:lnTo>
                  <a:pt x="285" y="955"/>
                </a:lnTo>
                <a:lnTo>
                  <a:pt x="285" y="957"/>
                </a:lnTo>
                <a:lnTo>
                  <a:pt x="283" y="957"/>
                </a:lnTo>
                <a:lnTo>
                  <a:pt x="281" y="957"/>
                </a:lnTo>
                <a:lnTo>
                  <a:pt x="279" y="957"/>
                </a:lnTo>
                <a:lnTo>
                  <a:pt x="277" y="957"/>
                </a:lnTo>
                <a:lnTo>
                  <a:pt x="277" y="955"/>
                </a:lnTo>
                <a:lnTo>
                  <a:pt x="276" y="955"/>
                </a:lnTo>
                <a:lnTo>
                  <a:pt x="274" y="957"/>
                </a:lnTo>
                <a:lnTo>
                  <a:pt x="272" y="957"/>
                </a:lnTo>
                <a:lnTo>
                  <a:pt x="270" y="957"/>
                </a:lnTo>
                <a:lnTo>
                  <a:pt x="268" y="955"/>
                </a:lnTo>
                <a:lnTo>
                  <a:pt x="266" y="955"/>
                </a:lnTo>
                <a:lnTo>
                  <a:pt x="264" y="953"/>
                </a:lnTo>
                <a:lnTo>
                  <a:pt x="262" y="951"/>
                </a:lnTo>
                <a:lnTo>
                  <a:pt x="264" y="949"/>
                </a:lnTo>
                <a:lnTo>
                  <a:pt x="264" y="947"/>
                </a:lnTo>
                <a:lnTo>
                  <a:pt x="264" y="946"/>
                </a:lnTo>
                <a:lnTo>
                  <a:pt x="264" y="944"/>
                </a:lnTo>
                <a:lnTo>
                  <a:pt x="264" y="942"/>
                </a:lnTo>
                <a:lnTo>
                  <a:pt x="266" y="940"/>
                </a:lnTo>
                <a:lnTo>
                  <a:pt x="268" y="938"/>
                </a:lnTo>
                <a:lnTo>
                  <a:pt x="268" y="936"/>
                </a:lnTo>
                <a:lnTo>
                  <a:pt x="270" y="934"/>
                </a:lnTo>
                <a:lnTo>
                  <a:pt x="270" y="932"/>
                </a:lnTo>
                <a:lnTo>
                  <a:pt x="268" y="931"/>
                </a:lnTo>
                <a:lnTo>
                  <a:pt x="268" y="929"/>
                </a:lnTo>
                <a:lnTo>
                  <a:pt x="266" y="927"/>
                </a:lnTo>
                <a:lnTo>
                  <a:pt x="266" y="925"/>
                </a:lnTo>
                <a:lnTo>
                  <a:pt x="266" y="923"/>
                </a:lnTo>
                <a:lnTo>
                  <a:pt x="266" y="921"/>
                </a:lnTo>
                <a:lnTo>
                  <a:pt x="264" y="921"/>
                </a:lnTo>
                <a:lnTo>
                  <a:pt x="262" y="919"/>
                </a:lnTo>
                <a:lnTo>
                  <a:pt x="264" y="919"/>
                </a:lnTo>
                <a:lnTo>
                  <a:pt x="264" y="917"/>
                </a:lnTo>
                <a:lnTo>
                  <a:pt x="262" y="916"/>
                </a:lnTo>
                <a:lnTo>
                  <a:pt x="262" y="914"/>
                </a:lnTo>
                <a:lnTo>
                  <a:pt x="262" y="912"/>
                </a:lnTo>
                <a:lnTo>
                  <a:pt x="262" y="910"/>
                </a:lnTo>
                <a:lnTo>
                  <a:pt x="262" y="908"/>
                </a:lnTo>
                <a:lnTo>
                  <a:pt x="262" y="906"/>
                </a:lnTo>
                <a:lnTo>
                  <a:pt x="262" y="904"/>
                </a:lnTo>
                <a:lnTo>
                  <a:pt x="261" y="904"/>
                </a:lnTo>
                <a:lnTo>
                  <a:pt x="259" y="904"/>
                </a:lnTo>
                <a:lnTo>
                  <a:pt x="257" y="904"/>
                </a:lnTo>
                <a:lnTo>
                  <a:pt x="255" y="902"/>
                </a:lnTo>
                <a:lnTo>
                  <a:pt x="253" y="902"/>
                </a:lnTo>
                <a:lnTo>
                  <a:pt x="253" y="901"/>
                </a:lnTo>
                <a:lnTo>
                  <a:pt x="251" y="901"/>
                </a:lnTo>
                <a:lnTo>
                  <a:pt x="251" y="899"/>
                </a:lnTo>
                <a:lnTo>
                  <a:pt x="249" y="897"/>
                </a:lnTo>
                <a:lnTo>
                  <a:pt x="249" y="895"/>
                </a:lnTo>
                <a:lnTo>
                  <a:pt x="247" y="895"/>
                </a:lnTo>
                <a:lnTo>
                  <a:pt x="246" y="893"/>
                </a:lnTo>
                <a:lnTo>
                  <a:pt x="244" y="893"/>
                </a:lnTo>
                <a:lnTo>
                  <a:pt x="244" y="891"/>
                </a:lnTo>
                <a:lnTo>
                  <a:pt x="242" y="891"/>
                </a:lnTo>
                <a:lnTo>
                  <a:pt x="242" y="889"/>
                </a:lnTo>
                <a:lnTo>
                  <a:pt x="240" y="889"/>
                </a:lnTo>
                <a:lnTo>
                  <a:pt x="238" y="887"/>
                </a:lnTo>
                <a:lnTo>
                  <a:pt x="238" y="886"/>
                </a:lnTo>
                <a:lnTo>
                  <a:pt x="236" y="884"/>
                </a:lnTo>
                <a:lnTo>
                  <a:pt x="234" y="882"/>
                </a:lnTo>
                <a:lnTo>
                  <a:pt x="234" y="880"/>
                </a:lnTo>
                <a:lnTo>
                  <a:pt x="232" y="880"/>
                </a:lnTo>
                <a:lnTo>
                  <a:pt x="231" y="878"/>
                </a:lnTo>
                <a:lnTo>
                  <a:pt x="229" y="878"/>
                </a:lnTo>
                <a:lnTo>
                  <a:pt x="227" y="878"/>
                </a:lnTo>
                <a:lnTo>
                  <a:pt x="225" y="878"/>
                </a:lnTo>
                <a:lnTo>
                  <a:pt x="225" y="876"/>
                </a:lnTo>
                <a:lnTo>
                  <a:pt x="223" y="876"/>
                </a:lnTo>
                <a:lnTo>
                  <a:pt x="221" y="876"/>
                </a:lnTo>
                <a:lnTo>
                  <a:pt x="219" y="874"/>
                </a:lnTo>
                <a:lnTo>
                  <a:pt x="217" y="874"/>
                </a:lnTo>
                <a:lnTo>
                  <a:pt x="216" y="872"/>
                </a:lnTo>
                <a:lnTo>
                  <a:pt x="214" y="871"/>
                </a:lnTo>
                <a:lnTo>
                  <a:pt x="212" y="869"/>
                </a:lnTo>
                <a:lnTo>
                  <a:pt x="210" y="867"/>
                </a:lnTo>
                <a:lnTo>
                  <a:pt x="208" y="865"/>
                </a:lnTo>
                <a:lnTo>
                  <a:pt x="208" y="863"/>
                </a:lnTo>
                <a:lnTo>
                  <a:pt x="206" y="863"/>
                </a:lnTo>
                <a:lnTo>
                  <a:pt x="206" y="861"/>
                </a:lnTo>
                <a:lnTo>
                  <a:pt x="204" y="859"/>
                </a:lnTo>
                <a:lnTo>
                  <a:pt x="202" y="857"/>
                </a:lnTo>
                <a:lnTo>
                  <a:pt x="201" y="856"/>
                </a:lnTo>
                <a:lnTo>
                  <a:pt x="201" y="854"/>
                </a:lnTo>
                <a:lnTo>
                  <a:pt x="199" y="854"/>
                </a:lnTo>
                <a:lnTo>
                  <a:pt x="197" y="852"/>
                </a:lnTo>
                <a:lnTo>
                  <a:pt x="195" y="850"/>
                </a:lnTo>
                <a:lnTo>
                  <a:pt x="193" y="850"/>
                </a:lnTo>
                <a:lnTo>
                  <a:pt x="191" y="848"/>
                </a:lnTo>
                <a:lnTo>
                  <a:pt x="191" y="848"/>
                </a:lnTo>
                <a:lnTo>
                  <a:pt x="191" y="846"/>
                </a:lnTo>
                <a:lnTo>
                  <a:pt x="189" y="846"/>
                </a:lnTo>
                <a:lnTo>
                  <a:pt x="187" y="844"/>
                </a:lnTo>
                <a:lnTo>
                  <a:pt x="186" y="842"/>
                </a:lnTo>
                <a:lnTo>
                  <a:pt x="184" y="841"/>
                </a:lnTo>
                <a:lnTo>
                  <a:pt x="182" y="839"/>
                </a:lnTo>
                <a:lnTo>
                  <a:pt x="180" y="839"/>
                </a:lnTo>
                <a:lnTo>
                  <a:pt x="180" y="837"/>
                </a:lnTo>
                <a:lnTo>
                  <a:pt x="178" y="837"/>
                </a:lnTo>
                <a:lnTo>
                  <a:pt x="176" y="835"/>
                </a:lnTo>
                <a:lnTo>
                  <a:pt x="174" y="833"/>
                </a:lnTo>
                <a:lnTo>
                  <a:pt x="172" y="833"/>
                </a:lnTo>
                <a:lnTo>
                  <a:pt x="171" y="831"/>
                </a:lnTo>
                <a:lnTo>
                  <a:pt x="169" y="831"/>
                </a:lnTo>
                <a:lnTo>
                  <a:pt x="167" y="831"/>
                </a:lnTo>
                <a:lnTo>
                  <a:pt x="165" y="831"/>
                </a:lnTo>
                <a:lnTo>
                  <a:pt x="165" y="831"/>
                </a:lnTo>
                <a:lnTo>
                  <a:pt x="163" y="831"/>
                </a:lnTo>
                <a:lnTo>
                  <a:pt x="161" y="831"/>
                </a:lnTo>
                <a:lnTo>
                  <a:pt x="159" y="831"/>
                </a:lnTo>
                <a:lnTo>
                  <a:pt x="157" y="829"/>
                </a:lnTo>
                <a:lnTo>
                  <a:pt x="156" y="829"/>
                </a:lnTo>
                <a:lnTo>
                  <a:pt x="154" y="829"/>
                </a:lnTo>
                <a:lnTo>
                  <a:pt x="152" y="827"/>
                </a:lnTo>
                <a:lnTo>
                  <a:pt x="150" y="827"/>
                </a:lnTo>
                <a:lnTo>
                  <a:pt x="148" y="827"/>
                </a:lnTo>
                <a:lnTo>
                  <a:pt x="146" y="827"/>
                </a:lnTo>
                <a:lnTo>
                  <a:pt x="144" y="827"/>
                </a:lnTo>
                <a:lnTo>
                  <a:pt x="142" y="827"/>
                </a:lnTo>
                <a:lnTo>
                  <a:pt x="142" y="826"/>
                </a:lnTo>
                <a:lnTo>
                  <a:pt x="141" y="826"/>
                </a:lnTo>
                <a:lnTo>
                  <a:pt x="139" y="826"/>
                </a:lnTo>
                <a:lnTo>
                  <a:pt x="135" y="826"/>
                </a:lnTo>
                <a:lnTo>
                  <a:pt x="131" y="824"/>
                </a:lnTo>
                <a:lnTo>
                  <a:pt x="127" y="824"/>
                </a:lnTo>
                <a:lnTo>
                  <a:pt x="124" y="824"/>
                </a:lnTo>
                <a:lnTo>
                  <a:pt x="120" y="822"/>
                </a:lnTo>
                <a:lnTo>
                  <a:pt x="116" y="820"/>
                </a:lnTo>
                <a:lnTo>
                  <a:pt x="114" y="820"/>
                </a:lnTo>
                <a:lnTo>
                  <a:pt x="111" y="820"/>
                </a:lnTo>
                <a:lnTo>
                  <a:pt x="107" y="818"/>
                </a:lnTo>
                <a:lnTo>
                  <a:pt x="105" y="818"/>
                </a:lnTo>
                <a:lnTo>
                  <a:pt x="103" y="818"/>
                </a:lnTo>
                <a:lnTo>
                  <a:pt x="101" y="816"/>
                </a:lnTo>
                <a:lnTo>
                  <a:pt x="99" y="816"/>
                </a:lnTo>
                <a:lnTo>
                  <a:pt x="97" y="816"/>
                </a:lnTo>
                <a:lnTo>
                  <a:pt x="96" y="814"/>
                </a:lnTo>
                <a:lnTo>
                  <a:pt x="96" y="814"/>
                </a:lnTo>
                <a:lnTo>
                  <a:pt x="94" y="814"/>
                </a:lnTo>
                <a:lnTo>
                  <a:pt x="92" y="812"/>
                </a:lnTo>
                <a:lnTo>
                  <a:pt x="90" y="812"/>
                </a:lnTo>
                <a:lnTo>
                  <a:pt x="88" y="811"/>
                </a:lnTo>
                <a:lnTo>
                  <a:pt x="86" y="811"/>
                </a:lnTo>
                <a:lnTo>
                  <a:pt x="84" y="811"/>
                </a:lnTo>
                <a:lnTo>
                  <a:pt x="81" y="809"/>
                </a:lnTo>
                <a:lnTo>
                  <a:pt x="81" y="807"/>
                </a:lnTo>
                <a:lnTo>
                  <a:pt x="79" y="807"/>
                </a:lnTo>
                <a:lnTo>
                  <a:pt x="77" y="805"/>
                </a:lnTo>
                <a:lnTo>
                  <a:pt x="73" y="805"/>
                </a:lnTo>
                <a:lnTo>
                  <a:pt x="67" y="803"/>
                </a:lnTo>
                <a:lnTo>
                  <a:pt x="60" y="797"/>
                </a:lnTo>
                <a:lnTo>
                  <a:pt x="54" y="794"/>
                </a:lnTo>
                <a:lnTo>
                  <a:pt x="49" y="786"/>
                </a:lnTo>
                <a:lnTo>
                  <a:pt x="41" y="784"/>
                </a:lnTo>
                <a:lnTo>
                  <a:pt x="36" y="779"/>
                </a:lnTo>
                <a:lnTo>
                  <a:pt x="28" y="771"/>
                </a:lnTo>
                <a:lnTo>
                  <a:pt x="22" y="767"/>
                </a:lnTo>
                <a:lnTo>
                  <a:pt x="17" y="764"/>
                </a:lnTo>
                <a:lnTo>
                  <a:pt x="7" y="760"/>
                </a:lnTo>
                <a:lnTo>
                  <a:pt x="6" y="758"/>
                </a:lnTo>
                <a:lnTo>
                  <a:pt x="6" y="756"/>
                </a:lnTo>
                <a:lnTo>
                  <a:pt x="4" y="754"/>
                </a:lnTo>
                <a:lnTo>
                  <a:pt x="0" y="751"/>
                </a:lnTo>
                <a:lnTo>
                  <a:pt x="2" y="747"/>
                </a:lnTo>
                <a:lnTo>
                  <a:pt x="6" y="739"/>
                </a:lnTo>
                <a:lnTo>
                  <a:pt x="6" y="736"/>
                </a:lnTo>
                <a:lnTo>
                  <a:pt x="9" y="734"/>
                </a:lnTo>
                <a:lnTo>
                  <a:pt x="9" y="730"/>
                </a:lnTo>
                <a:lnTo>
                  <a:pt x="11" y="728"/>
                </a:lnTo>
                <a:lnTo>
                  <a:pt x="28" y="683"/>
                </a:lnTo>
                <a:lnTo>
                  <a:pt x="28" y="677"/>
                </a:lnTo>
                <a:lnTo>
                  <a:pt x="28" y="676"/>
                </a:lnTo>
                <a:lnTo>
                  <a:pt x="28" y="674"/>
                </a:lnTo>
                <a:lnTo>
                  <a:pt x="28" y="670"/>
                </a:lnTo>
                <a:lnTo>
                  <a:pt x="28" y="666"/>
                </a:lnTo>
                <a:lnTo>
                  <a:pt x="28" y="662"/>
                </a:lnTo>
                <a:lnTo>
                  <a:pt x="28" y="657"/>
                </a:lnTo>
                <a:lnTo>
                  <a:pt x="28" y="653"/>
                </a:lnTo>
                <a:lnTo>
                  <a:pt x="28" y="647"/>
                </a:lnTo>
                <a:lnTo>
                  <a:pt x="30" y="642"/>
                </a:lnTo>
                <a:lnTo>
                  <a:pt x="32" y="638"/>
                </a:lnTo>
                <a:lnTo>
                  <a:pt x="34" y="634"/>
                </a:lnTo>
                <a:lnTo>
                  <a:pt x="37" y="632"/>
                </a:lnTo>
                <a:lnTo>
                  <a:pt x="43" y="629"/>
                </a:lnTo>
                <a:lnTo>
                  <a:pt x="49" y="627"/>
                </a:lnTo>
                <a:lnTo>
                  <a:pt x="56" y="625"/>
                </a:lnTo>
                <a:lnTo>
                  <a:pt x="77" y="617"/>
                </a:lnTo>
                <a:lnTo>
                  <a:pt x="79" y="619"/>
                </a:lnTo>
                <a:lnTo>
                  <a:pt x="81" y="619"/>
                </a:lnTo>
                <a:lnTo>
                  <a:pt x="84" y="619"/>
                </a:lnTo>
                <a:lnTo>
                  <a:pt x="86" y="619"/>
                </a:lnTo>
                <a:lnTo>
                  <a:pt x="90" y="617"/>
                </a:lnTo>
                <a:lnTo>
                  <a:pt x="96" y="619"/>
                </a:lnTo>
                <a:lnTo>
                  <a:pt x="97" y="617"/>
                </a:lnTo>
                <a:lnTo>
                  <a:pt x="99" y="617"/>
                </a:lnTo>
                <a:lnTo>
                  <a:pt x="101" y="619"/>
                </a:lnTo>
                <a:lnTo>
                  <a:pt x="103" y="619"/>
                </a:lnTo>
                <a:lnTo>
                  <a:pt x="103" y="621"/>
                </a:lnTo>
                <a:lnTo>
                  <a:pt x="107" y="623"/>
                </a:lnTo>
                <a:lnTo>
                  <a:pt x="112" y="623"/>
                </a:lnTo>
                <a:lnTo>
                  <a:pt x="118" y="623"/>
                </a:lnTo>
                <a:lnTo>
                  <a:pt x="120" y="623"/>
                </a:lnTo>
                <a:lnTo>
                  <a:pt x="122" y="623"/>
                </a:lnTo>
                <a:lnTo>
                  <a:pt x="124" y="623"/>
                </a:lnTo>
                <a:lnTo>
                  <a:pt x="126" y="621"/>
                </a:lnTo>
                <a:lnTo>
                  <a:pt x="127" y="621"/>
                </a:lnTo>
                <a:lnTo>
                  <a:pt x="129" y="619"/>
                </a:lnTo>
                <a:lnTo>
                  <a:pt x="131" y="619"/>
                </a:lnTo>
                <a:lnTo>
                  <a:pt x="133" y="619"/>
                </a:lnTo>
                <a:lnTo>
                  <a:pt x="135" y="619"/>
                </a:lnTo>
                <a:lnTo>
                  <a:pt x="137" y="617"/>
                </a:lnTo>
                <a:lnTo>
                  <a:pt x="139" y="617"/>
                </a:lnTo>
                <a:lnTo>
                  <a:pt x="141" y="617"/>
                </a:lnTo>
                <a:lnTo>
                  <a:pt x="142" y="617"/>
                </a:lnTo>
                <a:lnTo>
                  <a:pt x="142" y="615"/>
                </a:lnTo>
                <a:lnTo>
                  <a:pt x="144" y="615"/>
                </a:lnTo>
                <a:lnTo>
                  <a:pt x="148" y="614"/>
                </a:lnTo>
                <a:lnTo>
                  <a:pt x="152" y="612"/>
                </a:lnTo>
                <a:lnTo>
                  <a:pt x="154" y="612"/>
                </a:lnTo>
                <a:lnTo>
                  <a:pt x="157" y="612"/>
                </a:lnTo>
                <a:lnTo>
                  <a:pt x="159" y="612"/>
                </a:lnTo>
                <a:lnTo>
                  <a:pt x="161" y="612"/>
                </a:lnTo>
                <a:lnTo>
                  <a:pt x="163" y="610"/>
                </a:lnTo>
                <a:lnTo>
                  <a:pt x="165" y="610"/>
                </a:lnTo>
                <a:lnTo>
                  <a:pt x="167" y="610"/>
                </a:lnTo>
                <a:lnTo>
                  <a:pt x="169" y="610"/>
                </a:lnTo>
                <a:lnTo>
                  <a:pt x="172" y="612"/>
                </a:lnTo>
                <a:lnTo>
                  <a:pt x="174" y="612"/>
                </a:lnTo>
                <a:lnTo>
                  <a:pt x="176" y="610"/>
                </a:lnTo>
                <a:lnTo>
                  <a:pt x="182" y="608"/>
                </a:lnTo>
                <a:lnTo>
                  <a:pt x="186" y="608"/>
                </a:lnTo>
                <a:lnTo>
                  <a:pt x="187" y="608"/>
                </a:lnTo>
                <a:lnTo>
                  <a:pt x="189" y="608"/>
                </a:lnTo>
                <a:lnTo>
                  <a:pt x="191" y="608"/>
                </a:lnTo>
                <a:lnTo>
                  <a:pt x="191" y="608"/>
                </a:lnTo>
                <a:lnTo>
                  <a:pt x="195" y="608"/>
                </a:lnTo>
                <a:lnTo>
                  <a:pt x="197" y="608"/>
                </a:lnTo>
                <a:lnTo>
                  <a:pt x="199" y="608"/>
                </a:lnTo>
                <a:lnTo>
                  <a:pt x="202" y="608"/>
                </a:lnTo>
                <a:lnTo>
                  <a:pt x="204" y="608"/>
                </a:lnTo>
                <a:lnTo>
                  <a:pt x="206" y="608"/>
                </a:lnTo>
                <a:lnTo>
                  <a:pt x="208" y="608"/>
                </a:lnTo>
                <a:lnTo>
                  <a:pt x="210" y="608"/>
                </a:lnTo>
                <a:lnTo>
                  <a:pt x="212" y="608"/>
                </a:lnTo>
                <a:lnTo>
                  <a:pt x="212" y="606"/>
                </a:lnTo>
                <a:lnTo>
                  <a:pt x="214" y="604"/>
                </a:lnTo>
                <a:lnTo>
                  <a:pt x="212" y="604"/>
                </a:lnTo>
                <a:lnTo>
                  <a:pt x="212" y="602"/>
                </a:lnTo>
                <a:lnTo>
                  <a:pt x="212" y="600"/>
                </a:lnTo>
                <a:lnTo>
                  <a:pt x="212" y="599"/>
                </a:lnTo>
                <a:lnTo>
                  <a:pt x="212" y="597"/>
                </a:lnTo>
                <a:lnTo>
                  <a:pt x="212" y="595"/>
                </a:lnTo>
                <a:lnTo>
                  <a:pt x="210" y="593"/>
                </a:lnTo>
                <a:lnTo>
                  <a:pt x="210" y="591"/>
                </a:lnTo>
                <a:lnTo>
                  <a:pt x="208" y="591"/>
                </a:lnTo>
                <a:lnTo>
                  <a:pt x="208" y="589"/>
                </a:lnTo>
                <a:lnTo>
                  <a:pt x="208" y="587"/>
                </a:lnTo>
                <a:lnTo>
                  <a:pt x="206" y="585"/>
                </a:lnTo>
                <a:lnTo>
                  <a:pt x="206" y="584"/>
                </a:lnTo>
                <a:lnTo>
                  <a:pt x="204" y="584"/>
                </a:lnTo>
                <a:lnTo>
                  <a:pt x="204" y="582"/>
                </a:lnTo>
                <a:lnTo>
                  <a:pt x="202" y="580"/>
                </a:lnTo>
                <a:lnTo>
                  <a:pt x="202" y="578"/>
                </a:lnTo>
                <a:lnTo>
                  <a:pt x="201" y="576"/>
                </a:lnTo>
                <a:lnTo>
                  <a:pt x="201" y="574"/>
                </a:lnTo>
                <a:lnTo>
                  <a:pt x="201" y="572"/>
                </a:lnTo>
                <a:lnTo>
                  <a:pt x="199" y="570"/>
                </a:lnTo>
                <a:lnTo>
                  <a:pt x="199" y="569"/>
                </a:lnTo>
                <a:lnTo>
                  <a:pt x="199" y="567"/>
                </a:lnTo>
                <a:lnTo>
                  <a:pt x="197" y="567"/>
                </a:lnTo>
                <a:lnTo>
                  <a:pt x="197" y="565"/>
                </a:lnTo>
                <a:lnTo>
                  <a:pt x="197" y="563"/>
                </a:lnTo>
                <a:lnTo>
                  <a:pt x="197" y="563"/>
                </a:lnTo>
                <a:lnTo>
                  <a:pt x="195" y="561"/>
                </a:lnTo>
                <a:lnTo>
                  <a:pt x="195" y="559"/>
                </a:lnTo>
                <a:lnTo>
                  <a:pt x="195" y="557"/>
                </a:lnTo>
                <a:lnTo>
                  <a:pt x="193" y="555"/>
                </a:lnTo>
                <a:lnTo>
                  <a:pt x="193" y="554"/>
                </a:lnTo>
                <a:lnTo>
                  <a:pt x="193" y="552"/>
                </a:lnTo>
                <a:lnTo>
                  <a:pt x="193" y="550"/>
                </a:lnTo>
                <a:lnTo>
                  <a:pt x="191" y="548"/>
                </a:lnTo>
                <a:lnTo>
                  <a:pt x="191" y="546"/>
                </a:lnTo>
                <a:lnTo>
                  <a:pt x="191" y="544"/>
                </a:lnTo>
                <a:lnTo>
                  <a:pt x="191" y="542"/>
                </a:lnTo>
                <a:lnTo>
                  <a:pt x="189" y="542"/>
                </a:lnTo>
                <a:lnTo>
                  <a:pt x="189" y="540"/>
                </a:lnTo>
                <a:lnTo>
                  <a:pt x="189" y="539"/>
                </a:lnTo>
                <a:lnTo>
                  <a:pt x="189" y="537"/>
                </a:lnTo>
                <a:lnTo>
                  <a:pt x="187" y="535"/>
                </a:lnTo>
                <a:lnTo>
                  <a:pt x="187" y="533"/>
                </a:lnTo>
                <a:lnTo>
                  <a:pt x="187" y="531"/>
                </a:lnTo>
                <a:lnTo>
                  <a:pt x="186" y="531"/>
                </a:lnTo>
                <a:lnTo>
                  <a:pt x="186" y="529"/>
                </a:lnTo>
                <a:lnTo>
                  <a:pt x="186" y="527"/>
                </a:lnTo>
                <a:lnTo>
                  <a:pt x="186" y="525"/>
                </a:lnTo>
                <a:lnTo>
                  <a:pt x="184" y="524"/>
                </a:lnTo>
                <a:lnTo>
                  <a:pt x="184" y="522"/>
                </a:lnTo>
                <a:lnTo>
                  <a:pt x="184" y="520"/>
                </a:lnTo>
                <a:lnTo>
                  <a:pt x="184" y="518"/>
                </a:lnTo>
                <a:lnTo>
                  <a:pt x="186" y="518"/>
                </a:lnTo>
                <a:lnTo>
                  <a:pt x="186" y="518"/>
                </a:lnTo>
                <a:lnTo>
                  <a:pt x="186" y="516"/>
                </a:lnTo>
                <a:lnTo>
                  <a:pt x="187" y="514"/>
                </a:lnTo>
                <a:lnTo>
                  <a:pt x="187" y="512"/>
                </a:lnTo>
                <a:lnTo>
                  <a:pt x="189" y="514"/>
                </a:lnTo>
                <a:lnTo>
                  <a:pt x="191" y="512"/>
                </a:lnTo>
                <a:lnTo>
                  <a:pt x="191" y="510"/>
                </a:lnTo>
                <a:lnTo>
                  <a:pt x="191" y="509"/>
                </a:lnTo>
                <a:lnTo>
                  <a:pt x="191" y="509"/>
                </a:lnTo>
                <a:lnTo>
                  <a:pt x="191" y="507"/>
                </a:lnTo>
                <a:lnTo>
                  <a:pt x="193" y="505"/>
                </a:lnTo>
                <a:lnTo>
                  <a:pt x="195" y="503"/>
                </a:lnTo>
                <a:lnTo>
                  <a:pt x="195" y="501"/>
                </a:lnTo>
                <a:lnTo>
                  <a:pt x="197" y="501"/>
                </a:lnTo>
                <a:lnTo>
                  <a:pt x="197" y="499"/>
                </a:lnTo>
                <a:lnTo>
                  <a:pt x="199" y="497"/>
                </a:lnTo>
                <a:lnTo>
                  <a:pt x="201" y="495"/>
                </a:lnTo>
                <a:lnTo>
                  <a:pt x="201" y="494"/>
                </a:lnTo>
                <a:lnTo>
                  <a:pt x="201" y="492"/>
                </a:lnTo>
                <a:lnTo>
                  <a:pt x="202" y="492"/>
                </a:lnTo>
                <a:lnTo>
                  <a:pt x="202" y="494"/>
                </a:lnTo>
                <a:lnTo>
                  <a:pt x="204" y="494"/>
                </a:lnTo>
                <a:lnTo>
                  <a:pt x="204" y="492"/>
                </a:lnTo>
                <a:lnTo>
                  <a:pt x="204" y="490"/>
                </a:lnTo>
                <a:lnTo>
                  <a:pt x="206" y="490"/>
                </a:lnTo>
                <a:lnTo>
                  <a:pt x="208" y="488"/>
                </a:lnTo>
                <a:lnTo>
                  <a:pt x="208" y="490"/>
                </a:lnTo>
                <a:lnTo>
                  <a:pt x="210" y="488"/>
                </a:lnTo>
                <a:lnTo>
                  <a:pt x="212" y="488"/>
                </a:lnTo>
                <a:lnTo>
                  <a:pt x="212" y="486"/>
                </a:lnTo>
                <a:lnTo>
                  <a:pt x="214" y="484"/>
                </a:lnTo>
                <a:lnTo>
                  <a:pt x="216" y="482"/>
                </a:lnTo>
                <a:lnTo>
                  <a:pt x="216" y="480"/>
                </a:lnTo>
                <a:lnTo>
                  <a:pt x="217" y="480"/>
                </a:lnTo>
                <a:lnTo>
                  <a:pt x="219" y="482"/>
                </a:lnTo>
                <a:lnTo>
                  <a:pt x="221" y="480"/>
                </a:lnTo>
                <a:lnTo>
                  <a:pt x="219" y="482"/>
                </a:lnTo>
                <a:lnTo>
                  <a:pt x="219" y="484"/>
                </a:lnTo>
                <a:lnTo>
                  <a:pt x="221" y="486"/>
                </a:lnTo>
                <a:lnTo>
                  <a:pt x="223" y="486"/>
                </a:lnTo>
                <a:lnTo>
                  <a:pt x="223" y="484"/>
                </a:lnTo>
                <a:lnTo>
                  <a:pt x="225" y="484"/>
                </a:lnTo>
                <a:lnTo>
                  <a:pt x="227" y="484"/>
                </a:lnTo>
                <a:lnTo>
                  <a:pt x="229" y="484"/>
                </a:lnTo>
                <a:lnTo>
                  <a:pt x="231" y="484"/>
                </a:lnTo>
                <a:lnTo>
                  <a:pt x="232" y="484"/>
                </a:lnTo>
                <a:lnTo>
                  <a:pt x="232" y="482"/>
                </a:lnTo>
                <a:lnTo>
                  <a:pt x="234" y="482"/>
                </a:lnTo>
                <a:lnTo>
                  <a:pt x="234" y="480"/>
                </a:lnTo>
                <a:lnTo>
                  <a:pt x="236" y="480"/>
                </a:lnTo>
                <a:lnTo>
                  <a:pt x="236" y="479"/>
                </a:lnTo>
                <a:lnTo>
                  <a:pt x="238" y="477"/>
                </a:lnTo>
                <a:lnTo>
                  <a:pt x="238" y="475"/>
                </a:lnTo>
                <a:lnTo>
                  <a:pt x="238" y="475"/>
                </a:lnTo>
                <a:lnTo>
                  <a:pt x="236" y="475"/>
                </a:lnTo>
                <a:lnTo>
                  <a:pt x="236" y="473"/>
                </a:lnTo>
                <a:lnTo>
                  <a:pt x="238" y="471"/>
                </a:lnTo>
                <a:lnTo>
                  <a:pt x="238" y="471"/>
                </a:lnTo>
                <a:lnTo>
                  <a:pt x="240" y="471"/>
                </a:lnTo>
                <a:lnTo>
                  <a:pt x="240" y="469"/>
                </a:lnTo>
                <a:lnTo>
                  <a:pt x="240" y="467"/>
                </a:lnTo>
                <a:lnTo>
                  <a:pt x="240" y="465"/>
                </a:lnTo>
                <a:lnTo>
                  <a:pt x="242" y="465"/>
                </a:lnTo>
                <a:lnTo>
                  <a:pt x="240" y="464"/>
                </a:lnTo>
                <a:lnTo>
                  <a:pt x="242" y="464"/>
                </a:lnTo>
                <a:lnTo>
                  <a:pt x="242" y="462"/>
                </a:lnTo>
                <a:lnTo>
                  <a:pt x="244" y="460"/>
                </a:lnTo>
                <a:lnTo>
                  <a:pt x="246" y="460"/>
                </a:lnTo>
                <a:lnTo>
                  <a:pt x="247" y="460"/>
                </a:lnTo>
                <a:lnTo>
                  <a:pt x="247" y="458"/>
                </a:lnTo>
                <a:lnTo>
                  <a:pt x="249" y="458"/>
                </a:lnTo>
                <a:lnTo>
                  <a:pt x="249" y="456"/>
                </a:lnTo>
                <a:lnTo>
                  <a:pt x="251" y="456"/>
                </a:lnTo>
                <a:lnTo>
                  <a:pt x="251" y="454"/>
                </a:lnTo>
                <a:lnTo>
                  <a:pt x="251" y="452"/>
                </a:lnTo>
                <a:lnTo>
                  <a:pt x="251" y="450"/>
                </a:lnTo>
                <a:lnTo>
                  <a:pt x="251" y="449"/>
                </a:lnTo>
                <a:lnTo>
                  <a:pt x="253" y="449"/>
                </a:lnTo>
                <a:lnTo>
                  <a:pt x="255" y="449"/>
                </a:lnTo>
                <a:lnTo>
                  <a:pt x="255" y="447"/>
                </a:lnTo>
                <a:lnTo>
                  <a:pt x="255" y="445"/>
                </a:lnTo>
                <a:lnTo>
                  <a:pt x="257" y="443"/>
                </a:lnTo>
                <a:lnTo>
                  <a:pt x="257" y="441"/>
                </a:lnTo>
                <a:lnTo>
                  <a:pt x="257" y="439"/>
                </a:lnTo>
                <a:lnTo>
                  <a:pt x="259" y="439"/>
                </a:lnTo>
                <a:lnTo>
                  <a:pt x="259" y="437"/>
                </a:lnTo>
                <a:lnTo>
                  <a:pt x="259" y="435"/>
                </a:lnTo>
                <a:lnTo>
                  <a:pt x="261" y="434"/>
                </a:lnTo>
                <a:lnTo>
                  <a:pt x="262" y="434"/>
                </a:lnTo>
                <a:lnTo>
                  <a:pt x="262" y="432"/>
                </a:lnTo>
                <a:lnTo>
                  <a:pt x="262" y="430"/>
                </a:lnTo>
                <a:lnTo>
                  <a:pt x="264" y="430"/>
                </a:lnTo>
                <a:lnTo>
                  <a:pt x="262" y="430"/>
                </a:lnTo>
                <a:lnTo>
                  <a:pt x="261" y="428"/>
                </a:lnTo>
                <a:lnTo>
                  <a:pt x="261" y="426"/>
                </a:lnTo>
                <a:lnTo>
                  <a:pt x="259" y="426"/>
                </a:lnTo>
                <a:lnTo>
                  <a:pt x="257" y="424"/>
                </a:lnTo>
                <a:lnTo>
                  <a:pt x="257" y="422"/>
                </a:lnTo>
                <a:lnTo>
                  <a:pt x="257" y="420"/>
                </a:lnTo>
                <a:lnTo>
                  <a:pt x="257" y="419"/>
                </a:lnTo>
                <a:lnTo>
                  <a:pt x="257" y="417"/>
                </a:lnTo>
                <a:lnTo>
                  <a:pt x="257" y="415"/>
                </a:lnTo>
                <a:lnTo>
                  <a:pt x="257" y="413"/>
                </a:lnTo>
                <a:lnTo>
                  <a:pt x="257" y="411"/>
                </a:lnTo>
                <a:lnTo>
                  <a:pt x="257" y="409"/>
                </a:lnTo>
                <a:lnTo>
                  <a:pt x="257" y="407"/>
                </a:lnTo>
                <a:lnTo>
                  <a:pt x="257" y="405"/>
                </a:lnTo>
                <a:lnTo>
                  <a:pt x="259" y="405"/>
                </a:lnTo>
                <a:lnTo>
                  <a:pt x="257" y="405"/>
                </a:lnTo>
                <a:lnTo>
                  <a:pt x="255" y="405"/>
                </a:lnTo>
                <a:lnTo>
                  <a:pt x="253" y="404"/>
                </a:lnTo>
                <a:lnTo>
                  <a:pt x="251" y="404"/>
                </a:lnTo>
                <a:lnTo>
                  <a:pt x="249" y="404"/>
                </a:lnTo>
                <a:lnTo>
                  <a:pt x="247" y="404"/>
                </a:lnTo>
                <a:lnTo>
                  <a:pt x="246" y="404"/>
                </a:lnTo>
                <a:lnTo>
                  <a:pt x="244" y="404"/>
                </a:lnTo>
                <a:lnTo>
                  <a:pt x="244" y="405"/>
                </a:lnTo>
                <a:lnTo>
                  <a:pt x="242" y="405"/>
                </a:lnTo>
                <a:lnTo>
                  <a:pt x="240" y="405"/>
                </a:lnTo>
                <a:lnTo>
                  <a:pt x="240" y="404"/>
                </a:lnTo>
                <a:lnTo>
                  <a:pt x="238" y="404"/>
                </a:lnTo>
                <a:lnTo>
                  <a:pt x="238" y="402"/>
                </a:lnTo>
                <a:lnTo>
                  <a:pt x="238" y="402"/>
                </a:lnTo>
                <a:lnTo>
                  <a:pt x="238" y="400"/>
                </a:lnTo>
                <a:lnTo>
                  <a:pt x="236" y="398"/>
                </a:lnTo>
                <a:lnTo>
                  <a:pt x="234" y="398"/>
                </a:lnTo>
                <a:lnTo>
                  <a:pt x="229" y="400"/>
                </a:lnTo>
                <a:lnTo>
                  <a:pt x="227" y="400"/>
                </a:lnTo>
                <a:lnTo>
                  <a:pt x="225" y="400"/>
                </a:lnTo>
                <a:lnTo>
                  <a:pt x="223" y="402"/>
                </a:lnTo>
                <a:lnTo>
                  <a:pt x="221" y="404"/>
                </a:lnTo>
                <a:lnTo>
                  <a:pt x="217" y="405"/>
                </a:lnTo>
                <a:lnTo>
                  <a:pt x="216" y="405"/>
                </a:lnTo>
                <a:lnTo>
                  <a:pt x="216" y="404"/>
                </a:lnTo>
                <a:lnTo>
                  <a:pt x="214" y="402"/>
                </a:lnTo>
                <a:lnTo>
                  <a:pt x="214" y="400"/>
                </a:lnTo>
                <a:lnTo>
                  <a:pt x="212" y="398"/>
                </a:lnTo>
                <a:lnTo>
                  <a:pt x="208" y="396"/>
                </a:lnTo>
                <a:lnTo>
                  <a:pt x="206" y="394"/>
                </a:lnTo>
                <a:lnTo>
                  <a:pt x="204" y="392"/>
                </a:lnTo>
                <a:lnTo>
                  <a:pt x="202" y="392"/>
                </a:lnTo>
                <a:lnTo>
                  <a:pt x="201" y="394"/>
                </a:lnTo>
                <a:lnTo>
                  <a:pt x="199" y="394"/>
                </a:lnTo>
                <a:lnTo>
                  <a:pt x="197" y="394"/>
                </a:lnTo>
                <a:lnTo>
                  <a:pt x="195" y="394"/>
                </a:lnTo>
                <a:lnTo>
                  <a:pt x="193" y="394"/>
                </a:lnTo>
                <a:lnTo>
                  <a:pt x="191" y="392"/>
                </a:lnTo>
                <a:lnTo>
                  <a:pt x="187" y="392"/>
                </a:lnTo>
                <a:lnTo>
                  <a:pt x="187" y="390"/>
                </a:lnTo>
                <a:lnTo>
                  <a:pt x="186" y="389"/>
                </a:lnTo>
                <a:lnTo>
                  <a:pt x="186" y="385"/>
                </a:lnTo>
                <a:lnTo>
                  <a:pt x="186" y="383"/>
                </a:lnTo>
                <a:lnTo>
                  <a:pt x="184" y="381"/>
                </a:lnTo>
                <a:lnTo>
                  <a:pt x="184" y="379"/>
                </a:lnTo>
                <a:lnTo>
                  <a:pt x="182" y="379"/>
                </a:lnTo>
                <a:lnTo>
                  <a:pt x="182" y="377"/>
                </a:lnTo>
                <a:lnTo>
                  <a:pt x="180" y="375"/>
                </a:lnTo>
                <a:lnTo>
                  <a:pt x="180" y="374"/>
                </a:lnTo>
                <a:lnTo>
                  <a:pt x="180" y="372"/>
                </a:lnTo>
                <a:lnTo>
                  <a:pt x="182" y="370"/>
                </a:lnTo>
                <a:lnTo>
                  <a:pt x="180" y="366"/>
                </a:lnTo>
                <a:lnTo>
                  <a:pt x="180" y="364"/>
                </a:lnTo>
                <a:lnTo>
                  <a:pt x="180" y="357"/>
                </a:lnTo>
                <a:lnTo>
                  <a:pt x="180" y="355"/>
                </a:lnTo>
                <a:lnTo>
                  <a:pt x="180" y="353"/>
                </a:lnTo>
                <a:lnTo>
                  <a:pt x="180" y="351"/>
                </a:lnTo>
                <a:lnTo>
                  <a:pt x="180" y="349"/>
                </a:lnTo>
                <a:lnTo>
                  <a:pt x="180" y="347"/>
                </a:lnTo>
                <a:lnTo>
                  <a:pt x="186" y="349"/>
                </a:lnTo>
                <a:lnTo>
                  <a:pt x="187" y="349"/>
                </a:lnTo>
                <a:lnTo>
                  <a:pt x="189" y="349"/>
                </a:lnTo>
                <a:lnTo>
                  <a:pt x="189" y="347"/>
                </a:lnTo>
                <a:lnTo>
                  <a:pt x="191" y="347"/>
                </a:lnTo>
                <a:lnTo>
                  <a:pt x="191" y="347"/>
                </a:lnTo>
                <a:lnTo>
                  <a:pt x="193" y="345"/>
                </a:lnTo>
                <a:lnTo>
                  <a:pt x="193" y="344"/>
                </a:lnTo>
                <a:lnTo>
                  <a:pt x="193" y="342"/>
                </a:lnTo>
                <a:lnTo>
                  <a:pt x="193" y="340"/>
                </a:lnTo>
                <a:lnTo>
                  <a:pt x="193" y="338"/>
                </a:lnTo>
                <a:lnTo>
                  <a:pt x="193" y="334"/>
                </a:lnTo>
                <a:lnTo>
                  <a:pt x="193" y="332"/>
                </a:lnTo>
                <a:lnTo>
                  <a:pt x="191" y="330"/>
                </a:lnTo>
                <a:lnTo>
                  <a:pt x="191" y="327"/>
                </a:lnTo>
                <a:lnTo>
                  <a:pt x="191" y="325"/>
                </a:lnTo>
                <a:lnTo>
                  <a:pt x="189" y="323"/>
                </a:lnTo>
                <a:lnTo>
                  <a:pt x="189" y="321"/>
                </a:lnTo>
                <a:lnTo>
                  <a:pt x="189" y="317"/>
                </a:lnTo>
                <a:lnTo>
                  <a:pt x="189" y="315"/>
                </a:lnTo>
                <a:lnTo>
                  <a:pt x="189" y="314"/>
                </a:lnTo>
                <a:lnTo>
                  <a:pt x="189" y="312"/>
                </a:lnTo>
                <a:lnTo>
                  <a:pt x="189" y="310"/>
                </a:lnTo>
                <a:lnTo>
                  <a:pt x="189" y="308"/>
                </a:lnTo>
                <a:lnTo>
                  <a:pt x="189" y="304"/>
                </a:lnTo>
                <a:lnTo>
                  <a:pt x="189" y="302"/>
                </a:lnTo>
                <a:lnTo>
                  <a:pt x="187" y="302"/>
                </a:lnTo>
                <a:lnTo>
                  <a:pt x="186" y="302"/>
                </a:lnTo>
                <a:lnTo>
                  <a:pt x="184" y="302"/>
                </a:lnTo>
                <a:lnTo>
                  <a:pt x="182" y="302"/>
                </a:lnTo>
                <a:lnTo>
                  <a:pt x="180" y="302"/>
                </a:lnTo>
                <a:lnTo>
                  <a:pt x="178" y="302"/>
                </a:lnTo>
                <a:lnTo>
                  <a:pt x="176" y="304"/>
                </a:lnTo>
                <a:lnTo>
                  <a:pt x="176" y="302"/>
                </a:lnTo>
                <a:lnTo>
                  <a:pt x="174" y="302"/>
                </a:lnTo>
                <a:lnTo>
                  <a:pt x="174" y="300"/>
                </a:lnTo>
                <a:lnTo>
                  <a:pt x="172" y="302"/>
                </a:lnTo>
                <a:lnTo>
                  <a:pt x="172" y="304"/>
                </a:lnTo>
                <a:lnTo>
                  <a:pt x="171" y="304"/>
                </a:lnTo>
                <a:lnTo>
                  <a:pt x="171" y="306"/>
                </a:lnTo>
                <a:lnTo>
                  <a:pt x="169" y="306"/>
                </a:lnTo>
                <a:lnTo>
                  <a:pt x="169" y="308"/>
                </a:lnTo>
                <a:lnTo>
                  <a:pt x="167" y="308"/>
                </a:lnTo>
                <a:lnTo>
                  <a:pt x="165" y="308"/>
                </a:lnTo>
                <a:lnTo>
                  <a:pt x="163" y="308"/>
                </a:lnTo>
                <a:lnTo>
                  <a:pt x="161" y="308"/>
                </a:lnTo>
                <a:lnTo>
                  <a:pt x="159" y="308"/>
                </a:lnTo>
                <a:lnTo>
                  <a:pt x="157" y="308"/>
                </a:lnTo>
                <a:lnTo>
                  <a:pt x="157" y="310"/>
                </a:lnTo>
                <a:lnTo>
                  <a:pt x="156" y="310"/>
                </a:lnTo>
                <a:lnTo>
                  <a:pt x="154" y="310"/>
                </a:lnTo>
                <a:lnTo>
                  <a:pt x="152" y="310"/>
                </a:lnTo>
                <a:lnTo>
                  <a:pt x="150" y="308"/>
                </a:lnTo>
                <a:lnTo>
                  <a:pt x="148" y="308"/>
                </a:lnTo>
                <a:lnTo>
                  <a:pt x="146" y="308"/>
                </a:lnTo>
                <a:lnTo>
                  <a:pt x="144" y="308"/>
                </a:lnTo>
                <a:lnTo>
                  <a:pt x="142" y="308"/>
                </a:lnTo>
                <a:lnTo>
                  <a:pt x="142" y="306"/>
                </a:lnTo>
                <a:lnTo>
                  <a:pt x="142" y="306"/>
                </a:lnTo>
                <a:lnTo>
                  <a:pt x="141" y="306"/>
                </a:lnTo>
                <a:lnTo>
                  <a:pt x="139" y="306"/>
                </a:lnTo>
                <a:lnTo>
                  <a:pt x="139" y="304"/>
                </a:lnTo>
                <a:lnTo>
                  <a:pt x="137" y="304"/>
                </a:lnTo>
                <a:lnTo>
                  <a:pt x="135" y="304"/>
                </a:lnTo>
                <a:lnTo>
                  <a:pt x="135" y="302"/>
                </a:lnTo>
                <a:lnTo>
                  <a:pt x="131" y="300"/>
                </a:lnTo>
                <a:lnTo>
                  <a:pt x="129" y="300"/>
                </a:lnTo>
                <a:lnTo>
                  <a:pt x="127" y="300"/>
                </a:lnTo>
                <a:lnTo>
                  <a:pt x="127" y="299"/>
                </a:lnTo>
                <a:lnTo>
                  <a:pt x="126" y="299"/>
                </a:lnTo>
                <a:lnTo>
                  <a:pt x="124" y="297"/>
                </a:lnTo>
                <a:lnTo>
                  <a:pt x="124" y="295"/>
                </a:lnTo>
                <a:lnTo>
                  <a:pt x="122" y="295"/>
                </a:lnTo>
                <a:lnTo>
                  <a:pt x="122" y="297"/>
                </a:lnTo>
                <a:lnTo>
                  <a:pt x="120" y="297"/>
                </a:lnTo>
                <a:lnTo>
                  <a:pt x="118" y="295"/>
                </a:lnTo>
                <a:lnTo>
                  <a:pt x="116" y="295"/>
                </a:lnTo>
                <a:lnTo>
                  <a:pt x="114" y="295"/>
                </a:lnTo>
                <a:lnTo>
                  <a:pt x="114" y="295"/>
                </a:lnTo>
                <a:lnTo>
                  <a:pt x="114" y="295"/>
                </a:lnTo>
                <a:lnTo>
                  <a:pt x="111" y="295"/>
                </a:lnTo>
                <a:lnTo>
                  <a:pt x="107" y="295"/>
                </a:lnTo>
                <a:lnTo>
                  <a:pt x="105" y="295"/>
                </a:lnTo>
                <a:lnTo>
                  <a:pt x="103" y="293"/>
                </a:lnTo>
                <a:lnTo>
                  <a:pt x="101" y="291"/>
                </a:lnTo>
                <a:lnTo>
                  <a:pt x="101" y="289"/>
                </a:lnTo>
                <a:lnTo>
                  <a:pt x="99" y="289"/>
                </a:lnTo>
                <a:lnTo>
                  <a:pt x="97" y="287"/>
                </a:lnTo>
                <a:lnTo>
                  <a:pt x="96" y="287"/>
                </a:lnTo>
                <a:lnTo>
                  <a:pt x="96" y="289"/>
                </a:lnTo>
                <a:lnTo>
                  <a:pt x="94" y="289"/>
                </a:lnTo>
                <a:lnTo>
                  <a:pt x="92" y="289"/>
                </a:lnTo>
                <a:lnTo>
                  <a:pt x="92" y="291"/>
                </a:lnTo>
                <a:lnTo>
                  <a:pt x="90" y="291"/>
                </a:lnTo>
                <a:lnTo>
                  <a:pt x="88" y="291"/>
                </a:lnTo>
                <a:lnTo>
                  <a:pt x="86" y="285"/>
                </a:lnTo>
                <a:lnTo>
                  <a:pt x="84" y="284"/>
                </a:lnTo>
                <a:lnTo>
                  <a:pt x="82" y="284"/>
                </a:lnTo>
                <a:lnTo>
                  <a:pt x="84" y="282"/>
                </a:lnTo>
                <a:lnTo>
                  <a:pt x="82" y="282"/>
                </a:lnTo>
                <a:lnTo>
                  <a:pt x="82" y="280"/>
                </a:lnTo>
                <a:lnTo>
                  <a:pt x="82" y="278"/>
                </a:lnTo>
                <a:lnTo>
                  <a:pt x="82" y="276"/>
                </a:lnTo>
                <a:lnTo>
                  <a:pt x="81" y="276"/>
                </a:lnTo>
                <a:lnTo>
                  <a:pt x="81" y="274"/>
                </a:lnTo>
                <a:lnTo>
                  <a:pt x="79" y="272"/>
                </a:lnTo>
                <a:lnTo>
                  <a:pt x="77" y="272"/>
                </a:lnTo>
                <a:lnTo>
                  <a:pt x="75" y="272"/>
                </a:lnTo>
                <a:lnTo>
                  <a:pt x="75" y="270"/>
                </a:lnTo>
                <a:lnTo>
                  <a:pt x="77" y="270"/>
                </a:lnTo>
                <a:lnTo>
                  <a:pt x="75" y="270"/>
                </a:lnTo>
                <a:lnTo>
                  <a:pt x="75" y="269"/>
                </a:lnTo>
                <a:lnTo>
                  <a:pt x="75" y="267"/>
                </a:lnTo>
                <a:lnTo>
                  <a:pt x="73" y="267"/>
                </a:lnTo>
                <a:lnTo>
                  <a:pt x="73" y="265"/>
                </a:lnTo>
                <a:lnTo>
                  <a:pt x="75" y="265"/>
                </a:lnTo>
                <a:lnTo>
                  <a:pt x="75" y="267"/>
                </a:lnTo>
                <a:lnTo>
                  <a:pt x="75" y="265"/>
                </a:lnTo>
                <a:lnTo>
                  <a:pt x="73" y="265"/>
                </a:lnTo>
                <a:lnTo>
                  <a:pt x="77" y="259"/>
                </a:lnTo>
                <a:lnTo>
                  <a:pt x="77" y="257"/>
                </a:lnTo>
                <a:lnTo>
                  <a:pt x="77" y="255"/>
                </a:lnTo>
                <a:lnTo>
                  <a:pt x="77" y="254"/>
                </a:lnTo>
                <a:lnTo>
                  <a:pt x="77" y="252"/>
                </a:lnTo>
                <a:lnTo>
                  <a:pt x="79" y="252"/>
                </a:lnTo>
                <a:lnTo>
                  <a:pt x="81" y="252"/>
                </a:lnTo>
                <a:lnTo>
                  <a:pt x="82" y="252"/>
                </a:lnTo>
                <a:lnTo>
                  <a:pt x="84" y="252"/>
                </a:lnTo>
                <a:lnTo>
                  <a:pt x="88" y="242"/>
                </a:lnTo>
                <a:lnTo>
                  <a:pt x="92" y="222"/>
                </a:lnTo>
                <a:lnTo>
                  <a:pt x="94" y="218"/>
                </a:lnTo>
                <a:lnTo>
                  <a:pt x="96" y="205"/>
                </a:lnTo>
                <a:lnTo>
                  <a:pt x="96" y="197"/>
                </a:lnTo>
                <a:lnTo>
                  <a:pt x="97" y="182"/>
                </a:lnTo>
                <a:lnTo>
                  <a:pt x="97" y="169"/>
                </a:lnTo>
                <a:lnTo>
                  <a:pt x="96" y="162"/>
                </a:lnTo>
                <a:lnTo>
                  <a:pt x="96" y="148"/>
                </a:lnTo>
                <a:lnTo>
                  <a:pt x="96" y="143"/>
                </a:lnTo>
                <a:lnTo>
                  <a:pt x="96" y="139"/>
                </a:lnTo>
                <a:lnTo>
                  <a:pt x="96" y="139"/>
                </a:lnTo>
                <a:lnTo>
                  <a:pt x="94" y="137"/>
                </a:lnTo>
                <a:lnTo>
                  <a:pt x="92" y="137"/>
                </a:lnTo>
                <a:lnTo>
                  <a:pt x="90" y="135"/>
                </a:lnTo>
                <a:lnTo>
                  <a:pt x="88" y="135"/>
                </a:lnTo>
                <a:lnTo>
                  <a:pt x="86" y="135"/>
                </a:lnTo>
                <a:lnTo>
                  <a:pt x="84" y="135"/>
                </a:lnTo>
                <a:lnTo>
                  <a:pt x="84" y="133"/>
                </a:lnTo>
                <a:lnTo>
                  <a:pt x="82" y="133"/>
                </a:lnTo>
                <a:lnTo>
                  <a:pt x="82" y="132"/>
                </a:lnTo>
                <a:lnTo>
                  <a:pt x="81" y="132"/>
                </a:lnTo>
                <a:lnTo>
                  <a:pt x="81" y="130"/>
                </a:lnTo>
                <a:lnTo>
                  <a:pt x="82" y="128"/>
                </a:lnTo>
                <a:lnTo>
                  <a:pt x="84" y="130"/>
                </a:lnTo>
                <a:lnTo>
                  <a:pt x="86" y="130"/>
                </a:lnTo>
                <a:lnTo>
                  <a:pt x="88" y="130"/>
                </a:lnTo>
                <a:lnTo>
                  <a:pt x="90" y="128"/>
                </a:lnTo>
                <a:lnTo>
                  <a:pt x="88" y="126"/>
                </a:lnTo>
                <a:lnTo>
                  <a:pt x="86" y="126"/>
                </a:lnTo>
                <a:lnTo>
                  <a:pt x="84" y="128"/>
                </a:lnTo>
                <a:lnTo>
                  <a:pt x="81" y="128"/>
                </a:lnTo>
                <a:lnTo>
                  <a:pt x="81" y="126"/>
                </a:lnTo>
                <a:lnTo>
                  <a:pt x="79" y="126"/>
                </a:lnTo>
                <a:lnTo>
                  <a:pt x="77" y="126"/>
                </a:lnTo>
                <a:lnTo>
                  <a:pt x="75" y="126"/>
                </a:lnTo>
                <a:lnTo>
                  <a:pt x="73" y="126"/>
                </a:lnTo>
                <a:lnTo>
                  <a:pt x="71" y="124"/>
                </a:lnTo>
                <a:lnTo>
                  <a:pt x="69" y="124"/>
                </a:lnTo>
                <a:lnTo>
                  <a:pt x="69" y="122"/>
                </a:lnTo>
                <a:lnTo>
                  <a:pt x="67" y="120"/>
                </a:lnTo>
                <a:lnTo>
                  <a:pt x="67" y="118"/>
                </a:lnTo>
                <a:lnTo>
                  <a:pt x="66" y="117"/>
                </a:lnTo>
                <a:lnTo>
                  <a:pt x="66" y="117"/>
                </a:lnTo>
                <a:lnTo>
                  <a:pt x="66" y="115"/>
                </a:lnTo>
                <a:lnTo>
                  <a:pt x="64" y="113"/>
                </a:lnTo>
                <a:lnTo>
                  <a:pt x="62" y="111"/>
                </a:lnTo>
                <a:lnTo>
                  <a:pt x="62" y="109"/>
                </a:lnTo>
                <a:lnTo>
                  <a:pt x="60" y="107"/>
                </a:lnTo>
                <a:lnTo>
                  <a:pt x="60" y="105"/>
                </a:lnTo>
                <a:lnTo>
                  <a:pt x="58" y="103"/>
                </a:lnTo>
                <a:lnTo>
                  <a:pt x="58" y="102"/>
                </a:lnTo>
                <a:lnTo>
                  <a:pt x="56" y="102"/>
                </a:lnTo>
                <a:lnTo>
                  <a:pt x="54" y="100"/>
                </a:lnTo>
                <a:lnTo>
                  <a:pt x="56" y="100"/>
                </a:lnTo>
                <a:lnTo>
                  <a:pt x="54" y="98"/>
                </a:lnTo>
                <a:lnTo>
                  <a:pt x="52" y="98"/>
                </a:lnTo>
                <a:lnTo>
                  <a:pt x="52" y="96"/>
                </a:lnTo>
                <a:lnTo>
                  <a:pt x="51" y="94"/>
                </a:lnTo>
                <a:lnTo>
                  <a:pt x="51" y="92"/>
                </a:lnTo>
                <a:lnTo>
                  <a:pt x="51" y="90"/>
                </a:lnTo>
                <a:lnTo>
                  <a:pt x="49" y="88"/>
                </a:lnTo>
                <a:lnTo>
                  <a:pt x="49" y="88"/>
                </a:lnTo>
                <a:lnTo>
                  <a:pt x="47" y="87"/>
                </a:lnTo>
                <a:lnTo>
                  <a:pt x="45" y="85"/>
                </a:lnTo>
                <a:lnTo>
                  <a:pt x="45" y="83"/>
                </a:lnTo>
                <a:lnTo>
                  <a:pt x="47" y="81"/>
                </a:lnTo>
                <a:lnTo>
                  <a:pt x="47" y="79"/>
                </a:lnTo>
                <a:lnTo>
                  <a:pt x="47" y="77"/>
                </a:lnTo>
                <a:lnTo>
                  <a:pt x="45" y="75"/>
                </a:lnTo>
                <a:lnTo>
                  <a:pt x="43" y="75"/>
                </a:lnTo>
                <a:lnTo>
                  <a:pt x="41" y="73"/>
                </a:lnTo>
                <a:lnTo>
                  <a:pt x="39" y="72"/>
                </a:lnTo>
                <a:lnTo>
                  <a:pt x="37" y="72"/>
                </a:lnTo>
                <a:lnTo>
                  <a:pt x="37" y="70"/>
                </a:lnTo>
                <a:lnTo>
                  <a:pt x="36" y="70"/>
                </a:lnTo>
                <a:lnTo>
                  <a:pt x="36" y="68"/>
                </a:lnTo>
                <a:lnTo>
                  <a:pt x="36" y="66"/>
                </a:lnTo>
                <a:lnTo>
                  <a:pt x="36" y="64"/>
                </a:lnTo>
                <a:lnTo>
                  <a:pt x="34" y="64"/>
                </a:lnTo>
                <a:lnTo>
                  <a:pt x="34" y="62"/>
                </a:lnTo>
                <a:lnTo>
                  <a:pt x="34" y="60"/>
                </a:lnTo>
                <a:lnTo>
                  <a:pt x="34" y="58"/>
                </a:lnTo>
                <a:lnTo>
                  <a:pt x="34" y="57"/>
                </a:lnTo>
                <a:lnTo>
                  <a:pt x="34" y="55"/>
                </a:lnTo>
                <a:lnTo>
                  <a:pt x="34" y="53"/>
                </a:lnTo>
                <a:lnTo>
                  <a:pt x="34" y="51"/>
                </a:lnTo>
                <a:lnTo>
                  <a:pt x="34" y="49"/>
                </a:lnTo>
                <a:lnTo>
                  <a:pt x="34" y="47"/>
                </a:lnTo>
                <a:lnTo>
                  <a:pt x="34" y="45"/>
                </a:lnTo>
                <a:lnTo>
                  <a:pt x="32" y="43"/>
                </a:lnTo>
                <a:lnTo>
                  <a:pt x="32" y="42"/>
                </a:lnTo>
                <a:lnTo>
                  <a:pt x="30" y="42"/>
                </a:lnTo>
                <a:lnTo>
                  <a:pt x="30" y="40"/>
                </a:lnTo>
                <a:lnTo>
                  <a:pt x="28" y="40"/>
                </a:lnTo>
                <a:lnTo>
                  <a:pt x="28" y="38"/>
                </a:lnTo>
                <a:lnTo>
                  <a:pt x="28" y="36"/>
                </a:lnTo>
                <a:lnTo>
                  <a:pt x="26" y="36"/>
                </a:lnTo>
                <a:lnTo>
                  <a:pt x="26" y="34"/>
                </a:lnTo>
                <a:lnTo>
                  <a:pt x="24" y="34"/>
                </a:lnTo>
                <a:lnTo>
                  <a:pt x="24" y="32"/>
                </a:lnTo>
                <a:lnTo>
                  <a:pt x="24" y="30"/>
                </a:lnTo>
                <a:lnTo>
                  <a:pt x="22" y="30"/>
                </a:lnTo>
                <a:lnTo>
                  <a:pt x="21" y="30"/>
                </a:lnTo>
                <a:lnTo>
                  <a:pt x="21" y="28"/>
                </a:lnTo>
                <a:lnTo>
                  <a:pt x="21" y="28"/>
                </a:lnTo>
                <a:lnTo>
                  <a:pt x="19" y="28"/>
                </a:lnTo>
                <a:lnTo>
                  <a:pt x="17" y="27"/>
                </a:lnTo>
                <a:lnTo>
                  <a:pt x="15" y="27"/>
                </a:lnTo>
                <a:lnTo>
                  <a:pt x="15" y="25"/>
                </a:lnTo>
                <a:lnTo>
                  <a:pt x="13" y="23"/>
                </a:lnTo>
                <a:lnTo>
                  <a:pt x="11" y="23"/>
                </a:lnTo>
                <a:lnTo>
                  <a:pt x="9" y="21"/>
                </a:lnTo>
                <a:lnTo>
                  <a:pt x="9" y="19"/>
                </a:lnTo>
                <a:lnTo>
                  <a:pt x="7" y="19"/>
                </a:lnTo>
                <a:lnTo>
                  <a:pt x="6" y="17"/>
                </a:lnTo>
                <a:lnTo>
                  <a:pt x="4" y="17"/>
                </a:lnTo>
                <a:lnTo>
                  <a:pt x="4" y="21"/>
                </a:lnTo>
                <a:lnTo>
                  <a:pt x="4" y="17"/>
                </a:lnTo>
                <a:lnTo>
                  <a:pt x="6" y="15"/>
                </a:lnTo>
                <a:lnTo>
                  <a:pt x="7" y="15"/>
                </a:lnTo>
                <a:lnTo>
                  <a:pt x="9" y="15"/>
                </a:lnTo>
                <a:lnTo>
                  <a:pt x="11" y="15"/>
                </a:lnTo>
                <a:lnTo>
                  <a:pt x="13" y="15"/>
                </a:lnTo>
                <a:lnTo>
                  <a:pt x="15" y="13"/>
                </a:lnTo>
                <a:lnTo>
                  <a:pt x="17" y="13"/>
                </a:lnTo>
                <a:lnTo>
                  <a:pt x="19" y="13"/>
                </a:lnTo>
                <a:lnTo>
                  <a:pt x="21" y="13"/>
                </a:lnTo>
                <a:lnTo>
                  <a:pt x="22" y="12"/>
                </a:lnTo>
                <a:lnTo>
                  <a:pt x="24" y="12"/>
                </a:lnTo>
                <a:lnTo>
                  <a:pt x="26" y="12"/>
                </a:lnTo>
                <a:lnTo>
                  <a:pt x="28" y="10"/>
                </a:lnTo>
                <a:lnTo>
                  <a:pt x="30" y="10"/>
                </a:lnTo>
                <a:lnTo>
                  <a:pt x="32" y="10"/>
                </a:lnTo>
                <a:lnTo>
                  <a:pt x="34" y="10"/>
                </a:lnTo>
                <a:lnTo>
                  <a:pt x="36" y="8"/>
                </a:lnTo>
                <a:lnTo>
                  <a:pt x="37" y="8"/>
                </a:lnTo>
                <a:lnTo>
                  <a:pt x="39" y="8"/>
                </a:lnTo>
                <a:lnTo>
                  <a:pt x="41" y="8"/>
                </a:lnTo>
                <a:lnTo>
                  <a:pt x="43" y="8"/>
                </a:lnTo>
                <a:lnTo>
                  <a:pt x="43" y="6"/>
                </a:lnTo>
                <a:lnTo>
                  <a:pt x="45" y="6"/>
                </a:lnTo>
                <a:lnTo>
                  <a:pt x="47" y="6"/>
                </a:lnTo>
                <a:lnTo>
                  <a:pt x="49" y="6"/>
                </a:lnTo>
                <a:lnTo>
                  <a:pt x="49" y="4"/>
                </a:lnTo>
                <a:lnTo>
                  <a:pt x="51" y="4"/>
                </a:lnTo>
                <a:lnTo>
                  <a:pt x="52" y="4"/>
                </a:lnTo>
                <a:lnTo>
                  <a:pt x="54" y="2"/>
                </a:lnTo>
                <a:lnTo>
                  <a:pt x="56" y="2"/>
                </a:lnTo>
                <a:lnTo>
                  <a:pt x="58" y="2"/>
                </a:lnTo>
                <a:lnTo>
                  <a:pt x="60" y="2"/>
                </a:lnTo>
                <a:lnTo>
                  <a:pt x="62" y="0"/>
                </a:lnTo>
                <a:lnTo>
                  <a:pt x="64" y="0"/>
                </a:lnTo>
                <a:lnTo>
                  <a:pt x="66" y="0"/>
                </a:lnTo>
                <a:lnTo>
                  <a:pt x="67" y="0"/>
                </a:lnTo>
                <a:lnTo>
                  <a:pt x="69" y="2"/>
                </a:lnTo>
                <a:lnTo>
                  <a:pt x="71" y="2"/>
                </a:lnTo>
                <a:lnTo>
                  <a:pt x="71" y="4"/>
                </a:lnTo>
                <a:lnTo>
                  <a:pt x="73" y="4"/>
                </a:lnTo>
                <a:lnTo>
                  <a:pt x="73" y="6"/>
                </a:lnTo>
                <a:lnTo>
                  <a:pt x="75" y="6"/>
                </a:lnTo>
                <a:lnTo>
                  <a:pt x="75" y="8"/>
                </a:lnTo>
                <a:lnTo>
                  <a:pt x="75" y="10"/>
                </a:lnTo>
                <a:lnTo>
                  <a:pt x="77" y="10"/>
                </a:lnTo>
                <a:lnTo>
                  <a:pt x="79" y="10"/>
                </a:lnTo>
                <a:lnTo>
                  <a:pt x="79" y="8"/>
                </a:lnTo>
                <a:lnTo>
                  <a:pt x="81" y="8"/>
                </a:lnTo>
                <a:lnTo>
                  <a:pt x="82" y="8"/>
                </a:lnTo>
                <a:lnTo>
                  <a:pt x="84" y="8"/>
                </a:lnTo>
                <a:lnTo>
                  <a:pt x="84" y="6"/>
                </a:lnTo>
                <a:lnTo>
                  <a:pt x="86" y="6"/>
                </a:lnTo>
                <a:lnTo>
                  <a:pt x="86" y="4"/>
                </a:lnTo>
                <a:lnTo>
                  <a:pt x="88" y="4"/>
                </a:lnTo>
                <a:lnTo>
                  <a:pt x="90" y="4"/>
                </a:lnTo>
                <a:lnTo>
                  <a:pt x="92" y="4"/>
                </a:lnTo>
                <a:lnTo>
                  <a:pt x="94" y="4"/>
                </a:lnTo>
                <a:lnTo>
                  <a:pt x="96" y="6"/>
                </a:lnTo>
                <a:lnTo>
                  <a:pt x="96" y="6"/>
                </a:lnTo>
                <a:lnTo>
                  <a:pt x="97" y="6"/>
                </a:lnTo>
                <a:lnTo>
                  <a:pt x="97" y="4"/>
                </a:lnTo>
                <a:lnTo>
                  <a:pt x="99" y="4"/>
                </a:lnTo>
                <a:lnTo>
                  <a:pt x="99" y="2"/>
                </a:lnTo>
                <a:lnTo>
                  <a:pt x="101" y="2"/>
                </a:lnTo>
                <a:lnTo>
                  <a:pt x="101" y="0"/>
                </a:lnTo>
                <a:lnTo>
                  <a:pt x="103" y="0"/>
                </a:lnTo>
                <a:lnTo>
                  <a:pt x="107" y="2"/>
                </a:lnTo>
                <a:lnTo>
                  <a:pt x="109" y="2"/>
                </a:lnTo>
                <a:lnTo>
                  <a:pt x="111" y="4"/>
                </a:lnTo>
                <a:lnTo>
                  <a:pt x="111" y="4"/>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7" name="Freeform 113"/>
          <p:cNvSpPr>
            <a:spLocks/>
          </p:cNvSpPr>
          <p:nvPr/>
        </p:nvSpPr>
        <p:spPr bwMode="auto">
          <a:xfrm>
            <a:off x="5593345" y="3852433"/>
            <a:ext cx="314325" cy="357188"/>
          </a:xfrm>
          <a:custGeom>
            <a:avLst/>
            <a:gdLst>
              <a:gd name="T0" fmla="*/ 56 w 198"/>
              <a:gd name="T1" fmla="*/ 10 h 225"/>
              <a:gd name="T2" fmla="*/ 67 w 198"/>
              <a:gd name="T3" fmla="*/ 25 h 225"/>
              <a:gd name="T4" fmla="*/ 75 w 198"/>
              <a:gd name="T5" fmla="*/ 36 h 225"/>
              <a:gd name="T6" fmla="*/ 78 w 198"/>
              <a:gd name="T7" fmla="*/ 40 h 225"/>
              <a:gd name="T8" fmla="*/ 82 w 198"/>
              <a:gd name="T9" fmla="*/ 58 h 225"/>
              <a:gd name="T10" fmla="*/ 95 w 198"/>
              <a:gd name="T11" fmla="*/ 70 h 225"/>
              <a:gd name="T12" fmla="*/ 103 w 198"/>
              <a:gd name="T13" fmla="*/ 68 h 225"/>
              <a:gd name="T14" fmla="*/ 99 w 198"/>
              <a:gd name="T15" fmla="*/ 83 h 225"/>
              <a:gd name="T16" fmla="*/ 93 w 198"/>
              <a:gd name="T17" fmla="*/ 92 h 225"/>
              <a:gd name="T18" fmla="*/ 103 w 198"/>
              <a:gd name="T19" fmla="*/ 87 h 225"/>
              <a:gd name="T20" fmla="*/ 105 w 198"/>
              <a:gd name="T21" fmla="*/ 102 h 225"/>
              <a:gd name="T22" fmla="*/ 108 w 198"/>
              <a:gd name="T23" fmla="*/ 105 h 225"/>
              <a:gd name="T24" fmla="*/ 107 w 198"/>
              <a:gd name="T25" fmla="*/ 94 h 225"/>
              <a:gd name="T26" fmla="*/ 123 w 198"/>
              <a:gd name="T27" fmla="*/ 94 h 225"/>
              <a:gd name="T28" fmla="*/ 133 w 198"/>
              <a:gd name="T29" fmla="*/ 103 h 225"/>
              <a:gd name="T30" fmla="*/ 152 w 198"/>
              <a:gd name="T31" fmla="*/ 109 h 225"/>
              <a:gd name="T32" fmla="*/ 165 w 198"/>
              <a:gd name="T33" fmla="*/ 107 h 225"/>
              <a:gd name="T34" fmla="*/ 168 w 198"/>
              <a:gd name="T35" fmla="*/ 111 h 225"/>
              <a:gd name="T36" fmla="*/ 178 w 198"/>
              <a:gd name="T37" fmla="*/ 126 h 225"/>
              <a:gd name="T38" fmla="*/ 182 w 198"/>
              <a:gd name="T39" fmla="*/ 141 h 225"/>
              <a:gd name="T40" fmla="*/ 195 w 198"/>
              <a:gd name="T41" fmla="*/ 152 h 225"/>
              <a:gd name="T42" fmla="*/ 195 w 198"/>
              <a:gd name="T43" fmla="*/ 171 h 225"/>
              <a:gd name="T44" fmla="*/ 195 w 198"/>
              <a:gd name="T45" fmla="*/ 188 h 225"/>
              <a:gd name="T46" fmla="*/ 198 w 198"/>
              <a:gd name="T47" fmla="*/ 201 h 225"/>
              <a:gd name="T48" fmla="*/ 185 w 198"/>
              <a:gd name="T49" fmla="*/ 207 h 225"/>
              <a:gd name="T50" fmla="*/ 183 w 198"/>
              <a:gd name="T51" fmla="*/ 210 h 225"/>
              <a:gd name="T52" fmla="*/ 182 w 198"/>
              <a:gd name="T53" fmla="*/ 222 h 225"/>
              <a:gd name="T54" fmla="*/ 174 w 198"/>
              <a:gd name="T55" fmla="*/ 216 h 225"/>
              <a:gd name="T56" fmla="*/ 165 w 198"/>
              <a:gd name="T57" fmla="*/ 220 h 225"/>
              <a:gd name="T58" fmla="*/ 144 w 198"/>
              <a:gd name="T59" fmla="*/ 218 h 225"/>
              <a:gd name="T60" fmla="*/ 148 w 198"/>
              <a:gd name="T61" fmla="*/ 201 h 225"/>
              <a:gd name="T62" fmla="*/ 150 w 198"/>
              <a:gd name="T63" fmla="*/ 186 h 225"/>
              <a:gd name="T64" fmla="*/ 150 w 198"/>
              <a:gd name="T65" fmla="*/ 173 h 225"/>
              <a:gd name="T66" fmla="*/ 140 w 198"/>
              <a:gd name="T67" fmla="*/ 162 h 225"/>
              <a:gd name="T68" fmla="*/ 137 w 198"/>
              <a:gd name="T69" fmla="*/ 147 h 225"/>
              <a:gd name="T70" fmla="*/ 122 w 198"/>
              <a:gd name="T71" fmla="*/ 141 h 225"/>
              <a:gd name="T72" fmla="*/ 107 w 198"/>
              <a:gd name="T73" fmla="*/ 139 h 225"/>
              <a:gd name="T74" fmla="*/ 95 w 198"/>
              <a:gd name="T75" fmla="*/ 137 h 225"/>
              <a:gd name="T76" fmla="*/ 82 w 198"/>
              <a:gd name="T77" fmla="*/ 147 h 225"/>
              <a:gd name="T78" fmla="*/ 75 w 198"/>
              <a:gd name="T79" fmla="*/ 154 h 225"/>
              <a:gd name="T80" fmla="*/ 63 w 198"/>
              <a:gd name="T81" fmla="*/ 162 h 225"/>
              <a:gd name="T82" fmla="*/ 47 w 198"/>
              <a:gd name="T83" fmla="*/ 160 h 225"/>
              <a:gd name="T84" fmla="*/ 35 w 198"/>
              <a:gd name="T85" fmla="*/ 171 h 225"/>
              <a:gd name="T86" fmla="*/ 26 w 198"/>
              <a:gd name="T87" fmla="*/ 178 h 225"/>
              <a:gd name="T88" fmla="*/ 11 w 198"/>
              <a:gd name="T89" fmla="*/ 175 h 225"/>
              <a:gd name="T90" fmla="*/ 17 w 198"/>
              <a:gd name="T91" fmla="*/ 158 h 225"/>
              <a:gd name="T92" fmla="*/ 20 w 198"/>
              <a:gd name="T93" fmla="*/ 141 h 225"/>
              <a:gd name="T94" fmla="*/ 37 w 198"/>
              <a:gd name="T95" fmla="*/ 128 h 225"/>
              <a:gd name="T96" fmla="*/ 33 w 198"/>
              <a:gd name="T97" fmla="*/ 115 h 225"/>
              <a:gd name="T98" fmla="*/ 20 w 198"/>
              <a:gd name="T99" fmla="*/ 102 h 225"/>
              <a:gd name="T100" fmla="*/ 20 w 198"/>
              <a:gd name="T101" fmla="*/ 88 h 225"/>
              <a:gd name="T102" fmla="*/ 7 w 198"/>
              <a:gd name="T103" fmla="*/ 83 h 225"/>
              <a:gd name="T104" fmla="*/ 7 w 198"/>
              <a:gd name="T105" fmla="*/ 73 h 225"/>
              <a:gd name="T106" fmla="*/ 15 w 198"/>
              <a:gd name="T107" fmla="*/ 62 h 225"/>
              <a:gd name="T108" fmla="*/ 20 w 198"/>
              <a:gd name="T109" fmla="*/ 47 h 225"/>
              <a:gd name="T110" fmla="*/ 24 w 198"/>
              <a:gd name="T111" fmla="*/ 30 h 225"/>
              <a:gd name="T112" fmla="*/ 30 w 198"/>
              <a:gd name="T113" fmla="*/ 1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225">
                <a:moveTo>
                  <a:pt x="41" y="0"/>
                </a:moveTo>
                <a:lnTo>
                  <a:pt x="43" y="0"/>
                </a:lnTo>
                <a:lnTo>
                  <a:pt x="45" y="4"/>
                </a:lnTo>
                <a:lnTo>
                  <a:pt x="47" y="4"/>
                </a:lnTo>
                <a:lnTo>
                  <a:pt x="48" y="4"/>
                </a:lnTo>
                <a:lnTo>
                  <a:pt x="50" y="4"/>
                </a:lnTo>
                <a:lnTo>
                  <a:pt x="52" y="6"/>
                </a:lnTo>
                <a:lnTo>
                  <a:pt x="52" y="8"/>
                </a:lnTo>
                <a:lnTo>
                  <a:pt x="54" y="8"/>
                </a:lnTo>
                <a:lnTo>
                  <a:pt x="56" y="10"/>
                </a:lnTo>
                <a:lnTo>
                  <a:pt x="56" y="12"/>
                </a:lnTo>
                <a:lnTo>
                  <a:pt x="56" y="13"/>
                </a:lnTo>
                <a:lnTo>
                  <a:pt x="58" y="15"/>
                </a:lnTo>
                <a:lnTo>
                  <a:pt x="58" y="17"/>
                </a:lnTo>
                <a:lnTo>
                  <a:pt x="60" y="19"/>
                </a:lnTo>
                <a:lnTo>
                  <a:pt x="60" y="21"/>
                </a:lnTo>
                <a:lnTo>
                  <a:pt x="62" y="23"/>
                </a:lnTo>
                <a:lnTo>
                  <a:pt x="63" y="23"/>
                </a:lnTo>
                <a:lnTo>
                  <a:pt x="65" y="25"/>
                </a:lnTo>
                <a:lnTo>
                  <a:pt x="67" y="25"/>
                </a:lnTo>
                <a:lnTo>
                  <a:pt x="67" y="23"/>
                </a:lnTo>
                <a:lnTo>
                  <a:pt x="69" y="25"/>
                </a:lnTo>
                <a:lnTo>
                  <a:pt x="69" y="27"/>
                </a:lnTo>
                <a:lnTo>
                  <a:pt x="71" y="28"/>
                </a:lnTo>
                <a:lnTo>
                  <a:pt x="73" y="30"/>
                </a:lnTo>
                <a:lnTo>
                  <a:pt x="73" y="32"/>
                </a:lnTo>
                <a:lnTo>
                  <a:pt x="75" y="34"/>
                </a:lnTo>
                <a:lnTo>
                  <a:pt x="75" y="36"/>
                </a:lnTo>
                <a:lnTo>
                  <a:pt x="73" y="36"/>
                </a:lnTo>
                <a:lnTo>
                  <a:pt x="75" y="36"/>
                </a:lnTo>
                <a:lnTo>
                  <a:pt x="77" y="36"/>
                </a:lnTo>
                <a:lnTo>
                  <a:pt x="77" y="38"/>
                </a:lnTo>
                <a:lnTo>
                  <a:pt x="78" y="38"/>
                </a:lnTo>
                <a:lnTo>
                  <a:pt x="77" y="38"/>
                </a:lnTo>
                <a:lnTo>
                  <a:pt x="77" y="40"/>
                </a:lnTo>
                <a:lnTo>
                  <a:pt x="78" y="40"/>
                </a:lnTo>
                <a:lnTo>
                  <a:pt x="77" y="40"/>
                </a:lnTo>
                <a:lnTo>
                  <a:pt x="77" y="38"/>
                </a:lnTo>
                <a:lnTo>
                  <a:pt x="78" y="38"/>
                </a:lnTo>
                <a:lnTo>
                  <a:pt x="78" y="40"/>
                </a:lnTo>
                <a:lnTo>
                  <a:pt x="78" y="45"/>
                </a:lnTo>
                <a:lnTo>
                  <a:pt x="80" y="45"/>
                </a:lnTo>
                <a:lnTo>
                  <a:pt x="80" y="47"/>
                </a:lnTo>
                <a:lnTo>
                  <a:pt x="80" y="49"/>
                </a:lnTo>
                <a:lnTo>
                  <a:pt x="82" y="51"/>
                </a:lnTo>
                <a:lnTo>
                  <a:pt x="82" y="53"/>
                </a:lnTo>
                <a:lnTo>
                  <a:pt x="82" y="57"/>
                </a:lnTo>
                <a:lnTo>
                  <a:pt x="82" y="57"/>
                </a:lnTo>
                <a:lnTo>
                  <a:pt x="82" y="58"/>
                </a:lnTo>
                <a:lnTo>
                  <a:pt x="82" y="58"/>
                </a:lnTo>
                <a:lnTo>
                  <a:pt x="82" y="60"/>
                </a:lnTo>
                <a:lnTo>
                  <a:pt x="82" y="62"/>
                </a:lnTo>
                <a:lnTo>
                  <a:pt x="84" y="66"/>
                </a:lnTo>
                <a:lnTo>
                  <a:pt x="84" y="68"/>
                </a:lnTo>
                <a:lnTo>
                  <a:pt x="86" y="70"/>
                </a:lnTo>
                <a:lnTo>
                  <a:pt x="88" y="70"/>
                </a:lnTo>
                <a:lnTo>
                  <a:pt x="90" y="72"/>
                </a:lnTo>
                <a:lnTo>
                  <a:pt x="92" y="72"/>
                </a:lnTo>
                <a:lnTo>
                  <a:pt x="93" y="72"/>
                </a:lnTo>
                <a:lnTo>
                  <a:pt x="95" y="70"/>
                </a:lnTo>
                <a:lnTo>
                  <a:pt x="95" y="68"/>
                </a:lnTo>
                <a:lnTo>
                  <a:pt x="95" y="66"/>
                </a:lnTo>
                <a:lnTo>
                  <a:pt x="95" y="64"/>
                </a:lnTo>
                <a:lnTo>
                  <a:pt x="97" y="64"/>
                </a:lnTo>
                <a:lnTo>
                  <a:pt x="97" y="60"/>
                </a:lnTo>
                <a:lnTo>
                  <a:pt x="99" y="62"/>
                </a:lnTo>
                <a:lnTo>
                  <a:pt x="101" y="64"/>
                </a:lnTo>
                <a:lnTo>
                  <a:pt x="101" y="66"/>
                </a:lnTo>
                <a:lnTo>
                  <a:pt x="101" y="68"/>
                </a:lnTo>
                <a:lnTo>
                  <a:pt x="103" y="68"/>
                </a:lnTo>
                <a:lnTo>
                  <a:pt x="103" y="70"/>
                </a:lnTo>
                <a:lnTo>
                  <a:pt x="101" y="72"/>
                </a:lnTo>
                <a:lnTo>
                  <a:pt x="99" y="73"/>
                </a:lnTo>
                <a:lnTo>
                  <a:pt x="99" y="75"/>
                </a:lnTo>
                <a:lnTo>
                  <a:pt x="99" y="77"/>
                </a:lnTo>
                <a:lnTo>
                  <a:pt x="101" y="77"/>
                </a:lnTo>
                <a:lnTo>
                  <a:pt x="103" y="79"/>
                </a:lnTo>
                <a:lnTo>
                  <a:pt x="103" y="81"/>
                </a:lnTo>
                <a:lnTo>
                  <a:pt x="101" y="81"/>
                </a:lnTo>
                <a:lnTo>
                  <a:pt x="99" y="83"/>
                </a:lnTo>
                <a:lnTo>
                  <a:pt x="97" y="83"/>
                </a:lnTo>
                <a:lnTo>
                  <a:pt x="95" y="83"/>
                </a:lnTo>
                <a:lnTo>
                  <a:pt x="93" y="85"/>
                </a:lnTo>
                <a:lnTo>
                  <a:pt x="93" y="87"/>
                </a:lnTo>
                <a:lnTo>
                  <a:pt x="93" y="88"/>
                </a:lnTo>
                <a:lnTo>
                  <a:pt x="92" y="90"/>
                </a:lnTo>
                <a:lnTo>
                  <a:pt x="90" y="92"/>
                </a:lnTo>
                <a:lnTo>
                  <a:pt x="92" y="92"/>
                </a:lnTo>
                <a:lnTo>
                  <a:pt x="92" y="90"/>
                </a:lnTo>
                <a:lnTo>
                  <a:pt x="93" y="92"/>
                </a:lnTo>
                <a:lnTo>
                  <a:pt x="95" y="90"/>
                </a:lnTo>
                <a:lnTo>
                  <a:pt x="95" y="87"/>
                </a:lnTo>
                <a:lnTo>
                  <a:pt x="93" y="87"/>
                </a:lnTo>
                <a:lnTo>
                  <a:pt x="95" y="85"/>
                </a:lnTo>
                <a:lnTo>
                  <a:pt x="97" y="83"/>
                </a:lnTo>
                <a:lnTo>
                  <a:pt x="99" y="83"/>
                </a:lnTo>
                <a:lnTo>
                  <a:pt x="101" y="83"/>
                </a:lnTo>
                <a:lnTo>
                  <a:pt x="101" y="85"/>
                </a:lnTo>
                <a:lnTo>
                  <a:pt x="101" y="87"/>
                </a:lnTo>
                <a:lnTo>
                  <a:pt x="103" y="87"/>
                </a:lnTo>
                <a:lnTo>
                  <a:pt x="105" y="88"/>
                </a:lnTo>
                <a:lnTo>
                  <a:pt x="105" y="90"/>
                </a:lnTo>
                <a:lnTo>
                  <a:pt x="107" y="90"/>
                </a:lnTo>
                <a:lnTo>
                  <a:pt x="107" y="92"/>
                </a:lnTo>
                <a:lnTo>
                  <a:pt x="105" y="92"/>
                </a:lnTo>
                <a:lnTo>
                  <a:pt x="103" y="92"/>
                </a:lnTo>
                <a:lnTo>
                  <a:pt x="101" y="92"/>
                </a:lnTo>
                <a:lnTo>
                  <a:pt x="101" y="94"/>
                </a:lnTo>
                <a:lnTo>
                  <a:pt x="103" y="96"/>
                </a:lnTo>
                <a:lnTo>
                  <a:pt x="105" y="102"/>
                </a:lnTo>
                <a:lnTo>
                  <a:pt x="105" y="103"/>
                </a:lnTo>
                <a:lnTo>
                  <a:pt x="107" y="105"/>
                </a:lnTo>
                <a:lnTo>
                  <a:pt x="105" y="105"/>
                </a:lnTo>
                <a:lnTo>
                  <a:pt x="105" y="107"/>
                </a:lnTo>
                <a:lnTo>
                  <a:pt x="103" y="107"/>
                </a:lnTo>
                <a:lnTo>
                  <a:pt x="101" y="109"/>
                </a:lnTo>
                <a:lnTo>
                  <a:pt x="103" y="111"/>
                </a:lnTo>
                <a:lnTo>
                  <a:pt x="105" y="109"/>
                </a:lnTo>
                <a:lnTo>
                  <a:pt x="107" y="107"/>
                </a:lnTo>
                <a:lnTo>
                  <a:pt x="108" y="105"/>
                </a:lnTo>
                <a:lnTo>
                  <a:pt x="108" y="103"/>
                </a:lnTo>
                <a:lnTo>
                  <a:pt x="108" y="102"/>
                </a:lnTo>
                <a:lnTo>
                  <a:pt x="107" y="100"/>
                </a:lnTo>
                <a:lnTo>
                  <a:pt x="107" y="98"/>
                </a:lnTo>
                <a:lnTo>
                  <a:pt x="105" y="98"/>
                </a:lnTo>
                <a:lnTo>
                  <a:pt x="105" y="96"/>
                </a:lnTo>
                <a:lnTo>
                  <a:pt x="105" y="94"/>
                </a:lnTo>
                <a:lnTo>
                  <a:pt x="103" y="94"/>
                </a:lnTo>
                <a:lnTo>
                  <a:pt x="105" y="94"/>
                </a:lnTo>
                <a:lnTo>
                  <a:pt x="107" y="94"/>
                </a:lnTo>
                <a:lnTo>
                  <a:pt x="108" y="90"/>
                </a:lnTo>
                <a:lnTo>
                  <a:pt x="110" y="90"/>
                </a:lnTo>
                <a:lnTo>
                  <a:pt x="112" y="90"/>
                </a:lnTo>
                <a:lnTo>
                  <a:pt x="114" y="90"/>
                </a:lnTo>
                <a:lnTo>
                  <a:pt x="114" y="92"/>
                </a:lnTo>
                <a:lnTo>
                  <a:pt x="116" y="94"/>
                </a:lnTo>
                <a:lnTo>
                  <a:pt x="118" y="94"/>
                </a:lnTo>
                <a:lnTo>
                  <a:pt x="120" y="96"/>
                </a:lnTo>
                <a:lnTo>
                  <a:pt x="122" y="96"/>
                </a:lnTo>
                <a:lnTo>
                  <a:pt x="123" y="94"/>
                </a:lnTo>
                <a:lnTo>
                  <a:pt x="125" y="96"/>
                </a:lnTo>
                <a:lnTo>
                  <a:pt x="125" y="98"/>
                </a:lnTo>
                <a:lnTo>
                  <a:pt x="125" y="100"/>
                </a:lnTo>
                <a:lnTo>
                  <a:pt x="127" y="100"/>
                </a:lnTo>
                <a:lnTo>
                  <a:pt x="127" y="102"/>
                </a:lnTo>
                <a:lnTo>
                  <a:pt x="129" y="103"/>
                </a:lnTo>
                <a:lnTo>
                  <a:pt x="131" y="103"/>
                </a:lnTo>
                <a:lnTo>
                  <a:pt x="131" y="105"/>
                </a:lnTo>
                <a:lnTo>
                  <a:pt x="133" y="105"/>
                </a:lnTo>
                <a:lnTo>
                  <a:pt x="133" y="103"/>
                </a:lnTo>
                <a:lnTo>
                  <a:pt x="135" y="103"/>
                </a:lnTo>
                <a:lnTo>
                  <a:pt x="137" y="103"/>
                </a:lnTo>
                <a:lnTo>
                  <a:pt x="138" y="103"/>
                </a:lnTo>
                <a:lnTo>
                  <a:pt x="142" y="105"/>
                </a:lnTo>
                <a:lnTo>
                  <a:pt x="144" y="107"/>
                </a:lnTo>
                <a:lnTo>
                  <a:pt x="146" y="107"/>
                </a:lnTo>
                <a:lnTo>
                  <a:pt x="148" y="107"/>
                </a:lnTo>
                <a:lnTo>
                  <a:pt x="148" y="109"/>
                </a:lnTo>
                <a:lnTo>
                  <a:pt x="150" y="109"/>
                </a:lnTo>
                <a:lnTo>
                  <a:pt x="152" y="109"/>
                </a:lnTo>
                <a:lnTo>
                  <a:pt x="153" y="109"/>
                </a:lnTo>
                <a:lnTo>
                  <a:pt x="155" y="109"/>
                </a:lnTo>
                <a:lnTo>
                  <a:pt x="155" y="111"/>
                </a:lnTo>
                <a:lnTo>
                  <a:pt x="157" y="109"/>
                </a:lnTo>
                <a:lnTo>
                  <a:pt x="157" y="111"/>
                </a:lnTo>
                <a:lnTo>
                  <a:pt x="159" y="111"/>
                </a:lnTo>
                <a:lnTo>
                  <a:pt x="159" y="109"/>
                </a:lnTo>
                <a:lnTo>
                  <a:pt x="163" y="109"/>
                </a:lnTo>
                <a:lnTo>
                  <a:pt x="165" y="109"/>
                </a:lnTo>
                <a:lnTo>
                  <a:pt x="165" y="107"/>
                </a:lnTo>
                <a:lnTo>
                  <a:pt x="165" y="105"/>
                </a:lnTo>
                <a:lnTo>
                  <a:pt x="167" y="107"/>
                </a:lnTo>
                <a:lnTo>
                  <a:pt x="167" y="109"/>
                </a:lnTo>
                <a:lnTo>
                  <a:pt x="165" y="109"/>
                </a:lnTo>
                <a:lnTo>
                  <a:pt x="165" y="111"/>
                </a:lnTo>
                <a:lnTo>
                  <a:pt x="167" y="111"/>
                </a:lnTo>
                <a:lnTo>
                  <a:pt x="168" y="111"/>
                </a:lnTo>
                <a:lnTo>
                  <a:pt x="167" y="113"/>
                </a:lnTo>
                <a:lnTo>
                  <a:pt x="168" y="113"/>
                </a:lnTo>
                <a:lnTo>
                  <a:pt x="168" y="111"/>
                </a:lnTo>
                <a:lnTo>
                  <a:pt x="170" y="109"/>
                </a:lnTo>
                <a:lnTo>
                  <a:pt x="170" y="111"/>
                </a:lnTo>
                <a:lnTo>
                  <a:pt x="172" y="111"/>
                </a:lnTo>
                <a:lnTo>
                  <a:pt x="172" y="113"/>
                </a:lnTo>
                <a:lnTo>
                  <a:pt x="172" y="117"/>
                </a:lnTo>
                <a:lnTo>
                  <a:pt x="174" y="117"/>
                </a:lnTo>
                <a:lnTo>
                  <a:pt x="176" y="118"/>
                </a:lnTo>
                <a:lnTo>
                  <a:pt x="178" y="120"/>
                </a:lnTo>
                <a:lnTo>
                  <a:pt x="178" y="124"/>
                </a:lnTo>
                <a:lnTo>
                  <a:pt x="178" y="126"/>
                </a:lnTo>
                <a:lnTo>
                  <a:pt x="178" y="128"/>
                </a:lnTo>
                <a:lnTo>
                  <a:pt x="178" y="128"/>
                </a:lnTo>
                <a:lnTo>
                  <a:pt x="178" y="130"/>
                </a:lnTo>
                <a:lnTo>
                  <a:pt x="178" y="132"/>
                </a:lnTo>
                <a:lnTo>
                  <a:pt x="180" y="133"/>
                </a:lnTo>
                <a:lnTo>
                  <a:pt x="178" y="133"/>
                </a:lnTo>
                <a:lnTo>
                  <a:pt x="180" y="135"/>
                </a:lnTo>
                <a:lnTo>
                  <a:pt x="182" y="137"/>
                </a:lnTo>
                <a:lnTo>
                  <a:pt x="182" y="139"/>
                </a:lnTo>
                <a:lnTo>
                  <a:pt x="182" y="141"/>
                </a:lnTo>
                <a:lnTo>
                  <a:pt x="183" y="141"/>
                </a:lnTo>
                <a:lnTo>
                  <a:pt x="183" y="143"/>
                </a:lnTo>
                <a:lnTo>
                  <a:pt x="183" y="145"/>
                </a:lnTo>
                <a:lnTo>
                  <a:pt x="185" y="147"/>
                </a:lnTo>
                <a:lnTo>
                  <a:pt x="187" y="148"/>
                </a:lnTo>
                <a:lnTo>
                  <a:pt x="189" y="148"/>
                </a:lnTo>
                <a:lnTo>
                  <a:pt x="189" y="150"/>
                </a:lnTo>
                <a:lnTo>
                  <a:pt x="189" y="152"/>
                </a:lnTo>
                <a:lnTo>
                  <a:pt x="193" y="152"/>
                </a:lnTo>
                <a:lnTo>
                  <a:pt x="195" y="152"/>
                </a:lnTo>
                <a:lnTo>
                  <a:pt x="195" y="156"/>
                </a:lnTo>
                <a:lnTo>
                  <a:pt x="195" y="158"/>
                </a:lnTo>
                <a:lnTo>
                  <a:pt x="195" y="160"/>
                </a:lnTo>
                <a:lnTo>
                  <a:pt x="195" y="162"/>
                </a:lnTo>
                <a:lnTo>
                  <a:pt x="197" y="162"/>
                </a:lnTo>
                <a:lnTo>
                  <a:pt x="197" y="163"/>
                </a:lnTo>
                <a:lnTo>
                  <a:pt x="197" y="165"/>
                </a:lnTo>
                <a:lnTo>
                  <a:pt x="197" y="167"/>
                </a:lnTo>
                <a:lnTo>
                  <a:pt x="195" y="169"/>
                </a:lnTo>
                <a:lnTo>
                  <a:pt x="195" y="171"/>
                </a:lnTo>
                <a:lnTo>
                  <a:pt x="195" y="173"/>
                </a:lnTo>
                <a:lnTo>
                  <a:pt x="195" y="177"/>
                </a:lnTo>
                <a:lnTo>
                  <a:pt x="195" y="178"/>
                </a:lnTo>
                <a:lnTo>
                  <a:pt x="195" y="180"/>
                </a:lnTo>
                <a:lnTo>
                  <a:pt x="195" y="182"/>
                </a:lnTo>
                <a:lnTo>
                  <a:pt x="195" y="184"/>
                </a:lnTo>
                <a:lnTo>
                  <a:pt x="193" y="184"/>
                </a:lnTo>
                <a:lnTo>
                  <a:pt x="193" y="186"/>
                </a:lnTo>
                <a:lnTo>
                  <a:pt x="193" y="188"/>
                </a:lnTo>
                <a:lnTo>
                  <a:pt x="195" y="188"/>
                </a:lnTo>
                <a:lnTo>
                  <a:pt x="195" y="190"/>
                </a:lnTo>
                <a:lnTo>
                  <a:pt x="193" y="190"/>
                </a:lnTo>
                <a:lnTo>
                  <a:pt x="193" y="192"/>
                </a:lnTo>
                <a:lnTo>
                  <a:pt x="195" y="192"/>
                </a:lnTo>
                <a:lnTo>
                  <a:pt x="195" y="193"/>
                </a:lnTo>
                <a:lnTo>
                  <a:pt x="195" y="195"/>
                </a:lnTo>
                <a:lnTo>
                  <a:pt x="197" y="195"/>
                </a:lnTo>
                <a:lnTo>
                  <a:pt x="197" y="197"/>
                </a:lnTo>
                <a:lnTo>
                  <a:pt x="198" y="199"/>
                </a:lnTo>
                <a:lnTo>
                  <a:pt x="198" y="201"/>
                </a:lnTo>
                <a:lnTo>
                  <a:pt x="198" y="203"/>
                </a:lnTo>
                <a:lnTo>
                  <a:pt x="198" y="205"/>
                </a:lnTo>
                <a:lnTo>
                  <a:pt x="198" y="207"/>
                </a:lnTo>
                <a:lnTo>
                  <a:pt x="197" y="207"/>
                </a:lnTo>
                <a:lnTo>
                  <a:pt x="195" y="205"/>
                </a:lnTo>
                <a:lnTo>
                  <a:pt x="193" y="203"/>
                </a:lnTo>
                <a:lnTo>
                  <a:pt x="191" y="203"/>
                </a:lnTo>
                <a:lnTo>
                  <a:pt x="189" y="203"/>
                </a:lnTo>
                <a:lnTo>
                  <a:pt x="187" y="205"/>
                </a:lnTo>
                <a:lnTo>
                  <a:pt x="185" y="207"/>
                </a:lnTo>
                <a:lnTo>
                  <a:pt x="185" y="208"/>
                </a:lnTo>
                <a:lnTo>
                  <a:pt x="187" y="208"/>
                </a:lnTo>
                <a:lnTo>
                  <a:pt x="185" y="210"/>
                </a:lnTo>
                <a:lnTo>
                  <a:pt x="185" y="212"/>
                </a:lnTo>
                <a:lnTo>
                  <a:pt x="183" y="212"/>
                </a:lnTo>
                <a:lnTo>
                  <a:pt x="183" y="214"/>
                </a:lnTo>
                <a:lnTo>
                  <a:pt x="183" y="216"/>
                </a:lnTo>
                <a:lnTo>
                  <a:pt x="182" y="214"/>
                </a:lnTo>
                <a:lnTo>
                  <a:pt x="183" y="212"/>
                </a:lnTo>
                <a:lnTo>
                  <a:pt x="183" y="210"/>
                </a:lnTo>
                <a:lnTo>
                  <a:pt x="182" y="212"/>
                </a:lnTo>
                <a:lnTo>
                  <a:pt x="182" y="214"/>
                </a:lnTo>
                <a:lnTo>
                  <a:pt x="182" y="216"/>
                </a:lnTo>
                <a:lnTo>
                  <a:pt x="183" y="216"/>
                </a:lnTo>
                <a:lnTo>
                  <a:pt x="185" y="216"/>
                </a:lnTo>
                <a:lnTo>
                  <a:pt x="185" y="218"/>
                </a:lnTo>
                <a:lnTo>
                  <a:pt x="185" y="218"/>
                </a:lnTo>
                <a:lnTo>
                  <a:pt x="183" y="220"/>
                </a:lnTo>
                <a:lnTo>
                  <a:pt x="182" y="220"/>
                </a:lnTo>
                <a:lnTo>
                  <a:pt x="182" y="222"/>
                </a:lnTo>
                <a:lnTo>
                  <a:pt x="182" y="223"/>
                </a:lnTo>
                <a:lnTo>
                  <a:pt x="180" y="225"/>
                </a:lnTo>
                <a:lnTo>
                  <a:pt x="178" y="225"/>
                </a:lnTo>
                <a:lnTo>
                  <a:pt x="178" y="223"/>
                </a:lnTo>
                <a:lnTo>
                  <a:pt x="176" y="223"/>
                </a:lnTo>
                <a:lnTo>
                  <a:pt x="176" y="222"/>
                </a:lnTo>
                <a:lnTo>
                  <a:pt x="174" y="218"/>
                </a:lnTo>
                <a:lnTo>
                  <a:pt x="174" y="218"/>
                </a:lnTo>
                <a:lnTo>
                  <a:pt x="176" y="216"/>
                </a:lnTo>
                <a:lnTo>
                  <a:pt x="174" y="216"/>
                </a:lnTo>
                <a:lnTo>
                  <a:pt x="172" y="216"/>
                </a:lnTo>
                <a:lnTo>
                  <a:pt x="170" y="216"/>
                </a:lnTo>
                <a:lnTo>
                  <a:pt x="172" y="216"/>
                </a:lnTo>
                <a:lnTo>
                  <a:pt x="174" y="216"/>
                </a:lnTo>
                <a:lnTo>
                  <a:pt x="174" y="218"/>
                </a:lnTo>
                <a:lnTo>
                  <a:pt x="170" y="218"/>
                </a:lnTo>
                <a:lnTo>
                  <a:pt x="168" y="218"/>
                </a:lnTo>
                <a:lnTo>
                  <a:pt x="167" y="218"/>
                </a:lnTo>
                <a:lnTo>
                  <a:pt x="165" y="218"/>
                </a:lnTo>
                <a:lnTo>
                  <a:pt x="165" y="220"/>
                </a:lnTo>
                <a:lnTo>
                  <a:pt x="163" y="222"/>
                </a:lnTo>
                <a:lnTo>
                  <a:pt x="161" y="222"/>
                </a:lnTo>
                <a:lnTo>
                  <a:pt x="159" y="223"/>
                </a:lnTo>
                <a:lnTo>
                  <a:pt x="159" y="222"/>
                </a:lnTo>
                <a:lnTo>
                  <a:pt x="157" y="222"/>
                </a:lnTo>
                <a:lnTo>
                  <a:pt x="155" y="222"/>
                </a:lnTo>
                <a:lnTo>
                  <a:pt x="153" y="222"/>
                </a:lnTo>
                <a:lnTo>
                  <a:pt x="146" y="220"/>
                </a:lnTo>
                <a:lnTo>
                  <a:pt x="144" y="220"/>
                </a:lnTo>
                <a:lnTo>
                  <a:pt x="144" y="218"/>
                </a:lnTo>
                <a:lnTo>
                  <a:pt x="144" y="218"/>
                </a:lnTo>
                <a:lnTo>
                  <a:pt x="144" y="216"/>
                </a:lnTo>
                <a:lnTo>
                  <a:pt x="144" y="214"/>
                </a:lnTo>
                <a:lnTo>
                  <a:pt x="144" y="212"/>
                </a:lnTo>
                <a:lnTo>
                  <a:pt x="144" y="210"/>
                </a:lnTo>
                <a:lnTo>
                  <a:pt x="144" y="208"/>
                </a:lnTo>
                <a:lnTo>
                  <a:pt x="146" y="207"/>
                </a:lnTo>
                <a:lnTo>
                  <a:pt x="148" y="205"/>
                </a:lnTo>
                <a:lnTo>
                  <a:pt x="148" y="203"/>
                </a:lnTo>
                <a:lnTo>
                  <a:pt x="148" y="201"/>
                </a:lnTo>
                <a:lnTo>
                  <a:pt x="146" y="201"/>
                </a:lnTo>
                <a:lnTo>
                  <a:pt x="146" y="199"/>
                </a:lnTo>
                <a:lnTo>
                  <a:pt x="146" y="197"/>
                </a:lnTo>
                <a:lnTo>
                  <a:pt x="144" y="195"/>
                </a:lnTo>
                <a:lnTo>
                  <a:pt x="146" y="193"/>
                </a:lnTo>
                <a:lnTo>
                  <a:pt x="146" y="192"/>
                </a:lnTo>
                <a:lnTo>
                  <a:pt x="148" y="192"/>
                </a:lnTo>
                <a:lnTo>
                  <a:pt x="150" y="190"/>
                </a:lnTo>
                <a:lnTo>
                  <a:pt x="150" y="188"/>
                </a:lnTo>
                <a:lnTo>
                  <a:pt x="150" y="186"/>
                </a:lnTo>
                <a:lnTo>
                  <a:pt x="150" y="184"/>
                </a:lnTo>
                <a:lnTo>
                  <a:pt x="150" y="182"/>
                </a:lnTo>
                <a:lnTo>
                  <a:pt x="150" y="180"/>
                </a:lnTo>
                <a:lnTo>
                  <a:pt x="148" y="180"/>
                </a:lnTo>
                <a:lnTo>
                  <a:pt x="148" y="178"/>
                </a:lnTo>
                <a:lnTo>
                  <a:pt x="148" y="177"/>
                </a:lnTo>
                <a:lnTo>
                  <a:pt x="148" y="175"/>
                </a:lnTo>
                <a:lnTo>
                  <a:pt x="148" y="173"/>
                </a:lnTo>
                <a:lnTo>
                  <a:pt x="148" y="173"/>
                </a:lnTo>
                <a:lnTo>
                  <a:pt x="150" y="173"/>
                </a:lnTo>
                <a:lnTo>
                  <a:pt x="150" y="171"/>
                </a:lnTo>
                <a:lnTo>
                  <a:pt x="148" y="171"/>
                </a:lnTo>
                <a:lnTo>
                  <a:pt x="146" y="169"/>
                </a:lnTo>
                <a:lnTo>
                  <a:pt x="144" y="171"/>
                </a:lnTo>
                <a:lnTo>
                  <a:pt x="144" y="169"/>
                </a:lnTo>
                <a:lnTo>
                  <a:pt x="144" y="167"/>
                </a:lnTo>
                <a:lnTo>
                  <a:pt x="144" y="165"/>
                </a:lnTo>
                <a:lnTo>
                  <a:pt x="144" y="163"/>
                </a:lnTo>
                <a:lnTo>
                  <a:pt x="142" y="163"/>
                </a:lnTo>
                <a:lnTo>
                  <a:pt x="140" y="162"/>
                </a:lnTo>
                <a:lnTo>
                  <a:pt x="138" y="162"/>
                </a:lnTo>
                <a:lnTo>
                  <a:pt x="137" y="162"/>
                </a:lnTo>
                <a:lnTo>
                  <a:pt x="137" y="158"/>
                </a:lnTo>
                <a:lnTo>
                  <a:pt x="137" y="156"/>
                </a:lnTo>
                <a:lnTo>
                  <a:pt x="137" y="154"/>
                </a:lnTo>
                <a:lnTo>
                  <a:pt x="137" y="152"/>
                </a:lnTo>
                <a:lnTo>
                  <a:pt x="137" y="150"/>
                </a:lnTo>
                <a:lnTo>
                  <a:pt x="138" y="150"/>
                </a:lnTo>
                <a:lnTo>
                  <a:pt x="137" y="148"/>
                </a:lnTo>
                <a:lnTo>
                  <a:pt x="137" y="147"/>
                </a:lnTo>
                <a:lnTo>
                  <a:pt x="135" y="148"/>
                </a:lnTo>
                <a:lnTo>
                  <a:pt x="133" y="148"/>
                </a:lnTo>
                <a:lnTo>
                  <a:pt x="131" y="147"/>
                </a:lnTo>
                <a:lnTo>
                  <a:pt x="131" y="147"/>
                </a:lnTo>
                <a:lnTo>
                  <a:pt x="129" y="145"/>
                </a:lnTo>
                <a:lnTo>
                  <a:pt x="127" y="143"/>
                </a:lnTo>
                <a:lnTo>
                  <a:pt x="127" y="141"/>
                </a:lnTo>
                <a:lnTo>
                  <a:pt x="125" y="141"/>
                </a:lnTo>
                <a:lnTo>
                  <a:pt x="123" y="141"/>
                </a:lnTo>
                <a:lnTo>
                  <a:pt x="122" y="141"/>
                </a:lnTo>
                <a:lnTo>
                  <a:pt x="120" y="141"/>
                </a:lnTo>
                <a:lnTo>
                  <a:pt x="118" y="139"/>
                </a:lnTo>
                <a:lnTo>
                  <a:pt x="116" y="139"/>
                </a:lnTo>
                <a:lnTo>
                  <a:pt x="114" y="139"/>
                </a:lnTo>
                <a:lnTo>
                  <a:pt x="112" y="139"/>
                </a:lnTo>
                <a:lnTo>
                  <a:pt x="112" y="141"/>
                </a:lnTo>
                <a:lnTo>
                  <a:pt x="110" y="141"/>
                </a:lnTo>
                <a:lnTo>
                  <a:pt x="110" y="139"/>
                </a:lnTo>
                <a:lnTo>
                  <a:pt x="108" y="139"/>
                </a:lnTo>
                <a:lnTo>
                  <a:pt x="107" y="139"/>
                </a:lnTo>
                <a:lnTo>
                  <a:pt x="105" y="139"/>
                </a:lnTo>
                <a:lnTo>
                  <a:pt x="103" y="139"/>
                </a:lnTo>
                <a:lnTo>
                  <a:pt x="103" y="141"/>
                </a:lnTo>
                <a:lnTo>
                  <a:pt x="101" y="141"/>
                </a:lnTo>
                <a:lnTo>
                  <a:pt x="99" y="141"/>
                </a:lnTo>
                <a:lnTo>
                  <a:pt x="97" y="143"/>
                </a:lnTo>
                <a:lnTo>
                  <a:pt x="97" y="141"/>
                </a:lnTo>
                <a:lnTo>
                  <a:pt x="97" y="139"/>
                </a:lnTo>
                <a:lnTo>
                  <a:pt x="97" y="137"/>
                </a:lnTo>
                <a:lnTo>
                  <a:pt x="95" y="137"/>
                </a:lnTo>
                <a:lnTo>
                  <a:pt x="93" y="137"/>
                </a:lnTo>
                <a:lnTo>
                  <a:pt x="92" y="137"/>
                </a:lnTo>
                <a:lnTo>
                  <a:pt x="92" y="139"/>
                </a:lnTo>
                <a:lnTo>
                  <a:pt x="90" y="139"/>
                </a:lnTo>
                <a:lnTo>
                  <a:pt x="88" y="139"/>
                </a:lnTo>
                <a:lnTo>
                  <a:pt x="86" y="139"/>
                </a:lnTo>
                <a:lnTo>
                  <a:pt x="84" y="141"/>
                </a:lnTo>
                <a:lnTo>
                  <a:pt x="82" y="143"/>
                </a:lnTo>
                <a:lnTo>
                  <a:pt x="82" y="145"/>
                </a:lnTo>
                <a:lnTo>
                  <a:pt x="82" y="147"/>
                </a:lnTo>
                <a:lnTo>
                  <a:pt x="82" y="148"/>
                </a:lnTo>
                <a:lnTo>
                  <a:pt x="80" y="148"/>
                </a:lnTo>
                <a:lnTo>
                  <a:pt x="80" y="150"/>
                </a:lnTo>
                <a:lnTo>
                  <a:pt x="80" y="152"/>
                </a:lnTo>
                <a:lnTo>
                  <a:pt x="80" y="154"/>
                </a:lnTo>
                <a:lnTo>
                  <a:pt x="78" y="154"/>
                </a:lnTo>
                <a:lnTo>
                  <a:pt x="78" y="156"/>
                </a:lnTo>
                <a:lnTo>
                  <a:pt x="77" y="156"/>
                </a:lnTo>
                <a:lnTo>
                  <a:pt x="75" y="156"/>
                </a:lnTo>
                <a:lnTo>
                  <a:pt x="75" y="154"/>
                </a:lnTo>
                <a:lnTo>
                  <a:pt x="73" y="154"/>
                </a:lnTo>
                <a:lnTo>
                  <a:pt x="71" y="154"/>
                </a:lnTo>
                <a:lnTo>
                  <a:pt x="71" y="152"/>
                </a:lnTo>
                <a:lnTo>
                  <a:pt x="69" y="152"/>
                </a:lnTo>
                <a:lnTo>
                  <a:pt x="67" y="152"/>
                </a:lnTo>
                <a:lnTo>
                  <a:pt x="67" y="154"/>
                </a:lnTo>
                <a:lnTo>
                  <a:pt x="67" y="156"/>
                </a:lnTo>
                <a:lnTo>
                  <a:pt x="67" y="158"/>
                </a:lnTo>
                <a:lnTo>
                  <a:pt x="65" y="160"/>
                </a:lnTo>
                <a:lnTo>
                  <a:pt x="63" y="162"/>
                </a:lnTo>
                <a:lnTo>
                  <a:pt x="62" y="163"/>
                </a:lnTo>
                <a:lnTo>
                  <a:pt x="60" y="165"/>
                </a:lnTo>
                <a:lnTo>
                  <a:pt x="58" y="165"/>
                </a:lnTo>
                <a:lnTo>
                  <a:pt x="56" y="165"/>
                </a:lnTo>
                <a:lnTo>
                  <a:pt x="54" y="165"/>
                </a:lnTo>
                <a:lnTo>
                  <a:pt x="52" y="165"/>
                </a:lnTo>
                <a:lnTo>
                  <a:pt x="52" y="163"/>
                </a:lnTo>
                <a:lnTo>
                  <a:pt x="50" y="162"/>
                </a:lnTo>
                <a:lnTo>
                  <a:pt x="50" y="160"/>
                </a:lnTo>
                <a:lnTo>
                  <a:pt x="47" y="160"/>
                </a:lnTo>
                <a:lnTo>
                  <a:pt x="45" y="160"/>
                </a:lnTo>
                <a:lnTo>
                  <a:pt x="45" y="162"/>
                </a:lnTo>
                <a:lnTo>
                  <a:pt x="43" y="160"/>
                </a:lnTo>
                <a:lnTo>
                  <a:pt x="41" y="162"/>
                </a:lnTo>
                <a:lnTo>
                  <a:pt x="41" y="163"/>
                </a:lnTo>
                <a:lnTo>
                  <a:pt x="39" y="163"/>
                </a:lnTo>
                <a:lnTo>
                  <a:pt x="39" y="167"/>
                </a:lnTo>
                <a:lnTo>
                  <a:pt x="37" y="167"/>
                </a:lnTo>
                <a:lnTo>
                  <a:pt x="37" y="169"/>
                </a:lnTo>
                <a:lnTo>
                  <a:pt x="35" y="171"/>
                </a:lnTo>
                <a:lnTo>
                  <a:pt x="35" y="173"/>
                </a:lnTo>
                <a:lnTo>
                  <a:pt x="35" y="173"/>
                </a:lnTo>
                <a:lnTo>
                  <a:pt x="35" y="175"/>
                </a:lnTo>
                <a:lnTo>
                  <a:pt x="35" y="175"/>
                </a:lnTo>
                <a:lnTo>
                  <a:pt x="33" y="178"/>
                </a:lnTo>
                <a:lnTo>
                  <a:pt x="32" y="178"/>
                </a:lnTo>
                <a:lnTo>
                  <a:pt x="30" y="180"/>
                </a:lnTo>
                <a:lnTo>
                  <a:pt x="28" y="180"/>
                </a:lnTo>
                <a:lnTo>
                  <a:pt x="28" y="182"/>
                </a:lnTo>
                <a:lnTo>
                  <a:pt x="26" y="178"/>
                </a:lnTo>
                <a:lnTo>
                  <a:pt x="24" y="175"/>
                </a:lnTo>
                <a:lnTo>
                  <a:pt x="22" y="175"/>
                </a:lnTo>
                <a:lnTo>
                  <a:pt x="22" y="173"/>
                </a:lnTo>
                <a:lnTo>
                  <a:pt x="20" y="173"/>
                </a:lnTo>
                <a:lnTo>
                  <a:pt x="20" y="171"/>
                </a:lnTo>
                <a:lnTo>
                  <a:pt x="18" y="173"/>
                </a:lnTo>
                <a:lnTo>
                  <a:pt x="17" y="173"/>
                </a:lnTo>
                <a:lnTo>
                  <a:pt x="15" y="173"/>
                </a:lnTo>
                <a:lnTo>
                  <a:pt x="13" y="173"/>
                </a:lnTo>
                <a:lnTo>
                  <a:pt x="11" y="175"/>
                </a:lnTo>
                <a:lnTo>
                  <a:pt x="9" y="173"/>
                </a:lnTo>
                <a:lnTo>
                  <a:pt x="7" y="173"/>
                </a:lnTo>
                <a:lnTo>
                  <a:pt x="7" y="171"/>
                </a:lnTo>
                <a:lnTo>
                  <a:pt x="9" y="169"/>
                </a:lnTo>
                <a:lnTo>
                  <a:pt x="11" y="165"/>
                </a:lnTo>
                <a:lnTo>
                  <a:pt x="13" y="163"/>
                </a:lnTo>
                <a:lnTo>
                  <a:pt x="13" y="162"/>
                </a:lnTo>
                <a:lnTo>
                  <a:pt x="15" y="160"/>
                </a:lnTo>
                <a:lnTo>
                  <a:pt x="17" y="160"/>
                </a:lnTo>
                <a:lnTo>
                  <a:pt x="17" y="158"/>
                </a:lnTo>
                <a:lnTo>
                  <a:pt x="17" y="156"/>
                </a:lnTo>
                <a:lnTo>
                  <a:pt x="18" y="156"/>
                </a:lnTo>
                <a:lnTo>
                  <a:pt x="18" y="154"/>
                </a:lnTo>
                <a:lnTo>
                  <a:pt x="20" y="152"/>
                </a:lnTo>
                <a:lnTo>
                  <a:pt x="20" y="150"/>
                </a:lnTo>
                <a:lnTo>
                  <a:pt x="20" y="148"/>
                </a:lnTo>
                <a:lnTo>
                  <a:pt x="20" y="147"/>
                </a:lnTo>
                <a:lnTo>
                  <a:pt x="20" y="145"/>
                </a:lnTo>
                <a:lnTo>
                  <a:pt x="20" y="143"/>
                </a:lnTo>
                <a:lnTo>
                  <a:pt x="20" y="141"/>
                </a:lnTo>
                <a:lnTo>
                  <a:pt x="22" y="141"/>
                </a:lnTo>
                <a:lnTo>
                  <a:pt x="24" y="139"/>
                </a:lnTo>
                <a:lnTo>
                  <a:pt x="26" y="137"/>
                </a:lnTo>
                <a:lnTo>
                  <a:pt x="28" y="137"/>
                </a:lnTo>
                <a:lnTo>
                  <a:pt x="30" y="137"/>
                </a:lnTo>
                <a:lnTo>
                  <a:pt x="32" y="133"/>
                </a:lnTo>
                <a:lnTo>
                  <a:pt x="33" y="132"/>
                </a:lnTo>
                <a:lnTo>
                  <a:pt x="35" y="130"/>
                </a:lnTo>
                <a:lnTo>
                  <a:pt x="35" y="128"/>
                </a:lnTo>
                <a:lnTo>
                  <a:pt x="37" y="128"/>
                </a:lnTo>
                <a:lnTo>
                  <a:pt x="35" y="128"/>
                </a:lnTo>
                <a:lnTo>
                  <a:pt x="35" y="126"/>
                </a:lnTo>
                <a:lnTo>
                  <a:pt x="35" y="126"/>
                </a:lnTo>
                <a:lnTo>
                  <a:pt x="33" y="126"/>
                </a:lnTo>
                <a:lnTo>
                  <a:pt x="32" y="124"/>
                </a:lnTo>
                <a:lnTo>
                  <a:pt x="32" y="122"/>
                </a:lnTo>
                <a:lnTo>
                  <a:pt x="32" y="120"/>
                </a:lnTo>
                <a:lnTo>
                  <a:pt x="32" y="118"/>
                </a:lnTo>
                <a:lnTo>
                  <a:pt x="33" y="117"/>
                </a:lnTo>
                <a:lnTo>
                  <a:pt x="33" y="115"/>
                </a:lnTo>
                <a:lnTo>
                  <a:pt x="33" y="113"/>
                </a:lnTo>
                <a:lnTo>
                  <a:pt x="32" y="113"/>
                </a:lnTo>
                <a:lnTo>
                  <a:pt x="30" y="113"/>
                </a:lnTo>
                <a:lnTo>
                  <a:pt x="28" y="111"/>
                </a:lnTo>
                <a:lnTo>
                  <a:pt x="26" y="111"/>
                </a:lnTo>
                <a:lnTo>
                  <a:pt x="24" y="109"/>
                </a:lnTo>
                <a:lnTo>
                  <a:pt x="22" y="107"/>
                </a:lnTo>
                <a:lnTo>
                  <a:pt x="22" y="105"/>
                </a:lnTo>
                <a:lnTo>
                  <a:pt x="20" y="103"/>
                </a:lnTo>
                <a:lnTo>
                  <a:pt x="20" y="102"/>
                </a:lnTo>
                <a:lnTo>
                  <a:pt x="18" y="102"/>
                </a:lnTo>
                <a:lnTo>
                  <a:pt x="18" y="100"/>
                </a:lnTo>
                <a:lnTo>
                  <a:pt x="18" y="98"/>
                </a:lnTo>
                <a:lnTo>
                  <a:pt x="17" y="96"/>
                </a:lnTo>
                <a:lnTo>
                  <a:pt x="17" y="94"/>
                </a:lnTo>
                <a:lnTo>
                  <a:pt x="18" y="94"/>
                </a:lnTo>
                <a:lnTo>
                  <a:pt x="18" y="92"/>
                </a:lnTo>
                <a:lnTo>
                  <a:pt x="20" y="92"/>
                </a:lnTo>
                <a:lnTo>
                  <a:pt x="20" y="90"/>
                </a:lnTo>
                <a:lnTo>
                  <a:pt x="20" y="88"/>
                </a:lnTo>
                <a:lnTo>
                  <a:pt x="18" y="87"/>
                </a:lnTo>
                <a:lnTo>
                  <a:pt x="18" y="85"/>
                </a:lnTo>
                <a:lnTo>
                  <a:pt x="18" y="83"/>
                </a:lnTo>
                <a:lnTo>
                  <a:pt x="18" y="83"/>
                </a:lnTo>
                <a:lnTo>
                  <a:pt x="17" y="83"/>
                </a:lnTo>
                <a:lnTo>
                  <a:pt x="15" y="83"/>
                </a:lnTo>
                <a:lnTo>
                  <a:pt x="13" y="83"/>
                </a:lnTo>
                <a:lnTo>
                  <a:pt x="11" y="83"/>
                </a:lnTo>
                <a:lnTo>
                  <a:pt x="9" y="83"/>
                </a:lnTo>
                <a:lnTo>
                  <a:pt x="7" y="83"/>
                </a:lnTo>
                <a:lnTo>
                  <a:pt x="5" y="83"/>
                </a:lnTo>
                <a:lnTo>
                  <a:pt x="3" y="83"/>
                </a:lnTo>
                <a:lnTo>
                  <a:pt x="2" y="83"/>
                </a:lnTo>
                <a:lnTo>
                  <a:pt x="0" y="83"/>
                </a:lnTo>
                <a:lnTo>
                  <a:pt x="2" y="81"/>
                </a:lnTo>
                <a:lnTo>
                  <a:pt x="2" y="79"/>
                </a:lnTo>
                <a:lnTo>
                  <a:pt x="3" y="79"/>
                </a:lnTo>
                <a:lnTo>
                  <a:pt x="5" y="77"/>
                </a:lnTo>
                <a:lnTo>
                  <a:pt x="7" y="75"/>
                </a:lnTo>
                <a:lnTo>
                  <a:pt x="7" y="73"/>
                </a:lnTo>
                <a:lnTo>
                  <a:pt x="9" y="73"/>
                </a:lnTo>
                <a:lnTo>
                  <a:pt x="9" y="72"/>
                </a:lnTo>
                <a:lnTo>
                  <a:pt x="7" y="72"/>
                </a:lnTo>
                <a:lnTo>
                  <a:pt x="9" y="70"/>
                </a:lnTo>
                <a:lnTo>
                  <a:pt x="9" y="68"/>
                </a:lnTo>
                <a:lnTo>
                  <a:pt x="11" y="68"/>
                </a:lnTo>
                <a:lnTo>
                  <a:pt x="13" y="66"/>
                </a:lnTo>
                <a:lnTo>
                  <a:pt x="15" y="66"/>
                </a:lnTo>
                <a:lnTo>
                  <a:pt x="15" y="64"/>
                </a:lnTo>
                <a:lnTo>
                  <a:pt x="15" y="62"/>
                </a:lnTo>
                <a:lnTo>
                  <a:pt x="17" y="62"/>
                </a:lnTo>
                <a:lnTo>
                  <a:pt x="17" y="60"/>
                </a:lnTo>
                <a:lnTo>
                  <a:pt x="17" y="58"/>
                </a:lnTo>
                <a:lnTo>
                  <a:pt x="18" y="57"/>
                </a:lnTo>
                <a:lnTo>
                  <a:pt x="20" y="55"/>
                </a:lnTo>
                <a:lnTo>
                  <a:pt x="18" y="55"/>
                </a:lnTo>
                <a:lnTo>
                  <a:pt x="20" y="53"/>
                </a:lnTo>
                <a:lnTo>
                  <a:pt x="20" y="51"/>
                </a:lnTo>
                <a:lnTo>
                  <a:pt x="20" y="49"/>
                </a:lnTo>
                <a:lnTo>
                  <a:pt x="20" y="47"/>
                </a:lnTo>
                <a:lnTo>
                  <a:pt x="20" y="45"/>
                </a:lnTo>
                <a:lnTo>
                  <a:pt x="20" y="43"/>
                </a:lnTo>
                <a:lnTo>
                  <a:pt x="20" y="42"/>
                </a:lnTo>
                <a:lnTo>
                  <a:pt x="20" y="40"/>
                </a:lnTo>
                <a:lnTo>
                  <a:pt x="20" y="38"/>
                </a:lnTo>
                <a:lnTo>
                  <a:pt x="20" y="38"/>
                </a:lnTo>
                <a:lnTo>
                  <a:pt x="22" y="36"/>
                </a:lnTo>
                <a:lnTo>
                  <a:pt x="22" y="34"/>
                </a:lnTo>
                <a:lnTo>
                  <a:pt x="24" y="32"/>
                </a:lnTo>
                <a:lnTo>
                  <a:pt x="24" y="30"/>
                </a:lnTo>
                <a:lnTo>
                  <a:pt x="24" y="28"/>
                </a:lnTo>
                <a:lnTo>
                  <a:pt x="24" y="27"/>
                </a:lnTo>
                <a:lnTo>
                  <a:pt x="24" y="25"/>
                </a:lnTo>
                <a:lnTo>
                  <a:pt x="26" y="23"/>
                </a:lnTo>
                <a:lnTo>
                  <a:pt x="26" y="21"/>
                </a:lnTo>
                <a:lnTo>
                  <a:pt x="26" y="19"/>
                </a:lnTo>
                <a:lnTo>
                  <a:pt x="26" y="17"/>
                </a:lnTo>
                <a:lnTo>
                  <a:pt x="28" y="15"/>
                </a:lnTo>
                <a:lnTo>
                  <a:pt x="28" y="13"/>
                </a:lnTo>
                <a:lnTo>
                  <a:pt x="30" y="13"/>
                </a:lnTo>
                <a:lnTo>
                  <a:pt x="30" y="12"/>
                </a:lnTo>
                <a:lnTo>
                  <a:pt x="32" y="12"/>
                </a:lnTo>
                <a:lnTo>
                  <a:pt x="32" y="13"/>
                </a:lnTo>
                <a:lnTo>
                  <a:pt x="33" y="12"/>
                </a:lnTo>
                <a:lnTo>
                  <a:pt x="35" y="10"/>
                </a:lnTo>
                <a:lnTo>
                  <a:pt x="35" y="8"/>
                </a:lnTo>
                <a:lnTo>
                  <a:pt x="39" y="0"/>
                </a:lnTo>
                <a:lnTo>
                  <a:pt x="41" y="0"/>
                </a:lnTo>
                <a:lnTo>
                  <a:pt x="41" y="0"/>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114"/>
          <p:cNvSpPr>
            <a:spLocks noEditPoints="1"/>
          </p:cNvSpPr>
          <p:nvPr/>
        </p:nvSpPr>
        <p:spPr bwMode="auto">
          <a:xfrm>
            <a:off x="4363032" y="4644596"/>
            <a:ext cx="1789112" cy="1646238"/>
          </a:xfrm>
          <a:custGeom>
            <a:avLst/>
            <a:gdLst>
              <a:gd name="T0" fmla="*/ 1028 w 1127"/>
              <a:gd name="T1" fmla="*/ 593 h 1037"/>
              <a:gd name="T2" fmla="*/ 955 w 1127"/>
              <a:gd name="T3" fmla="*/ 417 h 1037"/>
              <a:gd name="T4" fmla="*/ 942 w 1127"/>
              <a:gd name="T5" fmla="*/ 345 h 1037"/>
              <a:gd name="T6" fmla="*/ 917 w 1127"/>
              <a:gd name="T7" fmla="*/ 343 h 1037"/>
              <a:gd name="T8" fmla="*/ 441 w 1127"/>
              <a:gd name="T9" fmla="*/ 62 h 1037"/>
              <a:gd name="T10" fmla="*/ 523 w 1127"/>
              <a:gd name="T11" fmla="*/ 90 h 1037"/>
              <a:gd name="T12" fmla="*/ 578 w 1127"/>
              <a:gd name="T13" fmla="*/ 137 h 1037"/>
              <a:gd name="T14" fmla="*/ 598 w 1127"/>
              <a:gd name="T15" fmla="*/ 193 h 1037"/>
              <a:gd name="T16" fmla="*/ 651 w 1127"/>
              <a:gd name="T17" fmla="*/ 176 h 1037"/>
              <a:gd name="T18" fmla="*/ 715 w 1127"/>
              <a:gd name="T19" fmla="*/ 156 h 1037"/>
              <a:gd name="T20" fmla="*/ 882 w 1127"/>
              <a:gd name="T21" fmla="*/ 167 h 1037"/>
              <a:gd name="T22" fmla="*/ 882 w 1127"/>
              <a:gd name="T23" fmla="*/ 218 h 1037"/>
              <a:gd name="T24" fmla="*/ 904 w 1127"/>
              <a:gd name="T25" fmla="*/ 246 h 1037"/>
              <a:gd name="T26" fmla="*/ 910 w 1127"/>
              <a:gd name="T27" fmla="*/ 280 h 1037"/>
              <a:gd name="T28" fmla="*/ 953 w 1127"/>
              <a:gd name="T29" fmla="*/ 315 h 1037"/>
              <a:gd name="T30" fmla="*/ 955 w 1127"/>
              <a:gd name="T31" fmla="*/ 360 h 1037"/>
              <a:gd name="T32" fmla="*/ 912 w 1127"/>
              <a:gd name="T33" fmla="*/ 347 h 1037"/>
              <a:gd name="T34" fmla="*/ 945 w 1127"/>
              <a:gd name="T35" fmla="*/ 349 h 1037"/>
              <a:gd name="T36" fmla="*/ 934 w 1127"/>
              <a:gd name="T37" fmla="*/ 368 h 1037"/>
              <a:gd name="T38" fmla="*/ 951 w 1127"/>
              <a:gd name="T39" fmla="*/ 398 h 1037"/>
              <a:gd name="T40" fmla="*/ 947 w 1127"/>
              <a:gd name="T41" fmla="*/ 430 h 1037"/>
              <a:gd name="T42" fmla="*/ 960 w 1127"/>
              <a:gd name="T43" fmla="*/ 439 h 1037"/>
              <a:gd name="T44" fmla="*/ 987 w 1127"/>
              <a:gd name="T45" fmla="*/ 433 h 1037"/>
              <a:gd name="T46" fmla="*/ 970 w 1127"/>
              <a:gd name="T47" fmla="*/ 392 h 1037"/>
              <a:gd name="T48" fmla="*/ 990 w 1127"/>
              <a:gd name="T49" fmla="*/ 432 h 1037"/>
              <a:gd name="T50" fmla="*/ 1000 w 1127"/>
              <a:gd name="T51" fmla="*/ 478 h 1037"/>
              <a:gd name="T52" fmla="*/ 981 w 1127"/>
              <a:gd name="T53" fmla="*/ 525 h 1037"/>
              <a:gd name="T54" fmla="*/ 985 w 1127"/>
              <a:gd name="T55" fmla="*/ 538 h 1037"/>
              <a:gd name="T56" fmla="*/ 1022 w 1127"/>
              <a:gd name="T57" fmla="*/ 578 h 1037"/>
              <a:gd name="T58" fmla="*/ 1043 w 1127"/>
              <a:gd name="T59" fmla="*/ 636 h 1037"/>
              <a:gd name="T60" fmla="*/ 1056 w 1127"/>
              <a:gd name="T61" fmla="*/ 677 h 1037"/>
              <a:gd name="T62" fmla="*/ 1037 w 1127"/>
              <a:gd name="T63" fmla="*/ 722 h 1037"/>
              <a:gd name="T64" fmla="*/ 1039 w 1127"/>
              <a:gd name="T65" fmla="*/ 737 h 1037"/>
              <a:gd name="T66" fmla="*/ 1105 w 1127"/>
              <a:gd name="T67" fmla="*/ 765 h 1037"/>
              <a:gd name="T68" fmla="*/ 1127 w 1127"/>
              <a:gd name="T69" fmla="*/ 801 h 1037"/>
              <a:gd name="T70" fmla="*/ 1067 w 1127"/>
              <a:gd name="T71" fmla="*/ 831 h 1037"/>
              <a:gd name="T72" fmla="*/ 1018 w 1127"/>
              <a:gd name="T73" fmla="*/ 872 h 1037"/>
              <a:gd name="T74" fmla="*/ 987 w 1127"/>
              <a:gd name="T75" fmla="*/ 923 h 1037"/>
              <a:gd name="T76" fmla="*/ 936 w 1127"/>
              <a:gd name="T77" fmla="*/ 876 h 1037"/>
              <a:gd name="T78" fmla="*/ 848 w 1127"/>
              <a:gd name="T79" fmla="*/ 897 h 1037"/>
              <a:gd name="T80" fmla="*/ 782 w 1127"/>
              <a:gd name="T81" fmla="*/ 908 h 1037"/>
              <a:gd name="T82" fmla="*/ 730 w 1127"/>
              <a:gd name="T83" fmla="*/ 938 h 1037"/>
              <a:gd name="T84" fmla="*/ 666 w 1127"/>
              <a:gd name="T85" fmla="*/ 929 h 1037"/>
              <a:gd name="T86" fmla="*/ 533 w 1127"/>
              <a:gd name="T87" fmla="*/ 972 h 1037"/>
              <a:gd name="T88" fmla="*/ 377 w 1127"/>
              <a:gd name="T89" fmla="*/ 979 h 1037"/>
              <a:gd name="T90" fmla="*/ 349 w 1127"/>
              <a:gd name="T91" fmla="*/ 925 h 1037"/>
              <a:gd name="T92" fmla="*/ 227 w 1127"/>
              <a:gd name="T93" fmla="*/ 878 h 1037"/>
              <a:gd name="T94" fmla="*/ 114 w 1127"/>
              <a:gd name="T95" fmla="*/ 852 h 1037"/>
              <a:gd name="T96" fmla="*/ 28 w 1127"/>
              <a:gd name="T97" fmla="*/ 818 h 1037"/>
              <a:gd name="T98" fmla="*/ 2 w 1127"/>
              <a:gd name="T99" fmla="*/ 771 h 1037"/>
              <a:gd name="T100" fmla="*/ 6 w 1127"/>
              <a:gd name="T101" fmla="*/ 707 h 1037"/>
              <a:gd name="T102" fmla="*/ 49 w 1127"/>
              <a:gd name="T103" fmla="*/ 681 h 1037"/>
              <a:gd name="T104" fmla="*/ 94 w 1127"/>
              <a:gd name="T105" fmla="*/ 617 h 1037"/>
              <a:gd name="T106" fmla="*/ 144 w 1127"/>
              <a:gd name="T107" fmla="*/ 469 h 1037"/>
              <a:gd name="T108" fmla="*/ 163 w 1127"/>
              <a:gd name="T109" fmla="*/ 437 h 1037"/>
              <a:gd name="T110" fmla="*/ 176 w 1127"/>
              <a:gd name="T111" fmla="*/ 396 h 1037"/>
              <a:gd name="T112" fmla="*/ 161 w 1127"/>
              <a:gd name="T113" fmla="*/ 343 h 1037"/>
              <a:gd name="T114" fmla="*/ 169 w 1127"/>
              <a:gd name="T115" fmla="*/ 289 h 1037"/>
              <a:gd name="T116" fmla="*/ 176 w 1127"/>
              <a:gd name="T117" fmla="*/ 221 h 1037"/>
              <a:gd name="T118" fmla="*/ 206 w 1127"/>
              <a:gd name="T119" fmla="*/ 167 h 1037"/>
              <a:gd name="T120" fmla="*/ 253 w 1127"/>
              <a:gd name="T121" fmla="*/ 105 h 1037"/>
              <a:gd name="T122" fmla="*/ 304 w 1127"/>
              <a:gd name="T123" fmla="*/ 40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7" h="1037">
                <a:moveTo>
                  <a:pt x="1030" y="750"/>
                </a:moveTo>
                <a:lnTo>
                  <a:pt x="1030" y="748"/>
                </a:lnTo>
                <a:lnTo>
                  <a:pt x="1030" y="750"/>
                </a:lnTo>
                <a:lnTo>
                  <a:pt x="1030" y="750"/>
                </a:lnTo>
                <a:close/>
                <a:moveTo>
                  <a:pt x="1041" y="623"/>
                </a:moveTo>
                <a:lnTo>
                  <a:pt x="1041" y="621"/>
                </a:lnTo>
                <a:lnTo>
                  <a:pt x="1041" y="623"/>
                </a:lnTo>
                <a:lnTo>
                  <a:pt x="1041" y="623"/>
                </a:lnTo>
                <a:close/>
                <a:moveTo>
                  <a:pt x="1037" y="613"/>
                </a:moveTo>
                <a:lnTo>
                  <a:pt x="1039" y="613"/>
                </a:lnTo>
                <a:lnTo>
                  <a:pt x="1037" y="615"/>
                </a:lnTo>
                <a:lnTo>
                  <a:pt x="1037" y="613"/>
                </a:lnTo>
                <a:lnTo>
                  <a:pt x="1037" y="615"/>
                </a:lnTo>
                <a:lnTo>
                  <a:pt x="1037" y="613"/>
                </a:lnTo>
                <a:lnTo>
                  <a:pt x="1037" y="613"/>
                </a:lnTo>
                <a:close/>
                <a:moveTo>
                  <a:pt x="1035" y="604"/>
                </a:moveTo>
                <a:lnTo>
                  <a:pt x="1033" y="606"/>
                </a:lnTo>
                <a:lnTo>
                  <a:pt x="1033" y="604"/>
                </a:lnTo>
                <a:lnTo>
                  <a:pt x="1033" y="602"/>
                </a:lnTo>
                <a:lnTo>
                  <a:pt x="1033" y="600"/>
                </a:lnTo>
                <a:lnTo>
                  <a:pt x="1035" y="600"/>
                </a:lnTo>
                <a:lnTo>
                  <a:pt x="1035" y="602"/>
                </a:lnTo>
                <a:lnTo>
                  <a:pt x="1035" y="604"/>
                </a:lnTo>
                <a:lnTo>
                  <a:pt x="1035" y="604"/>
                </a:lnTo>
                <a:close/>
                <a:moveTo>
                  <a:pt x="1033" y="598"/>
                </a:moveTo>
                <a:lnTo>
                  <a:pt x="1035" y="598"/>
                </a:lnTo>
                <a:lnTo>
                  <a:pt x="1033" y="598"/>
                </a:lnTo>
                <a:lnTo>
                  <a:pt x="1033" y="598"/>
                </a:lnTo>
                <a:close/>
                <a:moveTo>
                  <a:pt x="1033" y="598"/>
                </a:moveTo>
                <a:lnTo>
                  <a:pt x="1033" y="597"/>
                </a:lnTo>
                <a:lnTo>
                  <a:pt x="1033" y="598"/>
                </a:lnTo>
                <a:lnTo>
                  <a:pt x="1033" y="598"/>
                </a:lnTo>
                <a:close/>
                <a:moveTo>
                  <a:pt x="1033" y="597"/>
                </a:moveTo>
                <a:lnTo>
                  <a:pt x="1032" y="597"/>
                </a:lnTo>
                <a:lnTo>
                  <a:pt x="1033" y="597"/>
                </a:lnTo>
                <a:lnTo>
                  <a:pt x="1033" y="597"/>
                </a:lnTo>
                <a:close/>
                <a:moveTo>
                  <a:pt x="1030" y="591"/>
                </a:moveTo>
                <a:lnTo>
                  <a:pt x="1030" y="593"/>
                </a:lnTo>
                <a:lnTo>
                  <a:pt x="1028" y="593"/>
                </a:lnTo>
                <a:lnTo>
                  <a:pt x="1028" y="591"/>
                </a:lnTo>
                <a:lnTo>
                  <a:pt x="1030" y="591"/>
                </a:lnTo>
                <a:lnTo>
                  <a:pt x="1030" y="591"/>
                </a:lnTo>
                <a:close/>
                <a:moveTo>
                  <a:pt x="1030" y="589"/>
                </a:moveTo>
                <a:lnTo>
                  <a:pt x="1028" y="591"/>
                </a:lnTo>
                <a:lnTo>
                  <a:pt x="1028" y="589"/>
                </a:lnTo>
                <a:lnTo>
                  <a:pt x="1028" y="587"/>
                </a:lnTo>
                <a:lnTo>
                  <a:pt x="1026" y="583"/>
                </a:lnTo>
                <a:lnTo>
                  <a:pt x="1026" y="582"/>
                </a:lnTo>
                <a:lnTo>
                  <a:pt x="1028" y="585"/>
                </a:lnTo>
                <a:lnTo>
                  <a:pt x="1028" y="587"/>
                </a:lnTo>
                <a:lnTo>
                  <a:pt x="1030" y="589"/>
                </a:lnTo>
                <a:lnTo>
                  <a:pt x="1030" y="589"/>
                </a:lnTo>
                <a:close/>
                <a:moveTo>
                  <a:pt x="955" y="439"/>
                </a:moveTo>
                <a:lnTo>
                  <a:pt x="955" y="441"/>
                </a:lnTo>
                <a:lnTo>
                  <a:pt x="953" y="441"/>
                </a:lnTo>
                <a:lnTo>
                  <a:pt x="953" y="437"/>
                </a:lnTo>
                <a:lnTo>
                  <a:pt x="953" y="435"/>
                </a:lnTo>
                <a:lnTo>
                  <a:pt x="953" y="433"/>
                </a:lnTo>
                <a:lnTo>
                  <a:pt x="955" y="433"/>
                </a:lnTo>
                <a:lnTo>
                  <a:pt x="955" y="435"/>
                </a:lnTo>
                <a:lnTo>
                  <a:pt x="955" y="437"/>
                </a:lnTo>
                <a:lnTo>
                  <a:pt x="955" y="439"/>
                </a:lnTo>
                <a:lnTo>
                  <a:pt x="955" y="439"/>
                </a:lnTo>
                <a:close/>
                <a:moveTo>
                  <a:pt x="953" y="426"/>
                </a:moveTo>
                <a:lnTo>
                  <a:pt x="953" y="426"/>
                </a:lnTo>
                <a:lnTo>
                  <a:pt x="953" y="424"/>
                </a:lnTo>
                <a:lnTo>
                  <a:pt x="953" y="422"/>
                </a:lnTo>
                <a:lnTo>
                  <a:pt x="953" y="420"/>
                </a:lnTo>
                <a:lnTo>
                  <a:pt x="953" y="420"/>
                </a:lnTo>
                <a:lnTo>
                  <a:pt x="953" y="422"/>
                </a:lnTo>
                <a:lnTo>
                  <a:pt x="953" y="424"/>
                </a:lnTo>
                <a:lnTo>
                  <a:pt x="953" y="426"/>
                </a:lnTo>
                <a:lnTo>
                  <a:pt x="953" y="426"/>
                </a:lnTo>
                <a:close/>
                <a:moveTo>
                  <a:pt x="955" y="420"/>
                </a:moveTo>
                <a:lnTo>
                  <a:pt x="953" y="420"/>
                </a:lnTo>
                <a:lnTo>
                  <a:pt x="953" y="418"/>
                </a:lnTo>
                <a:lnTo>
                  <a:pt x="953" y="417"/>
                </a:lnTo>
                <a:lnTo>
                  <a:pt x="955" y="417"/>
                </a:lnTo>
                <a:lnTo>
                  <a:pt x="955" y="418"/>
                </a:lnTo>
                <a:lnTo>
                  <a:pt x="955" y="420"/>
                </a:lnTo>
                <a:lnTo>
                  <a:pt x="955" y="420"/>
                </a:lnTo>
                <a:close/>
                <a:moveTo>
                  <a:pt x="936" y="360"/>
                </a:moveTo>
                <a:lnTo>
                  <a:pt x="934" y="360"/>
                </a:lnTo>
                <a:lnTo>
                  <a:pt x="932" y="358"/>
                </a:lnTo>
                <a:lnTo>
                  <a:pt x="930" y="358"/>
                </a:lnTo>
                <a:lnTo>
                  <a:pt x="932" y="357"/>
                </a:lnTo>
                <a:lnTo>
                  <a:pt x="934" y="355"/>
                </a:lnTo>
                <a:lnTo>
                  <a:pt x="936" y="355"/>
                </a:lnTo>
                <a:lnTo>
                  <a:pt x="938" y="355"/>
                </a:lnTo>
                <a:lnTo>
                  <a:pt x="938" y="353"/>
                </a:lnTo>
                <a:lnTo>
                  <a:pt x="940" y="353"/>
                </a:lnTo>
                <a:lnTo>
                  <a:pt x="942" y="355"/>
                </a:lnTo>
                <a:lnTo>
                  <a:pt x="943" y="355"/>
                </a:lnTo>
                <a:lnTo>
                  <a:pt x="942" y="355"/>
                </a:lnTo>
                <a:lnTo>
                  <a:pt x="940" y="355"/>
                </a:lnTo>
                <a:lnTo>
                  <a:pt x="940" y="357"/>
                </a:lnTo>
                <a:lnTo>
                  <a:pt x="936" y="360"/>
                </a:lnTo>
                <a:lnTo>
                  <a:pt x="936" y="360"/>
                </a:lnTo>
                <a:close/>
                <a:moveTo>
                  <a:pt x="951" y="355"/>
                </a:moveTo>
                <a:lnTo>
                  <a:pt x="949" y="355"/>
                </a:lnTo>
                <a:lnTo>
                  <a:pt x="949" y="353"/>
                </a:lnTo>
                <a:lnTo>
                  <a:pt x="951" y="353"/>
                </a:lnTo>
                <a:lnTo>
                  <a:pt x="951" y="355"/>
                </a:lnTo>
                <a:lnTo>
                  <a:pt x="951" y="355"/>
                </a:lnTo>
                <a:close/>
                <a:moveTo>
                  <a:pt x="949" y="355"/>
                </a:moveTo>
                <a:lnTo>
                  <a:pt x="947" y="355"/>
                </a:lnTo>
                <a:lnTo>
                  <a:pt x="945" y="355"/>
                </a:lnTo>
                <a:lnTo>
                  <a:pt x="943" y="355"/>
                </a:lnTo>
                <a:lnTo>
                  <a:pt x="942" y="353"/>
                </a:lnTo>
                <a:lnTo>
                  <a:pt x="943" y="353"/>
                </a:lnTo>
                <a:lnTo>
                  <a:pt x="947" y="353"/>
                </a:lnTo>
                <a:lnTo>
                  <a:pt x="949" y="353"/>
                </a:lnTo>
                <a:lnTo>
                  <a:pt x="949" y="355"/>
                </a:lnTo>
                <a:lnTo>
                  <a:pt x="949" y="355"/>
                </a:lnTo>
                <a:close/>
                <a:moveTo>
                  <a:pt x="942" y="347"/>
                </a:moveTo>
                <a:lnTo>
                  <a:pt x="940" y="345"/>
                </a:lnTo>
                <a:lnTo>
                  <a:pt x="942" y="345"/>
                </a:lnTo>
                <a:lnTo>
                  <a:pt x="942" y="347"/>
                </a:lnTo>
                <a:lnTo>
                  <a:pt x="942" y="347"/>
                </a:lnTo>
                <a:close/>
                <a:moveTo>
                  <a:pt x="934" y="343"/>
                </a:moveTo>
                <a:lnTo>
                  <a:pt x="936" y="343"/>
                </a:lnTo>
                <a:lnTo>
                  <a:pt x="932" y="343"/>
                </a:lnTo>
                <a:lnTo>
                  <a:pt x="930" y="343"/>
                </a:lnTo>
                <a:lnTo>
                  <a:pt x="928" y="343"/>
                </a:lnTo>
                <a:lnTo>
                  <a:pt x="927" y="343"/>
                </a:lnTo>
                <a:lnTo>
                  <a:pt x="925" y="343"/>
                </a:lnTo>
                <a:lnTo>
                  <a:pt x="923" y="343"/>
                </a:lnTo>
                <a:lnTo>
                  <a:pt x="923" y="345"/>
                </a:lnTo>
                <a:lnTo>
                  <a:pt x="923" y="347"/>
                </a:lnTo>
                <a:lnTo>
                  <a:pt x="921" y="347"/>
                </a:lnTo>
                <a:lnTo>
                  <a:pt x="919" y="347"/>
                </a:lnTo>
                <a:lnTo>
                  <a:pt x="917" y="347"/>
                </a:lnTo>
                <a:lnTo>
                  <a:pt x="917" y="349"/>
                </a:lnTo>
                <a:lnTo>
                  <a:pt x="915" y="349"/>
                </a:lnTo>
                <a:lnTo>
                  <a:pt x="913" y="349"/>
                </a:lnTo>
                <a:lnTo>
                  <a:pt x="915" y="347"/>
                </a:lnTo>
                <a:lnTo>
                  <a:pt x="915" y="345"/>
                </a:lnTo>
                <a:lnTo>
                  <a:pt x="917" y="343"/>
                </a:lnTo>
                <a:lnTo>
                  <a:pt x="923" y="341"/>
                </a:lnTo>
                <a:lnTo>
                  <a:pt x="925" y="341"/>
                </a:lnTo>
                <a:lnTo>
                  <a:pt x="927" y="341"/>
                </a:lnTo>
                <a:lnTo>
                  <a:pt x="927" y="340"/>
                </a:lnTo>
                <a:lnTo>
                  <a:pt x="927" y="341"/>
                </a:lnTo>
                <a:lnTo>
                  <a:pt x="928" y="341"/>
                </a:lnTo>
                <a:lnTo>
                  <a:pt x="932" y="343"/>
                </a:lnTo>
                <a:lnTo>
                  <a:pt x="934" y="343"/>
                </a:lnTo>
                <a:lnTo>
                  <a:pt x="934" y="343"/>
                </a:lnTo>
                <a:close/>
                <a:moveTo>
                  <a:pt x="917" y="343"/>
                </a:moveTo>
                <a:lnTo>
                  <a:pt x="915" y="343"/>
                </a:lnTo>
                <a:lnTo>
                  <a:pt x="915" y="341"/>
                </a:lnTo>
                <a:lnTo>
                  <a:pt x="915" y="340"/>
                </a:lnTo>
                <a:lnTo>
                  <a:pt x="917" y="340"/>
                </a:lnTo>
                <a:lnTo>
                  <a:pt x="921" y="340"/>
                </a:lnTo>
                <a:lnTo>
                  <a:pt x="923" y="340"/>
                </a:lnTo>
                <a:lnTo>
                  <a:pt x="921" y="340"/>
                </a:lnTo>
                <a:lnTo>
                  <a:pt x="917" y="343"/>
                </a:lnTo>
                <a:lnTo>
                  <a:pt x="917" y="343"/>
                </a:lnTo>
                <a:close/>
                <a:moveTo>
                  <a:pt x="930" y="338"/>
                </a:moveTo>
                <a:lnTo>
                  <a:pt x="932" y="338"/>
                </a:lnTo>
                <a:lnTo>
                  <a:pt x="932" y="340"/>
                </a:lnTo>
                <a:lnTo>
                  <a:pt x="934" y="340"/>
                </a:lnTo>
                <a:lnTo>
                  <a:pt x="934" y="341"/>
                </a:lnTo>
                <a:lnTo>
                  <a:pt x="932" y="341"/>
                </a:lnTo>
                <a:lnTo>
                  <a:pt x="930" y="341"/>
                </a:lnTo>
                <a:lnTo>
                  <a:pt x="928" y="340"/>
                </a:lnTo>
                <a:lnTo>
                  <a:pt x="927" y="340"/>
                </a:lnTo>
                <a:lnTo>
                  <a:pt x="927" y="338"/>
                </a:lnTo>
                <a:lnTo>
                  <a:pt x="928" y="338"/>
                </a:lnTo>
                <a:lnTo>
                  <a:pt x="930" y="338"/>
                </a:lnTo>
                <a:lnTo>
                  <a:pt x="930" y="338"/>
                </a:lnTo>
                <a:close/>
                <a:moveTo>
                  <a:pt x="370" y="23"/>
                </a:moveTo>
                <a:lnTo>
                  <a:pt x="375" y="28"/>
                </a:lnTo>
                <a:lnTo>
                  <a:pt x="383" y="30"/>
                </a:lnTo>
                <a:lnTo>
                  <a:pt x="388" y="38"/>
                </a:lnTo>
                <a:lnTo>
                  <a:pt x="394" y="41"/>
                </a:lnTo>
                <a:lnTo>
                  <a:pt x="401" y="47"/>
                </a:lnTo>
                <a:lnTo>
                  <a:pt x="407" y="49"/>
                </a:lnTo>
                <a:lnTo>
                  <a:pt x="411" y="49"/>
                </a:lnTo>
                <a:lnTo>
                  <a:pt x="413" y="51"/>
                </a:lnTo>
                <a:lnTo>
                  <a:pt x="415" y="51"/>
                </a:lnTo>
                <a:lnTo>
                  <a:pt x="415" y="53"/>
                </a:lnTo>
                <a:lnTo>
                  <a:pt x="418" y="55"/>
                </a:lnTo>
                <a:lnTo>
                  <a:pt x="420" y="55"/>
                </a:lnTo>
                <a:lnTo>
                  <a:pt x="422" y="55"/>
                </a:lnTo>
                <a:lnTo>
                  <a:pt x="424" y="56"/>
                </a:lnTo>
                <a:lnTo>
                  <a:pt x="426" y="56"/>
                </a:lnTo>
                <a:lnTo>
                  <a:pt x="428" y="58"/>
                </a:lnTo>
                <a:lnTo>
                  <a:pt x="430" y="58"/>
                </a:lnTo>
                <a:lnTo>
                  <a:pt x="430" y="58"/>
                </a:lnTo>
                <a:lnTo>
                  <a:pt x="431" y="60"/>
                </a:lnTo>
                <a:lnTo>
                  <a:pt x="433" y="60"/>
                </a:lnTo>
                <a:lnTo>
                  <a:pt x="435" y="60"/>
                </a:lnTo>
                <a:lnTo>
                  <a:pt x="437" y="62"/>
                </a:lnTo>
                <a:lnTo>
                  <a:pt x="439" y="62"/>
                </a:lnTo>
                <a:lnTo>
                  <a:pt x="441" y="62"/>
                </a:lnTo>
                <a:lnTo>
                  <a:pt x="445" y="64"/>
                </a:lnTo>
                <a:lnTo>
                  <a:pt x="448" y="64"/>
                </a:lnTo>
                <a:lnTo>
                  <a:pt x="450" y="64"/>
                </a:lnTo>
                <a:lnTo>
                  <a:pt x="454" y="66"/>
                </a:lnTo>
                <a:lnTo>
                  <a:pt x="458" y="68"/>
                </a:lnTo>
                <a:lnTo>
                  <a:pt x="461" y="68"/>
                </a:lnTo>
                <a:lnTo>
                  <a:pt x="465" y="68"/>
                </a:lnTo>
                <a:lnTo>
                  <a:pt x="469" y="70"/>
                </a:lnTo>
                <a:lnTo>
                  <a:pt x="473" y="70"/>
                </a:lnTo>
                <a:lnTo>
                  <a:pt x="475" y="70"/>
                </a:lnTo>
                <a:lnTo>
                  <a:pt x="476" y="70"/>
                </a:lnTo>
                <a:lnTo>
                  <a:pt x="476" y="71"/>
                </a:lnTo>
                <a:lnTo>
                  <a:pt x="478" y="71"/>
                </a:lnTo>
                <a:lnTo>
                  <a:pt x="480" y="71"/>
                </a:lnTo>
                <a:lnTo>
                  <a:pt x="482" y="71"/>
                </a:lnTo>
                <a:lnTo>
                  <a:pt x="484" y="71"/>
                </a:lnTo>
                <a:lnTo>
                  <a:pt x="486" y="71"/>
                </a:lnTo>
                <a:lnTo>
                  <a:pt x="488" y="73"/>
                </a:lnTo>
                <a:lnTo>
                  <a:pt x="490" y="73"/>
                </a:lnTo>
                <a:lnTo>
                  <a:pt x="491" y="73"/>
                </a:lnTo>
                <a:lnTo>
                  <a:pt x="493" y="75"/>
                </a:lnTo>
                <a:lnTo>
                  <a:pt x="495" y="75"/>
                </a:lnTo>
                <a:lnTo>
                  <a:pt x="497" y="75"/>
                </a:lnTo>
                <a:lnTo>
                  <a:pt x="499" y="75"/>
                </a:lnTo>
                <a:lnTo>
                  <a:pt x="499" y="75"/>
                </a:lnTo>
                <a:lnTo>
                  <a:pt x="501" y="75"/>
                </a:lnTo>
                <a:lnTo>
                  <a:pt x="503" y="75"/>
                </a:lnTo>
                <a:lnTo>
                  <a:pt x="505" y="75"/>
                </a:lnTo>
                <a:lnTo>
                  <a:pt x="506" y="77"/>
                </a:lnTo>
                <a:lnTo>
                  <a:pt x="508" y="77"/>
                </a:lnTo>
                <a:lnTo>
                  <a:pt x="510" y="79"/>
                </a:lnTo>
                <a:lnTo>
                  <a:pt x="512" y="81"/>
                </a:lnTo>
                <a:lnTo>
                  <a:pt x="514" y="81"/>
                </a:lnTo>
                <a:lnTo>
                  <a:pt x="514" y="83"/>
                </a:lnTo>
                <a:lnTo>
                  <a:pt x="516" y="83"/>
                </a:lnTo>
                <a:lnTo>
                  <a:pt x="518" y="85"/>
                </a:lnTo>
                <a:lnTo>
                  <a:pt x="520" y="86"/>
                </a:lnTo>
                <a:lnTo>
                  <a:pt x="521" y="88"/>
                </a:lnTo>
                <a:lnTo>
                  <a:pt x="523" y="90"/>
                </a:lnTo>
                <a:lnTo>
                  <a:pt x="525" y="90"/>
                </a:lnTo>
                <a:lnTo>
                  <a:pt x="525" y="92"/>
                </a:lnTo>
                <a:lnTo>
                  <a:pt x="525" y="92"/>
                </a:lnTo>
                <a:lnTo>
                  <a:pt x="527" y="94"/>
                </a:lnTo>
                <a:lnTo>
                  <a:pt x="529" y="94"/>
                </a:lnTo>
                <a:lnTo>
                  <a:pt x="531" y="96"/>
                </a:lnTo>
                <a:lnTo>
                  <a:pt x="533" y="98"/>
                </a:lnTo>
                <a:lnTo>
                  <a:pt x="535" y="98"/>
                </a:lnTo>
                <a:lnTo>
                  <a:pt x="535" y="100"/>
                </a:lnTo>
                <a:lnTo>
                  <a:pt x="536" y="101"/>
                </a:lnTo>
                <a:lnTo>
                  <a:pt x="538" y="103"/>
                </a:lnTo>
                <a:lnTo>
                  <a:pt x="540" y="105"/>
                </a:lnTo>
                <a:lnTo>
                  <a:pt x="540" y="107"/>
                </a:lnTo>
                <a:lnTo>
                  <a:pt x="542" y="107"/>
                </a:lnTo>
                <a:lnTo>
                  <a:pt x="542" y="109"/>
                </a:lnTo>
                <a:lnTo>
                  <a:pt x="544" y="111"/>
                </a:lnTo>
                <a:lnTo>
                  <a:pt x="546" y="113"/>
                </a:lnTo>
                <a:lnTo>
                  <a:pt x="548" y="115"/>
                </a:lnTo>
                <a:lnTo>
                  <a:pt x="550" y="116"/>
                </a:lnTo>
                <a:lnTo>
                  <a:pt x="551" y="118"/>
                </a:lnTo>
                <a:lnTo>
                  <a:pt x="553" y="118"/>
                </a:lnTo>
                <a:lnTo>
                  <a:pt x="555" y="120"/>
                </a:lnTo>
                <a:lnTo>
                  <a:pt x="557" y="120"/>
                </a:lnTo>
                <a:lnTo>
                  <a:pt x="559" y="120"/>
                </a:lnTo>
                <a:lnTo>
                  <a:pt x="559" y="122"/>
                </a:lnTo>
                <a:lnTo>
                  <a:pt x="561" y="122"/>
                </a:lnTo>
                <a:lnTo>
                  <a:pt x="563" y="122"/>
                </a:lnTo>
                <a:lnTo>
                  <a:pt x="565" y="122"/>
                </a:lnTo>
                <a:lnTo>
                  <a:pt x="566" y="124"/>
                </a:lnTo>
                <a:lnTo>
                  <a:pt x="568" y="124"/>
                </a:lnTo>
                <a:lnTo>
                  <a:pt x="568" y="126"/>
                </a:lnTo>
                <a:lnTo>
                  <a:pt x="570" y="128"/>
                </a:lnTo>
                <a:lnTo>
                  <a:pt x="572" y="130"/>
                </a:lnTo>
                <a:lnTo>
                  <a:pt x="572" y="131"/>
                </a:lnTo>
                <a:lnTo>
                  <a:pt x="574" y="133"/>
                </a:lnTo>
                <a:lnTo>
                  <a:pt x="576" y="133"/>
                </a:lnTo>
                <a:lnTo>
                  <a:pt x="576" y="135"/>
                </a:lnTo>
                <a:lnTo>
                  <a:pt x="578" y="135"/>
                </a:lnTo>
                <a:lnTo>
                  <a:pt x="578" y="137"/>
                </a:lnTo>
                <a:lnTo>
                  <a:pt x="580" y="137"/>
                </a:lnTo>
                <a:lnTo>
                  <a:pt x="581" y="139"/>
                </a:lnTo>
                <a:lnTo>
                  <a:pt x="583" y="139"/>
                </a:lnTo>
                <a:lnTo>
                  <a:pt x="583" y="141"/>
                </a:lnTo>
                <a:lnTo>
                  <a:pt x="585" y="143"/>
                </a:lnTo>
                <a:lnTo>
                  <a:pt x="585" y="145"/>
                </a:lnTo>
                <a:lnTo>
                  <a:pt x="587" y="145"/>
                </a:lnTo>
                <a:lnTo>
                  <a:pt x="587" y="146"/>
                </a:lnTo>
                <a:lnTo>
                  <a:pt x="589" y="146"/>
                </a:lnTo>
                <a:lnTo>
                  <a:pt x="591" y="148"/>
                </a:lnTo>
                <a:lnTo>
                  <a:pt x="593" y="148"/>
                </a:lnTo>
                <a:lnTo>
                  <a:pt x="595" y="148"/>
                </a:lnTo>
                <a:lnTo>
                  <a:pt x="596" y="148"/>
                </a:lnTo>
                <a:lnTo>
                  <a:pt x="596" y="150"/>
                </a:lnTo>
                <a:lnTo>
                  <a:pt x="596" y="152"/>
                </a:lnTo>
                <a:lnTo>
                  <a:pt x="596" y="154"/>
                </a:lnTo>
                <a:lnTo>
                  <a:pt x="596" y="156"/>
                </a:lnTo>
                <a:lnTo>
                  <a:pt x="596" y="158"/>
                </a:lnTo>
                <a:lnTo>
                  <a:pt x="596" y="160"/>
                </a:lnTo>
                <a:lnTo>
                  <a:pt x="598" y="161"/>
                </a:lnTo>
                <a:lnTo>
                  <a:pt x="598" y="163"/>
                </a:lnTo>
                <a:lnTo>
                  <a:pt x="596" y="163"/>
                </a:lnTo>
                <a:lnTo>
                  <a:pt x="598" y="165"/>
                </a:lnTo>
                <a:lnTo>
                  <a:pt x="600" y="165"/>
                </a:lnTo>
                <a:lnTo>
                  <a:pt x="600" y="167"/>
                </a:lnTo>
                <a:lnTo>
                  <a:pt x="600" y="169"/>
                </a:lnTo>
                <a:lnTo>
                  <a:pt x="600" y="171"/>
                </a:lnTo>
                <a:lnTo>
                  <a:pt x="602" y="173"/>
                </a:lnTo>
                <a:lnTo>
                  <a:pt x="602" y="175"/>
                </a:lnTo>
                <a:lnTo>
                  <a:pt x="604" y="176"/>
                </a:lnTo>
                <a:lnTo>
                  <a:pt x="604" y="178"/>
                </a:lnTo>
                <a:lnTo>
                  <a:pt x="602" y="180"/>
                </a:lnTo>
                <a:lnTo>
                  <a:pt x="602" y="182"/>
                </a:lnTo>
                <a:lnTo>
                  <a:pt x="600" y="184"/>
                </a:lnTo>
                <a:lnTo>
                  <a:pt x="598" y="186"/>
                </a:lnTo>
                <a:lnTo>
                  <a:pt x="598" y="188"/>
                </a:lnTo>
                <a:lnTo>
                  <a:pt x="598" y="190"/>
                </a:lnTo>
                <a:lnTo>
                  <a:pt x="598" y="191"/>
                </a:lnTo>
                <a:lnTo>
                  <a:pt x="598" y="193"/>
                </a:lnTo>
                <a:lnTo>
                  <a:pt x="596" y="195"/>
                </a:lnTo>
                <a:lnTo>
                  <a:pt x="598" y="197"/>
                </a:lnTo>
                <a:lnTo>
                  <a:pt x="600" y="199"/>
                </a:lnTo>
                <a:lnTo>
                  <a:pt x="602" y="199"/>
                </a:lnTo>
                <a:lnTo>
                  <a:pt x="604" y="201"/>
                </a:lnTo>
                <a:lnTo>
                  <a:pt x="606" y="201"/>
                </a:lnTo>
                <a:lnTo>
                  <a:pt x="608" y="201"/>
                </a:lnTo>
                <a:lnTo>
                  <a:pt x="610" y="199"/>
                </a:lnTo>
                <a:lnTo>
                  <a:pt x="611" y="199"/>
                </a:lnTo>
                <a:lnTo>
                  <a:pt x="611" y="201"/>
                </a:lnTo>
                <a:lnTo>
                  <a:pt x="613" y="201"/>
                </a:lnTo>
                <a:lnTo>
                  <a:pt x="615" y="201"/>
                </a:lnTo>
                <a:lnTo>
                  <a:pt x="617" y="201"/>
                </a:lnTo>
                <a:lnTo>
                  <a:pt x="619" y="201"/>
                </a:lnTo>
                <a:lnTo>
                  <a:pt x="619" y="199"/>
                </a:lnTo>
                <a:lnTo>
                  <a:pt x="621" y="199"/>
                </a:lnTo>
                <a:lnTo>
                  <a:pt x="623" y="199"/>
                </a:lnTo>
                <a:lnTo>
                  <a:pt x="625" y="199"/>
                </a:lnTo>
                <a:lnTo>
                  <a:pt x="626" y="201"/>
                </a:lnTo>
                <a:lnTo>
                  <a:pt x="628" y="201"/>
                </a:lnTo>
                <a:lnTo>
                  <a:pt x="630" y="199"/>
                </a:lnTo>
                <a:lnTo>
                  <a:pt x="632" y="199"/>
                </a:lnTo>
                <a:lnTo>
                  <a:pt x="634" y="199"/>
                </a:lnTo>
                <a:lnTo>
                  <a:pt x="636" y="199"/>
                </a:lnTo>
                <a:lnTo>
                  <a:pt x="636" y="197"/>
                </a:lnTo>
                <a:lnTo>
                  <a:pt x="638" y="197"/>
                </a:lnTo>
                <a:lnTo>
                  <a:pt x="640" y="195"/>
                </a:lnTo>
                <a:lnTo>
                  <a:pt x="641" y="193"/>
                </a:lnTo>
                <a:lnTo>
                  <a:pt x="641" y="191"/>
                </a:lnTo>
                <a:lnTo>
                  <a:pt x="643" y="190"/>
                </a:lnTo>
                <a:lnTo>
                  <a:pt x="643" y="188"/>
                </a:lnTo>
                <a:lnTo>
                  <a:pt x="643" y="186"/>
                </a:lnTo>
                <a:lnTo>
                  <a:pt x="643" y="184"/>
                </a:lnTo>
                <a:lnTo>
                  <a:pt x="645" y="184"/>
                </a:lnTo>
                <a:lnTo>
                  <a:pt x="645" y="182"/>
                </a:lnTo>
                <a:lnTo>
                  <a:pt x="645" y="180"/>
                </a:lnTo>
                <a:lnTo>
                  <a:pt x="647" y="178"/>
                </a:lnTo>
                <a:lnTo>
                  <a:pt x="649" y="176"/>
                </a:lnTo>
                <a:lnTo>
                  <a:pt x="651" y="176"/>
                </a:lnTo>
                <a:lnTo>
                  <a:pt x="651" y="175"/>
                </a:lnTo>
                <a:lnTo>
                  <a:pt x="651" y="173"/>
                </a:lnTo>
                <a:lnTo>
                  <a:pt x="651" y="171"/>
                </a:lnTo>
                <a:lnTo>
                  <a:pt x="651" y="169"/>
                </a:lnTo>
                <a:lnTo>
                  <a:pt x="651" y="167"/>
                </a:lnTo>
                <a:lnTo>
                  <a:pt x="651" y="165"/>
                </a:lnTo>
                <a:lnTo>
                  <a:pt x="653" y="165"/>
                </a:lnTo>
                <a:lnTo>
                  <a:pt x="653" y="163"/>
                </a:lnTo>
                <a:lnTo>
                  <a:pt x="653" y="161"/>
                </a:lnTo>
                <a:lnTo>
                  <a:pt x="655" y="160"/>
                </a:lnTo>
                <a:lnTo>
                  <a:pt x="656" y="160"/>
                </a:lnTo>
                <a:lnTo>
                  <a:pt x="656" y="158"/>
                </a:lnTo>
                <a:lnTo>
                  <a:pt x="658" y="158"/>
                </a:lnTo>
                <a:lnTo>
                  <a:pt x="658" y="156"/>
                </a:lnTo>
                <a:lnTo>
                  <a:pt x="660" y="156"/>
                </a:lnTo>
                <a:lnTo>
                  <a:pt x="660" y="154"/>
                </a:lnTo>
                <a:lnTo>
                  <a:pt x="662" y="154"/>
                </a:lnTo>
                <a:lnTo>
                  <a:pt x="664" y="152"/>
                </a:lnTo>
                <a:lnTo>
                  <a:pt x="666" y="152"/>
                </a:lnTo>
                <a:lnTo>
                  <a:pt x="666" y="150"/>
                </a:lnTo>
                <a:lnTo>
                  <a:pt x="668" y="150"/>
                </a:lnTo>
                <a:lnTo>
                  <a:pt x="668" y="150"/>
                </a:lnTo>
                <a:lnTo>
                  <a:pt x="670" y="150"/>
                </a:lnTo>
                <a:lnTo>
                  <a:pt x="671" y="150"/>
                </a:lnTo>
                <a:lnTo>
                  <a:pt x="673" y="150"/>
                </a:lnTo>
                <a:lnTo>
                  <a:pt x="675" y="150"/>
                </a:lnTo>
                <a:lnTo>
                  <a:pt x="677" y="150"/>
                </a:lnTo>
                <a:lnTo>
                  <a:pt x="679" y="150"/>
                </a:lnTo>
                <a:lnTo>
                  <a:pt x="681" y="152"/>
                </a:lnTo>
                <a:lnTo>
                  <a:pt x="683" y="150"/>
                </a:lnTo>
                <a:lnTo>
                  <a:pt x="685" y="150"/>
                </a:lnTo>
                <a:lnTo>
                  <a:pt x="686" y="148"/>
                </a:lnTo>
                <a:lnTo>
                  <a:pt x="688" y="148"/>
                </a:lnTo>
                <a:lnTo>
                  <a:pt x="690" y="150"/>
                </a:lnTo>
                <a:lnTo>
                  <a:pt x="690" y="148"/>
                </a:lnTo>
                <a:lnTo>
                  <a:pt x="692" y="156"/>
                </a:lnTo>
                <a:lnTo>
                  <a:pt x="694" y="158"/>
                </a:lnTo>
                <a:lnTo>
                  <a:pt x="701" y="160"/>
                </a:lnTo>
                <a:lnTo>
                  <a:pt x="715" y="156"/>
                </a:lnTo>
                <a:lnTo>
                  <a:pt x="718" y="154"/>
                </a:lnTo>
                <a:lnTo>
                  <a:pt x="722" y="154"/>
                </a:lnTo>
                <a:lnTo>
                  <a:pt x="730" y="152"/>
                </a:lnTo>
                <a:lnTo>
                  <a:pt x="743" y="146"/>
                </a:lnTo>
                <a:lnTo>
                  <a:pt x="760" y="143"/>
                </a:lnTo>
                <a:lnTo>
                  <a:pt x="765" y="139"/>
                </a:lnTo>
                <a:lnTo>
                  <a:pt x="773" y="137"/>
                </a:lnTo>
                <a:lnTo>
                  <a:pt x="788" y="133"/>
                </a:lnTo>
                <a:lnTo>
                  <a:pt x="797" y="131"/>
                </a:lnTo>
                <a:lnTo>
                  <a:pt x="805" y="130"/>
                </a:lnTo>
                <a:lnTo>
                  <a:pt x="820" y="126"/>
                </a:lnTo>
                <a:lnTo>
                  <a:pt x="852" y="120"/>
                </a:lnTo>
                <a:lnTo>
                  <a:pt x="857" y="120"/>
                </a:lnTo>
                <a:lnTo>
                  <a:pt x="865" y="124"/>
                </a:lnTo>
                <a:lnTo>
                  <a:pt x="865" y="126"/>
                </a:lnTo>
                <a:lnTo>
                  <a:pt x="865" y="128"/>
                </a:lnTo>
                <a:lnTo>
                  <a:pt x="867" y="128"/>
                </a:lnTo>
                <a:lnTo>
                  <a:pt x="867" y="130"/>
                </a:lnTo>
                <a:lnTo>
                  <a:pt x="865" y="131"/>
                </a:lnTo>
                <a:lnTo>
                  <a:pt x="867" y="131"/>
                </a:lnTo>
                <a:lnTo>
                  <a:pt x="867" y="133"/>
                </a:lnTo>
                <a:lnTo>
                  <a:pt x="868" y="135"/>
                </a:lnTo>
                <a:lnTo>
                  <a:pt x="868" y="137"/>
                </a:lnTo>
                <a:lnTo>
                  <a:pt x="870" y="139"/>
                </a:lnTo>
                <a:lnTo>
                  <a:pt x="872" y="143"/>
                </a:lnTo>
                <a:lnTo>
                  <a:pt x="874" y="146"/>
                </a:lnTo>
                <a:lnTo>
                  <a:pt x="876" y="150"/>
                </a:lnTo>
                <a:lnTo>
                  <a:pt x="878" y="152"/>
                </a:lnTo>
                <a:lnTo>
                  <a:pt x="878" y="154"/>
                </a:lnTo>
                <a:lnTo>
                  <a:pt x="882" y="154"/>
                </a:lnTo>
                <a:lnTo>
                  <a:pt x="882" y="156"/>
                </a:lnTo>
                <a:lnTo>
                  <a:pt x="883" y="158"/>
                </a:lnTo>
                <a:lnTo>
                  <a:pt x="882" y="160"/>
                </a:lnTo>
                <a:lnTo>
                  <a:pt x="882" y="161"/>
                </a:lnTo>
                <a:lnTo>
                  <a:pt x="882" y="163"/>
                </a:lnTo>
                <a:lnTo>
                  <a:pt x="880" y="163"/>
                </a:lnTo>
                <a:lnTo>
                  <a:pt x="880" y="165"/>
                </a:lnTo>
                <a:lnTo>
                  <a:pt x="880" y="165"/>
                </a:lnTo>
                <a:lnTo>
                  <a:pt x="882" y="167"/>
                </a:lnTo>
                <a:lnTo>
                  <a:pt x="882" y="169"/>
                </a:lnTo>
                <a:lnTo>
                  <a:pt x="880" y="171"/>
                </a:lnTo>
                <a:lnTo>
                  <a:pt x="880" y="173"/>
                </a:lnTo>
                <a:lnTo>
                  <a:pt x="878" y="173"/>
                </a:lnTo>
                <a:lnTo>
                  <a:pt x="880" y="173"/>
                </a:lnTo>
                <a:lnTo>
                  <a:pt x="880" y="171"/>
                </a:lnTo>
                <a:lnTo>
                  <a:pt x="882" y="171"/>
                </a:lnTo>
                <a:lnTo>
                  <a:pt x="883" y="171"/>
                </a:lnTo>
                <a:lnTo>
                  <a:pt x="883" y="175"/>
                </a:lnTo>
                <a:lnTo>
                  <a:pt x="878" y="178"/>
                </a:lnTo>
                <a:lnTo>
                  <a:pt x="878" y="180"/>
                </a:lnTo>
                <a:lnTo>
                  <a:pt x="878" y="182"/>
                </a:lnTo>
                <a:lnTo>
                  <a:pt x="878" y="184"/>
                </a:lnTo>
                <a:lnTo>
                  <a:pt x="876" y="186"/>
                </a:lnTo>
                <a:lnTo>
                  <a:pt x="878" y="186"/>
                </a:lnTo>
                <a:lnTo>
                  <a:pt x="878" y="188"/>
                </a:lnTo>
                <a:lnTo>
                  <a:pt x="880" y="190"/>
                </a:lnTo>
                <a:lnTo>
                  <a:pt x="878" y="190"/>
                </a:lnTo>
                <a:lnTo>
                  <a:pt x="880" y="191"/>
                </a:lnTo>
                <a:lnTo>
                  <a:pt x="880" y="193"/>
                </a:lnTo>
                <a:lnTo>
                  <a:pt x="880" y="195"/>
                </a:lnTo>
                <a:lnTo>
                  <a:pt x="880" y="197"/>
                </a:lnTo>
                <a:lnTo>
                  <a:pt x="882" y="197"/>
                </a:lnTo>
                <a:lnTo>
                  <a:pt x="882" y="199"/>
                </a:lnTo>
                <a:lnTo>
                  <a:pt x="880" y="201"/>
                </a:lnTo>
                <a:lnTo>
                  <a:pt x="878" y="203"/>
                </a:lnTo>
                <a:lnTo>
                  <a:pt x="878" y="206"/>
                </a:lnTo>
                <a:lnTo>
                  <a:pt x="880" y="206"/>
                </a:lnTo>
                <a:lnTo>
                  <a:pt x="882" y="208"/>
                </a:lnTo>
                <a:lnTo>
                  <a:pt x="882" y="206"/>
                </a:lnTo>
                <a:lnTo>
                  <a:pt x="883" y="208"/>
                </a:lnTo>
                <a:lnTo>
                  <a:pt x="882" y="210"/>
                </a:lnTo>
                <a:lnTo>
                  <a:pt x="883" y="210"/>
                </a:lnTo>
                <a:lnTo>
                  <a:pt x="885" y="210"/>
                </a:lnTo>
                <a:lnTo>
                  <a:pt x="883" y="210"/>
                </a:lnTo>
                <a:lnTo>
                  <a:pt x="883" y="212"/>
                </a:lnTo>
                <a:lnTo>
                  <a:pt x="883" y="214"/>
                </a:lnTo>
                <a:lnTo>
                  <a:pt x="883" y="216"/>
                </a:lnTo>
                <a:lnTo>
                  <a:pt x="882" y="218"/>
                </a:lnTo>
                <a:lnTo>
                  <a:pt x="880" y="218"/>
                </a:lnTo>
                <a:lnTo>
                  <a:pt x="882" y="218"/>
                </a:lnTo>
                <a:lnTo>
                  <a:pt x="883" y="216"/>
                </a:lnTo>
                <a:lnTo>
                  <a:pt x="885" y="216"/>
                </a:lnTo>
                <a:lnTo>
                  <a:pt x="885" y="214"/>
                </a:lnTo>
                <a:lnTo>
                  <a:pt x="885" y="212"/>
                </a:lnTo>
                <a:lnTo>
                  <a:pt x="885" y="210"/>
                </a:lnTo>
                <a:lnTo>
                  <a:pt x="887" y="210"/>
                </a:lnTo>
                <a:lnTo>
                  <a:pt x="887" y="212"/>
                </a:lnTo>
                <a:lnTo>
                  <a:pt x="887" y="214"/>
                </a:lnTo>
                <a:lnTo>
                  <a:pt x="887" y="218"/>
                </a:lnTo>
                <a:lnTo>
                  <a:pt x="887" y="216"/>
                </a:lnTo>
                <a:lnTo>
                  <a:pt x="889" y="214"/>
                </a:lnTo>
                <a:lnTo>
                  <a:pt x="889" y="216"/>
                </a:lnTo>
                <a:lnTo>
                  <a:pt x="893" y="216"/>
                </a:lnTo>
                <a:lnTo>
                  <a:pt x="895" y="218"/>
                </a:lnTo>
                <a:lnTo>
                  <a:pt x="897" y="218"/>
                </a:lnTo>
                <a:lnTo>
                  <a:pt x="895" y="220"/>
                </a:lnTo>
                <a:lnTo>
                  <a:pt x="895" y="221"/>
                </a:lnTo>
                <a:lnTo>
                  <a:pt x="895" y="223"/>
                </a:lnTo>
                <a:lnTo>
                  <a:pt x="897" y="223"/>
                </a:lnTo>
                <a:lnTo>
                  <a:pt x="897" y="225"/>
                </a:lnTo>
                <a:lnTo>
                  <a:pt x="895" y="225"/>
                </a:lnTo>
                <a:lnTo>
                  <a:pt x="897" y="225"/>
                </a:lnTo>
                <a:lnTo>
                  <a:pt x="898" y="225"/>
                </a:lnTo>
                <a:lnTo>
                  <a:pt x="898" y="227"/>
                </a:lnTo>
                <a:lnTo>
                  <a:pt x="898" y="229"/>
                </a:lnTo>
                <a:lnTo>
                  <a:pt x="897" y="229"/>
                </a:lnTo>
                <a:lnTo>
                  <a:pt x="895" y="229"/>
                </a:lnTo>
                <a:lnTo>
                  <a:pt x="897" y="229"/>
                </a:lnTo>
                <a:lnTo>
                  <a:pt x="897" y="231"/>
                </a:lnTo>
                <a:lnTo>
                  <a:pt x="898" y="231"/>
                </a:lnTo>
                <a:lnTo>
                  <a:pt x="900" y="233"/>
                </a:lnTo>
                <a:lnTo>
                  <a:pt x="900" y="235"/>
                </a:lnTo>
                <a:lnTo>
                  <a:pt x="900" y="236"/>
                </a:lnTo>
                <a:lnTo>
                  <a:pt x="902" y="240"/>
                </a:lnTo>
                <a:lnTo>
                  <a:pt x="902" y="242"/>
                </a:lnTo>
                <a:lnTo>
                  <a:pt x="904" y="244"/>
                </a:lnTo>
                <a:lnTo>
                  <a:pt x="904" y="246"/>
                </a:lnTo>
                <a:lnTo>
                  <a:pt x="904" y="248"/>
                </a:lnTo>
                <a:lnTo>
                  <a:pt x="904" y="250"/>
                </a:lnTo>
                <a:lnTo>
                  <a:pt x="904" y="251"/>
                </a:lnTo>
                <a:lnTo>
                  <a:pt x="904" y="253"/>
                </a:lnTo>
                <a:lnTo>
                  <a:pt x="904" y="253"/>
                </a:lnTo>
                <a:lnTo>
                  <a:pt x="904" y="255"/>
                </a:lnTo>
                <a:lnTo>
                  <a:pt x="902" y="257"/>
                </a:lnTo>
                <a:lnTo>
                  <a:pt x="902" y="259"/>
                </a:lnTo>
                <a:lnTo>
                  <a:pt x="902" y="261"/>
                </a:lnTo>
                <a:lnTo>
                  <a:pt x="902" y="263"/>
                </a:lnTo>
                <a:lnTo>
                  <a:pt x="902" y="266"/>
                </a:lnTo>
                <a:lnTo>
                  <a:pt x="904" y="270"/>
                </a:lnTo>
                <a:lnTo>
                  <a:pt x="904" y="272"/>
                </a:lnTo>
                <a:lnTo>
                  <a:pt x="906" y="276"/>
                </a:lnTo>
                <a:lnTo>
                  <a:pt x="906" y="278"/>
                </a:lnTo>
                <a:lnTo>
                  <a:pt x="904" y="280"/>
                </a:lnTo>
                <a:lnTo>
                  <a:pt x="904" y="276"/>
                </a:lnTo>
                <a:lnTo>
                  <a:pt x="902" y="276"/>
                </a:lnTo>
                <a:lnTo>
                  <a:pt x="898" y="276"/>
                </a:lnTo>
                <a:lnTo>
                  <a:pt x="898" y="274"/>
                </a:lnTo>
                <a:lnTo>
                  <a:pt x="900" y="274"/>
                </a:lnTo>
                <a:lnTo>
                  <a:pt x="898" y="272"/>
                </a:lnTo>
                <a:lnTo>
                  <a:pt x="897" y="274"/>
                </a:lnTo>
                <a:lnTo>
                  <a:pt x="895" y="276"/>
                </a:lnTo>
                <a:lnTo>
                  <a:pt x="893" y="276"/>
                </a:lnTo>
                <a:lnTo>
                  <a:pt x="895" y="276"/>
                </a:lnTo>
                <a:lnTo>
                  <a:pt x="897" y="274"/>
                </a:lnTo>
                <a:lnTo>
                  <a:pt x="898" y="272"/>
                </a:lnTo>
                <a:lnTo>
                  <a:pt x="898" y="274"/>
                </a:lnTo>
                <a:lnTo>
                  <a:pt x="898" y="276"/>
                </a:lnTo>
                <a:lnTo>
                  <a:pt x="902" y="276"/>
                </a:lnTo>
                <a:lnTo>
                  <a:pt x="902" y="278"/>
                </a:lnTo>
                <a:lnTo>
                  <a:pt x="902" y="280"/>
                </a:lnTo>
                <a:lnTo>
                  <a:pt x="902" y="281"/>
                </a:lnTo>
                <a:lnTo>
                  <a:pt x="904" y="281"/>
                </a:lnTo>
                <a:lnTo>
                  <a:pt x="906" y="280"/>
                </a:lnTo>
                <a:lnTo>
                  <a:pt x="906" y="281"/>
                </a:lnTo>
                <a:lnTo>
                  <a:pt x="908" y="281"/>
                </a:lnTo>
                <a:lnTo>
                  <a:pt x="910" y="280"/>
                </a:lnTo>
                <a:lnTo>
                  <a:pt x="912" y="280"/>
                </a:lnTo>
                <a:lnTo>
                  <a:pt x="912" y="281"/>
                </a:lnTo>
                <a:lnTo>
                  <a:pt x="912" y="280"/>
                </a:lnTo>
                <a:lnTo>
                  <a:pt x="913" y="281"/>
                </a:lnTo>
                <a:lnTo>
                  <a:pt x="915" y="283"/>
                </a:lnTo>
                <a:lnTo>
                  <a:pt x="915" y="285"/>
                </a:lnTo>
                <a:lnTo>
                  <a:pt x="917" y="285"/>
                </a:lnTo>
                <a:lnTo>
                  <a:pt x="917" y="287"/>
                </a:lnTo>
                <a:lnTo>
                  <a:pt x="919" y="287"/>
                </a:lnTo>
                <a:lnTo>
                  <a:pt x="921" y="289"/>
                </a:lnTo>
                <a:lnTo>
                  <a:pt x="923" y="289"/>
                </a:lnTo>
                <a:lnTo>
                  <a:pt x="925" y="289"/>
                </a:lnTo>
                <a:lnTo>
                  <a:pt x="927" y="287"/>
                </a:lnTo>
                <a:lnTo>
                  <a:pt x="928" y="287"/>
                </a:lnTo>
                <a:lnTo>
                  <a:pt x="928" y="289"/>
                </a:lnTo>
                <a:lnTo>
                  <a:pt x="930" y="289"/>
                </a:lnTo>
                <a:lnTo>
                  <a:pt x="930" y="291"/>
                </a:lnTo>
                <a:lnTo>
                  <a:pt x="930" y="293"/>
                </a:lnTo>
                <a:lnTo>
                  <a:pt x="932" y="293"/>
                </a:lnTo>
                <a:lnTo>
                  <a:pt x="932" y="295"/>
                </a:lnTo>
                <a:lnTo>
                  <a:pt x="932" y="296"/>
                </a:lnTo>
                <a:lnTo>
                  <a:pt x="934" y="298"/>
                </a:lnTo>
                <a:lnTo>
                  <a:pt x="934" y="300"/>
                </a:lnTo>
                <a:lnTo>
                  <a:pt x="934" y="304"/>
                </a:lnTo>
                <a:lnTo>
                  <a:pt x="936" y="306"/>
                </a:lnTo>
                <a:lnTo>
                  <a:pt x="938" y="308"/>
                </a:lnTo>
                <a:lnTo>
                  <a:pt x="940" y="308"/>
                </a:lnTo>
                <a:lnTo>
                  <a:pt x="942" y="310"/>
                </a:lnTo>
                <a:lnTo>
                  <a:pt x="940" y="311"/>
                </a:lnTo>
                <a:lnTo>
                  <a:pt x="940" y="313"/>
                </a:lnTo>
                <a:lnTo>
                  <a:pt x="942" y="313"/>
                </a:lnTo>
                <a:lnTo>
                  <a:pt x="942" y="315"/>
                </a:lnTo>
                <a:lnTo>
                  <a:pt x="943" y="317"/>
                </a:lnTo>
                <a:lnTo>
                  <a:pt x="945" y="317"/>
                </a:lnTo>
                <a:lnTo>
                  <a:pt x="945" y="319"/>
                </a:lnTo>
                <a:lnTo>
                  <a:pt x="947" y="319"/>
                </a:lnTo>
                <a:lnTo>
                  <a:pt x="949" y="317"/>
                </a:lnTo>
                <a:lnTo>
                  <a:pt x="951" y="315"/>
                </a:lnTo>
                <a:lnTo>
                  <a:pt x="953" y="315"/>
                </a:lnTo>
                <a:lnTo>
                  <a:pt x="953" y="315"/>
                </a:lnTo>
                <a:lnTo>
                  <a:pt x="953" y="317"/>
                </a:lnTo>
                <a:lnTo>
                  <a:pt x="953" y="317"/>
                </a:lnTo>
                <a:lnTo>
                  <a:pt x="953" y="319"/>
                </a:lnTo>
                <a:lnTo>
                  <a:pt x="953" y="321"/>
                </a:lnTo>
                <a:lnTo>
                  <a:pt x="953" y="321"/>
                </a:lnTo>
                <a:lnTo>
                  <a:pt x="953" y="323"/>
                </a:lnTo>
                <a:lnTo>
                  <a:pt x="953" y="325"/>
                </a:lnTo>
                <a:lnTo>
                  <a:pt x="953" y="326"/>
                </a:lnTo>
                <a:lnTo>
                  <a:pt x="953" y="328"/>
                </a:lnTo>
                <a:lnTo>
                  <a:pt x="955" y="330"/>
                </a:lnTo>
                <a:lnTo>
                  <a:pt x="957" y="334"/>
                </a:lnTo>
                <a:lnTo>
                  <a:pt x="957" y="336"/>
                </a:lnTo>
                <a:lnTo>
                  <a:pt x="957" y="338"/>
                </a:lnTo>
                <a:lnTo>
                  <a:pt x="957" y="340"/>
                </a:lnTo>
                <a:lnTo>
                  <a:pt x="958" y="341"/>
                </a:lnTo>
                <a:lnTo>
                  <a:pt x="958" y="343"/>
                </a:lnTo>
                <a:lnTo>
                  <a:pt x="960" y="345"/>
                </a:lnTo>
                <a:lnTo>
                  <a:pt x="960" y="347"/>
                </a:lnTo>
                <a:lnTo>
                  <a:pt x="962" y="347"/>
                </a:lnTo>
                <a:lnTo>
                  <a:pt x="964" y="347"/>
                </a:lnTo>
                <a:lnTo>
                  <a:pt x="966" y="349"/>
                </a:lnTo>
                <a:lnTo>
                  <a:pt x="968" y="349"/>
                </a:lnTo>
                <a:lnTo>
                  <a:pt x="970" y="349"/>
                </a:lnTo>
                <a:lnTo>
                  <a:pt x="972" y="349"/>
                </a:lnTo>
                <a:lnTo>
                  <a:pt x="972" y="351"/>
                </a:lnTo>
                <a:lnTo>
                  <a:pt x="973" y="355"/>
                </a:lnTo>
                <a:lnTo>
                  <a:pt x="972" y="355"/>
                </a:lnTo>
                <a:lnTo>
                  <a:pt x="970" y="355"/>
                </a:lnTo>
                <a:lnTo>
                  <a:pt x="968" y="357"/>
                </a:lnTo>
                <a:lnTo>
                  <a:pt x="964" y="357"/>
                </a:lnTo>
                <a:lnTo>
                  <a:pt x="962" y="357"/>
                </a:lnTo>
                <a:lnTo>
                  <a:pt x="960" y="355"/>
                </a:lnTo>
                <a:lnTo>
                  <a:pt x="958" y="355"/>
                </a:lnTo>
                <a:lnTo>
                  <a:pt x="958" y="357"/>
                </a:lnTo>
                <a:lnTo>
                  <a:pt x="958" y="360"/>
                </a:lnTo>
                <a:lnTo>
                  <a:pt x="957" y="362"/>
                </a:lnTo>
                <a:lnTo>
                  <a:pt x="955" y="362"/>
                </a:lnTo>
                <a:lnTo>
                  <a:pt x="955" y="360"/>
                </a:lnTo>
                <a:lnTo>
                  <a:pt x="953" y="358"/>
                </a:lnTo>
                <a:lnTo>
                  <a:pt x="955" y="357"/>
                </a:lnTo>
                <a:lnTo>
                  <a:pt x="953" y="351"/>
                </a:lnTo>
                <a:lnTo>
                  <a:pt x="951" y="349"/>
                </a:lnTo>
                <a:lnTo>
                  <a:pt x="951" y="347"/>
                </a:lnTo>
                <a:lnTo>
                  <a:pt x="949" y="345"/>
                </a:lnTo>
                <a:lnTo>
                  <a:pt x="947" y="345"/>
                </a:lnTo>
                <a:lnTo>
                  <a:pt x="947" y="343"/>
                </a:lnTo>
                <a:lnTo>
                  <a:pt x="949" y="343"/>
                </a:lnTo>
                <a:lnTo>
                  <a:pt x="947" y="343"/>
                </a:lnTo>
                <a:lnTo>
                  <a:pt x="945" y="341"/>
                </a:lnTo>
                <a:lnTo>
                  <a:pt x="945" y="340"/>
                </a:lnTo>
                <a:lnTo>
                  <a:pt x="943" y="340"/>
                </a:lnTo>
                <a:lnTo>
                  <a:pt x="942" y="338"/>
                </a:lnTo>
                <a:lnTo>
                  <a:pt x="940" y="340"/>
                </a:lnTo>
                <a:lnTo>
                  <a:pt x="938" y="340"/>
                </a:lnTo>
                <a:lnTo>
                  <a:pt x="938" y="338"/>
                </a:lnTo>
                <a:lnTo>
                  <a:pt x="938" y="336"/>
                </a:lnTo>
                <a:lnTo>
                  <a:pt x="936" y="336"/>
                </a:lnTo>
                <a:lnTo>
                  <a:pt x="930" y="334"/>
                </a:lnTo>
                <a:lnTo>
                  <a:pt x="930" y="336"/>
                </a:lnTo>
                <a:lnTo>
                  <a:pt x="928" y="334"/>
                </a:lnTo>
                <a:lnTo>
                  <a:pt x="927" y="334"/>
                </a:lnTo>
                <a:lnTo>
                  <a:pt x="927" y="336"/>
                </a:lnTo>
                <a:lnTo>
                  <a:pt x="925" y="336"/>
                </a:lnTo>
                <a:lnTo>
                  <a:pt x="921" y="336"/>
                </a:lnTo>
                <a:lnTo>
                  <a:pt x="919" y="338"/>
                </a:lnTo>
                <a:lnTo>
                  <a:pt x="917" y="338"/>
                </a:lnTo>
                <a:lnTo>
                  <a:pt x="915" y="338"/>
                </a:lnTo>
                <a:lnTo>
                  <a:pt x="915" y="334"/>
                </a:lnTo>
                <a:lnTo>
                  <a:pt x="915" y="336"/>
                </a:lnTo>
                <a:lnTo>
                  <a:pt x="915" y="338"/>
                </a:lnTo>
                <a:lnTo>
                  <a:pt x="915" y="340"/>
                </a:lnTo>
                <a:lnTo>
                  <a:pt x="913" y="341"/>
                </a:lnTo>
                <a:lnTo>
                  <a:pt x="913" y="343"/>
                </a:lnTo>
                <a:lnTo>
                  <a:pt x="915" y="343"/>
                </a:lnTo>
                <a:lnTo>
                  <a:pt x="915" y="345"/>
                </a:lnTo>
                <a:lnTo>
                  <a:pt x="913" y="347"/>
                </a:lnTo>
                <a:lnTo>
                  <a:pt x="912" y="347"/>
                </a:lnTo>
                <a:lnTo>
                  <a:pt x="912" y="349"/>
                </a:lnTo>
                <a:lnTo>
                  <a:pt x="912" y="351"/>
                </a:lnTo>
                <a:lnTo>
                  <a:pt x="910" y="351"/>
                </a:lnTo>
                <a:lnTo>
                  <a:pt x="910" y="355"/>
                </a:lnTo>
                <a:lnTo>
                  <a:pt x="910" y="357"/>
                </a:lnTo>
                <a:lnTo>
                  <a:pt x="910" y="358"/>
                </a:lnTo>
                <a:lnTo>
                  <a:pt x="906" y="360"/>
                </a:lnTo>
                <a:lnTo>
                  <a:pt x="906" y="362"/>
                </a:lnTo>
                <a:lnTo>
                  <a:pt x="904" y="362"/>
                </a:lnTo>
                <a:lnTo>
                  <a:pt x="906" y="362"/>
                </a:lnTo>
                <a:lnTo>
                  <a:pt x="906" y="362"/>
                </a:lnTo>
                <a:lnTo>
                  <a:pt x="906" y="364"/>
                </a:lnTo>
                <a:lnTo>
                  <a:pt x="906" y="362"/>
                </a:lnTo>
                <a:lnTo>
                  <a:pt x="908" y="360"/>
                </a:lnTo>
                <a:lnTo>
                  <a:pt x="910" y="358"/>
                </a:lnTo>
                <a:lnTo>
                  <a:pt x="910" y="357"/>
                </a:lnTo>
                <a:lnTo>
                  <a:pt x="912" y="355"/>
                </a:lnTo>
                <a:lnTo>
                  <a:pt x="912" y="353"/>
                </a:lnTo>
                <a:lnTo>
                  <a:pt x="912" y="351"/>
                </a:lnTo>
                <a:lnTo>
                  <a:pt x="913" y="349"/>
                </a:lnTo>
                <a:lnTo>
                  <a:pt x="913" y="351"/>
                </a:lnTo>
                <a:lnTo>
                  <a:pt x="915" y="351"/>
                </a:lnTo>
                <a:lnTo>
                  <a:pt x="915" y="349"/>
                </a:lnTo>
                <a:lnTo>
                  <a:pt x="917" y="349"/>
                </a:lnTo>
                <a:lnTo>
                  <a:pt x="919" y="349"/>
                </a:lnTo>
                <a:lnTo>
                  <a:pt x="921" y="349"/>
                </a:lnTo>
                <a:lnTo>
                  <a:pt x="923" y="345"/>
                </a:lnTo>
                <a:lnTo>
                  <a:pt x="925" y="345"/>
                </a:lnTo>
                <a:lnTo>
                  <a:pt x="927" y="345"/>
                </a:lnTo>
                <a:lnTo>
                  <a:pt x="928" y="343"/>
                </a:lnTo>
                <a:lnTo>
                  <a:pt x="932" y="345"/>
                </a:lnTo>
                <a:lnTo>
                  <a:pt x="934" y="345"/>
                </a:lnTo>
                <a:lnTo>
                  <a:pt x="936" y="345"/>
                </a:lnTo>
                <a:lnTo>
                  <a:pt x="936" y="347"/>
                </a:lnTo>
                <a:lnTo>
                  <a:pt x="938" y="347"/>
                </a:lnTo>
                <a:lnTo>
                  <a:pt x="942" y="347"/>
                </a:lnTo>
                <a:lnTo>
                  <a:pt x="942" y="349"/>
                </a:lnTo>
                <a:lnTo>
                  <a:pt x="943" y="349"/>
                </a:lnTo>
                <a:lnTo>
                  <a:pt x="945" y="349"/>
                </a:lnTo>
                <a:lnTo>
                  <a:pt x="945" y="351"/>
                </a:lnTo>
                <a:lnTo>
                  <a:pt x="943" y="351"/>
                </a:lnTo>
                <a:lnTo>
                  <a:pt x="942" y="351"/>
                </a:lnTo>
                <a:lnTo>
                  <a:pt x="942" y="353"/>
                </a:lnTo>
                <a:lnTo>
                  <a:pt x="940" y="351"/>
                </a:lnTo>
                <a:lnTo>
                  <a:pt x="940" y="353"/>
                </a:lnTo>
                <a:lnTo>
                  <a:pt x="942" y="353"/>
                </a:lnTo>
                <a:lnTo>
                  <a:pt x="940" y="353"/>
                </a:lnTo>
                <a:lnTo>
                  <a:pt x="938" y="353"/>
                </a:lnTo>
                <a:lnTo>
                  <a:pt x="936" y="353"/>
                </a:lnTo>
                <a:lnTo>
                  <a:pt x="932" y="355"/>
                </a:lnTo>
                <a:lnTo>
                  <a:pt x="930" y="357"/>
                </a:lnTo>
                <a:lnTo>
                  <a:pt x="930" y="358"/>
                </a:lnTo>
                <a:lnTo>
                  <a:pt x="928" y="362"/>
                </a:lnTo>
                <a:lnTo>
                  <a:pt x="930" y="360"/>
                </a:lnTo>
                <a:lnTo>
                  <a:pt x="932" y="358"/>
                </a:lnTo>
                <a:lnTo>
                  <a:pt x="934" y="360"/>
                </a:lnTo>
                <a:lnTo>
                  <a:pt x="936" y="360"/>
                </a:lnTo>
                <a:lnTo>
                  <a:pt x="940" y="357"/>
                </a:lnTo>
                <a:lnTo>
                  <a:pt x="942" y="357"/>
                </a:lnTo>
                <a:lnTo>
                  <a:pt x="942" y="358"/>
                </a:lnTo>
                <a:lnTo>
                  <a:pt x="940" y="358"/>
                </a:lnTo>
                <a:lnTo>
                  <a:pt x="938" y="360"/>
                </a:lnTo>
                <a:lnTo>
                  <a:pt x="940" y="360"/>
                </a:lnTo>
                <a:lnTo>
                  <a:pt x="940" y="362"/>
                </a:lnTo>
                <a:lnTo>
                  <a:pt x="938" y="362"/>
                </a:lnTo>
                <a:lnTo>
                  <a:pt x="934" y="364"/>
                </a:lnTo>
                <a:lnTo>
                  <a:pt x="932" y="364"/>
                </a:lnTo>
                <a:lnTo>
                  <a:pt x="930" y="366"/>
                </a:lnTo>
                <a:lnTo>
                  <a:pt x="928" y="368"/>
                </a:lnTo>
                <a:lnTo>
                  <a:pt x="927" y="368"/>
                </a:lnTo>
                <a:lnTo>
                  <a:pt x="928" y="368"/>
                </a:lnTo>
                <a:lnTo>
                  <a:pt x="930" y="368"/>
                </a:lnTo>
                <a:lnTo>
                  <a:pt x="930" y="366"/>
                </a:lnTo>
                <a:lnTo>
                  <a:pt x="932" y="366"/>
                </a:lnTo>
                <a:lnTo>
                  <a:pt x="934" y="364"/>
                </a:lnTo>
                <a:lnTo>
                  <a:pt x="936" y="364"/>
                </a:lnTo>
                <a:lnTo>
                  <a:pt x="936" y="366"/>
                </a:lnTo>
                <a:lnTo>
                  <a:pt x="934" y="368"/>
                </a:lnTo>
                <a:lnTo>
                  <a:pt x="936" y="368"/>
                </a:lnTo>
                <a:lnTo>
                  <a:pt x="936" y="366"/>
                </a:lnTo>
                <a:lnTo>
                  <a:pt x="936" y="364"/>
                </a:lnTo>
                <a:lnTo>
                  <a:pt x="938" y="364"/>
                </a:lnTo>
                <a:lnTo>
                  <a:pt x="940" y="362"/>
                </a:lnTo>
                <a:lnTo>
                  <a:pt x="942" y="360"/>
                </a:lnTo>
                <a:lnTo>
                  <a:pt x="942" y="358"/>
                </a:lnTo>
                <a:lnTo>
                  <a:pt x="943" y="358"/>
                </a:lnTo>
                <a:lnTo>
                  <a:pt x="945" y="357"/>
                </a:lnTo>
                <a:lnTo>
                  <a:pt x="947" y="357"/>
                </a:lnTo>
                <a:lnTo>
                  <a:pt x="949" y="357"/>
                </a:lnTo>
                <a:lnTo>
                  <a:pt x="951" y="357"/>
                </a:lnTo>
                <a:lnTo>
                  <a:pt x="953" y="358"/>
                </a:lnTo>
                <a:lnTo>
                  <a:pt x="951" y="358"/>
                </a:lnTo>
                <a:lnTo>
                  <a:pt x="949" y="358"/>
                </a:lnTo>
                <a:lnTo>
                  <a:pt x="949" y="360"/>
                </a:lnTo>
                <a:lnTo>
                  <a:pt x="951" y="362"/>
                </a:lnTo>
                <a:lnTo>
                  <a:pt x="949" y="364"/>
                </a:lnTo>
                <a:lnTo>
                  <a:pt x="947" y="366"/>
                </a:lnTo>
                <a:lnTo>
                  <a:pt x="947" y="368"/>
                </a:lnTo>
                <a:lnTo>
                  <a:pt x="947" y="370"/>
                </a:lnTo>
                <a:lnTo>
                  <a:pt x="947" y="373"/>
                </a:lnTo>
                <a:lnTo>
                  <a:pt x="947" y="375"/>
                </a:lnTo>
                <a:lnTo>
                  <a:pt x="947" y="379"/>
                </a:lnTo>
                <a:lnTo>
                  <a:pt x="949" y="379"/>
                </a:lnTo>
                <a:lnTo>
                  <a:pt x="949" y="381"/>
                </a:lnTo>
                <a:lnTo>
                  <a:pt x="949" y="383"/>
                </a:lnTo>
                <a:lnTo>
                  <a:pt x="949" y="385"/>
                </a:lnTo>
                <a:lnTo>
                  <a:pt x="951" y="383"/>
                </a:lnTo>
                <a:lnTo>
                  <a:pt x="951" y="385"/>
                </a:lnTo>
                <a:lnTo>
                  <a:pt x="951" y="387"/>
                </a:lnTo>
                <a:lnTo>
                  <a:pt x="951" y="388"/>
                </a:lnTo>
                <a:lnTo>
                  <a:pt x="951" y="388"/>
                </a:lnTo>
                <a:lnTo>
                  <a:pt x="951" y="390"/>
                </a:lnTo>
                <a:lnTo>
                  <a:pt x="951" y="392"/>
                </a:lnTo>
                <a:lnTo>
                  <a:pt x="953" y="392"/>
                </a:lnTo>
                <a:lnTo>
                  <a:pt x="953" y="394"/>
                </a:lnTo>
                <a:lnTo>
                  <a:pt x="953" y="396"/>
                </a:lnTo>
                <a:lnTo>
                  <a:pt x="951" y="398"/>
                </a:lnTo>
                <a:lnTo>
                  <a:pt x="951" y="400"/>
                </a:lnTo>
                <a:lnTo>
                  <a:pt x="951" y="402"/>
                </a:lnTo>
                <a:lnTo>
                  <a:pt x="949" y="402"/>
                </a:lnTo>
                <a:lnTo>
                  <a:pt x="947" y="402"/>
                </a:lnTo>
                <a:lnTo>
                  <a:pt x="947" y="403"/>
                </a:lnTo>
                <a:lnTo>
                  <a:pt x="949" y="403"/>
                </a:lnTo>
                <a:lnTo>
                  <a:pt x="951" y="402"/>
                </a:lnTo>
                <a:lnTo>
                  <a:pt x="953" y="402"/>
                </a:lnTo>
                <a:lnTo>
                  <a:pt x="953" y="403"/>
                </a:lnTo>
                <a:lnTo>
                  <a:pt x="953" y="403"/>
                </a:lnTo>
                <a:lnTo>
                  <a:pt x="955" y="405"/>
                </a:lnTo>
                <a:lnTo>
                  <a:pt x="955" y="407"/>
                </a:lnTo>
                <a:lnTo>
                  <a:pt x="953" y="409"/>
                </a:lnTo>
                <a:lnTo>
                  <a:pt x="951" y="409"/>
                </a:lnTo>
                <a:lnTo>
                  <a:pt x="949" y="411"/>
                </a:lnTo>
                <a:lnTo>
                  <a:pt x="947" y="411"/>
                </a:lnTo>
                <a:lnTo>
                  <a:pt x="947" y="413"/>
                </a:lnTo>
                <a:lnTo>
                  <a:pt x="945" y="413"/>
                </a:lnTo>
                <a:lnTo>
                  <a:pt x="943" y="415"/>
                </a:lnTo>
                <a:lnTo>
                  <a:pt x="943" y="417"/>
                </a:lnTo>
                <a:lnTo>
                  <a:pt x="945" y="418"/>
                </a:lnTo>
                <a:lnTo>
                  <a:pt x="947" y="418"/>
                </a:lnTo>
                <a:lnTo>
                  <a:pt x="949" y="418"/>
                </a:lnTo>
                <a:lnTo>
                  <a:pt x="949" y="420"/>
                </a:lnTo>
                <a:lnTo>
                  <a:pt x="953" y="420"/>
                </a:lnTo>
                <a:lnTo>
                  <a:pt x="951" y="422"/>
                </a:lnTo>
                <a:lnTo>
                  <a:pt x="953" y="422"/>
                </a:lnTo>
                <a:lnTo>
                  <a:pt x="953" y="424"/>
                </a:lnTo>
                <a:lnTo>
                  <a:pt x="953" y="426"/>
                </a:lnTo>
                <a:lnTo>
                  <a:pt x="953" y="428"/>
                </a:lnTo>
                <a:lnTo>
                  <a:pt x="951" y="428"/>
                </a:lnTo>
                <a:lnTo>
                  <a:pt x="949" y="428"/>
                </a:lnTo>
                <a:lnTo>
                  <a:pt x="947" y="428"/>
                </a:lnTo>
                <a:lnTo>
                  <a:pt x="947" y="430"/>
                </a:lnTo>
                <a:lnTo>
                  <a:pt x="945" y="428"/>
                </a:lnTo>
                <a:lnTo>
                  <a:pt x="945" y="430"/>
                </a:lnTo>
                <a:lnTo>
                  <a:pt x="945" y="432"/>
                </a:lnTo>
                <a:lnTo>
                  <a:pt x="945" y="430"/>
                </a:lnTo>
                <a:lnTo>
                  <a:pt x="947" y="430"/>
                </a:lnTo>
                <a:lnTo>
                  <a:pt x="949" y="430"/>
                </a:lnTo>
                <a:lnTo>
                  <a:pt x="951" y="430"/>
                </a:lnTo>
                <a:lnTo>
                  <a:pt x="953" y="430"/>
                </a:lnTo>
                <a:lnTo>
                  <a:pt x="953" y="430"/>
                </a:lnTo>
                <a:lnTo>
                  <a:pt x="953" y="432"/>
                </a:lnTo>
                <a:lnTo>
                  <a:pt x="953" y="432"/>
                </a:lnTo>
                <a:lnTo>
                  <a:pt x="953" y="433"/>
                </a:lnTo>
                <a:lnTo>
                  <a:pt x="953" y="433"/>
                </a:lnTo>
                <a:lnTo>
                  <a:pt x="953" y="437"/>
                </a:lnTo>
                <a:lnTo>
                  <a:pt x="953" y="439"/>
                </a:lnTo>
                <a:lnTo>
                  <a:pt x="953" y="441"/>
                </a:lnTo>
                <a:lnTo>
                  <a:pt x="953" y="443"/>
                </a:lnTo>
                <a:lnTo>
                  <a:pt x="953" y="443"/>
                </a:lnTo>
                <a:lnTo>
                  <a:pt x="953" y="445"/>
                </a:lnTo>
                <a:lnTo>
                  <a:pt x="951" y="445"/>
                </a:lnTo>
                <a:lnTo>
                  <a:pt x="949" y="447"/>
                </a:lnTo>
                <a:lnTo>
                  <a:pt x="951" y="447"/>
                </a:lnTo>
                <a:lnTo>
                  <a:pt x="953" y="447"/>
                </a:lnTo>
                <a:lnTo>
                  <a:pt x="953" y="448"/>
                </a:lnTo>
                <a:lnTo>
                  <a:pt x="953" y="450"/>
                </a:lnTo>
                <a:lnTo>
                  <a:pt x="953" y="448"/>
                </a:lnTo>
                <a:lnTo>
                  <a:pt x="953" y="447"/>
                </a:lnTo>
                <a:lnTo>
                  <a:pt x="953" y="447"/>
                </a:lnTo>
                <a:lnTo>
                  <a:pt x="953" y="445"/>
                </a:lnTo>
                <a:lnTo>
                  <a:pt x="953" y="443"/>
                </a:lnTo>
                <a:lnTo>
                  <a:pt x="955" y="441"/>
                </a:lnTo>
                <a:lnTo>
                  <a:pt x="957" y="441"/>
                </a:lnTo>
                <a:lnTo>
                  <a:pt x="957" y="439"/>
                </a:lnTo>
                <a:lnTo>
                  <a:pt x="958" y="439"/>
                </a:lnTo>
                <a:lnTo>
                  <a:pt x="958" y="441"/>
                </a:lnTo>
                <a:lnTo>
                  <a:pt x="958" y="439"/>
                </a:lnTo>
                <a:lnTo>
                  <a:pt x="957" y="439"/>
                </a:lnTo>
                <a:lnTo>
                  <a:pt x="955" y="437"/>
                </a:lnTo>
                <a:lnTo>
                  <a:pt x="957" y="435"/>
                </a:lnTo>
                <a:lnTo>
                  <a:pt x="957" y="437"/>
                </a:lnTo>
                <a:lnTo>
                  <a:pt x="958" y="437"/>
                </a:lnTo>
                <a:lnTo>
                  <a:pt x="958" y="439"/>
                </a:lnTo>
                <a:lnTo>
                  <a:pt x="960" y="441"/>
                </a:lnTo>
                <a:lnTo>
                  <a:pt x="960" y="439"/>
                </a:lnTo>
                <a:lnTo>
                  <a:pt x="958" y="437"/>
                </a:lnTo>
                <a:lnTo>
                  <a:pt x="957" y="435"/>
                </a:lnTo>
                <a:lnTo>
                  <a:pt x="957" y="433"/>
                </a:lnTo>
                <a:lnTo>
                  <a:pt x="955" y="433"/>
                </a:lnTo>
                <a:lnTo>
                  <a:pt x="955" y="432"/>
                </a:lnTo>
                <a:lnTo>
                  <a:pt x="955" y="430"/>
                </a:lnTo>
                <a:lnTo>
                  <a:pt x="955" y="428"/>
                </a:lnTo>
                <a:lnTo>
                  <a:pt x="955" y="426"/>
                </a:lnTo>
                <a:lnTo>
                  <a:pt x="957" y="426"/>
                </a:lnTo>
                <a:lnTo>
                  <a:pt x="958" y="424"/>
                </a:lnTo>
                <a:lnTo>
                  <a:pt x="958" y="422"/>
                </a:lnTo>
                <a:lnTo>
                  <a:pt x="960" y="420"/>
                </a:lnTo>
                <a:lnTo>
                  <a:pt x="962" y="420"/>
                </a:lnTo>
                <a:lnTo>
                  <a:pt x="964" y="420"/>
                </a:lnTo>
                <a:lnTo>
                  <a:pt x="964" y="422"/>
                </a:lnTo>
                <a:lnTo>
                  <a:pt x="966" y="422"/>
                </a:lnTo>
                <a:lnTo>
                  <a:pt x="968" y="420"/>
                </a:lnTo>
                <a:lnTo>
                  <a:pt x="968" y="418"/>
                </a:lnTo>
                <a:lnTo>
                  <a:pt x="968" y="417"/>
                </a:lnTo>
                <a:lnTo>
                  <a:pt x="966" y="417"/>
                </a:lnTo>
                <a:lnTo>
                  <a:pt x="968" y="415"/>
                </a:lnTo>
                <a:lnTo>
                  <a:pt x="968" y="417"/>
                </a:lnTo>
                <a:lnTo>
                  <a:pt x="970" y="415"/>
                </a:lnTo>
                <a:lnTo>
                  <a:pt x="972" y="417"/>
                </a:lnTo>
                <a:lnTo>
                  <a:pt x="972" y="418"/>
                </a:lnTo>
                <a:lnTo>
                  <a:pt x="973" y="417"/>
                </a:lnTo>
                <a:lnTo>
                  <a:pt x="975" y="418"/>
                </a:lnTo>
                <a:lnTo>
                  <a:pt x="977" y="420"/>
                </a:lnTo>
                <a:lnTo>
                  <a:pt x="979" y="420"/>
                </a:lnTo>
                <a:lnTo>
                  <a:pt x="979" y="422"/>
                </a:lnTo>
                <a:lnTo>
                  <a:pt x="977" y="422"/>
                </a:lnTo>
                <a:lnTo>
                  <a:pt x="979" y="422"/>
                </a:lnTo>
                <a:lnTo>
                  <a:pt x="981" y="422"/>
                </a:lnTo>
                <a:lnTo>
                  <a:pt x="981" y="424"/>
                </a:lnTo>
                <a:lnTo>
                  <a:pt x="983" y="426"/>
                </a:lnTo>
                <a:lnTo>
                  <a:pt x="983" y="428"/>
                </a:lnTo>
                <a:lnTo>
                  <a:pt x="985" y="430"/>
                </a:lnTo>
                <a:lnTo>
                  <a:pt x="985" y="432"/>
                </a:lnTo>
                <a:lnTo>
                  <a:pt x="987" y="433"/>
                </a:lnTo>
                <a:lnTo>
                  <a:pt x="987" y="433"/>
                </a:lnTo>
                <a:lnTo>
                  <a:pt x="988" y="435"/>
                </a:lnTo>
                <a:lnTo>
                  <a:pt x="987" y="433"/>
                </a:lnTo>
                <a:lnTo>
                  <a:pt x="987" y="432"/>
                </a:lnTo>
                <a:lnTo>
                  <a:pt x="985" y="428"/>
                </a:lnTo>
                <a:lnTo>
                  <a:pt x="985" y="426"/>
                </a:lnTo>
                <a:lnTo>
                  <a:pt x="987" y="424"/>
                </a:lnTo>
                <a:lnTo>
                  <a:pt x="987" y="422"/>
                </a:lnTo>
                <a:lnTo>
                  <a:pt x="988" y="422"/>
                </a:lnTo>
                <a:lnTo>
                  <a:pt x="987" y="422"/>
                </a:lnTo>
                <a:lnTo>
                  <a:pt x="988" y="420"/>
                </a:lnTo>
                <a:lnTo>
                  <a:pt x="987" y="420"/>
                </a:lnTo>
                <a:lnTo>
                  <a:pt x="985" y="418"/>
                </a:lnTo>
                <a:lnTo>
                  <a:pt x="983" y="418"/>
                </a:lnTo>
                <a:lnTo>
                  <a:pt x="981" y="417"/>
                </a:lnTo>
                <a:lnTo>
                  <a:pt x="981" y="415"/>
                </a:lnTo>
                <a:lnTo>
                  <a:pt x="977" y="415"/>
                </a:lnTo>
                <a:lnTo>
                  <a:pt x="977" y="413"/>
                </a:lnTo>
                <a:lnTo>
                  <a:pt x="977" y="411"/>
                </a:lnTo>
                <a:lnTo>
                  <a:pt x="977" y="413"/>
                </a:lnTo>
                <a:lnTo>
                  <a:pt x="977" y="415"/>
                </a:lnTo>
                <a:lnTo>
                  <a:pt x="975" y="417"/>
                </a:lnTo>
                <a:lnTo>
                  <a:pt x="975" y="415"/>
                </a:lnTo>
                <a:lnTo>
                  <a:pt x="973" y="415"/>
                </a:lnTo>
                <a:lnTo>
                  <a:pt x="972" y="415"/>
                </a:lnTo>
                <a:lnTo>
                  <a:pt x="972" y="413"/>
                </a:lnTo>
                <a:lnTo>
                  <a:pt x="970" y="411"/>
                </a:lnTo>
                <a:lnTo>
                  <a:pt x="970" y="409"/>
                </a:lnTo>
                <a:lnTo>
                  <a:pt x="970" y="407"/>
                </a:lnTo>
                <a:lnTo>
                  <a:pt x="968" y="405"/>
                </a:lnTo>
                <a:lnTo>
                  <a:pt x="970" y="403"/>
                </a:lnTo>
                <a:lnTo>
                  <a:pt x="972" y="402"/>
                </a:lnTo>
                <a:lnTo>
                  <a:pt x="972" y="400"/>
                </a:lnTo>
                <a:lnTo>
                  <a:pt x="970" y="398"/>
                </a:lnTo>
                <a:lnTo>
                  <a:pt x="968" y="398"/>
                </a:lnTo>
                <a:lnTo>
                  <a:pt x="968" y="396"/>
                </a:lnTo>
                <a:lnTo>
                  <a:pt x="968" y="394"/>
                </a:lnTo>
                <a:lnTo>
                  <a:pt x="968" y="392"/>
                </a:lnTo>
                <a:lnTo>
                  <a:pt x="970" y="392"/>
                </a:lnTo>
                <a:lnTo>
                  <a:pt x="970" y="394"/>
                </a:lnTo>
                <a:lnTo>
                  <a:pt x="972" y="394"/>
                </a:lnTo>
                <a:lnTo>
                  <a:pt x="973" y="396"/>
                </a:lnTo>
                <a:lnTo>
                  <a:pt x="973" y="394"/>
                </a:lnTo>
                <a:lnTo>
                  <a:pt x="975" y="394"/>
                </a:lnTo>
                <a:lnTo>
                  <a:pt x="975" y="396"/>
                </a:lnTo>
                <a:lnTo>
                  <a:pt x="977" y="398"/>
                </a:lnTo>
                <a:lnTo>
                  <a:pt x="979" y="398"/>
                </a:lnTo>
                <a:lnTo>
                  <a:pt x="981" y="398"/>
                </a:lnTo>
                <a:lnTo>
                  <a:pt x="981" y="396"/>
                </a:lnTo>
                <a:lnTo>
                  <a:pt x="981" y="398"/>
                </a:lnTo>
                <a:lnTo>
                  <a:pt x="983" y="398"/>
                </a:lnTo>
                <a:lnTo>
                  <a:pt x="983" y="400"/>
                </a:lnTo>
                <a:lnTo>
                  <a:pt x="985" y="402"/>
                </a:lnTo>
                <a:lnTo>
                  <a:pt x="988" y="403"/>
                </a:lnTo>
                <a:lnTo>
                  <a:pt x="990" y="403"/>
                </a:lnTo>
                <a:lnTo>
                  <a:pt x="992" y="405"/>
                </a:lnTo>
                <a:lnTo>
                  <a:pt x="994" y="405"/>
                </a:lnTo>
                <a:lnTo>
                  <a:pt x="994" y="407"/>
                </a:lnTo>
                <a:lnTo>
                  <a:pt x="994" y="409"/>
                </a:lnTo>
                <a:lnTo>
                  <a:pt x="994" y="411"/>
                </a:lnTo>
                <a:lnTo>
                  <a:pt x="994" y="413"/>
                </a:lnTo>
                <a:lnTo>
                  <a:pt x="992" y="413"/>
                </a:lnTo>
                <a:lnTo>
                  <a:pt x="992" y="411"/>
                </a:lnTo>
                <a:lnTo>
                  <a:pt x="992" y="409"/>
                </a:lnTo>
                <a:lnTo>
                  <a:pt x="990" y="409"/>
                </a:lnTo>
                <a:lnTo>
                  <a:pt x="990" y="411"/>
                </a:lnTo>
                <a:lnTo>
                  <a:pt x="992" y="413"/>
                </a:lnTo>
                <a:lnTo>
                  <a:pt x="992" y="415"/>
                </a:lnTo>
                <a:lnTo>
                  <a:pt x="992" y="418"/>
                </a:lnTo>
                <a:lnTo>
                  <a:pt x="992" y="420"/>
                </a:lnTo>
                <a:lnTo>
                  <a:pt x="992" y="422"/>
                </a:lnTo>
                <a:lnTo>
                  <a:pt x="992" y="426"/>
                </a:lnTo>
                <a:lnTo>
                  <a:pt x="990" y="424"/>
                </a:lnTo>
                <a:lnTo>
                  <a:pt x="990" y="426"/>
                </a:lnTo>
                <a:lnTo>
                  <a:pt x="990" y="428"/>
                </a:lnTo>
                <a:lnTo>
                  <a:pt x="990" y="430"/>
                </a:lnTo>
                <a:lnTo>
                  <a:pt x="988" y="430"/>
                </a:lnTo>
                <a:lnTo>
                  <a:pt x="990" y="432"/>
                </a:lnTo>
                <a:lnTo>
                  <a:pt x="990" y="433"/>
                </a:lnTo>
                <a:lnTo>
                  <a:pt x="992" y="433"/>
                </a:lnTo>
                <a:lnTo>
                  <a:pt x="992" y="433"/>
                </a:lnTo>
                <a:lnTo>
                  <a:pt x="994" y="435"/>
                </a:lnTo>
                <a:lnTo>
                  <a:pt x="994" y="437"/>
                </a:lnTo>
                <a:lnTo>
                  <a:pt x="996" y="439"/>
                </a:lnTo>
                <a:lnTo>
                  <a:pt x="996" y="441"/>
                </a:lnTo>
                <a:lnTo>
                  <a:pt x="998" y="443"/>
                </a:lnTo>
                <a:lnTo>
                  <a:pt x="998" y="441"/>
                </a:lnTo>
                <a:lnTo>
                  <a:pt x="1000" y="443"/>
                </a:lnTo>
                <a:lnTo>
                  <a:pt x="1000" y="445"/>
                </a:lnTo>
                <a:lnTo>
                  <a:pt x="1000" y="447"/>
                </a:lnTo>
                <a:lnTo>
                  <a:pt x="1000" y="445"/>
                </a:lnTo>
                <a:lnTo>
                  <a:pt x="1000" y="447"/>
                </a:lnTo>
                <a:lnTo>
                  <a:pt x="1000" y="448"/>
                </a:lnTo>
                <a:lnTo>
                  <a:pt x="1000" y="450"/>
                </a:lnTo>
                <a:lnTo>
                  <a:pt x="1000" y="452"/>
                </a:lnTo>
                <a:lnTo>
                  <a:pt x="1002" y="454"/>
                </a:lnTo>
                <a:lnTo>
                  <a:pt x="1002" y="456"/>
                </a:lnTo>
                <a:lnTo>
                  <a:pt x="1002" y="458"/>
                </a:lnTo>
                <a:lnTo>
                  <a:pt x="1000" y="460"/>
                </a:lnTo>
                <a:lnTo>
                  <a:pt x="1002" y="460"/>
                </a:lnTo>
                <a:lnTo>
                  <a:pt x="1000" y="462"/>
                </a:lnTo>
                <a:lnTo>
                  <a:pt x="1002" y="462"/>
                </a:lnTo>
                <a:lnTo>
                  <a:pt x="1002" y="463"/>
                </a:lnTo>
                <a:lnTo>
                  <a:pt x="1002" y="465"/>
                </a:lnTo>
                <a:lnTo>
                  <a:pt x="1002" y="467"/>
                </a:lnTo>
                <a:lnTo>
                  <a:pt x="1002" y="469"/>
                </a:lnTo>
                <a:lnTo>
                  <a:pt x="1000" y="471"/>
                </a:lnTo>
                <a:lnTo>
                  <a:pt x="1000" y="471"/>
                </a:lnTo>
                <a:lnTo>
                  <a:pt x="998" y="473"/>
                </a:lnTo>
                <a:lnTo>
                  <a:pt x="996" y="473"/>
                </a:lnTo>
                <a:lnTo>
                  <a:pt x="998" y="473"/>
                </a:lnTo>
                <a:lnTo>
                  <a:pt x="998" y="475"/>
                </a:lnTo>
                <a:lnTo>
                  <a:pt x="998" y="477"/>
                </a:lnTo>
                <a:lnTo>
                  <a:pt x="1000" y="478"/>
                </a:lnTo>
                <a:lnTo>
                  <a:pt x="1000" y="477"/>
                </a:lnTo>
                <a:lnTo>
                  <a:pt x="1000" y="477"/>
                </a:lnTo>
                <a:lnTo>
                  <a:pt x="1000" y="478"/>
                </a:lnTo>
                <a:lnTo>
                  <a:pt x="1000" y="478"/>
                </a:lnTo>
                <a:lnTo>
                  <a:pt x="1003" y="478"/>
                </a:lnTo>
                <a:lnTo>
                  <a:pt x="1003" y="482"/>
                </a:lnTo>
                <a:lnTo>
                  <a:pt x="1003" y="480"/>
                </a:lnTo>
                <a:lnTo>
                  <a:pt x="1003" y="482"/>
                </a:lnTo>
                <a:lnTo>
                  <a:pt x="1003" y="484"/>
                </a:lnTo>
                <a:lnTo>
                  <a:pt x="1003" y="486"/>
                </a:lnTo>
                <a:lnTo>
                  <a:pt x="1003" y="488"/>
                </a:lnTo>
                <a:lnTo>
                  <a:pt x="1003" y="490"/>
                </a:lnTo>
                <a:lnTo>
                  <a:pt x="1003" y="493"/>
                </a:lnTo>
                <a:lnTo>
                  <a:pt x="1003" y="495"/>
                </a:lnTo>
                <a:lnTo>
                  <a:pt x="1003" y="497"/>
                </a:lnTo>
                <a:lnTo>
                  <a:pt x="1003" y="499"/>
                </a:lnTo>
                <a:lnTo>
                  <a:pt x="1003" y="501"/>
                </a:lnTo>
                <a:lnTo>
                  <a:pt x="1005" y="503"/>
                </a:lnTo>
                <a:lnTo>
                  <a:pt x="1005" y="505"/>
                </a:lnTo>
                <a:lnTo>
                  <a:pt x="1005" y="507"/>
                </a:lnTo>
                <a:lnTo>
                  <a:pt x="1005" y="510"/>
                </a:lnTo>
                <a:lnTo>
                  <a:pt x="1005" y="512"/>
                </a:lnTo>
                <a:lnTo>
                  <a:pt x="1005" y="514"/>
                </a:lnTo>
                <a:lnTo>
                  <a:pt x="1005" y="516"/>
                </a:lnTo>
                <a:lnTo>
                  <a:pt x="1003" y="516"/>
                </a:lnTo>
                <a:lnTo>
                  <a:pt x="1003" y="518"/>
                </a:lnTo>
                <a:lnTo>
                  <a:pt x="1002" y="518"/>
                </a:lnTo>
                <a:lnTo>
                  <a:pt x="1003" y="518"/>
                </a:lnTo>
                <a:lnTo>
                  <a:pt x="1002" y="520"/>
                </a:lnTo>
                <a:lnTo>
                  <a:pt x="1000" y="520"/>
                </a:lnTo>
                <a:lnTo>
                  <a:pt x="1000" y="520"/>
                </a:lnTo>
                <a:lnTo>
                  <a:pt x="998" y="520"/>
                </a:lnTo>
                <a:lnTo>
                  <a:pt x="996" y="522"/>
                </a:lnTo>
                <a:lnTo>
                  <a:pt x="994" y="522"/>
                </a:lnTo>
                <a:lnTo>
                  <a:pt x="994" y="525"/>
                </a:lnTo>
                <a:lnTo>
                  <a:pt x="990" y="529"/>
                </a:lnTo>
                <a:lnTo>
                  <a:pt x="988" y="529"/>
                </a:lnTo>
                <a:lnTo>
                  <a:pt x="987" y="529"/>
                </a:lnTo>
                <a:lnTo>
                  <a:pt x="985" y="529"/>
                </a:lnTo>
                <a:lnTo>
                  <a:pt x="983" y="529"/>
                </a:lnTo>
                <a:lnTo>
                  <a:pt x="981" y="527"/>
                </a:lnTo>
                <a:lnTo>
                  <a:pt x="981" y="525"/>
                </a:lnTo>
                <a:lnTo>
                  <a:pt x="979" y="525"/>
                </a:lnTo>
                <a:lnTo>
                  <a:pt x="979" y="523"/>
                </a:lnTo>
                <a:lnTo>
                  <a:pt x="977" y="523"/>
                </a:lnTo>
                <a:lnTo>
                  <a:pt x="977" y="522"/>
                </a:lnTo>
                <a:lnTo>
                  <a:pt x="975" y="522"/>
                </a:lnTo>
                <a:lnTo>
                  <a:pt x="973" y="522"/>
                </a:lnTo>
                <a:lnTo>
                  <a:pt x="970" y="522"/>
                </a:lnTo>
                <a:lnTo>
                  <a:pt x="970" y="522"/>
                </a:lnTo>
                <a:lnTo>
                  <a:pt x="968" y="522"/>
                </a:lnTo>
                <a:lnTo>
                  <a:pt x="966" y="522"/>
                </a:lnTo>
                <a:lnTo>
                  <a:pt x="966" y="520"/>
                </a:lnTo>
                <a:lnTo>
                  <a:pt x="966" y="518"/>
                </a:lnTo>
                <a:lnTo>
                  <a:pt x="964" y="518"/>
                </a:lnTo>
                <a:lnTo>
                  <a:pt x="964" y="516"/>
                </a:lnTo>
                <a:lnTo>
                  <a:pt x="964" y="518"/>
                </a:lnTo>
                <a:lnTo>
                  <a:pt x="964" y="520"/>
                </a:lnTo>
                <a:lnTo>
                  <a:pt x="966" y="522"/>
                </a:lnTo>
                <a:lnTo>
                  <a:pt x="968" y="522"/>
                </a:lnTo>
                <a:lnTo>
                  <a:pt x="966" y="522"/>
                </a:lnTo>
                <a:lnTo>
                  <a:pt x="968" y="522"/>
                </a:lnTo>
                <a:lnTo>
                  <a:pt x="970" y="522"/>
                </a:lnTo>
                <a:lnTo>
                  <a:pt x="972" y="522"/>
                </a:lnTo>
                <a:lnTo>
                  <a:pt x="973" y="522"/>
                </a:lnTo>
                <a:lnTo>
                  <a:pt x="975" y="523"/>
                </a:lnTo>
                <a:lnTo>
                  <a:pt x="977" y="523"/>
                </a:lnTo>
                <a:lnTo>
                  <a:pt x="979" y="525"/>
                </a:lnTo>
                <a:lnTo>
                  <a:pt x="979" y="527"/>
                </a:lnTo>
                <a:lnTo>
                  <a:pt x="977" y="527"/>
                </a:lnTo>
                <a:lnTo>
                  <a:pt x="975" y="527"/>
                </a:lnTo>
                <a:lnTo>
                  <a:pt x="973" y="529"/>
                </a:lnTo>
                <a:lnTo>
                  <a:pt x="973" y="531"/>
                </a:lnTo>
                <a:lnTo>
                  <a:pt x="973" y="535"/>
                </a:lnTo>
                <a:lnTo>
                  <a:pt x="973" y="537"/>
                </a:lnTo>
                <a:lnTo>
                  <a:pt x="975" y="537"/>
                </a:lnTo>
                <a:lnTo>
                  <a:pt x="977" y="537"/>
                </a:lnTo>
                <a:lnTo>
                  <a:pt x="979" y="537"/>
                </a:lnTo>
                <a:lnTo>
                  <a:pt x="981" y="537"/>
                </a:lnTo>
                <a:lnTo>
                  <a:pt x="983" y="538"/>
                </a:lnTo>
                <a:lnTo>
                  <a:pt x="985" y="538"/>
                </a:lnTo>
                <a:lnTo>
                  <a:pt x="985" y="537"/>
                </a:lnTo>
                <a:lnTo>
                  <a:pt x="987" y="537"/>
                </a:lnTo>
                <a:lnTo>
                  <a:pt x="988" y="535"/>
                </a:lnTo>
                <a:lnTo>
                  <a:pt x="990" y="535"/>
                </a:lnTo>
                <a:lnTo>
                  <a:pt x="994" y="535"/>
                </a:lnTo>
                <a:lnTo>
                  <a:pt x="996" y="535"/>
                </a:lnTo>
                <a:lnTo>
                  <a:pt x="998" y="535"/>
                </a:lnTo>
                <a:lnTo>
                  <a:pt x="1000" y="535"/>
                </a:lnTo>
                <a:lnTo>
                  <a:pt x="1000" y="537"/>
                </a:lnTo>
                <a:lnTo>
                  <a:pt x="1000" y="538"/>
                </a:lnTo>
                <a:lnTo>
                  <a:pt x="1000" y="540"/>
                </a:lnTo>
                <a:lnTo>
                  <a:pt x="1002" y="540"/>
                </a:lnTo>
                <a:lnTo>
                  <a:pt x="1002" y="542"/>
                </a:lnTo>
                <a:lnTo>
                  <a:pt x="1003" y="542"/>
                </a:lnTo>
                <a:lnTo>
                  <a:pt x="1003" y="544"/>
                </a:lnTo>
                <a:lnTo>
                  <a:pt x="1005" y="546"/>
                </a:lnTo>
                <a:lnTo>
                  <a:pt x="1007" y="546"/>
                </a:lnTo>
                <a:lnTo>
                  <a:pt x="1007" y="548"/>
                </a:lnTo>
                <a:lnTo>
                  <a:pt x="1005" y="548"/>
                </a:lnTo>
                <a:lnTo>
                  <a:pt x="1005" y="553"/>
                </a:lnTo>
                <a:lnTo>
                  <a:pt x="1007" y="553"/>
                </a:lnTo>
                <a:lnTo>
                  <a:pt x="1005" y="555"/>
                </a:lnTo>
                <a:lnTo>
                  <a:pt x="1007" y="555"/>
                </a:lnTo>
                <a:lnTo>
                  <a:pt x="1007" y="557"/>
                </a:lnTo>
                <a:lnTo>
                  <a:pt x="1009" y="561"/>
                </a:lnTo>
                <a:lnTo>
                  <a:pt x="1011" y="561"/>
                </a:lnTo>
                <a:lnTo>
                  <a:pt x="1013" y="561"/>
                </a:lnTo>
                <a:lnTo>
                  <a:pt x="1015" y="561"/>
                </a:lnTo>
                <a:lnTo>
                  <a:pt x="1017" y="561"/>
                </a:lnTo>
                <a:lnTo>
                  <a:pt x="1017" y="563"/>
                </a:lnTo>
                <a:lnTo>
                  <a:pt x="1018" y="563"/>
                </a:lnTo>
                <a:lnTo>
                  <a:pt x="1018" y="565"/>
                </a:lnTo>
                <a:lnTo>
                  <a:pt x="1018" y="567"/>
                </a:lnTo>
                <a:lnTo>
                  <a:pt x="1020" y="568"/>
                </a:lnTo>
                <a:lnTo>
                  <a:pt x="1022" y="568"/>
                </a:lnTo>
                <a:lnTo>
                  <a:pt x="1022" y="570"/>
                </a:lnTo>
                <a:lnTo>
                  <a:pt x="1022" y="572"/>
                </a:lnTo>
                <a:lnTo>
                  <a:pt x="1022" y="574"/>
                </a:lnTo>
                <a:lnTo>
                  <a:pt x="1022" y="578"/>
                </a:lnTo>
                <a:lnTo>
                  <a:pt x="1022" y="580"/>
                </a:lnTo>
                <a:lnTo>
                  <a:pt x="1024" y="580"/>
                </a:lnTo>
                <a:lnTo>
                  <a:pt x="1024" y="582"/>
                </a:lnTo>
                <a:lnTo>
                  <a:pt x="1026" y="585"/>
                </a:lnTo>
                <a:lnTo>
                  <a:pt x="1026" y="587"/>
                </a:lnTo>
                <a:lnTo>
                  <a:pt x="1028" y="589"/>
                </a:lnTo>
                <a:lnTo>
                  <a:pt x="1028" y="591"/>
                </a:lnTo>
                <a:lnTo>
                  <a:pt x="1028" y="593"/>
                </a:lnTo>
                <a:lnTo>
                  <a:pt x="1030" y="595"/>
                </a:lnTo>
                <a:lnTo>
                  <a:pt x="1030" y="597"/>
                </a:lnTo>
                <a:lnTo>
                  <a:pt x="1032" y="598"/>
                </a:lnTo>
                <a:lnTo>
                  <a:pt x="1033" y="598"/>
                </a:lnTo>
                <a:lnTo>
                  <a:pt x="1033" y="600"/>
                </a:lnTo>
                <a:lnTo>
                  <a:pt x="1033" y="602"/>
                </a:lnTo>
                <a:lnTo>
                  <a:pt x="1032" y="606"/>
                </a:lnTo>
                <a:lnTo>
                  <a:pt x="1032" y="608"/>
                </a:lnTo>
                <a:lnTo>
                  <a:pt x="1030" y="608"/>
                </a:lnTo>
                <a:lnTo>
                  <a:pt x="1030" y="610"/>
                </a:lnTo>
                <a:lnTo>
                  <a:pt x="1030" y="612"/>
                </a:lnTo>
                <a:lnTo>
                  <a:pt x="1030" y="612"/>
                </a:lnTo>
                <a:lnTo>
                  <a:pt x="1032" y="613"/>
                </a:lnTo>
                <a:lnTo>
                  <a:pt x="1033" y="613"/>
                </a:lnTo>
                <a:lnTo>
                  <a:pt x="1035" y="615"/>
                </a:lnTo>
                <a:lnTo>
                  <a:pt x="1037" y="615"/>
                </a:lnTo>
                <a:lnTo>
                  <a:pt x="1037" y="617"/>
                </a:lnTo>
                <a:lnTo>
                  <a:pt x="1039" y="617"/>
                </a:lnTo>
                <a:lnTo>
                  <a:pt x="1039" y="623"/>
                </a:lnTo>
                <a:lnTo>
                  <a:pt x="1041" y="623"/>
                </a:lnTo>
                <a:lnTo>
                  <a:pt x="1041" y="625"/>
                </a:lnTo>
                <a:lnTo>
                  <a:pt x="1039" y="625"/>
                </a:lnTo>
                <a:lnTo>
                  <a:pt x="1039" y="627"/>
                </a:lnTo>
                <a:lnTo>
                  <a:pt x="1037" y="627"/>
                </a:lnTo>
                <a:lnTo>
                  <a:pt x="1039" y="628"/>
                </a:lnTo>
                <a:lnTo>
                  <a:pt x="1037" y="628"/>
                </a:lnTo>
                <a:lnTo>
                  <a:pt x="1035" y="630"/>
                </a:lnTo>
                <a:lnTo>
                  <a:pt x="1035" y="632"/>
                </a:lnTo>
                <a:lnTo>
                  <a:pt x="1039" y="634"/>
                </a:lnTo>
                <a:lnTo>
                  <a:pt x="1041" y="636"/>
                </a:lnTo>
                <a:lnTo>
                  <a:pt x="1043" y="636"/>
                </a:lnTo>
                <a:lnTo>
                  <a:pt x="1043" y="638"/>
                </a:lnTo>
                <a:lnTo>
                  <a:pt x="1041" y="640"/>
                </a:lnTo>
                <a:lnTo>
                  <a:pt x="1039" y="640"/>
                </a:lnTo>
                <a:lnTo>
                  <a:pt x="1037" y="640"/>
                </a:lnTo>
                <a:lnTo>
                  <a:pt x="1037" y="642"/>
                </a:lnTo>
                <a:lnTo>
                  <a:pt x="1035" y="643"/>
                </a:lnTo>
                <a:lnTo>
                  <a:pt x="1033" y="643"/>
                </a:lnTo>
                <a:lnTo>
                  <a:pt x="1032" y="643"/>
                </a:lnTo>
                <a:lnTo>
                  <a:pt x="1030" y="645"/>
                </a:lnTo>
                <a:lnTo>
                  <a:pt x="1030" y="647"/>
                </a:lnTo>
                <a:lnTo>
                  <a:pt x="1030" y="649"/>
                </a:lnTo>
                <a:lnTo>
                  <a:pt x="1032" y="649"/>
                </a:lnTo>
                <a:lnTo>
                  <a:pt x="1033" y="653"/>
                </a:lnTo>
                <a:lnTo>
                  <a:pt x="1035" y="653"/>
                </a:lnTo>
                <a:lnTo>
                  <a:pt x="1035" y="651"/>
                </a:lnTo>
                <a:lnTo>
                  <a:pt x="1037" y="651"/>
                </a:lnTo>
                <a:lnTo>
                  <a:pt x="1039" y="651"/>
                </a:lnTo>
                <a:lnTo>
                  <a:pt x="1041" y="653"/>
                </a:lnTo>
                <a:lnTo>
                  <a:pt x="1043" y="653"/>
                </a:lnTo>
                <a:lnTo>
                  <a:pt x="1043" y="655"/>
                </a:lnTo>
                <a:lnTo>
                  <a:pt x="1045" y="657"/>
                </a:lnTo>
                <a:lnTo>
                  <a:pt x="1043" y="657"/>
                </a:lnTo>
                <a:lnTo>
                  <a:pt x="1043" y="658"/>
                </a:lnTo>
                <a:lnTo>
                  <a:pt x="1043" y="660"/>
                </a:lnTo>
                <a:lnTo>
                  <a:pt x="1043" y="662"/>
                </a:lnTo>
                <a:lnTo>
                  <a:pt x="1045" y="662"/>
                </a:lnTo>
                <a:lnTo>
                  <a:pt x="1047" y="662"/>
                </a:lnTo>
                <a:lnTo>
                  <a:pt x="1047" y="664"/>
                </a:lnTo>
                <a:lnTo>
                  <a:pt x="1047" y="666"/>
                </a:lnTo>
                <a:lnTo>
                  <a:pt x="1048" y="668"/>
                </a:lnTo>
                <a:lnTo>
                  <a:pt x="1048" y="668"/>
                </a:lnTo>
                <a:lnTo>
                  <a:pt x="1048" y="670"/>
                </a:lnTo>
                <a:lnTo>
                  <a:pt x="1050" y="672"/>
                </a:lnTo>
                <a:lnTo>
                  <a:pt x="1052" y="672"/>
                </a:lnTo>
                <a:lnTo>
                  <a:pt x="1054" y="672"/>
                </a:lnTo>
                <a:lnTo>
                  <a:pt x="1052" y="672"/>
                </a:lnTo>
                <a:lnTo>
                  <a:pt x="1054" y="673"/>
                </a:lnTo>
                <a:lnTo>
                  <a:pt x="1054" y="675"/>
                </a:lnTo>
                <a:lnTo>
                  <a:pt x="1056" y="677"/>
                </a:lnTo>
                <a:lnTo>
                  <a:pt x="1056" y="679"/>
                </a:lnTo>
                <a:lnTo>
                  <a:pt x="1058" y="683"/>
                </a:lnTo>
                <a:lnTo>
                  <a:pt x="1060" y="685"/>
                </a:lnTo>
                <a:lnTo>
                  <a:pt x="1060" y="690"/>
                </a:lnTo>
                <a:lnTo>
                  <a:pt x="1058" y="690"/>
                </a:lnTo>
                <a:lnTo>
                  <a:pt x="1058" y="694"/>
                </a:lnTo>
                <a:lnTo>
                  <a:pt x="1060" y="694"/>
                </a:lnTo>
                <a:lnTo>
                  <a:pt x="1060" y="696"/>
                </a:lnTo>
                <a:lnTo>
                  <a:pt x="1060" y="698"/>
                </a:lnTo>
                <a:lnTo>
                  <a:pt x="1058" y="698"/>
                </a:lnTo>
                <a:lnTo>
                  <a:pt x="1056" y="700"/>
                </a:lnTo>
                <a:lnTo>
                  <a:pt x="1056" y="702"/>
                </a:lnTo>
                <a:lnTo>
                  <a:pt x="1054" y="702"/>
                </a:lnTo>
                <a:lnTo>
                  <a:pt x="1054" y="702"/>
                </a:lnTo>
                <a:lnTo>
                  <a:pt x="1052" y="702"/>
                </a:lnTo>
                <a:lnTo>
                  <a:pt x="1050" y="703"/>
                </a:lnTo>
                <a:lnTo>
                  <a:pt x="1048" y="703"/>
                </a:lnTo>
                <a:lnTo>
                  <a:pt x="1048" y="703"/>
                </a:lnTo>
                <a:lnTo>
                  <a:pt x="1047" y="703"/>
                </a:lnTo>
                <a:lnTo>
                  <a:pt x="1048" y="703"/>
                </a:lnTo>
                <a:lnTo>
                  <a:pt x="1048" y="705"/>
                </a:lnTo>
                <a:lnTo>
                  <a:pt x="1048" y="705"/>
                </a:lnTo>
                <a:lnTo>
                  <a:pt x="1052" y="707"/>
                </a:lnTo>
                <a:lnTo>
                  <a:pt x="1054" y="711"/>
                </a:lnTo>
                <a:lnTo>
                  <a:pt x="1054" y="713"/>
                </a:lnTo>
                <a:lnTo>
                  <a:pt x="1054" y="715"/>
                </a:lnTo>
                <a:lnTo>
                  <a:pt x="1054" y="717"/>
                </a:lnTo>
                <a:lnTo>
                  <a:pt x="1052" y="718"/>
                </a:lnTo>
                <a:lnTo>
                  <a:pt x="1050" y="718"/>
                </a:lnTo>
                <a:lnTo>
                  <a:pt x="1048" y="718"/>
                </a:lnTo>
                <a:lnTo>
                  <a:pt x="1048" y="720"/>
                </a:lnTo>
                <a:lnTo>
                  <a:pt x="1047" y="720"/>
                </a:lnTo>
                <a:lnTo>
                  <a:pt x="1047" y="718"/>
                </a:lnTo>
                <a:lnTo>
                  <a:pt x="1045" y="718"/>
                </a:lnTo>
                <a:lnTo>
                  <a:pt x="1043" y="718"/>
                </a:lnTo>
                <a:lnTo>
                  <a:pt x="1041" y="720"/>
                </a:lnTo>
                <a:lnTo>
                  <a:pt x="1041" y="722"/>
                </a:lnTo>
                <a:lnTo>
                  <a:pt x="1039" y="722"/>
                </a:lnTo>
                <a:lnTo>
                  <a:pt x="1037" y="722"/>
                </a:lnTo>
                <a:lnTo>
                  <a:pt x="1037" y="724"/>
                </a:lnTo>
                <a:lnTo>
                  <a:pt x="1035" y="724"/>
                </a:lnTo>
                <a:lnTo>
                  <a:pt x="1033" y="724"/>
                </a:lnTo>
                <a:lnTo>
                  <a:pt x="1032" y="726"/>
                </a:lnTo>
                <a:lnTo>
                  <a:pt x="1030" y="726"/>
                </a:lnTo>
                <a:lnTo>
                  <a:pt x="1028" y="728"/>
                </a:lnTo>
                <a:lnTo>
                  <a:pt x="1028" y="730"/>
                </a:lnTo>
                <a:lnTo>
                  <a:pt x="1026" y="730"/>
                </a:lnTo>
                <a:lnTo>
                  <a:pt x="1026" y="732"/>
                </a:lnTo>
                <a:lnTo>
                  <a:pt x="1026" y="733"/>
                </a:lnTo>
                <a:lnTo>
                  <a:pt x="1026" y="735"/>
                </a:lnTo>
                <a:lnTo>
                  <a:pt x="1026" y="737"/>
                </a:lnTo>
                <a:lnTo>
                  <a:pt x="1028" y="737"/>
                </a:lnTo>
                <a:lnTo>
                  <a:pt x="1028" y="739"/>
                </a:lnTo>
                <a:lnTo>
                  <a:pt x="1030" y="741"/>
                </a:lnTo>
                <a:lnTo>
                  <a:pt x="1030" y="743"/>
                </a:lnTo>
                <a:lnTo>
                  <a:pt x="1030" y="745"/>
                </a:lnTo>
                <a:lnTo>
                  <a:pt x="1030" y="747"/>
                </a:lnTo>
                <a:lnTo>
                  <a:pt x="1030" y="748"/>
                </a:lnTo>
                <a:lnTo>
                  <a:pt x="1028" y="748"/>
                </a:lnTo>
                <a:lnTo>
                  <a:pt x="1028" y="750"/>
                </a:lnTo>
                <a:lnTo>
                  <a:pt x="1028" y="752"/>
                </a:lnTo>
                <a:lnTo>
                  <a:pt x="1028" y="754"/>
                </a:lnTo>
                <a:lnTo>
                  <a:pt x="1032" y="754"/>
                </a:lnTo>
                <a:lnTo>
                  <a:pt x="1033" y="752"/>
                </a:lnTo>
                <a:lnTo>
                  <a:pt x="1033" y="750"/>
                </a:lnTo>
                <a:lnTo>
                  <a:pt x="1033" y="748"/>
                </a:lnTo>
                <a:lnTo>
                  <a:pt x="1035" y="748"/>
                </a:lnTo>
                <a:lnTo>
                  <a:pt x="1035" y="747"/>
                </a:lnTo>
                <a:lnTo>
                  <a:pt x="1035" y="745"/>
                </a:lnTo>
                <a:lnTo>
                  <a:pt x="1035" y="745"/>
                </a:lnTo>
                <a:lnTo>
                  <a:pt x="1035" y="743"/>
                </a:lnTo>
                <a:lnTo>
                  <a:pt x="1033" y="743"/>
                </a:lnTo>
                <a:lnTo>
                  <a:pt x="1035" y="741"/>
                </a:lnTo>
                <a:lnTo>
                  <a:pt x="1035" y="739"/>
                </a:lnTo>
                <a:lnTo>
                  <a:pt x="1037" y="739"/>
                </a:lnTo>
                <a:lnTo>
                  <a:pt x="1039" y="737"/>
                </a:lnTo>
                <a:lnTo>
                  <a:pt x="1039" y="735"/>
                </a:lnTo>
                <a:lnTo>
                  <a:pt x="1039" y="737"/>
                </a:lnTo>
                <a:lnTo>
                  <a:pt x="1043" y="737"/>
                </a:lnTo>
                <a:lnTo>
                  <a:pt x="1043" y="735"/>
                </a:lnTo>
                <a:lnTo>
                  <a:pt x="1045" y="735"/>
                </a:lnTo>
                <a:lnTo>
                  <a:pt x="1047" y="735"/>
                </a:lnTo>
                <a:lnTo>
                  <a:pt x="1048" y="735"/>
                </a:lnTo>
                <a:lnTo>
                  <a:pt x="1048" y="735"/>
                </a:lnTo>
                <a:lnTo>
                  <a:pt x="1050" y="737"/>
                </a:lnTo>
                <a:lnTo>
                  <a:pt x="1052" y="737"/>
                </a:lnTo>
                <a:lnTo>
                  <a:pt x="1054" y="737"/>
                </a:lnTo>
                <a:lnTo>
                  <a:pt x="1056" y="737"/>
                </a:lnTo>
                <a:lnTo>
                  <a:pt x="1062" y="737"/>
                </a:lnTo>
                <a:lnTo>
                  <a:pt x="1063" y="737"/>
                </a:lnTo>
                <a:lnTo>
                  <a:pt x="1065" y="737"/>
                </a:lnTo>
                <a:lnTo>
                  <a:pt x="1067" y="739"/>
                </a:lnTo>
                <a:lnTo>
                  <a:pt x="1069" y="741"/>
                </a:lnTo>
                <a:lnTo>
                  <a:pt x="1069" y="743"/>
                </a:lnTo>
                <a:lnTo>
                  <a:pt x="1071" y="743"/>
                </a:lnTo>
                <a:lnTo>
                  <a:pt x="1073" y="745"/>
                </a:lnTo>
                <a:lnTo>
                  <a:pt x="1075" y="745"/>
                </a:lnTo>
                <a:lnTo>
                  <a:pt x="1077" y="745"/>
                </a:lnTo>
                <a:lnTo>
                  <a:pt x="1080" y="745"/>
                </a:lnTo>
                <a:lnTo>
                  <a:pt x="1082" y="745"/>
                </a:lnTo>
                <a:lnTo>
                  <a:pt x="1084" y="745"/>
                </a:lnTo>
                <a:lnTo>
                  <a:pt x="1086" y="745"/>
                </a:lnTo>
                <a:lnTo>
                  <a:pt x="1088" y="747"/>
                </a:lnTo>
                <a:lnTo>
                  <a:pt x="1090" y="747"/>
                </a:lnTo>
                <a:lnTo>
                  <a:pt x="1092" y="748"/>
                </a:lnTo>
                <a:lnTo>
                  <a:pt x="1092" y="750"/>
                </a:lnTo>
                <a:lnTo>
                  <a:pt x="1093" y="750"/>
                </a:lnTo>
                <a:lnTo>
                  <a:pt x="1095" y="752"/>
                </a:lnTo>
                <a:lnTo>
                  <a:pt x="1095" y="752"/>
                </a:lnTo>
                <a:lnTo>
                  <a:pt x="1095" y="754"/>
                </a:lnTo>
                <a:lnTo>
                  <a:pt x="1097" y="754"/>
                </a:lnTo>
                <a:lnTo>
                  <a:pt x="1099" y="756"/>
                </a:lnTo>
                <a:lnTo>
                  <a:pt x="1101" y="758"/>
                </a:lnTo>
                <a:lnTo>
                  <a:pt x="1101" y="760"/>
                </a:lnTo>
                <a:lnTo>
                  <a:pt x="1103" y="760"/>
                </a:lnTo>
                <a:lnTo>
                  <a:pt x="1105" y="762"/>
                </a:lnTo>
                <a:lnTo>
                  <a:pt x="1105" y="765"/>
                </a:lnTo>
                <a:lnTo>
                  <a:pt x="1107" y="767"/>
                </a:lnTo>
                <a:lnTo>
                  <a:pt x="1108" y="769"/>
                </a:lnTo>
                <a:lnTo>
                  <a:pt x="1108" y="771"/>
                </a:lnTo>
                <a:lnTo>
                  <a:pt x="1110" y="773"/>
                </a:lnTo>
                <a:lnTo>
                  <a:pt x="1110" y="775"/>
                </a:lnTo>
                <a:lnTo>
                  <a:pt x="1112" y="775"/>
                </a:lnTo>
                <a:lnTo>
                  <a:pt x="1112" y="777"/>
                </a:lnTo>
                <a:lnTo>
                  <a:pt x="1112" y="778"/>
                </a:lnTo>
                <a:lnTo>
                  <a:pt x="1114" y="778"/>
                </a:lnTo>
                <a:lnTo>
                  <a:pt x="1116" y="778"/>
                </a:lnTo>
                <a:lnTo>
                  <a:pt x="1116" y="780"/>
                </a:lnTo>
                <a:lnTo>
                  <a:pt x="1118" y="780"/>
                </a:lnTo>
                <a:lnTo>
                  <a:pt x="1116" y="780"/>
                </a:lnTo>
                <a:lnTo>
                  <a:pt x="1116" y="782"/>
                </a:lnTo>
                <a:lnTo>
                  <a:pt x="1118" y="782"/>
                </a:lnTo>
                <a:lnTo>
                  <a:pt x="1120" y="784"/>
                </a:lnTo>
                <a:lnTo>
                  <a:pt x="1120" y="786"/>
                </a:lnTo>
                <a:lnTo>
                  <a:pt x="1122" y="786"/>
                </a:lnTo>
                <a:lnTo>
                  <a:pt x="1123" y="786"/>
                </a:lnTo>
                <a:lnTo>
                  <a:pt x="1125" y="788"/>
                </a:lnTo>
                <a:lnTo>
                  <a:pt x="1125" y="790"/>
                </a:lnTo>
                <a:lnTo>
                  <a:pt x="1123" y="790"/>
                </a:lnTo>
                <a:lnTo>
                  <a:pt x="1123" y="792"/>
                </a:lnTo>
                <a:lnTo>
                  <a:pt x="1122" y="792"/>
                </a:lnTo>
                <a:lnTo>
                  <a:pt x="1123" y="790"/>
                </a:lnTo>
                <a:lnTo>
                  <a:pt x="1122" y="790"/>
                </a:lnTo>
                <a:lnTo>
                  <a:pt x="1120" y="790"/>
                </a:lnTo>
                <a:lnTo>
                  <a:pt x="1122" y="792"/>
                </a:lnTo>
                <a:lnTo>
                  <a:pt x="1122" y="793"/>
                </a:lnTo>
                <a:lnTo>
                  <a:pt x="1120" y="793"/>
                </a:lnTo>
                <a:lnTo>
                  <a:pt x="1120" y="795"/>
                </a:lnTo>
                <a:lnTo>
                  <a:pt x="1118" y="795"/>
                </a:lnTo>
                <a:lnTo>
                  <a:pt x="1120" y="795"/>
                </a:lnTo>
                <a:lnTo>
                  <a:pt x="1120" y="797"/>
                </a:lnTo>
                <a:lnTo>
                  <a:pt x="1122" y="799"/>
                </a:lnTo>
                <a:lnTo>
                  <a:pt x="1123" y="799"/>
                </a:lnTo>
                <a:lnTo>
                  <a:pt x="1125" y="799"/>
                </a:lnTo>
                <a:lnTo>
                  <a:pt x="1125" y="801"/>
                </a:lnTo>
                <a:lnTo>
                  <a:pt x="1127" y="801"/>
                </a:lnTo>
                <a:lnTo>
                  <a:pt x="1127" y="803"/>
                </a:lnTo>
                <a:lnTo>
                  <a:pt x="1127" y="805"/>
                </a:lnTo>
                <a:lnTo>
                  <a:pt x="1127" y="807"/>
                </a:lnTo>
                <a:lnTo>
                  <a:pt x="1125" y="809"/>
                </a:lnTo>
                <a:lnTo>
                  <a:pt x="1125" y="810"/>
                </a:lnTo>
                <a:lnTo>
                  <a:pt x="1123" y="814"/>
                </a:lnTo>
                <a:lnTo>
                  <a:pt x="1122" y="814"/>
                </a:lnTo>
                <a:lnTo>
                  <a:pt x="1114" y="814"/>
                </a:lnTo>
                <a:lnTo>
                  <a:pt x="1114" y="816"/>
                </a:lnTo>
                <a:lnTo>
                  <a:pt x="1112" y="816"/>
                </a:lnTo>
                <a:lnTo>
                  <a:pt x="1112" y="818"/>
                </a:lnTo>
                <a:lnTo>
                  <a:pt x="1110" y="818"/>
                </a:lnTo>
                <a:lnTo>
                  <a:pt x="1110" y="820"/>
                </a:lnTo>
                <a:lnTo>
                  <a:pt x="1108" y="820"/>
                </a:lnTo>
                <a:lnTo>
                  <a:pt x="1108" y="822"/>
                </a:lnTo>
                <a:lnTo>
                  <a:pt x="1107" y="822"/>
                </a:lnTo>
                <a:lnTo>
                  <a:pt x="1105" y="824"/>
                </a:lnTo>
                <a:lnTo>
                  <a:pt x="1103" y="825"/>
                </a:lnTo>
                <a:lnTo>
                  <a:pt x="1101" y="825"/>
                </a:lnTo>
                <a:lnTo>
                  <a:pt x="1099" y="827"/>
                </a:lnTo>
                <a:lnTo>
                  <a:pt x="1097" y="827"/>
                </a:lnTo>
                <a:lnTo>
                  <a:pt x="1095" y="829"/>
                </a:lnTo>
                <a:lnTo>
                  <a:pt x="1095" y="829"/>
                </a:lnTo>
                <a:lnTo>
                  <a:pt x="1093" y="829"/>
                </a:lnTo>
                <a:lnTo>
                  <a:pt x="1092" y="829"/>
                </a:lnTo>
                <a:lnTo>
                  <a:pt x="1092" y="831"/>
                </a:lnTo>
                <a:lnTo>
                  <a:pt x="1090" y="831"/>
                </a:lnTo>
                <a:lnTo>
                  <a:pt x="1088" y="831"/>
                </a:lnTo>
                <a:lnTo>
                  <a:pt x="1086" y="831"/>
                </a:lnTo>
                <a:lnTo>
                  <a:pt x="1084" y="831"/>
                </a:lnTo>
                <a:lnTo>
                  <a:pt x="1082" y="831"/>
                </a:lnTo>
                <a:lnTo>
                  <a:pt x="1080" y="831"/>
                </a:lnTo>
                <a:lnTo>
                  <a:pt x="1078" y="831"/>
                </a:lnTo>
                <a:lnTo>
                  <a:pt x="1077" y="831"/>
                </a:lnTo>
                <a:lnTo>
                  <a:pt x="1075" y="831"/>
                </a:lnTo>
                <a:lnTo>
                  <a:pt x="1073" y="831"/>
                </a:lnTo>
                <a:lnTo>
                  <a:pt x="1071" y="831"/>
                </a:lnTo>
                <a:lnTo>
                  <a:pt x="1069" y="831"/>
                </a:lnTo>
                <a:lnTo>
                  <a:pt x="1067" y="831"/>
                </a:lnTo>
                <a:lnTo>
                  <a:pt x="1065" y="833"/>
                </a:lnTo>
                <a:lnTo>
                  <a:pt x="1063" y="833"/>
                </a:lnTo>
                <a:lnTo>
                  <a:pt x="1062" y="833"/>
                </a:lnTo>
                <a:lnTo>
                  <a:pt x="1060" y="833"/>
                </a:lnTo>
                <a:lnTo>
                  <a:pt x="1058" y="833"/>
                </a:lnTo>
                <a:lnTo>
                  <a:pt x="1056" y="835"/>
                </a:lnTo>
                <a:lnTo>
                  <a:pt x="1056" y="835"/>
                </a:lnTo>
                <a:lnTo>
                  <a:pt x="1056" y="837"/>
                </a:lnTo>
                <a:lnTo>
                  <a:pt x="1056" y="839"/>
                </a:lnTo>
                <a:lnTo>
                  <a:pt x="1054" y="839"/>
                </a:lnTo>
                <a:lnTo>
                  <a:pt x="1054" y="840"/>
                </a:lnTo>
                <a:lnTo>
                  <a:pt x="1052" y="842"/>
                </a:lnTo>
                <a:lnTo>
                  <a:pt x="1052" y="844"/>
                </a:lnTo>
                <a:lnTo>
                  <a:pt x="1050" y="844"/>
                </a:lnTo>
                <a:lnTo>
                  <a:pt x="1048" y="846"/>
                </a:lnTo>
                <a:lnTo>
                  <a:pt x="1048" y="848"/>
                </a:lnTo>
                <a:lnTo>
                  <a:pt x="1047" y="850"/>
                </a:lnTo>
                <a:lnTo>
                  <a:pt x="1045" y="850"/>
                </a:lnTo>
                <a:lnTo>
                  <a:pt x="1043" y="852"/>
                </a:lnTo>
                <a:lnTo>
                  <a:pt x="1041" y="852"/>
                </a:lnTo>
                <a:lnTo>
                  <a:pt x="1041" y="854"/>
                </a:lnTo>
                <a:lnTo>
                  <a:pt x="1039" y="854"/>
                </a:lnTo>
                <a:lnTo>
                  <a:pt x="1037" y="854"/>
                </a:lnTo>
                <a:lnTo>
                  <a:pt x="1037" y="855"/>
                </a:lnTo>
                <a:lnTo>
                  <a:pt x="1035" y="855"/>
                </a:lnTo>
                <a:lnTo>
                  <a:pt x="1033" y="857"/>
                </a:lnTo>
                <a:lnTo>
                  <a:pt x="1032" y="857"/>
                </a:lnTo>
                <a:lnTo>
                  <a:pt x="1030" y="859"/>
                </a:lnTo>
                <a:lnTo>
                  <a:pt x="1028" y="859"/>
                </a:lnTo>
                <a:lnTo>
                  <a:pt x="1028" y="861"/>
                </a:lnTo>
                <a:lnTo>
                  <a:pt x="1026" y="861"/>
                </a:lnTo>
                <a:lnTo>
                  <a:pt x="1026" y="863"/>
                </a:lnTo>
                <a:lnTo>
                  <a:pt x="1024" y="865"/>
                </a:lnTo>
                <a:lnTo>
                  <a:pt x="1024" y="867"/>
                </a:lnTo>
                <a:lnTo>
                  <a:pt x="1022" y="869"/>
                </a:lnTo>
                <a:lnTo>
                  <a:pt x="1022" y="870"/>
                </a:lnTo>
                <a:lnTo>
                  <a:pt x="1020" y="870"/>
                </a:lnTo>
                <a:lnTo>
                  <a:pt x="1020" y="872"/>
                </a:lnTo>
                <a:lnTo>
                  <a:pt x="1018" y="872"/>
                </a:lnTo>
                <a:lnTo>
                  <a:pt x="1018" y="874"/>
                </a:lnTo>
                <a:lnTo>
                  <a:pt x="1018" y="876"/>
                </a:lnTo>
                <a:lnTo>
                  <a:pt x="1018" y="878"/>
                </a:lnTo>
                <a:lnTo>
                  <a:pt x="1018" y="880"/>
                </a:lnTo>
                <a:lnTo>
                  <a:pt x="1018" y="880"/>
                </a:lnTo>
                <a:lnTo>
                  <a:pt x="1018" y="882"/>
                </a:lnTo>
                <a:lnTo>
                  <a:pt x="1018" y="884"/>
                </a:lnTo>
                <a:lnTo>
                  <a:pt x="1017" y="885"/>
                </a:lnTo>
                <a:lnTo>
                  <a:pt x="1017" y="887"/>
                </a:lnTo>
                <a:lnTo>
                  <a:pt x="1017" y="889"/>
                </a:lnTo>
                <a:lnTo>
                  <a:pt x="1017" y="891"/>
                </a:lnTo>
                <a:lnTo>
                  <a:pt x="1017" y="893"/>
                </a:lnTo>
                <a:lnTo>
                  <a:pt x="1017" y="895"/>
                </a:lnTo>
                <a:lnTo>
                  <a:pt x="1015" y="895"/>
                </a:lnTo>
                <a:lnTo>
                  <a:pt x="1015" y="897"/>
                </a:lnTo>
                <a:lnTo>
                  <a:pt x="1013" y="899"/>
                </a:lnTo>
                <a:lnTo>
                  <a:pt x="1013" y="900"/>
                </a:lnTo>
                <a:lnTo>
                  <a:pt x="1013" y="902"/>
                </a:lnTo>
                <a:lnTo>
                  <a:pt x="1011" y="902"/>
                </a:lnTo>
                <a:lnTo>
                  <a:pt x="1011" y="904"/>
                </a:lnTo>
                <a:lnTo>
                  <a:pt x="1009" y="904"/>
                </a:lnTo>
                <a:lnTo>
                  <a:pt x="1009" y="906"/>
                </a:lnTo>
                <a:lnTo>
                  <a:pt x="1007" y="908"/>
                </a:lnTo>
                <a:lnTo>
                  <a:pt x="1005" y="908"/>
                </a:lnTo>
                <a:lnTo>
                  <a:pt x="1003" y="910"/>
                </a:lnTo>
                <a:lnTo>
                  <a:pt x="1002" y="912"/>
                </a:lnTo>
                <a:lnTo>
                  <a:pt x="1000" y="914"/>
                </a:lnTo>
                <a:lnTo>
                  <a:pt x="1000" y="914"/>
                </a:lnTo>
                <a:lnTo>
                  <a:pt x="1000" y="915"/>
                </a:lnTo>
                <a:lnTo>
                  <a:pt x="998" y="915"/>
                </a:lnTo>
                <a:lnTo>
                  <a:pt x="996" y="917"/>
                </a:lnTo>
                <a:lnTo>
                  <a:pt x="996" y="919"/>
                </a:lnTo>
                <a:lnTo>
                  <a:pt x="994" y="919"/>
                </a:lnTo>
                <a:lnTo>
                  <a:pt x="994" y="921"/>
                </a:lnTo>
                <a:lnTo>
                  <a:pt x="992" y="921"/>
                </a:lnTo>
                <a:lnTo>
                  <a:pt x="992" y="923"/>
                </a:lnTo>
                <a:lnTo>
                  <a:pt x="990" y="923"/>
                </a:lnTo>
                <a:lnTo>
                  <a:pt x="988" y="923"/>
                </a:lnTo>
                <a:lnTo>
                  <a:pt x="987" y="923"/>
                </a:lnTo>
                <a:lnTo>
                  <a:pt x="985" y="923"/>
                </a:lnTo>
                <a:lnTo>
                  <a:pt x="983" y="923"/>
                </a:lnTo>
                <a:lnTo>
                  <a:pt x="981" y="925"/>
                </a:lnTo>
                <a:lnTo>
                  <a:pt x="979" y="925"/>
                </a:lnTo>
                <a:lnTo>
                  <a:pt x="970" y="925"/>
                </a:lnTo>
                <a:lnTo>
                  <a:pt x="970" y="923"/>
                </a:lnTo>
                <a:lnTo>
                  <a:pt x="966" y="915"/>
                </a:lnTo>
                <a:lnTo>
                  <a:pt x="962" y="910"/>
                </a:lnTo>
                <a:lnTo>
                  <a:pt x="960" y="910"/>
                </a:lnTo>
                <a:lnTo>
                  <a:pt x="955" y="917"/>
                </a:lnTo>
                <a:lnTo>
                  <a:pt x="953" y="917"/>
                </a:lnTo>
                <a:lnTo>
                  <a:pt x="953" y="919"/>
                </a:lnTo>
                <a:lnTo>
                  <a:pt x="953" y="919"/>
                </a:lnTo>
                <a:lnTo>
                  <a:pt x="951" y="917"/>
                </a:lnTo>
                <a:lnTo>
                  <a:pt x="951" y="915"/>
                </a:lnTo>
                <a:lnTo>
                  <a:pt x="951" y="914"/>
                </a:lnTo>
                <a:lnTo>
                  <a:pt x="951" y="912"/>
                </a:lnTo>
                <a:lnTo>
                  <a:pt x="953" y="908"/>
                </a:lnTo>
                <a:lnTo>
                  <a:pt x="953" y="906"/>
                </a:lnTo>
                <a:lnTo>
                  <a:pt x="951" y="904"/>
                </a:lnTo>
                <a:lnTo>
                  <a:pt x="949" y="902"/>
                </a:lnTo>
                <a:lnTo>
                  <a:pt x="947" y="900"/>
                </a:lnTo>
                <a:lnTo>
                  <a:pt x="945" y="900"/>
                </a:lnTo>
                <a:lnTo>
                  <a:pt x="945" y="899"/>
                </a:lnTo>
                <a:lnTo>
                  <a:pt x="947" y="899"/>
                </a:lnTo>
                <a:lnTo>
                  <a:pt x="949" y="897"/>
                </a:lnTo>
                <a:lnTo>
                  <a:pt x="951" y="895"/>
                </a:lnTo>
                <a:lnTo>
                  <a:pt x="953" y="893"/>
                </a:lnTo>
                <a:lnTo>
                  <a:pt x="953" y="891"/>
                </a:lnTo>
                <a:lnTo>
                  <a:pt x="953" y="887"/>
                </a:lnTo>
                <a:lnTo>
                  <a:pt x="953" y="887"/>
                </a:lnTo>
                <a:lnTo>
                  <a:pt x="951" y="885"/>
                </a:lnTo>
                <a:lnTo>
                  <a:pt x="949" y="885"/>
                </a:lnTo>
                <a:lnTo>
                  <a:pt x="945" y="882"/>
                </a:lnTo>
                <a:lnTo>
                  <a:pt x="943" y="882"/>
                </a:lnTo>
                <a:lnTo>
                  <a:pt x="943" y="880"/>
                </a:lnTo>
                <a:lnTo>
                  <a:pt x="942" y="880"/>
                </a:lnTo>
                <a:lnTo>
                  <a:pt x="936" y="878"/>
                </a:lnTo>
                <a:lnTo>
                  <a:pt x="936" y="876"/>
                </a:lnTo>
                <a:lnTo>
                  <a:pt x="934" y="876"/>
                </a:lnTo>
                <a:lnTo>
                  <a:pt x="932" y="874"/>
                </a:lnTo>
                <a:lnTo>
                  <a:pt x="930" y="874"/>
                </a:lnTo>
                <a:lnTo>
                  <a:pt x="928" y="872"/>
                </a:lnTo>
                <a:lnTo>
                  <a:pt x="927" y="870"/>
                </a:lnTo>
                <a:lnTo>
                  <a:pt x="925" y="870"/>
                </a:lnTo>
                <a:lnTo>
                  <a:pt x="923" y="869"/>
                </a:lnTo>
                <a:lnTo>
                  <a:pt x="923" y="867"/>
                </a:lnTo>
                <a:lnTo>
                  <a:pt x="921" y="865"/>
                </a:lnTo>
                <a:lnTo>
                  <a:pt x="919" y="863"/>
                </a:lnTo>
                <a:lnTo>
                  <a:pt x="917" y="861"/>
                </a:lnTo>
                <a:lnTo>
                  <a:pt x="915" y="861"/>
                </a:lnTo>
                <a:lnTo>
                  <a:pt x="913" y="865"/>
                </a:lnTo>
                <a:lnTo>
                  <a:pt x="912" y="865"/>
                </a:lnTo>
                <a:lnTo>
                  <a:pt x="908" y="865"/>
                </a:lnTo>
                <a:lnTo>
                  <a:pt x="906" y="867"/>
                </a:lnTo>
                <a:lnTo>
                  <a:pt x="904" y="867"/>
                </a:lnTo>
                <a:lnTo>
                  <a:pt x="902" y="869"/>
                </a:lnTo>
                <a:lnTo>
                  <a:pt x="902" y="870"/>
                </a:lnTo>
                <a:lnTo>
                  <a:pt x="895" y="874"/>
                </a:lnTo>
                <a:lnTo>
                  <a:pt x="889" y="876"/>
                </a:lnTo>
                <a:lnTo>
                  <a:pt x="876" y="880"/>
                </a:lnTo>
                <a:lnTo>
                  <a:pt x="867" y="889"/>
                </a:lnTo>
                <a:lnTo>
                  <a:pt x="867" y="891"/>
                </a:lnTo>
                <a:lnTo>
                  <a:pt x="863" y="893"/>
                </a:lnTo>
                <a:lnTo>
                  <a:pt x="861" y="897"/>
                </a:lnTo>
                <a:lnTo>
                  <a:pt x="857" y="900"/>
                </a:lnTo>
                <a:lnTo>
                  <a:pt x="850" y="912"/>
                </a:lnTo>
                <a:lnTo>
                  <a:pt x="848" y="914"/>
                </a:lnTo>
                <a:lnTo>
                  <a:pt x="848" y="912"/>
                </a:lnTo>
                <a:lnTo>
                  <a:pt x="850" y="910"/>
                </a:lnTo>
                <a:lnTo>
                  <a:pt x="850" y="908"/>
                </a:lnTo>
                <a:lnTo>
                  <a:pt x="852" y="906"/>
                </a:lnTo>
                <a:lnTo>
                  <a:pt x="852" y="904"/>
                </a:lnTo>
                <a:lnTo>
                  <a:pt x="852" y="902"/>
                </a:lnTo>
                <a:lnTo>
                  <a:pt x="852" y="900"/>
                </a:lnTo>
                <a:lnTo>
                  <a:pt x="852" y="899"/>
                </a:lnTo>
                <a:lnTo>
                  <a:pt x="850" y="899"/>
                </a:lnTo>
                <a:lnTo>
                  <a:pt x="848" y="897"/>
                </a:lnTo>
                <a:lnTo>
                  <a:pt x="846" y="895"/>
                </a:lnTo>
                <a:lnTo>
                  <a:pt x="846" y="893"/>
                </a:lnTo>
                <a:lnTo>
                  <a:pt x="846" y="891"/>
                </a:lnTo>
                <a:lnTo>
                  <a:pt x="846" y="889"/>
                </a:lnTo>
                <a:lnTo>
                  <a:pt x="846" y="887"/>
                </a:lnTo>
                <a:lnTo>
                  <a:pt x="846" y="885"/>
                </a:lnTo>
                <a:lnTo>
                  <a:pt x="844" y="882"/>
                </a:lnTo>
                <a:lnTo>
                  <a:pt x="840" y="882"/>
                </a:lnTo>
                <a:lnTo>
                  <a:pt x="838" y="882"/>
                </a:lnTo>
                <a:lnTo>
                  <a:pt x="837" y="882"/>
                </a:lnTo>
                <a:lnTo>
                  <a:pt x="835" y="884"/>
                </a:lnTo>
                <a:lnTo>
                  <a:pt x="833" y="882"/>
                </a:lnTo>
                <a:lnTo>
                  <a:pt x="831" y="884"/>
                </a:lnTo>
                <a:lnTo>
                  <a:pt x="829" y="884"/>
                </a:lnTo>
                <a:lnTo>
                  <a:pt x="829" y="885"/>
                </a:lnTo>
                <a:lnTo>
                  <a:pt x="827" y="885"/>
                </a:lnTo>
                <a:lnTo>
                  <a:pt x="823" y="885"/>
                </a:lnTo>
                <a:lnTo>
                  <a:pt x="822" y="887"/>
                </a:lnTo>
                <a:lnTo>
                  <a:pt x="820" y="887"/>
                </a:lnTo>
                <a:lnTo>
                  <a:pt x="818" y="887"/>
                </a:lnTo>
                <a:lnTo>
                  <a:pt x="818" y="889"/>
                </a:lnTo>
                <a:lnTo>
                  <a:pt x="814" y="891"/>
                </a:lnTo>
                <a:lnTo>
                  <a:pt x="812" y="895"/>
                </a:lnTo>
                <a:lnTo>
                  <a:pt x="810" y="895"/>
                </a:lnTo>
                <a:lnTo>
                  <a:pt x="808" y="895"/>
                </a:lnTo>
                <a:lnTo>
                  <a:pt x="807" y="897"/>
                </a:lnTo>
                <a:lnTo>
                  <a:pt x="805" y="897"/>
                </a:lnTo>
                <a:lnTo>
                  <a:pt x="803" y="899"/>
                </a:lnTo>
                <a:lnTo>
                  <a:pt x="799" y="900"/>
                </a:lnTo>
                <a:lnTo>
                  <a:pt x="797" y="902"/>
                </a:lnTo>
                <a:lnTo>
                  <a:pt x="795" y="904"/>
                </a:lnTo>
                <a:lnTo>
                  <a:pt x="793" y="904"/>
                </a:lnTo>
                <a:lnTo>
                  <a:pt x="792" y="904"/>
                </a:lnTo>
                <a:lnTo>
                  <a:pt x="792" y="906"/>
                </a:lnTo>
                <a:lnTo>
                  <a:pt x="790" y="906"/>
                </a:lnTo>
                <a:lnTo>
                  <a:pt x="788" y="906"/>
                </a:lnTo>
                <a:lnTo>
                  <a:pt x="786" y="906"/>
                </a:lnTo>
                <a:lnTo>
                  <a:pt x="784" y="908"/>
                </a:lnTo>
                <a:lnTo>
                  <a:pt x="782" y="908"/>
                </a:lnTo>
                <a:lnTo>
                  <a:pt x="780" y="908"/>
                </a:lnTo>
                <a:lnTo>
                  <a:pt x="778" y="910"/>
                </a:lnTo>
                <a:lnTo>
                  <a:pt x="777" y="910"/>
                </a:lnTo>
                <a:lnTo>
                  <a:pt x="775" y="910"/>
                </a:lnTo>
                <a:lnTo>
                  <a:pt x="775" y="912"/>
                </a:lnTo>
                <a:lnTo>
                  <a:pt x="773" y="912"/>
                </a:lnTo>
                <a:lnTo>
                  <a:pt x="771" y="912"/>
                </a:lnTo>
                <a:lnTo>
                  <a:pt x="769" y="912"/>
                </a:lnTo>
                <a:lnTo>
                  <a:pt x="767" y="912"/>
                </a:lnTo>
                <a:lnTo>
                  <a:pt x="765" y="912"/>
                </a:lnTo>
                <a:lnTo>
                  <a:pt x="765" y="914"/>
                </a:lnTo>
                <a:lnTo>
                  <a:pt x="763" y="914"/>
                </a:lnTo>
                <a:lnTo>
                  <a:pt x="763" y="915"/>
                </a:lnTo>
                <a:lnTo>
                  <a:pt x="763" y="917"/>
                </a:lnTo>
                <a:lnTo>
                  <a:pt x="763" y="917"/>
                </a:lnTo>
                <a:lnTo>
                  <a:pt x="762" y="917"/>
                </a:lnTo>
                <a:lnTo>
                  <a:pt x="760" y="917"/>
                </a:lnTo>
                <a:lnTo>
                  <a:pt x="758" y="919"/>
                </a:lnTo>
                <a:lnTo>
                  <a:pt x="756" y="921"/>
                </a:lnTo>
                <a:lnTo>
                  <a:pt x="756" y="923"/>
                </a:lnTo>
                <a:lnTo>
                  <a:pt x="754" y="923"/>
                </a:lnTo>
                <a:lnTo>
                  <a:pt x="752" y="923"/>
                </a:lnTo>
                <a:lnTo>
                  <a:pt x="750" y="925"/>
                </a:lnTo>
                <a:lnTo>
                  <a:pt x="748" y="925"/>
                </a:lnTo>
                <a:lnTo>
                  <a:pt x="747" y="925"/>
                </a:lnTo>
                <a:lnTo>
                  <a:pt x="743" y="925"/>
                </a:lnTo>
                <a:lnTo>
                  <a:pt x="741" y="925"/>
                </a:lnTo>
                <a:lnTo>
                  <a:pt x="739" y="925"/>
                </a:lnTo>
                <a:lnTo>
                  <a:pt x="737" y="925"/>
                </a:lnTo>
                <a:lnTo>
                  <a:pt x="737" y="925"/>
                </a:lnTo>
                <a:lnTo>
                  <a:pt x="735" y="925"/>
                </a:lnTo>
                <a:lnTo>
                  <a:pt x="735" y="927"/>
                </a:lnTo>
                <a:lnTo>
                  <a:pt x="733" y="929"/>
                </a:lnTo>
                <a:lnTo>
                  <a:pt x="735" y="930"/>
                </a:lnTo>
                <a:lnTo>
                  <a:pt x="735" y="932"/>
                </a:lnTo>
                <a:lnTo>
                  <a:pt x="733" y="932"/>
                </a:lnTo>
                <a:lnTo>
                  <a:pt x="732" y="934"/>
                </a:lnTo>
                <a:lnTo>
                  <a:pt x="730" y="936"/>
                </a:lnTo>
                <a:lnTo>
                  <a:pt x="730" y="938"/>
                </a:lnTo>
                <a:lnTo>
                  <a:pt x="730" y="940"/>
                </a:lnTo>
                <a:lnTo>
                  <a:pt x="728" y="940"/>
                </a:lnTo>
                <a:lnTo>
                  <a:pt x="726" y="940"/>
                </a:lnTo>
                <a:lnTo>
                  <a:pt x="724" y="940"/>
                </a:lnTo>
                <a:lnTo>
                  <a:pt x="720" y="940"/>
                </a:lnTo>
                <a:lnTo>
                  <a:pt x="718" y="940"/>
                </a:lnTo>
                <a:lnTo>
                  <a:pt x="717" y="938"/>
                </a:lnTo>
                <a:lnTo>
                  <a:pt x="715" y="940"/>
                </a:lnTo>
                <a:lnTo>
                  <a:pt x="715" y="940"/>
                </a:lnTo>
                <a:lnTo>
                  <a:pt x="713" y="942"/>
                </a:lnTo>
                <a:lnTo>
                  <a:pt x="711" y="940"/>
                </a:lnTo>
                <a:lnTo>
                  <a:pt x="709" y="940"/>
                </a:lnTo>
                <a:lnTo>
                  <a:pt x="707" y="940"/>
                </a:lnTo>
                <a:lnTo>
                  <a:pt x="705" y="942"/>
                </a:lnTo>
                <a:lnTo>
                  <a:pt x="703" y="940"/>
                </a:lnTo>
                <a:lnTo>
                  <a:pt x="701" y="940"/>
                </a:lnTo>
                <a:lnTo>
                  <a:pt x="700" y="940"/>
                </a:lnTo>
                <a:lnTo>
                  <a:pt x="698" y="940"/>
                </a:lnTo>
                <a:lnTo>
                  <a:pt x="696" y="940"/>
                </a:lnTo>
                <a:lnTo>
                  <a:pt x="694" y="940"/>
                </a:lnTo>
                <a:lnTo>
                  <a:pt x="692" y="940"/>
                </a:lnTo>
                <a:lnTo>
                  <a:pt x="690" y="940"/>
                </a:lnTo>
                <a:lnTo>
                  <a:pt x="688" y="940"/>
                </a:lnTo>
                <a:lnTo>
                  <a:pt x="688" y="938"/>
                </a:lnTo>
                <a:lnTo>
                  <a:pt x="686" y="938"/>
                </a:lnTo>
                <a:lnTo>
                  <a:pt x="685" y="936"/>
                </a:lnTo>
                <a:lnTo>
                  <a:pt x="685" y="934"/>
                </a:lnTo>
                <a:lnTo>
                  <a:pt x="683" y="932"/>
                </a:lnTo>
                <a:lnTo>
                  <a:pt x="681" y="930"/>
                </a:lnTo>
                <a:lnTo>
                  <a:pt x="679" y="929"/>
                </a:lnTo>
                <a:lnTo>
                  <a:pt x="677" y="929"/>
                </a:lnTo>
                <a:lnTo>
                  <a:pt x="675" y="927"/>
                </a:lnTo>
                <a:lnTo>
                  <a:pt x="673" y="927"/>
                </a:lnTo>
                <a:lnTo>
                  <a:pt x="671" y="927"/>
                </a:lnTo>
                <a:lnTo>
                  <a:pt x="670" y="929"/>
                </a:lnTo>
                <a:lnTo>
                  <a:pt x="668" y="929"/>
                </a:lnTo>
                <a:lnTo>
                  <a:pt x="668" y="930"/>
                </a:lnTo>
                <a:lnTo>
                  <a:pt x="668" y="929"/>
                </a:lnTo>
                <a:lnTo>
                  <a:pt x="666" y="929"/>
                </a:lnTo>
                <a:lnTo>
                  <a:pt x="664" y="929"/>
                </a:lnTo>
                <a:lnTo>
                  <a:pt x="662" y="929"/>
                </a:lnTo>
                <a:lnTo>
                  <a:pt x="662" y="930"/>
                </a:lnTo>
                <a:lnTo>
                  <a:pt x="662" y="932"/>
                </a:lnTo>
                <a:lnTo>
                  <a:pt x="660" y="932"/>
                </a:lnTo>
                <a:lnTo>
                  <a:pt x="658" y="932"/>
                </a:lnTo>
                <a:lnTo>
                  <a:pt x="656" y="932"/>
                </a:lnTo>
                <a:lnTo>
                  <a:pt x="655" y="934"/>
                </a:lnTo>
                <a:lnTo>
                  <a:pt x="655" y="936"/>
                </a:lnTo>
                <a:lnTo>
                  <a:pt x="653" y="936"/>
                </a:lnTo>
                <a:lnTo>
                  <a:pt x="651" y="936"/>
                </a:lnTo>
                <a:lnTo>
                  <a:pt x="647" y="936"/>
                </a:lnTo>
                <a:lnTo>
                  <a:pt x="645" y="936"/>
                </a:lnTo>
                <a:lnTo>
                  <a:pt x="628" y="932"/>
                </a:lnTo>
                <a:lnTo>
                  <a:pt x="626" y="932"/>
                </a:lnTo>
                <a:lnTo>
                  <a:pt x="626" y="934"/>
                </a:lnTo>
                <a:lnTo>
                  <a:pt x="625" y="934"/>
                </a:lnTo>
                <a:lnTo>
                  <a:pt x="621" y="936"/>
                </a:lnTo>
                <a:lnTo>
                  <a:pt x="617" y="940"/>
                </a:lnTo>
                <a:lnTo>
                  <a:pt x="615" y="940"/>
                </a:lnTo>
                <a:lnTo>
                  <a:pt x="611" y="942"/>
                </a:lnTo>
                <a:lnTo>
                  <a:pt x="606" y="944"/>
                </a:lnTo>
                <a:lnTo>
                  <a:pt x="602" y="945"/>
                </a:lnTo>
                <a:lnTo>
                  <a:pt x="596" y="947"/>
                </a:lnTo>
                <a:lnTo>
                  <a:pt x="591" y="949"/>
                </a:lnTo>
                <a:lnTo>
                  <a:pt x="585" y="953"/>
                </a:lnTo>
                <a:lnTo>
                  <a:pt x="583" y="953"/>
                </a:lnTo>
                <a:lnTo>
                  <a:pt x="572" y="957"/>
                </a:lnTo>
                <a:lnTo>
                  <a:pt x="572" y="959"/>
                </a:lnTo>
                <a:lnTo>
                  <a:pt x="570" y="959"/>
                </a:lnTo>
                <a:lnTo>
                  <a:pt x="565" y="960"/>
                </a:lnTo>
                <a:lnTo>
                  <a:pt x="563" y="962"/>
                </a:lnTo>
                <a:lnTo>
                  <a:pt x="561" y="962"/>
                </a:lnTo>
                <a:lnTo>
                  <a:pt x="557" y="964"/>
                </a:lnTo>
                <a:lnTo>
                  <a:pt x="551" y="966"/>
                </a:lnTo>
                <a:lnTo>
                  <a:pt x="540" y="970"/>
                </a:lnTo>
                <a:lnTo>
                  <a:pt x="536" y="970"/>
                </a:lnTo>
                <a:lnTo>
                  <a:pt x="535" y="970"/>
                </a:lnTo>
                <a:lnTo>
                  <a:pt x="533" y="972"/>
                </a:lnTo>
                <a:lnTo>
                  <a:pt x="527" y="974"/>
                </a:lnTo>
                <a:lnTo>
                  <a:pt x="525" y="974"/>
                </a:lnTo>
                <a:lnTo>
                  <a:pt x="523" y="975"/>
                </a:lnTo>
                <a:lnTo>
                  <a:pt x="521" y="975"/>
                </a:lnTo>
                <a:lnTo>
                  <a:pt x="521" y="977"/>
                </a:lnTo>
                <a:lnTo>
                  <a:pt x="520" y="979"/>
                </a:lnTo>
                <a:lnTo>
                  <a:pt x="518" y="981"/>
                </a:lnTo>
                <a:lnTo>
                  <a:pt x="518" y="983"/>
                </a:lnTo>
                <a:lnTo>
                  <a:pt x="512" y="987"/>
                </a:lnTo>
                <a:lnTo>
                  <a:pt x="512" y="989"/>
                </a:lnTo>
                <a:lnTo>
                  <a:pt x="510" y="989"/>
                </a:lnTo>
                <a:lnTo>
                  <a:pt x="510" y="990"/>
                </a:lnTo>
                <a:lnTo>
                  <a:pt x="508" y="992"/>
                </a:lnTo>
                <a:lnTo>
                  <a:pt x="506" y="994"/>
                </a:lnTo>
                <a:lnTo>
                  <a:pt x="501" y="1000"/>
                </a:lnTo>
                <a:lnTo>
                  <a:pt x="476" y="1034"/>
                </a:lnTo>
                <a:lnTo>
                  <a:pt x="461" y="1034"/>
                </a:lnTo>
                <a:lnTo>
                  <a:pt x="409" y="1037"/>
                </a:lnTo>
                <a:lnTo>
                  <a:pt x="401" y="1024"/>
                </a:lnTo>
                <a:lnTo>
                  <a:pt x="398" y="1019"/>
                </a:lnTo>
                <a:lnTo>
                  <a:pt x="394" y="1013"/>
                </a:lnTo>
                <a:lnTo>
                  <a:pt x="392" y="1011"/>
                </a:lnTo>
                <a:lnTo>
                  <a:pt x="392" y="1009"/>
                </a:lnTo>
                <a:lnTo>
                  <a:pt x="390" y="1007"/>
                </a:lnTo>
                <a:lnTo>
                  <a:pt x="388" y="1005"/>
                </a:lnTo>
                <a:lnTo>
                  <a:pt x="388" y="1004"/>
                </a:lnTo>
                <a:lnTo>
                  <a:pt x="386" y="1004"/>
                </a:lnTo>
                <a:lnTo>
                  <a:pt x="385" y="1002"/>
                </a:lnTo>
                <a:lnTo>
                  <a:pt x="385" y="1000"/>
                </a:lnTo>
                <a:lnTo>
                  <a:pt x="383" y="998"/>
                </a:lnTo>
                <a:lnTo>
                  <a:pt x="383" y="996"/>
                </a:lnTo>
                <a:lnTo>
                  <a:pt x="383" y="994"/>
                </a:lnTo>
                <a:lnTo>
                  <a:pt x="381" y="992"/>
                </a:lnTo>
                <a:lnTo>
                  <a:pt x="379" y="990"/>
                </a:lnTo>
                <a:lnTo>
                  <a:pt x="377" y="989"/>
                </a:lnTo>
                <a:lnTo>
                  <a:pt x="375" y="985"/>
                </a:lnTo>
                <a:lnTo>
                  <a:pt x="375" y="983"/>
                </a:lnTo>
                <a:lnTo>
                  <a:pt x="377" y="981"/>
                </a:lnTo>
                <a:lnTo>
                  <a:pt x="377" y="979"/>
                </a:lnTo>
                <a:lnTo>
                  <a:pt x="379" y="977"/>
                </a:lnTo>
                <a:lnTo>
                  <a:pt x="379" y="975"/>
                </a:lnTo>
                <a:lnTo>
                  <a:pt x="377" y="975"/>
                </a:lnTo>
                <a:lnTo>
                  <a:pt x="375" y="975"/>
                </a:lnTo>
                <a:lnTo>
                  <a:pt x="375" y="974"/>
                </a:lnTo>
                <a:lnTo>
                  <a:pt x="373" y="974"/>
                </a:lnTo>
                <a:lnTo>
                  <a:pt x="373" y="972"/>
                </a:lnTo>
                <a:lnTo>
                  <a:pt x="373" y="970"/>
                </a:lnTo>
                <a:lnTo>
                  <a:pt x="371" y="970"/>
                </a:lnTo>
                <a:lnTo>
                  <a:pt x="370" y="970"/>
                </a:lnTo>
                <a:lnTo>
                  <a:pt x="368" y="970"/>
                </a:lnTo>
                <a:lnTo>
                  <a:pt x="368" y="968"/>
                </a:lnTo>
                <a:lnTo>
                  <a:pt x="366" y="968"/>
                </a:lnTo>
                <a:lnTo>
                  <a:pt x="366" y="966"/>
                </a:lnTo>
                <a:lnTo>
                  <a:pt x="366" y="964"/>
                </a:lnTo>
                <a:lnTo>
                  <a:pt x="366" y="962"/>
                </a:lnTo>
                <a:lnTo>
                  <a:pt x="364" y="960"/>
                </a:lnTo>
                <a:lnTo>
                  <a:pt x="364" y="959"/>
                </a:lnTo>
                <a:lnTo>
                  <a:pt x="364" y="957"/>
                </a:lnTo>
                <a:lnTo>
                  <a:pt x="362" y="955"/>
                </a:lnTo>
                <a:lnTo>
                  <a:pt x="362" y="953"/>
                </a:lnTo>
                <a:lnTo>
                  <a:pt x="360" y="951"/>
                </a:lnTo>
                <a:lnTo>
                  <a:pt x="358" y="949"/>
                </a:lnTo>
                <a:lnTo>
                  <a:pt x="360" y="949"/>
                </a:lnTo>
                <a:lnTo>
                  <a:pt x="360" y="947"/>
                </a:lnTo>
                <a:lnTo>
                  <a:pt x="360" y="945"/>
                </a:lnTo>
                <a:lnTo>
                  <a:pt x="360" y="944"/>
                </a:lnTo>
                <a:lnTo>
                  <a:pt x="360" y="942"/>
                </a:lnTo>
                <a:lnTo>
                  <a:pt x="360" y="940"/>
                </a:lnTo>
                <a:lnTo>
                  <a:pt x="358" y="938"/>
                </a:lnTo>
                <a:lnTo>
                  <a:pt x="356" y="936"/>
                </a:lnTo>
                <a:lnTo>
                  <a:pt x="355" y="936"/>
                </a:lnTo>
                <a:lnTo>
                  <a:pt x="355" y="934"/>
                </a:lnTo>
                <a:lnTo>
                  <a:pt x="353" y="934"/>
                </a:lnTo>
                <a:lnTo>
                  <a:pt x="351" y="932"/>
                </a:lnTo>
                <a:lnTo>
                  <a:pt x="351" y="930"/>
                </a:lnTo>
                <a:lnTo>
                  <a:pt x="351" y="929"/>
                </a:lnTo>
                <a:lnTo>
                  <a:pt x="351" y="927"/>
                </a:lnTo>
                <a:lnTo>
                  <a:pt x="349" y="925"/>
                </a:lnTo>
                <a:lnTo>
                  <a:pt x="349" y="925"/>
                </a:lnTo>
                <a:lnTo>
                  <a:pt x="347" y="925"/>
                </a:lnTo>
                <a:lnTo>
                  <a:pt x="345" y="923"/>
                </a:lnTo>
                <a:lnTo>
                  <a:pt x="345" y="921"/>
                </a:lnTo>
                <a:lnTo>
                  <a:pt x="343" y="919"/>
                </a:lnTo>
                <a:lnTo>
                  <a:pt x="341" y="919"/>
                </a:lnTo>
                <a:lnTo>
                  <a:pt x="341" y="917"/>
                </a:lnTo>
                <a:lnTo>
                  <a:pt x="340" y="917"/>
                </a:lnTo>
                <a:lnTo>
                  <a:pt x="338" y="917"/>
                </a:lnTo>
                <a:lnTo>
                  <a:pt x="336" y="917"/>
                </a:lnTo>
                <a:lnTo>
                  <a:pt x="334" y="915"/>
                </a:lnTo>
                <a:lnTo>
                  <a:pt x="334" y="914"/>
                </a:lnTo>
                <a:lnTo>
                  <a:pt x="332" y="912"/>
                </a:lnTo>
                <a:lnTo>
                  <a:pt x="330" y="912"/>
                </a:lnTo>
                <a:lnTo>
                  <a:pt x="328" y="910"/>
                </a:lnTo>
                <a:lnTo>
                  <a:pt x="326" y="910"/>
                </a:lnTo>
                <a:lnTo>
                  <a:pt x="325" y="910"/>
                </a:lnTo>
                <a:lnTo>
                  <a:pt x="323" y="908"/>
                </a:lnTo>
                <a:lnTo>
                  <a:pt x="321" y="906"/>
                </a:lnTo>
                <a:lnTo>
                  <a:pt x="321" y="904"/>
                </a:lnTo>
                <a:lnTo>
                  <a:pt x="319" y="904"/>
                </a:lnTo>
                <a:lnTo>
                  <a:pt x="315" y="902"/>
                </a:lnTo>
                <a:lnTo>
                  <a:pt x="313" y="899"/>
                </a:lnTo>
                <a:lnTo>
                  <a:pt x="310" y="897"/>
                </a:lnTo>
                <a:lnTo>
                  <a:pt x="308" y="897"/>
                </a:lnTo>
                <a:lnTo>
                  <a:pt x="300" y="895"/>
                </a:lnTo>
                <a:lnTo>
                  <a:pt x="296" y="895"/>
                </a:lnTo>
                <a:lnTo>
                  <a:pt x="291" y="893"/>
                </a:lnTo>
                <a:lnTo>
                  <a:pt x="287" y="891"/>
                </a:lnTo>
                <a:lnTo>
                  <a:pt x="281" y="889"/>
                </a:lnTo>
                <a:lnTo>
                  <a:pt x="278" y="887"/>
                </a:lnTo>
                <a:lnTo>
                  <a:pt x="266" y="885"/>
                </a:lnTo>
                <a:lnTo>
                  <a:pt x="263" y="885"/>
                </a:lnTo>
                <a:lnTo>
                  <a:pt x="257" y="884"/>
                </a:lnTo>
                <a:lnTo>
                  <a:pt x="248" y="880"/>
                </a:lnTo>
                <a:lnTo>
                  <a:pt x="242" y="880"/>
                </a:lnTo>
                <a:lnTo>
                  <a:pt x="236" y="880"/>
                </a:lnTo>
                <a:lnTo>
                  <a:pt x="231" y="878"/>
                </a:lnTo>
                <a:lnTo>
                  <a:pt x="227" y="878"/>
                </a:lnTo>
                <a:lnTo>
                  <a:pt x="223" y="878"/>
                </a:lnTo>
                <a:lnTo>
                  <a:pt x="221" y="878"/>
                </a:lnTo>
                <a:lnTo>
                  <a:pt x="218" y="876"/>
                </a:lnTo>
                <a:lnTo>
                  <a:pt x="216" y="876"/>
                </a:lnTo>
                <a:lnTo>
                  <a:pt x="214" y="874"/>
                </a:lnTo>
                <a:lnTo>
                  <a:pt x="212" y="874"/>
                </a:lnTo>
                <a:lnTo>
                  <a:pt x="208" y="874"/>
                </a:lnTo>
                <a:lnTo>
                  <a:pt x="206" y="874"/>
                </a:lnTo>
                <a:lnTo>
                  <a:pt x="204" y="874"/>
                </a:lnTo>
                <a:lnTo>
                  <a:pt x="201" y="870"/>
                </a:lnTo>
                <a:lnTo>
                  <a:pt x="197" y="870"/>
                </a:lnTo>
                <a:lnTo>
                  <a:pt x="191" y="869"/>
                </a:lnTo>
                <a:lnTo>
                  <a:pt x="189" y="869"/>
                </a:lnTo>
                <a:lnTo>
                  <a:pt x="184" y="869"/>
                </a:lnTo>
                <a:lnTo>
                  <a:pt x="180" y="867"/>
                </a:lnTo>
                <a:lnTo>
                  <a:pt x="173" y="865"/>
                </a:lnTo>
                <a:lnTo>
                  <a:pt x="165" y="863"/>
                </a:lnTo>
                <a:lnTo>
                  <a:pt x="163" y="863"/>
                </a:lnTo>
                <a:lnTo>
                  <a:pt x="158" y="861"/>
                </a:lnTo>
                <a:lnTo>
                  <a:pt x="154" y="861"/>
                </a:lnTo>
                <a:lnTo>
                  <a:pt x="152" y="861"/>
                </a:lnTo>
                <a:lnTo>
                  <a:pt x="150" y="861"/>
                </a:lnTo>
                <a:lnTo>
                  <a:pt x="148" y="859"/>
                </a:lnTo>
                <a:lnTo>
                  <a:pt x="146" y="861"/>
                </a:lnTo>
                <a:lnTo>
                  <a:pt x="144" y="859"/>
                </a:lnTo>
                <a:lnTo>
                  <a:pt x="143" y="859"/>
                </a:lnTo>
                <a:lnTo>
                  <a:pt x="141" y="859"/>
                </a:lnTo>
                <a:lnTo>
                  <a:pt x="139" y="859"/>
                </a:lnTo>
                <a:lnTo>
                  <a:pt x="137" y="859"/>
                </a:lnTo>
                <a:lnTo>
                  <a:pt x="135" y="859"/>
                </a:lnTo>
                <a:lnTo>
                  <a:pt x="133" y="859"/>
                </a:lnTo>
                <a:lnTo>
                  <a:pt x="129" y="857"/>
                </a:lnTo>
                <a:lnTo>
                  <a:pt x="126" y="855"/>
                </a:lnTo>
                <a:lnTo>
                  <a:pt x="124" y="855"/>
                </a:lnTo>
                <a:lnTo>
                  <a:pt x="122" y="854"/>
                </a:lnTo>
                <a:lnTo>
                  <a:pt x="120" y="854"/>
                </a:lnTo>
                <a:lnTo>
                  <a:pt x="118" y="854"/>
                </a:lnTo>
                <a:lnTo>
                  <a:pt x="118" y="852"/>
                </a:lnTo>
                <a:lnTo>
                  <a:pt x="114" y="852"/>
                </a:lnTo>
                <a:lnTo>
                  <a:pt x="111" y="850"/>
                </a:lnTo>
                <a:lnTo>
                  <a:pt x="109" y="850"/>
                </a:lnTo>
                <a:lnTo>
                  <a:pt x="107" y="850"/>
                </a:lnTo>
                <a:lnTo>
                  <a:pt x="103" y="848"/>
                </a:lnTo>
                <a:lnTo>
                  <a:pt x="101" y="848"/>
                </a:lnTo>
                <a:lnTo>
                  <a:pt x="98" y="846"/>
                </a:lnTo>
                <a:lnTo>
                  <a:pt x="96" y="846"/>
                </a:lnTo>
                <a:lnTo>
                  <a:pt x="94" y="844"/>
                </a:lnTo>
                <a:lnTo>
                  <a:pt x="92" y="844"/>
                </a:lnTo>
                <a:lnTo>
                  <a:pt x="88" y="842"/>
                </a:lnTo>
                <a:lnTo>
                  <a:pt x="84" y="842"/>
                </a:lnTo>
                <a:lnTo>
                  <a:pt x="83" y="840"/>
                </a:lnTo>
                <a:lnTo>
                  <a:pt x="81" y="840"/>
                </a:lnTo>
                <a:lnTo>
                  <a:pt x="77" y="839"/>
                </a:lnTo>
                <a:lnTo>
                  <a:pt x="75" y="839"/>
                </a:lnTo>
                <a:lnTo>
                  <a:pt x="73" y="839"/>
                </a:lnTo>
                <a:lnTo>
                  <a:pt x="69" y="837"/>
                </a:lnTo>
                <a:lnTo>
                  <a:pt x="68" y="837"/>
                </a:lnTo>
                <a:lnTo>
                  <a:pt x="68" y="835"/>
                </a:lnTo>
                <a:lnTo>
                  <a:pt x="66" y="835"/>
                </a:lnTo>
                <a:lnTo>
                  <a:pt x="64" y="835"/>
                </a:lnTo>
                <a:lnTo>
                  <a:pt x="64" y="835"/>
                </a:lnTo>
                <a:lnTo>
                  <a:pt x="62" y="833"/>
                </a:lnTo>
                <a:lnTo>
                  <a:pt x="60" y="831"/>
                </a:lnTo>
                <a:lnTo>
                  <a:pt x="58" y="831"/>
                </a:lnTo>
                <a:lnTo>
                  <a:pt x="56" y="831"/>
                </a:lnTo>
                <a:lnTo>
                  <a:pt x="53" y="829"/>
                </a:lnTo>
                <a:lnTo>
                  <a:pt x="49" y="827"/>
                </a:lnTo>
                <a:lnTo>
                  <a:pt x="49" y="827"/>
                </a:lnTo>
                <a:lnTo>
                  <a:pt x="49" y="825"/>
                </a:lnTo>
                <a:lnTo>
                  <a:pt x="45" y="825"/>
                </a:lnTo>
                <a:lnTo>
                  <a:pt x="41" y="824"/>
                </a:lnTo>
                <a:lnTo>
                  <a:pt x="38" y="822"/>
                </a:lnTo>
                <a:lnTo>
                  <a:pt x="36" y="822"/>
                </a:lnTo>
                <a:lnTo>
                  <a:pt x="34" y="820"/>
                </a:lnTo>
                <a:lnTo>
                  <a:pt x="32" y="820"/>
                </a:lnTo>
                <a:lnTo>
                  <a:pt x="30" y="820"/>
                </a:lnTo>
                <a:lnTo>
                  <a:pt x="30" y="818"/>
                </a:lnTo>
                <a:lnTo>
                  <a:pt x="28" y="818"/>
                </a:lnTo>
                <a:lnTo>
                  <a:pt x="26" y="818"/>
                </a:lnTo>
                <a:lnTo>
                  <a:pt x="24" y="816"/>
                </a:lnTo>
                <a:lnTo>
                  <a:pt x="23" y="816"/>
                </a:lnTo>
                <a:lnTo>
                  <a:pt x="21" y="814"/>
                </a:lnTo>
                <a:lnTo>
                  <a:pt x="19" y="812"/>
                </a:lnTo>
                <a:lnTo>
                  <a:pt x="17" y="812"/>
                </a:lnTo>
                <a:lnTo>
                  <a:pt x="13" y="812"/>
                </a:lnTo>
                <a:lnTo>
                  <a:pt x="11" y="810"/>
                </a:lnTo>
                <a:lnTo>
                  <a:pt x="11" y="809"/>
                </a:lnTo>
                <a:lnTo>
                  <a:pt x="9" y="809"/>
                </a:lnTo>
                <a:lnTo>
                  <a:pt x="8" y="809"/>
                </a:lnTo>
                <a:lnTo>
                  <a:pt x="4" y="807"/>
                </a:lnTo>
                <a:lnTo>
                  <a:pt x="2" y="807"/>
                </a:lnTo>
                <a:lnTo>
                  <a:pt x="2" y="803"/>
                </a:lnTo>
                <a:lnTo>
                  <a:pt x="2" y="803"/>
                </a:lnTo>
                <a:lnTo>
                  <a:pt x="2" y="801"/>
                </a:lnTo>
                <a:lnTo>
                  <a:pt x="2" y="799"/>
                </a:lnTo>
                <a:lnTo>
                  <a:pt x="2" y="797"/>
                </a:lnTo>
                <a:lnTo>
                  <a:pt x="2" y="795"/>
                </a:lnTo>
                <a:lnTo>
                  <a:pt x="2" y="795"/>
                </a:lnTo>
                <a:lnTo>
                  <a:pt x="2" y="793"/>
                </a:lnTo>
                <a:lnTo>
                  <a:pt x="2" y="792"/>
                </a:lnTo>
                <a:lnTo>
                  <a:pt x="4" y="790"/>
                </a:lnTo>
                <a:lnTo>
                  <a:pt x="4" y="790"/>
                </a:lnTo>
                <a:lnTo>
                  <a:pt x="4" y="788"/>
                </a:lnTo>
                <a:lnTo>
                  <a:pt x="4" y="786"/>
                </a:lnTo>
                <a:lnTo>
                  <a:pt x="6" y="786"/>
                </a:lnTo>
                <a:lnTo>
                  <a:pt x="8" y="786"/>
                </a:lnTo>
                <a:lnTo>
                  <a:pt x="9" y="784"/>
                </a:lnTo>
                <a:lnTo>
                  <a:pt x="9" y="782"/>
                </a:lnTo>
                <a:lnTo>
                  <a:pt x="9" y="780"/>
                </a:lnTo>
                <a:lnTo>
                  <a:pt x="8" y="778"/>
                </a:lnTo>
                <a:lnTo>
                  <a:pt x="6" y="777"/>
                </a:lnTo>
                <a:lnTo>
                  <a:pt x="4" y="777"/>
                </a:lnTo>
                <a:lnTo>
                  <a:pt x="2" y="778"/>
                </a:lnTo>
                <a:lnTo>
                  <a:pt x="2" y="777"/>
                </a:lnTo>
                <a:lnTo>
                  <a:pt x="2" y="775"/>
                </a:lnTo>
                <a:lnTo>
                  <a:pt x="2" y="773"/>
                </a:lnTo>
                <a:lnTo>
                  <a:pt x="2" y="771"/>
                </a:lnTo>
                <a:lnTo>
                  <a:pt x="2" y="769"/>
                </a:lnTo>
                <a:lnTo>
                  <a:pt x="2" y="767"/>
                </a:lnTo>
                <a:lnTo>
                  <a:pt x="2" y="765"/>
                </a:lnTo>
                <a:lnTo>
                  <a:pt x="2" y="763"/>
                </a:lnTo>
                <a:lnTo>
                  <a:pt x="2" y="763"/>
                </a:lnTo>
                <a:lnTo>
                  <a:pt x="0" y="763"/>
                </a:lnTo>
                <a:lnTo>
                  <a:pt x="2" y="762"/>
                </a:lnTo>
                <a:lnTo>
                  <a:pt x="2" y="760"/>
                </a:lnTo>
                <a:lnTo>
                  <a:pt x="2" y="758"/>
                </a:lnTo>
                <a:lnTo>
                  <a:pt x="2" y="758"/>
                </a:lnTo>
                <a:lnTo>
                  <a:pt x="2" y="756"/>
                </a:lnTo>
                <a:lnTo>
                  <a:pt x="4" y="754"/>
                </a:lnTo>
                <a:lnTo>
                  <a:pt x="4" y="752"/>
                </a:lnTo>
                <a:lnTo>
                  <a:pt x="4" y="750"/>
                </a:lnTo>
                <a:lnTo>
                  <a:pt x="6" y="750"/>
                </a:lnTo>
                <a:lnTo>
                  <a:pt x="6" y="747"/>
                </a:lnTo>
                <a:lnTo>
                  <a:pt x="6" y="745"/>
                </a:lnTo>
                <a:lnTo>
                  <a:pt x="4" y="745"/>
                </a:lnTo>
                <a:lnTo>
                  <a:pt x="6" y="743"/>
                </a:lnTo>
                <a:lnTo>
                  <a:pt x="4" y="739"/>
                </a:lnTo>
                <a:lnTo>
                  <a:pt x="4" y="737"/>
                </a:lnTo>
                <a:lnTo>
                  <a:pt x="2" y="735"/>
                </a:lnTo>
                <a:lnTo>
                  <a:pt x="2" y="732"/>
                </a:lnTo>
                <a:lnTo>
                  <a:pt x="2" y="730"/>
                </a:lnTo>
                <a:lnTo>
                  <a:pt x="2" y="728"/>
                </a:lnTo>
                <a:lnTo>
                  <a:pt x="2" y="726"/>
                </a:lnTo>
                <a:lnTo>
                  <a:pt x="4" y="726"/>
                </a:lnTo>
                <a:lnTo>
                  <a:pt x="4" y="724"/>
                </a:lnTo>
                <a:lnTo>
                  <a:pt x="6" y="724"/>
                </a:lnTo>
                <a:lnTo>
                  <a:pt x="2" y="722"/>
                </a:lnTo>
                <a:lnTo>
                  <a:pt x="2" y="720"/>
                </a:lnTo>
                <a:lnTo>
                  <a:pt x="4" y="718"/>
                </a:lnTo>
                <a:lnTo>
                  <a:pt x="6" y="718"/>
                </a:lnTo>
                <a:lnTo>
                  <a:pt x="6" y="717"/>
                </a:lnTo>
                <a:lnTo>
                  <a:pt x="6" y="715"/>
                </a:lnTo>
                <a:lnTo>
                  <a:pt x="8" y="713"/>
                </a:lnTo>
                <a:lnTo>
                  <a:pt x="8" y="711"/>
                </a:lnTo>
                <a:lnTo>
                  <a:pt x="6" y="709"/>
                </a:lnTo>
                <a:lnTo>
                  <a:pt x="6" y="707"/>
                </a:lnTo>
                <a:lnTo>
                  <a:pt x="6" y="705"/>
                </a:lnTo>
                <a:lnTo>
                  <a:pt x="8" y="705"/>
                </a:lnTo>
                <a:lnTo>
                  <a:pt x="9" y="707"/>
                </a:lnTo>
                <a:lnTo>
                  <a:pt x="11" y="707"/>
                </a:lnTo>
                <a:lnTo>
                  <a:pt x="13" y="707"/>
                </a:lnTo>
                <a:lnTo>
                  <a:pt x="13" y="705"/>
                </a:lnTo>
                <a:lnTo>
                  <a:pt x="15" y="705"/>
                </a:lnTo>
                <a:lnTo>
                  <a:pt x="15" y="703"/>
                </a:lnTo>
                <a:lnTo>
                  <a:pt x="15" y="702"/>
                </a:lnTo>
                <a:lnTo>
                  <a:pt x="17" y="702"/>
                </a:lnTo>
                <a:lnTo>
                  <a:pt x="19" y="702"/>
                </a:lnTo>
                <a:lnTo>
                  <a:pt x="21" y="702"/>
                </a:lnTo>
                <a:lnTo>
                  <a:pt x="23" y="702"/>
                </a:lnTo>
                <a:lnTo>
                  <a:pt x="23" y="700"/>
                </a:lnTo>
                <a:lnTo>
                  <a:pt x="24" y="700"/>
                </a:lnTo>
                <a:lnTo>
                  <a:pt x="26" y="698"/>
                </a:lnTo>
                <a:lnTo>
                  <a:pt x="28" y="696"/>
                </a:lnTo>
                <a:lnTo>
                  <a:pt x="30" y="694"/>
                </a:lnTo>
                <a:lnTo>
                  <a:pt x="30" y="692"/>
                </a:lnTo>
                <a:lnTo>
                  <a:pt x="32" y="692"/>
                </a:lnTo>
                <a:lnTo>
                  <a:pt x="34" y="690"/>
                </a:lnTo>
                <a:lnTo>
                  <a:pt x="36" y="690"/>
                </a:lnTo>
                <a:lnTo>
                  <a:pt x="38" y="690"/>
                </a:lnTo>
                <a:lnTo>
                  <a:pt x="39" y="688"/>
                </a:lnTo>
                <a:lnTo>
                  <a:pt x="41" y="690"/>
                </a:lnTo>
                <a:lnTo>
                  <a:pt x="41" y="692"/>
                </a:lnTo>
                <a:lnTo>
                  <a:pt x="43" y="692"/>
                </a:lnTo>
                <a:lnTo>
                  <a:pt x="43" y="690"/>
                </a:lnTo>
                <a:lnTo>
                  <a:pt x="43" y="688"/>
                </a:lnTo>
                <a:lnTo>
                  <a:pt x="41" y="687"/>
                </a:lnTo>
                <a:lnTo>
                  <a:pt x="41" y="685"/>
                </a:lnTo>
                <a:lnTo>
                  <a:pt x="41" y="683"/>
                </a:lnTo>
                <a:lnTo>
                  <a:pt x="41" y="681"/>
                </a:lnTo>
                <a:lnTo>
                  <a:pt x="41" y="679"/>
                </a:lnTo>
                <a:lnTo>
                  <a:pt x="43" y="677"/>
                </a:lnTo>
                <a:lnTo>
                  <a:pt x="45" y="677"/>
                </a:lnTo>
                <a:lnTo>
                  <a:pt x="47" y="677"/>
                </a:lnTo>
                <a:lnTo>
                  <a:pt x="49" y="679"/>
                </a:lnTo>
                <a:lnTo>
                  <a:pt x="49" y="681"/>
                </a:lnTo>
                <a:lnTo>
                  <a:pt x="49" y="681"/>
                </a:lnTo>
                <a:lnTo>
                  <a:pt x="51" y="679"/>
                </a:lnTo>
                <a:lnTo>
                  <a:pt x="51" y="677"/>
                </a:lnTo>
                <a:lnTo>
                  <a:pt x="51" y="675"/>
                </a:lnTo>
                <a:lnTo>
                  <a:pt x="53" y="673"/>
                </a:lnTo>
                <a:lnTo>
                  <a:pt x="53" y="672"/>
                </a:lnTo>
                <a:lnTo>
                  <a:pt x="53" y="670"/>
                </a:lnTo>
                <a:lnTo>
                  <a:pt x="54" y="670"/>
                </a:lnTo>
                <a:lnTo>
                  <a:pt x="56" y="668"/>
                </a:lnTo>
                <a:lnTo>
                  <a:pt x="58" y="668"/>
                </a:lnTo>
                <a:lnTo>
                  <a:pt x="60" y="668"/>
                </a:lnTo>
                <a:lnTo>
                  <a:pt x="62" y="668"/>
                </a:lnTo>
                <a:lnTo>
                  <a:pt x="62" y="666"/>
                </a:lnTo>
                <a:lnTo>
                  <a:pt x="64" y="664"/>
                </a:lnTo>
                <a:lnTo>
                  <a:pt x="64" y="662"/>
                </a:lnTo>
                <a:lnTo>
                  <a:pt x="64" y="660"/>
                </a:lnTo>
                <a:lnTo>
                  <a:pt x="66" y="658"/>
                </a:lnTo>
                <a:lnTo>
                  <a:pt x="66" y="657"/>
                </a:lnTo>
                <a:lnTo>
                  <a:pt x="64" y="657"/>
                </a:lnTo>
                <a:lnTo>
                  <a:pt x="66" y="655"/>
                </a:lnTo>
                <a:lnTo>
                  <a:pt x="66" y="653"/>
                </a:lnTo>
                <a:lnTo>
                  <a:pt x="68" y="653"/>
                </a:lnTo>
                <a:lnTo>
                  <a:pt x="69" y="651"/>
                </a:lnTo>
                <a:lnTo>
                  <a:pt x="71" y="649"/>
                </a:lnTo>
                <a:lnTo>
                  <a:pt x="73" y="649"/>
                </a:lnTo>
                <a:lnTo>
                  <a:pt x="75" y="647"/>
                </a:lnTo>
                <a:lnTo>
                  <a:pt x="79" y="645"/>
                </a:lnTo>
                <a:lnTo>
                  <a:pt x="81" y="642"/>
                </a:lnTo>
                <a:lnTo>
                  <a:pt x="83" y="640"/>
                </a:lnTo>
                <a:lnTo>
                  <a:pt x="83" y="636"/>
                </a:lnTo>
                <a:lnTo>
                  <a:pt x="84" y="634"/>
                </a:lnTo>
                <a:lnTo>
                  <a:pt x="86" y="630"/>
                </a:lnTo>
                <a:lnTo>
                  <a:pt x="88" y="628"/>
                </a:lnTo>
                <a:lnTo>
                  <a:pt x="88" y="627"/>
                </a:lnTo>
                <a:lnTo>
                  <a:pt x="88" y="625"/>
                </a:lnTo>
                <a:lnTo>
                  <a:pt x="88" y="623"/>
                </a:lnTo>
                <a:lnTo>
                  <a:pt x="88" y="621"/>
                </a:lnTo>
                <a:lnTo>
                  <a:pt x="90" y="619"/>
                </a:lnTo>
                <a:lnTo>
                  <a:pt x="94" y="617"/>
                </a:lnTo>
                <a:lnTo>
                  <a:pt x="94" y="615"/>
                </a:lnTo>
                <a:lnTo>
                  <a:pt x="94" y="613"/>
                </a:lnTo>
                <a:lnTo>
                  <a:pt x="94" y="612"/>
                </a:lnTo>
                <a:lnTo>
                  <a:pt x="92" y="612"/>
                </a:lnTo>
                <a:lnTo>
                  <a:pt x="92" y="610"/>
                </a:lnTo>
                <a:lnTo>
                  <a:pt x="94" y="608"/>
                </a:lnTo>
                <a:lnTo>
                  <a:pt x="94" y="606"/>
                </a:lnTo>
                <a:lnTo>
                  <a:pt x="96" y="604"/>
                </a:lnTo>
                <a:lnTo>
                  <a:pt x="98" y="598"/>
                </a:lnTo>
                <a:lnTo>
                  <a:pt x="98" y="597"/>
                </a:lnTo>
                <a:lnTo>
                  <a:pt x="99" y="595"/>
                </a:lnTo>
                <a:lnTo>
                  <a:pt x="99" y="593"/>
                </a:lnTo>
                <a:lnTo>
                  <a:pt x="99" y="591"/>
                </a:lnTo>
                <a:lnTo>
                  <a:pt x="99" y="589"/>
                </a:lnTo>
                <a:lnTo>
                  <a:pt x="99" y="587"/>
                </a:lnTo>
                <a:lnTo>
                  <a:pt x="99" y="585"/>
                </a:lnTo>
                <a:lnTo>
                  <a:pt x="99" y="583"/>
                </a:lnTo>
                <a:lnTo>
                  <a:pt x="109" y="555"/>
                </a:lnTo>
                <a:lnTo>
                  <a:pt x="113" y="552"/>
                </a:lnTo>
                <a:lnTo>
                  <a:pt x="113" y="537"/>
                </a:lnTo>
                <a:lnTo>
                  <a:pt x="118" y="523"/>
                </a:lnTo>
                <a:lnTo>
                  <a:pt x="118" y="522"/>
                </a:lnTo>
                <a:lnTo>
                  <a:pt x="116" y="512"/>
                </a:lnTo>
                <a:lnTo>
                  <a:pt x="122" y="508"/>
                </a:lnTo>
                <a:lnTo>
                  <a:pt x="120" y="505"/>
                </a:lnTo>
                <a:lnTo>
                  <a:pt x="128" y="501"/>
                </a:lnTo>
                <a:lnTo>
                  <a:pt x="126" y="493"/>
                </a:lnTo>
                <a:lnTo>
                  <a:pt x="133" y="493"/>
                </a:lnTo>
                <a:lnTo>
                  <a:pt x="131" y="488"/>
                </a:lnTo>
                <a:lnTo>
                  <a:pt x="133" y="486"/>
                </a:lnTo>
                <a:lnTo>
                  <a:pt x="137" y="486"/>
                </a:lnTo>
                <a:lnTo>
                  <a:pt x="139" y="478"/>
                </a:lnTo>
                <a:lnTo>
                  <a:pt x="141" y="478"/>
                </a:lnTo>
                <a:lnTo>
                  <a:pt x="141" y="475"/>
                </a:lnTo>
                <a:lnTo>
                  <a:pt x="141" y="473"/>
                </a:lnTo>
                <a:lnTo>
                  <a:pt x="143" y="473"/>
                </a:lnTo>
                <a:lnTo>
                  <a:pt x="143" y="471"/>
                </a:lnTo>
                <a:lnTo>
                  <a:pt x="144" y="469"/>
                </a:lnTo>
                <a:lnTo>
                  <a:pt x="144" y="469"/>
                </a:lnTo>
                <a:lnTo>
                  <a:pt x="146" y="469"/>
                </a:lnTo>
                <a:lnTo>
                  <a:pt x="148" y="469"/>
                </a:lnTo>
                <a:lnTo>
                  <a:pt x="146" y="467"/>
                </a:lnTo>
                <a:lnTo>
                  <a:pt x="146" y="465"/>
                </a:lnTo>
                <a:lnTo>
                  <a:pt x="146" y="463"/>
                </a:lnTo>
                <a:lnTo>
                  <a:pt x="148" y="462"/>
                </a:lnTo>
                <a:lnTo>
                  <a:pt x="148" y="460"/>
                </a:lnTo>
                <a:lnTo>
                  <a:pt x="146" y="458"/>
                </a:lnTo>
                <a:lnTo>
                  <a:pt x="146" y="456"/>
                </a:lnTo>
                <a:lnTo>
                  <a:pt x="144" y="456"/>
                </a:lnTo>
                <a:lnTo>
                  <a:pt x="144" y="454"/>
                </a:lnTo>
                <a:lnTo>
                  <a:pt x="143" y="454"/>
                </a:lnTo>
                <a:lnTo>
                  <a:pt x="141" y="452"/>
                </a:lnTo>
                <a:lnTo>
                  <a:pt x="143" y="452"/>
                </a:lnTo>
                <a:lnTo>
                  <a:pt x="144" y="452"/>
                </a:lnTo>
                <a:lnTo>
                  <a:pt x="144" y="450"/>
                </a:lnTo>
                <a:lnTo>
                  <a:pt x="144" y="452"/>
                </a:lnTo>
                <a:lnTo>
                  <a:pt x="146" y="452"/>
                </a:lnTo>
                <a:lnTo>
                  <a:pt x="148" y="454"/>
                </a:lnTo>
                <a:lnTo>
                  <a:pt x="148" y="456"/>
                </a:lnTo>
                <a:lnTo>
                  <a:pt x="150" y="454"/>
                </a:lnTo>
                <a:lnTo>
                  <a:pt x="150" y="452"/>
                </a:lnTo>
                <a:lnTo>
                  <a:pt x="150" y="450"/>
                </a:lnTo>
                <a:lnTo>
                  <a:pt x="150" y="448"/>
                </a:lnTo>
                <a:lnTo>
                  <a:pt x="152" y="450"/>
                </a:lnTo>
                <a:lnTo>
                  <a:pt x="154" y="450"/>
                </a:lnTo>
                <a:lnTo>
                  <a:pt x="156" y="448"/>
                </a:lnTo>
                <a:lnTo>
                  <a:pt x="154" y="447"/>
                </a:lnTo>
                <a:lnTo>
                  <a:pt x="154" y="445"/>
                </a:lnTo>
                <a:lnTo>
                  <a:pt x="156" y="443"/>
                </a:lnTo>
                <a:lnTo>
                  <a:pt x="156" y="441"/>
                </a:lnTo>
                <a:lnTo>
                  <a:pt x="158" y="439"/>
                </a:lnTo>
                <a:lnTo>
                  <a:pt x="158" y="437"/>
                </a:lnTo>
                <a:lnTo>
                  <a:pt x="158" y="435"/>
                </a:lnTo>
                <a:lnTo>
                  <a:pt x="158" y="433"/>
                </a:lnTo>
                <a:lnTo>
                  <a:pt x="159" y="433"/>
                </a:lnTo>
                <a:lnTo>
                  <a:pt x="161" y="435"/>
                </a:lnTo>
                <a:lnTo>
                  <a:pt x="161" y="437"/>
                </a:lnTo>
                <a:lnTo>
                  <a:pt x="163" y="437"/>
                </a:lnTo>
                <a:lnTo>
                  <a:pt x="165" y="435"/>
                </a:lnTo>
                <a:lnTo>
                  <a:pt x="167" y="435"/>
                </a:lnTo>
                <a:lnTo>
                  <a:pt x="169" y="435"/>
                </a:lnTo>
                <a:lnTo>
                  <a:pt x="169" y="433"/>
                </a:lnTo>
                <a:lnTo>
                  <a:pt x="171" y="433"/>
                </a:lnTo>
                <a:lnTo>
                  <a:pt x="173" y="433"/>
                </a:lnTo>
                <a:lnTo>
                  <a:pt x="174" y="433"/>
                </a:lnTo>
                <a:lnTo>
                  <a:pt x="176" y="433"/>
                </a:lnTo>
                <a:lnTo>
                  <a:pt x="176" y="433"/>
                </a:lnTo>
                <a:lnTo>
                  <a:pt x="178" y="435"/>
                </a:lnTo>
                <a:lnTo>
                  <a:pt x="178" y="433"/>
                </a:lnTo>
                <a:lnTo>
                  <a:pt x="178" y="433"/>
                </a:lnTo>
                <a:lnTo>
                  <a:pt x="178" y="432"/>
                </a:lnTo>
                <a:lnTo>
                  <a:pt x="180" y="430"/>
                </a:lnTo>
                <a:lnTo>
                  <a:pt x="182" y="430"/>
                </a:lnTo>
                <a:lnTo>
                  <a:pt x="184" y="430"/>
                </a:lnTo>
                <a:lnTo>
                  <a:pt x="186" y="430"/>
                </a:lnTo>
                <a:lnTo>
                  <a:pt x="188" y="430"/>
                </a:lnTo>
                <a:lnTo>
                  <a:pt x="188" y="428"/>
                </a:lnTo>
                <a:lnTo>
                  <a:pt x="186" y="426"/>
                </a:lnTo>
                <a:lnTo>
                  <a:pt x="186" y="424"/>
                </a:lnTo>
                <a:lnTo>
                  <a:pt x="186" y="422"/>
                </a:lnTo>
                <a:lnTo>
                  <a:pt x="184" y="422"/>
                </a:lnTo>
                <a:lnTo>
                  <a:pt x="182" y="422"/>
                </a:lnTo>
                <a:lnTo>
                  <a:pt x="180" y="420"/>
                </a:lnTo>
                <a:lnTo>
                  <a:pt x="178" y="418"/>
                </a:lnTo>
                <a:lnTo>
                  <a:pt x="174" y="417"/>
                </a:lnTo>
                <a:lnTo>
                  <a:pt x="171" y="415"/>
                </a:lnTo>
                <a:lnTo>
                  <a:pt x="171" y="413"/>
                </a:lnTo>
                <a:lnTo>
                  <a:pt x="171" y="411"/>
                </a:lnTo>
                <a:lnTo>
                  <a:pt x="171" y="409"/>
                </a:lnTo>
                <a:lnTo>
                  <a:pt x="171" y="405"/>
                </a:lnTo>
                <a:lnTo>
                  <a:pt x="171" y="403"/>
                </a:lnTo>
                <a:lnTo>
                  <a:pt x="169" y="403"/>
                </a:lnTo>
                <a:lnTo>
                  <a:pt x="169" y="400"/>
                </a:lnTo>
                <a:lnTo>
                  <a:pt x="171" y="398"/>
                </a:lnTo>
                <a:lnTo>
                  <a:pt x="173" y="400"/>
                </a:lnTo>
                <a:lnTo>
                  <a:pt x="174" y="398"/>
                </a:lnTo>
                <a:lnTo>
                  <a:pt x="176" y="396"/>
                </a:lnTo>
                <a:lnTo>
                  <a:pt x="176" y="394"/>
                </a:lnTo>
                <a:lnTo>
                  <a:pt x="174" y="394"/>
                </a:lnTo>
                <a:lnTo>
                  <a:pt x="173" y="392"/>
                </a:lnTo>
                <a:lnTo>
                  <a:pt x="173" y="390"/>
                </a:lnTo>
                <a:lnTo>
                  <a:pt x="169" y="388"/>
                </a:lnTo>
                <a:lnTo>
                  <a:pt x="169" y="388"/>
                </a:lnTo>
                <a:lnTo>
                  <a:pt x="169" y="387"/>
                </a:lnTo>
                <a:lnTo>
                  <a:pt x="171" y="387"/>
                </a:lnTo>
                <a:lnTo>
                  <a:pt x="173" y="387"/>
                </a:lnTo>
                <a:lnTo>
                  <a:pt x="174" y="387"/>
                </a:lnTo>
                <a:lnTo>
                  <a:pt x="176" y="385"/>
                </a:lnTo>
                <a:lnTo>
                  <a:pt x="176" y="383"/>
                </a:lnTo>
                <a:lnTo>
                  <a:pt x="176" y="381"/>
                </a:lnTo>
                <a:lnTo>
                  <a:pt x="176" y="379"/>
                </a:lnTo>
                <a:lnTo>
                  <a:pt x="176" y="377"/>
                </a:lnTo>
                <a:lnTo>
                  <a:pt x="176" y="375"/>
                </a:lnTo>
                <a:lnTo>
                  <a:pt x="174" y="373"/>
                </a:lnTo>
                <a:lnTo>
                  <a:pt x="173" y="372"/>
                </a:lnTo>
                <a:lnTo>
                  <a:pt x="173" y="370"/>
                </a:lnTo>
                <a:lnTo>
                  <a:pt x="171" y="370"/>
                </a:lnTo>
                <a:lnTo>
                  <a:pt x="171" y="368"/>
                </a:lnTo>
                <a:lnTo>
                  <a:pt x="169" y="368"/>
                </a:lnTo>
                <a:lnTo>
                  <a:pt x="167" y="366"/>
                </a:lnTo>
                <a:lnTo>
                  <a:pt x="165" y="366"/>
                </a:lnTo>
                <a:lnTo>
                  <a:pt x="163" y="366"/>
                </a:lnTo>
                <a:lnTo>
                  <a:pt x="161" y="366"/>
                </a:lnTo>
                <a:lnTo>
                  <a:pt x="159" y="364"/>
                </a:lnTo>
                <a:lnTo>
                  <a:pt x="159" y="362"/>
                </a:lnTo>
                <a:lnTo>
                  <a:pt x="159" y="360"/>
                </a:lnTo>
                <a:lnTo>
                  <a:pt x="161" y="358"/>
                </a:lnTo>
                <a:lnTo>
                  <a:pt x="163" y="357"/>
                </a:lnTo>
                <a:lnTo>
                  <a:pt x="163" y="355"/>
                </a:lnTo>
                <a:lnTo>
                  <a:pt x="163" y="353"/>
                </a:lnTo>
                <a:lnTo>
                  <a:pt x="163" y="351"/>
                </a:lnTo>
                <a:lnTo>
                  <a:pt x="161" y="351"/>
                </a:lnTo>
                <a:lnTo>
                  <a:pt x="161" y="349"/>
                </a:lnTo>
                <a:lnTo>
                  <a:pt x="161" y="347"/>
                </a:lnTo>
                <a:lnTo>
                  <a:pt x="161" y="345"/>
                </a:lnTo>
                <a:lnTo>
                  <a:pt x="161" y="343"/>
                </a:lnTo>
                <a:lnTo>
                  <a:pt x="159" y="343"/>
                </a:lnTo>
                <a:lnTo>
                  <a:pt x="158" y="343"/>
                </a:lnTo>
                <a:lnTo>
                  <a:pt x="156" y="341"/>
                </a:lnTo>
                <a:lnTo>
                  <a:pt x="156" y="340"/>
                </a:lnTo>
                <a:lnTo>
                  <a:pt x="154" y="340"/>
                </a:lnTo>
                <a:lnTo>
                  <a:pt x="154" y="338"/>
                </a:lnTo>
                <a:lnTo>
                  <a:pt x="154" y="336"/>
                </a:lnTo>
                <a:lnTo>
                  <a:pt x="156" y="334"/>
                </a:lnTo>
                <a:lnTo>
                  <a:pt x="156" y="332"/>
                </a:lnTo>
                <a:lnTo>
                  <a:pt x="154" y="330"/>
                </a:lnTo>
                <a:lnTo>
                  <a:pt x="152" y="330"/>
                </a:lnTo>
                <a:lnTo>
                  <a:pt x="152" y="328"/>
                </a:lnTo>
                <a:lnTo>
                  <a:pt x="150" y="326"/>
                </a:lnTo>
                <a:lnTo>
                  <a:pt x="150" y="325"/>
                </a:lnTo>
                <a:lnTo>
                  <a:pt x="150" y="323"/>
                </a:lnTo>
                <a:lnTo>
                  <a:pt x="152" y="321"/>
                </a:lnTo>
                <a:lnTo>
                  <a:pt x="154" y="321"/>
                </a:lnTo>
                <a:lnTo>
                  <a:pt x="154" y="319"/>
                </a:lnTo>
                <a:lnTo>
                  <a:pt x="156" y="319"/>
                </a:lnTo>
                <a:lnTo>
                  <a:pt x="156" y="317"/>
                </a:lnTo>
                <a:lnTo>
                  <a:pt x="156" y="315"/>
                </a:lnTo>
                <a:lnTo>
                  <a:pt x="154" y="315"/>
                </a:lnTo>
                <a:lnTo>
                  <a:pt x="154" y="313"/>
                </a:lnTo>
                <a:lnTo>
                  <a:pt x="154" y="311"/>
                </a:lnTo>
                <a:lnTo>
                  <a:pt x="156" y="310"/>
                </a:lnTo>
                <a:lnTo>
                  <a:pt x="158" y="310"/>
                </a:lnTo>
                <a:lnTo>
                  <a:pt x="161" y="308"/>
                </a:lnTo>
                <a:lnTo>
                  <a:pt x="161" y="306"/>
                </a:lnTo>
                <a:lnTo>
                  <a:pt x="161" y="302"/>
                </a:lnTo>
                <a:lnTo>
                  <a:pt x="161" y="300"/>
                </a:lnTo>
                <a:lnTo>
                  <a:pt x="163" y="300"/>
                </a:lnTo>
                <a:lnTo>
                  <a:pt x="163" y="298"/>
                </a:lnTo>
                <a:lnTo>
                  <a:pt x="165" y="298"/>
                </a:lnTo>
                <a:lnTo>
                  <a:pt x="163" y="296"/>
                </a:lnTo>
                <a:lnTo>
                  <a:pt x="163" y="295"/>
                </a:lnTo>
                <a:lnTo>
                  <a:pt x="163" y="293"/>
                </a:lnTo>
                <a:lnTo>
                  <a:pt x="165" y="293"/>
                </a:lnTo>
                <a:lnTo>
                  <a:pt x="167" y="291"/>
                </a:lnTo>
                <a:lnTo>
                  <a:pt x="169" y="289"/>
                </a:lnTo>
                <a:lnTo>
                  <a:pt x="169" y="287"/>
                </a:lnTo>
                <a:lnTo>
                  <a:pt x="169" y="285"/>
                </a:lnTo>
                <a:lnTo>
                  <a:pt x="169" y="283"/>
                </a:lnTo>
                <a:lnTo>
                  <a:pt x="171" y="281"/>
                </a:lnTo>
                <a:lnTo>
                  <a:pt x="173" y="281"/>
                </a:lnTo>
                <a:lnTo>
                  <a:pt x="173" y="280"/>
                </a:lnTo>
                <a:lnTo>
                  <a:pt x="173" y="278"/>
                </a:lnTo>
                <a:lnTo>
                  <a:pt x="173" y="276"/>
                </a:lnTo>
                <a:lnTo>
                  <a:pt x="174" y="274"/>
                </a:lnTo>
                <a:lnTo>
                  <a:pt x="174" y="272"/>
                </a:lnTo>
                <a:lnTo>
                  <a:pt x="174" y="270"/>
                </a:lnTo>
                <a:lnTo>
                  <a:pt x="173" y="268"/>
                </a:lnTo>
                <a:lnTo>
                  <a:pt x="174" y="266"/>
                </a:lnTo>
                <a:lnTo>
                  <a:pt x="174" y="265"/>
                </a:lnTo>
                <a:lnTo>
                  <a:pt x="174" y="263"/>
                </a:lnTo>
                <a:lnTo>
                  <a:pt x="176" y="261"/>
                </a:lnTo>
                <a:lnTo>
                  <a:pt x="176" y="259"/>
                </a:lnTo>
                <a:lnTo>
                  <a:pt x="178" y="259"/>
                </a:lnTo>
                <a:lnTo>
                  <a:pt x="178" y="257"/>
                </a:lnTo>
                <a:lnTo>
                  <a:pt x="180" y="255"/>
                </a:lnTo>
                <a:lnTo>
                  <a:pt x="182" y="253"/>
                </a:lnTo>
                <a:lnTo>
                  <a:pt x="182" y="253"/>
                </a:lnTo>
                <a:lnTo>
                  <a:pt x="184" y="251"/>
                </a:lnTo>
                <a:lnTo>
                  <a:pt x="184" y="250"/>
                </a:lnTo>
                <a:lnTo>
                  <a:pt x="184" y="248"/>
                </a:lnTo>
                <a:lnTo>
                  <a:pt x="184" y="246"/>
                </a:lnTo>
                <a:lnTo>
                  <a:pt x="184" y="244"/>
                </a:lnTo>
                <a:lnTo>
                  <a:pt x="184" y="242"/>
                </a:lnTo>
                <a:lnTo>
                  <a:pt x="184" y="240"/>
                </a:lnTo>
                <a:lnTo>
                  <a:pt x="184" y="238"/>
                </a:lnTo>
                <a:lnTo>
                  <a:pt x="182" y="238"/>
                </a:lnTo>
                <a:lnTo>
                  <a:pt x="180" y="236"/>
                </a:lnTo>
                <a:lnTo>
                  <a:pt x="180" y="235"/>
                </a:lnTo>
                <a:lnTo>
                  <a:pt x="182" y="233"/>
                </a:lnTo>
                <a:lnTo>
                  <a:pt x="180" y="231"/>
                </a:lnTo>
                <a:lnTo>
                  <a:pt x="180" y="229"/>
                </a:lnTo>
                <a:lnTo>
                  <a:pt x="178" y="225"/>
                </a:lnTo>
                <a:lnTo>
                  <a:pt x="178" y="223"/>
                </a:lnTo>
                <a:lnTo>
                  <a:pt x="176" y="221"/>
                </a:lnTo>
                <a:lnTo>
                  <a:pt x="176" y="220"/>
                </a:lnTo>
                <a:lnTo>
                  <a:pt x="176" y="218"/>
                </a:lnTo>
                <a:lnTo>
                  <a:pt x="176" y="216"/>
                </a:lnTo>
                <a:lnTo>
                  <a:pt x="176" y="214"/>
                </a:lnTo>
                <a:lnTo>
                  <a:pt x="174" y="214"/>
                </a:lnTo>
                <a:lnTo>
                  <a:pt x="174" y="212"/>
                </a:lnTo>
                <a:lnTo>
                  <a:pt x="173" y="210"/>
                </a:lnTo>
                <a:lnTo>
                  <a:pt x="173" y="210"/>
                </a:lnTo>
                <a:lnTo>
                  <a:pt x="173" y="208"/>
                </a:lnTo>
                <a:lnTo>
                  <a:pt x="174" y="206"/>
                </a:lnTo>
                <a:lnTo>
                  <a:pt x="174" y="205"/>
                </a:lnTo>
                <a:lnTo>
                  <a:pt x="176" y="205"/>
                </a:lnTo>
                <a:lnTo>
                  <a:pt x="176" y="203"/>
                </a:lnTo>
                <a:lnTo>
                  <a:pt x="178" y="203"/>
                </a:lnTo>
                <a:lnTo>
                  <a:pt x="180" y="203"/>
                </a:lnTo>
                <a:lnTo>
                  <a:pt x="182" y="201"/>
                </a:lnTo>
                <a:lnTo>
                  <a:pt x="184" y="199"/>
                </a:lnTo>
                <a:lnTo>
                  <a:pt x="184" y="197"/>
                </a:lnTo>
                <a:lnTo>
                  <a:pt x="184" y="195"/>
                </a:lnTo>
                <a:lnTo>
                  <a:pt x="186" y="195"/>
                </a:lnTo>
                <a:lnTo>
                  <a:pt x="188" y="195"/>
                </a:lnTo>
                <a:lnTo>
                  <a:pt x="189" y="193"/>
                </a:lnTo>
                <a:lnTo>
                  <a:pt x="191" y="191"/>
                </a:lnTo>
                <a:lnTo>
                  <a:pt x="191" y="190"/>
                </a:lnTo>
                <a:lnTo>
                  <a:pt x="191" y="188"/>
                </a:lnTo>
                <a:lnTo>
                  <a:pt x="191" y="186"/>
                </a:lnTo>
                <a:lnTo>
                  <a:pt x="193" y="184"/>
                </a:lnTo>
                <a:lnTo>
                  <a:pt x="195" y="184"/>
                </a:lnTo>
                <a:lnTo>
                  <a:pt x="197" y="182"/>
                </a:lnTo>
                <a:lnTo>
                  <a:pt x="201" y="182"/>
                </a:lnTo>
                <a:lnTo>
                  <a:pt x="203" y="180"/>
                </a:lnTo>
                <a:lnTo>
                  <a:pt x="203" y="178"/>
                </a:lnTo>
                <a:lnTo>
                  <a:pt x="203" y="176"/>
                </a:lnTo>
                <a:lnTo>
                  <a:pt x="203" y="175"/>
                </a:lnTo>
                <a:lnTo>
                  <a:pt x="203" y="173"/>
                </a:lnTo>
                <a:lnTo>
                  <a:pt x="203" y="171"/>
                </a:lnTo>
                <a:lnTo>
                  <a:pt x="203" y="169"/>
                </a:lnTo>
                <a:lnTo>
                  <a:pt x="204" y="167"/>
                </a:lnTo>
                <a:lnTo>
                  <a:pt x="206" y="167"/>
                </a:lnTo>
                <a:lnTo>
                  <a:pt x="206" y="165"/>
                </a:lnTo>
                <a:lnTo>
                  <a:pt x="208" y="165"/>
                </a:lnTo>
                <a:lnTo>
                  <a:pt x="208" y="165"/>
                </a:lnTo>
                <a:lnTo>
                  <a:pt x="210" y="161"/>
                </a:lnTo>
                <a:lnTo>
                  <a:pt x="214" y="158"/>
                </a:lnTo>
                <a:lnTo>
                  <a:pt x="216" y="154"/>
                </a:lnTo>
                <a:lnTo>
                  <a:pt x="219" y="152"/>
                </a:lnTo>
                <a:lnTo>
                  <a:pt x="221" y="150"/>
                </a:lnTo>
                <a:lnTo>
                  <a:pt x="223" y="150"/>
                </a:lnTo>
                <a:lnTo>
                  <a:pt x="225" y="150"/>
                </a:lnTo>
                <a:lnTo>
                  <a:pt x="227" y="148"/>
                </a:lnTo>
                <a:lnTo>
                  <a:pt x="229" y="146"/>
                </a:lnTo>
                <a:lnTo>
                  <a:pt x="231" y="146"/>
                </a:lnTo>
                <a:lnTo>
                  <a:pt x="233" y="145"/>
                </a:lnTo>
                <a:lnTo>
                  <a:pt x="233" y="143"/>
                </a:lnTo>
                <a:lnTo>
                  <a:pt x="233" y="141"/>
                </a:lnTo>
                <a:lnTo>
                  <a:pt x="234" y="139"/>
                </a:lnTo>
                <a:lnTo>
                  <a:pt x="234" y="137"/>
                </a:lnTo>
                <a:lnTo>
                  <a:pt x="236" y="137"/>
                </a:lnTo>
                <a:lnTo>
                  <a:pt x="238" y="135"/>
                </a:lnTo>
                <a:lnTo>
                  <a:pt x="240" y="133"/>
                </a:lnTo>
                <a:lnTo>
                  <a:pt x="240" y="131"/>
                </a:lnTo>
                <a:lnTo>
                  <a:pt x="238" y="130"/>
                </a:lnTo>
                <a:lnTo>
                  <a:pt x="240" y="128"/>
                </a:lnTo>
                <a:lnTo>
                  <a:pt x="240" y="126"/>
                </a:lnTo>
                <a:lnTo>
                  <a:pt x="240" y="124"/>
                </a:lnTo>
                <a:lnTo>
                  <a:pt x="240" y="122"/>
                </a:lnTo>
                <a:lnTo>
                  <a:pt x="242" y="120"/>
                </a:lnTo>
                <a:lnTo>
                  <a:pt x="244" y="118"/>
                </a:lnTo>
                <a:lnTo>
                  <a:pt x="244" y="116"/>
                </a:lnTo>
                <a:lnTo>
                  <a:pt x="244" y="115"/>
                </a:lnTo>
                <a:lnTo>
                  <a:pt x="246" y="115"/>
                </a:lnTo>
                <a:lnTo>
                  <a:pt x="246" y="113"/>
                </a:lnTo>
                <a:lnTo>
                  <a:pt x="248" y="113"/>
                </a:lnTo>
                <a:lnTo>
                  <a:pt x="250" y="111"/>
                </a:lnTo>
                <a:lnTo>
                  <a:pt x="250" y="109"/>
                </a:lnTo>
                <a:lnTo>
                  <a:pt x="251" y="109"/>
                </a:lnTo>
                <a:lnTo>
                  <a:pt x="251" y="107"/>
                </a:lnTo>
                <a:lnTo>
                  <a:pt x="253" y="105"/>
                </a:lnTo>
                <a:lnTo>
                  <a:pt x="255" y="103"/>
                </a:lnTo>
                <a:lnTo>
                  <a:pt x="257" y="103"/>
                </a:lnTo>
                <a:lnTo>
                  <a:pt x="257" y="101"/>
                </a:lnTo>
                <a:lnTo>
                  <a:pt x="259" y="100"/>
                </a:lnTo>
                <a:lnTo>
                  <a:pt x="263" y="98"/>
                </a:lnTo>
                <a:lnTo>
                  <a:pt x="266" y="96"/>
                </a:lnTo>
                <a:lnTo>
                  <a:pt x="268" y="94"/>
                </a:lnTo>
                <a:lnTo>
                  <a:pt x="272" y="94"/>
                </a:lnTo>
                <a:lnTo>
                  <a:pt x="274" y="92"/>
                </a:lnTo>
                <a:lnTo>
                  <a:pt x="274" y="90"/>
                </a:lnTo>
                <a:lnTo>
                  <a:pt x="276" y="88"/>
                </a:lnTo>
                <a:lnTo>
                  <a:pt x="278" y="86"/>
                </a:lnTo>
                <a:lnTo>
                  <a:pt x="278" y="85"/>
                </a:lnTo>
                <a:lnTo>
                  <a:pt x="280" y="83"/>
                </a:lnTo>
                <a:lnTo>
                  <a:pt x="280" y="81"/>
                </a:lnTo>
                <a:lnTo>
                  <a:pt x="281" y="79"/>
                </a:lnTo>
                <a:lnTo>
                  <a:pt x="281" y="77"/>
                </a:lnTo>
                <a:lnTo>
                  <a:pt x="281" y="75"/>
                </a:lnTo>
                <a:lnTo>
                  <a:pt x="283" y="75"/>
                </a:lnTo>
                <a:lnTo>
                  <a:pt x="285" y="73"/>
                </a:lnTo>
                <a:lnTo>
                  <a:pt x="287" y="73"/>
                </a:lnTo>
                <a:lnTo>
                  <a:pt x="287" y="71"/>
                </a:lnTo>
                <a:lnTo>
                  <a:pt x="287" y="70"/>
                </a:lnTo>
                <a:lnTo>
                  <a:pt x="289" y="68"/>
                </a:lnTo>
                <a:lnTo>
                  <a:pt x="289" y="66"/>
                </a:lnTo>
                <a:lnTo>
                  <a:pt x="289" y="64"/>
                </a:lnTo>
                <a:lnTo>
                  <a:pt x="291" y="62"/>
                </a:lnTo>
                <a:lnTo>
                  <a:pt x="293" y="60"/>
                </a:lnTo>
                <a:lnTo>
                  <a:pt x="295" y="56"/>
                </a:lnTo>
                <a:lnTo>
                  <a:pt x="295" y="55"/>
                </a:lnTo>
                <a:lnTo>
                  <a:pt x="296" y="53"/>
                </a:lnTo>
                <a:lnTo>
                  <a:pt x="296" y="51"/>
                </a:lnTo>
                <a:lnTo>
                  <a:pt x="298" y="49"/>
                </a:lnTo>
                <a:lnTo>
                  <a:pt x="298" y="47"/>
                </a:lnTo>
                <a:lnTo>
                  <a:pt x="298" y="45"/>
                </a:lnTo>
                <a:lnTo>
                  <a:pt x="298" y="43"/>
                </a:lnTo>
                <a:lnTo>
                  <a:pt x="300" y="41"/>
                </a:lnTo>
                <a:lnTo>
                  <a:pt x="302" y="41"/>
                </a:lnTo>
                <a:lnTo>
                  <a:pt x="304" y="40"/>
                </a:lnTo>
                <a:lnTo>
                  <a:pt x="306" y="40"/>
                </a:lnTo>
                <a:lnTo>
                  <a:pt x="306" y="38"/>
                </a:lnTo>
                <a:lnTo>
                  <a:pt x="306" y="36"/>
                </a:lnTo>
                <a:lnTo>
                  <a:pt x="306" y="34"/>
                </a:lnTo>
                <a:lnTo>
                  <a:pt x="308" y="32"/>
                </a:lnTo>
                <a:lnTo>
                  <a:pt x="310" y="32"/>
                </a:lnTo>
                <a:lnTo>
                  <a:pt x="311" y="30"/>
                </a:lnTo>
                <a:lnTo>
                  <a:pt x="313" y="30"/>
                </a:lnTo>
                <a:lnTo>
                  <a:pt x="313" y="30"/>
                </a:lnTo>
                <a:lnTo>
                  <a:pt x="315" y="30"/>
                </a:lnTo>
                <a:lnTo>
                  <a:pt x="317" y="28"/>
                </a:lnTo>
                <a:lnTo>
                  <a:pt x="319" y="28"/>
                </a:lnTo>
                <a:lnTo>
                  <a:pt x="321" y="26"/>
                </a:lnTo>
                <a:lnTo>
                  <a:pt x="323" y="26"/>
                </a:lnTo>
                <a:lnTo>
                  <a:pt x="325" y="26"/>
                </a:lnTo>
                <a:lnTo>
                  <a:pt x="325" y="25"/>
                </a:lnTo>
                <a:lnTo>
                  <a:pt x="326" y="25"/>
                </a:lnTo>
                <a:lnTo>
                  <a:pt x="330" y="23"/>
                </a:lnTo>
                <a:lnTo>
                  <a:pt x="334" y="15"/>
                </a:lnTo>
                <a:lnTo>
                  <a:pt x="334" y="10"/>
                </a:lnTo>
                <a:lnTo>
                  <a:pt x="338" y="8"/>
                </a:lnTo>
                <a:lnTo>
                  <a:pt x="340" y="2"/>
                </a:lnTo>
                <a:lnTo>
                  <a:pt x="340" y="0"/>
                </a:lnTo>
                <a:lnTo>
                  <a:pt x="340" y="2"/>
                </a:lnTo>
                <a:lnTo>
                  <a:pt x="341" y="4"/>
                </a:lnTo>
                <a:lnTo>
                  <a:pt x="351" y="8"/>
                </a:lnTo>
                <a:lnTo>
                  <a:pt x="356" y="11"/>
                </a:lnTo>
                <a:lnTo>
                  <a:pt x="362" y="15"/>
                </a:lnTo>
                <a:lnTo>
                  <a:pt x="370" y="23"/>
                </a:lnTo>
                <a:lnTo>
                  <a:pt x="370" y="23"/>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115"/>
          <p:cNvSpPr>
            <a:spLocks/>
          </p:cNvSpPr>
          <p:nvPr/>
        </p:nvSpPr>
        <p:spPr bwMode="auto">
          <a:xfrm>
            <a:off x="5012320" y="5895546"/>
            <a:ext cx="1408112" cy="738188"/>
          </a:xfrm>
          <a:custGeom>
            <a:avLst/>
            <a:gdLst>
              <a:gd name="T0" fmla="*/ 773 w 887"/>
              <a:gd name="T1" fmla="*/ 17 h 465"/>
              <a:gd name="T2" fmla="*/ 767 w 887"/>
              <a:gd name="T3" fmla="*/ 47 h 465"/>
              <a:gd name="T4" fmla="*/ 776 w 887"/>
              <a:gd name="T5" fmla="*/ 49 h 465"/>
              <a:gd name="T6" fmla="*/ 793 w 887"/>
              <a:gd name="T7" fmla="*/ 49 h 465"/>
              <a:gd name="T8" fmla="*/ 806 w 887"/>
              <a:gd name="T9" fmla="*/ 54 h 465"/>
              <a:gd name="T10" fmla="*/ 821 w 887"/>
              <a:gd name="T11" fmla="*/ 51 h 465"/>
              <a:gd name="T12" fmla="*/ 797 w 887"/>
              <a:gd name="T13" fmla="*/ 45 h 465"/>
              <a:gd name="T14" fmla="*/ 831 w 887"/>
              <a:gd name="T15" fmla="*/ 51 h 465"/>
              <a:gd name="T16" fmla="*/ 829 w 887"/>
              <a:gd name="T17" fmla="*/ 60 h 465"/>
              <a:gd name="T18" fmla="*/ 844 w 887"/>
              <a:gd name="T19" fmla="*/ 81 h 465"/>
              <a:gd name="T20" fmla="*/ 868 w 887"/>
              <a:gd name="T21" fmla="*/ 86 h 465"/>
              <a:gd name="T22" fmla="*/ 868 w 887"/>
              <a:gd name="T23" fmla="*/ 69 h 465"/>
              <a:gd name="T24" fmla="*/ 885 w 887"/>
              <a:gd name="T25" fmla="*/ 86 h 465"/>
              <a:gd name="T26" fmla="*/ 859 w 887"/>
              <a:gd name="T27" fmla="*/ 96 h 465"/>
              <a:gd name="T28" fmla="*/ 865 w 887"/>
              <a:gd name="T29" fmla="*/ 101 h 465"/>
              <a:gd name="T30" fmla="*/ 872 w 887"/>
              <a:gd name="T31" fmla="*/ 107 h 465"/>
              <a:gd name="T32" fmla="*/ 872 w 887"/>
              <a:gd name="T33" fmla="*/ 116 h 465"/>
              <a:gd name="T34" fmla="*/ 878 w 887"/>
              <a:gd name="T35" fmla="*/ 116 h 465"/>
              <a:gd name="T36" fmla="*/ 868 w 887"/>
              <a:gd name="T37" fmla="*/ 144 h 465"/>
              <a:gd name="T38" fmla="*/ 827 w 887"/>
              <a:gd name="T39" fmla="*/ 165 h 465"/>
              <a:gd name="T40" fmla="*/ 790 w 887"/>
              <a:gd name="T41" fmla="*/ 191 h 465"/>
              <a:gd name="T42" fmla="*/ 754 w 887"/>
              <a:gd name="T43" fmla="*/ 219 h 465"/>
              <a:gd name="T44" fmla="*/ 728 w 887"/>
              <a:gd name="T45" fmla="*/ 246 h 465"/>
              <a:gd name="T46" fmla="*/ 684 w 887"/>
              <a:gd name="T47" fmla="*/ 259 h 465"/>
              <a:gd name="T48" fmla="*/ 645 w 887"/>
              <a:gd name="T49" fmla="*/ 283 h 465"/>
              <a:gd name="T50" fmla="*/ 602 w 887"/>
              <a:gd name="T51" fmla="*/ 296 h 465"/>
              <a:gd name="T52" fmla="*/ 561 w 887"/>
              <a:gd name="T53" fmla="*/ 311 h 465"/>
              <a:gd name="T54" fmla="*/ 527 w 887"/>
              <a:gd name="T55" fmla="*/ 332 h 465"/>
              <a:gd name="T56" fmla="*/ 488 w 887"/>
              <a:gd name="T57" fmla="*/ 354 h 465"/>
              <a:gd name="T58" fmla="*/ 452 w 887"/>
              <a:gd name="T59" fmla="*/ 377 h 465"/>
              <a:gd name="T60" fmla="*/ 405 w 887"/>
              <a:gd name="T61" fmla="*/ 369 h 465"/>
              <a:gd name="T62" fmla="*/ 360 w 887"/>
              <a:gd name="T63" fmla="*/ 377 h 465"/>
              <a:gd name="T64" fmla="*/ 315 w 887"/>
              <a:gd name="T65" fmla="*/ 386 h 465"/>
              <a:gd name="T66" fmla="*/ 279 w 887"/>
              <a:gd name="T67" fmla="*/ 411 h 465"/>
              <a:gd name="T68" fmla="*/ 236 w 887"/>
              <a:gd name="T69" fmla="*/ 418 h 465"/>
              <a:gd name="T70" fmla="*/ 204 w 887"/>
              <a:gd name="T71" fmla="*/ 444 h 465"/>
              <a:gd name="T72" fmla="*/ 169 w 887"/>
              <a:gd name="T73" fmla="*/ 459 h 465"/>
              <a:gd name="T74" fmla="*/ 127 w 887"/>
              <a:gd name="T75" fmla="*/ 446 h 465"/>
              <a:gd name="T76" fmla="*/ 96 w 887"/>
              <a:gd name="T77" fmla="*/ 418 h 465"/>
              <a:gd name="T78" fmla="*/ 51 w 887"/>
              <a:gd name="T79" fmla="*/ 412 h 465"/>
              <a:gd name="T80" fmla="*/ 28 w 887"/>
              <a:gd name="T81" fmla="*/ 377 h 465"/>
              <a:gd name="T82" fmla="*/ 17 w 887"/>
              <a:gd name="T83" fmla="*/ 343 h 465"/>
              <a:gd name="T84" fmla="*/ 9 w 887"/>
              <a:gd name="T85" fmla="*/ 306 h 465"/>
              <a:gd name="T86" fmla="*/ 4 w 887"/>
              <a:gd name="T87" fmla="*/ 270 h 465"/>
              <a:gd name="T88" fmla="*/ 109 w 887"/>
              <a:gd name="T89" fmla="*/ 193 h 465"/>
              <a:gd name="T90" fmla="*/ 193 w 887"/>
              <a:gd name="T91" fmla="*/ 157 h 465"/>
              <a:gd name="T92" fmla="*/ 257 w 887"/>
              <a:gd name="T93" fmla="*/ 141 h 465"/>
              <a:gd name="T94" fmla="*/ 292 w 887"/>
              <a:gd name="T95" fmla="*/ 152 h 465"/>
              <a:gd name="T96" fmla="*/ 326 w 887"/>
              <a:gd name="T97" fmla="*/ 139 h 465"/>
              <a:gd name="T98" fmla="*/ 358 w 887"/>
              <a:gd name="T99" fmla="*/ 124 h 465"/>
              <a:gd name="T100" fmla="*/ 399 w 887"/>
              <a:gd name="T101" fmla="*/ 107 h 465"/>
              <a:gd name="T102" fmla="*/ 437 w 887"/>
              <a:gd name="T103" fmla="*/ 105 h 465"/>
              <a:gd name="T104" fmla="*/ 493 w 887"/>
              <a:gd name="T105" fmla="*/ 81 h 465"/>
              <a:gd name="T106" fmla="*/ 536 w 887"/>
              <a:gd name="T107" fmla="*/ 94 h 465"/>
              <a:gd name="T108" fmla="*/ 544 w 887"/>
              <a:gd name="T109" fmla="*/ 129 h 465"/>
              <a:gd name="T110" fmla="*/ 591 w 887"/>
              <a:gd name="T111" fmla="*/ 126 h 465"/>
              <a:gd name="T112" fmla="*/ 609 w 887"/>
              <a:gd name="T113" fmla="*/ 92 h 465"/>
              <a:gd name="T114" fmla="*/ 632 w 887"/>
              <a:gd name="T115" fmla="*/ 64 h 465"/>
              <a:gd name="T116" fmla="*/ 664 w 887"/>
              <a:gd name="T117" fmla="*/ 43 h 465"/>
              <a:gd name="T118" fmla="*/ 701 w 887"/>
              <a:gd name="T119" fmla="*/ 32 h 465"/>
              <a:gd name="T120" fmla="*/ 722 w 887"/>
              <a:gd name="T121" fmla="*/ 30 h 465"/>
              <a:gd name="T122" fmla="*/ 720 w 887"/>
              <a:gd name="T123" fmla="*/ 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7" h="465">
                <a:moveTo>
                  <a:pt x="731" y="2"/>
                </a:moveTo>
                <a:lnTo>
                  <a:pt x="733" y="4"/>
                </a:lnTo>
                <a:lnTo>
                  <a:pt x="733" y="5"/>
                </a:lnTo>
                <a:lnTo>
                  <a:pt x="735" y="5"/>
                </a:lnTo>
                <a:lnTo>
                  <a:pt x="739" y="5"/>
                </a:lnTo>
                <a:lnTo>
                  <a:pt x="741" y="5"/>
                </a:lnTo>
                <a:lnTo>
                  <a:pt x="741" y="7"/>
                </a:lnTo>
                <a:lnTo>
                  <a:pt x="744" y="7"/>
                </a:lnTo>
                <a:lnTo>
                  <a:pt x="746" y="9"/>
                </a:lnTo>
                <a:lnTo>
                  <a:pt x="748" y="9"/>
                </a:lnTo>
                <a:lnTo>
                  <a:pt x="750" y="11"/>
                </a:lnTo>
                <a:lnTo>
                  <a:pt x="754" y="11"/>
                </a:lnTo>
                <a:lnTo>
                  <a:pt x="756" y="11"/>
                </a:lnTo>
                <a:lnTo>
                  <a:pt x="756" y="13"/>
                </a:lnTo>
                <a:lnTo>
                  <a:pt x="758" y="13"/>
                </a:lnTo>
                <a:lnTo>
                  <a:pt x="761" y="13"/>
                </a:lnTo>
                <a:lnTo>
                  <a:pt x="763" y="13"/>
                </a:lnTo>
                <a:lnTo>
                  <a:pt x="765" y="13"/>
                </a:lnTo>
                <a:lnTo>
                  <a:pt x="765" y="15"/>
                </a:lnTo>
                <a:lnTo>
                  <a:pt x="767" y="15"/>
                </a:lnTo>
                <a:lnTo>
                  <a:pt x="769" y="15"/>
                </a:lnTo>
                <a:lnTo>
                  <a:pt x="771" y="17"/>
                </a:lnTo>
                <a:lnTo>
                  <a:pt x="773" y="17"/>
                </a:lnTo>
                <a:lnTo>
                  <a:pt x="773" y="19"/>
                </a:lnTo>
                <a:lnTo>
                  <a:pt x="775" y="19"/>
                </a:lnTo>
                <a:lnTo>
                  <a:pt x="775" y="21"/>
                </a:lnTo>
                <a:lnTo>
                  <a:pt x="775" y="22"/>
                </a:lnTo>
                <a:lnTo>
                  <a:pt x="775" y="24"/>
                </a:lnTo>
                <a:lnTo>
                  <a:pt x="775" y="26"/>
                </a:lnTo>
                <a:lnTo>
                  <a:pt x="773" y="26"/>
                </a:lnTo>
                <a:lnTo>
                  <a:pt x="771" y="28"/>
                </a:lnTo>
                <a:lnTo>
                  <a:pt x="771" y="30"/>
                </a:lnTo>
                <a:lnTo>
                  <a:pt x="771" y="32"/>
                </a:lnTo>
                <a:lnTo>
                  <a:pt x="771" y="34"/>
                </a:lnTo>
                <a:lnTo>
                  <a:pt x="771" y="36"/>
                </a:lnTo>
                <a:lnTo>
                  <a:pt x="771" y="37"/>
                </a:lnTo>
                <a:lnTo>
                  <a:pt x="773" y="39"/>
                </a:lnTo>
                <a:lnTo>
                  <a:pt x="773" y="41"/>
                </a:lnTo>
                <a:lnTo>
                  <a:pt x="773" y="43"/>
                </a:lnTo>
                <a:lnTo>
                  <a:pt x="773" y="45"/>
                </a:lnTo>
                <a:lnTo>
                  <a:pt x="773" y="47"/>
                </a:lnTo>
                <a:lnTo>
                  <a:pt x="773" y="47"/>
                </a:lnTo>
                <a:lnTo>
                  <a:pt x="771" y="47"/>
                </a:lnTo>
                <a:lnTo>
                  <a:pt x="769" y="47"/>
                </a:lnTo>
                <a:lnTo>
                  <a:pt x="767" y="47"/>
                </a:lnTo>
                <a:lnTo>
                  <a:pt x="767" y="47"/>
                </a:lnTo>
                <a:lnTo>
                  <a:pt x="767" y="49"/>
                </a:lnTo>
                <a:lnTo>
                  <a:pt x="765" y="51"/>
                </a:lnTo>
                <a:lnTo>
                  <a:pt x="765" y="52"/>
                </a:lnTo>
                <a:lnTo>
                  <a:pt x="765" y="54"/>
                </a:lnTo>
                <a:lnTo>
                  <a:pt x="767" y="54"/>
                </a:lnTo>
                <a:lnTo>
                  <a:pt x="769" y="54"/>
                </a:lnTo>
                <a:lnTo>
                  <a:pt x="771" y="54"/>
                </a:lnTo>
                <a:lnTo>
                  <a:pt x="773" y="54"/>
                </a:lnTo>
                <a:lnTo>
                  <a:pt x="775" y="54"/>
                </a:lnTo>
                <a:lnTo>
                  <a:pt x="776" y="54"/>
                </a:lnTo>
                <a:lnTo>
                  <a:pt x="776" y="52"/>
                </a:lnTo>
                <a:lnTo>
                  <a:pt x="775" y="52"/>
                </a:lnTo>
                <a:lnTo>
                  <a:pt x="775" y="51"/>
                </a:lnTo>
                <a:lnTo>
                  <a:pt x="775" y="49"/>
                </a:lnTo>
                <a:lnTo>
                  <a:pt x="775" y="51"/>
                </a:lnTo>
                <a:lnTo>
                  <a:pt x="776" y="51"/>
                </a:lnTo>
                <a:lnTo>
                  <a:pt x="775" y="51"/>
                </a:lnTo>
                <a:lnTo>
                  <a:pt x="775" y="49"/>
                </a:lnTo>
                <a:lnTo>
                  <a:pt x="773" y="49"/>
                </a:lnTo>
                <a:lnTo>
                  <a:pt x="773" y="47"/>
                </a:lnTo>
                <a:lnTo>
                  <a:pt x="775" y="47"/>
                </a:lnTo>
                <a:lnTo>
                  <a:pt x="775" y="49"/>
                </a:lnTo>
                <a:lnTo>
                  <a:pt x="776" y="49"/>
                </a:lnTo>
                <a:lnTo>
                  <a:pt x="776" y="51"/>
                </a:lnTo>
                <a:lnTo>
                  <a:pt x="778" y="51"/>
                </a:lnTo>
                <a:lnTo>
                  <a:pt x="778" y="52"/>
                </a:lnTo>
                <a:lnTo>
                  <a:pt x="780" y="52"/>
                </a:lnTo>
                <a:lnTo>
                  <a:pt x="780" y="54"/>
                </a:lnTo>
                <a:lnTo>
                  <a:pt x="782" y="56"/>
                </a:lnTo>
                <a:lnTo>
                  <a:pt x="782" y="56"/>
                </a:lnTo>
                <a:lnTo>
                  <a:pt x="782" y="54"/>
                </a:lnTo>
                <a:lnTo>
                  <a:pt x="782" y="52"/>
                </a:lnTo>
                <a:lnTo>
                  <a:pt x="782" y="52"/>
                </a:lnTo>
                <a:lnTo>
                  <a:pt x="782" y="51"/>
                </a:lnTo>
                <a:lnTo>
                  <a:pt x="782" y="52"/>
                </a:lnTo>
                <a:lnTo>
                  <a:pt x="780" y="52"/>
                </a:lnTo>
                <a:lnTo>
                  <a:pt x="782" y="51"/>
                </a:lnTo>
                <a:lnTo>
                  <a:pt x="782" y="49"/>
                </a:lnTo>
                <a:lnTo>
                  <a:pt x="782" y="47"/>
                </a:lnTo>
                <a:lnTo>
                  <a:pt x="784" y="47"/>
                </a:lnTo>
                <a:lnTo>
                  <a:pt x="788" y="47"/>
                </a:lnTo>
                <a:lnTo>
                  <a:pt x="788" y="47"/>
                </a:lnTo>
                <a:lnTo>
                  <a:pt x="790" y="47"/>
                </a:lnTo>
                <a:lnTo>
                  <a:pt x="793" y="47"/>
                </a:lnTo>
                <a:lnTo>
                  <a:pt x="791" y="47"/>
                </a:lnTo>
                <a:lnTo>
                  <a:pt x="793" y="49"/>
                </a:lnTo>
                <a:lnTo>
                  <a:pt x="795" y="49"/>
                </a:lnTo>
                <a:lnTo>
                  <a:pt x="797" y="49"/>
                </a:lnTo>
                <a:lnTo>
                  <a:pt x="799" y="51"/>
                </a:lnTo>
                <a:lnTo>
                  <a:pt x="801" y="51"/>
                </a:lnTo>
                <a:lnTo>
                  <a:pt x="803" y="52"/>
                </a:lnTo>
                <a:lnTo>
                  <a:pt x="803" y="54"/>
                </a:lnTo>
                <a:lnTo>
                  <a:pt x="803" y="56"/>
                </a:lnTo>
                <a:lnTo>
                  <a:pt x="803" y="58"/>
                </a:lnTo>
                <a:lnTo>
                  <a:pt x="805" y="60"/>
                </a:lnTo>
                <a:lnTo>
                  <a:pt x="806" y="60"/>
                </a:lnTo>
                <a:lnTo>
                  <a:pt x="806" y="62"/>
                </a:lnTo>
                <a:lnTo>
                  <a:pt x="806" y="64"/>
                </a:lnTo>
                <a:lnTo>
                  <a:pt x="808" y="64"/>
                </a:lnTo>
                <a:lnTo>
                  <a:pt x="808" y="66"/>
                </a:lnTo>
                <a:lnTo>
                  <a:pt x="810" y="64"/>
                </a:lnTo>
                <a:lnTo>
                  <a:pt x="808" y="62"/>
                </a:lnTo>
                <a:lnTo>
                  <a:pt x="808" y="60"/>
                </a:lnTo>
                <a:lnTo>
                  <a:pt x="806" y="58"/>
                </a:lnTo>
                <a:lnTo>
                  <a:pt x="805" y="58"/>
                </a:lnTo>
                <a:lnTo>
                  <a:pt x="805" y="56"/>
                </a:lnTo>
                <a:lnTo>
                  <a:pt x="805" y="54"/>
                </a:lnTo>
                <a:lnTo>
                  <a:pt x="806" y="56"/>
                </a:lnTo>
                <a:lnTo>
                  <a:pt x="806" y="54"/>
                </a:lnTo>
                <a:lnTo>
                  <a:pt x="805" y="54"/>
                </a:lnTo>
                <a:lnTo>
                  <a:pt x="806" y="54"/>
                </a:lnTo>
                <a:lnTo>
                  <a:pt x="806" y="52"/>
                </a:lnTo>
                <a:lnTo>
                  <a:pt x="805" y="52"/>
                </a:lnTo>
                <a:lnTo>
                  <a:pt x="806" y="52"/>
                </a:lnTo>
                <a:lnTo>
                  <a:pt x="808" y="52"/>
                </a:lnTo>
                <a:lnTo>
                  <a:pt x="810" y="52"/>
                </a:lnTo>
                <a:lnTo>
                  <a:pt x="812" y="54"/>
                </a:lnTo>
                <a:lnTo>
                  <a:pt x="814" y="54"/>
                </a:lnTo>
                <a:lnTo>
                  <a:pt x="816" y="54"/>
                </a:lnTo>
                <a:lnTo>
                  <a:pt x="818" y="54"/>
                </a:lnTo>
                <a:lnTo>
                  <a:pt x="818" y="56"/>
                </a:lnTo>
                <a:lnTo>
                  <a:pt x="820" y="56"/>
                </a:lnTo>
                <a:lnTo>
                  <a:pt x="820" y="54"/>
                </a:lnTo>
                <a:lnTo>
                  <a:pt x="818" y="54"/>
                </a:lnTo>
                <a:lnTo>
                  <a:pt x="820" y="54"/>
                </a:lnTo>
                <a:lnTo>
                  <a:pt x="818" y="52"/>
                </a:lnTo>
                <a:lnTo>
                  <a:pt x="820" y="52"/>
                </a:lnTo>
                <a:lnTo>
                  <a:pt x="821" y="52"/>
                </a:lnTo>
                <a:lnTo>
                  <a:pt x="820" y="51"/>
                </a:lnTo>
                <a:lnTo>
                  <a:pt x="821" y="51"/>
                </a:lnTo>
                <a:lnTo>
                  <a:pt x="823" y="51"/>
                </a:lnTo>
                <a:lnTo>
                  <a:pt x="821" y="51"/>
                </a:lnTo>
                <a:lnTo>
                  <a:pt x="823" y="49"/>
                </a:lnTo>
                <a:lnTo>
                  <a:pt x="821" y="49"/>
                </a:lnTo>
                <a:lnTo>
                  <a:pt x="820" y="49"/>
                </a:lnTo>
                <a:lnTo>
                  <a:pt x="821" y="49"/>
                </a:lnTo>
                <a:lnTo>
                  <a:pt x="821" y="51"/>
                </a:lnTo>
                <a:lnTo>
                  <a:pt x="820" y="51"/>
                </a:lnTo>
                <a:lnTo>
                  <a:pt x="818" y="49"/>
                </a:lnTo>
                <a:lnTo>
                  <a:pt x="816" y="49"/>
                </a:lnTo>
                <a:lnTo>
                  <a:pt x="814" y="47"/>
                </a:lnTo>
                <a:lnTo>
                  <a:pt x="810" y="47"/>
                </a:lnTo>
                <a:lnTo>
                  <a:pt x="810" y="47"/>
                </a:lnTo>
                <a:lnTo>
                  <a:pt x="810" y="45"/>
                </a:lnTo>
                <a:lnTo>
                  <a:pt x="808" y="45"/>
                </a:lnTo>
                <a:lnTo>
                  <a:pt x="806" y="45"/>
                </a:lnTo>
                <a:lnTo>
                  <a:pt x="806" y="43"/>
                </a:lnTo>
                <a:lnTo>
                  <a:pt x="805" y="45"/>
                </a:lnTo>
                <a:lnTo>
                  <a:pt x="803" y="45"/>
                </a:lnTo>
                <a:lnTo>
                  <a:pt x="801" y="45"/>
                </a:lnTo>
                <a:lnTo>
                  <a:pt x="799" y="47"/>
                </a:lnTo>
                <a:lnTo>
                  <a:pt x="797" y="47"/>
                </a:lnTo>
                <a:lnTo>
                  <a:pt x="795" y="47"/>
                </a:lnTo>
                <a:lnTo>
                  <a:pt x="795" y="47"/>
                </a:lnTo>
                <a:lnTo>
                  <a:pt x="797" y="45"/>
                </a:lnTo>
                <a:lnTo>
                  <a:pt x="797" y="43"/>
                </a:lnTo>
                <a:lnTo>
                  <a:pt x="799" y="41"/>
                </a:lnTo>
                <a:lnTo>
                  <a:pt x="801" y="39"/>
                </a:lnTo>
                <a:lnTo>
                  <a:pt x="803" y="37"/>
                </a:lnTo>
                <a:lnTo>
                  <a:pt x="806" y="34"/>
                </a:lnTo>
                <a:lnTo>
                  <a:pt x="806" y="32"/>
                </a:lnTo>
                <a:lnTo>
                  <a:pt x="810" y="28"/>
                </a:lnTo>
                <a:lnTo>
                  <a:pt x="812" y="30"/>
                </a:lnTo>
                <a:lnTo>
                  <a:pt x="810" y="34"/>
                </a:lnTo>
                <a:lnTo>
                  <a:pt x="810" y="36"/>
                </a:lnTo>
                <a:lnTo>
                  <a:pt x="812" y="37"/>
                </a:lnTo>
                <a:lnTo>
                  <a:pt x="812" y="41"/>
                </a:lnTo>
                <a:lnTo>
                  <a:pt x="814" y="43"/>
                </a:lnTo>
                <a:lnTo>
                  <a:pt x="816" y="43"/>
                </a:lnTo>
                <a:lnTo>
                  <a:pt x="820" y="47"/>
                </a:lnTo>
                <a:lnTo>
                  <a:pt x="820" y="47"/>
                </a:lnTo>
                <a:lnTo>
                  <a:pt x="821" y="47"/>
                </a:lnTo>
                <a:lnTo>
                  <a:pt x="823" y="49"/>
                </a:lnTo>
                <a:lnTo>
                  <a:pt x="825" y="49"/>
                </a:lnTo>
                <a:lnTo>
                  <a:pt x="827" y="49"/>
                </a:lnTo>
                <a:lnTo>
                  <a:pt x="829" y="49"/>
                </a:lnTo>
                <a:lnTo>
                  <a:pt x="829" y="49"/>
                </a:lnTo>
                <a:lnTo>
                  <a:pt x="831" y="51"/>
                </a:lnTo>
                <a:lnTo>
                  <a:pt x="831" y="52"/>
                </a:lnTo>
                <a:lnTo>
                  <a:pt x="831" y="54"/>
                </a:lnTo>
                <a:lnTo>
                  <a:pt x="831" y="56"/>
                </a:lnTo>
                <a:lnTo>
                  <a:pt x="833" y="56"/>
                </a:lnTo>
                <a:lnTo>
                  <a:pt x="833" y="58"/>
                </a:lnTo>
                <a:lnTo>
                  <a:pt x="833" y="60"/>
                </a:lnTo>
                <a:lnTo>
                  <a:pt x="835" y="60"/>
                </a:lnTo>
                <a:lnTo>
                  <a:pt x="835" y="62"/>
                </a:lnTo>
                <a:lnTo>
                  <a:pt x="836" y="62"/>
                </a:lnTo>
                <a:lnTo>
                  <a:pt x="836" y="64"/>
                </a:lnTo>
                <a:lnTo>
                  <a:pt x="835" y="64"/>
                </a:lnTo>
                <a:lnTo>
                  <a:pt x="835" y="62"/>
                </a:lnTo>
                <a:lnTo>
                  <a:pt x="835" y="60"/>
                </a:lnTo>
                <a:lnTo>
                  <a:pt x="833" y="60"/>
                </a:lnTo>
                <a:lnTo>
                  <a:pt x="831" y="60"/>
                </a:lnTo>
                <a:lnTo>
                  <a:pt x="833" y="60"/>
                </a:lnTo>
                <a:lnTo>
                  <a:pt x="833" y="62"/>
                </a:lnTo>
                <a:lnTo>
                  <a:pt x="831" y="60"/>
                </a:lnTo>
                <a:lnTo>
                  <a:pt x="829" y="62"/>
                </a:lnTo>
                <a:lnTo>
                  <a:pt x="829" y="60"/>
                </a:lnTo>
                <a:lnTo>
                  <a:pt x="829" y="60"/>
                </a:lnTo>
                <a:lnTo>
                  <a:pt x="827" y="60"/>
                </a:lnTo>
                <a:lnTo>
                  <a:pt x="829" y="60"/>
                </a:lnTo>
                <a:lnTo>
                  <a:pt x="827" y="62"/>
                </a:lnTo>
                <a:lnTo>
                  <a:pt x="829" y="64"/>
                </a:lnTo>
                <a:lnTo>
                  <a:pt x="829" y="64"/>
                </a:lnTo>
                <a:lnTo>
                  <a:pt x="831" y="62"/>
                </a:lnTo>
                <a:lnTo>
                  <a:pt x="833" y="62"/>
                </a:lnTo>
                <a:lnTo>
                  <a:pt x="833" y="64"/>
                </a:lnTo>
                <a:lnTo>
                  <a:pt x="835" y="64"/>
                </a:lnTo>
                <a:lnTo>
                  <a:pt x="835" y="66"/>
                </a:lnTo>
                <a:lnTo>
                  <a:pt x="833" y="67"/>
                </a:lnTo>
                <a:lnTo>
                  <a:pt x="835" y="67"/>
                </a:lnTo>
                <a:lnTo>
                  <a:pt x="836" y="66"/>
                </a:lnTo>
                <a:lnTo>
                  <a:pt x="836" y="64"/>
                </a:lnTo>
                <a:lnTo>
                  <a:pt x="836" y="66"/>
                </a:lnTo>
                <a:lnTo>
                  <a:pt x="836" y="67"/>
                </a:lnTo>
                <a:lnTo>
                  <a:pt x="838" y="69"/>
                </a:lnTo>
                <a:lnTo>
                  <a:pt x="838" y="71"/>
                </a:lnTo>
                <a:lnTo>
                  <a:pt x="838" y="73"/>
                </a:lnTo>
                <a:lnTo>
                  <a:pt x="840" y="75"/>
                </a:lnTo>
                <a:lnTo>
                  <a:pt x="840" y="77"/>
                </a:lnTo>
                <a:lnTo>
                  <a:pt x="842" y="77"/>
                </a:lnTo>
                <a:lnTo>
                  <a:pt x="842" y="79"/>
                </a:lnTo>
                <a:lnTo>
                  <a:pt x="842" y="81"/>
                </a:lnTo>
                <a:lnTo>
                  <a:pt x="844" y="81"/>
                </a:lnTo>
                <a:lnTo>
                  <a:pt x="844" y="82"/>
                </a:lnTo>
                <a:lnTo>
                  <a:pt x="846" y="82"/>
                </a:lnTo>
                <a:lnTo>
                  <a:pt x="846" y="84"/>
                </a:lnTo>
                <a:lnTo>
                  <a:pt x="848" y="84"/>
                </a:lnTo>
                <a:lnTo>
                  <a:pt x="848" y="82"/>
                </a:lnTo>
                <a:lnTo>
                  <a:pt x="851" y="82"/>
                </a:lnTo>
                <a:lnTo>
                  <a:pt x="853" y="82"/>
                </a:lnTo>
                <a:lnTo>
                  <a:pt x="855" y="82"/>
                </a:lnTo>
                <a:lnTo>
                  <a:pt x="855" y="84"/>
                </a:lnTo>
                <a:lnTo>
                  <a:pt x="857" y="82"/>
                </a:lnTo>
                <a:lnTo>
                  <a:pt x="859" y="82"/>
                </a:lnTo>
                <a:lnTo>
                  <a:pt x="859" y="84"/>
                </a:lnTo>
                <a:lnTo>
                  <a:pt x="859" y="86"/>
                </a:lnTo>
                <a:lnTo>
                  <a:pt x="861" y="86"/>
                </a:lnTo>
                <a:lnTo>
                  <a:pt x="863" y="86"/>
                </a:lnTo>
                <a:lnTo>
                  <a:pt x="863" y="88"/>
                </a:lnTo>
                <a:lnTo>
                  <a:pt x="865" y="86"/>
                </a:lnTo>
                <a:lnTo>
                  <a:pt x="863" y="86"/>
                </a:lnTo>
                <a:lnTo>
                  <a:pt x="863" y="84"/>
                </a:lnTo>
                <a:lnTo>
                  <a:pt x="865" y="84"/>
                </a:lnTo>
                <a:lnTo>
                  <a:pt x="866" y="86"/>
                </a:lnTo>
                <a:lnTo>
                  <a:pt x="866" y="88"/>
                </a:lnTo>
                <a:lnTo>
                  <a:pt x="868" y="86"/>
                </a:lnTo>
                <a:lnTo>
                  <a:pt x="870" y="86"/>
                </a:lnTo>
                <a:lnTo>
                  <a:pt x="872" y="84"/>
                </a:lnTo>
                <a:lnTo>
                  <a:pt x="874" y="84"/>
                </a:lnTo>
                <a:lnTo>
                  <a:pt x="876" y="84"/>
                </a:lnTo>
                <a:lnTo>
                  <a:pt x="874" y="82"/>
                </a:lnTo>
                <a:lnTo>
                  <a:pt x="874" y="81"/>
                </a:lnTo>
                <a:lnTo>
                  <a:pt x="876" y="81"/>
                </a:lnTo>
                <a:lnTo>
                  <a:pt x="876" y="79"/>
                </a:lnTo>
                <a:lnTo>
                  <a:pt x="876" y="77"/>
                </a:lnTo>
                <a:lnTo>
                  <a:pt x="876" y="75"/>
                </a:lnTo>
                <a:lnTo>
                  <a:pt x="878" y="75"/>
                </a:lnTo>
                <a:lnTo>
                  <a:pt x="878" y="77"/>
                </a:lnTo>
                <a:lnTo>
                  <a:pt x="878" y="75"/>
                </a:lnTo>
                <a:lnTo>
                  <a:pt x="876" y="73"/>
                </a:lnTo>
                <a:lnTo>
                  <a:pt x="874" y="73"/>
                </a:lnTo>
                <a:lnTo>
                  <a:pt x="876" y="73"/>
                </a:lnTo>
                <a:lnTo>
                  <a:pt x="874" y="73"/>
                </a:lnTo>
                <a:lnTo>
                  <a:pt x="874" y="71"/>
                </a:lnTo>
                <a:lnTo>
                  <a:pt x="872" y="71"/>
                </a:lnTo>
                <a:lnTo>
                  <a:pt x="870" y="73"/>
                </a:lnTo>
                <a:lnTo>
                  <a:pt x="870" y="71"/>
                </a:lnTo>
                <a:lnTo>
                  <a:pt x="870" y="69"/>
                </a:lnTo>
                <a:lnTo>
                  <a:pt x="868" y="69"/>
                </a:lnTo>
                <a:lnTo>
                  <a:pt x="866" y="71"/>
                </a:lnTo>
                <a:lnTo>
                  <a:pt x="865" y="71"/>
                </a:lnTo>
                <a:lnTo>
                  <a:pt x="866" y="69"/>
                </a:lnTo>
                <a:lnTo>
                  <a:pt x="866" y="67"/>
                </a:lnTo>
                <a:lnTo>
                  <a:pt x="868" y="66"/>
                </a:lnTo>
                <a:lnTo>
                  <a:pt x="868" y="64"/>
                </a:lnTo>
                <a:lnTo>
                  <a:pt x="870" y="62"/>
                </a:lnTo>
                <a:lnTo>
                  <a:pt x="870" y="60"/>
                </a:lnTo>
                <a:lnTo>
                  <a:pt x="872" y="60"/>
                </a:lnTo>
                <a:lnTo>
                  <a:pt x="878" y="66"/>
                </a:lnTo>
                <a:lnTo>
                  <a:pt x="878" y="67"/>
                </a:lnTo>
                <a:lnTo>
                  <a:pt x="880" y="69"/>
                </a:lnTo>
                <a:lnTo>
                  <a:pt x="880" y="71"/>
                </a:lnTo>
                <a:lnTo>
                  <a:pt x="880" y="73"/>
                </a:lnTo>
                <a:lnTo>
                  <a:pt x="880" y="75"/>
                </a:lnTo>
                <a:lnTo>
                  <a:pt x="881" y="77"/>
                </a:lnTo>
                <a:lnTo>
                  <a:pt x="883" y="77"/>
                </a:lnTo>
                <a:lnTo>
                  <a:pt x="885" y="79"/>
                </a:lnTo>
                <a:lnTo>
                  <a:pt x="885" y="81"/>
                </a:lnTo>
                <a:lnTo>
                  <a:pt x="887" y="81"/>
                </a:lnTo>
                <a:lnTo>
                  <a:pt x="887" y="82"/>
                </a:lnTo>
                <a:lnTo>
                  <a:pt x="885" y="84"/>
                </a:lnTo>
                <a:lnTo>
                  <a:pt x="885" y="86"/>
                </a:lnTo>
                <a:lnTo>
                  <a:pt x="883" y="88"/>
                </a:lnTo>
                <a:lnTo>
                  <a:pt x="881" y="88"/>
                </a:lnTo>
                <a:lnTo>
                  <a:pt x="880" y="88"/>
                </a:lnTo>
                <a:lnTo>
                  <a:pt x="878" y="88"/>
                </a:lnTo>
                <a:lnTo>
                  <a:pt x="878" y="88"/>
                </a:lnTo>
                <a:lnTo>
                  <a:pt x="876" y="92"/>
                </a:lnTo>
                <a:lnTo>
                  <a:pt x="874" y="92"/>
                </a:lnTo>
                <a:lnTo>
                  <a:pt x="872" y="92"/>
                </a:lnTo>
                <a:lnTo>
                  <a:pt x="872" y="94"/>
                </a:lnTo>
                <a:lnTo>
                  <a:pt x="870" y="94"/>
                </a:lnTo>
                <a:lnTo>
                  <a:pt x="868" y="96"/>
                </a:lnTo>
                <a:lnTo>
                  <a:pt x="866" y="96"/>
                </a:lnTo>
                <a:lnTo>
                  <a:pt x="866" y="92"/>
                </a:lnTo>
                <a:lnTo>
                  <a:pt x="865" y="92"/>
                </a:lnTo>
                <a:lnTo>
                  <a:pt x="866" y="94"/>
                </a:lnTo>
                <a:lnTo>
                  <a:pt x="866" y="96"/>
                </a:lnTo>
                <a:lnTo>
                  <a:pt x="865" y="96"/>
                </a:lnTo>
                <a:lnTo>
                  <a:pt x="863" y="97"/>
                </a:lnTo>
                <a:lnTo>
                  <a:pt x="861" y="97"/>
                </a:lnTo>
                <a:lnTo>
                  <a:pt x="859" y="97"/>
                </a:lnTo>
                <a:lnTo>
                  <a:pt x="859" y="96"/>
                </a:lnTo>
                <a:lnTo>
                  <a:pt x="859" y="94"/>
                </a:lnTo>
                <a:lnTo>
                  <a:pt x="859" y="96"/>
                </a:lnTo>
                <a:lnTo>
                  <a:pt x="859" y="97"/>
                </a:lnTo>
                <a:lnTo>
                  <a:pt x="857" y="99"/>
                </a:lnTo>
                <a:lnTo>
                  <a:pt x="855" y="99"/>
                </a:lnTo>
                <a:lnTo>
                  <a:pt x="853" y="101"/>
                </a:lnTo>
                <a:lnTo>
                  <a:pt x="853" y="103"/>
                </a:lnTo>
                <a:lnTo>
                  <a:pt x="855" y="103"/>
                </a:lnTo>
                <a:lnTo>
                  <a:pt x="855" y="101"/>
                </a:lnTo>
                <a:lnTo>
                  <a:pt x="857" y="99"/>
                </a:lnTo>
                <a:lnTo>
                  <a:pt x="859" y="99"/>
                </a:lnTo>
                <a:lnTo>
                  <a:pt x="861" y="99"/>
                </a:lnTo>
                <a:lnTo>
                  <a:pt x="863" y="99"/>
                </a:lnTo>
                <a:lnTo>
                  <a:pt x="865" y="97"/>
                </a:lnTo>
                <a:lnTo>
                  <a:pt x="865" y="99"/>
                </a:lnTo>
                <a:lnTo>
                  <a:pt x="863" y="101"/>
                </a:lnTo>
                <a:lnTo>
                  <a:pt x="861" y="103"/>
                </a:lnTo>
                <a:lnTo>
                  <a:pt x="859" y="103"/>
                </a:lnTo>
                <a:lnTo>
                  <a:pt x="861" y="105"/>
                </a:lnTo>
                <a:lnTo>
                  <a:pt x="859" y="107"/>
                </a:lnTo>
                <a:lnTo>
                  <a:pt x="861" y="109"/>
                </a:lnTo>
                <a:lnTo>
                  <a:pt x="861" y="107"/>
                </a:lnTo>
                <a:lnTo>
                  <a:pt x="863" y="105"/>
                </a:lnTo>
                <a:lnTo>
                  <a:pt x="863" y="103"/>
                </a:lnTo>
                <a:lnTo>
                  <a:pt x="865" y="101"/>
                </a:lnTo>
                <a:lnTo>
                  <a:pt x="865" y="103"/>
                </a:lnTo>
                <a:lnTo>
                  <a:pt x="866" y="103"/>
                </a:lnTo>
                <a:lnTo>
                  <a:pt x="866" y="101"/>
                </a:lnTo>
                <a:lnTo>
                  <a:pt x="866" y="99"/>
                </a:lnTo>
                <a:lnTo>
                  <a:pt x="868" y="97"/>
                </a:lnTo>
                <a:lnTo>
                  <a:pt x="870" y="97"/>
                </a:lnTo>
                <a:lnTo>
                  <a:pt x="870" y="96"/>
                </a:lnTo>
                <a:lnTo>
                  <a:pt x="872" y="96"/>
                </a:lnTo>
                <a:lnTo>
                  <a:pt x="874" y="94"/>
                </a:lnTo>
                <a:lnTo>
                  <a:pt x="876" y="94"/>
                </a:lnTo>
                <a:lnTo>
                  <a:pt x="876" y="96"/>
                </a:lnTo>
                <a:lnTo>
                  <a:pt x="876" y="94"/>
                </a:lnTo>
                <a:lnTo>
                  <a:pt x="878" y="92"/>
                </a:lnTo>
                <a:lnTo>
                  <a:pt x="878" y="92"/>
                </a:lnTo>
                <a:lnTo>
                  <a:pt x="878" y="94"/>
                </a:lnTo>
                <a:lnTo>
                  <a:pt x="878" y="96"/>
                </a:lnTo>
                <a:lnTo>
                  <a:pt x="878" y="99"/>
                </a:lnTo>
                <a:lnTo>
                  <a:pt x="878" y="103"/>
                </a:lnTo>
                <a:lnTo>
                  <a:pt x="878" y="105"/>
                </a:lnTo>
                <a:lnTo>
                  <a:pt x="876" y="107"/>
                </a:lnTo>
                <a:lnTo>
                  <a:pt x="874" y="109"/>
                </a:lnTo>
                <a:lnTo>
                  <a:pt x="872" y="109"/>
                </a:lnTo>
                <a:lnTo>
                  <a:pt x="872" y="107"/>
                </a:lnTo>
                <a:lnTo>
                  <a:pt x="874" y="107"/>
                </a:lnTo>
                <a:lnTo>
                  <a:pt x="872" y="105"/>
                </a:lnTo>
                <a:lnTo>
                  <a:pt x="870" y="105"/>
                </a:lnTo>
                <a:lnTo>
                  <a:pt x="870" y="107"/>
                </a:lnTo>
                <a:lnTo>
                  <a:pt x="872" y="107"/>
                </a:lnTo>
                <a:lnTo>
                  <a:pt x="870" y="109"/>
                </a:lnTo>
                <a:lnTo>
                  <a:pt x="872" y="109"/>
                </a:lnTo>
                <a:lnTo>
                  <a:pt x="874" y="109"/>
                </a:lnTo>
                <a:lnTo>
                  <a:pt x="876" y="109"/>
                </a:lnTo>
                <a:lnTo>
                  <a:pt x="876" y="111"/>
                </a:lnTo>
                <a:lnTo>
                  <a:pt x="876" y="109"/>
                </a:lnTo>
                <a:lnTo>
                  <a:pt x="876" y="107"/>
                </a:lnTo>
                <a:lnTo>
                  <a:pt x="878" y="107"/>
                </a:lnTo>
                <a:lnTo>
                  <a:pt x="878" y="109"/>
                </a:lnTo>
                <a:lnTo>
                  <a:pt x="878" y="109"/>
                </a:lnTo>
                <a:lnTo>
                  <a:pt x="878" y="111"/>
                </a:lnTo>
                <a:lnTo>
                  <a:pt x="878" y="114"/>
                </a:lnTo>
                <a:lnTo>
                  <a:pt x="876" y="114"/>
                </a:lnTo>
                <a:lnTo>
                  <a:pt x="876" y="112"/>
                </a:lnTo>
                <a:lnTo>
                  <a:pt x="874" y="112"/>
                </a:lnTo>
                <a:lnTo>
                  <a:pt x="874" y="114"/>
                </a:lnTo>
                <a:lnTo>
                  <a:pt x="874" y="116"/>
                </a:lnTo>
                <a:lnTo>
                  <a:pt x="872" y="116"/>
                </a:lnTo>
                <a:lnTo>
                  <a:pt x="870" y="116"/>
                </a:lnTo>
                <a:lnTo>
                  <a:pt x="870" y="118"/>
                </a:lnTo>
                <a:lnTo>
                  <a:pt x="868" y="120"/>
                </a:lnTo>
                <a:lnTo>
                  <a:pt x="866" y="118"/>
                </a:lnTo>
                <a:lnTo>
                  <a:pt x="865" y="118"/>
                </a:lnTo>
                <a:lnTo>
                  <a:pt x="865" y="120"/>
                </a:lnTo>
                <a:lnTo>
                  <a:pt x="866" y="120"/>
                </a:lnTo>
                <a:lnTo>
                  <a:pt x="868" y="120"/>
                </a:lnTo>
                <a:lnTo>
                  <a:pt x="870" y="120"/>
                </a:lnTo>
                <a:lnTo>
                  <a:pt x="870" y="118"/>
                </a:lnTo>
                <a:lnTo>
                  <a:pt x="872" y="118"/>
                </a:lnTo>
                <a:lnTo>
                  <a:pt x="870" y="120"/>
                </a:lnTo>
                <a:lnTo>
                  <a:pt x="870" y="122"/>
                </a:lnTo>
                <a:lnTo>
                  <a:pt x="872" y="122"/>
                </a:lnTo>
                <a:lnTo>
                  <a:pt x="872" y="120"/>
                </a:lnTo>
                <a:lnTo>
                  <a:pt x="872" y="118"/>
                </a:lnTo>
                <a:lnTo>
                  <a:pt x="874" y="118"/>
                </a:lnTo>
                <a:lnTo>
                  <a:pt x="874" y="116"/>
                </a:lnTo>
                <a:lnTo>
                  <a:pt x="874" y="114"/>
                </a:lnTo>
                <a:lnTo>
                  <a:pt x="876" y="114"/>
                </a:lnTo>
                <a:lnTo>
                  <a:pt x="878" y="114"/>
                </a:lnTo>
                <a:lnTo>
                  <a:pt x="878" y="116"/>
                </a:lnTo>
                <a:lnTo>
                  <a:pt x="878" y="116"/>
                </a:lnTo>
                <a:lnTo>
                  <a:pt x="880" y="116"/>
                </a:lnTo>
                <a:lnTo>
                  <a:pt x="880" y="118"/>
                </a:lnTo>
                <a:lnTo>
                  <a:pt x="880" y="120"/>
                </a:lnTo>
                <a:lnTo>
                  <a:pt x="878" y="120"/>
                </a:lnTo>
                <a:lnTo>
                  <a:pt x="878" y="120"/>
                </a:lnTo>
                <a:lnTo>
                  <a:pt x="878" y="120"/>
                </a:lnTo>
                <a:lnTo>
                  <a:pt x="880" y="122"/>
                </a:lnTo>
                <a:lnTo>
                  <a:pt x="878" y="124"/>
                </a:lnTo>
                <a:lnTo>
                  <a:pt x="878" y="126"/>
                </a:lnTo>
                <a:lnTo>
                  <a:pt x="878" y="127"/>
                </a:lnTo>
                <a:lnTo>
                  <a:pt x="878" y="129"/>
                </a:lnTo>
                <a:lnTo>
                  <a:pt x="876" y="131"/>
                </a:lnTo>
                <a:lnTo>
                  <a:pt x="874" y="133"/>
                </a:lnTo>
                <a:lnTo>
                  <a:pt x="872" y="135"/>
                </a:lnTo>
                <a:lnTo>
                  <a:pt x="872" y="137"/>
                </a:lnTo>
                <a:lnTo>
                  <a:pt x="870" y="137"/>
                </a:lnTo>
                <a:lnTo>
                  <a:pt x="870" y="137"/>
                </a:lnTo>
                <a:lnTo>
                  <a:pt x="868" y="137"/>
                </a:lnTo>
                <a:lnTo>
                  <a:pt x="868" y="139"/>
                </a:lnTo>
                <a:lnTo>
                  <a:pt x="870" y="141"/>
                </a:lnTo>
                <a:lnTo>
                  <a:pt x="870" y="142"/>
                </a:lnTo>
                <a:lnTo>
                  <a:pt x="868" y="142"/>
                </a:lnTo>
                <a:lnTo>
                  <a:pt x="868" y="144"/>
                </a:lnTo>
                <a:lnTo>
                  <a:pt x="866" y="146"/>
                </a:lnTo>
                <a:lnTo>
                  <a:pt x="865" y="148"/>
                </a:lnTo>
                <a:lnTo>
                  <a:pt x="863" y="150"/>
                </a:lnTo>
                <a:lnTo>
                  <a:pt x="861" y="150"/>
                </a:lnTo>
                <a:lnTo>
                  <a:pt x="859" y="152"/>
                </a:lnTo>
                <a:lnTo>
                  <a:pt x="857" y="152"/>
                </a:lnTo>
                <a:lnTo>
                  <a:pt x="857" y="154"/>
                </a:lnTo>
                <a:lnTo>
                  <a:pt x="855" y="156"/>
                </a:lnTo>
                <a:lnTo>
                  <a:pt x="853" y="156"/>
                </a:lnTo>
                <a:lnTo>
                  <a:pt x="851" y="157"/>
                </a:lnTo>
                <a:lnTo>
                  <a:pt x="850" y="159"/>
                </a:lnTo>
                <a:lnTo>
                  <a:pt x="848" y="159"/>
                </a:lnTo>
                <a:lnTo>
                  <a:pt x="846" y="161"/>
                </a:lnTo>
                <a:lnTo>
                  <a:pt x="844" y="161"/>
                </a:lnTo>
                <a:lnTo>
                  <a:pt x="842" y="163"/>
                </a:lnTo>
                <a:lnTo>
                  <a:pt x="840" y="163"/>
                </a:lnTo>
                <a:lnTo>
                  <a:pt x="838" y="163"/>
                </a:lnTo>
                <a:lnTo>
                  <a:pt x="836" y="163"/>
                </a:lnTo>
                <a:lnTo>
                  <a:pt x="835" y="163"/>
                </a:lnTo>
                <a:lnTo>
                  <a:pt x="831" y="163"/>
                </a:lnTo>
                <a:lnTo>
                  <a:pt x="829" y="165"/>
                </a:lnTo>
                <a:lnTo>
                  <a:pt x="829" y="165"/>
                </a:lnTo>
                <a:lnTo>
                  <a:pt x="827" y="165"/>
                </a:lnTo>
                <a:lnTo>
                  <a:pt x="825" y="167"/>
                </a:lnTo>
                <a:lnTo>
                  <a:pt x="821" y="169"/>
                </a:lnTo>
                <a:lnTo>
                  <a:pt x="820" y="169"/>
                </a:lnTo>
                <a:lnTo>
                  <a:pt x="818" y="169"/>
                </a:lnTo>
                <a:lnTo>
                  <a:pt x="816" y="171"/>
                </a:lnTo>
                <a:lnTo>
                  <a:pt x="814" y="171"/>
                </a:lnTo>
                <a:lnTo>
                  <a:pt x="812" y="171"/>
                </a:lnTo>
                <a:lnTo>
                  <a:pt x="812" y="172"/>
                </a:lnTo>
                <a:lnTo>
                  <a:pt x="810" y="174"/>
                </a:lnTo>
                <a:lnTo>
                  <a:pt x="808" y="174"/>
                </a:lnTo>
                <a:lnTo>
                  <a:pt x="808" y="176"/>
                </a:lnTo>
                <a:lnTo>
                  <a:pt x="806" y="176"/>
                </a:lnTo>
                <a:lnTo>
                  <a:pt x="805" y="178"/>
                </a:lnTo>
                <a:lnTo>
                  <a:pt x="803" y="180"/>
                </a:lnTo>
                <a:lnTo>
                  <a:pt x="801" y="182"/>
                </a:lnTo>
                <a:lnTo>
                  <a:pt x="799" y="182"/>
                </a:lnTo>
                <a:lnTo>
                  <a:pt x="799" y="184"/>
                </a:lnTo>
                <a:lnTo>
                  <a:pt x="797" y="184"/>
                </a:lnTo>
                <a:lnTo>
                  <a:pt x="795" y="186"/>
                </a:lnTo>
                <a:lnTo>
                  <a:pt x="793" y="187"/>
                </a:lnTo>
                <a:lnTo>
                  <a:pt x="793" y="189"/>
                </a:lnTo>
                <a:lnTo>
                  <a:pt x="791" y="191"/>
                </a:lnTo>
                <a:lnTo>
                  <a:pt x="790" y="191"/>
                </a:lnTo>
                <a:lnTo>
                  <a:pt x="790" y="193"/>
                </a:lnTo>
                <a:lnTo>
                  <a:pt x="788" y="195"/>
                </a:lnTo>
                <a:lnTo>
                  <a:pt x="786" y="195"/>
                </a:lnTo>
                <a:lnTo>
                  <a:pt x="784" y="197"/>
                </a:lnTo>
                <a:lnTo>
                  <a:pt x="782" y="199"/>
                </a:lnTo>
                <a:lnTo>
                  <a:pt x="782" y="201"/>
                </a:lnTo>
                <a:lnTo>
                  <a:pt x="780" y="201"/>
                </a:lnTo>
                <a:lnTo>
                  <a:pt x="778" y="201"/>
                </a:lnTo>
                <a:lnTo>
                  <a:pt x="776" y="202"/>
                </a:lnTo>
                <a:lnTo>
                  <a:pt x="775" y="204"/>
                </a:lnTo>
                <a:lnTo>
                  <a:pt x="773" y="204"/>
                </a:lnTo>
                <a:lnTo>
                  <a:pt x="771" y="206"/>
                </a:lnTo>
                <a:lnTo>
                  <a:pt x="769" y="206"/>
                </a:lnTo>
                <a:lnTo>
                  <a:pt x="767" y="208"/>
                </a:lnTo>
                <a:lnTo>
                  <a:pt x="765" y="208"/>
                </a:lnTo>
                <a:lnTo>
                  <a:pt x="765" y="210"/>
                </a:lnTo>
                <a:lnTo>
                  <a:pt x="763" y="212"/>
                </a:lnTo>
                <a:lnTo>
                  <a:pt x="761" y="214"/>
                </a:lnTo>
                <a:lnTo>
                  <a:pt x="759" y="216"/>
                </a:lnTo>
                <a:lnTo>
                  <a:pt x="758" y="216"/>
                </a:lnTo>
                <a:lnTo>
                  <a:pt x="758" y="217"/>
                </a:lnTo>
                <a:lnTo>
                  <a:pt x="756" y="217"/>
                </a:lnTo>
                <a:lnTo>
                  <a:pt x="754" y="219"/>
                </a:lnTo>
                <a:lnTo>
                  <a:pt x="754" y="221"/>
                </a:lnTo>
                <a:lnTo>
                  <a:pt x="752" y="221"/>
                </a:lnTo>
                <a:lnTo>
                  <a:pt x="750" y="223"/>
                </a:lnTo>
                <a:lnTo>
                  <a:pt x="748" y="223"/>
                </a:lnTo>
                <a:lnTo>
                  <a:pt x="746" y="225"/>
                </a:lnTo>
                <a:lnTo>
                  <a:pt x="744" y="225"/>
                </a:lnTo>
                <a:lnTo>
                  <a:pt x="744" y="225"/>
                </a:lnTo>
                <a:lnTo>
                  <a:pt x="743" y="225"/>
                </a:lnTo>
                <a:lnTo>
                  <a:pt x="741" y="227"/>
                </a:lnTo>
                <a:lnTo>
                  <a:pt x="739" y="227"/>
                </a:lnTo>
                <a:lnTo>
                  <a:pt x="737" y="229"/>
                </a:lnTo>
                <a:lnTo>
                  <a:pt x="737" y="231"/>
                </a:lnTo>
                <a:lnTo>
                  <a:pt x="735" y="231"/>
                </a:lnTo>
                <a:lnTo>
                  <a:pt x="733" y="232"/>
                </a:lnTo>
                <a:lnTo>
                  <a:pt x="733" y="234"/>
                </a:lnTo>
                <a:lnTo>
                  <a:pt x="733" y="234"/>
                </a:lnTo>
                <a:lnTo>
                  <a:pt x="733" y="236"/>
                </a:lnTo>
                <a:lnTo>
                  <a:pt x="731" y="238"/>
                </a:lnTo>
                <a:lnTo>
                  <a:pt x="731" y="240"/>
                </a:lnTo>
                <a:lnTo>
                  <a:pt x="731" y="242"/>
                </a:lnTo>
                <a:lnTo>
                  <a:pt x="729" y="244"/>
                </a:lnTo>
                <a:lnTo>
                  <a:pt x="729" y="246"/>
                </a:lnTo>
                <a:lnTo>
                  <a:pt x="728" y="246"/>
                </a:lnTo>
                <a:lnTo>
                  <a:pt x="726" y="246"/>
                </a:lnTo>
                <a:lnTo>
                  <a:pt x="724" y="247"/>
                </a:lnTo>
                <a:lnTo>
                  <a:pt x="720" y="247"/>
                </a:lnTo>
                <a:lnTo>
                  <a:pt x="718" y="247"/>
                </a:lnTo>
                <a:lnTo>
                  <a:pt x="716" y="247"/>
                </a:lnTo>
                <a:lnTo>
                  <a:pt x="714" y="246"/>
                </a:lnTo>
                <a:lnTo>
                  <a:pt x="713" y="246"/>
                </a:lnTo>
                <a:lnTo>
                  <a:pt x="711" y="247"/>
                </a:lnTo>
                <a:lnTo>
                  <a:pt x="709" y="247"/>
                </a:lnTo>
                <a:lnTo>
                  <a:pt x="707" y="247"/>
                </a:lnTo>
                <a:lnTo>
                  <a:pt x="705" y="249"/>
                </a:lnTo>
                <a:lnTo>
                  <a:pt x="703" y="249"/>
                </a:lnTo>
                <a:lnTo>
                  <a:pt x="701" y="251"/>
                </a:lnTo>
                <a:lnTo>
                  <a:pt x="699" y="251"/>
                </a:lnTo>
                <a:lnTo>
                  <a:pt x="698" y="251"/>
                </a:lnTo>
                <a:lnTo>
                  <a:pt x="696" y="253"/>
                </a:lnTo>
                <a:lnTo>
                  <a:pt x="694" y="253"/>
                </a:lnTo>
                <a:lnTo>
                  <a:pt x="692" y="253"/>
                </a:lnTo>
                <a:lnTo>
                  <a:pt x="690" y="255"/>
                </a:lnTo>
                <a:lnTo>
                  <a:pt x="688" y="255"/>
                </a:lnTo>
                <a:lnTo>
                  <a:pt x="686" y="255"/>
                </a:lnTo>
                <a:lnTo>
                  <a:pt x="686" y="257"/>
                </a:lnTo>
                <a:lnTo>
                  <a:pt x="684" y="259"/>
                </a:lnTo>
                <a:lnTo>
                  <a:pt x="683" y="261"/>
                </a:lnTo>
                <a:lnTo>
                  <a:pt x="681" y="261"/>
                </a:lnTo>
                <a:lnTo>
                  <a:pt x="679" y="261"/>
                </a:lnTo>
                <a:lnTo>
                  <a:pt x="677" y="262"/>
                </a:lnTo>
                <a:lnTo>
                  <a:pt x="675" y="262"/>
                </a:lnTo>
                <a:lnTo>
                  <a:pt x="675" y="264"/>
                </a:lnTo>
                <a:lnTo>
                  <a:pt x="673" y="264"/>
                </a:lnTo>
                <a:lnTo>
                  <a:pt x="671" y="266"/>
                </a:lnTo>
                <a:lnTo>
                  <a:pt x="669" y="266"/>
                </a:lnTo>
                <a:lnTo>
                  <a:pt x="668" y="268"/>
                </a:lnTo>
                <a:lnTo>
                  <a:pt x="666" y="268"/>
                </a:lnTo>
                <a:lnTo>
                  <a:pt x="664" y="270"/>
                </a:lnTo>
                <a:lnTo>
                  <a:pt x="662" y="270"/>
                </a:lnTo>
                <a:lnTo>
                  <a:pt x="660" y="272"/>
                </a:lnTo>
                <a:lnTo>
                  <a:pt x="658" y="272"/>
                </a:lnTo>
                <a:lnTo>
                  <a:pt x="656" y="274"/>
                </a:lnTo>
                <a:lnTo>
                  <a:pt x="654" y="276"/>
                </a:lnTo>
                <a:lnTo>
                  <a:pt x="654" y="277"/>
                </a:lnTo>
                <a:lnTo>
                  <a:pt x="653" y="277"/>
                </a:lnTo>
                <a:lnTo>
                  <a:pt x="651" y="279"/>
                </a:lnTo>
                <a:lnTo>
                  <a:pt x="649" y="281"/>
                </a:lnTo>
                <a:lnTo>
                  <a:pt x="647" y="283"/>
                </a:lnTo>
                <a:lnTo>
                  <a:pt x="645" y="283"/>
                </a:lnTo>
                <a:lnTo>
                  <a:pt x="643" y="285"/>
                </a:lnTo>
                <a:lnTo>
                  <a:pt x="641" y="285"/>
                </a:lnTo>
                <a:lnTo>
                  <a:pt x="639" y="287"/>
                </a:lnTo>
                <a:lnTo>
                  <a:pt x="639" y="287"/>
                </a:lnTo>
                <a:lnTo>
                  <a:pt x="638" y="287"/>
                </a:lnTo>
                <a:lnTo>
                  <a:pt x="636" y="287"/>
                </a:lnTo>
                <a:lnTo>
                  <a:pt x="634" y="289"/>
                </a:lnTo>
                <a:lnTo>
                  <a:pt x="632" y="289"/>
                </a:lnTo>
                <a:lnTo>
                  <a:pt x="630" y="289"/>
                </a:lnTo>
                <a:lnTo>
                  <a:pt x="628" y="291"/>
                </a:lnTo>
                <a:lnTo>
                  <a:pt x="626" y="291"/>
                </a:lnTo>
                <a:lnTo>
                  <a:pt x="624" y="291"/>
                </a:lnTo>
                <a:lnTo>
                  <a:pt x="623" y="292"/>
                </a:lnTo>
                <a:lnTo>
                  <a:pt x="621" y="292"/>
                </a:lnTo>
                <a:lnTo>
                  <a:pt x="619" y="294"/>
                </a:lnTo>
                <a:lnTo>
                  <a:pt x="617" y="294"/>
                </a:lnTo>
                <a:lnTo>
                  <a:pt x="615" y="294"/>
                </a:lnTo>
                <a:lnTo>
                  <a:pt x="613" y="296"/>
                </a:lnTo>
                <a:lnTo>
                  <a:pt x="611" y="296"/>
                </a:lnTo>
                <a:lnTo>
                  <a:pt x="609" y="296"/>
                </a:lnTo>
                <a:lnTo>
                  <a:pt x="606" y="296"/>
                </a:lnTo>
                <a:lnTo>
                  <a:pt x="604" y="296"/>
                </a:lnTo>
                <a:lnTo>
                  <a:pt x="602" y="296"/>
                </a:lnTo>
                <a:lnTo>
                  <a:pt x="598" y="296"/>
                </a:lnTo>
                <a:lnTo>
                  <a:pt x="596" y="296"/>
                </a:lnTo>
                <a:lnTo>
                  <a:pt x="594" y="296"/>
                </a:lnTo>
                <a:lnTo>
                  <a:pt x="593" y="296"/>
                </a:lnTo>
                <a:lnTo>
                  <a:pt x="591" y="296"/>
                </a:lnTo>
                <a:lnTo>
                  <a:pt x="591" y="298"/>
                </a:lnTo>
                <a:lnTo>
                  <a:pt x="589" y="298"/>
                </a:lnTo>
                <a:lnTo>
                  <a:pt x="587" y="298"/>
                </a:lnTo>
                <a:lnTo>
                  <a:pt x="585" y="300"/>
                </a:lnTo>
                <a:lnTo>
                  <a:pt x="583" y="300"/>
                </a:lnTo>
                <a:lnTo>
                  <a:pt x="581" y="302"/>
                </a:lnTo>
                <a:lnTo>
                  <a:pt x="579" y="302"/>
                </a:lnTo>
                <a:lnTo>
                  <a:pt x="578" y="304"/>
                </a:lnTo>
                <a:lnTo>
                  <a:pt x="576" y="304"/>
                </a:lnTo>
                <a:lnTo>
                  <a:pt x="574" y="304"/>
                </a:lnTo>
                <a:lnTo>
                  <a:pt x="572" y="306"/>
                </a:lnTo>
                <a:lnTo>
                  <a:pt x="570" y="306"/>
                </a:lnTo>
                <a:lnTo>
                  <a:pt x="568" y="306"/>
                </a:lnTo>
                <a:lnTo>
                  <a:pt x="568" y="307"/>
                </a:lnTo>
                <a:lnTo>
                  <a:pt x="566" y="307"/>
                </a:lnTo>
                <a:lnTo>
                  <a:pt x="564" y="309"/>
                </a:lnTo>
                <a:lnTo>
                  <a:pt x="563" y="309"/>
                </a:lnTo>
                <a:lnTo>
                  <a:pt x="561" y="311"/>
                </a:lnTo>
                <a:lnTo>
                  <a:pt x="559" y="311"/>
                </a:lnTo>
                <a:lnTo>
                  <a:pt x="557" y="311"/>
                </a:lnTo>
                <a:lnTo>
                  <a:pt x="553" y="311"/>
                </a:lnTo>
                <a:lnTo>
                  <a:pt x="553" y="313"/>
                </a:lnTo>
                <a:lnTo>
                  <a:pt x="551" y="313"/>
                </a:lnTo>
                <a:lnTo>
                  <a:pt x="549" y="313"/>
                </a:lnTo>
                <a:lnTo>
                  <a:pt x="548" y="315"/>
                </a:lnTo>
                <a:lnTo>
                  <a:pt x="546" y="315"/>
                </a:lnTo>
                <a:lnTo>
                  <a:pt x="544" y="315"/>
                </a:lnTo>
                <a:lnTo>
                  <a:pt x="544" y="315"/>
                </a:lnTo>
                <a:lnTo>
                  <a:pt x="542" y="317"/>
                </a:lnTo>
                <a:lnTo>
                  <a:pt x="542" y="319"/>
                </a:lnTo>
                <a:lnTo>
                  <a:pt x="540" y="319"/>
                </a:lnTo>
                <a:lnTo>
                  <a:pt x="538" y="321"/>
                </a:lnTo>
                <a:lnTo>
                  <a:pt x="536" y="321"/>
                </a:lnTo>
                <a:lnTo>
                  <a:pt x="536" y="322"/>
                </a:lnTo>
                <a:lnTo>
                  <a:pt x="534" y="322"/>
                </a:lnTo>
                <a:lnTo>
                  <a:pt x="533" y="324"/>
                </a:lnTo>
                <a:lnTo>
                  <a:pt x="531" y="324"/>
                </a:lnTo>
                <a:lnTo>
                  <a:pt x="531" y="326"/>
                </a:lnTo>
                <a:lnTo>
                  <a:pt x="529" y="328"/>
                </a:lnTo>
                <a:lnTo>
                  <a:pt x="529" y="330"/>
                </a:lnTo>
                <a:lnTo>
                  <a:pt x="527" y="332"/>
                </a:lnTo>
                <a:lnTo>
                  <a:pt x="527" y="334"/>
                </a:lnTo>
                <a:lnTo>
                  <a:pt x="525" y="334"/>
                </a:lnTo>
                <a:lnTo>
                  <a:pt x="525" y="336"/>
                </a:lnTo>
                <a:lnTo>
                  <a:pt x="523" y="337"/>
                </a:lnTo>
                <a:lnTo>
                  <a:pt x="521" y="337"/>
                </a:lnTo>
                <a:lnTo>
                  <a:pt x="519" y="339"/>
                </a:lnTo>
                <a:lnTo>
                  <a:pt x="518" y="341"/>
                </a:lnTo>
                <a:lnTo>
                  <a:pt x="516" y="341"/>
                </a:lnTo>
                <a:lnTo>
                  <a:pt x="514" y="343"/>
                </a:lnTo>
                <a:lnTo>
                  <a:pt x="512" y="343"/>
                </a:lnTo>
                <a:lnTo>
                  <a:pt x="508" y="343"/>
                </a:lnTo>
                <a:lnTo>
                  <a:pt x="506" y="343"/>
                </a:lnTo>
                <a:lnTo>
                  <a:pt x="504" y="343"/>
                </a:lnTo>
                <a:lnTo>
                  <a:pt x="503" y="345"/>
                </a:lnTo>
                <a:lnTo>
                  <a:pt x="501" y="345"/>
                </a:lnTo>
                <a:lnTo>
                  <a:pt x="499" y="347"/>
                </a:lnTo>
                <a:lnTo>
                  <a:pt x="497" y="349"/>
                </a:lnTo>
                <a:lnTo>
                  <a:pt x="497" y="349"/>
                </a:lnTo>
                <a:lnTo>
                  <a:pt x="495" y="349"/>
                </a:lnTo>
                <a:lnTo>
                  <a:pt x="493" y="351"/>
                </a:lnTo>
                <a:lnTo>
                  <a:pt x="491" y="352"/>
                </a:lnTo>
                <a:lnTo>
                  <a:pt x="489" y="354"/>
                </a:lnTo>
                <a:lnTo>
                  <a:pt x="488" y="354"/>
                </a:lnTo>
                <a:lnTo>
                  <a:pt x="486" y="356"/>
                </a:lnTo>
                <a:lnTo>
                  <a:pt x="486" y="358"/>
                </a:lnTo>
                <a:lnTo>
                  <a:pt x="484" y="358"/>
                </a:lnTo>
                <a:lnTo>
                  <a:pt x="482" y="360"/>
                </a:lnTo>
                <a:lnTo>
                  <a:pt x="482" y="360"/>
                </a:lnTo>
                <a:lnTo>
                  <a:pt x="480" y="360"/>
                </a:lnTo>
                <a:lnTo>
                  <a:pt x="480" y="362"/>
                </a:lnTo>
                <a:lnTo>
                  <a:pt x="478" y="364"/>
                </a:lnTo>
                <a:lnTo>
                  <a:pt x="476" y="364"/>
                </a:lnTo>
                <a:lnTo>
                  <a:pt x="474" y="366"/>
                </a:lnTo>
                <a:lnTo>
                  <a:pt x="474" y="367"/>
                </a:lnTo>
                <a:lnTo>
                  <a:pt x="473" y="367"/>
                </a:lnTo>
                <a:lnTo>
                  <a:pt x="471" y="369"/>
                </a:lnTo>
                <a:lnTo>
                  <a:pt x="469" y="369"/>
                </a:lnTo>
                <a:lnTo>
                  <a:pt x="467" y="371"/>
                </a:lnTo>
                <a:lnTo>
                  <a:pt x="465" y="373"/>
                </a:lnTo>
                <a:lnTo>
                  <a:pt x="463" y="373"/>
                </a:lnTo>
                <a:lnTo>
                  <a:pt x="461" y="375"/>
                </a:lnTo>
                <a:lnTo>
                  <a:pt x="459" y="375"/>
                </a:lnTo>
                <a:lnTo>
                  <a:pt x="458" y="377"/>
                </a:lnTo>
                <a:lnTo>
                  <a:pt x="456" y="377"/>
                </a:lnTo>
                <a:lnTo>
                  <a:pt x="454" y="377"/>
                </a:lnTo>
                <a:lnTo>
                  <a:pt x="452" y="377"/>
                </a:lnTo>
                <a:lnTo>
                  <a:pt x="450" y="379"/>
                </a:lnTo>
                <a:lnTo>
                  <a:pt x="448" y="379"/>
                </a:lnTo>
                <a:lnTo>
                  <a:pt x="446" y="379"/>
                </a:lnTo>
                <a:lnTo>
                  <a:pt x="444" y="379"/>
                </a:lnTo>
                <a:lnTo>
                  <a:pt x="443" y="379"/>
                </a:lnTo>
                <a:lnTo>
                  <a:pt x="439" y="379"/>
                </a:lnTo>
                <a:lnTo>
                  <a:pt x="437" y="377"/>
                </a:lnTo>
                <a:lnTo>
                  <a:pt x="435" y="375"/>
                </a:lnTo>
                <a:lnTo>
                  <a:pt x="433" y="375"/>
                </a:lnTo>
                <a:lnTo>
                  <a:pt x="431" y="373"/>
                </a:lnTo>
                <a:lnTo>
                  <a:pt x="429" y="373"/>
                </a:lnTo>
                <a:lnTo>
                  <a:pt x="428" y="371"/>
                </a:lnTo>
                <a:lnTo>
                  <a:pt x="426" y="369"/>
                </a:lnTo>
                <a:lnTo>
                  <a:pt x="424" y="369"/>
                </a:lnTo>
                <a:lnTo>
                  <a:pt x="422" y="369"/>
                </a:lnTo>
                <a:lnTo>
                  <a:pt x="420" y="367"/>
                </a:lnTo>
                <a:lnTo>
                  <a:pt x="418" y="367"/>
                </a:lnTo>
                <a:lnTo>
                  <a:pt x="416" y="367"/>
                </a:lnTo>
                <a:lnTo>
                  <a:pt x="414" y="366"/>
                </a:lnTo>
                <a:lnTo>
                  <a:pt x="413" y="366"/>
                </a:lnTo>
                <a:lnTo>
                  <a:pt x="409" y="366"/>
                </a:lnTo>
                <a:lnTo>
                  <a:pt x="407" y="367"/>
                </a:lnTo>
                <a:lnTo>
                  <a:pt x="405" y="369"/>
                </a:lnTo>
                <a:lnTo>
                  <a:pt x="403" y="369"/>
                </a:lnTo>
                <a:lnTo>
                  <a:pt x="401" y="371"/>
                </a:lnTo>
                <a:lnTo>
                  <a:pt x="401" y="371"/>
                </a:lnTo>
                <a:lnTo>
                  <a:pt x="399" y="371"/>
                </a:lnTo>
                <a:lnTo>
                  <a:pt x="398" y="371"/>
                </a:lnTo>
                <a:lnTo>
                  <a:pt x="396" y="371"/>
                </a:lnTo>
                <a:lnTo>
                  <a:pt x="392" y="371"/>
                </a:lnTo>
                <a:lnTo>
                  <a:pt x="390" y="371"/>
                </a:lnTo>
                <a:lnTo>
                  <a:pt x="388" y="371"/>
                </a:lnTo>
                <a:lnTo>
                  <a:pt x="386" y="373"/>
                </a:lnTo>
                <a:lnTo>
                  <a:pt x="384" y="373"/>
                </a:lnTo>
                <a:lnTo>
                  <a:pt x="383" y="375"/>
                </a:lnTo>
                <a:lnTo>
                  <a:pt x="381" y="375"/>
                </a:lnTo>
                <a:lnTo>
                  <a:pt x="379" y="375"/>
                </a:lnTo>
                <a:lnTo>
                  <a:pt x="377" y="377"/>
                </a:lnTo>
                <a:lnTo>
                  <a:pt x="375" y="377"/>
                </a:lnTo>
                <a:lnTo>
                  <a:pt x="373" y="377"/>
                </a:lnTo>
                <a:lnTo>
                  <a:pt x="371" y="377"/>
                </a:lnTo>
                <a:lnTo>
                  <a:pt x="369" y="377"/>
                </a:lnTo>
                <a:lnTo>
                  <a:pt x="368" y="377"/>
                </a:lnTo>
                <a:lnTo>
                  <a:pt x="364" y="377"/>
                </a:lnTo>
                <a:lnTo>
                  <a:pt x="362" y="377"/>
                </a:lnTo>
                <a:lnTo>
                  <a:pt x="360" y="377"/>
                </a:lnTo>
                <a:lnTo>
                  <a:pt x="358" y="377"/>
                </a:lnTo>
                <a:lnTo>
                  <a:pt x="354" y="377"/>
                </a:lnTo>
                <a:lnTo>
                  <a:pt x="354" y="377"/>
                </a:lnTo>
                <a:lnTo>
                  <a:pt x="353" y="377"/>
                </a:lnTo>
                <a:lnTo>
                  <a:pt x="351" y="375"/>
                </a:lnTo>
                <a:lnTo>
                  <a:pt x="349" y="375"/>
                </a:lnTo>
                <a:lnTo>
                  <a:pt x="347" y="375"/>
                </a:lnTo>
                <a:lnTo>
                  <a:pt x="343" y="375"/>
                </a:lnTo>
                <a:lnTo>
                  <a:pt x="341" y="375"/>
                </a:lnTo>
                <a:lnTo>
                  <a:pt x="339" y="375"/>
                </a:lnTo>
                <a:lnTo>
                  <a:pt x="338" y="375"/>
                </a:lnTo>
                <a:lnTo>
                  <a:pt x="334" y="375"/>
                </a:lnTo>
                <a:lnTo>
                  <a:pt x="332" y="375"/>
                </a:lnTo>
                <a:lnTo>
                  <a:pt x="330" y="377"/>
                </a:lnTo>
                <a:lnTo>
                  <a:pt x="328" y="377"/>
                </a:lnTo>
                <a:lnTo>
                  <a:pt x="326" y="377"/>
                </a:lnTo>
                <a:lnTo>
                  <a:pt x="324" y="379"/>
                </a:lnTo>
                <a:lnTo>
                  <a:pt x="323" y="379"/>
                </a:lnTo>
                <a:lnTo>
                  <a:pt x="321" y="381"/>
                </a:lnTo>
                <a:lnTo>
                  <a:pt x="319" y="382"/>
                </a:lnTo>
                <a:lnTo>
                  <a:pt x="317" y="382"/>
                </a:lnTo>
                <a:lnTo>
                  <a:pt x="315" y="384"/>
                </a:lnTo>
                <a:lnTo>
                  <a:pt x="315" y="386"/>
                </a:lnTo>
                <a:lnTo>
                  <a:pt x="313" y="386"/>
                </a:lnTo>
                <a:lnTo>
                  <a:pt x="311" y="388"/>
                </a:lnTo>
                <a:lnTo>
                  <a:pt x="311" y="390"/>
                </a:lnTo>
                <a:lnTo>
                  <a:pt x="309" y="390"/>
                </a:lnTo>
                <a:lnTo>
                  <a:pt x="308" y="390"/>
                </a:lnTo>
                <a:lnTo>
                  <a:pt x="306" y="390"/>
                </a:lnTo>
                <a:lnTo>
                  <a:pt x="304" y="392"/>
                </a:lnTo>
                <a:lnTo>
                  <a:pt x="302" y="392"/>
                </a:lnTo>
                <a:lnTo>
                  <a:pt x="302" y="394"/>
                </a:lnTo>
                <a:lnTo>
                  <a:pt x="300" y="396"/>
                </a:lnTo>
                <a:lnTo>
                  <a:pt x="298" y="397"/>
                </a:lnTo>
                <a:lnTo>
                  <a:pt x="296" y="399"/>
                </a:lnTo>
                <a:lnTo>
                  <a:pt x="296" y="401"/>
                </a:lnTo>
                <a:lnTo>
                  <a:pt x="294" y="401"/>
                </a:lnTo>
                <a:lnTo>
                  <a:pt x="294" y="403"/>
                </a:lnTo>
                <a:lnTo>
                  <a:pt x="292" y="405"/>
                </a:lnTo>
                <a:lnTo>
                  <a:pt x="291" y="405"/>
                </a:lnTo>
                <a:lnTo>
                  <a:pt x="289" y="405"/>
                </a:lnTo>
                <a:lnTo>
                  <a:pt x="287" y="407"/>
                </a:lnTo>
                <a:lnTo>
                  <a:pt x="285" y="407"/>
                </a:lnTo>
                <a:lnTo>
                  <a:pt x="283" y="409"/>
                </a:lnTo>
                <a:lnTo>
                  <a:pt x="281" y="409"/>
                </a:lnTo>
                <a:lnTo>
                  <a:pt x="279" y="411"/>
                </a:lnTo>
                <a:lnTo>
                  <a:pt x="277" y="411"/>
                </a:lnTo>
                <a:lnTo>
                  <a:pt x="276" y="411"/>
                </a:lnTo>
                <a:lnTo>
                  <a:pt x="274" y="411"/>
                </a:lnTo>
                <a:lnTo>
                  <a:pt x="272" y="409"/>
                </a:lnTo>
                <a:lnTo>
                  <a:pt x="268" y="409"/>
                </a:lnTo>
                <a:lnTo>
                  <a:pt x="266" y="409"/>
                </a:lnTo>
                <a:lnTo>
                  <a:pt x="264" y="409"/>
                </a:lnTo>
                <a:lnTo>
                  <a:pt x="262" y="409"/>
                </a:lnTo>
                <a:lnTo>
                  <a:pt x="261" y="409"/>
                </a:lnTo>
                <a:lnTo>
                  <a:pt x="259" y="409"/>
                </a:lnTo>
                <a:lnTo>
                  <a:pt x="257" y="409"/>
                </a:lnTo>
                <a:lnTo>
                  <a:pt x="255" y="409"/>
                </a:lnTo>
                <a:lnTo>
                  <a:pt x="253" y="411"/>
                </a:lnTo>
                <a:lnTo>
                  <a:pt x="251" y="411"/>
                </a:lnTo>
                <a:lnTo>
                  <a:pt x="249" y="411"/>
                </a:lnTo>
                <a:lnTo>
                  <a:pt x="247" y="412"/>
                </a:lnTo>
                <a:lnTo>
                  <a:pt x="246" y="412"/>
                </a:lnTo>
                <a:lnTo>
                  <a:pt x="244" y="414"/>
                </a:lnTo>
                <a:lnTo>
                  <a:pt x="242" y="414"/>
                </a:lnTo>
                <a:lnTo>
                  <a:pt x="240" y="416"/>
                </a:lnTo>
                <a:lnTo>
                  <a:pt x="238" y="416"/>
                </a:lnTo>
                <a:lnTo>
                  <a:pt x="238" y="418"/>
                </a:lnTo>
                <a:lnTo>
                  <a:pt x="236" y="418"/>
                </a:lnTo>
                <a:lnTo>
                  <a:pt x="234" y="420"/>
                </a:lnTo>
                <a:lnTo>
                  <a:pt x="232" y="420"/>
                </a:lnTo>
                <a:lnTo>
                  <a:pt x="232" y="422"/>
                </a:lnTo>
                <a:lnTo>
                  <a:pt x="231" y="422"/>
                </a:lnTo>
                <a:lnTo>
                  <a:pt x="229" y="424"/>
                </a:lnTo>
                <a:lnTo>
                  <a:pt x="227" y="426"/>
                </a:lnTo>
                <a:lnTo>
                  <a:pt x="225" y="427"/>
                </a:lnTo>
                <a:lnTo>
                  <a:pt x="225" y="429"/>
                </a:lnTo>
                <a:lnTo>
                  <a:pt x="223" y="429"/>
                </a:lnTo>
                <a:lnTo>
                  <a:pt x="221" y="431"/>
                </a:lnTo>
                <a:lnTo>
                  <a:pt x="219" y="431"/>
                </a:lnTo>
                <a:lnTo>
                  <a:pt x="217" y="433"/>
                </a:lnTo>
                <a:lnTo>
                  <a:pt x="217" y="435"/>
                </a:lnTo>
                <a:lnTo>
                  <a:pt x="217" y="437"/>
                </a:lnTo>
                <a:lnTo>
                  <a:pt x="216" y="437"/>
                </a:lnTo>
                <a:lnTo>
                  <a:pt x="214" y="439"/>
                </a:lnTo>
                <a:lnTo>
                  <a:pt x="212" y="439"/>
                </a:lnTo>
                <a:lnTo>
                  <a:pt x="210" y="439"/>
                </a:lnTo>
                <a:lnTo>
                  <a:pt x="210" y="439"/>
                </a:lnTo>
                <a:lnTo>
                  <a:pt x="208" y="441"/>
                </a:lnTo>
                <a:lnTo>
                  <a:pt x="206" y="441"/>
                </a:lnTo>
                <a:lnTo>
                  <a:pt x="204" y="442"/>
                </a:lnTo>
                <a:lnTo>
                  <a:pt x="204" y="444"/>
                </a:lnTo>
                <a:lnTo>
                  <a:pt x="202" y="446"/>
                </a:lnTo>
                <a:lnTo>
                  <a:pt x="201" y="446"/>
                </a:lnTo>
                <a:lnTo>
                  <a:pt x="199" y="446"/>
                </a:lnTo>
                <a:lnTo>
                  <a:pt x="197" y="448"/>
                </a:lnTo>
                <a:lnTo>
                  <a:pt x="197" y="448"/>
                </a:lnTo>
                <a:lnTo>
                  <a:pt x="195" y="448"/>
                </a:lnTo>
                <a:lnTo>
                  <a:pt x="195" y="450"/>
                </a:lnTo>
                <a:lnTo>
                  <a:pt x="193" y="452"/>
                </a:lnTo>
                <a:lnTo>
                  <a:pt x="193" y="454"/>
                </a:lnTo>
                <a:lnTo>
                  <a:pt x="191" y="454"/>
                </a:lnTo>
                <a:lnTo>
                  <a:pt x="189" y="456"/>
                </a:lnTo>
                <a:lnTo>
                  <a:pt x="187" y="458"/>
                </a:lnTo>
                <a:lnTo>
                  <a:pt x="186" y="459"/>
                </a:lnTo>
                <a:lnTo>
                  <a:pt x="184" y="459"/>
                </a:lnTo>
                <a:lnTo>
                  <a:pt x="182" y="461"/>
                </a:lnTo>
                <a:lnTo>
                  <a:pt x="182" y="463"/>
                </a:lnTo>
                <a:lnTo>
                  <a:pt x="180" y="465"/>
                </a:lnTo>
                <a:lnTo>
                  <a:pt x="178" y="465"/>
                </a:lnTo>
                <a:lnTo>
                  <a:pt x="176" y="463"/>
                </a:lnTo>
                <a:lnTo>
                  <a:pt x="174" y="463"/>
                </a:lnTo>
                <a:lnTo>
                  <a:pt x="172" y="461"/>
                </a:lnTo>
                <a:lnTo>
                  <a:pt x="171" y="461"/>
                </a:lnTo>
                <a:lnTo>
                  <a:pt x="169" y="459"/>
                </a:lnTo>
                <a:lnTo>
                  <a:pt x="167" y="459"/>
                </a:lnTo>
                <a:lnTo>
                  <a:pt x="163" y="458"/>
                </a:lnTo>
                <a:lnTo>
                  <a:pt x="163" y="458"/>
                </a:lnTo>
                <a:lnTo>
                  <a:pt x="161" y="458"/>
                </a:lnTo>
                <a:lnTo>
                  <a:pt x="159" y="458"/>
                </a:lnTo>
                <a:lnTo>
                  <a:pt x="157" y="459"/>
                </a:lnTo>
                <a:lnTo>
                  <a:pt x="156" y="459"/>
                </a:lnTo>
                <a:lnTo>
                  <a:pt x="154" y="458"/>
                </a:lnTo>
                <a:lnTo>
                  <a:pt x="152" y="458"/>
                </a:lnTo>
                <a:lnTo>
                  <a:pt x="150" y="456"/>
                </a:lnTo>
                <a:lnTo>
                  <a:pt x="148" y="456"/>
                </a:lnTo>
                <a:lnTo>
                  <a:pt x="146" y="454"/>
                </a:lnTo>
                <a:lnTo>
                  <a:pt x="144" y="454"/>
                </a:lnTo>
                <a:lnTo>
                  <a:pt x="142" y="454"/>
                </a:lnTo>
                <a:lnTo>
                  <a:pt x="142" y="452"/>
                </a:lnTo>
                <a:lnTo>
                  <a:pt x="141" y="452"/>
                </a:lnTo>
                <a:lnTo>
                  <a:pt x="139" y="450"/>
                </a:lnTo>
                <a:lnTo>
                  <a:pt x="137" y="450"/>
                </a:lnTo>
                <a:lnTo>
                  <a:pt x="135" y="448"/>
                </a:lnTo>
                <a:lnTo>
                  <a:pt x="133" y="448"/>
                </a:lnTo>
                <a:lnTo>
                  <a:pt x="131" y="448"/>
                </a:lnTo>
                <a:lnTo>
                  <a:pt x="129" y="446"/>
                </a:lnTo>
                <a:lnTo>
                  <a:pt x="127" y="446"/>
                </a:lnTo>
                <a:lnTo>
                  <a:pt x="126" y="444"/>
                </a:lnTo>
                <a:lnTo>
                  <a:pt x="124" y="444"/>
                </a:lnTo>
                <a:lnTo>
                  <a:pt x="124" y="442"/>
                </a:lnTo>
                <a:lnTo>
                  <a:pt x="122" y="441"/>
                </a:lnTo>
                <a:lnTo>
                  <a:pt x="120" y="441"/>
                </a:lnTo>
                <a:lnTo>
                  <a:pt x="120" y="439"/>
                </a:lnTo>
                <a:lnTo>
                  <a:pt x="118" y="437"/>
                </a:lnTo>
                <a:lnTo>
                  <a:pt x="116" y="435"/>
                </a:lnTo>
                <a:lnTo>
                  <a:pt x="116" y="433"/>
                </a:lnTo>
                <a:lnTo>
                  <a:pt x="114" y="433"/>
                </a:lnTo>
                <a:lnTo>
                  <a:pt x="114" y="431"/>
                </a:lnTo>
                <a:lnTo>
                  <a:pt x="112" y="431"/>
                </a:lnTo>
                <a:lnTo>
                  <a:pt x="111" y="429"/>
                </a:lnTo>
                <a:lnTo>
                  <a:pt x="109" y="427"/>
                </a:lnTo>
                <a:lnTo>
                  <a:pt x="107" y="426"/>
                </a:lnTo>
                <a:lnTo>
                  <a:pt x="107" y="424"/>
                </a:lnTo>
                <a:lnTo>
                  <a:pt x="105" y="422"/>
                </a:lnTo>
                <a:lnTo>
                  <a:pt x="105" y="420"/>
                </a:lnTo>
                <a:lnTo>
                  <a:pt x="103" y="420"/>
                </a:lnTo>
                <a:lnTo>
                  <a:pt x="101" y="418"/>
                </a:lnTo>
                <a:lnTo>
                  <a:pt x="99" y="418"/>
                </a:lnTo>
                <a:lnTo>
                  <a:pt x="97" y="418"/>
                </a:lnTo>
                <a:lnTo>
                  <a:pt x="96" y="418"/>
                </a:lnTo>
                <a:lnTo>
                  <a:pt x="94" y="416"/>
                </a:lnTo>
                <a:lnTo>
                  <a:pt x="92" y="416"/>
                </a:lnTo>
                <a:lnTo>
                  <a:pt x="90" y="414"/>
                </a:lnTo>
                <a:lnTo>
                  <a:pt x="88" y="414"/>
                </a:lnTo>
                <a:lnTo>
                  <a:pt x="86" y="414"/>
                </a:lnTo>
                <a:lnTo>
                  <a:pt x="84" y="414"/>
                </a:lnTo>
                <a:lnTo>
                  <a:pt x="82" y="414"/>
                </a:lnTo>
                <a:lnTo>
                  <a:pt x="79" y="414"/>
                </a:lnTo>
                <a:lnTo>
                  <a:pt x="77" y="414"/>
                </a:lnTo>
                <a:lnTo>
                  <a:pt x="75" y="414"/>
                </a:lnTo>
                <a:lnTo>
                  <a:pt x="73" y="414"/>
                </a:lnTo>
                <a:lnTo>
                  <a:pt x="71" y="416"/>
                </a:lnTo>
                <a:lnTo>
                  <a:pt x="69" y="416"/>
                </a:lnTo>
                <a:lnTo>
                  <a:pt x="67" y="416"/>
                </a:lnTo>
                <a:lnTo>
                  <a:pt x="67" y="418"/>
                </a:lnTo>
                <a:lnTo>
                  <a:pt x="66" y="418"/>
                </a:lnTo>
                <a:lnTo>
                  <a:pt x="62" y="418"/>
                </a:lnTo>
                <a:lnTo>
                  <a:pt x="60" y="418"/>
                </a:lnTo>
                <a:lnTo>
                  <a:pt x="58" y="418"/>
                </a:lnTo>
                <a:lnTo>
                  <a:pt x="56" y="416"/>
                </a:lnTo>
                <a:lnTo>
                  <a:pt x="54" y="416"/>
                </a:lnTo>
                <a:lnTo>
                  <a:pt x="52" y="414"/>
                </a:lnTo>
                <a:lnTo>
                  <a:pt x="51" y="412"/>
                </a:lnTo>
                <a:lnTo>
                  <a:pt x="49" y="412"/>
                </a:lnTo>
                <a:lnTo>
                  <a:pt x="47" y="411"/>
                </a:lnTo>
                <a:lnTo>
                  <a:pt x="47" y="409"/>
                </a:lnTo>
                <a:lnTo>
                  <a:pt x="45" y="409"/>
                </a:lnTo>
                <a:lnTo>
                  <a:pt x="45" y="407"/>
                </a:lnTo>
                <a:lnTo>
                  <a:pt x="43" y="405"/>
                </a:lnTo>
                <a:lnTo>
                  <a:pt x="39" y="405"/>
                </a:lnTo>
                <a:lnTo>
                  <a:pt x="37" y="407"/>
                </a:lnTo>
                <a:lnTo>
                  <a:pt x="36" y="407"/>
                </a:lnTo>
                <a:lnTo>
                  <a:pt x="32" y="409"/>
                </a:lnTo>
                <a:lnTo>
                  <a:pt x="34" y="396"/>
                </a:lnTo>
                <a:lnTo>
                  <a:pt x="34" y="394"/>
                </a:lnTo>
                <a:lnTo>
                  <a:pt x="32" y="394"/>
                </a:lnTo>
                <a:lnTo>
                  <a:pt x="30" y="392"/>
                </a:lnTo>
                <a:lnTo>
                  <a:pt x="28" y="390"/>
                </a:lnTo>
                <a:lnTo>
                  <a:pt x="28" y="388"/>
                </a:lnTo>
                <a:lnTo>
                  <a:pt x="30" y="386"/>
                </a:lnTo>
                <a:lnTo>
                  <a:pt x="28" y="386"/>
                </a:lnTo>
                <a:lnTo>
                  <a:pt x="28" y="384"/>
                </a:lnTo>
                <a:lnTo>
                  <a:pt x="26" y="382"/>
                </a:lnTo>
                <a:lnTo>
                  <a:pt x="28" y="381"/>
                </a:lnTo>
                <a:lnTo>
                  <a:pt x="28" y="379"/>
                </a:lnTo>
                <a:lnTo>
                  <a:pt x="28" y="377"/>
                </a:lnTo>
                <a:lnTo>
                  <a:pt x="26" y="375"/>
                </a:lnTo>
                <a:lnTo>
                  <a:pt x="28" y="375"/>
                </a:lnTo>
                <a:lnTo>
                  <a:pt x="28" y="373"/>
                </a:lnTo>
                <a:lnTo>
                  <a:pt x="28" y="371"/>
                </a:lnTo>
                <a:lnTo>
                  <a:pt x="26" y="369"/>
                </a:lnTo>
                <a:lnTo>
                  <a:pt x="24" y="369"/>
                </a:lnTo>
                <a:lnTo>
                  <a:pt x="24" y="367"/>
                </a:lnTo>
                <a:lnTo>
                  <a:pt x="22" y="367"/>
                </a:lnTo>
                <a:lnTo>
                  <a:pt x="21" y="366"/>
                </a:lnTo>
                <a:lnTo>
                  <a:pt x="21" y="366"/>
                </a:lnTo>
                <a:lnTo>
                  <a:pt x="21" y="364"/>
                </a:lnTo>
                <a:lnTo>
                  <a:pt x="21" y="362"/>
                </a:lnTo>
                <a:lnTo>
                  <a:pt x="21" y="360"/>
                </a:lnTo>
                <a:lnTo>
                  <a:pt x="21" y="360"/>
                </a:lnTo>
                <a:lnTo>
                  <a:pt x="21" y="356"/>
                </a:lnTo>
                <a:lnTo>
                  <a:pt x="21" y="354"/>
                </a:lnTo>
                <a:lnTo>
                  <a:pt x="21" y="352"/>
                </a:lnTo>
                <a:lnTo>
                  <a:pt x="21" y="351"/>
                </a:lnTo>
                <a:lnTo>
                  <a:pt x="21" y="349"/>
                </a:lnTo>
                <a:lnTo>
                  <a:pt x="21" y="347"/>
                </a:lnTo>
                <a:lnTo>
                  <a:pt x="21" y="345"/>
                </a:lnTo>
                <a:lnTo>
                  <a:pt x="19" y="345"/>
                </a:lnTo>
                <a:lnTo>
                  <a:pt x="17" y="343"/>
                </a:lnTo>
                <a:lnTo>
                  <a:pt x="17" y="341"/>
                </a:lnTo>
                <a:lnTo>
                  <a:pt x="17" y="339"/>
                </a:lnTo>
                <a:lnTo>
                  <a:pt x="17" y="337"/>
                </a:lnTo>
                <a:lnTo>
                  <a:pt x="17" y="336"/>
                </a:lnTo>
                <a:lnTo>
                  <a:pt x="17" y="334"/>
                </a:lnTo>
                <a:lnTo>
                  <a:pt x="15" y="332"/>
                </a:lnTo>
                <a:lnTo>
                  <a:pt x="13" y="332"/>
                </a:lnTo>
                <a:lnTo>
                  <a:pt x="13" y="330"/>
                </a:lnTo>
                <a:lnTo>
                  <a:pt x="11" y="328"/>
                </a:lnTo>
                <a:lnTo>
                  <a:pt x="11" y="326"/>
                </a:lnTo>
                <a:lnTo>
                  <a:pt x="11" y="324"/>
                </a:lnTo>
                <a:lnTo>
                  <a:pt x="9" y="322"/>
                </a:lnTo>
                <a:lnTo>
                  <a:pt x="9" y="321"/>
                </a:lnTo>
                <a:lnTo>
                  <a:pt x="9" y="319"/>
                </a:lnTo>
                <a:lnTo>
                  <a:pt x="11" y="317"/>
                </a:lnTo>
                <a:lnTo>
                  <a:pt x="9" y="315"/>
                </a:lnTo>
                <a:lnTo>
                  <a:pt x="7" y="315"/>
                </a:lnTo>
                <a:lnTo>
                  <a:pt x="7" y="315"/>
                </a:lnTo>
                <a:lnTo>
                  <a:pt x="7" y="313"/>
                </a:lnTo>
                <a:lnTo>
                  <a:pt x="7" y="311"/>
                </a:lnTo>
                <a:lnTo>
                  <a:pt x="7" y="309"/>
                </a:lnTo>
                <a:lnTo>
                  <a:pt x="9" y="307"/>
                </a:lnTo>
                <a:lnTo>
                  <a:pt x="9" y="306"/>
                </a:lnTo>
                <a:lnTo>
                  <a:pt x="9" y="304"/>
                </a:lnTo>
                <a:lnTo>
                  <a:pt x="9" y="302"/>
                </a:lnTo>
                <a:lnTo>
                  <a:pt x="9" y="300"/>
                </a:lnTo>
                <a:lnTo>
                  <a:pt x="9" y="298"/>
                </a:lnTo>
                <a:lnTo>
                  <a:pt x="7" y="298"/>
                </a:lnTo>
                <a:lnTo>
                  <a:pt x="6" y="296"/>
                </a:lnTo>
                <a:lnTo>
                  <a:pt x="4" y="294"/>
                </a:lnTo>
                <a:lnTo>
                  <a:pt x="6" y="292"/>
                </a:lnTo>
                <a:lnTo>
                  <a:pt x="6" y="291"/>
                </a:lnTo>
                <a:lnTo>
                  <a:pt x="4" y="289"/>
                </a:lnTo>
                <a:lnTo>
                  <a:pt x="6" y="287"/>
                </a:lnTo>
                <a:lnTo>
                  <a:pt x="6" y="285"/>
                </a:lnTo>
                <a:lnTo>
                  <a:pt x="6" y="283"/>
                </a:lnTo>
                <a:lnTo>
                  <a:pt x="7" y="283"/>
                </a:lnTo>
                <a:lnTo>
                  <a:pt x="7" y="281"/>
                </a:lnTo>
                <a:lnTo>
                  <a:pt x="9" y="279"/>
                </a:lnTo>
                <a:lnTo>
                  <a:pt x="7" y="277"/>
                </a:lnTo>
                <a:lnTo>
                  <a:pt x="6" y="276"/>
                </a:lnTo>
                <a:lnTo>
                  <a:pt x="6" y="274"/>
                </a:lnTo>
                <a:lnTo>
                  <a:pt x="6" y="272"/>
                </a:lnTo>
                <a:lnTo>
                  <a:pt x="6" y="270"/>
                </a:lnTo>
                <a:lnTo>
                  <a:pt x="6" y="270"/>
                </a:lnTo>
                <a:lnTo>
                  <a:pt x="4" y="270"/>
                </a:lnTo>
                <a:lnTo>
                  <a:pt x="4" y="268"/>
                </a:lnTo>
                <a:lnTo>
                  <a:pt x="2" y="266"/>
                </a:lnTo>
                <a:lnTo>
                  <a:pt x="0" y="264"/>
                </a:lnTo>
                <a:lnTo>
                  <a:pt x="0" y="262"/>
                </a:lnTo>
                <a:lnTo>
                  <a:pt x="2" y="262"/>
                </a:lnTo>
                <a:lnTo>
                  <a:pt x="2" y="261"/>
                </a:lnTo>
                <a:lnTo>
                  <a:pt x="2" y="259"/>
                </a:lnTo>
                <a:lnTo>
                  <a:pt x="2" y="257"/>
                </a:lnTo>
                <a:lnTo>
                  <a:pt x="2" y="255"/>
                </a:lnTo>
                <a:lnTo>
                  <a:pt x="0" y="253"/>
                </a:lnTo>
                <a:lnTo>
                  <a:pt x="0" y="251"/>
                </a:lnTo>
                <a:lnTo>
                  <a:pt x="0" y="249"/>
                </a:lnTo>
                <a:lnTo>
                  <a:pt x="52" y="246"/>
                </a:lnTo>
                <a:lnTo>
                  <a:pt x="67" y="246"/>
                </a:lnTo>
                <a:lnTo>
                  <a:pt x="92" y="212"/>
                </a:lnTo>
                <a:lnTo>
                  <a:pt x="97" y="206"/>
                </a:lnTo>
                <a:lnTo>
                  <a:pt x="99" y="204"/>
                </a:lnTo>
                <a:lnTo>
                  <a:pt x="101" y="202"/>
                </a:lnTo>
                <a:lnTo>
                  <a:pt x="101" y="201"/>
                </a:lnTo>
                <a:lnTo>
                  <a:pt x="103" y="201"/>
                </a:lnTo>
                <a:lnTo>
                  <a:pt x="103" y="199"/>
                </a:lnTo>
                <a:lnTo>
                  <a:pt x="109" y="195"/>
                </a:lnTo>
                <a:lnTo>
                  <a:pt x="109" y="193"/>
                </a:lnTo>
                <a:lnTo>
                  <a:pt x="111" y="191"/>
                </a:lnTo>
                <a:lnTo>
                  <a:pt x="112" y="189"/>
                </a:lnTo>
                <a:lnTo>
                  <a:pt x="112" y="187"/>
                </a:lnTo>
                <a:lnTo>
                  <a:pt x="114" y="187"/>
                </a:lnTo>
                <a:lnTo>
                  <a:pt x="116" y="186"/>
                </a:lnTo>
                <a:lnTo>
                  <a:pt x="118" y="186"/>
                </a:lnTo>
                <a:lnTo>
                  <a:pt x="124" y="184"/>
                </a:lnTo>
                <a:lnTo>
                  <a:pt x="126" y="182"/>
                </a:lnTo>
                <a:lnTo>
                  <a:pt x="127" y="182"/>
                </a:lnTo>
                <a:lnTo>
                  <a:pt x="131" y="182"/>
                </a:lnTo>
                <a:lnTo>
                  <a:pt x="142" y="178"/>
                </a:lnTo>
                <a:lnTo>
                  <a:pt x="148" y="176"/>
                </a:lnTo>
                <a:lnTo>
                  <a:pt x="152" y="174"/>
                </a:lnTo>
                <a:lnTo>
                  <a:pt x="154" y="174"/>
                </a:lnTo>
                <a:lnTo>
                  <a:pt x="156" y="172"/>
                </a:lnTo>
                <a:lnTo>
                  <a:pt x="161" y="171"/>
                </a:lnTo>
                <a:lnTo>
                  <a:pt x="163" y="171"/>
                </a:lnTo>
                <a:lnTo>
                  <a:pt x="163" y="169"/>
                </a:lnTo>
                <a:lnTo>
                  <a:pt x="174" y="165"/>
                </a:lnTo>
                <a:lnTo>
                  <a:pt x="176" y="165"/>
                </a:lnTo>
                <a:lnTo>
                  <a:pt x="182" y="161"/>
                </a:lnTo>
                <a:lnTo>
                  <a:pt x="187" y="159"/>
                </a:lnTo>
                <a:lnTo>
                  <a:pt x="193" y="157"/>
                </a:lnTo>
                <a:lnTo>
                  <a:pt x="197" y="156"/>
                </a:lnTo>
                <a:lnTo>
                  <a:pt x="202" y="154"/>
                </a:lnTo>
                <a:lnTo>
                  <a:pt x="206" y="152"/>
                </a:lnTo>
                <a:lnTo>
                  <a:pt x="208" y="152"/>
                </a:lnTo>
                <a:lnTo>
                  <a:pt x="212" y="148"/>
                </a:lnTo>
                <a:lnTo>
                  <a:pt x="216" y="146"/>
                </a:lnTo>
                <a:lnTo>
                  <a:pt x="217" y="146"/>
                </a:lnTo>
                <a:lnTo>
                  <a:pt x="217" y="144"/>
                </a:lnTo>
                <a:lnTo>
                  <a:pt x="219" y="144"/>
                </a:lnTo>
                <a:lnTo>
                  <a:pt x="236" y="148"/>
                </a:lnTo>
                <a:lnTo>
                  <a:pt x="238" y="148"/>
                </a:lnTo>
                <a:lnTo>
                  <a:pt x="242" y="148"/>
                </a:lnTo>
                <a:lnTo>
                  <a:pt x="244" y="148"/>
                </a:lnTo>
                <a:lnTo>
                  <a:pt x="246" y="148"/>
                </a:lnTo>
                <a:lnTo>
                  <a:pt x="246" y="146"/>
                </a:lnTo>
                <a:lnTo>
                  <a:pt x="247" y="144"/>
                </a:lnTo>
                <a:lnTo>
                  <a:pt x="249" y="144"/>
                </a:lnTo>
                <a:lnTo>
                  <a:pt x="251" y="144"/>
                </a:lnTo>
                <a:lnTo>
                  <a:pt x="253" y="144"/>
                </a:lnTo>
                <a:lnTo>
                  <a:pt x="253" y="142"/>
                </a:lnTo>
                <a:lnTo>
                  <a:pt x="253" y="141"/>
                </a:lnTo>
                <a:lnTo>
                  <a:pt x="255" y="141"/>
                </a:lnTo>
                <a:lnTo>
                  <a:pt x="257" y="141"/>
                </a:lnTo>
                <a:lnTo>
                  <a:pt x="259" y="141"/>
                </a:lnTo>
                <a:lnTo>
                  <a:pt x="259" y="142"/>
                </a:lnTo>
                <a:lnTo>
                  <a:pt x="259" y="141"/>
                </a:lnTo>
                <a:lnTo>
                  <a:pt x="261" y="141"/>
                </a:lnTo>
                <a:lnTo>
                  <a:pt x="262" y="139"/>
                </a:lnTo>
                <a:lnTo>
                  <a:pt x="264" y="139"/>
                </a:lnTo>
                <a:lnTo>
                  <a:pt x="266" y="139"/>
                </a:lnTo>
                <a:lnTo>
                  <a:pt x="268" y="141"/>
                </a:lnTo>
                <a:lnTo>
                  <a:pt x="270" y="141"/>
                </a:lnTo>
                <a:lnTo>
                  <a:pt x="272" y="142"/>
                </a:lnTo>
                <a:lnTo>
                  <a:pt x="274" y="144"/>
                </a:lnTo>
                <a:lnTo>
                  <a:pt x="276" y="146"/>
                </a:lnTo>
                <a:lnTo>
                  <a:pt x="276" y="148"/>
                </a:lnTo>
                <a:lnTo>
                  <a:pt x="277" y="150"/>
                </a:lnTo>
                <a:lnTo>
                  <a:pt x="279" y="150"/>
                </a:lnTo>
                <a:lnTo>
                  <a:pt x="279" y="152"/>
                </a:lnTo>
                <a:lnTo>
                  <a:pt x="281" y="152"/>
                </a:lnTo>
                <a:lnTo>
                  <a:pt x="283" y="152"/>
                </a:lnTo>
                <a:lnTo>
                  <a:pt x="285" y="152"/>
                </a:lnTo>
                <a:lnTo>
                  <a:pt x="287" y="152"/>
                </a:lnTo>
                <a:lnTo>
                  <a:pt x="289" y="152"/>
                </a:lnTo>
                <a:lnTo>
                  <a:pt x="291" y="152"/>
                </a:lnTo>
                <a:lnTo>
                  <a:pt x="292" y="152"/>
                </a:lnTo>
                <a:lnTo>
                  <a:pt x="294" y="152"/>
                </a:lnTo>
                <a:lnTo>
                  <a:pt x="296" y="154"/>
                </a:lnTo>
                <a:lnTo>
                  <a:pt x="298" y="152"/>
                </a:lnTo>
                <a:lnTo>
                  <a:pt x="300" y="152"/>
                </a:lnTo>
                <a:lnTo>
                  <a:pt x="302" y="152"/>
                </a:lnTo>
                <a:lnTo>
                  <a:pt x="304" y="154"/>
                </a:lnTo>
                <a:lnTo>
                  <a:pt x="306" y="152"/>
                </a:lnTo>
                <a:lnTo>
                  <a:pt x="306" y="152"/>
                </a:lnTo>
                <a:lnTo>
                  <a:pt x="308" y="150"/>
                </a:lnTo>
                <a:lnTo>
                  <a:pt x="309" y="152"/>
                </a:lnTo>
                <a:lnTo>
                  <a:pt x="311" y="152"/>
                </a:lnTo>
                <a:lnTo>
                  <a:pt x="315" y="152"/>
                </a:lnTo>
                <a:lnTo>
                  <a:pt x="317" y="152"/>
                </a:lnTo>
                <a:lnTo>
                  <a:pt x="319" y="152"/>
                </a:lnTo>
                <a:lnTo>
                  <a:pt x="321" y="152"/>
                </a:lnTo>
                <a:lnTo>
                  <a:pt x="321" y="150"/>
                </a:lnTo>
                <a:lnTo>
                  <a:pt x="321" y="148"/>
                </a:lnTo>
                <a:lnTo>
                  <a:pt x="323" y="146"/>
                </a:lnTo>
                <a:lnTo>
                  <a:pt x="324" y="144"/>
                </a:lnTo>
                <a:lnTo>
                  <a:pt x="326" y="144"/>
                </a:lnTo>
                <a:lnTo>
                  <a:pt x="326" y="142"/>
                </a:lnTo>
                <a:lnTo>
                  <a:pt x="324" y="141"/>
                </a:lnTo>
                <a:lnTo>
                  <a:pt x="326" y="139"/>
                </a:lnTo>
                <a:lnTo>
                  <a:pt x="326" y="137"/>
                </a:lnTo>
                <a:lnTo>
                  <a:pt x="328" y="137"/>
                </a:lnTo>
                <a:lnTo>
                  <a:pt x="328" y="137"/>
                </a:lnTo>
                <a:lnTo>
                  <a:pt x="330" y="137"/>
                </a:lnTo>
                <a:lnTo>
                  <a:pt x="332" y="137"/>
                </a:lnTo>
                <a:lnTo>
                  <a:pt x="334" y="137"/>
                </a:lnTo>
                <a:lnTo>
                  <a:pt x="338" y="137"/>
                </a:lnTo>
                <a:lnTo>
                  <a:pt x="339" y="137"/>
                </a:lnTo>
                <a:lnTo>
                  <a:pt x="341" y="137"/>
                </a:lnTo>
                <a:lnTo>
                  <a:pt x="343" y="135"/>
                </a:lnTo>
                <a:lnTo>
                  <a:pt x="345" y="135"/>
                </a:lnTo>
                <a:lnTo>
                  <a:pt x="347" y="135"/>
                </a:lnTo>
                <a:lnTo>
                  <a:pt x="347" y="133"/>
                </a:lnTo>
                <a:lnTo>
                  <a:pt x="349" y="131"/>
                </a:lnTo>
                <a:lnTo>
                  <a:pt x="351" y="129"/>
                </a:lnTo>
                <a:lnTo>
                  <a:pt x="353" y="129"/>
                </a:lnTo>
                <a:lnTo>
                  <a:pt x="354" y="129"/>
                </a:lnTo>
                <a:lnTo>
                  <a:pt x="354" y="129"/>
                </a:lnTo>
                <a:lnTo>
                  <a:pt x="354" y="127"/>
                </a:lnTo>
                <a:lnTo>
                  <a:pt x="354" y="126"/>
                </a:lnTo>
                <a:lnTo>
                  <a:pt x="356" y="126"/>
                </a:lnTo>
                <a:lnTo>
                  <a:pt x="356" y="124"/>
                </a:lnTo>
                <a:lnTo>
                  <a:pt x="358" y="124"/>
                </a:lnTo>
                <a:lnTo>
                  <a:pt x="360" y="124"/>
                </a:lnTo>
                <a:lnTo>
                  <a:pt x="362" y="124"/>
                </a:lnTo>
                <a:lnTo>
                  <a:pt x="364" y="124"/>
                </a:lnTo>
                <a:lnTo>
                  <a:pt x="366" y="124"/>
                </a:lnTo>
                <a:lnTo>
                  <a:pt x="366" y="122"/>
                </a:lnTo>
                <a:lnTo>
                  <a:pt x="368" y="122"/>
                </a:lnTo>
                <a:lnTo>
                  <a:pt x="369" y="122"/>
                </a:lnTo>
                <a:lnTo>
                  <a:pt x="371" y="120"/>
                </a:lnTo>
                <a:lnTo>
                  <a:pt x="373" y="120"/>
                </a:lnTo>
                <a:lnTo>
                  <a:pt x="375" y="120"/>
                </a:lnTo>
                <a:lnTo>
                  <a:pt x="377" y="118"/>
                </a:lnTo>
                <a:lnTo>
                  <a:pt x="379" y="118"/>
                </a:lnTo>
                <a:lnTo>
                  <a:pt x="381" y="118"/>
                </a:lnTo>
                <a:lnTo>
                  <a:pt x="383" y="118"/>
                </a:lnTo>
                <a:lnTo>
                  <a:pt x="383" y="116"/>
                </a:lnTo>
                <a:lnTo>
                  <a:pt x="384" y="116"/>
                </a:lnTo>
                <a:lnTo>
                  <a:pt x="386" y="116"/>
                </a:lnTo>
                <a:lnTo>
                  <a:pt x="388" y="114"/>
                </a:lnTo>
                <a:lnTo>
                  <a:pt x="390" y="112"/>
                </a:lnTo>
                <a:lnTo>
                  <a:pt x="394" y="111"/>
                </a:lnTo>
                <a:lnTo>
                  <a:pt x="396" y="109"/>
                </a:lnTo>
                <a:lnTo>
                  <a:pt x="398" y="109"/>
                </a:lnTo>
                <a:lnTo>
                  <a:pt x="399" y="107"/>
                </a:lnTo>
                <a:lnTo>
                  <a:pt x="401" y="107"/>
                </a:lnTo>
                <a:lnTo>
                  <a:pt x="403" y="107"/>
                </a:lnTo>
                <a:lnTo>
                  <a:pt x="405" y="103"/>
                </a:lnTo>
                <a:lnTo>
                  <a:pt x="409" y="101"/>
                </a:lnTo>
                <a:lnTo>
                  <a:pt x="409" y="99"/>
                </a:lnTo>
                <a:lnTo>
                  <a:pt x="411" y="99"/>
                </a:lnTo>
                <a:lnTo>
                  <a:pt x="413" y="99"/>
                </a:lnTo>
                <a:lnTo>
                  <a:pt x="414" y="97"/>
                </a:lnTo>
                <a:lnTo>
                  <a:pt x="418" y="97"/>
                </a:lnTo>
                <a:lnTo>
                  <a:pt x="420" y="97"/>
                </a:lnTo>
                <a:lnTo>
                  <a:pt x="420" y="96"/>
                </a:lnTo>
                <a:lnTo>
                  <a:pt x="422" y="96"/>
                </a:lnTo>
                <a:lnTo>
                  <a:pt x="424" y="94"/>
                </a:lnTo>
                <a:lnTo>
                  <a:pt x="426" y="96"/>
                </a:lnTo>
                <a:lnTo>
                  <a:pt x="428" y="94"/>
                </a:lnTo>
                <a:lnTo>
                  <a:pt x="429" y="94"/>
                </a:lnTo>
                <a:lnTo>
                  <a:pt x="431" y="94"/>
                </a:lnTo>
                <a:lnTo>
                  <a:pt x="435" y="94"/>
                </a:lnTo>
                <a:lnTo>
                  <a:pt x="437" y="97"/>
                </a:lnTo>
                <a:lnTo>
                  <a:pt x="437" y="99"/>
                </a:lnTo>
                <a:lnTo>
                  <a:pt x="437" y="101"/>
                </a:lnTo>
                <a:lnTo>
                  <a:pt x="437" y="103"/>
                </a:lnTo>
                <a:lnTo>
                  <a:pt x="437" y="105"/>
                </a:lnTo>
                <a:lnTo>
                  <a:pt x="437" y="107"/>
                </a:lnTo>
                <a:lnTo>
                  <a:pt x="439" y="109"/>
                </a:lnTo>
                <a:lnTo>
                  <a:pt x="441" y="111"/>
                </a:lnTo>
                <a:lnTo>
                  <a:pt x="443" y="111"/>
                </a:lnTo>
                <a:lnTo>
                  <a:pt x="443" y="112"/>
                </a:lnTo>
                <a:lnTo>
                  <a:pt x="443" y="114"/>
                </a:lnTo>
                <a:lnTo>
                  <a:pt x="443" y="116"/>
                </a:lnTo>
                <a:lnTo>
                  <a:pt x="443" y="118"/>
                </a:lnTo>
                <a:lnTo>
                  <a:pt x="441" y="120"/>
                </a:lnTo>
                <a:lnTo>
                  <a:pt x="441" y="122"/>
                </a:lnTo>
                <a:lnTo>
                  <a:pt x="439" y="124"/>
                </a:lnTo>
                <a:lnTo>
                  <a:pt x="439" y="126"/>
                </a:lnTo>
                <a:lnTo>
                  <a:pt x="441" y="124"/>
                </a:lnTo>
                <a:lnTo>
                  <a:pt x="448" y="112"/>
                </a:lnTo>
                <a:lnTo>
                  <a:pt x="452" y="109"/>
                </a:lnTo>
                <a:lnTo>
                  <a:pt x="454" y="105"/>
                </a:lnTo>
                <a:lnTo>
                  <a:pt x="458" y="103"/>
                </a:lnTo>
                <a:lnTo>
                  <a:pt x="458" y="101"/>
                </a:lnTo>
                <a:lnTo>
                  <a:pt x="467" y="92"/>
                </a:lnTo>
                <a:lnTo>
                  <a:pt x="480" y="88"/>
                </a:lnTo>
                <a:lnTo>
                  <a:pt x="486" y="86"/>
                </a:lnTo>
                <a:lnTo>
                  <a:pt x="493" y="82"/>
                </a:lnTo>
                <a:lnTo>
                  <a:pt x="493" y="81"/>
                </a:lnTo>
                <a:lnTo>
                  <a:pt x="495" y="79"/>
                </a:lnTo>
                <a:lnTo>
                  <a:pt x="497" y="79"/>
                </a:lnTo>
                <a:lnTo>
                  <a:pt x="499" y="77"/>
                </a:lnTo>
                <a:lnTo>
                  <a:pt x="503" y="77"/>
                </a:lnTo>
                <a:lnTo>
                  <a:pt x="504" y="77"/>
                </a:lnTo>
                <a:lnTo>
                  <a:pt x="506" y="73"/>
                </a:lnTo>
                <a:lnTo>
                  <a:pt x="508" y="73"/>
                </a:lnTo>
                <a:lnTo>
                  <a:pt x="510" y="75"/>
                </a:lnTo>
                <a:lnTo>
                  <a:pt x="512" y="77"/>
                </a:lnTo>
                <a:lnTo>
                  <a:pt x="514" y="79"/>
                </a:lnTo>
                <a:lnTo>
                  <a:pt x="514" y="81"/>
                </a:lnTo>
                <a:lnTo>
                  <a:pt x="516" y="82"/>
                </a:lnTo>
                <a:lnTo>
                  <a:pt x="518" y="82"/>
                </a:lnTo>
                <a:lnTo>
                  <a:pt x="519" y="84"/>
                </a:lnTo>
                <a:lnTo>
                  <a:pt x="521" y="86"/>
                </a:lnTo>
                <a:lnTo>
                  <a:pt x="523" y="86"/>
                </a:lnTo>
                <a:lnTo>
                  <a:pt x="525" y="88"/>
                </a:lnTo>
                <a:lnTo>
                  <a:pt x="527" y="88"/>
                </a:lnTo>
                <a:lnTo>
                  <a:pt x="527" y="90"/>
                </a:lnTo>
                <a:lnTo>
                  <a:pt x="533" y="92"/>
                </a:lnTo>
                <a:lnTo>
                  <a:pt x="534" y="92"/>
                </a:lnTo>
                <a:lnTo>
                  <a:pt x="534" y="94"/>
                </a:lnTo>
                <a:lnTo>
                  <a:pt x="536" y="94"/>
                </a:lnTo>
                <a:lnTo>
                  <a:pt x="540" y="97"/>
                </a:lnTo>
                <a:lnTo>
                  <a:pt x="542" y="97"/>
                </a:lnTo>
                <a:lnTo>
                  <a:pt x="544" y="99"/>
                </a:lnTo>
                <a:lnTo>
                  <a:pt x="544" y="99"/>
                </a:lnTo>
                <a:lnTo>
                  <a:pt x="544" y="103"/>
                </a:lnTo>
                <a:lnTo>
                  <a:pt x="544" y="105"/>
                </a:lnTo>
                <a:lnTo>
                  <a:pt x="542" y="107"/>
                </a:lnTo>
                <a:lnTo>
                  <a:pt x="540" y="109"/>
                </a:lnTo>
                <a:lnTo>
                  <a:pt x="538" y="111"/>
                </a:lnTo>
                <a:lnTo>
                  <a:pt x="536" y="111"/>
                </a:lnTo>
                <a:lnTo>
                  <a:pt x="536" y="112"/>
                </a:lnTo>
                <a:lnTo>
                  <a:pt x="538" y="112"/>
                </a:lnTo>
                <a:lnTo>
                  <a:pt x="540" y="114"/>
                </a:lnTo>
                <a:lnTo>
                  <a:pt x="542" y="116"/>
                </a:lnTo>
                <a:lnTo>
                  <a:pt x="544" y="118"/>
                </a:lnTo>
                <a:lnTo>
                  <a:pt x="544" y="120"/>
                </a:lnTo>
                <a:lnTo>
                  <a:pt x="542" y="124"/>
                </a:lnTo>
                <a:lnTo>
                  <a:pt x="542" y="126"/>
                </a:lnTo>
                <a:lnTo>
                  <a:pt x="542" y="127"/>
                </a:lnTo>
                <a:lnTo>
                  <a:pt x="542" y="129"/>
                </a:lnTo>
                <a:lnTo>
                  <a:pt x="544" y="131"/>
                </a:lnTo>
                <a:lnTo>
                  <a:pt x="544" y="131"/>
                </a:lnTo>
                <a:lnTo>
                  <a:pt x="544" y="129"/>
                </a:lnTo>
                <a:lnTo>
                  <a:pt x="546" y="129"/>
                </a:lnTo>
                <a:lnTo>
                  <a:pt x="551" y="122"/>
                </a:lnTo>
                <a:lnTo>
                  <a:pt x="553" y="122"/>
                </a:lnTo>
                <a:lnTo>
                  <a:pt x="557" y="127"/>
                </a:lnTo>
                <a:lnTo>
                  <a:pt x="561" y="135"/>
                </a:lnTo>
                <a:lnTo>
                  <a:pt x="561" y="137"/>
                </a:lnTo>
                <a:lnTo>
                  <a:pt x="570" y="137"/>
                </a:lnTo>
                <a:lnTo>
                  <a:pt x="572" y="137"/>
                </a:lnTo>
                <a:lnTo>
                  <a:pt x="574" y="135"/>
                </a:lnTo>
                <a:lnTo>
                  <a:pt x="576" y="135"/>
                </a:lnTo>
                <a:lnTo>
                  <a:pt x="578" y="135"/>
                </a:lnTo>
                <a:lnTo>
                  <a:pt x="579" y="135"/>
                </a:lnTo>
                <a:lnTo>
                  <a:pt x="581" y="135"/>
                </a:lnTo>
                <a:lnTo>
                  <a:pt x="583" y="135"/>
                </a:lnTo>
                <a:lnTo>
                  <a:pt x="583" y="133"/>
                </a:lnTo>
                <a:lnTo>
                  <a:pt x="585" y="133"/>
                </a:lnTo>
                <a:lnTo>
                  <a:pt x="585" y="131"/>
                </a:lnTo>
                <a:lnTo>
                  <a:pt x="587" y="131"/>
                </a:lnTo>
                <a:lnTo>
                  <a:pt x="587" y="129"/>
                </a:lnTo>
                <a:lnTo>
                  <a:pt x="589" y="127"/>
                </a:lnTo>
                <a:lnTo>
                  <a:pt x="591" y="127"/>
                </a:lnTo>
                <a:lnTo>
                  <a:pt x="591" y="126"/>
                </a:lnTo>
                <a:lnTo>
                  <a:pt x="591" y="126"/>
                </a:lnTo>
                <a:lnTo>
                  <a:pt x="593" y="124"/>
                </a:lnTo>
                <a:lnTo>
                  <a:pt x="594" y="122"/>
                </a:lnTo>
                <a:lnTo>
                  <a:pt x="596" y="120"/>
                </a:lnTo>
                <a:lnTo>
                  <a:pt x="598" y="120"/>
                </a:lnTo>
                <a:lnTo>
                  <a:pt x="600" y="118"/>
                </a:lnTo>
                <a:lnTo>
                  <a:pt x="600" y="116"/>
                </a:lnTo>
                <a:lnTo>
                  <a:pt x="602" y="116"/>
                </a:lnTo>
                <a:lnTo>
                  <a:pt x="602" y="114"/>
                </a:lnTo>
                <a:lnTo>
                  <a:pt x="604" y="114"/>
                </a:lnTo>
                <a:lnTo>
                  <a:pt x="604" y="112"/>
                </a:lnTo>
                <a:lnTo>
                  <a:pt x="604" y="111"/>
                </a:lnTo>
                <a:lnTo>
                  <a:pt x="606" y="109"/>
                </a:lnTo>
                <a:lnTo>
                  <a:pt x="606" y="107"/>
                </a:lnTo>
                <a:lnTo>
                  <a:pt x="608" y="107"/>
                </a:lnTo>
                <a:lnTo>
                  <a:pt x="608" y="105"/>
                </a:lnTo>
                <a:lnTo>
                  <a:pt x="608" y="103"/>
                </a:lnTo>
                <a:lnTo>
                  <a:pt x="608" y="101"/>
                </a:lnTo>
                <a:lnTo>
                  <a:pt x="608" y="99"/>
                </a:lnTo>
                <a:lnTo>
                  <a:pt x="608" y="97"/>
                </a:lnTo>
                <a:lnTo>
                  <a:pt x="609" y="96"/>
                </a:lnTo>
                <a:lnTo>
                  <a:pt x="609" y="94"/>
                </a:lnTo>
                <a:lnTo>
                  <a:pt x="609" y="92"/>
                </a:lnTo>
                <a:lnTo>
                  <a:pt x="609" y="92"/>
                </a:lnTo>
                <a:lnTo>
                  <a:pt x="609" y="90"/>
                </a:lnTo>
                <a:lnTo>
                  <a:pt x="609" y="88"/>
                </a:lnTo>
                <a:lnTo>
                  <a:pt x="609" y="86"/>
                </a:lnTo>
                <a:lnTo>
                  <a:pt x="609" y="84"/>
                </a:lnTo>
                <a:lnTo>
                  <a:pt x="611" y="84"/>
                </a:lnTo>
                <a:lnTo>
                  <a:pt x="611" y="82"/>
                </a:lnTo>
                <a:lnTo>
                  <a:pt x="613" y="82"/>
                </a:lnTo>
                <a:lnTo>
                  <a:pt x="613" y="81"/>
                </a:lnTo>
                <a:lnTo>
                  <a:pt x="615" y="79"/>
                </a:lnTo>
                <a:lnTo>
                  <a:pt x="615" y="77"/>
                </a:lnTo>
                <a:lnTo>
                  <a:pt x="617" y="75"/>
                </a:lnTo>
                <a:lnTo>
                  <a:pt x="617" y="73"/>
                </a:lnTo>
                <a:lnTo>
                  <a:pt x="619" y="73"/>
                </a:lnTo>
                <a:lnTo>
                  <a:pt x="619" y="71"/>
                </a:lnTo>
                <a:lnTo>
                  <a:pt x="621" y="71"/>
                </a:lnTo>
                <a:lnTo>
                  <a:pt x="623" y="69"/>
                </a:lnTo>
                <a:lnTo>
                  <a:pt x="624" y="69"/>
                </a:lnTo>
                <a:lnTo>
                  <a:pt x="626" y="67"/>
                </a:lnTo>
                <a:lnTo>
                  <a:pt x="628" y="67"/>
                </a:lnTo>
                <a:lnTo>
                  <a:pt x="628" y="66"/>
                </a:lnTo>
                <a:lnTo>
                  <a:pt x="630" y="66"/>
                </a:lnTo>
                <a:lnTo>
                  <a:pt x="632" y="66"/>
                </a:lnTo>
                <a:lnTo>
                  <a:pt x="632" y="64"/>
                </a:lnTo>
                <a:lnTo>
                  <a:pt x="634" y="64"/>
                </a:lnTo>
                <a:lnTo>
                  <a:pt x="636" y="62"/>
                </a:lnTo>
                <a:lnTo>
                  <a:pt x="638" y="62"/>
                </a:lnTo>
                <a:lnTo>
                  <a:pt x="639" y="60"/>
                </a:lnTo>
                <a:lnTo>
                  <a:pt x="639" y="58"/>
                </a:lnTo>
                <a:lnTo>
                  <a:pt x="641" y="56"/>
                </a:lnTo>
                <a:lnTo>
                  <a:pt x="643" y="56"/>
                </a:lnTo>
                <a:lnTo>
                  <a:pt x="643" y="54"/>
                </a:lnTo>
                <a:lnTo>
                  <a:pt x="645" y="52"/>
                </a:lnTo>
                <a:lnTo>
                  <a:pt x="645" y="51"/>
                </a:lnTo>
                <a:lnTo>
                  <a:pt x="647" y="51"/>
                </a:lnTo>
                <a:lnTo>
                  <a:pt x="647" y="49"/>
                </a:lnTo>
                <a:lnTo>
                  <a:pt x="647" y="47"/>
                </a:lnTo>
                <a:lnTo>
                  <a:pt x="647" y="47"/>
                </a:lnTo>
                <a:lnTo>
                  <a:pt x="649" y="45"/>
                </a:lnTo>
                <a:lnTo>
                  <a:pt x="651" y="45"/>
                </a:lnTo>
                <a:lnTo>
                  <a:pt x="653" y="45"/>
                </a:lnTo>
                <a:lnTo>
                  <a:pt x="654" y="45"/>
                </a:lnTo>
                <a:lnTo>
                  <a:pt x="656" y="45"/>
                </a:lnTo>
                <a:lnTo>
                  <a:pt x="658" y="43"/>
                </a:lnTo>
                <a:lnTo>
                  <a:pt x="660" y="43"/>
                </a:lnTo>
                <a:lnTo>
                  <a:pt x="662" y="43"/>
                </a:lnTo>
                <a:lnTo>
                  <a:pt x="664" y="43"/>
                </a:lnTo>
                <a:lnTo>
                  <a:pt x="666" y="43"/>
                </a:lnTo>
                <a:lnTo>
                  <a:pt x="668" y="43"/>
                </a:lnTo>
                <a:lnTo>
                  <a:pt x="669" y="43"/>
                </a:lnTo>
                <a:lnTo>
                  <a:pt x="671" y="43"/>
                </a:lnTo>
                <a:lnTo>
                  <a:pt x="673" y="43"/>
                </a:lnTo>
                <a:lnTo>
                  <a:pt x="675" y="43"/>
                </a:lnTo>
                <a:lnTo>
                  <a:pt x="677" y="43"/>
                </a:lnTo>
                <a:lnTo>
                  <a:pt x="679" y="43"/>
                </a:lnTo>
                <a:lnTo>
                  <a:pt x="681" y="43"/>
                </a:lnTo>
                <a:lnTo>
                  <a:pt x="683" y="43"/>
                </a:lnTo>
                <a:lnTo>
                  <a:pt x="683" y="41"/>
                </a:lnTo>
                <a:lnTo>
                  <a:pt x="684" y="41"/>
                </a:lnTo>
                <a:lnTo>
                  <a:pt x="686" y="41"/>
                </a:lnTo>
                <a:lnTo>
                  <a:pt x="686" y="41"/>
                </a:lnTo>
                <a:lnTo>
                  <a:pt x="688" y="39"/>
                </a:lnTo>
                <a:lnTo>
                  <a:pt x="690" y="39"/>
                </a:lnTo>
                <a:lnTo>
                  <a:pt x="692" y="37"/>
                </a:lnTo>
                <a:lnTo>
                  <a:pt x="694" y="37"/>
                </a:lnTo>
                <a:lnTo>
                  <a:pt x="696" y="36"/>
                </a:lnTo>
                <a:lnTo>
                  <a:pt x="698" y="34"/>
                </a:lnTo>
                <a:lnTo>
                  <a:pt x="699" y="34"/>
                </a:lnTo>
                <a:lnTo>
                  <a:pt x="699" y="32"/>
                </a:lnTo>
                <a:lnTo>
                  <a:pt x="701" y="32"/>
                </a:lnTo>
                <a:lnTo>
                  <a:pt x="701" y="30"/>
                </a:lnTo>
                <a:lnTo>
                  <a:pt x="703" y="30"/>
                </a:lnTo>
                <a:lnTo>
                  <a:pt x="703" y="28"/>
                </a:lnTo>
                <a:lnTo>
                  <a:pt x="705" y="28"/>
                </a:lnTo>
                <a:lnTo>
                  <a:pt x="705" y="26"/>
                </a:lnTo>
                <a:lnTo>
                  <a:pt x="713" y="26"/>
                </a:lnTo>
                <a:lnTo>
                  <a:pt x="713" y="28"/>
                </a:lnTo>
                <a:lnTo>
                  <a:pt x="714" y="30"/>
                </a:lnTo>
                <a:lnTo>
                  <a:pt x="716" y="32"/>
                </a:lnTo>
                <a:lnTo>
                  <a:pt x="714" y="34"/>
                </a:lnTo>
                <a:lnTo>
                  <a:pt x="716" y="34"/>
                </a:lnTo>
                <a:lnTo>
                  <a:pt x="716" y="32"/>
                </a:lnTo>
                <a:lnTo>
                  <a:pt x="714" y="30"/>
                </a:lnTo>
                <a:lnTo>
                  <a:pt x="714" y="28"/>
                </a:lnTo>
                <a:lnTo>
                  <a:pt x="714" y="26"/>
                </a:lnTo>
                <a:lnTo>
                  <a:pt x="714" y="28"/>
                </a:lnTo>
                <a:lnTo>
                  <a:pt x="716" y="28"/>
                </a:lnTo>
                <a:lnTo>
                  <a:pt x="716" y="26"/>
                </a:lnTo>
                <a:lnTo>
                  <a:pt x="718" y="26"/>
                </a:lnTo>
                <a:lnTo>
                  <a:pt x="718" y="28"/>
                </a:lnTo>
                <a:lnTo>
                  <a:pt x="718" y="30"/>
                </a:lnTo>
                <a:lnTo>
                  <a:pt x="720" y="30"/>
                </a:lnTo>
                <a:lnTo>
                  <a:pt x="722" y="30"/>
                </a:lnTo>
                <a:lnTo>
                  <a:pt x="724" y="30"/>
                </a:lnTo>
                <a:lnTo>
                  <a:pt x="726" y="30"/>
                </a:lnTo>
                <a:lnTo>
                  <a:pt x="728" y="32"/>
                </a:lnTo>
                <a:lnTo>
                  <a:pt x="728" y="30"/>
                </a:lnTo>
                <a:lnTo>
                  <a:pt x="726" y="30"/>
                </a:lnTo>
                <a:lnTo>
                  <a:pt x="726" y="28"/>
                </a:lnTo>
                <a:lnTo>
                  <a:pt x="722" y="28"/>
                </a:lnTo>
                <a:lnTo>
                  <a:pt x="722" y="30"/>
                </a:lnTo>
                <a:lnTo>
                  <a:pt x="720" y="30"/>
                </a:lnTo>
                <a:lnTo>
                  <a:pt x="720" y="28"/>
                </a:lnTo>
                <a:lnTo>
                  <a:pt x="722" y="28"/>
                </a:lnTo>
                <a:lnTo>
                  <a:pt x="722" y="26"/>
                </a:lnTo>
                <a:lnTo>
                  <a:pt x="720" y="26"/>
                </a:lnTo>
                <a:lnTo>
                  <a:pt x="720" y="24"/>
                </a:lnTo>
                <a:lnTo>
                  <a:pt x="722" y="24"/>
                </a:lnTo>
                <a:lnTo>
                  <a:pt x="722" y="22"/>
                </a:lnTo>
                <a:lnTo>
                  <a:pt x="722" y="21"/>
                </a:lnTo>
                <a:lnTo>
                  <a:pt x="722" y="19"/>
                </a:lnTo>
                <a:lnTo>
                  <a:pt x="724" y="19"/>
                </a:lnTo>
                <a:lnTo>
                  <a:pt x="724" y="17"/>
                </a:lnTo>
                <a:lnTo>
                  <a:pt x="724" y="15"/>
                </a:lnTo>
                <a:lnTo>
                  <a:pt x="720" y="11"/>
                </a:lnTo>
                <a:lnTo>
                  <a:pt x="720" y="9"/>
                </a:lnTo>
                <a:lnTo>
                  <a:pt x="718" y="9"/>
                </a:lnTo>
                <a:lnTo>
                  <a:pt x="718" y="7"/>
                </a:lnTo>
                <a:lnTo>
                  <a:pt x="716" y="7"/>
                </a:lnTo>
                <a:lnTo>
                  <a:pt x="716" y="5"/>
                </a:lnTo>
                <a:lnTo>
                  <a:pt x="714" y="5"/>
                </a:lnTo>
                <a:lnTo>
                  <a:pt x="716" y="4"/>
                </a:lnTo>
                <a:lnTo>
                  <a:pt x="718" y="2"/>
                </a:lnTo>
                <a:lnTo>
                  <a:pt x="720" y="2"/>
                </a:lnTo>
                <a:lnTo>
                  <a:pt x="722" y="0"/>
                </a:lnTo>
                <a:lnTo>
                  <a:pt x="722" y="2"/>
                </a:lnTo>
                <a:lnTo>
                  <a:pt x="724" y="2"/>
                </a:lnTo>
                <a:lnTo>
                  <a:pt x="726" y="2"/>
                </a:lnTo>
                <a:lnTo>
                  <a:pt x="728" y="2"/>
                </a:lnTo>
                <a:lnTo>
                  <a:pt x="729" y="2"/>
                </a:lnTo>
                <a:lnTo>
                  <a:pt x="731" y="2"/>
                </a:lnTo>
                <a:lnTo>
                  <a:pt x="731" y="2"/>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116"/>
          <p:cNvSpPr>
            <a:spLocks/>
          </p:cNvSpPr>
          <p:nvPr/>
        </p:nvSpPr>
        <p:spPr bwMode="auto">
          <a:xfrm>
            <a:off x="3040645" y="5355796"/>
            <a:ext cx="2025650" cy="1465263"/>
          </a:xfrm>
          <a:custGeom>
            <a:avLst/>
            <a:gdLst>
              <a:gd name="T0" fmla="*/ 582 w 1276"/>
              <a:gd name="T1" fmla="*/ 871 h 923"/>
              <a:gd name="T2" fmla="*/ 520 w 1276"/>
              <a:gd name="T3" fmla="*/ 839 h 923"/>
              <a:gd name="T4" fmla="*/ 477 w 1276"/>
              <a:gd name="T5" fmla="*/ 809 h 923"/>
              <a:gd name="T6" fmla="*/ 413 w 1276"/>
              <a:gd name="T7" fmla="*/ 831 h 923"/>
              <a:gd name="T8" fmla="*/ 368 w 1276"/>
              <a:gd name="T9" fmla="*/ 873 h 923"/>
              <a:gd name="T10" fmla="*/ 308 w 1276"/>
              <a:gd name="T11" fmla="*/ 863 h 923"/>
              <a:gd name="T12" fmla="*/ 143 w 1276"/>
              <a:gd name="T13" fmla="*/ 856 h 923"/>
              <a:gd name="T14" fmla="*/ 83 w 1276"/>
              <a:gd name="T15" fmla="*/ 773 h 923"/>
              <a:gd name="T16" fmla="*/ 30 w 1276"/>
              <a:gd name="T17" fmla="*/ 704 h 923"/>
              <a:gd name="T18" fmla="*/ 38 w 1276"/>
              <a:gd name="T19" fmla="*/ 629 h 923"/>
              <a:gd name="T20" fmla="*/ 30 w 1276"/>
              <a:gd name="T21" fmla="*/ 541 h 923"/>
              <a:gd name="T22" fmla="*/ 19 w 1276"/>
              <a:gd name="T23" fmla="*/ 484 h 923"/>
              <a:gd name="T24" fmla="*/ 73 w 1276"/>
              <a:gd name="T25" fmla="*/ 469 h 923"/>
              <a:gd name="T26" fmla="*/ 109 w 1276"/>
              <a:gd name="T27" fmla="*/ 434 h 923"/>
              <a:gd name="T28" fmla="*/ 156 w 1276"/>
              <a:gd name="T29" fmla="*/ 407 h 923"/>
              <a:gd name="T30" fmla="*/ 164 w 1276"/>
              <a:gd name="T31" fmla="*/ 370 h 923"/>
              <a:gd name="T32" fmla="*/ 201 w 1276"/>
              <a:gd name="T33" fmla="*/ 362 h 923"/>
              <a:gd name="T34" fmla="*/ 227 w 1276"/>
              <a:gd name="T35" fmla="*/ 319 h 923"/>
              <a:gd name="T36" fmla="*/ 224 w 1276"/>
              <a:gd name="T37" fmla="*/ 272 h 923"/>
              <a:gd name="T38" fmla="*/ 203 w 1276"/>
              <a:gd name="T39" fmla="*/ 222 h 923"/>
              <a:gd name="T40" fmla="*/ 240 w 1276"/>
              <a:gd name="T41" fmla="*/ 194 h 923"/>
              <a:gd name="T42" fmla="*/ 278 w 1276"/>
              <a:gd name="T43" fmla="*/ 156 h 923"/>
              <a:gd name="T44" fmla="*/ 325 w 1276"/>
              <a:gd name="T45" fmla="*/ 117 h 923"/>
              <a:gd name="T46" fmla="*/ 375 w 1276"/>
              <a:gd name="T47" fmla="*/ 83 h 923"/>
              <a:gd name="T48" fmla="*/ 422 w 1276"/>
              <a:gd name="T49" fmla="*/ 55 h 923"/>
              <a:gd name="T50" fmla="*/ 471 w 1276"/>
              <a:gd name="T51" fmla="*/ 14 h 923"/>
              <a:gd name="T52" fmla="*/ 486 w 1276"/>
              <a:gd name="T53" fmla="*/ 42 h 923"/>
              <a:gd name="T54" fmla="*/ 471 w 1276"/>
              <a:gd name="T55" fmla="*/ 139 h 923"/>
              <a:gd name="T56" fmla="*/ 417 w 1276"/>
              <a:gd name="T57" fmla="*/ 212 h 923"/>
              <a:gd name="T58" fmla="*/ 497 w 1276"/>
              <a:gd name="T59" fmla="*/ 225 h 923"/>
              <a:gd name="T60" fmla="*/ 550 w 1276"/>
              <a:gd name="T61" fmla="*/ 186 h 923"/>
              <a:gd name="T62" fmla="*/ 587 w 1276"/>
              <a:gd name="T63" fmla="*/ 197 h 923"/>
              <a:gd name="T64" fmla="*/ 644 w 1276"/>
              <a:gd name="T65" fmla="*/ 195 h 923"/>
              <a:gd name="T66" fmla="*/ 689 w 1276"/>
              <a:gd name="T67" fmla="*/ 154 h 923"/>
              <a:gd name="T68" fmla="*/ 698 w 1276"/>
              <a:gd name="T69" fmla="*/ 152 h 923"/>
              <a:gd name="T70" fmla="*/ 724 w 1276"/>
              <a:gd name="T71" fmla="*/ 212 h 923"/>
              <a:gd name="T72" fmla="*/ 707 w 1276"/>
              <a:gd name="T73" fmla="*/ 284 h 923"/>
              <a:gd name="T74" fmla="*/ 801 w 1276"/>
              <a:gd name="T75" fmla="*/ 224 h 923"/>
              <a:gd name="T76" fmla="*/ 927 w 1276"/>
              <a:gd name="T77" fmla="*/ 139 h 923"/>
              <a:gd name="T78" fmla="*/ 899 w 1276"/>
              <a:gd name="T79" fmla="*/ 205 h 923"/>
              <a:gd name="T80" fmla="*/ 872 w 1276"/>
              <a:gd name="T81" fmla="*/ 240 h 923"/>
              <a:gd name="T82" fmla="*/ 837 w 1276"/>
              <a:gd name="T83" fmla="*/ 278 h 923"/>
              <a:gd name="T84" fmla="*/ 842 w 1276"/>
              <a:gd name="T85" fmla="*/ 334 h 923"/>
              <a:gd name="T86" fmla="*/ 871 w 1276"/>
              <a:gd name="T87" fmla="*/ 374 h 923"/>
              <a:gd name="T88" fmla="*/ 953 w 1276"/>
              <a:gd name="T89" fmla="*/ 406 h 923"/>
              <a:gd name="T90" fmla="*/ 1060 w 1276"/>
              <a:gd name="T91" fmla="*/ 430 h 923"/>
              <a:gd name="T92" fmla="*/ 1178 w 1276"/>
              <a:gd name="T93" fmla="*/ 475 h 923"/>
              <a:gd name="T94" fmla="*/ 1206 w 1276"/>
              <a:gd name="T95" fmla="*/ 526 h 923"/>
              <a:gd name="T96" fmla="*/ 1242 w 1276"/>
              <a:gd name="T97" fmla="*/ 604 h 923"/>
              <a:gd name="T98" fmla="*/ 1251 w 1276"/>
              <a:gd name="T99" fmla="*/ 661 h 923"/>
              <a:gd name="T100" fmla="*/ 1270 w 1276"/>
              <a:gd name="T101" fmla="*/ 717 h 923"/>
              <a:gd name="T102" fmla="*/ 1229 w 1276"/>
              <a:gd name="T103" fmla="*/ 756 h 923"/>
              <a:gd name="T104" fmla="*/ 1188 w 1276"/>
              <a:gd name="T105" fmla="*/ 801 h 923"/>
              <a:gd name="T106" fmla="*/ 1167 w 1276"/>
              <a:gd name="T107" fmla="*/ 859 h 923"/>
              <a:gd name="T108" fmla="*/ 1107 w 1276"/>
              <a:gd name="T109" fmla="*/ 888 h 923"/>
              <a:gd name="T110" fmla="*/ 1049 w 1276"/>
              <a:gd name="T111" fmla="*/ 919 h 923"/>
              <a:gd name="T112" fmla="*/ 985 w 1276"/>
              <a:gd name="T113" fmla="*/ 910 h 923"/>
              <a:gd name="T114" fmla="*/ 917 w 1276"/>
              <a:gd name="T115" fmla="*/ 891 h 923"/>
              <a:gd name="T116" fmla="*/ 869 w 1276"/>
              <a:gd name="T117" fmla="*/ 871 h 923"/>
              <a:gd name="T118" fmla="*/ 807 w 1276"/>
              <a:gd name="T119" fmla="*/ 873 h 923"/>
              <a:gd name="T120" fmla="*/ 756 w 1276"/>
              <a:gd name="T121" fmla="*/ 916 h 923"/>
              <a:gd name="T122" fmla="*/ 696 w 1276"/>
              <a:gd name="T123" fmla="*/ 901 h 923"/>
              <a:gd name="T124" fmla="*/ 627 w 1276"/>
              <a:gd name="T125" fmla="*/ 912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76" h="923">
                <a:moveTo>
                  <a:pt x="614" y="912"/>
                </a:moveTo>
                <a:lnTo>
                  <a:pt x="612" y="910"/>
                </a:lnTo>
                <a:lnTo>
                  <a:pt x="612" y="908"/>
                </a:lnTo>
                <a:lnTo>
                  <a:pt x="610" y="908"/>
                </a:lnTo>
                <a:lnTo>
                  <a:pt x="608" y="908"/>
                </a:lnTo>
                <a:lnTo>
                  <a:pt x="606" y="908"/>
                </a:lnTo>
                <a:lnTo>
                  <a:pt x="604" y="908"/>
                </a:lnTo>
                <a:lnTo>
                  <a:pt x="602" y="908"/>
                </a:lnTo>
                <a:lnTo>
                  <a:pt x="600" y="910"/>
                </a:lnTo>
                <a:lnTo>
                  <a:pt x="599" y="910"/>
                </a:lnTo>
                <a:lnTo>
                  <a:pt x="597" y="910"/>
                </a:lnTo>
                <a:lnTo>
                  <a:pt x="595" y="910"/>
                </a:lnTo>
                <a:lnTo>
                  <a:pt x="593" y="910"/>
                </a:lnTo>
                <a:lnTo>
                  <a:pt x="591" y="910"/>
                </a:lnTo>
                <a:lnTo>
                  <a:pt x="589" y="910"/>
                </a:lnTo>
                <a:lnTo>
                  <a:pt x="587" y="910"/>
                </a:lnTo>
                <a:lnTo>
                  <a:pt x="587" y="908"/>
                </a:lnTo>
                <a:lnTo>
                  <a:pt x="587" y="906"/>
                </a:lnTo>
                <a:lnTo>
                  <a:pt x="587" y="903"/>
                </a:lnTo>
                <a:lnTo>
                  <a:pt x="585" y="901"/>
                </a:lnTo>
                <a:lnTo>
                  <a:pt x="584" y="901"/>
                </a:lnTo>
                <a:lnTo>
                  <a:pt x="584" y="899"/>
                </a:lnTo>
                <a:lnTo>
                  <a:pt x="584" y="897"/>
                </a:lnTo>
                <a:lnTo>
                  <a:pt x="584" y="895"/>
                </a:lnTo>
                <a:lnTo>
                  <a:pt x="584" y="891"/>
                </a:lnTo>
                <a:lnTo>
                  <a:pt x="584" y="889"/>
                </a:lnTo>
                <a:lnTo>
                  <a:pt x="584" y="888"/>
                </a:lnTo>
                <a:lnTo>
                  <a:pt x="585" y="886"/>
                </a:lnTo>
                <a:lnTo>
                  <a:pt x="584" y="884"/>
                </a:lnTo>
                <a:lnTo>
                  <a:pt x="584" y="882"/>
                </a:lnTo>
                <a:lnTo>
                  <a:pt x="584" y="880"/>
                </a:lnTo>
                <a:lnTo>
                  <a:pt x="584" y="878"/>
                </a:lnTo>
                <a:lnTo>
                  <a:pt x="582" y="878"/>
                </a:lnTo>
                <a:lnTo>
                  <a:pt x="582" y="874"/>
                </a:lnTo>
                <a:lnTo>
                  <a:pt x="584" y="873"/>
                </a:lnTo>
                <a:lnTo>
                  <a:pt x="582" y="871"/>
                </a:lnTo>
                <a:lnTo>
                  <a:pt x="582" y="869"/>
                </a:lnTo>
                <a:lnTo>
                  <a:pt x="580" y="867"/>
                </a:lnTo>
                <a:lnTo>
                  <a:pt x="580" y="865"/>
                </a:lnTo>
                <a:lnTo>
                  <a:pt x="578" y="865"/>
                </a:lnTo>
                <a:lnTo>
                  <a:pt x="578" y="863"/>
                </a:lnTo>
                <a:lnTo>
                  <a:pt x="574" y="863"/>
                </a:lnTo>
                <a:lnTo>
                  <a:pt x="572" y="863"/>
                </a:lnTo>
                <a:lnTo>
                  <a:pt x="570" y="861"/>
                </a:lnTo>
                <a:lnTo>
                  <a:pt x="569" y="859"/>
                </a:lnTo>
                <a:lnTo>
                  <a:pt x="567" y="858"/>
                </a:lnTo>
                <a:lnTo>
                  <a:pt x="565" y="856"/>
                </a:lnTo>
                <a:lnTo>
                  <a:pt x="563" y="856"/>
                </a:lnTo>
                <a:lnTo>
                  <a:pt x="561" y="854"/>
                </a:lnTo>
                <a:lnTo>
                  <a:pt x="559" y="854"/>
                </a:lnTo>
                <a:lnTo>
                  <a:pt x="557" y="854"/>
                </a:lnTo>
                <a:lnTo>
                  <a:pt x="555" y="854"/>
                </a:lnTo>
                <a:lnTo>
                  <a:pt x="554" y="852"/>
                </a:lnTo>
                <a:lnTo>
                  <a:pt x="552" y="852"/>
                </a:lnTo>
                <a:lnTo>
                  <a:pt x="550" y="852"/>
                </a:lnTo>
                <a:lnTo>
                  <a:pt x="550" y="850"/>
                </a:lnTo>
                <a:lnTo>
                  <a:pt x="548" y="850"/>
                </a:lnTo>
                <a:lnTo>
                  <a:pt x="548" y="848"/>
                </a:lnTo>
                <a:lnTo>
                  <a:pt x="546" y="848"/>
                </a:lnTo>
                <a:lnTo>
                  <a:pt x="544" y="846"/>
                </a:lnTo>
                <a:lnTo>
                  <a:pt x="542" y="846"/>
                </a:lnTo>
                <a:lnTo>
                  <a:pt x="540" y="844"/>
                </a:lnTo>
                <a:lnTo>
                  <a:pt x="539" y="844"/>
                </a:lnTo>
                <a:lnTo>
                  <a:pt x="537" y="843"/>
                </a:lnTo>
                <a:lnTo>
                  <a:pt x="535" y="843"/>
                </a:lnTo>
                <a:lnTo>
                  <a:pt x="533" y="843"/>
                </a:lnTo>
                <a:lnTo>
                  <a:pt x="531" y="841"/>
                </a:lnTo>
                <a:lnTo>
                  <a:pt x="529" y="839"/>
                </a:lnTo>
                <a:lnTo>
                  <a:pt x="527" y="839"/>
                </a:lnTo>
                <a:lnTo>
                  <a:pt x="525" y="839"/>
                </a:lnTo>
                <a:lnTo>
                  <a:pt x="524" y="839"/>
                </a:lnTo>
                <a:lnTo>
                  <a:pt x="520" y="839"/>
                </a:lnTo>
                <a:lnTo>
                  <a:pt x="518" y="839"/>
                </a:lnTo>
                <a:lnTo>
                  <a:pt x="516" y="841"/>
                </a:lnTo>
                <a:lnTo>
                  <a:pt x="514" y="839"/>
                </a:lnTo>
                <a:lnTo>
                  <a:pt x="512" y="839"/>
                </a:lnTo>
                <a:lnTo>
                  <a:pt x="512" y="837"/>
                </a:lnTo>
                <a:lnTo>
                  <a:pt x="510" y="837"/>
                </a:lnTo>
                <a:lnTo>
                  <a:pt x="509" y="835"/>
                </a:lnTo>
                <a:lnTo>
                  <a:pt x="507" y="835"/>
                </a:lnTo>
                <a:lnTo>
                  <a:pt x="505" y="835"/>
                </a:lnTo>
                <a:lnTo>
                  <a:pt x="503" y="833"/>
                </a:lnTo>
                <a:lnTo>
                  <a:pt x="503" y="833"/>
                </a:lnTo>
                <a:lnTo>
                  <a:pt x="503" y="831"/>
                </a:lnTo>
                <a:lnTo>
                  <a:pt x="505" y="829"/>
                </a:lnTo>
                <a:lnTo>
                  <a:pt x="505" y="828"/>
                </a:lnTo>
                <a:lnTo>
                  <a:pt x="507" y="826"/>
                </a:lnTo>
                <a:lnTo>
                  <a:pt x="507" y="824"/>
                </a:lnTo>
                <a:lnTo>
                  <a:pt x="507" y="822"/>
                </a:lnTo>
                <a:lnTo>
                  <a:pt x="505" y="820"/>
                </a:lnTo>
                <a:lnTo>
                  <a:pt x="505" y="818"/>
                </a:lnTo>
                <a:lnTo>
                  <a:pt x="503" y="816"/>
                </a:lnTo>
                <a:lnTo>
                  <a:pt x="501" y="816"/>
                </a:lnTo>
                <a:lnTo>
                  <a:pt x="501" y="814"/>
                </a:lnTo>
                <a:lnTo>
                  <a:pt x="501" y="814"/>
                </a:lnTo>
                <a:lnTo>
                  <a:pt x="499" y="813"/>
                </a:lnTo>
                <a:lnTo>
                  <a:pt x="497" y="813"/>
                </a:lnTo>
                <a:lnTo>
                  <a:pt x="495" y="811"/>
                </a:lnTo>
                <a:lnTo>
                  <a:pt x="494" y="811"/>
                </a:lnTo>
                <a:lnTo>
                  <a:pt x="492" y="811"/>
                </a:lnTo>
                <a:lnTo>
                  <a:pt x="490" y="813"/>
                </a:lnTo>
                <a:lnTo>
                  <a:pt x="488" y="813"/>
                </a:lnTo>
                <a:lnTo>
                  <a:pt x="486" y="813"/>
                </a:lnTo>
                <a:lnTo>
                  <a:pt x="484" y="813"/>
                </a:lnTo>
                <a:lnTo>
                  <a:pt x="482" y="813"/>
                </a:lnTo>
                <a:lnTo>
                  <a:pt x="480" y="811"/>
                </a:lnTo>
                <a:lnTo>
                  <a:pt x="479" y="809"/>
                </a:lnTo>
                <a:lnTo>
                  <a:pt x="477" y="809"/>
                </a:lnTo>
                <a:lnTo>
                  <a:pt x="473" y="809"/>
                </a:lnTo>
                <a:lnTo>
                  <a:pt x="469" y="809"/>
                </a:lnTo>
                <a:lnTo>
                  <a:pt x="467" y="809"/>
                </a:lnTo>
                <a:lnTo>
                  <a:pt x="465" y="809"/>
                </a:lnTo>
                <a:lnTo>
                  <a:pt x="464" y="807"/>
                </a:lnTo>
                <a:lnTo>
                  <a:pt x="462" y="805"/>
                </a:lnTo>
                <a:lnTo>
                  <a:pt x="460" y="805"/>
                </a:lnTo>
                <a:lnTo>
                  <a:pt x="458" y="805"/>
                </a:lnTo>
                <a:lnTo>
                  <a:pt x="456" y="805"/>
                </a:lnTo>
                <a:lnTo>
                  <a:pt x="454" y="807"/>
                </a:lnTo>
                <a:lnTo>
                  <a:pt x="454" y="807"/>
                </a:lnTo>
                <a:lnTo>
                  <a:pt x="454" y="809"/>
                </a:lnTo>
                <a:lnTo>
                  <a:pt x="452" y="811"/>
                </a:lnTo>
                <a:lnTo>
                  <a:pt x="452" y="813"/>
                </a:lnTo>
                <a:lnTo>
                  <a:pt x="450" y="813"/>
                </a:lnTo>
                <a:lnTo>
                  <a:pt x="449" y="814"/>
                </a:lnTo>
                <a:lnTo>
                  <a:pt x="447" y="816"/>
                </a:lnTo>
                <a:lnTo>
                  <a:pt x="447" y="818"/>
                </a:lnTo>
                <a:lnTo>
                  <a:pt x="445" y="820"/>
                </a:lnTo>
                <a:lnTo>
                  <a:pt x="445" y="822"/>
                </a:lnTo>
                <a:lnTo>
                  <a:pt x="443" y="822"/>
                </a:lnTo>
                <a:lnTo>
                  <a:pt x="441" y="824"/>
                </a:lnTo>
                <a:lnTo>
                  <a:pt x="439" y="824"/>
                </a:lnTo>
                <a:lnTo>
                  <a:pt x="439" y="826"/>
                </a:lnTo>
                <a:lnTo>
                  <a:pt x="437" y="828"/>
                </a:lnTo>
                <a:lnTo>
                  <a:pt x="435" y="828"/>
                </a:lnTo>
                <a:lnTo>
                  <a:pt x="434" y="828"/>
                </a:lnTo>
                <a:lnTo>
                  <a:pt x="432" y="829"/>
                </a:lnTo>
                <a:lnTo>
                  <a:pt x="428" y="829"/>
                </a:lnTo>
                <a:lnTo>
                  <a:pt x="426" y="829"/>
                </a:lnTo>
                <a:lnTo>
                  <a:pt x="424" y="829"/>
                </a:lnTo>
                <a:lnTo>
                  <a:pt x="422" y="831"/>
                </a:lnTo>
                <a:lnTo>
                  <a:pt x="420" y="831"/>
                </a:lnTo>
                <a:lnTo>
                  <a:pt x="419" y="831"/>
                </a:lnTo>
                <a:lnTo>
                  <a:pt x="417" y="831"/>
                </a:lnTo>
                <a:lnTo>
                  <a:pt x="413" y="831"/>
                </a:lnTo>
                <a:lnTo>
                  <a:pt x="411" y="833"/>
                </a:lnTo>
                <a:lnTo>
                  <a:pt x="409" y="833"/>
                </a:lnTo>
                <a:lnTo>
                  <a:pt x="409" y="835"/>
                </a:lnTo>
                <a:lnTo>
                  <a:pt x="409" y="839"/>
                </a:lnTo>
                <a:lnTo>
                  <a:pt x="409" y="843"/>
                </a:lnTo>
                <a:lnTo>
                  <a:pt x="409" y="844"/>
                </a:lnTo>
                <a:lnTo>
                  <a:pt x="407" y="844"/>
                </a:lnTo>
                <a:lnTo>
                  <a:pt x="405" y="846"/>
                </a:lnTo>
                <a:lnTo>
                  <a:pt x="405" y="846"/>
                </a:lnTo>
                <a:lnTo>
                  <a:pt x="405" y="848"/>
                </a:lnTo>
                <a:lnTo>
                  <a:pt x="405" y="850"/>
                </a:lnTo>
                <a:lnTo>
                  <a:pt x="404" y="852"/>
                </a:lnTo>
                <a:lnTo>
                  <a:pt x="404" y="854"/>
                </a:lnTo>
                <a:lnTo>
                  <a:pt x="402" y="856"/>
                </a:lnTo>
                <a:lnTo>
                  <a:pt x="402" y="858"/>
                </a:lnTo>
                <a:lnTo>
                  <a:pt x="400" y="858"/>
                </a:lnTo>
                <a:lnTo>
                  <a:pt x="400" y="859"/>
                </a:lnTo>
                <a:lnTo>
                  <a:pt x="398" y="861"/>
                </a:lnTo>
                <a:lnTo>
                  <a:pt x="396" y="861"/>
                </a:lnTo>
                <a:lnTo>
                  <a:pt x="394" y="863"/>
                </a:lnTo>
                <a:lnTo>
                  <a:pt x="394" y="865"/>
                </a:lnTo>
                <a:lnTo>
                  <a:pt x="394" y="867"/>
                </a:lnTo>
                <a:lnTo>
                  <a:pt x="392" y="869"/>
                </a:lnTo>
                <a:lnTo>
                  <a:pt x="390" y="869"/>
                </a:lnTo>
                <a:lnTo>
                  <a:pt x="389" y="869"/>
                </a:lnTo>
                <a:lnTo>
                  <a:pt x="387" y="869"/>
                </a:lnTo>
                <a:lnTo>
                  <a:pt x="385" y="869"/>
                </a:lnTo>
                <a:lnTo>
                  <a:pt x="383" y="871"/>
                </a:lnTo>
                <a:lnTo>
                  <a:pt x="381" y="871"/>
                </a:lnTo>
                <a:lnTo>
                  <a:pt x="379" y="871"/>
                </a:lnTo>
                <a:lnTo>
                  <a:pt x="377" y="873"/>
                </a:lnTo>
                <a:lnTo>
                  <a:pt x="375" y="873"/>
                </a:lnTo>
                <a:lnTo>
                  <a:pt x="374" y="871"/>
                </a:lnTo>
                <a:lnTo>
                  <a:pt x="372" y="871"/>
                </a:lnTo>
                <a:lnTo>
                  <a:pt x="368" y="871"/>
                </a:lnTo>
                <a:lnTo>
                  <a:pt x="368" y="873"/>
                </a:lnTo>
                <a:lnTo>
                  <a:pt x="366" y="874"/>
                </a:lnTo>
                <a:lnTo>
                  <a:pt x="362" y="876"/>
                </a:lnTo>
                <a:lnTo>
                  <a:pt x="360" y="874"/>
                </a:lnTo>
                <a:lnTo>
                  <a:pt x="359" y="874"/>
                </a:lnTo>
                <a:lnTo>
                  <a:pt x="359" y="874"/>
                </a:lnTo>
                <a:lnTo>
                  <a:pt x="359" y="873"/>
                </a:lnTo>
                <a:lnTo>
                  <a:pt x="357" y="873"/>
                </a:lnTo>
                <a:lnTo>
                  <a:pt x="355" y="871"/>
                </a:lnTo>
                <a:lnTo>
                  <a:pt x="353" y="871"/>
                </a:lnTo>
                <a:lnTo>
                  <a:pt x="351" y="873"/>
                </a:lnTo>
                <a:lnTo>
                  <a:pt x="349" y="873"/>
                </a:lnTo>
                <a:lnTo>
                  <a:pt x="349" y="874"/>
                </a:lnTo>
                <a:lnTo>
                  <a:pt x="349" y="878"/>
                </a:lnTo>
                <a:lnTo>
                  <a:pt x="347" y="878"/>
                </a:lnTo>
                <a:lnTo>
                  <a:pt x="345" y="876"/>
                </a:lnTo>
                <a:lnTo>
                  <a:pt x="344" y="876"/>
                </a:lnTo>
                <a:lnTo>
                  <a:pt x="342" y="874"/>
                </a:lnTo>
                <a:lnTo>
                  <a:pt x="342" y="873"/>
                </a:lnTo>
                <a:lnTo>
                  <a:pt x="342" y="869"/>
                </a:lnTo>
                <a:lnTo>
                  <a:pt x="340" y="867"/>
                </a:lnTo>
                <a:lnTo>
                  <a:pt x="338" y="865"/>
                </a:lnTo>
                <a:lnTo>
                  <a:pt x="336" y="865"/>
                </a:lnTo>
                <a:lnTo>
                  <a:pt x="334" y="865"/>
                </a:lnTo>
                <a:lnTo>
                  <a:pt x="332" y="865"/>
                </a:lnTo>
                <a:lnTo>
                  <a:pt x="332" y="867"/>
                </a:lnTo>
                <a:lnTo>
                  <a:pt x="332" y="871"/>
                </a:lnTo>
                <a:lnTo>
                  <a:pt x="330" y="873"/>
                </a:lnTo>
                <a:lnTo>
                  <a:pt x="329" y="871"/>
                </a:lnTo>
                <a:lnTo>
                  <a:pt x="327" y="871"/>
                </a:lnTo>
                <a:lnTo>
                  <a:pt x="325" y="871"/>
                </a:lnTo>
                <a:lnTo>
                  <a:pt x="323" y="869"/>
                </a:lnTo>
                <a:lnTo>
                  <a:pt x="321" y="871"/>
                </a:lnTo>
                <a:lnTo>
                  <a:pt x="319" y="871"/>
                </a:lnTo>
                <a:lnTo>
                  <a:pt x="315" y="871"/>
                </a:lnTo>
                <a:lnTo>
                  <a:pt x="312" y="867"/>
                </a:lnTo>
                <a:lnTo>
                  <a:pt x="308" y="863"/>
                </a:lnTo>
                <a:lnTo>
                  <a:pt x="304" y="865"/>
                </a:lnTo>
                <a:lnTo>
                  <a:pt x="302" y="863"/>
                </a:lnTo>
                <a:lnTo>
                  <a:pt x="297" y="865"/>
                </a:lnTo>
                <a:lnTo>
                  <a:pt x="293" y="863"/>
                </a:lnTo>
                <a:lnTo>
                  <a:pt x="287" y="863"/>
                </a:lnTo>
                <a:lnTo>
                  <a:pt x="282" y="863"/>
                </a:lnTo>
                <a:lnTo>
                  <a:pt x="278" y="863"/>
                </a:lnTo>
                <a:lnTo>
                  <a:pt x="272" y="863"/>
                </a:lnTo>
                <a:lnTo>
                  <a:pt x="267" y="863"/>
                </a:lnTo>
                <a:lnTo>
                  <a:pt x="263" y="863"/>
                </a:lnTo>
                <a:lnTo>
                  <a:pt x="259" y="863"/>
                </a:lnTo>
                <a:lnTo>
                  <a:pt x="254" y="863"/>
                </a:lnTo>
                <a:lnTo>
                  <a:pt x="250" y="863"/>
                </a:lnTo>
                <a:lnTo>
                  <a:pt x="244" y="863"/>
                </a:lnTo>
                <a:lnTo>
                  <a:pt x="239" y="863"/>
                </a:lnTo>
                <a:lnTo>
                  <a:pt x="235" y="863"/>
                </a:lnTo>
                <a:lnTo>
                  <a:pt x="229" y="863"/>
                </a:lnTo>
                <a:lnTo>
                  <a:pt x="224" y="863"/>
                </a:lnTo>
                <a:lnTo>
                  <a:pt x="220" y="863"/>
                </a:lnTo>
                <a:lnTo>
                  <a:pt x="216" y="863"/>
                </a:lnTo>
                <a:lnTo>
                  <a:pt x="210" y="863"/>
                </a:lnTo>
                <a:lnTo>
                  <a:pt x="205" y="863"/>
                </a:lnTo>
                <a:lnTo>
                  <a:pt x="201" y="863"/>
                </a:lnTo>
                <a:lnTo>
                  <a:pt x="195" y="863"/>
                </a:lnTo>
                <a:lnTo>
                  <a:pt x="190" y="863"/>
                </a:lnTo>
                <a:lnTo>
                  <a:pt x="186" y="863"/>
                </a:lnTo>
                <a:lnTo>
                  <a:pt x="180" y="863"/>
                </a:lnTo>
                <a:lnTo>
                  <a:pt x="175" y="863"/>
                </a:lnTo>
                <a:lnTo>
                  <a:pt x="171" y="863"/>
                </a:lnTo>
                <a:lnTo>
                  <a:pt x="167" y="863"/>
                </a:lnTo>
                <a:lnTo>
                  <a:pt x="162" y="863"/>
                </a:lnTo>
                <a:lnTo>
                  <a:pt x="143" y="863"/>
                </a:lnTo>
                <a:lnTo>
                  <a:pt x="143" y="861"/>
                </a:lnTo>
                <a:lnTo>
                  <a:pt x="143" y="859"/>
                </a:lnTo>
                <a:lnTo>
                  <a:pt x="143" y="858"/>
                </a:lnTo>
                <a:lnTo>
                  <a:pt x="143" y="856"/>
                </a:lnTo>
                <a:lnTo>
                  <a:pt x="145" y="854"/>
                </a:lnTo>
                <a:lnTo>
                  <a:pt x="143" y="852"/>
                </a:lnTo>
                <a:lnTo>
                  <a:pt x="143" y="850"/>
                </a:lnTo>
                <a:lnTo>
                  <a:pt x="143" y="848"/>
                </a:lnTo>
                <a:lnTo>
                  <a:pt x="143" y="846"/>
                </a:lnTo>
                <a:lnTo>
                  <a:pt x="143" y="844"/>
                </a:lnTo>
                <a:lnTo>
                  <a:pt x="141" y="839"/>
                </a:lnTo>
                <a:lnTo>
                  <a:pt x="141" y="837"/>
                </a:lnTo>
                <a:lnTo>
                  <a:pt x="141" y="835"/>
                </a:lnTo>
                <a:lnTo>
                  <a:pt x="141" y="833"/>
                </a:lnTo>
                <a:lnTo>
                  <a:pt x="141" y="833"/>
                </a:lnTo>
                <a:lnTo>
                  <a:pt x="139" y="831"/>
                </a:lnTo>
                <a:lnTo>
                  <a:pt x="139" y="829"/>
                </a:lnTo>
                <a:lnTo>
                  <a:pt x="137" y="828"/>
                </a:lnTo>
                <a:lnTo>
                  <a:pt x="133" y="826"/>
                </a:lnTo>
                <a:lnTo>
                  <a:pt x="132" y="824"/>
                </a:lnTo>
                <a:lnTo>
                  <a:pt x="130" y="820"/>
                </a:lnTo>
                <a:lnTo>
                  <a:pt x="132" y="820"/>
                </a:lnTo>
                <a:lnTo>
                  <a:pt x="132" y="818"/>
                </a:lnTo>
                <a:lnTo>
                  <a:pt x="132" y="816"/>
                </a:lnTo>
                <a:lnTo>
                  <a:pt x="130" y="814"/>
                </a:lnTo>
                <a:lnTo>
                  <a:pt x="130" y="811"/>
                </a:lnTo>
                <a:lnTo>
                  <a:pt x="128" y="809"/>
                </a:lnTo>
                <a:lnTo>
                  <a:pt x="130" y="801"/>
                </a:lnTo>
                <a:lnTo>
                  <a:pt x="130" y="799"/>
                </a:lnTo>
                <a:lnTo>
                  <a:pt x="130" y="798"/>
                </a:lnTo>
                <a:lnTo>
                  <a:pt x="124" y="794"/>
                </a:lnTo>
                <a:lnTo>
                  <a:pt x="117" y="788"/>
                </a:lnTo>
                <a:lnTo>
                  <a:pt x="115" y="788"/>
                </a:lnTo>
                <a:lnTo>
                  <a:pt x="115" y="788"/>
                </a:lnTo>
                <a:lnTo>
                  <a:pt x="109" y="786"/>
                </a:lnTo>
                <a:lnTo>
                  <a:pt x="102" y="782"/>
                </a:lnTo>
                <a:lnTo>
                  <a:pt x="100" y="781"/>
                </a:lnTo>
                <a:lnTo>
                  <a:pt x="87" y="773"/>
                </a:lnTo>
                <a:lnTo>
                  <a:pt x="85" y="773"/>
                </a:lnTo>
                <a:lnTo>
                  <a:pt x="83" y="773"/>
                </a:lnTo>
                <a:lnTo>
                  <a:pt x="81" y="773"/>
                </a:lnTo>
                <a:lnTo>
                  <a:pt x="79" y="766"/>
                </a:lnTo>
                <a:lnTo>
                  <a:pt x="79" y="760"/>
                </a:lnTo>
                <a:lnTo>
                  <a:pt x="79" y="758"/>
                </a:lnTo>
                <a:lnTo>
                  <a:pt x="81" y="758"/>
                </a:lnTo>
                <a:lnTo>
                  <a:pt x="81" y="760"/>
                </a:lnTo>
                <a:lnTo>
                  <a:pt x="83" y="760"/>
                </a:lnTo>
                <a:lnTo>
                  <a:pt x="85" y="758"/>
                </a:lnTo>
                <a:lnTo>
                  <a:pt x="85" y="756"/>
                </a:lnTo>
                <a:lnTo>
                  <a:pt x="83" y="754"/>
                </a:lnTo>
                <a:lnTo>
                  <a:pt x="81" y="752"/>
                </a:lnTo>
                <a:lnTo>
                  <a:pt x="75" y="749"/>
                </a:lnTo>
                <a:lnTo>
                  <a:pt x="73" y="749"/>
                </a:lnTo>
                <a:lnTo>
                  <a:pt x="73" y="747"/>
                </a:lnTo>
                <a:lnTo>
                  <a:pt x="73" y="745"/>
                </a:lnTo>
                <a:lnTo>
                  <a:pt x="73" y="745"/>
                </a:lnTo>
                <a:lnTo>
                  <a:pt x="73" y="741"/>
                </a:lnTo>
                <a:lnTo>
                  <a:pt x="72" y="739"/>
                </a:lnTo>
                <a:lnTo>
                  <a:pt x="72" y="737"/>
                </a:lnTo>
                <a:lnTo>
                  <a:pt x="70" y="732"/>
                </a:lnTo>
                <a:lnTo>
                  <a:pt x="68" y="730"/>
                </a:lnTo>
                <a:lnTo>
                  <a:pt x="64" y="728"/>
                </a:lnTo>
                <a:lnTo>
                  <a:pt x="57" y="726"/>
                </a:lnTo>
                <a:lnTo>
                  <a:pt x="55" y="724"/>
                </a:lnTo>
                <a:lnTo>
                  <a:pt x="51" y="722"/>
                </a:lnTo>
                <a:lnTo>
                  <a:pt x="51" y="721"/>
                </a:lnTo>
                <a:lnTo>
                  <a:pt x="49" y="721"/>
                </a:lnTo>
                <a:lnTo>
                  <a:pt x="49" y="719"/>
                </a:lnTo>
                <a:lnTo>
                  <a:pt x="51" y="719"/>
                </a:lnTo>
                <a:lnTo>
                  <a:pt x="49" y="715"/>
                </a:lnTo>
                <a:lnTo>
                  <a:pt x="49" y="713"/>
                </a:lnTo>
                <a:lnTo>
                  <a:pt x="47" y="713"/>
                </a:lnTo>
                <a:lnTo>
                  <a:pt x="45" y="711"/>
                </a:lnTo>
                <a:lnTo>
                  <a:pt x="38" y="707"/>
                </a:lnTo>
                <a:lnTo>
                  <a:pt x="40" y="707"/>
                </a:lnTo>
                <a:lnTo>
                  <a:pt x="30" y="704"/>
                </a:lnTo>
                <a:lnTo>
                  <a:pt x="27" y="700"/>
                </a:lnTo>
                <a:lnTo>
                  <a:pt x="28" y="700"/>
                </a:lnTo>
                <a:lnTo>
                  <a:pt x="25" y="698"/>
                </a:lnTo>
                <a:lnTo>
                  <a:pt x="25" y="696"/>
                </a:lnTo>
                <a:lnTo>
                  <a:pt x="25" y="694"/>
                </a:lnTo>
                <a:lnTo>
                  <a:pt x="25" y="692"/>
                </a:lnTo>
                <a:lnTo>
                  <a:pt x="25" y="691"/>
                </a:lnTo>
                <a:lnTo>
                  <a:pt x="27" y="691"/>
                </a:lnTo>
                <a:lnTo>
                  <a:pt x="27" y="689"/>
                </a:lnTo>
                <a:lnTo>
                  <a:pt x="25" y="689"/>
                </a:lnTo>
                <a:lnTo>
                  <a:pt x="25" y="687"/>
                </a:lnTo>
                <a:lnTo>
                  <a:pt x="25" y="685"/>
                </a:lnTo>
                <a:lnTo>
                  <a:pt x="25" y="683"/>
                </a:lnTo>
                <a:lnTo>
                  <a:pt x="25" y="683"/>
                </a:lnTo>
                <a:lnTo>
                  <a:pt x="25" y="681"/>
                </a:lnTo>
                <a:lnTo>
                  <a:pt x="25" y="676"/>
                </a:lnTo>
                <a:lnTo>
                  <a:pt x="25" y="674"/>
                </a:lnTo>
                <a:lnTo>
                  <a:pt x="19" y="674"/>
                </a:lnTo>
                <a:lnTo>
                  <a:pt x="19" y="670"/>
                </a:lnTo>
                <a:lnTo>
                  <a:pt x="17" y="668"/>
                </a:lnTo>
                <a:lnTo>
                  <a:pt x="17" y="664"/>
                </a:lnTo>
                <a:lnTo>
                  <a:pt x="19" y="662"/>
                </a:lnTo>
                <a:lnTo>
                  <a:pt x="19" y="659"/>
                </a:lnTo>
                <a:lnTo>
                  <a:pt x="21" y="655"/>
                </a:lnTo>
                <a:lnTo>
                  <a:pt x="23" y="655"/>
                </a:lnTo>
                <a:lnTo>
                  <a:pt x="25" y="653"/>
                </a:lnTo>
                <a:lnTo>
                  <a:pt x="25" y="653"/>
                </a:lnTo>
                <a:lnTo>
                  <a:pt x="25" y="647"/>
                </a:lnTo>
                <a:lnTo>
                  <a:pt x="28" y="644"/>
                </a:lnTo>
                <a:lnTo>
                  <a:pt x="28" y="642"/>
                </a:lnTo>
                <a:lnTo>
                  <a:pt x="32" y="638"/>
                </a:lnTo>
                <a:lnTo>
                  <a:pt x="34" y="636"/>
                </a:lnTo>
                <a:lnTo>
                  <a:pt x="34" y="634"/>
                </a:lnTo>
                <a:lnTo>
                  <a:pt x="38" y="634"/>
                </a:lnTo>
                <a:lnTo>
                  <a:pt x="38" y="632"/>
                </a:lnTo>
                <a:lnTo>
                  <a:pt x="38" y="629"/>
                </a:lnTo>
                <a:lnTo>
                  <a:pt x="40" y="625"/>
                </a:lnTo>
                <a:lnTo>
                  <a:pt x="40" y="621"/>
                </a:lnTo>
                <a:lnTo>
                  <a:pt x="40" y="619"/>
                </a:lnTo>
                <a:lnTo>
                  <a:pt x="38" y="617"/>
                </a:lnTo>
                <a:lnTo>
                  <a:pt x="36" y="616"/>
                </a:lnTo>
                <a:lnTo>
                  <a:pt x="38" y="612"/>
                </a:lnTo>
                <a:lnTo>
                  <a:pt x="38" y="610"/>
                </a:lnTo>
                <a:lnTo>
                  <a:pt x="40" y="608"/>
                </a:lnTo>
                <a:lnTo>
                  <a:pt x="40" y="604"/>
                </a:lnTo>
                <a:lnTo>
                  <a:pt x="38" y="604"/>
                </a:lnTo>
                <a:lnTo>
                  <a:pt x="38" y="599"/>
                </a:lnTo>
                <a:lnTo>
                  <a:pt x="40" y="597"/>
                </a:lnTo>
                <a:lnTo>
                  <a:pt x="40" y="595"/>
                </a:lnTo>
                <a:lnTo>
                  <a:pt x="40" y="591"/>
                </a:lnTo>
                <a:lnTo>
                  <a:pt x="40" y="587"/>
                </a:lnTo>
                <a:lnTo>
                  <a:pt x="40" y="586"/>
                </a:lnTo>
                <a:lnTo>
                  <a:pt x="40" y="582"/>
                </a:lnTo>
                <a:lnTo>
                  <a:pt x="38" y="576"/>
                </a:lnTo>
                <a:lnTo>
                  <a:pt x="40" y="574"/>
                </a:lnTo>
                <a:lnTo>
                  <a:pt x="40" y="572"/>
                </a:lnTo>
                <a:lnTo>
                  <a:pt x="40" y="571"/>
                </a:lnTo>
                <a:lnTo>
                  <a:pt x="40" y="569"/>
                </a:lnTo>
                <a:lnTo>
                  <a:pt x="42" y="569"/>
                </a:lnTo>
                <a:lnTo>
                  <a:pt x="42" y="565"/>
                </a:lnTo>
                <a:lnTo>
                  <a:pt x="40" y="565"/>
                </a:lnTo>
                <a:lnTo>
                  <a:pt x="38" y="563"/>
                </a:lnTo>
                <a:lnTo>
                  <a:pt x="34" y="561"/>
                </a:lnTo>
                <a:lnTo>
                  <a:pt x="32" y="557"/>
                </a:lnTo>
                <a:lnTo>
                  <a:pt x="28" y="554"/>
                </a:lnTo>
                <a:lnTo>
                  <a:pt x="28" y="552"/>
                </a:lnTo>
                <a:lnTo>
                  <a:pt x="28" y="550"/>
                </a:lnTo>
                <a:lnTo>
                  <a:pt x="28" y="548"/>
                </a:lnTo>
                <a:lnTo>
                  <a:pt x="30" y="544"/>
                </a:lnTo>
                <a:lnTo>
                  <a:pt x="32" y="542"/>
                </a:lnTo>
                <a:lnTo>
                  <a:pt x="32" y="541"/>
                </a:lnTo>
                <a:lnTo>
                  <a:pt x="30" y="541"/>
                </a:lnTo>
                <a:lnTo>
                  <a:pt x="30" y="539"/>
                </a:lnTo>
                <a:lnTo>
                  <a:pt x="32" y="537"/>
                </a:lnTo>
                <a:lnTo>
                  <a:pt x="30" y="535"/>
                </a:lnTo>
                <a:lnTo>
                  <a:pt x="28" y="533"/>
                </a:lnTo>
                <a:lnTo>
                  <a:pt x="27" y="531"/>
                </a:lnTo>
                <a:lnTo>
                  <a:pt x="27" y="529"/>
                </a:lnTo>
                <a:lnTo>
                  <a:pt x="28" y="527"/>
                </a:lnTo>
                <a:lnTo>
                  <a:pt x="25" y="526"/>
                </a:lnTo>
                <a:lnTo>
                  <a:pt x="25" y="524"/>
                </a:lnTo>
                <a:lnTo>
                  <a:pt x="21" y="522"/>
                </a:lnTo>
                <a:lnTo>
                  <a:pt x="19" y="520"/>
                </a:lnTo>
                <a:lnTo>
                  <a:pt x="19" y="516"/>
                </a:lnTo>
                <a:lnTo>
                  <a:pt x="21" y="516"/>
                </a:lnTo>
                <a:lnTo>
                  <a:pt x="21" y="514"/>
                </a:lnTo>
                <a:lnTo>
                  <a:pt x="23" y="512"/>
                </a:lnTo>
                <a:lnTo>
                  <a:pt x="23" y="511"/>
                </a:lnTo>
                <a:lnTo>
                  <a:pt x="21" y="509"/>
                </a:lnTo>
                <a:lnTo>
                  <a:pt x="19" y="509"/>
                </a:lnTo>
                <a:lnTo>
                  <a:pt x="17" y="507"/>
                </a:lnTo>
                <a:lnTo>
                  <a:pt x="13" y="505"/>
                </a:lnTo>
                <a:lnTo>
                  <a:pt x="10" y="503"/>
                </a:lnTo>
                <a:lnTo>
                  <a:pt x="6" y="501"/>
                </a:lnTo>
                <a:lnTo>
                  <a:pt x="6" y="499"/>
                </a:lnTo>
                <a:lnTo>
                  <a:pt x="4" y="497"/>
                </a:lnTo>
                <a:lnTo>
                  <a:pt x="2" y="494"/>
                </a:lnTo>
                <a:lnTo>
                  <a:pt x="2" y="492"/>
                </a:lnTo>
                <a:lnTo>
                  <a:pt x="4" y="488"/>
                </a:lnTo>
                <a:lnTo>
                  <a:pt x="0" y="488"/>
                </a:lnTo>
                <a:lnTo>
                  <a:pt x="4" y="486"/>
                </a:lnTo>
                <a:lnTo>
                  <a:pt x="12" y="484"/>
                </a:lnTo>
                <a:lnTo>
                  <a:pt x="13" y="486"/>
                </a:lnTo>
                <a:lnTo>
                  <a:pt x="13" y="488"/>
                </a:lnTo>
                <a:lnTo>
                  <a:pt x="15" y="486"/>
                </a:lnTo>
                <a:lnTo>
                  <a:pt x="15" y="484"/>
                </a:lnTo>
                <a:lnTo>
                  <a:pt x="17" y="484"/>
                </a:lnTo>
                <a:lnTo>
                  <a:pt x="19" y="484"/>
                </a:lnTo>
                <a:lnTo>
                  <a:pt x="21" y="484"/>
                </a:lnTo>
                <a:lnTo>
                  <a:pt x="23" y="486"/>
                </a:lnTo>
                <a:lnTo>
                  <a:pt x="25" y="488"/>
                </a:lnTo>
                <a:lnTo>
                  <a:pt x="25" y="488"/>
                </a:lnTo>
                <a:lnTo>
                  <a:pt x="27" y="486"/>
                </a:lnTo>
                <a:lnTo>
                  <a:pt x="27" y="488"/>
                </a:lnTo>
                <a:lnTo>
                  <a:pt x="30" y="488"/>
                </a:lnTo>
                <a:lnTo>
                  <a:pt x="30" y="486"/>
                </a:lnTo>
                <a:lnTo>
                  <a:pt x="32" y="486"/>
                </a:lnTo>
                <a:lnTo>
                  <a:pt x="34" y="486"/>
                </a:lnTo>
                <a:lnTo>
                  <a:pt x="36" y="486"/>
                </a:lnTo>
                <a:lnTo>
                  <a:pt x="38" y="486"/>
                </a:lnTo>
                <a:lnTo>
                  <a:pt x="40" y="488"/>
                </a:lnTo>
                <a:lnTo>
                  <a:pt x="42" y="488"/>
                </a:lnTo>
                <a:lnTo>
                  <a:pt x="43" y="486"/>
                </a:lnTo>
                <a:lnTo>
                  <a:pt x="45" y="486"/>
                </a:lnTo>
                <a:lnTo>
                  <a:pt x="47" y="484"/>
                </a:lnTo>
                <a:lnTo>
                  <a:pt x="49" y="482"/>
                </a:lnTo>
                <a:lnTo>
                  <a:pt x="49" y="481"/>
                </a:lnTo>
                <a:lnTo>
                  <a:pt x="49" y="479"/>
                </a:lnTo>
                <a:lnTo>
                  <a:pt x="51" y="477"/>
                </a:lnTo>
                <a:lnTo>
                  <a:pt x="53" y="477"/>
                </a:lnTo>
                <a:lnTo>
                  <a:pt x="55" y="477"/>
                </a:lnTo>
                <a:lnTo>
                  <a:pt x="57" y="479"/>
                </a:lnTo>
                <a:lnTo>
                  <a:pt x="58" y="479"/>
                </a:lnTo>
                <a:lnTo>
                  <a:pt x="60" y="477"/>
                </a:lnTo>
                <a:lnTo>
                  <a:pt x="62" y="477"/>
                </a:lnTo>
                <a:lnTo>
                  <a:pt x="64" y="477"/>
                </a:lnTo>
                <a:lnTo>
                  <a:pt x="66" y="477"/>
                </a:lnTo>
                <a:lnTo>
                  <a:pt x="68" y="477"/>
                </a:lnTo>
                <a:lnTo>
                  <a:pt x="68" y="475"/>
                </a:lnTo>
                <a:lnTo>
                  <a:pt x="70" y="475"/>
                </a:lnTo>
                <a:lnTo>
                  <a:pt x="72" y="473"/>
                </a:lnTo>
                <a:lnTo>
                  <a:pt x="72" y="471"/>
                </a:lnTo>
                <a:lnTo>
                  <a:pt x="73" y="471"/>
                </a:lnTo>
                <a:lnTo>
                  <a:pt x="73" y="469"/>
                </a:lnTo>
                <a:lnTo>
                  <a:pt x="73" y="467"/>
                </a:lnTo>
                <a:lnTo>
                  <a:pt x="73" y="466"/>
                </a:lnTo>
                <a:lnTo>
                  <a:pt x="73" y="464"/>
                </a:lnTo>
                <a:lnTo>
                  <a:pt x="75" y="464"/>
                </a:lnTo>
                <a:lnTo>
                  <a:pt x="75" y="462"/>
                </a:lnTo>
                <a:lnTo>
                  <a:pt x="75" y="460"/>
                </a:lnTo>
                <a:lnTo>
                  <a:pt x="75" y="458"/>
                </a:lnTo>
                <a:lnTo>
                  <a:pt x="75" y="456"/>
                </a:lnTo>
                <a:lnTo>
                  <a:pt x="75" y="454"/>
                </a:lnTo>
                <a:lnTo>
                  <a:pt x="77" y="454"/>
                </a:lnTo>
                <a:lnTo>
                  <a:pt x="79" y="454"/>
                </a:lnTo>
                <a:lnTo>
                  <a:pt x="81" y="454"/>
                </a:lnTo>
                <a:lnTo>
                  <a:pt x="83" y="454"/>
                </a:lnTo>
                <a:lnTo>
                  <a:pt x="83" y="456"/>
                </a:lnTo>
                <a:lnTo>
                  <a:pt x="85" y="456"/>
                </a:lnTo>
                <a:lnTo>
                  <a:pt x="87" y="456"/>
                </a:lnTo>
                <a:lnTo>
                  <a:pt x="88" y="454"/>
                </a:lnTo>
                <a:lnTo>
                  <a:pt x="88" y="452"/>
                </a:lnTo>
                <a:lnTo>
                  <a:pt x="90" y="452"/>
                </a:lnTo>
                <a:lnTo>
                  <a:pt x="90" y="451"/>
                </a:lnTo>
                <a:lnTo>
                  <a:pt x="90" y="449"/>
                </a:lnTo>
                <a:lnTo>
                  <a:pt x="92" y="449"/>
                </a:lnTo>
                <a:lnTo>
                  <a:pt x="92" y="447"/>
                </a:lnTo>
                <a:lnTo>
                  <a:pt x="94" y="447"/>
                </a:lnTo>
                <a:lnTo>
                  <a:pt x="96" y="447"/>
                </a:lnTo>
                <a:lnTo>
                  <a:pt x="94" y="445"/>
                </a:lnTo>
                <a:lnTo>
                  <a:pt x="94" y="443"/>
                </a:lnTo>
                <a:lnTo>
                  <a:pt x="96" y="441"/>
                </a:lnTo>
                <a:lnTo>
                  <a:pt x="98" y="441"/>
                </a:lnTo>
                <a:lnTo>
                  <a:pt x="100" y="439"/>
                </a:lnTo>
                <a:lnTo>
                  <a:pt x="102" y="439"/>
                </a:lnTo>
                <a:lnTo>
                  <a:pt x="102" y="437"/>
                </a:lnTo>
                <a:lnTo>
                  <a:pt x="105" y="437"/>
                </a:lnTo>
                <a:lnTo>
                  <a:pt x="105" y="436"/>
                </a:lnTo>
                <a:lnTo>
                  <a:pt x="107" y="436"/>
                </a:lnTo>
                <a:lnTo>
                  <a:pt x="109" y="434"/>
                </a:lnTo>
                <a:lnTo>
                  <a:pt x="111" y="434"/>
                </a:lnTo>
                <a:lnTo>
                  <a:pt x="113" y="434"/>
                </a:lnTo>
                <a:lnTo>
                  <a:pt x="115" y="432"/>
                </a:lnTo>
                <a:lnTo>
                  <a:pt x="117" y="432"/>
                </a:lnTo>
                <a:lnTo>
                  <a:pt x="118" y="430"/>
                </a:lnTo>
                <a:lnTo>
                  <a:pt x="118" y="428"/>
                </a:lnTo>
                <a:lnTo>
                  <a:pt x="120" y="428"/>
                </a:lnTo>
                <a:lnTo>
                  <a:pt x="120" y="428"/>
                </a:lnTo>
                <a:lnTo>
                  <a:pt x="122" y="428"/>
                </a:lnTo>
                <a:lnTo>
                  <a:pt x="124" y="428"/>
                </a:lnTo>
                <a:lnTo>
                  <a:pt x="126" y="428"/>
                </a:lnTo>
                <a:lnTo>
                  <a:pt x="128" y="428"/>
                </a:lnTo>
                <a:lnTo>
                  <a:pt x="130" y="428"/>
                </a:lnTo>
                <a:lnTo>
                  <a:pt x="130" y="426"/>
                </a:lnTo>
                <a:lnTo>
                  <a:pt x="132" y="426"/>
                </a:lnTo>
                <a:lnTo>
                  <a:pt x="132" y="424"/>
                </a:lnTo>
                <a:lnTo>
                  <a:pt x="133" y="424"/>
                </a:lnTo>
                <a:lnTo>
                  <a:pt x="133" y="422"/>
                </a:lnTo>
                <a:lnTo>
                  <a:pt x="135" y="421"/>
                </a:lnTo>
                <a:lnTo>
                  <a:pt x="137" y="419"/>
                </a:lnTo>
                <a:lnTo>
                  <a:pt x="137" y="417"/>
                </a:lnTo>
                <a:lnTo>
                  <a:pt x="139" y="417"/>
                </a:lnTo>
                <a:lnTo>
                  <a:pt x="139" y="415"/>
                </a:lnTo>
                <a:lnTo>
                  <a:pt x="141" y="415"/>
                </a:lnTo>
                <a:lnTo>
                  <a:pt x="141" y="413"/>
                </a:lnTo>
                <a:lnTo>
                  <a:pt x="143" y="413"/>
                </a:lnTo>
                <a:lnTo>
                  <a:pt x="143" y="411"/>
                </a:lnTo>
                <a:lnTo>
                  <a:pt x="145" y="411"/>
                </a:lnTo>
                <a:lnTo>
                  <a:pt x="147" y="411"/>
                </a:lnTo>
                <a:lnTo>
                  <a:pt x="148" y="411"/>
                </a:lnTo>
                <a:lnTo>
                  <a:pt x="148" y="409"/>
                </a:lnTo>
                <a:lnTo>
                  <a:pt x="148" y="407"/>
                </a:lnTo>
                <a:lnTo>
                  <a:pt x="150" y="407"/>
                </a:lnTo>
                <a:lnTo>
                  <a:pt x="152" y="407"/>
                </a:lnTo>
                <a:lnTo>
                  <a:pt x="154" y="407"/>
                </a:lnTo>
                <a:lnTo>
                  <a:pt x="156" y="407"/>
                </a:lnTo>
                <a:lnTo>
                  <a:pt x="158" y="406"/>
                </a:lnTo>
                <a:lnTo>
                  <a:pt x="158" y="404"/>
                </a:lnTo>
                <a:lnTo>
                  <a:pt x="158" y="402"/>
                </a:lnTo>
                <a:lnTo>
                  <a:pt x="158" y="400"/>
                </a:lnTo>
                <a:lnTo>
                  <a:pt x="158" y="398"/>
                </a:lnTo>
                <a:lnTo>
                  <a:pt x="156" y="396"/>
                </a:lnTo>
                <a:lnTo>
                  <a:pt x="156" y="398"/>
                </a:lnTo>
                <a:lnTo>
                  <a:pt x="156" y="400"/>
                </a:lnTo>
                <a:lnTo>
                  <a:pt x="154" y="402"/>
                </a:lnTo>
                <a:lnTo>
                  <a:pt x="152" y="402"/>
                </a:lnTo>
                <a:lnTo>
                  <a:pt x="152" y="400"/>
                </a:lnTo>
                <a:lnTo>
                  <a:pt x="152" y="398"/>
                </a:lnTo>
                <a:lnTo>
                  <a:pt x="152" y="396"/>
                </a:lnTo>
                <a:lnTo>
                  <a:pt x="154" y="396"/>
                </a:lnTo>
                <a:lnTo>
                  <a:pt x="154" y="394"/>
                </a:lnTo>
                <a:lnTo>
                  <a:pt x="152" y="392"/>
                </a:lnTo>
                <a:lnTo>
                  <a:pt x="152" y="391"/>
                </a:lnTo>
                <a:lnTo>
                  <a:pt x="152" y="389"/>
                </a:lnTo>
                <a:lnTo>
                  <a:pt x="154" y="389"/>
                </a:lnTo>
                <a:lnTo>
                  <a:pt x="156" y="389"/>
                </a:lnTo>
                <a:lnTo>
                  <a:pt x="158" y="389"/>
                </a:lnTo>
                <a:lnTo>
                  <a:pt x="158" y="387"/>
                </a:lnTo>
                <a:lnTo>
                  <a:pt x="158" y="387"/>
                </a:lnTo>
                <a:lnTo>
                  <a:pt x="158" y="385"/>
                </a:lnTo>
                <a:lnTo>
                  <a:pt x="158" y="383"/>
                </a:lnTo>
                <a:lnTo>
                  <a:pt x="160" y="381"/>
                </a:lnTo>
                <a:lnTo>
                  <a:pt x="160" y="379"/>
                </a:lnTo>
                <a:lnTo>
                  <a:pt x="162" y="379"/>
                </a:lnTo>
                <a:lnTo>
                  <a:pt x="162" y="377"/>
                </a:lnTo>
                <a:lnTo>
                  <a:pt x="160" y="377"/>
                </a:lnTo>
                <a:lnTo>
                  <a:pt x="158" y="376"/>
                </a:lnTo>
                <a:lnTo>
                  <a:pt x="160" y="376"/>
                </a:lnTo>
                <a:lnTo>
                  <a:pt x="160" y="374"/>
                </a:lnTo>
                <a:lnTo>
                  <a:pt x="162" y="372"/>
                </a:lnTo>
                <a:lnTo>
                  <a:pt x="162" y="370"/>
                </a:lnTo>
                <a:lnTo>
                  <a:pt x="164" y="370"/>
                </a:lnTo>
                <a:lnTo>
                  <a:pt x="164" y="368"/>
                </a:lnTo>
                <a:lnTo>
                  <a:pt x="165" y="370"/>
                </a:lnTo>
                <a:lnTo>
                  <a:pt x="167" y="368"/>
                </a:lnTo>
                <a:lnTo>
                  <a:pt x="169" y="368"/>
                </a:lnTo>
                <a:lnTo>
                  <a:pt x="169" y="370"/>
                </a:lnTo>
                <a:lnTo>
                  <a:pt x="169" y="370"/>
                </a:lnTo>
                <a:lnTo>
                  <a:pt x="171" y="370"/>
                </a:lnTo>
                <a:lnTo>
                  <a:pt x="171" y="368"/>
                </a:lnTo>
                <a:lnTo>
                  <a:pt x="173" y="368"/>
                </a:lnTo>
                <a:lnTo>
                  <a:pt x="175" y="366"/>
                </a:lnTo>
                <a:lnTo>
                  <a:pt x="177" y="366"/>
                </a:lnTo>
                <a:lnTo>
                  <a:pt x="179" y="368"/>
                </a:lnTo>
                <a:lnTo>
                  <a:pt x="180" y="368"/>
                </a:lnTo>
                <a:lnTo>
                  <a:pt x="182" y="368"/>
                </a:lnTo>
                <a:lnTo>
                  <a:pt x="182" y="364"/>
                </a:lnTo>
                <a:lnTo>
                  <a:pt x="184" y="364"/>
                </a:lnTo>
                <a:lnTo>
                  <a:pt x="184" y="366"/>
                </a:lnTo>
                <a:lnTo>
                  <a:pt x="186" y="364"/>
                </a:lnTo>
                <a:lnTo>
                  <a:pt x="186" y="362"/>
                </a:lnTo>
                <a:lnTo>
                  <a:pt x="186" y="361"/>
                </a:lnTo>
                <a:lnTo>
                  <a:pt x="188" y="362"/>
                </a:lnTo>
                <a:lnTo>
                  <a:pt x="186" y="364"/>
                </a:lnTo>
                <a:lnTo>
                  <a:pt x="188" y="364"/>
                </a:lnTo>
                <a:lnTo>
                  <a:pt x="190" y="364"/>
                </a:lnTo>
                <a:lnTo>
                  <a:pt x="190" y="368"/>
                </a:lnTo>
                <a:lnTo>
                  <a:pt x="192" y="366"/>
                </a:lnTo>
                <a:lnTo>
                  <a:pt x="194" y="366"/>
                </a:lnTo>
                <a:lnTo>
                  <a:pt x="195" y="366"/>
                </a:lnTo>
                <a:lnTo>
                  <a:pt x="195" y="368"/>
                </a:lnTo>
                <a:lnTo>
                  <a:pt x="197" y="368"/>
                </a:lnTo>
                <a:lnTo>
                  <a:pt x="197" y="366"/>
                </a:lnTo>
                <a:lnTo>
                  <a:pt x="199" y="366"/>
                </a:lnTo>
                <a:lnTo>
                  <a:pt x="201" y="366"/>
                </a:lnTo>
                <a:lnTo>
                  <a:pt x="201" y="364"/>
                </a:lnTo>
                <a:lnTo>
                  <a:pt x="199" y="364"/>
                </a:lnTo>
                <a:lnTo>
                  <a:pt x="201" y="362"/>
                </a:lnTo>
                <a:lnTo>
                  <a:pt x="201" y="361"/>
                </a:lnTo>
                <a:lnTo>
                  <a:pt x="201" y="359"/>
                </a:lnTo>
                <a:lnTo>
                  <a:pt x="199" y="359"/>
                </a:lnTo>
                <a:lnTo>
                  <a:pt x="199" y="357"/>
                </a:lnTo>
                <a:lnTo>
                  <a:pt x="201" y="357"/>
                </a:lnTo>
                <a:lnTo>
                  <a:pt x="203" y="357"/>
                </a:lnTo>
                <a:lnTo>
                  <a:pt x="205" y="357"/>
                </a:lnTo>
                <a:lnTo>
                  <a:pt x="207" y="355"/>
                </a:lnTo>
                <a:lnTo>
                  <a:pt x="207" y="353"/>
                </a:lnTo>
                <a:lnTo>
                  <a:pt x="205" y="353"/>
                </a:lnTo>
                <a:lnTo>
                  <a:pt x="205" y="351"/>
                </a:lnTo>
                <a:lnTo>
                  <a:pt x="207" y="351"/>
                </a:lnTo>
                <a:lnTo>
                  <a:pt x="207" y="347"/>
                </a:lnTo>
                <a:lnTo>
                  <a:pt x="205" y="345"/>
                </a:lnTo>
                <a:lnTo>
                  <a:pt x="207" y="345"/>
                </a:lnTo>
                <a:lnTo>
                  <a:pt x="209" y="345"/>
                </a:lnTo>
                <a:lnTo>
                  <a:pt x="210" y="345"/>
                </a:lnTo>
                <a:lnTo>
                  <a:pt x="209" y="344"/>
                </a:lnTo>
                <a:lnTo>
                  <a:pt x="209" y="342"/>
                </a:lnTo>
                <a:lnTo>
                  <a:pt x="210" y="342"/>
                </a:lnTo>
                <a:lnTo>
                  <a:pt x="212" y="342"/>
                </a:lnTo>
                <a:lnTo>
                  <a:pt x="212" y="342"/>
                </a:lnTo>
                <a:lnTo>
                  <a:pt x="210" y="340"/>
                </a:lnTo>
                <a:lnTo>
                  <a:pt x="212" y="340"/>
                </a:lnTo>
                <a:lnTo>
                  <a:pt x="214" y="338"/>
                </a:lnTo>
                <a:lnTo>
                  <a:pt x="214" y="336"/>
                </a:lnTo>
                <a:lnTo>
                  <a:pt x="216" y="336"/>
                </a:lnTo>
                <a:lnTo>
                  <a:pt x="216" y="334"/>
                </a:lnTo>
                <a:lnTo>
                  <a:pt x="218" y="334"/>
                </a:lnTo>
                <a:lnTo>
                  <a:pt x="218" y="330"/>
                </a:lnTo>
                <a:lnTo>
                  <a:pt x="222" y="329"/>
                </a:lnTo>
                <a:lnTo>
                  <a:pt x="224" y="327"/>
                </a:lnTo>
                <a:lnTo>
                  <a:pt x="224" y="325"/>
                </a:lnTo>
                <a:lnTo>
                  <a:pt x="224" y="323"/>
                </a:lnTo>
                <a:lnTo>
                  <a:pt x="225" y="321"/>
                </a:lnTo>
                <a:lnTo>
                  <a:pt x="227" y="319"/>
                </a:lnTo>
                <a:lnTo>
                  <a:pt x="227" y="317"/>
                </a:lnTo>
                <a:lnTo>
                  <a:pt x="227" y="315"/>
                </a:lnTo>
                <a:lnTo>
                  <a:pt x="229" y="315"/>
                </a:lnTo>
                <a:lnTo>
                  <a:pt x="229" y="314"/>
                </a:lnTo>
                <a:lnTo>
                  <a:pt x="231" y="314"/>
                </a:lnTo>
                <a:lnTo>
                  <a:pt x="231" y="312"/>
                </a:lnTo>
                <a:lnTo>
                  <a:pt x="231" y="310"/>
                </a:lnTo>
                <a:lnTo>
                  <a:pt x="229" y="308"/>
                </a:lnTo>
                <a:lnTo>
                  <a:pt x="229" y="306"/>
                </a:lnTo>
                <a:lnTo>
                  <a:pt x="231" y="304"/>
                </a:lnTo>
                <a:lnTo>
                  <a:pt x="231" y="302"/>
                </a:lnTo>
                <a:lnTo>
                  <a:pt x="233" y="300"/>
                </a:lnTo>
                <a:lnTo>
                  <a:pt x="235" y="300"/>
                </a:lnTo>
                <a:lnTo>
                  <a:pt x="235" y="299"/>
                </a:lnTo>
                <a:lnTo>
                  <a:pt x="235" y="297"/>
                </a:lnTo>
                <a:lnTo>
                  <a:pt x="235" y="297"/>
                </a:lnTo>
                <a:lnTo>
                  <a:pt x="237" y="295"/>
                </a:lnTo>
                <a:lnTo>
                  <a:pt x="237" y="293"/>
                </a:lnTo>
                <a:lnTo>
                  <a:pt x="237" y="291"/>
                </a:lnTo>
                <a:lnTo>
                  <a:pt x="235" y="289"/>
                </a:lnTo>
                <a:lnTo>
                  <a:pt x="233" y="289"/>
                </a:lnTo>
                <a:lnTo>
                  <a:pt x="233" y="287"/>
                </a:lnTo>
                <a:lnTo>
                  <a:pt x="233" y="285"/>
                </a:lnTo>
                <a:lnTo>
                  <a:pt x="235" y="284"/>
                </a:lnTo>
                <a:lnTo>
                  <a:pt x="233" y="284"/>
                </a:lnTo>
                <a:lnTo>
                  <a:pt x="231" y="282"/>
                </a:lnTo>
                <a:lnTo>
                  <a:pt x="229" y="282"/>
                </a:lnTo>
                <a:lnTo>
                  <a:pt x="227" y="282"/>
                </a:lnTo>
                <a:lnTo>
                  <a:pt x="227" y="280"/>
                </a:lnTo>
                <a:lnTo>
                  <a:pt x="227" y="278"/>
                </a:lnTo>
                <a:lnTo>
                  <a:pt x="227" y="276"/>
                </a:lnTo>
                <a:lnTo>
                  <a:pt x="227" y="274"/>
                </a:lnTo>
                <a:lnTo>
                  <a:pt x="225" y="274"/>
                </a:lnTo>
                <a:lnTo>
                  <a:pt x="224" y="272"/>
                </a:lnTo>
                <a:lnTo>
                  <a:pt x="224" y="270"/>
                </a:lnTo>
                <a:lnTo>
                  <a:pt x="224" y="272"/>
                </a:lnTo>
                <a:lnTo>
                  <a:pt x="222" y="270"/>
                </a:lnTo>
                <a:lnTo>
                  <a:pt x="220" y="269"/>
                </a:lnTo>
                <a:lnTo>
                  <a:pt x="220" y="267"/>
                </a:lnTo>
                <a:lnTo>
                  <a:pt x="218" y="267"/>
                </a:lnTo>
                <a:lnTo>
                  <a:pt x="216" y="267"/>
                </a:lnTo>
                <a:lnTo>
                  <a:pt x="216" y="263"/>
                </a:lnTo>
                <a:lnTo>
                  <a:pt x="216" y="261"/>
                </a:lnTo>
                <a:lnTo>
                  <a:pt x="218" y="259"/>
                </a:lnTo>
                <a:lnTo>
                  <a:pt x="218" y="257"/>
                </a:lnTo>
                <a:lnTo>
                  <a:pt x="216" y="255"/>
                </a:lnTo>
                <a:lnTo>
                  <a:pt x="216" y="254"/>
                </a:lnTo>
                <a:lnTo>
                  <a:pt x="216" y="252"/>
                </a:lnTo>
                <a:lnTo>
                  <a:pt x="216" y="250"/>
                </a:lnTo>
                <a:lnTo>
                  <a:pt x="218" y="252"/>
                </a:lnTo>
                <a:lnTo>
                  <a:pt x="218" y="250"/>
                </a:lnTo>
                <a:lnTo>
                  <a:pt x="218" y="248"/>
                </a:lnTo>
                <a:lnTo>
                  <a:pt x="220" y="246"/>
                </a:lnTo>
                <a:lnTo>
                  <a:pt x="220" y="244"/>
                </a:lnTo>
                <a:lnTo>
                  <a:pt x="220" y="242"/>
                </a:lnTo>
                <a:lnTo>
                  <a:pt x="220" y="240"/>
                </a:lnTo>
                <a:lnTo>
                  <a:pt x="220" y="239"/>
                </a:lnTo>
                <a:lnTo>
                  <a:pt x="218" y="237"/>
                </a:lnTo>
                <a:lnTo>
                  <a:pt x="216" y="235"/>
                </a:lnTo>
                <a:lnTo>
                  <a:pt x="216" y="235"/>
                </a:lnTo>
                <a:lnTo>
                  <a:pt x="214" y="235"/>
                </a:lnTo>
                <a:lnTo>
                  <a:pt x="212" y="235"/>
                </a:lnTo>
                <a:lnTo>
                  <a:pt x="210" y="235"/>
                </a:lnTo>
                <a:lnTo>
                  <a:pt x="210" y="233"/>
                </a:lnTo>
                <a:lnTo>
                  <a:pt x="210" y="231"/>
                </a:lnTo>
                <a:lnTo>
                  <a:pt x="210" y="229"/>
                </a:lnTo>
                <a:lnTo>
                  <a:pt x="210" y="227"/>
                </a:lnTo>
                <a:lnTo>
                  <a:pt x="209" y="227"/>
                </a:lnTo>
                <a:lnTo>
                  <a:pt x="207" y="225"/>
                </a:lnTo>
                <a:lnTo>
                  <a:pt x="205" y="225"/>
                </a:lnTo>
                <a:lnTo>
                  <a:pt x="205" y="224"/>
                </a:lnTo>
                <a:lnTo>
                  <a:pt x="203" y="222"/>
                </a:lnTo>
                <a:lnTo>
                  <a:pt x="201" y="222"/>
                </a:lnTo>
                <a:lnTo>
                  <a:pt x="201" y="218"/>
                </a:lnTo>
                <a:lnTo>
                  <a:pt x="199" y="216"/>
                </a:lnTo>
                <a:lnTo>
                  <a:pt x="197" y="216"/>
                </a:lnTo>
                <a:lnTo>
                  <a:pt x="197" y="214"/>
                </a:lnTo>
                <a:lnTo>
                  <a:pt x="195" y="214"/>
                </a:lnTo>
                <a:lnTo>
                  <a:pt x="195" y="212"/>
                </a:lnTo>
                <a:lnTo>
                  <a:pt x="197" y="212"/>
                </a:lnTo>
                <a:lnTo>
                  <a:pt x="199" y="210"/>
                </a:lnTo>
                <a:lnTo>
                  <a:pt x="201" y="210"/>
                </a:lnTo>
                <a:lnTo>
                  <a:pt x="203" y="210"/>
                </a:lnTo>
                <a:lnTo>
                  <a:pt x="203" y="209"/>
                </a:lnTo>
                <a:lnTo>
                  <a:pt x="205" y="209"/>
                </a:lnTo>
                <a:lnTo>
                  <a:pt x="207" y="209"/>
                </a:lnTo>
                <a:lnTo>
                  <a:pt x="207" y="209"/>
                </a:lnTo>
                <a:lnTo>
                  <a:pt x="209" y="209"/>
                </a:lnTo>
                <a:lnTo>
                  <a:pt x="209" y="207"/>
                </a:lnTo>
                <a:lnTo>
                  <a:pt x="210" y="205"/>
                </a:lnTo>
                <a:lnTo>
                  <a:pt x="212" y="205"/>
                </a:lnTo>
                <a:lnTo>
                  <a:pt x="212" y="203"/>
                </a:lnTo>
                <a:lnTo>
                  <a:pt x="214" y="203"/>
                </a:lnTo>
                <a:lnTo>
                  <a:pt x="216" y="201"/>
                </a:lnTo>
                <a:lnTo>
                  <a:pt x="216" y="201"/>
                </a:lnTo>
                <a:lnTo>
                  <a:pt x="218" y="201"/>
                </a:lnTo>
                <a:lnTo>
                  <a:pt x="220" y="199"/>
                </a:lnTo>
                <a:lnTo>
                  <a:pt x="222" y="199"/>
                </a:lnTo>
                <a:lnTo>
                  <a:pt x="224" y="199"/>
                </a:lnTo>
                <a:lnTo>
                  <a:pt x="225" y="199"/>
                </a:lnTo>
                <a:lnTo>
                  <a:pt x="227" y="199"/>
                </a:lnTo>
                <a:lnTo>
                  <a:pt x="229" y="199"/>
                </a:lnTo>
                <a:lnTo>
                  <a:pt x="231" y="197"/>
                </a:lnTo>
                <a:lnTo>
                  <a:pt x="233" y="197"/>
                </a:lnTo>
                <a:lnTo>
                  <a:pt x="235" y="197"/>
                </a:lnTo>
                <a:lnTo>
                  <a:pt x="237" y="195"/>
                </a:lnTo>
                <a:lnTo>
                  <a:pt x="239" y="195"/>
                </a:lnTo>
                <a:lnTo>
                  <a:pt x="240" y="194"/>
                </a:lnTo>
                <a:lnTo>
                  <a:pt x="240" y="192"/>
                </a:lnTo>
                <a:lnTo>
                  <a:pt x="242" y="192"/>
                </a:lnTo>
                <a:lnTo>
                  <a:pt x="242" y="190"/>
                </a:lnTo>
                <a:lnTo>
                  <a:pt x="242" y="188"/>
                </a:lnTo>
                <a:lnTo>
                  <a:pt x="244" y="188"/>
                </a:lnTo>
                <a:lnTo>
                  <a:pt x="244" y="186"/>
                </a:lnTo>
                <a:lnTo>
                  <a:pt x="246" y="186"/>
                </a:lnTo>
                <a:lnTo>
                  <a:pt x="246" y="184"/>
                </a:lnTo>
                <a:lnTo>
                  <a:pt x="248" y="184"/>
                </a:lnTo>
                <a:lnTo>
                  <a:pt x="250" y="184"/>
                </a:lnTo>
                <a:lnTo>
                  <a:pt x="252" y="182"/>
                </a:lnTo>
                <a:lnTo>
                  <a:pt x="254" y="182"/>
                </a:lnTo>
                <a:lnTo>
                  <a:pt x="255" y="180"/>
                </a:lnTo>
                <a:lnTo>
                  <a:pt x="257" y="180"/>
                </a:lnTo>
                <a:lnTo>
                  <a:pt x="259" y="179"/>
                </a:lnTo>
                <a:lnTo>
                  <a:pt x="261" y="177"/>
                </a:lnTo>
                <a:lnTo>
                  <a:pt x="261" y="175"/>
                </a:lnTo>
                <a:lnTo>
                  <a:pt x="261" y="173"/>
                </a:lnTo>
                <a:lnTo>
                  <a:pt x="261" y="171"/>
                </a:lnTo>
                <a:lnTo>
                  <a:pt x="259" y="169"/>
                </a:lnTo>
                <a:lnTo>
                  <a:pt x="259" y="167"/>
                </a:lnTo>
                <a:lnTo>
                  <a:pt x="259" y="165"/>
                </a:lnTo>
                <a:lnTo>
                  <a:pt x="261" y="165"/>
                </a:lnTo>
                <a:lnTo>
                  <a:pt x="261" y="164"/>
                </a:lnTo>
                <a:lnTo>
                  <a:pt x="263" y="164"/>
                </a:lnTo>
                <a:lnTo>
                  <a:pt x="263" y="162"/>
                </a:lnTo>
                <a:lnTo>
                  <a:pt x="265" y="162"/>
                </a:lnTo>
                <a:lnTo>
                  <a:pt x="265" y="160"/>
                </a:lnTo>
                <a:lnTo>
                  <a:pt x="267" y="160"/>
                </a:lnTo>
                <a:lnTo>
                  <a:pt x="267" y="158"/>
                </a:lnTo>
                <a:lnTo>
                  <a:pt x="269" y="158"/>
                </a:lnTo>
                <a:lnTo>
                  <a:pt x="270" y="156"/>
                </a:lnTo>
                <a:lnTo>
                  <a:pt x="272" y="156"/>
                </a:lnTo>
                <a:lnTo>
                  <a:pt x="274" y="156"/>
                </a:lnTo>
                <a:lnTo>
                  <a:pt x="276" y="156"/>
                </a:lnTo>
                <a:lnTo>
                  <a:pt x="278" y="156"/>
                </a:lnTo>
                <a:lnTo>
                  <a:pt x="280" y="156"/>
                </a:lnTo>
                <a:lnTo>
                  <a:pt x="280" y="154"/>
                </a:lnTo>
                <a:lnTo>
                  <a:pt x="282" y="154"/>
                </a:lnTo>
                <a:lnTo>
                  <a:pt x="284" y="152"/>
                </a:lnTo>
                <a:lnTo>
                  <a:pt x="285" y="152"/>
                </a:lnTo>
                <a:lnTo>
                  <a:pt x="287" y="150"/>
                </a:lnTo>
                <a:lnTo>
                  <a:pt x="289" y="150"/>
                </a:lnTo>
                <a:lnTo>
                  <a:pt x="291" y="147"/>
                </a:lnTo>
                <a:lnTo>
                  <a:pt x="293" y="147"/>
                </a:lnTo>
                <a:lnTo>
                  <a:pt x="293" y="145"/>
                </a:lnTo>
                <a:lnTo>
                  <a:pt x="295" y="143"/>
                </a:lnTo>
                <a:lnTo>
                  <a:pt x="297" y="143"/>
                </a:lnTo>
                <a:lnTo>
                  <a:pt x="299" y="141"/>
                </a:lnTo>
                <a:lnTo>
                  <a:pt x="300" y="141"/>
                </a:lnTo>
                <a:lnTo>
                  <a:pt x="302" y="141"/>
                </a:lnTo>
                <a:lnTo>
                  <a:pt x="302" y="139"/>
                </a:lnTo>
                <a:lnTo>
                  <a:pt x="304" y="139"/>
                </a:lnTo>
                <a:lnTo>
                  <a:pt x="304" y="137"/>
                </a:lnTo>
                <a:lnTo>
                  <a:pt x="306" y="137"/>
                </a:lnTo>
                <a:lnTo>
                  <a:pt x="306" y="135"/>
                </a:lnTo>
                <a:lnTo>
                  <a:pt x="308" y="134"/>
                </a:lnTo>
                <a:lnTo>
                  <a:pt x="310" y="134"/>
                </a:lnTo>
                <a:lnTo>
                  <a:pt x="310" y="132"/>
                </a:lnTo>
                <a:lnTo>
                  <a:pt x="312" y="132"/>
                </a:lnTo>
                <a:lnTo>
                  <a:pt x="312" y="130"/>
                </a:lnTo>
                <a:lnTo>
                  <a:pt x="314" y="128"/>
                </a:lnTo>
                <a:lnTo>
                  <a:pt x="315" y="126"/>
                </a:lnTo>
                <a:lnTo>
                  <a:pt x="317" y="124"/>
                </a:lnTo>
                <a:lnTo>
                  <a:pt x="317" y="122"/>
                </a:lnTo>
                <a:lnTo>
                  <a:pt x="319" y="122"/>
                </a:lnTo>
                <a:lnTo>
                  <a:pt x="319" y="120"/>
                </a:lnTo>
                <a:lnTo>
                  <a:pt x="321" y="119"/>
                </a:lnTo>
                <a:lnTo>
                  <a:pt x="321" y="119"/>
                </a:lnTo>
                <a:lnTo>
                  <a:pt x="323" y="119"/>
                </a:lnTo>
                <a:lnTo>
                  <a:pt x="323" y="117"/>
                </a:lnTo>
                <a:lnTo>
                  <a:pt x="325" y="117"/>
                </a:lnTo>
                <a:lnTo>
                  <a:pt x="325" y="115"/>
                </a:lnTo>
                <a:lnTo>
                  <a:pt x="327" y="115"/>
                </a:lnTo>
                <a:lnTo>
                  <a:pt x="329" y="113"/>
                </a:lnTo>
                <a:lnTo>
                  <a:pt x="330" y="113"/>
                </a:lnTo>
                <a:lnTo>
                  <a:pt x="332" y="111"/>
                </a:lnTo>
                <a:lnTo>
                  <a:pt x="334" y="111"/>
                </a:lnTo>
                <a:lnTo>
                  <a:pt x="334" y="109"/>
                </a:lnTo>
                <a:lnTo>
                  <a:pt x="336" y="109"/>
                </a:lnTo>
                <a:lnTo>
                  <a:pt x="338" y="107"/>
                </a:lnTo>
                <a:lnTo>
                  <a:pt x="340" y="105"/>
                </a:lnTo>
                <a:lnTo>
                  <a:pt x="342" y="105"/>
                </a:lnTo>
                <a:lnTo>
                  <a:pt x="344" y="104"/>
                </a:lnTo>
                <a:lnTo>
                  <a:pt x="345" y="104"/>
                </a:lnTo>
                <a:lnTo>
                  <a:pt x="347" y="104"/>
                </a:lnTo>
                <a:lnTo>
                  <a:pt x="347" y="102"/>
                </a:lnTo>
                <a:lnTo>
                  <a:pt x="349" y="102"/>
                </a:lnTo>
                <a:lnTo>
                  <a:pt x="351" y="100"/>
                </a:lnTo>
                <a:lnTo>
                  <a:pt x="353" y="100"/>
                </a:lnTo>
                <a:lnTo>
                  <a:pt x="353" y="98"/>
                </a:lnTo>
                <a:lnTo>
                  <a:pt x="355" y="96"/>
                </a:lnTo>
                <a:lnTo>
                  <a:pt x="355" y="94"/>
                </a:lnTo>
                <a:lnTo>
                  <a:pt x="357" y="92"/>
                </a:lnTo>
                <a:lnTo>
                  <a:pt x="357" y="90"/>
                </a:lnTo>
                <a:lnTo>
                  <a:pt x="359" y="89"/>
                </a:lnTo>
                <a:lnTo>
                  <a:pt x="359" y="89"/>
                </a:lnTo>
                <a:lnTo>
                  <a:pt x="359" y="87"/>
                </a:lnTo>
                <a:lnTo>
                  <a:pt x="360" y="87"/>
                </a:lnTo>
                <a:lnTo>
                  <a:pt x="362" y="87"/>
                </a:lnTo>
                <a:lnTo>
                  <a:pt x="364" y="87"/>
                </a:lnTo>
                <a:lnTo>
                  <a:pt x="366" y="87"/>
                </a:lnTo>
                <a:lnTo>
                  <a:pt x="368" y="87"/>
                </a:lnTo>
                <a:lnTo>
                  <a:pt x="370" y="87"/>
                </a:lnTo>
                <a:lnTo>
                  <a:pt x="372" y="87"/>
                </a:lnTo>
                <a:lnTo>
                  <a:pt x="374" y="85"/>
                </a:lnTo>
                <a:lnTo>
                  <a:pt x="375" y="85"/>
                </a:lnTo>
                <a:lnTo>
                  <a:pt x="375" y="83"/>
                </a:lnTo>
                <a:lnTo>
                  <a:pt x="377" y="83"/>
                </a:lnTo>
                <a:lnTo>
                  <a:pt x="379" y="81"/>
                </a:lnTo>
                <a:lnTo>
                  <a:pt x="381" y="81"/>
                </a:lnTo>
                <a:lnTo>
                  <a:pt x="381" y="79"/>
                </a:lnTo>
                <a:lnTo>
                  <a:pt x="383" y="79"/>
                </a:lnTo>
                <a:lnTo>
                  <a:pt x="383" y="77"/>
                </a:lnTo>
                <a:lnTo>
                  <a:pt x="385" y="77"/>
                </a:lnTo>
                <a:lnTo>
                  <a:pt x="385" y="75"/>
                </a:lnTo>
                <a:lnTo>
                  <a:pt x="387" y="75"/>
                </a:lnTo>
                <a:lnTo>
                  <a:pt x="389" y="74"/>
                </a:lnTo>
                <a:lnTo>
                  <a:pt x="389" y="74"/>
                </a:lnTo>
                <a:lnTo>
                  <a:pt x="390" y="74"/>
                </a:lnTo>
                <a:lnTo>
                  <a:pt x="392" y="72"/>
                </a:lnTo>
                <a:lnTo>
                  <a:pt x="392" y="70"/>
                </a:lnTo>
                <a:lnTo>
                  <a:pt x="394" y="70"/>
                </a:lnTo>
                <a:lnTo>
                  <a:pt x="394" y="68"/>
                </a:lnTo>
                <a:lnTo>
                  <a:pt x="396" y="68"/>
                </a:lnTo>
                <a:lnTo>
                  <a:pt x="398" y="66"/>
                </a:lnTo>
                <a:lnTo>
                  <a:pt x="400" y="66"/>
                </a:lnTo>
                <a:lnTo>
                  <a:pt x="400" y="64"/>
                </a:lnTo>
                <a:lnTo>
                  <a:pt x="402" y="64"/>
                </a:lnTo>
                <a:lnTo>
                  <a:pt x="404" y="62"/>
                </a:lnTo>
                <a:lnTo>
                  <a:pt x="405" y="62"/>
                </a:lnTo>
                <a:lnTo>
                  <a:pt x="405" y="62"/>
                </a:lnTo>
                <a:lnTo>
                  <a:pt x="405" y="60"/>
                </a:lnTo>
                <a:lnTo>
                  <a:pt x="407" y="60"/>
                </a:lnTo>
                <a:lnTo>
                  <a:pt x="409" y="59"/>
                </a:lnTo>
                <a:lnTo>
                  <a:pt x="409" y="57"/>
                </a:lnTo>
                <a:lnTo>
                  <a:pt x="411" y="57"/>
                </a:lnTo>
                <a:lnTo>
                  <a:pt x="411" y="55"/>
                </a:lnTo>
                <a:lnTo>
                  <a:pt x="413" y="55"/>
                </a:lnTo>
                <a:lnTo>
                  <a:pt x="415" y="55"/>
                </a:lnTo>
                <a:lnTo>
                  <a:pt x="417" y="55"/>
                </a:lnTo>
                <a:lnTo>
                  <a:pt x="419" y="55"/>
                </a:lnTo>
                <a:lnTo>
                  <a:pt x="420" y="55"/>
                </a:lnTo>
                <a:lnTo>
                  <a:pt x="422" y="55"/>
                </a:lnTo>
                <a:lnTo>
                  <a:pt x="424" y="55"/>
                </a:lnTo>
                <a:lnTo>
                  <a:pt x="426" y="55"/>
                </a:lnTo>
                <a:lnTo>
                  <a:pt x="428" y="55"/>
                </a:lnTo>
                <a:lnTo>
                  <a:pt x="430" y="55"/>
                </a:lnTo>
                <a:lnTo>
                  <a:pt x="430" y="53"/>
                </a:lnTo>
                <a:lnTo>
                  <a:pt x="432" y="53"/>
                </a:lnTo>
                <a:lnTo>
                  <a:pt x="434" y="51"/>
                </a:lnTo>
                <a:lnTo>
                  <a:pt x="435" y="51"/>
                </a:lnTo>
                <a:lnTo>
                  <a:pt x="435" y="49"/>
                </a:lnTo>
                <a:lnTo>
                  <a:pt x="437" y="49"/>
                </a:lnTo>
                <a:lnTo>
                  <a:pt x="437" y="47"/>
                </a:lnTo>
                <a:lnTo>
                  <a:pt x="439" y="47"/>
                </a:lnTo>
                <a:lnTo>
                  <a:pt x="441" y="45"/>
                </a:lnTo>
                <a:lnTo>
                  <a:pt x="443" y="44"/>
                </a:lnTo>
                <a:lnTo>
                  <a:pt x="445" y="42"/>
                </a:lnTo>
                <a:lnTo>
                  <a:pt x="447" y="42"/>
                </a:lnTo>
                <a:lnTo>
                  <a:pt x="447" y="40"/>
                </a:lnTo>
                <a:lnTo>
                  <a:pt x="449" y="40"/>
                </a:lnTo>
                <a:lnTo>
                  <a:pt x="449" y="38"/>
                </a:lnTo>
                <a:lnTo>
                  <a:pt x="450" y="36"/>
                </a:lnTo>
                <a:lnTo>
                  <a:pt x="452" y="36"/>
                </a:lnTo>
                <a:lnTo>
                  <a:pt x="454" y="34"/>
                </a:lnTo>
                <a:lnTo>
                  <a:pt x="454" y="32"/>
                </a:lnTo>
                <a:lnTo>
                  <a:pt x="456" y="30"/>
                </a:lnTo>
                <a:lnTo>
                  <a:pt x="458" y="30"/>
                </a:lnTo>
                <a:lnTo>
                  <a:pt x="460" y="29"/>
                </a:lnTo>
                <a:lnTo>
                  <a:pt x="462" y="29"/>
                </a:lnTo>
                <a:lnTo>
                  <a:pt x="462" y="27"/>
                </a:lnTo>
                <a:lnTo>
                  <a:pt x="464" y="25"/>
                </a:lnTo>
                <a:lnTo>
                  <a:pt x="464" y="23"/>
                </a:lnTo>
                <a:lnTo>
                  <a:pt x="465" y="21"/>
                </a:lnTo>
                <a:lnTo>
                  <a:pt x="467" y="19"/>
                </a:lnTo>
                <a:lnTo>
                  <a:pt x="469" y="19"/>
                </a:lnTo>
                <a:lnTo>
                  <a:pt x="469" y="17"/>
                </a:lnTo>
                <a:lnTo>
                  <a:pt x="469" y="15"/>
                </a:lnTo>
                <a:lnTo>
                  <a:pt x="471" y="14"/>
                </a:lnTo>
                <a:lnTo>
                  <a:pt x="471" y="12"/>
                </a:lnTo>
                <a:lnTo>
                  <a:pt x="473" y="12"/>
                </a:lnTo>
                <a:lnTo>
                  <a:pt x="473" y="10"/>
                </a:lnTo>
                <a:lnTo>
                  <a:pt x="473" y="8"/>
                </a:lnTo>
                <a:lnTo>
                  <a:pt x="475" y="8"/>
                </a:lnTo>
                <a:lnTo>
                  <a:pt x="477" y="6"/>
                </a:lnTo>
                <a:lnTo>
                  <a:pt x="479" y="4"/>
                </a:lnTo>
                <a:lnTo>
                  <a:pt x="480" y="4"/>
                </a:lnTo>
                <a:lnTo>
                  <a:pt x="482" y="4"/>
                </a:lnTo>
                <a:lnTo>
                  <a:pt x="482" y="2"/>
                </a:lnTo>
                <a:lnTo>
                  <a:pt x="484" y="2"/>
                </a:lnTo>
                <a:lnTo>
                  <a:pt x="484" y="0"/>
                </a:lnTo>
                <a:lnTo>
                  <a:pt x="484" y="6"/>
                </a:lnTo>
                <a:lnTo>
                  <a:pt x="484" y="8"/>
                </a:lnTo>
                <a:lnTo>
                  <a:pt x="482" y="8"/>
                </a:lnTo>
                <a:lnTo>
                  <a:pt x="480" y="10"/>
                </a:lnTo>
                <a:lnTo>
                  <a:pt x="482" y="10"/>
                </a:lnTo>
                <a:lnTo>
                  <a:pt x="482" y="12"/>
                </a:lnTo>
                <a:lnTo>
                  <a:pt x="482" y="14"/>
                </a:lnTo>
                <a:lnTo>
                  <a:pt x="480" y="15"/>
                </a:lnTo>
                <a:lnTo>
                  <a:pt x="482" y="15"/>
                </a:lnTo>
                <a:lnTo>
                  <a:pt x="482" y="17"/>
                </a:lnTo>
                <a:lnTo>
                  <a:pt x="482" y="19"/>
                </a:lnTo>
                <a:lnTo>
                  <a:pt x="482" y="21"/>
                </a:lnTo>
                <a:lnTo>
                  <a:pt x="484" y="23"/>
                </a:lnTo>
                <a:lnTo>
                  <a:pt x="484" y="25"/>
                </a:lnTo>
                <a:lnTo>
                  <a:pt x="484" y="27"/>
                </a:lnTo>
                <a:lnTo>
                  <a:pt x="484" y="29"/>
                </a:lnTo>
                <a:lnTo>
                  <a:pt x="484" y="30"/>
                </a:lnTo>
                <a:lnTo>
                  <a:pt x="484" y="30"/>
                </a:lnTo>
                <a:lnTo>
                  <a:pt x="486" y="32"/>
                </a:lnTo>
                <a:lnTo>
                  <a:pt x="486" y="36"/>
                </a:lnTo>
                <a:lnTo>
                  <a:pt x="484" y="36"/>
                </a:lnTo>
                <a:lnTo>
                  <a:pt x="484" y="38"/>
                </a:lnTo>
                <a:lnTo>
                  <a:pt x="484" y="40"/>
                </a:lnTo>
                <a:lnTo>
                  <a:pt x="486" y="42"/>
                </a:lnTo>
                <a:lnTo>
                  <a:pt x="486" y="44"/>
                </a:lnTo>
                <a:lnTo>
                  <a:pt x="486" y="45"/>
                </a:lnTo>
                <a:lnTo>
                  <a:pt x="486" y="47"/>
                </a:lnTo>
                <a:lnTo>
                  <a:pt x="486" y="49"/>
                </a:lnTo>
                <a:lnTo>
                  <a:pt x="486" y="53"/>
                </a:lnTo>
                <a:lnTo>
                  <a:pt x="488" y="57"/>
                </a:lnTo>
                <a:lnTo>
                  <a:pt x="490" y="60"/>
                </a:lnTo>
                <a:lnTo>
                  <a:pt x="492" y="64"/>
                </a:lnTo>
                <a:lnTo>
                  <a:pt x="495" y="68"/>
                </a:lnTo>
                <a:lnTo>
                  <a:pt x="497" y="74"/>
                </a:lnTo>
                <a:lnTo>
                  <a:pt x="497" y="77"/>
                </a:lnTo>
                <a:lnTo>
                  <a:pt x="497" y="81"/>
                </a:lnTo>
                <a:lnTo>
                  <a:pt x="497" y="83"/>
                </a:lnTo>
                <a:lnTo>
                  <a:pt x="495" y="87"/>
                </a:lnTo>
                <a:lnTo>
                  <a:pt x="494" y="90"/>
                </a:lnTo>
                <a:lnTo>
                  <a:pt x="492" y="94"/>
                </a:lnTo>
                <a:lnTo>
                  <a:pt x="486" y="94"/>
                </a:lnTo>
                <a:lnTo>
                  <a:pt x="484" y="96"/>
                </a:lnTo>
                <a:lnTo>
                  <a:pt x="480" y="100"/>
                </a:lnTo>
                <a:lnTo>
                  <a:pt x="477" y="100"/>
                </a:lnTo>
                <a:lnTo>
                  <a:pt x="477" y="104"/>
                </a:lnTo>
                <a:lnTo>
                  <a:pt x="475" y="105"/>
                </a:lnTo>
                <a:lnTo>
                  <a:pt x="475" y="107"/>
                </a:lnTo>
                <a:lnTo>
                  <a:pt x="475" y="109"/>
                </a:lnTo>
                <a:lnTo>
                  <a:pt x="473" y="111"/>
                </a:lnTo>
                <a:lnTo>
                  <a:pt x="473" y="115"/>
                </a:lnTo>
                <a:lnTo>
                  <a:pt x="469" y="117"/>
                </a:lnTo>
                <a:lnTo>
                  <a:pt x="467" y="119"/>
                </a:lnTo>
                <a:lnTo>
                  <a:pt x="467" y="119"/>
                </a:lnTo>
                <a:lnTo>
                  <a:pt x="467" y="122"/>
                </a:lnTo>
                <a:lnTo>
                  <a:pt x="467" y="126"/>
                </a:lnTo>
                <a:lnTo>
                  <a:pt x="469" y="128"/>
                </a:lnTo>
                <a:lnTo>
                  <a:pt x="473" y="132"/>
                </a:lnTo>
                <a:lnTo>
                  <a:pt x="473" y="134"/>
                </a:lnTo>
                <a:lnTo>
                  <a:pt x="471" y="137"/>
                </a:lnTo>
                <a:lnTo>
                  <a:pt x="471" y="139"/>
                </a:lnTo>
                <a:lnTo>
                  <a:pt x="469" y="141"/>
                </a:lnTo>
                <a:lnTo>
                  <a:pt x="467" y="143"/>
                </a:lnTo>
                <a:lnTo>
                  <a:pt x="465" y="145"/>
                </a:lnTo>
                <a:lnTo>
                  <a:pt x="460" y="147"/>
                </a:lnTo>
                <a:lnTo>
                  <a:pt x="458" y="154"/>
                </a:lnTo>
                <a:lnTo>
                  <a:pt x="456" y="156"/>
                </a:lnTo>
                <a:lnTo>
                  <a:pt x="456" y="160"/>
                </a:lnTo>
                <a:lnTo>
                  <a:pt x="456" y="162"/>
                </a:lnTo>
                <a:lnTo>
                  <a:pt x="456" y="164"/>
                </a:lnTo>
                <a:lnTo>
                  <a:pt x="454" y="164"/>
                </a:lnTo>
                <a:lnTo>
                  <a:pt x="452" y="164"/>
                </a:lnTo>
                <a:lnTo>
                  <a:pt x="450" y="165"/>
                </a:lnTo>
                <a:lnTo>
                  <a:pt x="447" y="171"/>
                </a:lnTo>
                <a:lnTo>
                  <a:pt x="445" y="171"/>
                </a:lnTo>
                <a:lnTo>
                  <a:pt x="443" y="177"/>
                </a:lnTo>
                <a:lnTo>
                  <a:pt x="441" y="182"/>
                </a:lnTo>
                <a:lnTo>
                  <a:pt x="439" y="186"/>
                </a:lnTo>
                <a:lnTo>
                  <a:pt x="437" y="186"/>
                </a:lnTo>
                <a:lnTo>
                  <a:pt x="434" y="188"/>
                </a:lnTo>
                <a:lnTo>
                  <a:pt x="424" y="188"/>
                </a:lnTo>
                <a:lnTo>
                  <a:pt x="422" y="188"/>
                </a:lnTo>
                <a:lnTo>
                  <a:pt x="422" y="190"/>
                </a:lnTo>
                <a:lnTo>
                  <a:pt x="420" y="194"/>
                </a:lnTo>
                <a:lnTo>
                  <a:pt x="419" y="195"/>
                </a:lnTo>
                <a:lnTo>
                  <a:pt x="417" y="199"/>
                </a:lnTo>
                <a:lnTo>
                  <a:pt x="417" y="205"/>
                </a:lnTo>
                <a:lnTo>
                  <a:pt x="417" y="207"/>
                </a:lnTo>
                <a:lnTo>
                  <a:pt x="415" y="207"/>
                </a:lnTo>
                <a:lnTo>
                  <a:pt x="415" y="209"/>
                </a:lnTo>
                <a:lnTo>
                  <a:pt x="413" y="209"/>
                </a:lnTo>
                <a:lnTo>
                  <a:pt x="413" y="209"/>
                </a:lnTo>
                <a:lnTo>
                  <a:pt x="411" y="209"/>
                </a:lnTo>
                <a:lnTo>
                  <a:pt x="413" y="210"/>
                </a:lnTo>
                <a:lnTo>
                  <a:pt x="415" y="210"/>
                </a:lnTo>
                <a:lnTo>
                  <a:pt x="415" y="212"/>
                </a:lnTo>
                <a:lnTo>
                  <a:pt x="417" y="212"/>
                </a:lnTo>
                <a:lnTo>
                  <a:pt x="419" y="214"/>
                </a:lnTo>
                <a:lnTo>
                  <a:pt x="419" y="216"/>
                </a:lnTo>
                <a:lnTo>
                  <a:pt x="420" y="218"/>
                </a:lnTo>
                <a:lnTo>
                  <a:pt x="422" y="220"/>
                </a:lnTo>
                <a:lnTo>
                  <a:pt x="424" y="222"/>
                </a:lnTo>
                <a:lnTo>
                  <a:pt x="424" y="224"/>
                </a:lnTo>
                <a:lnTo>
                  <a:pt x="426" y="225"/>
                </a:lnTo>
                <a:lnTo>
                  <a:pt x="428" y="227"/>
                </a:lnTo>
                <a:lnTo>
                  <a:pt x="432" y="225"/>
                </a:lnTo>
                <a:lnTo>
                  <a:pt x="434" y="225"/>
                </a:lnTo>
                <a:lnTo>
                  <a:pt x="435" y="224"/>
                </a:lnTo>
                <a:lnTo>
                  <a:pt x="437" y="224"/>
                </a:lnTo>
                <a:lnTo>
                  <a:pt x="441" y="225"/>
                </a:lnTo>
                <a:lnTo>
                  <a:pt x="443" y="225"/>
                </a:lnTo>
                <a:lnTo>
                  <a:pt x="445" y="225"/>
                </a:lnTo>
                <a:lnTo>
                  <a:pt x="447" y="225"/>
                </a:lnTo>
                <a:lnTo>
                  <a:pt x="449" y="225"/>
                </a:lnTo>
                <a:lnTo>
                  <a:pt x="450" y="225"/>
                </a:lnTo>
                <a:lnTo>
                  <a:pt x="452" y="225"/>
                </a:lnTo>
                <a:lnTo>
                  <a:pt x="454" y="225"/>
                </a:lnTo>
                <a:lnTo>
                  <a:pt x="454" y="225"/>
                </a:lnTo>
                <a:lnTo>
                  <a:pt x="456" y="224"/>
                </a:lnTo>
                <a:lnTo>
                  <a:pt x="458" y="224"/>
                </a:lnTo>
                <a:lnTo>
                  <a:pt x="460" y="225"/>
                </a:lnTo>
                <a:lnTo>
                  <a:pt x="462" y="225"/>
                </a:lnTo>
                <a:lnTo>
                  <a:pt x="464" y="225"/>
                </a:lnTo>
                <a:lnTo>
                  <a:pt x="465" y="225"/>
                </a:lnTo>
                <a:lnTo>
                  <a:pt x="467" y="225"/>
                </a:lnTo>
                <a:lnTo>
                  <a:pt x="473" y="225"/>
                </a:lnTo>
                <a:lnTo>
                  <a:pt x="479" y="225"/>
                </a:lnTo>
                <a:lnTo>
                  <a:pt x="480" y="225"/>
                </a:lnTo>
                <a:lnTo>
                  <a:pt x="484" y="225"/>
                </a:lnTo>
                <a:lnTo>
                  <a:pt x="486" y="225"/>
                </a:lnTo>
                <a:lnTo>
                  <a:pt x="492" y="225"/>
                </a:lnTo>
                <a:lnTo>
                  <a:pt x="494" y="225"/>
                </a:lnTo>
                <a:lnTo>
                  <a:pt x="497" y="225"/>
                </a:lnTo>
                <a:lnTo>
                  <a:pt x="501" y="225"/>
                </a:lnTo>
                <a:lnTo>
                  <a:pt x="505" y="225"/>
                </a:lnTo>
                <a:lnTo>
                  <a:pt x="507" y="227"/>
                </a:lnTo>
                <a:lnTo>
                  <a:pt x="509" y="227"/>
                </a:lnTo>
                <a:lnTo>
                  <a:pt x="510" y="229"/>
                </a:lnTo>
                <a:lnTo>
                  <a:pt x="512" y="229"/>
                </a:lnTo>
                <a:lnTo>
                  <a:pt x="514" y="229"/>
                </a:lnTo>
                <a:lnTo>
                  <a:pt x="514" y="225"/>
                </a:lnTo>
                <a:lnTo>
                  <a:pt x="514" y="224"/>
                </a:lnTo>
                <a:lnTo>
                  <a:pt x="514" y="220"/>
                </a:lnTo>
                <a:lnTo>
                  <a:pt x="514" y="218"/>
                </a:lnTo>
                <a:lnTo>
                  <a:pt x="514" y="216"/>
                </a:lnTo>
                <a:lnTo>
                  <a:pt x="516" y="214"/>
                </a:lnTo>
                <a:lnTo>
                  <a:pt x="516" y="212"/>
                </a:lnTo>
                <a:lnTo>
                  <a:pt x="518" y="210"/>
                </a:lnTo>
                <a:lnTo>
                  <a:pt x="518" y="209"/>
                </a:lnTo>
                <a:lnTo>
                  <a:pt x="520" y="205"/>
                </a:lnTo>
                <a:lnTo>
                  <a:pt x="525" y="203"/>
                </a:lnTo>
                <a:lnTo>
                  <a:pt x="527" y="201"/>
                </a:lnTo>
                <a:lnTo>
                  <a:pt x="529" y="199"/>
                </a:lnTo>
                <a:lnTo>
                  <a:pt x="531" y="197"/>
                </a:lnTo>
                <a:lnTo>
                  <a:pt x="533" y="197"/>
                </a:lnTo>
                <a:lnTo>
                  <a:pt x="533" y="195"/>
                </a:lnTo>
                <a:lnTo>
                  <a:pt x="535" y="195"/>
                </a:lnTo>
                <a:lnTo>
                  <a:pt x="537" y="195"/>
                </a:lnTo>
                <a:lnTo>
                  <a:pt x="539" y="195"/>
                </a:lnTo>
                <a:lnTo>
                  <a:pt x="539" y="194"/>
                </a:lnTo>
                <a:lnTo>
                  <a:pt x="540" y="192"/>
                </a:lnTo>
                <a:lnTo>
                  <a:pt x="542" y="192"/>
                </a:lnTo>
                <a:lnTo>
                  <a:pt x="542" y="190"/>
                </a:lnTo>
                <a:lnTo>
                  <a:pt x="544" y="190"/>
                </a:lnTo>
                <a:lnTo>
                  <a:pt x="544" y="188"/>
                </a:lnTo>
                <a:lnTo>
                  <a:pt x="546" y="188"/>
                </a:lnTo>
                <a:lnTo>
                  <a:pt x="548" y="188"/>
                </a:lnTo>
                <a:lnTo>
                  <a:pt x="550" y="188"/>
                </a:lnTo>
                <a:lnTo>
                  <a:pt x="550" y="186"/>
                </a:lnTo>
                <a:lnTo>
                  <a:pt x="550" y="188"/>
                </a:lnTo>
                <a:lnTo>
                  <a:pt x="550" y="190"/>
                </a:lnTo>
                <a:lnTo>
                  <a:pt x="550" y="192"/>
                </a:lnTo>
                <a:lnTo>
                  <a:pt x="550" y="194"/>
                </a:lnTo>
                <a:lnTo>
                  <a:pt x="550" y="194"/>
                </a:lnTo>
                <a:lnTo>
                  <a:pt x="550" y="195"/>
                </a:lnTo>
                <a:lnTo>
                  <a:pt x="550" y="197"/>
                </a:lnTo>
                <a:lnTo>
                  <a:pt x="552" y="197"/>
                </a:lnTo>
                <a:lnTo>
                  <a:pt x="554" y="197"/>
                </a:lnTo>
                <a:lnTo>
                  <a:pt x="555" y="195"/>
                </a:lnTo>
                <a:lnTo>
                  <a:pt x="555" y="197"/>
                </a:lnTo>
                <a:lnTo>
                  <a:pt x="557" y="197"/>
                </a:lnTo>
                <a:lnTo>
                  <a:pt x="557" y="199"/>
                </a:lnTo>
                <a:lnTo>
                  <a:pt x="557" y="201"/>
                </a:lnTo>
                <a:lnTo>
                  <a:pt x="557" y="203"/>
                </a:lnTo>
                <a:lnTo>
                  <a:pt x="559" y="201"/>
                </a:lnTo>
                <a:lnTo>
                  <a:pt x="559" y="203"/>
                </a:lnTo>
                <a:lnTo>
                  <a:pt x="561" y="203"/>
                </a:lnTo>
                <a:lnTo>
                  <a:pt x="561" y="205"/>
                </a:lnTo>
                <a:lnTo>
                  <a:pt x="563" y="205"/>
                </a:lnTo>
                <a:lnTo>
                  <a:pt x="565" y="205"/>
                </a:lnTo>
                <a:lnTo>
                  <a:pt x="567" y="205"/>
                </a:lnTo>
                <a:lnTo>
                  <a:pt x="569" y="205"/>
                </a:lnTo>
                <a:lnTo>
                  <a:pt x="570" y="205"/>
                </a:lnTo>
                <a:lnTo>
                  <a:pt x="572" y="205"/>
                </a:lnTo>
                <a:lnTo>
                  <a:pt x="574" y="205"/>
                </a:lnTo>
                <a:lnTo>
                  <a:pt x="574" y="207"/>
                </a:lnTo>
                <a:lnTo>
                  <a:pt x="576" y="205"/>
                </a:lnTo>
                <a:lnTo>
                  <a:pt x="578" y="207"/>
                </a:lnTo>
                <a:lnTo>
                  <a:pt x="578" y="205"/>
                </a:lnTo>
                <a:lnTo>
                  <a:pt x="580" y="203"/>
                </a:lnTo>
                <a:lnTo>
                  <a:pt x="582" y="201"/>
                </a:lnTo>
                <a:lnTo>
                  <a:pt x="584" y="201"/>
                </a:lnTo>
                <a:lnTo>
                  <a:pt x="585" y="201"/>
                </a:lnTo>
                <a:lnTo>
                  <a:pt x="587" y="199"/>
                </a:lnTo>
                <a:lnTo>
                  <a:pt x="587" y="197"/>
                </a:lnTo>
                <a:lnTo>
                  <a:pt x="587" y="199"/>
                </a:lnTo>
                <a:lnTo>
                  <a:pt x="589" y="199"/>
                </a:lnTo>
                <a:lnTo>
                  <a:pt x="589" y="197"/>
                </a:lnTo>
                <a:lnTo>
                  <a:pt x="591" y="199"/>
                </a:lnTo>
                <a:lnTo>
                  <a:pt x="593" y="199"/>
                </a:lnTo>
                <a:lnTo>
                  <a:pt x="593" y="201"/>
                </a:lnTo>
                <a:lnTo>
                  <a:pt x="595" y="199"/>
                </a:lnTo>
                <a:lnTo>
                  <a:pt x="597" y="201"/>
                </a:lnTo>
                <a:lnTo>
                  <a:pt x="597" y="199"/>
                </a:lnTo>
                <a:lnTo>
                  <a:pt x="599" y="199"/>
                </a:lnTo>
                <a:lnTo>
                  <a:pt x="600" y="199"/>
                </a:lnTo>
                <a:lnTo>
                  <a:pt x="602" y="199"/>
                </a:lnTo>
                <a:lnTo>
                  <a:pt x="604" y="199"/>
                </a:lnTo>
                <a:lnTo>
                  <a:pt x="606" y="199"/>
                </a:lnTo>
                <a:lnTo>
                  <a:pt x="608" y="197"/>
                </a:lnTo>
                <a:lnTo>
                  <a:pt x="608" y="199"/>
                </a:lnTo>
                <a:lnTo>
                  <a:pt x="610" y="199"/>
                </a:lnTo>
                <a:lnTo>
                  <a:pt x="612" y="199"/>
                </a:lnTo>
                <a:lnTo>
                  <a:pt x="614" y="199"/>
                </a:lnTo>
                <a:lnTo>
                  <a:pt x="616" y="199"/>
                </a:lnTo>
                <a:lnTo>
                  <a:pt x="617" y="199"/>
                </a:lnTo>
                <a:lnTo>
                  <a:pt x="619" y="199"/>
                </a:lnTo>
                <a:lnTo>
                  <a:pt x="621" y="201"/>
                </a:lnTo>
                <a:lnTo>
                  <a:pt x="623" y="199"/>
                </a:lnTo>
                <a:lnTo>
                  <a:pt x="625" y="199"/>
                </a:lnTo>
                <a:lnTo>
                  <a:pt x="627" y="201"/>
                </a:lnTo>
                <a:lnTo>
                  <a:pt x="629" y="203"/>
                </a:lnTo>
                <a:lnTo>
                  <a:pt x="631" y="203"/>
                </a:lnTo>
                <a:lnTo>
                  <a:pt x="632" y="203"/>
                </a:lnTo>
                <a:lnTo>
                  <a:pt x="632" y="201"/>
                </a:lnTo>
                <a:lnTo>
                  <a:pt x="634" y="199"/>
                </a:lnTo>
                <a:lnTo>
                  <a:pt x="636" y="199"/>
                </a:lnTo>
                <a:lnTo>
                  <a:pt x="638" y="201"/>
                </a:lnTo>
                <a:lnTo>
                  <a:pt x="640" y="199"/>
                </a:lnTo>
                <a:lnTo>
                  <a:pt x="642" y="197"/>
                </a:lnTo>
                <a:lnTo>
                  <a:pt x="644" y="195"/>
                </a:lnTo>
                <a:lnTo>
                  <a:pt x="644" y="197"/>
                </a:lnTo>
                <a:lnTo>
                  <a:pt x="644" y="195"/>
                </a:lnTo>
                <a:lnTo>
                  <a:pt x="646" y="195"/>
                </a:lnTo>
                <a:lnTo>
                  <a:pt x="646" y="197"/>
                </a:lnTo>
                <a:lnTo>
                  <a:pt x="647" y="197"/>
                </a:lnTo>
                <a:lnTo>
                  <a:pt x="649" y="195"/>
                </a:lnTo>
                <a:lnTo>
                  <a:pt x="651" y="195"/>
                </a:lnTo>
                <a:lnTo>
                  <a:pt x="653" y="195"/>
                </a:lnTo>
                <a:lnTo>
                  <a:pt x="653" y="197"/>
                </a:lnTo>
                <a:lnTo>
                  <a:pt x="655" y="197"/>
                </a:lnTo>
                <a:lnTo>
                  <a:pt x="657" y="199"/>
                </a:lnTo>
                <a:lnTo>
                  <a:pt x="657" y="197"/>
                </a:lnTo>
                <a:lnTo>
                  <a:pt x="657" y="195"/>
                </a:lnTo>
                <a:lnTo>
                  <a:pt x="657" y="194"/>
                </a:lnTo>
                <a:lnTo>
                  <a:pt x="657" y="192"/>
                </a:lnTo>
                <a:lnTo>
                  <a:pt x="659" y="192"/>
                </a:lnTo>
                <a:lnTo>
                  <a:pt x="661" y="190"/>
                </a:lnTo>
                <a:lnTo>
                  <a:pt x="661" y="188"/>
                </a:lnTo>
                <a:lnTo>
                  <a:pt x="661" y="186"/>
                </a:lnTo>
                <a:lnTo>
                  <a:pt x="662" y="186"/>
                </a:lnTo>
                <a:lnTo>
                  <a:pt x="664" y="186"/>
                </a:lnTo>
                <a:lnTo>
                  <a:pt x="662" y="184"/>
                </a:lnTo>
                <a:lnTo>
                  <a:pt x="676" y="169"/>
                </a:lnTo>
                <a:lnTo>
                  <a:pt x="677" y="169"/>
                </a:lnTo>
                <a:lnTo>
                  <a:pt x="677" y="167"/>
                </a:lnTo>
                <a:lnTo>
                  <a:pt x="677" y="165"/>
                </a:lnTo>
                <a:lnTo>
                  <a:pt x="681" y="164"/>
                </a:lnTo>
                <a:lnTo>
                  <a:pt x="683" y="164"/>
                </a:lnTo>
                <a:lnTo>
                  <a:pt x="683" y="164"/>
                </a:lnTo>
                <a:lnTo>
                  <a:pt x="683" y="162"/>
                </a:lnTo>
                <a:lnTo>
                  <a:pt x="683" y="160"/>
                </a:lnTo>
                <a:lnTo>
                  <a:pt x="683" y="158"/>
                </a:lnTo>
                <a:lnTo>
                  <a:pt x="683" y="156"/>
                </a:lnTo>
                <a:lnTo>
                  <a:pt x="685" y="154"/>
                </a:lnTo>
                <a:lnTo>
                  <a:pt x="687" y="154"/>
                </a:lnTo>
                <a:lnTo>
                  <a:pt x="689" y="154"/>
                </a:lnTo>
                <a:lnTo>
                  <a:pt x="689" y="152"/>
                </a:lnTo>
                <a:lnTo>
                  <a:pt x="685" y="152"/>
                </a:lnTo>
                <a:lnTo>
                  <a:pt x="683" y="152"/>
                </a:lnTo>
                <a:lnTo>
                  <a:pt x="685" y="150"/>
                </a:lnTo>
                <a:lnTo>
                  <a:pt x="685" y="149"/>
                </a:lnTo>
                <a:lnTo>
                  <a:pt x="685" y="147"/>
                </a:lnTo>
                <a:lnTo>
                  <a:pt x="687" y="147"/>
                </a:lnTo>
                <a:lnTo>
                  <a:pt x="689" y="145"/>
                </a:lnTo>
                <a:lnTo>
                  <a:pt x="689" y="143"/>
                </a:lnTo>
                <a:lnTo>
                  <a:pt x="689" y="141"/>
                </a:lnTo>
                <a:lnTo>
                  <a:pt x="685" y="139"/>
                </a:lnTo>
                <a:lnTo>
                  <a:pt x="685" y="137"/>
                </a:lnTo>
                <a:lnTo>
                  <a:pt x="687" y="137"/>
                </a:lnTo>
                <a:lnTo>
                  <a:pt x="689" y="139"/>
                </a:lnTo>
                <a:lnTo>
                  <a:pt x="689" y="141"/>
                </a:lnTo>
                <a:lnTo>
                  <a:pt x="691" y="143"/>
                </a:lnTo>
                <a:lnTo>
                  <a:pt x="692" y="143"/>
                </a:lnTo>
                <a:lnTo>
                  <a:pt x="692" y="141"/>
                </a:lnTo>
                <a:lnTo>
                  <a:pt x="692" y="139"/>
                </a:lnTo>
                <a:lnTo>
                  <a:pt x="691" y="137"/>
                </a:lnTo>
                <a:lnTo>
                  <a:pt x="689" y="135"/>
                </a:lnTo>
                <a:lnTo>
                  <a:pt x="691" y="134"/>
                </a:lnTo>
                <a:lnTo>
                  <a:pt x="691" y="132"/>
                </a:lnTo>
                <a:lnTo>
                  <a:pt x="692" y="132"/>
                </a:lnTo>
                <a:lnTo>
                  <a:pt x="692" y="134"/>
                </a:lnTo>
                <a:lnTo>
                  <a:pt x="694" y="134"/>
                </a:lnTo>
                <a:lnTo>
                  <a:pt x="694" y="135"/>
                </a:lnTo>
                <a:lnTo>
                  <a:pt x="694" y="137"/>
                </a:lnTo>
                <a:lnTo>
                  <a:pt x="696" y="137"/>
                </a:lnTo>
                <a:lnTo>
                  <a:pt x="696" y="141"/>
                </a:lnTo>
                <a:lnTo>
                  <a:pt x="696" y="143"/>
                </a:lnTo>
                <a:lnTo>
                  <a:pt x="698" y="145"/>
                </a:lnTo>
                <a:lnTo>
                  <a:pt x="698" y="147"/>
                </a:lnTo>
                <a:lnTo>
                  <a:pt x="698" y="149"/>
                </a:lnTo>
                <a:lnTo>
                  <a:pt x="698" y="150"/>
                </a:lnTo>
                <a:lnTo>
                  <a:pt x="698" y="152"/>
                </a:lnTo>
                <a:lnTo>
                  <a:pt x="698" y="154"/>
                </a:lnTo>
                <a:lnTo>
                  <a:pt x="698" y="156"/>
                </a:lnTo>
                <a:lnTo>
                  <a:pt x="698" y="160"/>
                </a:lnTo>
                <a:lnTo>
                  <a:pt x="698" y="162"/>
                </a:lnTo>
                <a:lnTo>
                  <a:pt x="698" y="164"/>
                </a:lnTo>
                <a:lnTo>
                  <a:pt x="698" y="164"/>
                </a:lnTo>
                <a:lnTo>
                  <a:pt x="698" y="167"/>
                </a:lnTo>
                <a:lnTo>
                  <a:pt x="698" y="169"/>
                </a:lnTo>
                <a:lnTo>
                  <a:pt x="700" y="169"/>
                </a:lnTo>
                <a:lnTo>
                  <a:pt x="700" y="171"/>
                </a:lnTo>
                <a:lnTo>
                  <a:pt x="702" y="173"/>
                </a:lnTo>
                <a:lnTo>
                  <a:pt x="702" y="175"/>
                </a:lnTo>
                <a:lnTo>
                  <a:pt x="702" y="177"/>
                </a:lnTo>
                <a:lnTo>
                  <a:pt x="702" y="179"/>
                </a:lnTo>
                <a:lnTo>
                  <a:pt x="704" y="179"/>
                </a:lnTo>
                <a:lnTo>
                  <a:pt x="704" y="180"/>
                </a:lnTo>
                <a:lnTo>
                  <a:pt x="706" y="180"/>
                </a:lnTo>
                <a:lnTo>
                  <a:pt x="707" y="180"/>
                </a:lnTo>
                <a:lnTo>
                  <a:pt x="707" y="182"/>
                </a:lnTo>
                <a:lnTo>
                  <a:pt x="709" y="184"/>
                </a:lnTo>
                <a:lnTo>
                  <a:pt x="711" y="184"/>
                </a:lnTo>
                <a:lnTo>
                  <a:pt x="711" y="186"/>
                </a:lnTo>
                <a:lnTo>
                  <a:pt x="713" y="188"/>
                </a:lnTo>
                <a:lnTo>
                  <a:pt x="715" y="190"/>
                </a:lnTo>
                <a:lnTo>
                  <a:pt x="717" y="188"/>
                </a:lnTo>
                <a:lnTo>
                  <a:pt x="717" y="190"/>
                </a:lnTo>
                <a:lnTo>
                  <a:pt x="719" y="192"/>
                </a:lnTo>
                <a:lnTo>
                  <a:pt x="721" y="195"/>
                </a:lnTo>
                <a:lnTo>
                  <a:pt x="721" y="197"/>
                </a:lnTo>
                <a:lnTo>
                  <a:pt x="722" y="197"/>
                </a:lnTo>
                <a:lnTo>
                  <a:pt x="722" y="199"/>
                </a:lnTo>
                <a:lnTo>
                  <a:pt x="724" y="203"/>
                </a:lnTo>
                <a:lnTo>
                  <a:pt x="724" y="205"/>
                </a:lnTo>
                <a:lnTo>
                  <a:pt x="724" y="209"/>
                </a:lnTo>
                <a:lnTo>
                  <a:pt x="724" y="210"/>
                </a:lnTo>
                <a:lnTo>
                  <a:pt x="724" y="212"/>
                </a:lnTo>
                <a:lnTo>
                  <a:pt x="724" y="216"/>
                </a:lnTo>
                <a:lnTo>
                  <a:pt x="722" y="222"/>
                </a:lnTo>
                <a:lnTo>
                  <a:pt x="721" y="224"/>
                </a:lnTo>
                <a:lnTo>
                  <a:pt x="721" y="227"/>
                </a:lnTo>
                <a:lnTo>
                  <a:pt x="719" y="229"/>
                </a:lnTo>
                <a:lnTo>
                  <a:pt x="719" y="231"/>
                </a:lnTo>
                <a:lnTo>
                  <a:pt x="717" y="233"/>
                </a:lnTo>
                <a:lnTo>
                  <a:pt x="715" y="235"/>
                </a:lnTo>
                <a:lnTo>
                  <a:pt x="715" y="237"/>
                </a:lnTo>
                <a:lnTo>
                  <a:pt x="713" y="239"/>
                </a:lnTo>
                <a:lnTo>
                  <a:pt x="711" y="240"/>
                </a:lnTo>
                <a:lnTo>
                  <a:pt x="709" y="242"/>
                </a:lnTo>
                <a:lnTo>
                  <a:pt x="706" y="248"/>
                </a:lnTo>
                <a:lnTo>
                  <a:pt x="704" y="250"/>
                </a:lnTo>
                <a:lnTo>
                  <a:pt x="702" y="252"/>
                </a:lnTo>
                <a:lnTo>
                  <a:pt x="700" y="254"/>
                </a:lnTo>
                <a:lnTo>
                  <a:pt x="698" y="254"/>
                </a:lnTo>
                <a:lnTo>
                  <a:pt x="696" y="255"/>
                </a:lnTo>
                <a:lnTo>
                  <a:pt x="696" y="257"/>
                </a:lnTo>
                <a:lnTo>
                  <a:pt x="692" y="261"/>
                </a:lnTo>
                <a:lnTo>
                  <a:pt x="692" y="263"/>
                </a:lnTo>
                <a:lnTo>
                  <a:pt x="692" y="265"/>
                </a:lnTo>
                <a:lnTo>
                  <a:pt x="692" y="267"/>
                </a:lnTo>
                <a:lnTo>
                  <a:pt x="692" y="269"/>
                </a:lnTo>
                <a:lnTo>
                  <a:pt x="692" y="270"/>
                </a:lnTo>
                <a:lnTo>
                  <a:pt x="692" y="272"/>
                </a:lnTo>
                <a:lnTo>
                  <a:pt x="692" y="274"/>
                </a:lnTo>
                <a:lnTo>
                  <a:pt x="692" y="276"/>
                </a:lnTo>
                <a:lnTo>
                  <a:pt x="692" y="278"/>
                </a:lnTo>
                <a:lnTo>
                  <a:pt x="694" y="280"/>
                </a:lnTo>
                <a:lnTo>
                  <a:pt x="696" y="280"/>
                </a:lnTo>
                <a:lnTo>
                  <a:pt x="698" y="282"/>
                </a:lnTo>
                <a:lnTo>
                  <a:pt x="700" y="282"/>
                </a:lnTo>
                <a:lnTo>
                  <a:pt x="702" y="282"/>
                </a:lnTo>
                <a:lnTo>
                  <a:pt x="704" y="284"/>
                </a:lnTo>
                <a:lnTo>
                  <a:pt x="707" y="284"/>
                </a:lnTo>
                <a:lnTo>
                  <a:pt x="711" y="284"/>
                </a:lnTo>
                <a:lnTo>
                  <a:pt x="713" y="284"/>
                </a:lnTo>
                <a:lnTo>
                  <a:pt x="715" y="284"/>
                </a:lnTo>
                <a:lnTo>
                  <a:pt x="717" y="282"/>
                </a:lnTo>
                <a:lnTo>
                  <a:pt x="721" y="282"/>
                </a:lnTo>
                <a:lnTo>
                  <a:pt x="722" y="282"/>
                </a:lnTo>
                <a:lnTo>
                  <a:pt x="726" y="280"/>
                </a:lnTo>
                <a:lnTo>
                  <a:pt x="728" y="280"/>
                </a:lnTo>
                <a:lnTo>
                  <a:pt x="732" y="278"/>
                </a:lnTo>
                <a:lnTo>
                  <a:pt x="734" y="278"/>
                </a:lnTo>
                <a:lnTo>
                  <a:pt x="736" y="276"/>
                </a:lnTo>
                <a:lnTo>
                  <a:pt x="739" y="274"/>
                </a:lnTo>
                <a:lnTo>
                  <a:pt x="739" y="272"/>
                </a:lnTo>
                <a:lnTo>
                  <a:pt x="743" y="270"/>
                </a:lnTo>
                <a:lnTo>
                  <a:pt x="745" y="269"/>
                </a:lnTo>
                <a:lnTo>
                  <a:pt x="749" y="267"/>
                </a:lnTo>
                <a:lnTo>
                  <a:pt x="752" y="265"/>
                </a:lnTo>
                <a:lnTo>
                  <a:pt x="754" y="263"/>
                </a:lnTo>
                <a:lnTo>
                  <a:pt x="758" y="261"/>
                </a:lnTo>
                <a:lnTo>
                  <a:pt x="760" y="259"/>
                </a:lnTo>
                <a:lnTo>
                  <a:pt x="764" y="257"/>
                </a:lnTo>
                <a:lnTo>
                  <a:pt x="766" y="255"/>
                </a:lnTo>
                <a:lnTo>
                  <a:pt x="769" y="254"/>
                </a:lnTo>
                <a:lnTo>
                  <a:pt x="771" y="252"/>
                </a:lnTo>
                <a:lnTo>
                  <a:pt x="775" y="250"/>
                </a:lnTo>
                <a:lnTo>
                  <a:pt x="777" y="248"/>
                </a:lnTo>
                <a:lnTo>
                  <a:pt x="781" y="246"/>
                </a:lnTo>
                <a:lnTo>
                  <a:pt x="782" y="244"/>
                </a:lnTo>
                <a:lnTo>
                  <a:pt x="786" y="240"/>
                </a:lnTo>
                <a:lnTo>
                  <a:pt x="786" y="239"/>
                </a:lnTo>
                <a:lnTo>
                  <a:pt x="788" y="237"/>
                </a:lnTo>
                <a:lnTo>
                  <a:pt x="792" y="235"/>
                </a:lnTo>
                <a:lnTo>
                  <a:pt x="796" y="231"/>
                </a:lnTo>
                <a:lnTo>
                  <a:pt x="797" y="229"/>
                </a:lnTo>
                <a:lnTo>
                  <a:pt x="799" y="227"/>
                </a:lnTo>
                <a:lnTo>
                  <a:pt x="801" y="224"/>
                </a:lnTo>
                <a:lnTo>
                  <a:pt x="803" y="222"/>
                </a:lnTo>
                <a:lnTo>
                  <a:pt x="807" y="220"/>
                </a:lnTo>
                <a:lnTo>
                  <a:pt x="809" y="216"/>
                </a:lnTo>
                <a:lnTo>
                  <a:pt x="811" y="212"/>
                </a:lnTo>
                <a:lnTo>
                  <a:pt x="812" y="209"/>
                </a:lnTo>
                <a:lnTo>
                  <a:pt x="812" y="207"/>
                </a:lnTo>
                <a:lnTo>
                  <a:pt x="814" y="205"/>
                </a:lnTo>
                <a:lnTo>
                  <a:pt x="816" y="205"/>
                </a:lnTo>
                <a:lnTo>
                  <a:pt x="816" y="203"/>
                </a:lnTo>
                <a:lnTo>
                  <a:pt x="818" y="203"/>
                </a:lnTo>
                <a:lnTo>
                  <a:pt x="822" y="201"/>
                </a:lnTo>
                <a:lnTo>
                  <a:pt x="824" y="199"/>
                </a:lnTo>
                <a:lnTo>
                  <a:pt x="827" y="197"/>
                </a:lnTo>
                <a:lnTo>
                  <a:pt x="831" y="195"/>
                </a:lnTo>
                <a:lnTo>
                  <a:pt x="835" y="192"/>
                </a:lnTo>
                <a:lnTo>
                  <a:pt x="837" y="190"/>
                </a:lnTo>
                <a:lnTo>
                  <a:pt x="841" y="186"/>
                </a:lnTo>
                <a:lnTo>
                  <a:pt x="842" y="184"/>
                </a:lnTo>
                <a:lnTo>
                  <a:pt x="846" y="184"/>
                </a:lnTo>
                <a:lnTo>
                  <a:pt x="848" y="182"/>
                </a:lnTo>
                <a:lnTo>
                  <a:pt x="850" y="180"/>
                </a:lnTo>
                <a:lnTo>
                  <a:pt x="856" y="175"/>
                </a:lnTo>
                <a:lnTo>
                  <a:pt x="859" y="175"/>
                </a:lnTo>
                <a:lnTo>
                  <a:pt x="863" y="173"/>
                </a:lnTo>
                <a:lnTo>
                  <a:pt x="869" y="171"/>
                </a:lnTo>
                <a:lnTo>
                  <a:pt x="871" y="169"/>
                </a:lnTo>
                <a:lnTo>
                  <a:pt x="874" y="167"/>
                </a:lnTo>
                <a:lnTo>
                  <a:pt x="878" y="164"/>
                </a:lnTo>
                <a:lnTo>
                  <a:pt x="880" y="164"/>
                </a:lnTo>
                <a:lnTo>
                  <a:pt x="882" y="164"/>
                </a:lnTo>
                <a:lnTo>
                  <a:pt x="882" y="164"/>
                </a:lnTo>
                <a:lnTo>
                  <a:pt x="882" y="162"/>
                </a:lnTo>
                <a:lnTo>
                  <a:pt x="889" y="152"/>
                </a:lnTo>
                <a:lnTo>
                  <a:pt x="902" y="147"/>
                </a:lnTo>
                <a:lnTo>
                  <a:pt x="917" y="143"/>
                </a:lnTo>
                <a:lnTo>
                  <a:pt x="927" y="139"/>
                </a:lnTo>
                <a:lnTo>
                  <a:pt x="932" y="135"/>
                </a:lnTo>
                <a:lnTo>
                  <a:pt x="932" y="137"/>
                </a:lnTo>
                <a:lnTo>
                  <a:pt x="932" y="139"/>
                </a:lnTo>
                <a:lnTo>
                  <a:pt x="932" y="141"/>
                </a:lnTo>
                <a:lnTo>
                  <a:pt x="932" y="143"/>
                </a:lnTo>
                <a:lnTo>
                  <a:pt x="932" y="145"/>
                </a:lnTo>
                <a:lnTo>
                  <a:pt x="932" y="147"/>
                </a:lnTo>
                <a:lnTo>
                  <a:pt x="931" y="149"/>
                </a:lnTo>
                <a:lnTo>
                  <a:pt x="931" y="150"/>
                </a:lnTo>
                <a:lnTo>
                  <a:pt x="929" y="156"/>
                </a:lnTo>
                <a:lnTo>
                  <a:pt x="927" y="158"/>
                </a:lnTo>
                <a:lnTo>
                  <a:pt x="927" y="160"/>
                </a:lnTo>
                <a:lnTo>
                  <a:pt x="925" y="162"/>
                </a:lnTo>
                <a:lnTo>
                  <a:pt x="925" y="164"/>
                </a:lnTo>
                <a:lnTo>
                  <a:pt x="927" y="164"/>
                </a:lnTo>
                <a:lnTo>
                  <a:pt x="927" y="165"/>
                </a:lnTo>
                <a:lnTo>
                  <a:pt x="927" y="167"/>
                </a:lnTo>
                <a:lnTo>
                  <a:pt x="927" y="169"/>
                </a:lnTo>
                <a:lnTo>
                  <a:pt x="923" y="171"/>
                </a:lnTo>
                <a:lnTo>
                  <a:pt x="921" y="173"/>
                </a:lnTo>
                <a:lnTo>
                  <a:pt x="921" y="175"/>
                </a:lnTo>
                <a:lnTo>
                  <a:pt x="921" y="177"/>
                </a:lnTo>
                <a:lnTo>
                  <a:pt x="921" y="179"/>
                </a:lnTo>
                <a:lnTo>
                  <a:pt x="921" y="180"/>
                </a:lnTo>
                <a:lnTo>
                  <a:pt x="919" y="182"/>
                </a:lnTo>
                <a:lnTo>
                  <a:pt x="917" y="186"/>
                </a:lnTo>
                <a:lnTo>
                  <a:pt x="916" y="188"/>
                </a:lnTo>
                <a:lnTo>
                  <a:pt x="916" y="192"/>
                </a:lnTo>
                <a:lnTo>
                  <a:pt x="914" y="194"/>
                </a:lnTo>
                <a:lnTo>
                  <a:pt x="912" y="197"/>
                </a:lnTo>
                <a:lnTo>
                  <a:pt x="908" y="199"/>
                </a:lnTo>
                <a:lnTo>
                  <a:pt x="906" y="201"/>
                </a:lnTo>
                <a:lnTo>
                  <a:pt x="904" y="201"/>
                </a:lnTo>
                <a:lnTo>
                  <a:pt x="902" y="203"/>
                </a:lnTo>
                <a:lnTo>
                  <a:pt x="901" y="205"/>
                </a:lnTo>
                <a:lnTo>
                  <a:pt x="899" y="205"/>
                </a:lnTo>
                <a:lnTo>
                  <a:pt x="899" y="207"/>
                </a:lnTo>
                <a:lnTo>
                  <a:pt x="897" y="209"/>
                </a:lnTo>
                <a:lnTo>
                  <a:pt x="899" y="209"/>
                </a:lnTo>
                <a:lnTo>
                  <a:pt x="899" y="210"/>
                </a:lnTo>
                <a:lnTo>
                  <a:pt x="897" y="212"/>
                </a:lnTo>
                <a:lnTo>
                  <a:pt x="897" y="214"/>
                </a:lnTo>
                <a:lnTo>
                  <a:pt x="897" y="216"/>
                </a:lnTo>
                <a:lnTo>
                  <a:pt x="895" y="218"/>
                </a:lnTo>
                <a:lnTo>
                  <a:pt x="895" y="220"/>
                </a:lnTo>
                <a:lnTo>
                  <a:pt x="893" y="220"/>
                </a:lnTo>
                <a:lnTo>
                  <a:pt x="891" y="220"/>
                </a:lnTo>
                <a:lnTo>
                  <a:pt x="889" y="220"/>
                </a:lnTo>
                <a:lnTo>
                  <a:pt x="887" y="222"/>
                </a:lnTo>
                <a:lnTo>
                  <a:pt x="886" y="222"/>
                </a:lnTo>
                <a:lnTo>
                  <a:pt x="886" y="224"/>
                </a:lnTo>
                <a:lnTo>
                  <a:pt x="886" y="225"/>
                </a:lnTo>
                <a:lnTo>
                  <a:pt x="884" y="227"/>
                </a:lnTo>
                <a:lnTo>
                  <a:pt x="884" y="229"/>
                </a:lnTo>
                <a:lnTo>
                  <a:pt x="884" y="231"/>
                </a:lnTo>
                <a:lnTo>
                  <a:pt x="882" y="233"/>
                </a:lnTo>
                <a:lnTo>
                  <a:pt x="882" y="233"/>
                </a:lnTo>
                <a:lnTo>
                  <a:pt x="882" y="231"/>
                </a:lnTo>
                <a:lnTo>
                  <a:pt x="880" y="229"/>
                </a:lnTo>
                <a:lnTo>
                  <a:pt x="878" y="229"/>
                </a:lnTo>
                <a:lnTo>
                  <a:pt x="876" y="229"/>
                </a:lnTo>
                <a:lnTo>
                  <a:pt x="874" y="231"/>
                </a:lnTo>
                <a:lnTo>
                  <a:pt x="874" y="233"/>
                </a:lnTo>
                <a:lnTo>
                  <a:pt x="874" y="235"/>
                </a:lnTo>
                <a:lnTo>
                  <a:pt x="874" y="237"/>
                </a:lnTo>
                <a:lnTo>
                  <a:pt x="874" y="239"/>
                </a:lnTo>
                <a:lnTo>
                  <a:pt x="876" y="240"/>
                </a:lnTo>
                <a:lnTo>
                  <a:pt x="876" y="242"/>
                </a:lnTo>
                <a:lnTo>
                  <a:pt x="876" y="244"/>
                </a:lnTo>
                <a:lnTo>
                  <a:pt x="874" y="244"/>
                </a:lnTo>
                <a:lnTo>
                  <a:pt x="874" y="242"/>
                </a:lnTo>
                <a:lnTo>
                  <a:pt x="872" y="240"/>
                </a:lnTo>
                <a:lnTo>
                  <a:pt x="871" y="242"/>
                </a:lnTo>
                <a:lnTo>
                  <a:pt x="869" y="242"/>
                </a:lnTo>
                <a:lnTo>
                  <a:pt x="867" y="242"/>
                </a:lnTo>
                <a:lnTo>
                  <a:pt x="865" y="244"/>
                </a:lnTo>
                <a:lnTo>
                  <a:pt x="863" y="244"/>
                </a:lnTo>
                <a:lnTo>
                  <a:pt x="863" y="246"/>
                </a:lnTo>
                <a:lnTo>
                  <a:pt x="861" y="248"/>
                </a:lnTo>
                <a:lnTo>
                  <a:pt x="859" y="250"/>
                </a:lnTo>
                <a:lnTo>
                  <a:pt x="857" y="252"/>
                </a:lnTo>
                <a:lnTo>
                  <a:pt x="856" y="252"/>
                </a:lnTo>
                <a:lnTo>
                  <a:pt x="856" y="254"/>
                </a:lnTo>
                <a:lnTo>
                  <a:pt x="854" y="254"/>
                </a:lnTo>
                <a:lnTo>
                  <a:pt x="852" y="254"/>
                </a:lnTo>
                <a:lnTo>
                  <a:pt x="850" y="254"/>
                </a:lnTo>
                <a:lnTo>
                  <a:pt x="848" y="254"/>
                </a:lnTo>
                <a:lnTo>
                  <a:pt x="848" y="255"/>
                </a:lnTo>
                <a:lnTo>
                  <a:pt x="848" y="257"/>
                </a:lnTo>
                <a:lnTo>
                  <a:pt x="846" y="257"/>
                </a:lnTo>
                <a:lnTo>
                  <a:pt x="846" y="259"/>
                </a:lnTo>
                <a:lnTo>
                  <a:pt x="844" y="259"/>
                </a:lnTo>
                <a:lnTo>
                  <a:pt x="842" y="259"/>
                </a:lnTo>
                <a:lnTo>
                  <a:pt x="841" y="257"/>
                </a:lnTo>
                <a:lnTo>
                  <a:pt x="839" y="257"/>
                </a:lnTo>
                <a:lnTo>
                  <a:pt x="839" y="259"/>
                </a:lnTo>
                <a:lnTo>
                  <a:pt x="839" y="261"/>
                </a:lnTo>
                <a:lnTo>
                  <a:pt x="841" y="263"/>
                </a:lnTo>
                <a:lnTo>
                  <a:pt x="841" y="265"/>
                </a:lnTo>
                <a:lnTo>
                  <a:pt x="839" y="267"/>
                </a:lnTo>
                <a:lnTo>
                  <a:pt x="839" y="269"/>
                </a:lnTo>
                <a:lnTo>
                  <a:pt x="839" y="270"/>
                </a:lnTo>
                <a:lnTo>
                  <a:pt x="837" y="270"/>
                </a:lnTo>
                <a:lnTo>
                  <a:pt x="835" y="272"/>
                </a:lnTo>
                <a:lnTo>
                  <a:pt x="835" y="274"/>
                </a:lnTo>
                <a:lnTo>
                  <a:pt x="839" y="276"/>
                </a:lnTo>
                <a:lnTo>
                  <a:pt x="837" y="276"/>
                </a:lnTo>
                <a:lnTo>
                  <a:pt x="837" y="278"/>
                </a:lnTo>
                <a:lnTo>
                  <a:pt x="835" y="278"/>
                </a:lnTo>
                <a:lnTo>
                  <a:pt x="835" y="280"/>
                </a:lnTo>
                <a:lnTo>
                  <a:pt x="835" y="282"/>
                </a:lnTo>
                <a:lnTo>
                  <a:pt x="835" y="284"/>
                </a:lnTo>
                <a:lnTo>
                  <a:pt x="835" y="287"/>
                </a:lnTo>
                <a:lnTo>
                  <a:pt x="837" y="289"/>
                </a:lnTo>
                <a:lnTo>
                  <a:pt x="837" y="291"/>
                </a:lnTo>
                <a:lnTo>
                  <a:pt x="839" y="295"/>
                </a:lnTo>
                <a:lnTo>
                  <a:pt x="837" y="297"/>
                </a:lnTo>
                <a:lnTo>
                  <a:pt x="839" y="297"/>
                </a:lnTo>
                <a:lnTo>
                  <a:pt x="839" y="299"/>
                </a:lnTo>
                <a:lnTo>
                  <a:pt x="839" y="302"/>
                </a:lnTo>
                <a:lnTo>
                  <a:pt x="837" y="302"/>
                </a:lnTo>
                <a:lnTo>
                  <a:pt x="837" y="304"/>
                </a:lnTo>
                <a:lnTo>
                  <a:pt x="837" y="306"/>
                </a:lnTo>
                <a:lnTo>
                  <a:pt x="835" y="308"/>
                </a:lnTo>
                <a:lnTo>
                  <a:pt x="835" y="310"/>
                </a:lnTo>
                <a:lnTo>
                  <a:pt x="835" y="310"/>
                </a:lnTo>
                <a:lnTo>
                  <a:pt x="835" y="312"/>
                </a:lnTo>
                <a:lnTo>
                  <a:pt x="835" y="314"/>
                </a:lnTo>
                <a:lnTo>
                  <a:pt x="833" y="315"/>
                </a:lnTo>
                <a:lnTo>
                  <a:pt x="835" y="315"/>
                </a:lnTo>
                <a:lnTo>
                  <a:pt x="835" y="315"/>
                </a:lnTo>
                <a:lnTo>
                  <a:pt x="835" y="317"/>
                </a:lnTo>
                <a:lnTo>
                  <a:pt x="835" y="319"/>
                </a:lnTo>
                <a:lnTo>
                  <a:pt x="835" y="321"/>
                </a:lnTo>
                <a:lnTo>
                  <a:pt x="835" y="323"/>
                </a:lnTo>
                <a:lnTo>
                  <a:pt x="835" y="325"/>
                </a:lnTo>
                <a:lnTo>
                  <a:pt x="835" y="327"/>
                </a:lnTo>
                <a:lnTo>
                  <a:pt x="835" y="329"/>
                </a:lnTo>
                <a:lnTo>
                  <a:pt x="835" y="330"/>
                </a:lnTo>
                <a:lnTo>
                  <a:pt x="837" y="329"/>
                </a:lnTo>
                <a:lnTo>
                  <a:pt x="839" y="329"/>
                </a:lnTo>
                <a:lnTo>
                  <a:pt x="841" y="330"/>
                </a:lnTo>
                <a:lnTo>
                  <a:pt x="842" y="332"/>
                </a:lnTo>
                <a:lnTo>
                  <a:pt x="842" y="334"/>
                </a:lnTo>
                <a:lnTo>
                  <a:pt x="842" y="336"/>
                </a:lnTo>
                <a:lnTo>
                  <a:pt x="841" y="338"/>
                </a:lnTo>
                <a:lnTo>
                  <a:pt x="839" y="338"/>
                </a:lnTo>
                <a:lnTo>
                  <a:pt x="837" y="338"/>
                </a:lnTo>
                <a:lnTo>
                  <a:pt x="837" y="340"/>
                </a:lnTo>
                <a:lnTo>
                  <a:pt x="837" y="342"/>
                </a:lnTo>
                <a:lnTo>
                  <a:pt x="837" y="342"/>
                </a:lnTo>
                <a:lnTo>
                  <a:pt x="835" y="344"/>
                </a:lnTo>
                <a:lnTo>
                  <a:pt x="835" y="345"/>
                </a:lnTo>
                <a:lnTo>
                  <a:pt x="835" y="347"/>
                </a:lnTo>
                <a:lnTo>
                  <a:pt x="835" y="347"/>
                </a:lnTo>
                <a:lnTo>
                  <a:pt x="835" y="349"/>
                </a:lnTo>
                <a:lnTo>
                  <a:pt x="835" y="351"/>
                </a:lnTo>
                <a:lnTo>
                  <a:pt x="835" y="353"/>
                </a:lnTo>
                <a:lnTo>
                  <a:pt x="835" y="355"/>
                </a:lnTo>
                <a:lnTo>
                  <a:pt x="835" y="355"/>
                </a:lnTo>
                <a:lnTo>
                  <a:pt x="835" y="359"/>
                </a:lnTo>
                <a:lnTo>
                  <a:pt x="837" y="359"/>
                </a:lnTo>
                <a:lnTo>
                  <a:pt x="841" y="361"/>
                </a:lnTo>
                <a:lnTo>
                  <a:pt x="842" y="361"/>
                </a:lnTo>
                <a:lnTo>
                  <a:pt x="844" y="361"/>
                </a:lnTo>
                <a:lnTo>
                  <a:pt x="844" y="362"/>
                </a:lnTo>
                <a:lnTo>
                  <a:pt x="846" y="364"/>
                </a:lnTo>
                <a:lnTo>
                  <a:pt x="850" y="364"/>
                </a:lnTo>
                <a:lnTo>
                  <a:pt x="852" y="364"/>
                </a:lnTo>
                <a:lnTo>
                  <a:pt x="854" y="366"/>
                </a:lnTo>
                <a:lnTo>
                  <a:pt x="856" y="368"/>
                </a:lnTo>
                <a:lnTo>
                  <a:pt x="857" y="368"/>
                </a:lnTo>
                <a:lnTo>
                  <a:pt x="859" y="370"/>
                </a:lnTo>
                <a:lnTo>
                  <a:pt x="861" y="370"/>
                </a:lnTo>
                <a:lnTo>
                  <a:pt x="863" y="370"/>
                </a:lnTo>
                <a:lnTo>
                  <a:pt x="863" y="372"/>
                </a:lnTo>
                <a:lnTo>
                  <a:pt x="865" y="372"/>
                </a:lnTo>
                <a:lnTo>
                  <a:pt x="867" y="372"/>
                </a:lnTo>
                <a:lnTo>
                  <a:pt x="869" y="374"/>
                </a:lnTo>
                <a:lnTo>
                  <a:pt x="871" y="374"/>
                </a:lnTo>
                <a:lnTo>
                  <a:pt x="874" y="376"/>
                </a:lnTo>
                <a:lnTo>
                  <a:pt x="878" y="377"/>
                </a:lnTo>
                <a:lnTo>
                  <a:pt x="882" y="377"/>
                </a:lnTo>
                <a:lnTo>
                  <a:pt x="882" y="379"/>
                </a:lnTo>
                <a:lnTo>
                  <a:pt x="882" y="379"/>
                </a:lnTo>
                <a:lnTo>
                  <a:pt x="886" y="381"/>
                </a:lnTo>
                <a:lnTo>
                  <a:pt x="889" y="383"/>
                </a:lnTo>
                <a:lnTo>
                  <a:pt x="891" y="383"/>
                </a:lnTo>
                <a:lnTo>
                  <a:pt x="893" y="383"/>
                </a:lnTo>
                <a:lnTo>
                  <a:pt x="895" y="385"/>
                </a:lnTo>
                <a:lnTo>
                  <a:pt x="897" y="387"/>
                </a:lnTo>
                <a:lnTo>
                  <a:pt x="897" y="387"/>
                </a:lnTo>
                <a:lnTo>
                  <a:pt x="899" y="387"/>
                </a:lnTo>
                <a:lnTo>
                  <a:pt x="901" y="387"/>
                </a:lnTo>
                <a:lnTo>
                  <a:pt x="901" y="389"/>
                </a:lnTo>
                <a:lnTo>
                  <a:pt x="902" y="389"/>
                </a:lnTo>
                <a:lnTo>
                  <a:pt x="906" y="391"/>
                </a:lnTo>
                <a:lnTo>
                  <a:pt x="908" y="391"/>
                </a:lnTo>
                <a:lnTo>
                  <a:pt x="910" y="391"/>
                </a:lnTo>
                <a:lnTo>
                  <a:pt x="914" y="392"/>
                </a:lnTo>
                <a:lnTo>
                  <a:pt x="916" y="392"/>
                </a:lnTo>
                <a:lnTo>
                  <a:pt x="917" y="394"/>
                </a:lnTo>
                <a:lnTo>
                  <a:pt x="921" y="394"/>
                </a:lnTo>
                <a:lnTo>
                  <a:pt x="925" y="396"/>
                </a:lnTo>
                <a:lnTo>
                  <a:pt x="927" y="396"/>
                </a:lnTo>
                <a:lnTo>
                  <a:pt x="929" y="398"/>
                </a:lnTo>
                <a:lnTo>
                  <a:pt x="931" y="398"/>
                </a:lnTo>
                <a:lnTo>
                  <a:pt x="934" y="400"/>
                </a:lnTo>
                <a:lnTo>
                  <a:pt x="936" y="400"/>
                </a:lnTo>
                <a:lnTo>
                  <a:pt x="940" y="402"/>
                </a:lnTo>
                <a:lnTo>
                  <a:pt x="942" y="402"/>
                </a:lnTo>
                <a:lnTo>
                  <a:pt x="944" y="402"/>
                </a:lnTo>
                <a:lnTo>
                  <a:pt x="947" y="404"/>
                </a:lnTo>
                <a:lnTo>
                  <a:pt x="951" y="404"/>
                </a:lnTo>
                <a:lnTo>
                  <a:pt x="951" y="406"/>
                </a:lnTo>
                <a:lnTo>
                  <a:pt x="953" y="406"/>
                </a:lnTo>
                <a:lnTo>
                  <a:pt x="955" y="406"/>
                </a:lnTo>
                <a:lnTo>
                  <a:pt x="957" y="407"/>
                </a:lnTo>
                <a:lnTo>
                  <a:pt x="959" y="407"/>
                </a:lnTo>
                <a:lnTo>
                  <a:pt x="962" y="409"/>
                </a:lnTo>
                <a:lnTo>
                  <a:pt x="966" y="411"/>
                </a:lnTo>
                <a:lnTo>
                  <a:pt x="968" y="411"/>
                </a:lnTo>
                <a:lnTo>
                  <a:pt x="970" y="411"/>
                </a:lnTo>
                <a:lnTo>
                  <a:pt x="972" y="411"/>
                </a:lnTo>
                <a:lnTo>
                  <a:pt x="974" y="411"/>
                </a:lnTo>
                <a:lnTo>
                  <a:pt x="976" y="411"/>
                </a:lnTo>
                <a:lnTo>
                  <a:pt x="977" y="411"/>
                </a:lnTo>
                <a:lnTo>
                  <a:pt x="979" y="413"/>
                </a:lnTo>
                <a:lnTo>
                  <a:pt x="981" y="411"/>
                </a:lnTo>
                <a:lnTo>
                  <a:pt x="983" y="413"/>
                </a:lnTo>
                <a:lnTo>
                  <a:pt x="985" y="413"/>
                </a:lnTo>
                <a:lnTo>
                  <a:pt x="987" y="413"/>
                </a:lnTo>
                <a:lnTo>
                  <a:pt x="991" y="413"/>
                </a:lnTo>
                <a:lnTo>
                  <a:pt x="996" y="415"/>
                </a:lnTo>
                <a:lnTo>
                  <a:pt x="998" y="415"/>
                </a:lnTo>
                <a:lnTo>
                  <a:pt x="1006" y="417"/>
                </a:lnTo>
                <a:lnTo>
                  <a:pt x="1013" y="419"/>
                </a:lnTo>
                <a:lnTo>
                  <a:pt x="1017" y="421"/>
                </a:lnTo>
                <a:lnTo>
                  <a:pt x="1022" y="421"/>
                </a:lnTo>
                <a:lnTo>
                  <a:pt x="1024" y="421"/>
                </a:lnTo>
                <a:lnTo>
                  <a:pt x="1030" y="422"/>
                </a:lnTo>
                <a:lnTo>
                  <a:pt x="1034" y="422"/>
                </a:lnTo>
                <a:lnTo>
                  <a:pt x="1037" y="426"/>
                </a:lnTo>
                <a:lnTo>
                  <a:pt x="1039" y="426"/>
                </a:lnTo>
                <a:lnTo>
                  <a:pt x="1041" y="426"/>
                </a:lnTo>
                <a:lnTo>
                  <a:pt x="1045" y="426"/>
                </a:lnTo>
                <a:lnTo>
                  <a:pt x="1047" y="426"/>
                </a:lnTo>
                <a:lnTo>
                  <a:pt x="1049" y="428"/>
                </a:lnTo>
                <a:lnTo>
                  <a:pt x="1051" y="428"/>
                </a:lnTo>
                <a:lnTo>
                  <a:pt x="1054" y="430"/>
                </a:lnTo>
                <a:lnTo>
                  <a:pt x="1056" y="430"/>
                </a:lnTo>
                <a:lnTo>
                  <a:pt x="1060" y="430"/>
                </a:lnTo>
                <a:lnTo>
                  <a:pt x="1064" y="430"/>
                </a:lnTo>
                <a:lnTo>
                  <a:pt x="1069" y="432"/>
                </a:lnTo>
                <a:lnTo>
                  <a:pt x="1075" y="432"/>
                </a:lnTo>
                <a:lnTo>
                  <a:pt x="1081" y="432"/>
                </a:lnTo>
                <a:lnTo>
                  <a:pt x="1090" y="436"/>
                </a:lnTo>
                <a:lnTo>
                  <a:pt x="1096" y="437"/>
                </a:lnTo>
                <a:lnTo>
                  <a:pt x="1099" y="437"/>
                </a:lnTo>
                <a:lnTo>
                  <a:pt x="1111" y="439"/>
                </a:lnTo>
                <a:lnTo>
                  <a:pt x="1114" y="441"/>
                </a:lnTo>
                <a:lnTo>
                  <a:pt x="1120" y="443"/>
                </a:lnTo>
                <a:lnTo>
                  <a:pt x="1124" y="445"/>
                </a:lnTo>
                <a:lnTo>
                  <a:pt x="1129" y="447"/>
                </a:lnTo>
                <a:lnTo>
                  <a:pt x="1133" y="447"/>
                </a:lnTo>
                <a:lnTo>
                  <a:pt x="1141" y="449"/>
                </a:lnTo>
                <a:lnTo>
                  <a:pt x="1143" y="449"/>
                </a:lnTo>
                <a:lnTo>
                  <a:pt x="1146" y="451"/>
                </a:lnTo>
                <a:lnTo>
                  <a:pt x="1148" y="454"/>
                </a:lnTo>
                <a:lnTo>
                  <a:pt x="1152" y="456"/>
                </a:lnTo>
                <a:lnTo>
                  <a:pt x="1154" y="456"/>
                </a:lnTo>
                <a:lnTo>
                  <a:pt x="1154" y="458"/>
                </a:lnTo>
                <a:lnTo>
                  <a:pt x="1156" y="460"/>
                </a:lnTo>
                <a:lnTo>
                  <a:pt x="1158" y="462"/>
                </a:lnTo>
                <a:lnTo>
                  <a:pt x="1159" y="462"/>
                </a:lnTo>
                <a:lnTo>
                  <a:pt x="1161" y="462"/>
                </a:lnTo>
                <a:lnTo>
                  <a:pt x="1163" y="464"/>
                </a:lnTo>
                <a:lnTo>
                  <a:pt x="1165" y="464"/>
                </a:lnTo>
                <a:lnTo>
                  <a:pt x="1167" y="466"/>
                </a:lnTo>
                <a:lnTo>
                  <a:pt x="1167" y="467"/>
                </a:lnTo>
                <a:lnTo>
                  <a:pt x="1169" y="469"/>
                </a:lnTo>
                <a:lnTo>
                  <a:pt x="1171" y="469"/>
                </a:lnTo>
                <a:lnTo>
                  <a:pt x="1173" y="469"/>
                </a:lnTo>
                <a:lnTo>
                  <a:pt x="1174" y="469"/>
                </a:lnTo>
                <a:lnTo>
                  <a:pt x="1174" y="471"/>
                </a:lnTo>
                <a:lnTo>
                  <a:pt x="1176" y="471"/>
                </a:lnTo>
                <a:lnTo>
                  <a:pt x="1178" y="473"/>
                </a:lnTo>
                <a:lnTo>
                  <a:pt x="1178" y="475"/>
                </a:lnTo>
                <a:lnTo>
                  <a:pt x="1180" y="477"/>
                </a:lnTo>
                <a:lnTo>
                  <a:pt x="1182" y="477"/>
                </a:lnTo>
                <a:lnTo>
                  <a:pt x="1182" y="477"/>
                </a:lnTo>
                <a:lnTo>
                  <a:pt x="1184" y="479"/>
                </a:lnTo>
                <a:lnTo>
                  <a:pt x="1184" y="481"/>
                </a:lnTo>
                <a:lnTo>
                  <a:pt x="1184" y="482"/>
                </a:lnTo>
                <a:lnTo>
                  <a:pt x="1184" y="484"/>
                </a:lnTo>
                <a:lnTo>
                  <a:pt x="1186" y="486"/>
                </a:lnTo>
                <a:lnTo>
                  <a:pt x="1188" y="486"/>
                </a:lnTo>
                <a:lnTo>
                  <a:pt x="1188" y="488"/>
                </a:lnTo>
                <a:lnTo>
                  <a:pt x="1189" y="488"/>
                </a:lnTo>
                <a:lnTo>
                  <a:pt x="1191" y="490"/>
                </a:lnTo>
                <a:lnTo>
                  <a:pt x="1193" y="492"/>
                </a:lnTo>
                <a:lnTo>
                  <a:pt x="1193" y="494"/>
                </a:lnTo>
                <a:lnTo>
                  <a:pt x="1193" y="496"/>
                </a:lnTo>
                <a:lnTo>
                  <a:pt x="1193" y="497"/>
                </a:lnTo>
                <a:lnTo>
                  <a:pt x="1193" y="499"/>
                </a:lnTo>
                <a:lnTo>
                  <a:pt x="1193" y="501"/>
                </a:lnTo>
                <a:lnTo>
                  <a:pt x="1191" y="501"/>
                </a:lnTo>
                <a:lnTo>
                  <a:pt x="1193" y="503"/>
                </a:lnTo>
                <a:lnTo>
                  <a:pt x="1195" y="505"/>
                </a:lnTo>
                <a:lnTo>
                  <a:pt x="1195" y="507"/>
                </a:lnTo>
                <a:lnTo>
                  <a:pt x="1197" y="509"/>
                </a:lnTo>
                <a:lnTo>
                  <a:pt x="1197" y="511"/>
                </a:lnTo>
                <a:lnTo>
                  <a:pt x="1197" y="512"/>
                </a:lnTo>
                <a:lnTo>
                  <a:pt x="1199" y="514"/>
                </a:lnTo>
                <a:lnTo>
                  <a:pt x="1199" y="516"/>
                </a:lnTo>
                <a:lnTo>
                  <a:pt x="1199" y="518"/>
                </a:lnTo>
                <a:lnTo>
                  <a:pt x="1199" y="520"/>
                </a:lnTo>
                <a:lnTo>
                  <a:pt x="1201" y="520"/>
                </a:lnTo>
                <a:lnTo>
                  <a:pt x="1201" y="522"/>
                </a:lnTo>
                <a:lnTo>
                  <a:pt x="1203" y="522"/>
                </a:lnTo>
                <a:lnTo>
                  <a:pt x="1204" y="522"/>
                </a:lnTo>
                <a:lnTo>
                  <a:pt x="1206" y="522"/>
                </a:lnTo>
                <a:lnTo>
                  <a:pt x="1206" y="524"/>
                </a:lnTo>
                <a:lnTo>
                  <a:pt x="1206" y="526"/>
                </a:lnTo>
                <a:lnTo>
                  <a:pt x="1208" y="526"/>
                </a:lnTo>
                <a:lnTo>
                  <a:pt x="1208" y="527"/>
                </a:lnTo>
                <a:lnTo>
                  <a:pt x="1210" y="527"/>
                </a:lnTo>
                <a:lnTo>
                  <a:pt x="1212" y="527"/>
                </a:lnTo>
                <a:lnTo>
                  <a:pt x="1212" y="529"/>
                </a:lnTo>
                <a:lnTo>
                  <a:pt x="1210" y="531"/>
                </a:lnTo>
                <a:lnTo>
                  <a:pt x="1210" y="533"/>
                </a:lnTo>
                <a:lnTo>
                  <a:pt x="1208" y="535"/>
                </a:lnTo>
                <a:lnTo>
                  <a:pt x="1208" y="537"/>
                </a:lnTo>
                <a:lnTo>
                  <a:pt x="1210" y="541"/>
                </a:lnTo>
                <a:lnTo>
                  <a:pt x="1212" y="542"/>
                </a:lnTo>
                <a:lnTo>
                  <a:pt x="1214" y="544"/>
                </a:lnTo>
                <a:lnTo>
                  <a:pt x="1216" y="546"/>
                </a:lnTo>
                <a:lnTo>
                  <a:pt x="1216" y="548"/>
                </a:lnTo>
                <a:lnTo>
                  <a:pt x="1216" y="550"/>
                </a:lnTo>
                <a:lnTo>
                  <a:pt x="1218" y="552"/>
                </a:lnTo>
                <a:lnTo>
                  <a:pt x="1218" y="554"/>
                </a:lnTo>
                <a:lnTo>
                  <a:pt x="1219" y="556"/>
                </a:lnTo>
                <a:lnTo>
                  <a:pt x="1221" y="556"/>
                </a:lnTo>
                <a:lnTo>
                  <a:pt x="1221" y="557"/>
                </a:lnTo>
                <a:lnTo>
                  <a:pt x="1223" y="559"/>
                </a:lnTo>
                <a:lnTo>
                  <a:pt x="1225" y="561"/>
                </a:lnTo>
                <a:lnTo>
                  <a:pt x="1225" y="563"/>
                </a:lnTo>
                <a:lnTo>
                  <a:pt x="1227" y="565"/>
                </a:lnTo>
                <a:lnTo>
                  <a:pt x="1231" y="571"/>
                </a:lnTo>
                <a:lnTo>
                  <a:pt x="1234" y="576"/>
                </a:lnTo>
                <a:lnTo>
                  <a:pt x="1242" y="589"/>
                </a:lnTo>
                <a:lnTo>
                  <a:pt x="1242" y="591"/>
                </a:lnTo>
                <a:lnTo>
                  <a:pt x="1242" y="593"/>
                </a:lnTo>
                <a:lnTo>
                  <a:pt x="1244" y="595"/>
                </a:lnTo>
                <a:lnTo>
                  <a:pt x="1244" y="597"/>
                </a:lnTo>
                <a:lnTo>
                  <a:pt x="1244" y="599"/>
                </a:lnTo>
                <a:lnTo>
                  <a:pt x="1244" y="601"/>
                </a:lnTo>
                <a:lnTo>
                  <a:pt x="1244" y="602"/>
                </a:lnTo>
                <a:lnTo>
                  <a:pt x="1242" y="602"/>
                </a:lnTo>
                <a:lnTo>
                  <a:pt x="1242" y="604"/>
                </a:lnTo>
                <a:lnTo>
                  <a:pt x="1244" y="606"/>
                </a:lnTo>
                <a:lnTo>
                  <a:pt x="1246" y="608"/>
                </a:lnTo>
                <a:lnTo>
                  <a:pt x="1246" y="610"/>
                </a:lnTo>
                <a:lnTo>
                  <a:pt x="1248" y="610"/>
                </a:lnTo>
                <a:lnTo>
                  <a:pt x="1248" y="610"/>
                </a:lnTo>
                <a:lnTo>
                  <a:pt x="1248" y="612"/>
                </a:lnTo>
                <a:lnTo>
                  <a:pt x="1248" y="614"/>
                </a:lnTo>
                <a:lnTo>
                  <a:pt x="1248" y="616"/>
                </a:lnTo>
                <a:lnTo>
                  <a:pt x="1249" y="617"/>
                </a:lnTo>
                <a:lnTo>
                  <a:pt x="1251" y="619"/>
                </a:lnTo>
                <a:lnTo>
                  <a:pt x="1249" y="621"/>
                </a:lnTo>
                <a:lnTo>
                  <a:pt x="1249" y="623"/>
                </a:lnTo>
                <a:lnTo>
                  <a:pt x="1248" y="623"/>
                </a:lnTo>
                <a:lnTo>
                  <a:pt x="1248" y="625"/>
                </a:lnTo>
                <a:lnTo>
                  <a:pt x="1248" y="627"/>
                </a:lnTo>
                <a:lnTo>
                  <a:pt x="1246" y="629"/>
                </a:lnTo>
                <a:lnTo>
                  <a:pt x="1248" y="631"/>
                </a:lnTo>
                <a:lnTo>
                  <a:pt x="1248" y="632"/>
                </a:lnTo>
                <a:lnTo>
                  <a:pt x="1246" y="634"/>
                </a:lnTo>
                <a:lnTo>
                  <a:pt x="1248" y="636"/>
                </a:lnTo>
                <a:lnTo>
                  <a:pt x="1249" y="638"/>
                </a:lnTo>
                <a:lnTo>
                  <a:pt x="1251" y="638"/>
                </a:lnTo>
                <a:lnTo>
                  <a:pt x="1251" y="640"/>
                </a:lnTo>
                <a:lnTo>
                  <a:pt x="1251" y="642"/>
                </a:lnTo>
                <a:lnTo>
                  <a:pt x="1251" y="644"/>
                </a:lnTo>
                <a:lnTo>
                  <a:pt x="1251" y="646"/>
                </a:lnTo>
                <a:lnTo>
                  <a:pt x="1251" y="647"/>
                </a:lnTo>
                <a:lnTo>
                  <a:pt x="1249" y="649"/>
                </a:lnTo>
                <a:lnTo>
                  <a:pt x="1249" y="651"/>
                </a:lnTo>
                <a:lnTo>
                  <a:pt x="1249" y="653"/>
                </a:lnTo>
                <a:lnTo>
                  <a:pt x="1249" y="655"/>
                </a:lnTo>
                <a:lnTo>
                  <a:pt x="1249" y="655"/>
                </a:lnTo>
                <a:lnTo>
                  <a:pt x="1251" y="655"/>
                </a:lnTo>
                <a:lnTo>
                  <a:pt x="1253" y="657"/>
                </a:lnTo>
                <a:lnTo>
                  <a:pt x="1251" y="659"/>
                </a:lnTo>
                <a:lnTo>
                  <a:pt x="1251" y="661"/>
                </a:lnTo>
                <a:lnTo>
                  <a:pt x="1251" y="662"/>
                </a:lnTo>
                <a:lnTo>
                  <a:pt x="1253" y="664"/>
                </a:lnTo>
                <a:lnTo>
                  <a:pt x="1253" y="666"/>
                </a:lnTo>
                <a:lnTo>
                  <a:pt x="1253" y="668"/>
                </a:lnTo>
                <a:lnTo>
                  <a:pt x="1255" y="670"/>
                </a:lnTo>
                <a:lnTo>
                  <a:pt x="1255" y="672"/>
                </a:lnTo>
                <a:lnTo>
                  <a:pt x="1257" y="672"/>
                </a:lnTo>
                <a:lnTo>
                  <a:pt x="1259" y="674"/>
                </a:lnTo>
                <a:lnTo>
                  <a:pt x="1259" y="676"/>
                </a:lnTo>
                <a:lnTo>
                  <a:pt x="1259" y="677"/>
                </a:lnTo>
                <a:lnTo>
                  <a:pt x="1259" y="679"/>
                </a:lnTo>
                <a:lnTo>
                  <a:pt x="1259" y="681"/>
                </a:lnTo>
                <a:lnTo>
                  <a:pt x="1259" y="683"/>
                </a:lnTo>
                <a:lnTo>
                  <a:pt x="1261" y="685"/>
                </a:lnTo>
                <a:lnTo>
                  <a:pt x="1263" y="685"/>
                </a:lnTo>
                <a:lnTo>
                  <a:pt x="1263" y="687"/>
                </a:lnTo>
                <a:lnTo>
                  <a:pt x="1263" y="689"/>
                </a:lnTo>
                <a:lnTo>
                  <a:pt x="1263" y="691"/>
                </a:lnTo>
                <a:lnTo>
                  <a:pt x="1263" y="692"/>
                </a:lnTo>
                <a:lnTo>
                  <a:pt x="1263" y="694"/>
                </a:lnTo>
                <a:lnTo>
                  <a:pt x="1263" y="696"/>
                </a:lnTo>
                <a:lnTo>
                  <a:pt x="1263" y="700"/>
                </a:lnTo>
                <a:lnTo>
                  <a:pt x="1263" y="700"/>
                </a:lnTo>
                <a:lnTo>
                  <a:pt x="1263" y="702"/>
                </a:lnTo>
                <a:lnTo>
                  <a:pt x="1263" y="704"/>
                </a:lnTo>
                <a:lnTo>
                  <a:pt x="1263" y="706"/>
                </a:lnTo>
                <a:lnTo>
                  <a:pt x="1263" y="706"/>
                </a:lnTo>
                <a:lnTo>
                  <a:pt x="1264" y="707"/>
                </a:lnTo>
                <a:lnTo>
                  <a:pt x="1266" y="707"/>
                </a:lnTo>
                <a:lnTo>
                  <a:pt x="1266" y="709"/>
                </a:lnTo>
                <a:lnTo>
                  <a:pt x="1268" y="709"/>
                </a:lnTo>
                <a:lnTo>
                  <a:pt x="1270" y="711"/>
                </a:lnTo>
                <a:lnTo>
                  <a:pt x="1270" y="713"/>
                </a:lnTo>
                <a:lnTo>
                  <a:pt x="1270" y="715"/>
                </a:lnTo>
                <a:lnTo>
                  <a:pt x="1268" y="715"/>
                </a:lnTo>
                <a:lnTo>
                  <a:pt x="1270" y="717"/>
                </a:lnTo>
                <a:lnTo>
                  <a:pt x="1270" y="719"/>
                </a:lnTo>
                <a:lnTo>
                  <a:pt x="1270" y="721"/>
                </a:lnTo>
                <a:lnTo>
                  <a:pt x="1268" y="722"/>
                </a:lnTo>
                <a:lnTo>
                  <a:pt x="1270" y="724"/>
                </a:lnTo>
                <a:lnTo>
                  <a:pt x="1270" y="726"/>
                </a:lnTo>
                <a:lnTo>
                  <a:pt x="1272" y="726"/>
                </a:lnTo>
                <a:lnTo>
                  <a:pt x="1270" y="728"/>
                </a:lnTo>
                <a:lnTo>
                  <a:pt x="1270" y="730"/>
                </a:lnTo>
                <a:lnTo>
                  <a:pt x="1272" y="732"/>
                </a:lnTo>
                <a:lnTo>
                  <a:pt x="1274" y="734"/>
                </a:lnTo>
                <a:lnTo>
                  <a:pt x="1276" y="734"/>
                </a:lnTo>
                <a:lnTo>
                  <a:pt x="1276" y="736"/>
                </a:lnTo>
                <a:lnTo>
                  <a:pt x="1274" y="749"/>
                </a:lnTo>
                <a:lnTo>
                  <a:pt x="1272" y="749"/>
                </a:lnTo>
                <a:lnTo>
                  <a:pt x="1270" y="749"/>
                </a:lnTo>
                <a:lnTo>
                  <a:pt x="1268" y="749"/>
                </a:lnTo>
                <a:lnTo>
                  <a:pt x="1264" y="749"/>
                </a:lnTo>
                <a:lnTo>
                  <a:pt x="1263" y="749"/>
                </a:lnTo>
                <a:lnTo>
                  <a:pt x="1263" y="749"/>
                </a:lnTo>
                <a:lnTo>
                  <a:pt x="1261" y="749"/>
                </a:lnTo>
                <a:lnTo>
                  <a:pt x="1259" y="749"/>
                </a:lnTo>
                <a:lnTo>
                  <a:pt x="1255" y="749"/>
                </a:lnTo>
                <a:lnTo>
                  <a:pt x="1253" y="749"/>
                </a:lnTo>
                <a:lnTo>
                  <a:pt x="1253" y="751"/>
                </a:lnTo>
                <a:lnTo>
                  <a:pt x="1251" y="751"/>
                </a:lnTo>
                <a:lnTo>
                  <a:pt x="1249" y="752"/>
                </a:lnTo>
                <a:lnTo>
                  <a:pt x="1248" y="752"/>
                </a:lnTo>
                <a:lnTo>
                  <a:pt x="1246" y="754"/>
                </a:lnTo>
                <a:lnTo>
                  <a:pt x="1244" y="756"/>
                </a:lnTo>
                <a:lnTo>
                  <a:pt x="1242" y="756"/>
                </a:lnTo>
                <a:lnTo>
                  <a:pt x="1240" y="756"/>
                </a:lnTo>
                <a:lnTo>
                  <a:pt x="1238" y="756"/>
                </a:lnTo>
                <a:lnTo>
                  <a:pt x="1236" y="756"/>
                </a:lnTo>
                <a:lnTo>
                  <a:pt x="1234" y="754"/>
                </a:lnTo>
                <a:lnTo>
                  <a:pt x="1233" y="754"/>
                </a:lnTo>
                <a:lnTo>
                  <a:pt x="1229" y="756"/>
                </a:lnTo>
                <a:lnTo>
                  <a:pt x="1227" y="756"/>
                </a:lnTo>
                <a:lnTo>
                  <a:pt x="1225" y="756"/>
                </a:lnTo>
                <a:lnTo>
                  <a:pt x="1223" y="758"/>
                </a:lnTo>
                <a:lnTo>
                  <a:pt x="1221" y="758"/>
                </a:lnTo>
                <a:lnTo>
                  <a:pt x="1219" y="758"/>
                </a:lnTo>
                <a:lnTo>
                  <a:pt x="1218" y="760"/>
                </a:lnTo>
                <a:lnTo>
                  <a:pt x="1216" y="760"/>
                </a:lnTo>
                <a:lnTo>
                  <a:pt x="1216" y="762"/>
                </a:lnTo>
                <a:lnTo>
                  <a:pt x="1216" y="762"/>
                </a:lnTo>
                <a:lnTo>
                  <a:pt x="1214" y="764"/>
                </a:lnTo>
                <a:lnTo>
                  <a:pt x="1212" y="764"/>
                </a:lnTo>
                <a:lnTo>
                  <a:pt x="1210" y="764"/>
                </a:lnTo>
                <a:lnTo>
                  <a:pt x="1208" y="766"/>
                </a:lnTo>
                <a:lnTo>
                  <a:pt x="1206" y="766"/>
                </a:lnTo>
                <a:lnTo>
                  <a:pt x="1206" y="767"/>
                </a:lnTo>
                <a:lnTo>
                  <a:pt x="1204" y="769"/>
                </a:lnTo>
                <a:lnTo>
                  <a:pt x="1203" y="769"/>
                </a:lnTo>
                <a:lnTo>
                  <a:pt x="1201" y="771"/>
                </a:lnTo>
                <a:lnTo>
                  <a:pt x="1199" y="771"/>
                </a:lnTo>
                <a:lnTo>
                  <a:pt x="1199" y="773"/>
                </a:lnTo>
                <a:lnTo>
                  <a:pt x="1197" y="773"/>
                </a:lnTo>
                <a:lnTo>
                  <a:pt x="1195" y="775"/>
                </a:lnTo>
                <a:lnTo>
                  <a:pt x="1195" y="777"/>
                </a:lnTo>
                <a:lnTo>
                  <a:pt x="1193" y="779"/>
                </a:lnTo>
                <a:lnTo>
                  <a:pt x="1193" y="781"/>
                </a:lnTo>
                <a:lnTo>
                  <a:pt x="1193" y="782"/>
                </a:lnTo>
                <a:lnTo>
                  <a:pt x="1193" y="784"/>
                </a:lnTo>
                <a:lnTo>
                  <a:pt x="1191" y="786"/>
                </a:lnTo>
                <a:lnTo>
                  <a:pt x="1191" y="788"/>
                </a:lnTo>
                <a:lnTo>
                  <a:pt x="1191" y="788"/>
                </a:lnTo>
                <a:lnTo>
                  <a:pt x="1191" y="790"/>
                </a:lnTo>
                <a:lnTo>
                  <a:pt x="1191" y="794"/>
                </a:lnTo>
                <a:lnTo>
                  <a:pt x="1189" y="796"/>
                </a:lnTo>
                <a:lnTo>
                  <a:pt x="1188" y="798"/>
                </a:lnTo>
                <a:lnTo>
                  <a:pt x="1188" y="799"/>
                </a:lnTo>
                <a:lnTo>
                  <a:pt x="1188" y="801"/>
                </a:lnTo>
                <a:lnTo>
                  <a:pt x="1188" y="803"/>
                </a:lnTo>
                <a:lnTo>
                  <a:pt x="1188" y="805"/>
                </a:lnTo>
                <a:lnTo>
                  <a:pt x="1188" y="807"/>
                </a:lnTo>
                <a:lnTo>
                  <a:pt x="1186" y="809"/>
                </a:lnTo>
                <a:lnTo>
                  <a:pt x="1184" y="811"/>
                </a:lnTo>
                <a:lnTo>
                  <a:pt x="1182" y="813"/>
                </a:lnTo>
                <a:lnTo>
                  <a:pt x="1180" y="814"/>
                </a:lnTo>
                <a:lnTo>
                  <a:pt x="1178" y="814"/>
                </a:lnTo>
                <a:lnTo>
                  <a:pt x="1178" y="816"/>
                </a:lnTo>
                <a:lnTo>
                  <a:pt x="1178" y="818"/>
                </a:lnTo>
                <a:lnTo>
                  <a:pt x="1176" y="820"/>
                </a:lnTo>
                <a:lnTo>
                  <a:pt x="1176" y="822"/>
                </a:lnTo>
                <a:lnTo>
                  <a:pt x="1176" y="824"/>
                </a:lnTo>
                <a:lnTo>
                  <a:pt x="1176" y="826"/>
                </a:lnTo>
                <a:lnTo>
                  <a:pt x="1174" y="828"/>
                </a:lnTo>
                <a:lnTo>
                  <a:pt x="1174" y="829"/>
                </a:lnTo>
                <a:lnTo>
                  <a:pt x="1174" y="831"/>
                </a:lnTo>
                <a:lnTo>
                  <a:pt x="1174" y="833"/>
                </a:lnTo>
                <a:lnTo>
                  <a:pt x="1176" y="833"/>
                </a:lnTo>
                <a:lnTo>
                  <a:pt x="1178" y="835"/>
                </a:lnTo>
                <a:lnTo>
                  <a:pt x="1178" y="837"/>
                </a:lnTo>
                <a:lnTo>
                  <a:pt x="1180" y="839"/>
                </a:lnTo>
                <a:lnTo>
                  <a:pt x="1180" y="841"/>
                </a:lnTo>
                <a:lnTo>
                  <a:pt x="1178" y="843"/>
                </a:lnTo>
                <a:lnTo>
                  <a:pt x="1178" y="844"/>
                </a:lnTo>
                <a:lnTo>
                  <a:pt x="1178" y="846"/>
                </a:lnTo>
                <a:lnTo>
                  <a:pt x="1176" y="848"/>
                </a:lnTo>
                <a:lnTo>
                  <a:pt x="1176" y="850"/>
                </a:lnTo>
                <a:lnTo>
                  <a:pt x="1174" y="850"/>
                </a:lnTo>
                <a:lnTo>
                  <a:pt x="1173" y="852"/>
                </a:lnTo>
                <a:lnTo>
                  <a:pt x="1173" y="854"/>
                </a:lnTo>
                <a:lnTo>
                  <a:pt x="1171" y="854"/>
                </a:lnTo>
                <a:lnTo>
                  <a:pt x="1171" y="856"/>
                </a:lnTo>
                <a:lnTo>
                  <a:pt x="1169" y="858"/>
                </a:lnTo>
                <a:lnTo>
                  <a:pt x="1167" y="858"/>
                </a:lnTo>
                <a:lnTo>
                  <a:pt x="1167" y="859"/>
                </a:lnTo>
                <a:lnTo>
                  <a:pt x="1165" y="859"/>
                </a:lnTo>
                <a:lnTo>
                  <a:pt x="1163" y="859"/>
                </a:lnTo>
                <a:lnTo>
                  <a:pt x="1161" y="861"/>
                </a:lnTo>
                <a:lnTo>
                  <a:pt x="1159" y="861"/>
                </a:lnTo>
                <a:lnTo>
                  <a:pt x="1158" y="861"/>
                </a:lnTo>
                <a:lnTo>
                  <a:pt x="1156" y="863"/>
                </a:lnTo>
                <a:lnTo>
                  <a:pt x="1154" y="863"/>
                </a:lnTo>
                <a:lnTo>
                  <a:pt x="1152" y="863"/>
                </a:lnTo>
                <a:lnTo>
                  <a:pt x="1150" y="865"/>
                </a:lnTo>
                <a:lnTo>
                  <a:pt x="1148" y="865"/>
                </a:lnTo>
                <a:lnTo>
                  <a:pt x="1146" y="865"/>
                </a:lnTo>
                <a:lnTo>
                  <a:pt x="1144" y="867"/>
                </a:lnTo>
                <a:lnTo>
                  <a:pt x="1143" y="867"/>
                </a:lnTo>
                <a:lnTo>
                  <a:pt x="1141" y="869"/>
                </a:lnTo>
                <a:lnTo>
                  <a:pt x="1139" y="869"/>
                </a:lnTo>
                <a:lnTo>
                  <a:pt x="1137" y="869"/>
                </a:lnTo>
                <a:lnTo>
                  <a:pt x="1137" y="871"/>
                </a:lnTo>
                <a:lnTo>
                  <a:pt x="1135" y="871"/>
                </a:lnTo>
                <a:lnTo>
                  <a:pt x="1133" y="873"/>
                </a:lnTo>
                <a:lnTo>
                  <a:pt x="1131" y="874"/>
                </a:lnTo>
                <a:lnTo>
                  <a:pt x="1129" y="876"/>
                </a:lnTo>
                <a:lnTo>
                  <a:pt x="1129" y="878"/>
                </a:lnTo>
                <a:lnTo>
                  <a:pt x="1128" y="878"/>
                </a:lnTo>
                <a:lnTo>
                  <a:pt x="1128" y="880"/>
                </a:lnTo>
                <a:lnTo>
                  <a:pt x="1126" y="880"/>
                </a:lnTo>
                <a:lnTo>
                  <a:pt x="1126" y="882"/>
                </a:lnTo>
                <a:lnTo>
                  <a:pt x="1124" y="884"/>
                </a:lnTo>
                <a:lnTo>
                  <a:pt x="1122" y="884"/>
                </a:lnTo>
                <a:lnTo>
                  <a:pt x="1120" y="886"/>
                </a:lnTo>
                <a:lnTo>
                  <a:pt x="1120" y="886"/>
                </a:lnTo>
                <a:lnTo>
                  <a:pt x="1118" y="888"/>
                </a:lnTo>
                <a:lnTo>
                  <a:pt x="1116" y="888"/>
                </a:lnTo>
                <a:lnTo>
                  <a:pt x="1114" y="888"/>
                </a:lnTo>
                <a:lnTo>
                  <a:pt x="1113" y="888"/>
                </a:lnTo>
                <a:lnTo>
                  <a:pt x="1111" y="888"/>
                </a:lnTo>
                <a:lnTo>
                  <a:pt x="1107" y="888"/>
                </a:lnTo>
                <a:lnTo>
                  <a:pt x="1105" y="888"/>
                </a:lnTo>
                <a:lnTo>
                  <a:pt x="1103" y="888"/>
                </a:lnTo>
                <a:lnTo>
                  <a:pt x="1101" y="888"/>
                </a:lnTo>
                <a:lnTo>
                  <a:pt x="1099" y="886"/>
                </a:lnTo>
                <a:lnTo>
                  <a:pt x="1098" y="886"/>
                </a:lnTo>
                <a:lnTo>
                  <a:pt x="1096" y="886"/>
                </a:lnTo>
                <a:lnTo>
                  <a:pt x="1094" y="886"/>
                </a:lnTo>
                <a:lnTo>
                  <a:pt x="1092" y="886"/>
                </a:lnTo>
                <a:lnTo>
                  <a:pt x="1088" y="888"/>
                </a:lnTo>
                <a:lnTo>
                  <a:pt x="1086" y="888"/>
                </a:lnTo>
                <a:lnTo>
                  <a:pt x="1084" y="889"/>
                </a:lnTo>
                <a:lnTo>
                  <a:pt x="1083" y="889"/>
                </a:lnTo>
                <a:lnTo>
                  <a:pt x="1081" y="891"/>
                </a:lnTo>
                <a:lnTo>
                  <a:pt x="1079" y="891"/>
                </a:lnTo>
                <a:lnTo>
                  <a:pt x="1077" y="893"/>
                </a:lnTo>
                <a:lnTo>
                  <a:pt x="1075" y="893"/>
                </a:lnTo>
                <a:lnTo>
                  <a:pt x="1073" y="893"/>
                </a:lnTo>
                <a:lnTo>
                  <a:pt x="1073" y="895"/>
                </a:lnTo>
                <a:lnTo>
                  <a:pt x="1071" y="895"/>
                </a:lnTo>
                <a:lnTo>
                  <a:pt x="1069" y="897"/>
                </a:lnTo>
                <a:lnTo>
                  <a:pt x="1067" y="899"/>
                </a:lnTo>
                <a:lnTo>
                  <a:pt x="1066" y="899"/>
                </a:lnTo>
                <a:lnTo>
                  <a:pt x="1064" y="901"/>
                </a:lnTo>
                <a:lnTo>
                  <a:pt x="1064" y="903"/>
                </a:lnTo>
                <a:lnTo>
                  <a:pt x="1062" y="903"/>
                </a:lnTo>
                <a:lnTo>
                  <a:pt x="1060" y="904"/>
                </a:lnTo>
                <a:lnTo>
                  <a:pt x="1060" y="906"/>
                </a:lnTo>
                <a:lnTo>
                  <a:pt x="1058" y="908"/>
                </a:lnTo>
                <a:lnTo>
                  <a:pt x="1058" y="910"/>
                </a:lnTo>
                <a:lnTo>
                  <a:pt x="1056" y="910"/>
                </a:lnTo>
                <a:lnTo>
                  <a:pt x="1056" y="912"/>
                </a:lnTo>
                <a:lnTo>
                  <a:pt x="1054" y="914"/>
                </a:lnTo>
                <a:lnTo>
                  <a:pt x="1054" y="916"/>
                </a:lnTo>
                <a:lnTo>
                  <a:pt x="1052" y="916"/>
                </a:lnTo>
                <a:lnTo>
                  <a:pt x="1051" y="918"/>
                </a:lnTo>
                <a:lnTo>
                  <a:pt x="1049" y="919"/>
                </a:lnTo>
                <a:lnTo>
                  <a:pt x="1047" y="919"/>
                </a:lnTo>
                <a:lnTo>
                  <a:pt x="1045" y="919"/>
                </a:lnTo>
                <a:lnTo>
                  <a:pt x="1043" y="918"/>
                </a:lnTo>
                <a:lnTo>
                  <a:pt x="1041" y="918"/>
                </a:lnTo>
                <a:lnTo>
                  <a:pt x="1039" y="918"/>
                </a:lnTo>
                <a:lnTo>
                  <a:pt x="1036" y="918"/>
                </a:lnTo>
                <a:lnTo>
                  <a:pt x="1034" y="918"/>
                </a:lnTo>
                <a:lnTo>
                  <a:pt x="1032" y="918"/>
                </a:lnTo>
                <a:lnTo>
                  <a:pt x="1028" y="918"/>
                </a:lnTo>
                <a:lnTo>
                  <a:pt x="1026" y="918"/>
                </a:lnTo>
                <a:lnTo>
                  <a:pt x="1024" y="918"/>
                </a:lnTo>
                <a:lnTo>
                  <a:pt x="1024" y="916"/>
                </a:lnTo>
                <a:lnTo>
                  <a:pt x="1022" y="916"/>
                </a:lnTo>
                <a:lnTo>
                  <a:pt x="1021" y="916"/>
                </a:lnTo>
                <a:lnTo>
                  <a:pt x="1019" y="914"/>
                </a:lnTo>
                <a:lnTo>
                  <a:pt x="1019" y="912"/>
                </a:lnTo>
                <a:lnTo>
                  <a:pt x="1017" y="912"/>
                </a:lnTo>
                <a:lnTo>
                  <a:pt x="1015" y="910"/>
                </a:lnTo>
                <a:lnTo>
                  <a:pt x="1015" y="908"/>
                </a:lnTo>
                <a:lnTo>
                  <a:pt x="1013" y="908"/>
                </a:lnTo>
                <a:lnTo>
                  <a:pt x="1011" y="906"/>
                </a:lnTo>
                <a:lnTo>
                  <a:pt x="1011" y="904"/>
                </a:lnTo>
                <a:lnTo>
                  <a:pt x="1009" y="904"/>
                </a:lnTo>
                <a:lnTo>
                  <a:pt x="1007" y="903"/>
                </a:lnTo>
                <a:lnTo>
                  <a:pt x="1006" y="903"/>
                </a:lnTo>
                <a:lnTo>
                  <a:pt x="1002" y="903"/>
                </a:lnTo>
                <a:lnTo>
                  <a:pt x="1000" y="903"/>
                </a:lnTo>
                <a:lnTo>
                  <a:pt x="998" y="904"/>
                </a:lnTo>
                <a:lnTo>
                  <a:pt x="996" y="904"/>
                </a:lnTo>
                <a:lnTo>
                  <a:pt x="996" y="906"/>
                </a:lnTo>
                <a:lnTo>
                  <a:pt x="994" y="906"/>
                </a:lnTo>
                <a:lnTo>
                  <a:pt x="992" y="908"/>
                </a:lnTo>
                <a:lnTo>
                  <a:pt x="991" y="908"/>
                </a:lnTo>
                <a:lnTo>
                  <a:pt x="989" y="910"/>
                </a:lnTo>
                <a:lnTo>
                  <a:pt x="987" y="910"/>
                </a:lnTo>
                <a:lnTo>
                  <a:pt x="985" y="910"/>
                </a:lnTo>
                <a:lnTo>
                  <a:pt x="981" y="910"/>
                </a:lnTo>
                <a:lnTo>
                  <a:pt x="979" y="910"/>
                </a:lnTo>
                <a:lnTo>
                  <a:pt x="977" y="910"/>
                </a:lnTo>
                <a:lnTo>
                  <a:pt x="977" y="908"/>
                </a:lnTo>
                <a:lnTo>
                  <a:pt x="976" y="908"/>
                </a:lnTo>
                <a:lnTo>
                  <a:pt x="974" y="908"/>
                </a:lnTo>
                <a:lnTo>
                  <a:pt x="972" y="908"/>
                </a:lnTo>
                <a:lnTo>
                  <a:pt x="970" y="906"/>
                </a:lnTo>
                <a:lnTo>
                  <a:pt x="968" y="906"/>
                </a:lnTo>
                <a:lnTo>
                  <a:pt x="966" y="904"/>
                </a:lnTo>
                <a:lnTo>
                  <a:pt x="964" y="904"/>
                </a:lnTo>
                <a:lnTo>
                  <a:pt x="962" y="904"/>
                </a:lnTo>
                <a:lnTo>
                  <a:pt x="961" y="904"/>
                </a:lnTo>
                <a:lnTo>
                  <a:pt x="959" y="904"/>
                </a:lnTo>
                <a:lnTo>
                  <a:pt x="955" y="904"/>
                </a:lnTo>
                <a:lnTo>
                  <a:pt x="953" y="904"/>
                </a:lnTo>
                <a:lnTo>
                  <a:pt x="951" y="904"/>
                </a:lnTo>
                <a:lnTo>
                  <a:pt x="949" y="904"/>
                </a:lnTo>
                <a:lnTo>
                  <a:pt x="947" y="903"/>
                </a:lnTo>
                <a:lnTo>
                  <a:pt x="946" y="903"/>
                </a:lnTo>
                <a:lnTo>
                  <a:pt x="944" y="903"/>
                </a:lnTo>
                <a:lnTo>
                  <a:pt x="942" y="901"/>
                </a:lnTo>
                <a:lnTo>
                  <a:pt x="940" y="901"/>
                </a:lnTo>
                <a:lnTo>
                  <a:pt x="938" y="901"/>
                </a:lnTo>
                <a:lnTo>
                  <a:pt x="936" y="901"/>
                </a:lnTo>
                <a:lnTo>
                  <a:pt x="934" y="901"/>
                </a:lnTo>
                <a:lnTo>
                  <a:pt x="932" y="899"/>
                </a:lnTo>
                <a:lnTo>
                  <a:pt x="931" y="899"/>
                </a:lnTo>
                <a:lnTo>
                  <a:pt x="929" y="899"/>
                </a:lnTo>
                <a:lnTo>
                  <a:pt x="927" y="897"/>
                </a:lnTo>
                <a:lnTo>
                  <a:pt x="925" y="897"/>
                </a:lnTo>
                <a:lnTo>
                  <a:pt x="923" y="897"/>
                </a:lnTo>
                <a:lnTo>
                  <a:pt x="921" y="895"/>
                </a:lnTo>
                <a:lnTo>
                  <a:pt x="919" y="893"/>
                </a:lnTo>
                <a:lnTo>
                  <a:pt x="917" y="893"/>
                </a:lnTo>
                <a:lnTo>
                  <a:pt x="917" y="891"/>
                </a:lnTo>
                <a:lnTo>
                  <a:pt x="916" y="891"/>
                </a:lnTo>
                <a:lnTo>
                  <a:pt x="914" y="889"/>
                </a:lnTo>
                <a:lnTo>
                  <a:pt x="912" y="888"/>
                </a:lnTo>
                <a:lnTo>
                  <a:pt x="910" y="886"/>
                </a:lnTo>
                <a:lnTo>
                  <a:pt x="910" y="884"/>
                </a:lnTo>
                <a:lnTo>
                  <a:pt x="908" y="884"/>
                </a:lnTo>
                <a:lnTo>
                  <a:pt x="908" y="882"/>
                </a:lnTo>
                <a:lnTo>
                  <a:pt x="906" y="880"/>
                </a:lnTo>
                <a:lnTo>
                  <a:pt x="904" y="878"/>
                </a:lnTo>
                <a:lnTo>
                  <a:pt x="902" y="878"/>
                </a:lnTo>
                <a:lnTo>
                  <a:pt x="902" y="876"/>
                </a:lnTo>
                <a:lnTo>
                  <a:pt x="901" y="876"/>
                </a:lnTo>
                <a:lnTo>
                  <a:pt x="899" y="874"/>
                </a:lnTo>
                <a:lnTo>
                  <a:pt x="899" y="873"/>
                </a:lnTo>
                <a:lnTo>
                  <a:pt x="897" y="871"/>
                </a:lnTo>
                <a:lnTo>
                  <a:pt x="897" y="869"/>
                </a:lnTo>
                <a:lnTo>
                  <a:pt x="895" y="867"/>
                </a:lnTo>
                <a:lnTo>
                  <a:pt x="895" y="865"/>
                </a:lnTo>
                <a:lnTo>
                  <a:pt x="893" y="865"/>
                </a:lnTo>
                <a:lnTo>
                  <a:pt x="893" y="863"/>
                </a:lnTo>
                <a:lnTo>
                  <a:pt x="891" y="861"/>
                </a:lnTo>
                <a:lnTo>
                  <a:pt x="889" y="859"/>
                </a:lnTo>
                <a:lnTo>
                  <a:pt x="889" y="861"/>
                </a:lnTo>
                <a:lnTo>
                  <a:pt x="887" y="861"/>
                </a:lnTo>
                <a:lnTo>
                  <a:pt x="886" y="863"/>
                </a:lnTo>
                <a:lnTo>
                  <a:pt x="886" y="865"/>
                </a:lnTo>
                <a:lnTo>
                  <a:pt x="886" y="867"/>
                </a:lnTo>
                <a:lnTo>
                  <a:pt x="884" y="869"/>
                </a:lnTo>
                <a:lnTo>
                  <a:pt x="882" y="869"/>
                </a:lnTo>
                <a:lnTo>
                  <a:pt x="882" y="869"/>
                </a:lnTo>
                <a:lnTo>
                  <a:pt x="880" y="869"/>
                </a:lnTo>
                <a:lnTo>
                  <a:pt x="878" y="869"/>
                </a:lnTo>
                <a:lnTo>
                  <a:pt x="874" y="869"/>
                </a:lnTo>
                <a:lnTo>
                  <a:pt x="872" y="871"/>
                </a:lnTo>
                <a:lnTo>
                  <a:pt x="871" y="871"/>
                </a:lnTo>
                <a:lnTo>
                  <a:pt x="869" y="871"/>
                </a:lnTo>
                <a:lnTo>
                  <a:pt x="867" y="869"/>
                </a:lnTo>
                <a:lnTo>
                  <a:pt x="865" y="869"/>
                </a:lnTo>
                <a:lnTo>
                  <a:pt x="863" y="869"/>
                </a:lnTo>
                <a:lnTo>
                  <a:pt x="861" y="869"/>
                </a:lnTo>
                <a:lnTo>
                  <a:pt x="859" y="869"/>
                </a:lnTo>
                <a:lnTo>
                  <a:pt x="856" y="871"/>
                </a:lnTo>
                <a:lnTo>
                  <a:pt x="854" y="869"/>
                </a:lnTo>
                <a:lnTo>
                  <a:pt x="852" y="869"/>
                </a:lnTo>
                <a:lnTo>
                  <a:pt x="850" y="869"/>
                </a:lnTo>
                <a:lnTo>
                  <a:pt x="848" y="871"/>
                </a:lnTo>
                <a:lnTo>
                  <a:pt x="846" y="871"/>
                </a:lnTo>
                <a:lnTo>
                  <a:pt x="844" y="871"/>
                </a:lnTo>
                <a:lnTo>
                  <a:pt x="842" y="871"/>
                </a:lnTo>
                <a:lnTo>
                  <a:pt x="841" y="869"/>
                </a:lnTo>
                <a:lnTo>
                  <a:pt x="839" y="869"/>
                </a:lnTo>
                <a:lnTo>
                  <a:pt x="837" y="867"/>
                </a:lnTo>
                <a:lnTo>
                  <a:pt x="835" y="867"/>
                </a:lnTo>
                <a:lnTo>
                  <a:pt x="835" y="865"/>
                </a:lnTo>
                <a:lnTo>
                  <a:pt x="835" y="865"/>
                </a:lnTo>
                <a:lnTo>
                  <a:pt x="833" y="863"/>
                </a:lnTo>
                <a:lnTo>
                  <a:pt x="833" y="861"/>
                </a:lnTo>
                <a:lnTo>
                  <a:pt x="829" y="861"/>
                </a:lnTo>
                <a:lnTo>
                  <a:pt x="827" y="861"/>
                </a:lnTo>
                <a:lnTo>
                  <a:pt x="826" y="863"/>
                </a:lnTo>
                <a:lnTo>
                  <a:pt x="824" y="861"/>
                </a:lnTo>
                <a:lnTo>
                  <a:pt x="822" y="861"/>
                </a:lnTo>
                <a:lnTo>
                  <a:pt x="820" y="861"/>
                </a:lnTo>
                <a:lnTo>
                  <a:pt x="818" y="861"/>
                </a:lnTo>
                <a:lnTo>
                  <a:pt x="816" y="863"/>
                </a:lnTo>
                <a:lnTo>
                  <a:pt x="814" y="865"/>
                </a:lnTo>
                <a:lnTo>
                  <a:pt x="812" y="867"/>
                </a:lnTo>
                <a:lnTo>
                  <a:pt x="811" y="867"/>
                </a:lnTo>
                <a:lnTo>
                  <a:pt x="811" y="869"/>
                </a:lnTo>
                <a:lnTo>
                  <a:pt x="809" y="871"/>
                </a:lnTo>
                <a:lnTo>
                  <a:pt x="809" y="873"/>
                </a:lnTo>
                <a:lnTo>
                  <a:pt x="807" y="873"/>
                </a:lnTo>
                <a:lnTo>
                  <a:pt x="807" y="874"/>
                </a:lnTo>
                <a:lnTo>
                  <a:pt x="805" y="876"/>
                </a:lnTo>
                <a:lnTo>
                  <a:pt x="805" y="878"/>
                </a:lnTo>
                <a:lnTo>
                  <a:pt x="803" y="878"/>
                </a:lnTo>
                <a:lnTo>
                  <a:pt x="801" y="880"/>
                </a:lnTo>
                <a:lnTo>
                  <a:pt x="799" y="882"/>
                </a:lnTo>
                <a:lnTo>
                  <a:pt x="797" y="884"/>
                </a:lnTo>
                <a:lnTo>
                  <a:pt x="797" y="886"/>
                </a:lnTo>
                <a:lnTo>
                  <a:pt x="796" y="888"/>
                </a:lnTo>
                <a:lnTo>
                  <a:pt x="796" y="889"/>
                </a:lnTo>
                <a:lnTo>
                  <a:pt x="794" y="889"/>
                </a:lnTo>
                <a:lnTo>
                  <a:pt x="794" y="891"/>
                </a:lnTo>
                <a:lnTo>
                  <a:pt x="792" y="893"/>
                </a:lnTo>
                <a:lnTo>
                  <a:pt x="790" y="893"/>
                </a:lnTo>
                <a:lnTo>
                  <a:pt x="788" y="895"/>
                </a:lnTo>
                <a:lnTo>
                  <a:pt x="788" y="897"/>
                </a:lnTo>
                <a:lnTo>
                  <a:pt x="786" y="897"/>
                </a:lnTo>
                <a:lnTo>
                  <a:pt x="786" y="899"/>
                </a:lnTo>
                <a:lnTo>
                  <a:pt x="786" y="899"/>
                </a:lnTo>
                <a:lnTo>
                  <a:pt x="784" y="901"/>
                </a:lnTo>
                <a:lnTo>
                  <a:pt x="782" y="903"/>
                </a:lnTo>
                <a:lnTo>
                  <a:pt x="781" y="903"/>
                </a:lnTo>
                <a:lnTo>
                  <a:pt x="779" y="903"/>
                </a:lnTo>
                <a:lnTo>
                  <a:pt x="777" y="903"/>
                </a:lnTo>
                <a:lnTo>
                  <a:pt x="775" y="904"/>
                </a:lnTo>
                <a:lnTo>
                  <a:pt x="773" y="904"/>
                </a:lnTo>
                <a:lnTo>
                  <a:pt x="771" y="904"/>
                </a:lnTo>
                <a:lnTo>
                  <a:pt x="769" y="906"/>
                </a:lnTo>
                <a:lnTo>
                  <a:pt x="767" y="908"/>
                </a:lnTo>
                <a:lnTo>
                  <a:pt x="767" y="910"/>
                </a:lnTo>
                <a:lnTo>
                  <a:pt x="767" y="912"/>
                </a:lnTo>
                <a:lnTo>
                  <a:pt x="766" y="914"/>
                </a:lnTo>
                <a:lnTo>
                  <a:pt x="764" y="914"/>
                </a:lnTo>
                <a:lnTo>
                  <a:pt x="760" y="916"/>
                </a:lnTo>
                <a:lnTo>
                  <a:pt x="758" y="916"/>
                </a:lnTo>
                <a:lnTo>
                  <a:pt x="756" y="916"/>
                </a:lnTo>
                <a:lnTo>
                  <a:pt x="752" y="916"/>
                </a:lnTo>
                <a:lnTo>
                  <a:pt x="751" y="916"/>
                </a:lnTo>
                <a:lnTo>
                  <a:pt x="749" y="916"/>
                </a:lnTo>
                <a:lnTo>
                  <a:pt x="747" y="916"/>
                </a:lnTo>
                <a:lnTo>
                  <a:pt x="745" y="918"/>
                </a:lnTo>
                <a:lnTo>
                  <a:pt x="743" y="918"/>
                </a:lnTo>
                <a:lnTo>
                  <a:pt x="739" y="918"/>
                </a:lnTo>
                <a:lnTo>
                  <a:pt x="739" y="918"/>
                </a:lnTo>
                <a:lnTo>
                  <a:pt x="737" y="918"/>
                </a:lnTo>
                <a:lnTo>
                  <a:pt x="736" y="918"/>
                </a:lnTo>
                <a:lnTo>
                  <a:pt x="734" y="919"/>
                </a:lnTo>
                <a:lnTo>
                  <a:pt x="732" y="919"/>
                </a:lnTo>
                <a:lnTo>
                  <a:pt x="730" y="921"/>
                </a:lnTo>
                <a:lnTo>
                  <a:pt x="728" y="921"/>
                </a:lnTo>
                <a:lnTo>
                  <a:pt x="726" y="923"/>
                </a:lnTo>
                <a:lnTo>
                  <a:pt x="724" y="923"/>
                </a:lnTo>
                <a:lnTo>
                  <a:pt x="722" y="923"/>
                </a:lnTo>
                <a:lnTo>
                  <a:pt x="721" y="923"/>
                </a:lnTo>
                <a:lnTo>
                  <a:pt x="719" y="923"/>
                </a:lnTo>
                <a:lnTo>
                  <a:pt x="717" y="923"/>
                </a:lnTo>
                <a:lnTo>
                  <a:pt x="717" y="921"/>
                </a:lnTo>
                <a:lnTo>
                  <a:pt x="715" y="919"/>
                </a:lnTo>
                <a:lnTo>
                  <a:pt x="713" y="919"/>
                </a:lnTo>
                <a:lnTo>
                  <a:pt x="711" y="919"/>
                </a:lnTo>
                <a:lnTo>
                  <a:pt x="709" y="918"/>
                </a:lnTo>
                <a:lnTo>
                  <a:pt x="707" y="918"/>
                </a:lnTo>
                <a:lnTo>
                  <a:pt x="706" y="916"/>
                </a:lnTo>
                <a:lnTo>
                  <a:pt x="704" y="914"/>
                </a:lnTo>
                <a:lnTo>
                  <a:pt x="704" y="912"/>
                </a:lnTo>
                <a:lnTo>
                  <a:pt x="702" y="910"/>
                </a:lnTo>
                <a:lnTo>
                  <a:pt x="702" y="908"/>
                </a:lnTo>
                <a:lnTo>
                  <a:pt x="702" y="906"/>
                </a:lnTo>
                <a:lnTo>
                  <a:pt x="700" y="904"/>
                </a:lnTo>
                <a:lnTo>
                  <a:pt x="700" y="903"/>
                </a:lnTo>
                <a:lnTo>
                  <a:pt x="698" y="903"/>
                </a:lnTo>
                <a:lnTo>
                  <a:pt x="696" y="901"/>
                </a:lnTo>
                <a:lnTo>
                  <a:pt x="694" y="901"/>
                </a:lnTo>
                <a:lnTo>
                  <a:pt x="692" y="901"/>
                </a:lnTo>
                <a:lnTo>
                  <a:pt x="692" y="901"/>
                </a:lnTo>
                <a:lnTo>
                  <a:pt x="689" y="901"/>
                </a:lnTo>
                <a:lnTo>
                  <a:pt x="687" y="901"/>
                </a:lnTo>
                <a:lnTo>
                  <a:pt x="685" y="901"/>
                </a:lnTo>
                <a:lnTo>
                  <a:pt x="683" y="901"/>
                </a:lnTo>
                <a:lnTo>
                  <a:pt x="679" y="901"/>
                </a:lnTo>
                <a:lnTo>
                  <a:pt x="677" y="903"/>
                </a:lnTo>
                <a:lnTo>
                  <a:pt x="676" y="903"/>
                </a:lnTo>
                <a:lnTo>
                  <a:pt x="674" y="903"/>
                </a:lnTo>
                <a:lnTo>
                  <a:pt x="672" y="903"/>
                </a:lnTo>
                <a:lnTo>
                  <a:pt x="670" y="903"/>
                </a:lnTo>
                <a:lnTo>
                  <a:pt x="668" y="903"/>
                </a:lnTo>
                <a:lnTo>
                  <a:pt x="666" y="903"/>
                </a:lnTo>
                <a:lnTo>
                  <a:pt x="664" y="901"/>
                </a:lnTo>
                <a:lnTo>
                  <a:pt x="662" y="901"/>
                </a:lnTo>
                <a:lnTo>
                  <a:pt x="661" y="901"/>
                </a:lnTo>
                <a:lnTo>
                  <a:pt x="659" y="901"/>
                </a:lnTo>
                <a:lnTo>
                  <a:pt x="657" y="901"/>
                </a:lnTo>
                <a:lnTo>
                  <a:pt x="655" y="903"/>
                </a:lnTo>
                <a:lnTo>
                  <a:pt x="653" y="904"/>
                </a:lnTo>
                <a:lnTo>
                  <a:pt x="653" y="906"/>
                </a:lnTo>
                <a:lnTo>
                  <a:pt x="651" y="906"/>
                </a:lnTo>
                <a:lnTo>
                  <a:pt x="649" y="906"/>
                </a:lnTo>
                <a:lnTo>
                  <a:pt x="647" y="908"/>
                </a:lnTo>
                <a:lnTo>
                  <a:pt x="646" y="906"/>
                </a:lnTo>
                <a:lnTo>
                  <a:pt x="644" y="906"/>
                </a:lnTo>
                <a:lnTo>
                  <a:pt x="642" y="906"/>
                </a:lnTo>
                <a:lnTo>
                  <a:pt x="640" y="908"/>
                </a:lnTo>
                <a:lnTo>
                  <a:pt x="638" y="908"/>
                </a:lnTo>
                <a:lnTo>
                  <a:pt x="634" y="908"/>
                </a:lnTo>
                <a:lnTo>
                  <a:pt x="632" y="908"/>
                </a:lnTo>
                <a:lnTo>
                  <a:pt x="631" y="910"/>
                </a:lnTo>
                <a:lnTo>
                  <a:pt x="629" y="910"/>
                </a:lnTo>
                <a:lnTo>
                  <a:pt x="627" y="912"/>
                </a:lnTo>
                <a:lnTo>
                  <a:pt x="623" y="912"/>
                </a:lnTo>
                <a:lnTo>
                  <a:pt x="621" y="912"/>
                </a:lnTo>
                <a:lnTo>
                  <a:pt x="619" y="912"/>
                </a:lnTo>
                <a:lnTo>
                  <a:pt x="616" y="912"/>
                </a:lnTo>
                <a:lnTo>
                  <a:pt x="614" y="912"/>
                </a:lnTo>
                <a:lnTo>
                  <a:pt x="614" y="912"/>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1" name="Freeform 117"/>
          <p:cNvSpPr>
            <a:spLocks/>
          </p:cNvSpPr>
          <p:nvPr/>
        </p:nvSpPr>
        <p:spPr bwMode="auto">
          <a:xfrm>
            <a:off x="2624720" y="4039758"/>
            <a:ext cx="1803400" cy="1236663"/>
          </a:xfrm>
          <a:custGeom>
            <a:avLst/>
            <a:gdLst>
              <a:gd name="T0" fmla="*/ 392 w 1136"/>
              <a:gd name="T1" fmla="*/ 651 h 779"/>
              <a:gd name="T2" fmla="*/ 313 w 1136"/>
              <a:gd name="T3" fmla="*/ 646 h 779"/>
              <a:gd name="T4" fmla="*/ 324 w 1136"/>
              <a:gd name="T5" fmla="*/ 589 h 779"/>
              <a:gd name="T6" fmla="*/ 335 w 1136"/>
              <a:gd name="T7" fmla="*/ 516 h 779"/>
              <a:gd name="T8" fmla="*/ 412 w 1136"/>
              <a:gd name="T9" fmla="*/ 441 h 779"/>
              <a:gd name="T10" fmla="*/ 441 w 1136"/>
              <a:gd name="T11" fmla="*/ 411 h 779"/>
              <a:gd name="T12" fmla="*/ 395 w 1136"/>
              <a:gd name="T13" fmla="*/ 400 h 779"/>
              <a:gd name="T14" fmla="*/ 373 w 1136"/>
              <a:gd name="T15" fmla="*/ 376 h 779"/>
              <a:gd name="T16" fmla="*/ 328 w 1136"/>
              <a:gd name="T17" fmla="*/ 368 h 779"/>
              <a:gd name="T18" fmla="*/ 277 w 1136"/>
              <a:gd name="T19" fmla="*/ 361 h 779"/>
              <a:gd name="T20" fmla="*/ 230 w 1136"/>
              <a:gd name="T21" fmla="*/ 342 h 779"/>
              <a:gd name="T22" fmla="*/ 184 w 1136"/>
              <a:gd name="T23" fmla="*/ 334 h 779"/>
              <a:gd name="T24" fmla="*/ 133 w 1136"/>
              <a:gd name="T25" fmla="*/ 336 h 779"/>
              <a:gd name="T26" fmla="*/ 86 w 1136"/>
              <a:gd name="T27" fmla="*/ 340 h 779"/>
              <a:gd name="T28" fmla="*/ 11 w 1136"/>
              <a:gd name="T29" fmla="*/ 301 h 779"/>
              <a:gd name="T30" fmla="*/ 35 w 1136"/>
              <a:gd name="T31" fmla="*/ 261 h 779"/>
              <a:gd name="T32" fmla="*/ 41 w 1136"/>
              <a:gd name="T33" fmla="*/ 225 h 779"/>
              <a:gd name="T34" fmla="*/ 73 w 1136"/>
              <a:gd name="T35" fmla="*/ 199 h 779"/>
              <a:gd name="T36" fmla="*/ 112 w 1136"/>
              <a:gd name="T37" fmla="*/ 162 h 779"/>
              <a:gd name="T38" fmla="*/ 155 w 1136"/>
              <a:gd name="T39" fmla="*/ 160 h 779"/>
              <a:gd name="T40" fmla="*/ 193 w 1136"/>
              <a:gd name="T41" fmla="*/ 154 h 779"/>
              <a:gd name="T42" fmla="*/ 214 w 1136"/>
              <a:gd name="T43" fmla="*/ 120 h 779"/>
              <a:gd name="T44" fmla="*/ 259 w 1136"/>
              <a:gd name="T45" fmla="*/ 109 h 779"/>
              <a:gd name="T46" fmla="*/ 307 w 1136"/>
              <a:gd name="T47" fmla="*/ 100 h 779"/>
              <a:gd name="T48" fmla="*/ 332 w 1136"/>
              <a:gd name="T49" fmla="*/ 64 h 779"/>
              <a:gd name="T50" fmla="*/ 354 w 1136"/>
              <a:gd name="T51" fmla="*/ 25 h 779"/>
              <a:gd name="T52" fmla="*/ 397 w 1136"/>
              <a:gd name="T53" fmla="*/ 2 h 779"/>
              <a:gd name="T54" fmla="*/ 444 w 1136"/>
              <a:gd name="T55" fmla="*/ 10 h 779"/>
              <a:gd name="T56" fmla="*/ 482 w 1136"/>
              <a:gd name="T57" fmla="*/ 32 h 779"/>
              <a:gd name="T58" fmla="*/ 523 w 1136"/>
              <a:gd name="T59" fmla="*/ 25 h 779"/>
              <a:gd name="T60" fmla="*/ 577 w 1136"/>
              <a:gd name="T61" fmla="*/ 15 h 779"/>
              <a:gd name="T62" fmla="*/ 621 w 1136"/>
              <a:gd name="T63" fmla="*/ 44 h 779"/>
              <a:gd name="T64" fmla="*/ 664 w 1136"/>
              <a:gd name="T65" fmla="*/ 59 h 779"/>
              <a:gd name="T66" fmla="*/ 701 w 1136"/>
              <a:gd name="T67" fmla="*/ 66 h 779"/>
              <a:gd name="T68" fmla="*/ 741 w 1136"/>
              <a:gd name="T69" fmla="*/ 74 h 779"/>
              <a:gd name="T70" fmla="*/ 789 w 1136"/>
              <a:gd name="T71" fmla="*/ 85 h 779"/>
              <a:gd name="T72" fmla="*/ 834 w 1136"/>
              <a:gd name="T73" fmla="*/ 90 h 779"/>
              <a:gd name="T74" fmla="*/ 874 w 1136"/>
              <a:gd name="T75" fmla="*/ 104 h 779"/>
              <a:gd name="T76" fmla="*/ 898 w 1136"/>
              <a:gd name="T77" fmla="*/ 143 h 779"/>
              <a:gd name="T78" fmla="*/ 926 w 1136"/>
              <a:gd name="T79" fmla="*/ 154 h 779"/>
              <a:gd name="T80" fmla="*/ 954 w 1136"/>
              <a:gd name="T81" fmla="*/ 188 h 779"/>
              <a:gd name="T82" fmla="*/ 981 w 1136"/>
              <a:gd name="T83" fmla="*/ 222 h 779"/>
              <a:gd name="T84" fmla="*/ 1024 w 1136"/>
              <a:gd name="T85" fmla="*/ 235 h 779"/>
              <a:gd name="T86" fmla="*/ 1065 w 1136"/>
              <a:gd name="T87" fmla="*/ 263 h 779"/>
              <a:gd name="T88" fmla="*/ 1106 w 1136"/>
              <a:gd name="T89" fmla="*/ 272 h 779"/>
              <a:gd name="T90" fmla="*/ 1093 w 1136"/>
              <a:gd name="T91" fmla="*/ 319 h 779"/>
              <a:gd name="T92" fmla="*/ 1059 w 1136"/>
              <a:gd name="T93" fmla="*/ 383 h 779"/>
              <a:gd name="T94" fmla="*/ 936 w 1136"/>
              <a:gd name="T95" fmla="*/ 392 h 779"/>
              <a:gd name="T96" fmla="*/ 898 w 1136"/>
              <a:gd name="T97" fmla="*/ 422 h 779"/>
              <a:gd name="T98" fmla="*/ 898 w 1136"/>
              <a:gd name="T99" fmla="*/ 462 h 779"/>
              <a:gd name="T100" fmla="*/ 836 w 1136"/>
              <a:gd name="T101" fmla="*/ 473 h 779"/>
              <a:gd name="T102" fmla="*/ 797 w 1136"/>
              <a:gd name="T103" fmla="*/ 509 h 779"/>
              <a:gd name="T104" fmla="*/ 767 w 1136"/>
              <a:gd name="T105" fmla="*/ 542 h 779"/>
              <a:gd name="T106" fmla="*/ 750 w 1136"/>
              <a:gd name="T107" fmla="*/ 586 h 779"/>
              <a:gd name="T108" fmla="*/ 667 w 1136"/>
              <a:gd name="T109" fmla="*/ 674 h 779"/>
              <a:gd name="T110" fmla="*/ 654 w 1136"/>
              <a:gd name="T111" fmla="*/ 664 h 779"/>
              <a:gd name="T112" fmla="*/ 544 w 1136"/>
              <a:gd name="T113" fmla="*/ 649 h 779"/>
              <a:gd name="T114" fmla="*/ 547 w 1136"/>
              <a:gd name="T115" fmla="*/ 724 h 779"/>
              <a:gd name="T116" fmla="*/ 542 w 1136"/>
              <a:gd name="T117" fmla="*/ 773 h 779"/>
              <a:gd name="T118" fmla="*/ 482 w 1136"/>
              <a:gd name="T119" fmla="*/ 777 h 779"/>
              <a:gd name="T120" fmla="*/ 465 w 1136"/>
              <a:gd name="T121" fmla="*/ 736 h 779"/>
              <a:gd name="T122" fmla="*/ 469 w 1136"/>
              <a:gd name="T123" fmla="*/ 677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6" h="779">
                <a:moveTo>
                  <a:pt x="427" y="698"/>
                </a:moveTo>
                <a:lnTo>
                  <a:pt x="427" y="700"/>
                </a:lnTo>
                <a:lnTo>
                  <a:pt x="426" y="698"/>
                </a:lnTo>
                <a:lnTo>
                  <a:pt x="424" y="698"/>
                </a:lnTo>
                <a:lnTo>
                  <a:pt x="422" y="696"/>
                </a:lnTo>
                <a:lnTo>
                  <a:pt x="418" y="696"/>
                </a:lnTo>
                <a:lnTo>
                  <a:pt x="414" y="696"/>
                </a:lnTo>
                <a:lnTo>
                  <a:pt x="410" y="692"/>
                </a:lnTo>
                <a:lnTo>
                  <a:pt x="405" y="692"/>
                </a:lnTo>
                <a:lnTo>
                  <a:pt x="397" y="689"/>
                </a:lnTo>
                <a:lnTo>
                  <a:pt x="392" y="687"/>
                </a:lnTo>
                <a:lnTo>
                  <a:pt x="384" y="687"/>
                </a:lnTo>
                <a:lnTo>
                  <a:pt x="379" y="683"/>
                </a:lnTo>
                <a:lnTo>
                  <a:pt x="373" y="683"/>
                </a:lnTo>
                <a:lnTo>
                  <a:pt x="371" y="683"/>
                </a:lnTo>
                <a:lnTo>
                  <a:pt x="371" y="681"/>
                </a:lnTo>
                <a:lnTo>
                  <a:pt x="371" y="679"/>
                </a:lnTo>
                <a:lnTo>
                  <a:pt x="375" y="679"/>
                </a:lnTo>
                <a:lnTo>
                  <a:pt x="377" y="677"/>
                </a:lnTo>
                <a:lnTo>
                  <a:pt x="379" y="674"/>
                </a:lnTo>
                <a:lnTo>
                  <a:pt x="382" y="668"/>
                </a:lnTo>
                <a:lnTo>
                  <a:pt x="384" y="664"/>
                </a:lnTo>
                <a:lnTo>
                  <a:pt x="386" y="661"/>
                </a:lnTo>
                <a:lnTo>
                  <a:pt x="390" y="657"/>
                </a:lnTo>
                <a:lnTo>
                  <a:pt x="392" y="655"/>
                </a:lnTo>
                <a:lnTo>
                  <a:pt x="395" y="651"/>
                </a:lnTo>
                <a:lnTo>
                  <a:pt x="394" y="651"/>
                </a:lnTo>
                <a:lnTo>
                  <a:pt x="392" y="651"/>
                </a:lnTo>
                <a:lnTo>
                  <a:pt x="390" y="651"/>
                </a:lnTo>
                <a:lnTo>
                  <a:pt x="386" y="651"/>
                </a:lnTo>
                <a:lnTo>
                  <a:pt x="384" y="649"/>
                </a:lnTo>
                <a:lnTo>
                  <a:pt x="380" y="649"/>
                </a:lnTo>
                <a:lnTo>
                  <a:pt x="377" y="649"/>
                </a:lnTo>
                <a:lnTo>
                  <a:pt x="371" y="649"/>
                </a:lnTo>
                <a:lnTo>
                  <a:pt x="365" y="649"/>
                </a:lnTo>
                <a:lnTo>
                  <a:pt x="360" y="649"/>
                </a:lnTo>
                <a:lnTo>
                  <a:pt x="356" y="649"/>
                </a:lnTo>
                <a:lnTo>
                  <a:pt x="352" y="647"/>
                </a:lnTo>
                <a:lnTo>
                  <a:pt x="350" y="647"/>
                </a:lnTo>
                <a:lnTo>
                  <a:pt x="347" y="647"/>
                </a:lnTo>
                <a:lnTo>
                  <a:pt x="341" y="647"/>
                </a:lnTo>
                <a:lnTo>
                  <a:pt x="337" y="647"/>
                </a:lnTo>
                <a:lnTo>
                  <a:pt x="335" y="647"/>
                </a:lnTo>
                <a:lnTo>
                  <a:pt x="330" y="647"/>
                </a:lnTo>
                <a:lnTo>
                  <a:pt x="324" y="649"/>
                </a:lnTo>
                <a:lnTo>
                  <a:pt x="320" y="649"/>
                </a:lnTo>
                <a:lnTo>
                  <a:pt x="317" y="651"/>
                </a:lnTo>
                <a:lnTo>
                  <a:pt x="313" y="649"/>
                </a:lnTo>
                <a:lnTo>
                  <a:pt x="309" y="649"/>
                </a:lnTo>
                <a:lnTo>
                  <a:pt x="305" y="649"/>
                </a:lnTo>
                <a:lnTo>
                  <a:pt x="307" y="649"/>
                </a:lnTo>
                <a:lnTo>
                  <a:pt x="309" y="649"/>
                </a:lnTo>
                <a:lnTo>
                  <a:pt x="309" y="647"/>
                </a:lnTo>
                <a:lnTo>
                  <a:pt x="311" y="647"/>
                </a:lnTo>
                <a:lnTo>
                  <a:pt x="313" y="647"/>
                </a:lnTo>
                <a:lnTo>
                  <a:pt x="313" y="646"/>
                </a:lnTo>
                <a:lnTo>
                  <a:pt x="315" y="644"/>
                </a:lnTo>
                <a:lnTo>
                  <a:pt x="315" y="642"/>
                </a:lnTo>
                <a:lnTo>
                  <a:pt x="313" y="640"/>
                </a:lnTo>
                <a:lnTo>
                  <a:pt x="313" y="638"/>
                </a:lnTo>
                <a:lnTo>
                  <a:pt x="315" y="638"/>
                </a:lnTo>
                <a:lnTo>
                  <a:pt x="315" y="636"/>
                </a:lnTo>
                <a:lnTo>
                  <a:pt x="317" y="634"/>
                </a:lnTo>
                <a:lnTo>
                  <a:pt x="319" y="634"/>
                </a:lnTo>
                <a:lnTo>
                  <a:pt x="319" y="632"/>
                </a:lnTo>
                <a:lnTo>
                  <a:pt x="319" y="631"/>
                </a:lnTo>
                <a:lnTo>
                  <a:pt x="317" y="629"/>
                </a:lnTo>
                <a:lnTo>
                  <a:pt x="317" y="627"/>
                </a:lnTo>
                <a:lnTo>
                  <a:pt x="326" y="614"/>
                </a:lnTo>
                <a:lnTo>
                  <a:pt x="326" y="612"/>
                </a:lnTo>
                <a:lnTo>
                  <a:pt x="328" y="610"/>
                </a:lnTo>
                <a:lnTo>
                  <a:pt x="328" y="608"/>
                </a:lnTo>
                <a:lnTo>
                  <a:pt x="328" y="606"/>
                </a:lnTo>
                <a:lnTo>
                  <a:pt x="330" y="604"/>
                </a:lnTo>
                <a:lnTo>
                  <a:pt x="330" y="602"/>
                </a:lnTo>
                <a:lnTo>
                  <a:pt x="328" y="601"/>
                </a:lnTo>
                <a:lnTo>
                  <a:pt x="328" y="599"/>
                </a:lnTo>
                <a:lnTo>
                  <a:pt x="328" y="597"/>
                </a:lnTo>
                <a:lnTo>
                  <a:pt x="328" y="595"/>
                </a:lnTo>
                <a:lnTo>
                  <a:pt x="328" y="593"/>
                </a:lnTo>
                <a:lnTo>
                  <a:pt x="328" y="591"/>
                </a:lnTo>
                <a:lnTo>
                  <a:pt x="326" y="591"/>
                </a:lnTo>
                <a:lnTo>
                  <a:pt x="324" y="591"/>
                </a:lnTo>
                <a:lnTo>
                  <a:pt x="324" y="589"/>
                </a:lnTo>
                <a:lnTo>
                  <a:pt x="322" y="589"/>
                </a:lnTo>
                <a:lnTo>
                  <a:pt x="320" y="587"/>
                </a:lnTo>
                <a:lnTo>
                  <a:pt x="319" y="586"/>
                </a:lnTo>
                <a:lnTo>
                  <a:pt x="315" y="574"/>
                </a:lnTo>
                <a:lnTo>
                  <a:pt x="313" y="572"/>
                </a:lnTo>
                <a:lnTo>
                  <a:pt x="313" y="571"/>
                </a:lnTo>
                <a:lnTo>
                  <a:pt x="311" y="571"/>
                </a:lnTo>
                <a:lnTo>
                  <a:pt x="311" y="569"/>
                </a:lnTo>
                <a:lnTo>
                  <a:pt x="309" y="569"/>
                </a:lnTo>
                <a:lnTo>
                  <a:pt x="307" y="567"/>
                </a:lnTo>
                <a:lnTo>
                  <a:pt x="307" y="565"/>
                </a:lnTo>
                <a:lnTo>
                  <a:pt x="307" y="563"/>
                </a:lnTo>
                <a:lnTo>
                  <a:pt x="305" y="561"/>
                </a:lnTo>
                <a:lnTo>
                  <a:pt x="305" y="559"/>
                </a:lnTo>
                <a:lnTo>
                  <a:pt x="305" y="557"/>
                </a:lnTo>
                <a:lnTo>
                  <a:pt x="307" y="556"/>
                </a:lnTo>
                <a:lnTo>
                  <a:pt x="307" y="554"/>
                </a:lnTo>
                <a:lnTo>
                  <a:pt x="309" y="552"/>
                </a:lnTo>
                <a:lnTo>
                  <a:pt x="311" y="550"/>
                </a:lnTo>
                <a:lnTo>
                  <a:pt x="313" y="548"/>
                </a:lnTo>
                <a:lnTo>
                  <a:pt x="322" y="535"/>
                </a:lnTo>
                <a:lnTo>
                  <a:pt x="324" y="531"/>
                </a:lnTo>
                <a:lnTo>
                  <a:pt x="328" y="527"/>
                </a:lnTo>
                <a:lnTo>
                  <a:pt x="330" y="526"/>
                </a:lnTo>
                <a:lnTo>
                  <a:pt x="332" y="524"/>
                </a:lnTo>
                <a:lnTo>
                  <a:pt x="334" y="520"/>
                </a:lnTo>
                <a:lnTo>
                  <a:pt x="335" y="518"/>
                </a:lnTo>
                <a:lnTo>
                  <a:pt x="335" y="516"/>
                </a:lnTo>
                <a:lnTo>
                  <a:pt x="337" y="514"/>
                </a:lnTo>
                <a:lnTo>
                  <a:pt x="341" y="514"/>
                </a:lnTo>
                <a:lnTo>
                  <a:pt x="347" y="512"/>
                </a:lnTo>
                <a:lnTo>
                  <a:pt x="350" y="512"/>
                </a:lnTo>
                <a:lnTo>
                  <a:pt x="356" y="511"/>
                </a:lnTo>
                <a:lnTo>
                  <a:pt x="358" y="509"/>
                </a:lnTo>
                <a:lnTo>
                  <a:pt x="362" y="505"/>
                </a:lnTo>
                <a:lnTo>
                  <a:pt x="365" y="503"/>
                </a:lnTo>
                <a:lnTo>
                  <a:pt x="367" y="501"/>
                </a:lnTo>
                <a:lnTo>
                  <a:pt x="369" y="497"/>
                </a:lnTo>
                <a:lnTo>
                  <a:pt x="371" y="494"/>
                </a:lnTo>
                <a:lnTo>
                  <a:pt x="373" y="490"/>
                </a:lnTo>
                <a:lnTo>
                  <a:pt x="377" y="484"/>
                </a:lnTo>
                <a:lnTo>
                  <a:pt x="379" y="482"/>
                </a:lnTo>
                <a:lnTo>
                  <a:pt x="380" y="479"/>
                </a:lnTo>
                <a:lnTo>
                  <a:pt x="382" y="475"/>
                </a:lnTo>
                <a:lnTo>
                  <a:pt x="382" y="473"/>
                </a:lnTo>
                <a:lnTo>
                  <a:pt x="382" y="469"/>
                </a:lnTo>
                <a:lnTo>
                  <a:pt x="384" y="464"/>
                </a:lnTo>
                <a:lnTo>
                  <a:pt x="388" y="458"/>
                </a:lnTo>
                <a:lnTo>
                  <a:pt x="390" y="454"/>
                </a:lnTo>
                <a:lnTo>
                  <a:pt x="394" y="449"/>
                </a:lnTo>
                <a:lnTo>
                  <a:pt x="395" y="445"/>
                </a:lnTo>
                <a:lnTo>
                  <a:pt x="397" y="443"/>
                </a:lnTo>
                <a:lnTo>
                  <a:pt x="401" y="443"/>
                </a:lnTo>
                <a:lnTo>
                  <a:pt x="403" y="443"/>
                </a:lnTo>
                <a:lnTo>
                  <a:pt x="409" y="443"/>
                </a:lnTo>
                <a:lnTo>
                  <a:pt x="412" y="441"/>
                </a:lnTo>
                <a:lnTo>
                  <a:pt x="418" y="439"/>
                </a:lnTo>
                <a:lnTo>
                  <a:pt x="420" y="437"/>
                </a:lnTo>
                <a:lnTo>
                  <a:pt x="422" y="436"/>
                </a:lnTo>
                <a:lnTo>
                  <a:pt x="422" y="434"/>
                </a:lnTo>
                <a:lnTo>
                  <a:pt x="424" y="434"/>
                </a:lnTo>
                <a:lnTo>
                  <a:pt x="426" y="432"/>
                </a:lnTo>
                <a:lnTo>
                  <a:pt x="427" y="432"/>
                </a:lnTo>
                <a:lnTo>
                  <a:pt x="427" y="430"/>
                </a:lnTo>
                <a:lnTo>
                  <a:pt x="429" y="430"/>
                </a:lnTo>
                <a:lnTo>
                  <a:pt x="429" y="428"/>
                </a:lnTo>
                <a:lnTo>
                  <a:pt x="431" y="428"/>
                </a:lnTo>
                <a:lnTo>
                  <a:pt x="431" y="426"/>
                </a:lnTo>
                <a:lnTo>
                  <a:pt x="431" y="424"/>
                </a:lnTo>
                <a:lnTo>
                  <a:pt x="433" y="424"/>
                </a:lnTo>
                <a:lnTo>
                  <a:pt x="433" y="422"/>
                </a:lnTo>
                <a:lnTo>
                  <a:pt x="435" y="422"/>
                </a:lnTo>
                <a:lnTo>
                  <a:pt x="437" y="421"/>
                </a:lnTo>
                <a:lnTo>
                  <a:pt x="439" y="421"/>
                </a:lnTo>
                <a:lnTo>
                  <a:pt x="439" y="419"/>
                </a:lnTo>
                <a:lnTo>
                  <a:pt x="441" y="419"/>
                </a:lnTo>
                <a:lnTo>
                  <a:pt x="442" y="417"/>
                </a:lnTo>
                <a:lnTo>
                  <a:pt x="444" y="415"/>
                </a:lnTo>
                <a:lnTo>
                  <a:pt x="446" y="415"/>
                </a:lnTo>
                <a:lnTo>
                  <a:pt x="448" y="413"/>
                </a:lnTo>
                <a:lnTo>
                  <a:pt x="446" y="411"/>
                </a:lnTo>
                <a:lnTo>
                  <a:pt x="444" y="411"/>
                </a:lnTo>
                <a:lnTo>
                  <a:pt x="442" y="411"/>
                </a:lnTo>
                <a:lnTo>
                  <a:pt x="441" y="411"/>
                </a:lnTo>
                <a:lnTo>
                  <a:pt x="439" y="411"/>
                </a:lnTo>
                <a:lnTo>
                  <a:pt x="437" y="409"/>
                </a:lnTo>
                <a:lnTo>
                  <a:pt x="435" y="407"/>
                </a:lnTo>
                <a:lnTo>
                  <a:pt x="433" y="406"/>
                </a:lnTo>
                <a:lnTo>
                  <a:pt x="431" y="406"/>
                </a:lnTo>
                <a:lnTo>
                  <a:pt x="431" y="404"/>
                </a:lnTo>
                <a:lnTo>
                  <a:pt x="429" y="402"/>
                </a:lnTo>
                <a:lnTo>
                  <a:pt x="427" y="402"/>
                </a:lnTo>
                <a:lnTo>
                  <a:pt x="426" y="402"/>
                </a:lnTo>
                <a:lnTo>
                  <a:pt x="426" y="400"/>
                </a:lnTo>
                <a:lnTo>
                  <a:pt x="424" y="400"/>
                </a:lnTo>
                <a:lnTo>
                  <a:pt x="422" y="400"/>
                </a:lnTo>
                <a:lnTo>
                  <a:pt x="420" y="400"/>
                </a:lnTo>
                <a:lnTo>
                  <a:pt x="420" y="398"/>
                </a:lnTo>
                <a:lnTo>
                  <a:pt x="418" y="398"/>
                </a:lnTo>
                <a:lnTo>
                  <a:pt x="416" y="398"/>
                </a:lnTo>
                <a:lnTo>
                  <a:pt x="414" y="396"/>
                </a:lnTo>
                <a:lnTo>
                  <a:pt x="412" y="396"/>
                </a:lnTo>
                <a:lnTo>
                  <a:pt x="410" y="396"/>
                </a:lnTo>
                <a:lnTo>
                  <a:pt x="409" y="398"/>
                </a:lnTo>
                <a:lnTo>
                  <a:pt x="407" y="398"/>
                </a:lnTo>
                <a:lnTo>
                  <a:pt x="405" y="398"/>
                </a:lnTo>
                <a:lnTo>
                  <a:pt x="405" y="400"/>
                </a:lnTo>
                <a:lnTo>
                  <a:pt x="403" y="400"/>
                </a:lnTo>
                <a:lnTo>
                  <a:pt x="401" y="400"/>
                </a:lnTo>
                <a:lnTo>
                  <a:pt x="399" y="400"/>
                </a:lnTo>
                <a:lnTo>
                  <a:pt x="397" y="400"/>
                </a:lnTo>
                <a:lnTo>
                  <a:pt x="395" y="400"/>
                </a:lnTo>
                <a:lnTo>
                  <a:pt x="394" y="400"/>
                </a:lnTo>
                <a:lnTo>
                  <a:pt x="392" y="400"/>
                </a:lnTo>
                <a:lnTo>
                  <a:pt x="390" y="400"/>
                </a:lnTo>
                <a:lnTo>
                  <a:pt x="388" y="400"/>
                </a:lnTo>
                <a:lnTo>
                  <a:pt x="386" y="398"/>
                </a:lnTo>
                <a:lnTo>
                  <a:pt x="386" y="396"/>
                </a:lnTo>
                <a:lnTo>
                  <a:pt x="388" y="394"/>
                </a:lnTo>
                <a:lnTo>
                  <a:pt x="390" y="392"/>
                </a:lnTo>
                <a:lnTo>
                  <a:pt x="392" y="391"/>
                </a:lnTo>
                <a:lnTo>
                  <a:pt x="392" y="389"/>
                </a:lnTo>
                <a:lnTo>
                  <a:pt x="392" y="387"/>
                </a:lnTo>
                <a:lnTo>
                  <a:pt x="394" y="385"/>
                </a:lnTo>
                <a:lnTo>
                  <a:pt x="394" y="383"/>
                </a:lnTo>
                <a:lnTo>
                  <a:pt x="394" y="381"/>
                </a:lnTo>
                <a:lnTo>
                  <a:pt x="394" y="379"/>
                </a:lnTo>
                <a:lnTo>
                  <a:pt x="392" y="379"/>
                </a:lnTo>
                <a:lnTo>
                  <a:pt x="390" y="379"/>
                </a:lnTo>
                <a:lnTo>
                  <a:pt x="388" y="379"/>
                </a:lnTo>
                <a:lnTo>
                  <a:pt x="386" y="377"/>
                </a:lnTo>
                <a:lnTo>
                  <a:pt x="384" y="377"/>
                </a:lnTo>
                <a:lnTo>
                  <a:pt x="382" y="377"/>
                </a:lnTo>
                <a:lnTo>
                  <a:pt x="382" y="377"/>
                </a:lnTo>
                <a:lnTo>
                  <a:pt x="380" y="377"/>
                </a:lnTo>
                <a:lnTo>
                  <a:pt x="380" y="376"/>
                </a:lnTo>
                <a:lnTo>
                  <a:pt x="379" y="376"/>
                </a:lnTo>
                <a:lnTo>
                  <a:pt x="377" y="376"/>
                </a:lnTo>
                <a:lnTo>
                  <a:pt x="375" y="376"/>
                </a:lnTo>
                <a:lnTo>
                  <a:pt x="373" y="376"/>
                </a:lnTo>
                <a:lnTo>
                  <a:pt x="371" y="376"/>
                </a:lnTo>
                <a:lnTo>
                  <a:pt x="369" y="376"/>
                </a:lnTo>
                <a:lnTo>
                  <a:pt x="367" y="374"/>
                </a:lnTo>
                <a:lnTo>
                  <a:pt x="365" y="374"/>
                </a:lnTo>
                <a:lnTo>
                  <a:pt x="364" y="374"/>
                </a:lnTo>
                <a:lnTo>
                  <a:pt x="362" y="374"/>
                </a:lnTo>
                <a:lnTo>
                  <a:pt x="360" y="374"/>
                </a:lnTo>
                <a:lnTo>
                  <a:pt x="358" y="374"/>
                </a:lnTo>
                <a:lnTo>
                  <a:pt x="356" y="374"/>
                </a:lnTo>
                <a:lnTo>
                  <a:pt x="356" y="372"/>
                </a:lnTo>
                <a:lnTo>
                  <a:pt x="354" y="372"/>
                </a:lnTo>
                <a:lnTo>
                  <a:pt x="352" y="372"/>
                </a:lnTo>
                <a:lnTo>
                  <a:pt x="350" y="372"/>
                </a:lnTo>
                <a:lnTo>
                  <a:pt x="349" y="372"/>
                </a:lnTo>
                <a:lnTo>
                  <a:pt x="349" y="370"/>
                </a:lnTo>
                <a:lnTo>
                  <a:pt x="347" y="370"/>
                </a:lnTo>
                <a:lnTo>
                  <a:pt x="345" y="370"/>
                </a:lnTo>
                <a:lnTo>
                  <a:pt x="343" y="370"/>
                </a:lnTo>
                <a:lnTo>
                  <a:pt x="341" y="370"/>
                </a:lnTo>
                <a:lnTo>
                  <a:pt x="339" y="370"/>
                </a:lnTo>
                <a:lnTo>
                  <a:pt x="337" y="370"/>
                </a:lnTo>
                <a:lnTo>
                  <a:pt x="337" y="368"/>
                </a:lnTo>
                <a:lnTo>
                  <a:pt x="335" y="368"/>
                </a:lnTo>
                <a:lnTo>
                  <a:pt x="335" y="368"/>
                </a:lnTo>
                <a:lnTo>
                  <a:pt x="334" y="368"/>
                </a:lnTo>
                <a:lnTo>
                  <a:pt x="332" y="368"/>
                </a:lnTo>
                <a:lnTo>
                  <a:pt x="330" y="368"/>
                </a:lnTo>
                <a:lnTo>
                  <a:pt x="328" y="368"/>
                </a:lnTo>
                <a:lnTo>
                  <a:pt x="326" y="368"/>
                </a:lnTo>
                <a:lnTo>
                  <a:pt x="324" y="368"/>
                </a:lnTo>
                <a:lnTo>
                  <a:pt x="322" y="368"/>
                </a:lnTo>
                <a:lnTo>
                  <a:pt x="320" y="368"/>
                </a:lnTo>
                <a:lnTo>
                  <a:pt x="319" y="368"/>
                </a:lnTo>
                <a:lnTo>
                  <a:pt x="317" y="368"/>
                </a:lnTo>
                <a:lnTo>
                  <a:pt x="315" y="368"/>
                </a:lnTo>
                <a:lnTo>
                  <a:pt x="313" y="366"/>
                </a:lnTo>
                <a:lnTo>
                  <a:pt x="311" y="366"/>
                </a:lnTo>
                <a:lnTo>
                  <a:pt x="309" y="366"/>
                </a:lnTo>
                <a:lnTo>
                  <a:pt x="307" y="366"/>
                </a:lnTo>
                <a:lnTo>
                  <a:pt x="305" y="366"/>
                </a:lnTo>
                <a:lnTo>
                  <a:pt x="304" y="364"/>
                </a:lnTo>
                <a:lnTo>
                  <a:pt x="302" y="364"/>
                </a:lnTo>
                <a:lnTo>
                  <a:pt x="300" y="364"/>
                </a:lnTo>
                <a:lnTo>
                  <a:pt x="298" y="364"/>
                </a:lnTo>
                <a:lnTo>
                  <a:pt x="296" y="364"/>
                </a:lnTo>
                <a:lnTo>
                  <a:pt x="294" y="364"/>
                </a:lnTo>
                <a:lnTo>
                  <a:pt x="292" y="364"/>
                </a:lnTo>
                <a:lnTo>
                  <a:pt x="290" y="364"/>
                </a:lnTo>
                <a:lnTo>
                  <a:pt x="289" y="364"/>
                </a:lnTo>
                <a:lnTo>
                  <a:pt x="287" y="364"/>
                </a:lnTo>
                <a:lnTo>
                  <a:pt x="287" y="364"/>
                </a:lnTo>
                <a:lnTo>
                  <a:pt x="285" y="362"/>
                </a:lnTo>
                <a:lnTo>
                  <a:pt x="283" y="362"/>
                </a:lnTo>
                <a:lnTo>
                  <a:pt x="281" y="362"/>
                </a:lnTo>
                <a:lnTo>
                  <a:pt x="279" y="362"/>
                </a:lnTo>
                <a:lnTo>
                  <a:pt x="277" y="361"/>
                </a:lnTo>
                <a:lnTo>
                  <a:pt x="275" y="361"/>
                </a:lnTo>
                <a:lnTo>
                  <a:pt x="274" y="359"/>
                </a:lnTo>
                <a:lnTo>
                  <a:pt x="272" y="359"/>
                </a:lnTo>
                <a:lnTo>
                  <a:pt x="270" y="357"/>
                </a:lnTo>
                <a:lnTo>
                  <a:pt x="268" y="357"/>
                </a:lnTo>
                <a:lnTo>
                  <a:pt x="266" y="355"/>
                </a:lnTo>
                <a:lnTo>
                  <a:pt x="264" y="353"/>
                </a:lnTo>
                <a:lnTo>
                  <a:pt x="262" y="353"/>
                </a:lnTo>
                <a:lnTo>
                  <a:pt x="262" y="351"/>
                </a:lnTo>
                <a:lnTo>
                  <a:pt x="260" y="349"/>
                </a:lnTo>
                <a:lnTo>
                  <a:pt x="259" y="347"/>
                </a:lnTo>
                <a:lnTo>
                  <a:pt x="257" y="347"/>
                </a:lnTo>
                <a:lnTo>
                  <a:pt x="255" y="346"/>
                </a:lnTo>
                <a:lnTo>
                  <a:pt x="253" y="346"/>
                </a:lnTo>
                <a:lnTo>
                  <a:pt x="251" y="346"/>
                </a:lnTo>
                <a:lnTo>
                  <a:pt x="249" y="346"/>
                </a:lnTo>
                <a:lnTo>
                  <a:pt x="247" y="344"/>
                </a:lnTo>
                <a:lnTo>
                  <a:pt x="245" y="344"/>
                </a:lnTo>
                <a:lnTo>
                  <a:pt x="244" y="344"/>
                </a:lnTo>
                <a:lnTo>
                  <a:pt x="242" y="344"/>
                </a:lnTo>
                <a:lnTo>
                  <a:pt x="240" y="346"/>
                </a:lnTo>
                <a:lnTo>
                  <a:pt x="240" y="344"/>
                </a:lnTo>
                <a:lnTo>
                  <a:pt x="240" y="346"/>
                </a:lnTo>
                <a:lnTo>
                  <a:pt x="238" y="346"/>
                </a:lnTo>
                <a:lnTo>
                  <a:pt x="236" y="344"/>
                </a:lnTo>
                <a:lnTo>
                  <a:pt x="234" y="344"/>
                </a:lnTo>
                <a:lnTo>
                  <a:pt x="232" y="344"/>
                </a:lnTo>
                <a:lnTo>
                  <a:pt x="230" y="342"/>
                </a:lnTo>
                <a:lnTo>
                  <a:pt x="229" y="342"/>
                </a:lnTo>
                <a:lnTo>
                  <a:pt x="227" y="342"/>
                </a:lnTo>
                <a:lnTo>
                  <a:pt x="227" y="340"/>
                </a:lnTo>
                <a:lnTo>
                  <a:pt x="225" y="340"/>
                </a:lnTo>
                <a:lnTo>
                  <a:pt x="223" y="340"/>
                </a:lnTo>
                <a:lnTo>
                  <a:pt x="221" y="338"/>
                </a:lnTo>
                <a:lnTo>
                  <a:pt x="219" y="338"/>
                </a:lnTo>
                <a:lnTo>
                  <a:pt x="217" y="338"/>
                </a:lnTo>
                <a:lnTo>
                  <a:pt x="215" y="338"/>
                </a:lnTo>
                <a:lnTo>
                  <a:pt x="214" y="336"/>
                </a:lnTo>
                <a:lnTo>
                  <a:pt x="212" y="336"/>
                </a:lnTo>
                <a:lnTo>
                  <a:pt x="210" y="336"/>
                </a:lnTo>
                <a:lnTo>
                  <a:pt x="208" y="336"/>
                </a:lnTo>
                <a:lnTo>
                  <a:pt x="206" y="336"/>
                </a:lnTo>
                <a:lnTo>
                  <a:pt x="204" y="336"/>
                </a:lnTo>
                <a:lnTo>
                  <a:pt x="202" y="336"/>
                </a:lnTo>
                <a:lnTo>
                  <a:pt x="200" y="336"/>
                </a:lnTo>
                <a:lnTo>
                  <a:pt x="200" y="334"/>
                </a:lnTo>
                <a:lnTo>
                  <a:pt x="199" y="334"/>
                </a:lnTo>
                <a:lnTo>
                  <a:pt x="197" y="334"/>
                </a:lnTo>
                <a:lnTo>
                  <a:pt x="195" y="334"/>
                </a:lnTo>
                <a:lnTo>
                  <a:pt x="193" y="334"/>
                </a:lnTo>
                <a:lnTo>
                  <a:pt x="193" y="334"/>
                </a:lnTo>
                <a:lnTo>
                  <a:pt x="191" y="334"/>
                </a:lnTo>
                <a:lnTo>
                  <a:pt x="189" y="334"/>
                </a:lnTo>
                <a:lnTo>
                  <a:pt x="187" y="334"/>
                </a:lnTo>
                <a:lnTo>
                  <a:pt x="185" y="334"/>
                </a:lnTo>
                <a:lnTo>
                  <a:pt x="184" y="334"/>
                </a:lnTo>
                <a:lnTo>
                  <a:pt x="182" y="334"/>
                </a:lnTo>
                <a:lnTo>
                  <a:pt x="180" y="334"/>
                </a:lnTo>
                <a:lnTo>
                  <a:pt x="178" y="334"/>
                </a:lnTo>
                <a:lnTo>
                  <a:pt x="176" y="334"/>
                </a:lnTo>
                <a:lnTo>
                  <a:pt x="174" y="334"/>
                </a:lnTo>
                <a:lnTo>
                  <a:pt x="172" y="334"/>
                </a:lnTo>
                <a:lnTo>
                  <a:pt x="170" y="334"/>
                </a:lnTo>
                <a:lnTo>
                  <a:pt x="169" y="334"/>
                </a:lnTo>
                <a:lnTo>
                  <a:pt x="167" y="336"/>
                </a:lnTo>
                <a:lnTo>
                  <a:pt x="165" y="336"/>
                </a:lnTo>
                <a:lnTo>
                  <a:pt x="163" y="336"/>
                </a:lnTo>
                <a:lnTo>
                  <a:pt x="161" y="336"/>
                </a:lnTo>
                <a:lnTo>
                  <a:pt x="159" y="336"/>
                </a:lnTo>
                <a:lnTo>
                  <a:pt x="157" y="336"/>
                </a:lnTo>
                <a:lnTo>
                  <a:pt x="155" y="336"/>
                </a:lnTo>
                <a:lnTo>
                  <a:pt x="154" y="336"/>
                </a:lnTo>
                <a:lnTo>
                  <a:pt x="152" y="336"/>
                </a:lnTo>
                <a:lnTo>
                  <a:pt x="150" y="336"/>
                </a:lnTo>
                <a:lnTo>
                  <a:pt x="148" y="336"/>
                </a:lnTo>
                <a:lnTo>
                  <a:pt x="146" y="336"/>
                </a:lnTo>
                <a:lnTo>
                  <a:pt x="144" y="336"/>
                </a:lnTo>
                <a:lnTo>
                  <a:pt x="144" y="336"/>
                </a:lnTo>
                <a:lnTo>
                  <a:pt x="142" y="336"/>
                </a:lnTo>
                <a:lnTo>
                  <a:pt x="140" y="336"/>
                </a:lnTo>
                <a:lnTo>
                  <a:pt x="139" y="336"/>
                </a:lnTo>
                <a:lnTo>
                  <a:pt x="137" y="336"/>
                </a:lnTo>
                <a:lnTo>
                  <a:pt x="135" y="336"/>
                </a:lnTo>
                <a:lnTo>
                  <a:pt x="133" y="336"/>
                </a:lnTo>
                <a:lnTo>
                  <a:pt x="133" y="334"/>
                </a:lnTo>
                <a:lnTo>
                  <a:pt x="131" y="334"/>
                </a:lnTo>
                <a:lnTo>
                  <a:pt x="129" y="334"/>
                </a:lnTo>
                <a:lnTo>
                  <a:pt x="127" y="334"/>
                </a:lnTo>
                <a:lnTo>
                  <a:pt x="125" y="334"/>
                </a:lnTo>
                <a:lnTo>
                  <a:pt x="124" y="334"/>
                </a:lnTo>
                <a:lnTo>
                  <a:pt x="122" y="334"/>
                </a:lnTo>
                <a:lnTo>
                  <a:pt x="120" y="334"/>
                </a:lnTo>
                <a:lnTo>
                  <a:pt x="118" y="334"/>
                </a:lnTo>
                <a:lnTo>
                  <a:pt x="116" y="334"/>
                </a:lnTo>
                <a:lnTo>
                  <a:pt x="116" y="336"/>
                </a:lnTo>
                <a:lnTo>
                  <a:pt x="114" y="336"/>
                </a:lnTo>
                <a:lnTo>
                  <a:pt x="112" y="336"/>
                </a:lnTo>
                <a:lnTo>
                  <a:pt x="110" y="336"/>
                </a:lnTo>
                <a:lnTo>
                  <a:pt x="109" y="336"/>
                </a:lnTo>
                <a:lnTo>
                  <a:pt x="107" y="336"/>
                </a:lnTo>
                <a:lnTo>
                  <a:pt x="105" y="336"/>
                </a:lnTo>
                <a:lnTo>
                  <a:pt x="103" y="336"/>
                </a:lnTo>
                <a:lnTo>
                  <a:pt x="101" y="336"/>
                </a:lnTo>
                <a:lnTo>
                  <a:pt x="99" y="338"/>
                </a:lnTo>
                <a:lnTo>
                  <a:pt x="97" y="338"/>
                </a:lnTo>
                <a:lnTo>
                  <a:pt x="97" y="338"/>
                </a:lnTo>
                <a:lnTo>
                  <a:pt x="95" y="338"/>
                </a:lnTo>
                <a:lnTo>
                  <a:pt x="94" y="338"/>
                </a:lnTo>
                <a:lnTo>
                  <a:pt x="92" y="338"/>
                </a:lnTo>
                <a:lnTo>
                  <a:pt x="90" y="338"/>
                </a:lnTo>
                <a:lnTo>
                  <a:pt x="88" y="338"/>
                </a:lnTo>
                <a:lnTo>
                  <a:pt x="86" y="340"/>
                </a:lnTo>
                <a:lnTo>
                  <a:pt x="84" y="340"/>
                </a:lnTo>
                <a:lnTo>
                  <a:pt x="82" y="340"/>
                </a:lnTo>
                <a:lnTo>
                  <a:pt x="80" y="340"/>
                </a:lnTo>
                <a:lnTo>
                  <a:pt x="79" y="340"/>
                </a:lnTo>
                <a:lnTo>
                  <a:pt x="77" y="340"/>
                </a:lnTo>
                <a:lnTo>
                  <a:pt x="75" y="340"/>
                </a:lnTo>
                <a:lnTo>
                  <a:pt x="73" y="342"/>
                </a:lnTo>
                <a:lnTo>
                  <a:pt x="71" y="342"/>
                </a:lnTo>
                <a:lnTo>
                  <a:pt x="69" y="342"/>
                </a:lnTo>
                <a:lnTo>
                  <a:pt x="67" y="342"/>
                </a:lnTo>
                <a:lnTo>
                  <a:pt x="65" y="342"/>
                </a:lnTo>
                <a:lnTo>
                  <a:pt x="62" y="342"/>
                </a:lnTo>
                <a:lnTo>
                  <a:pt x="50" y="342"/>
                </a:lnTo>
                <a:lnTo>
                  <a:pt x="35" y="344"/>
                </a:lnTo>
                <a:lnTo>
                  <a:pt x="24" y="342"/>
                </a:lnTo>
                <a:lnTo>
                  <a:pt x="5" y="344"/>
                </a:lnTo>
                <a:lnTo>
                  <a:pt x="0" y="344"/>
                </a:lnTo>
                <a:lnTo>
                  <a:pt x="0" y="338"/>
                </a:lnTo>
                <a:lnTo>
                  <a:pt x="0" y="334"/>
                </a:lnTo>
                <a:lnTo>
                  <a:pt x="0" y="332"/>
                </a:lnTo>
                <a:lnTo>
                  <a:pt x="2" y="331"/>
                </a:lnTo>
                <a:lnTo>
                  <a:pt x="5" y="310"/>
                </a:lnTo>
                <a:lnTo>
                  <a:pt x="5" y="308"/>
                </a:lnTo>
                <a:lnTo>
                  <a:pt x="5" y="306"/>
                </a:lnTo>
                <a:lnTo>
                  <a:pt x="7" y="304"/>
                </a:lnTo>
                <a:lnTo>
                  <a:pt x="7" y="302"/>
                </a:lnTo>
                <a:lnTo>
                  <a:pt x="9" y="302"/>
                </a:lnTo>
                <a:lnTo>
                  <a:pt x="11" y="301"/>
                </a:lnTo>
                <a:lnTo>
                  <a:pt x="13" y="299"/>
                </a:lnTo>
                <a:lnTo>
                  <a:pt x="15" y="297"/>
                </a:lnTo>
                <a:lnTo>
                  <a:pt x="17" y="295"/>
                </a:lnTo>
                <a:lnTo>
                  <a:pt x="17" y="293"/>
                </a:lnTo>
                <a:lnTo>
                  <a:pt x="19" y="291"/>
                </a:lnTo>
                <a:lnTo>
                  <a:pt x="19" y="289"/>
                </a:lnTo>
                <a:lnTo>
                  <a:pt x="20" y="289"/>
                </a:lnTo>
                <a:lnTo>
                  <a:pt x="20" y="287"/>
                </a:lnTo>
                <a:lnTo>
                  <a:pt x="22" y="287"/>
                </a:lnTo>
                <a:lnTo>
                  <a:pt x="22" y="286"/>
                </a:lnTo>
                <a:lnTo>
                  <a:pt x="24" y="284"/>
                </a:lnTo>
                <a:lnTo>
                  <a:pt x="24" y="282"/>
                </a:lnTo>
                <a:lnTo>
                  <a:pt x="24" y="280"/>
                </a:lnTo>
                <a:lnTo>
                  <a:pt x="26" y="280"/>
                </a:lnTo>
                <a:lnTo>
                  <a:pt x="26" y="278"/>
                </a:lnTo>
                <a:lnTo>
                  <a:pt x="26" y="278"/>
                </a:lnTo>
                <a:lnTo>
                  <a:pt x="26" y="276"/>
                </a:lnTo>
                <a:lnTo>
                  <a:pt x="28" y="276"/>
                </a:lnTo>
                <a:lnTo>
                  <a:pt x="28" y="274"/>
                </a:lnTo>
                <a:lnTo>
                  <a:pt x="30" y="274"/>
                </a:lnTo>
                <a:lnTo>
                  <a:pt x="30" y="272"/>
                </a:lnTo>
                <a:lnTo>
                  <a:pt x="32" y="272"/>
                </a:lnTo>
                <a:lnTo>
                  <a:pt x="32" y="270"/>
                </a:lnTo>
                <a:lnTo>
                  <a:pt x="32" y="269"/>
                </a:lnTo>
                <a:lnTo>
                  <a:pt x="34" y="267"/>
                </a:lnTo>
                <a:lnTo>
                  <a:pt x="34" y="265"/>
                </a:lnTo>
                <a:lnTo>
                  <a:pt x="35" y="263"/>
                </a:lnTo>
                <a:lnTo>
                  <a:pt x="35" y="261"/>
                </a:lnTo>
                <a:lnTo>
                  <a:pt x="35" y="259"/>
                </a:lnTo>
                <a:lnTo>
                  <a:pt x="35" y="257"/>
                </a:lnTo>
                <a:lnTo>
                  <a:pt x="37" y="255"/>
                </a:lnTo>
                <a:lnTo>
                  <a:pt x="37" y="254"/>
                </a:lnTo>
                <a:lnTo>
                  <a:pt x="39" y="252"/>
                </a:lnTo>
                <a:lnTo>
                  <a:pt x="39" y="250"/>
                </a:lnTo>
                <a:lnTo>
                  <a:pt x="41" y="250"/>
                </a:lnTo>
                <a:lnTo>
                  <a:pt x="41" y="248"/>
                </a:lnTo>
                <a:lnTo>
                  <a:pt x="43" y="248"/>
                </a:lnTo>
                <a:lnTo>
                  <a:pt x="45" y="246"/>
                </a:lnTo>
                <a:lnTo>
                  <a:pt x="47" y="246"/>
                </a:lnTo>
                <a:lnTo>
                  <a:pt x="49" y="244"/>
                </a:lnTo>
                <a:lnTo>
                  <a:pt x="49" y="242"/>
                </a:lnTo>
                <a:lnTo>
                  <a:pt x="49" y="240"/>
                </a:lnTo>
                <a:lnTo>
                  <a:pt x="49" y="239"/>
                </a:lnTo>
                <a:lnTo>
                  <a:pt x="49" y="237"/>
                </a:lnTo>
                <a:lnTo>
                  <a:pt x="50" y="237"/>
                </a:lnTo>
                <a:lnTo>
                  <a:pt x="50" y="235"/>
                </a:lnTo>
                <a:lnTo>
                  <a:pt x="50" y="233"/>
                </a:lnTo>
                <a:lnTo>
                  <a:pt x="50" y="233"/>
                </a:lnTo>
                <a:lnTo>
                  <a:pt x="50" y="231"/>
                </a:lnTo>
                <a:lnTo>
                  <a:pt x="50" y="229"/>
                </a:lnTo>
                <a:lnTo>
                  <a:pt x="50" y="229"/>
                </a:lnTo>
                <a:lnTo>
                  <a:pt x="49" y="229"/>
                </a:lnTo>
                <a:lnTo>
                  <a:pt x="47" y="229"/>
                </a:lnTo>
                <a:lnTo>
                  <a:pt x="45" y="227"/>
                </a:lnTo>
                <a:lnTo>
                  <a:pt x="43" y="227"/>
                </a:lnTo>
                <a:lnTo>
                  <a:pt x="41" y="225"/>
                </a:lnTo>
                <a:lnTo>
                  <a:pt x="39" y="225"/>
                </a:lnTo>
                <a:lnTo>
                  <a:pt x="39" y="224"/>
                </a:lnTo>
                <a:lnTo>
                  <a:pt x="37" y="224"/>
                </a:lnTo>
                <a:lnTo>
                  <a:pt x="35" y="222"/>
                </a:lnTo>
                <a:lnTo>
                  <a:pt x="37" y="220"/>
                </a:lnTo>
                <a:lnTo>
                  <a:pt x="39" y="220"/>
                </a:lnTo>
                <a:lnTo>
                  <a:pt x="39" y="218"/>
                </a:lnTo>
                <a:lnTo>
                  <a:pt x="41" y="218"/>
                </a:lnTo>
                <a:lnTo>
                  <a:pt x="43" y="216"/>
                </a:lnTo>
                <a:lnTo>
                  <a:pt x="45" y="216"/>
                </a:lnTo>
                <a:lnTo>
                  <a:pt x="47" y="214"/>
                </a:lnTo>
                <a:lnTo>
                  <a:pt x="49" y="214"/>
                </a:lnTo>
                <a:lnTo>
                  <a:pt x="50" y="212"/>
                </a:lnTo>
                <a:lnTo>
                  <a:pt x="50" y="212"/>
                </a:lnTo>
                <a:lnTo>
                  <a:pt x="50" y="210"/>
                </a:lnTo>
                <a:lnTo>
                  <a:pt x="52" y="210"/>
                </a:lnTo>
                <a:lnTo>
                  <a:pt x="54" y="209"/>
                </a:lnTo>
                <a:lnTo>
                  <a:pt x="56" y="209"/>
                </a:lnTo>
                <a:lnTo>
                  <a:pt x="58" y="209"/>
                </a:lnTo>
                <a:lnTo>
                  <a:pt x="58" y="207"/>
                </a:lnTo>
                <a:lnTo>
                  <a:pt x="60" y="207"/>
                </a:lnTo>
                <a:lnTo>
                  <a:pt x="62" y="205"/>
                </a:lnTo>
                <a:lnTo>
                  <a:pt x="64" y="203"/>
                </a:lnTo>
                <a:lnTo>
                  <a:pt x="65" y="203"/>
                </a:lnTo>
                <a:lnTo>
                  <a:pt x="67" y="201"/>
                </a:lnTo>
                <a:lnTo>
                  <a:pt x="69" y="201"/>
                </a:lnTo>
                <a:lnTo>
                  <a:pt x="71" y="199"/>
                </a:lnTo>
                <a:lnTo>
                  <a:pt x="73" y="199"/>
                </a:lnTo>
                <a:lnTo>
                  <a:pt x="75" y="197"/>
                </a:lnTo>
                <a:lnTo>
                  <a:pt x="77" y="197"/>
                </a:lnTo>
                <a:lnTo>
                  <a:pt x="77" y="195"/>
                </a:lnTo>
                <a:lnTo>
                  <a:pt x="79" y="195"/>
                </a:lnTo>
                <a:lnTo>
                  <a:pt x="80" y="194"/>
                </a:lnTo>
                <a:lnTo>
                  <a:pt x="82" y="194"/>
                </a:lnTo>
                <a:lnTo>
                  <a:pt x="84" y="192"/>
                </a:lnTo>
                <a:lnTo>
                  <a:pt x="84" y="190"/>
                </a:lnTo>
                <a:lnTo>
                  <a:pt x="86" y="190"/>
                </a:lnTo>
                <a:lnTo>
                  <a:pt x="88" y="188"/>
                </a:lnTo>
                <a:lnTo>
                  <a:pt x="90" y="188"/>
                </a:lnTo>
                <a:lnTo>
                  <a:pt x="92" y="188"/>
                </a:lnTo>
                <a:lnTo>
                  <a:pt x="94" y="188"/>
                </a:lnTo>
                <a:lnTo>
                  <a:pt x="95" y="186"/>
                </a:lnTo>
                <a:lnTo>
                  <a:pt x="95" y="184"/>
                </a:lnTo>
                <a:lnTo>
                  <a:pt x="97" y="184"/>
                </a:lnTo>
                <a:lnTo>
                  <a:pt x="97" y="182"/>
                </a:lnTo>
                <a:lnTo>
                  <a:pt x="99" y="180"/>
                </a:lnTo>
                <a:lnTo>
                  <a:pt x="101" y="179"/>
                </a:lnTo>
                <a:lnTo>
                  <a:pt x="101" y="177"/>
                </a:lnTo>
                <a:lnTo>
                  <a:pt x="103" y="175"/>
                </a:lnTo>
                <a:lnTo>
                  <a:pt x="105" y="173"/>
                </a:lnTo>
                <a:lnTo>
                  <a:pt x="107" y="171"/>
                </a:lnTo>
                <a:lnTo>
                  <a:pt x="109" y="169"/>
                </a:lnTo>
                <a:lnTo>
                  <a:pt x="109" y="167"/>
                </a:lnTo>
                <a:lnTo>
                  <a:pt x="110" y="165"/>
                </a:lnTo>
                <a:lnTo>
                  <a:pt x="110" y="164"/>
                </a:lnTo>
                <a:lnTo>
                  <a:pt x="112" y="162"/>
                </a:lnTo>
                <a:lnTo>
                  <a:pt x="112" y="160"/>
                </a:lnTo>
                <a:lnTo>
                  <a:pt x="114" y="158"/>
                </a:lnTo>
                <a:lnTo>
                  <a:pt x="116" y="156"/>
                </a:lnTo>
                <a:lnTo>
                  <a:pt x="118" y="156"/>
                </a:lnTo>
                <a:lnTo>
                  <a:pt x="120" y="156"/>
                </a:lnTo>
                <a:lnTo>
                  <a:pt x="122" y="154"/>
                </a:lnTo>
                <a:lnTo>
                  <a:pt x="122" y="152"/>
                </a:lnTo>
                <a:lnTo>
                  <a:pt x="124" y="152"/>
                </a:lnTo>
                <a:lnTo>
                  <a:pt x="125" y="150"/>
                </a:lnTo>
                <a:lnTo>
                  <a:pt x="127" y="150"/>
                </a:lnTo>
                <a:lnTo>
                  <a:pt x="129" y="150"/>
                </a:lnTo>
                <a:lnTo>
                  <a:pt x="131" y="150"/>
                </a:lnTo>
                <a:lnTo>
                  <a:pt x="131" y="152"/>
                </a:lnTo>
                <a:lnTo>
                  <a:pt x="133" y="152"/>
                </a:lnTo>
                <a:lnTo>
                  <a:pt x="135" y="152"/>
                </a:lnTo>
                <a:lnTo>
                  <a:pt x="137" y="152"/>
                </a:lnTo>
                <a:lnTo>
                  <a:pt x="137" y="154"/>
                </a:lnTo>
                <a:lnTo>
                  <a:pt x="139" y="154"/>
                </a:lnTo>
                <a:lnTo>
                  <a:pt x="140" y="154"/>
                </a:lnTo>
                <a:lnTo>
                  <a:pt x="142" y="156"/>
                </a:lnTo>
                <a:lnTo>
                  <a:pt x="144" y="156"/>
                </a:lnTo>
                <a:lnTo>
                  <a:pt x="144" y="156"/>
                </a:lnTo>
                <a:lnTo>
                  <a:pt x="146" y="158"/>
                </a:lnTo>
                <a:lnTo>
                  <a:pt x="148" y="158"/>
                </a:lnTo>
                <a:lnTo>
                  <a:pt x="150" y="160"/>
                </a:lnTo>
                <a:lnTo>
                  <a:pt x="152" y="160"/>
                </a:lnTo>
                <a:lnTo>
                  <a:pt x="154" y="160"/>
                </a:lnTo>
                <a:lnTo>
                  <a:pt x="155" y="160"/>
                </a:lnTo>
                <a:lnTo>
                  <a:pt x="157" y="162"/>
                </a:lnTo>
                <a:lnTo>
                  <a:pt x="159" y="160"/>
                </a:lnTo>
                <a:lnTo>
                  <a:pt x="161" y="160"/>
                </a:lnTo>
                <a:lnTo>
                  <a:pt x="161" y="158"/>
                </a:lnTo>
                <a:lnTo>
                  <a:pt x="163" y="158"/>
                </a:lnTo>
                <a:lnTo>
                  <a:pt x="165" y="158"/>
                </a:lnTo>
                <a:lnTo>
                  <a:pt x="167" y="160"/>
                </a:lnTo>
                <a:lnTo>
                  <a:pt x="169" y="160"/>
                </a:lnTo>
                <a:lnTo>
                  <a:pt x="170" y="160"/>
                </a:lnTo>
                <a:lnTo>
                  <a:pt x="170" y="162"/>
                </a:lnTo>
                <a:lnTo>
                  <a:pt x="172" y="162"/>
                </a:lnTo>
                <a:lnTo>
                  <a:pt x="174" y="160"/>
                </a:lnTo>
                <a:lnTo>
                  <a:pt x="176" y="160"/>
                </a:lnTo>
                <a:lnTo>
                  <a:pt x="178" y="160"/>
                </a:lnTo>
                <a:lnTo>
                  <a:pt x="180" y="160"/>
                </a:lnTo>
                <a:lnTo>
                  <a:pt x="182" y="160"/>
                </a:lnTo>
                <a:lnTo>
                  <a:pt x="184" y="158"/>
                </a:lnTo>
                <a:lnTo>
                  <a:pt x="185" y="158"/>
                </a:lnTo>
                <a:lnTo>
                  <a:pt x="187" y="158"/>
                </a:lnTo>
                <a:lnTo>
                  <a:pt x="187" y="156"/>
                </a:lnTo>
                <a:lnTo>
                  <a:pt x="189" y="156"/>
                </a:lnTo>
                <a:lnTo>
                  <a:pt x="191" y="156"/>
                </a:lnTo>
                <a:lnTo>
                  <a:pt x="193" y="156"/>
                </a:lnTo>
                <a:lnTo>
                  <a:pt x="193" y="158"/>
                </a:lnTo>
                <a:lnTo>
                  <a:pt x="193" y="156"/>
                </a:lnTo>
                <a:lnTo>
                  <a:pt x="195" y="156"/>
                </a:lnTo>
                <a:lnTo>
                  <a:pt x="195" y="154"/>
                </a:lnTo>
                <a:lnTo>
                  <a:pt x="193" y="154"/>
                </a:lnTo>
                <a:lnTo>
                  <a:pt x="193" y="152"/>
                </a:lnTo>
                <a:lnTo>
                  <a:pt x="193" y="150"/>
                </a:lnTo>
                <a:lnTo>
                  <a:pt x="193" y="149"/>
                </a:lnTo>
                <a:lnTo>
                  <a:pt x="193" y="147"/>
                </a:lnTo>
                <a:lnTo>
                  <a:pt x="193" y="145"/>
                </a:lnTo>
                <a:lnTo>
                  <a:pt x="193" y="143"/>
                </a:lnTo>
                <a:lnTo>
                  <a:pt x="193" y="143"/>
                </a:lnTo>
                <a:lnTo>
                  <a:pt x="193" y="141"/>
                </a:lnTo>
                <a:lnTo>
                  <a:pt x="193" y="139"/>
                </a:lnTo>
                <a:lnTo>
                  <a:pt x="193" y="137"/>
                </a:lnTo>
                <a:lnTo>
                  <a:pt x="195" y="137"/>
                </a:lnTo>
                <a:lnTo>
                  <a:pt x="195" y="135"/>
                </a:lnTo>
                <a:lnTo>
                  <a:pt x="195" y="134"/>
                </a:lnTo>
                <a:lnTo>
                  <a:pt x="197" y="132"/>
                </a:lnTo>
                <a:lnTo>
                  <a:pt x="197" y="130"/>
                </a:lnTo>
                <a:lnTo>
                  <a:pt x="197" y="128"/>
                </a:lnTo>
                <a:lnTo>
                  <a:pt x="199" y="128"/>
                </a:lnTo>
                <a:lnTo>
                  <a:pt x="199" y="126"/>
                </a:lnTo>
                <a:lnTo>
                  <a:pt x="200" y="126"/>
                </a:lnTo>
                <a:lnTo>
                  <a:pt x="200" y="124"/>
                </a:lnTo>
                <a:lnTo>
                  <a:pt x="202" y="124"/>
                </a:lnTo>
                <a:lnTo>
                  <a:pt x="204" y="122"/>
                </a:lnTo>
                <a:lnTo>
                  <a:pt x="206" y="122"/>
                </a:lnTo>
                <a:lnTo>
                  <a:pt x="208" y="122"/>
                </a:lnTo>
                <a:lnTo>
                  <a:pt x="208" y="120"/>
                </a:lnTo>
                <a:lnTo>
                  <a:pt x="210" y="120"/>
                </a:lnTo>
                <a:lnTo>
                  <a:pt x="212" y="120"/>
                </a:lnTo>
                <a:lnTo>
                  <a:pt x="214" y="120"/>
                </a:lnTo>
                <a:lnTo>
                  <a:pt x="214" y="119"/>
                </a:lnTo>
                <a:lnTo>
                  <a:pt x="215" y="119"/>
                </a:lnTo>
                <a:lnTo>
                  <a:pt x="217" y="119"/>
                </a:lnTo>
                <a:lnTo>
                  <a:pt x="219" y="119"/>
                </a:lnTo>
                <a:lnTo>
                  <a:pt x="221" y="119"/>
                </a:lnTo>
                <a:lnTo>
                  <a:pt x="223" y="119"/>
                </a:lnTo>
                <a:lnTo>
                  <a:pt x="225" y="117"/>
                </a:lnTo>
                <a:lnTo>
                  <a:pt x="227" y="117"/>
                </a:lnTo>
                <a:lnTo>
                  <a:pt x="229" y="117"/>
                </a:lnTo>
                <a:lnTo>
                  <a:pt x="229" y="115"/>
                </a:lnTo>
                <a:lnTo>
                  <a:pt x="230" y="115"/>
                </a:lnTo>
                <a:lnTo>
                  <a:pt x="232" y="115"/>
                </a:lnTo>
                <a:lnTo>
                  <a:pt x="232" y="113"/>
                </a:lnTo>
                <a:lnTo>
                  <a:pt x="234" y="113"/>
                </a:lnTo>
                <a:lnTo>
                  <a:pt x="236" y="113"/>
                </a:lnTo>
                <a:lnTo>
                  <a:pt x="238" y="111"/>
                </a:lnTo>
                <a:lnTo>
                  <a:pt x="240" y="111"/>
                </a:lnTo>
                <a:lnTo>
                  <a:pt x="240" y="111"/>
                </a:lnTo>
                <a:lnTo>
                  <a:pt x="242" y="111"/>
                </a:lnTo>
                <a:lnTo>
                  <a:pt x="244" y="111"/>
                </a:lnTo>
                <a:lnTo>
                  <a:pt x="245" y="109"/>
                </a:lnTo>
                <a:lnTo>
                  <a:pt x="247" y="109"/>
                </a:lnTo>
                <a:lnTo>
                  <a:pt x="249" y="109"/>
                </a:lnTo>
                <a:lnTo>
                  <a:pt x="251" y="109"/>
                </a:lnTo>
                <a:lnTo>
                  <a:pt x="253" y="109"/>
                </a:lnTo>
                <a:lnTo>
                  <a:pt x="255" y="109"/>
                </a:lnTo>
                <a:lnTo>
                  <a:pt x="257" y="109"/>
                </a:lnTo>
                <a:lnTo>
                  <a:pt x="259" y="109"/>
                </a:lnTo>
                <a:lnTo>
                  <a:pt x="260" y="109"/>
                </a:lnTo>
                <a:lnTo>
                  <a:pt x="262" y="109"/>
                </a:lnTo>
                <a:lnTo>
                  <a:pt x="264" y="109"/>
                </a:lnTo>
                <a:lnTo>
                  <a:pt x="266" y="109"/>
                </a:lnTo>
                <a:lnTo>
                  <a:pt x="268" y="107"/>
                </a:lnTo>
                <a:lnTo>
                  <a:pt x="270" y="107"/>
                </a:lnTo>
                <a:lnTo>
                  <a:pt x="272" y="105"/>
                </a:lnTo>
                <a:lnTo>
                  <a:pt x="274" y="105"/>
                </a:lnTo>
                <a:lnTo>
                  <a:pt x="275" y="105"/>
                </a:lnTo>
                <a:lnTo>
                  <a:pt x="277" y="104"/>
                </a:lnTo>
                <a:lnTo>
                  <a:pt x="279" y="104"/>
                </a:lnTo>
                <a:lnTo>
                  <a:pt x="281" y="104"/>
                </a:lnTo>
                <a:lnTo>
                  <a:pt x="283" y="104"/>
                </a:lnTo>
                <a:lnTo>
                  <a:pt x="285" y="104"/>
                </a:lnTo>
                <a:lnTo>
                  <a:pt x="287" y="104"/>
                </a:lnTo>
                <a:lnTo>
                  <a:pt x="287" y="104"/>
                </a:lnTo>
                <a:lnTo>
                  <a:pt x="289" y="104"/>
                </a:lnTo>
                <a:lnTo>
                  <a:pt x="290" y="104"/>
                </a:lnTo>
                <a:lnTo>
                  <a:pt x="290" y="102"/>
                </a:lnTo>
                <a:lnTo>
                  <a:pt x="292" y="102"/>
                </a:lnTo>
                <a:lnTo>
                  <a:pt x="294" y="102"/>
                </a:lnTo>
                <a:lnTo>
                  <a:pt x="296" y="100"/>
                </a:lnTo>
                <a:lnTo>
                  <a:pt x="298" y="100"/>
                </a:lnTo>
                <a:lnTo>
                  <a:pt x="300" y="100"/>
                </a:lnTo>
                <a:lnTo>
                  <a:pt x="302" y="100"/>
                </a:lnTo>
                <a:lnTo>
                  <a:pt x="304" y="98"/>
                </a:lnTo>
                <a:lnTo>
                  <a:pt x="305" y="98"/>
                </a:lnTo>
                <a:lnTo>
                  <a:pt x="307" y="100"/>
                </a:lnTo>
                <a:lnTo>
                  <a:pt x="309" y="100"/>
                </a:lnTo>
                <a:lnTo>
                  <a:pt x="311" y="100"/>
                </a:lnTo>
                <a:lnTo>
                  <a:pt x="313" y="98"/>
                </a:lnTo>
                <a:lnTo>
                  <a:pt x="315" y="98"/>
                </a:lnTo>
                <a:lnTo>
                  <a:pt x="317" y="98"/>
                </a:lnTo>
                <a:lnTo>
                  <a:pt x="319" y="98"/>
                </a:lnTo>
                <a:lnTo>
                  <a:pt x="320" y="98"/>
                </a:lnTo>
                <a:lnTo>
                  <a:pt x="322" y="96"/>
                </a:lnTo>
                <a:lnTo>
                  <a:pt x="324" y="96"/>
                </a:lnTo>
                <a:lnTo>
                  <a:pt x="326" y="96"/>
                </a:lnTo>
                <a:lnTo>
                  <a:pt x="328" y="96"/>
                </a:lnTo>
                <a:lnTo>
                  <a:pt x="328" y="94"/>
                </a:lnTo>
                <a:lnTo>
                  <a:pt x="330" y="92"/>
                </a:lnTo>
                <a:lnTo>
                  <a:pt x="330" y="90"/>
                </a:lnTo>
                <a:lnTo>
                  <a:pt x="330" y="89"/>
                </a:lnTo>
                <a:lnTo>
                  <a:pt x="330" y="87"/>
                </a:lnTo>
                <a:lnTo>
                  <a:pt x="330" y="85"/>
                </a:lnTo>
                <a:lnTo>
                  <a:pt x="330" y="83"/>
                </a:lnTo>
                <a:lnTo>
                  <a:pt x="330" y="81"/>
                </a:lnTo>
                <a:lnTo>
                  <a:pt x="330" y="79"/>
                </a:lnTo>
                <a:lnTo>
                  <a:pt x="330" y="77"/>
                </a:lnTo>
                <a:lnTo>
                  <a:pt x="332" y="75"/>
                </a:lnTo>
                <a:lnTo>
                  <a:pt x="332" y="74"/>
                </a:lnTo>
                <a:lnTo>
                  <a:pt x="332" y="72"/>
                </a:lnTo>
                <a:lnTo>
                  <a:pt x="332" y="70"/>
                </a:lnTo>
                <a:lnTo>
                  <a:pt x="332" y="68"/>
                </a:lnTo>
                <a:lnTo>
                  <a:pt x="332" y="66"/>
                </a:lnTo>
                <a:lnTo>
                  <a:pt x="332" y="64"/>
                </a:lnTo>
                <a:lnTo>
                  <a:pt x="332" y="62"/>
                </a:lnTo>
                <a:lnTo>
                  <a:pt x="332" y="60"/>
                </a:lnTo>
                <a:lnTo>
                  <a:pt x="334" y="59"/>
                </a:lnTo>
                <a:lnTo>
                  <a:pt x="334" y="57"/>
                </a:lnTo>
                <a:lnTo>
                  <a:pt x="334" y="55"/>
                </a:lnTo>
                <a:lnTo>
                  <a:pt x="334" y="55"/>
                </a:lnTo>
                <a:lnTo>
                  <a:pt x="334" y="53"/>
                </a:lnTo>
                <a:lnTo>
                  <a:pt x="334" y="51"/>
                </a:lnTo>
                <a:lnTo>
                  <a:pt x="334" y="49"/>
                </a:lnTo>
                <a:lnTo>
                  <a:pt x="334" y="47"/>
                </a:lnTo>
                <a:lnTo>
                  <a:pt x="334" y="45"/>
                </a:lnTo>
                <a:lnTo>
                  <a:pt x="334" y="44"/>
                </a:lnTo>
                <a:lnTo>
                  <a:pt x="335" y="42"/>
                </a:lnTo>
                <a:lnTo>
                  <a:pt x="335" y="40"/>
                </a:lnTo>
                <a:lnTo>
                  <a:pt x="335" y="38"/>
                </a:lnTo>
                <a:lnTo>
                  <a:pt x="335" y="38"/>
                </a:lnTo>
                <a:lnTo>
                  <a:pt x="337" y="36"/>
                </a:lnTo>
                <a:lnTo>
                  <a:pt x="337" y="34"/>
                </a:lnTo>
                <a:lnTo>
                  <a:pt x="339" y="32"/>
                </a:lnTo>
                <a:lnTo>
                  <a:pt x="341" y="30"/>
                </a:lnTo>
                <a:lnTo>
                  <a:pt x="343" y="30"/>
                </a:lnTo>
                <a:lnTo>
                  <a:pt x="345" y="29"/>
                </a:lnTo>
                <a:lnTo>
                  <a:pt x="347" y="29"/>
                </a:lnTo>
                <a:lnTo>
                  <a:pt x="347" y="27"/>
                </a:lnTo>
                <a:lnTo>
                  <a:pt x="349" y="27"/>
                </a:lnTo>
                <a:lnTo>
                  <a:pt x="350" y="25"/>
                </a:lnTo>
                <a:lnTo>
                  <a:pt x="352" y="25"/>
                </a:lnTo>
                <a:lnTo>
                  <a:pt x="354" y="25"/>
                </a:lnTo>
                <a:lnTo>
                  <a:pt x="356" y="25"/>
                </a:lnTo>
                <a:lnTo>
                  <a:pt x="356" y="23"/>
                </a:lnTo>
                <a:lnTo>
                  <a:pt x="358" y="21"/>
                </a:lnTo>
                <a:lnTo>
                  <a:pt x="360" y="19"/>
                </a:lnTo>
                <a:lnTo>
                  <a:pt x="362" y="17"/>
                </a:lnTo>
                <a:lnTo>
                  <a:pt x="364" y="17"/>
                </a:lnTo>
                <a:lnTo>
                  <a:pt x="365" y="17"/>
                </a:lnTo>
                <a:lnTo>
                  <a:pt x="367" y="17"/>
                </a:lnTo>
                <a:lnTo>
                  <a:pt x="367" y="15"/>
                </a:lnTo>
                <a:lnTo>
                  <a:pt x="369" y="15"/>
                </a:lnTo>
                <a:lnTo>
                  <a:pt x="369" y="14"/>
                </a:lnTo>
                <a:lnTo>
                  <a:pt x="371" y="14"/>
                </a:lnTo>
                <a:lnTo>
                  <a:pt x="373" y="12"/>
                </a:lnTo>
                <a:lnTo>
                  <a:pt x="375" y="10"/>
                </a:lnTo>
                <a:lnTo>
                  <a:pt x="377" y="10"/>
                </a:lnTo>
                <a:lnTo>
                  <a:pt x="379" y="10"/>
                </a:lnTo>
                <a:lnTo>
                  <a:pt x="380" y="10"/>
                </a:lnTo>
                <a:lnTo>
                  <a:pt x="382" y="10"/>
                </a:lnTo>
                <a:lnTo>
                  <a:pt x="382" y="10"/>
                </a:lnTo>
                <a:lnTo>
                  <a:pt x="384" y="8"/>
                </a:lnTo>
                <a:lnTo>
                  <a:pt x="386" y="6"/>
                </a:lnTo>
                <a:lnTo>
                  <a:pt x="388" y="4"/>
                </a:lnTo>
                <a:lnTo>
                  <a:pt x="388" y="2"/>
                </a:lnTo>
                <a:lnTo>
                  <a:pt x="390" y="0"/>
                </a:lnTo>
                <a:lnTo>
                  <a:pt x="392" y="0"/>
                </a:lnTo>
                <a:lnTo>
                  <a:pt x="394" y="0"/>
                </a:lnTo>
                <a:lnTo>
                  <a:pt x="395" y="0"/>
                </a:lnTo>
                <a:lnTo>
                  <a:pt x="397" y="2"/>
                </a:lnTo>
                <a:lnTo>
                  <a:pt x="399" y="0"/>
                </a:lnTo>
                <a:lnTo>
                  <a:pt x="401" y="0"/>
                </a:lnTo>
                <a:lnTo>
                  <a:pt x="403" y="2"/>
                </a:lnTo>
                <a:lnTo>
                  <a:pt x="405" y="2"/>
                </a:lnTo>
                <a:lnTo>
                  <a:pt x="405" y="4"/>
                </a:lnTo>
                <a:lnTo>
                  <a:pt x="407" y="4"/>
                </a:lnTo>
                <a:lnTo>
                  <a:pt x="409" y="6"/>
                </a:lnTo>
                <a:lnTo>
                  <a:pt x="410" y="6"/>
                </a:lnTo>
                <a:lnTo>
                  <a:pt x="412" y="6"/>
                </a:lnTo>
                <a:lnTo>
                  <a:pt x="414" y="6"/>
                </a:lnTo>
                <a:lnTo>
                  <a:pt x="416" y="6"/>
                </a:lnTo>
                <a:lnTo>
                  <a:pt x="418" y="6"/>
                </a:lnTo>
                <a:lnTo>
                  <a:pt x="420" y="4"/>
                </a:lnTo>
                <a:lnTo>
                  <a:pt x="422" y="4"/>
                </a:lnTo>
                <a:lnTo>
                  <a:pt x="424" y="6"/>
                </a:lnTo>
                <a:lnTo>
                  <a:pt x="426" y="6"/>
                </a:lnTo>
                <a:lnTo>
                  <a:pt x="427" y="6"/>
                </a:lnTo>
                <a:lnTo>
                  <a:pt x="429" y="6"/>
                </a:lnTo>
                <a:lnTo>
                  <a:pt x="431" y="6"/>
                </a:lnTo>
                <a:lnTo>
                  <a:pt x="431" y="6"/>
                </a:lnTo>
                <a:lnTo>
                  <a:pt x="433" y="6"/>
                </a:lnTo>
                <a:lnTo>
                  <a:pt x="435" y="6"/>
                </a:lnTo>
                <a:lnTo>
                  <a:pt x="437" y="8"/>
                </a:lnTo>
                <a:lnTo>
                  <a:pt x="439" y="8"/>
                </a:lnTo>
                <a:lnTo>
                  <a:pt x="439" y="10"/>
                </a:lnTo>
                <a:lnTo>
                  <a:pt x="441" y="10"/>
                </a:lnTo>
                <a:lnTo>
                  <a:pt x="442" y="10"/>
                </a:lnTo>
                <a:lnTo>
                  <a:pt x="444" y="10"/>
                </a:lnTo>
                <a:lnTo>
                  <a:pt x="446" y="10"/>
                </a:lnTo>
                <a:lnTo>
                  <a:pt x="448" y="12"/>
                </a:lnTo>
                <a:lnTo>
                  <a:pt x="450" y="12"/>
                </a:lnTo>
                <a:lnTo>
                  <a:pt x="452" y="14"/>
                </a:lnTo>
                <a:lnTo>
                  <a:pt x="454" y="14"/>
                </a:lnTo>
                <a:lnTo>
                  <a:pt x="454" y="15"/>
                </a:lnTo>
                <a:lnTo>
                  <a:pt x="456" y="15"/>
                </a:lnTo>
                <a:lnTo>
                  <a:pt x="457" y="15"/>
                </a:lnTo>
                <a:lnTo>
                  <a:pt x="457" y="17"/>
                </a:lnTo>
                <a:lnTo>
                  <a:pt x="459" y="17"/>
                </a:lnTo>
                <a:lnTo>
                  <a:pt x="461" y="17"/>
                </a:lnTo>
                <a:lnTo>
                  <a:pt x="461" y="19"/>
                </a:lnTo>
                <a:lnTo>
                  <a:pt x="463" y="19"/>
                </a:lnTo>
                <a:lnTo>
                  <a:pt x="465" y="21"/>
                </a:lnTo>
                <a:lnTo>
                  <a:pt x="467" y="23"/>
                </a:lnTo>
                <a:lnTo>
                  <a:pt x="469" y="23"/>
                </a:lnTo>
                <a:lnTo>
                  <a:pt x="471" y="23"/>
                </a:lnTo>
                <a:lnTo>
                  <a:pt x="471" y="25"/>
                </a:lnTo>
                <a:lnTo>
                  <a:pt x="472" y="25"/>
                </a:lnTo>
                <a:lnTo>
                  <a:pt x="474" y="25"/>
                </a:lnTo>
                <a:lnTo>
                  <a:pt x="474" y="27"/>
                </a:lnTo>
                <a:lnTo>
                  <a:pt x="476" y="27"/>
                </a:lnTo>
                <a:lnTo>
                  <a:pt x="476" y="29"/>
                </a:lnTo>
                <a:lnTo>
                  <a:pt x="478" y="29"/>
                </a:lnTo>
                <a:lnTo>
                  <a:pt x="478" y="30"/>
                </a:lnTo>
                <a:lnTo>
                  <a:pt x="478" y="30"/>
                </a:lnTo>
                <a:lnTo>
                  <a:pt x="480" y="32"/>
                </a:lnTo>
                <a:lnTo>
                  <a:pt x="482" y="32"/>
                </a:lnTo>
                <a:lnTo>
                  <a:pt x="482" y="34"/>
                </a:lnTo>
                <a:lnTo>
                  <a:pt x="484" y="34"/>
                </a:lnTo>
                <a:lnTo>
                  <a:pt x="486" y="34"/>
                </a:lnTo>
                <a:lnTo>
                  <a:pt x="487" y="34"/>
                </a:lnTo>
                <a:lnTo>
                  <a:pt x="489" y="34"/>
                </a:lnTo>
                <a:lnTo>
                  <a:pt x="491" y="34"/>
                </a:lnTo>
                <a:lnTo>
                  <a:pt x="491" y="36"/>
                </a:lnTo>
                <a:lnTo>
                  <a:pt x="493" y="36"/>
                </a:lnTo>
                <a:lnTo>
                  <a:pt x="495" y="36"/>
                </a:lnTo>
                <a:lnTo>
                  <a:pt x="497" y="36"/>
                </a:lnTo>
                <a:lnTo>
                  <a:pt x="499" y="36"/>
                </a:lnTo>
                <a:lnTo>
                  <a:pt x="501" y="36"/>
                </a:lnTo>
                <a:lnTo>
                  <a:pt x="502" y="36"/>
                </a:lnTo>
                <a:lnTo>
                  <a:pt x="504" y="38"/>
                </a:lnTo>
                <a:lnTo>
                  <a:pt x="506" y="38"/>
                </a:lnTo>
                <a:lnTo>
                  <a:pt x="508" y="38"/>
                </a:lnTo>
                <a:lnTo>
                  <a:pt x="510" y="38"/>
                </a:lnTo>
                <a:lnTo>
                  <a:pt x="512" y="36"/>
                </a:lnTo>
                <a:lnTo>
                  <a:pt x="512" y="34"/>
                </a:lnTo>
                <a:lnTo>
                  <a:pt x="514" y="32"/>
                </a:lnTo>
                <a:lnTo>
                  <a:pt x="516" y="32"/>
                </a:lnTo>
                <a:lnTo>
                  <a:pt x="517" y="32"/>
                </a:lnTo>
                <a:lnTo>
                  <a:pt x="517" y="30"/>
                </a:lnTo>
                <a:lnTo>
                  <a:pt x="519" y="30"/>
                </a:lnTo>
                <a:lnTo>
                  <a:pt x="519" y="29"/>
                </a:lnTo>
                <a:lnTo>
                  <a:pt x="521" y="27"/>
                </a:lnTo>
                <a:lnTo>
                  <a:pt x="523" y="27"/>
                </a:lnTo>
                <a:lnTo>
                  <a:pt x="523" y="25"/>
                </a:lnTo>
                <a:lnTo>
                  <a:pt x="525" y="25"/>
                </a:lnTo>
                <a:lnTo>
                  <a:pt x="525" y="23"/>
                </a:lnTo>
                <a:lnTo>
                  <a:pt x="525" y="21"/>
                </a:lnTo>
                <a:lnTo>
                  <a:pt x="525" y="19"/>
                </a:lnTo>
                <a:lnTo>
                  <a:pt x="527" y="19"/>
                </a:lnTo>
                <a:lnTo>
                  <a:pt x="527" y="17"/>
                </a:lnTo>
                <a:lnTo>
                  <a:pt x="529" y="17"/>
                </a:lnTo>
                <a:lnTo>
                  <a:pt x="529" y="15"/>
                </a:lnTo>
                <a:lnTo>
                  <a:pt x="531" y="15"/>
                </a:lnTo>
                <a:lnTo>
                  <a:pt x="534" y="17"/>
                </a:lnTo>
                <a:lnTo>
                  <a:pt x="538" y="15"/>
                </a:lnTo>
                <a:lnTo>
                  <a:pt x="542" y="15"/>
                </a:lnTo>
                <a:lnTo>
                  <a:pt x="546" y="15"/>
                </a:lnTo>
                <a:lnTo>
                  <a:pt x="547" y="15"/>
                </a:lnTo>
                <a:lnTo>
                  <a:pt x="549" y="17"/>
                </a:lnTo>
                <a:lnTo>
                  <a:pt x="551" y="17"/>
                </a:lnTo>
                <a:lnTo>
                  <a:pt x="555" y="17"/>
                </a:lnTo>
                <a:lnTo>
                  <a:pt x="555" y="15"/>
                </a:lnTo>
                <a:lnTo>
                  <a:pt x="557" y="15"/>
                </a:lnTo>
                <a:lnTo>
                  <a:pt x="559" y="15"/>
                </a:lnTo>
                <a:lnTo>
                  <a:pt x="562" y="15"/>
                </a:lnTo>
                <a:lnTo>
                  <a:pt x="564" y="14"/>
                </a:lnTo>
                <a:lnTo>
                  <a:pt x="566" y="14"/>
                </a:lnTo>
                <a:lnTo>
                  <a:pt x="568" y="14"/>
                </a:lnTo>
                <a:lnTo>
                  <a:pt x="572" y="14"/>
                </a:lnTo>
                <a:lnTo>
                  <a:pt x="574" y="15"/>
                </a:lnTo>
                <a:lnTo>
                  <a:pt x="576" y="15"/>
                </a:lnTo>
                <a:lnTo>
                  <a:pt x="577" y="15"/>
                </a:lnTo>
                <a:lnTo>
                  <a:pt x="577" y="14"/>
                </a:lnTo>
                <a:lnTo>
                  <a:pt x="581" y="15"/>
                </a:lnTo>
                <a:lnTo>
                  <a:pt x="583" y="17"/>
                </a:lnTo>
                <a:lnTo>
                  <a:pt x="585" y="17"/>
                </a:lnTo>
                <a:lnTo>
                  <a:pt x="587" y="19"/>
                </a:lnTo>
                <a:lnTo>
                  <a:pt x="587" y="21"/>
                </a:lnTo>
                <a:lnTo>
                  <a:pt x="589" y="21"/>
                </a:lnTo>
                <a:lnTo>
                  <a:pt x="591" y="21"/>
                </a:lnTo>
                <a:lnTo>
                  <a:pt x="592" y="19"/>
                </a:lnTo>
                <a:lnTo>
                  <a:pt x="596" y="21"/>
                </a:lnTo>
                <a:lnTo>
                  <a:pt x="598" y="21"/>
                </a:lnTo>
                <a:lnTo>
                  <a:pt x="600" y="23"/>
                </a:lnTo>
                <a:lnTo>
                  <a:pt x="602" y="25"/>
                </a:lnTo>
                <a:lnTo>
                  <a:pt x="604" y="27"/>
                </a:lnTo>
                <a:lnTo>
                  <a:pt x="606" y="29"/>
                </a:lnTo>
                <a:lnTo>
                  <a:pt x="607" y="29"/>
                </a:lnTo>
                <a:lnTo>
                  <a:pt x="609" y="30"/>
                </a:lnTo>
                <a:lnTo>
                  <a:pt x="611" y="32"/>
                </a:lnTo>
                <a:lnTo>
                  <a:pt x="609" y="34"/>
                </a:lnTo>
                <a:lnTo>
                  <a:pt x="607" y="36"/>
                </a:lnTo>
                <a:lnTo>
                  <a:pt x="607" y="38"/>
                </a:lnTo>
                <a:lnTo>
                  <a:pt x="609" y="40"/>
                </a:lnTo>
                <a:lnTo>
                  <a:pt x="613" y="40"/>
                </a:lnTo>
                <a:lnTo>
                  <a:pt x="615" y="42"/>
                </a:lnTo>
                <a:lnTo>
                  <a:pt x="615" y="44"/>
                </a:lnTo>
                <a:lnTo>
                  <a:pt x="617" y="45"/>
                </a:lnTo>
                <a:lnTo>
                  <a:pt x="619" y="45"/>
                </a:lnTo>
                <a:lnTo>
                  <a:pt x="621" y="44"/>
                </a:lnTo>
                <a:lnTo>
                  <a:pt x="621" y="44"/>
                </a:lnTo>
                <a:lnTo>
                  <a:pt x="622" y="44"/>
                </a:lnTo>
                <a:lnTo>
                  <a:pt x="624" y="42"/>
                </a:lnTo>
                <a:lnTo>
                  <a:pt x="626" y="42"/>
                </a:lnTo>
                <a:lnTo>
                  <a:pt x="628" y="42"/>
                </a:lnTo>
                <a:lnTo>
                  <a:pt x="630" y="44"/>
                </a:lnTo>
                <a:lnTo>
                  <a:pt x="632" y="44"/>
                </a:lnTo>
                <a:lnTo>
                  <a:pt x="632" y="45"/>
                </a:lnTo>
                <a:lnTo>
                  <a:pt x="634" y="45"/>
                </a:lnTo>
                <a:lnTo>
                  <a:pt x="634" y="47"/>
                </a:lnTo>
                <a:lnTo>
                  <a:pt x="636" y="47"/>
                </a:lnTo>
                <a:lnTo>
                  <a:pt x="637" y="49"/>
                </a:lnTo>
                <a:lnTo>
                  <a:pt x="639" y="49"/>
                </a:lnTo>
                <a:lnTo>
                  <a:pt x="641" y="49"/>
                </a:lnTo>
                <a:lnTo>
                  <a:pt x="643" y="49"/>
                </a:lnTo>
                <a:lnTo>
                  <a:pt x="643" y="51"/>
                </a:lnTo>
                <a:lnTo>
                  <a:pt x="645" y="51"/>
                </a:lnTo>
                <a:lnTo>
                  <a:pt x="647" y="51"/>
                </a:lnTo>
                <a:lnTo>
                  <a:pt x="649" y="51"/>
                </a:lnTo>
                <a:lnTo>
                  <a:pt x="651" y="53"/>
                </a:lnTo>
                <a:lnTo>
                  <a:pt x="652" y="53"/>
                </a:lnTo>
                <a:lnTo>
                  <a:pt x="654" y="53"/>
                </a:lnTo>
                <a:lnTo>
                  <a:pt x="656" y="51"/>
                </a:lnTo>
                <a:lnTo>
                  <a:pt x="656" y="53"/>
                </a:lnTo>
                <a:lnTo>
                  <a:pt x="658" y="55"/>
                </a:lnTo>
                <a:lnTo>
                  <a:pt x="660" y="55"/>
                </a:lnTo>
                <a:lnTo>
                  <a:pt x="662" y="57"/>
                </a:lnTo>
                <a:lnTo>
                  <a:pt x="664" y="59"/>
                </a:lnTo>
                <a:lnTo>
                  <a:pt x="666" y="60"/>
                </a:lnTo>
                <a:lnTo>
                  <a:pt x="667" y="60"/>
                </a:lnTo>
                <a:lnTo>
                  <a:pt x="667" y="60"/>
                </a:lnTo>
                <a:lnTo>
                  <a:pt x="667" y="62"/>
                </a:lnTo>
                <a:lnTo>
                  <a:pt x="669" y="62"/>
                </a:lnTo>
                <a:lnTo>
                  <a:pt x="671" y="62"/>
                </a:lnTo>
                <a:lnTo>
                  <a:pt x="673" y="64"/>
                </a:lnTo>
                <a:lnTo>
                  <a:pt x="673" y="66"/>
                </a:lnTo>
                <a:lnTo>
                  <a:pt x="675" y="64"/>
                </a:lnTo>
                <a:lnTo>
                  <a:pt x="677" y="64"/>
                </a:lnTo>
                <a:lnTo>
                  <a:pt x="677" y="66"/>
                </a:lnTo>
                <a:lnTo>
                  <a:pt x="679" y="66"/>
                </a:lnTo>
                <a:lnTo>
                  <a:pt x="681" y="64"/>
                </a:lnTo>
                <a:lnTo>
                  <a:pt x="682" y="64"/>
                </a:lnTo>
                <a:lnTo>
                  <a:pt x="682" y="66"/>
                </a:lnTo>
                <a:lnTo>
                  <a:pt x="684" y="64"/>
                </a:lnTo>
                <a:lnTo>
                  <a:pt x="684" y="66"/>
                </a:lnTo>
                <a:lnTo>
                  <a:pt x="686" y="66"/>
                </a:lnTo>
                <a:lnTo>
                  <a:pt x="688" y="64"/>
                </a:lnTo>
                <a:lnTo>
                  <a:pt x="690" y="64"/>
                </a:lnTo>
                <a:lnTo>
                  <a:pt x="692" y="64"/>
                </a:lnTo>
                <a:lnTo>
                  <a:pt x="692" y="66"/>
                </a:lnTo>
                <a:lnTo>
                  <a:pt x="694" y="66"/>
                </a:lnTo>
                <a:lnTo>
                  <a:pt x="696" y="66"/>
                </a:lnTo>
                <a:lnTo>
                  <a:pt x="697" y="66"/>
                </a:lnTo>
                <a:lnTo>
                  <a:pt x="699" y="66"/>
                </a:lnTo>
                <a:lnTo>
                  <a:pt x="699" y="64"/>
                </a:lnTo>
                <a:lnTo>
                  <a:pt x="701" y="66"/>
                </a:lnTo>
                <a:lnTo>
                  <a:pt x="703" y="68"/>
                </a:lnTo>
                <a:lnTo>
                  <a:pt x="703" y="66"/>
                </a:lnTo>
                <a:lnTo>
                  <a:pt x="705" y="66"/>
                </a:lnTo>
                <a:lnTo>
                  <a:pt x="707" y="66"/>
                </a:lnTo>
                <a:lnTo>
                  <a:pt x="709" y="66"/>
                </a:lnTo>
                <a:lnTo>
                  <a:pt x="709" y="64"/>
                </a:lnTo>
                <a:lnTo>
                  <a:pt x="711" y="64"/>
                </a:lnTo>
                <a:lnTo>
                  <a:pt x="712" y="62"/>
                </a:lnTo>
                <a:lnTo>
                  <a:pt x="714" y="64"/>
                </a:lnTo>
                <a:lnTo>
                  <a:pt x="716" y="64"/>
                </a:lnTo>
                <a:lnTo>
                  <a:pt x="716" y="64"/>
                </a:lnTo>
                <a:lnTo>
                  <a:pt x="718" y="64"/>
                </a:lnTo>
                <a:lnTo>
                  <a:pt x="718" y="66"/>
                </a:lnTo>
                <a:lnTo>
                  <a:pt x="720" y="66"/>
                </a:lnTo>
                <a:lnTo>
                  <a:pt x="722" y="66"/>
                </a:lnTo>
                <a:lnTo>
                  <a:pt x="724" y="66"/>
                </a:lnTo>
                <a:lnTo>
                  <a:pt x="724" y="68"/>
                </a:lnTo>
                <a:lnTo>
                  <a:pt x="726" y="70"/>
                </a:lnTo>
                <a:lnTo>
                  <a:pt x="727" y="70"/>
                </a:lnTo>
                <a:lnTo>
                  <a:pt x="727" y="72"/>
                </a:lnTo>
                <a:lnTo>
                  <a:pt x="729" y="72"/>
                </a:lnTo>
                <a:lnTo>
                  <a:pt x="731" y="72"/>
                </a:lnTo>
                <a:lnTo>
                  <a:pt x="731" y="70"/>
                </a:lnTo>
                <a:lnTo>
                  <a:pt x="733" y="70"/>
                </a:lnTo>
                <a:lnTo>
                  <a:pt x="735" y="70"/>
                </a:lnTo>
                <a:lnTo>
                  <a:pt x="737" y="72"/>
                </a:lnTo>
                <a:lnTo>
                  <a:pt x="739" y="74"/>
                </a:lnTo>
                <a:lnTo>
                  <a:pt x="741" y="74"/>
                </a:lnTo>
                <a:lnTo>
                  <a:pt x="742" y="74"/>
                </a:lnTo>
                <a:lnTo>
                  <a:pt x="744" y="74"/>
                </a:lnTo>
                <a:lnTo>
                  <a:pt x="746" y="75"/>
                </a:lnTo>
                <a:lnTo>
                  <a:pt x="748" y="75"/>
                </a:lnTo>
                <a:lnTo>
                  <a:pt x="750" y="75"/>
                </a:lnTo>
                <a:lnTo>
                  <a:pt x="752" y="75"/>
                </a:lnTo>
                <a:lnTo>
                  <a:pt x="754" y="75"/>
                </a:lnTo>
                <a:lnTo>
                  <a:pt x="754" y="77"/>
                </a:lnTo>
                <a:lnTo>
                  <a:pt x="756" y="77"/>
                </a:lnTo>
                <a:lnTo>
                  <a:pt x="757" y="79"/>
                </a:lnTo>
                <a:lnTo>
                  <a:pt x="759" y="81"/>
                </a:lnTo>
                <a:lnTo>
                  <a:pt x="761" y="81"/>
                </a:lnTo>
                <a:lnTo>
                  <a:pt x="763" y="81"/>
                </a:lnTo>
                <a:lnTo>
                  <a:pt x="763" y="81"/>
                </a:lnTo>
                <a:lnTo>
                  <a:pt x="765" y="81"/>
                </a:lnTo>
                <a:lnTo>
                  <a:pt x="767" y="81"/>
                </a:lnTo>
                <a:lnTo>
                  <a:pt x="769" y="83"/>
                </a:lnTo>
                <a:lnTo>
                  <a:pt x="771" y="83"/>
                </a:lnTo>
                <a:lnTo>
                  <a:pt x="772" y="83"/>
                </a:lnTo>
                <a:lnTo>
                  <a:pt x="774" y="85"/>
                </a:lnTo>
                <a:lnTo>
                  <a:pt x="776" y="85"/>
                </a:lnTo>
                <a:lnTo>
                  <a:pt x="778" y="85"/>
                </a:lnTo>
                <a:lnTo>
                  <a:pt x="780" y="87"/>
                </a:lnTo>
                <a:lnTo>
                  <a:pt x="782" y="87"/>
                </a:lnTo>
                <a:lnTo>
                  <a:pt x="784" y="87"/>
                </a:lnTo>
                <a:lnTo>
                  <a:pt x="786" y="85"/>
                </a:lnTo>
                <a:lnTo>
                  <a:pt x="787" y="85"/>
                </a:lnTo>
                <a:lnTo>
                  <a:pt x="789" y="85"/>
                </a:lnTo>
                <a:lnTo>
                  <a:pt x="791" y="85"/>
                </a:lnTo>
                <a:lnTo>
                  <a:pt x="793" y="83"/>
                </a:lnTo>
                <a:lnTo>
                  <a:pt x="795" y="83"/>
                </a:lnTo>
                <a:lnTo>
                  <a:pt x="797" y="83"/>
                </a:lnTo>
                <a:lnTo>
                  <a:pt x="799" y="83"/>
                </a:lnTo>
                <a:lnTo>
                  <a:pt x="801" y="83"/>
                </a:lnTo>
                <a:lnTo>
                  <a:pt x="802" y="83"/>
                </a:lnTo>
                <a:lnTo>
                  <a:pt x="802" y="85"/>
                </a:lnTo>
                <a:lnTo>
                  <a:pt x="804" y="85"/>
                </a:lnTo>
                <a:lnTo>
                  <a:pt x="806" y="87"/>
                </a:lnTo>
                <a:lnTo>
                  <a:pt x="808" y="87"/>
                </a:lnTo>
                <a:lnTo>
                  <a:pt x="810" y="89"/>
                </a:lnTo>
                <a:lnTo>
                  <a:pt x="810" y="87"/>
                </a:lnTo>
                <a:lnTo>
                  <a:pt x="812" y="87"/>
                </a:lnTo>
                <a:lnTo>
                  <a:pt x="812" y="85"/>
                </a:lnTo>
                <a:lnTo>
                  <a:pt x="814" y="85"/>
                </a:lnTo>
                <a:lnTo>
                  <a:pt x="816" y="87"/>
                </a:lnTo>
                <a:lnTo>
                  <a:pt x="817" y="87"/>
                </a:lnTo>
                <a:lnTo>
                  <a:pt x="819" y="87"/>
                </a:lnTo>
                <a:lnTo>
                  <a:pt x="821" y="87"/>
                </a:lnTo>
                <a:lnTo>
                  <a:pt x="823" y="87"/>
                </a:lnTo>
                <a:lnTo>
                  <a:pt x="825" y="87"/>
                </a:lnTo>
                <a:lnTo>
                  <a:pt x="827" y="89"/>
                </a:lnTo>
                <a:lnTo>
                  <a:pt x="829" y="89"/>
                </a:lnTo>
                <a:lnTo>
                  <a:pt x="831" y="89"/>
                </a:lnTo>
                <a:lnTo>
                  <a:pt x="832" y="89"/>
                </a:lnTo>
                <a:lnTo>
                  <a:pt x="834" y="89"/>
                </a:lnTo>
                <a:lnTo>
                  <a:pt x="834" y="90"/>
                </a:lnTo>
                <a:lnTo>
                  <a:pt x="834" y="92"/>
                </a:lnTo>
                <a:lnTo>
                  <a:pt x="836" y="92"/>
                </a:lnTo>
                <a:lnTo>
                  <a:pt x="836" y="94"/>
                </a:lnTo>
                <a:lnTo>
                  <a:pt x="838" y="94"/>
                </a:lnTo>
                <a:lnTo>
                  <a:pt x="840" y="94"/>
                </a:lnTo>
                <a:lnTo>
                  <a:pt x="840" y="96"/>
                </a:lnTo>
                <a:lnTo>
                  <a:pt x="842" y="96"/>
                </a:lnTo>
                <a:lnTo>
                  <a:pt x="844" y="96"/>
                </a:lnTo>
                <a:lnTo>
                  <a:pt x="846" y="96"/>
                </a:lnTo>
                <a:lnTo>
                  <a:pt x="847" y="94"/>
                </a:lnTo>
                <a:lnTo>
                  <a:pt x="849" y="94"/>
                </a:lnTo>
                <a:lnTo>
                  <a:pt x="851" y="94"/>
                </a:lnTo>
                <a:lnTo>
                  <a:pt x="851" y="96"/>
                </a:lnTo>
                <a:lnTo>
                  <a:pt x="853" y="98"/>
                </a:lnTo>
                <a:lnTo>
                  <a:pt x="855" y="100"/>
                </a:lnTo>
                <a:lnTo>
                  <a:pt x="855" y="100"/>
                </a:lnTo>
                <a:lnTo>
                  <a:pt x="857" y="100"/>
                </a:lnTo>
                <a:lnTo>
                  <a:pt x="859" y="102"/>
                </a:lnTo>
                <a:lnTo>
                  <a:pt x="859" y="100"/>
                </a:lnTo>
                <a:lnTo>
                  <a:pt x="861" y="100"/>
                </a:lnTo>
                <a:lnTo>
                  <a:pt x="862" y="100"/>
                </a:lnTo>
                <a:lnTo>
                  <a:pt x="864" y="100"/>
                </a:lnTo>
                <a:lnTo>
                  <a:pt x="866" y="102"/>
                </a:lnTo>
                <a:lnTo>
                  <a:pt x="868" y="102"/>
                </a:lnTo>
                <a:lnTo>
                  <a:pt x="870" y="102"/>
                </a:lnTo>
                <a:lnTo>
                  <a:pt x="872" y="102"/>
                </a:lnTo>
                <a:lnTo>
                  <a:pt x="872" y="104"/>
                </a:lnTo>
                <a:lnTo>
                  <a:pt x="874" y="104"/>
                </a:lnTo>
                <a:lnTo>
                  <a:pt x="874" y="105"/>
                </a:lnTo>
                <a:lnTo>
                  <a:pt x="874" y="107"/>
                </a:lnTo>
                <a:lnTo>
                  <a:pt x="876" y="109"/>
                </a:lnTo>
                <a:lnTo>
                  <a:pt x="876" y="111"/>
                </a:lnTo>
                <a:lnTo>
                  <a:pt x="876" y="113"/>
                </a:lnTo>
                <a:lnTo>
                  <a:pt x="878" y="115"/>
                </a:lnTo>
                <a:lnTo>
                  <a:pt x="878" y="117"/>
                </a:lnTo>
                <a:lnTo>
                  <a:pt x="879" y="117"/>
                </a:lnTo>
                <a:lnTo>
                  <a:pt x="881" y="119"/>
                </a:lnTo>
                <a:lnTo>
                  <a:pt x="881" y="120"/>
                </a:lnTo>
                <a:lnTo>
                  <a:pt x="881" y="122"/>
                </a:lnTo>
                <a:lnTo>
                  <a:pt x="883" y="124"/>
                </a:lnTo>
                <a:lnTo>
                  <a:pt x="885" y="126"/>
                </a:lnTo>
                <a:lnTo>
                  <a:pt x="887" y="126"/>
                </a:lnTo>
                <a:lnTo>
                  <a:pt x="887" y="128"/>
                </a:lnTo>
                <a:lnTo>
                  <a:pt x="889" y="128"/>
                </a:lnTo>
                <a:lnTo>
                  <a:pt x="891" y="128"/>
                </a:lnTo>
                <a:lnTo>
                  <a:pt x="891" y="130"/>
                </a:lnTo>
                <a:lnTo>
                  <a:pt x="891" y="132"/>
                </a:lnTo>
                <a:lnTo>
                  <a:pt x="893" y="132"/>
                </a:lnTo>
                <a:lnTo>
                  <a:pt x="893" y="134"/>
                </a:lnTo>
                <a:lnTo>
                  <a:pt x="894" y="134"/>
                </a:lnTo>
                <a:lnTo>
                  <a:pt x="894" y="135"/>
                </a:lnTo>
                <a:lnTo>
                  <a:pt x="894" y="137"/>
                </a:lnTo>
                <a:lnTo>
                  <a:pt x="896" y="137"/>
                </a:lnTo>
                <a:lnTo>
                  <a:pt x="896" y="139"/>
                </a:lnTo>
                <a:lnTo>
                  <a:pt x="898" y="141"/>
                </a:lnTo>
                <a:lnTo>
                  <a:pt x="898" y="143"/>
                </a:lnTo>
                <a:lnTo>
                  <a:pt x="898" y="143"/>
                </a:lnTo>
                <a:lnTo>
                  <a:pt x="898" y="145"/>
                </a:lnTo>
                <a:lnTo>
                  <a:pt x="898" y="147"/>
                </a:lnTo>
                <a:lnTo>
                  <a:pt x="896" y="149"/>
                </a:lnTo>
                <a:lnTo>
                  <a:pt x="898" y="150"/>
                </a:lnTo>
                <a:lnTo>
                  <a:pt x="898" y="152"/>
                </a:lnTo>
                <a:lnTo>
                  <a:pt x="896" y="154"/>
                </a:lnTo>
                <a:lnTo>
                  <a:pt x="896" y="156"/>
                </a:lnTo>
                <a:lnTo>
                  <a:pt x="898" y="156"/>
                </a:lnTo>
                <a:lnTo>
                  <a:pt x="898" y="158"/>
                </a:lnTo>
                <a:lnTo>
                  <a:pt x="900" y="158"/>
                </a:lnTo>
                <a:lnTo>
                  <a:pt x="900" y="160"/>
                </a:lnTo>
                <a:lnTo>
                  <a:pt x="902" y="162"/>
                </a:lnTo>
                <a:lnTo>
                  <a:pt x="904" y="162"/>
                </a:lnTo>
                <a:lnTo>
                  <a:pt x="906" y="160"/>
                </a:lnTo>
                <a:lnTo>
                  <a:pt x="906" y="160"/>
                </a:lnTo>
                <a:lnTo>
                  <a:pt x="908" y="160"/>
                </a:lnTo>
                <a:lnTo>
                  <a:pt x="909" y="160"/>
                </a:lnTo>
                <a:lnTo>
                  <a:pt x="911" y="160"/>
                </a:lnTo>
                <a:lnTo>
                  <a:pt x="913" y="158"/>
                </a:lnTo>
                <a:lnTo>
                  <a:pt x="915" y="158"/>
                </a:lnTo>
                <a:lnTo>
                  <a:pt x="915" y="156"/>
                </a:lnTo>
                <a:lnTo>
                  <a:pt x="917" y="156"/>
                </a:lnTo>
                <a:lnTo>
                  <a:pt x="919" y="156"/>
                </a:lnTo>
                <a:lnTo>
                  <a:pt x="921" y="156"/>
                </a:lnTo>
                <a:lnTo>
                  <a:pt x="923" y="154"/>
                </a:lnTo>
                <a:lnTo>
                  <a:pt x="924" y="152"/>
                </a:lnTo>
                <a:lnTo>
                  <a:pt x="926" y="154"/>
                </a:lnTo>
                <a:lnTo>
                  <a:pt x="926" y="156"/>
                </a:lnTo>
                <a:lnTo>
                  <a:pt x="930" y="158"/>
                </a:lnTo>
                <a:lnTo>
                  <a:pt x="932" y="158"/>
                </a:lnTo>
                <a:lnTo>
                  <a:pt x="934" y="160"/>
                </a:lnTo>
                <a:lnTo>
                  <a:pt x="936" y="160"/>
                </a:lnTo>
                <a:lnTo>
                  <a:pt x="938" y="160"/>
                </a:lnTo>
                <a:lnTo>
                  <a:pt x="938" y="162"/>
                </a:lnTo>
                <a:lnTo>
                  <a:pt x="939" y="164"/>
                </a:lnTo>
                <a:lnTo>
                  <a:pt x="941" y="164"/>
                </a:lnTo>
                <a:lnTo>
                  <a:pt x="943" y="164"/>
                </a:lnTo>
                <a:lnTo>
                  <a:pt x="945" y="164"/>
                </a:lnTo>
                <a:lnTo>
                  <a:pt x="945" y="165"/>
                </a:lnTo>
                <a:lnTo>
                  <a:pt x="949" y="165"/>
                </a:lnTo>
                <a:lnTo>
                  <a:pt x="951" y="167"/>
                </a:lnTo>
                <a:lnTo>
                  <a:pt x="953" y="167"/>
                </a:lnTo>
                <a:lnTo>
                  <a:pt x="954" y="169"/>
                </a:lnTo>
                <a:lnTo>
                  <a:pt x="954" y="171"/>
                </a:lnTo>
                <a:lnTo>
                  <a:pt x="954" y="171"/>
                </a:lnTo>
                <a:lnTo>
                  <a:pt x="954" y="173"/>
                </a:lnTo>
                <a:lnTo>
                  <a:pt x="954" y="177"/>
                </a:lnTo>
                <a:lnTo>
                  <a:pt x="954" y="179"/>
                </a:lnTo>
                <a:lnTo>
                  <a:pt x="954" y="180"/>
                </a:lnTo>
                <a:lnTo>
                  <a:pt x="954" y="182"/>
                </a:lnTo>
                <a:lnTo>
                  <a:pt x="954" y="184"/>
                </a:lnTo>
                <a:lnTo>
                  <a:pt x="954" y="186"/>
                </a:lnTo>
                <a:lnTo>
                  <a:pt x="954" y="186"/>
                </a:lnTo>
                <a:lnTo>
                  <a:pt x="954" y="188"/>
                </a:lnTo>
                <a:lnTo>
                  <a:pt x="954" y="188"/>
                </a:lnTo>
                <a:lnTo>
                  <a:pt x="956" y="188"/>
                </a:lnTo>
                <a:lnTo>
                  <a:pt x="958" y="188"/>
                </a:lnTo>
                <a:lnTo>
                  <a:pt x="962" y="194"/>
                </a:lnTo>
                <a:lnTo>
                  <a:pt x="964" y="195"/>
                </a:lnTo>
                <a:lnTo>
                  <a:pt x="964" y="197"/>
                </a:lnTo>
                <a:lnTo>
                  <a:pt x="964" y="199"/>
                </a:lnTo>
                <a:lnTo>
                  <a:pt x="962" y="199"/>
                </a:lnTo>
                <a:lnTo>
                  <a:pt x="962" y="201"/>
                </a:lnTo>
                <a:lnTo>
                  <a:pt x="964" y="203"/>
                </a:lnTo>
                <a:lnTo>
                  <a:pt x="964" y="205"/>
                </a:lnTo>
                <a:lnTo>
                  <a:pt x="964" y="207"/>
                </a:lnTo>
                <a:lnTo>
                  <a:pt x="966" y="207"/>
                </a:lnTo>
                <a:lnTo>
                  <a:pt x="968" y="207"/>
                </a:lnTo>
                <a:lnTo>
                  <a:pt x="969" y="209"/>
                </a:lnTo>
                <a:lnTo>
                  <a:pt x="969" y="210"/>
                </a:lnTo>
                <a:lnTo>
                  <a:pt x="969" y="212"/>
                </a:lnTo>
                <a:lnTo>
                  <a:pt x="969" y="214"/>
                </a:lnTo>
                <a:lnTo>
                  <a:pt x="969" y="216"/>
                </a:lnTo>
                <a:lnTo>
                  <a:pt x="971" y="216"/>
                </a:lnTo>
                <a:lnTo>
                  <a:pt x="971" y="218"/>
                </a:lnTo>
                <a:lnTo>
                  <a:pt x="971" y="220"/>
                </a:lnTo>
                <a:lnTo>
                  <a:pt x="971" y="222"/>
                </a:lnTo>
                <a:lnTo>
                  <a:pt x="971" y="224"/>
                </a:lnTo>
                <a:lnTo>
                  <a:pt x="973" y="225"/>
                </a:lnTo>
                <a:lnTo>
                  <a:pt x="975" y="225"/>
                </a:lnTo>
                <a:lnTo>
                  <a:pt x="977" y="224"/>
                </a:lnTo>
                <a:lnTo>
                  <a:pt x="979" y="224"/>
                </a:lnTo>
                <a:lnTo>
                  <a:pt x="981" y="222"/>
                </a:lnTo>
                <a:lnTo>
                  <a:pt x="983" y="222"/>
                </a:lnTo>
                <a:lnTo>
                  <a:pt x="984" y="222"/>
                </a:lnTo>
                <a:lnTo>
                  <a:pt x="986" y="222"/>
                </a:lnTo>
                <a:lnTo>
                  <a:pt x="988" y="222"/>
                </a:lnTo>
                <a:lnTo>
                  <a:pt x="990" y="222"/>
                </a:lnTo>
                <a:lnTo>
                  <a:pt x="992" y="222"/>
                </a:lnTo>
                <a:lnTo>
                  <a:pt x="994" y="222"/>
                </a:lnTo>
                <a:lnTo>
                  <a:pt x="994" y="224"/>
                </a:lnTo>
                <a:lnTo>
                  <a:pt x="996" y="225"/>
                </a:lnTo>
                <a:lnTo>
                  <a:pt x="998" y="227"/>
                </a:lnTo>
                <a:lnTo>
                  <a:pt x="999" y="229"/>
                </a:lnTo>
                <a:lnTo>
                  <a:pt x="1001" y="229"/>
                </a:lnTo>
                <a:lnTo>
                  <a:pt x="1001" y="229"/>
                </a:lnTo>
                <a:lnTo>
                  <a:pt x="1003" y="229"/>
                </a:lnTo>
                <a:lnTo>
                  <a:pt x="1005" y="229"/>
                </a:lnTo>
                <a:lnTo>
                  <a:pt x="1007" y="227"/>
                </a:lnTo>
                <a:lnTo>
                  <a:pt x="1009" y="227"/>
                </a:lnTo>
                <a:lnTo>
                  <a:pt x="1009" y="225"/>
                </a:lnTo>
                <a:lnTo>
                  <a:pt x="1011" y="227"/>
                </a:lnTo>
                <a:lnTo>
                  <a:pt x="1013" y="227"/>
                </a:lnTo>
                <a:lnTo>
                  <a:pt x="1014" y="227"/>
                </a:lnTo>
                <a:lnTo>
                  <a:pt x="1016" y="227"/>
                </a:lnTo>
                <a:lnTo>
                  <a:pt x="1018" y="229"/>
                </a:lnTo>
                <a:lnTo>
                  <a:pt x="1020" y="231"/>
                </a:lnTo>
                <a:lnTo>
                  <a:pt x="1022" y="233"/>
                </a:lnTo>
                <a:lnTo>
                  <a:pt x="1022" y="233"/>
                </a:lnTo>
                <a:lnTo>
                  <a:pt x="1024" y="233"/>
                </a:lnTo>
                <a:lnTo>
                  <a:pt x="1024" y="235"/>
                </a:lnTo>
                <a:lnTo>
                  <a:pt x="1026" y="235"/>
                </a:lnTo>
                <a:lnTo>
                  <a:pt x="1026" y="237"/>
                </a:lnTo>
                <a:lnTo>
                  <a:pt x="1028" y="239"/>
                </a:lnTo>
                <a:lnTo>
                  <a:pt x="1028" y="240"/>
                </a:lnTo>
                <a:lnTo>
                  <a:pt x="1029" y="242"/>
                </a:lnTo>
                <a:lnTo>
                  <a:pt x="1031" y="244"/>
                </a:lnTo>
                <a:lnTo>
                  <a:pt x="1033" y="244"/>
                </a:lnTo>
                <a:lnTo>
                  <a:pt x="1035" y="244"/>
                </a:lnTo>
                <a:lnTo>
                  <a:pt x="1037" y="244"/>
                </a:lnTo>
                <a:lnTo>
                  <a:pt x="1041" y="246"/>
                </a:lnTo>
                <a:lnTo>
                  <a:pt x="1044" y="246"/>
                </a:lnTo>
                <a:lnTo>
                  <a:pt x="1046" y="246"/>
                </a:lnTo>
                <a:lnTo>
                  <a:pt x="1048" y="246"/>
                </a:lnTo>
                <a:lnTo>
                  <a:pt x="1050" y="248"/>
                </a:lnTo>
                <a:lnTo>
                  <a:pt x="1052" y="248"/>
                </a:lnTo>
                <a:lnTo>
                  <a:pt x="1054" y="248"/>
                </a:lnTo>
                <a:lnTo>
                  <a:pt x="1058" y="250"/>
                </a:lnTo>
                <a:lnTo>
                  <a:pt x="1059" y="250"/>
                </a:lnTo>
                <a:lnTo>
                  <a:pt x="1061" y="250"/>
                </a:lnTo>
                <a:lnTo>
                  <a:pt x="1063" y="250"/>
                </a:lnTo>
                <a:lnTo>
                  <a:pt x="1065" y="250"/>
                </a:lnTo>
                <a:lnTo>
                  <a:pt x="1067" y="250"/>
                </a:lnTo>
                <a:lnTo>
                  <a:pt x="1069" y="252"/>
                </a:lnTo>
                <a:lnTo>
                  <a:pt x="1069" y="254"/>
                </a:lnTo>
                <a:lnTo>
                  <a:pt x="1067" y="257"/>
                </a:lnTo>
                <a:lnTo>
                  <a:pt x="1067" y="259"/>
                </a:lnTo>
                <a:lnTo>
                  <a:pt x="1067" y="263"/>
                </a:lnTo>
                <a:lnTo>
                  <a:pt x="1065" y="263"/>
                </a:lnTo>
                <a:lnTo>
                  <a:pt x="1065" y="265"/>
                </a:lnTo>
                <a:lnTo>
                  <a:pt x="1065" y="267"/>
                </a:lnTo>
                <a:lnTo>
                  <a:pt x="1063" y="269"/>
                </a:lnTo>
                <a:lnTo>
                  <a:pt x="1063" y="270"/>
                </a:lnTo>
                <a:lnTo>
                  <a:pt x="1063" y="272"/>
                </a:lnTo>
                <a:lnTo>
                  <a:pt x="1065" y="274"/>
                </a:lnTo>
                <a:lnTo>
                  <a:pt x="1067" y="274"/>
                </a:lnTo>
                <a:lnTo>
                  <a:pt x="1069" y="274"/>
                </a:lnTo>
                <a:lnTo>
                  <a:pt x="1073" y="274"/>
                </a:lnTo>
                <a:lnTo>
                  <a:pt x="1074" y="274"/>
                </a:lnTo>
                <a:lnTo>
                  <a:pt x="1078" y="274"/>
                </a:lnTo>
                <a:lnTo>
                  <a:pt x="1078" y="276"/>
                </a:lnTo>
                <a:lnTo>
                  <a:pt x="1082" y="276"/>
                </a:lnTo>
                <a:lnTo>
                  <a:pt x="1084" y="274"/>
                </a:lnTo>
                <a:lnTo>
                  <a:pt x="1086" y="272"/>
                </a:lnTo>
                <a:lnTo>
                  <a:pt x="1086" y="270"/>
                </a:lnTo>
                <a:lnTo>
                  <a:pt x="1088" y="270"/>
                </a:lnTo>
                <a:lnTo>
                  <a:pt x="1089" y="270"/>
                </a:lnTo>
                <a:lnTo>
                  <a:pt x="1091" y="270"/>
                </a:lnTo>
                <a:lnTo>
                  <a:pt x="1093" y="270"/>
                </a:lnTo>
                <a:lnTo>
                  <a:pt x="1095" y="270"/>
                </a:lnTo>
                <a:lnTo>
                  <a:pt x="1097" y="270"/>
                </a:lnTo>
                <a:lnTo>
                  <a:pt x="1097" y="272"/>
                </a:lnTo>
                <a:lnTo>
                  <a:pt x="1099" y="272"/>
                </a:lnTo>
                <a:lnTo>
                  <a:pt x="1099" y="270"/>
                </a:lnTo>
                <a:lnTo>
                  <a:pt x="1103" y="269"/>
                </a:lnTo>
                <a:lnTo>
                  <a:pt x="1104" y="270"/>
                </a:lnTo>
                <a:lnTo>
                  <a:pt x="1106" y="272"/>
                </a:lnTo>
                <a:lnTo>
                  <a:pt x="1108" y="272"/>
                </a:lnTo>
                <a:lnTo>
                  <a:pt x="1110" y="272"/>
                </a:lnTo>
                <a:lnTo>
                  <a:pt x="1112" y="272"/>
                </a:lnTo>
                <a:lnTo>
                  <a:pt x="1116" y="270"/>
                </a:lnTo>
                <a:lnTo>
                  <a:pt x="1118" y="270"/>
                </a:lnTo>
                <a:lnTo>
                  <a:pt x="1119" y="272"/>
                </a:lnTo>
                <a:lnTo>
                  <a:pt x="1121" y="274"/>
                </a:lnTo>
                <a:lnTo>
                  <a:pt x="1123" y="276"/>
                </a:lnTo>
                <a:lnTo>
                  <a:pt x="1125" y="276"/>
                </a:lnTo>
                <a:lnTo>
                  <a:pt x="1127" y="278"/>
                </a:lnTo>
                <a:lnTo>
                  <a:pt x="1129" y="278"/>
                </a:lnTo>
                <a:lnTo>
                  <a:pt x="1131" y="278"/>
                </a:lnTo>
                <a:lnTo>
                  <a:pt x="1133" y="278"/>
                </a:lnTo>
                <a:lnTo>
                  <a:pt x="1134" y="278"/>
                </a:lnTo>
                <a:lnTo>
                  <a:pt x="1136" y="278"/>
                </a:lnTo>
                <a:lnTo>
                  <a:pt x="1133" y="282"/>
                </a:lnTo>
                <a:lnTo>
                  <a:pt x="1133" y="284"/>
                </a:lnTo>
                <a:lnTo>
                  <a:pt x="1129" y="287"/>
                </a:lnTo>
                <a:lnTo>
                  <a:pt x="1127" y="291"/>
                </a:lnTo>
                <a:lnTo>
                  <a:pt x="1125" y="295"/>
                </a:lnTo>
                <a:lnTo>
                  <a:pt x="1119" y="297"/>
                </a:lnTo>
                <a:lnTo>
                  <a:pt x="1116" y="301"/>
                </a:lnTo>
                <a:lnTo>
                  <a:pt x="1110" y="304"/>
                </a:lnTo>
                <a:lnTo>
                  <a:pt x="1101" y="314"/>
                </a:lnTo>
                <a:lnTo>
                  <a:pt x="1097" y="316"/>
                </a:lnTo>
                <a:lnTo>
                  <a:pt x="1095" y="317"/>
                </a:lnTo>
                <a:lnTo>
                  <a:pt x="1093" y="317"/>
                </a:lnTo>
                <a:lnTo>
                  <a:pt x="1093" y="319"/>
                </a:lnTo>
                <a:lnTo>
                  <a:pt x="1091" y="321"/>
                </a:lnTo>
                <a:lnTo>
                  <a:pt x="1089" y="323"/>
                </a:lnTo>
                <a:lnTo>
                  <a:pt x="1089" y="323"/>
                </a:lnTo>
                <a:lnTo>
                  <a:pt x="1088" y="323"/>
                </a:lnTo>
                <a:lnTo>
                  <a:pt x="1088" y="325"/>
                </a:lnTo>
                <a:lnTo>
                  <a:pt x="1086" y="327"/>
                </a:lnTo>
                <a:lnTo>
                  <a:pt x="1086" y="329"/>
                </a:lnTo>
                <a:lnTo>
                  <a:pt x="1084" y="331"/>
                </a:lnTo>
                <a:lnTo>
                  <a:pt x="1084" y="332"/>
                </a:lnTo>
                <a:lnTo>
                  <a:pt x="1080" y="338"/>
                </a:lnTo>
                <a:lnTo>
                  <a:pt x="1078" y="346"/>
                </a:lnTo>
                <a:lnTo>
                  <a:pt x="1076" y="346"/>
                </a:lnTo>
                <a:lnTo>
                  <a:pt x="1076" y="347"/>
                </a:lnTo>
                <a:lnTo>
                  <a:pt x="1074" y="349"/>
                </a:lnTo>
                <a:lnTo>
                  <a:pt x="1073" y="357"/>
                </a:lnTo>
                <a:lnTo>
                  <a:pt x="1071" y="361"/>
                </a:lnTo>
                <a:lnTo>
                  <a:pt x="1069" y="366"/>
                </a:lnTo>
                <a:lnTo>
                  <a:pt x="1067" y="368"/>
                </a:lnTo>
                <a:lnTo>
                  <a:pt x="1067" y="368"/>
                </a:lnTo>
                <a:lnTo>
                  <a:pt x="1065" y="370"/>
                </a:lnTo>
                <a:lnTo>
                  <a:pt x="1065" y="372"/>
                </a:lnTo>
                <a:lnTo>
                  <a:pt x="1063" y="374"/>
                </a:lnTo>
                <a:lnTo>
                  <a:pt x="1063" y="376"/>
                </a:lnTo>
                <a:lnTo>
                  <a:pt x="1061" y="377"/>
                </a:lnTo>
                <a:lnTo>
                  <a:pt x="1061" y="379"/>
                </a:lnTo>
                <a:lnTo>
                  <a:pt x="1061" y="381"/>
                </a:lnTo>
                <a:lnTo>
                  <a:pt x="1059" y="381"/>
                </a:lnTo>
                <a:lnTo>
                  <a:pt x="1059" y="383"/>
                </a:lnTo>
                <a:lnTo>
                  <a:pt x="1059" y="385"/>
                </a:lnTo>
                <a:lnTo>
                  <a:pt x="1058" y="385"/>
                </a:lnTo>
                <a:lnTo>
                  <a:pt x="1058" y="387"/>
                </a:lnTo>
                <a:lnTo>
                  <a:pt x="1058" y="389"/>
                </a:lnTo>
                <a:lnTo>
                  <a:pt x="1056" y="391"/>
                </a:lnTo>
                <a:lnTo>
                  <a:pt x="1056" y="392"/>
                </a:lnTo>
                <a:lnTo>
                  <a:pt x="1056" y="394"/>
                </a:lnTo>
                <a:lnTo>
                  <a:pt x="1048" y="394"/>
                </a:lnTo>
                <a:lnTo>
                  <a:pt x="1043" y="394"/>
                </a:lnTo>
                <a:lnTo>
                  <a:pt x="1035" y="392"/>
                </a:lnTo>
                <a:lnTo>
                  <a:pt x="1028" y="391"/>
                </a:lnTo>
                <a:lnTo>
                  <a:pt x="1024" y="391"/>
                </a:lnTo>
                <a:lnTo>
                  <a:pt x="1018" y="389"/>
                </a:lnTo>
                <a:lnTo>
                  <a:pt x="1009" y="387"/>
                </a:lnTo>
                <a:lnTo>
                  <a:pt x="1001" y="383"/>
                </a:lnTo>
                <a:lnTo>
                  <a:pt x="999" y="383"/>
                </a:lnTo>
                <a:lnTo>
                  <a:pt x="988" y="381"/>
                </a:lnTo>
                <a:lnTo>
                  <a:pt x="977" y="379"/>
                </a:lnTo>
                <a:lnTo>
                  <a:pt x="962" y="379"/>
                </a:lnTo>
                <a:lnTo>
                  <a:pt x="951" y="387"/>
                </a:lnTo>
                <a:lnTo>
                  <a:pt x="949" y="387"/>
                </a:lnTo>
                <a:lnTo>
                  <a:pt x="947" y="387"/>
                </a:lnTo>
                <a:lnTo>
                  <a:pt x="945" y="389"/>
                </a:lnTo>
                <a:lnTo>
                  <a:pt x="943" y="389"/>
                </a:lnTo>
                <a:lnTo>
                  <a:pt x="941" y="391"/>
                </a:lnTo>
                <a:lnTo>
                  <a:pt x="939" y="391"/>
                </a:lnTo>
                <a:lnTo>
                  <a:pt x="938" y="392"/>
                </a:lnTo>
                <a:lnTo>
                  <a:pt x="936" y="392"/>
                </a:lnTo>
                <a:lnTo>
                  <a:pt x="934" y="394"/>
                </a:lnTo>
                <a:lnTo>
                  <a:pt x="932" y="394"/>
                </a:lnTo>
                <a:lnTo>
                  <a:pt x="930" y="396"/>
                </a:lnTo>
                <a:lnTo>
                  <a:pt x="928" y="396"/>
                </a:lnTo>
                <a:lnTo>
                  <a:pt x="926" y="396"/>
                </a:lnTo>
                <a:lnTo>
                  <a:pt x="926" y="398"/>
                </a:lnTo>
                <a:lnTo>
                  <a:pt x="924" y="398"/>
                </a:lnTo>
                <a:lnTo>
                  <a:pt x="924" y="400"/>
                </a:lnTo>
                <a:lnTo>
                  <a:pt x="923" y="400"/>
                </a:lnTo>
                <a:lnTo>
                  <a:pt x="923" y="402"/>
                </a:lnTo>
                <a:lnTo>
                  <a:pt x="921" y="402"/>
                </a:lnTo>
                <a:lnTo>
                  <a:pt x="919" y="404"/>
                </a:lnTo>
                <a:lnTo>
                  <a:pt x="917" y="406"/>
                </a:lnTo>
                <a:lnTo>
                  <a:pt x="915" y="406"/>
                </a:lnTo>
                <a:lnTo>
                  <a:pt x="915" y="407"/>
                </a:lnTo>
                <a:lnTo>
                  <a:pt x="913" y="409"/>
                </a:lnTo>
                <a:lnTo>
                  <a:pt x="911" y="409"/>
                </a:lnTo>
                <a:lnTo>
                  <a:pt x="911" y="411"/>
                </a:lnTo>
                <a:lnTo>
                  <a:pt x="909" y="411"/>
                </a:lnTo>
                <a:lnTo>
                  <a:pt x="908" y="411"/>
                </a:lnTo>
                <a:lnTo>
                  <a:pt x="908" y="413"/>
                </a:lnTo>
                <a:lnTo>
                  <a:pt x="906" y="413"/>
                </a:lnTo>
                <a:lnTo>
                  <a:pt x="906" y="415"/>
                </a:lnTo>
                <a:lnTo>
                  <a:pt x="904" y="417"/>
                </a:lnTo>
                <a:lnTo>
                  <a:pt x="902" y="419"/>
                </a:lnTo>
                <a:lnTo>
                  <a:pt x="900" y="421"/>
                </a:lnTo>
                <a:lnTo>
                  <a:pt x="898" y="421"/>
                </a:lnTo>
                <a:lnTo>
                  <a:pt x="898" y="422"/>
                </a:lnTo>
                <a:lnTo>
                  <a:pt x="896" y="422"/>
                </a:lnTo>
                <a:lnTo>
                  <a:pt x="896" y="424"/>
                </a:lnTo>
                <a:lnTo>
                  <a:pt x="894" y="424"/>
                </a:lnTo>
                <a:lnTo>
                  <a:pt x="896" y="428"/>
                </a:lnTo>
                <a:lnTo>
                  <a:pt x="896" y="430"/>
                </a:lnTo>
                <a:lnTo>
                  <a:pt x="896" y="432"/>
                </a:lnTo>
                <a:lnTo>
                  <a:pt x="894" y="434"/>
                </a:lnTo>
                <a:lnTo>
                  <a:pt x="894" y="436"/>
                </a:lnTo>
                <a:lnTo>
                  <a:pt x="896" y="436"/>
                </a:lnTo>
                <a:lnTo>
                  <a:pt x="896" y="437"/>
                </a:lnTo>
                <a:lnTo>
                  <a:pt x="898" y="437"/>
                </a:lnTo>
                <a:lnTo>
                  <a:pt x="898" y="439"/>
                </a:lnTo>
                <a:lnTo>
                  <a:pt x="896" y="441"/>
                </a:lnTo>
                <a:lnTo>
                  <a:pt x="896" y="443"/>
                </a:lnTo>
                <a:lnTo>
                  <a:pt x="898" y="445"/>
                </a:lnTo>
                <a:lnTo>
                  <a:pt x="898" y="447"/>
                </a:lnTo>
                <a:lnTo>
                  <a:pt x="900" y="447"/>
                </a:lnTo>
                <a:lnTo>
                  <a:pt x="900" y="449"/>
                </a:lnTo>
                <a:lnTo>
                  <a:pt x="900" y="451"/>
                </a:lnTo>
                <a:lnTo>
                  <a:pt x="900" y="452"/>
                </a:lnTo>
                <a:lnTo>
                  <a:pt x="902" y="452"/>
                </a:lnTo>
                <a:lnTo>
                  <a:pt x="900" y="454"/>
                </a:lnTo>
                <a:lnTo>
                  <a:pt x="902" y="454"/>
                </a:lnTo>
                <a:lnTo>
                  <a:pt x="902" y="456"/>
                </a:lnTo>
                <a:lnTo>
                  <a:pt x="902" y="456"/>
                </a:lnTo>
                <a:lnTo>
                  <a:pt x="902" y="458"/>
                </a:lnTo>
                <a:lnTo>
                  <a:pt x="900" y="460"/>
                </a:lnTo>
                <a:lnTo>
                  <a:pt x="898" y="462"/>
                </a:lnTo>
                <a:lnTo>
                  <a:pt x="896" y="462"/>
                </a:lnTo>
                <a:lnTo>
                  <a:pt x="896" y="464"/>
                </a:lnTo>
                <a:lnTo>
                  <a:pt x="894" y="464"/>
                </a:lnTo>
                <a:lnTo>
                  <a:pt x="894" y="467"/>
                </a:lnTo>
                <a:lnTo>
                  <a:pt x="893" y="469"/>
                </a:lnTo>
                <a:lnTo>
                  <a:pt x="893" y="471"/>
                </a:lnTo>
                <a:lnTo>
                  <a:pt x="889" y="469"/>
                </a:lnTo>
                <a:lnTo>
                  <a:pt x="887" y="467"/>
                </a:lnTo>
                <a:lnTo>
                  <a:pt x="885" y="466"/>
                </a:lnTo>
                <a:lnTo>
                  <a:pt x="881" y="466"/>
                </a:lnTo>
                <a:lnTo>
                  <a:pt x="879" y="466"/>
                </a:lnTo>
                <a:lnTo>
                  <a:pt x="876" y="467"/>
                </a:lnTo>
                <a:lnTo>
                  <a:pt x="874" y="469"/>
                </a:lnTo>
                <a:lnTo>
                  <a:pt x="872" y="469"/>
                </a:lnTo>
                <a:lnTo>
                  <a:pt x="870" y="473"/>
                </a:lnTo>
                <a:lnTo>
                  <a:pt x="868" y="475"/>
                </a:lnTo>
                <a:lnTo>
                  <a:pt x="864" y="475"/>
                </a:lnTo>
                <a:lnTo>
                  <a:pt x="861" y="473"/>
                </a:lnTo>
                <a:lnTo>
                  <a:pt x="859" y="469"/>
                </a:lnTo>
                <a:lnTo>
                  <a:pt x="857" y="467"/>
                </a:lnTo>
                <a:lnTo>
                  <a:pt x="855" y="467"/>
                </a:lnTo>
                <a:lnTo>
                  <a:pt x="853" y="471"/>
                </a:lnTo>
                <a:lnTo>
                  <a:pt x="849" y="471"/>
                </a:lnTo>
                <a:lnTo>
                  <a:pt x="846" y="469"/>
                </a:lnTo>
                <a:lnTo>
                  <a:pt x="842" y="471"/>
                </a:lnTo>
                <a:lnTo>
                  <a:pt x="840" y="471"/>
                </a:lnTo>
                <a:lnTo>
                  <a:pt x="838" y="473"/>
                </a:lnTo>
                <a:lnTo>
                  <a:pt x="836" y="473"/>
                </a:lnTo>
                <a:lnTo>
                  <a:pt x="834" y="475"/>
                </a:lnTo>
                <a:lnTo>
                  <a:pt x="832" y="475"/>
                </a:lnTo>
                <a:lnTo>
                  <a:pt x="832" y="477"/>
                </a:lnTo>
                <a:lnTo>
                  <a:pt x="831" y="477"/>
                </a:lnTo>
                <a:lnTo>
                  <a:pt x="829" y="479"/>
                </a:lnTo>
                <a:lnTo>
                  <a:pt x="827" y="481"/>
                </a:lnTo>
                <a:lnTo>
                  <a:pt x="825" y="482"/>
                </a:lnTo>
                <a:lnTo>
                  <a:pt x="823" y="484"/>
                </a:lnTo>
                <a:lnTo>
                  <a:pt x="821" y="486"/>
                </a:lnTo>
                <a:lnTo>
                  <a:pt x="819" y="488"/>
                </a:lnTo>
                <a:lnTo>
                  <a:pt x="819" y="490"/>
                </a:lnTo>
                <a:lnTo>
                  <a:pt x="817" y="490"/>
                </a:lnTo>
                <a:lnTo>
                  <a:pt x="816" y="492"/>
                </a:lnTo>
                <a:lnTo>
                  <a:pt x="814" y="492"/>
                </a:lnTo>
                <a:lnTo>
                  <a:pt x="814" y="494"/>
                </a:lnTo>
                <a:lnTo>
                  <a:pt x="812" y="496"/>
                </a:lnTo>
                <a:lnTo>
                  <a:pt x="812" y="497"/>
                </a:lnTo>
                <a:lnTo>
                  <a:pt x="810" y="499"/>
                </a:lnTo>
                <a:lnTo>
                  <a:pt x="808" y="499"/>
                </a:lnTo>
                <a:lnTo>
                  <a:pt x="808" y="501"/>
                </a:lnTo>
                <a:lnTo>
                  <a:pt x="806" y="501"/>
                </a:lnTo>
                <a:lnTo>
                  <a:pt x="806" y="501"/>
                </a:lnTo>
                <a:lnTo>
                  <a:pt x="804" y="501"/>
                </a:lnTo>
                <a:lnTo>
                  <a:pt x="804" y="503"/>
                </a:lnTo>
                <a:lnTo>
                  <a:pt x="802" y="503"/>
                </a:lnTo>
                <a:lnTo>
                  <a:pt x="801" y="505"/>
                </a:lnTo>
                <a:lnTo>
                  <a:pt x="799" y="507"/>
                </a:lnTo>
                <a:lnTo>
                  <a:pt x="797" y="509"/>
                </a:lnTo>
                <a:lnTo>
                  <a:pt x="795" y="509"/>
                </a:lnTo>
                <a:lnTo>
                  <a:pt x="795" y="511"/>
                </a:lnTo>
                <a:lnTo>
                  <a:pt x="793" y="511"/>
                </a:lnTo>
                <a:lnTo>
                  <a:pt x="793" y="512"/>
                </a:lnTo>
                <a:lnTo>
                  <a:pt x="791" y="512"/>
                </a:lnTo>
                <a:lnTo>
                  <a:pt x="791" y="514"/>
                </a:lnTo>
                <a:lnTo>
                  <a:pt x="789" y="514"/>
                </a:lnTo>
                <a:lnTo>
                  <a:pt x="787" y="514"/>
                </a:lnTo>
                <a:lnTo>
                  <a:pt x="787" y="516"/>
                </a:lnTo>
                <a:lnTo>
                  <a:pt x="786" y="516"/>
                </a:lnTo>
                <a:lnTo>
                  <a:pt x="784" y="518"/>
                </a:lnTo>
                <a:lnTo>
                  <a:pt x="782" y="518"/>
                </a:lnTo>
                <a:lnTo>
                  <a:pt x="782" y="520"/>
                </a:lnTo>
                <a:lnTo>
                  <a:pt x="780" y="520"/>
                </a:lnTo>
                <a:lnTo>
                  <a:pt x="778" y="522"/>
                </a:lnTo>
                <a:lnTo>
                  <a:pt x="776" y="524"/>
                </a:lnTo>
                <a:lnTo>
                  <a:pt x="776" y="526"/>
                </a:lnTo>
                <a:lnTo>
                  <a:pt x="774" y="527"/>
                </a:lnTo>
                <a:lnTo>
                  <a:pt x="774" y="529"/>
                </a:lnTo>
                <a:lnTo>
                  <a:pt x="772" y="529"/>
                </a:lnTo>
                <a:lnTo>
                  <a:pt x="772" y="531"/>
                </a:lnTo>
                <a:lnTo>
                  <a:pt x="772" y="533"/>
                </a:lnTo>
                <a:lnTo>
                  <a:pt x="771" y="535"/>
                </a:lnTo>
                <a:lnTo>
                  <a:pt x="771" y="537"/>
                </a:lnTo>
                <a:lnTo>
                  <a:pt x="769" y="537"/>
                </a:lnTo>
                <a:lnTo>
                  <a:pt x="769" y="539"/>
                </a:lnTo>
                <a:lnTo>
                  <a:pt x="767" y="541"/>
                </a:lnTo>
                <a:lnTo>
                  <a:pt x="767" y="542"/>
                </a:lnTo>
                <a:lnTo>
                  <a:pt x="767" y="544"/>
                </a:lnTo>
                <a:lnTo>
                  <a:pt x="765" y="544"/>
                </a:lnTo>
                <a:lnTo>
                  <a:pt x="765" y="546"/>
                </a:lnTo>
                <a:lnTo>
                  <a:pt x="763" y="546"/>
                </a:lnTo>
                <a:lnTo>
                  <a:pt x="763" y="548"/>
                </a:lnTo>
                <a:lnTo>
                  <a:pt x="763" y="550"/>
                </a:lnTo>
                <a:lnTo>
                  <a:pt x="761" y="550"/>
                </a:lnTo>
                <a:lnTo>
                  <a:pt x="761" y="552"/>
                </a:lnTo>
                <a:lnTo>
                  <a:pt x="761" y="554"/>
                </a:lnTo>
                <a:lnTo>
                  <a:pt x="759" y="556"/>
                </a:lnTo>
                <a:lnTo>
                  <a:pt x="759" y="557"/>
                </a:lnTo>
                <a:lnTo>
                  <a:pt x="757" y="559"/>
                </a:lnTo>
                <a:lnTo>
                  <a:pt x="757" y="561"/>
                </a:lnTo>
                <a:lnTo>
                  <a:pt x="756" y="563"/>
                </a:lnTo>
                <a:lnTo>
                  <a:pt x="756" y="565"/>
                </a:lnTo>
                <a:lnTo>
                  <a:pt x="756" y="567"/>
                </a:lnTo>
                <a:lnTo>
                  <a:pt x="754" y="567"/>
                </a:lnTo>
                <a:lnTo>
                  <a:pt x="754" y="569"/>
                </a:lnTo>
                <a:lnTo>
                  <a:pt x="754" y="571"/>
                </a:lnTo>
                <a:lnTo>
                  <a:pt x="752" y="571"/>
                </a:lnTo>
                <a:lnTo>
                  <a:pt x="752" y="572"/>
                </a:lnTo>
                <a:lnTo>
                  <a:pt x="752" y="574"/>
                </a:lnTo>
                <a:lnTo>
                  <a:pt x="750" y="576"/>
                </a:lnTo>
                <a:lnTo>
                  <a:pt x="750" y="578"/>
                </a:lnTo>
                <a:lnTo>
                  <a:pt x="750" y="580"/>
                </a:lnTo>
                <a:lnTo>
                  <a:pt x="750" y="582"/>
                </a:lnTo>
                <a:lnTo>
                  <a:pt x="750" y="584"/>
                </a:lnTo>
                <a:lnTo>
                  <a:pt x="750" y="586"/>
                </a:lnTo>
                <a:lnTo>
                  <a:pt x="750" y="587"/>
                </a:lnTo>
                <a:lnTo>
                  <a:pt x="748" y="589"/>
                </a:lnTo>
                <a:lnTo>
                  <a:pt x="742" y="591"/>
                </a:lnTo>
                <a:lnTo>
                  <a:pt x="737" y="595"/>
                </a:lnTo>
                <a:lnTo>
                  <a:pt x="729" y="599"/>
                </a:lnTo>
                <a:lnTo>
                  <a:pt x="724" y="602"/>
                </a:lnTo>
                <a:lnTo>
                  <a:pt x="718" y="606"/>
                </a:lnTo>
                <a:lnTo>
                  <a:pt x="716" y="608"/>
                </a:lnTo>
                <a:lnTo>
                  <a:pt x="709" y="612"/>
                </a:lnTo>
                <a:lnTo>
                  <a:pt x="701" y="617"/>
                </a:lnTo>
                <a:lnTo>
                  <a:pt x="694" y="621"/>
                </a:lnTo>
                <a:lnTo>
                  <a:pt x="688" y="625"/>
                </a:lnTo>
                <a:lnTo>
                  <a:pt x="684" y="627"/>
                </a:lnTo>
                <a:lnTo>
                  <a:pt x="681" y="629"/>
                </a:lnTo>
                <a:lnTo>
                  <a:pt x="679" y="631"/>
                </a:lnTo>
                <a:lnTo>
                  <a:pt x="679" y="632"/>
                </a:lnTo>
                <a:lnTo>
                  <a:pt x="679" y="634"/>
                </a:lnTo>
                <a:lnTo>
                  <a:pt x="677" y="636"/>
                </a:lnTo>
                <a:lnTo>
                  <a:pt x="677" y="638"/>
                </a:lnTo>
                <a:lnTo>
                  <a:pt x="677" y="642"/>
                </a:lnTo>
                <a:lnTo>
                  <a:pt x="677" y="647"/>
                </a:lnTo>
                <a:lnTo>
                  <a:pt x="675" y="651"/>
                </a:lnTo>
                <a:lnTo>
                  <a:pt x="673" y="655"/>
                </a:lnTo>
                <a:lnTo>
                  <a:pt x="669" y="659"/>
                </a:lnTo>
                <a:lnTo>
                  <a:pt x="667" y="662"/>
                </a:lnTo>
                <a:lnTo>
                  <a:pt x="667" y="666"/>
                </a:lnTo>
                <a:lnTo>
                  <a:pt x="666" y="668"/>
                </a:lnTo>
                <a:lnTo>
                  <a:pt x="667" y="674"/>
                </a:lnTo>
                <a:lnTo>
                  <a:pt x="666" y="679"/>
                </a:lnTo>
                <a:lnTo>
                  <a:pt x="667" y="681"/>
                </a:lnTo>
                <a:lnTo>
                  <a:pt x="667" y="685"/>
                </a:lnTo>
                <a:lnTo>
                  <a:pt x="667" y="691"/>
                </a:lnTo>
                <a:lnTo>
                  <a:pt x="666" y="696"/>
                </a:lnTo>
                <a:lnTo>
                  <a:pt x="666" y="700"/>
                </a:lnTo>
                <a:lnTo>
                  <a:pt x="666" y="704"/>
                </a:lnTo>
                <a:lnTo>
                  <a:pt x="664" y="707"/>
                </a:lnTo>
                <a:lnTo>
                  <a:pt x="664" y="711"/>
                </a:lnTo>
                <a:lnTo>
                  <a:pt x="662" y="713"/>
                </a:lnTo>
                <a:lnTo>
                  <a:pt x="660" y="713"/>
                </a:lnTo>
                <a:lnTo>
                  <a:pt x="658" y="715"/>
                </a:lnTo>
                <a:lnTo>
                  <a:pt x="654" y="713"/>
                </a:lnTo>
                <a:lnTo>
                  <a:pt x="652" y="709"/>
                </a:lnTo>
                <a:lnTo>
                  <a:pt x="654" y="706"/>
                </a:lnTo>
                <a:lnTo>
                  <a:pt x="654" y="702"/>
                </a:lnTo>
                <a:lnTo>
                  <a:pt x="656" y="698"/>
                </a:lnTo>
                <a:lnTo>
                  <a:pt x="654" y="691"/>
                </a:lnTo>
                <a:lnTo>
                  <a:pt x="652" y="685"/>
                </a:lnTo>
                <a:lnTo>
                  <a:pt x="651" y="683"/>
                </a:lnTo>
                <a:lnTo>
                  <a:pt x="651" y="679"/>
                </a:lnTo>
                <a:lnTo>
                  <a:pt x="652" y="679"/>
                </a:lnTo>
                <a:lnTo>
                  <a:pt x="652" y="677"/>
                </a:lnTo>
                <a:lnTo>
                  <a:pt x="652" y="676"/>
                </a:lnTo>
                <a:lnTo>
                  <a:pt x="652" y="672"/>
                </a:lnTo>
                <a:lnTo>
                  <a:pt x="654" y="668"/>
                </a:lnTo>
                <a:lnTo>
                  <a:pt x="656" y="664"/>
                </a:lnTo>
                <a:lnTo>
                  <a:pt x="654" y="664"/>
                </a:lnTo>
                <a:lnTo>
                  <a:pt x="652" y="664"/>
                </a:lnTo>
                <a:lnTo>
                  <a:pt x="649" y="664"/>
                </a:lnTo>
                <a:lnTo>
                  <a:pt x="647" y="666"/>
                </a:lnTo>
                <a:lnTo>
                  <a:pt x="643" y="664"/>
                </a:lnTo>
                <a:lnTo>
                  <a:pt x="639" y="664"/>
                </a:lnTo>
                <a:lnTo>
                  <a:pt x="636" y="664"/>
                </a:lnTo>
                <a:lnTo>
                  <a:pt x="632" y="662"/>
                </a:lnTo>
                <a:lnTo>
                  <a:pt x="628" y="662"/>
                </a:lnTo>
                <a:lnTo>
                  <a:pt x="624" y="662"/>
                </a:lnTo>
                <a:lnTo>
                  <a:pt x="621" y="661"/>
                </a:lnTo>
                <a:lnTo>
                  <a:pt x="619" y="661"/>
                </a:lnTo>
                <a:lnTo>
                  <a:pt x="613" y="659"/>
                </a:lnTo>
                <a:lnTo>
                  <a:pt x="607" y="659"/>
                </a:lnTo>
                <a:lnTo>
                  <a:pt x="604" y="657"/>
                </a:lnTo>
                <a:lnTo>
                  <a:pt x="594" y="655"/>
                </a:lnTo>
                <a:lnTo>
                  <a:pt x="587" y="653"/>
                </a:lnTo>
                <a:lnTo>
                  <a:pt x="583" y="653"/>
                </a:lnTo>
                <a:lnTo>
                  <a:pt x="581" y="653"/>
                </a:lnTo>
                <a:lnTo>
                  <a:pt x="579" y="651"/>
                </a:lnTo>
                <a:lnTo>
                  <a:pt x="574" y="651"/>
                </a:lnTo>
                <a:lnTo>
                  <a:pt x="570" y="649"/>
                </a:lnTo>
                <a:lnTo>
                  <a:pt x="562" y="647"/>
                </a:lnTo>
                <a:lnTo>
                  <a:pt x="555" y="647"/>
                </a:lnTo>
                <a:lnTo>
                  <a:pt x="551" y="647"/>
                </a:lnTo>
                <a:lnTo>
                  <a:pt x="547" y="646"/>
                </a:lnTo>
                <a:lnTo>
                  <a:pt x="546" y="646"/>
                </a:lnTo>
                <a:lnTo>
                  <a:pt x="544" y="647"/>
                </a:lnTo>
                <a:lnTo>
                  <a:pt x="544" y="649"/>
                </a:lnTo>
                <a:lnTo>
                  <a:pt x="544" y="653"/>
                </a:lnTo>
                <a:lnTo>
                  <a:pt x="542" y="657"/>
                </a:lnTo>
                <a:lnTo>
                  <a:pt x="540" y="661"/>
                </a:lnTo>
                <a:lnTo>
                  <a:pt x="540" y="664"/>
                </a:lnTo>
                <a:lnTo>
                  <a:pt x="538" y="668"/>
                </a:lnTo>
                <a:lnTo>
                  <a:pt x="538" y="670"/>
                </a:lnTo>
                <a:lnTo>
                  <a:pt x="540" y="672"/>
                </a:lnTo>
                <a:lnTo>
                  <a:pt x="546" y="677"/>
                </a:lnTo>
                <a:lnTo>
                  <a:pt x="547" y="679"/>
                </a:lnTo>
                <a:lnTo>
                  <a:pt x="549" y="683"/>
                </a:lnTo>
                <a:lnTo>
                  <a:pt x="547" y="687"/>
                </a:lnTo>
                <a:lnTo>
                  <a:pt x="547" y="691"/>
                </a:lnTo>
                <a:lnTo>
                  <a:pt x="549" y="694"/>
                </a:lnTo>
                <a:lnTo>
                  <a:pt x="547" y="700"/>
                </a:lnTo>
                <a:lnTo>
                  <a:pt x="544" y="706"/>
                </a:lnTo>
                <a:lnTo>
                  <a:pt x="540" y="709"/>
                </a:lnTo>
                <a:lnTo>
                  <a:pt x="538" y="711"/>
                </a:lnTo>
                <a:lnTo>
                  <a:pt x="536" y="713"/>
                </a:lnTo>
                <a:lnTo>
                  <a:pt x="536" y="715"/>
                </a:lnTo>
                <a:lnTo>
                  <a:pt x="538" y="717"/>
                </a:lnTo>
                <a:lnTo>
                  <a:pt x="540" y="717"/>
                </a:lnTo>
                <a:lnTo>
                  <a:pt x="542" y="717"/>
                </a:lnTo>
                <a:lnTo>
                  <a:pt x="544" y="719"/>
                </a:lnTo>
                <a:lnTo>
                  <a:pt x="546" y="719"/>
                </a:lnTo>
                <a:lnTo>
                  <a:pt x="547" y="719"/>
                </a:lnTo>
                <a:lnTo>
                  <a:pt x="549" y="721"/>
                </a:lnTo>
                <a:lnTo>
                  <a:pt x="549" y="722"/>
                </a:lnTo>
                <a:lnTo>
                  <a:pt x="547" y="724"/>
                </a:lnTo>
                <a:lnTo>
                  <a:pt x="546" y="724"/>
                </a:lnTo>
                <a:lnTo>
                  <a:pt x="546" y="724"/>
                </a:lnTo>
                <a:lnTo>
                  <a:pt x="547" y="726"/>
                </a:lnTo>
                <a:lnTo>
                  <a:pt x="549" y="728"/>
                </a:lnTo>
                <a:lnTo>
                  <a:pt x="549" y="730"/>
                </a:lnTo>
                <a:lnTo>
                  <a:pt x="549" y="732"/>
                </a:lnTo>
                <a:lnTo>
                  <a:pt x="547" y="734"/>
                </a:lnTo>
                <a:lnTo>
                  <a:pt x="547" y="736"/>
                </a:lnTo>
                <a:lnTo>
                  <a:pt x="547" y="738"/>
                </a:lnTo>
                <a:lnTo>
                  <a:pt x="547" y="739"/>
                </a:lnTo>
                <a:lnTo>
                  <a:pt x="547" y="741"/>
                </a:lnTo>
                <a:lnTo>
                  <a:pt x="547" y="745"/>
                </a:lnTo>
                <a:lnTo>
                  <a:pt x="547" y="749"/>
                </a:lnTo>
                <a:lnTo>
                  <a:pt x="547" y="753"/>
                </a:lnTo>
                <a:lnTo>
                  <a:pt x="547" y="754"/>
                </a:lnTo>
                <a:lnTo>
                  <a:pt x="549" y="756"/>
                </a:lnTo>
                <a:lnTo>
                  <a:pt x="549" y="758"/>
                </a:lnTo>
                <a:lnTo>
                  <a:pt x="549" y="762"/>
                </a:lnTo>
                <a:lnTo>
                  <a:pt x="551" y="766"/>
                </a:lnTo>
                <a:lnTo>
                  <a:pt x="551" y="768"/>
                </a:lnTo>
                <a:lnTo>
                  <a:pt x="551" y="769"/>
                </a:lnTo>
                <a:lnTo>
                  <a:pt x="551" y="769"/>
                </a:lnTo>
                <a:lnTo>
                  <a:pt x="551" y="771"/>
                </a:lnTo>
                <a:lnTo>
                  <a:pt x="549" y="771"/>
                </a:lnTo>
                <a:lnTo>
                  <a:pt x="547" y="773"/>
                </a:lnTo>
                <a:lnTo>
                  <a:pt x="546" y="773"/>
                </a:lnTo>
                <a:lnTo>
                  <a:pt x="544" y="773"/>
                </a:lnTo>
                <a:lnTo>
                  <a:pt x="542" y="773"/>
                </a:lnTo>
                <a:lnTo>
                  <a:pt x="538" y="773"/>
                </a:lnTo>
                <a:lnTo>
                  <a:pt x="536" y="773"/>
                </a:lnTo>
                <a:lnTo>
                  <a:pt x="534" y="775"/>
                </a:lnTo>
                <a:lnTo>
                  <a:pt x="532" y="775"/>
                </a:lnTo>
                <a:lnTo>
                  <a:pt x="531" y="775"/>
                </a:lnTo>
                <a:lnTo>
                  <a:pt x="527" y="775"/>
                </a:lnTo>
                <a:lnTo>
                  <a:pt x="525" y="775"/>
                </a:lnTo>
                <a:lnTo>
                  <a:pt x="521" y="775"/>
                </a:lnTo>
                <a:lnTo>
                  <a:pt x="519" y="775"/>
                </a:lnTo>
                <a:lnTo>
                  <a:pt x="517" y="775"/>
                </a:lnTo>
                <a:lnTo>
                  <a:pt x="514" y="775"/>
                </a:lnTo>
                <a:lnTo>
                  <a:pt x="512" y="775"/>
                </a:lnTo>
                <a:lnTo>
                  <a:pt x="508" y="775"/>
                </a:lnTo>
                <a:lnTo>
                  <a:pt x="504" y="775"/>
                </a:lnTo>
                <a:lnTo>
                  <a:pt x="502" y="773"/>
                </a:lnTo>
                <a:lnTo>
                  <a:pt x="501" y="773"/>
                </a:lnTo>
                <a:lnTo>
                  <a:pt x="499" y="773"/>
                </a:lnTo>
                <a:lnTo>
                  <a:pt x="497" y="773"/>
                </a:lnTo>
                <a:lnTo>
                  <a:pt x="495" y="773"/>
                </a:lnTo>
                <a:lnTo>
                  <a:pt x="493" y="773"/>
                </a:lnTo>
                <a:lnTo>
                  <a:pt x="491" y="773"/>
                </a:lnTo>
                <a:lnTo>
                  <a:pt x="489" y="773"/>
                </a:lnTo>
                <a:lnTo>
                  <a:pt x="487" y="773"/>
                </a:lnTo>
                <a:lnTo>
                  <a:pt x="486" y="773"/>
                </a:lnTo>
                <a:lnTo>
                  <a:pt x="486" y="775"/>
                </a:lnTo>
                <a:lnTo>
                  <a:pt x="484" y="775"/>
                </a:lnTo>
                <a:lnTo>
                  <a:pt x="484" y="777"/>
                </a:lnTo>
                <a:lnTo>
                  <a:pt x="482" y="777"/>
                </a:lnTo>
                <a:lnTo>
                  <a:pt x="480" y="779"/>
                </a:lnTo>
                <a:lnTo>
                  <a:pt x="478" y="779"/>
                </a:lnTo>
                <a:lnTo>
                  <a:pt x="478" y="779"/>
                </a:lnTo>
                <a:lnTo>
                  <a:pt x="476" y="777"/>
                </a:lnTo>
                <a:lnTo>
                  <a:pt x="474" y="777"/>
                </a:lnTo>
                <a:lnTo>
                  <a:pt x="472" y="775"/>
                </a:lnTo>
                <a:lnTo>
                  <a:pt x="471" y="775"/>
                </a:lnTo>
                <a:lnTo>
                  <a:pt x="471" y="773"/>
                </a:lnTo>
                <a:lnTo>
                  <a:pt x="469" y="773"/>
                </a:lnTo>
                <a:lnTo>
                  <a:pt x="469" y="771"/>
                </a:lnTo>
                <a:lnTo>
                  <a:pt x="469" y="769"/>
                </a:lnTo>
                <a:lnTo>
                  <a:pt x="467" y="769"/>
                </a:lnTo>
                <a:lnTo>
                  <a:pt x="465" y="769"/>
                </a:lnTo>
                <a:lnTo>
                  <a:pt x="465" y="768"/>
                </a:lnTo>
                <a:lnTo>
                  <a:pt x="467" y="766"/>
                </a:lnTo>
                <a:lnTo>
                  <a:pt x="467" y="764"/>
                </a:lnTo>
                <a:lnTo>
                  <a:pt x="469" y="762"/>
                </a:lnTo>
                <a:lnTo>
                  <a:pt x="469" y="760"/>
                </a:lnTo>
                <a:lnTo>
                  <a:pt x="469" y="756"/>
                </a:lnTo>
                <a:lnTo>
                  <a:pt x="469" y="753"/>
                </a:lnTo>
                <a:lnTo>
                  <a:pt x="467" y="749"/>
                </a:lnTo>
                <a:lnTo>
                  <a:pt x="465" y="749"/>
                </a:lnTo>
                <a:lnTo>
                  <a:pt x="463" y="747"/>
                </a:lnTo>
                <a:lnTo>
                  <a:pt x="463" y="745"/>
                </a:lnTo>
                <a:lnTo>
                  <a:pt x="463" y="741"/>
                </a:lnTo>
                <a:lnTo>
                  <a:pt x="463" y="739"/>
                </a:lnTo>
                <a:lnTo>
                  <a:pt x="463" y="738"/>
                </a:lnTo>
                <a:lnTo>
                  <a:pt x="465" y="736"/>
                </a:lnTo>
                <a:lnTo>
                  <a:pt x="467" y="736"/>
                </a:lnTo>
                <a:lnTo>
                  <a:pt x="469" y="732"/>
                </a:lnTo>
                <a:lnTo>
                  <a:pt x="471" y="730"/>
                </a:lnTo>
                <a:lnTo>
                  <a:pt x="472" y="728"/>
                </a:lnTo>
                <a:lnTo>
                  <a:pt x="474" y="724"/>
                </a:lnTo>
                <a:lnTo>
                  <a:pt x="472" y="724"/>
                </a:lnTo>
                <a:lnTo>
                  <a:pt x="471" y="722"/>
                </a:lnTo>
                <a:lnTo>
                  <a:pt x="469" y="721"/>
                </a:lnTo>
                <a:lnTo>
                  <a:pt x="469" y="717"/>
                </a:lnTo>
                <a:lnTo>
                  <a:pt x="471" y="715"/>
                </a:lnTo>
                <a:lnTo>
                  <a:pt x="471" y="713"/>
                </a:lnTo>
                <a:lnTo>
                  <a:pt x="472" y="709"/>
                </a:lnTo>
                <a:lnTo>
                  <a:pt x="472" y="707"/>
                </a:lnTo>
                <a:lnTo>
                  <a:pt x="474" y="707"/>
                </a:lnTo>
                <a:lnTo>
                  <a:pt x="474" y="706"/>
                </a:lnTo>
                <a:lnTo>
                  <a:pt x="474" y="704"/>
                </a:lnTo>
                <a:lnTo>
                  <a:pt x="474" y="702"/>
                </a:lnTo>
                <a:lnTo>
                  <a:pt x="474" y="700"/>
                </a:lnTo>
                <a:lnTo>
                  <a:pt x="474" y="696"/>
                </a:lnTo>
                <a:lnTo>
                  <a:pt x="474" y="694"/>
                </a:lnTo>
                <a:lnTo>
                  <a:pt x="474" y="691"/>
                </a:lnTo>
                <a:lnTo>
                  <a:pt x="472" y="689"/>
                </a:lnTo>
                <a:lnTo>
                  <a:pt x="472" y="687"/>
                </a:lnTo>
                <a:lnTo>
                  <a:pt x="472" y="683"/>
                </a:lnTo>
                <a:lnTo>
                  <a:pt x="471" y="681"/>
                </a:lnTo>
                <a:lnTo>
                  <a:pt x="471" y="679"/>
                </a:lnTo>
                <a:lnTo>
                  <a:pt x="469" y="679"/>
                </a:lnTo>
                <a:lnTo>
                  <a:pt x="469" y="677"/>
                </a:lnTo>
                <a:lnTo>
                  <a:pt x="467" y="676"/>
                </a:lnTo>
                <a:lnTo>
                  <a:pt x="465" y="674"/>
                </a:lnTo>
                <a:lnTo>
                  <a:pt x="463" y="674"/>
                </a:lnTo>
                <a:lnTo>
                  <a:pt x="461" y="676"/>
                </a:lnTo>
                <a:lnTo>
                  <a:pt x="459" y="676"/>
                </a:lnTo>
                <a:lnTo>
                  <a:pt x="457" y="676"/>
                </a:lnTo>
                <a:lnTo>
                  <a:pt x="456" y="677"/>
                </a:lnTo>
                <a:lnTo>
                  <a:pt x="454" y="677"/>
                </a:lnTo>
                <a:lnTo>
                  <a:pt x="452" y="679"/>
                </a:lnTo>
                <a:lnTo>
                  <a:pt x="450" y="679"/>
                </a:lnTo>
                <a:lnTo>
                  <a:pt x="448" y="679"/>
                </a:lnTo>
                <a:lnTo>
                  <a:pt x="446" y="679"/>
                </a:lnTo>
                <a:lnTo>
                  <a:pt x="446" y="681"/>
                </a:lnTo>
                <a:lnTo>
                  <a:pt x="444" y="683"/>
                </a:lnTo>
                <a:lnTo>
                  <a:pt x="441" y="685"/>
                </a:lnTo>
                <a:lnTo>
                  <a:pt x="437" y="687"/>
                </a:lnTo>
                <a:lnTo>
                  <a:pt x="433" y="691"/>
                </a:lnTo>
                <a:lnTo>
                  <a:pt x="431" y="694"/>
                </a:lnTo>
                <a:lnTo>
                  <a:pt x="429" y="698"/>
                </a:lnTo>
                <a:lnTo>
                  <a:pt x="427" y="698"/>
                </a:lnTo>
                <a:lnTo>
                  <a:pt x="427" y="698"/>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118"/>
          <p:cNvSpPr>
            <a:spLocks/>
          </p:cNvSpPr>
          <p:nvPr/>
        </p:nvSpPr>
        <p:spPr bwMode="auto">
          <a:xfrm>
            <a:off x="1561095" y="4025471"/>
            <a:ext cx="1774825" cy="1635125"/>
          </a:xfrm>
          <a:custGeom>
            <a:avLst/>
            <a:gdLst>
              <a:gd name="T0" fmla="*/ 582 w 1118"/>
              <a:gd name="T1" fmla="*/ 912 h 1030"/>
              <a:gd name="T2" fmla="*/ 529 w 1118"/>
              <a:gd name="T3" fmla="*/ 835 h 1030"/>
              <a:gd name="T4" fmla="*/ 492 w 1118"/>
              <a:gd name="T5" fmla="*/ 874 h 1030"/>
              <a:gd name="T6" fmla="*/ 447 w 1118"/>
              <a:gd name="T7" fmla="*/ 822 h 1030"/>
              <a:gd name="T8" fmla="*/ 358 w 1118"/>
              <a:gd name="T9" fmla="*/ 662 h 1030"/>
              <a:gd name="T10" fmla="*/ 175 w 1118"/>
              <a:gd name="T11" fmla="*/ 491 h 1030"/>
              <a:gd name="T12" fmla="*/ 23 w 1118"/>
              <a:gd name="T13" fmla="*/ 264 h 1030"/>
              <a:gd name="T14" fmla="*/ 53 w 1118"/>
              <a:gd name="T15" fmla="*/ 242 h 1030"/>
              <a:gd name="T16" fmla="*/ 83 w 1118"/>
              <a:gd name="T17" fmla="*/ 212 h 1030"/>
              <a:gd name="T18" fmla="*/ 103 w 1118"/>
              <a:gd name="T19" fmla="*/ 141 h 1030"/>
              <a:gd name="T20" fmla="*/ 135 w 1118"/>
              <a:gd name="T21" fmla="*/ 111 h 1030"/>
              <a:gd name="T22" fmla="*/ 169 w 1118"/>
              <a:gd name="T23" fmla="*/ 101 h 1030"/>
              <a:gd name="T24" fmla="*/ 197 w 1118"/>
              <a:gd name="T25" fmla="*/ 92 h 1030"/>
              <a:gd name="T26" fmla="*/ 231 w 1118"/>
              <a:gd name="T27" fmla="*/ 86 h 1030"/>
              <a:gd name="T28" fmla="*/ 255 w 1118"/>
              <a:gd name="T29" fmla="*/ 73 h 1030"/>
              <a:gd name="T30" fmla="*/ 415 w 1118"/>
              <a:gd name="T31" fmla="*/ 17 h 1030"/>
              <a:gd name="T32" fmla="*/ 450 w 1118"/>
              <a:gd name="T33" fmla="*/ 34 h 1030"/>
              <a:gd name="T34" fmla="*/ 486 w 1118"/>
              <a:gd name="T35" fmla="*/ 32 h 1030"/>
              <a:gd name="T36" fmla="*/ 527 w 1118"/>
              <a:gd name="T37" fmla="*/ 28 h 1030"/>
              <a:gd name="T38" fmla="*/ 561 w 1118"/>
              <a:gd name="T39" fmla="*/ 51 h 1030"/>
              <a:gd name="T40" fmla="*/ 568 w 1118"/>
              <a:gd name="T41" fmla="*/ 90 h 1030"/>
              <a:gd name="T42" fmla="*/ 598 w 1118"/>
              <a:gd name="T43" fmla="*/ 111 h 1030"/>
              <a:gd name="T44" fmla="*/ 619 w 1118"/>
              <a:gd name="T45" fmla="*/ 143 h 1030"/>
              <a:gd name="T46" fmla="*/ 651 w 1118"/>
              <a:gd name="T47" fmla="*/ 159 h 1030"/>
              <a:gd name="T48" fmla="*/ 660 w 1118"/>
              <a:gd name="T49" fmla="*/ 199 h 1030"/>
              <a:gd name="T50" fmla="*/ 689 w 1118"/>
              <a:gd name="T51" fmla="*/ 219 h 1030"/>
              <a:gd name="T52" fmla="*/ 720 w 1118"/>
              <a:gd name="T53" fmla="*/ 244 h 1030"/>
              <a:gd name="T54" fmla="*/ 702 w 1118"/>
              <a:gd name="T55" fmla="*/ 281 h 1030"/>
              <a:gd name="T56" fmla="*/ 677 w 1118"/>
              <a:gd name="T57" fmla="*/ 311 h 1030"/>
              <a:gd name="T58" fmla="*/ 752 w 1118"/>
              <a:gd name="T59" fmla="*/ 349 h 1030"/>
              <a:gd name="T60" fmla="*/ 794 w 1118"/>
              <a:gd name="T61" fmla="*/ 343 h 1030"/>
              <a:gd name="T62" fmla="*/ 835 w 1118"/>
              <a:gd name="T63" fmla="*/ 345 h 1030"/>
              <a:gd name="T64" fmla="*/ 876 w 1118"/>
              <a:gd name="T65" fmla="*/ 345 h 1030"/>
              <a:gd name="T66" fmla="*/ 915 w 1118"/>
              <a:gd name="T67" fmla="*/ 353 h 1030"/>
              <a:gd name="T68" fmla="*/ 957 w 1118"/>
              <a:gd name="T69" fmla="*/ 373 h 1030"/>
              <a:gd name="T70" fmla="*/ 1002 w 1118"/>
              <a:gd name="T71" fmla="*/ 377 h 1030"/>
              <a:gd name="T72" fmla="*/ 1039 w 1118"/>
              <a:gd name="T73" fmla="*/ 385 h 1030"/>
              <a:gd name="T74" fmla="*/ 1056 w 1118"/>
              <a:gd name="T75" fmla="*/ 405 h 1030"/>
              <a:gd name="T76" fmla="*/ 1096 w 1118"/>
              <a:gd name="T77" fmla="*/ 409 h 1030"/>
              <a:gd name="T78" fmla="*/ 1103 w 1118"/>
              <a:gd name="T79" fmla="*/ 433 h 1030"/>
              <a:gd name="T80" fmla="*/ 1052 w 1118"/>
              <a:gd name="T81" fmla="*/ 478 h 1030"/>
              <a:gd name="T82" fmla="*/ 994 w 1118"/>
              <a:gd name="T83" fmla="*/ 540 h 1030"/>
              <a:gd name="T84" fmla="*/ 996 w 1118"/>
              <a:gd name="T85" fmla="*/ 600 h 1030"/>
              <a:gd name="T86" fmla="*/ 985 w 1118"/>
              <a:gd name="T87" fmla="*/ 651 h 1030"/>
              <a:gd name="T88" fmla="*/ 955 w 1118"/>
              <a:gd name="T89" fmla="*/ 660 h 1030"/>
              <a:gd name="T90" fmla="*/ 930 w 1118"/>
              <a:gd name="T91" fmla="*/ 686 h 1030"/>
              <a:gd name="T92" fmla="*/ 887 w 1118"/>
              <a:gd name="T93" fmla="*/ 709 h 1030"/>
              <a:gd name="T94" fmla="*/ 846 w 1118"/>
              <a:gd name="T95" fmla="*/ 703 h 1030"/>
              <a:gd name="T96" fmla="*/ 809 w 1118"/>
              <a:gd name="T97" fmla="*/ 711 h 1030"/>
              <a:gd name="T98" fmla="*/ 745 w 1118"/>
              <a:gd name="T99" fmla="*/ 730 h 1030"/>
              <a:gd name="T100" fmla="*/ 709 w 1118"/>
              <a:gd name="T101" fmla="*/ 724 h 1030"/>
              <a:gd name="T102" fmla="*/ 674 w 1118"/>
              <a:gd name="T103" fmla="*/ 741 h 1030"/>
              <a:gd name="T104" fmla="*/ 653 w 1118"/>
              <a:gd name="T105" fmla="*/ 778 h 1030"/>
              <a:gd name="T106" fmla="*/ 672 w 1118"/>
              <a:gd name="T107" fmla="*/ 810 h 1030"/>
              <a:gd name="T108" fmla="*/ 679 w 1118"/>
              <a:gd name="T109" fmla="*/ 840 h 1030"/>
              <a:gd name="T110" fmla="*/ 689 w 1118"/>
              <a:gd name="T111" fmla="*/ 855 h 1030"/>
              <a:gd name="T112" fmla="*/ 705 w 1118"/>
              <a:gd name="T113" fmla="*/ 893 h 1030"/>
              <a:gd name="T114" fmla="*/ 728 w 1118"/>
              <a:gd name="T115" fmla="*/ 925 h 1030"/>
              <a:gd name="T116" fmla="*/ 762 w 1118"/>
              <a:gd name="T117" fmla="*/ 951 h 1030"/>
              <a:gd name="T118" fmla="*/ 713 w 1118"/>
              <a:gd name="T119" fmla="*/ 1005 h 1030"/>
              <a:gd name="T120" fmla="*/ 670 w 1118"/>
              <a:gd name="T121" fmla="*/ 1002 h 1030"/>
              <a:gd name="T122" fmla="*/ 634 w 1118"/>
              <a:gd name="T123" fmla="*/ 983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8" h="1030">
                <a:moveTo>
                  <a:pt x="608" y="992"/>
                </a:moveTo>
                <a:lnTo>
                  <a:pt x="610" y="983"/>
                </a:lnTo>
                <a:lnTo>
                  <a:pt x="608" y="981"/>
                </a:lnTo>
                <a:lnTo>
                  <a:pt x="608" y="977"/>
                </a:lnTo>
                <a:lnTo>
                  <a:pt x="608" y="970"/>
                </a:lnTo>
                <a:lnTo>
                  <a:pt x="613" y="968"/>
                </a:lnTo>
                <a:lnTo>
                  <a:pt x="615" y="966"/>
                </a:lnTo>
                <a:lnTo>
                  <a:pt x="612" y="962"/>
                </a:lnTo>
                <a:lnTo>
                  <a:pt x="612" y="957"/>
                </a:lnTo>
                <a:lnTo>
                  <a:pt x="612" y="955"/>
                </a:lnTo>
                <a:lnTo>
                  <a:pt x="615" y="955"/>
                </a:lnTo>
                <a:lnTo>
                  <a:pt x="612" y="951"/>
                </a:lnTo>
                <a:lnTo>
                  <a:pt x="610" y="947"/>
                </a:lnTo>
                <a:lnTo>
                  <a:pt x="608" y="938"/>
                </a:lnTo>
                <a:lnTo>
                  <a:pt x="606" y="934"/>
                </a:lnTo>
                <a:lnTo>
                  <a:pt x="602" y="934"/>
                </a:lnTo>
                <a:lnTo>
                  <a:pt x="598" y="934"/>
                </a:lnTo>
                <a:lnTo>
                  <a:pt x="597" y="934"/>
                </a:lnTo>
                <a:lnTo>
                  <a:pt x="595" y="934"/>
                </a:lnTo>
                <a:lnTo>
                  <a:pt x="591" y="932"/>
                </a:lnTo>
                <a:lnTo>
                  <a:pt x="589" y="927"/>
                </a:lnTo>
                <a:lnTo>
                  <a:pt x="587" y="923"/>
                </a:lnTo>
                <a:lnTo>
                  <a:pt x="585" y="917"/>
                </a:lnTo>
                <a:lnTo>
                  <a:pt x="582" y="912"/>
                </a:lnTo>
                <a:lnTo>
                  <a:pt x="578" y="910"/>
                </a:lnTo>
                <a:lnTo>
                  <a:pt x="578" y="906"/>
                </a:lnTo>
                <a:lnTo>
                  <a:pt x="574" y="904"/>
                </a:lnTo>
                <a:lnTo>
                  <a:pt x="570" y="902"/>
                </a:lnTo>
                <a:lnTo>
                  <a:pt x="568" y="898"/>
                </a:lnTo>
                <a:lnTo>
                  <a:pt x="565" y="897"/>
                </a:lnTo>
                <a:lnTo>
                  <a:pt x="563" y="895"/>
                </a:lnTo>
                <a:lnTo>
                  <a:pt x="561" y="893"/>
                </a:lnTo>
                <a:lnTo>
                  <a:pt x="557" y="889"/>
                </a:lnTo>
                <a:lnTo>
                  <a:pt x="553" y="889"/>
                </a:lnTo>
                <a:lnTo>
                  <a:pt x="552" y="891"/>
                </a:lnTo>
                <a:lnTo>
                  <a:pt x="550" y="885"/>
                </a:lnTo>
                <a:lnTo>
                  <a:pt x="550" y="883"/>
                </a:lnTo>
                <a:lnTo>
                  <a:pt x="542" y="882"/>
                </a:lnTo>
                <a:lnTo>
                  <a:pt x="540" y="882"/>
                </a:lnTo>
                <a:lnTo>
                  <a:pt x="533" y="868"/>
                </a:lnTo>
                <a:lnTo>
                  <a:pt x="529" y="859"/>
                </a:lnTo>
                <a:lnTo>
                  <a:pt x="531" y="857"/>
                </a:lnTo>
                <a:lnTo>
                  <a:pt x="533" y="853"/>
                </a:lnTo>
                <a:lnTo>
                  <a:pt x="533" y="850"/>
                </a:lnTo>
                <a:lnTo>
                  <a:pt x="533" y="846"/>
                </a:lnTo>
                <a:lnTo>
                  <a:pt x="529" y="844"/>
                </a:lnTo>
                <a:lnTo>
                  <a:pt x="529" y="838"/>
                </a:lnTo>
                <a:lnTo>
                  <a:pt x="529" y="835"/>
                </a:lnTo>
                <a:lnTo>
                  <a:pt x="529" y="831"/>
                </a:lnTo>
                <a:lnTo>
                  <a:pt x="527" y="829"/>
                </a:lnTo>
                <a:lnTo>
                  <a:pt x="525" y="827"/>
                </a:lnTo>
                <a:lnTo>
                  <a:pt x="523" y="831"/>
                </a:lnTo>
                <a:lnTo>
                  <a:pt x="523" y="840"/>
                </a:lnTo>
                <a:lnTo>
                  <a:pt x="522" y="848"/>
                </a:lnTo>
                <a:lnTo>
                  <a:pt x="523" y="859"/>
                </a:lnTo>
                <a:lnTo>
                  <a:pt x="523" y="865"/>
                </a:lnTo>
                <a:lnTo>
                  <a:pt x="523" y="868"/>
                </a:lnTo>
                <a:lnTo>
                  <a:pt x="523" y="872"/>
                </a:lnTo>
                <a:lnTo>
                  <a:pt x="523" y="878"/>
                </a:lnTo>
                <a:lnTo>
                  <a:pt x="520" y="887"/>
                </a:lnTo>
                <a:lnTo>
                  <a:pt x="518" y="893"/>
                </a:lnTo>
                <a:lnTo>
                  <a:pt x="516" y="893"/>
                </a:lnTo>
                <a:lnTo>
                  <a:pt x="514" y="889"/>
                </a:lnTo>
                <a:lnTo>
                  <a:pt x="512" y="889"/>
                </a:lnTo>
                <a:lnTo>
                  <a:pt x="510" y="889"/>
                </a:lnTo>
                <a:lnTo>
                  <a:pt x="505" y="889"/>
                </a:lnTo>
                <a:lnTo>
                  <a:pt x="505" y="885"/>
                </a:lnTo>
                <a:lnTo>
                  <a:pt x="503" y="882"/>
                </a:lnTo>
                <a:lnTo>
                  <a:pt x="501" y="878"/>
                </a:lnTo>
                <a:lnTo>
                  <a:pt x="499" y="874"/>
                </a:lnTo>
                <a:lnTo>
                  <a:pt x="495" y="872"/>
                </a:lnTo>
                <a:lnTo>
                  <a:pt x="492" y="874"/>
                </a:lnTo>
                <a:lnTo>
                  <a:pt x="488" y="872"/>
                </a:lnTo>
                <a:lnTo>
                  <a:pt x="486" y="868"/>
                </a:lnTo>
                <a:lnTo>
                  <a:pt x="482" y="859"/>
                </a:lnTo>
                <a:lnTo>
                  <a:pt x="473" y="857"/>
                </a:lnTo>
                <a:lnTo>
                  <a:pt x="467" y="857"/>
                </a:lnTo>
                <a:lnTo>
                  <a:pt x="463" y="859"/>
                </a:lnTo>
                <a:lnTo>
                  <a:pt x="458" y="863"/>
                </a:lnTo>
                <a:lnTo>
                  <a:pt x="450" y="868"/>
                </a:lnTo>
                <a:lnTo>
                  <a:pt x="448" y="870"/>
                </a:lnTo>
                <a:lnTo>
                  <a:pt x="445" y="876"/>
                </a:lnTo>
                <a:lnTo>
                  <a:pt x="437" y="878"/>
                </a:lnTo>
                <a:lnTo>
                  <a:pt x="422" y="878"/>
                </a:lnTo>
                <a:lnTo>
                  <a:pt x="415" y="876"/>
                </a:lnTo>
                <a:lnTo>
                  <a:pt x="409" y="868"/>
                </a:lnTo>
                <a:lnTo>
                  <a:pt x="411" y="865"/>
                </a:lnTo>
                <a:lnTo>
                  <a:pt x="413" y="859"/>
                </a:lnTo>
                <a:lnTo>
                  <a:pt x="420" y="859"/>
                </a:lnTo>
                <a:lnTo>
                  <a:pt x="424" y="853"/>
                </a:lnTo>
                <a:lnTo>
                  <a:pt x="426" y="846"/>
                </a:lnTo>
                <a:lnTo>
                  <a:pt x="433" y="842"/>
                </a:lnTo>
                <a:lnTo>
                  <a:pt x="456" y="840"/>
                </a:lnTo>
                <a:lnTo>
                  <a:pt x="460" y="833"/>
                </a:lnTo>
                <a:lnTo>
                  <a:pt x="462" y="827"/>
                </a:lnTo>
                <a:lnTo>
                  <a:pt x="447" y="822"/>
                </a:lnTo>
                <a:lnTo>
                  <a:pt x="441" y="820"/>
                </a:lnTo>
                <a:lnTo>
                  <a:pt x="443" y="814"/>
                </a:lnTo>
                <a:lnTo>
                  <a:pt x="448" y="805"/>
                </a:lnTo>
                <a:lnTo>
                  <a:pt x="448" y="797"/>
                </a:lnTo>
                <a:lnTo>
                  <a:pt x="445" y="788"/>
                </a:lnTo>
                <a:lnTo>
                  <a:pt x="443" y="780"/>
                </a:lnTo>
                <a:lnTo>
                  <a:pt x="445" y="775"/>
                </a:lnTo>
                <a:lnTo>
                  <a:pt x="445" y="769"/>
                </a:lnTo>
                <a:lnTo>
                  <a:pt x="443" y="765"/>
                </a:lnTo>
                <a:lnTo>
                  <a:pt x="447" y="760"/>
                </a:lnTo>
                <a:lnTo>
                  <a:pt x="445" y="750"/>
                </a:lnTo>
                <a:lnTo>
                  <a:pt x="443" y="743"/>
                </a:lnTo>
                <a:lnTo>
                  <a:pt x="441" y="739"/>
                </a:lnTo>
                <a:lnTo>
                  <a:pt x="443" y="735"/>
                </a:lnTo>
                <a:lnTo>
                  <a:pt x="443" y="731"/>
                </a:lnTo>
                <a:lnTo>
                  <a:pt x="433" y="726"/>
                </a:lnTo>
                <a:lnTo>
                  <a:pt x="430" y="715"/>
                </a:lnTo>
                <a:lnTo>
                  <a:pt x="428" y="709"/>
                </a:lnTo>
                <a:lnTo>
                  <a:pt x="417" y="705"/>
                </a:lnTo>
                <a:lnTo>
                  <a:pt x="402" y="696"/>
                </a:lnTo>
                <a:lnTo>
                  <a:pt x="388" y="686"/>
                </a:lnTo>
                <a:lnTo>
                  <a:pt x="381" y="679"/>
                </a:lnTo>
                <a:lnTo>
                  <a:pt x="370" y="668"/>
                </a:lnTo>
                <a:lnTo>
                  <a:pt x="358" y="662"/>
                </a:lnTo>
                <a:lnTo>
                  <a:pt x="340" y="655"/>
                </a:lnTo>
                <a:lnTo>
                  <a:pt x="323" y="656"/>
                </a:lnTo>
                <a:lnTo>
                  <a:pt x="298" y="660"/>
                </a:lnTo>
                <a:lnTo>
                  <a:pt x="276" y="653"/>
                </a:lnTo>
                <a:lnTo>
                  <a:pt x="250" y="640"/>
                </a:lnTo>
                <a:lnTo>
                  <a:pt x="238" y="632"/>
                </a:lnTo>
                <a:lnTo>
                  <a:pt x="225" y="625"/>
                </a:lnTo>
                <a:lnTo>
                  <a:pt x="227" y="613"/>
                </a:lnTo>
                <a:lnTo>
                  <a:pt x="233" y="598"/>
                </a:lnTo>
                <a:lnTo>
                  <a:pt x="244" y="581"/>
                </a:lnTo>
                <a:lnTo>
                  <a:pt x="229" y="574"/>
                </a:lnTo>
                <a:lnTo>
                  <a:pt x="222" y="566"/>
                </a:lnTo>
                <a:lnTo>
                  <a:pt x="223" y="559"/>
                </a:lnTo>
                <a:lnTo>
                  <a:pt x="216" y="553"/>
                </a:lnTo>
                <a:lnTo>
                  <a:pt x="203" y="540"/>
                </a:lnTo>
                <a:lnTo>
                  <a:pt x="190" y="535"/>
                </a:lnTo>
                <a:lnTo>
                  <a:pt x="175" y="523"/>
                </a:lnTo>
                <a:lnTo>
                  <a:pt x="165" y="510"/>
                </a:lnTo>
                <a:lnTo>
                  <a:pt x="167" y="499"/>
                </a:lnTo>
                <a:lnTo>
                  <a:pt x="169" y="497"/>
                </a:lnTo>
                <a:lnTo>
                  <a:pt x="171" y="495"/>
                </a:lnTo>
                <a:lnTo>
                  <a:pt x="173" y="495"/>
                </a:lnTo>
                <a:lnTo>
                  <a:pt x="173" y="493"/>
                </a:lnTo>
                <a:lnTo>
                  <a:pt x="175" y="491"/>
                </a:lnTo>
                <a:lnTo>
                  <a:pt x="177" y="490"/>
                </a:lnTo>
                <a:lnTo>
                  <a:pt x="178" y="488"/>
                </a:lnTo>
                <a:lnTo>
                  <a:pt x="178" y="486"/>
                </a:lnTo>
                <a:lnTo>
                  <a:pt x="180" y="484"/>
                </a:lnTo>
                <a:lnTo>
                  <a:pt x="188" y="443"/>
                </a:lnTo>
                <a:lnTo>
                  <a:pt x="180" y="437"/>
                </a:lnTo>
                <a:lnTo>
                  <a:pt x="154" y="420"/>
                </a:lnTo>
                <a:lnTo>
                  <a:pt x="83" y="371"/>
                </a:lnTo>
                <a:lnTo>
                  <a:pt x="0" y="330"/>
                </a:lnTo>
                <a:lnTo>
                  <a:pt x="10" y="291"/>
                </a:lnTo>
                <a:lnTo>
                  <a:pt x="10" y="289"/>
                </a:lnTo>
                <a:lnTo>
                  <a:pt x="10" y="287"/>
                </a:lnTo>
                <a:lnTo>
                  <a:pt x="11" y="287"/>
                </a:lnTo>
                <a:lnTo>
                  <a:pt x="13" y="285"/>
                </a:lnTo>
                <a:lnTo>
                  <a:pt x="15" y="281"/>
                </a:lnTo>
                <a:lnTo>
                  <a:pt x="15" y="279"/>
                </a:lnTo>
                <a:lnTo>
                  <a:pt x="15" y="278"/>
                </a:lnTo>
                <a:lnTo>
                  <a:pt x="15" y="276"/>
                </a:lnTo>
                <a:lnTo>
                  <a:pt x="17" y="274"/>
                </a:lnTo>
                <a:lnTo>
                  <a:pt x="17" y="272"/>
                </a:lnTo>
                <a:lnTo>
                  <a:pt x="19" y="272"/>
                </a:lnTo>
                <a:lnTo>
                  <a:pt x="19" y="270"/>
                </a:lnTo>
                <a:lnTo>
                  <a:pt x="21" y="266"/>
                </a:lnTo>
                <a:lnTo>
                  <a:pt x="23" y="264"/>
                </a:lnTo>
                <a:lnTo>
                  <a:pt x="25" y="263"/>
                </a:lnTo>
                <a:lnTo>
                  <a:pt x="25" y="261"/>
                </a:lnTo>
                <a:lnTo>
                  <a:pt x="26" y="261"/>
                </a:lnTo>
                <a:lnTo>
                  <a:pt x="26" y="259"/>
                </a:lnTo>
                <a:lnTo>
                  <a:pt x="28" y="257"/>
                </a:lnTo>
                <a:lnTo>
                  <a:pt x="30" y="257"/>
                </a:lnTo>
                <a:lnTo>
                  <a:pt x="32" y="253"/>
                </a:lnTo>
                <a:lnTo>
                  <a:pt x="32" y="251"/>
                </a:lnTo>
                <a:lnTo>
                  <a:pt x="34" y="251"/>
                </a:lnTo>
                <a:lnTo>
                  <a:pt x="34" y="249"/>
                </a:lnTo>
                <a:lnTo>
                  <a:pt x="36" y="249"/>
                </a:lnTo>
                <a:lnTo>
                  <a:pt x="36" y="246"/>
                </a:lnTo>
                <a:lnTo>
                  <a:pt x="36" y="244"/>
                </a:lnTo>
                <a:lnTo>
                  <a:pt x="36" y="240"/>
                </a:lnTo>
                <a:lnTo>
                  <a:pt x="36" y="238"/>
                </a:lnTo>
                <a:lnTo>
                  <a:pt x="38" y="236"/>
                </a:lnTo>
                <a:lnTo>
                  <a:pt x="40" y="234"/>
                </a:lnTo>
                <a:lnTo>
                  <a:pt x="41" y="234"/>
                </a:lnTo>
                <a:lnTo>
                  <a:pt x="43" y="234"/>
                </a:lnTo>
                <a:lnTo>
                  <a:pt x="45" y="238"/>
                </a:lnTo>
                <a:lnTo>
                  <a:pt x="47" y="242"/>
                </a:lnTo>
                <a:lnTo>
                  <a:pt x="49" y="242"/>
                </a:lnTo>
                <a:lnTo>
                  <a:pt x="51" y="242"/>
                </a:lnTo>
                <a:lnTo>
                  <a:pt x="53" y="242"/>
                </a:lnTo>
                <a:lnTo>
                  <a:pt x="55" y="238"/>
                </a:lnTo>
                <a:lnTo>
                  <a:pt x="55" y="236"/>
                </a:lnTo>
                <a:lnTo>
                  <a:pt x="56" y="236"/>
                </a:lnTo>
                <a:lnTo>
                  <a:pt x="58" y="236"/>
                </a:lnTo>
                <a:lnTo>
                  <a:pt x="60" y="236"/>
                </a:lnTo>
                <a:lnTo>
                  <a:pt x="62" y="236"/>
                </a:lnTo>
                <a:lnTo>
                  <a:pt x="64" y="238"/>
                </a:lnTo>
                <a:lnTo>
                  <a:pt x="66" y="238"/>
                </a:lnTo>
                <a:lnTo>
                  <a:pt x="68" y="236"/>
                </a:lnTo>
                <a:lnTo>
                  <a:pt x="70" y="236"/>
                </a:lnTo>
                <a:lnTo>
                  <a:pt x="71" y="236"/>
                </a:lnTo>
                <a:lnTo>
                  <a:pt x="71" y="234"/>
                </a:lnTo>
                <a:lnTo>
                  <a:pt x="71" y="233"/>
                </a:lnTo>
                <a:lnTo>
                  <a:pt x="73" y="231"/>
                </a:lnTo>
                <a:lnTo>
                  <a:pt x="73" y="229"/>
                </a:lnTo>
                <a:lnTo>
                  <a:pt x="75" y="229"/>
                </a:lnTo>
                <a:lnTo>
                  <a:pt x="75" y="227"/>
                </a:lnTo>
                <a:lnTo>
                  <a:pt x="75" y="225"/>
                </a:lnTo>
                <a:lnTo>
                  <a:pt x="77" y="223"/>
                </a:lnTo>
                <a:lnTo>
                  <a:pt x="79" y="223"/>
                </a:lnTo>
                <a:lnTo>
                  <a:pt x="79" y="221"/>
                </a:lnTo>
                <a:lnTo>
                  <a:pt x="79" y="218"/>
                </a:lnTo>
                <a:lnTo>
                  <a:pt x="81" y="216"/>
                </a:lnTo>
                <a:lnTo>
                  <a:pt x="83" y="212"/>
                </a:lnTo>
                <a:lnTo>
                  <a:pt x="85" y="208"/>
                </a:lnTo>
                <a:lnTo>
                  <a:pt x="86" y="206"/>
                </a:lnTo>
                <a:lnTo>
                  <a:pt x="86" y="204"/>
                </a:lnTo>
                <a:lnTo>
                  <a:pt x="88" y="203"/>
                </a:lnTo>
                <a:lnTo>
                  <a:pt x="92" y="197"/>
                </a:lnTo>
                <a:lnTo>
                  <a:pt x="92" y="197"/>
                </a:lnTo>
                <a:lnTo>
                  <a:pt x="94" y="197"/>
                </a:lnTo>
                <a:lnTo>
                  <a:pt x="94" y="195"/>
                </a:lnTo>
                <a:lnTo>
                  <a:pt x="96" y="189"/>
                </a:lnTo>
                <a:lnTo>
                  <a:pt x="100" y="184"/>
                </a:lnTo>
                <a:lnTo>
                  <a:pt x="100" y="182"/>
                </a:lnTo>
                <a:lnTo>
                  <a:pt x="100" y="180"/>
                </a:lnTo>
                <a:lnTo>
                  <a:pt x="101" y="178"/>
                </a:lnTo>
                <a:lnTo>
                  <a:pt x="101" y="176"/>
                </a:lnTo>
                <a:lnTo>
                  <a:pt x="101" y="171"/>
                </a:lnTo>
                <a:lnTo>
                  <a:pt x="101" y="169"/>
                </a:lnTo>
                <a:lnTo>
                  <a:pt x="101" y="161"/>
                </a:lnTo>
                <a:lnTo>
                  <a:pt x="101" y="156"/>
                </a:lnTo>
                <a:lnTo>
                  <a:pt x="101" y="154"/>
                </a:lnTo>
                <a:lnTo>
                  <a:pt x="103" y="148"/>
                </a:lnTo>
                <a:lnTo>
                  <a:pt x="103" y="146"/>
                </a:lnTo>
                <a:lnTo>
                  <a:pt x="103" y="144"/>
                </a:lnTo>
                <a:lnTo>
                  <a:pt x="103" y="143"/>
                </a:lnTo>
                <a:lnTo>
                  <a:pt x="103" y="141"/>
                </a:lnTo>
                <a:lnTo>
                  <a:pt x="101" y="135"/>
                </a:lnTo>
                <a:lnTo>
                  <a:pt x="101" y="131"/>
                </a:lnTo>
                <a:lnTo>
                  <a:pt x="101" y="129"/>
                </a:lnTo>
                <a:lnTo>
                  <a:pt x="101" y="128"/>
                </a:lnTo>
                <a:lnTo>
                  <a:pt x="101" y="128"/>
                </a:lnTo>
                <a:lnTo>
                  <a:pt x="103" y="128"/>
                </a:lnTo>
                <a:lnTo>
                  <a:pt x="105" y="128"/>
                </a:lnTo>
                <a:lnTo>
                  <a:pt x="107" y="126"/>
                </a:lnTo>
                <a:lnTo>
                  <a:pt x="109" y="126"/>
                </a:lnTo>
                <a:lnTo>
                  <a:pt x="111" y="126"/>
                </a:lnTo>
                <a:lnTo>
                  <a:pt x="113" y="124"/>
                </a:lnTo>
                <a:lnTo>
                  <a:pt x="115" y="124"/>
                </a:lnTo>
                <a:lnTo>
                  <a:pt x="116" y="122"/>
                </a:lnTo>
                <a:lnTo>
                  <a:pt x="116" y="120"/>
                </a:lnTo>
                <a:lnTo>
                  <a:pt x="118" y="120"/>
                </a:lnTo>
                <a:lnTo>
                  <a:pt x="120" y="118"/>
                </a:lnTo>
                <a:lnTo>
                  <a:pt x="124" y="118"/>
                </a:lnTo>
                <a:lnTo>
                  <a:pt x="124" y="116"/>
                </a:lnTo>
                <a:lnTo>
                  <a:pt x="126" y="114"/>
                </a:lnTo>
                <a:lnTo>
                  <a:pt x="128" y="113"/>
                </a:lnTo>
                <a:lnTo>
                  <a:pt x="130" y="113"/>
                </a:lnTo>
                <a:lnTo>
                  <a:pt x="131" y="113"/>
                </a:lnTo>
                <a:lnTo>
                  <a:pt x="133" y="111"/>
                </a:lnTo>
                <a:lnTo>
                  <a:pt x="135" y="111"/>
                </a:lnTo>
                <a:lnTo>
                  <a:pt x="137" y="111"/>
                </a:lnTo>
                <a:lnTo>
                  <a:pt x="139" y="111"/>
                </a:lnTo>
                <a:lnTo>
                  <a:pt x="141" y="111"/>
                </a:lnTo>
                <a:lnTo>
                  <a:pt x="143" y="109"/>
                </a:lnTo>
                <a:lnTo>
                  <a:pt x="145" y="109"/>
                </a:lnTo>
                <a:lnTo>
                  <a:pt x="146" y="109"/>
                </a:lnTo>
                <a:lnTo>
                  <a:pt x="148" y="109"/>
                </a:lnTo>
                <a:lnTo>
                  <a:pt x="148" y="111"/>
                </a:lnTo>
                <a:lnTo>
                  <a:pt x="150" y="109"/>
                </a:lnTo>
                <a:lnTo>
                  <a:pt x="150" y="109"/>
                </a:lnTo>
                <a:lnTo>
                  <a:pt x="152" y="107"/>
                </a:lnTo>
                <a:lnTo>
                  <a:pt x="154" y="107"/>
                </a:lnTo>
                <a:lnTo>
                  <a:pt x="156" y="107"/>
                </a:lnTo>
                <a:lnTo>
                  <a:pt x="158" y="107"/>
                </a:lnTo>
                <a:lnTo>
                  <a:pt x="160" y="107"/>
                </a:lnTo>
                <a:lnTo>
                  <a:pt x="162" y="107"/>
                </a:lnTo>
                <a:lnTo>
                  <a:pt x="163" y="107"/>
                </a:lnTo>
                <a:lnTo>
                  <a:pt x="165" y="105"/>
                </a:lnTo>
                <a:lnTo>
                  <a:pt x="165" y="103"/>
                </a:lnTo>
                <a:lnTo>
                  <a:pt x="165" y="101"/>
                </a:lnTo>
                <a:lnTo>
                  <a:pt x="167" y="101"/>
                </a:lnTo>
                <a:lnTo>
                  <a:pt x="167" y="99"/>
                </a:lnTo>
                <a:lnTo>
                  <a:pt x="169" y="99"/>
                </a:lnTo>
                <a:lnTo>
                  <a:pt x="169" y="101"/>
                </a:lnTo>
                <a:lnTo>
                  <a:pt x="171" y="101"/>
                </a:lnTo>
                <a:lnTo>
                  <a:pt x="173" y="101"/>
                </a:lnTo>
                <a:lnTo>
                  <a:pt x="173" y="103"/>
                </a:lnTo>
                <a:lnTo>
                  <a:pt x="175" y="103"/>
                </a:lnTo>
                <a:lnTo>
                  <a:pt x="177" y="103"/>
                </a:lnTo>
                <a:lnTo>
                  <a:pt x="177" y="105"/>
                </a:lnTo>
                <a:lnTo>
                  <a:pt x="178" y="105"/>
                </a:lnTo>
                <a:lnTo>
                  <a:pt x="180" y="105"/>
                </a:lnTo>
                <a:lnTo>
                  <a:pt x="182" y="105"/>
                </a:lnTo>
                <a:lnTo>
                  <a:pt x="182" y="103"/>
                </a:lnTo>
                <a:lnTo>
                  <a:pt x="182" y="101"/>
                </a:lnTo>
                <a:lnTo>
                  <a:pt x="180" y="101"/>
                </a:lnTo>
                <a:lnTo>
                  <a:pt x="180" y="99"/>
                </a:lnTo>
                <a:lnTo>
                  <a:pt x="180" y="98"/>
                </a:lnTo>
                <a:lnTo>
                  <a:pt x="182" y="98"/>
                </a:lnTo>
                <a:lnTo>
                  <a:pt x="184" y="98"/>
                </a:lnTo>
                <a:lnTo>
                  <a:pt x="186" y="96"/>
                </a:lnTo>
                <a:lnTo>
                  <a:pt x="188" y="96"/>
                </a:lnTo>
                <a:lnTo>
                  <a:pt x="190" y="94"/>
                </a:lnTo>
                <a:lnTo>
                  <a:pt x="192" y="94"/>
                </a:lnTo>
                <a:lnTo>
                  <a:pt x="193" y="94"/>
                </a:lnTo>
                <a:lnTo>
                  <a:pt x="195" y="94"/>
                </a:lnTo>
                <a:lnTo>
                  <a:pt x="195" y="92"/>
                </a:lnTo>
                <a:lnTo>
                  <a:pt x="197" y="92"/>
                </a:lnTo>
                <a:lnTo>
                  <a:pt x="197" y="92"/>
                </a:lnTo>
                <a:lnTo>
                  <a:pt x="199" y="92"/>
                </a:lnTo>
                <a:lnTo>
                  <a:pt x="201" y="92"/>
                </a:lnTo>
                <a:lnTo>
                  <a:pt x="201" y="90"/>
                </a:lnTo>
                <a:lnTo>
                  <a:pt x="203" y="88"/>
                </a:lnTo>
                <a:lnTo>
                  <a:pt x="203" y="86"/>
                </a:lnTo>
                <a:lnTo>
                  <a:pt x="205" y="86"/>
                </a:lnTo>
                <a:lnTo>
                  <a:pt x="205" y="88"/>
                </a:lnTo>
                <a:lnTo>
                  <a:pt x="207" y="88"/>
                </a:lnTo>
                <a:lnTo>
                  <a:pt x="208" y="86"/>
                </a:lnTo>
                <a:lnTo>
                  <a:pt x="210" y="84"/>
                </a:lnTo>
                <a:lnTo>
                  <a:pt x="210" y="86"/>
                </a:lnTo>
                <a:lnTo>
                  <a:pt x="212" y="86"/>
                </a:lnTo>
                <a:lnTo>
                  <a:pt x="214" y="86"/>
                </a:lnTo>
                <a:lnTo>
                  <a:pt x="216" y="88"/>
                </a:lnTo>
                <a:lnTo>
                  <a:pt x="218" y="88"/>
                </a:lnTo>
                <a:lnTo>
                  <a:pt x="218" y="86"/>
                </a:lnTo>
                <a:lnTo>
                  <a:pt x="220" y="86"/>
                </a:lnTo>
                <a:lnTo>
                  <a:pt x="222" y="86"/>
                </a:lnTo>
                <a:lnTo>
                  <a:pt x="225" y="86"/>
                </a:lnTo>
                <a:lnTo>
                  <a:pt x="227" y="84"/>
                </a:lnTo>
                <a:lnTo>
                  <a:pt x="229" y="84"/>
                </a:lnTo>
                <a:lnTo>
                  <a:pt x="229" y="86"/>
                </a:lnTo>
                <a:lnTo>
                  <a:pt x="231" y="86"/>
                </a:lnTo>
                <a:lnTo>
                  <a:pt x="231" y="88"/>
                </a:lnTo>
                <a:lnTo>
                  <a:pt x="231" y="90"/>
                </a:lnTo>
                <a:lnTo>
                  <a:pt x="233" y="90"/>
                </a:lnTo>
                <a:lnTo>
                  <a:pt x="235" y="90"/>
                </a:lnTo>
                <a:lnTo>
                  <a:pt x="235" y="88"/>
                </a:lnTo>
                <a:lnTo>
                  <a:pt x="237" y="86"/>
                </a:lnTo>
                <a:lnTo>
                  <a:pt x="238" y="86"/>
                </a:lnTo>
                <a:lnTo>
                  <a:pt x="240" y="88"/>
                </a:lnTo>
                <a:lnTo>
                  <a:pt x="242" y="88"/>
                </a:lnTo>
                <a:lnTo>
                  <a:pt x="244" y="88"/>
                </a:lnTo>
                <a:lnTo>
                  <a:pt x="244" y="86"/>
                </a:lnTo>
                <a:lnTo>
                  <a:pt x="244" y="86"/>
                </a:lnTo>
                <a:lnTo>
                  <a:pt x="244" y="84"/>
                </a:lnTo>
                <a:lnTo>
                  <a:pt x="244" y="83"/>
                </a:lnTo>
                <a:lnTo>
                  <a:pt x="244" y="81"/>
                </a:lnTo>
                <a:lnTo>
                  <a:pt x="244" y="79"/>
                </a:lnTo>
                <a:lnTo>
                  <a:pt x="246" y="77"/>
                </a:lnTo>
                <a:lnTo>
                  <a:pt x="248" y="77"/>
                </a:lnTo>
                <a:lnTo>
                  <a:pt x="250" y="77"/>
                </a:lnTo>
                <a:lnTo>
                  <a:pt x="250" y="75"/>
                </a:lnTo>
                <a:lnTo>
                  <a:pt x="252" y="75"/>
                </a:lnTo>
                <a:lnTo>
                  <a:pt x="253" y="75"/>
                </a:lnTo>
                <a:lnTo>
                  <a:pt x="255" y="75"/>
                </a:lnTo>
                <a:lnTo>
                  <a:pt x="255" y="73"/>
                </a:lnTo>
                <a:lnTo>
                  <a:pt x="257" y="73"/>
                </a:lnTo>
                <a:lnTo>
                  <a:pt x="259" y="71"/>
                </a:lnTo>
                <a:lnTo>
                  <a:pt x="259" y="69"/>
                </a:lnTo>
                <a:lnTo>
                  <a:pt x="265" y="64"/>
                </a:lnTo>
                <a:lnTo>
                  <a:pt x="272" y="60"/>
                </a:lnTo>
                <a:lnTo>
                  <a:pt x="278" y="51"/>
                </a:lnTo>
                <a:lnTo>
                  <a:pt x="287" y="41"/>
                </a:lnTo>
                <a:lnTo>
                  <a:pt x="289" y="34"/>
                </a:lnTo>
                <a:lnTo>
                  <a:pt x="291" y="28"/>
                </a:lnTo>
                <a:lnTo>
                  <a:pt x="297" y="26"/>
                </a:lnTo>
                <a:lnTo>
                  <a:pt x="304" y="26"/>
                </a:lnTo>
                <a:lnTo>
                  <a:pt x="313" y="26"/>
                </a:lnTo>
                <a:lnTo>
                  <a:pt x="321" y="28"/>
                </a:lnTo>
                <a:lnTo>
                  <a:pt x="325" y="24"/>
                </a:lnTo>
                <a:lnTo>
                  <a:pt x="334" y="15"/>
                </a:lnTo>
                <a:lnTo>
                  <a:pt x="340" y="13"/>
                </a:lnTo>
                <a:lnTo>
                  <a:pt x="351" y="8"/>
                </a:lnTo>
                <a:lnTo>
                  <a:pt x="358" y="6"/>
                </a:lnTo>
                <a:lnTo>
                  <a:pt x="368" y="4"/>
                </a:lnTo>
                <a:lnTo>
                  <a:pt x="377" y="0"/>
                </a:lnTo>
                <a:lnTo>
                  <a:pt x="388" y="0"/>
                </a:lnTo>
                <a:lnTo>
                  <a:pt x="400" y="4"/>
                </a:lnTo>
                <a:lnTo>
                  <a:pt x="409" y="11"/>
                </a:lnTo>
                <a:lnTo>
                  <a:pt x="415" y="17"/>
                </a:lnTo>
                <a:lnTo>
                  <a:pt x="415" y="19"/>
                </a:lnTo>
                <a:lnTo>
                  <a:pt x="417" y="19"/>
                </a:lnTo>
                <a:lnTo>
                  <a:pt x="418" y="19"/>
                </a:lnTo>
                <a:lnTo>
                  <a:pt x="420" y="19"/>
                </a:lnTo>
                <a:lnTo>
                  <a:pt x="422" y="19"/>
                </a:lnTo>
                <a:lnTo>
                  <a:pt x="424" y="21"/>
                </a:lnTo>
                <a:lnTo>
                  <a:pt x="426" y="23"/>
                </a:lnTo>
                <a:lnTo>
                  <a:pt x="428" y="24"/>
                </a:lnTo>
                <a:lnTo>
                  <a:pt x="430" y="24"/>
                </a:lnTo>
                <a:lnTo>
                  <a:pt x="432" y="24"/>
                </a:lnTo>
                <a:lnTo>
                  <a:pt x="432" y="26"/>
                </a:lnTo>
                <a:lnTo>
                  <a:pt x="432" y="28"/>
                </a:lnTo>
                <a:lnTo>
                  <a:pt x="433" y="28"/>
                </a:lnTo>
                <a:lnTo>
                  <a:pt x="433" y="30"/>
                </a:lnTo>
                <a:lnTo>
                  <a:pt x="433" y="30"/>
                </a:lnTo>
                <a:lnTo>
                  <a:pt x="435" y="30"/>
                </a:lnTo>
                <a:lnTo>
                  <a:pt x="435" y="32"/>
                </a:lnTo>
                <a:lnTo>
                  <a:pt x="437" y="32"/>
                </a:lnTo>
                <a:lnTo>
                  <a:pt x="439" y="32"/>
                </a:lnTo>
                <a:lnTo>
                  <a:pt x="441" y="32"/>
                </a:lnTo>
                <a:lnTo>
                  <a:pt x="443" y="32"/>
                </a:lnTo>
                <a:lnTo>
                  <a:pt x="445" y="32"/>
                </a:lnTo>
                <a:lnTo>
                  <a:pt x="447" y="32"/>
                </a:lnTo>
                <a:lnTo>
                  <a:pt x="450" y="34"/>
                </a:lnTo>
                <a:lnTo>
                  <a:pt x="450" y="32"/>
                </a:lnTo>
                <a:lnTo>
                  <a:pt x="452" y="32"/>
                </a:lnTo>
                <a:lnTo>
                  <a:pt x="454" y="32"/>
                </a:lnTo>
                <a:lnTo>
                  <a:pt x="456" y="30"/>
                </a:lnTo>
                <a:lnTo>
                  <a:pt x="458" y="30"/>
                </a:lnTo>
                <a:lnTo>
                  <a:pt x="460" y="30"/>
                </a:lnTo>
                <a:lnTo>
                  <a:pt x="462" y="30"/>
                </a:lnTo>
                <a:lnTo>
                  <a:pt x="463" y="30"/>
                </a:lnTo>
                <a:lnTo>
                  <a:pt x="463" y="28"/>
                </a:lnTo>
                <a:lnTo>
                  <a:pt x="465" y="28"/>
                </a:lnTo>
                <a:lnTo>
                  <a:pt x="467" y="28"/>
                </a:lnTo>
                <a:lnTo>
                  <a:pt x="469" y="28"/>
                </a:lnTo>
                <a:lnTo>
                  <a:pt x="471" y="30"/>
                </a:lnTo>
                <a:lnTo>
                  <a:pt x="473" y="30"/>
                </a:lnTo>
                <a:lnTo>
                  <a:pt x="475" y="30"/>
                </a:lnTo>
                <a:lnTo>
                  <a:pt x="477" y="30"/>
                </a:lnTo>
                <a:lnTo>
                  <a:pt x="477" y="28"/>
                </a:lnTo>
                <a:lnTo>
                  <a:pt x="478" y="28"/>
                </a:lnTo>
                <a:lnTo>
                  <a:pt x="478" y="30"/>
                </a:lnTo>
                <a:lnTo>
                  <a:pt x="480" y="30"/>
                </a:lnTo>
                <a:lnTo>
                  <a:pt x="482" y="32"/>
                </a:lnTo>
                <a:lnTo>
                  <a:pt x="482" y="32"/>
                </a:lnTo>
                <a:lnTo>
                  <a:pt x="484" y="32"/>
                </a:lnTo>
                <a:lnTo>
                  <a:pt x="486" y="32"/>
                </a:lnTo>
                <a:lnTo>
                  <a:pt x="488" y="32"/>
                </a:lnTo>
                <a:lnTo>
                  <a:pt x="490" y="34"/>
                </a:lnTo>
                <a:lnTo>
                  <a:pt x="492" y="34"/>
                </a:lnTo>
                <a:lnTo>
                  <a:pt x="493" y="34"/>
                </a:lnTo>
                <a:lnTo>
                  <a:pt x="495" y="34"/>
                </a:lnTo>
                <a:lnTo>
                  <a:pt x="497" y="34"/>
                </a:lnTo>
                <a:lnTo>
                  <a:pt x="499" y="32"/>
                </a:lnTo>
                <a:lnTo>
                  <a:pt x="499" y="30"/>
                </a:lnTo>
                <a:lnTo>
                  <a:pt x="501" y="30"/>
                </a:lnTo>
                <a:lnTo>
                  <a:pt x="503" y="30"/>
                </a:lnTo>
                <a:lnTo>
                  <a:pt x="505" y="30"/>
                </a:lnTo>
                <a:lnTo>
                  <a:pt x="507" y="30"/>
                </a:lnTo>
                <a:lnTo>
                  <a:pt x="508" y="30"/>
                </a:lnTo>
                <a:lnTo>
                  <a:pt x="510" y="30"/>
                </a:lnTo>
                <a:lnTo>
                  <a:pt x="512" y="30"/>
                </a:lnTo>
                <a:lnTo>
                  <a:pt x="514" y="30"/>
                </a:lnTo>
                <a:lnTo>
                  <a:pt x="516" y="32"/>
                </a:lnTo>
                <a:lnTo>
                  <a:pt x="518" y="34"/>
                </a:lnTo>
                <a:lnTo>
                  <a:pt x="520" y="34"/>
                </a:lnTo>
                <a:lnTo>
                  <a:pt x="520" y="32"/>
                </a:lnTo>
                <a:lnTo>
                  <a:pt x="522" y="32"/>
                </a:lnTo>
                <a:lnTo>
                  <a:pt x="523" y="30"/>
                </a:lnTo>
                <a:lnTo>
                  <a:pt x="525" y="28"/>
                </a:lnTo>
                <a:lnTo>
                  <a:pt x="527" y="28"/>
                </a:lnTo>
                <a:lnTo>
                  <a:pt x="529" y="28"/>
                </a:lnTo>
                <a:lnTo>
                  <a:pt x="529" y="28"/>
                </a:lnTo>
                <a:lnTo>
                  <a:pt x="531" y="28"/>
                </a:lnTo>
                <a:lnTo>
                  <a:pt x="531" y="30"/>
                </a:lnTo>
                <a:lnTo>
                  <a:pt x="533" y="28"/>
                </a:lnTo>
                <a:lnTo>
                  <a:pt x="535" y="28"/>
                </a:lnTo>
                <a:lnTo>
                  <a:pt x="537" y="28"/>
                </a:lnTo>
                <a:lnTo>
                  <a:pt x="538" y="28"/>
                </a:lnTo>
                <a:lnTo>
                  <a:pt x="540" y="28"/>
                </a:lnTo>
                <a:lnTo>
                  <a:pt x="542" y="30"/>
                </a:lnTo>
                <a:lnTo>
                  <a:pt x="544" y="30"/>
                </a:lnTo>
                <a:lnTo>
                  <a:pt x="546" y="32"/>
                </a:lnTo>
                <a:lnTo>
                  <a:pt x="548" y="32"/>
                </a:lnTo>
                <a:lnTo>
                  <a:pt x="550" y="32"/>
                </a:lnTo>
                <a:lnTo>
                  <a:pt x="552" y="34"/>
                </a:lnTo>
                <a:lnTo>
                  <a:pt x="553" y="36"/>
                </a:lnTo>
                <a:lnTo>
                  <a:pt x="553" y="38"/>
                </a:lnTo>
                <a:lnTo>
                  <a:pt x="555" y="39"/>
                </a:lnTo>
                <a:lnTo>
                  <a:pt x="555" y="41"/>
                </a:lnTo>
                <a:lnTo>
                  <a:pt x="557" y="43"/>
                </a:lnTo>
                <a:lnTo>
                  <a:pt x="557" y="45"/>
                </a:lnTo>
                <a:lnTo>
                  <a:pt x="557" y="47"/>
                </a:lnTo>
                <a:lnTo>
                  <a:pt x="559" y="49"/>
                </a:lnTo>
                <a:lnTo>
                  <a:pt x="561" y="51"/>
                </a:lnTo>
                <a:lnTo>
                  <a:pt x="561" y="53"/>
                </a:lnTo>
                <a:lnTo>
                  <a:pt x="563" y="54"/>
                </a:lnTo>
                <a:lnTo>
                  <a:pt x="563" y="56"/>
                </a:lnTo>
                <a:lnTo>
                  <a:pt x="565" y="56"/>
                </a:lnTo>
                <a:lnTo>
                  <a:pt x="567" y="58"/>
                </a:lnTo>
                <a:lnTo>
                  <a:pt x="565" y="60"/>
                </a:lnTo>
                <a:lnTo>
                  <a:pt x="565" y="62"/>
                </a:lnTo>
                <a:lnTo>
                  <a:pt x="565" y="64"/>
                </a:lnTo>
                <a:lnTo>
                  <a:pt x="565" y="64"/>
                </a:lnTo>
                <a:lnTo>
                  <a:pt x="563" y="64"/>
                </a:lnTo>
                <a:lnTo>
                  <a:pt x="563" y="66"/>
                </a:lnTo>
                <a:lnTo>
                  <a:pt x="563" y="68"/>
                </a:lnTo>
                <a:lnTo>
                  <a:pt x="563" y="69"/>
                </a:lnTo>
                <a:lnTo>
                  <a:pt x="565" y="71"/>
                </a:lnTo>
                <a:lnTo>
                  <a:pt x="565" y="73"/>
                </a:lnTo>
                <a:lnTo>
                  <a:pt x="565" y="75"/>
                </a:lnTo>
                <a:lnTo>
                  <a:pt x="565" y="77"/>
                </a:lnTo>
                <a:lnTo>
                  <a:pt x="567" y="79"/>
                </a:lnTo>
                <a:lnTo>
                  <a:pt x="568" y="81"/>
                </a:lnTo>
                <a:lnTo>
                  <a:pt x="568" y="83"/>
                </a:lnTo>
                <a:lnTo>
                  <a:pt x="568" y="84"/>
                </a:lnTo>
                <a:lnTo>
                  <a:pt x="568" y="86"/>
                </a:lnTo>
                <a:lnTo>
                  <a:pt x="568" y="88"/>
                </a:lnTo>
                <a:lnTo>
                  <a:pt x="568" y="90"/>
                </a:lnTo>
                <a:lnTo>
                  <a:pt x="568" y="92"/>
                </a:lnTo>
                <a:lnTo>
                  <a:pt x="568" y="94"/>
                </a:lnTo>
                <a:lnTo>
                  <a:pt x="570" y="96"/>
                </a:lnTo>
                <a:lnTo>
                  <a:pt x="572" y="98"/>
                </a:lnTo>
                <a:lnTo>
                  <a:pt x="572" y="99"/>
                </a:lnTo>
                <a:lnTo>
                  <a:pt x="574" y="99"/>
                </a:lnTo>
                <a:lnTo>
                  <a:pt x="574" y="101"/>
                </a:lnTo>
                <a:lnTo>
                  <a:pt x="576" y="101"/>
                </a:lnTo>
                <a:lnTo>
                  <a:pt x="576" y="103"/>
                </a:lnTo>
                <a:lnTo>
                  <a:pt x="576" y="105"/>
                </a:lnTo>
                <a:lnTo>
                  <a:pt x="578" y="105"/>
                </a:lnTo>
                <a:lnTo>
                  <a:pt x="578" y="107"/>
                </a:lnTo>
                <a:lnTo>
                  <a:pt x="580" y="107"/>
                </a:lnTo>
                <a:lnTo>
                  <a:pt x="582" y="109"/>
                </a:lnTo>
                <a:lnTo>
                  <a:pt x="583" y="109"/>
                </a:lnTo>
                <a:lnTo>
                  <a:pt x="583" y="109"/>
                </a:lnTo>
                <a:lnTo>
                  <a:pt x="585" y="109"/>
                </a:lnTo>
                <a:lnTo>
                  <a:pt x="587" y="109"/>
                </a:lnTo>
                <a:lnTo>
                  <a:pt x="589" y="109"/>
                </a:lnTo>
                <a:lnTo>
                  <a:pt x="591" y="109"/>
                </a:lnTo>
                <a:lnTo>
                  <a:pt x="593" y="109"/>
                </a:lnTo>
                <a:lnTo>
                  <a:pt x="595" y="109"/>
                </a:lnTo>
                <a:lnTo>
                  <a:pt x="597" y="109"/>
                </a:lnTo>
                <a:lnTo>
                  <a:pt x="598" y="111"/>
                </a:lnTo>
                <a:lnTo>
                  <a:pt x="600" y="113"/>
                </a:lnTo>
                <a:lnTo>
                  <a:pt x="600" y="114"/>
                </a:lnTo>
                <a:lnTo>
                  <a:pt x="602" y="116"/>
                </a:lnTo>
                <a:lnTo>
                  <a:pt x="604" y="118"/>
                </a:lnTo>
                <a:lnTo>
                  <a:pt x="604" y="120"/>
                </a:lnTo>
                <a:lnTo>
                  <a:pt x="606" y="122"/>
                </a:lnTo>
                <a:lnTo>
                  <a:pt x="606" y="124"/>
                </a:lnTo>
                <a:lnTo>
                  <a:pt x="608" y="124"/>
                </a:lnTo>
                <a:lnTo>
                  <a:pt x="608" y="126"/>
                </a:lnTo>
                <a:lnTo>
                  <a:pt x="610" y="126"/>
                </a:lnTo>
                <a:lnTo>
                  <a:pt x="610" y="128"/>
                </a:lnTo>
                <a:lnTo>
                  <a:pt x="610" y="129"/>
                </a:lnTo>
                <a:lnTo>
                  <a:pt x="612" y="131"/>
                </a:lnTo>
                <a:lnTo>
                  <a:pt x="612" y="133"/>
                </a:lnTo>
                <a:lnTo>
                  <a:pt x="610" y="133"/>
                </a:lnTo>
                <a:lnTo>
                  <a:pt x="610" y="135"/>
                </a:lnTo>
                <a:lnTo>
                  <a:pt x="612" y="135"/>
                </a:lnTo>
                <a:lnTo>
                  <a:pt x="612" y="137"/>
                </a:lnTo>
                <a:lnTo>
                  <a:pt x="613" y="137"/>
                </a:lnTo>
                <a:lnTo>
                  <a:pt x="613" y="139"/>
                </a:lnTo>
                <a:lnTo>
                  <a:pt x="615" y="141"/>
                </a:lnTo>
                <a:lnTo>
                  <a:pt x="617" y="141"/>
                </a:lnTo>
                <a:lnTo>
                  <a:pt x="617" y="143"/>
                </a:lnTo>
                <a:lnTo>
                  <a:pt x="619" y="143"/>
                </a:lnTo>
                <a:lnTo>
                  <a:pt x="619" y="144"/>
                </a:lnTo>
                <a:lnTo>
                  <a:pt x="621" y="144"/>
                </a:lnTo>
                <a:lnTo>
                  <a:pt x="623" y="144"/>
                </a:lnTo>
                <a:lnTo>
                  <a:pt x="623" y="146"/>
                </a:lnTo>
                <a:lnTo>
                  <a:pt x="625" y="148"/>
                </a:lnTo>
                <a:lnTo>
                  <a:pt x="625" y="150"/>
                </a:lnTo>
                <a:lnTo>
                  <a:pt x="625" y="152"/>
                </a:lnTo>
                <a:lnTo>
                  <a:pt x="625" y="152"/>
                </a:lnTo>
                <a:lnTo>
                  <a:pt x="625" y="152"/>
                </a:lnTo>
                <a:lnTo>
                  <a:pt x="627" y="152"/>
                </a:lnTo>
                <a:lnTo>
                  <a:pt x="629" y="152"/>
                </a:lnTo>
                <a:lnTo>
                  <a:pt x="630" y="152"/>
                </a:lnTo>
                <a:lnTo>
                  <a:pt x="630" y="154"/>
                </a:lnTo>
                <a:lnTo>
                  <a:pt x="632" y="154"/>
                </a:lnTo>
                <a:lnTo>
                  <a:pt x="634" y="154"/>
                </a:lnTo>
                <a:lnTo>
                  <a:pt x="636" y="156"/>
                </a:lnTo>
                <a:lnTo>
                  <a:pt x="638" y="156"/>
                </a:lnTo>
                <a:lnTo>
                  <a:pt x="640" y="156"/>
                </a:lnTo>
                <a:lnTo>
                  <a:pt x="642" y="158"/>
                </a:lnTo>
                <a:lnTo>
                  <a:pt x="644" y="158"/>
                </a:lnTo>
                <a:lnTo>
                  <a:pt x="645" y="158"/>
                </a:lnTo>
                <a:lnTo>
                  <a:pt x="647" y="158"/>
                </a:lnTo>
                <a:lnTo>
                  <a:pt x="649" y="158"/>
                </a:lnTo>
                <a:lnTo>
                  <a:pt x="651" y="159"/>
                </a:lnTo>
                <a:lnTo>
                  <a:pt x="651" y="161"/>
                </a:lnTo>
                <a:lnTo>
                  <a:pt x="651" y="163"/>
                </a:lnTo>
                <a:lnTo>
                  <a:pt x="651" y="165"/>
                </a:lnTo>
                <a:lnTo>
                  <a:pt x="651" y="167"/>
                </a:lnTo>
                <a:lnTo>
                  <a:pt x="653" y="167"/>
                </a:lnTo>
                <a:lnTo>
                  <a:pt x="653" y="169"/>
                </a:lnTo>
                <a:lnTo>
                  <a:pt x="655" y="171"/>
                </a:lnTo>
                <a:lnTo>
                  <a:pt x="655" y="173"/>
                </a:lnTo>
                <a:lnTo>
                  <a:pt x="653" y="173"/>
                </a:lnTo>
                <a:lnTo>
                  <a:pt x="653" y="174"/>
                </a:lnTo>
                <a:lnTo>
                  <a:pt x="653" y="176"/>
                </a:lnTo>
                <a:lnTo>
                  <a:pt x="655" y="178"/>
                </a:lnTo>
                <a:lnTo>
                  <a:pt x="655" y="180"/>
                </a:lnTo>
                <a:lnTo>
                  <a:pt x="657" y="182"/>
                </a:lnTo>
                <a:lnTo>
                  <a:pt x="657" y="184"/>
                </a:lnTo>
                <a:lnTo>
                  <a:pt x="657" y="186"/>
                </a:lnTo>
                <a:lnTo>
                  <a:pt x="657" y="188"/>
                </a:lnTo>
                <a:lnTo>
                  <a:pt x="659" y="189"/>
                </a:lnTo>
                <a:lnTo>
                  <a:pt x="659" y="191"/>
                </a:lnTo>
                <a:lnTo>
                  <a:pt x="660" y="193"/>
                </a:lnTo>
                <a:lnTo>
                  <a:pt x="660" y="195"/>
                </a:lnTo>
                <a:lnTo>
                  <a:pt x="662" y="197"/>
                </a:lnTo>
                <a:lnTo>
                  <a:pt x="660" y="197"/>
                </a:lnTo>
                <a:lnTo>
                  <a:pt x="660" y="199"/>
                </a:lnTo>
                <a:lnTo>
                  <a:pt x="660" y="201"/>
                </a:lnTo>
                <a:lnTo>
                  <a:pt x="660" y="203"/>
                </a:lnTo>
                <a:lnTo>
                  <a:pt x="660" y="204"/>
                </a:lnTo>
                <a:lnTo>
                  <a:pt x="660" y="206"/>
                </a:lnTo>
                <a:lnTo>
                  <a:pt x="660" y="208"/>
                </a:lnTo>
                <a:lnTo>
                  <a:pt x="662" y="208"/>
                </a:lnTo>
                <a:lnTo>
                  <a:pt x="662" y="210"/>
                </a:lnTo>
                <a:lnTo>
                  <a:pt x="664" y="210"/>
                </a:lnTo>
                <a:lnTo>
                  <a:pt x="666" y="210"/>
                </a:lnTo>
                <a:lnTo>
                  <a:pt x="668" y="210"/>
                </a:lnTo>
                <a:lnTo>
                  <a:pt x="670" y="210"/>
                </a:lnTo>
                <a:lnTo>
                  <a:pt x="672" y="210"/>
                </a:lnTo>
                <a:lnTo>
                  <a:pt x="672" y="210"/>
                </a:lnTo>
                <a:lnTo>
                  <a:pt x="674" y="210"/>
                </a:lnTo>
                <a:lnTo>
                  <a:pt x="675" y="212"/>
                </a:lnTo>
                <a:lnTo>
                  <a:pt x="677" y="212"/>
                </a:lnTo>
                <a:lnTo>
                  <a:pt x="679" y="212"/>
                </a:lnTo>
                <a:lnTo>
                  <a:pt x="679" y="214"/>
                </a:lnTo>
                <a:lnTo>
                  <a:pt x="681" y="214"/>
                </a:lnTo>
                <a:lnTo>
                  <a:pt x="683" y="216"/>
                </a:lnTo>
                <a:lnTo>
                  <a:pt x="685" y="216"/>
                </a:lnTo>
                <a:lnTo>
                  <a:pt x="685" y="218"/>
                </a:lnTo>
                <a:lnTo>
                  <a:pt x="687" y="218"/>
                </a:lnTo>
                <a:lnTo>
                  <a:pt x="689" y="219"/>
                </a:lnTo>
                <a:lnTo>
                  <a:pt x="690" y="221"/>
                </a:lnTo>
                <a:lnTo>
                  <a:pt x="692" y="223"/>
                </a:lnTo>
                <a:lnTo>
                  <a:pt x="694" y="225"/>
                </a:lnTo>
                <a:lnTo>
                  <a:pt x="696" y="225"/>
                </a:lnTo>
                <a:lnTo>
                  <a:pt x="696" y="227"/>
                </a:lnTo>
                <a:lnTo>
                  <a:pt x="698" y="227"/>
                </a:lnTo>
                <a:lnTo>
                  <a:pt x="700" y="229"/>
                </a:lnTo>
                <a:lnTo>
                  <a:pt x="702" y="229"/>
                </a:lnTo>
                <a:lnTo>
                  <a:pt x="704" y="231"/>
                </a:lnTo>
                <a:lnTo>
                  <a:pt x="705" y="231"/>
                </a:lnTo>
                <a:lnTo>
                  <a:pt x="707" y="233"/>
                </a:lnTo>
                <a:lnTo>
                  <a:pt x="709" y="233"/>
                </a:lnTo>
                <a:lnTo>
                  <a:pt x="709" y="234"/>
                </a:lnTo>
                <a:lnTo>
                  <a:pt x="711" y="234"/>
                </a:lnTo>
                <a:lnTo>
                  <a:pt x="713" y="236"/>
                </a:lnTo>
                <a:lnTo>
                  <a:pt x="715" y="236"/>
                </a:lnTo>
                <a:lnTo>
                  <a:pt x="717" y="238"/>
                </a:lnTo>
                <a:lnTo>
                  <a:pt x="719" y="238"/>
                </a:lnTo>
                <a:lnTo>
                  <a:pt x="720" y="238"/>
                </a:lnTo>
                <a:lnTo>
                  <a:pt x="720" y="238"/>
                </a:lnTo>
                <a:lnTo>
                  <a:pt x="720" y="240"/>
                </a:lnTo>
                <a:lnTo>
                  <a:pt x="720" y="242"/>
                </a:lnTo>
                <a:lnTo>
                  <a:pt x="720" y="242"/>
                </a:lnTo>
                <a:lnTo>
                  <a:pt x="720" y="244"/>
                </a:lnTo>
                <a:lnTo>
                  <a:pt x="720" y="246"/>
                </a:lnTo>
                <a:lnTo>
                  <a:pt x="719" y="246"/>
                </a:lnTo>
                <a:lnTo>
                  <a:pt x="719" y="248"/>
                </a:lnTo>
                <a:lnTo>
                  <a:pt x="719" y="249"/>
                </a:lnTo>
                <a:lnTo>
                  <a:pt x="719" y="251"/>
                </a:lnTo>
                <a:lnTo>
                  <a:pt x="719" y="253"/>
                </a:lnTo>
                <a:lnTo>
                  <a:pt x="717" y="255"/>
                </a:lnTo>
                <a:lnTo>
                  <a:pt x="715" y="255"/>
                </a:lnTo>
                <a:lnTo>
                  <a:pt x="713" y="257"/>
                </a:lnTo>
                <a:lnTo>
                  <a:pt x="711" y="257"/>
                </a:lnTo>
                <a:lnTo>
                  <a:pt x="711" y="259"/>
                </a:lnTo>
                <a:lnTo>
                  <a:pt x="709" y="259"/>
                </a:lnTo>
                <a:lnTo>
                  <a:pt x="709" y="261"/>
                </a:lnTo>
                <a:lnTo>
                  <a:pt x="707" y="263"/>
                </a:lnTo>
                <a:lnTo>
                  <a:pt x="707" y="264"/>
                </a:lnTo>
                <a:lnTo>
                  <a:pt x="705" y="266"/>
                </a:lnTo>
                <a:lnTo>
                  <a:pt x="705" y="268"/>
                </a:lnTo>
                <a:lnTo>
                  <a:pt x="705" y="270"/>
                </a:lnTo>
                <a:lnTo>
                  <a:pt x="705" y="272"/>
                </a:lnTo>
                <a:lnTo>
                  <a:pt x="704" y="274"/>
                </a:lnTo>
                <a:lnTo>
                  <a:pt x="704" y="276"/>
                </a:lnTo>
                <a:lnTo>
                  <a:pt x="702" y="278"/>
                </a:lnTo>
                <a:lnTo>
                  <a:pt x="702" y="279"/>
                </a:lnTo>
                <a:lnTo>
                  <a:pt x="702" y="281"/>
                </a:lnTo>
                <a:lnTo>
                  <a:pt x="700" y="281"/>
                </a:lnTo>
                <a:lnTo>
                  <a:pt x="700" y="283"/>
                </a:lnTo>
                <a:lnTo>
                  <a:pt x="698" y="283"/>
                </a:lnTo>
                <a:lnTo>
                  <a:pt x="698" y="285"/>
                </a:lnTo>
                <a:lnTo>
                  <a:pt x="696" y="285"/>
                </a:lnTo>
                <a:lnTo>
                  <a:pt x="696" y="287"/>
                </a:lnTo>
                <a:lnTo>
                  <a:pt x="696" y="287"/>
                </a:lnTo>
                <a:lnTo>
                  <a:pt x="696" y="289"/>
                </a:lnTo>
                <a:lnTo>
                  <a:pt x="694" y="289"/>
                </a:lnTo>
                <a:lnTo>
                  <a:pt x="694" y="291"/>
                </a:lnTo>
                <a:lnTo>
                  <a:pt x="694" y="293"/>
                </a:lnTo>
                <a:lnTo>
                  <a:pt x="692" y="295"/>
                </a:lnTo>
                <a:lnTo>
                  <a:pt x="692" y="296"/>
                </a:lnTo>
                <a:lnTo>
                  <a:pt x="690" y="296"/>
                </a:lnTo>
                <a:lnTo>
                  <a:pt x="690" y="298"/>
                </a:lnTo>
                <a:lnTo>
                  <a:pt x="689" y="298"/>
                </a:lnTo>
                <a:lnTo>
                  <a:pt x="689" y="300"/>
                </a:lnTo>
                <a:lnTo>
                  <a:pt x="687" y="302"/>
                </a:lnTo>
                <a:lnTo>
                  <a:pt x="687" y="304"/>
                </a:lnTo>
                <a:lnTo>
                  <a:pt x="685" y="306"/>
                </a:lnTo>
                <a:lnTo>
                  <a:pt x="683" y="308"/>
                </a:lnTo>
                <a:lnTo>
                  <a:pt x="681" y="310"/>
                </a:lnTo>
                <a:lnTo>
                  <a:pt x="679" y="311"/>
                </a:lnTo>
                <a:lnTo>
                  <a:pt x="677" y="311"/>
                </a:lnTo>
                <a:lnTo>
                  <a:pt x="677" y="313"/>
                </a:lnTo>
                <a:lnTo>
                  <a:pt x="675" y="315"/>
                </a:lnTo>
                <a:lnTo>
                  <a:pt x="675" y="317"/>
                </a:lnTo>
                <a:lnTo>
                  <a:pt x="675" y="319"/>
                </a:lnTo>
                <a:lnTo>
                  <a:pt x="672" y="340"/>
                </a:lnTo>
                <a:lnTo>
                  <a:pt x="670" y="341"/>
                </a:lnTo>
                <a:lnTo>
                  <a:pt x="670" y="343"/>
                </a:lnTo>
                <a:lnTo>
                  <a:pt x="670" y="347"/>
                </a:lnTo>
                <a:lnTo>
                  <a:pt x="670" y="353"/>
                </a:lnTo>
                <a:lnTo>
                  <a:pt x="675" y="353"/>
                </a:lnTo>
                <a:lnTo>
                  <a:pt x="694" y="351"/>
                </a:lnTo>
                <a:lnTo>
                  <a:pt x="705" y="353"/>
                </a:lnTo>
                <a:lnTo>
                  <a:pt x="720" y="351"/>
                </a:lnTo>
                <a:lnTo>
                  <a:pt x="732" y="351"/>
                </a:lnTo>
                <a:lnTo>
                  <a:pt x="735" y="351"/>
                </a:lnTo>
                <a:lnTo>
                  <a:pt x="737" y="351"/>
                </a:lnTo>
                <a:lnTo>
                  <a:pt x="739" y="351"/>
                </a:lnTo>
                <a:lnTo>
                  <a:pt x="741" y="351"/>
                </a:lnTo>
                <a:lnTo>
                  <a:pt x="743" y="351"/>
                </a:lnTo>
                <a:lnTo>
                  <a:pt x="745" y="349"/>
                </a:lnTo>
                <a:lnTo>
                  <a:pt x="747" y="349"/>
                </a:lnTo>
                <a:lnTo>
                  <a:pt x="749" y="349"/>
                </a:lnTo>
                <a:lnTo>
                  <a:pt x="750" y="349"/>
                </a:lnTo>
                <a:lnTo>
                  <a:pt x="752" y="349"/>
                </a:lnTo>
                <a:lnTo>
                  <a:pt x="754" y="349"/>
                </a:lnTo>
                <a:lnTo>
                  <a:pt x="756" y="349"/>
                </a:lnTo>
                <a:lnTo>
                  <a:pt x="758" y="347"/>
                </a:lnTo>
                <a:lnTo>
                  <a:pt x="760" y="347"/>
                </a:lnTo>
                <a:lnTo>
                  <a:pt x="762" y="347"/>
                </a:lnTo>
                <a:lnTo>
                  <a:pt x="764" y="347"/>
                </a:lnTo>
                <a:lnTo>
                  <a:pt x="765" y="347"/>
                </a:lnTo>
                <a:lnTo>
                  <a:pt x="767" y="347"/>
                </a:lnTo>
                <a:lnTo>
                  <a:pt x="767" y="347"/>
                </a:lnTo>
                <a:lnTo>
                  <a:pt x="769" y="347"/>
                </a:lnTo>
                <a:lnTo>
                  <a:pt x="771" y="345"/>
                </a:lnTo>
                <a:lnTo>
                  <a:pt x="773" y="345"/>
                </a:lnTo>
                <a:lnTo>
                  <a:pt x="775" y="345"/>
                </a:lnTo>
                <a:lnTo>
                  <a:pt x="777" y="345"/>
                </a:lnTo>
                <a:lnTo>
                  <a:pt x="779" y="345"/>
                </a:lnTo>
                <a:lnTo>
                  <a:pt x="780" y="345"/>
                </a:lnTo>
                <a:lnTo>
                  <a:pt x="782" y="345"/>
                </a:lnTo>
                <a:lnTo>
                  <a:pt x="784" y="345"/>
                </a:lnTo>
                <a:lnTo>
                  <a:pt x="786" y="345"/>
                </a:lnTo>
                <a:lnTo>
                  <a:pt x="786" y="343"/>
                </a:lnTo>
                <a:lnTo>
                  <a:pt x="788" y="343"/>
                </a:lnTo>
                <a:lnTo>
                  <a:pt x="790" y="343"/>
                </a:lnTo>
                <a:lnTo>
                  <a:pt x="792" y="343"/>
                </a:lnTo>
                <a:lnTo>
                  <a:pt x="794" y="343"/>
                </a:lnTo>
                <a:lnTo>
                  <a:pt x="795" y="343"/>
                </a:lnTo>
                <a:lnTo>
                  <a:pt x="797" y="343"/>
                </a:lnTo>
                <a:lnTo>
                  <a:pt x="799" y="343"/>
                </a:lnTo>
                <a:lnTo>
                  <a:pt x="801" y="343"/>
                </a:lnTo>
                <a:lnTo>
                  <a:pt x="803" y="343"/>
                </a:lnTo>
                <a:lnTo>
                  <a:pt x="803" y="345"/>
                </a:lnTo>
                <a:lnTo>
                  <a:pt x="805" y="345"/>
                </a:lnTo>
                <a:lnTo>
                  <a:pt x="807" y="345"/>
                </a:lnTo>
                <a:lnTo>
                  <a:pt x="809" y="345"/>
                </a:lnTo>
                <a:lnTo>
                  <a:pt x="810" y="345"/>
                </a:lnTo>
                <a:lnTo>
                  <a:pt x="812" y="345"/>
                </a:lnTo>
                <a:lnTo>
                  <a:pt x="814" y="345"/>
                </a:lnTo>
                <a:lnTo>
                  <a:pt x="814" y="345"/>
                </a:lnTo>
                <a:lnTo>
                  <a:pt x="816" y="345"/>
                </a:lnTo>
                <a:lnTo>
                  <a:pt x="818" y="345"/>
                </a:lnTo>
                <a:lnTo>
                  <a:pt x="820" y="345"/>
                </a:lnTo>
                <a:lnTo>
                  <a:pt x="822" y="345"/>
                </a:lnTo>
                <a:lnTo>
                  <a:pt x="824" y="345"/>
                </a:lnTo>
                <a:lnTo>
                  <a:pt x="825" y="345"/>
                </a:lnTo>
                <a:lnTo>
                  <a:pt x="827" y="345"/>
                </a:lnTo>
                <a:lnTo>
                  <a:pt x="829" y="345"/>
                </a:lnTo>
                <a:lnTo>
                  <a:pt x="831" y="345"/>
                </a:lnTo>
                <a:lnTo>
                  <a:pt x="833" y="345"/>
                </a:lnTo>
                <a:lnTo>
                  <a:pt x="835" y="345"/>
                </a:lnTo>
                <a:lnTo>
                  <a:pt x="837" y="345"/>
                </a:lnTo>
                <a:lnTo>
                  <a:pt x="839" y="343"/>
                </a:lnTo>
                <a:lnTo>
                  <a:pt x="840" y="343"/>
                </a:lnTo>
                <a:lnTo>
                  <a:pt x="842" y="343"/>
                </a:lnTo>
                <a:lnTo>
                  <a:pt x="844" y="343"/>
                </a:lnTo>
                <a:lnTo>
                  <a:pt x="846" y="343"/>
                </a:lnTo>
                <a:lnTo>
                  <a:pt x="848" y="343"/>
                </a:lnTo>
                <a:lnTo>
                  <a:pt x="850" y="343"/>
                </a:lnTo>
                <a:lnTo>
                  <a:pt x="852" y="343"/>
                </a:lnTo>
                <a:lnTo>
                  <a:pt x="854" y="343"/>
                </a:lnTo>
                <a:lnTo>
                  <a:pt x="855" y="343"/>
                </a:lnTo>
                <a:lnTo>
                  <a:pt x="857" y="343"/>
                </a:lnTo>
                <a:lnTo>
                  <a:pt x="859" y="343"/>
                </a:lnTo>
                <a:lnTo>
                  <a:pt x="861" y="343"/>
                </a:lnTo>
                <a:lnTo>
                  <a:pt x="863" y="343"/>
                </a:lnTo>
                <a:lnTo>
                  <a:pt x="863" y="343"/>
                </a:lnTo>
                <a:lnTo>
                  <a:pt x="865" y="343"/>
                </a:lnTo>
                <a:lnTo>
                  <a:pt x="867" y="343"/>
                </a:lnTo>
                <a:lnTo>
                  <a:pt x="869" y="343"/>
                </a:lnTo>
                <a:lnTo>
                  <a:pt x="870" y="343"/>
                </a:lnTo>
                <a:lnTo>
                  <a:pt x="870" y="345"/>
                </a:lnTo>
                <a:lnTo>
                  <a:pt x="872" y="345"/>
                </a:lnTo>
                <a:lnTo>
                  <a:pt x="874" y="345"/>
                </a:lnTo>
                <a:lnTo>
                  <a:pt x="876" y="345"/>
                </a:lnTo>
                <a:lnTo>
                  <a:pt x="878" y="345"/>
                </a:lnTo>
                <a:lnTo>
                  <a:pt x="880" y="345"/>
                </a:lnTo>
                <a:lnTo>
                  <a:pt x="882" y="345"/>
                </a:lnTo>
                <a:lnTo>
                  <a:pt x="884" y="345"/>
                </a:lnTo>
                <a:lnTo>
                  <a:pt x="885" y="347"/>
                </a:lnTo>
                <a:lnTo>
                  <a:pt x="887" y="347"/>
                </a:lnTo>
                <a:lnTo>
                  <a:pt x="889" y="347"/>
                </a:lnTo>
                <a:lnTo>
                  <a:pt x="891" y="347"/>
                </a:lnTo>
                <a:lnTo>
                  <a:pt x="893" y="349"/>
                </a:lnTo>
                <a:lnTo>
                  <a:pt x="895" y="349"/>
                </a:lnTo>
                <a:lnTo>
                  <a:pt x="897" y="349"/>
                </a:lnTo>
                <a:lnTo>
                  <a:pt x="897" y="351"/>
                </a:lnTo>
                <a:lnTo>
                  <a:pt x="899" y="351"/>
                </a:lnTo>
                <a:lnTo>
                  <a:pt x="900" y="351"/>
                </a:lnTo>
                <a:lnTo>
                  <a:pt x="902" y="353"/>
                </a:lnTo>
                <a:lnTo>
                  <a:pt x="904" y="353"/>
                </a:lnTo>
                <a:lnTo>
                  <a:pt x="906" y="353"/>
                </a:lnTo>
                <a:lnTo>
                  <a:pt x="908" y="355"/>
                </a:lnTo>
                <a:lnTo>
                  <a:pt x="910" y="355"/>
                </a:lnTo>
                <a:lnTo>
                  <a:pt x="910" y="353"/>
                </a:lnTo>
                <a:lnTo>
                  <a:pt x="910" y="355"/>
                </a:lnTo>
                <a:lnTo>
                  <a:pt x="912" y="353"/>
                </a:lnTo>
                <a:lnTo>
                  <a:pt x="914" y="353"/>
                </a:lnTo>
                <a:lnTo>
                  <a:pt x="915" y="353"/>
                </a:lnTo>
                <a:lnTo>
                  <a:pt x="917" y="353"/>
                </a:lnTo>
                <a:lnTo>
                  <a:pt x="919" y="355"/>
                </a:lnTo>
                <a:lnTo>
                  <a:pt x="921" y="355"/>
                </a:lnTo>
                <a:lnTo>
                  <a:pt x="923" y="355"/>
                </a:lnTo>
                <a:lnTo>
                  <a:pt x="925" y="355"/>
                </a:lnTo>
                <a:lnTo>
                  <a:pt x="927" y="356"/>
                </a:lnTo>
                <a:lnTo>
                  <a:pt x="929" y="356"/>
                </a:lnTo>
                <a:lnTo>
                  <a:pt x="930" y="358"/>
                </a:lnTo>
                <a:lnTo>
                  <a:pt x="932" y="360"/>
                </a:lnTo>
                <a:lnTo>
                  <a:pt x="932" y="362"/>
                </a:lnTo>
                <a:lnTo>
                  <a:pt x="934" y="362"/>
                </a:lnTo>
                <a:lnTo>
                  <a:pt x="936" y="364"/>
                </a:lnTo>
                <a:lnTo>
                  <a:pt x="938" y="366"/>
                </a:lnTo>
                <a:lnTo>
                  <a:pt x="940" y="366"/>
                </a:lnTo>
                <a:lnTo>
                  <a:pt x="942" y="368"/>
                </a:lnTo>
                <a:lnTo>
                  <a:pt x="944" y="368"/>
                </a:lnTo>
                <a:lnTo>
                  <a:pt x="945" y="370"/>
                </a:lnTo>
                <a:lnTo>
                  <a:pt x="947" y="370"/>
                </a:lnTo>
                <a:lnTo>
                  <a:pt x="949" y="371"/>
                </a:lnTo>
                <a:lnTo>
                  <a:pt x="951" y="371"/>
                </a:lnTo>
                <a:lnTo>
                  <a:pt x="953" y="371"/>
                </a:lnTo>
                <a:lnTo>
                  <a:pt x="955" y="371"/>
                </a:lnTo>
                <a:lnTo>
                  <a:pt x="957" y="373"/>
                </a:lnTo>
                <a:lnTo>
                  <a:pt x="957" y="373"/>
                </a:lnTo>
                <a:lnTo>
                  <a:pt x="959" y="373"/>
                </a:lnTo>
                <a:lnTo>
                  <a:pt x="960" y="373"/>
                </a:lnTo>
                <a:lnTo>
                  <a:pt x="962" y="373"/>
                </a:lnTo>
                <a:lnTo>
                  <a:pt x="964" y="373"/>
                </a:lnTo>
                <a:lnTo>
                  <a:pt x="966" y="373"/>
                </a:lnTo>
                <a:lnTo>
                  <a:pt x="968" y="373"/>
                </a:lnTo>
                <a:lnTo>
                  <a:pt x="970" y="373"/>
                </a:lnTo>
                <a:lnTo>
                  <a:pt x="972" y="373"/>
                </a:lnTo>
                <a:lnTo>
                  <a:pt x="974" y="373"/>
                </a:lnTo>
                <a:lnTo>
                  <a:pt x="975" y="375"/>
                </a:lnTo>
                <a:lnTo>
                  <a:pt x="977" y="375"/>
                </a:lnTo>
                <a:lnTo>
                  <a:pt x="979" y="375"/>
                </a:lnTo>
                <a:lnTo>
                  <a:pt x="981" y="375"/>
                </a:lnTo>
                <a:lnTo>
                  <a:pt x="983" y="375"/>
                </a:lnTo>
                <a:lnTo>
                  <a:pt x="985" y="377"/>
                </a:lnTo>
                <a:lnTo>
                  <a:pt x="987" y="377"/>
                </a:lnTo>
                <a:lnTo>
                  <a:pt x="989" y="377"/>
                </a:lnTo>
                <a:lnTo>
                  <a:pt x="990" y="377"/>
                </a:lnTo>
                <a:lnTo>
                  <a:pt x="992" y="377"/>
                </a:lnTo>
                <a:lnTo>
                  <a:pt x="994" y="377"/>
                </a:lnTo>
                <a:lnTo>
                  <a:pt x="996" y="377"/>
                </a:lnTo>
                <a:lnTo>
                  <a:pt x="998" y="377"/>
                </a:lnTo>
                <a:lnTo>
                  <a:pt x="1000" y="377"/>
                </a:lnTo>
                <a:lnTo>
                  <a:pt x="1002" y="377"/>
                </a:lnTo>
                <a:lnTo>
                  <a:pt x="1004" y="377"/>
                </a:lnTo>
                <a:lnTo>
                  <a:pt x="1005" y="377"/>
                </a:lnTo>
                <a:lnTo>
                  <a:pt x="1005" y="377"/>
                </a:lnTo>
                <a:lnTo>
                  <a:pt x="1007" y="377"/>
                </a:lnTo>
                <a:lnTo>
                  <a:pt x="1007" y="379"/>
                </a:lnTo>
                <a:lnTo>
                  <a:pt x="1009" y="379"/>
                </a:lnTo>
                <a:lnTo>
                  <a:pt x="1011" y="379"/>
                </a:lnTo>
                <a:lnTo>
                  <a:pt x="1013" y="379"/>
                </a:lnTo>
                <a:lnTo>
                  <a:pt x="1015" y="379"/>
                </a:lnTo>
                <a:lnTo>
                  <a:pt x="1017" y="379"/>
                </a:lnTo>
                <a:lnTo>
                  <a:pt x="1019" y="379"/>
                </a:lnTo>
                <a:lnTo>
                  <a:pt x="1019" y="381"/>
                </a:lnTo>
                <a:lnTo>
                  <a:pt x="1020" y="381"/>
                </a:lnTo>
                <a:lnTo>
                  <a:pt x="1022" y="381"/>
                </a:lnTo>
                <a:lnTo>
                  <a:pt x="1024" y="381"/>
                </a:lnTo>
                <a:lnTo>
                  <a:pt x="1026" y="381"/>
                </a:lnTo>
                <a:lnTo>
                  <a:pt x="1026" y="383"/>
                </a:lnTo>
                <a:lnTo>
                  <a:pt x="1028" y="383"/>
                </a:lnTo>
                <a:lnTo>
                  <a:pt x="1030" y="383"/>
                </a:lnTo>
                <a:lnTo>
                  <a:pt x="1032" y="383"/>
                </a:lnTo>
                <a:lnTo>
                  <a:pt x="1034" y="383"/>
                </a:lnTo>
                <a:lnTo>
                  <a:pt x="1035" y="383"/>
                </a:lnTo>
                <a:lnTo>
                  <a:pt x="1037" y="383"/>
                </a:lnTo>
                <a:lnTo>
                  <a:pt x="1039" y="385"/>
                </a:lnTo>
                <a:lnTo>
                  <a:pt x="1041" y="385"/>
                </a:lnTo>
                <a:lnTo>
                  <a:pt x="1043" y="385"/>
                </a:lnTo>
                <a:lnTo>
                  <a:pt x="1045" y="385"/>
                </a:lnTo>
                <a:lnTo>
                  <a:pt x="1047" y="385"/>
                </a:lnTo>
                <a:lnTo>
                  <a:pt x="1049" y="385"/>
                </a:lnTo>
                <a:lnTo>
                  <a:pt x="1050" y="385"/>
                </a:lnTo>
                <a:lnTo>
                  <a:pt x="1050" y="386"/>
                </a:lnTo>
                <a:lnTo>
                  <a:pt x="1052" y="386"/>
                </a:lnTo>
                <a:lnTo>
                  <a:pt x="1052" y="386"/>
                </a:lnTo>
                <a:lnTo>
                  <a:pt x="1054" y="386"/>
                </a:lnTo>
                <a:lnTo>
                  <a:pt x="1056" y="386"/>
                </a:lnTo>
                <a:lnTo>
                  <a:pt x="1058" y="388"/>
                </a:lnTo>
                <a:lnTo>
                  <a:pt x="1060" y="388"/>
                </a:lnTo>
                <a:lnTo>
                  <a:pt x="1062" y="388"/>
                </a:lnTo>
                <a:lnTo>
                  <a:pt x="1064" y="388"/>
                </a:lnTo>
                <a:lnTo>
                  <a:pt x="1064" y="390"/>
                </a:lnTo>
                <a:lnTo>
                  <a:pt x="1064" y="392"/>
                </a:lnTo>
                <a:lnTo>
                  <a:pt x="1064" y="394"/>
                </a:lnTo>
                <a:lnTo>
                  <a:pt x="1062" y="396"/>
                </a:lnTo>
                <a:lnTo>
                  <a:pt x="1062" y="398"/>
                </a:lnTo>
                <a:lnTo>
                  <a:pt x="1062" y="400"/>
                </a:lnTo>
                <a:lnTo>
                  <a:pt x="1060" y="401"/>
                </a:lnTo>
                <a:lnTo>
                  <a:pt x="1058" y="403"/>
                </a:lnTo>
                <a:lnTo>
                  <a:pt x="1056" y="405"/>
                </a:lnTo>
                <a:lnTo>
                  <a:pt x="1056" y="407"/>
                </a:lnTo>
                <a:lnTo>
                  <a:pt x="1058" y="409"/>
                </a:lnTo>
                <a:lnTo>
                  <a:pt x="1060" y="409"/>
                </a:lnTo>
                <a:lnTo>
                  <a:pt x="1062" y="409"/>
                </a:lnTo>
                <a:lnTo>
                  <a:pt x="1064" y="409"/>
                </a:lnTo>
                <a:lnTo>
                  <a:pt x="1065" y="409"/>
                </a:lnTo>
                <a:lnTo>
                  <a:pt x="1067" y="409"/>
                </a:lnTo>
                <a:lnTo>
                  <a:pt x="1069" y="409"/>
                </a:lnTo>
                <a:lnTo>
                  <a:pt x="1071" y="409"/>
                </a:lnTo>
                <a:lnTo>
                  <a:pt x="1073" y="409"/>
                </a:lnTo>
                <a:lnTo>
                  <a:pt x="1075" y="409"/>
                </a:lnTo>
                <a:lnTo>
                  <a:pt x="1075" y="407"/>
                </a:lnTo>
                <a:lnTo>
                  <a:pt x="1077" y="407"/>
                </a:lnTo>
                <a:lnTo>
                  <a:pt x="1079" y="407"/>
                </a:lnTo>
                <a:lnTo>
                  <a:pt x="1080" y="405"/>
                </a:lnTo>
                <a:lnTo>
                  <a:pt x="1082" y="405"/>
                </a:lnTo>
                <a:lnTo>
                  <a:pt x="1084" y="405"/>
                </a:lnTo>
                <a:lnTo>
                  <a:pt x="1086" y="407"/>
                </a:lnTo>
                <a:lnTo>
                  <a:pt x="1088" y="407"/>
                </a:lnTo>
                <a:lnTo>
                  <a:pt x="1090" y="407"/>
                </a:lnTo>
                <a:lnTo>
                  <a:pt x="1090" y="409"/>
                </a:lnTo>
                <a:lnTo>
                  <a:pt x="1092" y="409"/>
                </a:lnTo>
                <a:lnTo>
                  <a:pt x="1094" y="409"/>
                </a:lnTo>
                <a:lnTo>
                  <a:pt x="1096" y="409"/>
                </a:lnTo>
                <a:lnTo>
                  <a:pt x="1096" y="411"/>
                </a:lnTo>
                <a:lnTo>
                  <a:pt x="1097" y="411"/>
                </a:lnTo>
                <a:lnTo>
                  <a:pt x="1099" y="411"/>
                </a:lnTo>
                <a:lnTo>
                  <a:pt x="1101" y="413"/>
                </a:lnTo>
                <a:lnTo>
                  <a:pt x="1101" y="415"/>
                </a:lnTo>
                <a:lnTo>
                  <a:pt x="1103" y="415"/>
                </a:lnTo>
                <a:lnTo>
                  <a:pt x="1105" y="416"/>
                </a:lnTo>
                <a:lnTo>
                  <a:pt x="1107" y="418"/>
                </a:lnTo>
                <a:lnTo>
                  <a:pt x="1109" y="420"/>
                </a:lnTo>
                <a:lnTo>
                  <a:pt x="1111" y="420"/>
                </a:lnTo>
                <a:lnTo>
                  <a:pt x="1112" y="420"/>
                </a:lnTo>
                <a:lnTo>
                  <a:pt x="1114" y="420"/>
                </a:lnTo>
                <a:lnTo>
                  <a:pt x="1116" y="420"/>
                </a:lnTo>
                <a:lnTo>
                  <a:pt x="1118" y="422"/>
                </a:lnTo>
                <a:lnTo>
                  <a:pt x="1116" y="424"/>
                </a:lnTo>
                <a:lnTo>
                  <a:pt x="1114" y="424"/>
                </a:lnTo>
                <a:lnTo>
                  <a:pt x="1112" y="426"/>
                </a:lnTo>
                <a:lnTo>
                  <a:pt x="1111" y="428"/>
                </a:lnTo>
                <a:lnTo>
                  <a:pt x="1109" y="428"/>
                </a:lnTo>
                <a:lnTo>
                  <a:pt x="1109" y="430"/>
                </a:lnTo>
                <a:lnTo>
                  <a:pt x="1107" y="430"/>
                </a:lnTo>
                <a:lnTo>
                  <a:pt x="1105" y="431"/>
                </a:lnTo>
                <a:lnTo>
                  <a:pt x="1103" y="431"/>
                </a:lnTo>
                <a:lnTo>
                  <a:pt x="1103" y="433"/>
                </a:lnTo>
                <a:lnTo>
                  <a:pt x="1101" y="433"/>
                </a:lnTo>
                <a:lnTo>
                  <a:pt x="1101" y="435"/>
                </a:lnTo>
                <a:lnTo>
                  <a:pt x="1101" y="437"/>
                </a:lnTo>
                <a:lnTo>
                  <a:pt x="1099" y="437"/>
                </a:lnTo>
                <a:lnTo>
                  <a:pt x="1099" y="439"/>
                </a:lnTo>
                <a:lnTo>
                  <a:pt x="1097" y="439"/>
                </a:lnTo>
                <a:lnTo>
                  <a:pt x="1097" y="441"/>
                </a:lnTo>
                <a:lnTo>
                  <a:pt x="1096" y="441"/>
                </a:lnTo>
                <a:lnTo>
                  <a:pt x="1094" y="443"/>
                </a:lnTo>
                <a:lnTo>
                  <a:pt x="1092" y="443"/>
                </a:lnTo>
                <a:lnTo>
                  <a:pt x="1092" y="445"/>
                </a:lnTo>
                <a:lnTo>
                  <a:pt x="1090" y="446"/>
                </a:lnTo>
                <a:lnTo>
                  <a:pt x="1088" y="448"/>
                </a:lnTo>
                <a:lnTo>
                  <a:pt x="1082" y="450"/>
                </a:lnTo>
                <a:lnTo>
                  <a:pt x="1079" y="452"/>
                </a:lnTo>
                <a:lnTo>
                  <a:pt x="1073" y="452"/>
                </a:lnTo>
                <a:lnTo>
                  <a:pt x="1071" y="452"/>
                </a:lnTo>
                <a:lnTo>
                  <a:pt x="1067" y="452"/>
                </a:lnTo>
                <a:lnTo>
                  <a:pt x="1065" y="454"/>
                </a:lnTo>
                <a:lnTo>
                  <a:pt x="1064" y="458"/>
                </a:lnTo>
                <a:lnTo>
                  <a:pt x="1060" y="463"/>
                </a:lnTo>
                <a:lnTo>
                  <a:pt x="1058" y="467"/>
                </a:lnTo>
                <a:lnTo>
                  <a:pt x="1054" y="473"/>
                </a:lnTo>
                <a:lnTo>
                  <a:pt x="1052" y="478"/>
                </a:lnTo>
                <a:lnTo>
                  <a:pt x="1052" y="482"/>
                </a:lnTo>
                <a:lnTo>
                  <a:pt x="1052" y="484"/>
                </a:lnTo>
                <a:lnTo>
                  <a:pt x="1050" y="488"/>
                </a:lnTo>
                <a:lnTo>
                  <a:pt x="1049" y="491"/>
                </a:lnTo>
                <a:lnTo>
                  <a:pt x="1047" y="493"/>
                </a:lnTo>
                <a:lnTo>
                  <a:pt x="1043" y="499"/>
                </a:lnTo>
                <a:lnTo>
                  <a:pt x="1041" y="503"/>
                </a:lnTo>
                <a:lnTo>
                  <a:pt x="1039" y="506"/>
                </a:lnTo>
                <a:lnTo>
                  <a:pt x="1037" y="510"/>
                </a:lnTo>
                <a:lnTo>
                  <a:pt x="1035" y="512"/>
                </a:lnTo>
                <a:lnTo>
                  <a:pt x="1032" y="514"/>
                </a:lnTo>
                <a:lnTo>
                  <a:pt x="1028" y="518"/>
                </a:lnTo>
                <a:lnTo>
                  <a:pt x="1026" y="520"/>
                </a:lnTo>
                <a:lnTo>
                  <a:pt x="1020" y="521"/>
                </a:lnTo>
                <a:lnTo>
                  <a:pt x="1017" y="521"/>
                </a:lnTo>
                <a:lnTo>
                  <a:pt x="1011" y="523"/>
                </a:lnTo>
                <a:lnTo>
                  <a:pt x="1007" y="523"/>
                </a:lnTo>
                <a:lnTo>
                  <a:pt x="1005" y="525"/>
                </a:lnTo>
                <a:lnTo>
                  <a:pt x="1005" y="527"/>
                </a:lnTo>
                <a:lnTo>
                  <a:pt x="1004" y="529"/>
                </a:lnTo>
                <a:lnTo>
                  <a:pt x="1002" y="533"/>
                </a:lnTo>
                <a:lnTo>
                  <a:pt x="1000" y="535"/>
                </a:lnTo>
                <a:lnTo>
                  <a:pt x="998" y="536"/>
                </a:lnTo>
                <a:lnTo>
                  <a:pt x="994" y="540"/>
                </a:lnTo>
                <a:lnTo>
                  <a:pt x="992" y="544"/>
                </a:lnTo>
                <a:lnTo>
                  <a:pt x="983" y="557"/>
                </a:lnTo>
                <a:lnTo>
                  <a:pt x="981" y="559"/>
                </a:lnTo>
                <a:lnTo>
                  <a:pt x="979" y="561"/>
                </a:lnTo>
                <a:lnTo>
                  <a:pt x="977" y="563"/>
                </a:lnTo>
                <a:lnTo>
                  <a:pt x="977" y="565"/>
                </a:lnTo>
                <a:lnTo>
                  <a:pt x="975" y="566"/>
                </a:lnTo>
                <a:lnTo>
                  <a:pt x="975" y="568"/>
                </a:lnTo>
                <a:lnTo>
                  <a:pt x="975" y="570"/>
                </a:lnTo>
                <a:lnTo>
                  <a:pt x="977" y="572"/>
                </a:lnTo>
                <a:lnTo>
                  <a:pt x="977" y="574"/>
                </a:lnTo>
                <a:lnTo>
                  <a:pt x="977" y="576"/>
                </a:lnTo>
                <a:lnTo>
                  <a:pt x="979" y="578"/>
                </a:lnTo>
                <a:lnTo>
                  <a:pt x="981" y="578"/>
                </a:lnTo>
                <a:lnTo>
                  <a:pt x="981" y="580"/>
                </a:lnTo>
                <a:lnTo>
                  <a:pt x="983" y="580"/>
                </a:lnTo>
                <a:lnTo>
                  <a:pt x="983" y="581"/>
                </a:lnTo>
                <a:lnTo>
                  <a:pt x="985" y="583"/>
                </a:lnTo>
                <a:lnTo>
                  <a:pt x="989" y="595"/>
                </a:lnTo>
                <a:lnTo>
                  <a:pt x="990" y="596"/>
                </a:lnTo>
                <a:lnTo>
                  <a:pt x="992" y="598"/>
                </a:lnTo>
                <a:lnTo>
                  <a:pt x="994" y="598"/>
                </a:lnTo>
                <a:lnTo>
                  <a:pt x="994" y="600"/>
                </a:lnTo>
                <a:lnTo>
                  <a:pt x="996" y="600"/>
                </a:lnTo>
                <a:lnTo>
                  <a:pt x="998" y="600"/>
                </a:lnTo>
                <a:lnTo>
                  <a:pt x="998" y="602"/>
                </a:lnTo>
                <a:lnTo>
                  <a:pt x="998" y="604"/>
                </a:lnTo>
                <a:lnTo>
                  <a:pt x="998" y="606"/>
                </a:lnTo>
                <a:lnTo>
                  <a:pt x="998" y="608"/>
                </a:lnTo>
                <a:lnTo>
                  <a:pt x="998" y="610"/>
                </a:lnTo>
                <a:lnTo>
                  <a:pt x="1000" y="611"/>
                </a:lnTo>
                <a:lnTo>
                  <a:pt x="1000" y="613"/>
                </a:lnTo>
                <a:lnTo>
                  <a:pt x="998" y="615"/>
                </a:lnTo>
                <a:lnTo>
                  <a:pt x="998" y="617"/>
                </a:lnTo>
                <a:lnTo>
                  <a:pt x="998" y="619"/>
                </a:lnTo>
                <a:lnTo>
                  <a:pt x="996" y="621"/>
                </a:lnTo>
                <a:lnTo>
                  <a:pt x="996" y="623"/>
                </a:lnTo>
                <a:lnTo>
                  <a:pt x="987" y="636"/>
                </a:lnTo>
                <a:lnTo>
                  <a:pt x="987" y="638"/>
                </a:lnTo>
                <a:lnTo>
                  <a:pt x="989" y="640"/>
                </a:lnTo>
                <a:lnTo>
                  <a:pt x="989" y="641"/>
                </a:lnTo>
                <a:lnTo>
                  <a:pt x="989" y="643"/>
                </a:lnTo>
                <a:lnTo>
                  <a:pt x="987" y="643"/>
                </a:lnTo>
                <a:lnTo>
                  <a:pt x="985" y="645"/>
                </a:lnTo>
                <a:lnTo>
                  <a:pt x="985" y="647"/>
                </a:lnTo>
                <a:lnTo>
                  <a:pt x="983" y="647"/>
                </a:lnTo>
                <a:lnTo>
                  <a:pt x="983" y="649"/>
                </a:lnTo>
                <a:lnTo>
                  <a:pt x="985" y="651"/>
                </a:lnTo>
                <a:lnTo>
                  <a:pt x="985" y="653"/>
                </a:lnTo>
                <a:lnTo>
                  <a:pt x="983" y="655"/>
                </a:lnTo>
                <a:lnTo>
                  <a:pt x="983" y="656"/>
                </a:lnTo>
                <a:lnTo>
                  <a:pt x="981" y="656"/>
                </a:lnTo>
                <a:lnTo>
                  <a:pt x="979" y="656"/>
                </a:lnTo>
                <a:lnTo>
                  <a:pt x="979" y="658"/>
                </a:lnTo>
                <a:lnTo>
                  <a:pt x="977" y="658"/>
                </a:lnTo>
                <a:lnTo>
                  <a:pt x="975" y="658"/>
                </a:lnTo>
                <a:lnTo>
                  <a:pt x="974" y="658"/>
                </a:lnTo>
                <a:lnTo>
                  <a:pt x="972" y="658"/>
                </a:lnTo>
                <a:lnTo>
                  <a:pt x="972" y="656"/>
                </a:lnTo>
                <a:lnTo>
                  <a:pt x="970" y="656"/>
                </a:lnTo>
                <a:lnTo>
                  <a:pt x="968" y="656"/>
                </a:lnTo>
                <a:lnTo>
                  <a:pt x="968" y="655"/>
                </a:lnTo>
                <a:lnTo>
                  <a:pt x="966" y="655"/>
                </a:lnTo>
                <a:lnTo>
                  <a:pt x="964" y="655"/>
                </a:lnTo>
                <a:lnTo>
                  <a:pt x="964" y="656"/>
                </a:lnTo>
                <a:lnTo>
                  <a:pt x="962" y="656"/>
                </a:lnTo>
                <a:lnTo>
                  <a:pt x="960" y="658"/>
                </a:lnTo>
                <a:lnTo>
                  <a:pt x="959" y="658"/>
                </a:lnTo>
                <a:lnTo>
                  <a:pt x="957" y="658"/>
                </a:lnTo>
                <a:lnTo>
                  <a:pt x="957" y="660"/>
                </a:lnTo>
                <a:lnTo>
                  <a:pt x="957" y="660"/>
                </a:lnTo>
                <a:lnTo>
                  <a:pt x="955" y="660"/>
                </a:lnTo>
                <a:lnTo>
                  <a:pt x="953" y="662"/>
                </a:lnTo>
                <a:lnTo>
                  <a:pt x="951" y="662"/>
                </a:lnTo>
                <a:lnTo>
                  <a:pt x="949" y="664"/>
                </a:lnTo>
                <a:lnTo>
                  <a:pt x="947" y="664"/>
                </a:lnTo>
                <a:lnTo>
                  <a:pt x="945" y="666"/>
                </a:lnTo>
                <a:lnTo>
                  <a:pt x="944" y="666"/>
                </a:lnTo>
                <a:lnTo>
                  <a:pt x="942" y="666"/>
                </a:lnTo>
                <a:lnTo>
                  <a:pt x="942" y="668"/>
                </a:lnTo>
                <a:lnTo>
                  <a:pt x="940" y="668"/>
                </a:lnTo>
                <a:lnTo>
                  <a:pt x="940" y="670"/>
                </a:lnTo>
                <a:lnTo>
                  <a:pt x="938" y="670"/>
                </a:lnTo>
                <a:lnTo>
                  <a:pt x="936" y="671"/>
                </a:lnTo>
                <a:lnTo>
                  <a:pt x="936" y="673"/>
                </a:lnTo>
                <a:lnTo>
                  <a:pt x="936" y="675"/>
                </a:lnTo>
                <a:lnTo>
                  <a:pt x="936" y="677"/>
                </a:lnTo>
                <a:lnTo>
                  <a:pt x="936" y="679"/>
                </a:lnTo>
                <a:lnTo>
                  <a:pt x="938" y="681"/>
                </a:lnTo>
                <a:lnTo>
                  <a:pt x="936" y="681"/>
                </a:lnTo>
                <a:lnTo>
                  <a:pt x="936" y="683"/>
                </a:lnTo>
                <a:lnTo>
                  <a:pt x="934" y="683"/>
                </a:lnTo>
                <a:lnTo>
                  <a:pt x="934" y="685"/>
                </a:lnTo>
                <a:lnTo>
                  <a:pt x="932" y="685"/>
                </a:lnTo>
                <a:lnTo>
                  <a:pt x="932" y="686"/>
                </a:lnTo>
                <a:lnTo>
                  <a:pt x="930" y="686"/>
                </a:lnTo>
                <a:lnTo>
                  <a:pt x="930" y="688"/>
                </a:lnTo>
                <a:lnTo>
                  <a:pt x="929" y="688"/>
                </a:lnTo>
                <a:lnTo>
                  <a:pt x="927" y="688"/>
                </a:lnTo>
                <a:lnTo>
                  <a:pt x="927" y="690"/>
                </a:lnTo>
                <a:lnTo>
                  <a:pt x="925" y="690"/>
                </a:lnTo>
                <a:lnTo>
                  <a:pt x="925" y="692"/>
                </a:lnTo>
                <a:lnTo>
                  <a:pt x="923" y="692"/>
                </a:lnTo>
                <a:lnTo>
                  <a:pt x="923" y="694"/>
                </a:lnTo>
                <a:lnTo>
                  <a:pt x="921" y="696"/>
                </a:lnTo>
                <a:lnTo>
                  <a:pt x="919" y="696"/>
                </a:lnTo>
                <a:lnTo>
                  <a:pt x="910" y="709"/>
                </a:lnTo>
                <a:lnTo>
                  <a:pt x="908" y="709"/>
                </a:lnTo>
                <a:lnTo>
                  <a:pt x="906" y="709"/>
                </a:lnTo>
                <a:lnTo>
                  <a:pt x="904" y="709"/>
                </a:lnTo>
                <a:lnTo>
                  <a:pt x="902" y="709"/>
                </a:lnTo>
                <a:lnTo>
                  <a:pt x="900" y="709"/>
                </a:lnTo>
                <a:lnTo>
                  <a:pt x="899" y="709"/>
                </a:lnTo>
                <a:lnTo>
                  <a:pt x="897" y="709"/>
                </a:lnTo>
                <a:lnTo>
                  <a:pt x="895" y="709"/>
                </a:lnTo>
                <a:lnTo>
                  <a:pt x="895" y="707"/>
                </a:lnTo>
                <a:lnTo>
                  <a:pt x="893" y="707"/>
                </a:lnTo>
                <a:lnTo>
                  <a:pt x="891" y="707"/>
                </a:lnTo>
                <a:lnTo>
                  <a:pt x="889" y="707"/>
                </a:lnTo>
                <a:lnTo>
                  <a:pt x="887" y="709"/>
                </a:lnTo>
                <a:lnTo>
                  <a:pt x="885" y="709"/>
                </a:lnTo>
                <a:lnTo>
                  <a:pt x="884" y="709"/>
                </a:lnTo>
                <a:lnTo>
                  <a:pt x="882" y="709"/>
                </a:lnTo>
                <a:lnTo>
                  <a:pt x="880" y="709"/>
                </a:lnTo>
                <a:lnTo>
                  <a:pt x="880" y="711"/>
                </a:lnTo>
                <a:lnTo>
                  <a:pt x="878" y="711"/>
                </a:lnTo>
                <a:lnTo>
                  <a:pt x="876" y="711"/>
                </a:lnTo>
                <a:lnTo>
                  <a:pt x="874" y="711"/>
                </a:lnTo>
                <a:lnTo>
                  <a:pt x="872" y="709"/>
                </a:lnTo>
                <a:lnTo>
                  <a:pt x="870" y="709"/>
                </a:lnTo>
                <a:lnTo>
                  <a:pt x="869" y="709"/>
                </a:lnTo>
                <a:lnTo>
                  <a:pt x="867" y="709"/>
                </a:lnTo>
                <a:lnTo>
                  <a:pt x="865" y="707"/>
                </a:lnTo>
                <a:lnTo>
                  <a:pt x="863" y="707"/>
                </a:lnTo>
                <a:lnTo>
                  <a:pt x="863" y="707"/>
                </a:lnTo>
                <a:lnTo>
                  <a:pt x="863" y="705"/>
                </a:lnTo>
                <a:lnTo>
                  <a:pt x="861" y="705"/>
                </a:lnTo>
                <a:lnTo>
                  <a:pt x="859" y="705"/>
                </a:lnTo>
                <a:lnTo>
                  <a:pt x="857" y="705"/>
                </a:lnTo>
                <a:lnTo>
                  <a:pt x="855" y="703"/>
                </a:lnTo>
                <a:lnTo>
                  <a:pt x="854" y="703"/>
                </a:lnTo>
                <a:lnTo>
                  <a:pt x="852" y="703"/>
                </a:lnTo>
                <a:lnTo>
                  <a:pt x="848" y="703"/>
                </a:lnTo>
                <a:lnTo>
                  <a:pt x="846" y="703"/>
                </a:lnTo>
                <a:lnTo>
                  <a:pt x="844" y="703"/>
                </a:lnTo>
                <a:lnTo>
                  <a:pt x="842" y="703"/>
                </a:lnTo>
                <a:lnTo>
                  <a:pt x="840" y="703"/>
                </a:lnTo>
                <a:lnTo>
                  <a:pt x="840" y="705"/>
                </a:lnTo>
                <a:lnTo>
                  <a:pt x="839" y="705"/>
                </a:lnTo>
                <a:lnTo>
                  <a:pt x="837" y="705"/>
                </a:lnTo>
                <a:lnTo>
                  <a:pt x="835" y="705"/>
                </a:lnTo>
                <a:lnTo>
                  <a:pt x="833" y="703"/>
                </a:lnTo>
                <a:lnTo>
                  <a:pt x="833" y="705"/>
                </a:lnTo>
                <a:lnTo>
                  <a:pt x="831" y="705"/>
                </a:lnTo>
                <a:lnTo>
                  <a:pt x="829" y="707"/>
                </a:lnTo>
                <a:lnTo>
                  <a:pt x="827" y="707"/>
                </a:lnTo>
                <a:lnTo>
                  <a:pt x="827" y="709"/>
                </a:lnTo>
                <a:lnTo>
                  <a:pt x="825" y="709"/>
                </a:lnTo>
                <a:lnTo>
                  <a:pt x="824" y="711"/>
                </a:lnTo>
                <a:lnTo>
                  <a:pt x="822" y="711"/>
                </a:lnTo>
                <a:lnTo>
                  <a:pt x="820" y="711"/>
                </a:lnTo>
                <a:lnTo>
                  <a:pt x="818" y="711"/>
                </a:lnTo>
                <a:lnTo>
                  <a:pt x="816" y="711"/>
                </a:lnTo>
                <a:lnTo>
                  <a:pt x="814" y="711"/>
                </a:lnTo>
                <a:lnTo>
                  <a:pt x="814" y="711"/>
                </a:lnTo>
                <a:lnTo>
                  <a:pt x="812" y="711"/>
                </a:lnTo>
                <a:lnTo>
                  <a:pt x="810" y="711"/>
                </a:lnTo>
                <a:lnTo>
                  <a:pt x="809" y="711"/>
                </a:lnTo>
                <a:lnTo>
                  <a:pt x="767" y="713"/>
                </a:lnTo>
                <a:lnTo>
                  <a:pt x="767" y="713"/>
                </a:lnTo>
                <a:lnTo>
                  <a:pt x="765" y="711"/>
                </a:lnTo>
                <a:lnTo>
                  <a:pt x="764" y="711"/>
                </a:lnTo>
                <a:lnTo>
                  <a:pt x="762" y="711"/>
                </a:lnTo>
                <a:lnTo>
                  <a:pt x="760" y="713"/>
                </a:lnTo>
                <a:lnTo>
                  <a:pt x="760" y="715"/>
                </a:lnTo>
                <a:lnTo>
                  <a:pt x="758" y="715"/>
                </a:lnTo>
                <a:lnTo>
                  <a:pt x="758" y="716"/>
                </a:lnTo>
                <a:lnTo>
                  <a:pt x="756" y="716"/>
                </a:lnTo>
                <a:lnTo>
                  <a:pt x="756" y="718"/>
                </a:lnTo>
                <a:lnTo>
                  <a:pt x="754" y="718"/>
                </a:lnTo>
                <a:lnTo>
                  <a:pt x="752" y="718"/>
                </a:lnTo>
                <a:lnTo>
                  <a:pt x="750" y="718"/>
                </a:lnTo>
                <a:lnTo>
                  <a:pt x="750" y="720"/>
                </a:lnTo>
                <a:lnTo>
                  <a:pt x="749" y="720"/>
                </a:lnTo>
                <a:lnTo>
                  <a:pt x="749" y="722"/>
                </a:lnTo>
                <a:lnTo>
                  <a:pt x="749" y="724"/>
                </a:lnTo>
                <a:lnTo>
                  <a:pt x="750" y="726"/>
                </a:lnTo>
                <a:lnTo>
                  <a:pt x="750" y="728"/>
                </a:lnTo>
                <a:lnTo>
                  <a:pt x="750" y="730"/>
                </a:lnTo>
                <a:lnTo>
                  <a:pt x="749" y="730"/>
                </a:lnTo>
                <a:lnTo>
                  <a:pt x="747" y="730"/>
                </a:lnTo>
                <a:lnTo>
                  <a:pt x="745" y="730"/>
                </a:lnTo>
                <a:lnTo>
                  <a:pt x="745" y="731"/>
                </a:lnTo>
                <a:lnTo>
                  <a:pt x="743" y="731"/>
                </a:lnTo>
                <a:lnTo>
                  <a:pt x="741" y="731"/>
                </a:lnTo>
                <a:lnTo>
                  <a:pt x="741" y="733"/>
                </a:lnTo>
                <a:lnTo>
                  <a:pt x="739" y="733"/>
                </a:lnTo>
                <a:lnTo>
                  <a:pt x="737" y="733"/>
                </a:lnTo>
                <a:lnTo>
                  <a:pt x="735" y="733"/>
                </a:lnTo>
                <a:lnTo>
                  <a:pt x="734" y="733"/>
                </a:lnTo>
                <a:lnTo>
                  <a:pt x="732" y="733"/>
                </a:lnTo>
                <a:lnTo>
                  <a:pt x="730" y="731"/>
                </a:lnTo>
                <a:lnTo>
                  <a:pt x="728" y="731"/>
                </a:lnTo>
                <a:lnTo>
                  <a:pt x="726" y="730"/>
                </a:lnTo>
                <a:lnTo>
                  <a:pt x="724" y="730"/>
                </a:lnTo>
                <a:lnTo>
                  <a:pt x="724" y="728"/>
                </a:lnTo>
                <a:lnTo>
                  <a:pt x="722" y="728"/>
                </a:lnTo>
                <a:lnTo>
                  <a:pt x="720" y="728"/>
                </a:lnTo>
                <a:lnTo>
                  <a:pt x="720" y="726"/>
                </a:lnTo>
                <a:lnTo>
                  <a:pt x="720" y="726"/>
                </a:lnTo>
                <a:lnTo>
                  <a:pt x="719" y="726"/>
                </a:lnTo>
                <a:lnTo>
                  <a:pt x="717" y="726"/>
                </a:lnTo>
                <a:lnTo>
                  <a:pt x="715" y="724"/>
                </a:lnTo>
                <a:lnTo>
                  <a:pt x="713" y="724"/>
                </a:lnTo>
                <a:lnTo>
                  <a:pt x="711" y="724"/>
                </a:lnTo>
                <a:lnTo>
                  <a:pt x="709" y="724"/>
                </a:lnTo>
                <a:lnTo>
                  <a:pt x="707" y="724"/>
                </a:lnTo>
                <a:lnTo>
                  <a:pt x="705" y="724"/>
                </a:lnTo>
                <a:lnTo>
                  <a:pt x="704" y="724"/>
                </a:lnTo>
                <a:lnTo>
                  <a:pt x="702" y="724"/>
                </a:lnTo>
                <a:lnTo>
                  <a:pt x="700" y="724"/>
                </a:lnTo>
                <a:lnTo>
                  <a:pt x="698" y="724"/>
                </a:lnTo>
                <a:lnTo>
                  <a:pt x="696" y="724"/>
                </a:lnTo>
                <a:lnTo>
                  <a:pt x="696" y="726"/>
                </a:lnTo>
                <a:lnTo>
                  <a:pt x="694" y="726"/>
                </a:lnTo>
                <a:lnTo>
                  <a:pt x="692" y="726"/>
                </a:lnTo>
                <a:lnTo>
                  <a:pt x="690" y="726"/>
                </a:lnTo>
                <a:lnTo>
                  <a:pt x="690" y="728"/>
                </a:lnTo>
                <a:lnTo>
                  <a:pt x="689" y="728"/>
                </a:lnTo>
                <a:lnTo>
                  <a:pt x="687" y="730"/>
                </a:lnTo>
                <a:lnTo>
                  <a:pt x="685" y="730"/>
                </a:lnTo>
                <a:lnTo>
                  <a:pt x="685" y="731"/>
                </a:lnTo>
                <a:lnTo>
                  <a:pt x="683" y="731"/>
                </a:lnTo>
                <a:lnTo>
                  <a:pt x="681" y="733"/>
                </a:lnTo>
                <a:lnTo>
                  <a:pt x="679" y="733"/>
                </a:lnTo>
                <a:lnTo>
                  <a:pt x="677" y="733"/>
                </a:lnTo>
                <a:lnTo>
                  <a:pt x="675" y="735"/>
                </a:lnTo>
                <a:lnTo>
                  <a:pt x="674" y="737"/>
                </a:lnTo>
                <a:lnTo>
                  <a:pt x="672" y="739"/>
                </a:lnTo>
                <a:lnTo>
                  <a:pt x="674" y="741"/>
                </a:lnTo>
                <a:lnTo>
                  <a:pt x="674" y="743"/>
                </a:lnTo>
                <a:lnTo>
                  <a:pt x="672" y="745"/>
                </a:lnTo>
                <a:lnTo>
                  <a:pt x="672" y="747"/>
                </a:lnTo>
                <a:lnTo>
                  <a:pt x="672" y="748"/>
                </a:lnTo>
                <a:lnTo>
                  <a:pt x="670" y="750"/>
                </a:lnTo>
                <a:lnTo>
                  <a:pt x="670" y="752"/>
                </a:lnTo>
                <a:lnTo>
                  <a:pt x="668" y="752"/>
                </a:lnTo>
                <a:lnTo>
                  <a:pt x="666" y="754"/>
                </a:lnTo>
                <a:lnTo>
                  <a:pt x="666" y="756"/>
                </a:lnTo>
                <a:lnTo>
                  <a:pt x="664" y="758"/>
                </a:lnTo>
                <a:lnTo>
                  <a:pt x="662" y="758"/>
                </a:lnTo>
                <a:lnTo>
                  <a:pt x="660" y="758"/>
                </a:lnTo>
                <a:lnTo>
                  <a:pt x="660" y="760"/>
                </a:lnTo>
                <a:lnTo>
                  <a:pt x="659" y="762"/>
                </a:lnTo>
                <a:lnTo>
                  <a:pt x="659" y="763"/>
                </a:lnTo>
                <a:lnTo>
                  <a:pt x="659" y="765"/>
                </a:lnTo>
                <a:lnTo>
                  <a:pt x="659" y="767"/>
                </a:lnTo>
                <a:lnTo>
                  <a:pt x="657" y="769"/>
                </a:lnTo>
                <a:lnTo>
                  <a:pt x="657" y="771"/>
                </a:lnTo>
                <a:lnTo>
                  <a:pt x="657" y="773"/>
                </a:lnTo>
                <a:lnTo>
                  <a:pt x="655" y="773"/>
                </a:lnTo>
                <a:lnTo>
                  <a:pt x="655" y="775"/>
                </a:lnTo>
                <a:lnTo>
                  <a:pt x="653" y="777"/>
                </a:lnTo>
                <a:lnTo>
                  <a:pt x="653" y="778"/>
                </a:lnTo>
                <a:lnTo>
                  <a:pt x="651" y="778"/>
                </a:lnTo>
                <a:lnTo>
                  <a:pt x="651" y="780"/>
                </a:lnTo>
                <a:lnTo>
                  <a:pt x="651" y="782"/>
                </a:lnTo>
                <a:lnTo>
                  <a:pt x="651" y="784"/>
                </a:lnTo>
                <a:lnTo>
                  <a:pt x="653" y="784"/>
                </a:lnTo>
                <a:lnTo>
                  <a:pt x="653" y="786"/>
                </a:lnTo>
                <a:lnTo>
                  <a:pt x="653" y="788"/>
                </a:lnTo>
                <a:lnTo>
                  <a:pt x="655" y="790"/>
                </a:lnTo>
                <a:lnTo>
                  <a:pt x="655" y="792"/>
                </a:lnTo>
                <a:lnTo>
                  <a:pt x="657" y="792"/>
                </a:lnTo>
                <a:lnTo>
                  <a:pt x="657" y="793"/>
                </a:lnTo>
                <a:lnTo>
                  <a:pt x="659" y="793"/>
                </a:lnTo>
                <a:lnTo>
                  <a:pt x="659" y="795"/>
                </a:lnTo>
                <a:lnTo>
                  <a:pt x="660" y="797"/>
                </a:lnTo>
                <a:lnTo>
                  <a:pt x="662" y="799"/>
                </a:lnTo>
                <a:lnTo>
                  <a:pt x="664" y="799"/>
                </a:lnTo>
                <a:lnTo>
                  <a:pt x="664" y="801"/>
                </a:lnTo>
                <a:lnTo>
                  <a:pt x="666" y="801"/>
                </a:lnTo>
                <a:lnTo>
                  <a:pt x="666" y="803"/>
                </a:lnTo>
                <a:lnTo>
                  <a:pt x="668" y="803"/>
                </a:lnTo>
                <a:lnTo>
                  <a:pt x="668" y="805"/>
                </a:lnTo>
                <a:lnTo>
                  <a:pt x="670" y="807"/>
                </a:lnTo>
                <a:lnTo>
                  <a:pt x="672" y="808"/>
                </a:lnTo>
                <a:lnTo>
                  <a:pt x="672" y="810"/>
                </a:lnTo>
                <a:lnTo>
                  <a:pt x="672" y="810"/>
                </a:lnTo>
                <a:lnTo>
                  <a:pt x="672" y="812"/>
                </a:lnTo>
                <a:lnTo>
                  <a:pt x="672" y="814"/>
                </a:lnTo>
                <a:lnTo>
                  <a:pt x="674" y="814"/>
                </a:lnTo>
                <a:lnTo>
                  <a:pt x="674" y="816"/>
                </a:lnTo>
                <a:lnTo>
                  <a:pt x="674" y="818"/>
                </a:lnTo>
                <a:lnTo>
                  <a:pt x="675" y="820"/>
                </a:lnTo>
                <a:lnTo>
                  <a:pt x="677" y="822"/>
                </a:lnTo>
                <a:lnTo>
                  <a:pt x="677" y="823"/>
                </a:lnTo>
                <a:lnTo>
                  <a:pt x="679" y="823"/>
                </a:lnTo>
                <a:lnTo>
                  <a:pt x="679" y="823"/>
                </a:lnTo>
                <a:lnTo>
                  <a:pt x="679" y="825"/>
                </a:lnTo>
                <a:lnTo>
                  <a:pt x="679" y="827"/>
                </a:lnTo>
                <a:lnTo>
                  <a:pt x="677" y="827"/>
                </a:lnTo>
                <a:lnTo>
                  <a:pt x="677" y="829"/>
                </a:lnTo>
                <a:lnTo>
                  <a:pt x="679" y="831"/>
                </a:lnTo>
                <a:lnTo>
                  <a:pt x="679" y="833"/>
                </a:lnTo>
                <a:lnTo>
                  <a:pt x="681" y="835"/>
                </a:lnTo>
                <a:lnTo>
                  <a:pt x="681" y="837"/>
                </a:lnTo>
                <a:lnTo>
                  <a:pt x="683" y="837"/>
                </a:lnTo>
                <a:lnTo>
                  <a:pt x="683" y="838"/>
                </a:lnTo>
                <a:lnTo>
                  <a:pt x="681" y="838"/>
                </a:lnTo>
                <a:lnTo>
                  <a:pt x="681" y="840"/>
                </a:lnTo>
                <a:lnTo>
                  <a:pt x="679" y="840"/>
                </a:lnTo>
                <a:lnTo>
                  <a:pt x="677" y="840"/>
                </a:lnTo>
                <a:lnTo>
                  <a:pt x="675" y="840"/>
                </a:lnTo>
                <a:lnTo>
                  <a:pt x="674" y="840"/>
                </a:lnTo>
                <a:lnTo>
                  <a:pt x="672" y="840"/>
                </a:lnTo>
                <a:lnTo>
                  <a:pt x="672" y="840"/>
                </a:lnTo>
                <a:lnTo>
                  <a:pt x="670" y="842"/>
                </a:lnTo>
                <a:lnTo>
                  <a:pt x="670" y="844"/>
                </a:lnTo>
                <a:lnTo>
                  <a:pt x="672" y="846"/>
                </a:lnTo>
                <a:lnTo>
                  <a:pt x="672" y="846"/>
                </a:lnTo>
                <a:lnTo>
                  <a:pt x="674" y="848"/>
                </a:lnTo>
                <a:lnTo>
                  <a:pt x="674" y="850"/>
                </a:lnTo>
                <a:lnTo>
                  <a:pt x="675" y="852"/>
                </a:lnTo>
                <a:lnTo>
                  <a:pt x="675" y="853"/>
                </a:lnTo>
                <a:lnTo>
                  <a:pt x="677" y="853"/>
                </a:lnTo>
                <a:lnTo>
                  <a:pt x="679" y="853"/>
                </a:lnTo>
                <a:lnTo>
                  <a:pt x="681" y="853"/>
                </a:lnTo>
                <a:lnTo>
                  <a:pt x="683" y="852"/>
                </a:lnTo>
                <a:lnTo>
                  <a:pt x="685" y="852"/>
                </a:lnTo>
                <a:lnTo>
                  <a:pt x="687" y="852"/>
                </a:lnTo>
                <a:lnTo>
                  <a:pt x="687" y="850"/>
                </a:lnTo>
                <a:lnTo>
                  <a:pt x="689" y="850"/>
                </a:lnTo>
                <a:lnTo>
                  <a:pt x="690" y="852"/>
                </a:lnTo>
                <a:lnTo>
                  <a:pt x="690" y="853"/>
                </a:lnTo>
                <a:lnTo>
                  <a:pt x="689" y="855"/>
                </a:lnTo>
                <a:lnTo>
                  <a:pt x="687" y="857"/>
                </a:lnTo>
                <a:lnTo>
                  <a:pt x="687" y="859"/>
                </a:lnTo>
                <a:lnTo>
                  <a:pt x="687" y="861"/>
                </a:lnTo>
                <a:lnTo>
                  <a:pt x="687" y="863"/>
                </a:lnTo>
                <a:lnTo>
                  <a:pt x="689" y="865"/>
                </a:lnTo>
                <a:lnTo>
                  <a:pt x="690" y="867"/>
                </a:lnTo>
                <a:lnTo>
                  <a:pt x="692" y="867"/>
                </a:lnTo>
                <a:lnTo>
                  <a:pt x="692" y="868"/>
                </a:lnTo>
                <a:lnTo>
                  <a:pt x="694" y="868"/>
                </a:lnTo>
                <a:lnTo>
                  <a:pt x="694" y="870"/>
                </a:lnTo>
                <a:lnTo>
                  <a:pt x="696" y="872"/>
                </a:lnTo>
                <a:lnTo>
                  <a:pt x="696" y="874"/>
                </a:lnTo>
                <a:lnTo>
                  <a:pt x="698" y="876"/>
                </a:lnTo>
                <a:lnTo>
                  <a:pt x="698" y="878"/>
                </a:lnTo>
                <a:lnTo>
                  <a:pt x="700" y="878"/>
                </a:lnTo>
                <a:lnTo>
                  <a:pt x="700" y="880"/>
                </a:lnTo>
                <a:lnTo>
                  <a:pt x="702" y="882"/>
                </a:lnTo>
                <a:lnTo>
                  <a:pt x="702" y="883"/>
                </a:lnTo>
                <a:lnTo>
                  <a:pt x="704" y="885"/>
                </a:lnTo>
                <a:lnTo>
                  <a:pt x="704" y="887"/>
                </a:lnTo>
                <a:lnTo>
                  <a:pt x="704" y="889"/>
                </a:lnTo>
                <a:lnTo>
                  <a:pt x="705" y="889"/>
                </a:lnTo>
                <a:lnTo>
                  <a:pt x="705" y="891"/>
                </a:lnTo>
                <a:lnTo>
                  <a:pt x="705" y="893"/>
                </a:lnTo>
                <a:lnTo>
                  <a:pt x="707" y="893"/>
                </a:lnTo>
                <a:lnTo>
                  <a:pt x="707" y="895"/>
                </a:lnTo>
                <a:lnTo>
                  <a:pt x="707" y="897"/>
                </a:lnTo>
                <a:lnTo>
                  <a:pt x="709" y="897"/>
                </a:lnTo>
                <a:lnTo>
                  <a:pt x="709" y="898"/>
                </a:lnTo>
                <a:lnTo>
                  <a:pt x="709" y="900"/>
                </a:lnTo>
                <a:lnTo>
                  <a:pt x="711" y="902"/>
                </a:lnTo>
                <a:lnTo>
                  <a:pt x="711" y="904"/>
                </a:lnTo>
                <a:lnTo>
                  <a:pt x="713" y="906"/>
                </a:lnTo>
                <a:lnTo>
                  <a:pt x="713" y="908"/>
                </a:lnTo>
                <a:lnTo>
                  <a:pt x="715" y="910"/>
                </a:lnTo>
                <a:lnTo>
                  <a:pt x="717" y="910"/>
                </a:lnTo>
                <a:lnTo>
                  <a:pt x="717" y="912"/>
                </a:lnTo>
                <a:lnTo>
                  <a:pt x="719" y="912"/>
                </a:lnTo>
                <a:lnTo>
                  <a:pt x="720" y="912"/>
                </a:lnTo>
                <a:lnTo>
                  <a:pt x="720" y="913"/>
                </a:lnTo>
                <a:lnTo>
                  <a:pt x="720" y="915"/>
                </a:lnTo>
                <a:lnTo>
                  <a:pt x="722" y="915"/>
                </a:lnTo>
                <a:lnTo>
                  <a:pt x="722" y="917"/>
                </a:lnTo>
                <a:lnTo>
                  <a:pt x="724" y="919"/>
                </a:lnTo>
                <a:lnTo>
                  <a:pt x="726" y="921"/>
                </a:lnTo>
                <a:lnTo>
                  <a:pt x="726" y="923"/>
                </a:lnTo>
                <a:lnTo>
                  <a:pt x="728" y="923"/>
                </a:lnTo>
                <a:lnTo>
                  <a:pt x="728" y="925"/>
                </a:lnTo>
                <a:lnTo>
                  <a:pt x="730" y="927"/>
                </a:lnTo>
                <a:lnTo>
                  <a:pt x="730" y="928"/>
                </a:lnTo>
                <a:lnTo>
                  <a:pt x="732" y="928"/>
                </a:lnTo>
                <a:lnTo>
                  <a:pt x="734" y="927"/>
                </a:lnTo>
                <a:lnTo>
                  <a:pt x="735" y="927"/>
                </a:lnTo>
                <a:lnTo>
                  <a:pt x="735" y="928"/>
                </a:lnTo>
                <a:lnTo>
                  <a:pt x="737" y="928"/>
                </a:lnTo>
                <a:lnTo>
                  <a:pt x="739" y="927"/>
                </a:lnTo>
                <a:lnTo>
                  <a:pt x="741" y="927"/>
                </a:lnTo>
                <a:lnTo>
                  <a:pt x="743" y="928"/>
                </a:lnTo>
                <a:lnTo>
                  <a:pt x="743" y="930"/>
                </a:lnTo>
                <a:lnTo>
                  <a:pt x="745" y="930"/>
                </a:lnTo>
                <a:lnTo>
                  <a:pt x="747" y="932"/>
                </a:lnTo>
                <a:lnTo>
                  <a:pt x="749" y="934"/>
                </a:lnTo>
                <a:lnTo>
                  <a:pt x="749" y="936"/>
                </a:lnTo>
                <a:lnTo>
                  <a:pt x="750" y="938"/>
                </a:lnTo>
                <a:lnTo>
                  <a:pt x="752" y="940"/>
                </a:lnTo>
                <a:lnTo>
                  <a:pt x="754" y="942"/>
                </a:lnTo>
                <a:lnTo>
                  <a:pt x="756" y="943"/>
                </a:lnTo>
                <a:lnTo>
                  <a:pt x="756" y="945"/>
                </a:lnTo>
                <a:lnTo>
                  <a:pt x="758" y="945"/>
                </a:lnTo>
                <a:lnTo>
                  <a:pt x="760" y="947"/>
                </a:lnTo>
                <a:lnTo>
                  <a:pt x="760" y="949"/>
                </a:lnTo>
                <a:lnTo>
                  <a:pt x="762" y="951"/>
                </a:lnTo>
                <a:lnTo>
                  <a:pt x="762" y="953"/>
                </a:lnTo>
                <a:lnTo>
                  <a:pt x="758" y="962"/>
                </a:lnTo>
                <a:lnTo>
                  <a:pt x="756" y="960"/>
                </a:lnTo>
                <a:lnTo>
                  <a:pt x="752" y="960"/>
                </a:lnTo>
                <a:lnTo>
                  <a:pt x="750" y="960"/>
                </a:lnTo>
                <a:lnTo>
                  <a:pt x="749" y="957"/>
                </a:lnTo>
                <a:lnTo>
                  <a:pt x="747" y="955"/>
                </a:lnTo>
                <a:lnTo>
                  <a:pt x="743" y="951"/>
                </a:lnTo>
                <a:lnTo>
                  <a:pt x="741" y="951"/>
                </a:lnTo>
                <a:lnTo>
                  <a:pt x="737" y="951"/>
                </a:lnTo>
                <a:lnTo>
                  <a:pt x="728" y="957"/>
                </a:lnTo>
                <a:lnTo>
                  <a:pt x="719" y="960"/>
                </a:lnTo>
                <a:lnTo>
                  <a:pt x="715" y="968"/>
                </a:lnTo>
                <a:lnTo>
                  <a:pt x="713" y="970"/>
                </a:lnTo>
                <a:lnTo>
                  <a:pt x="709" y="977"/>
                </a:lnTo>
                <a:lnTo>
                  <a:pt x="713" y="985"/>
                </a:lnTo>
                <a:lnTo>
                  <a:pt x="711" y="988"/>
                </a:lnTo>
                <a:lnTo>
                  <a:pt x="713" y="994"/>
                </a:lnTo>
                <a:lnTo>
                  <a:pt x="717" y="994"/>
                </a:lnTo>
                <a:lnTo>
                  <a:pt x="715" y="998"/>
                </a:lnTo>
                <a:lnTo>
                  <a:pt x="713" y="1002"/>
                </a:lnTo>
                <a:lnTo>
                  <a:pt x="711" y="1002"/>
                </a:lnTo>
                <a:lnTo>
                  <a:pt x="713" y="1003"/>
                </a:lnTo>
                <a:lnTo>
                  <a:pt x="713" y="1005"/>
                </a:lnTo>
                <a:lnTo>
                  <a:pt x="711" y="1009"/>
                </a:lnTo>
                <a:lnTo>
                  <a:pt x="709" y="1013"/>
                </a:lnTo>
                <a:lnTo>
                  <a:pt x="707" y="1018"/>
                </a:lnTo>
                <a:lnTo>
                  <a:pt x="705" y="1024"/>
                </a:lnTo>
                <a:lnTo>
                  <a:pt x="700" y="1028"/>
                </a:lnTo>
                <a:lnTo>
                  <a:pt x="698" y="1030"/>
                </a:lnTo>
                <a:lnTo>
                  <a:pt x="696" y="1028"/>
                </a:lnTo>
                <a:lnTo>
                  <a:pt x="696" y="1026"/>
                </a:lnTo>
                <a:lnTo>
                  <a:pt x="694" y="1022"/>
                </a:lnTo>
                <a:lnTo>
                  <a:pt x="694" y="1020"/>
                </a:lnTo>
                <a:lnTo>
                  <a:pt x="692" y="1020"/>
                </a:lnTo>
                <a:lnTo>
                  <a:pt x="690" y="1018"/>
                </a:lnTo>
                <a:lnTo>
                  <a:pt x="689" y="1018"/>
                </a:lnTo>
                <a:lnTo>
                  <a:pt x="687" y="1017"/>
                </a:lnTo>
                <a:lnTo>
                  <a:pt x="687" y="1015"/>
                </a:lnTo>
                <a:lnTo>
                  <a:pt x="685" y="1015"/>
                </a:lnTo>
                <a:lnTo>
                  <a:pt x="681" y="1015"/>
                </a:lnTo>
                <a:lnTo>
                  <a:pt x="677" y="1009"/>
                </a:lnTo>
                <a:lnTo>
                  <a:pt x="674" y="1009"/>
                </a:lnTo>
                <a:lnTo>
                  <a:pt x="674" y="1007"/>
                </a:lnTo>
                <a:lnTo>
                  <a:pt x="674" y="1005"/>
                </a:lnTo>
                <a:lnTo>
                  <a:pt x="672" y="1005"/>
                </a:lnTo>
                <a:lnTo>
                  <a:pt x="672" y="1003"/>
                </a:lnTo>
                <a:lnTo>
                  <a:pt x="670" y="1002"/>
                </a:lnTo>
                <a:lnTo>
                  <a:pt x="668" y="1002"/>
                </a:lnTo>
                <a:lnTo>
                  <a:pt x="666" y="1002"/>
                </a:lnTo>
                <a:lnTo>
                  <a:pt x="664" y="1002"/>
                </a:lnTo>
                <a:lnTo>
                  <a:pt x="664" y="1002"/>
                </a:lnTo>
                <a:lnTo>
                  <a:pt x="662" y="1002"/>
                </a:lnTo>
                <a:lnTo>
                  <a:pt x="660" y="1000"/>
                </a:lnTo>
                <a:lnTo>
                  <a:pt x="660" y="998"/>
                </a:lnTo>
                <a:lnTo>
                  <a:pt x="659" y="996"/>
                </a:lnTo>
                <a:lnTo>
                  <a:pt x="659" y="994"/>
                </a:lnTo>
                <a:lnTo>
                  <a:pt x="657" y="994"/>
                </a:lnTo>
                <a:lnTo>
                  <a:pt x="655" y="992"/>
                </a:lnTo>
                <a:lnTo>
                  <a:pt x="655" y="990"/>
                </a:lnTo>
                <a:lnTo>
                  <a:pt x="653" y="990"/>
                </a:lnTo>
                <a:lnTo>
                  <a:pt x="651" y="988"/>
                </a:lnTo>
                <a:lnTo>
                  <a:pt x="649" y="988"/>
                </a:lnTo>
                <a:lnTo>
                  <a:pt x="647" y="988"/>
                </a:lnTo>
                <a:lnTo>
                  <a:pt x="647" y="987"/>
                </a:lnTo>
                <a:lnTo>
                  <a:pt x="645" y="985"/>
                </a:lnTo>
                <a:lnTo>
                  <a:pt x="644" y="983"/>
                </a:lnTo>
                <a:lnTo>
                  <a:pt x="642" y="983"/>
                </a:lnTo>
                <a:lnTo>
                  <a:pt x="640" y="983"/>
                </a:lnTo>
                <a:lnTo>
                  <a:pt x="638" y="981"/>
                </a:lnTo>
                <a:lnTo>
                  <a:pt x="636" y="981"/>
                </a:lnTo>
                <a:lnTo>
                  <a:pt x="634" y="983"/>
                </a:lnTo>
                <a:lnTo>
                  <a:pt x="632" y="983"/>
                </a:lnTo>
                <a:lnTo>
                  <a:pt x="630" y="983"/>
                </a:lnTo>
                <a:lnTo>
                  <a:pt x="629" y="983"/>
                </a:lnTo>
                <a:lnTo>
                  <a:pt x="627" y="985"/>
                </a:lnTo>
                <a:lnTo>
                  <a:pt x="625" y="985"/>
                </a:lnTo>
                <a:lnTo>
                  <a:pt x="625" y="987"/>
                </a:lnTo>
                <a:lnTo>
                  <a:pt x="625" y="988"/>
                </a:lnTo>
                <a:lnTo>
                  <a:pt x="625" y="990"/>
                </a:lnTo>
                <a:lnTo>
                  <a:pt x="623" y="990"/>
                </a:lnTo>
                <a:lnTo>
                  <a:pt x="621" y="990"/>
                </a:lnTo>
                <a:lnTo>
                  <a:pt x="619" y="992"/>
                </a:lnTo>
                <a:lnTo>
                  <a:pt x="615" y="992"/>
                </a:lnTo>
                <a:lnTo>
                  <a:pt x="613" y="992"/>
                </a:lnTo>
                <a:lnTo>
                  <a:pt x="612" y="992"/>
                </a:lnTo>
                <a:lnTo>
                  <a:pt x="608" y="992"/>
                </a:lnTo>
                <a:lnTo>
                  <a:pt x="608" y="992"/>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119"/>
          <p:cNvSpPr>
            <a:spLocks/>
          </p:cNvSpPr>
          <p:nvPr/>
        </p:nvSpPr>
        <p:spPr bwMode="auto">
          <a:xfrm>
            <a:off x="2415170" y="2271283"/>
            <a:ext cx="1076325" cy="2120900"/>
          </a:xfrm>
          <a:custGeom>
            <a:avLst/>
            <a:gdLst>
              <a:gd name="T0" fmla="*/ 550 w 678"/>
              <a:gd name="T1" fmla="*/ 120 h 1336"/>
              <a:gd name="T2" fmla="*/ 516 w 678"/>
              <a:gd name="T3" fmla="*/ 179 h 1336"/>
              <a:gd name="T4" fmla="*/ 520 w 678"/>
              <a:gd name="T5" fmla="*/ 227 h 1336"/>
              <a:gd name="T6" fmla="*/ 565 w 678"/>
              <a:gd name="T7" fmla="*/ 267 h 1336"/>
              <a:gd name="T8" fmla="*/ 604 w 678"/>
              <a:gd name="T9" fmla="*/ 310 h 1336"/>
              <a:gd name="T10" fmla="*/ 627 w 678"/>
              <a:gd name="T11" fmla="*/ 340 h 1336"/>
              <a:gd name="T12" fmla="*/ 661 w 678"/>
              <a:gd name="T13" fmla="*/ 379 h 1336"/>
              <a:gd name="T14" fmla="*/ 663 w 678"/>
              <a:gd name="T15" fmla="*/ 417 h 1336"/>
              <a:gd name="T16" fmla="*/ 601 w 678"/>
              <a:gd name="T17" fmla="*/ 458 h 1336"/>
              <a:gd name="T18" fmla="*/ 584 w 678"/>
              <a:gd name="T19" fmla="*/ 499 h 1336"/>
              <a:gd name="T20" fmla="*/ 597 w 678"/>
              <a:gd name="T21" fmla="*/ 559 h 1336"/>
              <a:gd name="T22" fmla="*/ 623 w 678"/>
              <a:gd name="T23" fmla="*/ 608 h 1336"/>
              <a:gd name="T24" fmla="*/ 653 w 678"/>
              <a:gd name="T25" fmla="*/ 653 h 1336"/>
              <a:gd name="T26" fmla="*/ 664 w 678"/>
              <a:gd name="T27" fmla="*/ 696 h 1336"/>
              <a:gd name="T28" fmla="*/ 644 w 678"/>
              <a:gd name="T29" fmla="*/ 743 h 1336"/>
              <a:gd name="T30" fmla="*/ 629 w 678"/>
              <a:gd name="T31" fmla="*/ 796 h 1336"/>
              <a:gd name="T32" fmla="*/ 619 w 678"/>
              <a:gd name="T33" fmla="*/ 856 h 1336"/>
              <a:gd name="T34" fmla="*/ 633 w 678"/>
              <a:gd name="T35" fmla="*/ 908 h 1336"/>
              <a:gd name="T36" fmla="*/ 625 w 678"/>
              <a:gd name="T37" fmla="*/ 963 h 1336"/>
              <a:gd name="T38" fmla="*/ 627 w 678"/>
              <a:gd name="T39" fmla="*/ 1021 h 1336"/>
              <a:gd name="T40" fmla="*/ 591 w 678"/>
              <a:gd name="T41" fmla="*/ 1054 h 1336"/>
              <a:gd name="T42" fmla="*/ 580 w 678"/>
              <a:gd name="T43" fmla="*/ 1084 h 1336"/>
              <a:gd name="T44" fmla="*/ 563 w 678"/>
              <a:gd name="T45" fmla="*/ 1120 h 1336"/>
              <a:gd name="T46" fmla="*/ 505 w 678"/>
              <a:gd name="T47" fmla="*/ 1126 h 1336"/>
              <a:gd name="T48" fmla="*/ 466 w 678"/>
              <a:gd name="T49" fmla="*/ 1169 h 1336"/>
              <a:gd name="T50" fmla="*/ 437 w 678"/>
              <a:gd name="T51" fmla="*/ 1212 h 1336"/>
              <a:gd name="T52" fmla="*/ 376 w 678"/>
              <a:gd name="T53" fmla="*/ 1225 h 1336"/>
              <a:gd name="T54" fmla="*/ 327 w 678"/>
              <a:gd name="T55" fmla="*/ 1248 h 1336"/>
              <a:gd name="T56" fmla="*/ 297 w 678"/>
              <a:gd name="T57" fmla="*/ 1272 h 1336"/>
              <a:gd name="T58" fmla="*/ 242 w 678"/>
              <a:gd name="T59" fmla="*/ 1278 h 1336"/>
              <a:gd name="T60" fmla="*/ 190 w 678"/>
              <a:gd name="T61" fmla="*/ 1321 h 1336"/>
              <a:gd name="T62" fmla="*/ 137 w 678"/>
              <a:gd name="T63" fmla="*/ 1317 h 1336"/>
              <a:gd name="T64" fmla="*/ 113 w 678"/>
              <a:gd name="T65" fmla="*/ 1272 h 1336"/>
              <a:gd name="T66" fmla="*/ 74 w 678"/>
              <a:gd name="T67" fmla="*/ 1240 h 1336"/>
              <a:gd name="T68" fmla="*/ 36 w 678"/>
              <a:gd name="T69" fmla="*/ 1204 h 1336"/>
              <a:gd name="T70" fmla="*/ 17 w 678"/>
              <a:gd name="T71" fmla="*/ 1146 h 1336"/>
              <a:gd name="T72" fmla="*/ 17 w 678"/>
              <a:gd name="T73" fmla="*/ 1099 h 1336"/>
              <a:gd name="T74" fmla="*/ 17 w 678"/>
              <a:gd name="T75" fmla="*/ 1036 h 1336"/>
              <a:gd name="T76" fmla="*/ 47 w 678"/>
              <a:gd name="T77" fmla="*/ 991 h 1336"/>
              <a:gd name="T78" fmla="*/ 92 w 678"/>
              <a:gd name="T79" fmla="*/ 955 h 1336"/>
              <a:gd name="T80" fmla="*/ 139 w 678"/>
              <a:gd name="T81" fmla="*/ 923 h 1336"/>
              <a:gd name="T82" fmla="*/ 182 w 678"/>
              <a:gd name="T83" fmla="*/ 884 h 1336"/>
              <a:gd name="T84" fmla="*/ 190 w 678"/>
              <a:gd name="T85" fmla="*/ 829 h 1336"/>
              <a:gd name="T86" fmla="*/ 201 w 678"/>
              <a:gd name="T87" fmla="*/ 771 h 1336"/>
              <a:gd name="T88" fmla="*/ 212 w 678"/>
              <a:gd name="T89" fmla="*/ 709 h 1336"/>
              <a:gd name="T90" fmla="*/ 229 w 678"/>
              <a:gd name="T91" fmla="*/ 662 h 1336"/>
              <a:gd name="T92" fmla="*/ 229 w 678"/>
              <a:gd name="T93" fmla="*/ 621 h 1336"/>
              <a:gd name="T94" fmla="*/ 271 w 678"/>
              <a:gd name="T95" fmla="*/ 580 h 1336"/>
              <a:gd name="T96" fmla="*/ 241 w 678"/>
              <a:gd name="T97" fmla="*/ 542 h 1336"/>
              <a:gd name="T98" fmla="*/ 196 w 678"/>
              <a:gd name="T99" fmla="*/ 505 h 1336"/>
              <a:gd name="T100" fmla="*/ 160 w 678"/>
              <a:gd name="T101" fmla="*/ 467 h 1336"/>
              <a:gd name="T102" fmla="*/ 166 w 678"/>
              <a:gd name="T103" fmla="*/ 411 h 1336"/>
              <a:gd name="T104" fmla="*/ 167 w 678"/>
              <a:gd name="T105" fmla="*/ 357 h 1336"/>
              <a:gd name="T106" fmla="*/ 169 w 678"/>
              <a:gd name="T107" fmla="*/ 293 h 1336"/>
              <a:gd name="T108" fmla="*/ 182 w 678"/>
              <a:gd name="T109" fmla="*/ 235 h 1336"/>
              <a:gd name="T110" fmla="*/ 224 w 678"/>
              <a:gd name="T111" fmla="*/ 186 h 1336"/>
              <a:gd name="T112" fmla="*/ 252 w 678"/>
              <a:gd name="T113" fmla="*/ 135 h 1336"/>
              <a:gd name="T114" fmla="*/ 286 w 678"/>
              <a:gd name="T115" fmla="*/ 117 h 1336"/>
              <a:gd name="T116" fmla="*/ 312 w 678"/>
              <a:gd name="T117" fmla="*/ 72 h 1336"/>
              <a:gd name="T118" fmla="*/ 357 w 678"/>
              <a:gd name="T119" fmla="*/ 47 h 1336"/>
              <a:gd name="T120" fmla="*/ 411 w 678"/>
              <a:gd name="T121" fmla="*/ 28 h 1336"/>
              <a:gd name="T122" fmla="*/ 454 w 678"/>
              <a:gd name="T123" fmla="*/ 2 h 1336"/>
              <a:gd name="T124" fmla="*/ 499 w 678"/>
              <a:gd name="T125" fmla="*/ 28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8" h="1336">
                <a:moveTo>
                  <a:pt x="511" y="38"/>
                </a:moveTo>
                <a:lnTo>
                  <a:pt x="512" y="38"/>
                </a:lnTo>
                <a:lnTo>
                  <a:pt x="514" y="40"/>
                </a:lnTo>
                <a:lnTo>
                  <a:pt x="514" y="42"/>
                </a:lnTo>
                <a:lnTo>
                  <a:pt x="514" y="44"/>
                </a:lnTo>
                <a:lnTo>
                  <a:pt x="514" y="45"/>
                </a:lnTo>
                <a:lnTo>
                  <a:pt x="514" y="49"/>
                </a:lnTo>
                <a:lnTo>
                  <a:pt x="520" y="53"/>
                </a:lnTo>
                <a:lnTo>
                  <a:pt x="522" y="57"/>
                </a:lnTo>
                <a:lnTo>
                  <a:pt x="527" y="64"/>
                </a:lnTo>
                <a:lnTo>
                  <a:pt x="529" y="68"/>
                </a:lnTo>
                <a:lnTo>
                  <a:pt x="533" y="72"/>
                </a:lnTo>
                <a:lnTo>
                  <a:pt x="535" y="75"/>
                </a:lnTo>
                <a:lnTo>
                  <a:pt x="541" y="81"/>
                </a:lnTo>
                <a:lnTo>
                  <a:pt x="544" y="85"/>
                </a:lnTo>
                <a:lnTo>
                  <a:pt x="544" y="87"/>
                </a:lnTo>
                <a:lnTo>
                  <a:pt x="546" y="87"/>
                </a:lnTo>
                <a:lnTo>
                  <a:pt x="546" y="89"/>
                </a:lnTo>
                <a:lnTo>
                  <a:pt x="552" y="94"/>
                </a:lnTo>
                <a:lnTo>
                  <a:pt x="558" y="100"/>
                </a:lnTo>
                <a:lnTo>
                  <a:pt x="559" y="102"/>
                </a:lnTo>
                <a:lnTo>
                  <a:pt x="563" y="105"/>
                </a:lnTo>
                <a:lnTo>
                  <a:pt x="561" y="105"/>
                </a:lnTo>
                <a:lnTo>
                  <a:pt x="561" y="107"/>
                </a:lnTo>
                <a:lnTo>
                  <a:pt x="559" y="109"/>
                </a:lnTo>
                <a:lnTo>
                  <a:pt x="559" y="111"/>
                </a:lnTo>
                <a:lnTo>
                  <a:pt x="558" y="111"/>
                </a:lnTo>
                <a:lnTo>
                  <a:pt x="558" y="113"/>
                </a:lnTo>
                <a:lnTo>
                  <a:pt x="556" y="113"/>
                </a:lnTo>
                <a:lnTo>
                  <a:pt x="556" y="115"/>
                </a:lnTo>
                <a:lnTo>
                  <a:pt x="554" y="117"/>
                </a:lnTo>
                <a:lnTo>
                  <a:pt x="552" y="117"/>
                </a:lnTo>
                <a:lnTo>
                  <a:pt x="552" y="119"/>
                </a:lnTo>
                <a:lnTo>
                  <a:pt x="550" y="119"/>
                </a:lnTo>
                <a:lnTo>
                  <a:pt x="550" y="120"/>
                </a:lnTo>
                <a:lnTo>
                  <a:pt x="548" y="122"/>
                </a:lnTo>
                <a:lnTo>
                  <a:pt x="546" y="124"/>
                </a:lnTo>
                <a:lnTo>
                  <a:pt x="544" y="126"/>
                </a:lnTo>
                <a:lnTo>
                  <a:pt x="544" y="128"/>
                </a:lnTo>
                <a:lnTo>
                  <a:pt x="542" y="128"/>
                </a:lnTo>
                <a:lnTo>
                  <a:pt x="541" y="130"/>
                </a:lnTo>
                <a:lnTo>
                  <a:pt x="541" y="132"/>
                </a:lnTo>
                <a:lnTo>
                  <a:pt x="539" y="134"/>
                </a:lnTo>
                <a:lnTo>
                  <a:pt x="539" y="135"/>
                </a:lnTo>
                <a:lnTo>
                  <a:pt x="539" y="137"/>
                </a:lnTo>
                <a:lnTo>
                  <a:pt x="537" y="137"/>
                </a:lnTo>
                <a:lnTo>
                  <a:pt x="537" y="139"/>
                </a:lnTo>
                <a:lnTo>
                  <a:pt x="535" y="141"/>
                </a:lnTo>
                <a:lnTo>
                  <a:pt x="535" y="141"/>
                </a:lnTo>
                <a:lnTo>
                  <a:pt x="535" y="143"/>
                </a:lnTo>
                <a:lnTo>
                  <a:pt x="533" y="143"/>
                </a:lnTo>
                <a:lnTo>
                  <a:pt x="533" y="145"/>
                </a:lnTo>
                <a:lnTo>
                  <a:pt x="531" y="147"/>
                </a:lnTo>
                <a:lnTo>
                  <a:pt x="531" y="149"/>
                </a:lnTo>
                <a:lnTo>
                  <a:pt x="529" y="150"/>
                </a:lnTo>
                <a:lnTo>
                  <a:pt x="529" y="152"/>
                </a:lnTo>
                <a:lnTo>
                  <a:pt x="527" y="154"/>
                </a:lnTo>
                <a:lnTo>
                  <a:pt x="527" y="156"/>
                </a:lnTo>
                <a:lnTo>
                  <a:pt x="526" y="158"/>
                </a:lnTo>
                <a:lnTo>
                  <a:pt x="526" y="160"/>
                </a:lnTo>
                <a:lnTo>
                  <a:pt x="524" y="162"/>
                </a:lnTo>
                <a:lnTo>
                  <a:pt x="524" y="164"/>
                </a:lnTo>
                <a:lnTo>
                  <a:pt x="522" y="165"/>
                </a:lnTo>
                <a:lnTo>
                  <a:pt x="522" y="167"/>
                </a:lnTo>
                <a:lnTo>
                  <a:pt x="520" y="169"/>
                </a:lnTo>
                <a:lnTo>
                  <a:pt x="520" y="171"/>
                </a:lnTo>
                <a:lnTo>
                  <a:pt x="518" y="173"/>
                </a:lnTo>
                <a:lnTo>
                  <a:pt x="518" y="175"/>
                </a:lnTo>
                <a:lnTo>
                  <a:pt x="516" y="177"/>
                </a:lnTo>
                <a:lnTo>
                  <a:pt x="516" y="179"/>
                </a:lnTo>
                <a:lnTo>
                  <a:pt x="516" y="180"/>
                </a:lnTo>
                <a:lnTo>
                  <a:pt x="514" y="182"/>
                </a:lnTo>
                <a:lnTo>
                  <a:pt x="514" y="184"/>
                </a:lnTo>
                <a:lnTo>
                  <a:pt x="514" y="184"/>
                </a:lnTo>
                <a:lnTo>
                  <a:pt x="514" y="186"/>
                </a:lnTo>
                <a:lnTo>
                  <a:pt x="514" y="186"/>
                </a:lnTo>
                <a:lnTo>
                  <a:pt x="512" y="188"/>
                </a:lnTo>
                <a:lnTo>
                  <a:pt x="512" y="190"/>
                </a:lnTo>
                <a:lnTo>
                  <a:pt x="511" y="192"/>
                </a:lnTo>
                <a:lnTo>
                  <a:pt x="511" y="194"/>
                </a:lnTo>
                <a:lnTo>
                  <a:pt x="509" y="195"/>
                </a:lnTo>
                <a:lnTo>
                  <a:pt x="509" y="197"/>
                </a:lnTo>
                <a:lnTo>
                  <a:pt x="507" y="199"/>
                </a:lnTo>
                <a:lnTo>
                  <a:pt x="507" y="201"/>
                </a:lnTo>
                <a:lnTo>
                  <a:pt x="505" y="203"/>
                </a:lnTo>
                <a:lnTo>
                  <a:pt x="505" y="205"/>
                </a:lnTo>
                <a:lnTo>
                  <a:pt x="503" y="207"/>
                </a:lnTo>
                <a:lnTo>
                  <a:pt x="503" y="209"/>
                </a:lnTo>
                <a:lnTo>
                  <a:pt x="501" y="210"/>
                </a:lnTo>
                <a:lnTo>
                  <a:pt x="501" y="212"/>
                </a:lnTo>
                <a:lnTo>
                  <a:pt x="499" y="214"/>
                </a:lnTo>
                <a:lnTo>
                  <a:pt x="499" y="216"/>
                </a:lnTo>
                <a:lnTo>
                  <a:pt x="501" y="218"/>
                </a:lnTo>
                <a:lnTo>
                  <a:pt x="503" y="218"/>
                </a:lnTo>
                <a:lnTo>
                  <a:pt x="505" y="220"/>
                </a:lnTo>
                <a:lnTo>
                  <a:pt x="507" y="220"/>
                </a:lnTo>
                <a:lnTo>
                  <a:pt x="509" y="222"/>
                </a:lnTo>
                <a:lnTo>
                  <a:pt x="511" y="222"/>
                </a:lnTo>
                <a:lnTo>
                  <a:pt x="512" y="222"/>
                </a:lnTo>
                <a:lnTo>
                  <a:pt x="512" y="224"/>
                </a:lnTo>
                <a:lnTo>
                  <a:pt x="514" y="224"/>
                </a:lnTo>
                <a:lnTo>
                  <a:pt x="514" y="224"/>
                </a:lnTo>
                <a:lnTo>
                  <a:pt x="516" y="225"/>
                </a:lnTo>
                <a:lnTo>
                  <a:pt x="518" y="225"/>
                </a:lnTo>
                <a:lnTo>
                  <a:pt x="520" y="227"/>
                </a:lnTo>
                <a:lnTo>
                  <a:pt x="522" y="227"/>
                </a:lnTo>
                <a:lnTo>
                  <a:pt x="524" y="229"/>
                </a:lnTo>
                <a:lnTo>
                  <a:pt x="526" y="229"/>
                </a:lnTo>
                <a:lnTo>
                  <a:pt x="527" y="231"/>
                </a:lnTo>
                <a:lnTo>
                  <a:pt x="529" y="231"/>
                </a:lnTo>
                <a:lnTo>
                  <a:pt x="531" y="231"/>
                </a:lnTo>
                <a:lnTo>
                  <a:pt x="533" y="231"/>
                </a:lnTo>
                <a:lnTo>
                  <a:pt x="535" y="233"/>
                </a:lnTo>
                <a:lnTo>
                  <a:pt x="537" y="233"/>
                </a:lnTo>
                <a:lnTo>
                  <a:pt x="539" y="235"/>
                </a:lnTo>
                <a:lnTo>
                  <a:pt x="541" y="235"/>
                </a:lnTo>
                <a:lnTo>
                  <a:pt x="541" y="237"/>
                </a:lnTo>
                <a:lnTo>
                  <a:pt x="542" y="237"/>
                </a:lnTo>
                <a:lnTo>
                  <a:pt x="542" y="239"/>
                </a:lnTo>
                <a:lnTo>
                  <a:pt x="544" y="239"/>
                </a:lnTo>
                <a:lnTo>
                  <a:pt x="544" y="240"/>
                </a:lnTo>
                <a:lnTo>
                  <a:pt x="546" y="240"/>
                </a:lnTo>
                <a:lnTo>
                  <a:pt x="546" y="242"/>
                </a:lnTo>
                <a:lnTo>
                  <a:pt x="548" y="244"/>
                </a:lnTo>
                <a:lnTo>
                  <a:pt x="550" y="246"/>
                </a:lnTo>
                <a:lnTo>
                  <a:pt x="552" y="250"/>
                </a:lnTo>
                <a:lnTo>
                  <a:pt x="554" y="252"/>
                </a:lnTo>
                <a:lnTo>
                  <a:pt x="556" y="254"/>
                </a:lnTo>
                <a:lnTo>
                  <a:pt x="556" y="255"/>
                </a:lnTo>
                <a:lnTo>
                  <a:pt x="558" y="255"/>
                </a:lnTo>
                <a:lnTo>
                  <a:pt x="558" y="257"/>
                </a:lnTo>
                <a:lnTo>
                  <a:pt x="559" y="259"/>
                </a:lnTo>
                <a:lnTo>
                  <a:pt x="561" y="259"/>
                </a:lnTo>
                <a:lnTo>
                  <a:pt x="561" y="261"/>
                </a:lnTo>
                <a:lnTo>
                  <a:pt x="563" y="261"/>
                </a:lnTo>
                <a:lnTo>
                  <a:pt x="563" y="261"/>
                </a:lnTo>
                <a:lnTo>
                  <a:pt x="565" y="261"/>
                </a:lnTo>
                <a:lnTo>
                  <a:pt x="565" y="263"/>
                </a:lnTo>
                <a:lnTo>
                  <a:pt x="565" y="265"/>
                </a:lnTo>
                <a:lnTo>
                  <a:pt x="565" y="267"/>
                </a:lnTo>
                <a:lnTo>
                  <a:pt x="565" y="269"/>
                </a:lnTo>
                <a:lnTo>
                  <a:pt x="567" y="270"/>
                </a:lnTo>
                <a:lnTo>
                  <a:pt x="567" y="272"/>
                </a:lnTo>
                <a:lnTo>
                  <a:pt x="569" y="274"/>
                </a:lnTo>
                <a:lnTo>
                  <a:pt x="569" y="274"/>
                </a:lnTo>
                <a:lnTo>
                  <a:pt x="571" y="276"/>
                </a:lnTo>
                <a:lnTo>
                  <a:pt x="571" y="278"/>
                </a:lnTo>
                <a:lnTo>
                  <a:pt x="573" y="280"/>
                </a:lnTo>
                <a:lnTo>
                  <a:pt x="573" y="282"/>
                </a:lnTo>
                <a:lnTo>
                  <a:pt x="573" y="284"/>
                </a:lnTo>
                <a:lnTo>
                  <a:pt x="574" y="285"/>
                </a:lnTo>
                <a:lnTo>
                  <a:pt x="574" y="287"/>
                </a:lnTo>
                <a:lnTo>
                  <a:pt x="576" y="289"/>
                </a:lnTo>
                <a:lnTo>
                  <a:pt x="576" y="291"/>
                </a:lnTo>
                <a:lnTo>
                  <a:pt x="578" y="293"/>
                </a:lnTo>
                <a:lnTo>
                  <a:pt x="578" y="295"/>
                </a:lnTo>
                <a:lnTo>
                  <a:pt x="580" y="295"/>
                </a:lnTo>
                <a:lnTo>
                  <a:pt x="582" y="295"/>
                </a:lnTo>
                <a:lnTo>
                  <a:pt x="584" y="297"/>
                </a:lnTo>
                <a:lnTo>
                  <a:pt x="586" y="297"/>
                </a:lnTo>
                <a:lnTo>
                  <a:pt x="588" y="297"/>
                </a:lnTo>
                <a:lnTo>
                  <a:pt x="589" y="297"/>
                </a:lnTo>
                <a:lnTo>
                  <a:pt x="589" y="299"/>
                </a:lnTo>
                <a:lnTo>
                  <a:pt x="591" y="299"/>
                </a:lnTo>
                <a:lnTo>
                  <a:pt x="593" y="299"/>
                </a:lnTo>
                <a:lnTo>
                  <a:pt x="595" y="299"/>
                </a:lnTo>
                <a:lnTo>
                  <a:pt x="597" y="300"/>
                </a:lnTo>
                <a:lnTo>
                  <a:pt x="599" y="300"/>
                </a:lnTo>
                <a:lnTo>
                  <a:pt x="601" y="300"/>
                </a:lnTo>
                <a:lnTo>
                  <a:pt x="601" y="302"/>
                </a:lnTo>
                <a:lnTo>
                  <a:pt x="603" y="302"/>
                </a:lnTo>
                <a:lnTo>
                  <a:pt x="603" y="304"/>
                </a:lnTo>
                <a:lnTo>
                  <a:pt x="603" y="306"/>
                </a:lnTo>
                <a:lnTo>
                  <a:pt x="604" y="308"/>
                </a:lnTo>
                <a:lnTo>
                  <a:pt x="604" y="310"/>
                </a:lnTo>
                <a:lnTo>
                  <a:pt x="604" y="312"/>
                </a:lnTo>
                <a:lnTo>
                  <a:pt x="604" y="314"/>
                </a:lnTo>
                <a:lnTo>
                  <a:pt x="604" y="315"/>
                </a:lnTo>
                <a:lnTo>
                  <a:pt x="604" y="317"/>
                </a:lnTo>
                <a:lnTo>
                  <a:pt x="604" y="319"/>
                </a:lnTo>
                <a:lnTo>
                  <a:pt x="604" y="319"/>
                </a:lnTo>
                <a:lnTo>
                  <a:pt x="604" y="321"/>
                </a:lnTo>
                <a:lnTo>
                  <a:pt x="604" y="323"/>
                </a:lnTo>
                <a:lnTo>
                  <a:pt x="604" y="325"/>
                </a:lnTo>
                <a:lnTo>
                  <a:pt x="603" y="325"/>
                </a:lnTo>
                <a:lnTo>
                  <a:pt x="603" y="327"/>
                </a:lnTo>
                <a:lnTo>
                  <a:pt x="603" y="329"/>
                </a:lnTo>
                <a:lnTo>
                  <a:pt x="604" y="330"/>
                </a:lnTo>
                <a:lnTo>
                  <a:pt x="604" y="332"/>
                </a:lnTo>
                <a:lnTo>
                  <a:pt x="604" y="334"/>
                </a:lnTo>
                <a:lnTo>
                  <a:pt x="606" y="336"/>
                </a:lnTo>
                <a:lnTo>
                  <a:pt x="606" y="338"/>
                </a:lnTo>
                <a:lnTo>
                  <a:pt x="606" y="340"/>
                </a:lnTo>
                <a:lnTo>
                  <a:pt x="608" y="340"/>
                </a:lnTo>
                <a:lnTo>
                  <a:pt x="608" y="342"/>
                </a:lnTo>
                <a:lnTo>
                  <a:pt x="608" y="344"/>
                </a:lnTo>
                <a:lnTo>
                  <a:pt x="610" y="344"/>
                </a:lnTo>
                <a:lnTo>
                  <a:pt x="610" y="345"/>
                </a:lnTo>
                <a:lnTo>
                  <a:pt x="610" y="345"/>
                </a:lnTo>
                <a:lnTo>
                  <a:pt x="612" y="345"/>
                </a:lnTo>
                <a:lnTo>
                  <a:pt x="614" y="345"/>
                </a:lnTo>
                <a:lnTo>
                  <a:pt x="616" y="345"/>
                </a:lnTo>
                <a:lnTo>
                  <a:pt x="616" y="344"/>
                </a:lnTo>
                <a:lnTo>
                  <a:pt x="618" y="344"/>
                </a:lnTo>
                <a:lnTo>
                  <a:pt x="619" y="344"/>
                </a:lnTo>
                <a:lnTo>
                  <a:pt x="621" y="342"/>
                </a:lnTo>
                <a:lnTo>
                  <a:pt x="621" y="340"/>
                </a:lnTo>
                <a:lnTo>
                  <a:pt x="623" y="340"/>
                </a:lnTo>
                <a:lnTo>
                  <a:pt x="625" y="340"/>
                </a:lnTo>
                <a:lnTo>
                  <a:pt x="627" y="340"/>
                </a:lnTo>
                <a:lnTo>
                  <a:pt x="629" y="340"/>
                </a:lnTo>
                <a:lnTo>
                  <a:pt x="631" y="340"/>
                </a:lnTo>
                <a:lnTo>
                  <a:pt x="633" y="340"/>
                </a:lnTo>
                <a:lnTo>
                  <a:pt x="634" y="340"/>
                </a:lnTo>
                <a:lnTo>
                  <a:pt x="634" y="342"/>
                </a:lnTo>
                <a:lnTo>
                  <a:pt x="636" y="342"/>
                </a:lnTo>
                <a:lnTo>
                  <a:pt x="636" y="344"/>
                </a:lnTo>
                <a:lnTo>
                  <a:pt x="638" y="344"/>
                </a:lnTo>
                <a:lnTo>
                  <a:pt x="638" y="345"/>
                </a:lnTo>
                <a:lnTo>
                  <a:pt x="640" y="345"/>
                </a:lnTo>
                <a:lnTo>
                  <a:pt x="640" y="347"/>
                </a:lnTo>
                <a:lnTo>
                  <a:pt x="642" y="347"/>
                </a:lnTo>
                <a:lnTo>
                  <a:pt x="642" y="349"/>
                </a:lnTo>
                <a:lnTo>
                  <a:pt x="644" y="351"/>
                </a:lnTo>
                <a:lnTo>
                  <a:pt x="646" y="353"/>
                </a:lnTo>
                <a:lnTo>
                  <a:pt x="646" y="355"/>
                </a:lnTo>
                <a:lnTo>
                  <a:pt x="648" y="357"/>
                </a:lnTo>
                <a:lnTo>
                  <a:pt x="648" y="359"/>
                </a:lnTo>
                <a:lnTo>
                  <a:pt x="649" y="359"/>
                </a:lnTo>
                <a:lnTo>
                  <a:pt x="649" y="360"/>
                </a:lnTo>
                <a:lnTo>
                  <a:pt x="649" y="362"/>
                </a:lnTo>
                <a:lnTo>
                  <a:pt x="651" y="364"/>
                </a:lnTo>
                <a:lnTo>
                  <a:pt x="651" y="364"/>
                </a:lnTo>
                <a:lnTo>
                  <a:pt x="651" y="366"/>
                </a:lnTo>
                <a:lnTo>
                  <a:pt x="653" y="366"/>
                </a:lnTo>
                <a:lnTo>
                  <a:pt x="653" y="368"/>
                </a:lnTo>
                <a:lnTo>
                  <a:pt x="653" y="370"/>
                </a:lnTo>
                <a:lnTo>
                  <a:pt x="653" y="372"/>
                </a:lnTo>
                <a:lnTo>
                  <a:pt x="655" y="372"/>
                </a:lnTo>
                <a:lnTo>
                  <a:pt x="655" y="374"/>
                </a:lnTo>
                <a:lnTo>
                  <a:pt x="657" y="374"/>
                </a:lnTo>
                <a:lnTo>
                  <a:pt x="657" y="375"/>
                </a:lnTo>
                <a:lnTo>
                  <a:pt x="657" y="375"/>
                </a:lnTo>
                <a:lnTo>
                  <a:pt x="659" y="377"/>
                </a:lnTo>
                <a:lnTo>
                  <a:pt x="661" y="379"/>
                </a:lnTo>
                <a:lnTo>
                  <a:pt x="661" y="381"/>
                </a:lnTo>
                <a:lnTo>
                  <a:pt x="663" y="383"/>
                </a:lnTo>
                <a:lnTo>
                  <a:pt x="664" y="383"/>
                </a:lnTo>
                <a:lnTo>
                  <a:pt x="666" y="383"/>
                </a:lnTo>
                <a:lnTo>
                  <a:pt x="668" y="383"/>
                </a:lnTo>
                <a:lnTo>
                  <a:pt x="670" y="383"/>
                </a:lnTo>
                <a:lnTo>
                  <a:pt x="670" y="381"/>
                </a:lnTo>
                <a:lnTo>
                  <a:pt x="672" y="381"/>
                </a:lnTo>
                <a:lnTo>
                  <a:pt x="674" y="381"/>
                </a:lnTo>
                <a:lnTo>
                  <a:pt x="676" y="379"/>
                </a:lnTo>
                <a:lnTo>
                  <a:pt x="676" y="381"/>
                </a:lnTo>
                <a:lnTo>
                  <a:pt x="676" y="383"/>
                </a:lnTo>
                <a:lnTo>
                  <a:pt x="678" y="383"/>
                </a:lnTo>
                <a:lnTo>
                  <a:pt x="678" y="385"/>
                </a:lnTo>
                <a:lnTo>
                  <a:pt x="678" y="387"/>
                </a:lnTo>
                <a:lnTo>
                  <a:pt x="676" y="389"/>
                </a:lnTo>
                <a:lnTo>
                  <a:pt x="676" y="390"/>
                </a:lnTo>
                <a:lnTo>
                  <a:pt x="676" y="392"/>
                </a:lnTo>
                <a:lnTo>
                  <a:pt x="676" y="394"/>
                </a:lnTo>
                <a:lnTo>
                  <a:pt x="674" y="396"/>
                </a:lnTo>
                <a:lnTo>
                  <a:pt x="674" y="398"/>
                </a:lnTo>
                <a:lnTo>
                  <a:pt x="674" y="400"/>
                </a:lnTo>
                <a:lnTo>
                  <a:pt x="674" y="402"/>
                </a:lnTo>
                <a:lnTo>
                  <a:pt x="672" y="402"/>
                </a:lnTo>
                <a:lnTo>
                  <a:pt x="672" y="404"/>
                </a:lnTo>
                <a:lnTo>
                  <a:pt x="670" y="404"/>
                </a:lnTo>
                <a:lnTo>
                  <a:pt x="670" y="405"/>
                </a:lnTo>
                <a:lnTo>
                  <a:pt x="668" y="407"/>
                </a:lnTo>
                <a:lnTo>
                  <a:pt x="668" y="409"/>
                </a:lnTo>
                <a:lnTo>
                  <a:pt x="666" y="409"/>
                </a:lnTo>
                <a:lnTo>
                  <a:pt x="666" y="411"/>
                </a:lnTo>
                <a:lnTo>
                  <a:pt x="666" y="413"/>
                </a:lnTo>
                <a:lnTo>
                  <a:pt x="666" y="415"/>
                </a:lnTo>
                <a:lnTo>
                  <a:pt x="663" y="415"/>
                </a:lnTo>
                <a:lnTo>
                  <a:pt x="663" y="417"/>
                </a:lnTo>
                <a:lnTo>
                  <a:pt x="657" y="420"/>
                </a:lnTo>
                <a:lnTo>
                  <a:pt x="653" y="424"/>
                </a:lnTo>
                <a:lnTo>
                  <a:pt x="646" y="428"/>
                </a:lnTo>
                <a:lnTo>
                  <a:pt x="642" y="432"/>
                </a:lnTo>
                <a:lnTo>
                  <a:pt x="640" y="434"/>
                </a:lnTo>
                <a:lnTo>
                  <a:pt x="638" y="435"/>
                </a:lnTo>
                <a:lnTo>
                  <a:pt x="636" y="435"/>
                </a:lnTo>
                <a:lnTo>
                  <a:pt x="634" y="435"/>
                </a:lnTo>
                <a:lnTo>
                  <a:pt x="634" y="437"/>
                </a:lnTo>
                <a:lnTo>
                  <a:pt x="633" y="437"/>
                </a:lnTo>
                <a:lnTo>
                  <a:pt x="633" y="439"/>
                </a:lnTo>
                <a:lnTo>
                  <a:pt x="631" y="439"/>
                </a:lnTo>
                <a:lnTo>
                  <a:pt x="629" y="441"/>
                </a:lnTo>
                <a:lnTo>
                  <a:pt x="627" y="441"/>
                </a:lnTo>
                <a:lnTo>
                  <a:pt x="625" y="441"/>
                </a:lnTo>
                <a:lnTo>
                  <a:pt x="625" y="443"/>
                </a:lnTo>
                <a:lnTo>
                  <a:pt x="623" y="443"/>
                </a:lnTo>
                <a:lnTo>
                  <a:pt x="621" y="443"/>
                </a:lnTo>
                <a:lnTo>
                  <a:pt x="621" y="445"/>
                </a:lnTo>
                <a:lnTo>
                  <a:pt x="619" y="445"/>
                </a:lnTo>
                <a:lnTo>
                  <a:pt x="618" y="445"/>
                </a:lnTo>
                <a:lnTo>
                  <a:pt x="616" y="447"/>
                </a:lnTo>
                <a:lnTo>
                  <a:pt x="614" y="447"/>
                </a:lnTo>
                <a:lnTo>
                  <a:pt x="614" y="449"/>
                </a:lnTo>
                <a:lnTo>
                  <a:pt x="612" y="449"/>
                </a:lnTo>
                <a:lnTo>
                  <a:pt x="612" y="450"/>
                </a:lnTo>
                <a:lnTo>
                  <a:pt x="610" y="449"/>
                </a:lnTo>
                <a:lnTo>
                  <a:pt x="610" y="450"/>
                </a:lnTo>
                <a:lnTo>
                  <a:pt x="610" y="452"/>
                </a:lnTo>
                <a:lnTo>
                  <a:pt x="608" y="452"/>
                </a:lnTo>
                <a:lnTo>
                  <a:pt x="608" y="454"/>
                </a:lnTo>
                <a:lnTo>
                  <a:pt x="606" y="454"/>
                </a:lnTo>
                <a:lnTo>
                  <a:pt x="604" y="454"/>
                </a:lnTo>
                <a:lnTo>
                  <a:pt x="603" y="456"/>
                </a:lnTo>
                <a:lnTo>
                  <a:pt x="601" y="458"/>
                </a:lnTo>
                <a:lnTo>
                  <a:pt x="599" y="460"/>
                </a:lnTo>
                <a:lnTo>
                  <a:pt x="597" y="460"/>
                </a:lnTo>
                <a:lnTo>
                  <a:pt x="597" y="462"/>
                </a:lnTo>
                <a:lnTo>
                  <a:pt x="595" y="462"/>
                </a:lnTo>
                <a:lnTo>
                  <a:pt x="593" y="464"/>
                </a:lnTo>
                <a:lnTo>
                  <a:pt x="591" y="465"/>
                </a:lnTo>
                <a:lnTo>
                  <a:pt x="589" y="467"/>
                </a:lnTo>
                <a:lnTo>
                  <a:pt x="588" y="467"/>
                </a:lnTo>
                <a:lnTo>
                  <a:pt x="588" y="469"/>
                </a:lnTo>
                <a:lnTo>
                  <a:pt x="586" y="471"/>
                </a:lnTo>
                <a:lnTo>
                  <a:pt x="584" y="471"/>
                </a:lnTo>
                <a:lnTo>
                  <a:pt x="584" y="473"/>
                </a:lnTo>
                <a:lnTo>
                  <a:pt x="582" y="473"/>
                </a:lnTo>
                <a:lnTo>
                  <a:pt x="582" y="475"/>
                </a:lnTo>
                <a:lnTo>
                  <a:pt x="580" y="475"/>
                </a:lnTo>
                <a:lnTo>
                  <a:pt x="578" y="475"/>
                </a:lnTo>
                <a:lnTo>
                  <a:pt x="578" y="477"/>
                </a:lnTo>
                <a:lnTo>
                  <a:pt x="576" y="477"/>
                </a:lnTo>
                <a:lnTo>
                  <a:pt x="574" y="479"/>
                </a:lnTo>
                <a:lnTo>
                  <a:pt x="574" y="480"/>
                </a:lnTo>
                <a:lnTo>
                  <a:pt x="576" y="480"/>
                </a:lnTo>
                <a:lnTo>
                  <a:pt x="576" y="482"/>
                </a:lnTo>
                <a:lnTo>
                  <a:pt x="576" y="484"/>
                </a:lnTo>
                <a:lnTo>
                  <a:pt x="576" y="486"/>
                </a:lnTo>
                <a:lnTo>
                  <a:pt x="576" y="488"/>
                </a:lnTo>
                <a:lnTo>
                  <a:pt x="578" y="490"/>
                </a:lnTo>
                <a:lnTo>
                  <a:pt x="578" y="492"/>
                </a:lnTo>
                <a:lnTo>
                  <a:pt x="580" y="494"/>
                </a:lnTo>
                <a:lnTo>
                  <a:pt x="582" y="494"/>
                </a:lnTo>
                <a:lnTo>
                  <a:pt x="584" y="496"/>
                </a:lnTo>
                <a:lnTo>
                  <a:pt x="586" y="496"/>
                </a:lnTo>
                <a:lnTo>
                  <a:pt x="586" y="497"/>
                </a:lnTo>
                <a:lnTo>
                  <a:pt x="586" y="499"/>
                </a:lnTo>
                <a:lnTo>
                  <a:pt x="586" y="499"/>
                </a:lnTo>
                <a:lnTo>
                  <a:pt x="584" y="499"/>
                </a:lnTo>
                <a:lnTo>
                  <a:pt x="584" y="501"/>
                </a:lnTo>
                <a:lnTo>
                  <a:pt x="584" y="503"/>
                </a:lnTo>
                <a:lnTo>
                  <a:pt x="584" y="505"/>
                </a:lnTo>
                <a:lnTo>
                  <a:pt x="584" y="507"/>
                </a:lnTo>
                <a:lnTo>
                  <a:pt x="586" y="507"/>
                </a:lnTo>
                <a:lnTo>
                  <a:pt x="586" y="509"/>
                </a:lnTo>
                <a:lnTo>
                  <a:pt x="586" y="511"/>
                </a:lnTo>
                <a:lnTo>
                  <a:pt x="586" y="512"/>
                </a:lnTo>
                <a:lnTo>
                  <a:pt x="586" y="514"/>
                </a:lnTo>
                <a:lnTo>
                  <a:pt x="586" y="516"/>
                </a:lnTo>
                <a:lnTo>
                  <a:pt x="586" y="518"/>
                </a:lnTo>
                <a:lnTo>
                  <a:pt x="586" y="520"/>
                </a:lnTo>
                <a:lnTo>
                  <a:pt x="584" y="520"/>
                </a:lnTo>
                <a:lnTo>
                  <a:pt x="584" y="522"/>
                </a:lnTo>
                <a:lnTo>
                  <a:pt x="584" y="524"/>
                </a:lnTo>
                <a:lnTo>
                  <a:pt x="584" y="526"/>
                </a:lnTo>
                <a:lnTo>
                  <a:pt x="584" y="527"/>
                </a:lnTo>
                <a:lnTo>
                  <a:pt x="584" y="529"/>
                </a:lnTo>
                <a:lnTo>
                  <a:pt x="586" y="531"/>
                </a:lnTo>
                <a:lnTo>
                  <a:pt x="586" y="533"/>
                </a:lnTo>
                <a:lnTo>
                  <a:pt x="588" y="535"/>
                </a:lnTo>
                <a:lnTo>
                  <a:pt x="589" y="537"/>
                </a:lnTo>
                <a:lnTo>
                  <a:pt x="589" y="539"/>
                </a:lnTo>
                <a:lnTo>
                  <a:pt x="591" y="541"/>
                </a:lnTo>
                <a:lnTo>
                  <a:pt x="593" y="542"/>
                </a:lnTo>
                <a:lnTo>
                  <a:pt x="591" y="542"/>
                </a:lnTo>
                <a:lnTo>
                  <a:pt x="593" y="544"/>
                </a:lnTo>
                <a:lnTo>
                  <a:pt x="593" y="546"/>
                </a:lnTo>
                <a:lnTo>
                  <a:pt x="593" y="548"/>
                </a:lnTo>
                <a:lnTo>
                  <a:pt x="593" y="550"/>
                </a:lnTo>
                <a:lnTo>
                  <a:pt x="595" y="552"/>
                </a:lnTo>
                <a:lnTo>
                  <a:pt x="597" y="554"/>
                </a:lnTo>
                <a:lnTo>
                  <a:pt x="599" y="556"/>
                </a:lnTo>
                <a:lnTo>
                  <a:pt x="599" y="557"/>
                </a:lnTo>
                <a:lnTo>
                  <a:pt x="597" y="559"/>
                </a:lnTo>
                <a:lnTo>
                  <a:pt x="597" y="561"/>
                </a:lnTo>
                <a:lnTo>
                  <a:pt x="597" y="563"/>
                </a:lnTo>
                <a:lnTo>
                  <a:pt x="599" y="563"/>
                </a:lnTo>
                <a:lnTo>
                  <a:pt x="597" y="565"/>
                </a:lnTo>
                <a:lnTo>
                  <a:pt x="597" y="567"/>
                </a:lnTo>
                <a:lnTo>
                  <a:pt x="599" y="569"/>
                </a:lnTo>
                <a:lnTo>
                  <a:pt x="599" y="571"/>
                </a:lnTo>
                <a:lnTo>
                  <a:pt x="601" y="572"/>
                </a:lnTo>
                <a:lnTo>
                  <a:pt x="601" y="574"/>
                </a:lnTo>
                <a:lnTo>
                  <a:pt x="601" y="576"/>
                </a:lnTo>
                <a:lnTo>
                  <a:pt x="601" y="578"/>
                </a:lnTo>
                <a:lnTo>
                  <a:pt x="603" y="580"/>
                </a:lnTo>
                <a:lnTo>
                  <a:pt x="603" y="582"/>
                </a:lnTo>
                <a:lnTo>
                  <a:pt x="604" y="582"/>
                </a:lnTo>
                <a:lnTo>
                  <a:pt x="606" y="584"/>
                </a:lnTo>
                <a:lnTo>
                  <a:pt x="606" y="586"/>
                </a:lnTo>
                <a:lnTo>
                  <a:pt x="608" y="587"/>
                </a:lnTo>
                <a:lnTo>
                  <a:pt x="608" y="587"/>
                </a:lnTo>
                <a:lnTo>
                  <a:pt x="608" y="589"/>
                </a:lnTo>
                <a:lnTo>
                  <a:pt x="610" y="589"/>
                </a:lnTo>
                <a:lnTo>
                  <a:pt x="610" y="589"/>
                </a:lnTo>
                <a:lnTo>
                  <a:pt x="612" y="591"/>
                </a:lnTo>
                <a:lnTo>
                  <a:pt x="612" y="593"/>
                </a:lnTo>
                <a:lnTo>
                  <a:pt x="614" y="593"/>
                </a:lnTo>
                <a:lnTo>
                  <a:pt x="614" y="595"/>
                </a:lnTo>
                <a:lnTo>
                  <a:pt x="616" y="595"/>
                </a:lnTo>
                <a:lnTo>
                  <a:pt x="618" y="597"/>
                </a:lnTo>
                <a:lnTo>
                  <a:pt x="618" y="599"/>
                </a:lnTo>
                <a:lnTo>
                  <a:pt x="619" y="599"/>
                </a:lnTo>
                <a:lnTo>
                  <a:pt x="619" y="601"/>
                </a:lnTo>
                <a:lnTo>
                  <a:pt x="621" y="602"/>
                </a:lnTo>
                <a:lnTo>
                  <a:pt x="621" y="604"/>
                </a:lnTo>
                <a:lnTo>
                  <a:pt x="623" y="606"/>
                </a:lnTo>
                <a:lnTo>
                  <a:pt x="621" y="608"/>
                </a:lnTo>
                <a:lnTo>
                  <a:pt x="623" y="608"/>
                </a:lnTo>
                <a:lnTo>
                  <a:pt x="623" y="610"/>
                </a:lnTo>
                <a:lnTo>
                  <a:pt x="623" y="612"/>
                </a:lnTo>
                <a:lnTo>
                  <a:pt x="623" y="614"/>
                </a:lnTo>
                <a:lnTo>
                  <a:pt x="623" y="616"/>
                </a:lnTo>
                <a:lnTo>
                  <a:pt x="625" y="617"/>
                </a:lnTo>
                <a:lnTo>
                  <a:pt x="625" y="619"/>
                </a:lnTo>
                <a:lnTo>
                  <a:pt x="627" y="621"/>
                </a:lnTo>
                <a:lnTo>
                  <a:pt x="629" y="621"/>
                </a:lnTo>
                <a:lnTo>
                  <a:pt x="629" y="623"/>
                </a:lnTo>
                <a:lnTo>
                  <a:pt x="631" y="623"/>
                </a:lnTo>
                <a:lnTo>
                  <a:pt x="633" y="625"/>
                </a:lnTo>
                <a:lnTo>
                  <a:pt x="634" y="625"/>
                </a:lnTo>
                <a:lnTo>
                  <a:pt x="636" y="627"/>
                </a:lnTo>
                <a:lnTo>
                  <a:pt x="638" y="627"/>
                </a:lnTo>
                <a:lnTo>
                  <a:pt x="640" y="629"/>
                </a:lnTo>
                <a:lnTo>
                  <a:pt x="640" y="631"/>
                </a:lnTo>
                <a:lnTo>
                  <a:pt x="640" y="632"/>
                </a:lnTo>
                <a:lnTo>
                  <a:pt x="642" y="632"/>
                </a:lnTo>
                <a:lnTo>
                  <a:pt x="644" y="632"/>
                </a:lnTo>
                <a:lnTo>
                  <a:pt x="646" y="632"/>
                </a:lnTo>
                <a:lnTo>
                  <a:pt x="648" y="632"/>
                </a:lnTo>
                <a:lnTo>
                  <a:pt x="649" y="632"/>
                </a:lnTo>
                <a:lnTo>
                  <a:pt x="649" y="634"/>
                </a:lnTo>
                <a:lnTo>
                  <a:pt x="651" y="634"/>
                </a:lnTo>
                <a:lnTo>
                  <a:pt x="649" y="636"/>
                </a:lnTo>
                <a:lnTo>
                  <a:pt x="649" y="638"/>
                </a:lnTo>
                <a:lnTo>
                  <a:pt x="649" y="640"/>
                </a:lnTo>
                <a:lnTo>
                  <a:pt x="648" y="642"/>
                </a:lnTo>
                <a:lnTo>
                  <a:pt x="648" y="644"/>
                </a:lnTo>
                <a:lnTo>
                  <a:pt x="649" y="646"/>
                </a:lnTo>
                <a:lnTo>
                  <a:pt x="649" y="647"/>
                </a:lnTo>
                <a:lnTo>
                  <a:pt x="651" y="649"/>
                </a:lnTo>
                <a:lnTo>
                  <a:pt x="651" y="651"/>
                </a:lnTo>
                <a:lnTo>
                  <a:pt x="653" y="651"/>
                </a:lnTo>
                <a:lnTo>
                  <a:pt x="653" y="653"/>
                </a:lnTo>
                <a:lnTo>
                  <a:pt x="655" y="655"/>
                </a:lnTo>
                <a:lnTo>
                  <a:pt x="657" y="657"/>
                </a:lnTo>
                <a:lnTo>
                  <a:pt x="657" y="659"/>
                </a:lnTo>
                <a:lnTo>
                  <a:pt x="657" y="659"/>
                </a:lnTo>
                <a:lnTo>
                  <a:pt x="657" y="661"/>
                </a:lnTo>
                <a:lnTo>
                  <a:pt x="659" y="661"/>
                </a:lnTo>
                <a:lnTo>
                  <a:pt x="659" y="662"/>
                </a:lnTo>
                <a:lnTo>
                  <a:pt x="661" y="664"/>
                </a:lnTo>
                <a:lnTo>
                  <a:pt x="663" y="666"/>
                </a:lnTo>
                <a:lnTo>
                  <a:pt x="663" y="668"/>
                </a:lnTo>
                <a:lnTo>
                  <a:pt x="664" y="670"/>
                </a:lnTo>
                <a:lnTo>
                  <a:pt x="666" y="672"/>
                </a:lnTo>
                <a:lnTo>
                  <a:pt x="666" y="674"/>
                </a:lnTo>
                <a:lnTo>
                  <a:pt x="668" y="674"/>
                </a:lnTo>
                <a:lnTo>
                  <a:pt x="668" y="676"/>
                </a:lnTo>
                <a:lnTo>
                  <a:pt x="670" y="676"/>
                </a:lnTo>
                <a:lnTo>
                  <a:pt x="670" y="677"/>
                </a:lnTo>
                <a:lnTo>
                  <a:pt x="672" y="677"/>
                </a:lnTo>
                <a:lnTo>
                  <a:pt x="672" y="677"/>
                </a:lnTo>
                <a:lnTo>
                  <a:pt x="674" y="677"/>
                </a:lnTo>
                <a:lnTo>
                  <a:pt x="676" y="679"/>
                </a:lnTo>
                <a:lnTo>
                  <a:pt x="676" y="681"/>
                </a:lnTo>
                <a:lnTo>
                  <a:pt x="678" y="681"/>
                </a:lnTo>
                <a:lnTo>
                  <a:pt x="676" y="681"/>
                </a:lnTo>
                <a:lnTo>
                  <a:pt x="676" y="683"/>
                </a:lnTo>
                <a:lnTo>
                  <a:pt x="674" y="685"/>
                </a:lnTo>
                <a:lnTo>
                  <a:pt x="674" y="687"/>
                </a:lnTo>
                <a:lnTo>
                  <a:pt x="674" y="689"/>
                </a:lnTo>
                <a:lnTo>
                  <a:pt x="672" y="691"/>
                </a:lnTo>
                <a:lnTo>
                  <a:pt x="670" y="692"/>
                </a:lnTo>
                <a:lnTo>
                  <a:pt x="668" y="692"/>
                </a:lnTo>
                <a:lnTo>
                  <a:pt x="668" y="694"/>
                </a:lnTo>
                <a:lnTo>
                  <a:pt x="666" y="694"/>
                </a:lnTo>
                <a:lnTo>
                  <a:pt x="664" y="694"/>
                </a:lnTo>
                <a:lnTo>
                  <a:pt x="664" y="696"/>
                </a:lnTo>
                <a:lnTo>
                  <a:pt x="664" y="698"/>
                </a:lnTo>
                <a:lnTo>
                  <a:pt x="663" y="698"/>
                </a:lnTo>
                <a:lnTo>
                  <a:pt x="659" y="698"/>
                </a:lnTo>
                <a:lnTo>
                  <a:pt x="657" y="700"/>
                </a:lnTo>
                <a:lnTo>
                  <a:pt x="657" y="702"/>
                </a:lnTo>
                <a:lnTo>
                  <a:pt x="657" y="704"/>
                </a:lnTo>
                <a:lnTo>
                  <a:pt x="655" y="706"/>
                </a:lnTo>
                <a:lnTo>
                  <a:pt x="653" y="706"/>
                </a:lnTo>
                <a:lnTo>
                  <a:pt x="653" y="707"/>
                </a:lnTo>
                <a:lnTo>
                  <a:pt x="653" y="709"/>
                </a:lnTo>
                <a:lnTo>
                  <a:pt x="653" y="711"/>
                </a:lnTo>
                <a:lnTo>
                  <a:pt x="653" y="713"/>
                </a:lnTo>
                <a:lnTo>
                  <a:pt x="655" y="715"/>
                </a:lnTo>
                <a:lnTo>
                  <a:pt x="655" y="717"/>
                </a:lnTo>
                <a:lnTo>
                  <a:pt x="655" y="719"/>
                </a:lnTo>
                <a:lnTo>
                  <a:pt x="655" y="721"/>
                </a:lnTo>
                <a:lnTo>
                  <a:pt x="655" y="722"/>
                </a:lnTo>
                <a:lnTo>
                  <a:pt x="655" y="722"/>
                </a:lnTo>
                <a:lnTo>
                  <a:pt x="655" y="724"/>
                </a:lnTo>
                <a:lnTo>
                  <a:pt x="655" y="726"/>
                </a:lnTo>
                <a:lnTo>
                  <a:pt x="657" y="726"/>
                </a:lnTo>
                <a:lnTo>
                  <a:pt x="657" y="728"/>
                </a:lnTo>
                <a:lnTo>
                  <a:pt x="657" y="730"/>
                </a:lnTo>
                <a:lnTo>
                  <a:pt x="655" y="732"/>
                </a:lnTo>
                <a:lnTo>
                  <a:pt x="653" y="732"/>
                </a:lnTo>
                <a:lnTo>
                  <a:pt x="651" y="732"/>
                </a:lnTo>
                <a:lnTo>
                  <a:pt x="649" y="732"/>
                </a:lnTo>
                <a:lnTo>
                  <a:pt x="648" y="732"/>
                </a:lnTo>
                <a:lnTo>
                  <a:pt x="646" y="732"/>
                </a:lnTo>
                <a:lnTo>
                  <a:pt x="646" y="734"/>
                </a:lnTo>
                <a:lnTo>
                  <a:pt x="644" y="736"/>
                </a:lnTo>
                <a:lnTo>
                  <a:pt x="644" y="737"/>
                </a:lnTo>
                <a:lnTo>
                  <a:pt x="644" y="739"/>
                </a:lnTo>
                <a:lnTo>
                  <a:pt x="644" y="741"/>
                </a:lnTo>
                <a:lnTo>
                  <a:pt x="644" y="743"/>
                </a:lnTo>
                <a:lnTo>
                  <a:pt x="642" y="745"/>
                </a:lnTo>
                <a:lnTo>
                  <a:pt x="642" y="747"/>
                </a:lnTo>
                <a:lnTo>
                  <a:pt x="640" y="747"/>
                </a:lnTo>
                <a:lnTo>
                  <a:pt x="640" y="749"/>
                </a:lnTo>
                <a:lnTo>
                  <a:pt x="640" y="751"/>
                </a:lnTo>
                <a:lnTo>
                  <a:pt x="638" y="751"/>
                </a:lnTo>
                <a:lnTo>
                  <a:pt x="638" y="752"/>
                </a:lnTo>
                <a:lnTo>
                  <a:pt x="638" y="754"/>
                </a:lnTo>
                <a:lnTo>
                  <a:pt x="638" y="756"/>
                </a:lnTo>
                <a:lnTo>
                  <a:pt x="636" y="756"/>
                </a:lnTo>
                <a:lnTo>
                  <a:pt x="636" y="758"/>
                </a:lnTo>
                <a:lnTo>
                  <a:pt x="634" y="758"/>
                </a:lnTo>
                <a:lnTo>
                  <a:pt x="634" y="760"/>
                </a:lnTo>
                <a:lnTo>
                  <a:pt x="633" y="762"/>
                </a:lnTo>
                <a:lnTo>
                  <a:pt x="633" y="764"/>
                </a:lnTo>
                <a:lnTo>
                  <a:pt x="631" y="764"/>
                </a:lnTo>
                <a:lnTo>
                  <a:pt x="631" y="766"/>
                </a:lnTo>
                <a:lnTo>
                  <a:pt x="629" y="767"/>
                </a:lnTo>
                <a:lnTo>
                  <a:pt x="629" y="767"/>
                </a:lnTo>
                <a:lnTo>
                  <a:pt x="629" y="769"/>
                </a:lnTo>
                <a:lnTo>
                  <a:pt x="629" y="771"/>
                </a:lnTo>
                <a:lnTo>
                  <a:pt x="631" y="773"/>
                </a:lnTo>
                <a:lnTo>
                  <a:pt x="631" y="775"/>
                </a:lnTo>
                <a:lnTo>
                  <a:pt x="629" y="777"/>
                </a:lnTo>
                <a:lnTo>
                  <a:pt x="629" y="779"/>
                </a:lnTo>
                <a:lnTo>
                  <a:pt x="627" y="779"/>
                </a:lnTo>
                <a:lnTo>
                  <a:pt x="627" y="781"/>
                </a:lnTo>
                <a:lnTo>
                  <a:pt x="627" y="782"/>
                </a:lnTo>
                <a:lnTo>
                  <a:pt x="627" y="784"/>
                </a:lnTo>
                <a:lnTo>
                  <a:pt x="627" y="786"/>
                </a:lnTo>
                <a:lnTo>
                  <a:pt x="627" y="788"/>
                </a:lnTo>
                <a:lnTo>
                  <a:pt x="627" y="790"/>
                </a:lnTo>
                <a:lnTo>
                  <a:pt x="627" y="792"/>
                </a:lnTo>
                <a:lnTo>
                  <a:pt x="629" y="794"/>
                </a:lnTo>
                <a:lnTo>
                  <a:pt x="629" y="796"/>
                </a:lnTo>
                <a:lnTo>
                  <a:pt x="629" y="797"/>
                </a:lnTo>
                <a:lnTo>
                  <a:pt x="629" y="799"/>
                </a:lnTo>
                <a:lnTo>
                  <a:pt x="629" y="801"/>
                </a:lnTo>
                <a:lnTo>
                  <a:pt x="631" y="803"/>
                </a:lnTo>
                <a:lnTo>
                  <a:pt x="629" y="803"/>
                </a:lnTo>
                <a:lnTo>
                  <a:pt x="629" y="805"/>
                </a:lnTo>
                <a:lnTo>
                  <a:pt x="629" y="807"/>
                </a:lnTo>
                <a:lnTo>
                  <a:pt x="629" y="809"/>
                </a:lnTo>
                <a:lnTo>
                  <a:pt x="627" y="811"/>
                </a:lnTo>
                <a:lnTo>
                  <a:pt x="627" y="811"/>
                </a:lnTo>
                <a:lnTo>
                  <a:pt x="627" y="812"/>
                </a:lnTo>
                <a:lnTo>
                  <a:pt x="627" y="814"/>
                </a:lnTo>
                <a:lnTo>
                  <a:pt x="627" y="816"/>
                </a:lnTo>
                <a:lnTo>
                  <a:pt x="627" y="818"/>
                </a:lnTo>
                <a:lnTo>
                  <a:pt x="625" y="820"/>
                </a:lnTo>
                <a:lnTo>
                  <a:pt x="625" y="822"/>
                </a:lnTo>
                <a:lnTo>
                  <a:pt x="625" y="824"/>
                </a:lnTo>
                <a:lnTo>
                  <a:pt x="625" y="826"/>
                </a:lnTo>
                <a:lnTo>
                  <a:pt x="625" y="827"/>
                </a:lnTo>
                <a:lnTo>
                  <a:pt x="623" y="827"/>
                </a:lnTo>
                <a:lnTo>
                  <a:pt x="623" y="829"/>
                </a:lnTo>
                <a:lnTo>
                  <a:pt x="623" y="831"/>
                </a:lnTo>
                <a:lnTo>
                  <a:pt x="623" y="833"/>
                </a:lnTo>
                <a:lnTo>
                  <a:pt x="623" y="835"/>
                </a:lnTo>
                <a:lnTo>
                  <a:pt x="623" y="837"/>
                </a:lnTo>
                <a:lnTo>
                  <a:pt x="621" y="839"/>
                </a:lnTo>
                <a:lnTo>
                  <a:pt x="621" y="841"/>
                </a:lnTo>
                <a:lnTo>
                  <a:pt x="621" y="842"/>
                </a:lnTo>
                <a:lnTo>
                  <a:pt x="621" y="844"/>
                </a:lnTo>
                <a:lnTo>
                  <a:pt x="621" y="846"/>
                </a:lnTo>
                <a:lnTo>
                  <a:pt x="621" y="848"/>
                </a:lnTo>
                <a:lnTo>
                  <a:pt x="619" y="850"/>
                </a:lnTo>
                <a:lnTo>
                  <a:pt x="619" y="852"/>
                </a:lnTo>
                <a:lnTo>
                  <a:pt x="619" y="854"/>
                </a:lnTo>
                <a:lnTo>
                  <a:pt x="619" y="856"/>
                </a:lnTo>
                <a:lnTo>
                  <a:pt x="618" y="856"/>
                </a:lnTo>
                <a:lnTo>
                  <a:pt x="618" y="857"/>
                </a:lnTo>
                <a:lnTo>
                  <a:pt x="618" y="859"/>
                </a:lnTo>
                <a:lnTo>
                  <a:pt x="618" y="861"/>
                </a:lnTo>
                <a:lnTo>
                  <a:pt x="618" y="863"/>
                </a:lnTo>
                <a:lnTo>
                  <a:pt x="616" y="863"/>
                </a:lnTo>
                <a:lnTo>
                  <a:pt x="616" y="865"/>
                </a:lnTo>
                <a:lnTo>
                  <a:pt x="616" y="867"/>
                </a:lnTo>
                <a:lnTo>
                  <a:pt x="616" y="869"/>
                </a:lnTo>
                <a:lnTo>
                  <a:pt x="616" y="871"/>
                </a:lnTo>
                <a:lnTo>
                  <a:pt x="616" y="872"/>
                </a:lnTo>
                <a:lnTo>
                  <a:pt x="616" y="874"/>
                </a:lnTo>
                <a:lnTo>
                  <a:pt x="616" y="876"/>
                </a:lnTo>
                <a:lnTo>
                  <a:pt x="618" y="878"/>
                </a:lnTo>
                <a:lnTo>
                  <a:pt x="618" y="880"/>
                </a:lnTo>
                <a:lnTo>
                  <a:pt x="619" y="882"/>
                </a:lnTo>
                <a:lnTo>
                  <a:pt x="621" y="884"/>
                </a:lnTo>
                <a:lnTo>
                  <a:pt x="621" y="886"/>
                </a:lnTo>
                <a:lnTo>
                  <a:pt x="623" y="886"/>
                </a:lnTo>
                <a:lnTo>
                  <a:pt x="623" y="887"/>
                </a:lnTo>
                <a:lnTo>
                  <a:pt x="625" y="887"/>
                </a:lnTo>
                <a:lnTo>
                  <a:pt x="627" y="889"/>
                </a:lnTo>
                <a:lnTo>
                  <a:pt x="627" y="891"/>
                </a:lnTo>
                <a:lnTo>
                  <a:pt x="629" y="891"/>
                </a:lnTo>
                <a:lnTo>
                  <a:pt x="629" y="893"/>
                </a:lnTo>
                <a:lnTo>
                  <a:pt x="631" y="895"/>
                </a:lnTo>
                <a:lnTo>
                  <a:pt x="631" y="897"/>
                </a:lnTo>
                <a:lnTo>
                  <a:pt x="631" y="899"/>
                </a:lnTo>
                <a:lnTo>
                  <a:pt x="633" y="899"/>
                </a:lnTo>
                <a:lnTo>
                  <a:pt x="633" y="901"/>
                </a:lnTo>
                <a:lnTo>
                  <a:pt x="633" y="901"/>
                </a:lnTo>
                <a:lnTo>
                  <a:pt x="633" y="902"/>
                </a:lnTo>
                <a:lnTo>
                  <a:pt x="633" y="904"/>
                </a:lnTo>
                <a:lnTo>
                  <a:pt x="633" y="906"/>
                </a:lnTo>
                <a:lnTo>
                  <a:pt x="633" y="908"/>
                </a:lnTo>
                <a:lnTo>
                  <a:pt x="633" y="910"/>
                </a:lnTo>
                <a:lnTo>
                  <a:pt x="633" y="912"/>
                </a:lnTo>
                <a:lnTo>
                  <a:pt x="633" y="914"/>
                </a:lnTo>
                <a:lnTo>
                  <a:pt x="634" y="916"/>
                </a:lnTo>
                <a:lnTo>
                  <a:pt x="634" y="917"/>
                </a:lnTo>
                <a:lnTo>
                  <a:pt x="634" y="919"/>
                </a:lnTo>
                <a:lnTo>
                  <a:pt x="636" y="921"/>
                </a:lnTo>
                <a:lnTo>
                  <a:pt x="636" y="923"/>
                </a:lnTo>
                <a:lnTo>
                  <a:pt x="638" y="923"/>
                </a:lnTo>
                <a:lnTo>
                  <a:pt x="638" y="925"/>
                </a:lnTo>
                <a:lnTo>
                  <a:pt x="636" y="925"/>
                </a:lnTo>
                <a:lnTo>
                  <a:pt x="634" y="925"/>
                </a:lnTo>
                <a:lnTo>
                  <a:pt x="633" y="927"/>
                </a:lnTo>
                <a:lnTo>
                  <a:pt x="631" y="927"/>
                </a:lnTo>
                <a:lnTo>
                  <a:pt x="629" y="929"/>
                </a:lnTo>
                <a:lnTo>
                  <a:pt x="627" y="931"/>
                </a:lnTo>
                <a:lnTo>
                  <a:pt x="625" y="932"/>
                </a:lnTo>
                <a:lnTo>
                  <a:pt x="625" y="934"/>
                </a:lnTo>
                <a:lnTo>
                  <a:pt x="623" y="936"/>
                </a:lnTo>
                <a:lnTo>
                  <a:pt x="623" y="938"/>
                </a:lnTo>
                <a:lnTo>
                  <a:pt x="623" y="940"/>
                </a:lnTo>
                <a:lnTo>
                  <a:pt x="623" y="942"/>
                </a:lnTo>
                <a:lnTo>
                  <a:pt x="623" y="944"/>
                </a:lnTo>
                <a:lnTo>
                  <a:pt x="623" y="946"/>
                </a:lnTo>
                <a:lnTo>
                  <a:pt x="623" y="946"/>
                </a:lnTo>
                <a:lnTo>
                  <a:pt x="623" y="948"/>
                </a:lnTo>
                <a:lnTo>
                  <a:pt x="623" y="949"/>
                </a:lnTo>
                <a:lnTo>
                  <a:pt x="623" y="951"/>
                </a:lnTo>
                <a:lnTo>
                  <a:pt x="623" y="953"/>
                </a:lnTo>
                <a:lnTo>
                  <a:pt x="623" y="955"/>
                </a:lnTo>
                <a:lnTo>
                  <a:pt x="623" y="957"/>
                </a:lnTo>
                <a:lnTo>
                  <a:pt x="623" y="959"/>
                </a:lnTo>
                <a:lnTo>
                  <a:pt x="623" y="961"/>
                </a:lnTo>
                <a:lnTo>
                  <a:pt x="623" y="963"/>
                </a:lnTo>
                <a:lnTo>
                  <a:pt x="625" y="963"/>
                </a:lnTo>
                <a:lnTo>
                  <a:pt x="625" y="964"/>
                </a:lnTo>
                <a:lnTo>
                  <a:pt x="625" y="966"/>
                </a:lnTo>
                <a:lnTo>
                  <a:pt x="625" y="968"/>
                </a:lnTo>
                <a:lnTo>
                  <a:pt x="625" y="970"/>
                </a:lnTo>
                <a:lnTo>
                  <a:pt x="625" y="972"/>
                </a:lnTo>
                <a:lnTo>
                  <a:pt x="625" y="974"/>
                </a:lnTo>
                <a:lnTo>
                  <a:pt x="625" y="976"/>
                </a:lnTo>
                <a:lnTo>
                  <a:pt x="625" y="978"/>
                </a:lnTo>
                <a:lnTo>
                  <a:pt x="625" y="979"/>
                </a:lnTo>
                <a:lnTo>
                  <a:pt x="627" y="979"/>
                </a:lnTo>
                <a:lnTo>
                  <a:pt x="627" y="981"/>
                </a:lnTo>
                <a:lnTo>
                  <a:pt x="627" y="983"/>
                </a:lnTo>
                <a:lnTo>
                  <a:pt x="625" y="983"/>
                </a:lnTo>
                <a:lnTo>
                  <a:pt x="625" y="985"/>
                </a:lnTo>
                <a:lnTo>
                  <a:pt x="627" y="987"/>
                </a:lnTo>
                <a:lnTo>
                  <a:pt x="627" y="989"/>
                </a:lnTo>
                <a:lnTo>
                  <a:pt x="627" y="991"/>
                </a:lnTo>
                <a:lnTo>
                  <a:pt x="627" y="991"/>
                </a:lnTo>
                <a:lnTo>
                  <a:pt x="627" y="993"/>
                </a:lnTo>
                <a:lnTo>
                  <a:pt x="627" y="994"/>
                </a:lnTo>
                <a:lnTo>
                  <a:pt x="627" y="996"/>
                </a:lnTo>
                <a:lnTo>
                  <a:pt x="627" y="998"/>
                </a:lnTo>
                <a:lnTo>
                  <a:pt x="627" y="1000"/>
                </a:lnTo>
                <a:lnTo>
                  <a:pt x="627" y="1002"/>
                </a:lnTo>
                <a:lnTo>
                  <a:pt x="625" y="1004"/>
                </a:lnTo>
                <a:lnTo>
                  <a:pt x="627" y="1004"/>
                </a:lnTo>
                <a:lnTo>
                  <a:pt x="627" y="1006"/>
                </a:lnTo>
                <a:lnTo>
                  <a:pt x="625" y="1008"/>
                </a:lnTo>
                <a:lnTo>
                  <a:pt x="625" y="1009"/>
                </a:lnTo>
                <a:lnTo>
                  <a:pt x="625" y="1011"/>
                </a:lnTo>
                <a:lnTo>
                  <a:pt x="625" y="1013"/>
                </a:lnTo>
                <a:lnTo>
                  <a:pt x="627" y="1015"/>
                </a:lnTo>
                <a:lnTo>
                  <a:pt x="627" y="1017"/>
                </a:lnTo>
                <a:lnTo>
                  <a:pt x="627" y="1019"/>
                </a:lnTo>
                <a:lnTo>
                  <a:pt x="627" y="1021"/>
                </a:lnTo>
                <a:lnTo>
                  <a:pt x="627" y="1023"/>
                </a:lnTo>
                <a:lnTo>
                  <a:pt x="627" y="1024"/>
                </a:lnTo>
                <a:lnTo>
                  <a:pt x="627" y="1026"/>
                </a:lnTo>
                <a:lnTo>
                  <a:pt x="627" y="1028"/>
                </a:lnTo>
                <a:lnTo>
                  <a:pt x="627" y="1030"/>
                </a:lnTo>
                <a:lnTo>
                  <a:pt x="627" y="1032"/>
                </a:lnTo>
                <a:lnTo>
                  <a:pt x="629" y="1034"/>
                </a:lnTo>
                <a:lnTo>
                  <a:pt x="629" y="1034"/>
                </a:lnTo>
                <a:lnTo>
                  <a:pt x="629" y="1036"/>
                </a:lnTo>
                <a:lnTo>
                  <a:pt x="629" y="1038"/>
                </a:lnTo>
                <a:lnTo>
                  <a:pt x="627" y="1039"/>
                </a:lnTo>
                <a:lnTo>
                  <a:pt x="627" y="1041"/>
                </a:lnTo>
                <a:lnTo>
                  <a:pt x="625" y="1043"/>
                </a:lnTo>
                <a:lnTo>
                  <a:pt x="625" y="1045"/>
                </a:lnTo>
                <a:lnTo>
                  <a:pt x="623" y="1047"/>
                </a:lnTo>
                <a:lnTo>
                  <a:pt x="623" y="1049"/>
                </a:lnTo>
                <a:lnTo>
                  <a:pt x="621" y="1049"/>
                </a:lnTo>
                <a:lnTo>
                  <a:pt x="619" y="1051"/>
                </a:lnTo>
                <a:lnTo>
                  <a:pt x="618" y="1053"/>
                </a:lnTo>
                <a:lnTo>
                  <a:pt x="616" y="1053"/>
                </a:lnTo>
                <a:lnTo>
                  <a:pt x="616" y="1054"/>
                </a:lnTo>
                <a:lnTo>
                  <a:pt x="614" y="1054"/>
                </a:lnTo>
                <a:lnTo>
                  <a:pt x="612" y="1054"/>
                </a:lnTo>
                <a:lnTo>
                  <a:pt x="610" y="1054"/>
                </a:lnTo>
                <a:lnTo>
                  <a:pt x="610" y="1054"/>
                </a:lnTo>
                <a:lnTo>
                  <a:pt x="608" y="1054"/>
                </a:lnTo>
                <a:lnTo>
                  <a:pt x="606" y="1054"/>
                </a:lnTo>
                <a:lnTo>
                  <a:pt x="604" y="1054"/>
                </a:lnTo>
                <a:lnTo>
                  <a:pt x="603" y="1054"/>
                </a:lnTo>
                <a:lnTo>
                  <a:pt x="601" y="1054"/>
                </a:lnTo>
                <a:lnTo>
                  <a:pt x="599" y="1054"/>
                </a:lnTo>
                <a:lnTo>
                  <a:pt x="597" y="1054"/>
                </a:lnTo>
                <a:lnTo>
                  <a:pt x="595" y="1054"/>
                </a:lnTo>
                <a:lnTo>
                  <a:pt x="593" y="1054"/>
                </a:lnTo>
                <a:lnTo>
                  <a:pt x="591" y="1054"/>
                </a:lnTo>
                <a:lnTo>
                  <a:pt x="591" y="1053"/>
                </a:lnTo>
                <a:lnTo>
                  <a:pt x="589" y="1053"/>
                </a:lnTo>
                <a:lnTo>
                  <a:pt x="588" y="1053"/>
                </a:lnTo>
                <a:lnTo>
                  <a:pt x="586" y="1053"/>
                </a:lnTo>
                <a:lnTo>
                  <a:pt x="584" y="1053"/>
                </a:lnTo>
                <a:lnTo>
                  <a:pt x="582" y="1053"/>
                </a:lnTo>
                <a:lnTo>
                  <a:pt x="582" y="1051"/>
                </a:lnTo>
                <a:lnTo>
                  <a:pt x="580" y="1051"/>
                </a:lnTo>
                <a:lnTo>
                  <a:pt x="578" y="1051"/>
                </a:lnTo>
                <a:lnTo>
                  <a:pt x="576" y="1051"/>
                </a:lnTo>
                <a:lnTo>
                  <a:pt x="574" y="1051"/>
                </a:lnTo>
                <a:lnTo>
                  <a:pt x="573" y="1051"/>
                </a:lnTo>
                <a:lnTo>
                  <a:pt x="571" y="1051"/>
                </a:lnTo>
                <a:lnTo>
                  <a:pt x="569" y="1051"/>
                </a:lnTo>
                <a:lnTo>
                  <a:pt x="571" y="1053"/>
                </a:lnTo>
                <a:lnTo>
                  <a:pt x="571" y="1054"/>
                </a:lnTo>
                <a:lnTo>
                  <a:pt x="571" y="1056"/>
                </a:lnTo>
                <a:lnTo>
                  <a:pt x="573" y="1058"/>
                </a:lnTo>
                <a:lnTo>
                  <a:pt x="573" y="1060"/>
                </a:lnTo>
                <a:lnTo>
                  <a:pt x="573" y="1062"/>
                </a:lnTo>
                <a:lnTo>
                  <a:pt x="574" y="1064"/>
                </a:lnTo>
                <a:lnTo>
                  <a:pt x="574" y="1066"/>
                </a:lnTo>
                <a:lnTo>
                  <a:pt x="574" y="1068"/>
                </a:lnTo>
                <a:lnTo>
                  <a:pt x="576" y="1068"/>
                </a:lnTo>
                <a:lnTo>
                  <a:pt x="576" y="1069"/>
                </a:lnTo>
                <a:lnTo>
                  <a:pt x="576" y="1071"/>
                </a:lnTo>
                <a:lnTo>
                  <a:pt x="576" y="1073"/>
                </a:lnTo>
                <a:lnTo>
                  <a:pt x="576" y="1075"/>
                </a:lnTo>
                <a:lnTo>
                  <a:pt x="578" y="1077"/>
                </a:lnTo>
                <a:lnTo>
                  <a:pt x="578" y="1079"/>
                </a:lnTo>
                <a:lnTo>
                  <a:pt x="578" y="1079"/>
                </a:lnTo>
                <a:lnTo>
                  <a:pt x="578" y="1081"/>
                </a:lnTo>
                <a:lnTo>
                  <a:pt x="580" y="1081"/>
                </a:lnTo>
                <a:lnTo>
                  <a:pt x="580" y="1083"/>
                </a:lnTo>
                <a:lnTo>
                  <a:pt x="580" y="1084"/>
                </a:lnTo>
                <a:lnTo>
                  <a:pt x="580" y="1086"/>
                </a:lnTo>
                <a:lnTo>
                  <a:pt x="580" y="1088"/>
                </a:lnTo>
                <a:lnTo>
                  <a:pt x="580" y="1090"/>
                </a:lnTo>
                <a:lnTo>
                  <a:pt x="580" y="1092"/>
                </a:lnTo>
                <a:lnTo>
                  <a:pt x="580" y="1094"/>
                </a:lnTo>
                <a:lnTo>
                  <a:pt x="580" y="1096"/>
                </a:lnTo>
                <a:lnTo>
                  <a:pt x="582" y="1098"/>
                </a:lnTo>
                <a:lnTo>
                  <a:pt x="582" y="1099"/>
                </a:lnTo>
                <a:lnTo>
                  <a:pt x="582" y="1101"/>
                </a:lnTo>
                <a:lnTo>
                  <a:pt x="582" y="1103"/>
                </a:lnTo>
                <a:lnTo>
                  <a:pt x="582" y="1105"/>
                </a:lnTo>
                <a:lnTo>
                  <a:pt x="582" y="1107"/>
                </a:lnTo>
                <a:lnTo>
                  <a:pt x="582" y="1109"/>
                </a:lnTo>
                <a:lnTo>
                  <a:pt x="582" y="1111"/>
                </a:lnTo>
                <a:lnTo>
                  <a:pt x="582" y="1113"/>
                </a:lnTo>
                <a:lnTo>
                  <a:pt x="582" y="1114"/>
                </a:lnTo>
                <a:lnTo>
                  <a:pt x="582" y="1116"/>
                </a:lnTo>
                <a:lnTo>
                  <a:pt x="580" y="1118"/>
                </a:lnTo>
                <a:lnTo>
                  <a:pt x="582" y="1120"/>
                </a:lnTo>
                <a:lnTo>
                  <a:pt x="580" y="1120"/>
                </a:lnTo>
                <a:lnTo>
                  <a:pt x="580" y="1122"/>
                </a:lnTo>
                <a:lnTo>
                  <a:pt x="580" y="1124"/>
                </a:lnTo>
                <a:lnTo>
                  <a:pt x="580" y="1124"/>
                </a:lnTo>
                <a:lnTo>
                  <a:pt x="582" y="1126"/>
                </a:lnTo>
                <a:lnTo>
                  <a:pt x="580" y="1126"/>
                </a:lnTo>
                <a:lnTo>
                  <a:pt x="578" y="1124"/>
                </a:lnTo>
                <a:lnTo>
                  <a:pt x="576" y="1124"/>
                </a:lnTo>
                <a:lnTo>
                  <a:pt x="574" y="1124"/>
                </a:lnTo>
                <a:lnTo>
                  <a:pt x="573" y="1124"/>
                </a:lnTo>
                <a:lnTo>
                  <a:pt x="571" y="1124"/>
                </a:lnTo>
                <a:lnTo>
                  <a:pt x="571" y="1122"/>
                </a:lnTo>
                <a:lnTo>
                  <a:pt x="569" y="1122"/>
                </a:lnTo>
                <a:lnTo>
                  <a:pt x="567" y="1120"/>
                </a:lnTo>
                <a:lnTo>
                  <a:pt x="565" y="1120"/>
                </a:lnTo>
                <a:lnTo>
                  <a:pt x="563" y="1120"/>
                </a:lnTo>
                <a:lnTo>
                  <a:pt x="563" y="1120"/>
                </a:lnTo>
                <a:lnTo>
                  <a:pt x="561" y="1120"/>
                </a:lnTo>
                <a:lnTo>
                  <a:pt x="559" y="1120"/>
                </a:lnTo>
                <a:lnTo>
                  <a:pt x="558" y="1120"/>
                </a:lnTo>
                <a:lnTo>
                  <a:pt x="556" y="1120"/>
                </a:lnTo>
                <a:lnTo>
                  <a:pt x="554" y="1118"/>
                </a:lnTo>
                <a:lnTo>
                  <a:pt x="552" y="1118"/>
                </a:lnTo>
                <a:lnTo>
                  <a:pt x="550" y="1120"/>
                </a:lnTo>
                <a:lnTo>
                  <a:pt x="548" y="1120"/>
                </a:lnTo>
                <a:lnTo>
                  <a:pt x="546" y="1120"/>
                </a:lnTo>
                <a:lnTo>
                  <a:pt x="544" y="1120"/>
                </a:lnTo>
                <a:lnTo>
                  <a:pt x="542" y="1120"/>
                </a:lnTo>
                <a:lnTo>
                  <a:pt x="541" y="1120"/>
                </a:lnTo>
                <a:lnTo>
                  <a:pt x="539" y="1118"/>
                </a:lnTo>
                <a:lnTo>
                  <a:pt x="537" y="1118"/>
                </a:lnTo>
                <a:lnTo>
                  <a:pt x="537" y="1116"/>
                </a:lnTo>
                <a:lnTo>
                  <a:pt x="535" y="1116"/>
                </a:lnTo>
                <a:lnTo>
                  <a:pt x="533" y="1114"/>
                </a:lnTo>
                <a:lnTo>
                  <a:pt x="531" y="1114"/>
                </a:lnTo>
                <a:lnTo>
                  <a:pt x="529" y="1116"/>
                </a:lnTo>
                <a:lnTo>
                  <a:pt x="527" y="1114"/>
                </a:lnTo>
                <a:lnTo>
                  <a:pt x="526" y="1114"/>
                </a:lnTo>
                <a:lnTo>
                  <a:pt x="524" y="1114"/>
                </a:lnTo>
                <a:lnTo>
                  <a:pt x="522" y="1114"/>
                </a:lnTo>
                <a:lnTo>
                  <a:pt x="520" y="1116"/>
                </a:lnTo>
                <a:lnTo>
                  <a:pt x="520" y="1118"/>
                </a:lnTo>
                <a:lnTo>
                  <a:pt x="518" y="1120"/>
                </a:lnTo>
                <a:lnTo>
                  <a:pt x="516" y="1122"/>
                </a:lnTo>
                <a:lnTo>
                  <a:pt x="514" y="1124"/>
                </a:lnTo>
                <a:lnTo>
                  <a:pt x="514" y="1124"/>
                </a:lnTo>
                <a:lnTo>
                  <a:pt x="512" y="1124"/>
                </a:lnTo>
                <a:lnTo>
                  <a:pt x="511" y="1124"/>
                </a:lnTo>
                <a:lnTo>
                  <a:pt x="509" y="1124"/>
                </a:lnTo>
                <a:lnTo>
                  <a:pt x="507" y="1124"/>
                </a:lnTo>
                <a:lnTo>
                  <a:pt x="505" y="1126"/>
                </a:lnTo>
                <a:lnTo>
                  <a:pt x="503" y="1128"/>
                </a:lnTo>
                <a:lnTo>
                  <a:pt x="501" y="1128"/>
                </a:lnTo>
                <a:lnTo>
                  <a:pt x="501" y="1129"/>
                </a:lnTo>
                <a:lnTo>
                  <a:pt x="499" y="1129"/>
                </a:lnTo>
                <a:lnTo>
                  <a:pt x="499" y="1131"/>
                </a:lnTo>
                <a:lnTo>
                  <a:pt x="497" y="1131"/>
                </a:lnTo>
                <a:lnTo>
                  <a:pt x="496" y="1131"/>
                </a:lnTo>
                <a:lnTo>
                  <a:pt x="494" y="1131"/>
                </a:lnTo>
                <a:lnTo>
                  <a:pt x="492" y="1133"/>
                </a:lnTo>
                <a:lnTo>
                  <a:pt x="490" y="1135"/>
                </a:lnTo>
                <a:lnTo>
                  <a:pt x="488" y="1137"/>
                </a:lnTo>
                <a:lnTo>
                  <a:pt x="488" y="1139"/>
                </a:lnTo>
                <a:lnTo>
                  <a:pt x="486" y="1139"/>
                </a:lnTo>
                <a:lnTo>
                  <a:pt x="484" y="1139"/>
                </a:lnTo>
                <a:lnTo>
                  <a:pt x="482" y="1139"/>
                </a:lnTo>
                <a:lnTo>
                  <a:pt x="481" y="1141"/>
                </a:lnTo>
                <a:lnTo>
                  <a:pt x="479" y="1141"/>
                </a:lnTo>
                <a:lnTo>
                  <a:pt x="479" y="1143"/>
                </a:lnTo>
                <a:lnTo>
                  <a:pt x="477" y="1143"/>
                </a:lnTo>
                <a:lnTo>
                  <a:pt x="475" y="1144"/>
                </a:lnTo>
                <a:lnTo>
                  <a:pt x="473" y="1144"/>
                </a:lnTo>
                <a:lnTo>
                  <a:pt x="471" y="1146"/>
                </a:lnTo>
                <a:lnTo>
                  <a:pt x="469" y="1148"/>
                </a:lnTo>
                <a:lnTo>
                  <a:pt x="469" y="1150"/>
                </a:lnTo>
                <a:lnTo>
                  <a:pt x="467" y="1152"/>
                </a:lnTo>
                <a:lnTo>
                  <a:pt x="467" y="1152"/>
                </a:lnTo>
                <a:lnTo>
                  <a:pt x="467" y="1154"/>
                </a:lnTo>
                <a:lnTo>
                  <a:pt x="467" y="1156"/>
                </a:lnTo>
                <a:lnTo>
                  <a:pt x="466" y="1158"/>
                </a:lnTo>
                <a:lnTo>
                  <a:pt x="466" y="1159"/>
                </a:lnTo>
                <a:lnTo>
                  <a:pt x="466" y="1161"/>
                </a:lnTo>
                <a:lnTo>
                  <a:pt x="466" y="1163"/>
                </a:lnTo>
                <a:lnTo>
                  <a:pt x="466" y="1165"/>
                </a:lnTo>
                <a:lnTo>
                  <a:pt x="466" y="1167"/>
                </a:lnTo>
                <a:lnTo>
                  <a:pt x="466" y="1169"/>
                </a:lnTo>
                <a:lnTo>
                  <a:pt x="466" y="1169"/>
                </a:lnTo>
                <a:lnTo>
                  <a:pt x="466" y="1171"/>
                </a:lnTo>
                <a:lnTo>
                  <a:pt x="466" y="1173"/>
                </a:lnTo>
                <a:lnTo>
                  <a:pt x="464" y="1174"/>
                </a:lnTo>
                <a:lnTo>
                  <a:pt x="464" y="1176"/>
                </a:lnTo>
                <a:lnTo>
                  <a:pt x="464" y="1178"/>
                </a:lnTo>
                <a:lnTo>
                  <a:pt x="464" y="1180"/>
                </a:lnTo>
                <a:lnTo>
                  <a:pt x="464" y="1182"/>
                </a:lnTo>
                <a:lnTo>
                  <a:pt x="464" y="1184"/>
                </a:lnTo>
                <a:lnTo>
                  <a:pt x="464" y="1186"/>
                </a:lnTo>
                <a:lnTo>
                  <a:pt x="464" y="1188"/>
                </a:lnTo>
                <a:lnTo>
                  <a:pt x="464" y="1189"/>
                </a:lnTo>
                <a:lnTo>
                  <a:pt x="462" y="1191"/>
                </a:lnTo>
                <a:lnTo>
                  <a:pt x="462" y="1193"/>
                </a:lnTo>
                <a:lnTo>
                  <a:pt x="462" y="1195"/>
                </a:lnTo>
                <a:lnTo>
                  <a:pt x="462" y="1197"/>
                </a:lnTo>
                <a:lnTo>
                  <a:pt x="462" y="1199"/>
                </a:lnTo>
                <a:lnTo>
                  <a:pt x="462" y="1201"/>
                </a:lnTo>
                <a:lnTo>
                  <a:pt x="462" y="1203"/>
                </a:lnTo>
                <a:lnTo>
                  <a:pt x="462" y="1204"/>
                </a:lnTo>
                <a:lnTo>
                  <a:pt x="462" y="1206"/>
                </a:lnTo>
                <a:lnTo>
                  <a:pt x="460" y="1208"/>
                </a:lnTo>
                <a:lnTo>
                  <a:pt x="460" y="1210"/>
                </a:lnTo>
                <a:lnTo>
                  <a:pt x="458" y="1210"/>
                </a:lnTo>
                <a:lnTo>
                  <a:pt x="456" y="1210"/>
                </a:lnTo>
                <a:lnTo>
                  <a:pt x="454" y="1210"/>
                </a:lnTo>
                <a:lnTo>
                  <a:pt x="452" y="1212"/>
                </a:lnTo>
                <a:lnTo>
                  <a:pt x="451" y="1212"/>
                </a:lnTo>
                <a:lnTo>
                  <a:pt x="449" y="1212"/>
                </a:lnTo>
                <a:lnTo>
                  <a:pt x="447" y="1212"/>
                </a:lnTo>
                <a:lnTo>
                  <a:pt x="445" y="1212"/>
                </a:lnTo>
                <a:lnTo>
                  <a:pt x="443" y="1214"/>
                </a:lnTo>
                <a:lnTo>
                  <a:pt x="441" y="1214"/>
                </a:lnTo>
                <a:lnTo>
                  <a:pt x="439" y="1214"/>
                </a:lnTo>
                <a:lnTo>
                  <a:pt x="437" y="1212"/>
                </a:lnTo>
                <a:lnTo>
                  <a:pt x="436" y="1212"/>
                </a:lnTo>
                <a:lnTo>
                  <a:pt x="434" y="1214"/>
                </a:lnTo>
                <a:lnTo>
                  <a:pt x="432" y="1214"/>
                </a:lnTo>
                <a:lnTo>
                  <a:pt x="430" y="1214"/>
                </a:lnTo>
                <a:lnTo>
                  <a:pt x="428" y="1214"/>
                </a:lnTo>
                <a:lnTo>
                  <a:pt x="426" y="1216"/>
                </a:lnTo>
                <a:lnTo>
                  <a:pt x="424" y="1216"/>
                </a:lnTo>
                <a:lnTo>
                  <a:pt x="422" y="1216"/>
                </a:lnTo>
                <a:lnTo>
                  <a:pt x="422" y="1218"/>
                </a:lnTo>
                <a:lnTo>
                  <a:pt x="421" y="1218"/>
                </a:lnTo>
                <a:lnTo>
                  <a:pt x="419" y="1218"/>
                </a:lnTo>
                <a:lnTo>
                  <a:pt x="419" y="1218"/>
                </a:lnTo>
                <a:lnTo>
                  <a:pt x="417" y="1218"/>
                </a:lnTo>
                <a:lnTo>
                  <a:pt x="415" y="1218"/>
                </a:lnTo>
                <a:lnTo>
                  <a:pt x="413" y="1218"/>
                </a:lnTo>
                <a:lnTo>
                  <a:pt x="411" y="1218"/>
                </a:lnTo>
                <a:lnTo>
                  <a:pt x="409" y="1218"/>
                </a:lnTo>
                <a:lnTo>
                  <a:pt x="407" y="1219"/>
                </a:lnTo>
                <a:lnTo>
                  <a:pt x="406" y="1219"/>
                </a:lnTo>
                <a:lnTo>
                  <a:pt x="404" y="1219"/>
                </a:lnTo>
                <a:lnTo>
                  <a:pt x="402" y="1221"/>
                </a:lnTo>
                <a:lnTo>
                  <a:pt x="400" y="1221"/>
                </a:lnTo>
                <a:lnTo>
                  <a:pt x="398" y="1223"/>
                </a:lnTo>
                <a:lnTo>
                  <a:pt x="396" y="1223"/>
                </a:lnTo>
                <a:lnTo>
                  <a:pt x="394" y="1223"/>
                </a:lnTo>
                <a:lnTo>
                  <a:pt x="392" y="1223"/>
                </a:lnTo>
                <a:lnTo>
                  <a:pt x="391" y="1223"/>
                </a:lnTo>
                <a:lnTo>
                  <a:pt x="389" y="1223"/>
                </a:lnTo>
                <a:lnTo>
                  <a:pt x="387" y="1223"/>
                </a:lnTo>
                <a:lnTo>
                  <a:pt x="385" y="1223"/>
                </a:lnTo>
                <a:lnTo>
                  <a:pt x="383" y="1223"/>
                </a:lnTo>
                <a:lnTo>
                  <a:pt x="381" y="1223"/>
                </a:lnTo>
                <a:lnTo>
                  <a:pt x="379" y="1223"/>
                </a:lnTo>
                <a:lnTo>
                  <a:pt x="377" y="1223"/>
                </a:lnTo>
                <a:lnTo>
                  <a:pt x="376" y="1225"/>
                </a:lnTo>
                <a:lnTo>
                  <a:pt x="374" y="1225"/>
                </a:lnTo>
                <a:lnTo>
                  <a:pt x="372" y="1225"/>
                </a:lnTo>
                <a:lnTo>
                  <a:pt x="372" y="1225"/>
                </a:lnTo>
                <a:lnTo>
                  <a:pt x="370" y="1225"/>
                </a:lnTo>
                <a:lnTo>
                  <a:pt x="368" y="1227"/>
                </a:lnTo>
                <a:lnTo>
                  <a:pt x="366" y="1227"/>
                </a:lnTo>
                <a:lnTo>
                  <a:pt x="364" y="1227"/>
                </a:lnTo>
                <a:lnTo>
                  <a:pt x="364" y="1229"/>
                </a:lnTo>
                <a:lnTo>
                  <a:pt x="362" y="1229"/>
                </a:lnTo>
                <a:lnTo>
                  <a:pt x="361" y="1229"/>
                </a:lnTo>
                <a:lnTo>
                  <a:pt x="361" y="1231"/>
                </a:lnTo>
                <a:lnTo>
                  <a:pt x="359" y="1231"/>
                </a:lnTo>
                <a:lnTo>
                  <a:pt x="357" y="1231"/>
                </a:lnTo>
                <a:lnTo>
                  <a:pt x="355" y="1233"/>
                </a:lnTo>
                <a:lnTo>
                  <a:pt x="353" y="1233"/>
                </a:lnTo>
                <a:lnTo>
                  <a:pt x="351" y="1233"/>
                </a:lnTo>
                <a:lnTo>
                  <a:pt x="349" y="1233"/>
                </a:lnTo>
                <a:lnTo>
                  <a:pt x="347" y="1233"/>
                </a:lnTo>
                <a:lnTo>
                  <a:pt x="346" y="1233"/>
                </a:lnTo>
                <a:lnTo>
                  <a:pt x="346" y="1234"/>
                </a:lnTo>
                <a:lnTo>
                  <a:pt x="344" y="1234"/>
                </a:lnTo>
                <a:lnTo>
                  <a:pt x="342" y="1234"/>
                </a:lnTo>
                <a:lnTo>
                  <a:pt x="340" y="1234"/>
                </a:lnTo>
                <a:lnTo>
                  <a:pt x="340" y="1236"/>
                </a:lnTo>
                <a:lnTo>
                  <a:pt x="338" y="1236"/>
                </a:lnTo>
                <a:lnTo>
                  <a:pt x="336" y="1236"/>
                </a:lnTo>
                <a:lnTo>
                  <a:pt x="334" y="1238"/>
                </a:lnTo>
                <a:lnTo>
                  <a:pt x="332" y="1238"/>
                </a:lnTo>
                <a:lnTo>
                  <a:pt x="332" y="1240"/>
                </a:lnTo>
                <a:lnTo>
                  <a:pt x="331" y="1240"/>
                </a:lnTo>
                <a:lnTo>
                  <a:pt x="331" y="1242"/>
                </a:lnTo>
                <a:lnTo>
                  <a:pt x="329" y="1242"/>
                </a:lnTo>
                <a:lnTo>
                  <a:pt x="329" y="1244"/>
                </a:lnTo>
                <a:lnTo>
                  <a:pt x="329" y="1246"/>
                </a:lnTo>
                <a:lnTo>
                  <a:pt x="327" y="1248"/>
                </a:lnTo>
                <a:lnTo>
                  <a:pt x="327" y="1249"/>
                </a:lnTo>
                <a:lnTo>
                  <a:pt x="327" y="1251"/>
                </a:lnTo>
                <a:lnTo>
                  <a:pt x="325" y="1251"/>
                </a:lnTo>
                <a:lnTo>
                  <a:pt x="325" y="1253"/>
                </a:lnTo>
                <a:lnTo>
                  <a:pt x="325" y="1255"/>
                </a:lnTo>
                <a:lnTo>
                  <a:pt x="325" y="1257"/>
                </a:lnTo>
                <a:lnTo>
                  <a:pt x="325" y="1257"/>
                </a:lnTo>
                <a:lnTo>
                  <a:pt x="325" y="1259"/>
                </a:lnTo>
                <a:lnTo>
                  <a:pt x="325" y="1261"/>
                </a:lnTo>
                <a:lnTo>
                  <a:pt x="325" y="1263"/>
                </a:lnTo>
                <a:lnTo>
                  <a:pt x="325" y="1264"/>
                </a:lnTo>
                <a:lnTo>
                  <a:pt x="325" y="1266"/>
                </a:lnTo>
                <a:lnTo>
                  <a:pt x="325" y="1268"/>
                </a:lnTo>
                <a:lnTo>
                  <a:pt x="327" y="1268"/>
                </a:lnTo>
                <a:lnTo>
                  <a:pt x="327" y="1270"/>
                </a:lnTo>
                <a:lnTo>
                  <a:pt x="325" y="1270"/>
                </a:lnTo>
                <a:lnTo>
                  <a:pt x="325" y="1272"/>
                </a:lnTo>
                <a:lnTo>
                  <a:pt x="325" y="1270"/>
                </a:lnTo>
                <a:lnTo>
                  <a:pt x="323" y="1270"/>
                </a:lnTo>
                <a:lnTo>
                  <a:pt x="321" y="1270"/>
                </a:lnTo>
                <a:lnTo>
                  <a:pt x="319" y="1270"/>
                </a:lnTo>
                <a:lnTo>
                  <a:pt x="319" y="1272"/>
                </a:lnTo>
                <a:lnTo>
                  <a:pt x="317" y="1272"/>
                </a:lnTo>
                <a:lnTo>
                  <a:pt x="316" y="1272"/>
                </a:lnTo>
                <a:lnTo>
                  <a:pt x="314" y="1274"/>
                </a:lnTo>
                <a:lnTo>
                  <a:pt x="312" y="1274"/>
                </a:lnTo>
                <a:lnTo>
                  <a:pt x="310" y="1274"/>
                </a:lnTo>
                <a:lnTo>
                  <a:pt x="308" y="1274"/>
                </a:lnTo>
                <a:lnTo>
                  <a:pt x="306" y="1274"/>
                </a:lnTo>
                <a:lnTo>
                  <a:pt x="304" y="1276"/>
                </a:lnTo>
                <a:lnTo>
                  <a:pt x="302" y="1276"/>
                </a:lnTo>
                <a:lnTo>
                  <a:pt x="302" y="1274"/>
                </a:lnTo>
                <a:lnTo>
                  <a:pt x="301" y="1274"/>
                </a:lnTo>
                <a:lnTo>
                  <a:pt x="299" y="1274"/>
                </a:lnTo>
                <a:lnTo>
                  <a:pt x="297" y="1272"/>
                </a:lnTo>
                <a:lnTo>
                  <a:pt x="295" y="1272"/>
                </a:lnTo>
                <a:lnTo>
                  <a:pt x="293" y="1272"/>
                </a:lnTo>
                <a:lnTo>
                  <a:pt x="293" y="1274"/>
                </a:lnTo>
                <a:lnTo>
                  <a:pt x="291" y="1274"/>
                </a:lnTo>
                <a:lnTo>
                  <a:pt x="289" y="1276"/>
                </a:lnTo>
                <a:lnTo>
                  <a:pt x="287" y="1274"/>
                </a:lnTo>
                <a:lnTo>
                  <a:pt x="286" y="1274"/>
                </a:lnTo>
                <a:lnTo>
                  <a:pt x="284" y="1274"/>
                </a:lnTo>
                <a:lnTo>
                  <a:pt x="282" y="1274"/>
                </a:lnTo>
                <a:lnTo>
                  <a:pt x="280" y="1272"/>
                </a:lnTo>
                <a:lnTo>
                  <a:pt x="278" y="1272"/>
                </a:lnTo>
                <a:lnTo>
                  <a:pt x="276" y="1270"/>
                </a:lnTo>
                <a:lnTo>
                  <a:pt x="276" y="1270"/>
                </a:lnTo>
                <a:lnTo>
                  <a:pt x="274" y="1270"/>
                </a:lnTo>
                <a:lnTo>
                  <a:pt x="272" y="1268"/>
                </a:lnTo>
                <a:lnTo>
                  <a:pt x="271" y="1268"/>
                </a:lnTo>
                <a:lnTo>
                  <a:pt x="269" y="1268"/>
                </a:lnTo>
                <a:lnTo>
                  <a:pt x="269" y="1266"/>
                </a:lnTo>
                <a:lnTo>
                  <a:pt x="267" y="1266"/>
                </a:lnTo>
                <a:lnTo>
                  <a:pt x="265" y="1266"/>
                </a:lnTo>
                <a:lnTo>
                  <a:pt x="263" y="1266"/>
                </a:lnTo>
                <a:lnTo>
                  <a:pt x="263" y="1264"/>
                </a:lnTo>
                <a:lnTo>
                  <a:pt x="261" y="1264"/>
                </a:lnTo>
                <a:lnTo>
                  <a:pt x="259" y="1264"/>
                </a:lnTo>
                <a:lnTo>
                  <a:pt x="257" y="1264"/>
                </a:lnTo>
                <a:lnTo>
                  <a:pt x="256" y="1266"/>
                </a:lnTo>
                <a:lnTo>
                  <a:pt x="254" y="1266"/>
                </a:lnTo>
                <a:lnTo>
                  <a:pt x="254" y="1268"/>
                </a:lnTo>
                <a:lnTo>
                  <a:pt x="252" y="1270"/>
                </a:lnTo>
                <a:lnTo>
                  <a:pt x="250" y="1270"/>
                </a:lnTo>
                <a:lnTo>
                  <a:pt x="248" y="1270"/>
                </a:lnTo>
                <a:lnTo>
                  <a:pt x="246" y="1272"/>
                </a:lnTo>
                <a:lnTo>
                  <a:pt x="244" y="1274"/>
                </a:lnTo>
                <a:lnTo>
                  <a:pt x="244" y="1276"/>
                </a:lnTo>
                <a:lnTo>
                  <a:pt x="242" y="1278"/>
                </a:lnTo>
                <a:lnTo>
                  <a:pt x="242" y="1279"/>
                </a:lnTo>
                <a:lnTo>
                  <a:pt x="241" y="1281"/>
                </a:lnTo>
                <a:lnTo>
                  <a:pt x="241" y="1283"/>
                </a:lnTo>
                <a:lnTo>
                  <a:pt x="239" y="1285"/>
                </a:lnTo>
                <a:lnTo>
                  <a:pt x="237" y="1287"/>
                </a:lnTo>
                <a:lnTo>
                  <a:pt x="235" y="1289"/>
                </a:lnTo>
                <a:lnTo>
                  <a:pt x="233" y="1291"/>
                </a:lnTo>
                <a:lnTo>
                  <a:pt x="233" y="1293"/>
                </a:lnTo>
                <a:lnTo>
                  <a:pt x="231" y="1294"/>
                </a:lnTo>
                <a:lnTo>
                  <a:pt x="229" y="1296"/>
                </a:lnTo>
                <a:lnTo>
                  <a:pt x="229" y="1298"/>
                </a:lnTo>
                <a:lnTo>
                  <a:pt x="227" y="1298"/>
                </a:lnTo>
                <a:lnTo>
                  <a:pt x="227" y="1300"/>
                </a:lnTo>
                <a:lnTo>
                  <a:pt x="226" y="1302"/>
                </a:lnTo>
                <a:lnTo>
                  <a:pt x="224" y="1302"/>
                </a:lnTo>
                <a:lnTo>
                  <a:pt x="222" y="1302"/>
                </a:lnTo>
                <a:lnTo>
                  <a:pt x="220" y="1302"/>
                </a:lnTo>
                <a:lnTo>
                  <a:pt x="218" y="1304"/>
                </a:lnTo>
                <a:lnTo>
                  <a:pt x="216" y="1304"/>
                </a:lnTo>
                <a:lnTo>
                  <a:pt x="216" y="1306"/>
                </a:lnTo>
                <a:lnTo>
                  <a:pt x="214" y="1308"/>
                </a:lnTo>
                <a:lnTo>
                  <a:pt x="212" y="1308"/>
                </a:lnTo>
                <a:lnTo>
                  <a:pt x="211" y="1309"/>
                </a:lnTo>
                <a:lnTo>
                  <a:pt x="209" y="1309"/>
                </a:lnTo>
                <a:lnTo>
                  <a:pt x="209" y="1311"/>
                </a:lnTo>
                <a:lnTo>
                  <a:pt x="207" y="1311"/>
                </a:lnTo>
                <a:lnTo>
                  <a:pt x="205" y="1313"/>
                </a:lnTo>
                <a:lnTo>
                  <a:pt x="203" y="1313"/>
                </a:lnTo>
                <a:lnTo>
                  <a:pt x="201" y="1315"/>
                </a:lnTo>
                <a:lnTo>
                  <a:pt x="199" y="1315"/>
                </a:lnTo>
                <a:lnTo>
                  <a:pt x="197" y="1317"/>
                </a:lnTo>
                <a:lnTo>
                  <a:pt x="196" y="1317"/>
                </a:lnTo>
                <a:lnTo>
                  <a:pt x="194" y="1319"/>
                </a:lnTo>
                <a:lnTo>
                  <a:pt x="192" y="1321"/>
                </a:lnTo>
                <a:lnTo>
                  <a:pt x="190" y="1321"/>
                </a:lnTo>
                <a:lnTo>
                  <a:pt x="190" y="1323"/>
                </a:lnTo>
                <a:lnTo>
                  <a:pt x="188" y="1323"/>
                </a:lnTo>
                <a:lnTo>
                  <a:pt x="186" y="1323"/>
                </a:lnTo>
                <a:lnTo>
                  <a:pt x="184" y="1324"/>
                </a:lnTo>
                <a:lnTo>
                  <a:pt x="182" y="1324"/>
                </a:lnTo>
                <a:lnTo>
                  <a:pt x="182" y="1326"/>
                </a:lnTo>
                <a:lnTo>
                  <a:pt x="182" y="1326"/>
                </a:lnTo>
                <a:lnTo>
                  <a:pt x="181" y="1328"/>
                </a:lnTo>
                <a:lnTo>
                  <a:pt x="179" y="1328"/>
                </a:lnTo>
                <a:lnTo>
                  <a:pt x="177" y="1330"/>
                </a:lnTo>
                <a:lnTo>
                  <a:pt x="175" y="1330"/>
                </a:lnTo>
                <a:lnTo>
                  <a:pt x="173" y="1332"/>
                </a:lnTo>
                <a:lnTo>
                  <a:pt x="171" y="1332"/>
                </a:lnTo>
                <a:lnTo>
                  <a:pt x="171" y="1334"/>
                </a:lnTo>
                <a:lnTo>
                  <a:pt x="169" y="1334"/>
                </a:lnTo>
                <a:lnTo>
                  <a:pt x="167" y="1336"/>
                </a:lnTo>
                <a:lnTo>
                  <a:pt x="166" y="1336"/>
                </a:lnTo>
                <a:lnTo>
                  <a:pt x="164" y="1334"/>
                </a:lnTo>
                <a:lnTo>
                  <a:pt x="162" y="1334"/>
                </a:lnTo>
                <a:lnTo>
                  <a:pt x="160" y="1332"/>
                </a:lnTo>
                <a:lnTo>
                  <a:pt x="158" y="1332"/>
                </a:lnTo>
                <a:lnTo>
                  <a:pt x="158" y="1330"/>
                </a:lnTo>
                <a:lnTo>
                  <a:pt x="156" y="1330"/>
                </a:lnTo>
                <a:lnTo>
                  <a:pt x="154" y="1328"/>
                </a:lnTo>
                <a:lnTo>
                  <a:pt x="152" y="1326"/>
                </a:lnTo>
                <a:lnTo>
                  <a:pt x="151" y="1324"/>
                </a:lnTo>
                <a:lnTo>
                  <a:pt x="149" y="1323"/>
                </a:lnTo>
                <a:lnTo>
                  <a:pt x="147" y="1323"/>
                </a:lnTo>
                <a:lnTo>
                  <a:pt x="147" y="1321"/>
                </a:lnTo>
                <a:lnTo>
                  <a:pt x="145" y="1321"/>
                </a:lnTo>
                <a:lnTo>
                  <a:pt x="143" y="1319"/>
                </a:lnTo>
                <a:lnTo>
                  <a:pt x="141" y="1319"/>
                </a:lnTo>
                <a:lnTo>
                  <a:pt x="141" y="1317"/>
                </a:lnTo>
                <a:lnTo>
                  <a:pt x="139" y="1317"/>
                </a:lnTo>
                <a:lnTo>
                  <a:pt x="137" y="1317"/>
                </a:lnTo>
                <a:lnTo>
                  <a:pt x="136" y="1315"/>
                </a:lnTo>
                <a:lnTo>
                  <a:pt x="134" y="1315"/>
                </a:lnTo>
                <a:lnTo>
                  <a:pt x="134" y="1315"/>
                </a:lnTo>
                <a:lnTo>
                  <a:pt x="132" y="1315"/>
                </a:lnTo>
                <a:lnTo>
                  <a:pt x="130" y="1315"/>
                </a:lnTo>
                <a:lnTo>
                  <a:pt x="128" y="1315"/>
                </a:lnTo>
                <a:lnTo>
                  <a:pt x="126" y="1315"/>
                </a:lnTo>
                <a:lnTo>
                  <a:pt x="124" y="1315"/>
                </a:lnTo>
                <a:lnTo>
                  <a:pt x="124" y="1313"/>
                </a:lnTo>
                <a:lnTo>
                  <a:pt x="122" y="1313"/>
                </a:lnTo>
                <a:lnTo>
                  <a:pt x="122" y="1311"/>
                </a:lnTo>
                <a:lnTo>
                  <a:pt x="122" y="1309"/>
                </a:lnTo>
                <a:lnTo>
                  <a:pt x="122" y="1308"/>
                </a:lnTo>
                <a:lnTo>
                  <a:pt x="122" y="1306"/>
                </a:lnTo>
                <a:lnTo>
                  <a:pt x="122" y="1304"/>
                </a:lnTo>
                <a:lnTo>
                  <a:pt x="122" y="1302"/>
                </a:lnTo>
                <a:lnTo>
                  <a:pt x="124" y="1302"/>
                </a:lnTo>
                <a:lnTo>
                  <a:pt x="122" y="1300"/>
                </a:lnTo>
                <a:lnTo>
                  <a:pt x="122" y="1298"/>
                </a:lnTo>
                <a:lnTo>
                  <a:pt x="121" y="1296"/>
                </a:lnTo>
                <a:lnTo>
                  <a:pt x="121" y="1294"/>
                </a:lnTo>
                <a:lnTo>
                  <a:pt x="119" y="1293"/>
                </a:lnTo>
                <a:lnTo>
                  <a:pt x="119" y="1291"/>
                </a:lnTo>
                <a:lnTo>
                  <a:pt x="119" y="1289"/>
                </a:lnTo>
                <a:lnTo>
                  <a:pt x="119" y="1287"/>
                </a:lnTo>
                <a:lnTo>
                  <a:pt x="117" y="1285"/>
                </a:lnTo>
                <a:lnTo>
                  <a:pt x="117" y="1283"/>
                </a:lnTo>
                <a:lnTo>
                  <a:pt x="115" y="1281"/>
                </a:lnTo>
                <a:lnTo>
                  <a:pt x="115" y="1279"/>
                </a:lnTo>
                <a:lnTo>
                  <a:pt x="115" y="1278"/>
                </a:lnTo>
                <a:lnTo>
                  <a:pt x="117" y="1278"/>
                </a:lnTo>
                <a:lnTo>
                  <a:pt x="117" y="1276"/>
                </a:lnTo>
                <a:lnTo>
                  <a:pt x="115" y="1274"/>
                </a:lnTo>
                <a:lnTo>
                  <a:pt x="115" y="1272"/>
                </a:lnTo>
                <a:lnTo>
                  <a:pt x="113" y="1272"/>
                </a:lnTo>
                <a:lnTo>
                  <a:pt x="113" y="1270"/>
                </a:lnTo>
                <a:lnTo>
                  <a:pt x="113" y="1268"/>
                </a:lnTo>
                <a:lnTo>
                  <a:pt x="113" y="1266"/>
                </a:lnTo>
                <a:lnTo>
                  <a:pt x="113" y="1264"/>
                </a:lnTo>
                <a:lnTo>
                  <a:pt x="111" y="1263"/>
                </a:lnTo>
                <a:lnTo>
                  <a:pt x="109" y="1263"/>
                </a:lnTo>
                <a:lnTo>
                  <a:pt x="107" y="1263"/>
                </a:lnTo>
                <a:lnTo>
                  <a:pt x="106" y="1263"/>
                </a:lnTo>
                <a:lnTo>
                  <a:pt x="104" y="1263"/>
                </a:lnTo>
                <a:lnTo>
                  <a:pt x="102" y="1261"/>
                </a:lnTo>
                <a:lnTo>
                  <a:pt x="100" y="1261"/>
                </a:lnTo>
                <a:lnTo>
                  <a:pt x="98" y="1261"/>
                </a:lnTo>
                <a:lnTo>
                  <a:pt x="96" y="1259"/>
                </a:lnTo>
                <a:lnTo>
                  <a:pt x="94" y="1259"/>
                </a:lnTo>
                <a:lnTo>
                  <a:pt x="92" y="1259"/>
                </a:lnTo>
                <a:lnTo>
                  <a:pt x="92" y="1257"/>
                </a:lnTo>
                <a:lnTo>
                  <a:pt x="91" y="1257"/>
                </a:lnTo>
                <a:lnTo>
                  <a:pt x="89" y="1257"/>
                </a:lnTo>
                <a:lnTo>
                  <a:pt x="87" y="1257"/>
                </a:lnTo>
                <a:lnTo>
                  <a:pt x="87" y="1257"/>
                </a:lnTo>
                <a:lnTo>
                  <a:pt x="87" y="1257"/>
                </a:lnTo>
                <a:lnTo>
                  <a:pt x="87" y="1255"/>
                </a:lnTo>
                <a:lnTo>
                  <a:pt x="87" y="1253"/>
                </a:lnTo>
                <a:lnTo>
                  <a:pt x="85" y="1251"/>
                </a:lnTo>
                <a:lnTo>
                  <a:pt x="85" y="1249"/>
                </a:lnTo>
                <a:lnTo>
                  <a:pt x="83" y="1249"/>
                </a:lnTo>
                <a:lnTo>
                  <a:pt x="81" y="1249"/>
                </a:lnTo>
                <a:lnTo>
                  <a:pt x="81" y="1248"/>
                </a:lnTo>
                <a:lnTo>
                  <a:pt x="79" y="1248"/>
                </a:lnTo>
                <a:lnTo>
                  <a:pt x="79" y="1246"/>
                </a:lnTo>
                <a:lnTo>
                  <a:pt x="77" y="1246"/>
                </a:lnTo>
                <a:lnTo>
                  <a:pt x="75" y="1244"/>
                </a:lnTo>
                <a:lnTo>
                  <a:pt x="75" y="1242"/>
                </a:lnTo>
                <a:lnTo>
                  <a:pt x="74" y="1242"/>
                </a:lnTo>
                <a:lnTo>
                  <a:pt x="74" y="1240"/>
                </a:lnTo>
                <a:lnTo>
                  <a:pt x="72" y="1240"/>
                </a:lnTo>
                <a:lnTo>
                  <a:pt x="72" y="1238"/>
                </a:lnTo>
                <a:lnTo>
                  <a:pt x="74" y="1238"/>
                </a:lnTo>
                <a:lnTo>
                  <a:pt x="74" y="1236"/>
                </a:lnTo>
                <a:lnTo>
                  <a:pt x="72" y="1234"/>
                </a:lnTo>
                <a:lnTo>
                  <a:pt x="72" y="1233"/>
                </a:lnTo>
                <a:lnTo>
                  <a:pt x="72" y="1231"/>
                </a:lnTo>
                <a:lnTo>
                  <a:pt x="70" y="1231"/>
                </a:lnTo>
                <a:lnTo>
                  <a:pt x="70" y="1229"/>
                </a:lnTo>
                <a:lnTo>
                  <a:pt x="68" y="1229"/>
                </a:lnTo>
                <a:lnTo>
                  <a:pt x="68" y="1227"/>
                </a:lnTo>
                <a:lnTo>
                  <a:pt x="66" y="1225"/>
                </a:lnTo>
                <a:lnTo>
                  <a:pt x="66" y="1223"/>
                </a:lnTo>
                <a:lnTo>
                  <a:pt x="64" y="1221"/>
                </a:lnTo>
                <a:lnTo>
                  <a:pt x="62" y="1219"/>
                </a:lnTo>
                <a:lnTo>
                  <a:pt x="62" y="1218"/>
                </a:lnTo>
                <a:lnTo>
                  <a:pt x="60" y="1216"/>
                </a:lnTo>
                <a:lnTo>
                  <a:pt x="59" y="1214"/>
                </a:lnTo>
                <a:lnTo>
                  <a:pt x="57" y="1214"/>
                </a:lnTo>
                <a:lnTo>
                  <a:pt x="55" y="1214"/>
                </a:lnTo>
                <a:lnTo>
                  <a:pt x="53" y="1214"/>
                </a:lnTo>
                <a:lnTo>
                  <a:pt x="51" y="1214"/>
                </a:lnTo>
                <a:lnTo>
                  <a:pt x="49" y="1214"/>
                </a:lnTo>
                <a:lnTo>
                  <a:pt x="47" y="1214"/>
                </a:lnTo>
                <a:lnTo>
                  <a:pt x="45" y="1214"/>
                </a:lnTo>
                <a:lnTo>
                  <a:pt x="45" y="1214"/>
                </a:lnTo>
                <a:lnTo>
                  <a:pt x="44" y="1214"/>
                </a:lnTo>
                <a:lnTo>
                  <a:pt x="42" y="1212"/>
                </a:lnTo>
                <a:lnTo>
                  <a:pt x="40" y="1212"/>
                </a:lnTo>
                <a:lnTo>
                  <a:pt x="40" y="1210"/>
                </a:lnTo>
                <a:lnTo>
                  <a:pt x="38" y="1210"/>
                </a:lnTo>
                <a:lnTo>
                  <a:pt x="38" y="1208"/>
                </a:lnTo>
                <a:lnTo>
                  <a:pt x="38" y="1206"/>
                </a:lnTo>
                <a:lnTo>
                  <a:pt x="36" y="1206"/>
                </a:lnTo>
                <a:lnTo>
                  <a:pt x="36" y="1204"/>
                </a:lnTo>
                <a:lnTo>
                  <a:pt x="34" y="1204"/>
                </a:lnTo>
                <a:lnTo>
                  <a:pt x="34" y="1203"/>
                </a:lnTo>
                <a:lnTo>
                  <a:pt x="32" y="1201"/>
                </a:lnTo>
                <a:lnTo>
                  <a:pt x="30" y="1199"/>
                </a:lnTo>
                <a:lnTo>
                  <a:pt x="30" y="1197"/>
                </a:lnTo>
                <a:lnTo>
                  <a:pt x="30" y="1195"/>
                </a:lnTo>
                <a:lnTo>
                  <a:pt x="30" y="1193"/>
                </a:lnTo>
                <a:lnTo>
                  <a:pt x="30" y="1191"/>
                </a:lnTo>
                <a:lnTo>
                  <a:pt x="30" y="1189"/>
                </a:lnTo>
                <a:lnTo>
                  <a:pt x="30" y="1188"/>
                </a:lnTo>
                <a:lnTo>
                  <a:pt x="30" y="1186"/>
                </a:lnTo>
                <a:lnTo>
                  <a:pt x="29" y="1184"/>
                </a:lnTo>
                <a:lnTo>
                  <a:pt x="27" y="1182"/>
                </a:lnTo>
                <a:lnTo>
                  <a:pt x="27" y="1180"/>
                </a:lnTo>
                <a:lnTo>
                  <a:pt x="27" y="1178"/>
                </a:lnTo>
                <a:lnTo>
                  <a:pt x="27" y="1176"/>
                </a:lnTo>
                <a:lnTo>
                  <a:pt x="25" y="1174"/>
                </a:lnTo>
                <a:lnTo>
                  <a:pt x="25" y="1173"/>
                </a:lnTo>
                <a:lnTo>
                  <a:pt x="25" y="1171"/>
                </a:lnTo>
                <a:lnTo>
                  <a:pt x="25" y="1169"/>
                </a:lnTo>
                <a:lnTo>
                  <a:pt x="27" y="1169"/>
                </a:lnTo>
                <a:lnTo>
                  <a:pt x="27" y="1169"/>
                </a:lnTo>
                <a:lnTo>
                  <a:pt x="27" y="1167"/>
                </a:lnTo>
                <a:lnTo>
                  <a:pt x="27" y="1165"/>
                </a:lnTo>
                <a:lnTo>
                  <a:pt x="29" y="1163"/>
                </a:lnTo>
                <a:lnTo>
                  <a:pt x="27" y="1161"/>
                </a:lnTo>
                <a:lnTo>
                  <a:pt x="25" y="1161"/>
                </a:lnTo>
                <a:lnTo>
                  <a:pt x="25" y="1159"/>
                </a:lnTo>
                <a:lnTo>
                  <a:pt x="23" y="1158"/>
                </a:lnTo>
                <a:lnTo>
                  <a:pt x="23" y="1156"/>
                </a:lnTo>
                <a:lnTo>
                  <a:pt x="21" y="1154"/>
                </a:lnTo>
                <a:lnTo>
                  <a:pt x="19" y="1152"/>
                </a:lnTo>
                <a:lnTo>
                  <a:pt x="19" y="1150"/>
                </a:lnTo>
                <a:lnTo>
                  <a:pt x="19" y="1148"/>
                </a:lnTo>
                <a:lnTo>
                  <a:pt x="17" y="1146"/>
                </a:lnTo>
                <a:lnTo>
                  <a:pt x="17" y="1144"/>
                </a:lnTo>
                <a:lnTo>
                  <a:pt x="15" y="1143"/>
                </a:lnTo>
                <a:lnTo>
                  <a:pt x="15" y="1141"/>
                </a:lnTo>
                <a:lnTo>
                  <a:pt x="14" y="1139"/>
                </a:lnTo>
                <a:lnTo>
                  <a:pt x="12" y="1137"/>
                </a:lnTo>
                <a:lnTo>
                  <a:pt x="10" y="1137"/>
                </a:lnTo>
                <a:lnTo>
                  <a:pt x="8" y="1137"/>
                </a:lnTo>
                <a:lnTo>
                  <a:pt x="6" y="1135"/>
                </a:lnTo>
                <a:lnTo>
                  <a:pt x="4" y="1135"/>
                </a:lnTo>
                <a:lnTo>
                  <a:pt x="2" y="1133"/>
                </a:lnTo>
                <a:lnTo>
                  <a:pt x="0" y="1133"/>
                </a:lnTo>
                <a:lnTo>
                  <a:pt x="2" y="1133"/>
                </a:lnTo>
                <a:lnTo>
                  <a:pt x="4" y="1133"/>
                </a:lnTo>
                <a:lnTo>
                  <a:pt x="6" y="1131"/>
                </a:lnTo>
                <a:lnTo>
                  <a:pt x="8" y="1129"/>
                </a:lnTo>
                <a:lnTo>
                  <a:pt x="8" y="1128"/>
                </a:lnTo>
                <a:lnTo>
                  <a:pt x="10" y="1128"/>
                </a:lnTo>
                <a:lnTo>
                  <a:pt x="10" y="1126"/>
                </a:lnTo>
                <a:lnTo>
                  <a:pt x="12" y="1124"/>
                </a:lnTo>
                <a:lnTo>
                  <a:pt x="12" y="1124"/>
                </a:lnTo>
                <a:lnTo>
                  <a:pt x="14" y="1122"/>
                </a:lnTo>
                <a:lnTo>
                  <a:pt x="15" y="1120"/>
                </a:lnTo>
                <a:lnTo>
                  <a:pt x="15" y="1118"/>
                </a:lnTo>
                <a:lnTo>
                  <a:pt x="15" y="1116"/>
                </a:lnTo>
                <a:lnTo>
                  <a:pt x="15" y="1114"/>
                </a:lnTo>
                <a:lnTo>
                  <a:pt x="17" y="1114"/>
                </a:lnTo>
                <a:lnTo>
                  <a:pt x="17" y="1113"/>
                </a:lnTo>
                <a:lnTo>
                  <a:pt x="17" y="1111"/>
                </a:lnTo>
                <a:lnTo>
                  <a:pt x="19" y="1109"/>
                </a:lnTo>
                <a:lnTo>
                  <a:pt x="19" y="1107"/>
                </a:lnTo>
                <a:lnTo>
                  <a:pt x="17" y="1107"/>
                </a:lnTo>
                <a:lnTo>
                  <a:pt x="17" y="1105"/>
                </a:lnTo>
                <a:lnTo>
                  <a:pt x="17" y="1103"/>
                </a:lnTo>
                <a:lnTo>
                  <a:pt x="17" y="1101"/>
                </a:lnTo>
                <a:lnTo>
                  <a:pt x="17" y="1099"/>
                </a:lnTo>
                <a:lnTo>
                  <a:pt x="17" y="1098"/>
                </a:lnTo>
                <a:lnTo>
                  <a:pt x="17" y="1096"/>
                </a:lnTo>
                <a:lnTo>
                  <a:pt x="17" y="1094"/>
                </a:lnTo>
                <a:lnTo>
                  <a:pt x="17" y="1092"/>
                </a:lnTo>
                <a:lnTo>
                  <a:pt x="17" y="1090"/>
                </a:lnTo>
                <a:lnTo>
                  <a:pt x="17" y="1088"/>
                </a:lnTo>
                <a:lnTo>
                  <a:pt x="17" y="1086"/>
                </a:lnTo>
                <a:lnTo>
                  <a:pt x="17" y="1084"/>
                </a:lnTo>
                <a:lnTo>
                  <a:pt x="17" y="1083"/>
                </a:lnTo>
                <a:lnTo>
                  <a:pt x="17" y="1081"/>
                </a:lnTo>
                <a:lnTo>
                  <a:pt x="17" y="1079"/>
                </a:lnTo>
                <a:lnTo>
                  <a:pt x="17" y="1079"/>
                </a:lnTo>
                <a:lnTo>
                  <a:pt x="17" y="1077"/>
                </a:lnTo>
                <a:lnTo>
                  <a:pt x="17" y="1075"/>
                </a:lnTo>
                <a:lnTo>
                  <a:pt x="17" y="1073"/>
                </a:lnTo>
                <a:lnTo>
                  <a:pt x="17" y="1071"/>
                </a:lnTo>
                <a:lnTo>
                  <a:pt x="17" y="1069"/>
                </a:lnTo>
                <a:lnTo>
                  <a:pt x="17" y="1068"/>
                </a:lnTo>
                <a:lnTo>
                  <a:pt x="17" y="1066"/>
                </a:lnTo>
                <a:lnTo>
                  <a:pt x="17" y="1064"/>
                </a:lnTo>
                <a:lnTo>
                  <a:pt x="17" y="1062"/>
                </a:lnTo>
                <a:lnTo>
                  <a:pt x="17" y="1060"/>
                </a:lnTo>
                <a:lnTo>
                  <a:pt x="17" y="1058"/>
                </a:lnTo>
                <a:lnTo>
                  <a:pt x="17" y="1056"/>
                </a:lnTo>
                <a:lnTo>
                  <a:pt x="17" y="1054"/>
                </a:lnTo>
                <a:lnTo>
                  <a:pt x="17" y="1053"/>
                </a:lnTo>
                <a:lnTo>
                  <a:pt x="17" y="1051"/>
                </a:lnTo>
                <a:lnTo>
                  <a:pt x="17" y="1049"/>
                </a:lnTo>
                <a:lnTo>
                  <a:pt x="17" y="1047"/>
                </a:lnTo>
                <a:lnTo>
                  <a:pt x="17" y="1045"/>
                </a:lnTo>
                <a:lnTo>
                  <a:pt x="17" y="1043"/>
                </a:lnTo>
                <a:lnTo>
                  <a:pt x="15" y="1041"/>
                </a:lnTo>
                <a:lnTo>
                  <a:pt x="17" y="1039"/>
                </a:lnTo>
                <a:lnTo>
                  <a:pt x="17" y="1038"/>
                </a:lnTo>
                <a:lnTo>
                  <a:pt x="17" y="1036"/>
                </a:lnTo>
                <a:lnTo>
                  <a:pt x="19" y="1036"/>
                </a:lnTo>
                <a:lnTo>
                  <a:pt x="19" y="1034"/>
                </a:lnTo>
                <a:lnTo>
                  <a:pt x="19" y="1034"/>
                </a:lnTo>
                <a:lnTo>
                  <a:pt x="19" y="1032"/>
                </a:lnTo>
                <a:lnTo>
                  <a:pt x="19" y="1030"/>
                </a:lnTo>
                <a:lnTo>
                  <a:pt x="21" y="1028"/>
                </a:lnTo>
                <a:lnTo>
                  <a:pt x="21" y="1026"/>
                </a:lnTo>
                <a:lnTo>
                  <a:pt x="21" y="1024"/>
                </a:lnTo>
                <a:lnTo>
                  <a:pt x="23" y="1023"/>
                </a:lnTo>
                <a:lnTo>
                  <a:pt x="25" y="1021"/>
                </a:lnTo>
                <a:lnTo>
                  <a:pt x="25" y="1019"/>
                </a:lnTo>
                <a:lnTo>
                  <a:pt x="25" y="1017"/>
                </a:lnTo>
                <a:lnTo>
                  <a:pt x="27" y="1017"/>
                </a:lnTo>
                <a:lnTo>
                  <a:pt x="27" y="1015"/>
                </a:lnTo>
                <a:lnTo>
                  <a:pt x="27" y="1013"/>
                </a:lnTo>
                <a:lnTo>
                  <a:pt x="27" y="1011"/>
                </a:lnTo>
                <a:lnTo>
                  <a:pt x="29" y="1011"/>
                </a:lnTo>
                <a:lnTo>
                  <a:pt x="29" y="1009"/>
                </a:lnTo>
                <a:lnTo>
                  <a:pt x="30" y="1009"/>
                </a:lnTo>
                <a:lnTo>
                  <a:pt x="30" y="1008"/>
                </a:lnTo>
                <a:lnTo>
                  <a:pt x="32" y="1008"/>
                </a:lnTo>
                <a:lnTo>
                  <a:pt x="32" y="1006"/>
                </a:lnTo>
                <a:lnTo>
                  <a:pt x="34" y="1004"/>
                </a:lnTo>
                <a:lnTo>
                  <a:pt x="34" y="1002"/>
                </a:lnTo>
                <a:lnTo>
                  <a:pt x="36" y="1002"/>
                </a:lnTo>
                <a:lnTo>
                  <a:pt x="36" y="1000"/>
                </a:lnTo>
                <a:lnTo>
                  <a:pt x="38" y="1000"/>
                </a:lnTo>
                <a:lnTo>
                  <a:pt x="38" y="998"/>
                </a:lnTo>
                <a:lnTo>
                  <a:pt x="40" y="996"/>
                </a:lnTo>
                <a:lnTo>
                  <a:pt x="40" y="996"/>
                </a:lnTo>
                <a:lnTo>
                  <a:pt x="40" y="994"/>
                </a:lnTo>
                <a:lnTo>
                  <a:pt x="42" y="993"/>
                </a:lnTo>
                <a:lnTo>
                  <a:pt x="44" y="993"/>
                </a:lnTo>
                <a:lnTo>
                  <a:pt x="45" y="991"/>
                </a:lnTo>
                <a:lnTo>
                  <a:pt x="47" y="991"/>
                </a:lnTo>
                <a:lnTo>
                  <a:pt x="49" y="991"/>
                </a:lnTo>
                <a:lnTo>
                  <a:pt x="51" y="991"/>
                </a:lnTo>
                <a:lnTo>
                  <a:pt x="53" y="991"/>
                </a:lnTo>
                <a:lnTo>
                  <a:pt x="55" y="989"/>
                </a:lnTo>
                <a:lnTo>
                  <a:pt x="57" y="989"/>
                </a:lnTo>
                <a:lnTo>
                  <a:pt x="59" y="989"/>
                </a:lnTo>
                <a:lnTo>
                  <a:pt x="60" y="989"/>
                </a:lnTo>
                <a:lnTo>
                  <a:pt x="60" y="987"/>
                </a:lnTo>
                <a:lnTo>
                  <a:pt x="62" y="987"/>
                </a:lnTo>
                <a:lnTo>
                  <a:pt x="62" y="985"/>
                </a:lnTo>
                <a:lnTo>
                  <a:pt x="64" y="985"/>
                </a:lnTo>
                <a:lnTo>
                  <a:pt x="64" y="983"/>
                </a:lnTo>
                <a:lnTo>
                  <a:pt x="66" y="983"/>
                </a:lnTo>
                <a:lnTo>
                  <a:pt x="66" y="981"/>
                </a:lnTo>
                <a:lnTo>
                  <a:pt x="68" y="981"/>
                </a:lnTo>
                <a:lnTo>
                  <a:pt x="70" y="979"/>
                </a:lnTo>
                <a:lnTo>
                  <a:pt x="72" y="979"/>
                </a:lnTo>
                <a:lnTo>
                  <a:pt x="74" y="978"/>
                </a:lnTo>
                <a:lnTo>
                  <a:pt x="75" y="976"/>
                </a:lnTo>
                <a:lnTo>
                  <a:pt x="75" y="974"/>
                </a:lnTo>
                <a:lnTo>
                  <a:pt x="75" y="972"/>
                </a:lnTo>
                <a:lnTo>
                  <a:pt x="77" y="970"/>
                </a:lnTo>
                <a:lnTo>
                  <a:pt x="77" y="968"/>
                </a:lnTo>
                <a:lnTo>
                  <a:pt x="79" y="966"/>
                </a:lnTo>
                <a:lnTo>
                  <a:pt x="79" y="964"/>
                </a:lnTo>
                <a:lnTo>
                  <a:pt x="81" y="963"/>
                </a:lnTo>
                <a:lnTo>
                  <a:pt x="81" y="961"/>
                </a:lnTo>
                <a:lnTo>
                  <a:pt x="83" y="961"/>
                </a:lnTo>
                <a:lnTo>
                  <a:pt x="85" y="961"/>
                </a:lnTo>
                <a:lnTo>
                  <a:pt x="85" y="959"/>
                </a:lnTo>
                <a:lnTo>
                  <a:pt x="87" y="957"/>
                </a:lnTo>
                <a:lnTo>
                  <a:pt x="87" y="955"/>
                </a:lnTo>
                <a:lnTo>
                  <a:pt x="89" y="955"/>
                </a:lnTo>
                <a:lnTo>
                  <a:pt x="91" y="955"/>
                </a:lnTo>
                <a:lnTo>
                  <a:pt x="92" y="955"/>
                </a:lnTo>
                <a:lnTo>
                  <a:pt x="92" y="953"/>
                </a:lnTo>
                <a:lnTo>
                  <a:pt x="94" y="953"/>
                </a:lnTo>
                <a:lnTo>
                  <a:pt x="94" y="951"/>
                </a:lnTo>
                <a:lnTo>
                  <a:pt x="96" y="951"/>
                </a:lnTo>
                <a:lnTo>
                  <a:pt x="98" y="949"/>
                </a:lnTo>
                <a:lnTo>
                  <a:pt x="98" y="948"/>
                </a:lnTo>
                <a:lnTo>
                  <a:pt x="100" y="946"/>
                </a:lnTo>
                <a:lnTo>
                  <a:pt x="102" y="946"/>
                </a:lnTo>
                <a:lnTo>
                  <a:pt x="102" y="946"/>
                </a:lnTo>
                <a:lnTo>
                  <a:pt x="104" y="946"/>
                </a:lnTo>
                <a:lnTo>
                  <a:pt x="106" y="946"/>
                </a:lnTo>
                <a:lnTo>
                  <a:pt x="107" y="946"/>
                </a:lnTo>
                <a:lnTo>
                  <a:pt x="109" y="946"/>
                </a:lnTo>
                <a:lnTo>
                  <a:pt x="111" y="944"/>
                </a:lnTo>
                <a:lnTo>
                  <a:pt x="111" y="942"/>
                </a:lnTo>
                <a:lnTo>
                  <a:pt x="113" y="940"/>
                </a:lnTo>
                <a:lnTo>
                  <a:pt x="113" y="938"/>
                </a:lnTo>
                <a:lnTo>
                  <a:pt x="113" y="936"/>
                </a:lnTo>
                <a:lnTo>
                  <a:pt x="113" y="934"/>
                </a:lnTo>
                <a:lnTo>
                  <a:pt x="115" y="932"/>
                </a:lnTo>
                <a:lnTo>
                  <a:pt x="117" y="931"/>
                </a:lnTo>
                <a:lnTo>
                  <a:pt x="119" y="931"/>
                </a:lnTo>
                <a:lnTo>
                  <a:pt x="121" y="931"/>
                </a:lnTo>
                <a:lnTo>
                  <a:pt x="122" y="931"/>
                </a:lnTo>
                <a:lnTo>
                  <a:pt x="124" y="929"/>
                </a:lnTo>
                <a:lnTo>
                  <a:pt x="126" y="931"/>
                </a:lnTo>
                <a:lnTo>
                  <a:pt x="128" y="929"/>
                </a:lnTo>
                <a:lnTo>
                  <a:pt x="130" y="929"/>
                </a:lnTo>
                <a:lnTo>
                  <a:pt x="132" y="929"/>
                </a:lnTo>
                <a:lnTo>
                  <a:pt x="132" y="927"/>
                </a:lnTo>
                <a:lnTo>
                  <a:pt x="134" y="927"/>
                </a:lnTo>
                <a:lnTo>
                  <a:pt x="134" y="925"/>
                </a:lnTo>
                <a:lnTo>
                  <a:pt x="136" y="923"/>
                </a:lnTo>
                <a:lnTo>
                  <a:pt x="137" y="923"/>
                </a:lnTo>
                <a:lnTo>
                  <a:pt x="139" y="923"/>
                </a:lnTo>
                <a:lnTo>
                  <a:pt x="141" y="921"/>
                </a:lnTo>
                <a:lnTo>
                  <a:pt x="143" y="919"/>
                </a:lnTo>
                <a:lnTo>
                  <a:pt x="145" y="917"/>
                </a:lnTo>
                <a:lnTo>
                  <a:pt x="145" y="916"/>
                </a:lnTo>
                <a:lnTo>
                  <a:pt x="145" y="914"/>
                </a:lnTo>
                <a:lnTo>
                  <a:pt x="147" y="912"/>
                </a:lnTo>
                <a:lnTo>
                  <a:pt x="147" y="910"/>
                </a:lnTo>
                <a:lnTo>
                  <a:pt x="149" y="910"/>
                </a:lnTo>
                <a:lnTo>
                  <a:pt x="149" y="908"/>
                </a:lnTo>
                <a:lnTo>
                  <a:pt x="151" y="906"/>
                </a:lnTo>
                <a:lnTo>
                  <a:pt x="152" y="904"/>
                </a:lnTo>
                <a:lnTo>
                  <a:pt x="152" y="902"/>
                </a:lnTo>
                <a:lnTo>
                  <a:pt x="154" y="902"/>
                </a:lnTo>
                <a:lnTo>
                  <a:pt x="154" y="901"/>
                </a:lnTo>
                <a:lnTo>
                  <a:pt x="154" y="901"/>
                </a:lnTo>
                <a:lnTo>
                  <a:pt x="154" y="899"/>
                </a:lnTo>
                <a:lnTo>
                  <a:pt x="156" y="899"/>
                </a:lnTo>
                <a:lnTo>
                  <a:pt x="158" y="899"/>
                </a:lnTo>
                <a:lnTo>
                  <a:pt x="160" y="899"/>
                </a:lnTo>
                <a:lnTo>
                  <a:pt x="160" y="897"/>
                </a:lnTo>
                <a:lnTo>
                  <a:pt x="162" y="897"/>
                </a:lnTo>
                <a:lnTo>
                  <a:pt x="164" y="897"/>
                </a:lnTo>
                <a:lnTo>
                  <a:pt x="166" y="895"/>
                </a:lnTo>
                <a:lnTo>
                  <a:pt x="167" y="895"/>
                </a:lnTo>
                <a:lnTo>
                  <a:pt x="169" y="893"/>
                </a:lnTo>
                <a:lnTo>
                  <a:pt x="171" y="893"/>
                </a:lnTo>
                <a:lnTo>
                  <a:pt x="171" y="891"/>
                </a:lnTo>
                <a:lnTo>
                  <a:pt x="173" y="891"/>
                </a:lnTo>
                <a:lnTo>
                  <a:pt x="175" y="889"/>
                </a:lnTo>
                <a:lnTo>
                  <a:pt x="177" y="889"/>
                </a:lnTo>
                <a:lnTo>
                  <a:pt x="177" y="887"/>
                </a:lnTo>
                <a:lnTo>
                  <a:pt x="179" y="887"/>
                </a:lnTo>
                <a:lnTo>
                  <a:pt x="181" y="887"/>
                </a:lnTo>
                <a:lnTo>
                  <a:pt x="181" y="886"/>
                </a:lnTo>
                <a:lnTo>
                  <a:pt x="182" y="884"/>
                </a:lnTo>
                <a:lnTo>
                  <a:pt x="182" y="882"/>
                </a:lnTo>
                <a:lnTo>
                  <a:pt x="182" y="882"/>
                </a:lnTo>
                <a:lnTo>
                  <a:pt x="184" y="880"/>
                </a:lnTo>
                <a:lnTo>
                  <a:pt x="186" y="878"/>
                </a:lnTo>
                <a:lnTo>
                  <a:pt x="188" y="878"/>
                </a:lnTo>
                <a:lnTo>
                  <a:pt x="188" y="876"/>
                </a:lnTo>
                <a:lnTo>
                  <a:pt x="190" y="876"/>
                </a:lnTo>
                <a:lnTo>
                  <a:pt x="192" y="874"/>
                </a:lnTo>
                <a:lnTo>
                  <a:pt x="194" y="874"/>
                </a:lnTo>
                <a:lnTo>
                  <a:pt x="196" y="872"/>
                </a:lnTo>
                <a:lnTo>
                  <a:pt x="197" y="872"/>
                </a:lnTo>
                <a:lnTo>
                  <a:pt x="196" y="871"/>
                </a:lnTo>
                <a:lnTo>
                  <a:pt x="196" y="869"/>
                </a:lnTo>
                <a:lnTo>
                  <a:pt x="194" y="867"/>
                </a:lnTo>
                <a:lnTo>
                  <a:pt x="194" y="865"/>
                </a:lnTo>
                <a:lnTo>
                  <a:pt x="194" y="863"/>
                </a:lnTo>
                <a:lnTo>
                  <a:pt x="192" y="861"/>
                </a:lnTo>
                <a:lnTo>
                  <a:pt x="192" y="859"/>
                </a:lnTo>
                <a:lnTo>
                  <a:pt x="190" y="857"/>
                </a:lnTo>
                <a:lnTo>
                  <a:pt x="190" y="856"/>
                </a:lnTo>
                <a:lnTo>
                  <a:pt x="188" y="856"/>
                </a:lnTo>
                <a:lnTo>
                  <a:pt x="190" y="854"/>
                </a:lnTo>
                <a:lnTo>
                  <a:pt x="190" y="852"/>
                </a:lnTo>
                <a:lnTo>
                  <a:pt x="190" y="850"/>
                </a:lnTo>
                <a:lnTo>
                  <a:pt x="190" y="848"/>
                </a:lnTo>
                <a:lnTo>
                  <a:pt x="190" y="846"/>
                </a:lnTo>
                <a:lnTo>
                  <a:pt x="190" y="844"/>
                </a:lnTo>
                <a:lnTo>
                  <a:pt x="190" y="842"/>
                </a:lnTo>
                <a:lnTo>
                  <a:pt x="190" y="841"/>
                </a:lnTo>
                <a:lnTo>
                  <a:pt x="190" y="839"/>
                </a:lnTo>
                <a:lnTo>
                  <a:pt x="190" y="837"/>
                </a:lnTo>
                <a:lnTo>
                  <a:pt x="190" y="835"/>
                </a:lnTo>
                <a:lnTo>
                  <a:pt x="190" y="833"/>
                </a:lnTo>
                <a:lnTo>
                  <a:pt x="190" y="831"/>
                </a:lnTo>
                <a:lnTo>
                  <a:pt x="190" y="829"/>
                </a:lnTo>
                <a:lnTo>
                  <a:pt x="190" y="827"/>
                </a:lnTo>
                <a:lnTo>
                  <a:pt x="190" y="826"/>
                </a:lnTo>
                <a:lnTo>
                  <a:pt x="190" y="824"/>
                </a:lnTo>
                <a:lnTo>
                  <a:pt x="190" y="822"/>
                </a:lnTo>
                <a:lnTo>
                  <a:pt x="190" y="820"/>
                </a:lnTo>
                <a:lnTo>
                  <a:pt x="190" y="818"/>
                </a:lnTo>
                <a:lnTo>
                  <a:pt x="190" y="816"/>
                </a:lnTo>
                <a:lnTo>
                  <a:pt x="190" y="814"/>
                </a:lnTo>
                <a:lnTo>
                  <a:pt x="190" y="812"/>
                </a:lnTo>
                <a:lnTo>
                  <a:pt x="190" y="811"/>
                </a:lnTo>
                <a:lnTo>
                  <a:pt x="190" y="811"/>
                </a:lnTo>
                <a:lnTo>
                  <a:pt x="190" y="809"/>
                </a:lnTo>
                <a:lnTo>
                  <a:pt x="190" y="807"/>
                </a:lnTo>
                <a:lnTo>
                  <a:pt x="190" y="805"/>
                </a:lnTo>
                <a:lnTo>
                  <a:pt x="192" y="803"/>
                </a:lnTo>
                <a:lnTo>
                  <a:pt x="192" y="801"/>
                </a:lnTo>
                <a:lnTo>
                  <a:pt x="192" y="799"/>
                </a:lnTo>
                <a:lnTo>
                  <a:pt x="194" y="797"/>
                </a:lnTo>
                <a:lnTo>
                  <a:pt x="194" y="796"/>
                </a:lnTo>
                <a:lnTo>
                  <a:pt x="194" y="794"/>
                </a:lnTo>
                <a:lnTo>
                  <a:pt x="194" y="792"/>
                </a:lnTo>
                <a:lnTo>
                  <a:pt x="196" y="792"/>
                </a:lnTo>
                <a:lnTo>
                  <a:pt x="196" y="790"/>
                </a:lnTo>
                <a:lnTo>
                  <a:pt x="196" y="788"/>
                </a:lnTo>
                <a:lnTo>
                  <a:pt x="196" y="786"/>
                </a:lnTo>
                <a:lnTo>
                  <a:pt x="197" y="786"/>
                </a:lnTo>
                <a:lnTo>
                  <a:pt x="197" y="784"/>
                </a:lnTo>
                <a:lnTo>
                  <a:pt x="197" y="782"/>
                </a:lnTo>
                <a:lnTo>
                  <a:pt x="197" y="781"/>
                </a:lnTo>
                <a:lnTo>
                  <a:pt x="197" y="779"/>
                </a:lnTo>
                <a:lnTo>
                  <a:pt x="199" y="779"/>
                </a:lnTo>
                <a:lnTo>
                  <a:pt x="199" y="777"/>
                </a:lnTo>
                <a:lnTo>
                  <a:pt x="199" y="775"/>
                </a:lnTo>
                <a:lnTo>
                  <a:pt x="199" y="773"/>
                </a:lnTo>
                <a:lnTo>
                  <a:pt x="201" y="771"/>
                </a:lnTo>
                <a:lnTo>
                  <a:pt x="201" y="769"/>
                </a:lnTo>
                <a:lnTo>
                  <a:pt x="201" y="767"/>
                </a:lnTo>
                <a:lnTo>
                  <a:pt x="203" y="767"/>
                </a:lnTo>
                <a:lnTo>
                  <a:pt x="203" y="766"/>
                </a:lnTo>
                <a:lnTo>
                  <a:pt x="205" y="764"/>
                </a:lnTo>
                <a:lnTo>
                  <a:pt x="205" y="762"/>
                </a:lnTo>
                <a:lnTo>
                  <a:pt x="207" y="760"/>
                </a:lnTo>
                <a:lnTo>
                  <a:pt x="207" y="758"/>
                </a:lnTo>
                <a:lnTo>
                  <a:pt x="209" y="756"/>
                </a:lnTo>
                <a:lnTo>
                  <a:pt x="209" y="754"/>
                </a:lnTo>
                <a:lnTo>
                  <a:pt x="211" y="752"/>
                </a:lnTo>
                <a:lnTo>
                  <a:pt x="211" y="751"/>
                </a:lnTo>
                <a:lnTo>
                  <a:pt x="211" y="749"/>
                </a:lnTo>
                <a:lnTo>
                  <a:pt x="211" y="747"/>
                </a:lnTo>
                <a:lnTo>
                  <a:pt x="211" y="745"/>
                </a:lnTo>
                <a:lnTo>
                  <a:pt x="211" y="743"/>
                </a:lnTo>
                <a:lnTo>
                  <a:pt x="211" y="741"/>
                </a:lnTo>
                <a:lnTo>
                  <a:pt x="211" y="739"/>
                </a:lnTo>
                <a:lnTo>
                  <a:pt x="211" y="737"/>
                </a:lnTo>
                <a:lnTo>
                  <a:pt x="211" y="736"/>
                </a:lnTo>
                <a:lnTo>
                  <a:pt x="211" y="734"/>
                </a:lnTo>
                <a:lnTo>
                  <a:pt x="211" y="732"/>
                </a:lnTo>
                <a:lnTo>
                  <a:pt x="211" y="730"/>
                </a:lnTo>
                <a:lnTo>
                  <a:pt x="211" y="728"/>
                </a:lnTo>
                <a:lnTo>
                  <a:pt x="211" y="726"/>
                </a:lnTo>
                <a:lnTo>
                  <a:pt x="209" y="724"/>
                </a:lnTo>
                <a:lnTo>
                  <a:pt x="209" y="722"/>
                </a:lnTo>
                <a:lnTo>
                  <a:pt x="209" y="722"/>
                </a:lnTo>
                <a:lnTo>
                  <a:pt x="209" y="721"/>
                </a:lnTo>
                <a:lnTo>
                  <a:pt x="211" y="719"/>
                </a:lnTo>
                <a:lnTo>
                  <a:pt x="211" y="717"/>
                </a:lnTo>
                <a:lnTo>
                  <a:pt x="211" y="715"/>
                </a:lnTo>
                <a:lnTo>
                  <a:pt x="211" y="713"/>
                </a:lnTo>
                <a:lnTo>
                  <a:pt x="211" y="711"/>
                </a:lnTo>
                <a:lnTo>
                  <a:pt x="212" y="709"/>
                </a:lnTo>
                <a:lnTo>
                  <a:pt x="212" y="707"/>
                </a:lnTo>
                <a:lnTo>
                  <a:pt x="212" y="706"/>
                </a:lnTo>
                <a:lnTo>
                  <a:pt x="211" y="704"/>
                </a:lnTo>
                <a:lnTo>
                  <a:pt x="211" y="702"/>
                </a:lnTo>
                <a:lnTo>
                  <a:pt x="212" y="702"/>
                </a:lnTo>
                <a:lnTo>
                  <a:pt x="214" y="702"/>
                </a:lnTo>
                <a:lnTo>
                  <a:pt x="216" y="702"/>
                </a:lnTo>
                <a:lnTo>
                  <a:pt x="218" y="700"/>
                </a:lnTo>
                <a:lnTo>
                  <a:pt x="220" y="700"/>
                </a:lnTo>
                <a:lnTo>
                  <a:pt x="220" y="698"/>
                </a:lnTo>
                <a:lnTo>
                  <a:pt x="222" y="698"/>
                </a:lnTo>
                <a:lnTo>
                  <a:pt x="222" y="696"/>
                </a:lnTo>
                <a:lnTo>
                  <a:pt x="224" y="694"/>
                </a:lnTo>
                <a:lnTo>
                  <a:pt x="226" y="692"/>
                </a:lnTo>
                <a:lnTo>
                  <a:pt x="226" y="691"/>
                </a:lnTo>
                <a:lnTo>
                  <a:pt x="226" y="689"/>
                </a:lnTo>
                <a:lnTo>
                  <a:pt x="227" y="689"/>
                </a:lnTo>
                <a:lnTo>
                  <a:pt x="227" y="687"/>
                </a:lnTo>
                <a:lnTo>
                  <a:pt x="227" y="685"/>
                </a:lnTo>
                <a:lnTo>
                  <a:pt x="229" y="685"/>
                </a:lnTo>
                <a:lnTo>
                  <a:pt x="229" y="683"/>
                </a:lnTo>
                <a:lnTo>
                  <a:pt x="229" y="681"/>
                </a:lnTo>
                <a:lnTo>
                  <a:pt x="229" y="681"/>
                </a:lnTo>
                <a:lnTo>
                  <a:pt x="229" y="679"/>
                </a:lnTo>
                <a:lnTo>
                  <a:pt x="229" y="677"/>
                </a:lnTo>
                <a:lnTo>
                  <a:pt x="229" y="677"/>
                </a:lnTo>
                <a:lnTo>
                  <a:pt x="229" y="676"/>
                </a:lnTo>
                <a:lnTo>
                  <a:pt x="229" y="674"/>
                </a:lnTo>
                <a:lnTo>
                  <a:pt x="229" y="672"/>
                </a:lnTo>
                <a:lnTo>
                  <a:pt x="229" y="670"/>
                </a:lnTo>
                <a:lnTo>
                  <a:pt x="231" y="670"/>
                </a:lnTo>
                <a:lnTo>
                  <a:pt x="231" y="668"/>
                </a:lnTo>
                <a:lnTo>
                  <a:pt x="231" y="666"/>
                </a:lnTo>
                <a:lnTo>
                  <a:pt x="229" y="664"/>
                </a:lnTo>
                <a:lnTo>
                  <a:pt x="229" y="662"/>
                </a:lnTo>
                <a:lnTo>
                  <a:pt x="227" y="662"/>
                </a:lnTo>
                <a:lnTo>
                  <a:pt x="226" y="661"/>
                </a:lnTo>
                <a:lnTo>
                  <a:pt x="224" y="659"/>
                </a:lnTo>
                <a:lnTo>
                  <a:pt x="222" y="657"/>
                </a:lnTo>
                <a:lnTo>
                  <a:pt x="220" y="657"/>
                </a:lnTo>
                <a:lnTo>
                  <a:pt x="220" y="655"/>
                </a:lnTo>
                <a:lnTo>
                  <a:pt x="218" y="655"/>
                </a:lnTo>
                <a:lnTo>
                  <a:pt x="216" y="655"/>
                </a:lnTo>
                <a:lnTo>
                  <a:pt x="214" y="653"/>
                </a:lnTo>
                <a:lnTo>
                  <a:pt x="212" y="653"/>
                </a:lnTo>
                <a:lnTo>
                  <a:pt x="212" y="651"/>
                </a:lnTo>
                <a:lnTo>
                  <a:pt x="211" y="651"/>
                </a:lnTo>
                <a:lnTo>
                  <a:pt x="211" y="649"/>
                </a:lnTo>
                <a:lnTo>
                  <a:pt x="209" y="647"/>
                </a:lnTo>
                <a:lnTo>
                  <a:pt x="209" y="646"/>
                </a:lnTo>
                <a:lnTo>
                  <a:pt x="207" y="646"/>
                </a:lnTo>
                <a:lnTo>
                  <a:pt x="209" y="646"/>
                </a:lnTo>
                <a:lnTo>
                  <a:pt x="211" y="644"/>
                </a:lnTo>
                <a:lnTo>
                  <a:pt x="212" y="642"/>
                </a:lnTo>
                <a:lnTo>
                  <a:pt x="212" y="640"/>
                </a:lnTo>
                <a:lnTo>
                  <a:pt x="214" y="640"/>
                </a:lnTo>
                <a:lnTo>
                  <a:pt x="214" y="638"/>
                </a:lnTo>
                <a:lnTo>
                  <a:pt x="216" y="636"/>
                </a:lnTo>
                <a:lnTo>
                  <a:pt x="216" y="634"/>
                </a:lnTo>
                <a:lnTo>
                  <a:pt x="218" y="632"/>
                </a:lnTo>
                <a:lnTo>
                  <a:pt x="218" y="632"/>
                </a:lnTo>
                <a:lnTo>
                  <a:pt x="220" y="632"/>
                </a:lnTo>
                <a:lnTo>
                  <a:pt x="220" y="631"/>
                </a:lnTo>
                <a:lnTo>
                  <a:pt x="222" y="631"/>
                </a:lnTo>
                <a:lnTo>
                  <a:pt x="222" y="629"/>
                </a:lnTo>
                <a:lnTo>
                  <a:pt x="224" y="627"/>
                </a:lnTo>
                <a:lnTo>
                  <a:pt x="226" y="625"/>
                </a:lnTo>
                <a:lnTo>
                  <a:pt x="227" y="623"/>
                </a:lnTo>
                <a:lnTo>
                  <a:pt x="227" y="621"/>
                </a:lnTo>
                <a:lnTo>
                  <a:pt x="229" y="621"/>
                </a:lnTo>
                <a:lnTo>
                  <a:pt x="229" y="619"/>
                </a:lnTo>
                <a:lnTo>
                  <a:pt x="231" y="617"/>
                </a:lnTo>
                <a:lnTo>
                  <a:pt x="233" y="617"/>
                </a:lnTo>
                <a:lnTo>
                  <a:pt x="235" y="616"/>
                </a:lnTo>
                <a:lnTo>
                  <a:pt x="237" y="616"/>
                </a:lnTo>
                <a:lnTo>
                  <a:pt x="237" y="614"/>
                </a:lnTo>
                <a:lnTo>
                  <a:pt x="239" y="614"/>
                </a:lnTo>
                <a:lnTo>
                  <a:pt x="239" y="612"/>
                </a:lnTo>
                <a:lnTo>
                  <a:pt x="241" y="612"/>
                </a:lnTo>
                <a:lnTo>
                  <a:pt x="241" y="610"/>
                </a:lnTo>
                <a:lnTo>
                  <a:pt x="242" y="610"/>
                </a:lnTo>
                <a:lnTo>
                  <a:pt x="242" y="608"/>
                </a:lnTo>
                <a:lnTo>
                  <a:pt x="244" y="608"/>
                </a:lnTo>
                <a:lnTo>
                  <a:pt x="244" y="606"/>
                </a:lnTo>
                <a:lnTo>
                  <a:pt x="246" y="606"/>
                </a:lnTo>
                <a:lnTo>
                  <a:pt x="246" y="604"/>
                </a:lnTo>
                <a:lnTo>
                  <a:pt x="248" y="602"/>
                </a:lnTo>
                <a:lnTo>
                  <a:pt x="250" y="601"/>
                </a:lnTo>
                <a:lnTo>
                  <a:pt x="252" y="599"/>
                </a:lnTo>
                <a:lnTo>
                  <a:pt x="254" y="597"/>
                </a:lnTo>
                <a:lnTo>
                  <a:pt x="254" y="595"/>
                </a:lnTo>
                <a:lnTo>
                  <a:pt x="256" y="595"/>
                </a:lnTo>
                <a:lnTo>
                  <a:pt x="256" y="593"/>
                </a:lnTo>
                <a:lnTo>
                  <a:pt x="257" y="593"/>
                </a:lnTo>
                <a:lnTo>
                  <a:pt x="257" y="591"/>
                </a:lnTo>
                <a:lnTo>
                  <a:pt x="259" y="591"/>
                </a:lnTo>
                <a:lnTo>
                  <a:pt x="259" y="589"/>
                </a:lnTo>
                <a:lnTo>
                  <a:pt x="261" y="589"/>
                </a:lnTo>
                <a:lnTo>
                  <a:pt x="261" y="587"/>
                </a:lnTo>
                <a:lnTo>
                  <a:pt x="263" y="587"/>
                </a:lnTo>
                <a:lnTo>
                  <a:pt x="263" y="587"/>
                </a:lnTo>
                <a:lnTo>
                  <a:pt x="265" y="586"/>
                </a:lnTo>
                <a:lnTo>
                  <a:pt x="267" y="584"/>
                </a:lnTo>
                <a:lnTo>
                  <a:pt x="269" y="582"/>
                </a:lnTo>
                <a:lnTo>
                  <a:pt x="271" y="580"/>
                </a:lnTo>
                <a:lnTo>
                  <a:pt x="271" y="578"/>
                </a:lnTo>
                <a:lnTo>
                  <a:pt x="272" y="578"/>
                </a:lnTo>
                <a:lnTo>
                  <a:pt x="272" y="576"/>
                </a:lnTo>
                <a:lnTo>
                  <a:pt x="274" y="576"/>
                </a:lnTo>
                <a:lnTo>
                  <a:pt x="274" y="574"/>
                </a:lnTo>
                <a:lnTo>
                  <a:pt x="276" y="574"/>
                </a:lnTo>
                <a:lnTo>
                  <a:pt x="276" y="572"/>
                </a:lnTo>
                <a:lnTo>
                  <a:pt x="274" y="572"/>
                </a:lnTo>
                <a:lnTo>
                  <a:pt x="274" y="571"/>
                </a:lnTo>
                <a:lnTo>
                  <a:pt x="274" y="569"/>
                </a:lnTo>
                <a:lnTo>
                  <a:pt x="272" y="567"/>
                </a:lnTo>
                <a:lnTo>
                  <a:pt x="271" y="567"/>
                </a:lnTo>
                <a:lnTo>
                  <a:pt x="269" y="567"/>
                </a:lnTo>
                <a:lnTo>
                  <a:pt x="267" y="565"/>
                </a:lnTo>
                <a:lnTo>
                  <a:pt x="265" y="565"/>
                </a:lnTo>
                <a:lnTo>
                  <a:pt x="263" y="563"/>
                </a:lnTo>
                <a:lnTo>
                  <a:pt x="263" y="561"/>
                </a:lnTo>
                <a:lnTo>
                  <a:pt x="261" y="561"/>
                </a:lnTo>
                <a:lnTo>
                  <a:pt x="261" y="559"/>
                </a:lnTo>
                <a:lnTo>
                  <a:pt x="259" y="557"/>
                </a:lnTo>
                <a:lnTo>
                  <a:pt x="257" y="556"/>
                </a:lnTo>
                <a:lnTo>
                  <a:pt x="257" y="554"/>
                </a:lnTo>
                <a:lnTo>
                  <a:pt x="256" y="554"/>
                </a:lnTo>
                <a:lnTo>
                  <a:pt x="254" y="552"/>
                </a:lnTo>
                <a:lnTo>
                  <a:pt x="254" y="550"/>
                </a:lnTo>
                <a:lnTo>
                  <a:pt x="252" y="550"/>
                </a:lnTo>
                <a:lnTo>
                  <a:pt x="252" y="548"/>
                </a:lnTo>
                <a:lnTo>
                  <a:pt x="250" y="548"/>
                </a:lnTo>
                <a:lnTo>
                  <a:pt x="248" y="546"/>
                </a:lnTo>
                <a:lnTo>
                  <a:pt x="246" y="546"/>
                </a:lnTo>
                <a:lnTo>
                  <a:pt x="246" y="544"/>
                </a:lnTo>
                <a:lnTo>
                  <a:pt x="244" y="544"/>
                </a:lnTo>
                <a:lnTo>
                  <a:pt x="242" y="542"/>
                </a:lnTo>
                <a:lnTo>
                  <a:pt x="241" y="542"/>
                </a:lnTo>
                <a:lnTo>
                  <a:pt x="241" y="542"/>
                </a:lnTo>
                <a:lnTo>
                  <a:pt x="239" y="541"/>
                </a:lnTo>
                <a:lnTo>
                  <a:pt x="239" y="539"/>
                </a:lnTo>
                <a:lnTo>
                  <a:pt x="237" y="537"/>
                </a:lnTo>
                <a:lnTo>
                  <a:pt x="237" y="535"/>
                </a:lnTo>
                <a:lnTo>
                  <a:pt x="235" y="533"/>
                </a:lnTo>
                <a:lnTo>
                  <a:pt x="233" y="531"/>
                </a:lnTo>
                <a:lnTo>
                  <a:pt x="231" y="529"/>
                </a:lnTo>
                <a:lnTo>
                  <a:pt x="229" y="529"/>
                </a:lnTo>
                <a:lnTo>
                  <a:pt x="229" y="527"/>
                </a:lnTo>
                <a:lnTo>
                  <a:pt x="229" y="527"/>
                </a:lnTo>
                <a:lnTo>
                  <a:pt x="227" y="527"/>
                </a:lnTo>
                <a:lnTo>
                  <a:pt x="226" y="526"/>
                </a:lnTo>
                <a:lnTo>
                  <a:pt x="224" y="526"/>
                </a:lnTo>
                <a:lnTo>
                  <a:pt x="222" y="526"/>
                </a:lnTo>
                <a:lnTo>
                  <a:pt x="220" y="526"/>
                </a:lnTo>
                <a:lnTo>
                  <a:pt x="218" y="524"/>
                </a:lnTo>
                <a:lnTo>
                  <a:pt x="216" y="524"/>
                </a:lnTo>
                <a:lnTo>
                  <a:pt x="216" y="522"/>
                </a:lnTo>
                <a:lnTo>
                  <a:pt x="214" y="522"/>
                </a:lnTo>
                <a:lnTo>
                  <a:pt x="214" y="520"/>
                </a:lnTo>
                <a:lnTo>
                  <a:pt x="212" y="520"/>
                </a:lnTo>
                <a:lnTo>
                  <a:pt x="212" y="518"/>
                </a:lnTo>
                <a:lnTo>
                  <a:pt x="212" y="516"/>
                </a:lnTo>
                <a:lnTo>
                  <a:pt x="211" y="514"/>
                </a:lnTo>
                <a:lnTo>
                  <a:pt x="211" y="512"/>
                </a:lnTo>
                <a:lnTo>
                  <a:pt x="209" y="512"/>
                </a:lnTo>
                <a:lnTo>
                  <a:pt x="209" y="511"/>
                </a:lnTo>
                <a:lnTo>
                  <a:pt x="207" y="511"/>
                </a:lnTo>
                <a:lnTo>
                  <a:pt x="205" y="509"/>
                </a:lnTo>
                <a:lnTo>
                  <a:pt x="203" y="509"/>
                </a:lnTo>
                <a:lnTo>
                  <a:pt x="201" y="507"/>
                </a:lnTo>
                <a:lnTo>
                  <a:pt x="199" y="507"/>
                </a:lnTo>
                <a:lnTo>
                  <a:pt x="197" y="507"/>
                </a:lnTo>
                <a:lnTo>
                  <a:pt x="197" y="505"/>
                </a:lnTo>
                <a:lnTo>
                  <a:pt x="196" y="505"/>
                </a:lnTo>
                <a:lnTo>
                  <a:pt x="194" y="505"/>
                </a:lnTo>
                <a:lnTo>
                  <a:pt x="192" y="505"/>
                </a:lnTo>
                <a:lnTo>
                  <a:pt x="190" y="505"/>
                </a:lnTo>
                <a:lnTo>
                  <a:pt x="188" y="503"/>
                </a:lnTo>
                <a:lnTo>
                  <a:pt x="186" y="503"/>
                </a:lnTo>
                <a:lnTo>
                  <a:pt x="184" y="503"/>
                </a:lnTo>
                <a:lnTo>
                  <a:pt x="184" y="501"/>
                </a:lnTo>
                <a:lnTo>
                  <a:pt x="182" y="499"/>
                </a:lnTo>
                <a:lnTo>
                  <a:pt x="182" y="499"/>
                </a:lnTo>
                <a:lnTo>
                  <a:pt x="181" y="499"/>
                </a:lnTo>
                <a:lnTo>
                  <a:pt x="179" y="497"/>
                </a:lnTo>
                <a:lnTo>
                  <a:pt x="177" y="497"/>
                </a:lnTo>
                <a:lnTo>
                  <a:pt x="175" y="497"/>
                </a:lnTo>
                <a:lnTo>
                  <a:pt x="175" y="496"/>
                </a:lnTo>
                <a:lnTo>
                  <a:pt x="173" y="496"/>
                </a:lnTo>
                <a:lnTo>
                  <a:pt x="171" y="496"/>
                </a:lnTo>
                <a:lnTo>
                  <a:pt x="169" y="496"/>
                </a:lnTo>
                <a:lnTo>
                  <a:pt x="167" y="496"/>
                </a:lnTo>
                <a:lnTo>
                  <a:pt x="167" y="494"/>
                </a:lnTo>
                <a:lnTo>
                  <a:pt x="166" y="492"/>
                </a:lnTo>
                <a:lnTo>
                  <a:pt x="166" y="490"/>
                </a:lnTo>
                <a:lnTo>
                  <a:pt x="166" y="488"/>
                </a:lnTo>
                <a:lnTo>
                  <a:pt x="164" y="488"/>
                </a:lnTo>
                <a:lnTo>
                  <a:pt x="164" y="486"/>
                </a:lnTo>
                <a:lnTo>
                  <a:pt x="164" y="484"/>
                </a:lnTo>
                <a:lnTo>
                  <a:pt x="164" y="482"/>
                </a:lnTo>
                <a:lnTo>
                  <a:pt x="164" y="480"/>
                </a:lnTo>
                <a:lnTo>
                  <a:pt x="164" y="479"/>
                </a:lnTo>
                <a:lnTo>
                  <a:pt x="162" y="477"/>
                </a:lnTo>
                <a:lnTo>
                  <a:pt x="162" y="475"/>
                </a:lnTo>
                <a:lnTo>
                  <a:pt x="162" y="473"/>
                </a:lnTo>
                <a:lnTo>
                  <a:pt x="162" y="471"/>
                </a:lnTo>
                <a:lnTo>
                  <a:pt x="160" y="471"/>
                </a:lnTo>
                <a:lnTo>
                  <a:pt x="160" y="469"/>
                </a:lnTo>
                <a:lnTo>
                  <a:pt x="160" y="467"/>
                </a:lnTo>
                <a:lnTo>
                  <a:pt x="158" y="465"/>
                </a:lnTo>
                <a:lnTo>
                  <a:pt x="158" y="464"/>
                </a:lnTo>
                <a:lnTo>
                  <a:pt x="158" y="462"/>
                </a:lnTo>
                <a:lnTo>
                  <a:pt x="158" y="460"/>
                </a:lnTo>
                <a:lnTo>
                  <a:pt x="158" y="458"/>
                </a:lnTo>
                <a:lnTo>
                  <a:pt x="158" y="456"/>
                </a:lnTo>
                <a:lnTo>
                  <a:pt x="158" y="454"/>
                </a:lnTo>
                <a:lnTo>
                  <a:pt x="158" y="454"/>
                </a:lnTo>
                <a:lnTo>
                  <a:pt x="158" y="452"/>
                </a:lnTo>
                <a:lnTo>
                  <a:pt x="160" y="450"/>
                </a:lnTo>
                <a:lnTo>
                  <a:pt x="162" y="449"/>
                </a:lnTo>
                <a:lnTo>
                  <a:pt x="162" y="447"/>
                </a:lnTo>
                <a:lnTo>
                  <a:pt x="164" y="445"/>
                </a:lnTo>
                <a:lnTo>
                  <a:pt x="164" y="443"/>
                </a:lnTo>
                <a:lnTo>
                  <a:pt x="164" y="441"/>
                </a:lnTo>
                <a:lnTo>
                  <a:pt x="166" y="441"/>
                </a:lnTo>
                <a:lnTo>
                  <a:pt x="166" y="439"/>
                </a:lnTo>
                <a:lnTo>
                  <a:pt x="166" y="437"/>
                </a:lnTo>
                <a:lnTo>
                  <a:pt x="167" y="435"/>
                </a:lnTo>
                <a:lnTo>
                  <a:pt x="167" y="434"/>
                </a:lnTo>
                <a:lnTo>
                  <a:pt x="169" y="432"/>
                </a:lnTo>
                <a:lnTo>
                  <a:pt x="169" y="430"/>
                </a:lnTo>
                <a:lnTo>
                  <a:pt x="171" y="428"/>
                </a:lnTo>
                <a:lnTo>
                  <a:pt x="171" y="426"/>
                </a:lnTo>
                <a:lnTo>
                  <a:pt x="173" y="424"/>
                </a:lnTo>
                <a:lnTo>
                  <a:pt x="171" y="424"/>
                </a:lnTo>
                <a:lnTo>
                  <a:pt x="171" y="422"/>
                </a:lnTo>
                <a:lnTo>
                  <a:pt x="169" y="422"/>
                </a:lnTo>
                <a:lnTo>
                  <a:pt x="169" y="420"/>
                </a:lnTo>
                <a:lnTo>
                  <a:pt x="167" y="419"/>
                </a:lnTo>
                <a:lnTo>
                  <a:pt x="167" y="417"/>
                </a:lnTo>
                <a:lnTo>
                  <a:pt x="167" y="415"/>
                </a:lnTo>
                <a:lnTo>
                  <a:pt x="166" y="415"/>
                </a:lnTo>
                <a:lnTo>
                  <a:pt x="166" y="413"/>
                </a:lnTo>
                <a:lnTo>
                  <a:pt x="166" y="411"/>
                </a:lnTo>
                <a:lnTo>
                  <a:pt x="166" y="409"/>
                </a:lnTo>
                <a:lnTo>
                  <a:pt x="164" y="409"/>
                </a:lnTo>
                <a:lnTo>
                  <a:pt x="164" y="407"/>
                </a:lnTo>
                <a:lnTo>
                  <a:pt x="162" y="407"/>
                </a:lnTo>
                <a:lnTo>
                  <a:pt x="162" y="405"/>
                </a:lnTo>
                <a:lnTo>
                  <a:pt x="162" y="404"/>
                </a:lnTo>
                <a:lnTo>
                  <a:pt x="160" y="404"/>
                </a:lnTo>
                <a:lnTo>
                  <a:pt x="160" y="402"/>
                </a:lnTo>
                <a:lnTo>
                  <a:pt x="160" y="400"/>
                </a:lnTo>
                <a:lnTo>
                  <a:pt x="158" y="398"/>
                </a:lnTo>
                <a:lnTo>
                  <a:pt x="158" y="396"/>
                </a:lnTo>
                <a:lnTo>
                  <a:pt x="158" y="394"/>
                </a:lnTo>
                <a:lnTo>
                  <a:pt x="158" y="392"/>
                </a:lnTo>
                <a:lnTo>
                  <a:pt x="158" y="390"/>
                </a:lnTo>
                <a:lnTo>
                  <a:pt x="158" y="389"/>
                </a:lnTo>
                <a:lnTo>
                  <a:pt x="158" y="387"/>
                </a:lnTo>
                <a:lnTo>
                  <a:pt x="158" y="385"/>
                </a:lnTo>
                <a:lnTo>
                  <a:pt x="158" y="383"/>
                </a:lnTo>
                <a:lnTo>
                  <a:pt x="158" y="381"/>
                </a:lnTo>
                <a:lnTo>
                  <a:pt x="158" y="379"/>
                </a:lnTo>
                <a:lnTo>
                  <a:pt x="160" y="377"/>
                </a:lnTo>
                <a:lnTo>
                  <a:pt x="160" y="375"/>
                </a:lnTo>
                <a:lnTo>
                  <a:pt x="160" y="374"/>
                </a:lnTo>
                <a:lnTo>
                  <a:pt x="162" y="372"/>
                </a:lnTo>
                <a:lnTo>
                  <a:pt x="162" y="370"/>
                </a:lnTo>
                <a:lnTo>
                  <a:pt x="162" y="368"/>
                </a:lnTo>
                <a:lnTo>
                  <a:pt x="162" y="366"/>
                </a:lnTo>
                <a:lnTo>
                  <a:pt x="164" y="366"/>
                </a:lnTo>
                <a:lnTo>
                  <a:pt x="164" y="364"/>
                </a:lnTo>
                <a:lnTo>
                  <a:pt x="164" y="364"/>
                </a:lnTo>
                <a:lnTo>
                  <a:pt x="164" y="362"/>
                </a:lnTo>
                <a:lnTo>
                  <a:pt x="166" y="362"/>
                </a:lnTo>
                <a:lnTo>
                  <a:pt x="166" y="360"/>
                </a:lnTo>
                <a:lnTo>
                  <a:pt x="166" y="359"/>
                </a:lnTo>
                <a:lnTo>
                  <a:pt x="167" y="357"/>
                </a:lnTo>
                <a:lnTo>
                  <a:pt x="169" y="355"/>
                </a:lnTo>
                <a:lnTo>
                  <a:pt x="169" y="353"/>
                </a:lnTo>
                <a:lnTo>
                  <a:pt x="171" y="351"/>
                </a:lnTo>
                <a:lnTo>
                  <a:pt x="171" y="349"/>
                </a:lnTo>
                <a:lnTo>
                  <a:pt x="171" y="347"/>
                </a:lnTo>
                <a:lnTo>
                  <a:pt x="173" y="345"/>
                </a:lnTo>
                <a:lnTo>
                  <a:pt x="173" y="344"/>
                </a:lnTo>
                <a:lnTo>
                  <a:pt x="173" y="342"/>
                </a:lnTo>
                <a:lnTo>
                  <a:pt x="173" y="340"/>
                </a:lnTo>
                <a:lnTo>
                  <a:pt x="173" y="338"/>
                </a:lnTo>
                <a:lnTo>
                  <a:pt x="173" y="336"/>
                </a:lnTo>
                <a:lnTo>
                  <a:pt x="173" y="334"/>
                </a:lnTo>
                <a:lnTo>
                  <a:pt x="173" y="332"/>
                </a:lnTo>
                <a:lnTo>
                  <a:pt x="173" y="330"/>
                </a:lnTo>
                <a:lnTo>
                  <a:pt x="173" y="329"/>
                </a:lnTo>
                <a:lnTo>
                  <a:pt x="173" y="327"/>
                </a:lnTo>
                <a:lnTo>
                  <a:pt x="171" y="325"/>
                </a:lnTo>
                <a:lnTo>
                  <a:pt x="171" y="323"/>
                </a:lnTo>
                <a:lnTo>
                  <a:pt x="171" y="321"/>
                </a:lnTo>
                <a:lnTo>
                  <a:pt x="171" y="319"/>
                </a:lnTo>
                <a:lnTo>
                  <a:pt x="173" y="319"/>
                </a:lnTo>
                <a:lnTo>
                  <a:pt x="173" y="317"/>
                </a:lnTo>
                <a:lnTo>
                  <a:pt x="173" y="315"/>
                </a:lnTo>
                <a:lnTo>
                  <a:pt x="173" y="314"/>
                </a:lnTo>
                <a:lnTo>
                  <a:pt x="173" y="312"/>
                </a:lnTo>
                <a:lnTo>
                  <a:pt x="173" y="310"/>
                </a:lnTo>
                <a:lnTo>
                  <a:pt x="173" y="308"/>
                </a:lnTo>
                <a:lnTo>
                  <a:pt x="173" y="306"/>
                </a:lnTo>
                <a:lnTo>
                  <a:pt x="173" y="304"/>
                </a:lnTo>
                <a:lnTo>
                  <a:pt x="171" y="302"/>
                </a:lnTo>
                <a:lnTo>
                  <a:pt x="171" y="300"/>
                </a:lnTo>
                <a:lnTo>
                  <a:pt x="171" y="299"/>
                </a:lnTo>
                <a:lnTo>
                  <a:pt x="171" y="297"/>
                </a:lnTo>
                <a:lnTo>
                  <a:pt x="169" y="295"/>
                </a:lnTo>
                <a:lnTo>
                  <a:pt x="169" y="293"/>
                </a:lnTo>
                <a:lnTo>
                  <a:pt x="167" y="291"/>
                </a:lnTo>
                <a:lnTo>
                  <a:pt x="167" y="289"/>
                </a:lnTo>
                <a:lnTo>
                  <a:pt x="167" y="287"/>
                </a:lnTo>
                <a:lnTo>
                  <a:pt x="167" y="285"/>
                </a:lnTo>
                <a:lnTo>
                  <a:pt x="167" y="284"/>
                </a:lnTo>
                <a:lnTo>
                  <a:pt x="167" y="282"/>
                </a:lnTo>
                <a:lnTo>
                  <a:pt x="167" y="280"/>
                </a:lnTo>
                <a:lnTo>
                  <a:pt x="167" y="278"/>
                </a:lnTo>
                <a:lnTo>
                  <a:pt x="167" y="276"/>
                </a:lnTo>
                <a:lnTo>
                  <a:pt x="169" y="274"/>
                </a:lnTo>
                <a:lnTo>
                  <a:pt x="169" y="274"/>
                </a:lnTo>
                <a:lnTo>
                  <a:pt x="169" y="272"/>
                </a:lnTo>
                <a:lnTo>
                  <a:pt x="167" y="270"/>
                </a:lnTo>
                <a:lnTo>
                  <a:pt x="167" y="269"/>
                </a:lnTo>
                <a:lnTo>
                  <a:pt x="169" y="267"/>
                </a:lnTo>
                <a:lnTo>
                  <a:pt x="169" y="265"/>
                </a:lnTo>
                <a:lnTo>
                  <a:pt x="169" y="263"/>
                </a:lnTo>
                <a:lnTo>
                  <a:pt x="169" y="261"/>
                </a:lnTo>
                <a:lnTo>
                  <a:pt x="169" y="259"/>
                </a:lnTo>
                <a:lnTo>
                  <a:pt x="171" y="259"/>
                </a:lnTo>
                <a:lnTo>
                  <a:pt x="171" y="257"/>
                </a:lnTo>
                <a:lnTo>
                  <a:pt x="171" y="255"/>
                </a:lnTo>
                <a:lnTo>
                  <a:pt x="173" y="254"/>
                </a:lnTo>
                <a:lnTo>
                  <a:pt x="173" y="252"/>
                </a:lnTo>
                <a:lnTo>
                  <a:pt x="175" y="252"/>
                </a:lnTo>
                <a:lnTo>
                  <a:pt x="175" y="250"/>
                </a:lnTo>
                <a:lnTo>
                  <a:pt x="177" y="248"/>
                </a:lnTo>
                <a:lnTo>
                  <a:pt x="179" y="244"/>
                </a:lnTo>
                <a:lnTo>
                  <a:pt x="181" y="242"/>
                </a:lnTo>
                <a:lnTo>
                  <a:pt x="181" y="240"/>
                </a:lnTo>
                <a:lnTo>
                  <a:pt x="182" y="240"/>
                </a:lnTo>
                <a:lnTo>
                  <a:pt x="182" y="239"/>
                </a:lnTo>
                <a:lnTo>
                  <a:pt x="182" y="239"/>
                </a:lnTo>
                <a:lnTo>
                  <a:pt x="182" y="237"/>
                </a:lnTo>
                <a:lnTo>
                  <a:pt x="182" y="235"/>
                </a:lnTo>
                <a:lnTo>
                  <a:pt x="184" y="235"/>
                </a:lnTo>
                <a:lnTo>
                  <a:pt x="184" y="233"/>
                </a:lnTo>
                <a:lnTo>
                  <a:pt x="186" y="231"/>
                </a:lnTo>
                <a:lnTo>
                  <a:pt x="188" y="231"/>
                </a:lnTo>
                <a:lnTo>
                  <a:pt x="190" y="231"/>
                </a:lnTo>
                <a:lnTo>
                  <a:pt x="192" y="231"/>
                </a:lnTo>
                <a:lnTo>
                  <a:pt x="192" y="229"/>
                </a:lnTo>
                <a:lnTo>
                  <a:pt x="194" y="229"/>
                </a:lnTo>
                <a:lnTo>
                  <a:pt x="194" y="227"/>
                </a:lnTo>
                <a:lnTo>
                  <a:pt x="196" y="227"/>
                </a:lnTo>
                <a:lnTo>
                  <a:pt x="197" y="225"/>
                </a:lnTo>
                <a:lnTo>
                  <a:pt x="199" y="224"/>
                </a:lnTo>
                <a:lnTo>
                  <a:pt x="201" y="222"/>
                </a:lnTo>
                <a:lnTo>
                  <a:pt x="203" y="220"/>
                </a:lnTo>
                <a:lnTo>
                  <a:pt x="205" y="220"/>
                </a:lnTo>
                <a:lnTo>
                  <a:pt x="205" y="218"/>
                </a:lnTo>
                <a:lnTo>
                  <a:pt x="207" y="216"/>
                </a:lnTo>
                <a:lnTo>
                  <a:pt x="209" y="214"/>
                </a:lnTo>
                <a:lnTo>
                  <a:pt x="211" y="212"/>
                </a:lnTo>
                <a:lnTo>
                  <a:pt x="212" y="210"/>
                </a:lnTo>
                <a:lnTo>
                  <a:pt x="212" y="209"/>
                </a:lnTo>
                <a:lnTo>
                  <a:pt x="212" y="207"/>
                </a:lnTo>
                <a:lnTo>
                  <a:pt x="212" y="205"/>
                </a:lnTo>
                <a:lnTo>
                  <a:pt x="212" y="203"/>
                </a:lnTo>
                <a:lnTo>
                  <a:pt x="214" y="201"/>
                </a:lnTo>
                <a:lnTo>
                  <a:pt x="214" y="199"/>
                </a:lnTo>
                <a:lnTo>
                  <a:pt x="216" y="197"/>
                </a:lnTo>
                <a:lnTo>
                  <a:pt x="216" y="195"/>
                </a:lnTo>
                <a:lnTo>
                  <a:pt x="218" y="194"/>
                </a:lnTo>
                <a:lnTo>
                  <a:pt x="220" y="192"/>
                </a:lnTo>
                <a:lnTo>
                  <a:pt x="220" y="190"/>
                </a:lnTo>
                <a:lnTo>
                  <a:pt x="222" y="188"/>
                </a:lnTo>
                <a:lnTo>
                  <a:pt x="222" y="186"/>
                </a:lnTo>
                <a:lnTo>
                  <a:pt x="222" y="186"/>
                </a:lnTo>
                <a:lnTo>
                  <a:pt x="224" y="186"/>
                </a:lnTo>
                <a:lnTo>
                  <a:pt x="224" y="184"/>
                </a:lnTo>
                <a:lnTo>
                  <a:pt x="224" y="182"/>
                </a:lnTo>
                <a:lnTo>
                  <a:pt x="226" y="182"/>
                </a:lnTo>
                <a:lnTo>
                  <a:pt x="226" y="180"/>
                </a:lnTo>
                <a:lnTo>
                  <a:pt x="226" y="179"/>
                </a:lnTo>
                <a:lnTo>
                  <a:pt x="227" y="179"/>
                </a:lnTo>
                <a:lnTo>
                  <a:pt x="227" y="177"/>
                </a:lnTo>
                <a:lnTo>
                  <a:pt x="227" y="175"/>
                </a:lnTo>
                <a:lnTo>
                  <a:pt x="229" y="173"/>
                </a:lnTo>
                <a:lnTo>
                  <a:pt x="229" y="171"/>
                </a:lnTo>
                <a:lnTo>
                  <a:pt x="229" y="169"/>
                </a:lnTo>
                <a:lnTo>
                  <a:pt x="229" y="167"/>
                </a:lnTo>
                <a:lnTo>
                  <a:pt x="229" y="165"/>
                </a:lnTo>
                <a:lnTo>
                  <a:pt x="231" y="165"/>
                </a:lnTo>
                <a:lnTo>
                  <a:pt x="231" y="164"/>
                </a:lnTo>
                <a:lnTo>
                  <a:pt x="231" y="162"/>
                </a:lnTo>
                <a:lnTo>
                  <a:pt x="233" y="160"/>
                </a:lnTo>
                <a:lnTo>
                  <a:pt x="233" y="158"/>
                </a:lnTo>
                <a:lnTo>
                  <a:pt x="235" y="156"/>
                </a:lnTo>
                <a:lnTo>
                  <a:pt x="237" y="154"/>
                </a:lnTo>
                <a:lnTo>
                  <a:pt x="239" y="152"/>
                </a:lnTo>
                <a:lnTo>
                  <a:pt x="239" y="150"/>
                </a:lnTo>
                <a:lnTo>
                  <a:pt x="241" y="149"/>
                </a:lnTo>
                <a:lnTo>
                  <a:pt x="242" y="149"/>
                </a:lnTo>
                <a:lnTo>
                  <a:pt x="242" y="147"/>
                </a:lnTo>
                <a:lnTo>
                  <a:pt x="244" y="147"/>
                </a:lnTo>
                <a:lnTo>
                  <a:pt x="244" y="145"/>
                </a:lnTo>
                <a:lnTo>
                  <a:pt x="246" y="143"/>
                </a:lnTo>
                <a:lnTo>
                  <a:pt x="246" y="141"/>
                </a:lnTo>
                <a:lnTo>
                  <a:pt x="248" y="141"/>
                </a:lnTo>
                <a:lnTo>
                  <a:pt x="248" y="141"/>
                </a:lnTo>
                <a:lnTo>
                  <a:pt x="250" y="141"/>
                </a:lnTo>
                <a:lnTo>
                  <a:pt x="250" y="139"/>
                </a:lnTo>
                <a:lnTo>
                  <a:pt x="250" y="137"/>
                </a:lnTo>
                <a:lnTo>
                  <a:pt x="252" y="135"/>
                </a:lnTo>
                <a:lnTo>
                  <a:pt x="252" y="134"/>
                </a:lnTo>
                <a:lnTo>
                  <a:pt x="252" y="132"/>
                </a:lnTo>
                <a:lnTo>
                  <a:pt x="252" y="130"/>
                </a:lnTo>
                <a:lnTo>
                  <a:pt x="252" y="128"/>
                </a:lnTo>
                <a:lnTo>
                  <a:pt x="254" y="126"/>
                </a:lnTo>
                <a:lnTo>
                  <a:pt x="254" y="124"/>
                </a:lnTo>
                <a:lnTo>
                  <a:pt x="254" y="122"/>
                </a:lnTo>
                <a:lnTo>
                  <a:pt x="256" y="122"/>
                </a:lnTo>
                <a:lnTo>
                  <a:pt x="256" y="120"/>
                </a:lnTo>
                <a:lnTo>
                  <a:pt x="257" y="120"/>
                </a:lnTo>
                <a:lnTo>
                  <a:pt x="257" y="119"/>
                </a:lnTo>
                <a:lnTo>
                  <a:pt x="259" y="119"/>
                </a:lnTo>
                <a:lnTo>
                  <a:pt x="259" y="120"/>
                </a:lnTo>
                <a:lnTo>
                  <a:pt x="261" y="120"/>
                </a:lnTo>
                <a:lnTo>
                  <a:pt x="263" y="120"/>
                </a:lnTo>
                <a:lnTo>
                  <a:pt x="263" y="122"/>
                </a:lnTo>
                <a:lnTo>
                  <a:pt x="265" y="122"/>
                </a:lnTo>
                <a:lnTo>
                  <a:pt x="267" y="124"/>
                </a:lnTo>
                <a:lnTo>
                  <a:pt x="269" y="124"/>
                </a:lnTo>
                <a:lnTo>
                  <a:pt x="271" y="124"/>
                </a:lnTo>
                <a:lnTo>
                  <a:pt x="272" y="124"/>
                </a:lnTo>
                <a:lnTo>
                  <a:pt x="274" y="124"/>
                </a:lnTo>
                <a:lnTo>
                  <a:pt x="276" y="124"/>
                </a:lnTo>
                <a:lnTo>
                  <a:pt x="276" y="126"/>
                </a:lnTo>
                <a:lnTo>
                  <a:pt x="278" y="126"/>
                </a:lnTo>
                <a:lnTo>
                  <a:pt x="280" y="126"/>
                </a:lnTo>
                <a:lnTo>
                  <a:pt x="282" y="126"/>
                </a:lnTo>
                <a:lnTo>
                  <a:pt x="284" y="124"/>
                </a:lnTo>
                <a:lnTo>
                  <a:pt x="286" y="124"/>
                </a:lnTo>
                <a:lnTo>
                  <a:pt x="286" y="122"/>
                </a:lnTo>
                <a:lnTo>
                  <a:pt x="286" y="120"/>
                </a:lnTo>
                <a:lnTo>
                  <a:pt x="287" y="120"/>
                </a:lnTo>
                <a:lnTo>
                  <a:pt x="287" y="119"/>
                </a:lnTo>
                <a:lnTo>
                  <a:pt x="286" y="119"/>
                </a:lnTo>
                <a:lnTo>
                  <a:pt x="286" y="117"/>
                </a:lnTo>
                <a:lnTo>
                  <a:pt x="286" y="115"/>
                </a:lnTo>
                <a:lnTo>
                  <a:pt x="286" y="113"/>
                </a:lnTo>
                <a:lnTo>
                  <a:pt x="286" y="111"/>
                </a:lnTo>
                <a:lnTo>
                  <a:pt x="287" y="111"/>
                </a:lnTo>
                <a:lnTo>
                  <a:pt x="289" y="111"/>
                </a:lnTo>
                <a:lnTo>
                  <a:pt x="289" y="109"/>
                </a:lnTo>
                <a:lnTo>
                  <a:pt x="289" y="107"/>
                </a:lnTo>
                <a:lnTo>
                  <a:pt x="291" y="107"/>
                </a:lnTo>
                <a:lnTo>
                  <a:pt x="291" y="105"/>
                </a:lnTo>
                <a:lnTo>
                  <a:pt x="291" y="104"/>
                </a:lnTo>
                <a:lnTo>
                  <a:pt x="293" y="104"/>
                </a:lnTo>
                <a:lnTo>
                  <a:pt x="293" y="102"/>
                </a:lnTo>
                <a:lnTo>
                  <a:pt x="293" y="100"/>
                </a:lnTo>
                <a:lnTo>
                  <a:pt x="293" y="98"/>
                </a:lnTo>
                <a:lnTo>
                  <a:pt x="291" y="98"/>
                </a:lnTo>
                <a:lnTo>
                  <a:pt x="291" y="96"/>
                </a:lnTo>
                <a:lnTo>
                  <a:pt x="291" y="96"/>
                </a:lnTo>
                <a:lnTo>
                  <a:pt x="291" y="94"/>
                </a:lnTo>
                <a:lnTo>
                  <a:pt x="291" y="92"/>
                </a:lnTo>
                <a:lnTo>
                  <a:pt x="293" y="90"/>
                </a:lnTo>
                <a:lnTo>
                  <a:pt x="293" y="89"/>
                </a:lnTo>
                <a:lnTo>
                  <a:pt x="293" y="87"/>
                </a:lnTo>
                <a:lnTo>
                  <a:pt x="293" y="85"/>
                </a:lnTo>
                <a:lnTo>
                  <a:pt x="293" y="83"/>
                </a:lnTo>
                <a:lnTo>
                  <a:pt x="295" y="81"/>
                </a:lnTo>
                <a:lnTo>
                  <a:pt x="295" y="79"/>
                </a:lnTo>
                <a:lnTo>
                  <a:pt x="297" y="77"/>
                </a:lnTo>
                <a:lnTo>
                  <a:pt x="299" y="75"/>
                </a:lnTo>
                <a:lnTo>
                  <a:pt x="301" y="75"/>
                </a:lnTo>
                <a:lnTo>
                  <a:pt x="302" y="74"/>
                </a:lnTo>
                <a:lnTo>
                  <a:pt x="304" y="74"/>
                </a:lnTo>
                <a:lnTo>
                  <a:pt x="306" y="72"/>
                </a:lnTo>
                <a:lnTo>
                  <a:pt x="308" y="72"/>
                </a:lnTo>
                <a:lnTo>
                  <a:pt x="310" y="72"/>
                </a:lnTo>
                <a:lnTo>
                  <a:pt x="312" y="72"/>
                </a:lnTo>
                <a:lnTo>
                  <a:pt x="312" y="70"/>
                </a:lnTo>
                <a:lnTo>
                  <a:pt x="314" y="70"/>
                </a:lnTo>
                <a:lnTo>
                  <a:pt x="316" y="70"/>
                </a:lnTo>
                <a:lnTo>
                  <a:pt x="317" y="70"/>
                </a:lnTo>
                <a:lnTo>
                  <a:pt x="319" y="70"/>
                </a:lnTo>
                <a:lnTo>
                  <a:pt x="319" y="72"/>
                </a:lnTo>
                <a:lnTo>
                  <a:pt x="321" y="72"/>
                </a:lnTo>
                <a:lnTo>
                  <a:pt x="323" y="72"/>
                </a:lnTo>
                <a:lnTo>
                  <a:pt x="325" y="72"/>
                </a:lnTo>
                <a:lnTo>
                  <a:pt x="325" y="74"/>
                </a:lnTo>
                <a:lnTo>
                  <a:pt x="327" y="72"/>
                </a:lnTo>
                <a:lnTo>
                  <a:pt x="327" y="70"/>
                </a:lnTo>
                <a:lnTo>
                  <a:pt x="329" y="70"/>
                </a:lnTo>
                <a:lnTo>
                  <a:pt x="329" y="68"/>
                </a:lnTo>
                <a:lnTo>
                  <a:pt x="329" y="66"/>
                </a:lnTo>
                <a:lnTo>
                  <a:pt x="331" y="64"/>
                </a:lnTo>
                <a:lnTo>
                  <a:pt x="331" y="62"/>
                </a:lnTo>
                <a:lnTo>
                  <a:pt x="332" y="60"/>
                </a:lnTo>
                <a:lnTo>
                  <a:pt x="334" y="60"/>
                </a:lnTo>
                <a:lnTo>
                  <a:pt x="334" y="59"/>
                </a:lnTo>
                <a:lnTo>
                  <a:pt x="336" y="59"/>
                </a:lnTo>
                <a:lnTo>
                  <a:pt x="338" y="59"/>
                </a:lnTo>
                <a:lnTo>
                  <a:pt x="338" y="57"/>
                </a:lnTo>
                <a:lnTo>
                  <a:pt x="340" y="57"/>
                </a:lnTo>
                <a:lnTo>
                  <a:pt x="340" y="55"/>
                </a:lnTo>
                <a:lnTo>
                  <a:pt x="342" y="55"/>
                </a:lnTo>
                <a:lnTo>
                  <a:pt x="344" y="53"/>
                </a:lnTo>
                <a:lnTo>
                  <a:pt x="346" y="53"/>
                </a:lnTo>
                <a:lnTo>
                  <a:pt x="346" y="51"/>
                </a:lnTo>
                <a:lnTo>
                  <a:pt x="347" y="51"/>
                </a:lnTo>
                <a:lnTo>
                  <a:pt x="349" y="49"/>
                </a:lnTo>
                <a:lnTo>
                  <a:pt x="351" y="49"/>
                </a:lnTo>
                <a:lnTo>
                  <a:pt x="353" y="49"/>
                </a:lnTo>
                <a:lnTo>
                  <a:pt x="355" y="47"/>
                </a:lnTo>
                <a:lnTo>
                  <a:pt x="357" y="47"/>
                </a:lnTo>
                <a:lnTo>
                  <a:pt x="357" y="45"/>
                </a:lnTo>
                <a:lnTo>
                  <a:pt x="359" y="45"/>
                </a:lnTo>
                <a:lnTo>
                  <a:pt x="361" y="45"/>
                </a:lnTo>
                <a:lnTo>
                  <a:pt x="362" y="45"/>
                </a:lnTo>
                <a:lnTo>
                  <a:pt x="364" y="45"/>
                </a:lnTo>
                <a:lnTo>
                  <a:pt x="366" y="44"/>
                </a:lnTo>
                <a:lnTo>
                  <a:pt x="368" y="44"/>
                </a:lnTo>
                <a:lnTo>
                  <a:pt x="370" y="44"/>
                </a:lnTo>
                <a:lnTo>
                  <a:pt x="372" y="44"/>
                </a:lnTo>
                <a:lnTo>
                  <a:pt x="372" y="44"/>
                </a:lnTo>
                <a:lnTo>
                  <a:pt x="374" y="44"/>
                </a:lnTo>
                <a:lnTo>
                  <a:pt x="376" y="44"/>
                </a:lnTo>
                <a:lnTo>
                  <a:pt x="376" y="42"/>
                </a:lnTo>
                <a:lnTo>
                  <a:pt x="377" y="42"/>
                </a:lnTo>
                <a:lnTo>
                  <a:pt x="379" y="40"/>
                </a:lnTo>
                <a:lnTo>
                  <a:pt x="381" y="40"/>
                </a:lnTo>
                <a:lnTo>
                  <a:pt x="381" y="38"/>
                </a:lnTo>
                <a:lnTo>
                  <a:pt x="383" y="38"/>
                </a:lnTo>
                <a:lnTo>
                  <a:pt x="383" y="36"/>
                </a:lnTo>
                <a:lnTo>
                  <a:pt x="385" y="36"/>
                </a:lnTo>
                <a:lnTo>
                  <a:pt x="387" y="34"/>
                </a:lnTo>
                <a:lnTo>
                  <a:pt x="389" y="34"/>
                </a:lnTo>
                <a:lnTo>
                  <a:pt x="391" y="34"/>
                </a:lnTo>
                <a:lnTo>
                  <a:pt x="391" y="32"/>
                </a:lnTo>
                <a:lnTo>
                  <a:pt x="392" y="32"/>
                </a:lnTo>
                <a:lnTo>
                  <a:pt x="394" y="32"/>
                </a:lnTo>
                <a:lnTo>
                  <a:pt x="396" y="32"/>
                </a:lnTo>
                <a:lnTo>
                  <a:pt x="398" y="32"/>
                </a:lnTo>
                <a:lnTo>
                  <a:pt x="400" y="30"/>
                </a:lnTo>
                <a:lnTo>
                  <a:pt x="402" y="30"/>
                </a:lnTo>
                <a:lnTo>
                  <a:pt x="404" y="30"/>
                </a:lnTo>
                <a:lnTo>
                  <a:pt x="406" y="30"/>
                </a:lnTo>
                <a:lnTo>
                  <a:pt x="407" y="30"/>
                </a:lnTo>
                <a:lnTo>
                  <a:pt x="409" y="28"/>
                </a:lnTo>
                <a:lnTo>
                  <a:pt x="411" y="28"/>
                </a:lnTo>
                <a:lnTo>
                  <a:pt x="413" y="28"/>
                </a:lnTo>
                <a:lnTo>
                  <a:pt x="415" y="28"/>
                </a:lnTo>
                <a:lnTo>
                  <a:pt x="417" y="27"/>
                </a:lnTo>
                <a:lnTo>
                  <a:pt x="419" y="27"/>
                </a:lnTo>
                <a:lnTo>
                  <a:pt x="419" y="27"/>
                </a:lnTo>
                <a:lnTo>
                  <a:pt x="419" y="25"/>
                </a:lnTo>
                <a:lnTo>
                  <a:pt x="421" y="25"/>
                </a:lnTo>
                <a:lnTo>
                  <a:pt x="421" y="23"/>
                </a:lnTo>
                <a:lnTo>
                  <a:pt x="422" y="23"/>
                </a:lnTo>
                <a:lnTo>
                  <a:pt x="422" y="21"/>
                </a:lnTo>
                <a:lnTo>
                  <a:pt x="424" y="21"/>
                </a:lnTo>
                <a:lnTo>
                  <a:pt x="426" y="19"/>
                </a:lnTo>
                <a:lnTo>
                  <a:pt x="428" y="19"/>
                </a:lnTo>
                <a:lnTo>
                  <a:pt x="430" y="19"/>
                </a:lnTo>
                <a:lnTo>
                  <a:pt x="432" y="19"/>
                </a:lnTo>
                <a:lnTo>
                  <a:pt x="434" y="19"/>
                </a:lnTo>
                <a:lnTo>
                  <a:pt x="436" y="19"/>
                </a:lnTo>
                <a:lnTo>
                  <a:pt x="437" y="17"/>
                </a:lnTo>
                <a:lnTo>
                  <a:pt x="439" y="17"/>
                </a:lnTo>
                <a:lnTo>
                  <a:pt x="441" y="17"/>
                </a:lnTo>
                <a:lnTo>
                  <a:pt x="441" y="15"/>
                </a:lnTo>
                <a:lnTo>
                  <a:pt x="443" y="15"/>
                </a:lnTo>
                <a:lnTo>
                  <a:pt x="443" y="13"/>
                </a:lnTo>
                <a:lnTo>
                  <a:pt x="443" y="12"/>
                </a:lnTo>
                <a:lnTo>
                  <a:pt x="443" y="10"/>
                </a:lnTo>
                <a:lnTo>
                  <a:pt x="443" y="8"/>
                </a:lnTo>
                <a:lnTo>
                  <a:pt x="443" y="8"/>
                </a:lnTo>
                <a:lnTo>
                  <a:pt x="445" y="8"/>
                </a:lnTo>
                <a:lnTo>
                  <a:pt x="445" y="6"/>
                </a:lnTo>
                <a:lnTo>
                  <a:pt x="447" y="4"/>
                </a:lnTo>
                <a:lnTo>
                  <a:pt x="449" y="4"/>
                </a:lnTo>
                <a:lnTo>
                  <a:pt x="449" y="2"/>
                </a:lnTo>
                <a:lnTo>
                  <a:pt x="451" y="2"/>
                </a:lnTo>
                <a:lnTo>
                  <a:pt x="452" y="2"/>
                </a:lnTo>
                <a:lnTo>
                  <a:pt x="454" y="2"/>
                </a:lnTo>
                <a:lnTo>
                  <a:pt x="456" y="2"/>
                </a:lnTo>
                <a:lnTo>
                  <a:pt x="458" y="2"/>
                </a:lnTo>
                <a:lnTo>
                  <a:pt x="460" y="2"/>
                </a:lnTo>
                <a:lnTo>
                  <a:pt x="462" y="2"/>
                </a:lnTo>
                <a:lnTo>
                  <a:pt x="464" y="2"/>
                </a:lnTo>
                <a:lnTo>
                  <a:pt x="464" y="0"/>
                </a:lnTo>
                <a:lnTo>
                  <a:pt x="466" y="0"/>
                </a:lnTo>
                <a:lnTo>
                  <a:pt x="467" y="0"/>
                </a:lnTo>
                <a:lnTo>
                  <a:pt x="467" y="2"/>
                </a:lnTo>
                <a:lnTo>
                  <a:pt x="467" y="2"/>
                </a:lnTo>
                <a:lnTo>
                  <a:pt x="469" y="4"/>
                </a:lnTo>
                <a:lnTo>
                  <a:pt x="469" y="6"/>
                </a:lnTo>
                <a:lnTo>
                  <a:pt x="471" y="6"/>
                </a:lnTo>
                <a:lnTo>
                  <a:pt x="473" y="6"/>
                </a:lnTo>
                <a:lnTo>
                  <a:pt x="473" y="8"/>
                </a:lnTo>
                <a:lnTo>
                  <a:pt x="475" y="8"/>
                </a:lnTo>
                <a:lnTo>
                  <a:pt x="475" y="8"/>
                </a:lnTo>
                <a:lnTo>
                  <a:pt x="477" y="8"/>
                </a:lnTo>
                <a:lnTo>
                  <a:pt x="477" y="10"/>
                </a:lnTo>
                <a:lnTo>
                  <a:pt x="479" y="10"/>
                </a:lnTo>
                <a:lnTo>
                  <a:pt x="481" y="12"/>
                </a:lnTo>
                <a:lnTo>
                  <a:pt x="482" y="13"/>
                </a:lnTo>
                <a:lnTo>
                  <a:pt x="484" y="13"/>
                </a:lnTo>
                <a:lnTo>
                  <a:pt x="484" y="15"/>
                </a:lnTo>
                <a:lnTo>
                  <a:pt x="486" y="15"/>
                </a:lnTo>
                <a:lnTo>
                  <a:pt x="486" y="17"/>
                </a:lnTo>
                <a:lnTo>
                  <a:pt x="488" y="17"/>
                </a:lnTo>
                <a:lnTo>
                  <a:pt x="490" y="19"/>
                </a:lnTo>
                <a:lnTo>
                  <a:pt x="490" y="21"/>
                </a:lnTo>
                <a:lnTo>
                  <a:pt x="492" y="21"/>
                </a:lnTo>
                <a:lnTo>
                  <a:pt x="494" y="23"/>
                </a:lnTo>
                <a:lnTo>
                  <a:pt x="496" y="25"/>
                </a:lnTo>
                <a:lnTo>
                  <a:pt x="497" y="27"/>
                </a:lnTo>
                <a:lnTo>
                  <a:pt x="499" y="27"/>
                </a:lnTo>
                <a:lnTo>
                  <a:pt x="499" y="28"/>
                </a:lnTo>
                <a:lnTo>
                  <a:pt x="501" y="28"/>
                </a:lnTo>
                <a:lnTo>
                  <a:pt x="503" y="30"/>
                </a:lnTo>
                <a:lnTo>
                  <a:pt x="505" y="32"/>
                </a:lnTo>
                <a:lnTo>
                  <a:pt x="507" y="34"/>
                </a:lnTo>
                <a:lnTo>
                  <a:pt x="509" y="36"/>
                </a:lnTo>
                <a:lnTo>
                  <a:pt x="511" y="38"/>
                </a:lnTo>
                <a:lnTo>
                  <a:pt x="511" y="38"/>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120"/>
          <p:cNvSpPr>
            <a:spLocks/>
          </p:cNvSpPr>
          <p:nvPr/>
        </p:nvSpPr>
        <p:spPr bwMode="auto">
          <a:xfrm>
            <a:off x="1013407" y="2314146"/>
            <a:ext cx="1866900" cy="1854200"/>
          </a:xfrm>
          <a:custGeom>
            <a:avLst/>
            <a:gdLst>
              <a:gd name="T0" fmla="*/ 178 w 1176"/>
              <a:gd name="T1" fmla="*/ 129 h 1168"/>
              <a:gd name="T2" fmla="*/ 229 w 1176"/>
              <a:gd name="T3" fmla="*/ 108 h 1168"/>
              <a:gd name="T4" fmla="*/ 244 w 1176"/>
              <a:gd name="T5" fmla="*/ 58 h 1168"/>
              <a:gd name="T6" fmla="*/ 338 w 1176"/>
              <a:gd name="T7" fmla="*/ 148 h 1168"/>
              <a:gd name="T8" fmla="*/ 355 w 1176"/>
              <a:gd name="T9" fmla="*/ 195 h 1168"/>
              <a:gd name="T10" fmla="*/ 413 w 1176"/>
              <a:gd name="T11" fmla="*/ 159 h 1168"/>
              <a:gd name="T12" fmla="*/ 482 w 1176"/>
              <a:gd name="T13" fmla="*/ 183 h 1168"/>
              <a:gd name="T14" fmla="*/ 510 w 1176"/>
              <a:gd name="T15" fmla="*/ 135 h 1168"/>
              <a:gd name="T16" fmla="*/ 563 w 1176"/>
              <a:gd name="T17" fmla="*/ 133 h 1168"/>
              <a:gd name="T18" fmla="*/ 617 w 1176"/>
              <a:gd name="T19" fmla="*/ 127 h 1168"/>
              <a:gd name="T20" fmla="*/ 593 w 1176"/>
              <a:gd name="T21" fmla="*/ 78 h 1168"/>
              <a:gd name="T22" fmla="*/ 627 w 1176"/>
              <a:gd name="T23" fmla="*/ 32 h 1168"/>
              <a:gd name="T24" fmla="*/ 696 w 1176"/>
              <a:gd name="T25" fmla="*/ 15 h 1168"/>
              <a:gd name="T26" fmla="*/ 762 w 1176"/>
              <a:gd name="T27" fmla="*/ 28 h 1168"/>
              <a:gd name="T28" fmla="*/ 829 w 1176"/>
              <a:gd name="T29" fmla="*/ 9 h 1168"/>
              <a:gd name="T30" fmla="*/ 898 w 1176"/>
              <a:gd name="T31" fmla="*/ 11 h 1168"/>
              <a:gd name="T32" fmla="*/ 947 w 1176"/>
              <a:gd name="T33" fmla="*/ 17 h 1168"/>
              <a:gd name="T34" fmla="*/ 1017 w 1176"/>
              <a:gd name="T35" fmla="*/ 28 h 1168"/>
              <a:gd name="T36" fmla="*/ 1084 w 1176"/>
              <a:gd name="T37" fmla="*/ 58 h 1168"/>
              <a:gd name="T38" fmla="*/ 1150 w 1176"/>
              <a:gd name="T39" fmla="*/ 69 h 1168"/>
              <a:gd name="T40" fmla="*/ 1170 w 1176"/>
              <a:gd name="T41" fmla="*/ 84 h 1168"/>
              <a:gd name="T42" fmla="*/ 1131 w 1176"/>
              <a:gd name="T43" fmla="*/ 114 h 1168"/>
              <a:gd name="T44" fmla="*/ 1095 w 1176"/>
              <a:gd name="T45" fmla="*/ 182 h 1168"/>
              <a:gd name="T46" fmla="*/ 1052 w 1176"/>
              <a:gd name="T47" fmla="*/ 245 h 1168"/>
              <a:gd name="T48" fmla="*/ 1054 w 1176"/>
              <a:gd name="T49" fmla="*/ 324 h 1168"/>
              <a:gd name="T50" fmla="*/ 1052 w 1176"/>
              <a:gd name="T51" fmla="*/ 393 h 1168"/>
              <a:gd name="T52" fmla="*/ 1049 w 1176"/>
              <a:gd name="T53" fmla="*/ 465 h 1168"/>
              <a:gd name="T54" fmla="*/ 1110 w 1176"/>
              <a:gd name="T55" fmla="*/ 500 h 1168"/>
              <a:gd name="T56" fmla="*/ 1155 w 1176"/>
              <a:gd name="T57" fmla="*/ 551 h 1168"/>
              <a:gd name="T58" fmla="*/ 1103 w 1176"/>
              <a:gd name="T59" fmla="*/ 604 h 1168"/>
              <a:gd name="T60" fmla="*/ 1110 w 1176"/>
              <a:gd name="T61" fmla="*/ 658 h 1168"/>
              <a:gd name="T62" fmla="*/ 1092 w 1176"/>
              <a:gd name="T63" fmla="*/ 727 h 1168"/>
              <a:gd name="T64" fmla="*/ 1073 w 1176"/>
              <a:gd name="T65" fmla="*/ 800 h 1168"/>
              <a:gd name="T66" fmla="*/ 1054 w 1176"/>
              <a:gd name="T67" fmla="*/ 864 h 1168"/>
              <a:gd name="T68" fmla="*/ 996 w 1176"/>
              <a:gd name="T69" fmla="*/ 909 h 1168"/>
              <a:gd name="T70" fmla="*/ 945 w 1176"/>
              <a:gd name="T71" fmla="*/ 960 h 1168"/>
              <a:gd name="T72" fmla="*/ 900 w 1176"/>
              <a:gd name="T73" fmla="*/ 1009 h 1168"/>
              <a:gd name="T74" fmla="*/ 900 w 1176"/>
              <a:gd name="T75" fmla="*/ 1087 h 1168"/>
              <a:gd name="T76" fmla="*/ 837 w 1176"/>
              <a:gd name="T77" fmla="*/ 1112 h 1168"/>
              <a:gd name="T78" fmla="*/ 771 w 1176"/>
              <a:gd name="T79" fmla="*/ 1101 h 1168"/>
              <a:gd name="T80" fmla="*/ 589 w 1176"/>
              <a:gd name="T81" fmla="*/ 1164 h 1168"/>
              <a:gd name="T82" fmla="*/ 578 w 1176"/>
              <a:gd name="T83" fmla="*/ 977 h 1168"/>
              <a:gd name="T84" fmla="*/ 568 w 1176"/>
              <a:gd name="T85" fmla="*/ 885 h 1168"/>
              <a:gd name="T86" fmla="*/ 514 w 1176"/>
              <a:gd name="T87" fmla="*/ 875 h 1168"/>
              <a:gd name="T88" fmla="*/ 465 w 1176"/>
              <a:gd name="T89" fmla="*/ 851 h 1168"/>
              <a:gd name="T90" fmla="*/ 431 w 1176"/>
              <a:gd name="T91" fmla="*/ 814 h 1168"/>
              <a:gd name="T92" fmla="*/ 396 w 1176"/>
              <a:gd name="T93" fmla="*/ 772 h 1168"/>
              <a:gd name="T94" fmla="*/ 381 w 1176"/>
              <a:gd name="T95" fmla="*/ 716 h 1168"/>
              <a:gd name="T96" fmla="*/ 336 w 1176"/>
              <a:gd name="T97" fmla="*/ 675 h 1168"/>
              <a:gd name="T98" fmla="*/ 276 w 1176"/>
              <a:gd name="T99" fmla="*/ 665 h 1168"/>
              <a:gd name="T100" fmla="*/ 240 w 1176"/>
              <a:gd name="T101" fmla="*/ 695 h 1168"/>
              <a:gd name="T102" fmla="*/ 195 w 1176"/>
              <a:gd name="T103" fmla="*/ 699 h 1168"/>
              <a:gd name="T104" fmla="*/ 137 w 1176"/>
              <a:gd name="T105" fmla="*/ 703 h 1168"/>
              <a:gd name="T106" fmla="*/ 81 w 1176"/>
              <a:gd name="T107" fmla="*/ 692 h 1168"/>
              <a:gd name="T108" fmla="*/ 40 w 1176"/>
              <a:gd name="T109" fmla="*/ 660 h 1168"/>
              <a:gd name="T110" fmla="*/ 8 w 1176"/>
              <a:gd name="T111" fmla="*/ 617 h 1168"/>
              <a:gd name="T112" fmla="*/ 51 w 1176"/>
              <a:gd name="T113" fmla="*/ 574 h 1168"/>
              <a:gd name="T114" fmla="*/ 60 w 1176"/>
              <a:gd name="T115" fmla="*/ 515 h 1168"/>
              <a:gd name="T116" fmla="*/ 66 w 1176"/>
              <a:gd name="T117" fmla="*/ 440 h 1168"/>
              <a:gd name="T118" fmla="*/ 77 w 1176"/>
              <a:gd name="T119" fmla="*/ 382 h 1168"/>
              <a:gd name="T120" fmla="*/ 131 w 1176"/>
              <a:gd name="T121" fmla="*/ 335 h 1168"/>
              <a:gd name="T122" fmla="*/ 156 w 1176"/>
              <a:gd name="T123" fmla="*/ 288 h 1168"/>
              <a:gd name="T124" fmla="*/ 152 w 1176"/>
              <a:gd name="T125" fmla="*/ 21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6" h="1168">
                <a:moveTo>
                  <a:pt x="139" y="180"/>
                </a:moveTo>
                <a:lnTo>
                  <a:pt x="139" y="178"/>
                </a:lnTo>
                <a:lnTo>
                  <a:pt x="137" y="176"/>
                </a:lnTo>
                <a:lnTo>
                  <a:pt x="137" y="174"/>
                </a:lnTo>
                <a:lnTo>
                  <a:pt x="137" y="172"/>
                </a:lnTo>
                <a:lnTo>
                  <a:pt x="139" y="172"/>
                </a:lnTo>
                <a:lnTo>
                  <a:pt x="141" y="170"/>
                </a:lnTo>
                <a:lnTo>
                  <a:pt x="141" y="168"/>
                </a:lnTo>
                <a:lnTo>
                  <a:pt x="143" y="167"/>
                </a:lnTo>
                <a:lnTo>
                  <a:pt x="143" y="165"/>
                </a:lnTo>
                <a:lnTo>
                  <a:pt x="145" y="163"/>
                </a:lnTo>
                <a:lnTo>
                  <a:pt x="145" y="161"/>
                </a:lnTo>
                <a:lnTo>
                  <a:pt x="145" y="159"/>
                </a:lnTo>
                <a:lnTo>
                  <a:pt x="146" y="159"/>
                </a:lnTo>
                <a:lnTo>
                  <a:pt x="146" y="157"/>
                </a:lnTo>
                <a:lnTo>
                  <a:pt x="146" y="155"/>
                </a:lnTo>
                <a:lnTo>
                  <a:pt x="146" y="153"/>
                </a:lnTo>
                <a:lnTo>
                  <a:pt x="148" y="153"/>
                </a:lnTo>
                <a:lnTo>
                  <a:pt x="148" y="152"/>
                </a:lnTo>
                <a:lnTo>
                  <a:pt x="148" y="150"/>
                </a:lnTo>
                <a:lnTo>
                  <a:pt x="148" y="148"/>
                </a:lnTo>
                <a:lnTo>
                  <a:pt x="150" y="148"/>
                </a:lnTo>
                <a:lnTo>
                  <a:pt x="150" y="146"/>
                </a:lnTo>
                <a:lnTo>
                  <a:pt x="152" y="144"/>
                </a:lnTo>
                <a:lnTo>
                  <a:pt x="152" y="142"/>
                </a:lnTo>
                <a:lnTo>
                  <a:pt x="152" y="140"/>
                </a:lnTo>
                <a:lnTo>
                  <a:pt x="154" y="140"/>
                </a:lnTo>
                <a:lnTo>
                  <a:pt x="154" y="138"/>
                </a:lnTo>
                <a:lnTo>
                  <a:pt x="154" y="137"/>
                </a:lnTo>
                <a:lnTo>
                  <a:pt x="156" y="137"/>
                </a:lnTo>
                <a:lnTo>
                  <a:pt x="156" y="135"/>
                </a:lnTo>
                <a:lnTo>
                  <a:pt x="158" y="133"/>
                </a:lnTo>
                <a:lnTo>
                  <a:pt x="160" y="133"/>
                </a:lnTo>
                <a:lnTo>
                  <a:pt x="161" y="133"/>
                </a:lnTo>
                <a:lnTo>
                  <a:pt x="161" y="133"/>
                </a:lnTo>
                <a:lnTo>
                  <a:pt x="163" y="131"/>
                </a:lnTo>
                <a:lnTo>
                  <a:pt x="165" y="131"/>
                </a:lnTo>
                <a:lnTo>
                  <a:pt x="167" y="131"/>
                </a:lnTo>
                <a:lnTo>
                  <a:pt x="169" y="131"/>
                </a:lnTo>
                <a:lnTo>
                  <a:pt x="171" y="131"/>
                </a:lnTo>
                <a:lnTo>
                  <a:pt x="173" y="129"/>
                </a:lnTo>
                <a:lnTo>
                  <a:pt x="175" y="129"/>
                </a:lnTo>
                <a:lnTo>
                  <a:pt x="176" y="129"/>
                </a:lnTo>
                <a:lnTo>
                  <a:pt x="178" y="129"/>
                </a:lnTo>
                <a:lnTo>
                  <a:pt x="180" y="129"/>
                </a:lnTo>
                <a:lnTo>
                  <a:pt x="182" y="129"/>
                </a:lnTo>
                <a:lnTo>
                  <a:pt x="184" y="129"/>
                </a:lnTo>
                <a:lnTo>
                  <a:pt x="186" y="129"/>
                </a:lnTo>
                <a:lnTo>
                  <a:pt x="188" y="129"/>
                </a:lnTo>
                <a:lnTo>
                  <a:pt x="190" y="129"/>
                </a:lnTo>
                <a:lnTo>
                  <a:pt x="191" y="129"/>
                </a:lnTo>
                <a:lnTo>
                  <a:pt x="193" y="129"/>
                </a:lnTo>
                <a:lnTo>
                  <a:pt x="195" y="129"/>
                </a:lnTo>
                <a:lnTo>
                  <a:pt x="195" y="131"/>
                </a:lnTo>
                <a:lnTo>
                  <a:pt x="197" y="131"/>
                </a:lnTo>
                <a:lnTo>
                  <a:pt x="199" y="131"/>
                </a:lnTo>
                <a:lnTo>
                  <a:pt x="201" y="131"/>
                </a:lnTo>
                <a:lnTo>
                  <a:pt x="203" y="131"/>
                </a:lnTo>
                <a:lnTo>
                  <a:pt x="205" y="131"/>
                </a:lnTo>
                <a:lnTo>
                  <a:pt x="206" y="131"/>
                </a:lnTo>
                <a:lnTo>
                  <a:pt x="208" y="131"/>
                </a:lnTo>
                <a:lnTo>
                  <a:pt x="208" y="131"/>
                </a:lnTo>
                <a:lnTo>
                  <a:pt x="210" y="131"/>
                </a:lnTo>
                <a:lnTo>
                  <a:pt x="212" y="133"/>
                </a:lnTo>
                <a:lnTo>
                  <a:pt x="214" y="133"/>
                </a:lnTo>
                <a:lnTo>
                  <a:pt x="216" y="133"/>
                </a:lnTo>
                <a:lnTo>
                  <a:pt x="218" y="133"/>
                </a:lnTo>
                <a:lnTo>
                  <a:pt x="220" y="133"/>
                </a:lnTo>
                <a:lnTo>
                  <a:pt x="221" y="133"/>
                </a:lnTo>
                <a:lnTo>
                  <a:pt x="225" y="133"/>
                </a:lnTo>
                <a:lnTo>
                  <a:pt x="227" y="133"/>
                </a:lnTo>
                <a:lnTo>
                  <a:pt x="227" y="131"/>
                </a:lnTo>
                <a:lnTo>
                  <a:pt x="229" y="131"/>
                </a:lnTo>
                <a:lnTo>
                  <a:pt x="229" y="129"/>
                </a:lnTo>
                <a:lnTo>
                  <a:pt x="231" y="129"/>
                </a:lnTo>
                <a:lnTo>
                  <a:pt x="231" y="127"/>
                </a:lnTo>
                <a:lnTo>
                  <a:pt x="233" y="125"/>
                </a:lnTo>
                <a:lnTo>
                  <a:pt x="233" y="123"/>
                </a:lnTo>
                <a:lnTo>
                  <a:pt x="235" y="123"/>
                </a:lnTo>
                <a:lnTo>
                  <a:pt x="235" y="122"/>
                </a:lnTo>
                <a:lnTo>
                  <a:pt x="235" y="120"/>
                </a:lnTo>
                <a:lnTo>
                  <a:pt x="233" y="118"/>
                </a:lnTo>
                <a:lnTo>
                  <a:pt x="233" y="116"/>
                </a:lnTo>
                <a:lnTo>
                  <a:pt x="233" y="114"/>
                </a:lnTo>
                <a:lnTo>
                  <a:pt x="231" y="114"/>
                </a:lnTo>
                <a:lnTo>
                  <a:pt x="231" y="112"/>
                </a:lnTo>
                <a:lnTo>
                  <a:pt x="231" y="110"/>
                </a:lnTo>
                <a:lnTo>
                  <a:pt x="229" y="108"/>
                </a:lnTo>
                <a:lnTo>
                  <a:pt x="229" y="107"/>
                </a:lnTo>
                <a:lnTo>
                  <a:pt x="227" y="105"/>
                </a:lnTo>
                <a:lnTo>
                  <a:pt x="229" y="105"/>
                </a:lnTo>
                <a:lnTo>
                  <a:pt x="229" y="103"/>
                </a:lnTo>
                <a:lnTo>
                  <a:pt x="229" y="101"/>
                </a:lnTo>
                <a:lnTo>
                  <a:pt x="227" y="99"/>
                </a:lnTo>
                <a:lnTo>
                  <a:pt x="225" y="99"/>
                </a:lnTo>
                <a:lnTo>
                  <a:pt x="223" y="99"/>
                </a:lnTo>
                <a:lnTo>
                  <a:pt x="221" y="99"/>
                </a:lnTo>
                <a:lnTo>
                  <a:pt x="220" y="97"/>
                </a:lnTo>
                <a:lnTo>
                  <a:pt x="218" y="97"/>
                </a:lnTo>
                <a:lnTo>
                  <a:pt x="218" y="95"/>
                </a:lnTo>
                <a:lnTo>
                  <a:pt x="216" y="93"/>
                </a:lnTo>
                <a:lnTo>
                  <a:pt x="216" y="92"/>
                </a:lnTo>
                <a:lnTo>
                  <a:pt x="216" y="90"/>
                </a:lnTo>
                <a:lnTo>
                  <a:pt x="218" y="90"/>
                </a:lnTo>
                <a:lnTo>
                  <a:pt x="218" y="88"/>
                </a:lnTo>
                <a:lnTo>
                  <a:pt x="220" y="86"/>
                </a:lnTo>
                <a:lnTo>
                  <a:pt x="221" y="86"/>
                </a:lnTo>
                <a:lnTo>
                  <a:pt x="223" y="84"/>
                </a:lnTo>
                <a:lnTo>
                  <a:pt x="221" y="82"/>
                </a:lnTo>
                <a:lnTo>
                  <a:pt x="221" y="80"/>
                </a:lnTo>
                <a:lnTo>
                  <a:pt x="221" y="78"/>
                </a:lnTo>
                <a:lnTo>
                  <a:pt x="223" y="77"/>
                </a:lnTo>
                <a:lnTo>
                  <a:pt x="223" y="75"/>
                </a:lnTo>
                <a:lnTo>
                  <a:pt x="223" y="73"/>
                </a:lnTo>
                <a:lnTo>
                  <a:pt x="225" y="71"/>
                </a:lnTo>
                <a:lnTo>
                  <a:pt x="225" y="69"/>
                </a:lnTo>
                <a:lnTo>
                  <a:pt x="227" y="69"/>
                </a:lnTo>
                <a:lnTo>
                  <a:pt x="229" y="69"/>
                </a:lnTo>
                <a:lnTo>
                  <a:pt x="231" y="69"/>
                </a:lnTo>
                <a:lnTo>
                  <a:pt x="231" y="67"/>
                </a:lnTo>
                <a:lnTo>
                  <a:pt x="233" y="67"/>
                </a:lnTo>
                <a:lnTo>
                  <a:pt x="233" y="65"/>
                </a:lnTo>
                <a:lnTo>
                  <a:pt x="233" y="63"/>
                </a:lnTo>
                <a:lnTo>
                  <a:pt x="235" y="63"/>
                </a:lnTo>
                <a:lnTo>
                  <a:pt x="235" y="62"/>
                </a:lnTo>
                <a:lnTo>
                  <a:pt x="235" y="60"/>
                </a:lnTo>
                <a:lnTo>
                  <a:pt x="235" y="58"/>
                </a:lnTo>
                <a:lnTo>
                  <a:pt x="236" y="58"/>
                </a:lnTo>
                <a:lnTo>
                  <a:pt x="238" y="56"/>
                </a:lnTo>
                <a:lnTo>
                  <a:pt x="240" y="56"/>
                </a:lnTo>
                <a:lnTo>
                  <a:pt x="242" y="58"/>
                </a:lnTo>
                <a:lnTo>
                  <a:pt x="244" y="58"/>
                </a:lnTo>
                <a:lnTo>
                  <a:pt x="246" y="58"/>
                </a:lnTo>
                <a:lnTo>
                  <a:pt x="248" y="58"/>
                </a:lnTo>
                <a:lnTo>
                  <a:pt x="250" y="60"/>
                </a:lnTo>
                <a:lnTo>
                  <a:pt x="251" y="62"/>
                </a:lnTo>
                <a:lnTo>
                  <a:pt x="251" y="63"/>
                </a:lnTo>
                <a:lnTo>
                  <a:pt x="251" y="65"/>
                </a:lnTo>
                <a:lnTo>
                  <a:pt x="253" y="65"/>
                </a:lnTo>
                <a:lnTo>
                  <a:pt x="253" y="67"/>
                </a:lnTo>
                <a:lnTo>
                  <a:pt x="255" y="67"/>
                </a:lnTo>
                <a:lnTo>
                  <a:pt x="255" y="69"/>
                </a:lnTo>
                <a:lnTo>
                  <a:pt x="255" y="69"/>
                </a:lnTo>
                <a:lnTo>
                  <a:pt x="257" y="69"/>
                </a:lnTo>
                <a:lnTo>
                  <a:pt x="268" y="69"/>
                </a:lnTo>
                <a:lnTo>
                  <a:pt x="300" y="69"/>
                </a:lnTo>
                <a:lnTo>
                  <a:pt x="336" y="97"/>
                </a:lnTo>
                <a:lnTo>
                  <a:pt x="336" y="99"/>
                </a:lnTo>
                <a:lnTo>
                  <a:pt x="336" y="101"/>
                </a:lnTo>
                <a:lnTo>
                  <a:pt x="336" y="103"/>
                </a:lnTo>
                <a:lnTo>
                  <a:pt x="336" y="105"/>
                </a:lnTo>
                <a:lnTo>
                  <a:pt x="336" y="107"/>
                </a:lnTo>
                <a:lnTo>
                  <a:pt x="334" y="107"/>
                </a:lnTo>
                <a:lnTo>
                  <a:pt x="334" y="108"/>
                </a:lnTo>
                <a:lnTo>
                  <a:pt x="334" y="110"/>
                </a:lnTo>
                <a:lnTo>
                  <a:pt x="334" y="112"/>
                </a:lnTo>
                <a:lnTo>
                  <a:pt x="334" y="114"/>
                </a:lnTo>
                <a:lnTo>
                  <a:pt x="334" y="114"/>
                </a:lnTo>
                <a:lnTo>
                  <a:pt x="334" y="116"/>
                </a:lnTo>
                <a:lnTo>
                  <a:pt x="334" y="118"/>
                </a:lnTo>
                <a:lnTo>
                  <a:pt x="334" y="120"/>
                </a:lnTo>
                <a:lnTo>
                  <a:pt x="336" y="122"/>
                </a:lnTo>
                <a:lnTo>
                  <a:pt x="336" y="123"/>
                </a:lnTo>
                <a:lnTo>
                  <a:pt x="336" y="125"/>
                </a:lnTo>
                <a:lnTo>
                  <a:pt x="336" y="127"/>
                </a:lnTo>
                <a:lnTo>
                  <a:pt x="336" y="129"/>
                </a:lnTo>
                <a:lnTo>
                  <a:pt x="336" y="131"/>
                </a:lnTo>
                <a:lnTo>
                  <a:pt x="336" y="133"/>
                </a:lnTo>
                <a:lnTo>
                  <a:pt x="336" y="135"/>
                </a:lnTo>
                <a:lnTo>
                  <a:pt x="336" y="137"/>
                </a:lnTo>
                <a:lnTo>
                  <a:pt x="336" y="138"/>
                </a:lnTo>
                <a:lnTo>
                  <a:pt x="338" y="140"/>
                </a:lnTo>
                <a:lnTo>
                  <a:pt x="338" y="142"/>
                </a:lnTo>
                <a:lnTo>
                  <a:pt x="338" y="144"/>
                </a:lnTo>
                <a:lnTo>
                  <a:pt x="338" y="146"/>
                </a:lnTo>
                <a:lnTo>
                  <a:pt x="338" y="148"/>
                </a:lnTo>
                <a:lnTo>
                  <a:pt x="338" y="150"/>
                </a:lnTo>
                <a:lnTo>
                  <a:pt x="338" y="152"/>
                </a:lnTo>
                <a:lnTo>
                  <a:pt x="340" y="153"/>
                </a:lnTo>
                <a:lnTo>
                  <a:pt x="340" y="155"/>
                </a:lnTo>
                <a:lnTo>
                  <a:pt x="340" y="157"/>
                </a:lnTo>
                <a:lnTo>
                  <a:pt x="340" y="159"/>
                </a:lnTo>
                <a:lnTo>
                  <a:pt x="340" y="159"/>
                </a:lnTo>
                <a:lnTo>
                  <a:pt x="340" y="161"/>
                </a:lnTo>
                <a:lnTo>
                  <a:pt x="340" y="163"/>
                </a:lnTo>
                <a:lnTo>
                  <a:pt x="341" y="165"/>
                </a:lnTo>
                <a:lnTo>
                  <a:pt x="341" y="167"/>
                </a:lnTo>
                <a:lnTo>
                  <a:pt x="341" y="168"/>
                </a:lnTo>
                <a:lnTo>
                  <a:pt x="343" y="168"/>
                </a:lnTo>
                <a:lnTo>
                  <a:pt x="343" y="170"/>
                </a:lnTo>
                <a:lnTo>
                  <a:pt x="345" y="172"/>
                </a:lnTo>
                <a:lnTo>
                  <a:pt x="345" y="174"/>
                </a:lnTo>
                <a:lnTo>
                  <a:pt x="345" y="176"/>
                </a:lnTo>
                <a:lnTo>
                  <a:pt x="345" y="178"/>
                </a:lnTo>
                <a:lnTo>
                  <a:pt x="345" y="180"/>
                </a:lnTo>
                <a:lnTo>
                  <a:pt x="345" y="182"/>
                </a:lnTo>
                <a:lnTo>
                  <a:pt x="343" y="183"/>
                </a:lnTo>
                <a:lnTo>
                  <a:pt x="343" y="185"/>
                </a:lnTo>
                <a:lnTo>
                  <a:pt x="343" y="187"/>
                </a:lnTo>
                <a:lnTo>
                  <a:pt x="343" y="189"/>
                </a:lnTo>
                <a:lnTo>
                  <a:pt x="343" y="191"/>
                </a:lnTo>
                <a:lnTo>
                  <a:pt x="343" y="193"/>
                </a:lnTo>
                <a:lnTo>
                  <a:pt x="341" y="193"/>
                </a:lnTo>
                <a:lnTo>
                  <a:pt x="341" y="195"/>
                </a:lnTo>
                <a:lnTo>
                  <a:pt x="340" y="195"/>
                </a:lnTo>
                <a:lnTo>
                  <a:pt x="340" y="197"/>
                </a:lnTo>
                <a:lnTo>
                  <a:pt x="340" y="198"/>
                </a:lnTo>
                <a:lnTo>
                  <a:pt x="340" y="200"/>
                </a:lnTo>
                <a:lnTo>
                  <a:pt x="340" y="202"/>
                </a:lnTo>
                <a:lnTo>
                  <a:pt x="341" y="202"/>
                </a:lnTo>
                <a:lnTo>
                  <a:pt x="341" y="204"/>
                </a:lnTo>
                <a:lnTo>
                  <a:pt x="343" y="204"/>
                </a:lnTo>
                <a:lnTo>
                  <a:pt x="345" y="204"/>
                </a:lnTo>
                <a:lnTo>
                  <a:pt x="347" y="204"/>
                </a:lnTo>
                <a:lnTo>
                  <a:pt x="349" y="202"/>
                </a:lnTo>
                <a:lnTo>
                  <a:pt x="351" y="200"/>
                </a:lnTo>
                <a:lnTo>
                  <a:pt x="351" y="198"/>
                </a:lnTo>
                <a:lnTo>
                  <a:pt x="353" y="198"/>
                </a:lnTo>
                <a:lnTo>
                  <a:pt x="353" y="197"/>
                </a:lnTo>
                <a:lnTo>
                  <a:pt x="355" y="195"/>
                </a:lnTo>
                <a:lnTo>
                  <a:pt x="355" y="193"/>
                </a:lnTo>
                <a:lnTo>
                  <a:pt x="356" y="193"/>
                </a:lnTo>
                <a:lnTo>
                  <a:pt x="356" y="191"/>
                </a:lnTo>
                <a:lnTo>
                  <a:pt x="358" y="191"/>
                </a:lnTo>
                <a:lnTo>
                  <a:pt x="360" y="191"/>
                </a:lnTo>
                <a:lnTo>
                  <a:pt x="360" y="189"/>
                </a:lnTo>
                <a:lnTo>
                  <a:pt x="362" y="189"/>
                </a:lnTo>
                <a:lnTo>
                  <a:pt x="364" y="189"/>
                </a:lnTo>
                <a:lnTo>
                  <a:pt x="364" y="187"/>
                </a:lnTo>
                <a:lnTo>
                  <a:pt x="366" y="187"/>
                </a:lnTo>
                <a:lnTo>
                  <a:pt x="366" y="185"/>
                </a:lnTo>
                <a:lnTo>
                  <a:pt x="368" y="185"/>
                </a:lnTo>
                <a:lnTo>
                  <a:pt x="368" y="183"/>
                </a:lnTo>
                <a:lnTo>
                  <a:pt x="370" y="183"/>
                </a:lnTo>
                <a:lnTo>
                  <a:pt x="370" y="182"/>
                </a:lnTo>
                <a:lnTo>
                  <a:pt x="371" y="182"/>
                </a:lnTo>
                <a:lnTo>
                  <a:pt x="371" y="180"/>
                </a:lnTo>
                <a:lnTo>
                  <a:pt x="373" y="180"/>
                </a:lnTo>
                <a:lnTo>
                  <a:pt x="373" y="178"/>
                </a:lnTo>
                <a:lnTo>
                  <a:pt x="375" y="178"/>
                </a:lnTo>
                <a:lnTo>
                  <a:pt x="377" y="178"/>
                </a:lnTo>
                <a:lnTo>
                  <a:pt x="377" y="176"/>
                </a:lnTo>
                <a:lnTo>
                  <a:pt x="379" y="176"/>
                </a:lnTo>
                <a:lnTo>
                  <a:pt x="379" y="174"/>
                </a:lnTo>
                <a:lnTo>
                  <a:pt x="381" y="174"/>
                </a:lnTo>
                <a:lnTo>
                  <a:pt x="383" y="172"/>
                </a:lnTo>
                <a:lnTo>
                  <a:pt x="385" y="170"/>
                </a:lnTo>
                <a:lnTo>
                  <a:pt x="386" y="168"/>
                </a:lnTo>
                <a:lnTo>
                  <a:pt x="388" y="168"/>
                </a:lnTo>
                <a:lnTo>
                  <a:pt x="390" y="167"/>
                </a:lnTo>
                <a:lnTo>
                  <a:pt x="392" y="167"/>
                </a:lnTo>
                <a:lnTo>
                  <a:pt x="392" y="165"/>
                </a:lnTo>
                <a:lnTo>
                  <a:pt x="394" y="165"/>
                </a:lnTo>
                <a:lnTo>
                  <a:pt x="396" y="163"/>
                </a:lnTo>
                <a:lnTo>
                  <a:pt x="398" y="163"/>
                </a:lnTo>
                <a:lnTo>
                  <a:pt x="400" y="161"/>
                </a:lnTo>
                <a:lnTo>
                  <a:pt x="400" y="161"/>
                </a:lnTo>
                <a:lnTo>
                  <a:pt x="401" y="161"/>
                </a:lnTo>
                <a:lnTo>
                  <a:pt x="403" y="159"/>
                </a:lnTo>
                <a:lnTo>
                  <a:pt x="405" y="159"/>
                </a:lnTo>
                <a:lnTo>
                  <a:pt x="407" y="159"/>
                </a:lnTo>
                <a:lnTo>
                  <a:pt x="409" y="159"/>
                </a:lnTo>
                <a:lnTo>
                  <a:pt x="411" y="159"/>
                </a:lnTo>
                <a:lnTo>
                  <a:pt x="413" y="159"/>
                </a:lnTo>
                <a:lnTo>
                  <a:pt x="415" y="159"/>
                </a:lnTo>
                <a:lnTo>
                  <a:pt x="416" y="159"/>
                </a:lnTo>
                <a:lnTo>
                  <a:pt x="418" y="159"/>
                </a:lnTo>
                <a:lnTo>
                  <a:pt x="418" y="157"/>
                </a:lnTo>
                <a:lnTo>
                  <a:pt x="420" y="157"/>
                </a:lnTo>
                <a:lnTo>
                  <a:pt x="422" y="157"/>
                </a:lnTo>
                <a:lnTo>
                  <a:pt x="424" y="157"/>
                </a:lnTo>
                <a:lnTo>
                  <a:pt x="426" y="157"/>
                </a:lnTo>
                <a:lnTo>
                  <a:pt x="428" y="157"/>
                </a:lnTo>
                <a:lnTo>
                  <a:pt x="430" y="159"/>
                </a:lnTo>
                <a:lnTo>
                  <a:pt x="431" y="159"/>
                </a:lnTo>
                <a:lnTo>
                  <a:pt x="433" y="159"/>
                </a:lnTo>
                <a:lnTo>
                  <a:pt x="433" y="159"/>
                </a:lnTo>
                <a:lnTo>
                  <a:pt x="435" y="159"/>
                </a:lnTo>
                <a:lnTo>
                  <a:pt x="437" y="159"/>
                </a:lnTo>
                <a:lnTo>
                  <a:pt x="437" y="161"/>
                </a:lnTo>
                <a:lnTo>
                  <a:pt x="439" y="163"/>
                </a:lnTo>
                <a:lnTo>
                  <a:pt x="441" y="163"/>
                </a:lnTo>
                <a:lnTo>
                  <a:pt x="443" y="163"/>
                </a:lnTo>
                <a:lnTo>
                  <a:pt x="445" y="163"/>
                </a:lnTo>
                <a:lnTo>
                  <a:pt x="446" y="163"/>
                </a:lnTo>
                <a:lnTo>
                  <a:pt x="446" y="163"/>
                </a:lnTo>
                <a:lnTo>
                  <a:pt x="448" y="163"/>
                </a:lnTo>
                <a:lnTo>
                  <a:pt x="448" y="165"/>
                </a:lnTo>
                <a:lnTo>
                  <a:pt x="450" y="165"/>
                </a:lnTo>
                <a:lnTo>
                  <a:pt x="452" y="165"/>
                </a:lnTo>
                <a:lnTo>
                  <a:pt x="454" y="167"/>
                </a:lnTo>
                <a:lnTo>
                  <a:pt x="456" y="168"/>
                </a:lnTo>
                <a:lnTo>
                  <a:pt x="458" y="168"/>
                </a:lnTo>
                <a:lnTo>
                  <a:pt x="458" y="170"/>
                </a:lnTo>
                <a:lnTo>
                  <a:pt x="460" y="170"/>
                </a:lnTo>
                <a:lnTo>
                  <a:pt x="461" y="170"/>
                </a:lnTo>
                <a:lnTo>
                  <a:pt x="463" y="172"/>
                </a:lnTo>
                <a:lnTo>
                  <a:pt x="465" y="174"/>
                </a:lnTo>
                <a:lnTo>
                  <a:pt x="467" y="176"/>
                </a:lnTo>
                <a:lnTo>
                  <a:pt x="469" y="178"/>
                </a:lnTo>
                <a:lnTo>
                  <a:pt x="471" y="178"/>
                </a:lnTo>
                <a:lnTo>
                  <a:pt x="473" y="178"/>
                </a:lnTo>
                <a:lnTo>
                  <a:pt x="475" y="180"/>
                </a:lnTo>
                <a:lnTo>
                  <a:pt x="476" y="180"/>
                </a:lnTo>
                <a:lnTo>
                  <a:pt x="478" y="180"/>
                </a:lnTo>
                <a:lnTo>
                  <a:pt x="478" y="182"/>
                </a:lnTo>
                <a:lnTo>
                  <a:pt x="480" y="182"/>
                </a:lnTo>
                <a:lnTo>
                  <a:pt x="482" y="183"/>
                </a:lnTo>
                <a:lnTo>
                  <a:pt x="484" y="183"/>
                </a:lnTo>
                <a:lnTo>
                  <a:pt x="486" y="183"/>
                </a:lnTo>
                <a:lnTo>
                  <a:pt x="488" y="183"/>
                </a:lnTo>
                <a:lnTo>
                  <a:pt x="490" y="185"/>
                </a:lnTo>
                <a:lnTo>
                  <a:pt x="491" y="185"/>
                </a:lnTo>
                <a:lnTo>
                  <a:pt x="493" y="185"/>
                </a:lnTo>
                <a:lnTo>
                  <a:pt x="493" y="185"/>
                </a:lnTo>
                <a:lnTo>
                  <a:pt x="495" y="183"/>
                </a:lnTo>
                <a:lnTo>
                  <a:pt x="495" y="182"/>
                </a:lnTo>
                <a:lnTo>
                  <a:pt x="497" y="180"/>
                </a:lnTo>
                <a:lnTo>
                  <a:pt x="497" y="178"/>
                </a:lnTo>
                <a:lnTo>
                  <a:pt x="499" y="178"/>
                </a:lnTo>
                <a:lnTo>
                  <a:pt x="499" y="176"/>
                </a:lnTo>
                <a:lnTo>
                  <a:pt x="499" y="174"/>
                </a:lnTo>
                <a:lnTo>
                  <a:pt x="501" y="174"/>
                </a:lnTo>
                <a:lnTo>
                  <a:pt x="501" y="172"/>
                </a:lnTo>
                <a:lnTo>
                  <a:pt x="503" y="172"/>
                </a:lnTo>
                <a:lnTo>
                  <a:pt x="503" y="170"/>
                </a:lnTo>
                <a:lnTo>
                  <a:pt x="505" y="170"/>
                </a:lnTo>
                <a:lnTo>
                  <a:pt x="505" y="168"/>
                </a:lnTo>
                <a:lnTo>
                  <a:pt x="507" y="167"/>
                </a:lnTo>
                <a:lnTo>
                  <a:pt x="508" y="167"/>
                </a:lnTo>
                <a:lnTo>
                  <a:pt x="510" y="167"/>
                </a:lnTo>
                <a:lnTo>
                  <a:pt x="510" y="165"/>
                </a:lnTo>
                <a:lnTo>
                  <a:pt x="512" y="165"/>
                </a:lnTo>
                <a:lnTo>
                  <a:pt x="512" y="163"/>
                </a:lnTo>
                <a:lnTo>
                  <a:pt x="510" y="161"/>
                </a:lnTo>
                <a:lnTo>
                  <a:pt x="510" y="159"/>
                </a:lnTo>
                <a:lnTo>
                  <a:pt x="512" y="159"/>
                </a:lnTo>
                <a:lnTo>
                  <a:pt x="512" y="157"/>
                </a:lnTo>
                <a:lnTo>
                  <a:pt x="512" y="155"/>
                </a:lnTo>
                <a:lnTo>
                  <a:pt x="512" y="153"/>
                </a:lnTo>
                <a:lnTo>
                  <a:pt x="510" y="152"/>
                </a:lnTo>
                <a:lnTo>
                  <a:pt x="508" y="152"/>
                </a:lnTo>
                <a:lnTo>
                  <a:pt x="508" y="150"/>
                </a:lnTo>
                <a:lnTo>
                  <a:pt x="507" y="150"/>
                </a:lnTo>
                <a:lnTo>
                  <a:pt x="507" y="148"/>
                </a:lnTo>
                <a:lnTo>
                  <a:pt x="507" y="146"/>
                </a:lnTo>
                <a:lnTo>
                  <a:pt x="507" y="144"/>
                </a:lnTo>
                <a:lnTo>
                  <a:pt x="508" y="142"/>
                </a:lnTo>
                <a:lnTo>
                  <a:pt x="508" y="140"/>
                </a:lnTo>
                <a:lnTo>
                  <a:pt x="508" y="138"/>
                </a:lnTo>
                <a:lnTo>
                  <a:pt x="510" y="137"/>
                </a:lnTo>
                <a:lnTo>
                  <a:pt x="510" y="135"/>
                </a:lnTo>
                <a:lnTo>
                  <a:pt x="510" y="133"/>
                </a:lnTo>
                <a:lnTo>
                  <a:pt x="512" y="133"/>
                </a:lnTo>
                <a:lnTo>
                  <a:pt x="512" y="131"/>
                </a:lnTo>
                <a:lnTo>
                  <a:pt x="512" y="129"/>
                </a:lnTo>
                <a:lnTo>
                  <a:pt x="512" y="127"/>
                </a:lnTo>
                <a:lnTo>
                  <a:pt x="514" y="127"/>
                </a:lnTo>
                <a:lnTo>
                  <a:pt x="514" y="125"/>
                </a:lnTo>
                <a:lnTo>
                  <a:pt x="514" y="123"/>
                </a:lnTo>
                <a:lnTo>
                  <a:pt x="514" y="122"/>
                </a:lnTo>
                <a:lnTo>
                  <a:pt x="516" y="120"/>
                </a:lnTo>
                <a:lnTo>
                  <a:pt x="518" y="118"/>
                </a:lnTo>
                <a:lnTo>
                  <a:pt x="518" y="116"/>
                </a:lnTo>
                <a:lnTo>
                  <a:pt x="522" y="116"/>
                </a:lnTo>
                <a:lnTo>
                  <a:pt x="525" y="118"/>
                </a:lnTo>
                <a:lnTo>
                  <a:pt x="529" y="118"/>
                </a:lnTo>
                <a:lnTo>
                  <a:pt x="533" y="116"/>
                </a:lnTo>
                <a:lnTo>
                  <a:pt x="535" y="114"/>
                </a:lnTo>
                <a:lnTo>
                  <a:pt x="537" y="114"/>
                </a:lnTo>
                <a:lnTo>
                  <a:pt x="538" y="110"/>
                </a:lnTo>
                <a:lnTo>
                  <a:pt x="538" y="108"/>
                </a:lnTo>
                <a:lnTo>
                  <a:pt x="540" y="107"/>
                </a:lnTo>
                <a:lnTo>
                  <a:pt x="542" y="108"/>
                </a:lnTo>
                <a:lnTo>
                  <a:pt x="542" y="108"/>
                </a:lnTo>
                <a:lnTo>
                  <a:pt x="544" y="108"/>
                </a:lnTo>
                <a:lnTo>
                  <a:pt x="546" y="108"/>
                </a:lnTo>
                <a:lnTo>
                  <a:pt x="548" y="110"/>
                </a:lnTo>
                <a:lnTo>
                  <a:pt x="548" y="112"/>
                </a:lnTo>
                <a:lnTo>
                  <a:pt x="548" y="114"/>
                </a:lnTo>
                <a:lnTo>
                  <a:pt x="550" y="114"/>
                </a:lnTo>
                <a:lnTo>
                  <a:pt x="550" y="114"/>
                </a:lnTo>
                <a:lnTo>
                  <a:pt x="552" y="114"/>
                </a:lnTo>
                <a:lnTo>
                  <a:pt x="553" y="116"/>
                </a:lnTo>
                <a:lnTo>
                  <a:pt x="555" y="114"/>
                </a:lnTo>
                <a:lnTo>
                  <a:pt x="557" y="114"/>
                </a:lnTo>
                <a:lnTo>
                  <a:pt x="557" y="116"/>
                </a:lnTo>
                <a:lnTo>
                  <a:pt x="559" y="118"/>
                </a:lnTo>
                <a:lnTo>
                  <a:pt x="559" y="120"/>
                </a:lnTo>
                <a:lnTo>
                  <a:pt x="559" y="122"/>
                </a:lnTo>
                <a:lnTo>
                  <a:pt x="561" y="123"/>
                </a:lnTo>
                <a:lnTo>
                  <a:pt x="561" y="125"/>
                </a:lnTo>
                <a:lnTo>
                  <a:pt x="561" y="127"/>
                </a:lnTo>
                <a:lnTo>
                  <a:pt x="561" y="129"/>
                </a:lnTo>
                <a:lnTo>
                  <a:pt x="561" y="131"/>
                </a:lnTo>
                <a:lnTo>
                  <a:pt x="563" y="133"/>
                </a:lnTo>
                <a:lnTo>
                  <a:pt x="563" y="135"/>
                </a:lnTo>
                <a:lnTo>
                  <a:pt x="565" y="137"/>
                </a:lnTo>
                <a:lnTo>
                  <a:pt x="565" y="138"/>
                </a:lnTo>
                <a:lnTo>
                  <a:pt x="565" y="140"/>
                </a:lnTo>
                <a:lnTo>
                  <a:pt x="563" y="140"/>
                </a:lnTo>
                <a:lnTo>
                  <a:pt x="563" y="142"/>
                </a:lnTo>
                <a:lnTo>
                  <a:pt x="563" y="144"/>
                </a:lnTo>
                <a:lnTo>
                  <a:pt x="561" y="146"/>
                </a:lnTo>
                <a:lnTo>
                  <a:pt x="561" y="148"/>
                </a:lnTo>
                <a:lnTo>
                  <a:pt x="563" y="148"/>
                </a:lnTo>
                <a:lnTo>
                  <a:pt x="565" y="148"/>
                </a:lnTo>
                <a:lnTo>
                  <a:pt x="567" y="146"/>
                </a:lnTo>
                <a:lnTo>
                  <a:pt x="568" y="146"/>
                </a:lnTo>
                <a:lnTo>
                  <a:pt x="570" y="146"/>
                </a:lnTo>
                <a:lnTo>
                  <a:pt x="572" y="144"/>
                </a:lnTo>
                <a:lnTo>
                  <a:pt x="574" y="144"/>
                </a:lnTo>
                <a:lnTo>
                  <a:pt x="576" y="144"/>
                </a:lnTo>
                <a:lnTo>
                  <a:pt x="578" y="144"/>
                </a:lnTo>
                <a:lnTo>
                  <a:pt x="580" y="144"/>
                </a:lnTo>
                <a:lnTo>
                  <a:pt x="582" y="142"/>
                </a:lnTo>
                <a:lnTo>
                  <a:pt x="583" y="142"/>
                </a:lnTo>
                <a:lnTo>
                  <a:pt x="585" y="142"/>
                </a:lnTo>
                <a:lnTo>
                  <a:pt x="587" y="142"/>
                </a:lnTo>
                <a:lnTo>
                  <a:pt x="589" y="142"/>
                </a:lnTo>
                <a:lnTo>
                  <a:pt x="589" y="140"/>
                </a:lnTo>
                <a:lnTo>
                  <a:pt x="589" y="140"/>
                </a:lnTo>
                <a:lnTo>
                  <a:pt x="591" y="138"/>
                </a:lnTo>
                <a:lnTo>
                  <a:pt x="593" y="138"/>
                </a:lnTo>
                <a:lnTo>
                  <a:pt x="595" y="137"/>
                </a:lnTo>
                <a:lnTo>
                  <a:pt x="597" y="137"/>
                </a:lnTo>
                <a:lnTo>
                  <a:pt x="598" y="137"/>
                </a:lnTo>
                <a:lnTo>
                  <a:pt x="600" y="137"/>
                </a:lnTo>
                <a:lnTo>
                  <a:pt x="602" y="137"/>
                </a:lnTo>
                <a:lnTo>
                  <a:pt x="604" y="135"/>
                </a:lnTo>
                <a:lnTo>
                  <a:pt x="606" y="135"/>
                </a:lnTo>
                <a:lnTo>
                  <a:pt x="608" y="135"/>
                </a:lnTo>
                <a:lnTo>
                  <a:pt x="610" y="133"/>
                </a:lnTo>
                <a:lnTo>
                  <a:pt x="612" y="133"/>
                </a:lnTo>
                <a:lnTo>
                  <a:pt x="612" y="131"/>
                </a:lnTo>
                <a:lnTo>
                  <a:pt x="613" y="131"/>
                </a:lnTo>
                <a:lnTo>
                  <a:pt x="615" y="131"/>
                </a:lnTo>
                <a:lnTo>
                  <a:pt x="617" y="129"/>
                </a:lnTo>
                <a:lnTo>
                  <a:pt x="619" y="129"/>
                </a:lnTo>
                <a:lnTo>
                  <a:pt x="617" y="127"/>
                </a:lnTo>
                <a:lnTo>
                  <a:pt x="617" y="125"/>
                </a:lnTo>
                <a:lnTo>
                  <a:pt x="617" y="123"/>
                </a:lnTo>
                <a:lnTo>
                  <a:pt x="615" y="122"/>
                </a:lnTo>
                <a:lnTo>
                  <a:pt x="615" y="120"/>
                </a:lnTo>
                <a:lnTo>
                  <a:pt x="615" y="118"/>
                </a:lnTo>
                <a:lnTo>
                  <a:pt x="615" y="116"/>
                </a:lnTo>
                <a:lnTo>
                  <a:pt x="613" y="114"/>
                </a:lnTo>
                <a:lnTo>
                  <a:pt x="612" y="114"/>
                </a:lnTo>
                <a:lnTo>
                  <a:pt x="610" y="114"/>
                </a:lnTo>
                <a:lnTo>
                  <a:pt x="608" y="114"/>
                </a:lnTo>
                <a:lnTo>
                  <a:pt x="606" y="114"/>
                </a:lnTo>
                <a:lnTo>
                  <a:pt x="604" y="114"/>
                </a:lnTo>
                <a:lnTo>
                  <a:pt x="602" y="114"/>
                </a:lnTo>
                <a:lnTo>
                  <a:pt x="600" y="114"/>
                </a:lnTo>
                <a:lnTo>
                  <a:pt x="598" y="114"/>
                </a:lnTo>
                <a:lnTo>
                  <a:pt x="597" y="114"/>
                </a:lnTo>
                <a:lnTo>
                  <a:pt x="597" y="112"/>
                </a:lnTo>
                <a:lnTo>
                  <a:pt x="597" y="110"/>
                </a:lnTo>
                <a:lnTo>
                  <a:pt x="595" y="108"/>
                </a:lnTo>
                <a:lnTo>
                  <a:pt x="593" y="107"/>
                </a:lnTo>
                <a:lnTo>
                  <a:pt x="591" y="105"/>
                </a:lnTo>
                <a:lnTo>
                  <a:pt x="589" y="105"/>
                </a:lnTo>
                <a:lnTo>
                  <a:pt x="589" y="105"/>
                </a:lnTo>
                <a:lnTo>
                  <a:pt x="589" y="103"/>
                </a:lnTo>
                <a:lnTo>
                  <a:pt x="589" y="101"/>
                </a:lnTo>
                <a:lnTo>
                  <a:pt x="587" y="99"/>
                </a:lnTo>
                <a:lnTo>
                  <a:pt x="585" y="97"/>
                </a:lnTo>
                <a:lnTo>
                  <a:pt x="585" y="95"/>
                </a:lnTo>
                <a:lnTo>
                  <a:pt x="583" y="95"/>
                </a:lnTo>
                <a:lnTo>
                  <a:pt x="583" y="93"/>
                </a:lnTo>
                <a:lnTo>
                  <a:pt x="583" y="92"/>
                </a:lnTo>
                <a:lnTo>
                  <a:pt x="585" y="90"/>
                </a:lnTo>
                <a:lnTo>
                  <a:pt x="587" y="90"/>
                </a:lnTo>
                <a:lnTo>
                  <a:pt x="589" y="90"/>
                </a:lnTo>
                <a:lnTo>
                  <a:pt x="589" y="90"/>
                </a:lnTo>
                <a:lnTo>
                  <a:pt x="589" y="88"/>
                </a:lnTo>
                <a:lnTo>
                  <a:pt x="591" y="88"/>
                </a:lnTo>
                <a:lnTo>
                  <a:pt x="593" y="88"/>
                </a:lnTo>
                <a:lnTo>
                  <a:pt x="593" y="86"/>
                </a:lnTo>
                <a:lnTo>
                  <a:pt x="593" y="84"/>
                </a:lnTo>
                <a:lnTo>
                  <a:pt x="591" y="82"/>
                </a:lnTo>
                <a:lnTo>
                  <a:pt x="591" y="80"/>
                </a:lnTo>
                <a:lnTo>
                  <a:pt x="591" y="78"/>
                </a:lnTo>
                <a:lnTo>
                  <a:pt x="593" y="78"/>
                </a:lnTo>
                <a:lnTo>
                  <a:pt x="595" y="78"/>
                </a:lnTo>
                <a:lnTo>
                  <a:pt x="597" y="78"/>
                </a:lnTo>
                <a:lnTo>
                  <a:pt x="598" y="77"/>
                </a:lnTo>
                <a:lnTo>
                  <a:pt x="600" y="77"/>
                </a:lnTo>
                <a:lnTo>
                  <a:pt x="602" y="77"/>
                </a:lnTo>
                <a:lnTo>
                  <a:pt x="604" y="77"/>
                </a:lnTo>
                <a:lnTo>
                  <a:pt x="606" y="77"/>
                </a:lnTo>
                <a:lnTo>
                  <a:pt x="606" y="75"/>
                </a:lnTo>
                <a:lnTo>
                  <a:pt x="606" y="73"/>
                </a:lnTo>
                <a:lnTo>
                  <a:pt x="606" y="71"/>
                </a:lnTo>
                <a:lnTo>
                  <a:pt x="606" y="69"/>
                </a:lnTo>
                <a:lnTo>
                  <a:pt x="606" y="69"/>
                </a:lnTo>
                <a:lnTo>
                  <a:pt x="608" y="67"/>
                </a:lnTo>
                <a:lnTo>
                  <a:pt x="608" y="65"/>
                </a:lnTo>
                <a:lnTo>
                  <a:pt x="610" y="65"/>
                </a:lnTo>
                <a:lnTo>
                  <a:pt x="610" y="63"/>
                </a:lnTo>
                <a:lnTo>
                  <a:pt x="610" y="62"/>
                </a:lnTo>
                <a:lnTo>
                  <a:pt x="612" y="60"/>
                </a:lnTo>
                <a:lnTo>
                  <a:pt x="612" y="58"/>
                </a:lnTo>
                <a:lnTo>
                  <a:pt x="612" y="56"/>
                </a:lnTo>
                <a:lnTo>
                  <a:pt x="612" y="54"/>
                </a:lnTo>
                <a:lnTo>
                  <a:pt x="612" y="52"/>
                </a:lnTo>
                <a:lnTo>
                  <a:pt x="610" y="50"/>
                </a:lnTo>
                <a:lnTo>
                  <a:pt x="610" y="48"/>
                </a:lnTo>
                <a:lnTo>
                  <a:pt x="610" y="47"/>
                </a:lnTo>
                <a:lnTo>
                  <a:pt x="610" y="45"/>
                </a:lnTo>
                <a:lnTo>
                  <a:pt x="610" y="43"/>
                </a:lnTo>
                <a:lnTo>
                  <a:pt x="608" y="41"/>
                </a:lnTo>
                <a:lnTo>
                  <a:pt x="608" y="39"/>
                </a:lnTo>
                <a:lnTo>
                  <a:pt x="608" y="37"/>
                </a:lnTo>
                <a:lnTo>
                  <a:pt x="606" y="35"/>
                </a:lnTo>
                <a:lnTo>
                  <a:pt x="606" y="33"/>
                </a:lnTo>
                <a:lnTo>
                  <a:pt x="606" y="32"/>
                </a:lnTo>
                <a:lnTo>
                  <a:pt x="608" y="32"/>
                </a:lnTo>
                <a:lnTo>
                  <a:pt x="610" y="32"/>
                </a:lnTo>
                <a:lnTo>
                  <a:pt x="612" y="33"/>
                </a:lnTo>
                <a:lnTo>
                  <a:pt x="613" y="33"/>
                </a:lnTo>
                <a:lnTo>
                  <a:pt x="615" y="33"/>
                </a:lnTo>
                <a:lnTo>
                  <a:pt x="617" y="32"/>
                </a:lnTo>
                <a:lnTo>
                  <a:pt x="619" y="32"/>
                </a:lnTo>
                <a:lnTo>
                  <a:pt x="621" y="32"/>
                </a:lnTo>
                <a:lnTo>
                  <a:pt x="623" y="32"/>
                </a:lnTo>
                <a:lnTo>
                  <a:pt x="625" y="32"/>
                </a:lnTo>
                <a:lnTo>
                  <a:pt x="627" y="32"/>
                </a:lnTo>
                <a:lnTo>
                  <a:pt x="628" y="30"/>
                </a:lnTo>
                <a:lnTo>
                  <a:pt x="630" y="30"/>
                </a:lnTo>
                <a:lnTo>
                  <a:pt x="632" y="28"/>
                </a:lnTo>
                <a:lnTo>
                  <a:pt x="634" y="28"/>
                </a:lnTo>
                <a:lnTo>
                  <a:pt x="636" y="28"/>
                </a:lnTo>
                <a:lnTo>
                  <a:pt x="636" y="26"/>
                </a:lnTo>
                <a:lnTo>
                  <a:pt x="638" y="26"/>
                </a:lnTo>
                <a:lnTo>
                  <a:pt x="640" y="26"/>
                </a:lnTo>
                <a:lnTo>
                  <a:pt x="642" y="26"/>
                </a:lnTo>
                <a:lnTo>
                  <a:pt x="642" y="24"/>
                </a:lnTo>
                <a:lnTo>
                  <a:pt x="643" y="24"/>
                </a:lnTo>
                <a:lnTo>
                  <a:pt x="645" y="24"/>
                </a:lnTo>
                <a:lnTo>
                  <a:pt x="647" y="24"/>
                </a:lnTo>
                <a:lnTo>
                  <a:pt x="647" y="22"/>
                </a:lnTo>
                <a:lnTo>
                  <a:pt x="649" y="22"/>
                </a:lnTo>
                <a:lnTo>
                  <a:pt x="651" y="20"/>
                </a:lnTo>
                <a:lnTo>
                  <a:pt x="653" y="18"/>
                </a:lnTo>
                <a:lnTo>
                  <a:pt x="655" y="17"/>
                </a:lnTo>
                <a:lnTo>
                  <a:pt x="655" y="15"/>
                </a:lnTo>
                <a:lnTo>
                  <a:pt x="657" y="13"/>
                </a:lnTo>
                <a:lnTo>
                  <a:pt x="658" y="13"/>
                </a:lnTo>
                <a:lnTo>
                  <a:pt x="660" y="13"/>
                </a:lnTo>
                <a:lnTo>
                  <a:pt x="662" y="13"/>
                </a:lnTo>
                <a:lnTo>
                  <a:pt x="664" y="13"/>
                </a:lnTo>
                <a:lnTo>
                  <a:pt x="666" y="13"/>
                </a:lnTo>
                <a:lnTo>
                  <a:pt x="668" y="13"/>
                </a:lnTo>
                <a:lnTo>
                  <a:pt x="670" y="13"/>
                </a:lnTo>
                <a:lnTo>
                  <a:pt x="672" y="13"/>
                </a:lnTo>
                <a:lnTo>
                  <a:pt x="673" y="15"/>
                </a:lnTo>
                <a:lnTo>
                  <a:pt x="675" y="15"/>
                </a:lnTo>
                <a:lnTo>
                  <a:pt x="677" y="15"/>
                </a:lnTo>
                <a:lnTo>
                  <a:pt x="677" y="17"/>
                </a:lnTo>
                <a:lnTo>
                  <a:pt x="679" y="17"/>
                </a:lnTo>
                <a:lnTo>
                  <a:pt x="679" y="18"/>
                </a:lnTo>
                <a:lnTo>
                  <a:pt x="681" y="18"/>
                </a:lnTo>
                <a:lnTo>
                  <a:pt x="683" y="18"/>
                </a:lnTo>
                <a:lnTo>
                  <a:pt x="685" y="18"/>
                </a:lnTo>
                <a:lnTo>
                  <a:pt x="685" y="18"/>
                </a:lnTo>
                <a:lnTo>
                  <a:pt x="687" y="18"/>
                </a:lnTo>
                <a:lnTo>
                  <a:pt x="688" y="17"/>
                </a:lnTo>
                <a:lnTo>
                  <a:pt x="690" y="17"/>
                </a:lnTo>
                <a:lnTo>
                  <a:pt x="692" y="17"/>
                </a:lnTo>
                <a:lnTo>
                  <a:pt x="694" y="15"/>
                </a:lnTo>
                <a:lnTo>
                  <a:pt x="696" y="15"/>
                </a:lnTo>
                <a:lnTo>
                  <a:pt x="698" y="15"/>
                </a:lnTo>
                <a:lnTo>
                  <a:pt x="700" y="13"/>
                </a:lnTo>
                <a:lnTo>
                  <a:pt x="702" y="13"/>
                </a:lnTo>
                <a:lnTo>
                  <a:pt x="703" y="11"/>
                </a:lnTo>
                <a:lnTo>
                  <a:pt x="705" y="11"/>
                </a:lnTo>
                <a:lnTo>
                  <a:pt x="707" y="9"/>
                </a:lnTo>
                <a:lnTo>
                  <a:pt x="709" y="7"/>
                </a:lnTo>
                <a:lnTo>
                  <a:pt x="713" y="7"/>
                </a:lnTo>
                <a:lnTo>
                  <a:pt x="713" y="9"/>
                </a:lnTo>
                <a:lnTo>
                  <a:pt x="715" y="11"/>
                </a:lnTo>
                <a:lnTo>
                  <a:pt x="717" y="11"/>
                </a:lnTo>
                <a:lnTo>
                  <a:pt x="717" y="13"/>
                </a:lnTo>
                <a:lnTo>
                  <a:pt x="718" y="13"/>
                </a:lnTo>
                <a:lnTo>
                  <a:pt x="720" y="15"/>
                </a:lnTo>
                <a:lnTo>
                  <a:pt x="720" y="17"/>
                </a:lnTo>
                <a:lnTo>
                  <a:pt x="720" y="18"/>
                </a:lnTo>
                <a:lnTo>
                  <a:pt x="720" y="20"/>
                </a:lnTo>
                <a:lnTo>
                  <a:pt x="720" y="22"/>
                </a:lnTo>
                <a:lnTo>
                  <a:pt x="722" y="22"/>
                </a:lnTo>
                <a:lnTo>
                  <a:pt x="724" y="24"/>
                </a:lnTo>
                <a:lnTo>
                  <a:pt x="726" y="24"/>
                </a:lnTo>
                <a:lnTo>
                  <a:pt x="728" y="24"/>
                </a:lnTo>
                <a:lnTo>
                  <a:pt x="730" y="24"/>
                </a:lnTo>
                <a:lnTo>
                  <a:pt x="730" y="26"/>
                </a:lnTo>
                <a:lnTo>
                  <a:pt x="732" y="26"/>
                </a:lnTo>
                <a:lnTo>
                  <a:pt x="732" y="28"/>
                </a:lnTo>
                <a:lnTo>
                  <a:pt x="733" y="28"/>
                </a:lnTo>
                <a:lnTo>
                  <a:pt x="733" y="30"/>
                </a:lnTo>
                <a:lnTo>
                  <a:pt x="735" y="30"/>
                </a:lnTo>
                <a:lnTo>
                  <a:pt x="737" y="32"/>
                </a:lnTo>
                <a:lnTo>
                  <a:pt x="739" y="32"/>
                </a:lnTo>
                <a:lnTo>
                  <a:pt x="741" y="32"/>
                </a:lnTo>
                <a:lnTo>
                  <a:pt x="743" y="30"/>
                </a:lnTo>
                <a:lnTo>
                  <a:pt x="745" y="32"/>
                </a:lnTo>
                <a:lnTo>
                  <a:pt x="748" y="32"/>
                </a:lnTo>
                <a:lnTo>
                  <a:pt x="748" y="30"/>
                </a:lnTo>
                <a:lnTo>
                  <a:pt x="750" y="30"/>
                </a:lnTo>
                <a:lnTo>
                  <a:pt x="752" y="30"/>
                </a:lnTo>
                <a:lnTo>
                  <a:pt x="754" y="30"/>
                </a:lnTo>
                <a:lnTo>
                  <a:pt x="756" y="30"/>
                </a:lnTo>
                <a:lnTo>
                  <a:pt x="756" y="28"/>
                </a:lnTo>
                <a:lnTo>
                  <a:pt x="758" y="28"/>
                </a:lnTo>
                <a:lnTo>
                  <a:pt x="760" y="28"/>
                </a:lnTo>
                <a:lnTo>
                  <a:pt x="762" y="28"/>
                </a:lnTo>
                <a:lnTo>
                  <a:pt x="762" y="30"/>
                </a:lnTo>
                <a:lnTo>
                  <a:pt x="763" y="30"/>
                </a:lnTo>
                <a:lnTo>
                  <a:pt x="765" y="30"/>
                </a:lnTo>
                <a:lnTo>
                  <a:pt x="767" y="30"/>
                </a:lnTo>
                <a:lnTo>
                  <a:pt x="769" y="30"/>
                </a:lnTo>
                <a:lnTo>
                  <a:pt x="771" y="30"/>
                </a:lnTo>
                <a:lnTo>
                  <a:pt x="773" y="30"/>
                </a:lnTo>
                <a:lnTo>
                  <a:pt x="775" y="30"/>
                </a:lnTo>
                <a:lnTo>
                  <a:pt x="777" y="28"/>
                </a:lnTo>
                <a:lnTo>
                  <a:pt x="778" y="28"/>
                </a:lnTo>
                <a:lnTo>
                  <a:pt x="778" y="28"/>
                </a:lnTo>
                <a:lnTo>
                  <a:pt x="778" y="26"/>
                </a:lnTo>
                <a:lnTo>
                  <a:pt x="780" y="24"/>
                </a:lnTo>
                <a:lnTo>
                  <a:pt x="782" y="26"/>
                </a:lnTo>
                <a:lnTo>
                  <a:pt x="782" y="28"/>
                </a:lnTo>
                <a:lnTo>
                  <a:pt x="784" y="28"/>
                </a:lnTo>
                <a:lnTo>
                  <a:pt x="786" y="28"/>
                </a:lnTo>
                <a:lnTo>
                  <a:pt x="790" y="28"/>
                </a:lnTo>
                <a:lnTo>
                  <a:pt x="790" y="26"/>
                </a:lnTo>
                <a:lnTo>
                  <a:pt x="790" y="24"/>
                </a:lnTo>
                <a:lnTo>
                  <a:pt x="790" y="24"/>
                </a:lnTo>
                <a:lnTo>
                  <a:pt x="792" y="24"/>
                </a:lnTo>
                <a:lnTo>
                  <a:pt x="792" y="22"/>
                </a:lnTo>
                <a:lnTo>
                  <a:pt x="792" y="20"/>
                </a:lnTo>
                <a:lnTo>
                  <a:pt x="793" y="20"/>
                </a:lnTo>
                <a:lnTo>
                  <a:pt x="795" y="20"/>
                </a:lnTo>
                <a:lnTo>
                  <a:pt x="797" y="20"/>
                </a:lnTo>
                <a:lnTo>
                  <a:pt x="799" y="20"/>
                </a:lnTo>
                <a:lnTo>
                  <a:pt x="801" y="20"/>
                </a:lnTo>
                <a:lnTo>
                  <a:pt x="810" y="15"/>
                </a:lnTo>
                <a:lnTo>
                  <a:pt x="810" y="13"/>
                </a:lnTo>
                <a:lnTo>
                  <a:pt x="812" y="15"/>
                </a:lnTo>
                <a:lnTo>
                  <a:pt x="814" y="13"/>
                </a:lnTo>
                <a:lnTo>
                  <a:pt x="816" y="13"/>
                </a:lnTo>
                <a:lnTo>
                  <a:pt x="818" y="11"/>
                </a:lnTo>
                <a:lnTo>
                  <a:pt x="820" y="11"/>
                </a:lnTo>
                <a:lnTo>
                  <a:pt x="822" y="11"/>
                </a:lnTo>
                <a:lnTo>
                  <a:pt x="823" y="11"/>
                </a:lnTo>
                <a:lnTo>
                  <a:pt x="823" y="13"/>
                </a:lnTo>
                <a:lnTo>
                  <a:pt x="825" y="11"/>
                </a:lnTo>
                <a:lnTo>
                  <a:pt x="827" y="11"/>
                </a:lnTo>
                <a:lnTo>
                  <a:pt x="827" y="11"/>
                </a:lnTo>
                <a:lnTo>
                  <a:pt x="827" y="9"/>
                </a:lnTo>
                <a:lnTo>
                  <a:pt x="829" y="9"/>
                </a:lnTo>
                <a:lnTo>
                  <a:pt x="831" y="9"/>
                </a:lnTo>
                <a:lnTo>
                  <a:pt x="833" y="9"/>
                </a:lnTo>
                <a:lnTo>
                  <a:pt x="833" y="7"/>
                </a:lnTo>
                <a:lnTo>
                  <a:pt x="835" y="7"/>
                </a:lnTo>
                <a:lnTo>
                  <a:pt x="837" y="7"/>
                </a:lnTo>
                <a:lnTo>
                  <a:pt x="837" y="5"/>
                </a:lnTo>
                <a:lnTo>
                  <a:pt x="838" y="5"/>
                </a:lnTo>
                <a:lnTo>
                  <a:pt x="840" y="7"/>
                </a:lnTo>
                <a:lnTo>
                  <a:pt x="842" y="7"/>
                </a:lnTo>
                <a:lnTo>
                  <a:pt x="844" y="5"/>
                </a:lnTo>
                <a:lnTo>
                  <a:pt x="846" y="5"/>
                </a:lnTo>
                <a:lnTo>
                  <a:pt x="848" y="5"/>
                </a:lnTo>
                <a:lnTo>
                  <a:pt x="850" y="5"/>
                </a:lnTo>
                <a:lnTo>
                  <a:pt x="852" y="5"/>
                </a:lnTo>
                <a:lnTo>
                  <a:pt x="853" y="5"/>
                </a:lnTo>
                <a:lnTo>
                  <a:pt x="855" y="5"/>
                </a:lnTo>
                <a:lnTo>
                  <a:pt x="855" y="3"/>
                </a:lnTo>
                <a:lnTo>
                  <a:pt x="857" y="3"/>
                </a:lnTo>
                <a:lnTo>
                  <a:pt x="859" y="3"/>
                </a:lnTo>
                <a:lnTo>
                  <a:pt x="861" y="3"/>
                </a:lnTo>
                <a:lnTo>
                  <a:pt x="863" y="3"/>
                </a:lnTo>
                <a:lnTo>
                  <a:pt x="865" y="3"/>
                </a:lnTo>
                <a:lnTo>
                  <a:pt x="865" y="5"/>
                </a:lnTo>
                <a:lnTo>
                  <a:pt x="865" y="7"/>
                </a:lnTo>
                <a:lnTo>
                  <a:pt x="867" y="7"/>
                </a:lnTo>
                <a:lnTo>
                  <a:pt x="868" y="7"/>
                </a:lnTo>
                <a:lnTo>
                  <a:pt x="868" y="9"/>
                </a:lnTo>
                <a:lnTo>
                  <a:pt x="870" y="9"/>
                </a:lnTo>
                <a:lnTo>
                  <a:pt x="872" y="11"/>
                </a:lnTo>
                <a:lnTo>
                  <a:pt x="874" y="13"/>
                </a:lnTo>
                <a:lnTo>
                  <a:pt x="874" y="11"/>
                </a:lnTo>
                <a:lnTo>
                  <a:pt x="876" y="9"/>
                </a:lnTo>
                <a:lnTo>
                  <a:pt x="878" y="9"/>
                </a:lnTo>
                <a:lnTo>
                  <a:pt x="880" y="9"/>
                </a:lnTo>
                <a:lnTo>
                  <a:pt x="882" y="9"/>
                </a:lnTo>
                <a:lnTo>
                  <a:pt x="883" y="9"/>
                </a:lnTo>
                <a:lnTo>
                  <a:pt x="885" y="11"/>
                </a:lnTo>
                <a:lnTo>
                  <a:pt x="887" y="11"/>
                </a:lnTo>
                <a:lnTo>
                  <a:pt x="889" y="11"/>
                </a:lnTo>
                <a:lnTo>
                  <a:pt x="891" y="11"/>
                </a:lnTo>
                <a:lnTo>
                  <a:pt x="893" y="9"/>
                </a:lnTo>
                <a:lnTo>
                  <a:pt x="895" y="11"/>
                </a:lnTo>
                <a:lnTo>
                  <a:pt x="897" y="11"/>
                </a:lnTo>
                <a:lnTo>
                  <a:pt x="898" y="11"/>
                </a:lnTo>
                <a:lnTo>
                  <a:pt x="898" y="9"/>
                </a:lnTo>
                <a:lnTo>
                  <a:pt x="900" y="9"/>
                </a:lnTo>
                <a:lnTo>
                  <a:pt x="900" y="7"/>
                </a:lnTo>
                <a:lnTo>
                  <a:pt x="902" y="7"/>
                </a:lnTo>
                <a:lnTo>
                  <a:pt x="904" y="5"/>
                </a:lnTo>
                <a:lnTo>
                  <a:pt x="906" y="7"/>
                </a:lnTo>
                <a:lnTo>
                  <a:pt x="906" y="5"/>
                </a:lnTo>
                <a:lnTo>
                  <a:pt x="908" y="7"/>
                </a:lnTo>
                <a:lnTo>
                  <a:pt x="910" y="7"/>
                </a:lnTo>
                <a:lnTo>
                  <a:pt x="910" y="5"/>
                </a:lnTo>
                <a:lnTo>
                  <a:pt x="912" y="5"/>
                </a:lnTo>
                <a:lnTo>
                  <a:pt x="912" y="3"/>
                </a:lnTo>
                <a:lnTo>
                  <a:pt x="913" y="3"/>
                </a:lnTo>
                <a:lnTo>
                  <a:pt x="915" y="1"/>
                </a:lnTo>
                <a:lnTo>
                  <a:pt x="917" y="1"/>
                </a:lnTo>
                <a:lnTo>
                  <a:pt x="917" y="3"/>
                </a:lnTo>
                <a:lnTo>
                  <a:pt x="919" y="3"/>
                </a:lnTo>
                <a:lnTo>
                  <a:pt x="921" y="1"/>
                </a:lnTo>
                <a:lnTo>
                  <a:pt x="923" y="1"/>
                </a:lnTo>
                <a:lnTo>
                  <a:pt x="923" y="0"/>
                </a:lnTo>
                <a:lnTo>
                  <a:pt x="925" y="0"/>
                </a:lnTo>
                <a:lnTo>
                  <a:pt x="925" y="1"/>
                </a:lnTo>
                <a:lnTo>
                  <a:pt x="927" y="0"/>
                </a:lnTo>
                <a:lnTo>
                  <a:pt x="928" y="0"/>
                </a:lnTo>
                <a:lnTo>
                  <a:pt x="930" y="1"/>
                </a:lnTo>
                <a:lnTo>
                  <a:pt x="932" y="1"/>
                </a:lnTo>
                <a:lnTo>
                  <a:pt x="934" y="1"/>
                </a:lnTo>
                <a:lnTo>
                  <a:pt x="934" y="0"/>
                </a:lnTo>
                <a:lnTo>
                  <a:pt x="936" y="1"/>
                </a:lnTo>
                <a:lnTo>
                  <a:pt x="938" y="1"/>
                </a:lnTo>
                <a:lnTo>
                  <a:pt x="940" y="1"/>
                </a:lnTo>
                <a:lnTo>
                  <a:pt x="942" y="1"/>
                </a:lnTo>
                <a:lnTo>
                  <a:pt x="942" y="3"/>
                </a:lnTo>
                <a:lnTo>
                  <a:pt x="943" y="3"/>
                </a:lnTo>
                <a:lnTo>
                  <a:pt x="945" y="5"/>
                </a:lnTo>
                <a:lnTo>
                  <a:pt x="947" y="7"/>
                </a:lnTo>
                <a:lnTo>
                  <a:pt x="949" y="7"/>
                </a:lnTo>
                <a:lnTo>
                  <a:pt x="951" y="9"/>
                </a:lnTo>
                <a:lnTo>
                  <a:pt x="949" y="11"/>
                </a:lnTo>
                <a:lnTo>
                  <a:pt x="947" y="13"/>
                </a:lnTo>
                <a:lnTo>
                  <a:pt x="947" y="15"/>
                </a:lnTo>
                <a:lnTo>
                  <a:pt x="945" y="15"/>
                </a:lnTo>
                <a:lnTo>
                  <a:pt x="945" y="17"/>
                </a:lnTo>
                <a:lnTo>
                  <a:pt x="947" y="17"/>
                </a:lnTo>
                <a:lnTo>
                  <a:pt x="947" y="18"/>
                </a:lnTo>
                <a:lnTo>
                  <a:pt x="949" y="18"/>
                </a:lnTo>
                <a:lnTo>
                  <a:pt x="951" y="20"/>
                </a:lnTo>
                <a:lnTo>
                  <a:pt x="953" y="20"/>
                </a:lnTo>
                <a:lnTo>
                  <a:pt x="955" y="20"/>
                </a:lnTo>
                <a:lnTo>
                  <a:pt x="957" y="22"/>
                </a:lnTo>
                <a:lnTo>
                  <a:pt x="958" y="22"/>
                </a:lnTo>
                <a:lnTo>
                  <a:pt x="958" y="20"/>
                </a:lnTo>
                <a:lnTo>
                  <a:pt x="960" y="20"/>
                </a:lnTo>
                <a:lnTo>
                  <a:pt x="962" y="18"/>
                </a:lnTo>
                <a:lnTo>
                  <a:pt x="964" y="18"/>
                </a:lnTo>
                <a:lnTo>
                  <a:pt x="966" y="18"/>
                </a:lnTo>
                <a:lnTo>
                  <a:pt x="968" y="18"/>
                </a:lnTo>
                <a:lnTo>
                  <a:pt x="968" y="17"/>
                </a:lnTo>
                <a:lnTo>
                  <a:pt x="970" y="17"/>
                </a:lnTo>
                <a:lnTo>
                  <a:pt x="970" y="17"/>
                </a:lnTo>
                <a:lnTo>
                  <a:pt x="972" y="17"/>
                </a:lnTo>
                <a:lnTo>
                  <a:pt x="974" y="18"/>
                </a:lnTo>
                <a:lnTo>
                  <a:pt x="975" y="18"/>
                </a:lnTo>
                <a:lnTo>
                  <a:pt x="977" y="18"/>
                </a:lnTo>
                <a:lnTo>
                  <a:pt x="979" y="20"/>
                </a:lnTo>
                <a:lnTo>
                  <a:pt x="981" y="20"/>
                </a:lnTo>
                <a:lnTo>
                  <a:pt x="983" y="20"/>
                </a:lnTo>
                <a:lnTo>
                  <a:pt x="983" y="18"/>
                </a:lnTo>
                <a:lnTo>
                  <a:pt x="985" y="20"/>
                </a:lnTo>
                <a:lnTo>
                  <a:pt x="987" y="20"/>
                </a:lnTo>
                <a:lnTo>
                  <a:pt x="989" y="22"/>
                </a:lnTo>
                <a:lnTo>
                  <a:pt x="990" y="22"/>
                </a:lnTo>
                <a:lnTo>
                  <a:pt x="992" y="24"/>
                </a:lnTo>
                <a:lnTo>
                  <a:pt x="994" y="22"/>
                </a:lnTo>
                <a:lnTo>
                  <a:pt x="996" y="24"/>
                </a:lnTo>
                <a:lnTo>
                  <a:pt x="996" y="24"/>
                </a:lnTo>
                <a:lnTo>
                  <a:pt x="998" y="24"/>
                </a:lnTo>
                <a:lnTo>
                  <a:pt x="998" y="26"/>
                </a:lnTo>
                <a:lnTo>
                  <a:pt x="1000" y="26"/>
                </a:lnTo>
                <a:lnTo>
                  <a:pt x="1002" y="26"/>
                </a:lnTo>
                <a:lnTo>
                  <a:pt x="1004" y="26"/>
                </a:lnTo>
                <a:lnTo>
                  <a:pt x="1005" y="26"/>
                </a:lnTo>
                <a:lnTo>
                  <a:pt x="1007" y="26"/>
                </a:lnTo>
                <a:lnTo>
                  <a:pt x="1009" y="26"/>
                </a:lnTo>
                <a:lnTo>
                  <a:pt x="1011" y="26"/>
                </a:lnTo>
                <a:lnTo>
                  <a:pt x="1013" y="28"/>
                </a:lnTo>
                <a:lnTo>
                  <a:pt x="1015" y="28"/>
                </a:lnTo>
                <a:lnTo>
                  <a:pt x="1017" y="28"/>
                </a:lnTo>
                <a:lnTo>
                  <a:pt x="1017" y="26"/>
                </a:lnTo>
                <a:lnTo>
                  <a:pt x="1019" y="26"/>
                </a:lnTo>
                <a:lnTo>
                  <a:pt x="1020" y="26"/>
                </a:lnTo>
                <a:lnTo>
                  <a:pt x="1022" y="26"/>
                </a:lnTo>
                <a:lnTo>
                  <a:pt x="1024" y="28"/>
                </a:lnTo>
                <a:lnTo>
                  <a:pt x="1026" y="28"/>
                </a:lnTo>
                <a:lnTo>
                  <a:pt x="1028" y="28"/>
                </a:lnTo>
                <a:lnTo>
                  <a:pt x="1030" y="26"/>
                </a:lnTo>
                <a:lnTo>
                  <a:pt x="1032" y="28"/>
                </a:lnTo>
                <a:lnTo>
                  <a:pt x="1034" y="28"/>
                </a:lnTo>
                <a:lnTo>
                  <a:pt x="1034" y="30"/>
                </a:lnTo>
                <a:lnTo>
                  <a:pt x="1035" y="30"/>
                </a:lnTo>
                <a:lnTo>
                  <a:pt x="1037" y="30"/>
                </a:lnTo>
                <a:lnTo>
                  <a:pt x="1039" y="30"/>
                </a:lnTo>
                <a:lnTo>
                  <a:pt x="1041" y="30"/>
                </a:lnTo>
                <a:lnTo>
                  <a:pt x="1043" y="30"/>
                </a:lnTo>
                <a:lnTo>
                  <a:pt x="1045" y="30"/>
                </a:lnTo>
                <a:lnTo>
                  <a:pt x="1047" y="30"/>
                </a:lnTo>
                <a:lnTo>
                  <a:pt x="1049" y="32"/>
                </a:lnTo>
                <a:lnTo>
                  <a:pt x="1049" y="33"/>
                </a:lnTo>
                <a:lnTo>
                  <a:pt x="1050" y="35"/>
                </a:lnTo>
                <a:lnTo>
                  <a:pt x="1052" y="35"/>
                </a:lnTo>
                <a:lnTo>
                  <a:pt x="1054" y="37"/>
                </a:lnTo>
                <a:lnTo>
                  <a:pt x="1054" y="39"/>
                </a:lnTo>
                <a:lnTo>
                  <a:pt x="1054" y="41"/>
                </a:lnTo>
                <a:lnTo>
                  <a:pt x="1054" y="43"/>
                </a:lnTo>
                <a:lnTo>
                  <a:pt x="1056" y="43"/>
                </a:lnTo>
                <a:lnTo>
                  <a:pt x="1058" y="45"/>
                </a:lnTo>
                <a:lnTo>
                  <a:pt x="1060" y="47"/>
                </a:lnTo>
                <a:lnTo>
                  <a:pt x="1062" y="48"/>
                </a:lnTo>
                <a:lnTo>
                  <a:pt x="1064" y="50"/>
                </a:lnTo>
                <a:lnTo>
                  <a:pt x="1065" y="50"/>
                </a:lnTo>
                <a:lnTo>
                  <a:pt x="1065" y="52"/>
                </a:lnTo>
                <a:lnTo>
                  <a:pt x="1067" y="52"/>
                </a:lnTo>
                <a:lnTo>
                  <a:pt x="1069" y="52"/>
                </a:lnTo>
                <a:lnTo>
                  <a:pt x="1071" y="52"/>
                </a:lnTo>
                <a:lnTo>
                  <a:pt x="1073" y="52"/>
                </a:lnTo>
                <a:lnTo>
                  <a:pt x="1075" y="52"/>
                </a:lnTo>
                <a:lnTo>
                  <a:pt x="1075" y="54"/>
                </a:lnTo>
                <a:lnTo>
                  <a:pt x="1077" y="54"/>
                </a:lnTo>
                <a:lnTo>
                  <a:pt x="1079" y="54"/>
                </a:lnTo>
                <a:lnTo>
                  <a:pt x="1080" y="56"/>
                </a:lnTo>
                <a:lnTo>
                  <a:pt x="1082" y="58"/>
                </a:lnTo>
                <a:lnTo>
                  <a:pt x="1084" y="58"/>
                </a:lnTo>
                <a:lnTo>
                  <a:pt x="1086" y="58"/>
                </a:lnTo>
                <a:lnTo>
                  <a:pt x="1086" y="56"/>
                </a:lnTo>
                <a:lnTo>
                  <a:pt x="1090" y="56"/>
                </a:lnTo>
                <a:lnTo>
                  <a:pt x="1092" y="56"/>
                </a:lnTo>
                <a:lnTo>
                  <a:pt x="1094" y="56"/>
                </a:lnTo>
                <a:lnTo>
                  <a:pt x="1094" y="54"/>
                </a:lnTo>
                <a:lnTo>
                  <a:pt x="1095" y="54"/>
                </a:lnTo>
                <a:lnTo>
                  <a:pt x="1097" y="54"/>
                </a:lnTo>
                <a:lnTo>
                  <a:pt x="1099" y="54"/>
                </a:lnTo>
                <a:lnTo>
                  <a:pt x="1101" y="52"/>
                </a:lnTo>
                <a:lnTo>
                  <a:pt x="1103" y="52"/>
                </a:lnTo>
                <a:lnTo>
                  <a:pt x="1103" y="54"/>
                </a:lnTo>
                <a:lnTo>
                  <a:pt x="1105" y="54"/>
                </a:lnTo>
                <a:lnTo>
                  <a:pt x="1107" y="56"/>
                </a:lnTo>
                <a:lnTo>
                  <a:pt x="1107" y="58"/>
                </a:lnTo>
                <a:lnTo>
                  <a:pt x="1109" y="60"/>
                </a:lnTo>
                <a:lnTo>
                  <a:pt x="1110" y="60"/>
                </a:lnTo>
                <a:lnTo>
                  <a:pt x="1110" y="58"/>
                </a:lnTo>
                <a:lnTo>
                  <a:pt x="1112" y="60"/>
                </a:lnTo>
                <a:lnTo>
                  <a:pt x="1112" y="62"/>
                </a:lnTo>
                <a:lnTo>
                  <a:pt x="1112" y="63"/>
                </a:lnTo>
                <a:lnTo>
                  <a:pt x="1112" y="63"/>
                </a:lnTo>
                <a:lnTo>
                  <a:pt x="1114" y="63"/>
                </a:lnTo>
                <a:lnTo>
                  <a:pt x="1116" y="63"/>
                </a:lnTo>
                <a:lnTo>
                  <a:pt x="1118" y="63"/>
                </a:lnTo>
                <a:lnTo>
                  <a:pt x="1120" y="63"/>
                </a:lnTo>
                <a:lnTo>
                  <a:pt x="1122" y="63"/>
                </a:lnTo>
                <a:lnTo>
                  <a:pt x="1124" y="63"/>
                </a:lnTo>
                <a:lnTo>
                  <a:pt x="1125" y="63"/>
                </a:lnTo>
                <a:lnTo>
                  <a:pt x="1125" y="62"/>
                </a:lnTo>
                <a:lnTo>
                  <a:pt x="1127" y="62"/>
                </a:lnTo>
                <a:lnTo>
                  <a:pt x="1129" y="62"/>
                </a:lnTo>
                <a:lnTo>
                  <a:pt x="1131" y="63"/>
                </a:lnTo>
                <a:lnTo>
                  <a:pt x="1133" y="63"/>
                </a:lnTo>
                <a:lnTo>
                  <a:pt x="1135" y="65"/>
                </a:lnTo>
                <a:lnTo>
                  <a:pt x="1139" y="67"/>
                </a:lnTo>
                <a:lnTo>
                  <a:pt x="1140" y="67"/>
                </a:lnTo>
                <a:lnTo>
                  <a:pt x="1140" y="69"/>
                </a:lnTo>
                <a:lnTo>
                  <a:pt x="1142" y="69"/>
                </a:lnTo>
                <a:lnTo>
                  <a:pt x="1144" y="69"/>
                </a:lnTo>
                <a:lnTo>
                  <a:pt x="1144" y="69"/>
                </a:lnTo>
                <a:lnTo>
                  <a:pt x="1146" y="69"/>
                </a:lnTo>
                <a:lnTo>
                  <a:pt x="1148" y="69"/>
                </a:lnTo>
                <a:lnTo>
                  <a:pt x="1150" y="69"/>
                </a:lnTo>
                <a:lnTo>
                  <a:pt x="1152" y="69"/>
                </a:lnTo>
                <a:lnTo>
                  <a:pt x="1154" y="69"/>
                </a:lnTo>
                <a:lnTo>
                  <a:pt x="1155" y="69"/>
                </a:lnTo>
                <a:lnTo>
                  <a:pt x="1157" y="69"/>
                </a:lnTo>
                <a:lnTo>
                  <a:pt x="1157" y="67"/>
                </a:lnTo>
                <a:lnTo>
                  <a:pt x="1159" y="67"/>
                </a:lnTo>
                <a:lnTo>
                  <a:pt x="1159" y="65"/>
                </a:lnTo>
                <a:lnTo>
                  <a:pt x="1159" y="63"/>
                </a:lnTo>
                <a:lnTo>
                  <a:pt x="1159" y="62"/>
                </a:lnTo>
                <a:lnTo>
                  <a:pt x="1159" y="60"/>
                </a:lnTo>
                <a:lnTo>
                  <a:pt x="1159" y="58"/>
                </a:lnTo>
                <a:lnTo>
                  <a:pt x="1161" y="56"/>
                </a:lnTo>
                <a:lnTo>
                  <a:pt x="1161" y="54"/>
                </a:lnTo>
                <a:lnTo>
                  <a:pt x="1161" y="52"/>
                </a:lnTo>
                <a:lnTo>
                  <a:pt x="1163" y="54"/>
                </a:lnTo>
                <a:lnTo>
                  <a:pt x="1165" y="54"/>
                </a:lnTo>
                <a:lnTo>
                  <a:pt x="1167" y="56"/>
                </a:lnTo>
                <a:lnTo>
                  <a:pt x="1169" y="56"/>
                </a:lnTo>
                <a:lnTo>
                  <a:pt x="1169" y="58"/>
                </a:lnTo>
                <a:lnTo>
                  <a:pt x="1170" y="58"/>
                </a:lnTo>
                <a:lnTo>
                  <a:pt x="1170" y="60"/>
                </a:lnTo>
                <a:lnTo>
                  <a:pt x="1172" y="60"/>
                </a:lnTo>
                <a:lnTo>
                  <a:pt x="1174" y="60"/>
                </a:lnTo>
                <a:lnTo>
                  <a:pt x="1176" y="60"/>
                </a:lnTo>
                <a:lnTo>
                  <a:pt x="1176" y="58"/>
                </a:lnTo>
                <a:lnTo>
                  <a:pt x="1176" y="60"/>
                </a:lnTo>
                <a:lnTo>
                  <a:pt x="1176" y="62"/>
                </a:lnTo>
                <a:lnTo>
                  <a:pt x="1176" y="63"/>
                </a:lnTo>
                <a:lnTo>
                  <a:pt x="1174" y="65"/>
                </a:lnTo>
                <a:lnTo>
                  <a:pt x="1174" y="67"/>
                </a:lnTo>
                <a:lnTo>
                  <a:pt x="1174" y="69"/>
                </a:lnTo>
                <a:lnTo>
                  <a:pt x="1174" y="69"/>
                </a:lnTo>
                <a:lnTo>
                  <a:pt x="1174" y="71"/>
                </a:lnTo>
                <a:lnTo>
                  <a:pt x="1176" y="71"/>
                </a:lnTo>
                <a:lnTo>
                  <a:pt x="1176" y="73"/>
                </a:lnTo>
                <a:lnTo>
                  <a:pt x="1176" y="75"/>
                </a:lnTo>
                <a:lnTo>
                  <a:pt x="1176" y="77"/>
                </a:lnTo>
                <a:lnTo>
                  <a:pt x="1174" y="77"/>
                </a:lnTo>
                <a:lnTo>
                  <a:pt x="1174" y="78"/>
                </a:lnTo>
                <a:lnTo>
                  <a:pt x="1174" y="80"/>
                </a:lnTo>
                <a:lnTo>
                  <a:pt x="1172" y="80"/>
                </a:lnTo>
                <a:lnTo>
                  <a:pt x="1172" y="82"/>
                </a:lnTo>
                <a:lnTo>
                  <a:pt x="1172" y="84"/>
                </a:lnTo>
                <a:lnTo>
                  <a:pt x="1170" y="84"/>
                </a:lnTo>
                <a:lnTo>
                  <a:pt x="1169" y="84"/>
                </a:lnTo>
                <a:lnTo>
                  <a:pt x="1169" y="86"/>
                </a:lnTo>
                <a:lnTo>
                  <a:pt x="1169" y="88"/>
                </a:lnTo>
                <a:lnTo>
                  <a:pt x="1169" y="90"/>
                </a:lnTo>
                <a:lnTo>
                  <a:pt x="1169" y="92"/>
                </a:lnTo>
                <a:lnTo>
                  <a:pt x="1170" y="92"/>
                </a:lnTo>
                <a:lnTo>
                  <a:pt x="1170" y="93"/>
                </a:lnTo>
                <a:lnTo>
                  <a:pt x="1169" y="93"/>
                </a:lnTo>
                <a:lnTo>
                  <a:pt x="1169" y="95"/>
                </a:lnTo>
                <a:lnTo>
                  <a:pt x="1169" y="97"/>
                </a:lnTo>
                <a:lnTo>
                  <a:pt x="1167" y="97"/>
                </a:lnTo>
                <a:lnTo>
                  <a:pt x="1165" y="99"/>
                </a:lnTo>
                <a:lnTo>
                  <a:pt x="1163" y="99"/>
                </a:lnTo>
                <a:lnTo>
                  <a:pt x="1161" y="99"/>
                </a:lnTo>
                <a:lnTo>
                  <a:pt x="1159" y="99"/>
                </a:lnTo>
                <a:lnTo>
                  <a:pt x="1159" y="97"/>
                </a:lnTo>
                <a:lnTo>
                  <a:pt x="1157" y="97"/>
                </a:lnTo>
                <a:lnTo>
                  <a:pt x="1155" y="97"/>
                </a:lnTo>
                <a:lnTo>
                  <a:pt x="1154" y="97"/>
                </a:lnTo>
                <a:lnTo>
                  <a:pt x="1152" y="97"/>
                </a:lnTo>
                <a:lnTo>
                  <a:pt x="1150" y="97"/>
                </a:lnTo>
                <a:lnTo>
                  <a:pt x="1148" y="95"/>
                </a:lnTo>
                <a:lnTo>
                  <a:pt x="1146" y="95"/>
                </a:lnTo>
                <a:lnTo>
                  <a:pt x="1146" y="93"/>
                </a:lnTo>
                <a:lnTo>
                  <a:pt x="1144" y="93"/>
                </a:lnTo>
                <a:lnTo>
                  <a:pt x="1142" y="93"/>
                </a:lnTo>
                <a:lnTo>
                  <a:pt x="1142" y="92"/>
                </a:lnTo>
                <a:lnTo>
                  <a:pt x="1140" y="92"/>
                </a:lnTo>
                <a:lnTo>
                  <a:pt x="1140" y="93"/>
                </a:lnTo>
                <a:lnTo>
                  <a:pt x="1139" y="93"/>
                </a:lnTo>
                <a:lnTo>
                  <a:pt x="1139" y="95"/>
                </a:lnTo>
                <a:lnTo>
                  <a:pt x="1137" y="95"/>
                </a:lnTo>
                <a:lnTo>
                  <a:pt x="1137" y="97"/>
                </a:lnTo>
                <a:lnTo>
                  <a:pt x="1137" y="99"/>
                </a:lnTo>
                <a:lnTo>
                  <a:pt x="1135" y="101"/>
                </a:lnTo>
                <a:lnTo>
                  <a:pt x="1135" y="103"/>
                </a:lnTo>
                <a:lnTo>
                  <a:pt x="1135" y="105"/>
                </a:lnTo>
                <a:lnTo>
                  <a:pt x="1135" y="107"/>
                </a:lnTo>
                <a:lnTo>
                  <a:pt x="1135" y="108"/>
                </a:lnTo>
                <a:lnTo>
                  <a:pt x="1133" y="110"/>
                </a:lnTo>
                <a:lnTo>
                  <a:pt x="1133" y="112"/>
                </a:lnTo>
                <a:lnTo>
                  <a:pt x="1133" y="114"/>
                </a:lnTo>
                <a:lnTo>
                  <a:pt x="1131" y="114"/>
                </a:lnTo>
                <a:lnTo>
                  <a:pt x="1131" y="114"/>
                </a:lnTo>
                <a:lnTo>
                  <a:pt x="1129" y="114"/>
                </a:lnTo>
                <a:lnTo>
                  <a:pt x="1129" y="116"/>
                </a:lnTo>
                <a:lnTo>
                  <a:pt x="1127" y="118"/>
                </a:lnTo>
                <a:lnTo>
                  <a:pt x="1127" y="120"/>
                </a:lnTo>
                <a:lnTo>
                  <a:pt x="1125" y="120"/>
                </a:lnTo>
                <a:lnTo>
                  <a:pt x="1125" y="122"/>
                </a:lnTo>
                <a:lnTo>
                  <a:pt x="1124" y="122"/>
                </a:lnTo>
                <a:lnTo>
                  <a:pt x="1122" y="123"/>
                </a:lnTo>
                <a:lnTo>
                  <a:pt x="1122" y="125"/>
                </a:lnTo>
                <a:lnTo>
                  <a:pt x="1120" y="127"/>
                </a:lnTo>
                <a:lnTo>
                  <a:pt x="1118" y="129"/>
                </a:lnTo>
                <a:lnTo>
                  <a:pt x="1116" y="131"/>
                </a:lnTo>
                <a:lnTo>
                  <a:pt x="1116" y="133"/>
                </a:lnTo>
                <a:lnTo>
                  <a:pt x="1114" y="135"/>
                </a:lnTo>
                <a:lnTo>
                  <a:pt x="1114" y="137"/>
                </a:lnTo>
                <a:lnTo>
                  <a:pt x="1114" y="138"/>
                </a:lnTo>
                <a:lnTo>
                  <a:pt x="1112" y="138"/>
                </a:lnTo>
                <a:lnTo>
                  <a:pt x="1112" y="140"/>
                </a:lnTo>
                <a:lnTo>
                  <a:pt x="1112" y="142"/>
                </a:lnTo>
                <a:lnTo>
                  <a:pt x="1112" y="144"/>
                </a:lnTo>
                <a:lnTo>
                  <a:pt x="1112" y="146"/>
                </a:lnTo>
                <a:lnTo>
                  <a:pt x="1110" y="148"/>
                </a:lnTo>
                <a:lnTo>
                  <a:pt x="1110" y="150"/>
                </a:lnTo>
                <a:lnTo>
                  <a:pt x="1110" y="152"/>
                </a:lnTo>
                <a:lnTo>
                  <a:pt x="1109" y="152"/>
                </a:lnTo>
                <a:lnTo>
                  <a:pt x="1109" y="153"/>
                </a:lnTo>
                <a:lnTo>
                  <a:pt x="1109" y="155"/>
                </a:lnTo>
                <a:lnTo>
                  <a:pt x="1107" y="155"/>
                </a:lnTo>
                <a:lnTo>
                  <a:pt x="1107" y="157"/>
                </a:lnTo>
                <a:lnTo>
                  <a:pt x="1107" y="159"/>
                </a:lnTo>
                <a:lnTo>
                  <a:pt x="1105" y="159"/>
                </a:lnTo>
                <a:lnTo>
                  <a:pt x="1105" y="159"/>
                </a:lnTo>
                <a:lnTo>
                  <a:pt x="1105" y="161"/>
                </a:lnTo>
                <a:lnTo>
                  <a:pt x="1103" y="163"/>
                </a:lnTo>
                <a:lnTo>
                  <a:pt x="1103" y="165"/>
                </a:lnTo>
                <a:lnTo>
                  <a:pt x="1101" y="167"/>
                </a:lnTo>
                <a:lnTo>
                  <a:pt x="1099" y="168"/>
                </a:lnTo>
                <a:lnTo>
                  <a:pt x="1099" y="170"/>
                </a:lnTo>
                <a:lnTo>
                  <a:pt x="1097" y="172"/>
                </a:lnTo>
                <a:lnTo>
                  <a:pt x="1097" y="174"/>
                </a:lnTo>
                <a:lnTo>
                  <a:pt x="1095" y="176"/>
                </a:lnTo>
                <a:lnTo>
                  <a:pt x="1095" y="178"/>
                </a:lnTo>
                <a:lnTo>
                  <a:pt x="1095" y="180"/>
                </a:lnTo>
                <a:lnTo>
                  <a:pt x="1095" y="182"/>
                </a:lnTo>
                <a:lnTo>
                  <a:pt x="1095" y="183"/>
                </a:lnTo>
                <a:lnTo>
                  <a:pt x="1094" y="185"/>
                </a:lnTo>
                <a:lnTo>
                  <a:pt x="1092" y="187"/>
                </a:lnTo>
                <a:lnTo>
                  <a:pt x="1090" y="189"/>
                </a:lnTo>
                <a:lnTo>
                  <a:pt x="1088" y="191"/>
                </a:lnTo>
                <a:lnTo>
                  <a:pt x="1088" y="193"/>
                </a:lnTo>
                <a:lnTo>
                  <a:pt x="1086" y="193"/>
                </a:lnTo>
                <a:lnTo>
                  <a:pt x="1084" y="195"/>
                </a:lnTo>
                <a:lnTo>
                  <a:pt x="1082" y="197"/>
                </a:lnTo>
                <a:lnTo>
                  <a:pt x="1080" y="198"/>
                </a:lnTo>
                <a:lnTo>
                  <a:pt x="1079" y="200"/>
                </a:lnTo>
                <a:lnTo>
                  <a:pt x="1077" y="200"/>
                </a:lnTo>
                <a:lnTo>
                  <a:pt x="1077" y="202"/>
                </a:lnTo>
                <a:lnTo>
                  <a:pt x="1075" y="202"/>
                </a:lnTo>
                <a:lnTo>
                  <a:pt x="1075" y="204"/>
                </a:lnTo>
                <a:lnTo>
                  <a:pt x="1073" y="204"/>
                </a:lnTo>
                <a:lnTo>
                  <a:pt x="1071" y="204"/>
                </a:lnTo>
                <a:lnTo>
                  <a:pt x="1069" y="204"/>
                </a:lnTo>
                <a:lnTo>
                  <a:pt x="1067" y="206"/>
                </a:lnTo>
                <a:lnTo>
                  <a:pt x="1067" y="208"/>
                </a:lnTo>
                <a:lnTo>
                  <a:pt x="1065" y="208"/>
                </a:lnTo>
                <a:lnTo>
                  <a:pt x="1065" y="210"/>
                </a:lnTo>
                <a:lnTo>
                  <a:pt x="1065" y="212"/>
                </a:lnTo>
                <a:lnTo>
                  <a:pt x="1065" y="212"/>
                </a:lnTo>
                <a:lnTo>
                  <a:pt x="1065" y="213"/>
                </a:lnTo>
                <a:lnTo>
                  <a:pt x="1064" y="213"/>
                </a:lnTo>
                <a:lnTo>
                  <a:pt x="1064" y="215"/>
                </a:lnTo>
                <a:lnTo>
                  <a:pt x="1062" y="217"/>
                </a:lnTo>
                <a:lnTo>
                  <a:pt x="1060" y="221"/>
                </a:lnTo>
                <a:lnTo>
                  <a:pt x="1058" y="223"/>
                </a:lnTo>
                <a:lnTo>
                  <a:pt x="1058" y="225"/>
                </a:lnTo>
                <a:lnTo>
                  <a:pt x="1056" y="225"/>
                </a:lnTo>
                <a:lnTo>
                  <a:pt x="1056" y="227"/>
                </a:lnTo>
                <a:lnTo>
                  <a:pt x="1054" y="228"/>
                </a:lnTo>
                <a:lnTo>
                  <a:pt x="1054" y="230"/>
                </a:lnTo>
                <a:lnTo>
                  <a:pt x="1054" y="232"/>
                </a:lnTo>
                <a:lnTo>
                  <a:pt x="1052" y="232"/>
                </a:lnTo>
                <a:lnTo>
                  <a:pt x="1052" y="234"/>
                </a:lnTo>
                <a:lnTo>
                  <a:pt x="1052" y="236"/>
                </a:lnTo>
                <a:lnTo>
                  <a:pt x="1052" y="238"/>
                </a:lnTo>
                <a:lnTo>
                  <a:pt x="1052" y="240"/>
                </a:lnTo>
                <a:lnTo>
                  <a:pt x="1050" y="242"/>
                </a:lnTo>
                <a:lnTo>
                  <a:pt x="1050" y="243"/>
                </a:lnTo>
                <a:lnTo>
                  <a:pt x="1052" y="245"/>
                </a:lnTo>
                <a:lnTo>
                  <a:pt x="1052" y="247"/>
                </a:lnTo>
                <a:lnTo>
                  <a:pt x="1052" y="247"/>
                </a:lnTo>
                <a:lnTo>
                  <a:pt x="1050" y="249"/>
                </a:lnTo>
                <a:lnTo>
                  <a:pt x="1050" y="251"/>
                </a:lnTo>
                <a:lnTo>
                  <a:pt x="1050" y="253"/>
                </a:lnTo>
                <a:lnTo>
                  <a:pt x="1050" y="255"/>
                </a:lnTo>
                <a:lnTo>
                  <a:pt x="1050" y="257"/>
                </a:lnTo>
                <a:lnTo>
                  <a:pt x="1050" y="258"/>
                </a:lnTo>
                <a:lnTo>
                  <a:pt x="1050" y="260"/>
                </a:lnTo>
                <a:lnTo>
                  <a:pt x="1050" y="262"/>
                </a:lnTo>
                <a:lnTo>
                  <a:pt x="1050" y="264"/>
                </a:lnTo>
                <a:lnTo>
                  <a:pt x="1052" y="266"/>
                </a:lnTo>
                <a:lnTo>
                  <a:pt x="1052" y="268"/>
                </a:lnTo>
                <a:lnTo>
                  <a:pt x="1054" y="270"/>
                </a:lnTo>
                <a:lnTo>
                  <a:pt x="1054" y="272"/>
                </a:lnTo>
                <a:lnTo>
                  <a:pt x="1054" y="273"/>
                </a:lnTo>
                <a:lnTo>
                  <a:pt x="1054" y="275"/>
                </a:lnTo>
                <a:lnTo>
                  <a:pt x="1056" y="277"/>
                </a:lnTo>
                <a:lnTo>
                  <a:pt x="1056" y="279"/>
                </a:lnTo>
                <a:lnTo>
                  <a:pt x="1056" y="281"/>
                </a:lnTo>
                <a:lnTo>
                  <a:pt x="1056" y="283"/>
                </a:lnTo>
                <a:lnTo>
                  <a:pt x="1056" y="285"/>
                </a:lnTo>
                <a:lnTo>
                  <a:pt x="1056" y="287"/>
                </a:lnTo>
                <a:lnTo>
                  <a:pt x="1056" y="288"/>
                </a:lnTo>
                <a:lnTo>
                  <a:pt x="1056" y="290"/>
                </a:lnTo>
                <a:lnTo>
                  <a:pt x="1056" y="292"/>
                </a:lnTo>
                <a:lnTo>
                  <a:pt x="1054" y="292"/>
                </a:lnTo>
                <a:lnTo>
                  <a:pt x="1054" y="294"/>
                </a:lnTo>
                <a:lnTo>
                  <a:pt x="1054" y="296"/>
                </a:lnTo>
                <a:lnTo>
                  <a:pt x="1054" y="298"/>
                </a:lnTo>
                <a:lnTo>
                  <a:pt x="1056" y="300"/>
                </a:lnTo>
                <a:lnTo>
                  <a:pt x="1056" y="302"/>
                </a:lnTo>
                <a:lnTo>
                  <a:pt x="1056" y="303"/>
                </a:lnTo>
                <a:lnTo>
                  <a:pt x="1056" y="305"/>
                </a:lnTo>
                <a:lnTo>
                  <a:pt x="1056" y="307"/>
                </a:lnTo>
                <a:lnTo>
                  <a:pt x="1056" y="309"/>
                </a:lnTo>
                <a:lnTo>
                  <a:pt x="1056" y="311"/>
                </a:lnTo>
                <a:lnTo>
                  <a:pt x="1056" y="313"/>
                </a:lnTo>
                <a:lnTo>
                  <a:pt x="1056" y="315"/>
                </a:lnTo>
                <a:lnTo>
                  <a:pt x="1056" y="317"/>
                </a:lnTo>
                <a:lnTo>
                  <a:pt x="1056" y="318"/>
                </a:lnTo>
                <a:lnTo>
                  <a:pt x="1054" y="320"/>
                </a:lnTo>
                <a:lnTo>
                  <a:pt x="1054" y="322"/>
                </a:lnTo>
                <a:lnTo>
                  <a:pt x="1054" y="324"/>
                </a:lnTo>
                <a:lnTo>
                  <a:pt x="1052" y="326"/>
                </a:lnTo>
                <a:lnTo>
                  <a:pt x="1052" y="328"/>
                </a:lnTo>
                <a:lnTo>
                  <a:pt x="1050" y="330"/>
                </a:lnTo>
                <a:lnTo>
                  <a:pt x="1049" y="332"/>
                </a:lnTo>
                <a:lnTo>
                  <a:pt x="1049" y="333"/>
                </a:lnTo>
                <a:lnTo>
                  <a:pt x="1049" y="335"/>
                </a:lnTo>
                <a:lnTo>
                  <a:pt x="1047" y="335"/>
                </a:lnTo>
                <a:lnTo>
                  <a:pt x="1047" y="337"/>
                </a:lnTo>
                <a:lnTo>
                  <a:pt x="1047" y="337"/>
                </a:lnTo>
                <a:lnTo>
                  <a:pt x="1047" y="339"/>
                </a:lnTo>
                <a:lnTo>
                  <a:pt x="1045" y="339"/>
                </a:lnTo>
                <a:lnTo>
                  <a:pt x="1045" y="341"/>
                </a:lnTo>
                <a:lnTo>
                  <a:pt x="1045" y="343"/>
                </a:lnTo>
                <a:lnTo>
                  <a:pt x="1045" y="345"/>
                </a:lnTo>
                <a:lnTo>
                  <a:pt x="1043" y="347"/>
                </a:lnTo>
                <a:lnTo>
                  <a:pt x="1043" y="348"/>
                </a:lnTo>
                <a:lnTo>
                  <a:pt x="1043" y="350"/>
                </a:lnTo>
                <a:lnTo>
                  <a:pt x="1041" y="352"/>
                </a:lnTo>
                <a:lnTo>
                  <a:pt x="1041" y="354"/>
                </a:lnTo>
                <a:lnTo>
                  <a:pt x="1041" y="356"/>
                </a:lnTo>
                <a:lnTo>
                  <a:pt x="1041" y="358"/>
                </a:lnTo>
                <a:lnTo>
                  <a:pt x="1041" y="360"/>
                </a:lnTo>
                <a:lnTo>
                  <a:pt x="1041" y="362"/>
                </a:lnTo>
                <a:lnTo>
                  <a:pt x="1041" y="363"/>
                </a:lnTo>
                <a:lnTo>
                  <a:pt x="1041" y="365"/>
                </a:lnTo>
                <a:lnTo>
                  <a:pt x="1041" y="367"/>
                </a:lnTo>
                <a:lnTo>
                  <a:pt x="1041" y="369"/>
                </a:lnTo>
                <a:lnTo>
                  <a:pt x="1041" y="371"/>
                </a:lnTo>
                <a:lnTo>
                  <a:pt x="1043" y="373"/>
                </a:lnTo>
                <a:lnTo>
                  <a:pt x="1043" y="375"/>
                </a:lnTo>
                <a:lnTo>
                  <a:pt x="1043" y="377"/>
                </a:lnTo>
                <a:lnTo>
                  <a:pt x="1045" y="377"/>
                </a:lnTo>
                <a:lnTo>
                  <a:pt x="1045" y="378"/>
                </a:lnTo>
                <a:lnTo>
                  <a:pt x="1045" y="380"/>
                </a:lnTo>
                <a:lnTo>
                  <a:pt x="1047" y="380"/>
                </a:lnTo>
                <a:lnTo>
                  <a:pt x="1047" y="382"/>
                </a:lnTo>
                <a:lnTo>
                  <a:pt x="1049" y="382"/>
                </a:lnTo>
                <a:lnTo>
                  <a:pt x="1049" y="384"/>
                </a:lnTo>
                <a:lnTo>
                  <a:pt x="1049" y="386"/>
                </a:lnTo>
                <a:lnTo>
                  <a:pt x="1049" y="388"/>
                </a:lnTo>
                <a:lnTo>
                  <a:pt x="1050" y="388"/>
                </a:lnTo>
                <a:lnTo>
                  <a:pt x="1050" y="390"/>
                </a:lnTo>
                <a:lnTo>
                  <a:pt x="1050" y="392"/>
                </a:lnTo>
                <a:lnTo>
                  <a:pt x="1052" y="393"/>
                </a:lnTo>
                <a:lnTo>
                  <a:pt x="1052" y="395"/>
                </a:lnTo>
                <a:lnTo>
                  <a:pt x="1054" y="395"/>
                </a:lnTo>
                <a:lnTo>
                  <a:pt x="1054" y="397"/>
                </a:lnTo>
                <a:lnTo>
                  <a:pt x="1056" y="397"/>
                </a:lnTo>
                <a:lnTo>
                  <a:pt x="1054" y="399"/>
                </a:lnTo>
                <a:lnTo>
                  <a:pt x="1054" y="401"/>
                </a:lnTo>
                <a:lnTo>
                  <a:pt x="1052" y="403"/>
                </a:lnTo>
                <a:lnTo>
                  <a:pt x="1052" y="405"/>
                </a:lnTo>
                <a:lnTo>
                  <a:pt x="1050" y="407"/>
                </a:lnTo>
                <a:lnTo>
                  <a:pt x="1050" y="408"/>
                </a:lnTo>
                <a:lnTo>
                  <a:pt x="1049" y="410"/>
                </a:lnTo>
                <a:lnTo>
                  <a:pt x="1049" y="412"/>
                </a:lnTo>
                <a:lnTo>
                  <a:pt x="1049" y="414"/>
                </a:lnTo>
                <a:lnTo>
                  <a:pt x="1047" y="414"/>
                </a:lnTo>
                <a:lnTo>
                  <a:pt x="1047" y="416"/>
                </a:lnTo>
                <a:lnTo>
                  <a:pt x="1047" y="418"/>
                </a:lnTo>
                <a:lnTo>
                  <a:pt x="1045" y="420"/>
                </a:lnTo>
                <a:lnTo>
                  <a:pt x="1045" y="422"/>
                </a:lnTo>
                <a:lnTo>
                  <a:pt x="1043" y="423"/>
                </a:lnTo>
                <a:lnTo>
                  <a:pt x="1041" y="425"/>
                </a:lnTo>
                <a:lnTo>
                  <a:pt x="1041" y="427"/>
                </a:lnTo>
                <a:lnTo>
                  <a:pt x="1041" y="427"/>
                </a:lnTo>
                <a:lnTo>
                  <a:pt x="1041" y="429"/>
                </a:lnTo>
                <a:lnTo>
                  <a:pt x="1041" y="431"/>
                </a:lnTo>
                <a:lnTo>
                  <a:pt x="1041" y="433"/>
                </a:lnTo>
                <a:lnTo>
                  <a:pt x="1041" y="435"/>
                </a:lnTo>
                <a:lnTo>
                  <a:pt x="1041" y="437"/>
                </a:lnTo>
                <a:lnTo>
                  <a:pt x="1041" y="438"/>
                </a:lnTo>
                <a:lnTo>
                  <a:pt x="1043" y="440"/>
                </a:lnTo>
                <a:lnTo>
                  <a:pt x="1043" y="442"/>
                </a:lnTo>
                <a:lnTo>
                  <a:pt x="1043" y="444"/>
                </a:lnTo>
                <a:lnTo>
                  <a:pt x="1045" y="444"/>
                </a:lnTo>
                <a:lnTo>
                  <a:pt x="1045" y="446"/>
                </a:lnTo>
                <a:lnTo>
                  <a:pt x="1045" y="448"/>
                </a:lnTo>
                <a:lnTo>
                  <a:pt x="1045" y="450"/>
                </a:lnTo>
                <a:lnTo>
                  <a:pt x="1047" y="452"/>
                </a:lnTo>
                <a:lnTo>
                  <a:pt x="1047" y="453"/>
                </a:lnTo>
                <a:lnTo>
                  <a:pt x="1047" y="455"/>
                </a:lnTo>
                <a:lnTo>
                  <a:pt x="1047" y="457"/>
                </a:lnTo>
                <a:lnTo>
                  <a:pt x="1047" y="459"/>
                </a:lnTo>
                <a:lnTo>
                  <a:pt x="1047" y="461"/>
                </a:lnTo>
                <a:lnTo>
                  <a:pt x="1049" y="461"/>
                </a:lnTo>
                <a:lnTo>
                  <a:pt x="1049" y="463"/>
                </a:lnTo>
                <a:lnTo>
                  <a:pt x="1049" y="465"/>
                </a:lnTo>
                <a:lnTo>
                  <a:pt x="1050" y="467"/>
                </a:lnTo>
                <a:lnTo>
                  <a:pt x="1050" y="469"/>
                </a:lnTo>
                <a:lnTo>
                  <a:pt x="1052" y="469"/>
                </a:lnTo>
                <a:lnTo>
                  <a:pt x="1054" y="469"/>
                </a:lnTo>
                <a:lnTo>
                  <a:pt x="1056" y="469"/>
                </a:lnTo>
                <a:lnTo>
                  <a:pt x="1058" y="469"/>
                </a:lnTo>
                <a:lnTo>
                  <a:pt x="1058" y="470"/>
                </a:lnTo>
                <a:lnTo>
                  <a:pt x="1060" y="470"/>
                </a:lnTo>
                <a:lnTo>
                  <a:pt x="1062" y="470"/>
                </a:lnTo>
                <a:lnTo>
                  <a:pt x="1064" y="472"/>
                </a:lnTo>
                <a:lnTo>
                  <a:pt x="1065" y="472"/>
                </a:lnTo>
                <a:lnTo>
                  <a:pt x="1065" y="472"/>
                </a:lnTo>
                <a:lnTo>
                  <a:pt x="1067" y="474"/>
                </a:lnTo>
                <a:lnTo>
                  <a:pt x="1067" y="476"/>
                </a:lnTo>
                <a:lnTo>
                  <a:pt x="1069" y="476"/>
                </a:lnTo>
                <a:lnTo>
                  <a:pt x="1071" y="476"/>
                </a:lnTo>
                <a:lnTo>
                  <a:pt x="1073" y="478"/>
                </a:lnTo>
                <a:lnTo>
                  <a:pt x="1075" y="478"/>
                </a:lnTo>
                <a:lnTo>
                  <a:pt x="1077" y="478"/>
                </a:lnTo>
                <a:lnTo>
                  <a:pt x="1079" y="478"/>
                </a:lnTo>
                <a:lnTo>
                  <a:pt x="1080" y="478"/>
                </a:lnTo>
                <a:lnTo>
                  <a:pt x="1080" y="480"/>
                </a:lnTo>
                <a:lnTo>
                  <a:pt x="1082" y="480"/>
                </a:lnTo>
                <a:lnTo>
                  <a:pt x="1084" y="480"/>
                </a:lnTo>
                <a:lnTo>
                  <a:pt x="1086" y="482"/>
                </a:lnTo>
                <a:lnTo>
                  <a:pt x="1088" y="482"/>
                </a:lnTo>
                <a:lnTo>
                  <a:pt x="1090" y="484"/>
                </a:lnTo>
                <a:lnTo>
                  <a:pt x="1092" y="484"/>
                </a:lnTo>
                <a:lnTo>
                  <a:pt x="1092" y="485"/>
                </a:lnTo>
                <a:lnTo>
                  <a:pt x="1094" y="485"/>
                </a:lnTo>
                <a:lnTo>
                  <a:pt x="1094" y="487"/>
                </a:lnTo>
                <a:lnTo>
                  <a:pt x="1095" y="489"/>
                </a:lnTo>
                <a:lnTo>
                  <a:pt x="1095" y="491"/>
                </a:lnTo>
                <a:lnTo>
                  <a:pt x="1095" y="493"/>
                </a:lnTo>
                <a:lnTo>
                  <a:pt x="1097" y="493"/>
                </a:lnTo>
                <a:lnTo>
                  <a:pt x="1097" y="495"/>
                </a:lnTo>
                <a:lnTo>
                  <a:pt x="1099" y="495"/>
                </a:lnTo>
                <a:lnTo>
                  <a:pt x="1099" y="497"/>
                </a:lnTo>
                <a:lnTo>
                  <a:pt x="1101" y="497"/>
                </a:lnTo>
                <a:lnTo>
                  <a:pt x="1103" y="499"/>
                </a:lnTo>
                <a:lnTo>
                  <a:pt x="1105" y="499"/>
                </a:lnTo>
                <a:lnTo>
                  <a:pt x="1107" y="499"/>
                </a:lnTo>
                <a:lnTo>
                  <a:pt x="1109" y="499"/>
                </a:lnTo>
                <a:lnTo>
                  <a:pt x="1110" y="500"/>
                </a:lnTo>
                <a:lnTo>
                  <a:pt x="1112" y="500"/>
                </a:lnTo>
                <a:lnTo>
                  <a:pt x="1112" y="500"/>
                </a:lnTo>
                <a:lnTo>
                  <a:pt x="1112" y="502"/>
                </a:lnTo>
                <a:lnTo>
                  <a:pt x="1114" y="502"/>
                </a:lnTo>
                <a:lnTo>
                  <a:pt x="1116" y="504"/>
                </a:lnTo>
                <a:lnTo>
                  <a:pt x="1118" y="506"/>
                </a:lnTo>
                <a:lnTo>
                  <a:pt x="1120" y="508"/>
                </a:lnTo>
                <a:lnTo>
                  <a:pt x="1120" y="510"/>
                </a:lnTo>
                <a:lnTo>
                  <a:pt x="1122" y="512"/>
                </a:lnTo>
                <a:lnTo>
                  <a:pt x="1122" y="514"/>
                </a:lnTo>
                <a:lnTo>
                  <a:pt x="1124" y="515"/>
                </a:lnTo>
                <a:lnTo>
                  <a:pt x="1124" y="515"/>
                </a:lnTo>
                <a:lnTo>
                  <a:pt x="1125" y="515"/>
                </a:lnTo>
                <a:lnTo>
                  <a:pt x="1127" y="517"/>
                </a:lnTo>
                <a:lnTo>
                  <a:pt x="1129" y="517"/>
                </a:lnTo>
                <a:lnTo>
                  <a:pt x="1129" y="519"/>
                </a:lnTo>
                <a:lnTo>
                  <a:pt x="1131" y="519"/>
                </a:lnTo>
                <a:lnTo>
                  <a:pt x="1133" y="521"/>
                </a:lnTo>
                <a:lnTo>
                  <a:pt x="1135" y="521"/>
                </a:lnTo>
                <a:lnTo>
                  <a:pt x="1135" y="523"/>
                </a:lnTo>
                <a:lnTo>
                  <a:pt x="1137" y="523"/>
                </a:lnTo>
                <a:lnTo>
                  <a:pt x="1137" y="525"/>
                </a:lnTo>
                <a:lnTo>
                  <a:pt x="1139" y="527"/>
                </a:lnTo>
                <a:lnTo>
                  <a:pt x="1140" y="527"/>
                </a:lnTo>
                <a:lnTo>
                  <a:pt x="1140" y="529"/>
                </a:lnTo>
                <a:lnTo>
                  <a:pt x="1142" y="530"/>
                </a:lnTo>
                <a:lnTo>
                  <a:pt x="1144" y="532"/>
                </a:lnTo>
                <a:lnTo>
                  <a:pt x="1144" y="534"/>
                </a:lnTo>
                <a:lnTo>
                  <a:pt x="1146" y="534"/>
                </a:lnTo>
                <a:lnTo>
                  <a:pt x="1146" y="536"/>
                </a:lnTo>
                <a:lnTo>
                  <a:pt x="1148" y="538"/>
                </a:lnTo>
                <a:lnTo>
                  <a:pt x="1150" y="538"/>
                </a:lnTo>
                <a:lnTo>
                  <a:pt x="1152" y="540"/>
                </a:lnTo>
                <a:lnTo>
                  <a:pt x="1154" y="540"/>
                </a:lnTo>
                <a:lnTo>
                  <a:pt x="1155" y="540"/>
                </a:lnTo>
                <a:lnTo>
                  <a:pt x="1157" y="542"/>
                </a:lnTo>
                <a:lnTo>
                  <a:pt x="1157" y="544"/>
                </a:lnTo>
                <a:lnTo>
                  <a:pt x="1157" y="545"/>
                </a:lnTo>
                <a:lnTo>
                  <a:pt x="1159" y="545"/>
                </a:lnTo>
                <a:lnTo>
                  <a:pt x="1159" y="547"/>
                </a:lnTo>
                <a:lnTo>
                  <a:pt x="1157" y="547"/>
                </a:lnTo>
                <a:lnTo>
                  <a:pt x="1157" y="549"/>
                </a:lnTo>
                <a:lnTo>
                  <a:pt x="1155" y="549"/>
                </a:lnTo>
                <a:lnTo>
                  <a:pt x="1155" y="551"/>
                </a:lnTo>
                <a:lnTo>
                  <a:pt x="1154" y="551"/>
                </a:lnTo>
                <a:lnTo>
                  <a:pt x="1154" y="553"/>
                </a:lnTo>
                <a:lnTo>
                  <a:pt x="1152" y="555"/>
                </a:lnTo>
                <a:lnTo>
                  <a:pt x="1150" y="557"/>
                </a:lnTo>
                <a:lnTo>
                  <a:pt x="1148" y="559"/>
                </a:lnTo>
                <a:lnTo>
                  <a:pt x="1146" y="560"/>
                </a:lnTo>
                <a:lnTo>
                  <a:pt x="1146" y="560"/>
                </a:lnTo>
                <a:lnTo>
                  <a:pt x="1144" y="560"/>
                </a:lnTo>
                <a:lnTo>
                  <a:pt x="1144" y="562"/>
                </a:lnTo>
                <a:lnTo>
                  <a:pt x="1142" y="562"/>
                </a:lnTo>
                <a:lnTo>
                  <a:pt x="1142" y="564"/>
                </a:lnTo>
                <a:lnTo>
                  <a:pt x="1140" y="564"/>
                </a:lnTo>
                <a:lnTo>
                  <a:pt x="1140" y="566"/>
                </a:lnTo>
                <a:lnTo>
                  <a:pt x="1139" y="566"/>
                </a:lnTo>
                <a:lnTo>
                  <a:pt x="1139" y="568"/>
                </a:lnTo>
                <a:lnTo>
                  <a:pt x="1137" y="568"/>
                </a:lnTo>
                <a:lnTo>
                  <a:pt x="1137" y="570"/>
                </a:lnTo>
                <a:lnTo>
                  <a:pt x="1135" y="572"/>
                </a:lnTo>
                <a:lnTo>
                  <a:pt x="1133" y="574"/>
                </a:lnTo>
                <a:lnTo>
                  <a:pt x="1131" y="575"/>
                </a:lnTo>
                <a:lnTo>
                  <a:pt x="1129" y="577"/>
                </a:lnTo>
                <a:lnTo>
                  <a:pt x="1129" y="579"/>
                </a:lnTo>
                <a:lnTo>
                  <a:pt x="1127" y="579"/>
                </a:lnTo>
                <a:lnTo>
                  <a:pt x="1127" y="581"/>
                </a:lnTo>
                <a:lnTo>
                  <a:pt x="1125" y="581"/>
                </a:lnTo>
                <a:lnTo>
                  <a:pt x="1125" y="583"/>
                </a:lnTo>
                <a:lnTo>
                  <a:pt x="1124" y="583"/>
                </a:lnTo>
                <a:lnTo>
                  <a:pt x="1124" y="585"/>
                </a:lnTo>
                <a:lnTo>
                  <a:pt x="1122" y="585"/>
                </a:lnTo>
                <a:lnTo>
                  <a:pt x="1122" y="587"/>
                </a:lnTo>
                <a:lnTo>
                  <a:pt x="1120" y="587"/>
                </a:lnTo>
                <a:lnTo>
                  <a:pt x="1120" y="589"/>
                </a:lnTo>
                <a:lnTo>
                  <a:pt x="1118" y="589"/>
                </a:lnTo>
                <a:lnTo>
                  <a:pt x="1116" y="590"/>
                </a:lnTo>
                <a:lnTo>
                  <a:pt x="1114" y="590"/>
                </a:lnTo>
                <a:lnTo>
                  <a:pt x="1112" y="592"/>
                </a:lnTo>
                <a:lnTo>
                  <a:pt x="1112" y="594"/>
                </a:lnTo>
                <a:lnTo>
                  <a:pt x="1110" y="594"/>
                </a:lnTo>
                <a:lnTo>
                  <a:pt x="1110" y="596"/>
                </a:lnTo>
                <a:lnTo>
                  <a:pt x="1109" y="598"/>
                </a:lnTo>
                <a:lnTo>
                  <a:pt x="1107" y="600"/>
                </a:lnTo>
                <a:lnTo>
                  <a:pt x="1105" y="602"/>
                </a:lnTo>
                <a:lnTo>
                  <a:pt x="1105" y="604"/>
                </a:lnTo>
                <a:lnTo>
                  <a:pt x="1103" y="604"/>
                </a:lnTo>
                <a:lnTo>
                  <a:pt x="1103" y="605"/>
                </a:lnTo>
                <a:lnTo>
                  <a:pt x="1101" y="605"/>
                </a:lnTo>
                <a:lnTo>
                  <a:pt x="1101" y="605"/>
                </a:lnTo>
                <a:lnTo>
                  <a:pt x="1099" y="607"/>
                </a:lnTo>
                <a:lnTo>
                  <a:pt x="1099" y="609"/>
                </a:lnTo>
                <a:lnTo>
                  <a:pt x="1097" y="611"/>
                </a:lnTo>
                <a:lnTo>
                  <a:pt x="1097" y="613"/>
                </a:lnTo>
                <a:lnTo>
                  <a:pt x="1095" y="613"/>
                </a:lnTo>
                <a:lnTo>
                  <a:pt x="1095" y="615"/>
                </a:lnTo>
                <a:lnTo>
                  <a:pt x="1094" y="617"/>
                </a:lnTo>
                <a:lnTo>
                  <a:pt x="1092" y="619"/>
                </a:lnTo>
                <a:lnTo>
                  <a:pt x="1090" y="619"/>
                </a:lnTo>
                <a:lnTo>
                  <a:pt x="1092" y="619"/>
                </a:lnTo>
                <a:lnTo>
                  <a:pt x="1092" y="620"/>
                </a:lnTo>
                <a:lnTo>
                  <a:pt x="1094" y="622"/>
                </a:lnTo>
                <a:lnTo>
                  <a:pt x="1094" y="624"/>
                </a:lnTo>
                <a:lnTo>
                  <a:pt x="1095" y="624"/>
                </a:lnTo>
                <a:lnTo>
                  <a:pt x="1095" y="626"/>
                </a:lnTo>
                <a:lnTo>
                  <a:pt x="1097" y="626"/>
                </a:lnTo>
                <a:lnTo>
                  <a:pt x="1099" y="628"/>
                </a:lnTo>
                <a:lnTo>
                  <a:pt x="1101" y="628"/>
                </a:lnTo>
                <a:lnTo>
                  <a:pt x="1103" y="628"/>
                </a:lnTo>
                <a:lnTo>
                  <a:pt x="1103" y="630"/>
                </a:lnTo>
                <a:lnTo>
                  <a:pt x="1105" y="630"/>
                </a:lnTo>
                <a:lnTo>
                  <a:pt x="1107" y="632"/>
                </a:lnTo>
                <a:lnTo>
                  <a:pt x="1109" y="634"/>
                </a:lnTo>
                <a:lnTo>
                  <a:pt x="1110" y="635"/>
                </a:lnTo>
                <a:lnTo>
                  <a:pt x="1112" y="635"/>
                </a:lnTo>
                <a:lnTo>
                  <a:pt x="1112" y="637"/>
                </a:lnTo>
                <a:lnTo>
                  <a:pt x="1114" y="639"/>
                </a:lnTo>
                <a:lnTo>
                  <a:pt x="1114" y="641"/>
                </a:lnTo>
                <a:lnTo>
                  <a:pt x="1114" y="643"/>
                </a:lnTo>
                <a:lnTo>
                  <a:pt x="1112" y="643"/>
                </a:lnTo>
                <a:lnTo>
                  <a:pt x="1112" y="645"/>
                </a:lnTo>
                <a:lnTo>
                  <a:pt x="1112" y="647"/>
                </a:lnTo>
                <a:lnTo>
                  <a:pt x="1112" y="649"/>
                </a:lnTo>
                <a:lnTo>
                  <a:pt x="1112" y="650"/>
                </a:lnTo>
                <a:lnTo>
                  <a:pt x="1112" y="650"/>
                </a:lnTo>
                <a:lnTo>
                  <a:pt x="1112" y="652"/>
                </a:lnTo>
                <a:lnTo>
                  <a:pt x="1112" y="654"/>
                </a:lnTo>
                <a:lnTo>
                  <a:pt x="1112" y="654"/>
                </a:lnTo>
                <a:lnTo>
                  <a:pt x="1112" y="656"/>
                </a:lnTo>
                <a:lnTo>
                  <a:pt x="1112" y="658"/>
                </a:lnTo>
                <a:lnTo>
                  <a:pt x="1110" y="658"/>
                </a:lnTo>
                <a:lnTo>
                  <a:pt x="1110" y="660"/>
                </a:lnTo>
                <a:lnTo>
                  <a:pt x="1110" y="662"/>
                </a:lnTo>
                <a:lnTo>
                  <a:pt x="1109" y="662"/>
                </a:lnTo>
                <a:lnTo>
                  <a:pt x="1109" y="664"/>
                </a:lnTo>
                <a:lnTo>
                  <a:pt x="1109" y="665"/>
                </a:lnTo>
                <a:lnTo>
                  <a:pt x="1107" y="667"/>
                </a:lnTo>
                <a:lnTo>
                  <a:pt x="1105" y="669"/>
                </a:lnTo>
                <a:lnTo>
                  <a:pt x="1105" y="671"/>
                </a:lnTo>
                <a:lnTo>
                  <a:pt x="1103" y="671"/>
                </a:lnTo>
                <a:lnTo>
                  <a:pt x="1103" y="673"/>
                </a:lnTo>
                <a:lnTo>
                  <a:pt x="1101" y="673"/>
                </a:lnTo>
                <a:lnTo>
                  <a:pt x="1099" y="675"/>
                </a:lnTo>
                <a:lnTo>
                  <a:pt x="1097" y="675"/>
                </a:lnTo>
                <a:lnTo>
                  <a:pt x="1095" y="675"/>
                </a:lnTo>
                <a:lnTo>
                  <a:pt x="1094" y="675"/>
                </a:lnTo>
                <a:lnTo>
                  <a:pt x="1094" y="677"/>
                </a:lnTo>
                <a:lnTo>
                  <a:pt x="1095" y="679"/>
                </a:lnTo>
                <a:lnTo>
                  <a:pt x="1095" y="680"/>
                </a:lnTo>
                <a:lnTo>
                  <a:pt x="1095" y="682"/>
                </a:lnTo>
                <a:lnTo>
                  <a:pt x="1094" y="684"/>
                </a:lnTo>
                <a:lnTo>
                  <a:pt x="1094" y="686"/>
                </a:lnTo>
                <a:lnTo>
                  <a:pt x="1094" y="688"/>
                </a:lnTo>
                <a:lnTo>
                  <a:pt x="1094" y="690"/>
                </a:lnTo>
                <a:lnTo>
                  <a:pt x="1094" y="692"/>
                </a:lnTo>
                <a:lnTo>
                  <a:pt x="1092" y="694"/>
                </a:lnTo>
                <a:lnTo>
                  <a:pt x="1092" y="695"/>
                </a:lnTo>
                <a:lnTo>
                  <a:pt x="1092" y="695"/>
                </a:lnTo>
                <a:lnTo>
                  <a:pt x="1092" y="697"/>
                </a:lnTo>
                <a:lnTo>
                  <a:pt x="1094" y="699"/>
                </a:lnTo>
                <a:lnTo>
                  <a:pt x="1094" y="701"/>
                </a:lnTo>
                <a:lnTo>
                  <a:pt x="1094" y="703"/>
                </a:lnTo>
                <a:lnTo>
                  <a:pt x="1094" y="705"/>
                </a:lnTo>
                <a:lnTo>
                  <a:pt x="1094" y="707"/>
                </a:lnTo>
                <a:lnTo>
                  <a:pt x="1094" y="709"/>
                </a:lnTo>
                <a:lnTo>
                  <a:pt x="1094" y="710"/>
                </a:lnTo>
                <a:lnTo>
                  <a:pt x="1094" y="712"/>
                </a:lnTo>
                <a:lnTo>
                  <a:pt x="1094" y="714"/>
                </a:lnTo>
                <a:lnTo>
                  <a:pt x="1094" y="716"/>
                </a:lnTo>
                <a:lnTo>
                  <a:pt x="1094" y="718"/>
                </a:lnTo>
                <a:lnTo>
                  <a:pt x="1094" y="720"/>
                </a:lnTo>
                <a:lnTo>
                  <a:pt x="1094" y="722"/>
                </a:lnTo>
                <a:lnTo>
                  <a:pt x="1094" y="724"/>
                </a:lnTo>
                <a:lnTo>
                  <a:pt x="1094" y="725"/>
                </a:lnTo>
                <a:lnTo>
                  <a:pt x="1092" y="727"/>
                </a:lnTo>
                <a:lnTo>
                  <a:pt x="1092" y="729"/>
                </a:lnTo>
                <a:lnTo>
                  <a:pt x="1090" y="731"/>
                </a:lnTo>
                <a:lnTo>
                  <a:pt x="1090" y="733"/>
                </a:lnTo>
                <a:lnTo>
                  <a:pt x="1088" y="735"/>
                </a:lnTo>
                <a:lnTo>
                  <a:pt x="1088" y="737"/>
                </a:lnTo>
                <a:lnTo>
                  <a:pt x="1086" y="739"/>
                </a:lnTo>
                <a:lnTo>
                  <a:pt x="1086" y="740"/>
                </a:lnTo>
                <a:lnTo>
                  <a:pt x="1084" y="740"/>
                </a:lnTo>
                <a:lnTo>
                  <a:pt x="1084" y="742"/>
                </a:lnTo>
                <a:lnTo>
                  <a:pt x="1084" y="744"/>
                </a:lnTo>
                <a:lnTo>
                  <a:pt x="1082" y="746"/>
                </a:lnTo>
                <a:lnTo>
                  <a:pt x="1082" y="748"/>
                </a:lnTo>
                <a:lnTo>
                  <a:pt x="1082" y="750"/>
                </a:lnTo>
                <a:lnTo>
                  <a:pt x="1082" y="752"/>
                </a:lnTo>
                <a:lnTo>
                  <a:pt x="1080" y="752"/>
                </a:lnTo>
                <a:lnTo>
                  <a:pt x="1080" y="754"/>
                </a:lnTo>
                <a:lnTo>
                  <a:pt x="1080" y="755"/>
                </a:lnTo>
                <a:lnTo>
                  <a:pt x="1080" y="757"/>
                </a:lnTo>
                <a:lnTo>
                  <a:pt x="1080" y="759"/>
                </a:lnTo>
                <a:lnTo>
                  <a:pt x="1079" y="759"/>
                </a:lnTo>
                <a:lnTo>
                  <a:pt x="1079" y="761"/>
                </a:lnTo>
                <a:lnTo>
                  <a:pt x="1079" y="763"/>
                </a:lnTo>
                <a:lnTo>
                  <a:pt x="1079" y="765"/>
                </a:lnTo>
                <a:lnTo>
                  <a:pt x="1077" y="765"/>
                </a:lnTo>
                <a:lnTo>
                  <a:pt x="1077" y="767"/>
                </a:lnTo>
                <a:lnTo>
                  <a:pt x="1077" y="769"/>
                </a:lnTo>
                <a:lnTo>
                  <a:pt x="1077" y="770"/>
                </a:lnTo>
                <a:lnTo>
                  <a:pt x="1075" y="772"/>
                </a:lnTo>
                <a:lnTo>
                  <a:pt x="1075" y="774"/>
                </a:lnTo>
                <a:lnTo>
                  <a:pt x="1075" y="776"/>
                </a:lnTo>
                <a:lnTo>
                  <a:pt x="1073" y="778"/>
                </a:lnTo>
                <a:lnTo>
                  <a:pt x="1073" y="780"/>
                </a:lnTo>
                <a:lnTo>
                  <a:pt x="1073" y="782"/>
                </a:lnTo>
                <a:lnTo>
                  <a:pt x="1073" y="784"/>
                </a:lnTo>
                <a:lnTo>
                  <a:pt x="1073" y="784"/>
                </a:lnTo>
                <a:lnTo>
                  <a:pt x="1073" y="785"/>
                </a:lnTo>
                <a:lnTo>
                  <a:pt x="1073" y="787"/>
                </a:lnTo>
                <a:lnTo>
                  <a:pt x="1073" y="789"/>
                </a:lnTo>
                <a:lnTo>
                  <a:pt x="1073" y="791"/>
                </a:lnTo>
                <a:lnTo>
                  <a:pt x="1073" y="793"/>
                </a:lnTo>
                <a:lnTo>
                  <a:pt x="1073" y="795"/>
                </a:lnTo>
                <a:lnTo>
                  <a:pt x="1073" y="797"/>
                </a:lnTo>
                <a:lnTo>
                  <a:pt x="1073" y="799"/>
                </a:lnTo>
                <a:lnTo>
                  <a:pt x="1073" y="800"/>
                </a:lnTo>
                <a:lnTo>
                  <a:pt x="1073" y="802"/>
                </a:lnTo>
                <a:lnTo>
                  <a:pt x="1073" y="804"/>
                </a:lnTo>
                <a:lnTo>
                  <a:pt x="1073" y="806"/>
                </a:lnTo>
                <a:lnTo>
                  <a:pt x="1073" y="808"/>
                </a:lnTo>
                <a:lnTo>
                  <a:pt x="1073" y="810"/>
                </a:lnTo>
                <a:lnTo>
                  <a:pt x="1073" y="812"/>
                </a:lnTo>
                <a:lnTo>
                  <a:pt x="1073" y="814"/>
                </a:lnTo>
                <a:lnTo>
                  <a:pt x="1073" y="815"/>
                </a:lnTo>
                <a:lnTo>
                  <a:pt x="1073" y="817"/>
                </a:lnTo>
                <a:lnTo>
                  <a:pt x="1073" y="819"/>
                </a:lnTo>
                <a:lnTo>
                  <a:pt x="1073" y="821"/>
                </a:lnTo>
                <a:lnTo>
                  <a:pt x="1073" y="823"/>
                </a:lnTo>
                <a:lnTo>
                  <a:pt x="1073" y="825"/>
                </a:lnTo>
                <a:lnTo>
                  <a:pt x="1073" y="827"/>
                </a:lnTo>
                <a:lnTo>
                  <a:pt x="1071" y="829"/>
                </a:lnTo>
                <a:lnTo>
                  <a:pt x="1073" y="829"/>
                </a:lnTo>
                <a:lnTo>
                  <a:pt x="1073" y="830"/>
                </a:lnTo>
                <a:lnTo>
                  <a:pt x="1075" y="832"/>
                </a:lnTo>
                <a:lnTo>
                  <a:pt x="1075" y="834"/>
                </a:lnTo>
                <a:lnTo>
                  <a:pt x="1077" y="836"/>
                </a:lnTo>
                <a:lnTo>
                  <a:pt x="1077" y="838"/>
                </a:lnTo>
                <a:lnTo>
                  <a:pt x="1077" y="840"/>
                </a:lnTo>
                <a:lnTo>
                  <a:pt x="1079" y="842"/>
                </a:lnTo>
                <a:lnTo>
                  <a:pt x="1079" y="844"/>
                </a:lnTo>
                <a:lnTo>
                  <a:pt x="1080" y="845"/>
                </a:lnTo>
                <a:lnTo>
                  <a:pt x="1079" y="845"/>
                </a:lnTo>
                <a:lnTo>
                  <a:pt x="1077" y="847"/>
                </a:lnTo>
                <a:lnTo>
                  <a:pt x="1075" y="847"/>
                </a:lnTo>
                <a:lnTo>
                  <a:pt x="1073" y="849"/>
                </a:lnTo>
                <a:lnTo>
                  <a:pt x="1071" y="849"/>
                </a:lnTo>
                <a:lnTo>
                  <a:pt x="1071" y="851"/>
                </a:lnTo>
                <a:lnTo>
                  <a:pt x="1069" y="851"/>
                </a:lnTo>
                <a:lnTo>
                  <a:pt x="1067" y="853"/>
                </a:lnTo>
                <a:lnTo>
                  <a:pt x="1065" y="855"/>
                </a:lnTo>
                <a:lnTo>
                  <a:pt x="1065" y="855"/>
                </a:lnTo>
                <a:lnTo>
                  <a:pt x="1065" y="857"/>
                </a:lnTo>
                <a:lnTo>
                  <a:pt x="1064" y="859"/>
                </a:lnTo>
                <a:lnTo>
                  <a:pt x="1064" y="860"/>
                </a:lnTo>
                <a:lnTo>
                  <a:pt x="1062" y="860"/>
                </a:lnTo>
                <a:lnTo>
                  <a:pt x="1060" y="860"/>
                </a:lnTo>
                <a:lnTo>
                  <a:pt x="1060" y="862"/>
                </a:lnTo>
                <a:lnTo>
                  <a:pt x="1058" y="862"/>
                </a:lnTo>
                <a:lnTo>
                  <a:pt x="1056" y="864"/>
                </a:lnTo>
                <a:lnTo>
                  <a:pt x="1054" y="864"/>
                </a:lnTo>
                <a:lnTo>
                  <a:pt x="1054" y="866"/>
                </a:lnTo>
                <a:lnTo>
                  <a:pt x="1052" y="866"/>
                </a:lnTo>
                <a:lnTo>
                  <a:pt x="1050" y="868"/>
                </a:lnTo>
                <a:lnTo>
                  <a:pt x="1049" y="868"/>
                </a:lnTo>
                <a:lnTo>
                  <a:pt x="1047" y="870"/>
                </a:lnTo>
                <a:lnTo>
                  <a:pt x="1045" y="870"/>
                </a:lnTo>
                <a:lnTo>
                  <a:pt x="1043" y="870"/>
                </a:lnTo>
                <a:lnTo>
                  <a:pt x="1043" y="872"/>
                </a:lnTo>
                <a:lnTo>
                  <a:pt x="1041" y="872"/>
                </a:lnTo>
                <a:lnTo>
                  <a:pt x="1039" y="872"/>
                </a:lnTo>
                <a:lnTo>
                  <a:pt x="1037" y="872"/>
                </a:lnTo>
                <a:lnTo>
                  <a:pt x="1037" y="874"/>
                </a:lnTo>
                <a:lnTo>
                  <a:pt x="1037" y="874"/>
                </a:lnTo>
                <a:lnTo>
                  <a:pt x="1037" y="875"/>
                </a:lnTo>
                <a:lnTo>
                  <a:pt x="1035" y="875"/>
                </a:lnTo>
                <a:lnTo>
                  <a:pt x="1035" y="877"/>
                </a:lnTo>
                <a:lnTo>
                  <a:pt x="1034" y="879"/>
                </a:lnTo>
                <a:lnTo>
                  <a:pt x="1032" y="881"/>
                </a:lnTo>
                <a:lnTo>
                  <a:pt x="1032" y="883"/>
                </a:lnTo>
                <a:lnTo>
                  <a:pt x="1030" y="883"/>
                </a:lnTo>
                <a:lnTo>
                  <a:pt x="1030" y="885"/>
                </a:lnTo>
                <a:lnTo>
                  <a:pt x="1028" y="887"/>
                </a:lnTo>
                <a:lnTo>
                  <a:pt x="1028" y="889"/>
                </a:lnTo>
                <a:lnTo>
                  <a:pt x="1028" y="890"/>
                </a:lnTo>
                <a:lnTo>
                  <a:pt x="1026" y="892"/>
                </a:lnTo>
                <a:lnTo>
                  <a:pt x="1024" y="894"/>
                </a:lnTo>
                <a:lnTo>
                  <a:pt x="1022" y="896"/>
                </a:lnTo>
                <a:lnTo>
                  <a:pt x="1020" y="896"/>
                </a:lnTo>
                <a:lnTo>
                  <a:pt x="1019" y="896"/>
                </a:lnTo>
                <a:lnTo>
                  <a:pt x="1017" y="898"/>
                </a:lnTo>
                <a:lnTo>
                  <a:pt x="1017" y="900"/>
                </a:lnTo>
                <a:lnTo>
                  <a:pt x="1015" y="900"/>
                </a:lnTo>
                <a:lnTo>
                  <a:pt x="1015" y="902"/>
                </a:lnTo>
                <a:lnTo>
                  <a:pt x="1013" y="902"/>
                </a:lnTo>
                <a:lnTo>
                  <a:pt x="1011" y="902"/>
                </a:lnTo>
                <a:lnTo>
                  <a:pt x="1009" y="904"/>
                </a:lnTo>
                <a:lnTo>
                  <a:pt x="1007" y="902"/>
                </a:lnTo>
                <a:lnTo>
                  <a:pt x="1005" y="904"/>
                </a:lnTo>
                <a:lnTo>
                  <a:pt x="1004" y="904"/>
                </a:lnTo>
                <a:lnTo>
                  <a:pt x="1002" y="904"/>
                </a:lnTo>
                <a:lnTo>
                  <a:pt x="1000" y="904"/>
                </a:lnTo>
                <a:lnTo>
                  <a:pt x="998" y="905"/>
                </a:lnTo>
                <a:lnTo>
                  <a:pt x="996" y="907"/>
                </a:lnTo>
                <a:lnTo>
                  <a:pt x="996" y="909"/>
                </a:lnTo>
                <a:lnTo>
                  <a:pt x="996" y="911"/>
                </a:lnTo>
                <a:lnTo>
                  <a:pt x="996" y="913"/>
                </a:lnTo>
                <a:lnTo>
                  <a:pt x="994" y="915"/>
                </a:lnTo>
                <a:lnTo>
                  <a:pt x="994" y="917"/>
                </a:lnTo>
                <a:lnTo>
                  <a:pt x="992" y="919"/>
                </a:lnTo>
                <a:lnTo>
                  <a:pt x="990" y="919"/>
                </a:lnTo>
                <a:lnTo>
                  <a:pt x="989" y="919"/>
                </a:lnTo>
                <a:lnTo>
                  <a:pt x="987" y="919"/>
                </a:lnTo>
                <a:lnTo>
                  <a:pt x="985" y="919"/>
                </a:lnTo>
                <a:lnTo>
                  <a:pt x="985" y="919"/>
                </a:lnTo>
                <a:lnTo>
                  <a:pt x="983" y="919"/>
                </a:lnTo>
                <a:lnTo>
                  <a:pt x="981" y="921"/>
                </a:lnTo>
                <a:lnTo>
                  <a:pt x="981" y="922"/>
                </a:lnTo>
                <a:lnTo>
                  <a:pt x="979" y="924"/>
                </a:lnTo>
                <a:lnTo>
                  <a:pt x="977" y="924"/>
                </a:lnTo>
                <a:lnTo>
                  <a:pt x="977" y="926"/>
                </a:lnTo>
                <a:lnTo>
                  <a:pt x="975" y="926"/>
                </a:lnTo>
                <a:lnTo>
                  <a:pt x="975" y="928"/>
                </a:lnTo>
                <a:lnTo>
                  <a:pt x="974" y="928"/>
                </a:lnTo>
                <a:lnTo>
                  <a:pt x="972" y="928"/>
                </a:lnTo>
                <a:lnTo>
                  <a:pt x="970" y="928"/>
                </a:lnTo>
                <a:lnTo>
                  <a:pt x="970" y="930"/>
                </a:lnTo>
                <a:lnTo>
                  <a:pt x="968" y="932"/>
                </a:lnTo>
                <a:lnTo>
                  <a:pt x="968" y="934"/>
                </a:lnTo>
                <a:lnTo>
                  <a:pt x="966" y="934"/>
                </a:lnTo>
                <a:lnTo>
                  <a:pt x="964" y="934"/>
                </a:lnTo>
                <a:lnTo>
                  <a:pt x="964" y="936"/>
                </a:lnTo>
                <a:lnTo>
                  <a:pt x="962" y="937"/>
                </a:lnTo>
                <a:lnTo>
                  <a:pt x="962" y="939"/>
                </a:lnTo>
                <a:lnTo>
                  <a:pt x="960" y="941"/>
                </a:lnTo>
                <a:lnTo>
                  <a:pt x="960" y="943"/>
                </a:lnTo>
                <a:lnTo>
                  <a:pt x="958" y="945"/>
                </a:lnTo>
                <a:lnTo>
                  <a:pt x="958" y="947"/>
                </a:lnTo>
                <a:lnTo>
                  <a:pt x="958" y="949"/>
                </a:lnTo>
                <a:lnTo>
                  <a:pt x="957" y="951"/>
                </a:lnTo>
                <a:lnTo>
                  <a:pt x="955" y="952"/>
                </a:lnTo>
                <a:lnTo>
                  <a:pt x="953" y="952"/>
                </a:lnTo>
                <a:lnTo>
                  <a:pt x="951" y="954"/>
                </a:lnTo>
                <a:lnTo>
                  <a:pt x="949" y="954"/>
                </a:lnTo>
                <a:lnTo>
                  <a:pt x="949" y="956"/>
                </a:lnTo>
                <a:lnTo>
                  <a:pt x="947" y="956"/>
                </a:lnTo>
                <a:lnTo>
                  <a:pt x="947" y="958"/>
                </a:lnTo>
                <a:lnTo>
                  <a:pt x="945" y="958"/>
                </a:lnTo>
                <a:lnTo>
                  <a:pt x="945" y="960"/>
                </a:lnTo>
                <a:lnTo>
                  <a:pt x="943" y="960"/>
                </a:lnTo>
                <a:lnTo>
                  <a:pt x="943" y="962"/>
                </a:lnTo>
                <a:lnTo>
                  <a:pt x="942" y="962"/>
                </a:lnTo>
                <a:lnTo>
                  <a:pt x="940" y="962"/>
                </a:lnTo>
                <a:lnTo>
                  <a:pt x="938" y="962"/>
                </a:lnTo>
                <a:lnTo>
                  <a:pt x="936" y="964"/>
                </a:lnTo>
                <a:lnTo>
                  <a:pt x="934" y="964"/>
                </a:lnTo>
                <a:lnTo>
                  <a:pt x="932" y="964"/>
                </a:lnTo>
                <a:lnTo>
                  <a:pt x="930" y="964"/>
                </a:lnTo>
                <a:lnTo>
                  <a:pt x="928" y="964"/>
                </a:lnTo>
                <a:lnTo>
                  <a:pt x="927" y="966"/>
                </a:lnTo>
                <a:lnTo>
                  <a:pt x="925" y="966"/>
                </a:lnTo>
                <a:lnTo>
                  <a:pt x="923" y="967"/>
                </a:lnTo>
                <a:lnTo>
                  <a:pt x="923" y="969"/>
                </a:lnTo>
                <a:lnTo>
                  <a:pt x="923" y="969"/>
                </a:lnTo>
                <a:lnTo>
                  <a:pt x="921" y="971"/>
                </a:lnTo>
                <a:lnTo>
                  <a:pt x="921" y="973"/>
                </a:lnTo>
                <a:lnTo>
                  <a:pt x="919" y="973"/>
                </a:lnTo>
                <a:lnTo>
                  <a:pt x="919" y="975"/>
                </a:lnTo>
                <a:lnTo>
                  <a:pt x="917" y="975"/>
                </a:lnTo>
                <a:lnTo>
                  <a:pt x="917" y="977"/>
                </a:lnTo>
                <a:lnTo>
                  <a:pt x="915" y="979"/>
                </a:lnTo>
                <a:lnTo>
                  <a:pt x="915" y="981"/>
                </a:lnTo>
                <a:lnTo>
                  <a:pt x="913" y="981"/>
                </a:lnTo>
                <a:lnTo>
                  <a:pt x="913" y="982"/>
                </a:lnTo>
                <a:lnTo>
                  <a:pt x="912" y="982"/>
                </a:lnTo>
                <a:lnTo>
                  <a:pt x="912" y="984"/>
                </a:lnTo>
                <a:lnTo>
                  <a:pt x="910" y="984"/>
                </a:lnTo>
                <a:lnTo>
                  <a:pt x="910" y="986"/>
                </a:lnTo>
                <a:lnTo>
                  <a:pt x="910" y="988"/>
                </a:lnTo>
                <a:lnTo>
                  <a:pt x="910" y="990"/>
                </a:lnTo>
                <a:lnTo>
                  <a:pt x="908" y="990"/>
                </a:lnTo>
                <a:lnTo>
                  <a:pt x="908" y="992"/>
                </a:lnTo>
                <a:lnTo>
                  <a:pt x="908" y="994"/>
                </a:lnTo>
                <a:lnTo>
                  <a:pt x="906" y="996"/>
                </a:lnTo>
                <a:lnTo>
                  <a:pt x="904" y="997"/>
                </a:lnTo>
                <a:lnTo>
                  <a:pt x="904" y="999"/>
                </a:lnTo>
                <a:lnTo>
                  <a:pt x="904" y="1001"/>
                </a:lnTo>
                <a:lnTo>
                  <a:pt x="902" y="1003"/>
                </a:lnTo>
                <a:lnTo>
                  <a:pt x="902" y="1005"/>
                </a:lnTo>
                <a:lnTo>
                  <a:pt x="902" y="1007"/>
                </a:lnTo>
                <a:lnTo>
                  <a:pt x="902" y="1007"/>
                </a:lnTo>
                <a:lnTo>
                  <a:pt x="902" y="1009"/>
                </a:lnTo>
                <a:lnTo>
                  <a:pt x="900" y="1009"/>
                </a:lnTo>
                <a:lnTo>
                  <a:pt x="900" y="1011"/>
                </a:lnTo>
                <a:lnTo>
                  <a:pt x="900" y="1012"/>
                </a:lnTo>
                <a:lnTo>
                  <a:pt x="898" y="1014"/>
                </a:lnTo>
                <a:lnTo>
                  <a:pt x="900" y="1016"/>
                </a:lnTo>
                <a:lnTo>
                  <a:pt x="900" y="1018"/>
                </a:lnTo>
                <a:lnTo>
                  <a:pt x="900" y="1020"/>
                </a:lnTo>
                <a:lnTo>
                  <a:pt x="900" y="1022"/>
                </a:lnTo>
                <a:lnTo>
                  <a:pt x="900" y="1024"/>
                </a:lnTo>
                <a:lnTo>
                  <a:pt x="900" y="1026"/>
                </a:lnTo>
                <a:lnTo>
                  <a:pt x="900" y="1027"/>
                </a:lnTo>
                <a:lnTo>
                  <a:pt x="900" y="1029"/>
                </a:lnTo>
                <a:lnTo>
                  <a:pt x="900" y="1031"/>
                </a:lnTo>
                <a:lnTo>
                  <a:pt x="900" y="1033"/>
                </a:lnTo>
                <a:lnTo>
                  <a:pt x="900" y="1035"/>
                </a:lnTo>
                <a:lnTo>
                  <a:pt x="900" y="1037"/>
                </a:lnTo>
                <a:lnTo>
                  <a:pt x="900" y="1039"/>
                </a:lnTo>
                <a:lnTo>
                  <a:pt x="900" y="1041"/>
                </a:lnTo>
                <a:lnTo>
                  <a:pt x="900" y="1042"/>
                </a:lnTo>
                <a:lnTo>
                  <a:pt x="900" y="1044"/>
                </a:lnTo>
                <a:lnTo>
                  <a:pt x="900" y="1046"/>
                </a:lnTo>
                <a:lnTo>
                  <a:pt x="900" y="1048"/>
                </a:lnTo>
                <a:lnTo>
                  <a:pt x="900" y="1050"/>
                </a:lnTo>
                <a:lnTo>
                  <a:pt x="900" y="1052"/>
                </a:lnTo>
                <a:lnTo>
                  <a:pt x="900" y="1052"/>
                </a:lnTo>
                <a:lnTo>
                  <a:pt x="900" y="1054"/>
                </a:lnTo>
                <a:lnTo>
                  <a:pt x="900" y="1056"/>
                </a:lnTo>
                <a:lnTo>
                  <a:pt x="900" y="1057"/>
                </a:lnTo>
                <a:lnTo>
                  <a:pt x="900" y="1059"/>
                </a:lnTo>
                <a:lnTo>
                  <a:pt x="900" y="1061"/>
                </a:lnTo>
                <a:lnTo>
                  <a:pt x="900" y="1063"/>
                </a:lnTo>
                <a:lnTo>
                  <a:pt x="900" y="1065"/>
                </a:lnTo>
                <a:lnTo>
                  <a:pt x="900" y="1067"/>
                </a:lnTo>
                <a:lnTo>
                  <a:pt x="900" y="1069"/>
                </a:lnTo>
                <a:lnTo>
                  <a:pt x="900" y="1071"/>
                </a:lnTo>
                <a:lnTo>
                  <a:pt x="900" y="1072"/>
                </a:lnTo>
                <a:lnTo>
                  <a:pt x="900" y="1074"/>
                </a:lnTo>
                <a:lnTo>
                  <a:pt x="900" y="1076"/>
                </a:lnTo>
                <a:lnTo>
                  <a:pt x="900" y="1078"/>
                </a:lnTo>
                <a:lnTo>
                  <a:pt x="900" y="1080"/>
                </a:lnTo>
                <a:lnTo>
                  <a:pt x="902" y="1080"/>
                </a:lnTo>
                <a:lnTo>
                  <a:pt x="902" y="1082"/>
                </a:lnTo>
                <a:lnTo>
                  <a:pt x="900" y="1084"/>
                </a:lnTo>
                <a:lnTo>
                  <a:pt x="900" y="1086"/>
                </a:lnTo>
                <a:lnTo>
                  <a:pt x="900" y="1087"/>
                </a:lnTo>
                <a:lnTo>
                  <a:pt x="898" y="1087"/>
                </a:lnTo>
                <a:lnTo>
                  <a:pt x="898" y="1089"/>
                </a:lnTo>
                <a:lnTo>
                  <a:pt x="898" y="1091"/>
                </a:lnTo>
                <a:lnTo>
                  <a:pt x="898" y="1093"/>
                </a:lnTo>
                <a:lnTo>
                  <a:pt x="897" y="1095"/>
                </a:lnTo>
                <a:lnTo>
                  <a:pt x="895" y="1097"/>
                </a:lnTo>
                <a:lnTo>
                  <a:pt x="895" y="1097"/>
                </a:lnTo>
                <a:lnTo>
                  <a:pt x="893" y="1099"/>
                </a:lnTo>
                <a:lnTo>
                  <a:pt x="893" y="1101"/>
                </a:lnTo>
                <a:lnTo>
                  <a:pt x="891" y="1101"/>
                </a:lnTo>
                <a:lnTo>
                  <a:pt x="891" y="1102"/>
                </a:lnTo>
                <a:lnTo>
                  <a:pt x="889" y="1104"/>
                </a:lnTo>
                <a:lnTo>
                  <a:pt x="887" y="1106"/>
                </a:lnTo>
                <a:lnTo>
                  <a:pt x="885" y="1106"/>
                </a:lnTo>
                <a:lnTo>
                  <a:pt x="883" y="1106"/>
                </a:lnTo>
                <a:lnTo>
                  <a:pt x="882" y="1106"/>
                </a:lnTo>
                <a:lnTo>
                  <a:pt x="880" y="1106"/>
                </a:lnTo>
                <a:lnTo>
                  <a:pt x="878" y="1106"/>
                </a:lnTo>
                <a:lnTo>
                  <a:pt x="876" y="1108"/>
                </a:lnTo>
                <a:lnTo>
                  <a:pt x="876" y="1106"/>
                </a:lnTo>
                <a:lnTo>
                  <a:pt x="874" y="1106"/>
                </a:lnTo>
                <a:lnTo>
                  <a:pt x="874" y="1106"/>
                </a:lnTo>
                <a:lnTo>
                  <a:pt x="872" y="1106"/>
                </a:lnTo>
                <a:lnTo>
                  <a:pt x="870" y="1106"/>
                </a:lnTo>
                <a:lnTo>
                  <a:pt x="868" y="1108"/>
                </a:lnTo>
                <a:lnTo>
                  <a:pt x="867" y="1110"/>
                </a:lnTo>
                <a:lnTo>
                  <a:pt x="865" y="1110"/>
                </a:lnTo>
                <a:lnTo>
                  <a:pt x="865" y="1112"/>
                </a:lnTo>
                <a:lnTo>
                  <a:pt x="863" y="1112"/>
                </a:lnTo>
                <a:lnTo>
                  <a:pt x="861" y="1110"/>
                </a:lnTo>
                <a:lnTo>
                  <a:pt x="859" y="1108"/>
                </a:lnTo>
                <a:lnTo>
                  <a:pt x="857" y="1108"/>
                </a:lnTo>
                <a:lnTo>
                  <a:pt x="855" y="1108"/>
                </a:lnTo>
                <a:lnTo>
                  <a:pt x="853" y="1108"/>
                </a:lnTo>
                <a:lnTo>
                  <a:pt x="852" y="1108"/>
                </a:lnTo>
                <a:lnTo>
                  <a:pt x="850" y="1108"/>
                </a:lnTo>
                <a:lnTo>
                  <a:pt x="848" y="1108"/>
                </a:lnTo>
                <a:lnTo>
                  <a:pt x="846" y="1108"/>
                </a:lnTo>
                <a:lnTo>
                  <a:pt x="844" y="1108"/>
                </a:lnTo>
                <a:lnTo>
                  <a:pt x="844" y="1110"/>
                </a:lnTo>
                <a:lnTo>
                  <a:pt x="842" y="1112"/>
                </a:lnTo>
                <a:lnTo>
                  <a:pt x="840" y="1112"/>
                </a:lnTo>
                <a:lnTo>
                  <a:pt x="838" y="1112"/>
                </a:lnTo>
                <a:lnTo>
                  <a:pt x="837" y="1112"/>
                </a:lnTo>
                <a:lnTo>
                  <a:pt x="835" y="1112"/>
                </a:lnTo>
                <a:lnTo>
                  <a:pt x="833" y="1110"/>
                </a:lnTo>
                <a:lnTo>
                  <a:pt x="831" y="1110"/>
                </a:lnTo>
                <a:lnTo>
                  <a:pt x="829" y="1110"/>
                </a:lnTo>
                <a:lnTo>
                  <a:pt x="827" y="1110"/>
                </a:lnTo>
                <a:lnTo>
                  <a:pt x="827" y="1110"/>
                </a:lnTo>
                <a:lnTo>
                  <a:pt x="825" y="1108"/>
                </a:lnTo>
                <a:lnTo>
                  <a:pt x="823" y="1108"/>
                </a:lnTo>
                <a:lnTo>
                  <a:pt x="823" y="1106"/>
                </a:lnTo>
                <a:lnTo>
                  <a:pt x="822" y="1106"/>
                </a:lnTo>
                <a:lnTo>
                  <a:pt x="822" y="1108"/>
                </a:lnTo>
                <a:lnTo>
                  <a:pt x="820" y="1108"/>
                </a:lnTo>
                <a:lnTo>
                  <a:pt x="818" y="1108"/>
                </a:lnTo>
                <a:lnTo>
                  <a:pt x="816" y="1108"/>
                </a:lnTo>
                <a:lnTo>
                  <a:pt x="814" y="1106"/>
                </a:lnTo>
                <a:lnTo>
                  <a:pt x="812" y="1106"/>
                </a:lnTo>
                <a:lnTo>
                  <a:pt x="810" y="1106"/>
                </a:lnTo>
                <a:lnTo>
                  <a:pt x="808" y="1106"/>
                </a:lnTo>
                <a:lnTo>
                  <a:pt x="808" y="1108"/>
                </a:lnTo>
                <a:lnTo>
                  <a:pt x="807" y="1108"/>
                </a:lnTo>
                <a:lnTo>
                  <a:pt x="805" y="1108"/>
                </a:lnTo>
                <a:lnTo>
                  <a:pt x="803" y="1108"/>
                </a:lnTo>
                <a:lnTo>
                  <a:pt x="801" y="1108"/>
                </a:lnTo>
                <a:lnTo>
                  <a:pt x="799" y="1110"/>
                </a:lnTo>
                <a:lnTo>
                  <a:pt x="797" y="1110"/>
                </a:lnTo>
                <a:lnTo>
                  <a:pt x="795" y="1110"/>
                </a:lnTo>
                <a:lnTo>
                  <a:pt x="795" y="1112"/>
                </a:lnTo>
                <a:lnTo>
                  <a:pt x="792" y="1110"/>
                </a:lnTo>
                <a:lnTo>
                  <a:pt x="790" y="1110"/>
                </a:lnTo>
                <a:lnTo>
                  <a:pt x="788" y="1110"/>
                </a:lnTo>
                <a:lnTo>
                  <a:pt x="786" y="1110"/>
                </a:lnTo>
                <a:lnTo>
                  <a:pt x="784" y="1110"/>
                </a:lnTo>
                <a:lnTo>
                  <a:pt x="782" y="1110"/>
                </a:lnTo>
                <a:lnTo>
                  <a:pt x="780" y="1110"/>
                </a:lnTo>
                <a:lnTo>
                  <a:pt x="780" y="1108"/>
                </a:lnTo>
                <a:lnTo>
                  <a:pt x="778" y="1108"/>
                </a:lnTo>
                <a:lnTo>
                  <a:pt x="778" y="1108"/>
                </a:lnTo>
                <a:lnTo>
                  <a:pt x="778" y="1106"/>
                </a:lnTo>
                <a:lnTo>
                  <a:pt x="777" y="1106"/>
                </a:lnTo>
                <a:lnTo>
                  <a:pt x="777" y="1104"/>
                </a:lnTo>
                <a:lnTo>
                  <a:pt x="777" y="1102"/>
                </a:lnTo>
                <a:lnTo>
                  <a:pt x="775" y="1102"/>
                </a:lnTo>
                <a:lnTo>
                  <a:pt x="773" y="1102"/>
                </a:lnTo>
                <a:lnTo>
                  <a:pt x="771" y="1101"/>
                </a:lnTo>
                <a:lnTo>
                  <a:pt x="769" y="1099"/>
                </a:lnTo>
                <a:lnTo>
                  <a:pt x="767" y="1097"/>
                </a:lnTo>
                <a:lnTo>
                  <a:pt x="765" y="1097"/>
                </a:lnTo>
                <a:lnTo>
                  <a:pt x="763" y="1097"/>
                </a:lnTo>
                <a:lnTo>
                  <a:pt x="762" y="1097"/>
                </a:lnTo>
                <a:lnTo>
                  <a:pt x="760" y="1097"/>
                </a:lnTo>
                <a:lnTo>
                  <a:pt x="760" y="1095"/>
                </a:lnTo>
                <a:lnTo>
                  <a:pt x="754" y="1089"/>
                </a:lnTo>
                <a:lnTo>
                  <a:pt x="745" y="1082"/>
                </a:lnTo>
                <a:lnTo>
                  <a:pt x="733" y="1078"/>
                </a:lnTo>
                <a:lnTo>
                  <a:pt x="722" y="1078"/>
                </a:lnTo>
                <a:lnTo>
                  <a:pt x="713" y="1082"/>
                </a:lnTo>
                <a:lnTo>
                  <a:pt x="703" y="1084"/>
                </a:lnTo>
                <a:lnTo>
                  <a:pt x="696" y="1086"/>
                </a:lnTo>
                <a:lnTo>
                  <a:pt x="685" y="1091"/>
                </a:lnTo>
                <a:lnTo>
                  <a:pt x="679" y="1093"/>
                </a:lnTo>
                <a:lnTo>
                  <a:pt x="670" y="1102"/>
                </a:lnTo>
                <a:lnTo>
                  <a:pt x="666" y="1106"/>
                </a:lnTo>
                <a:lnTo>
                  <a:pt x="658" y="1104"/>
                </a:lnTo>
                <a:lnTo>
                  <a:pt x="649" y="1104"/>
                </a:lnTo>
                <a:lnTo>
                  <a:pt x="642" y="1104"/>
                </a:lnTo>
                <a:lnTo>
                  <a:pt x="636" y="1106"/>
                </a:lnTo>
                <a:lnTo>
                  <a:pt x="634" y="1112"/>
                </a:lnTo>
                <a:lnTo>
                  <a:pt x="632" y="1119"/>
                </a:lnTo>
                <a:lnTo>
                  <a:pt x="623" y="1129"/>
                </a:lnTo>
                <a:lnTo>
                  <a:pt x="617" y="1138"/>
                </a:lnTo>
                <a:lnTo>
                  <a:pt x="610" y="1142"/>
                </a:lnTo>
                <a:lnTo>
                  <a:pt x="604" y="1147"/>
                </a:lnTo>
                <a:lnTo>
                  <a:pt x="604" y="1149"/>
                </a:lnTo>
                <a:lnTo>
                  <a:pt x="602" y="1151"/>
                </a:lnTo>
                <a:lnTo>
                  <a:pt x="600" y="1151"/>
                </a:lnTo>
                <a:lnTo>
                  <a:pt x="600" y="1153"/>
                </a:lnTo>
                <a:lnTo>
                  <a:pt x="598" y="1153"/>
                </a:lnTo>
                <a:lnTo>
                  <a:pt x="597" y="1153"/>
                </a:lnTo>
                <a:lnTo>
                  <a:pt x="595" y="1153"/>
                </a:lnTo>
                <a:lnTo>
                  <a:pt x="595" y="1155"/>
                </a:lnTo>
                <a:lnTo>
                  <a:pt x="593" y="1155"/>
                </a:lnTo>
                <a:lnTo>
                  <a:pt x="591" y="1155"/>
                </a:lnTo>
                <a:lnTo>
                  <a:pt x="589" y="1157"/>
                </a:lnTo>
                <a:lnTo>
                  <a:pt x="589" y="1159"/>
                </a:lnTo>
                <a:lnTo>
                  <a:pt x="589" y="1161"/>
                </a:lnTo>
                <a:lnTo>
                  <a:pt x="589" y="1162"/>
                </a:lnTo>
                <a:lnTo>
                  <a:pt x="589" y="1164"/>
                </a:lnTo>
                <a:lnTo>
                  <a:pt x="589" y="1164"/>
                </a:lnTo>
                <a:lnTo>
                  <a:pt x="589" y="1166"/>
                </a:lnTo>
                <a:lnTo>
                  <a:pt x="587" y="1166"/>
                </a:lnTo>
                <a:lnTo>
                  <a:pt x="585" y="1166"/>
                </a:lnTo>
                <a:lnTo>
                  <a:pt x="583" y="1164"/>
                </a:lnTo>
                <a:lnTo>
                  <a:pt x="582" y="1164"/>
                </a:lnTo>
                <a:lnTo>
                  <a:pt x="580" y="1166"/>
                </a:lnTo>
                <a:lnTo>
                  <a:pt x="580" y="1168"/>
                </a:lnTo>
                <a:lnTo>
                  <a:pt x="578" y="1168"/>
                </a:lnTo>
                <a:lnTo>
                  <a:pt x="576" y="1168"/>
                </a:lnTo>
                <a:lnTo>
                  <a:pt x="576" y="1166"/>
                </a:lnTo>
                <a:lnTo>
                  <a:pt x="576" y="1164"/>
                </a:lnTo>
                <a:lnTo>
                  <a:pt x="574" y="1164"/>
                </a:lnTo>
                <a:lnTo>
                  <a:pt x="574" y="1162"/>
                </a:lnTo>
                <a:lnTo>
                  <a:pt x="572" y="1162"/>
                </a:lnTo>
                <a:lnTo>
                  <a:pt x="570" y="1164"/>
                </a:lnTo>
                <a:lnTo>
                  <a:pt x="567" y="1164"/>
                </a:lnTo>
                <a:lnTo>
                  <a:pt x="565" y="1164"/>
                </a:lnTo>
                <a:lnTo>
                  <a:pt x="563" y="1164"/>
                </a:lnTo>
                <a:lnTo>
                  <a:pt x="563" y="1166"/>
                </a:lnTo>
                <a:lnTo>
                  <a:pt x="561" y="1166"/>
                </a:lnTo>
                <a:lnTo>
                  <a:pt x="559" y="1164"/>
                </a:lnTo>
                <a:lnTo>
                  <a:pt x="557" y="1164"/>
                </a:lnTo>
                <a:lnTo>
                  <a:pt x="555" y="1164"/>
                </a:lnTo>
                <a:lnTo>
                  <a:pt x="555" y="1162"/>
                </a:lnTo>
                <a:lnTo>
                  <a:pt x="553" y="1164"/>
                </a:lnTo>
                <a:lnTo>
                  <a:pt x="552" y="1166"/>
                </a:lnTo>
                <a:lnTo>
                  <a:pt x="550" y="1166"/>
                </a:lnTo>
                <a:lnTo>
                  <a:pt x="550" y="1164"/>
                </a:lnTo>
                <a:lnTo>
                  <a:pt x="548" y="1164"/>
                </a:lnTo>
                <a:lnTo>
                  <a:pt x="550" y="1161"/>
                </a:lnTo>
                <a:lnTo>
                  <a:pt x="552" y="1153"/>
                </a:lnTo>
                <a:lnTo>
                  <a:pt x="553" y="1149"/>
                </a:lnTo>
                <a:lnTo>
                  <a:pt x="557" y="1140"/>
                </a:lnTo>
                <a:lnTo>
                  <a:pt x="557" y="1129"/>
                </a:lnTo>
                <a:lnTo>
                  <a:pt x="559" y="1119"/>
                </a:lnTo>
                <a:lnTo>
                  <a:pt x="561" y="1097"/>
                </a:lnTo>
                <a:lnTo>
                  <a:pt x="559" y="1087"/>
                </a:lnTo>
                <a:lnTo>
                  <a:pt x="557" y="1069"/>
                </a:lnTo>
                <a:lnTo>
                  <a:pt x="557" y="1052"/>
                </a:lnTo>
                <a:lnTo>
                  <a:pt x="557" y="1042"/>
                </a:lnTo>
                <a:lnTo>
                  <a:pt x="561" y="1014"/>
                </a:lnTo>
                <a:lnTo>
                  <a:pt x="565" y="999"/>
                </a:lnTo>
                <a:lnTo>
                  <a:pt x="572" y="984"/>
                </a:lnTo>
                <a:lnTo>
                  <a:pt x="578" y="977"/>
                </a:lnTo>
                <a:lnTo>
                  <a:pt x="583" y="966"/>
                </a:lnTo>
                <a:lnTo>
                  <a:pt x="589" y="958"/>
                </a:lnTo>
                <a:lnTo>
                  <a:pt x="600" y="952"/>
                </a:lnTo>
                <a:lnTo>
                  <a:pt x="608" y="947"/>
                </a:lnTo>
                <a:lnTo>
                  <a:pt x="612" y="937"/>
                </a:lnTo>
                <a:lnTo>
                  <a:pt x="615" y="928"/>
                </a:lnTo>
                <a:lnTo>
                  <a:pt x="617" y="926"/>
                </a:lnTo>
                <a:lnTo>
                  <a:pt x="610" y="919"/>
                </a:lnTo>
                <a:lnTo>
                  <a:pt x="610" y="915"/>
                </a:lnTo>
                <a:lnTo>
                  <a:pt x="610" y="911"/>
                </a:lnTo>
                <a:lnTo>
                  <a:pt x="610" y="909"/>
                </a:lnTo>
                <a:lnTo>
                  <a:pt x="608" y="907"/>
                </a:lnTo>
                <a:lnTo>
                  <a:pt x="606" y="907"/>
                </a:lnTo>
                <a:lnTo>
                  <a:pt x="604" y="907"/>
                </a:lnTo>
                <a:lnTo>
                  <a:pt x="602" y="909"/>
                </a:lnTo>
                <a:lnTo>
                  <a:pt x="602" y="907"/>
                </a:lnTo>
                <a:lnTo>
                  <a:pt x="600" y="907"/>
                </a:lnTo>
                <a:lnTo>
                  <a:pt x="598" y="905"/>
                </a:lnTo>
                <a:lnTo>
                  <a:pt x="597" y="905"/>
                </a:lnTo>
                <a:lnTo>
                  <a:pt x="597" y="904"/>
                </a:lnTo>
                <a:lnTo>
                  <a:pt x="597" y="902"/>
                </a:lnTo>
                <a:lnTo>
                  <a:pt x="595" y="902"/>
                </a:lnTo>
                <a:lnTo>
                  <a:pt x="595" y="900"/>
                </a:lnTo>
                <a:lnTo>
                  <a:pt x="593" y="898"/>
                </a:lnTo>
                <a:lnTo>
                  <a:pt x="591" y="898"/>
                </a:lnTo>
                <a:lnTo>
                  <a:pt x="589" y="896"/>
                </a:lnTo>
                <a:lnTo>
                  <a:pt x="589" y="896"/>
                </a:lnTo>
                <a:lnTo>
                  <a:pt x="589" y="894"/>
                </a:lnTo>
                <a:lnTo>
                  <a:pt x="587" y="892"/>
                </a:lnTo>
                <a:lnTo>
                  <a:pt x="589" y="892"/>
                </a:lnTo>
                <a:lnTo>
                  <a:pt x="587" y="890"/>
                </a:lnTo>
                <a:lnTo>
                  <a:pt x="587" y="889"/>
                </a:lnTo>
                <a:lnTo>
                  <a:pt x="585" y="889"/>
                </a:lnTo>
                <a:lnTo>
                  <a:pt x="583" y="889"/>
                </a:lnTo>
                <a:lnTo>
                  <a:pt x="583" y="887"/>
                </a:lnTo>
                <a:lnTo>
                  <a:pt x="583" y="885"/>
                </a:lnTo>
                <a:lnTo>
                  <a:pt x="582" y="885"/>
                </a:lnTo>
                <a:lnTo>
                  <a:pt x="580" y="885"/>
                </a:lnTo>
                <a:lnTo>
                  <a:pt x="578" y="885"/>
                </a:lnTo>
                <a:lnTo>
                  <a:pt x="576" y="885"/>
                </a:lnTo>
                <a:lnTo>
                  <a:pt x="574" y="885"/>
                </a:lnTo>
                <a:lnTo>
                  <a:pt x="572" y="885"/>
                </a:lnTo>
                <a:lnTo>
                  <a:pt x="570" y="885"/>
                </a:lnTo>
                <a:lnTo>
                  <a:pt x="568" y="885"/>
                </a:lnTo>
                <a:lnTo>
                  <a:pt x="567" y="885"/>
                </a:lnTo>
                <a:lnTo>
                  <a:pt x="567" y="887"/>
                </a:lnTo>
                <a:lnTo>
                  <a:pt x="565" y="887"/>
                </a:lnTo>
                <a:lnTo>
                  <a:pt x="563" y="887"/>
                </a:lnTo>
                <a:lnTo>
                  <a:pt x="561" y="887"/>
                </a:lnTo>
                <a:lnTo>
                  <a:pt x="559" y="887"/>
                </a:lnTo>
                <a:lnTo>
                  <a:pt x="559" y="885"/>
                </a:lnTo>
                <a:lnTo>
                  <a:pt x="559" y="883"/>
                </a:lnTo>
                <a:lnTo>
                  <a:pt x="557" y="883"/>
                </a:lnTo>
                <a:lnTo>
                  <a:pt x="557" y="881"/>
                </a:lnTo>
                <a:lnTo>
                  <a:pt x="555" y="881"/>
                </a:lnTo>
                <a:lnTo>
                  <a:pt x="555" y="883"/>
                </a:lnTo>
                <a:lnTo>
                  <a:pt x="553" y="883"/>
                </a:lnTo>
                <a:lnTo>
                  <a:pt x="553" y="881"/>
                </a:lnTo>
                <a:lnTo>
                  <a:pt x="552" y="879"/>
                </a:lnTo>
                <a:lnTo>
                  <a:pt x="550" y="879"/>
                </a:lnTo>
                <a:lnTo>
                  <a:pt x="550" y="881"/>
                </a:lnTo>
                <a:lnTo>
                  <a:pt x="548" y="881"/>
                </a:lnTo>
                <a:lnTo>
                  <a:pt x="548" y="879"/>
                </a:lnTo>
                <a:lnTo>
                  <a:pt x="548" y="877"/>
                </a:lnTo>
                <a:lnTo>
                  <a:pt x="546" y="877"/>
                </a:lnTo>
                <a:lnTo>
                  <a:pt x="546" y="879"/>
                </a:lnTo>
                <a:lnTo>
                  <a:pt x="544" y="877"/>
                </a:lnTo>
                <a:lnTo>
                  <a:pt x="542" y="877"/>
                </a:lnTo>
                <a:lnTo>
                  <a:pt x="542" y="877"/>
                </a:lnTo>
                <a:lnTo>
                  <a:pt x="542" y="879"/>
                </a:lnTo>
                <a:lnTo>
                  <a:pt x="540" y="879"/>
                </a:lnTo>
                <a:lnTo>
                  <a:pt x="538" y="879"/>
                </a:lnTo>
                <a:lnTo>
                  <a:pt x="537" y="879"/>
                </a:lnTo>
                <a:lnTo>
                  <a:pt x="535" y="879"/>
                </a:lnTo>
                <a:lnTo>
                  <a:pt x="533" y="879"/>
                </a:lnTo>
                <a:lnTo>
                  <a:pt x="533" y="877"/>
                </a:lnTo>
                <a:lnTo>
                  <a:pt x="531" y="877"/>
                </a:lnTo>
                <a:lnTo>
                  <a:pt x="531" y="875"/>
                </a:lnTo>
                <a:lnTo>
                  <a:pt x="529" y="875"/>
                </a:lnTo>
                <a:lnTo>
                  <a:pt x="527" y="875"/>
                </a:lnTo>
                <a:lnTo>
                  <a:pt x="525" y="875"/>
                </a:lnTo>
                <a:lnTo>
                  <a:pt x="523" y="875"/>
                </a:lnTo>
                <a:lnTo>
                  <a:pt x="522" y="875"/>
                </a:lnTo>
                <a:lnTo>
                  <a:pt x="522" y="877"/>
                </a:lnTo>
                <a:lnTo>
                  <a:pt x="520" y="877"/>
                </a:lnTo>
                <a:lnTo>
                  <a:pt x="518" y="875"/>
                </a:lnTo>
                <a:lnTo>
                  <a:pt x="516" y="875"/>
                </a:lnTo>
                <a:lnTo>
                  <a:pt x="514" y="875"/>
                </a:lnTo>
                <a:lnTo>
                  <a:pt x="512" y="875"/>
                </a:lnTo>
                <a:lnTo>
                  <a:pt x="510" y="875"/>
                </a:lnTo>
                <a:lnTo>
                  <a:pt x="510" y="874"/>
                </a:lnTo>
                <a:lnTo>
                  <a:pt x="508" y="875"/>
                </a:lnTo>
                <a:lnTo>
                  <a:pt x="507" y="874"/>
                </a:lnTo>
                <a:lnTo>
                  <a:pt x="507" y="874"/>
                </a:lnTo>
                <a:lnTo>
                  <a:pt x="507" y="872"/>
                </a:lnTo>
                <a:lnTo>
                  <a:pt x="505" y="872"/>
                </a:lnTo>
                <a:lnTo>
                  <a:pt x="505" y="874"/>
                </a:lnTo>
                <a:lnTo>
                  <a:pt x="503" y="872"/>
                </a:lnTo>
                <a:lnTo>
                  <a:pt x="503" y="870"/>
                </a:lnTo>
                <a:lnTo>
                  <a:pt x="501" y="870"/>
                </a:lnTo>
                <a:lnTo>
                  <a:pt x="499" y="870"/>
                </a:lnTo>
                <a:lnTo>
                  <a:pt x="499" y="868"/>
                </a:lnTo>
                <a:lnTo>
                  <a:pt x="497" y="868"/>
                </a:lnTo>
                <a:lnTo>
                  <a:pt x="497" y="866"/>
                </a:lnTo>
                <a:lnTo>
                  <a:pt x="495" y="866"/>
                </a:lnTo>
                <a:lnTo>
                  <a:pt x="495" y="864"/>
                </a:lnTo>
                <a:lnTo>
                  <a:pt x="495" y="862"/>
                </a:lnTo>
                <a:lnTo>
                  <a:pt x="493" y="862"/>
                </a:lnTo>
                <a:lnTo>
                  <a:pt x="493" y="860"/>
                </a:lnTo>
                <a:lnTo>
                  <a:pt x="493" y="860"/>
                </a:lnTo>
                <a:lnTo>
                  <a:pt x="491" y="860"/>
                </a:lnTo>
                <a:lnTo>
                  <a:pt x="491" y="859"/>
                </a:lnTo>
                <a:lnTo>
                  <a:pt x="490" y="859"/>
                </a:lnTo>
                <a:lnTo>
                  <a:pt x="488" y="859"/>
                </a:lnTo>
                <a:lnTo>
                  <a:pt x="488" y="857"/>
                </a:lnTo>
                <a:lnTo>
                  <a:pt x="486" y="857"/>
                </a:lnTo>
                <a:lnTo>
                  <a:pt x="484" y="857"/>
                </a:lnTo>
                <a:lnTo>
                  <a:pt x="484" y="855"/>
                </a:lnTo>
                <a:lnTo>
                  <a:pt x="482" y="855"/>
                </a:lnTo>
                <a:lnTo>
                  <a:pt x="480" y="855"/>
                </a:lnTo>
                <a:lnTo>
                  <a:pt x="480" y="853"/>
                </a:lnTo>
                <a:lnTo>
                  <a:pt x="478" y="851"/>
                </a:lnTo>
                <a:lnTo>
                  <a:pt x="476" y="851"/>
                </a:lnTo>
                <a:lnTo>
                  <a:pt x="476" y="849"/>
                </a:lnTo>
                <a:lnTo>
                  <a:pt x="475" y="849"/>
                </a:lnTo>
                <a:lnTo>
                  <a:pt x="473" y="849"/>
                </a:lnTo>
                <a:lnTo>
                  <a:pt x="471" y="849"/>
                </a:lnTo>
                <a:lnTo>
                  <a:pt x="469" y="847"/>
                </a:lnTo>
                <a:lnTo>
                  <a:pt x="469" y="849"/>
                </a:lnTo>
                <a:lnTo>
                  <a:pt x="467" y="849"/>
                </a:lnTo>
                <a:lnTo>
                  <a:pt x="467" y="851"/>
                </a:lnTo>
                <a:lnTo>
                  <a:pt x="465" y="851"/>
                </a:lnTo>
                <a:lnTo>
                  <a:pt x="463" y="851"/>
                </a:lnTo>
                <a:lnTo>
                  <a:pt x="461" y="851"/>
                </a:lnTo>
                <a:lnTo>
                  <a:pt x="461" y="849"/>
                </a:lnTo>
                <a:lnTo>
                  <a:pt x="460" y="849"/>
                </a:lnTo>
                <a:lnTo>
                  <a:pt x="458" y="849"/>
                </a:lnTo>
                <a:lnTo>
                  <a:pt x="458" y="851"/>
                </a:lnTo>
                <a:lnTo>
                  <a:pt x="458" y="853"/>
                </a:lnTo>
                <a:lnTo>
                  <a:pt x="456" y="853"/>
                </a:lnTo>
                <a:lnTo>
                  <a:pt x="454" y="853"/>
                </a:lnTo>
                <a:lnTo>
                  <a:pt x="452" y="853"/>
                </a:lnTo>
                <a:lnTo>
                  <a:pt x="452" y="851"/>
                </a:lnTo>
                <a:lnTo>
                  <a:pt x="450" y="851"/>
                </a:lnTo>
                <a:lnTo>
                  <a:pt x="448" y="851"/>
                </a:lnTo>
                <a:lnTo>
                  <a:pt x="448" y="849"/>
                </a:lnTo>
                <a:lnTo>
                  <a:pt x="448" y="847"/>
                </a:lnTo>
                <a:lnTo>
                  <a:pt x="446" y="847"/>
                </a:lnTo>
                <a:lnTo>
                  <a:pt x="446" y="847"/>
                </a:lnTo>
                <a:lnTo>
                  <a:pt x="446" y="845"/>
                </a:lnTo>
                <a:lnTo>
                  <a:pt x="445" y="844"/>
                </a:lnTo>
                <a:lnTo>
                  <a:pt x="445" y="845"/>
                </a:lnTo>
                <a:lnTo>
                  <a:pt x="443" y="845"/>
                </a:lnTo>
                <a:lnTo>
                  <a:pt x="441" y="845"/>
                </a:lnTo>
                <a:lnTo>
                  <a:pt x="441" y="844"/>
                </a:lnTo>
                <a:lnTo>
                  <a:pt x="439" y="844"/>
                </a:lnTo>
                <a:lnTo>
                  <a:pt x="439" y="842"/>
                </a:lnTo>
                <a:lnTo>
                  <a:pt x="439" y="840"/>
                </a:lnTo>
                <a:lnTo>
                  <a:pt x="439" y="838"/>
                </a:lnTo>
                <a:lnTo>
                  <a:pt x="439" y="836"/>
                </a:lnTo>
                <a:lnTo>
                  <a:pt x="439" y="834"/>
                </a:lnTo>
                <a:lnTo>
                  <a:pt x="439" y="832"/>
                </a:lnTo>
                <a:lnTo>
                  <a:pt x="439" y="830"/>
                </a:lnTo>
                <a:lnTo>
                  <a:pt x="439" y="829"/>
                </a:lnTo>
                <a:lnTo>
                  <a:pt x="439" y="829"/>
                </a:lnTo>
                <a:lnTo>
                  <a:pt x="439" y="827"/>
                </a:lnTo>
                <a:lnTo>
                  <a:pt x="439" y="825"/>
                </a:lnTo>
                <a:lnTo>
                  <a:pt x="439" y="823"/>
                </a:lnTo>
                <a:lnTo>
                  <a:pt x="439" y="821"/>
                </a:lnTo>
                <a:lnTo>
                  <a:pt x="439" y="819"/>
                </a:lnTo>
                <a:lnTo>
                  <a:pt x="439" y="817"/>
                </a:lnTo>
                <a:lnTo>
                  <a:pt x="439" y="815"/>
                </a:lnTo>
                <a:lnTo>
                  <a:pt x="437" y="814"/>
                </a:lnTo>
                <a:lnTo>
                  <a:pt x="435" y="814"/>
                </a:lnTo>
                <a:lnTo>
                  <a:pt x="433" y="814"/>
                </a:lnTo>
                <a:lnTo>
                  <a:pt x="431" y="814"/>
                </a:lnTo>
                <a:lnTo>
                  <a:pt x="430" y="814"/>
                </a:lnTo>
                <a:lnTo>
                  <a:pt x="428" y="814"/>
                </a:lnTo>
                <a:lnTo>
                  <a:pt x="426" y="812"/>
                </a:lnTo>
                <a:lnTo>
                  <a:pt x="424" y="812"/>
                </a:lnTo>
                <a:lnTo>
                  <a:pt x="422" y="810"/>
                </a:lnTo>
                <a:lnTo>
                  <a:pt x="422" y="808"/>
                </a:lnTo>
                <a:lnTo>
                  <a:pt x="420" y="808"/>
                </a:lnTo>
                <a:lnTo>
                  <a:pt x="420" y="806"/>
                </a:lnTo>
                <a:lnTo>
                  <a:pt x="418" y="806"/>
                </a:lnTo>
                <a:lnTo>
                  <a:pt x="416" y="806"/>
                </a:lnTo>
                <a:lnTo>
                  <a:pt x="416" y="804"/>
                </a:lnTo>
                <a:lnTo>
                  <a:pt x="415" y="804"/>
                </a:lnTo>
                <a:lnTo>
                  <a:pt x="413" y="804"/>
                </a:lnTo>
                <a:lnTo>
                  <a:pt x="413" y="802"/>
                </a:lnTo>
                <a:lnTo>
                  <a:pt x="415" y="800"/>
                </a:lnTo>
                <a:lnTo>
                  <a:pt x="415" y="799"/>
                </a:lnTo>
                <a:lnTo>
                  <a:pt x="413" y="799"/>
                </a:lnTo>
                <a:lnTo>
                  <a:pt x="413" y="797"/>
                </a:lnTo>
                <a:lnTo>
                  <a:pt x="411" y="797"/>
                </a:lnTo>
                <a:lnTo>
                  <a:pt x="409" y="797"/>
                </a:lnTo>
                <a:lnTo>
                  <a:pt x="409" y="795"/>
                </a:lnTo>
                <a:lnTo>
                  <a:pt x="409" y="793"/>
                </a:lnTo>
                <a:lnTo>
                  <a:pt x="409" y="791"/>
                </a:lnTo>
                <a:lnTo>
                  <a:pt x="407" y="791"/>
                </a:lnTo>
                <a:lnTo>
                  <a:pt x="409" y="789"/>
                </a:lnTo>
                <a:lnTo>
                  <a:pt x="407" y="789"/>
                </a:lnTo>
                <a:lnTo>
                  <a:pt x="407" y="787"/>
                </a:lnTo>
                <a:lnTo>
                  <a:pt x="405" y="787"/>
                </a:lnTo>
                <a:lnTo>
                  <a:pt x="403" y="787"/>
                </a:lnTo>
                <a:lnTo>
                  <a:pt x="403" y="785"/>
                </a:lnTo>
                <a:lnTo>
                  <a:pt x="401" y="785"/>
                </a:lnTo>
                <a:lnTo>
                  <a:pt x="401" y="784"/>
                </a:lnTo>
                <a:lnTo>
                  <a:pt x="400" y="784"/>
                </a:lnTo>
                <a:lnTo>
                  <a:pt x="401" y="784"/>
                </a:lnTo>
                <a:lnTo>
                  <a:pt x="400" y="784"/>
                </a:lnTo>
                <a:lnTo>
                  <a:pt x="400" y="784"/>
                </a:lnTo>
                <a:lnTo>
                  <a:pt x="398" y="784"/>
                </a:lnTo>
                <a:lnTo>
                  <a:pt x="398" y="782"/>
                </a:lnTo>
                <a:lnTo>
                  <a:pt x="398" y="780"/>
                </a:lnTo>
                <a:lnTo>
                  <a:pt x="396" y="780"/>
                </a:lnTo>
                <a:lnTo>
                  <a:pt x="396" y="778"/>
                </a:lnTo>
                <a:lnTo>
                  <a:pt x="396" y="776"/>
                </a:lnTo>
                <a:lnTo>
                  <a:pt x="396" y="774"/>
                </a:lnTo>
                <a:lnTo>
                  <a:pt x="396" y="772"/>
                </a:lnTo>
                <a:lnTo>
                  <a:pt x="396" y="770"/>
                </a:lnTo>
                <a:lnTo>
                  <a:pt x="396" y="769"/>
                </a:lnTo>
                <a:lnTo>
                  <a:pt x="396" y="767"/>
                </a:lnTo>
                <a:lnTo>
                  <a:pt x="394" y="767"/>
                </a:lnTo>
                <a:lnTo>
                  <a:pt x="392" y="765"/>
                </a:lnTo>
                <a:lnTo>
                  <a:pt x="390" y="765"/>
                </a:lnTo>
                <a:lnTo>
                  <a:pt x="390" y="763"/>
                </a:lnTo>
                <a:lnTo>
                  <a:pt x="392" y="763"/>
                </a:lnTo>
                <a:lnTo>
                  <a:pt x="392" y="761"/>
                </a:lnTo>
                <a:lnTo>
                  <a:pt x="392" y="759"/>
                </a:lnTo>
                <a:lnTo>
                  <a:pt x="390" y="757"/>
                </a:lnTo>
                <a:lnTo>
                  <a:pt x="390" y="755"/>
                </a:lnTo>
                <a:lnTo>
                  <a:pt x="388" y="755"/>
                </a:lnTo>
                <a:lnTo>
                  <a:pt x="388" y="754"/>
                </a:lnTo>
                <a:lnTo>
                  <a:pt x="390" y="752"/>
                </a:lnTo>
                <a:lnTo>
                  <a:pt x="390" y="750"/>
                </a:lnTo>
                <a:lnTo>
                  <a:pt x="388" y="750"/>
                </a:lnTo>
                <a:lnTo>
                  <a:pt x="386" y="750"/>
                </a:lnTo>
                <a:lnTo>
                  <a:pt x="386" y="748"/>
                </a:lnTo>
                <a:lnTo>
                  <a:pt x="385" y="748"/>
                </a:lnTo>
                <a:lnTo>
                  <a:pt x="383" y="748"/>
                </a:lnTo>
                <a:lnTo>
                  <a:pt x="383" y="746"/>
                </a:lnTo>
                <a:lnTo>
                  <a:pt x="383" y="744"/>
                </a:lnTo>
                <a:lnTo>
                  <a:pt x="383" y="742"/>
                </a:lnTo>
                <a:lnTo>
                  <a:pt x="383" y="740"/>
                </a:lnTo>
                <a:lnTo>
                  <a:pt x="383" y="740"/>
                </a:lnTo>
                <a:lnTo>
                  <a:pt x="381" y="740"/>
                </a:lnTo>
                <a:lnTo>
                  <a:pt x="379" y="739"/>
                </a:lnTo>
                <a:lnTo>
                  <a:pt x="379" y="737"/>
                </a:lnTo>
                <a:lnTo>
                  <a:pt x="379" y="735"/>
                </a:lnTo>
                <a:lnTo>
                  <a:pt x="381" y="737"/>
                </a:lnTo>
                <a:lnTo>
                  <a:pt x="381" y="735"/>
                </a:lnTo>
                <a:lnTo>
                  <a:pt x="381" y="733"/>
                </a:lnTo>
                <a:lnTo>
                  <a:pt x="379" y="733"/>
                </a:lnTo>
                <a:lnTo>
                  <a:pt x="379" y="731"/>
                </a:lnTo>
                <a:lnTo>
                  <a:pt x="379" y="729"/>
                </a:lnTo>
                <a:lnTo>
                  <a:pt x="379" y="727"/>
                </a:lnTo>
                <a:lnTo>
                  <a:pt x="379" y="725"/>
                </a:lnTo>
                <a:lnTo>
                  <a:pt x="381" y="724"/>
                </a:lnTo>
                <a:lnTo>
                  <a:pt x="381" y="722"/>
                </a:lnTo>
                <a:lnTo>
                  <a:pt x="379" y="722"/>
                </a:lnTo>
                <a:lnTo>
                  <a:pt x="381" y="720"/>
                </a:lnTo>
                <a:lnTo>
                  <a:pt x="381" y="718"/>
                </a:lnTo>
                <a:lnTo>
                  <a:pt x="381" y="716"/>
                </a:lnTo>
                <a:lnTo>
                  <a:pt x="379" y="716"/>
                </a:lnTo>
                <a:lnTo>
                  <a:pt x="379" y="714"/>
                </a:lnTo>
                <a:lnTo>
                  <a:pt x="379" y="712"/>
                </a:lnTo>
                <a:lnTo>
                  <a:pt x="377" y="710"/>
                </a:lnTo>
                <a:lnTo>
                  <a:pt x="377" y="709"/>
                </a:lnTo>
                <a:lnTo>
                  <a:pt x="377" y="707"/>
                </a:lnTo>
                <a:lnTo>
                  <a:pt x="375" y="707"/>
                </a:lnTo>
                <a:lnTo>
                  <a:pt x="373" y="705"/>
                </a:lnTo>
                <a:lnTo>
                  <a:pt x="371" y="705"/>
                </a:lnTo>
                <a:lnTo>
                  <a:pt x="371" y="703"/>
                </a:lnTo>
                <a:lnTo>
                  <a:pt x="370" y="705"/>
                </a:lnTo>
                <a:lnTo>
                  <a:pt x="368" y="705"/>
                </a:lnTo>
                <a:lnTo>
                  <a:pt x="366" y="703"/>
                </a:lnTo>
                <a:lnTo>
                  <a:pt x="364" y="703"/>
                </a:lnTo>
                <a:lnTo>
                  <a:pt x="364" y="701"/>
                </a:lnTo>
                <a:lnTo>
                  <a:pt x="364" y="699"/>
                </a:lnTo>
                <a:lnTo>
                  <a:pt x="362" y="697"/>
                </a:lnTo>
                <a:lnTo>
                  <a:pt x="360" y="695"/>
                </a:lnTo>
                <a:lnTo>
                  <a:pt x="360" y="695"/>
                </a:lnTo>
                <a:lnTo>
                  <a:pt x="358" y="695"/>
                </a:lnTo>
                <a:lnTo>
                  <a:pt x="358" y="694"/>
                </a:lnTo>
                <a:lnTo>
                  <a:pt x="356" y="692"/>
                </a:lnTo>
                <a:lnTo>
                  <a:pt x="358" y="692"/>
                </a:lnTo>
                <a:lnTo>
                  <a:pt x="356" y="690"/>
                </a:lnTo>
                <a:lnTo>
                  <a:pt x="356" y="688"/>
                </a:lnTo>
                <a:lnTo>
                  <a:pt x="356" y="686"/>
                </a:lnTo>
                <a:lnTo>
                  <a:pt x="356" y="684"/>
                </a:lnTo>
                <a:lnTo>
                  <a:pt x="356" y="682"/>
                </a:lnTo>
                <a:lnTo>
                  <a:pt x="355" y="682"/>
                </a:lnTo>
                <a:lnTo>
                  <a:pt x="355" y="680"/>
                </a:lnTo>
                <a:lnTo>
                  <a:pt x="355" y="679"/>
                </a:lnTo>
                <a:lnTo>
                  <a:pt x="353" y="679"/>
                </a:lnTo>
                <a:lnTo>
                  <a:pt x="351" y="679"/>
                </a:lnTo>
                <a:lnTo>
                  <a:pt x="351" y="679"/>
                </a:lnTo>
                <a:lnTo>
                  <a:pt x="349" y="679"/>
                </a:lnTo>
                <a:lnTo>
                  <a:pt x="347" y="679"/>
                </a:lnTo>
                <a:lnTo>
                  <a:pt x="347" y="677"/>
                </a:lnTo>
                <a:lnTo>
                  <a:pt x="345" y="677"/>
                </a:lnTo>
                <a:lnTo>
                  <a:pt x="343" y="677"/>
                </a:lnTo>
                <a:lnTo>
                  <a:pt x="341" y="675"/>
                </a:lnTo>
                <a:lnTo>
                  <a:pt x="340" y="673"/>
                </a:lnTo>
                <a:lnTo>
                  <a:pt x="338" y="673"/>
                </a:lnTo>
                <a:lnTo>
                  <a:pt x="336" y="673"/>
                </a:lnTo>
                <a:lnTo>
                  <a:pt x="336" y="675"/>
                </a:lnTo>
                <a:lnTo>
                  <a:pt x="334" y="677"/>
                </a:lnTo>
                <a:lnTo>
                  <a:pt x="332" y="677"/>
                </a:lnTo>
                <a:lnTo>
                  <a:pt x="330" y="677"/>
                </a:lnTo>
                <a:lnTo>
                  <a:pt x="328" y="677"/>
                </a:lnTo>
                <a:lnTo>
                  <a:pt x="326" y="675"/>
                </a:lnTo>
                <a:lnTo>
                  <a:pt x="325" y="675"/>
                </a:lnTo>
                <a:lnTo>
                  <a:pt x="325" y="673"/>
                </a:lnTo>
                <a:lnTo>
                  <a:pt x="325" y="671"/>
                </a:lnTo>
                <a:lnTo>
                  <a:pt x="323" y="671"/>
                </a:lnTo>
                <a:lnTo>
                  <a:pt x="321" y="671"/>
                </a:lnTo>
                <a:lnTo>
                  <a:pt x="319" y="671"/>
                </a:lnTo>
                <a:lnTo>
                  <a:pt x="317" y="671"/>
                </a:lnTo>
                <a:lnTo>
                  <a:pt x="317" y="669"/>
                </a:lnTo>
                <a:lnTo>
                  <a:pt x="315" y="669"/>
                </a:lnTo>
                <a:lnTo>
                  <a:pt x="313" y="669"/>
                </a:lnTo>
                <a:lnTo>
                  <a:pt x="313" y="671"/>
                </a:lnTo>
                <a:lnTo>
                  <a:pt x="311" y="673"/>
                </a:lnTo>
                <a:lnTo>
                  <a:pt x="310" y="673"/>
                </a:lnTo>
                <a:lnTo>
                  <a:pt x="308" y="673"/>
                </a:lnTo>
                <a:lnTo>
                  <a:pt x="308" y="671"/>
                </a:lnTo>
                <a:lnTo>
                  <a:pt x="308" y="669"/>
                </a:lnTo>
                <a:lnTo>
                  <a:pt x="306" y="669"/>
                </a:lnTo>
                <a:lnTo>
                  <a:pt x="304" y="669"/>
                </a:lnTo>
                <a:lnTo>
                  <a:pt x="304" y="669"/>
                </a:lnTo>
                <a:lnTo>
                  <a:pt x="302" y="669"/>
                </a:lnTo>
                <a:lnTo>
                  <a:pt x="300" y="669"/>
                </a:lnTo>
                <a:lnTo>
                  <a:pt x="298" y="669"/>
                </a:lnTo>
                <a:lnTo>
                  <a:pt x="296" y="669"/>
                </a:lnTo>
                <a:lnTo>
                  <a:pt x="295" y="669"/>
                </a:lnTo>
                <a:lnTo>
                  <a:pt x="293" y="669"/>
                </a:lnTo>
                <a:lnTo>
                  <a:pt x="291" y="669"/>
                </a:lnTo>
                <a:lnTo>
                  <a:pt x="289" y="669"/>
                </a:lnTo>
                <a:lnTo>
                  <a:pt x="287" y="667"/>
                </a:lnTo>
                <a:lnTo>
                  <a:pt x="289" y="665"/>
                </a:lnTo>
                <a:lnTo>
                  <a:pt x="287" y="665"/>
                </a:lnTo>
                <a:lnTo>
                  <a:pt x="287" y="664"/>
                </a:lnTo>
                <a:lnTo>
                  <a:pt x="285" y="665"/>
                </a:lnTo>
                <a:lnTo>
                  <a:pt x="285" y="664"/>
                </a:lnTo>
                <a:lnTo>
                  <a:pt x="283" y="664"/>
                </a:lnTo>
                <a:lnTo>
                  <a:pt x="281" y="664"/>
                </a:lnTo>
                <a:lnTo>
                  <a:pt x="280" y="664"/>
                </a:lnTo>
                <a:lnTo>
                  <a:pt x="278" y="664"/>
                </a:lnTo>
                <a:lnTo>
                  <a:pt x="276" y="664"/>
                </a:lnTo>
                <a:lnTo>
                  <a:pt x="276" y="665"/>
                </a:lnTo>
                <a:lnTo>
                  <a:pt x="276" y="667"/>
                </a:lnTo>
                <a:lnTo>
                  <a:pt x="274" y="667"/>
                </a:lnTo>
                <a:lnTo>
                  <a:pt x="272" y="667"/>
                </a:lnTo>
                <a:lnTo>
                  <a:pt x="272" y="665"/>
                </a:lnTo>
                <a:lnTo>
                  <a:pt x="270" y="665"/>
                </a:lnTo>
                <a:lnTo>
                  <a:pt x="270" y="667"/>
                </a:lnTo>
                <a:lnTo>
                  <a:pt x="268" y="667"/>
                </a:lnTo>
                <a:lnTo>
                  <a:pt x="266" y="667"/>
                </a:lnTo>
                <a:lnTo>
                  <a:pt x="266" y="669"/>
                </a:lnTo>
                <a:lnTo>
                  <a:pt x="266" y="671"/>
                </a:lnTo>
                <a:lnTo>
                  <a:pt x="265" y="673"/>
                </a:lnTo>
                <a:lnTo>
                  <a:pt x="265" y="675"/>
                </a:lnTo>
                <a:lnTo>
                  <a:pt x="265" y="677"/>
                </a:lnTo>
                <a:lnTo>
                  <a:pt x="263" y="677"/>
                </a:lnTo>
                <a:lnTo>
                  <a:pt x="263" y="679"/>
                </a:lnTo>
                <a:lnTo>
                  <a:pt x="261" y="679"/>
                </a:lnTo>
                <a:lnTo>
                  <a:pt x="259" y="679"/>
                </a:lnTo>
                <a:lnTo>
                  <a:pt x="259" y="680"/>
                </a:lnTo>
                <a:lnTo>
                  <a:pt x="257" y="680"/>
                </a:lnTo>
                <a:lnTo>
                  <a:pt x="255" y="680"/>
                </a:lnTo>
                <a:lnTo>
                  <a:pt x="255" y="680"/>
                </a:lnTo>
                <a:lnTo>
                  <a:pt x="255" y="679"/>
                </a:lnTo>
                <a:lnTo>
                  <a:pt x="253" y="679"/>
                </a:lnTo>
                <a:lnTo>
                  <a:pt x="253" y="680"/>
                </a:lnTo>
                <a:lnTo>
                  <a:pt x="251" y="680"/>
                </a:lnTo>
                <a:lnTo>
                  <a:pt x="253" y="682"/>
                </a:lnTo>
                <a:lnTo>
                  <a:pt x="253" y="684"/>
                </a:lnTo>
                <a:lnTo>
                  <a:pt x="251" y="684"/>
                </a:lnTo>
                <a:lnTo>
                  <a:pt x="251" y="686"/>
                </a:lnTo>
                <a:lnTo>
                  <a:pt x="250" y="686"/>
                </a:lnTo>
                <a:lnTo>
                  <a:pt x="248" y="686"/>
                </a:lnTo>
                <a:lnTo>
                  <a:pt x="248" y="688"/>
                </a:lnTo>
                <a:lnTo>
                  <a:pt x="248" y="690"/>
                </a:lnTo>
                <a:lnTo>
                  <a:pt x="246" y="692"/>
                </a:lnTo>
                <a:lnTo>
                  <a:pt x="246" y="690"/>
                </a:lnTo>
                <a:lnTo>
                  <a:pt x="244" y="690"/>
                </a:lnTo>
                <a:lnTo>
                  <a:pt x="244" y="688"/>
                </a:lnTo>
                <a:lnTo>
                  <a:pt x="242" y="688"/>
                </a:lnTo>
                <a:lnTo>
                  <a:pt x="242" y="690"/>
                </a:lnTo>
                <a:lnTo>
                  <a:pt x="240" y="690"/>
                </a:lnTo>
                <a:lnTo>
                  <a:pt x="238" y="690"/>
                </a:lnTo>
                <a:lnTo>
                  <a:pt x="240" y="692"/>
                </a:lnTo>
                <a:lnTo>
                  <a:pt x="242" y="694"/>
                </a:lnTo>
                <a:lnTo>
                  <a:pt x="240" y="695"/>
                </a:lnTo>
                <a:lnTo>
                  <a:pt x="240" y="695"/>
                </a:lnTo>
                <a:lnTo>
                  <a:pt x="238" y="695"/>
                </a:lnTo>
                <a:lnTo>
                  <a:pt x="238" y="697"/>
                </a:lnTo>
                <a:lnTo>
                  <a:pt x="236" y="697"/>
                </a:lnTo>
                <a:lnTo>
                  <a:pt x="236" y="699"/>
                </a:lnTo>
                <a:lnTo>
                  <a:pt x="235" y="701"/>
                </a:lnTo>
                <a:lnTo>
                  <a:pt x="235" y="699"/>
                </a:lnTo>
                <a:lnTo>
                  <a:pt x="233" y="699"/>
                </a:lnTo>
                <a:lnTo>
                  <a:pt x="231" y="699"/>
                </a:lnTo>
                <a:lnTo>
                  <a:pt x="229" y="701"/>
                </a:lnTo>
                <a:lnTo>
                  <a:pt x="229" y="703"/>
                </a:lnTo>
                <a:lnTo>
                  <a:pt x="227" y="703"/>
                </a:lnTo>
                <a:lnTo>
                  <a:pt x="225" y="703"/>
                </a:lnTo>
                <a:lnTo>
                  <a:pt x="223" y="703"/>
                </a:lnTo>
                <a:lnTo>
                  <a:pt x="221" y="703"/>
                </a:lnTo>
                <a:lnTo>
                  <a:pt x="221" y="701"/>
                </a:lnTo>
                <a:lnTo>
                  <a:pt x="220" y="701"/>
                </a:lnTo>
                <a:lnTo>
                  <a:pt x="218" y="701"/>
                </a:lnTo>
                <a:lnTo>
                  <a:pt x="216" y="701"/>
                </a:lnTo>
                <a:lnTo>
                  <a:pt x="216" y="703"/>
                </a:lnTo>
                <a:lnTo>
                  <a:pt x="214" y="703"/>
                </a:lnTo>
                <a:lnTo>
                  <a:pt x="212" y="705"/>
                </a:lnTo>
                <a:lnTo>
                  <a:pt x="212" y="707"/>
                </a:lnTo>
                <a:lnTo>
                  <a:pt x="210" y="707"/>
                </a:lnTo>
                <a:lnTo>
                  <a:pt x="208" y="707"/>
                </a:lnTo>
                <a:lnTo>
                  <a:pt x="208" y="705"/>
                </a:lnTo>
                <a:lnTo>
                  <a:pt x="208" y="703"/>
                </a:lnTo>
                <a:lnTo>
                  <a:pt x="208" y="703"/>
                </a:lnTo>
                <a:lnTo>
                  <a:pt x="208" y="701"/>
                </a:lnTo>
                <a:lnTo>
                  <a:pt x="208" y="701"/>
                </a:lnTo>
                <a:lnTo>
                  <a:pt x="206" y="701"/>
                </a:lnTo>
                <a:lnTo>
                  <a:pt x="206" y="703"/>
                </a:lnTo>
                <a:lnTo>
                  <a:pt x="205" y="703"/>
                </a:lnTo>
                <a:lnTo>
                  <a:pt x="205" y="701"/>
                </a:lnTo>
                <a:lnTo>
                  <a:pt x="203" y="701"/>
                </a:lnTo>
                <a:lnTo>
                  <a:pt x="201" y="703"/>
                </a:lnTo>
                <a:lnTo>
                  <a:pt x="201" y="705"/>
                </a:lnTo>
                <a:lnTo>
                  <a:pt x="201" y="707"/>
                </a:lnTo>
                <a:lnTo>
                  <a:pt x="199" y="707"/>
                </a:lnTo>
                <a:lnTo>
                  <a:pt x="197" y="705"/>
                </a:lnTo>
                <a:lnTo>
                  <a:pt x="197" y="703"/>
                </a:lnTo>
                <a:lnTo>
                  <a:pt x="195" y="703"/>
                </a:lnTo>
                <a:lnTo>
                  <a:pt x="195" y="701"/>
                </a:lnTo>
                <a:lnTo>
                  <a:pt x="195" y="699"/>
                </a:lnTo>
                <a:lnTo>
                  <a:pt x="193" y="699"/>
                </a:lnTo>
                <a:lnTo>
                  <a:pt x="191" y="699"/>
                </a:lnTo>
                <a:lnTo>
                  <a:pt x="191" y="697"/>
                </a:lnTo>
                <a:lnTo>
                  <a:pt x="190" y="697"/>
                </a:lnTo>
                <a:lnTo>
                  <a:pt x="188" y="697"/>
                </a:lnTo>
                <a:lnTo>
                  <a:pt x="188" y="695"/>
                </a:lnTo>
                <a:lnTo>
                  <a:pt x="186" y="695"/>
                </a:lnTo>
                <a:lnTo>
                  <a:pt x="184" y="695"/>
                </a:lnTo>
                <a:lnTo>
                  <a:pt x="184" y="697"/>
                </a:lnTo>
                <a:lnTo>
                  <a:pt x="182" y="697"/>
                </a:lnTo>
                <a:lnTo>
                  <a:pt x="180" y="697"/>
                </a:lnTo>
                <a:lnTo>
                  <a:pt x="178" y="697"/>
                </a:lnTo>
                <a:lnTo>
                  <a:pt x="176" y="699"/>
                </a:lnTo>
                <a:lnTo>
                  <a:pt x="175" y="699"/>
                </a:lnTo>
                <a:lnTo>
                  <a:pt x="175" y="701"/>
                </a:lnTo>
                <a:lnTo>
                  <a:pt x="173" y="703"/>
                </a:lnTo>
                <a:lnTo>
                  <a:pt x="173" y="701"/>
                </a:lnTo>
                <a:lnTo>
                  <a:pt x="171" y="703"/>
                </a:lnTo>
                <a:lnTo>
                  <a:pt x="169" y="703"/>
                </a:lnTo>
                <a:lnTo>
                  <a:pt x="169" y="701"/>
                </a:lnTo>
                <a:lnTo>
                  <a:pt x="169" y="699"/>
                </a:lnTo>
                <a:lnTo>
                  <a:pt x="167" y="699"/>
                </a:lnTo>
                <a:lnTo>
                  <a:pt x="165" y="699"/>
                </a:lnTo>
                <a:lnTo>
                  <a:pt x="165" y="701"/>
                </a:lnTo>
                <a:lnTo>
                  <a:pt x="163" y="701"/>
                </a:lnTo>
                <a:lnTo>
                  <a:pt x="163" y="703"/>
                </a:lnTo>
                <a:lnTo>
                  <a:pt x="163" y="705"/>
                </a:lnTo>
                <a:lnTo>
                  <a:pt x="163" y="707"/>
                </a:lnTo>
                <a:lnTo>
                  <a:pt x="161" y="707"/>
                </a:lnTo>
                <a:lnTo>
                  <a:pt x="161" y="705"/>
                </a:lnTo>
                <a:lnTo>
                  <a:pt x="161" y="703"/>
                </a:lnTo>
                <a:lnTo>
                  <a:pt x="160" y="703"/>
                </a:lnTo>
                <a:lnTo>
                  <a:pt x="158" y="703"/>
                </a:lnTo>
                <a:lnTo>
                  <a:pt x="156" y="703"/>
                </a:lnTo>
                <a:lnTo>
                  <a:pt x="154" y="703"/>
                </a:lnTo>
                <a:lnTo>
                  <a:pt x="152" y="703"/>
                </a:lnTo>
                <a:lnTo>
                  <a:pt x="150" y="703"/>
                </a:lnTo>
                <a:lnTo>
                  <a:pt x="148" y="703"/>
                </a:lnTo>
                <a:lnTo>
                  <a:pt x="146" y="703"/>
                </a:lnTo>
                <a:lnTo>
                  <a:pt x="145" y="703"/>
                </a:lnTo>
                <a:lnTo>
                  <a:pt x="143" y="703"/>
                </a:lnTo>
                <a:lnTo>
                  <a:pt x="141" y="703"/>
                </a:lnTo>
                <a:lnTo>
                  <a:pt x="139" y="703"/>
                </a:lnTo>
                <a:lnTo>
                  <a:pt x="137" y="703"/>
                </a:lnTo>
                <a:lnTo>
                  <a:pt x="137" y="701"/>
                </a:lnTo>
                <a:lnTo>
                  <a:pt x="135" y="701"/>
                </a:lnTo>
                <a:lnTo>
                  <a:pt x="133" y="699"/>
                </a:lnTo>
                <a:lnTo>
                  <a:pt x="133" y="697"/>
                </a:lnTo>
                <a:lnTo>
                  <a:pt x="131" y="697"/>
                </a:lnTo>
                <a:lnTo>
                  <a:pt x="130" y="695"/>
                </a:lnTo>
                <a:lnTo>
                  <a:pt x="128" y="695"/>
                </a:lnTo>
                <a:lnTo>
                  <a:pt x="126" y="695"/>
                </a:lnTo>
                <a:lnTo>
                  <a:pt x="126" y="694"/>
                </a:lnTo>
                <a:lnTo>
                  <a:pt x="124" y="694"/>
                </a:lnTo>
                <a:lnTo>
                  <a:pt x="124" y="692"/>
                </a:lnTo>
                <a:lnTo>
                  <a:pt x="122" y="692"/>
                </a:lnTo>
                <a:lnTo>
                  <a:pt x="120" y="692"/>
                </a:lnTo>
                <a:lnTo>
                  <a:pt x="120" y="694"/>
                </a:lnTo>
                <a:lnTo>
                  <a:pt x="118" y="694"/>
                </a:lnTo>
                <a:lnTo>
                  <a:pt x="116" y="694"/>
                </a:lnTo>
                <a:lnTo>
                  <a:pt x="115" y="695"/>
                </a:lnTo>
                <a:lnTo>
                  <a:pt x="115" y="694"/>
                </a:lnTo>
                <a:lnTo>
                  <a:pt x="113" y="694"/>
                </a:lnTo>
                <a:lnTo>
                  <a:pt x="113" y="694"/>
                </a:lnTo>
                <a:lnTo>
                  <a:pt x="111" y="694"/>
                </a:lnTo>
                <a:lnTo>
                  <a:pt x="109" y="694"/>
                </a:lnTo>
                <a:lnTo>
                  <a:pt x="107" y="692"/>
                </a:lnTo>
                <a:lnTo>
                  <a:pt x="105" y="692"/>
                </a:lnTo>
                <a:lnTo>
                  <a:pt x="103" y="692"/>
                </a:lnTo>
                <a:lnTo>
                  <a:pt x="103" y="690"/>
                </a:lnTo>
                <a:lnTo>
                  <a:pt x="101" y="690"/>
                </a:lnTo>
                <a:lnTo>
                  <a:pt x="101" y="688"/>
                </a:lnTo>
                <a:lnTo>
                  <a:pt x="100" y="688"/>
                </a:lnTo>
                <a:lnTo>
                  <a:pt x="100" y="690"/>
                </a:lnTo>
                <a:lnTo>
                  <a:pt x="98" y="690"/>
                </a:lnTo>
                <a:lnTo>
                  <a:pt x="98" y="692"/>
                </a:lnTo>
                <a:lnTo>
                  <a:pt x="96" y="692"/>
                </a:lnTo>
                <a:lnTo>
                  <a:pt x="96" y="694"/>
                </a:lnTo>
                <a:lnTo>
                  <a:pt x="96" y="695"/>
                </a:lnTo>
                <a:lnTo>
                  <a:pt x="94" y="695"/>
                </a:lnTo>
                <a:lnTo>
                  <a:pt x="92" y="695"/>
                </a:lnTo>
                <a:lnTo>
                  <a:pt x="90" y="695"/>
                </a:lnTo>
                <a:lnTo>
                  <a:pt x="88" y="695"/>
                </a:lnTo>
                <a:lnTo>
                  <a:pt x="86" y="695"/>
                </a:lnTo>
                <a:lnTo>
                  <a:pt x="86" y="695"/>
                </a:lnTo>
                <a:lnTo>
                  <a:pt x="85" y="694"/>
                </a:lnTo>
                <a:lnTo>
                  <a:pt x="83" y="694"/>
                </a:lnTo>
                <a:lnTo>
                  <a:pt x="81" y="692"/>
                </a:lnTo>
                <a:lnTo>
                  <a:pt x="79" y="692"/>
                </a:lnTo>
                <a:lnTo>
                  <a:pt x="79" y="690"/>
                </a:lnTo>
                <a:lnTo>
                  <a:pt x="77" y="690"/>
                </a:lnTo>
                <a:lnTo>
                  <a:pt x="77" y="688"/>
                </a:lnTo>
                <a:lnTo>
                  <a:pt x="77" y="686"/>
                </a:lnTo>
                <a:lnTo>
                  <a:pt x="77" y="684"/>
                </a:lnTo>
                <a:lnTo>
                  <a:pt x="77" y="682"/>
                </a:lnTo>
                <a:lnTo>
                  <a:pt x="75" y="680"/>
                </a:lnTo>
                <a:lnTo>
                  <a:pt x="75" y="679"/>
                </a:lnTo>
                <a:lnTo>
                  <a:pt x="75" y="677"/>
                </a:lnTo>
                <a:lnTo>
                  <a:pt x="75" y="675"/>
                </a:lnTo>
                <a:lnTo>
                  <a:pt x="73" y="673"/>
                </a:lnTo>
                <a:lnTo>
                  <a:pt x="71" y="673"/>
                </a:lnTo>
                <a:lnTo>
                  <a:pt x="71" y="675"/>
                </a:lnTo>
                <a:lnTo>
                  <a:pt x="71" y="677"/>
                </a:lnTo>
                <a:lnTo>
                  <a:pt x="70" y="677"/>
                </a:lnTo>
                <a:lnTo>
                  <a:pt x="68" y="677"/>
                </a:lnTo>
                <a:lnTo>
                  <a:pt x="66" y="677"/>
                </a:lnTo>
                <a:lnTo>
                  <a:pt x="66" y="677"/>
                </a:lnTo>
                <a:lnTo>
                  <a:pt x="64" y="677"/>
                </a:lnTo>
                <a:lnTo>
                  <a:pt x="64" y="675"/>
                </a:lnTo>
                <a:lnTo>
                  <a:pt x="64" y="673"/>
                </a:lnTo>
                <a:lnTo>
                  <a:pt x="62" y="673"/>
                </a:lnTo>
                <a:lnTo>
                  <a:pt x="62" y="671"/>
                </a:lnTo>
                <a:lnTo>
                  <a:pt x="60" y="671"/>
                </a:lnTo>
                <a:lnTo>
                  <a:pt x="58" y="671"/>
                </a:lnTo>
                <a:lnTo>
                  <a:pt x="56" y="673"/>
                </a:lnTo>
                <a:lnTo>
                  <a:pt x="55" y="675"/>
                </a:lnTo>
                <a:lnTo>
                  <a:pt x="53" y="675"/>
                </a:lnTo>
                <a:lnTo>
                  <a:pt x="51" y="677"/>
                </a:lnTo>
                <a:lnTo>
                  <a:pt x="49" y="677"/>
                </a:lnTo>
                <a:lnTo>
                  <a:pt x="47" y="677"/>
                </a:lnTo>
                <a:lnTo>
                  <a:pt x="45" y="677"/>
                </a:lnTo>
                <a:lnTo>
                  <a:pt x="43" y="677"/>
                </a:lnTo>
                <a:lnTo>
                  <a:pt x="43" y="675"/>
                </a:lnTo>
                <a:lnTo>
                  <a:pt x="45" y="673"/>
                </a:lnTo>
                <a:lnTo>
                  <a:pt x="45" y="671"/>
                </a:lnTo>
                <a:lnTo>
                  <a:pt x="45" y="669"/>
                </a:lnTo>
                <a:lnTo>
                  <a:pt x="45" y="667"/>
                </a:lnTo>
                <a:lnTo>
                  <a:pt x="45" y="665"/>
                </a:lnTo>
                <a:lnTo>
                  <a:pt x="43" y="664"/>
                </a:lnTo>
                <a:lnTo>
                  <a:pt x="43" y="662"/>
                </a:lnTo>
                <a:lnTo>
                  <a:pt x="41" y="662"/>
                </a:lnTo>
                <a:lnTo>
                  <a:pt x="40" y="660"/>
                </a:lnTo>
                <a:lnTo>
                  <a:pt x="38" y="658"/>
                </a:lnTo>
                <a:lnTo>
                  <a:pt x="38" y="656"/>
                </a:lnTo>
                <a:lnTo>
                  <a:pt x="38" y="654"/>
                </a:lnTo>
                <a:lnTo>
                  <a:pt x="40" y="654"/>
                </a:lnTo>
                <a:lnTo>
                  <a:pt x="41" y="652"/>
                </a:lnTo>
                <a:lnTo>
                  <a:pt x="43" y="652"/>
                </a:lnTo>
                <a:lnTo>
                  <a:pt x="43" y="650"/>
                </a:lnTo>
                <a:lnTo>
                  <a:pt x="45" y="650"/>
                </a:lnTo>
                <a:lnTo>
                  <a:pt x="43" y="650"/>
                </a:lnTo>
                <a:lnTo>
                  <a:pt x="41" y="650"/>
                </a:lnTo>
                <a:lnTo>
                  <a:pt x="40" y="650"/>
                </a:lnTo>
                <a:lnTo>
                  <a:pt x="38" y="649"/>
                </a:lnTo>
                <a:lnTo>
                  <a:pt x="36" y="649"/>
                </a:lnTo>
                <a:lnTo>
                  <a:pt x="36" y="647"/>
                </a:lnTo>
                <a:lnTo>
                  <a:pt x="36" y="645"/>
                </a:lnTo>
                <a:lnTo>
                  <a:pt x="38" y="645"/>
                </a:lnTo>
                <a:lnTo>
                  <a:pt x="38" y="643"/>
                </a:lnTo>
                <a:lnTo>
                  <a:pt x="38" y="641"/>
                </a:lnTo>
                <a:lnTo>
                  <a:pt x="38" y="639"/>
                </a:lnTo>
                <a:lnTo>
                  <a:pt x="38" y="637"/>
                </a:lnTo>
                <a:lnTo>
                  <a:pt x="36" y="637"/>
                </a:lnTo>
                <a:lnTo>
                  <a:pt x="34" y="637"/>
                </a:lnTo>
                <a:lnTo>
                  <a:pt x="32" y="637"/>
                </a:lnTo>
                <a:lnTo>
                  <a:pt x="30" y="637"/>
                </a:lnTo>
                <a:lnTo>
                  <a:pt x="30" y="635"/>
                </a:lnTo>
                <a:lnTo>
                  <a:pt x="28" y="635"/>
                </a:lnTo>
                <a:lnTo>
                  <a:pt x="28" y="634"/>
                </a:lnTo>
                <a:lnTo>
                  <a:pt x="26" y="632"/>
                </a:lnTo>
                <a:lnTo>
                  <a:pt x="26" y="630"/>
                </a:lnTo>
                <a:lnTo>
                  <a:pt x="24" y="628"/>
                </a:lnTo>
                <a:lnTo>
                  <a:pt x="23" y="628"/>
                </a:lnTo>
                <a:lnTo>
                  <a:pt x="23" y="626"/>
                </a:lnTo>
                <a:lnTo>
                  <a:pt x="21" y="626"/>
                </a:lnTo>
                <a:lnTo>
                  <a:pt x="19" y="626"/>
                </a:lnTo>
                <a:lnTo>
                  <a:pt x="19" y="624"/>
                </a:lnTo>
                <a:lnTo>
                  <a:pt x="17" y="622"/>
                </a:lnTo>
                <a:lnTo>
                  <a:pt x="15" y="622"/>
                </a:lnTo>
                <a:lnTo>
                  <a:pt x="15" y="620"/>
                </a:lnTo>
                <a:lnTo>
                  <a:pt x="13" y="620"/>
                </a:lnTo>
                <a:lnTo>
                  <a:pt x="11" y="620"/>
                </a:lnTo>
                <a:lnTo>
                  <a:pt x="11" y="619"/>
                </a:lnTo>
                <a:lnTo>
                  <a:pt x="9" y="619"/>
                </a:lnTo>
                <a:lnTo>
                  <a:pt x="9" y="617"/>
                </a:lnTo>
                <a:lnTo>
                  <a:pt x="8" y="617"/>
                </a:lnTo>
                <a:lnTo>
                  <a:pt x="6" y="615"/>
                </a:lnTo>
                <a:lnTo>
                  <a:pt x="4" y="613"/>
                </a:lnTo>
                <a:lnTo>
                  <a:pt x="4" y="611"/>
                </a:lnTo>
                <a:lnTo>
                  <a:pt x="4" y="609"/>
                </a:lnTo>
                <a:lnTo>
                  <a:pt x="2" y="607"/>
                </a:lnTo>
                <a:lnTo>
                  <a:pt x="0" y="605"/>
                </a:lnTo>
                <a:lnTo>
                  <a:pt x="2" y="605"/>
                </a:lnTo>
                <a:lnTo>
                  <a:pt x="2" y="604"/>
                </a:lnTo>
                <a:lnTo>
                  <a:pt x="4" y="604"/>
                </a:lnTo>
                <a:lnTo>
                  <a:pt x="4" y="602"/>
                </a:lnTo>
                <a:lnTo>
                  <a:pt x="6" y="602"/>
                </a:lnTo>
                <a:lnTo>
                  <a:pt x="6" y="600"/>
                </a:lnTo>
                <a:lnTo>
                  <a:pt x="6" y="598"/>
                </a:lnTo>
                <a:lnTo>
                  <a:pt x="8" y="598"/>
                </a:lnTo>
                <a:lnTo>
                  <a:pt x="9" y="596"/>
                </a:lnTo>
                <a:lnTo>
                  <a:pt x="11" y="596"/>
                </a:lnTo>
                <a:lnTo>
                  <a:pt x="13" y="594"/>
                </a:lnTo>
                <a:lnTo>
                  <a:pt x="13" y="592"/>
                </a:lnTo>
                <a:lnTo>
                  <a:pt x="13" y="590"/>
                </a:lnTo>
                <a:lnTo>
                  <a:pt x="13" y="587"/>
                </a:lnTo>
                <a:lnTo>
                  <a:pt x="15" y="587"/>
                </a:lnTo>
                <a:lnTo>
                  <a:pt x="17" y="587"/>
                </a:lnTo>
                <a:lnTo>
                  <a:pt x="19" y="587"/>
                </a:lnTo>
                <a:lnTo>
                  <a:pt x="19" y="585"/>
                </a:lnTo>
                <a:lnTo>
                  <a:pt x="19" y="585"/>
                </a:lnTo>
                <a:lnTo>
                  <a:pt x="21" y="585"/>
                </a:lnTo>
                <a:lnTo>
                  <a:pt x="23" y="585"/>
                </a:lnTo>
                <a:lnTo>
                  <a:pt x="24" y="585"/>
                </a:lnTo>
                <a:lnTo>
                  <a:pt x="24" y="583"/>
                </a:lnTo>
                <a:lnTo>
                  <a:pt x="26" y="583"/>
                </a:lnTo>
                <a:lnTo>
                  <a:pt x="28" y="581"/>
                </a:lnTo>
                <a:lnTo>
                  <a:pt x="30" y="581"/>
                </a:lnTo>
                <a:lnTo>
                  <a:pt x="32" y="581"/>
                </a:lnTo>
                <a:lnTo>
                  <a:pt x="34" y="579"/>
                </a:lnTo>
                <a:lnTo>
                  <a:pt x="36" y="577"/>
                </a:lnTo>
                <a:lnTo>
                  <a:pt x="38" y="577"/>
                </a:lnTo>
                <a:lnTo>
                  <a:pt x="40" y="577"/>
                </a:lnTo>
                <a:lnTo>
                  <a:pt x="41" y="575"/>
                </a:lnTo>
                <a:lnTo>
                  <a:pt x="43" y="575"/>
                </a:lnTo>
                <a:lnTo>
                  <a:pt x="45" y="575"/>
                </a:lnTo>
                <a:lnTo>
                  <a:pt x="45" y="574"/>
                </a:lnTo>
                <a:lnTo>
                  <a:pt x="47" y="574"/>
                </a:lnTo>
                <a:lnTo>
                  <a:pt x="49" y="574"/>
                </a:lnTo>
                <a:lnTo>
                  <a:pt x="51" y="574"/>
                </a:lnTo>
                <a:lnTo>
                  <a:pt x="53" y="574"/>
                </a:lnTo>
                <a:lnTo>
                  <a:pt x="55" y="574"/>
                </a:lnTo>
                <a:lnTo>
                  <a:pt x="56" y="574"/>
                </a:lnTo>
                <a:lnTo>
                  <a:pt x="58" y="574"/>
                </a:lnTo>
                <a:lnTo>
                  <a:pt x="60" y="574"/>
                </a:lnTo>
                <a:lnTo>
                  <a:pt x="60" y="572"/>
                </a:lnTo>
                <a:lnTo>
                  <a:pt x="62" y="572"/>
                </a:lnTo>
                <a:lnTo>
                  <a:pt x="64" y="572"/>
                </a:lnTo>
                <a:lnTo>
                  <a:pt x="66" y="572"/>
                </a:lnTo>
                <a:lnTo>
                  <a:pt x="66" y="572"/>
                </a:lnTo>
                <a:lnTo>
                  <a:pt x="66" y="570"/>
                </a:lnTo>
                <a:lnTo>
                  <a:pt x="68" y="570"/>
                </a:lnTo>
                <a:lnTo>
                  <a:pt x="70" y="570"/>
                </a:lnTo>
                <a:lnTo>
                  <a:pt x="70" y="568"/>
                </a:lnTo>
                <a:lnTo>
                  <a:pt x="70" y="566"/>
                </a:lnTo>
                <a:lnTo>
                  <a:pt x="70" y="564"/>
                </a:lnTo>
                <a:lnTo>
                  <a:pt x="70" y="562"/>
                </a:lnTo>
                <a:lnTo>
                  <a:pt x="70" y="560"/>
                </a:lnTo>
                <a:lnTo>
                  <a:pt x="70" y="560"/>
                </a:lnTo>
                <a:lnTo>
                  <a:pt x="70" y="559"/>
                </a:lnTo>
                <a:lnTo>
                  <a:pt x="68" y="557"/>
                </a:lnTo>
                <a:lnTo>
                  <a:pt x="68" y="555"/>
                </a:lnTo>
                <a:lnTo>
                  <a:pt x="66" y="553"/>
                </a:lnTo>
                <a:lnTo>
                  <a:pt x="66" y="551"/>
                </a:lnTo>
                <a:lnTo>
                  <a:pt x="66" y="549"/>
                </a:lnTo>
                <a:lnTo>
                  <a:pt x="66" y="547"/>
                </a:lnTo>
                <a:lnTo>
                  <a:pt x="66" y="547"/>
                </a:lnTo>
                <a:lnTo>
                  <a:pt x="66" y="545"/>
                </a:lnTo>
                <a:lnTo>
                  <a:pt x="66" y="544"/>
                </a:lnTo>
                <a:lnTo>
                  <a:pt x="66" y="542"/>
                </a:lnTo>
                <a:lnTo>
                  <a:pt x="66" y="540"/>
                </a:lnTo>
                <a:lnTo>
                  <a:pt x="66" y="538"/>
                </a:lnTo>
                <a:lnTo>
                  <a:pt x="64" y="536"/>
                </a:lnTo>
                <a:lnTo>
                  <a:pt x="64" y="534"/>
                </a:lnTo>
                <a:lnTo>
                  <a:pt x="64" y="532"/>
                </a:lnTo>
                <a:lnTo>
                  <a:pt x="64" y="530"/>
                </a:lnTo>
                <a:lnTo>
                  <a:pt x="64" y="529"/>
                </a:lnTo>
                <a:lnTo>
                  <a:pt x="62" y="527"/>
                </a:lnTo>
                <a:lnTo>
                  <a:pt x="62" y="525"/>
                </a:lnTo>
                <a:lnTo>
                  <a:pt x="62" y="523"/>
                </a:lnTo>
                <a:lnTo>
                  <a:pt x="62" y="521"/>
                </a:lnTo>
                <a:lnTo>
                  <a:pt x="62" y="519"/>
                </a:lnTo>
                <a:lnTo>
                  <a:pt x="60" y="517"/>
                </a:lnTo>
                <a:lnTo>
                  <a:pt x="60" y="515"/>
                </a:lnTo>
                <a:lnTo>
                  <a:pt x="60" y="515"/>
                </a:lnTo>
                <a:lnTo>
                  <a:pt x="60" y="514"/>
                </a:lnTo>
                <a:lnTo>
                  <a:pt x="60" y="512"/>
                </a:lnTo>
                <a:lnTo>
                  <a:pt x="58" y="512"/>
                </a:lnTo>
                <a:lnTo>
                  <a:pt x="58" y="510"/>
                </a:lnTo>
                <a:lnTo>
                  <a:pt x="58" y="508"/>
                </a:lnTo>
                <a:lnTo>
                  <a:pt x="58" y="506"/>
                </a:lnTo>
                <a:lnTo>
                  <a:pt x="58" y="504"/>
                </a:lnTo>
                <a:lnTo>
                  <a:pt x="56" y="502"/>
                </a:lnTo>
                <a:lnTo>
                  <a:pt x="56" y="500"/>
                </a:lnTo>
                <a:lnTo>
                  <a:pt x="56" y="499"/>
                </a:lnTo>
                <a:lnTo>
                  <a:pt x="56" y="497"/>
                </a:lnTo>
                <a:lnTo>
                  <a:pt x="55" y="495"/>
                </a:lnTo>
                <a:lnTo>
                  <a:pt x="55" y="493"/>
                </a:lnTo>
                <a:lnTo>
                  <a:pt x="55" y="491"/>
                </a:lnTo>
                <a:lnTo>
                  <a:pt x="55" y="489"/>
                </a:lnTo>
                <a:lnTo>
                  <a:pt x="55" y="487"/>
                </a:lnTo>
                <a:lnTo>
                  <a:pt x="55" y="485"/>
                </a:lnTo>
                <a:lnTo>
                  <a:pt x="55" y="484"/>
                </a:lnTo>
                <a:lnTo>
                  <a:pt x="55" y="482"/>
                </a:lnTo>
                <a:lnTo>
                  <a:pt x="55" y="480"/>
                </a:lnTo>
                <a:lnTo>
                  <a:pt x="56" y="478"/>
                </a:lnTo>
                <a:lnTo>
                  <a:pt x="56" y="476"/>
                </a:lnTo>
                <a:lnTo>
                  <a:pt x="58" y="474"/>
                </a:lnTo>
                <a:lnTo>
                  <a:pt x="58" y="472"/>
                </a:lnTo>
                <a:lnTo>
                  <a:pt x="58" y="472"/>
                </a:lnTo>
                <a:lnTo>
                  <a:pt x="58" y="470"/>
                </a:lnTo>
                <a:lnTo>
                  <a:pt x="58" y="469"/>
                </a:lnTo>
                <a:lnTo>
                  <a:pt x="56" y="467"/>
                </a:lnTo>
                <a:lnTo>
                  <a:pt x="58" y="465"/>
                </a:lnTo>
                <a:lnTo>
                  <a:pt x="58" y="463"/>
                </a:lnTo>
                <a:lnTo>
                  <a:pt x="58" y="461"/>
                </a:lnTo>
                <a:lnTo>
                  <a:pt x="58" y="459"/>
                </a:lnTo>
                <a:lnTo>
                  <a:pt x="60" y="457"/>
                </a:lnTo>
                <a:lnTo>
                  <a:pt x="60" y="455"/>
                </a:lnTo>
                <a:lnTo>
                  <a:pt x="60" y="453"/>
                </a:lnTo>
                <a:lnTo>
                  <a:pt x="62" y="452"/>
                </a:lnTo>
                <a:lnTo>
                  <a:pt x="64" y="450"/>
                </a:lnTo>
                <a:lnTo>
                  <a:pt x="64" y="448"/>
                </a:lnTo>
                <a:lnTo>
                  <a:pt x="66" y="446"/>
                </a:lnTo>
                <a:lnTo>
                  <a:pt x="66" y="444"/>
                </a:lnTo>
                <a:lnTo>
                  <a:pt x="66" y="444"/>
                </a:lnTo>
                <a:lnTo>
                  <a:pt x="66" y="442"/>
                </a:lnTo>
                <a:lnTo>
                  <a:pt x="66" y="440"/>
                </a:lnTo>
                <a:lnTo>
                  <a:pt x="66" y="438"/>
                </a:lnTo>
                <a:lnTo>
                  <a:pt x="68" y="438"/>
                </a:lnTo>
                <a:lnTo>
                  <a:pt x="68" y="437"/>
                </a:lnTo>
                <a:lnTo>
                  <a:pt x="68" y="435"/>
                </a:lnTo>
                <a:lnTo>
                  <a:pt x="68" y="433"/>
                </a:lnTo>
                <a:lnTo>
                  <a:pt x="70" y="433"/>
                </a:lnTo>
                <a:lnTo>
                  <a:pt x="70" y="431"/>
                </a:lnTo>
                <a:lnTo>
                  <a:pt x="70" y="429"/>
                </a:lnTo>
                <a:lnTo>
                  <a:pt x="70" y="427"/>
                </a:lnTo>
                <a:lnTo>
                  <a:pt x="70" y="427"/>
                </a:lnTo>
                <a:lnTo>
                  <a:pt x="70" y="425"/>
                </a:lnTo>
                <a:lnTo>
                  <a:pt x="71" y="425"/>
                </a:lnTo>
                <a:lnTo>
                  <a:pt x="71" y="423"/>
                </a:lnTo>
                <a:lnTo>
                  <a:pt x="71" y="422"/>
                </a:lnTo>
                <a:lnTo>
                  <a:pt x="73" y="422"/>
                </a:lnTo>
                <a:lnTo>
                  <a:pt x="73" y="420"/>
                </a:lnTo>
                <a:lnTo>
                  <a:pt x="73" y="418"/>
                </a:lnTo>
                <a:lnTo>
                  <a:pt x="75" y="418"/>
                </a:lnTo>
                <a:lnTo>
                  <a:pt x="75" y="416"/>
                </a:lnTo>
                <a:lnTo>
                  <a:pt x="77" y="414"/>
                </a:lnTo>
                <a:lnTo>
                  <a:pt x="77" y="412"/>
                </a:lnTo>
                <a:lnTo>
                  <a:pt x="79" y="412"/>
                </a:lnTo>
                <a:lnTo>
                  <a:pt x="79" y="410"/>
                </a:lnTo>
                <a:lnTo>
                  <a:pt x="79" y="408"/>
                </a:lnTo>
                <a:lnTo>
                  <a:pt x="77" y="407"/>
                </a:lnTo>
                <a:lnTo>
                  <a:pt x="77" y="405"/>
                </a:lnTo>
                <a:lnTo>
                  <a:pt x="75" y="403"/>
                </a:lnTo>
                <a:lnTo>
                  <a:pt x="75" y="401"/>
                </a:lnTo>
                <a:lnTo>
                  <a:pt x="73" y="399"/>
                </a:lnTo>
                <a:lnTo>
                  <a:pt x="73" y="397"/>
                </a:lnTo>
                <a:lnTo>
                  <a:pt x="71" y="397"/>
                </a:lnTo>
                <a:lnTo>
                  <a:pt x="71" y="395"/>
                </a:lnTo>
                <a:lnTo>
                  <a:pt x="70" y="393"/>
                </a:lnTo>
                <a:lnTo>
                  <a:pt x="68" y="392"/>
                </a:lnTo>
                <a:lnTo>
                  <a:pt x="68" y="390"/>
                </a:lnTo>
                <a:lnTo>
                  <a:pt x="66" y="390"/>
                </a:lnTo>
                <a:lnTo>
                  <a:pt x="66" y="388"/>
                </a:lnTo>
                <a:lnTo>
                  <a:pt x="66" y="386"/>
                </a:lnTo>
                <a:lnTo>
                  <a:pt x="68" y="386"/>
                </a:lnTo>
                <a:lnTo>
                  <a:pt x="70" y="386"/>
                </a:lnTo>
                <a:lnTo>
                  <a:pt x="71" y="384"/>
                </a:lnTo>
                <a:lnTo>
                  <a:pt x="73" y="384"/>
                </a:lnTo>
                <a:lnTo>
                  <a:pt x="75" y="384"/>
                </a:lnTo>
                <a:lnTo>
                  <a:pt x="77" y="382"/>
                </a:lnTo>
                <a:lnTo>
                  <a:pt x="79" y="382"/>
                </a:lnTo>
                <a:lnTo>
                  <a:pt x="81" y="382"/>
                </a:lnTo>
                <a:lnTo>
                  <a:pt x="81" y="380"/>
                </a:lnTo>
                <a:lnTo>
                  <a:pt x="83" y="380"/>
                </a:lnTo>
                <a:lnTo>
                  <a:pt x="83" y="378"/>
                </a:lnTo>
                <a:lnTo>
                  <a:pt x="85" y="378"/>
                </a:lnTo>
                <a:lnTo>
                  <a:pt x="86" y="380"/>
                </a:lnTo>
                <a:lnTo>
                  <a:pt x="88" y="380"/>
                </a:lnTo>
                <a:lnTo>
                  <a:pt x="90" y="380"/>
                </a:lnTo>
                <a:lnTo>
                  <a:pt x="92" y="380"/>
                </a:lnTo>
                <a:lnTo>
                  <a:pt x="94" y="378"/>
                </a:lnTo>
                <a:lnTo>
                  <a:pt x="96" y="377"/>
                </a:lnTo>
                <a:lnTo>
                  <a:pt x="98" y="377"/>
                </a:lnTo>
                <a:lnTo>
                  <a:pt x="100" y="375"/>
                </a:lnTo>
                <a:lnTo>
                  <a:pt x="101" y="375"/>
                </a:lnTo>
                <a:lnTo>
                  <a:pt x="103" y="373"/>
                </a:lnTo>
                <a:lnTo>
                  <a:pt x="103" y="371"/>
                </a:lnTo>
                <a:lnTo>
                  <a:pt x="103" y="369"/>
                </a:lnTo>
                <a:lnTo>
                  <a:pt x="103" y="367"/>
                </a:lnTo>
                <a:lnTo>
                  <a:pt x="105" y="365"/>
                </a:lnTo>
                <a:lnTo>
                  <a:pt x="105" y="363"/>
                </a:lnTo>
                <a:lnTo>
                  <a:pt x="107" y="362"/>
                </a:lnTo>
                <a:lnTo>
                  <a:pt x="109" y="360"/>
                </a:lnTo>
                <a:lnTo>
                  <a:pt x="111" y="360"/>
                </a:lnTo>
                <a:lnTo>
                  <a:pt x="111" y="358"/>
                </a:lnTo>
                <a:lnTo>
                  <a:pt x="113" y="356"/>
                </a:lnTo>
                <a:lnTo>
                  <a:pt x="113" y="354"/>
                </a:lnTo>
                <a:lnTo>
                  <a:pt x="113" y="352"/>
                </a:lnTo>
                <a:lnTo>
                  <a:pt x="115" y="352"/>
                </a:lnTo>
                <a:lnTo>
                  <a:pt x="115" y="350"/>
                </a:lnTo>
                <a:lnTo>
                  <a:pt x="116" y="350"/>
                </a:lnTo>
                <a:lnTo>
                  <a:pt x="116" y="348"/>
                </a:lnTo>
                <a:lnTo>
                  <a:pt x="118" y="347"/>
                </a:lnTo>
                <a:lnTo>
                  <a:pt x="118" y="345"/>
                </a:lnTo>
                <a:lnTo>
                  <a:pt x="120" y="343"/>
                </a:lnTo>
                <a:lnTo>
                  <a:pt x="120" y="341"/>
                </a:lnTo>
                <a:lnTo>
                  <a:pt x="122" y="339"/>
                </a:lnTo>
                <a:lnTo>
                  <a:pt x="124" y="337"/>
                </a:lnTo>
                <a:lnTo>
                  <a:pt x="124" y="337"/>
                </a:lnTo>
                <a:lnTo>
                  <a:pt x="126" y="337"/>
                </a:lnTo>
                <a:lnTo>
                  <a:pt x="128" y="337"/>
                </a:lnTo>
                <a:lnTo>
                  <a:pt x="130" y="337"/>
                </a:lnTo>
                <a:lnTo>
                  <a:pt x="131" y="337"/>
                </a:lnTo>
                <a:lnTo>
                  <a:pt x="131" y="335"/>
                </a:lnTo>
                <a:lnTo>
                  <a:pt x="131" y="333"/>
                </a:lnTo>
                <a:lnTo>
                  <a:pt x="130" y="332"/>
                </a:lnTo>
                <a:lnTo>
                  <a:pt x="130" y="330"/>
                </a:lnTo>
                <a:lnTo>
                  <a:pt x="130" y="328"/>
                </a:lnTo>
                <a:lnTo>
                  <a:pt x="131" y="328"/>
                </a:lnTo>
                <a:lnTo>
                  <a:pt x="131" y="326"/>
                </a:lnTo>
                <a:lnTo>
                  <a:pt x="131" y="324"/>
                </a:lnTo>
                <a:lnTo>
                  <a:pt x="133" y="322"/>
                </a:lnTo>
                <a:lnTo>
                  <a:pt x="131" y="320"/>
                </a:lnTo>
                <a:lnTo>
                  <a:pt x="130" y="320"/>
                </a:lnTo>
                <a:lnTo>
                  <a:pt x="130" y="318"/>
                </a:lnTo>
                <a:lnTo>
                  <a:pt x="130" y="317"/>
                </a:lnTo>
                <a:lnTo>
                  <a:pt x="130" y="315"/>
                </a:lnTo>
                <a:lnTo>
                  <a:pt x="130" y="313"/>
                </a:lnTo>
                <a:lnTo>
                  <a:pt x="128" y="313"/>
                </a:lnTo>
                <a:lnTo>
                  <a:pt x="128" y="311"/>
                </a:lnTo>
                <a:lnTo>
                  <a:pt x="130" y="309"/>
                </a:lnTo>
                <a:lnTo>
                  <a:pt x="128" y="309"/>
                </a:lnTo>
                <a:lnTo>
                  <a:pt x="126" y="307"/>
                </a:lnTo>
                <a:lnTo>
                  <a:pt x="126" y="305"/>
                </a:lnTo>
                <a:lnTo>
                  <a:pt x="128" y="305"/>
                </a:lnTo>
                <a:lnTo>
                  <a:pt x="128" y="303"/>
                </a:lnTo>
                <a:lnTo>
                  <a:pt x="130" y="303"/>
                </a:lnTo>
                <a:lnTo>
                  <a:pt x="130" y="302"/>
                </a:lnTo>
                <a:lnTo>
                  <a:pt x="131" y="302"/>
                </a:lnTo>
                <a:lnTo>
                  <a:pt x="131" y="300"/>
                </a:lnTo>
                <a:lnTo>
                  <a:pt x="133" y="298"/>
                </a:lnTo>
                <a:lnTo>
                  <a:pt x="133" y="296"/>
                </a:lnTo>
                <a:lnTo>
                  <a:pt x="135" y="296"/>
                </a:lnTo>
                <a:lnTo>
                  <a:pt x="137" y="296"/>
                </a:lnTo>
                <a:lnTo>
                  <a:pt x="139" y="296"/>
                </a:lnTo>
                <a:lnTo>
                  <a:pt x="141" y="296"/>
                </a:lnTo>
                <a:lnTo>
                  <a:pt x="141" y="298"/>
                </a:lnTo>
                <a:lnTo>
                  <a:pt x="143" y="298"/>
                </a:lnTo>
                <a:lnTo>
                  <a:pt x="145" y="298"/>
                </a:lnTo>
                <a:lnTo>
                  <a:pt x="146" y="296"/>
                </a:lnTo>
                <a:lnTo>
                  <a:pt x="148" y="296"/>
                </a:lnTo>
                <a:lnTo>
                  <a:pt x="150" y="294"/>
                </a:lnTo>
                <a:lnTo>
                  <a:pt x="152" y="294"/>
                </a:lnTo>
                <a:lnTo>
                  <a:pt x="152" y="292"/>
                </a:lnTo>
                <a:lnTo>
                  <a:pt x="154" y="292"/>
                </a:lnTo>
                <a:lnTo>
                  <a:pt x="156" y="292"/>
                </a:lnTo>
                <a:lnTo>
                  <a:pt x="156" y="290"/>
                </a:lnTo>
                <a:lnTo>
                  <a:pt x="156" y="288"/>
                </a:lnTo>
                <a:lnTo>
                  <a:pt x="156" y="287"/>
                </a:lnTo>
                <a:lnTo>
                  <a:pt x="158" y="287"/>
                </a:lnTo>
                <a:lnTo>
                  <a:pt x="158" y="285"/>
                </a:lnTo>
                <a:lnTo>
                  <a:pt x="160" y="285"/>
                </a:lnTo>
                <a:lnTo>
                  <a:pt x="160" y="283"/>
                </a:lnTo>
                <a:lnTo>
                  <a:pt x="161" y="281"/>
                </a:lnTo>
                <a:lnTo>
                  <a:pt x="161" y="279"/>
                </a:lnTo>
                <a:lnTo>
                  <a:pt x="161" y="277"/>
                </a:lnTo>
                <a:lnTo>
                  <a:pt x="161" y="275"/>
                </a:lnTo>
                <a:lnTo>
                  <a:pt x="161" y="273"/>
                </a:lnTo>
                <a:lnTo>
                  <a:pt x="163" y="273"/>
                </a:lnTo>
                <a:lnTo>
                  <a:pt x="163" y="272"/>
                </a:lnTo>
                <a:lnTo>
                  <a:pt x="163" y="270"/>
                </a:lnTo>
                <a:lnTo>
                  <a:pt x="163" y="268"/>
                </a:lnTo>
                <a:lnTo>
                  <a:pt x="163" y="266"/>
                </a:lnTo>
                <a:lnTo>
                  <a:pt x="161" y="264"/>
                </a:lnTo>
                <a:lnTo>
                  <a:pt x="161" y="262"/>
                </a:lnTo>
                <a:lnTo>
                  <a:pt x="161" y="260"/>
                </a:lnTo>
                <a:lnTo>
                  <a:pt x="163" y="258"/>
                </a:lnTo>
                <a:lnTo>
                  <a:pt x="163" y="257"/>
                </a:lnTo>
                <a:lnTo>
                  <a:pt x="163" y="255"/>
                </a:lnTo>
                <a:lnTo>
                  <a:pt x="161" y="255"/>
                </a:lnTo>
                <a:lnTo>
                  <a:pt x="161" y="253"/>
                </a:lnTo>
                <a:lnTo>
                  <a:pt x="161" y="251"/>
                </a:lnTo>
                <a:lnTo>
                  <a:pt x="160" y="249"/>
                </a:lnTo>
                <a:lnTo>
                  <a:pt x="160" y="247"/>
                </a:lnTo>
                <a:lnTo>
                  <a:pt x="160" y="247"/>
                </a:lnTo>
                <a:lnTo>
                  <a:pt x="160" y="245"/>
                </a:lnTo>
                <a:lnTo>
                  <a:pt x="161" y="243"/>
                </a:lnTo>
                <a:lnTo>
                  <a:pt x="160" y="242"/>
                </a:lnTo>
                <a:lnTo>
                  <a:pt x="158" y="242"/>
                </a:lnTo>
                <a:lnTo>
                  <a:pt x="160" y="240"/>
                </a:lnTo>
                <a:lnTo>
                  <a:pt x="158" y="238"/>
                </a:lnTo>
                <a:lnTo>
                  <a:pt x="158" y="236"/>
                </a:lnTo>
                <a:lnTo>
                  <a:pt x="156" y="234"/>
                </a:lnTo>
                <a:lnTo>
                  <a:pt x="154" y="232"/>
                </a:lnTo>
                <a:lnTo>
                  <a:pt x="154" y="230"/>
                </a:lnTo>
                <a:lnTo>
                  <a:pt x="154" y="228"/>
                </a:lnTo>
                <a:lnTo>
                  <a:pt x="154" y="227"/>
                </a:lnTo>
                <a:lnTo>
                  <a:pt x="154" y="225"/>
                </a:lnTo>
                <a:lnTo>
                  <a:pt x="154" y="223"/>
                </a:lnTo>
                <a:lnTo>
                  <a:pt x="154" y="221"/>
                </a:lnTo>
                <a:lnTo>
                  <a:pt x="152" y="219"/>
                </a:lnTo>
                <a:lnTo>
                  <a:pt x="152" y="217"/>
                </a:lnTo>
                <a:lnTo>
                  <a:pt x="154" y="215"/>
                </a:lnTo>
                <a:lnTo>
                  <a:pt x="154" y="213"/>
                </a:lnTo>
                <a:lnTo>
                  <a:pt x="156" y="212"/>
                </a:lnTo>
                <a:lnTo>
                  <a:pt x="156" y="210"/>
                </a:lnTo>
                <a:lnTo>
                  <a:pt x="156" y="208"/>
                </a:lnTo>
                <a:lnTo>
                  <a:pt x="156" y="206"/>
                </a:lnTo>
                <a:lnTo>
                  <a:pt x="156" y="204"/>
                </a:lnTo>
                <a:lnTo>
                  <a:pt x="154" y="204"/>
                </a:lnTo>
                <a:lnTo>
                  <a:pt x="154" y="204"/>
                </a:lnTo>
                <a:lnTo>
                  <a:pt x="152" y="204"/>
                </a:lnTo>
                <a:lnTo>
                  <a:pt x="150" y="204"/>
                </a:lnTo>
                <a:lnTo>
                  <a:pt x="148" y="204"/>
                </a:lnTo>
                <a:lnTo>
                  <a:pt x="148" y="204"/>
                </a:lnTo>
                <a:lnTo>
                  <a:pt x="146" y="204"/>
                </a:lnTo>
                <a:lnTo>
                  <a:pt x="146" y="206"/>
                </a:lnTo>
                <a:lnTo>
                  <a:pt x="145" y="206"/>
                </a:lnTo>
                <a:lnTo>
                  <a:pt x="145" y="208"/>
                </a:lnTo>
                <a:lnTo>
                  <a:pt x="143" y="208"/>
                </a:lnTo>
                <a:lnTo>
                  <a:pt x="141" y="206"/>
                </a:lnTo>
                <a:lnTo>
                  <a:pt x="141" y="204"/>
                </a:lnTo>
                <a:lnTo>
                  <a:pt x="141" y="204"/>
                </a:lnTo>
                <a:lnTo>
                  <a:pt x="139" y="204"/>
                </a:lnTo>
                <a:lnTo>
                  <a:pt x="139" y="202"/>
                </a:lnTo>
                <a:lnTo>
                  <a:pt x="139" y="200"/>
                </a:lnTo>
                <a:lnTo>
                  <a:pt x="139" y="198"/>
                </a:lnTo>
                <a:lnTo>
                  <a:pt x="139" y="197"/>
                </a:lnTo>
                <a:lnTo>
                  <a:pt x="141" y="195"/>
                </a:lnTo>
                <a:lnTo>
                  <a:pt x="139" y="193"/>
                </a:lnTo>
                <a:lnTo>
                  <a:pt x="139" y="191"/>
                </a:lnTo>
                <a:lnTo>
                  <a:pt x="139" y="189"/>
                </a:lnTo>
                <a:lnTo>
                  <a:pt x="139" y="187"/>
                </a:lnTo>
                <a:lnTo>
                  <a:pt x="139" y="185"/>
                </a:lnTo>
                <a:lnTo>
                  <a:pt x="139" y="183"/>
                </a:lnTo>
                <a:lnTo>
                  <a:pt x="139" y="182"/>
                </a:lnTo>
                <a:lnTo>
                  <a:pt x="139" y="180"/>
                </a:lnTo>
                <a:lnTo>
                  <a:pt x="139" y="180"/>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121"/>
          <p:cNvSpPr>
            <a:spLocks/>
          </p:cNvSpPr>
          <p:nvPr/>
        </p:nvSpPr>
        <p:spPr bwMode="auto">
          <a:xfrm>
            <a:off x="543507" y="4082621"/>
            <a:ext cx="1316037" cy="1208088"/>
          </a:xfrm>
          <a:custGeom>
            <a:avLst/>
            <a:gdLst>
              <a:gd name="T0" fmla="*/ 804 w 829"/>
              <a:gd name="T1" fmla="*/ 463 h 761"/>
              <a:gd name="T2" fmla="*/ 787 w 829"/>
              <a:gd name="T3" fmla="*/ 484 h 761"/>
              <a:gd name="T4" fmla="*/ 757 w 829"/>
              <a:gd name="T5" fmla="*/ 487 h 761"/>
              <a:gd name="T6" fmla="*/ 748 w 829"/>
              <a:gd name="T7" fmla="*/ 500 h 761"/>
              <a:gd name="T8" fmla="*/ 744 w 829"/>
              <a:gd name="T9" fmla="*/ 523 h 761"/>
              <a:gd name="T10" fmla="*/ 750 w 829"/>
              <a:gd name="T11" fmla="*/ 545 h 761"/>
              <a:gd name="T12" fmla="*/ 754 w 829"/>
              <a:gd name="T13" fmla="*/ 564 h 761"/>
              <a:gd name="T14" fmla="*/ 746 w 829"/>
              <a:gd name="T15" fmla="*/ 585 h 761"/>
              <a:gd name="T16" fmla="*/ 727 w 829"/>
              <a:gd name="T17" fmla="*/ 604 h 761"/>
              <a:gd name="T18" fmla="*/ 707 w 829"/>
              <a:gd name="T19" fmla="*/ 624 h 761"/>
              <a:gd name="T20" fmla="*/ 660 w 829"/>
              <a:gd name="T21" fmla="*/ 643 h 761"/>
              <a:gd name="T22" fmla="*/ 660 w 829"/>
              <a:gd name="T23" fmla="*/ 665 h 761"/>
              <a:gd name="T24" fmla="*/ 673 w 829"/>
              <a:gd name="T25" fmla="*/ 695 h 761"/>
              <a:gd name="T26" fmla="*/ 696 w 829"/>
              <a:gd name="T27" fmla="*/ 714 h 761"/>
              <a:gd name="T28" fmla="*/ 697 w 829"/>
              <a:gd name="T29" fmla="*/ 733 h 761"/>
              <a:gd name="T30" fmla="*/ 690 w 829"/>
              <a:gd name="T31" fmla="*/ 759 h 761"/>
              <a:gd name="T32" fmla="*/ 656 w 829"/>
              <a:gd name="T33" fmla="*/ 750 h 761"/>
              <a:gd name="T34" fmla="*/ 632 w 829"/>
              <a:gd name="T35" fmla="*/ 754 h 761"/>
              <a:gd name="T36" fmla="*/ 621 w 829"/>
              <a:gd name="T37" fmla="*/ 726 h 761"/>
              <a:gd name="T38" fmla="*/ 609 w 829"/>
              <a:gd name="T39" fmla="*/ 705 h 761"/>
              <a:gd name="T40" fmla="*/ 566 w 829"/>
              <a:gd name="T41" fmla="*/ 694 h 761"/>
              <a:gd name="T42" fmla="*/ 534 w 829"/>
              <a:gd name="T43" fmla="*/ 703 h 761"/>
              <a:gd name="T44" fmla="*/ 508 w 829"/>
              <a:gd name="T45" fmla="*/ 684 h 761"/>
              <a:gd name="T46" fmla="*/ 489 w 829"/>
              <a:gd name="T47" fmla="*/ 656 h 761"/>
              <a:gd name="T48" fmla="*/ 484 w 829"/>
              <a:gd name="T49" fmla="*/ 624 h 761"/>
              <a:gd name="T50" fmla="*/ 456 w 829"/>
              <a:gd name="T51" fmla="*/ 609 h 761"/>
              <a:gd name="T52" fmla="*/ 426 w 829"/>
              <a:gd name="T53" fmla="*/ 600 h 761"/>
              <a:gd name="T54" fmla="*/ 405 w 829"/>
              <a:gd name="T55" fmla="*/ 592 h 761"/>
              <a:gd name="T56" fmla="*/ 375 w 829"/>
              <a:gd name="T57" fmla="*/ 594 h 761"/>
              <a:gd name="T58" fmla="*/ 347 w 829"/>
              <a:gd name="T59" fmla="*/ 587 h 761"/>
              <a:gd name="T60" fmla="*/ 313 w 829"/>
              <a:gd name="T61" fmla="*/ 594 h 761"/>
              <a:gd name="T62" fmla="*/ 283 w 829"/>
              <a:gd name="T63" fmla="*/ 577 h 761"/>
              <a:gd name="T64" fmla="*/ 260 w 829"/>
              <a:gd name="T65" fmla="*/ 557 h 761"/>
              <a:gd name="T66" fmla="*/ 240 w 829"/>
              <a:gd name="T67" fmla="*/ 529 h 761"/>
              <a:gd name="T68" fmla="*/ 223 w 829"/>
              <a:gd name="T69" fmla="*/ 502 h 761"/>
              <a:gd name="T70" fmla="*/ 210 w 829"/>
              <a:gd name="T71" fmla="*/ 474 h 761"/>
              <a:gd name="T72" fmla="*/ 199 w 829"/>
              <a:gd name="T73" fmla="*/ 435 h 761"/>
              <a:gd name="T74" fmla="*/ 187 w 829"/>
              <a:gd name="T75" fmla="*/ 405 h 761"/>
              <a:gd name="T76" fmla="*/ 174 w 829"/>
              <a:gd name="T77" fmla="*/ 371 h 761"/>
              <a:gd name="T78" fmla="*/ 161 w 829"/>
              <a:gd name="T79" fmla="*/ 341 h 761"/>
              <a:gd name="T80" fmla="*/ 144 w 829"/>
              <a:gd name="T81" fmla="*/ 313 h 761"/>
              <a:gd name="T82" fmla="*/ 124 w 829"/>
              <a:gd name="T83" fmla="*/ 289 h 761"/>
              <a:gd name="T84" fmla="*/ 107 w 829"/>
              <a:gd name="T85" fmla="*/ 259 h 761"/>
              <a:gd name="T86" fmla="*/ 90 w 829"/>
              <a:gd name="T87" fmla="*/ 232 h 761"/>
              <a:gd name="T88" fmla="*/ 79 w 829"/>
              <a:gd name="T89" fmla="*/ 202 h 761"/>
              <a:gd name="T90" fmla="*/ 75 w 829"/>
              <a:gd name="T91" fmla="*/ 163 h 761"/>
              <a:gd name="T92" fmla="*/ 64 w 829"/>
              <a:gd name="T93" fmla="*/ 131 h 761"/>
              <a:gd name="T94" fmla="*/ 52 w 829"/>
              <a:gd name="T95" fmla="*/ 99 h 761"/>
              <a:gd name="T96" fmla="*/ 37 w 829"/>
              <a:gd name="T97" fmla="*/ 71 h 761"/>
              <a:gd name="T98" fmla="*/ 17 w 829"/>
              <a:gd name="T99" fmla="*/ 41 h 761"/>
              <a:gd name="T100" fmla="*/ 127 w 829"/>
              <a:gd name="T101" fmla="*/ 3 h 761"/>
              <a:gd name="T102" fmla="*/ 247 w 829"/>
              <a:gd name="T103" fmla="*/ 11 h 761"/>
              <a:gd name="T104" fmla="*/ 268 w 829"/>
              <a:gd name="T105" fmla="*/ 28 h 761"/>
              <a:gd name="T106" fmla="*/ 296 w 829"/>
              <a:gd name="T107" fmla="*/ 56 h 761"/>
              <a:gd name="T108" fmla="*/ 328 w 829"/>
              <a:gd name="T109" fmla="*/ 75 h 761"/>
              <a:gd name="T110" fmla="*/ 354 w 829"/>
              <a:gd name="T111" fmla="*/ 78 h 761"/>
              <a:gd name="T112" fmla="*/ 384 w 829"/>
              <a:gd name="T113" fmla="*/ 93 h 761"/>
              <a:gd name="T114" fmla="*/ 403 w 829"/>
              <a:gd name="T115" fmla="*/ 131 h 761"/>
              <a:gd name="T116" fmla="*/ 409 w 829"/>
              <a:gd name="T117" fmla="*/ 172 h 761"/>
              <a:gd name="T118" fmla="*/ 435 w 829"/>
              <a:gd name="T119" fmla="*/ 189 h 761"/>
              <a:gd name="T120" fmla="*/ 529 w 829"/>
              <a:gd name="T121" fmla="*/ 234 h 761"/>
              <a:gd name="T122" fmla="*/ 641 w 829"/>
              <a:gd name="T123" fmla="*/ 294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9" h="761">
                <a:moveTo>
                  <a:pt x="641" y="294"/>
                </a:moveTo>
                <a:lnTo>
                  <a:pt x="724" y="335"/>
                </a:lnTo>
                <a:lnTo>
                  <a:pt x="795" y="384"/>
                </a:lnTo>
                <a:lnTo>
                  <a:pt x="821" y="401"/>
                </a:lnTo>
                <a:lnTo>
                  <a:pt x="829" y="407"/>
                </a:lnTo>
                <a:lnTo>
                  <a:pt x="821" y="448"/>
                </a:lnTo>
                <a:lnTo>
                  <a:pt x="819" y="450"/>
                </a:lnTo>
                <a:lnTo>
                  <a:pt x="819" y="452"/>
                </a:lnTo>
                <a:lnTo>
                  <a:pt x="818" y="454"/>
                </a:lnTo>
                <a:lnTo>
                  <a:pt x="816" y="455"/>
                </a:lnTo>
                <a:lnTo>
                  <a:pt x="814" y="457"/>
                </a:lnTo>
                <a:lnTo>
                  <a:pt x="814" y="459"/>
                </a:lnTo>
                <a:lnTo>
                  <a:pt x="812" y="459"/>
                </a:lnTo>
                <a:lnTo>
                  <a:pt x="810" y="461"/>
                </a:lnTo>
                <a:lnTo>
                  <a:pt x="808" y="463"/>
                </a:lnTo>
                <a:lnTo>
                  <a:pt x="806" y="463"/>
                </a:lnTo>
                <a:lnTo>
                  <a:pt x="804" y="463"/>
                </a:lnTo>
                <a:lnTo>
                  <a:pt x="803" y="463"/>
                </a:lnTo>
                <a:lnTo>
                  <a:pt x="801" y="465"/>
                </a:lnTo>
                <a:lnTo>
                  <a:pt x="801" y="467"/>
                </a:lnTo>
                <a:lnTo>
                  <a:pt x="799" y="467"/>
                </a:lnTo>
                <a:lnTo>
                  <a:pt x="799" y="469"/>
                </a:lnTo>
                <a:lnTo>
                  <a:pt x="797" y="469"/>
                </a:lnTo>
                <a:lnTo>
                  <a:pt x="797" y="470"/>
                </a:lnTo>
                <a:lnTo>
                  <a:pt x="795" y="472"/>
                </a:lnTo>
                <a:lnTo>
                  <a:pt x="793" y="474"/>
                </a:lnTo>
                <a:lnTo>
                  <a:pt x="793" y="474"/>
                </a:lnTo>
                <a:lnTo>
                  <a:pt x="791" y="474"/>
                </a:lnTo>
                <a:lnTo>
                  <a:pt x="791" y="476"/>
                </a:lnTo>
                <a:lnTo>
                  <a:pt x="791" y="478"/>
                </a:lnTo>
                <a:lnTo>
                  <a:pt x="789" y="478"/>
                </a:lnTo>
                <a:lnTo>
                  <a:pt x="789" y="480"/>
                </a:lnTo>
                <a:lnTo>
                  <a:pt x="789" y="482"/>
                </a:lnTo>
                <a:lnTo>
                  <a:pt x="787" y="484"/>
                </a:lnTo>
                <a:lnTo>
                  <a:pt x="786" y="485"/>
                </a:lnTo>
                <a:lnTo>
                  <a:pt x="784" y="487"/>
                </a:lnTo>
                <a:lnTo>
                  <a:pt x="782" y="487"/>
                </a:lnTo>
                <a:lnTo>
                  <a:pt x="780" y="489"/>
                </a:lnTo>
                <a:lnTo>
                  <a:pt x="778" y="489"/>
                </a:lnTo>
                <a:lnTo>
                  <a:pt x="776" y="489"/>
                </a:lnTo>
                <a:lnTo>
                  <a:pt x="774" y="487"/>
                </a:lnTo>
                <a:lnTo>
                  <a:pt x="772" y="485"/>
                </a:lnTo>
                <a:lnTo>
                  <a:pt x="771" y="487"/>
                </a:lnTo>
                <a:lnTo>
                  <a:pt x="769" y="487"/>
                </a:lnTo>
                <a:lnTo>
                  <a:pt x="767" y="487"/>
                </a:lnTo>
                <a:lnTo>
                  <a:pt x="765" y="487"/>
                </a:lnTo>
                <a:lnTo>
                  <a:pt x="765" y="485"/>
                </a:lnTo>
                <a:lnTo>
                  <a:pt x="763" y="485"/>
                </a:lnTo>
                <a:lnTo>
                  <a:pt x="761" y="485"/>
                </a:lnTo>
                <a:lnTo>
                  <a:pt x="759" y="485"/>
                </a:lnTo>
                <a:lnTo>
                  <a:pt x="757" y="487"/>
                </a:lnTo>
                <a:lnTo>
                  <a:pt x="756" y="487"/>
                </a:lnTo>
                <a:lnTo>
                  <a:pt x="754" y="489"/>
                </a:lnTo>
                <a:lnTo>
                  <a:pt x="754" y="491"/>
                </a:lnTo>
                <a:lnTo>
                  <a:pt x="756" y="493"/>
                </a:lnTo>
                <a:lnTo>
                  <a:pt x="756" y="495"/>
                </a:lnTo>
                <a:lnTo>
                  <a:pt x="757" y="495"/>
                </a:lnTo>
                <a:lnTo>
                  <a:pt x="757" y="497"/>
                </a:lnTo>
                <a:lnTo>
                  <a:pt x="756" y="497"/>
                </a:lnTo>
                <a:lnTo>
                  <a:pt x="754" y="497"/>
                </a:lnTo>
                <a:lnTo>
                  <a:pt x="754" y="495"/>
                </a:lnTo>
                <a:lnTo>
                  <a:pt x="752" y="495"/>
                </a:lnTo>
                <a:lnTo>
                  <a:pt x="752" y="497"/>
                </a:lnTo>
                <a:lnTo>
                  <a:pt x="752" y="499"/>
                </a:lnTo>
                <a:lnTo>
                  <a:pt x="752" y="500"/>
                </a:lnTo>
                <a:lnTo>
                  <a:pt x="750" y="500"/>
                </a:lnTo>
                <a:lnTo>
                  <a:pt x="748" y="499"/>
                </a:lnTo>
                <a:lnTo>
                  <a:pt x="748" y="500"/>
                </a:lnTo>
                <a:lnTo>
                  <a:pt x="748" y="502"/>
                </a:lnTo>
                <a:lnTo>
                  <a:pt x="748" y="504"/>
                </a:lnTo>
                <a:lnTo>
                  <a:pt x="748" y="506"/>
                </a:lnTo>
                <a:lnTo>
                  <a:pt x="746" y="506"/>
                </a:lnTo>
                <a:lnTo>
                  <a:pt x="744" y="506"/>
                </a:lnTo>
                <a:lnTo>
                  <a:pt x="744" y="508"/>
                </a:lnTo>
                <a:lnTo>
                  <a:pt x="744" y="510"/>
                </a:lnTo>
                <a:lnTo>
                  <a:pt x="742" y="512"/>
                </a:lnTo>
                <a:lnTo>
                  <a:pt x="742" y="514"/>
                </a:lnTo>
                <a:lnTo>
                  <a:pt x="741" y="515"/>
                </a:lnTo>
                <a:lnTo>
                  <a:pt x="742" y="517"/>
                </a:lnTo>
                <a:lnTo>
                  <a:pt x="742" y="517"/>
                </a:lnTo>
                <a:lnTo>
                  <a:pt x="742" y="519"/>
                </a:lnTo>
                <a:lnTo>
                  <a:pt x="744" y="519"/>
                </a:lnTo>
                <a:lnTo>
                  <a:pt x="744" y="519"/>
                </a:lnTo>
                <a:lnTo>
                  <a:pt x="744" y="521"/>
                </a:lnTo>
                <a:lnTo>
                  <a:pt x="744" y="523"/>
                </a:lnTo>
                <a:lnTo>
                  <a:pt x="744" y="525"/>
                </a:lnTo>
                <a:lnTo>
                  <a:pt x="744" y="527"/>
                </a:lnTo>
                <a:lnTo>
                  <a:pt x="742" y="529"/>
                </a:lnTo>
                <a:lnTo>
                  <a:pt x="742" y="530"/>
                </a:lnTo>
                <a:lnTo>
                  <a:pt x="741" y="532"/>
                </a:lnTo>
                <a:lnTo>
                  <a:pt x="742" y="538"/>
                </a:lnTo>
                <a:lnTo>
                  <a:pt x="742" y="540"/>
                </a:lnTo>
                <a:lnTo>
                  <a:pt x="744" y="540"/>
                </a:lnTo>
                <a:lnTo>
                  <a:pt x="744" y="538"/>
                </a:lnTo>
                <a:lnTo>
                  <a:pt x="746" y="540"/>
                </a:lnTo>
                <a:lnTo>
                  <a:pt x="746" y="542"/>
                </a:lnTo>
                <a:lnTo>
                  <a:pt x="746" y="544"/>
                </a:lnTo>
                <a:lnTo>
                  <a:pt x="746" y="545"/>
                </a:lnTo>
                <a:lnTo>
                  <a:pt x="748" y="544"/>
                </a:lnTo>
                <a:lnTo>
                  <a:pt x="750" y="542"/>
                </a:lnTo>
                <a:lnTo>
                  <a:pt x="750" y="544"/>
                </a:lnTo>
                <a:lnTo>
                  <a:pt x="750" y="545"/>
                </a:lnTo>
                <a:lnTo>
                  <a:pt x="750" y="547"/>
                </a:lnTo>
                <a:lnTo>
                  <a:pt x="748" y="549"/>
                </a:lnTo>
                <a:lnTo>
                  <a:pt x="748" y="551"/>
                </a:lnTo>
                <a:lnTo>
                  <a:pt x="750" y="551"/>
                </a:lnTo>
                <a:lnTo>
                  <a:pt x="750" y="553"/>
                </a:lnTo>
                <a:lnTo>
                  <a:pt x="752" y="553"/>
                </a:lnTo>
                <a:lnTo>
                  <a:pt x="752" y="555"/>
                </a:lnTo>
                <a:lnTo>
                  <a:pt x="754" y="555"/>
                </a:lnTo>
                <a:lnTo>
                  <a:pt x="754" y="557"/>
                </a:lnTo>
                <a:lnTo>
                  <a:pt x="752" y="559"/>
                </a:lnTo>
                <a:lnTo>
                  <a:pt x="754" y="559"/>
                </a:lnTo>
                <a:lnTo>
                  <a:pt x="756" y="559"/>
                </a:lnTo>
                <a:lnTo>
                  <a:pt x="757" y="559"/>
                </a:lnTo>
                <a:lnTo>
                  <a:pt x="757" y="560"/>
                </a:lnTo>
                <a:lnTo>
                  <a:pt x="756" y="562"/>
                </a:lnTo>
                <a:lnTo>
                  <a:pt x="754" y="562"/>
                </a:lnTo>
                <a:lnTo>
                  <a:pt x="754" y="564"/>
                </a:lnTo>
                <a:lnTo>
                  <a:pt x="752" y="564"/>
                </a:lnTo>
                <a:lnTo>
                  <a:pt x="752" y="564"/>
                </a:lnTo>
                <a:lnTo>
                  <a:pt x="752" y="566"/>
                </a:lnTo>
                <a:lnTo>
                  <a:pt x="752" y="568"/>
                </a:lnTo>
                <a:lnTo>
                  <a:pt x="750" y="568"/>
                </a:lnTo>
                <a:lnTo>
                  <a:pt x="750" y="570"/>
                </a:lnTo>
                <a:lnTo>
                  <a:pt x="752" y="570"/>
                </a:lnTo>
                <a:lnTo>
                  <a:pt x="752" y="572"/>
                </a:lnTo>
                <a:lnTo>
                  <a:pt x="750" y="572"/>
                </a:lnTo>
                <a:lnTo>
                  <a:pt x="750" y="574"/>
                </a:lnTo>
                <a:lnTo>
                  <a:pt x="748" y="575"/>
                </a:lnTo>
                <a:lnTo>
                  <a:pt x="750" y="577"/>
                </a:lnTo>
                <a:lnTo>
                  <a:pt x="750" y="579"/>
                </a:lnTo>
                <a:lnTo>
                  <a:pt x="748" y="581"/>
                </a:lnTo>
                <a:lnTo>
                  <a:pt x="748" y="583"/>
                </a:lnTo>
                <a:lnTo>
                  <a:pt x="746" y="583"/>
                </a:lnTo>
                <a:lnTo>
                  <a:pt x="746" y="585"/>
                </a:lnTo>
                <a:lnTo>
                  <a:pt x="744" y="585"/>
                </a:lnTo>
                <a:lnTo>
                  <a:pt x="742" y="585"/>
                </a:lnTo>
                <a:lnTo>
                  <a:pt x="742" y="587"/>
                </a:lnTo>
                <a:lnTo>
                  <a:pt x="742" y="589"/>
                </a:lnTo>
                <a:lnTo>
                  <a:pt x="742" y="589"/>
                </a:lnTo>
                <a:lnTo>
                  <a:pt x="741" y="590"/>
                </a:lnTo>
                <a:lnTo>
                  <a:pt x="741" y="592"/>
                </a:lnTo>
                <a:lnTo>
                  <a:pt x="739" y="592"/>
                </a:lnTo>
                <a:lnTo>
                  <a:pt x="739" y="594"/>
                </a:lnTo>
                <a:lnTo>
                  <a:pt x="739" y="596"/>
                </a:lnTo>
                <a:lnTo>
                  <a:pt x="737" y="596"/>
                </a:lnTo>
                <a:lnTo>
                  <a:pt x="735" y="598"/>
                </a:lnTo>
                <a:lnTo>
                  <a:pt x="735" y="600"/>
                </a:lnTo>
                <a:lnTo>
                  <a:pt x="733" y="602"/>
                </a:lnTo>
                <a:lnTo>
                  <a:pt x="733" y="604"/>
                </a:lnTo>
                <a:lnTo>
                  <a:pt x="731" y="605"/>
                </a:lnTo>
                <a:lnTo>
                  <a:pt x="727" y="604"/>
                </a:lnTo>
                <a:lnTo>
                  <a:pt x="727" y="605"/>
                </a:lnTo>
                <a:lnTo>
                  <a:pt x="727" y="607"/>
                </a:lnTo>
                <a:lnTo>
                  <a:pt x="727" y="607"/>
                </a:lnTo>
                <a:lnTo>
                  <a:pt x="726" y="607"/>
                </a:lnTo>
                <a:lnTo>
                  <a:pt x="726" y="609"/>
                </a:lnTo>
                <a:lnTo>
                  <a:pt x="724" y="611"/>
                </a:lnTo>
                <a:lnTo>
                  <a:pt x="722" y="611"/>
                </a:lnTo>
                <a:lnTo>
                  <a:pt x="720" y="613"/>
                </a:lnTo>
                <a:lnTo>
                  <a:pt x="718" y="613"/>
                </a:lnTo>
                <a:lnTo>
                  <a:pt x="718" y="615"/>
                </a:lnTo>
                <a:lnTo>
                  <a:pt x="718" y="617"/>
                </a:lnTo>
                <a:lnTo>
                  <a:pt x="716" y="619"/>
                </a:lnTo>
                <a:lnTo>
                  <a:pt x="714" y="620"/>
                </a:lnTo>
                <a:lnTo>
                  <a:pt x="712" y="620"/>
                </a:lnTo>
                <a:lnTo>
                  <a:pt x="712" y="622"/>
                </a:lnTo>
                <a:lnTo>
                  <a:pt x="709" y="622"/>
                </a:lnTo>
                <a:lnTo>
                  <a:pt x="707" y="624"/>
                </a:lnTo>
                <a:lnTo>
                  <a:pt x="703" y="626"/>
                </a:lnTo>
                <a:lnTo>
                  <a:pt x="699" y="626"/>
                </a:lnTo>
                <a:lnTo>
                  <a:pt x="696" y="628"/>
                </a:lnTo>
                <a:lnTo>
                  <a:pt x="696" y="628"/>
                </a:lnTo>
                <a:lnTo>
                  <a:pt x="692" y="630"/>
                </a:lnTo>
                <a:lnTo>
                  <a:pt x="690" y="630"/>
                </a:lnTo>
                <a:lnTo>
                  <a:pt x="686" y="632"/>
                </a:lnTo>
                <a:lnTo>
                  <a:pt x="681" y="632"/>
                </a:lnTo>
                <a:lnTo>
                  <a:pt x="679" y="634"/>
                </a:lnTo>
                <a:lnTo>
                  <a:pt x="675" y="635"/>
                </a:lnTo>
                <a:lnTo>
                  <a:pt x="673" y="635"/>
                </a:lnTo>
                <a:lnTo>
                  <a:pt x="671" y="639"/>
                </a:lnTo>
                <a:lnTo>
                  <a:pt x="669" y="641"/>
                </a:lnTo>
                <a:lnTo>
                  <a:pt x="667" y="641"/>
                </a:lnTo>
                <a:lnTo>
                  <a:pt x="666" y="643"/>
                </a:lnTo>
                <a:lnTo>
                  <a:pt x="662" y="643"/>
                </a:lnTo>
                <a:lnTo>
                  <a:pt x="660" y="643"/>
                </a:lnTo>
                <a:lnTo>
                  <a:pt x="658" y="643"/>
                </a:lnTo>
                <a:lnTo>
                  <a:pt x="656" y="643"/>
                </a:lnTo>
                <a:lnTo>
                  <a:pt x="654" y="641"/>
                </a:lnTo>
                <a:lnTo>
                  <a:pt x="652" y="641"/>
                </a:lnTo>
                <a:lnTo>
                  <a:pt x="651" y="643"/>
                </a:lnTo>
                <a:lnTo>
                  <a:pt x="649" y="647"/>
                </a:lnTo>
                <a:lnTo>
                  <a:pt x="647" y="649"/>
                </a:lnTo>
                <a:lnTo>
                  <a:pt x="647" y="650"/>
                </a:lnTo>
                <a:lnTo>
                  <a:pt x="647" y="652"/>
                </a:lnTo>
                <a:lnTo>
                  <a:pt x="645" y="652"/>
                </a:lnTo>
                <a:lnTo>
                  <a:pt x="647" y="652"/>
                </a:lnTo>
                <a:lnTo>
                  <a:pt x="647" y="654"/>
                </a:lnTo>
                <a:lnTo>
                  <a:pt x="647" y="656"/>
                </a:lnTo>
                <a:lnTo>
                  <a:pt x="652" y="660"/>
                </a:lnTo>
                <a:lnTo>
                  <a:pt x="656" y="662"/>
                </a:lnTo>
                <a:lnTo>
                  <a:pt x="658" y="664"/>
                </a:lnTo>
                <a:lnTo>
                  <a:pt x="660" y="665"/>
                </a:lnTo>
                <a:lnTo>
                  <a:pt x="662" y="669"/>
                </a:lnTo>
                <a:lnTo>
                  <a:pt x="666" y="671"/>
                </a:lnTo>
                <a:lnTo>
                  <a:pt x="667" y="673"/>
                </a:lnTo>
                <a:lnTo>
                  <a:pt x="669" y="673"/>
                </a:lnTo>
                <a:lnTo>
                  <a:pt x="673" y="675"/>
                </a:lnTo>
                <a:lnTo>
                  <a:pt x="675" y="677"/>
                </a:lnTo>
                <a:lnTo>
                  <a:pt x="675" y="679"/>
                </a:lnTo>
                <a:lnTo>
                  <a:pt x="677" y="680"/>
                </a:lnTo>
                <a:lnTo>
                  <a:pt x="679" y="682"/>
                </a:lnTo>
                <a:lnTo>
                  <a:pt x="677" y="684"/>
                </a:lnTo>
                <a:lnTo>
                  <a:pt x="675" y="686"/>
                </a:lnTo>
                <a:lnTo>
                  <a:pt x="673" y="688"/>
                </a:lnTo>
                <a:lnTo>
                  <a:pt x="671" y="688"/>
                </a:lnTo>
                <a:lnTo>
                  <a:pt x="669" y="690"/>
                </a:lnTo>
                <a:lnTo>
                  <a:pt x="669" y="692"/>
                </a:lnTo>
                <a:lnTo>
                  <a:pt x="671" y="694"/>
                </a:lnTo>
                <a:lnTo>
                  <a:pt x="673" y="695"/>
                </a:lnTo>
                <a:lnTo>
                  <a:pt x="675" y="697"/>
                </a:lnTo>
                <a:lnTo>
                  <a:pt x="677" y="697"/>
                </a:lnTo>
                <a:lnTo>
                  <a:pt x="679" y="699"/>
                </a:lnTo>
                <a:lnTo>
                  <a:pt x="681" y="699"/>
                </a:lnTo>
                <a:lnTo>
                  <a:pt x="681" y="701"/>
                </a:lnTo>
                <a:lnTo>
                  <a:pt x="682" y="701"/>
                </a:lnTo>
                <a:lnTo>
                  <a:pt x="682" y="703"/>
                </a:lnTo>
                <a:lnTo>
                  <a:pt x="684" y="703"/>
                </a:lnTo>
                <a:lnTo>
                  <a:pt x="686" y="705"/>
                </a:lnTo>
                <a:lnTo>
                  <a:pt x="688" y="707"/>
                </a:lnTo>
                <a:lnTo>
                  <a:pt x="690" y="709"/>
                </a:lnTo>
                <a:lnTo>
                  <a:pt x="692" y="709"/>
                </a:lnTo>
                <a:lnTo>
                  <a:pt x="692" y="711"/>
                </a:lnTo>
                <a:lnTo>
                  <a:pt x="694" y="711"/>
                </a:lnTo>
                <a:lnTo>
                  <a:pt x="694" y="712"/>
                </a:lnTo>
                <a:lnTo>
                  <a:pt x="696" y="712"/>
                </a:lnTo>
                <a:lnTo>
                  <a:pt x="696" y="714"/>
                </a:lnTo>
                <a:lnTo>
                  <a:pt x="696" y="714"/>
                </a:lnTo>
                <a:lnTo>
                  <a:pt x="697" y="716"/>
                </a:lnTo>
                <a:lnTo>
                  <a:pt x="699" y="718"/>
                </a:lnTo>
                <a:lnTo>
                  <a:pt x="699" y="720"/>
                </a:lnTo>
                <a:lnTo>
                  <a:pt x="701" y="720"/>
                </a:lnTo>
                <a:lnTo>
                  <a:pt x="701" y="722"/>
                </a:lnTo>
                <a:lnTo>
                  <a:pt x="701" y="724"/>
                </a:lnTo>
                <a:lnTo>
                  <a:pt x="703" y="724"/>
                </a:lnTo>
                <a:lnTo>
                  <a:pt x="703" y="726"/>
                </a:lnTo>
                <a:lnTo>
                  <a:pt x="703" y="727"/>
                </a:lnTo>
                <a:lnTo>
                  <a:pt x="705" y="727"/>
                </a:lnTo>
                <a:lnTo>
                  <a:pt x="705" y="729"/>
                </a:lnTo>
                <a:lnTo>
                  <a:pt x="705" y="731"/>
                </a:lnTo>
                <a:lnTo>
                  <a:pt x="703" y="733"/>
                </a:lnTo>
                <a:lnTo>
                  <a:pt x="701" y="733"/>
                </a:lnTo>
                <a:lnTo>
                  <a:pt x="699" y="733"/>
                </a:lnTo>
                <a:lnTo>
                  <a:pt x="697" y="733"/>
                </a:lnTo>
                <a:lnTo>
                  <a:pt x="696" y="733"/>
                </a:lnTo>
                <a:lnTo>
                  <a:pt x="696" y="735"/>
                </a:lnTo>
                <a:lnTo>
                  <a:pt x="696" y="735"/>
                </a:lnTo>
                <a:lnTo>
                  <a:pt x="696" y="737"/>
                </a:lnTo>
                <a:lnTo>
                  <a:pt x="696" y="739"/>
                </a:lnTo>
                <a:lnTo>
                  <a:pt x="696" y="741"/>
                </a:lnTo>
                <a:lnTo>
                  <a:pt x="696" y="742"/>
                </a:lnTo>
                <a:lnTo>
                  <a:pt x="696" y="742"/>
                </a:lnTo>
                <a:lnTo>
                  <a:pt x="696" y="744"/>
                </a:lnTo>
                <a:lnTo>
                  <a:pt x="696" y="746"/>
                </a:lnTo>
                <a:lnTo>
                  <a:pt x="696" y="748"/>
                </a:lnTo>
                <a:lnTo>
                  <a:pt x="696" y="750"/>
                </a:lnTo>
                <a:lnTo>
                  <a:pt x="697" y="757"/>
                </a:lnTo>
                <a:lnTo>
                  <a:pt x="696" y="757"/>
                </a:lnTo>
                <a:lnTo>
                  <a:pt x="694" y="757"/>
                </a:lnTo>
                <a:lnTo>
                  <a:pt x="692" y="759"/>
                </a:lnTo>
                <a:lnTo>
                  <a:pt x="690" y="759"/>
                </a:lnTo>
                <a:lnTo>
                  <a:pt x="688" y="759"/>
                </a:lnTo>
                <a:lnTo>
                  <a:pt x="686" y="759"/>
                </a:lnTo>
                <a:lnTo>
                  <a:pt x="684" y="757"/>
                </a:lnTo>
                <a:lnTo>
                  <a:pt x="682" y="757"/>
                </a:lnTo>
                <a:lnTo>
                  <a:pt x="681" y="756"/>
                </a:lnTo>
                <a:lnTo>
                  <a:pt x="679" y="756"/>
                </a:lnTo>
                <a:lnTo>
                  <a:pt x="677" y="754"/>
                </a:lnTo>
                <a:lnTo>
                  <a:pt x="675" y="754"/>
                </a:lnTo>
                <a:lnTo>
                  <a:pt x="673" y="752"/>
                </a:lnTo>
                <a:lnTo>
                  <a:pt x="671" y="752"/>
                </a:lnTo>
                <a:lnTo>
                  <a:pt x="669" y="752"/>
                </a:lnTo>
                <a:lnTo>
                  <a:pt x="667" y="750"/>
                </a:lnTo>
                <a:lnTo>
                  <a:pt x="666" y="750"/>
                </a:lnTo>
                <a:lnTo>
                  <a:pt x="664" y="750"/>
                </a:lnTo>
                <a:lnTo>
                  <a:pt x="662" y="750"/>
                </a:lnTo>
                <a:lnTo>
                  <a:pt x="660" y="750"/>
                </a:lnTo>
                <a:lnTo>
                  <a:pt x="656" y="750"/>
                </a:lnTo>
                <a:lnTo>
                  <a:pt x="654" y="750"/>
                </a:lnTo>
                <a:lnTo>
                  <a:pt x="654" y="752"/>
                </a:lnTo>
                <a:lnTo>
                  <a:pt x="652" y="754"/>
                </a:lnTo>
                <a:lnTo>
                  <a:pt x="651" y="754"/>
                </a:lnTo>
                <a:lnTo>
                  <a:pt x="649" y="756"/>
                </a:lnTo>
                <a:lnTo>
                  <a:pt x="649" y="757"/>
                </a:lnTo>
                <a:lnTo>
                  <a:pt x="647" y="757"/>
                </a:lnTo>
                <a:lnTo>
                  <a:pt x="647" y="759"/>
                </a:lnTo>
                <a:lnTo>
                  <a:pt x="645" y="759"/>
                </a:lnTo>
                <a:lnTo>
                  <a:pt x="643" y="761"/>
                </a:lnTo>
                <a:lnTo>
                  <a:pt x="641" y="761"/>
                </a:lnTo>
                <a:lnTo>
                  <a:pt x="639" y="761"/>
                </a:lnTo>
                <a:lnTo>
                  <a:pt x="637" y="761"/>
                </a:lnTo>
                <a:lnTo>
                  <a:pt x="636" y="759"/>
                </a:lnTo>
                <a:lnTo>
                  <a:pt x="634" y="757"/>
                </a:lnTo>
                <a:lnTo>
                  <a:pt x="632" y="756"/>
                </a:lnTo>
                <a:lnTo>
                  <a:pt x="632" y="754"/>
                </a:lnTo>
                <a:lnTo>
                  <a:pt x="630" y="752"/>
                </a:lnTo>
                <a:lnTo>
                  <a:pt x="628" y="752"/>
                </a:lnTo>
                <a:lnTo>
                  <a:pt x="626" y="750"/>
                </a:lnTo>
                <a:lnTo>
                  <a:pt x="626" y="748"/>
                </a:lnTo>
                <a:lnTo>
                  <a:pt x="624" y="748"/>
                </a:lnTo>
                <a:lnTo>
                  <a:pt x="622" y="746"/>
                </a:lnTo>
                <a:lnTo>
                  <a:pt x="622" y="744"/>
                </a:lnTo>
                <a:lnTo>
                  <a:pt x="621" y="742"/>
                </a:lnTo>
                <a:lnTo>
                  <a:pt x="621" y="742"/>
                </a:lnTo>
                <a:lnTo>
                  <a:pt x="621" y="741"/>
                </a:lnTo>
                <a:lnTo>
                  <a:pt x="621" y="739"/>
                </a:lnTo>
                <a:lnTo>
                  <a:pt x="619" y="737"/>
                </a:lnTo>
                <a:lnTo>
                  <a:pt x="619" y="735"/>
                </a:lnTo>
                <a:lnTo>
                  <a:pt x="619" y="733"/>
                </a:lnTo>
                <a:lnTo>
                  <a:pt x="619" y="731"/>
                </a:lnTo>
                <a:lnTo>
                  <a:pt x="619" y="727"/>
                </a:lnTo>
                <a:lnTo>
                  <a:pt x="621" y="726"/>
                </a:lnTo>
                <a:lnTo>
                  <a:pt x="621" y="724"/>
                </a:lnTo>
                <a:lnTo>
                  <a:pt x="621" y="722"/>
                </a:lnTo>
                <a:lnTo>
                  <a:pt x="621" y="720"/>
                </a:lnTo>
                <a:lnTo>
                  <a:pt x="622" y="718"/>
                </a:lnTo>
                <a:lnTo>
                  <a:pt x="622" y="716"/>
                </a:lnTo>
                <a:lnTo>
                  <a:pt x="624" y="714"/>
                </a:lnTo>
                <a:lnTo>
                  <a:pt x="626" y="714"/>
                </a:lnTo>
                <a:lnTo>
                  <a:pt x="626" y="712"/>
                </a:lnTo>
                <a:lnTo>
                  <a:pt x="628" y="711"/>
                </a:lnTo>
                <a:lnTo>
                  <a:pt x="628" y="709"/>
                </a:lnTo>
                <a:lnTo>
                  <a:pt x="626" y="709"/>
                </a:lnTo>
                <a:lnTo>
                  <a:pt x="622" y="709"/>
                </a:lnTo>
                <a:lnTo>
                  <a:pt x="621" y="707"/>
                </a:lnTo>
                <a:lnTo>
                  <a:pt x="617" y="707"/>
                </a:lnTo>
                <a:lnTo>
                  <a:pt x="615" y="705"/>
                </a:lnTo>
                <a:lnTo>
                  <a:pt x="611" y="705"/>
                </a:lnTo>
                <a:lnTo>
                  <a:pt x="609" y="705"/>
                </a:lnTo>
                <a:lnTo>
                  <a:pt x="607" y="703"/>
                </a:lnTo>
                <a:lnTo>
                  <a:pt x="604" y="703"/>
                </a:lnTo>
                <a:lnTo>
                  <a:pt x="602" y="703"/>
                </a:lnTo>
                <a:lnTo>
                  <a:pt x="600" y="701"/>
                </a:lnTo>
                <a:lnTo>
                  <a:pt x="598" y="701"/>
                </a:lnTo>
                <a:lnTo>
                  <a:pt x="596" y="699"/>
                </a:lnTo>
                <a:lnTo>
                  <a:pt x="592" y="699"/>
                </a:lnTo>
                <a:lnTo>
                  <a:pt x="591" y="699"/>
                </a:lnTo>
                <a:lnTo>
                  <a:pt x="587" y="697"/>
                </a:lnTo>
                <a:lnTo>
                  <a:pt x="585" y="697"/>
                </a:lnTo>
                <a:lnTo>
                  <a:pt x="581" y="697"/>
                </a:lnTo>
                <a:lnTo>
                  <a:pt x="579" y="697"/>
                </a:lnTo>
                <a:lnTo>
                  <a:pt x="577" y="697"/>
                </a:lnTo>
                <a:lnTo>
                  <a:pt x="574" y="695"/>
                </a:lnTo>
                <a:lnTo>
                  <a:pt x="572" y="695"/>
                </a:lnTo>
                <a:lnTo>
                  <a:pt x="568" y="695"/>
                </a:lnTo>
                <a:lnTo>
                  <a:pt x="566" y="694"/>
                </a:lnTo>
                <a:lnTo>
                  <a:pt x="564" y="695"/>
                </a:lnTo>
                <a:lnTo>
                  <a:pt x="562" y="695"/>
                </a:lnTo>
                <a:lnTo>
                  <a:pt x="561" y="697"/>
                </a:lnTo>
                <a:lnTo>
                  <a:pt x="559" y="697"/>
                </a:lnTo>
                <a:lnTo>
                  <a:pt x="557" y="697"/>
                </a:lnTo>
                <a:lnTo>
                  <a:pt x="555" y="699"/>
                </a:lnTo>
                <a:lnTo>
                  <a:pt x="553" y="701"/>
                </a:lnTo>
                <a:lnTo>
                  <a:pt x="551" y="703"/>
                </a:lnTo>
                <a:lnTo>
                  <a:pt x="551" y="703"/>
                </a:lnTo>
                <a:lnTo>
                  <a:pt x="551" y="705"/>
                </a:lnTo>
                <a:lnTo>
                  <a:pt x="547" y="705"/>
                </a:lnTo>
                <a:lnTo>
                  <a:pt x="544" y="705"/>
                </a:lnTo>
                <a:lnTo>
                  <a:pt x="542" y="705"/>
                </a:lnTo>
                <a:lnTo>
                  <a:pt x="540" y="705"/>
                </a:lnTo>
                <a:lnTo>
                  <a:pt x="538" y="705"/>
                </a:lnTo>
                <a:lnTo>
                  <a:pt x="536" y="703"/>
                </a:lnTo>
                <a:lnTo>
                  <a:pt x="534" y="703"/>
                </a:lnTo>
                <a:lnTo>
                  <a:pt x="532" y="701"/>
                </a:lnTo>
                <a:lnTo>
                  <a:pt x="531" y="701"/>
                </a:lnTo>
                <a:lnTo>
                  <a:pt x="529" y="701"/>
                </a:lnTo>
                <a:lnTo>
                  <a:pt x="527" y="699"/>
                </a:lnTo>
                <a:lnTo>
                  <a:pt x="525" y="697"/>
                </a:lnTo>
                <a:lnTo>
                  <a:pt x="523" y="697"/>
                </a:lnTo>
                <a:lnTo>
                  <a:pt x="523" y="697"/>
                </a:lnTo>
                <a:lnTo>
                  <a:pt x="521" y="695"/>
                </a:lnTo>
                <a:lnTo>
                  <a:pt x="521" y="694"/>
                </a:lnTo>
                <a:lnTo>
                  <a:pt x="519" y="692"/>
                </a:lnTo>
                <a:lnTo>
                  <a:pt x="517" y="690"/>
                </a:lnTo>
                <a:lnTo>
                  <a:pt x="516" y="688"/>
                </a:lnTo>
                <a:lnTo>
                  <a:pt x="514" y="688"/>
                </a:lnTo>
                <a:lnTo>
                  <a:pt x="512" y="686"/>
                </a:lnTo>
                <a:lnTo>
                  <a:pt x="510" y="686"/>
                </a:lnTo>
                <a:lnTo>
                  <a:pt x="510" y="684"/>
                </a:lnTo>
                <a:lnTo>
                  <a:pt x="508" y="684"/>
                </a:lnTo>
                <a:lnTo>
                  <a:pt x="506" y="682"/>
                </a:lnTo>
                <a:lnTo>
                  <a:pt x="504" y="682"/>
                </a:lnTo>
                <a:lnTo>
                  <a:pt x="504" y="680"/>
                </a:lnTo>
                <a:lnTo>
                  <a:pt x="502" y="680"/>
                </a:lnTo>
                <a:lnTo>
                  <a:pt x="501" y="679"/>
                </a:lnTo>
                <a:lnTo>
                  <a:pt x="499" y="679"/>
                </a:lnTo>
                <a:lnTo>
                  <a:pt x="497" y="677"/>
                </a:lnTo>
                <a:lnTo>
                  <a:pt x="495" y="675"/>
                </a:lnTo>
                <a:lnTo>
                  <a:pt x="493" y="673"/>
                </a:lnTo>
                <a:lnTo>
                  <a:pt x="491" y="671"/>
                </a:lnTo>
                <a:lnTo>
                  <a:pt x="489" y="669"/>
                </a:lnTo>
                <a:lnTo>
                  <a:pt x="489" y="667"/>
                </a:lnTo>
                <a:lnTo>
                  <a:pt x="489" y="665"/>
                </a:lnTo>
                <a:lnTo>
                  <a:pt x="489" y="664"/>
                </a:lnTo>
                <a:lnTo>
                  <a:pt x="489" y="660"/>
                </a:lnTo>
                <a:lnTo>
                  <a:pt x="489" y="658"/>
                </a:lnTo>
                <a:lnTo>
                  <a:pt x="489" y="656"/>
                </a:lnTo>
                <a:lnTo>
                  <a:pt x="487" y="652"/>
                </a:lnTo>
                <a:lnTo>
                  <a:pt x="487" y="652"/>
                </a:lnTo>
                <a:lnTo>
                  <a:pt x="487" y="650"/>
                </a:lnTo>
                <a:lnTo>
                  <a:pt x="487" y="649"/>
                </a:lnTo>
                <a:lnTo>
                  <a:pt x="487" y="647"/>
                </a:lnTo>
                <a:lnTo>
                  <a:pt x="487" y="645"/>
                </a:lnTo>
                <a:lnTo>
                  <a:pt x="487" y="643"/>
                </a:lnTo>
                <a:lnTo>
                  <a:pt x="489" y="641"/>
                </a:lnTo>
                <a:lnTo>
                  <a:pt x="489" y="637"/>
                </a:lnTo>
                <a:lnTo>
                  <a:pt x="489" y="635"/>
                </a:lnTo>
                <a:lnTo>
                  <a:pt x="489" y="634"/>
                </a:lnTo>
                <a:lnTo>
                  <a:pt x="489" y="632"/>
                </a:lnTo>
                <a:lnTo>
                  <a:pt x="487" y="630"/>
                </a:lnTo>
                <a:lnTo>
                  <a:pt x="487" y="628"/>
                </a:lnTo>
                <a:lnTo>
                  <a:pt x="486" y="626"/>
                </a:lnTo>
                <a:lnTo>
                  <a:pt x="486" y="624"/>
                </a:lnTo>
                <a:lnTo>
                  <a:pt x="484" y="624"/>
                </a:lnTo>
                <a:lnTo>
                  <a:pt x="482" y="622"/>
                </a:lnTo>
                <a:lnTo>
                  <a:pt x="480" y="622"/>
                </a:lnTo>
                <a:lnTo>
                  <a:pt x="478" y="620"/>
                </a:lnTo>
                <a:lnTo>
                  <a:pt x="476" y="620"/>
                </a:lnTo>
                <a:lnTo>
                  <a:pt x="474" y="620"/>
                </a:lnTo>
                <a:lnTo>
                  <a:pt x="472" y="619"/>
                </a:lnTo>
                <a:lnTo>
                  <a:pt x="471" y="619"/>
                </a:lnTo>
                <a:lnTo>
                  <a:pt x="469" y="619"/>
                </a:lnTo>
                <a:lnTo>
                  <a:pt x="467" y="619"/>
                </a:lnTo>
                <a:lnTo>
                  <a:pt x="465" y="617"/>
                </a:lnTo>
                <a:lnTo>
                  <a:pt x="463" y="617"/>
                </a:lnTo>
                <a:lnTo>
                  <a:pt x="461" y="617"/>
                </a:lnTo>
                <a:lnTo>
                  <a:pt x="459" y="615"/>
                </a:lnTo>
                <a:lnTo>
                  <a:pt x="457" y="613"/>
                </a:lnTo>
                <a:lnTo>
                  <a:pt x="457" y="613"/>
                </a:lnTo>
                <a:lnTo>
                  <a:pt x="457" y="611"/>
                </a:lnTo>
                <a:lnTo>
                  <a:pt x="456" y="609"/>
                </a:lnTo>
                <a:lnTo>
                  <a:pt x="456" y="607"/>
                </a:lnTo>
                <a:lnTo>
                  <a:pt x="454" y="607"/>
                </a:lnTo>
                <a:lnTo>
                  <a:pt x="454" y="605"/>
                </a:lnTo>
                <a:lnTo>
                  <a:pt x="452" y="604"/>
                </a:lnTo>
                <a:lnTo>
                  <a:pt x="450" y="604"/>
                </a:lnTo>
                <a:lnTo>
                  <a:pt x="450" y="602"/>
                </a:lnTo>
                <a:lnTo>
                  <a:pt x="446" y="602"/>
                </a:lnTo>
                <a:lnTo>
                  <a:pt x="444" y="604"/>
                </a:lnTo>
                <a:lnTo>
                  <a:pt x="442" y="604"/>
                </a:lnTo>
                <a:lnTo>
                  <a:pt x="441" y="604"/>
                </a:lnTo>
                <a:lnTo>
                  <a:pt x="437" y="604"/>
                </a:lnTo>
                <a:lnTo>
                  <a:pt x="435" y="604"/>
                </a:lnTo>
                <a:lnTo>
                  <a:pt x="433" y="604"/>
                </a:lnTo>
                <a:lnTo>
                  <a:pt x="429" y="604"/>
                </a:lnTo>
                <a:lnTo>
                  <a:pt x="427" y="604"/>
                </a:lnTo>
                <a:lnTo>
                  <a:pt x="426" y="602"/>
                </a:lnTo>
                <a:lnTo>
                  <a:pt x="426" y="600"/>
                </a:lnTo>
                <a:lnTo>
                  <a:pt x="424" y="600"/>
                </a:lnTo>
                <a:lnTo>
                  <a:pt x="424" y="596"/>
                </a:lnTo>
                <a:lnTo>
                  <a:pt x="422" y="594"/>
                </a:lnTo>
                <a:lnTo>
                  <a:pt x="422" y="592"/>
                </a:lnTo>
                <a:lnTo>
                  <a:pt x="422" y="590"/>
                </a:lnTo>
                <a:lnTo>
                  <a:pt x="420" y="589"/>
                </a:lnTo>
                <a:lnTo>
                  <a:pt x="420" y="587"/>
                </a:lnTo>
                <a:lnTo>
                  <a:pt x="418" y="585"/>
                </a:lnTo>
                <a:lnTo>
                  <a:pt x="416" y="585"/>
                </a:lnTo>
                <a:lnTo>
                  <a:pt x="414" y="585"/>
                </a:lnTo>
                <a:lnTo>
                  <a:pt x="412" y="587"/>
                </a:lnTo>
                <a:lnTo>
                  <a:pt x="412" y="589"/>
                </a:lnTo>
                <a:lnTo>
                  <a:pt x="411" y="590"/>
                </a:lnTo>
                <a:lnTo>
                  <a:pt x="409" y="590"/>
                </a:lnTo>
                <a:lnTo>
                  <a:pt x="409" y="592"/>
                </a:lnTo>
                <a:lnTo>
                  <a:pt x="407" y="592"/>
                </a:lnTo>
                <a:lnTo>
                  <a:pt x="405" y="592"/>
                </a:lnTo>
                <a:lnTo>
                  <a:pt x="403" y="592"/>
                </a:lnTo>
                <a:lnTo>
                  <a:pt x="401" y="592"/>
                </a:lnTo>
                <a:lnTo>
                  <a:pt x="399" y="592"/>
                </a:lnTo>
                <a:lnTo>
                  <a:pt x="397" y="592"/>
                </a:lnTo>
                <a:lnTo>
                  <a:pt x="396" y="592"/>
                </a:lnTo>
                <a:lnTo>
                  <a:pt x="394" y="594"/>
                </a:lnTo>
                <a:lnTo>
                  <a:pt x="392" y="596"/>
                </a:lnTo>
                <a:lnTo>
                  <a:pt x="392" y="598"/>
                </a:lnTo>
                <a:lnTo>
                  <a:pt x="390" y="598"/>
                </a:lnTo>
                <a:lnTo>
                  <a:pt x="388" y="600"/>
                </a:lnTo>
                <a:lnTo>
                  <a:pt x="386" y="600"/>
                </a:lnTo>
                <a:lnTo>
                  <a:pt x="382" y="600"/>
                </a:lnTo>
                <a:lnTo>
                  <a:pt x="381" y="600"/>
                </a:lnTo>
                <a:lnTo>
                  <a:pt x="379" y="598"/>
                </a:lnTo>
                <a:lnTo>
                  <a:pt x="377" y="598"/>
                </a:lnTo>
                <a:lnTo>
                  <a:pt x="377" y="596"/>
                </a:lnTo>
                <a:lnTo>
                  <a:pt x="375" y="594"/>
                </a:lnTo>
                <a:lnTo>
                  <a:pt x="375" y="592"/>
                </a:lnTo>
                <a:lnTo>
                  <a:pt x="373" y="590"/>
                </a:lnTo>
                <a:lnTo>
                  <a:pt x="371" y="590"/>
                </a:lnTo>
                <a:lnTo>
                  <a:pt x="369" y="589"/>
                </a:lnTo>
                <a:lnTo>
                  <a:pt x="367" y="587"/>
                </a:lnTo>
                <a:lnTo>
                  <a:pt x="366" y="585"/>
                </a:lnTo>
                <a:lnTo>
                  <a:pt x="366" y="583"/>
                </a:lnTo>
                <a:lnTo>
                  <a:pt x="364" y="583"/>
                </a:lnTo>
                <a:lnTo>
                  <a:pt x="362" y="581"/>
                </a:lnTo>
                <a:lnTo>
                  <a:pt x="362" y="583"/>
                </a:lnTo>
                <a:lnTo>
                  <a:pt x="358" y="583"/>
                </a:lnTo>
                <a:lnTo>
                  <a:pt x="356" y="583"/>
                </a:lnTo>
                <a:lnTo>
                  <a:pt x="354" y="583"/>
                </a:lnTo>
                <a:lnTo>
                  <a:pt x="352" y="585"/>
                </a:lnTo>
                <a:lnTo>
                  <a:pt x="351" y="585"/>
                </a:lnTo>
                <a:lnTo>
                  <a:pt x="349" y="587"/>
                </a:lnTo>
                <a:lnTo>
                  <a:pt x="347" y="587"/>
                </a:lnTo>
                <a:lnTo>
                  <a:pt x="347" y="589"/>
                </a:lnTo>
                <a:lnTo>
                  <a:pt x="343" y="589"/>
                </a:lnTo>
                <a:lnTo>
                  <a:pt x="341" y="590"/>
                </a:lnTo>
                <a:lnTo>
                  <a:pt x="339" y="592"/>
                </a:lnTo>
                <a:lnTo>
                  <a:pt x="337" y="594"/>
                </a:lnTo>
                <a:lnTo>
                  <a:pt x="336" y="594"/>
                </a:lnTo>
                <a:lnTo>
                  <a:pt x="334" y="596"/>
                </a:lnTo>
                <a:lnTo>
                  <a:pt x="332" y="596"/>
                </a:lnTo>
                <a:lnTo>
                  <a:pt x="330" y="596"/>
                </a:lnTo>
                <a:lnTo>
                  <a:pt x="328" y="596"/>
                </a:lnTo>
                <a:lnTo>
                  <a:pt x="324" y="596"/>
                </a:lnTo>
                <a:lnTo>
                  <a:pt x="322" y="596"/>
                </a:lnTo>
                <a:lnTo>
                  <a:pt x="320" y="596"/>
                </a:lnTo>
                <a:lnTo>
                  <a:pt x="319" y="596"/>
                </a:lnTo>
                <a:lnTo>
                  <a:pt x="317" y="594"/>
                </a:lnTo>
                <a:lnTo>
                  <a:pt x="315" y="594"/>
                </a:lnTo>
                <a:lnTo>
                  <a:pt x="313" y="594"/>
                </a:lnTo>
                <a:lnTo>
                  <a:pt x="311" y="594"/>
                </a:lnTo>
                <a:lnTo>
                  <a:pt x="309" y="592"/>
                </a:lnTo>
                <a:lnTo>
                  <a:pt x="307" y="592"/>
                </a:lnTo>
                <a:lnTo>
                  <a:pt x="305" y="590"/>
                </a:lnTo>
                <a:lnTo>
                  <a:pt x="304" y="590"/>
                </a:lnTo>
                <a:lnTo>
                  <a:pt x="302" y="589"/>
                </a:lnTo>
                <a:lnTo>
                  <a:pt x="300" y="589"/>
                </a:lnTo>
                <a:lnTo>
                  <a:pt x="298" y="587"/>
                </a:lnTo>
                <a:lnTo>
                  <a:pt x="296" y="587"/>
                </a:lnTo>
                <a:lnTo>
                  <a:pt x="294" y="585"/>
                </a:lnTo>
                <a:lnTo>
                  <a:pt x="292" y="585"/>
                </a:lnTo>
                <a:lnTo>
                  <a:pt x="290" y="583"/>
                </a:lnTo>
                <a:lnTo>
                  <a:pt x="289" y="583"/>
                </a:lnTo>
                <a:lnTo>
                  <a:pt x="289" y="581"/>
                </a:lnTo>
                <a:lnTo>
                  <a:pt x="287" y="579"/>
                </a:lnTo>
                <a:lnTo>
                  <a:pt x="285" y="579"/>
                </a:lnTo>
                <a:lnTo>
                  <a:pt x="283" y="577"/>
                </a:lnTo>
                <a:lnTo>
                  <a:pt x="281" y="577"/>
                </a:lnTo>
                <a:lnTo>
                  <a:pt x="281" y="575"/>
                </a:lnTo>
                <a:lnTo>
                  <a:pt x="279" y="575"/>
                </a:lnTo>
                <a:lnTo>
                  <a:pt x="277" y="574"/>
                </a:lnTo>
                <a:lnTo>
                  <a:pt x="275" y="574"/>
                </a:lnTo>
                <a:lnTo>
                  <a:pt x="274" y="572"/>
                </a:lnTo>
                <a:lnTo>
                  <a:pt x="274" y="570"/>
                </a:lnTo>
                <a:lnTo>
                  <a:pt x="272" y="570"/>
                </a:lnTo>
                <a:lnTo>
                  <a:pt x="270" y="568"/>
                </a:lnTo>
                <a:lnTo>
                  <a:pt x="268" y="566"/>
                </a:lnTo>
                <a:lnTo>
                  <a:pt x="268" y="564"/>
                </a:lnTo>
                <a:lnTo>
                  <a:pt x="266" y="564"/>
                </a:lnTo>
                <a:lnTo>
                  <a:pt x="266" y="564"/>
                </a:lnTo>
                <a:lnTo>
                  <a:pt x="266" y="562"/>
                </a:lnTo>
                <a:lnTo>
                  <a:pt x="264" y="560"/>
                </a:lnTo>
                <a:lnTo>
                  <a:pt x="262" y="559"/>
                </a:lnTo>
                <a:lnTo>
                  <a:pt x="260" y="557"/>
                </a:lnTo>
                <a:lnTo>
                  <a:pt x="260" y="555"/>
                </a:lnTo>
                <a:lnTo>
                  <a:pt x="259" y="555"/>
                </a:lnTo>
                <a:lnTo>
                  <a:pt x="259" y="553"/>
                </a:lnTo>
                <a:lnTo>
                  <a:pt x="257" y="551"/>
                </a:lnTo>
                <a:lnTo>
                  <a:pt x="255" y="549"/>
                </a:lnTo>
                <a:lnTo>
                  <a:pt x="253" y="547"/>
                </a:lnTo>
                <a:lnTo>
                  <a:pt x="251" y="545"/>
                </a:lnTo>
                <a:lnTo>
                  <a:pt x="251" y="544"/>
                </a:lnTo>
                <a:lnTo>
                  <a:pt x="249" y="544"/>
                </a:lnTo>
                <a:lnTo>
                  <a:pt x="247" y="542"/>
                </a:lnTo>
                <a:lnTo>
                  <a:pt x="247" y="540"/>
                </a:lnTo>
                <a:lnTo>
                  <a:pt x="245" y="538"/>
                </a:lnTo>
                <a:lnTo>
                  <a:pt x="245" y="536"/>
                </a:lnTo>
                <a:lnTo>
                  <a:pt x="244" y="534"/>
                </a:lnTo>
                <a:lnTo>
                  <a:pt x="242" y="532"/>
                </a:lnTo>
                <a:lnTo>
                  <a:pt x="242" y="530"/>
                </a:lnTo>
                <a:lnTo>
                  <a:pt x="240" y="529"/>
                </a:lnTo>
                <a:lnTo>
                  <a:pt x="240" y="527"/>
                </a:lnTo>
                <a:lnTo>
                  <a:pt x="238" y="525"/>
                </a:lnTo>
                <a:lnTo>
                  <a:pt x="238" y="523"/>
                </a:lnTo>
                <a:lnTo>
                  <a:pt x="236" y="521"/>
                </a:lnTo>
                <a:lnTo>
                  <a:pt x="234" y="521"/>
                </a:lnTo>
                <a:lnTo>
                  <a:pt x="234" y="519"/>
                </a:lnTo>
                <a:lnTo>
                  <a:pt x="232" y="519"/>
                </a:lnTo>
                <a:lnTo>
                  <a:pt x="232" y="517"/>
                </a:lnTo>
                <a:lnTo>
                  <a:pt x="230" y="515"/>
                </a:lnTo>
                <a:lnTo>
                  <a:pt x="229" y="514"/>
                </a:lnTo>
                <a:lnTo>
                  <a:pt x="229" y="512"/>
                </a:lnTo>
                <a:lnTo>
                  <a:pt x="227" y="510"/>
                </a:lnTo>
                <a:lnTo>
                  <a:pt x="227" y="508"/>
                </a:lnTo>
                <a:lnTo>
                  <a:pt x="225" y="508"/>
                </a:lnTo>
                <a:lnTo>
                  <a:pt x="225" y="506"/>
                </a:lnTo>
                <a:lnTo>
                  <a:pt x="223" y="504"/>
                </a:lnTo>
                <a:lnTo>
                  <a:pt x="223" y="502"/>
                </a:lnTo>
                <a:lnTo>
                  <a:pt x="221" y="500"/>
                </a:lnTo>
                <a:lnTo>
                  <a:pt x="221" y="499"/>
                </a:lnTo>
                <a:lnTo>
                  <a:pt x="219" y="497"/>
                </a:lnTo>
                <a:lnTo>
                  <a:pt x="219" y="495"/>
                </a:lnTo>
                <a:lnTo>
                  <a:pt x="219" y="493"/>
                </a:lnTo>
                <a:lnTo>
                  <a:pt x="219" y="491"/>
                </a:lnTo>
                <a:lnTo>
                  <a:pt x="219" y="489"/>
                </a:lnTo>
                <a:lnTo>
                  <a:pt x="217" y="487"/>
                </a:lnTo>
                <a:lnTo>
                  <a:pt x="217" y="485"/>
                </a:lnTo>
                <a:lnTo>
                  <a:pt x="215" y="485"/>
                </a:lnTo>
                <a:lnTo>
                  <a:pt x="215" y="484"/>
                </a:lnTo>
                <a:lnTo>
                  <a:pt x="214" y="482"/>
                </a:lnTo>
                <a:lnTo>
                  <a:pt x="214" y="480"/>
                </a:lnTo>
                <a:lnTo>
                  <a:pt x="212" y="478"/>
                </a:lnTo>
                <a:lnTo>
                  <a:pt x="212" y="476"/>
                </a:lnTo>
                <a:lnTo>
                  <a:pt x="212" y="474"/>
                </a:lnTo>
                <a:lnTo>
                  <a:pt x="210" y="474"/>
                </a:lnTo>
                <a:lnTo>
                  <a:pt x="210" y="472"/>
                </a:lnTo>
                <a:lnTo>
                  <a:pt x="208" y="470"/>
                </a:lnTo>
                <a:lnTo>
                  <a:pt x="208" y="469"/>
                </a:lnTo>
                <a:lnTo>
                  <a:pt x="206" y="467"/>
                </a:lnTo>
                <a:lnTo>
                  <a:pt x="206" y="465"/>
                </a:lnTo>
                <a:lnTo>
                  <a:pt x="206" y="463"/>
                </a:lnTo>
                <a:lnTo>
                  <a:pt x="204" y="461"/>
                </a:lnTo>
                <a:lnTo>
                  <a:pt x="204" y="459"/>
                </a:lnTo>
                <a:lnTo>
                  <a:pt x="204" y="457"/>
                </a:lnTo>
                <a:lnTo>
                  <a:pt x="202" y="455"/>
                </a:lnTo>
                <a:lnTo>
                  <a:pt x="202" y="454"/>
                </a:lnTo>
                <a:lnTo>
                  <a:pt x="202" y="452"/>
                </a:lnTo>
                <a:lnTo>
                  <a:pt x="200" y="450"/>
                </a:lnTo>
                <a:lnTo>
                  <a:pt x="200" y="448"/>
                </a:lnTo>
                <a:lnTo>
                  <a:pt x="199" y="446"/>
                </a:lnTo>
                <a:lnTo>
                  <a:pt x="200" y="442"/>
                </a:lnTo>
                <a:lnTo>
                  <a:pt x="199" y="435"/>
                </a:lnTo>
                <a:lnTo>
                  <a:pt x="197" y="433"/>
                </a:lnTo>
                <a:lnTo>
                  <a:pt x="197" y="431"/>
                </a:lnTo>
                <a:lnTo>
                  <a:pt x="197" y="429"/>
                </a:lnTo>
                <a:lnTo>
                  <a:pt x="195" y="429"/>
                </a:lnTo>
                <a:lnTo>
                  <a:pt x="195" y="427"/>
                </a:lnTo>
                <a:lnTo>
                  <a:pt x="195" y="425"/>
                </a:lnTo>
                <a:lnTo>
                  <a:pt x="193" y="424"/>
                </a:lnTo>
                <a:lnTo>
                  <a:pt x="193" y="422"/>
                </a:lnTo>
                <a:lnTo>
                  <a:pt x="193" y="420"/>
                </a:lnTo>
                <a:lnTo>
                  <a:pt x="191" y="418"/>
                </a:lnTo>
                <a:lnTo>
                  <a:pt x="191" y="416"/>
                </a:lnTo>
                <a:lnTo>
                  <a:pt x="189" y="414"/>
                </a:lnTo>
                <a:lnTo>
                  <a:pt x="189" y="412"/>
                </a:lnTo>
                <a:lnTo>
                  <a:pt x="189" y="410"/>
                </a:lnTo>
                <a:lnTo>
                  <a:pt x="187" y="409"/>
                </a:lnTo>
                <a:lnTo>
                  <a:pt x="187" y="407"/>
                </a:lnTo>
                <a:lnTo>
                  <a:pt x="187" y="405"/>
                </a:lnTo>
                <a:lnTo>
                  <a:pt x="185" y="403"/>
                </a:lnTo>
                <a:lnTo>
                  <a:pt x="185" y="401"/>
                </a:lnTo>
                <a:lnTo>
                  <a:pt x="184" y="399"/>
                </a:lnTo>
                <a:lnTo>
                  <a:pt x="184" y="397"/>
                </a:lnTo>
                <a:lnTo>
                  <a:pt x="184" y="395"/>
                </a:lnTo>
                <a:lnTo>
                  <a:pt x="182" y="394"/>
                </a:lnTo>
                <a:lnTo>
                  <a:pt x="182" y="390"/>
                </a:lnTo>
                <a:lnTo>
                  <a:pt x="180" y="386"/>
                </a:lnTo>
                <a:lnTo>
                  <a:pt x="180" y="384"/>
                </a:lnTo>
                <a:lnTo>
                  <a:pt x="180" y="384"/>
                </a:lnTo>
                <a:lnTo>
                  <a:pt x="178" y="382"/>
                </a:lnTo>
                <a:lnTo>
                  <a:pt x="178" y="380"/>
                </a:lnTo>
                <a:lnTo>
                  <a:pt x="178" y="379"/>
                </a:lnTo>
                <a:lnTo>
                  <a:pt x="176" y="377"/>
                </a:lnTo>
                <a:lnTo>
                  <a:pt x="176" y="375"/>
                </a:lnTo>
                <a:lnTo>
                  <a:pt x="176" y="373"/>
                </a:lnTo>
                <a:lnTo>
                  <a:pt x="174" y="371"/>
                </a:lnTo>
                <a:lnTo>
                  <a:pt x="174" y="369"/>
                </a:lnTo>
                <a:lnTo>
                  <a:pt x="174" y="367"/>
                </a:lnTo>
                <a:lnTo>
                  <a:pt x="172" y="365"/>
                </a:lnTo>
                <a:lnTo>
                  <a:pt x="172" y="364"/>
                </a:lnTo>
                <a:lnTo>
                  <a:pt x="172" y="362"/>
                </a:lnTo>
                <a:lnTo>
                  <a:pt x="172" y="360"/>
                </a:lnTo>
                <a:lnTo>
                  <a:pt x="170" y="358"/>
                </a:lnTo>
                <a:lnTo>
                  <a:pt x="170" y="356"/>
                </a:lnTo>
                <a:lnTo>
                  <a:pt x="169" y="354"/>
                </a:lnTo>
                <a:lnTo>
                  <a:pt x="169" y="352"/>
                </a:lnTo>
                <a:lnTo>
                  <a:pt x="167" y="352"/>
                </a:lnTo>
                <a:lnTo>
                  <a:pt x="167" y="350"/>
                </a:lnTo>
                <a:lnTo>
                  <a:pt x="165" y="349"/>
                </a:lnTo>
                <a:lnTo>
                  <a:pt x="165" y="347"/>
                </a:lnTo>
                <a:lnTo>
                  <a:pt x="163" y="345"/>
                </a:lnTo>
                <a:lnTo>
                  <a:pt x="163" y="343"/>
                </a:lnTo>
                <a:lnTo>
                  <a:pt x="161" y="341"/>
                </a:lnTo>
                <a:lnTo>
                  <a:pt x="161" y="341"/>
                </a:lnTo>
                <a:lnTo>
                  <a:pt x="161" y="339"/>
                </a:lnTo>
                <a:lnTo>
                  <a:pt x="159" y="337"/>
                </a:lnTo>
                <a:lnTo>
                  <a:pt x="159" y="335"/>
                </a:lnTo>
                <a:lnTo>
                  <a:pt x="157" y="334"/>
                </a:lnTo>
                <a:lnTo>
                  <a:pt x="157" y="332"/>
                </a:lnTo>
                <a:lnTo>
                  <a:pt x="155" y="330"/>
                </a:lnTo>
                <a:lnTo>
                  <a:pt x="155" y="328"/>
                </a:lnTo>
                <a:lnTo>
                  <a:pt x="154" y="328"/>
                </a:lnTo>
                <a:lnTo>
                  <a:pt x="152" y="326"/>
                </a:lnTo>
                <a:lnTo>
                  <a:pt x="152" y="324"/>
                </a:lnTo>
                <a:lnTo>
                  <a:pt x="150" y="322"/>
                </a:lnTo>
                <a:lnTo>
                  <a:pt x="148" y="320"/>
                </a:lnTo>
                <a:lnTo>
                  <a:pt x="146" y="319"/>
                </a:lnTo>
                <a:lnTo>
                  <a:pt x="146" y="317"/>
                </a:lnTo>
                <a:lnTo>
                  <a:pt x="144" y="315"/>
                </a:lnTo>
                <a:lnTo>
                  <a:pt x="144" y="313"/>
                </a:lnTo>
                <a:lnTo>
                  <a:pt x="142" y="313"/>
                </a:lnTo>
                <a:lnTo>
                  <a:pt x="142" y="311"/>
                </a:lnTo>
                <a:lnTo>
                  <a:pt x="140" y="309"/>
                </a:lnTo>
                <a:lnTo>
                  <a:pt x="140" y="307"/>
                </a:lnTo>
                <a:lnTo>
                  <a:pt x="139" y="305"/>
                </a:lnTo>
                <a:lnTo>
                  <a:pt x="139" y="304"/>
                </a:lnTo>
                <a:lnTo>
                  <a:pt x="137" y="304"/>
                </a:lnTo>
                <a:lnTo>
                  <a:pt x="137" y="302"/>
                </a:lnTo>
                <a:lnTo>
                  <a:pt x="135" y="300"/>
                </a:lnTo>
                <a:lnTo>
                  <a:pt x="133" y="298"/>
                </a:lnTo>
                <a:lnTo>
                  <a:pt x="133" y="296"/>
                </a:lnTo>
                <a:lnTo>
                  <a:pt x="131" y="296"/>
                </a:lnTo>
                <a:lnTo>
                  <a:pt x="129" y="296"/>
                </a:lnTo>
                <a:lnTo>
                  <a:pt x="129" y="294"/>
                </a:lnTo>
                <a:lnTo>
                  <a:pt x="127" y="292"/>
                </a:lnTo>
                <a:lnTo>
                  <a:pt x="125" y="290"/>
                </a:lnTo>
                <a:lnTo>
                  <a:pt x="124" y="289"/>
                </a:lnTo>
                <a:lnTo>
                  <a:pt x="124" y="287"/>
                </a:lnTo>
                <a:lnTo>
                  <a:pt x="124" y="285"/>
                </a:lnTo>
                <a:lnTo>
                  <a:pt x="124" y="283"/>
                </a:lnTo>
                <a:lnTo>
                  <a:pt x="122" y="283"/>
                </a:lnTo>
                <a:lnTo>
                  <a:pt x="122" y="281"/>
                </a:lnTo>
                <a:lnTo>
                  <a:pt x="120" y="279"/>
                </a:lnTo>
                <a:lnTo>
                  <a:pt x="120" y="277"/>
                </a:lnTo>
                <a:lnTo>
                  <a:pt x="118" y="275"/>
                </a:lnTo>
                <a:lnTo>
                  <a:pt x="116" y="274"/>
                </a:lnTo>
                <a:lnTo>
                  <a:pt x="114" y="272"/>
                </a:lnTo>
                <a:lnTo>
                  <a:pt x="114" y="270"/>
                </a:lnTo>
                <a:lnTo>
                  <a:pt x="112" y="268"/>
                </a:lnTo>
                <a:lnTo>
                  <a:pt x="110" y="266"/>
                </a:lnTo>
                <a:lnTo>
                  <a:pt x="109" y="264"/>
                </a:lnTo>
                <a:lnTo>
                  <a:pt x="109" y="262"/>
                </a:lnTo>
                <a:lnTo>
                  <a:pt x="107" y="260"/>
                </a:lnTo>
                <a:lnTo>
                  <a:pt x="107" y="259"/>
                </a:lnTo>
                <a:lnTo>
                  <a:pt x="105" y="257"/>
                </a:lnTo>
                <a:lnTo>
                  <a:pt x="105" y="255"/>
                </a:lnTo>
                <a:lnTo>
                  <a:pt x="103" y="255"/>
                </a:lnTo>
                <a:lnTo>
                  <a:pt x="103" y="253"/>
                </a:lnTo>
                <a:lnTo>
                  <a:pt x="101" y="251"/>
                </a:lnTo>
                <a:lnTo>
                  <a:pt x="101" y="251"/>
                </a:lnTo>
                <a:lnTo>
                  <a:pt x="99" y="249"/>
                </a:lnTo>
                <a:lnTo>
                  <a:pt x="99" y="247"/>
                </a:lnTo>
                <a:lnTo>
                  <a:pt x="97" y="245"/>
                </a:lnTo>
                <a:lnTo>
                  <a:pt x="97" y="243"/>
                </a:lnTo>
                <a:lnTo>
                  <a:pt x="95" y="243"/>
                </a:lnTo>
                <a:lnTo>
                  <a:pt x="95" y="242"/>
                </a:lnTo>
                <a:lnTo>
                  <a:pt x="94" y="240"/>
                </a:lnTo>
                <a:lnTo>
                  <a:pt x="92" y="238"/>
                </a:lnTo>
                <a:lnTo>
                  <a:pt x="92" y="236"/>
                </a:lnTo>
                <a:lnTo>
                  <a:pt x="90" y="234"/>
                </a:lnTo>
                <a:lnTo>
                  <a:pt x="90" y="232"/>
                </a:lnTo>
                <a:lnTo>
                  <a:pt x="88" y="230"/>
                </a:lnTo>
                <a:lnTo>
                  <a:pt x="88" y="228"/>
                </a:lnTo>
                <a:lnTo>
                  <a:pt x="88" y="227"/>
                </a:lnTo>
                <a:lnTo>
                  <a:pt x="86" y="227"/>
                </a:lnTo>
                <a:lnTo>
                  <a:pt x="86" y="225"/>
                </a:lnTo>
                <a:lnTo>
                  <a:pt x="84" y="223"/>
                </a:lnTo>
                <a:lnTo>
                  <a:pt x="84" y="219"/>
                </a:lnTo>
                <a:lnTo>
                  <a:pt x="84" y="217"/>
                </a:lnTo>
                <a:lnTo>
                  <a:pt x="82" y="215"/>
                </a:lnTo>
                <a:lnTo>
                  <a:pt x="82" y="213"/>
                </a:lnTo>
                <a:lnTo>
                  <a:pt x="82" y="212"/>
                </a:lnTo>
                <a:lnTo>
                  <a:pt x="80" y="210"/>
                </a:lnTo>
                <a:lnTo>
                  <a:pt x="80" y="208"/>
                </a:lnTo>
                <a:lnTo>
                  <a:pt x="80" y="206"/>
                </a:lnTo>
                <a:lnTo>
                  <a:pt x="79" y="206"/>
                </a:lnTo>
                <a:lnTo>
                  <a:pt x="79" y="204"/>
                </a:lnTo>
                <a:lnTo>
                  <a:pt x="79" y="202"/>
                </a:lnTo>
                <a:lnTo>
                  <a:pt x="77" y="200"/>
                </a:lnTo>
                <a:lnTo>
                  <a:pt x="77" y="197"/>
                </a:lnTo>
                <a:lnTo>
                  <a:pt x="77" y="195"/>
                </a:lnTo>
                <a:lnTo>
                  <a:pt x="77" y="193"/>
                </a:lnTo>
                <a:lnTo>
                  <a:pt x="77" y="191"/>
                </a:lnTo>
                <a:lnTo>
                  <a:pt x="77" y="187"/>
                </a:lnTo>
                <a:lnTo>
                  <a:pt x="77" y="185"/>
                </a:lnTo>
                <a:lnTo>
                  <a:pt x="77" y="183"/>
                </a:lnTo>
                <a:lnTo>
                  <a:pt x="77" y="182"/>
                </a:lnTo>
                <a:lnTo>
                  <a:pt x="77" y="178"/>
                </a:lnTo>
                <a:lnTo>
                  <a:pt x="77" y="176"/>
                </a:lnTo>
                <a:lnTo>
                  <a:pt x="77" y="174"/>
                </a:lnTo>
                <a:lnTo>
                  <a:pt x="77" y="170"/>
                </a:lnTo>
                <a:lnTo>
                  <a:pt x="75" y="168"/>
                </a:lnTo>
                <a:lnTo>
                  <a:pt x="75" y="167"/>
                </a:lnTo>
                <a:lnTo>
                  <a:pt x="75" y="165"/>
                </a:lnTo>
                <a:lnTo>
                  <a:pt x="75" y="163"/>
                </a:lnTo>
                <a:lnTo>
                  <a:pt x="75" y="161"/>
                </a:lnTo>
                <a:lnTo>
                  <a:pt x="73" y="159"/>
                </a:lnTo>
                <a:lnTo>
                  <a:pt x="73" y="157"/>
                </a:lnTo>
                <a:lnTo>
                  <a:pt x="73" y="155"/>
                </a:lnTo>
                <a:lnTo>
                  <a:pt x="71" y="153"/>
                </a:lnTo>
                <a:lnTo>
                  <a:pt x="71" y="152"/>
                </a:lnTo>
                <a:lnTo>
                  <a:pt x="71" y="150"/>
                </a:lnTo>
                <a:lnTo>
                  <a:pt x="69" y="148"/>
                </a:lnTo>
                <a:lnTo>
                  <a:pt x="69" y="146"/>
                </a:lnTo>
                <a:lnTo>
                  <a:pt x="69" y="144"/>
                </a:lnTo>
                <a:lnTo>
                  <a:pt x="67" y="142"/>
                </a:lnTo>
                <a:lnTo>
                  <a:pt x="67" y="140"/>
                </a:lnTo>
                <a:lnTo>
                  <a:pt x="67" y="138"/>
                </a:lnTo>
                <a:lnTo>
                  <a:pt x="65" y="137"/>
                </a:lnTo>
                <a:lnTo>
                  <a:pt x="65" y="135"/>
                </a:lnTo>
                <a:lnTo>
                  <a:pt x="64" y="133"/>
                </a:lnTo>
                <a:lnTo>
                  <a:pt x="64" y="131"/>
                </a:lnTo>
                <a:lnTo>
                  <a:pt x="64" y="129"/>
                </a:lnTo>
                <a:lnTo>
                  <a:pt x="62" y="127"/>
                </a:lnTo>
                <a:lnTo>
                  <a:pt x="62" y="123"/>
                </a:lnTo>
                <a:lnTo>
                  <a:pt x="62" y="122"/>
                </a:lnTo>
                <a:lnTo>
                  <a:pt x="60" y="120"/>
                </a:lnTo>
                <a:lnTo>
                  <a:pt x="60" y="118"/>
                </a:lnTo>
                <a:lnTo>
                  <a:pt x="60" y="116"/>
                </a:lnTo>
                <a:lnTo>
                  <a:pt x="58" y="116"/>
                </a:lnTo>
                <a:lnTo>
                  <a:pt x="58" y="114"/>
                </a:lnTo>
                <a:lnTo>
                  <a:pt x="56" y="112"/>
                </a:lnTo>
                <a:lnTo>
                  <a:pt x="56" y="110"/>
                </a:lnTo>
                <a:lnTo>
                  <a:pt x="56" y="108"/>
                </a:lnTo>
                <a:lnTo>
                  <a:pt x="54" y="107"/>
                </a:lnTo>
                <a:lnTo>
                  <a:pt x="54" y="105"/>
                </a:lnTo>
                <a:lnTo>
                  <a:pt x="52" y="105"/>
                </a:lnTo>
                <a:lnTo>
                  <a:pt x="52" y="103"/>
                </a:lnTo>
                <a:lnTo>
                  <a:pt x="52" y="99"/>
                </a:lnTo>
                <a:lnTo>
                  <a:pt x="50" y="99"/>
                </a:lnTo>
                <a:lnTo>
                  <a:pt x="50" y="95"/>
                </a:lnTo>
                <a:lnTo>
                  <a:pt x="49" y="93"/>
                </a:lnTo>
                <a:lnTo>
                  <a:pt x="49" y="92"/>
                </a:lnTo>
                <a:lnTo>
                  <a:pt x="49" y="90"/>
                </a:lnTo>
                <a:lnTo>
                  <a:pt x="47" y="88"/>
                </a:lnTo>
                <a:lnTo>
                  <a:pt x="45" y="86"/>
                </a:lnTo>
                <a:lnTo>
                  <a:pt x="45" y="84"/>
                </a:lnTo>
                <a:lnTo>
                  <a:pt x="43" y="84"/>
                </a:lnTo>
                <a:lnTo>
                  <a:pt x="43" y="82"/>
                </a:lnTo>
                <a:lnTo>
                  <a:pt x="43" y="80"/>
                </a:lnTo>
                <a:lnTo>
                  <a:pt x="41" y="78"/>
                </a:lnTo>
                <a:lnTo>
                  <a:pt x="41" y="77"/>
                </a:lnTo>
                <a:lnTo>
                  <a:pt x="39" y="75"/>
                </a:lnTo>
                <a:lnTo>
                  <a:pt x="39" y="73"/>
                </a:lnTo>
                <a:lnTo>
                  <a:pt x="37" y="73"/>
                </a:lnTo>
                <a:lnTo>
                  <a:pt x="37" y="71"/>
                </a:lnTo>
                <a:lnTo>
                  <a:pt x="35" y="69"/>
                </a:lnTo>
                <a:lnTo>
                  <a:pt x="35" y="67"/>
                </a:lnTo>
                <a:lnTo>
                  <a:pt x="34" y="65"/>
                </a:lnTo>
                <a:lnTo>
                  <a:pt x="32" y="63"/>
                </a:lnTo>
                <a:lnTo>
                  <a:pt x="32" y="62"/>
                </a:lnTo>
                <a:lnTo>
                  <a:pt x="30" y="60"/>
                </a:lnTo>
                <a:lnTo>
                  <a:pt x="30" y="58"/>
                </a:lnTo>
                <a:lnTo>
                  <a:pt x="28" y="56"/>
                </a:lnTo>
                <a:lnTo>
                  <a:pt x="28" y="56"/>
                </a:lnTo>
                <a:lnTo>
                  <a:pt x="28" y="54"/>
                </a:lnTo>
                <a:lnTo>
                  <a:pt x="26" y="52"/>
                </a:lnTo>
                <a:lnTo>
                  <a:pt x="24" y="50"/>
                </a:lnTo>
                <a:lnTo>
                  <a:pt x="22" y="48"/>
                </a:lnTo>
                <a:lnTo>
                  <a:pt x="22" y="47"/>
                </a:lnTo>
                <a:lnTo>
                  <a:pt x="20" y="45"/>
                </a:lnTo>
                <a:lnTo>
                  <a:pt x="19" y="43"/>
                </a:lnTo>
                <a:lnTo>
                  <a:pt x="17" y="41"/>
                </a:lnTo>
                <a:lnTo>
                  <a:pt x="17" y="39"/>
                </a:lnTo>
                <a:lnTo>
                  <a:pt x="15" y="37"/>
                </a:lnTo>
                <a:lnTo>
                  <a:pt x="15" y="35"/>
                </a:lnTo>
                <a:lnTo>
                  <a:pt x="13" y="33"/>
                </a:lnTo>
                <a:lnTo>
                  <a:pt x="13" y="32"/>
                </a:lnTo>
                <a:lnTo>
                  <a:pt x="11" y="30"/>
                </a:lnTo>
                <a:lnTo>
                  <a:pt x="9" y="28"/>
                </a:lnTo>
                <a:lnTo>
                  <a:pt x="9" y="28"/>
                </a:lnTo>
                <a:lnTo>
                  <a:pt x="7" y="26"/>
                </a:lnTo>
                <a:lnTo>
                  <a:pt x="7" y="24"/>
                </a:lnTo>
                <a:lnTo>
                  <a:pt x="5" y="24"/>
                </a:lnTo>
                <a:lnTo>
                  <a:pt x="4" y="22"/>
                </a:lnTo>
                <a:lnTo>
                  <a:pt x="4" y="20"/>
                </a:lnTo>
                <a:lnTo>
                  <a:pt x="2" y="18"/>
                </a:lnTo>
                <a:lnTo>
                  <a:pt x="2" y="17"/>
                </a:lnTo>
                <a:lnTo>
                  <a:pt x="0" y="17"/>
                </a:lnTo>
                <a:lnTo>
                  <a:pt x="127" y="3"/>
                </a:lnTo>
                <a:lnTo>
                  <a:pt x="169" y="0"/>
                </a:lnTo>
                <a:lnTo>
                  <a:pt x="172" y="0"/>
                </a:lnTo>
                <a:lnTo>
                  <a:pt x="193" y="11"/>
                </a:lnTo>
                <a:lnTo>
                  <a:pt x="197" y="11"/>
                </a:lnTo>
                <a:lnTo>
                  <a:pt x="202" y="9"/>
                </a:lnTo>
                <a:lnTo>
                  <a:pt x="208" y="11"/>
                </a:lnTo>
                <a:lnTo>
                  <a:pt x="210" y="11"/>
                </a:lnTo>
                <a:lnTo>
                  <a:pt x="214" y="11"/>
                </a:lnTo>
                <a:lnTo>
                  <a:pt x="219" y="9"/>
                </a:lnTo>
                <a:lnTo>
                  <a:pt x="221" y="11"/>
                </a:lnTo>
                <a:lnTo>
                  <a:pt x="225" y="11"/>
                </a:lnTo>
                <a:lnTo>
                  <a:pt x="229" y="11"/>
                </a:lnTo>
                <a:lnTo>
                  <a:pt x="234" y="11"/>
                </a:lnTo>
                <a:lnTo>
                  <a:pt x="236" y="11"/>
                </a:lnTo>
                <a:lnTo>
                  <a:pt x="240" y="11"/>
                </a:lnTo>
                <a:lnTo>
                  <a:pt x="244" y="11"/>
                </a:lnTo>
                <a:lnTo>
                  <a:pt x="247" y="11"/>
                </a:lnTo>
                <a:lnTo>
                  <a:pt x="251" y="11"/>
                </a:lnTo>
                <a:lnTo>
                  <a:pt x="253" y="11"/>
                </a:lnTo>
                <a:lnTo>
                  <a:pt x="255" y="11"/>
                </a:lnTo>
                <a:lnTo>
                  <a:pt x="257" y="11"/>
                </a:lnTo>
                <a:lnTo>
                  <a:pt x="259" y="11"/>
                </a:lnTo>
                <a:lnTo>
                  <a:pt x="262" y="11"/>
                </a:lnTo>
                <a:lnTo>
                  <a:pt x="264" y="11"/>
                </a:lnTo>
                <a:lnTo>
                  <a:pt x="268" y="11"/>
                </a:lnTo>
                <a:lnTo>
                  <a:pt x="268" y="13"/>
                </a:lnTo>
                <a:lnTo>
                  <a:pt x="270" y="13"/>
                </a:lnTo>
                <a:lnTo>
                  <a:pt x="270" y="15"/>
                </a:lnTo>
                <a:lnTo>
                  <a:pt x="272" y="17"/>
                </a:lnTo>
                <a:lnTo>
                  <a:pt x="272" y="18"/>
                </a:lnTo>
                <a:lnTo>
                  <a:pt x="270" y="22"/>
                </a:lnTo>
                <a:lnTo>
                  <a:pt x="270" y="24"/>
                </a:lnTo>
                <a:lnTo>
                  <a:pt x="270" y="28"/>
                </a:lnTo>
                <a:lnTo>
                  <a:pt x="268" y="28"/>
                </a:lnTo>
                <a:lnTo>
                  <a:pt x="270" y="30"/>
                </a:lnTo>
                <a:lnTo>
                  <a:pt x="270" y="32"/>
                </a:lnTo>
                <a:lnTo>
                  <a:pt x="272" y="35"/>
                </a:lnTo>
                <a:lnTo>
                  <a:pt x="272" y="37"/>
                </a:lnTo>
                <a:lnTo>
                  <a:pt x="274" y="39"/>
                </a:lnTo>
                <a:lnTo>
                  <a:pt x="275" y="41"/>
                </a:lnTo>
                <a:lnTo>
                  <a:pt x="277" y="43"/>
                </a:lnTo>
                <a:lnTo>
                  <a:pt x="279" y="45"/>
                </a:lnTo>
                <a:lnTo>
                  <a:pt x="281" y="45"/>
                </a:lnTo>
                <a:lnTo>
                  <a:pt x="283" y="47"/>
                </a:lnTo>
                <a:lnTo>
                  <a:pt x="285" y="48"/>
                </a:lnTo>
                <a:lnTo>
                  <a:pt x="287" y="50"/>
                </a:lnTo>
                <a:lnTo>
                  <a:pt x="289" y="50"/>
                </a:lnTo>
                <a:lnTo>
                  <a:pt x="290" y="52"/>
                </a:lnTo>
                <a:lnTo>
                  <a:pt x="292" y="52"/>
                </a:lnTo>
                <a:lnTo>
                  <a:pt x="294" y="54"/>
                </a:lnTo>
                <a:lnTo>
                  <a:pt x="296" y="56"/>
                </a:lnTo>
                <a:lnTo>
                  <a:pt x="298" y="56"/>
                </a:lnTo>
                <a:lnTo>
                  <a:pt x="300" y="56"/>
                </a:lnTo>
                <a:lnTo>
                  <a:pt x="300" y="58"/>
                </a:lnTo>
                <a:lnTo>
                  <a:pt x="302" y="60"/>
                </a:lnTo>
                <a:lnTo>
                  <a:pt x="304" y="62"/>
                </a:lnTo>
                <a:lnTo>
                  <a:pt x="305" y="62"/>
                </a:lnTo>
                <a:lnTo>
                  <a:pt x="309" y="63"/>
                </a:lnTo>
                <a:lnTo>
                  <a:pt x="311" y="63"/>
                </a:lnTo>
                <a:lnTo>
                  <a:pt x="313" y="65"/>
                </a:lnTo>
                <a:lnTo>
                  <a:pt x="315" y="67"/>
                </a:lnTo>
                <a:lnTo>
                  <a:pt x="317" y="69"/>
                </a:lnTo>
                <a:lnTo>
                  <a:pt x="319" y="69"/>
                </a:lnTo>
                <a:lnTo>
                  <a:pt x="320" y="71"/>
                </a:lnTo>
                <a:lnTo>
                  <a:pt x="322" y="73"/>
                </a:lnTo>
                <a:lnTo>
                  <a:pt x="324" y="73"/>
                </a:lnTo>
                <a:lnTo>
                  <a:pt x="326" y="73"/>
                </a:lnTo>
                <a:lnTo>
                  <a:pt x="328" y="75"/>
                </a:lnTo>
                <a:lnTo>
                  <a:pt x="330" y="77"/>
                </a:lnTo>
                <a:lnTo>
                  <a:pt x="332" y="78"/>
                </a:lnTo>
                <a:lnTo>
                  <a:pt x="332" y="80"/>
                </a:lnTo>
                <a:lnTo>
                  <a:pt x="336" y="84"/>
                </a:lnTo>
                <a:lnTo>
                  <a:pt x="336" y="86"/>
                </a:lnTo>
                <a:lnTo>
                  <a:pt x="337" y="88"/>
                </a:lnTo>
                <a:lnTo>
                  <a:pt x="339" y="88"/>
                </a:lnTo>
                <a:lnTo>
                  <a:pt x="341" y="90"/>
                </a:lnTo>
                <a:lnTo>
                  <a:pt x="345" y="92"/>
                </a:lnTo>
                <a:lnTo>
                  <a:pt x="347" y="92"/>
                </a:lnTo>
                <a:lnTo>
                  <a:pt x="349" y="92"/>
                </a:lnTo>
                <a:lnTo>
                  <a:pt x="351" y="92"/>
                </a:lnTo>
                <a:lnTo>
                  <a:pt x="351" y="90"/>
                </a:lnTo>
                <a:lnTo>
                  <a:pt x="352" y="86"/>
                </a:lnTo>
                <a:lnTo>
                  <a:pt x="352" y="84"/>
                </a:lnTo>
                <a:lnTo>
                  <a:pt x="352" y="82"/>
                </a:lnTo>
                <a:lnTo>
                  <a:pt x="354" y="78"/>
                </a:lnTo>
                <a:lnTo>
                  <a:pt x="354" y="77"/>
                </a:lnTo>
                <a:lnTo>
                  <a:pt x="356" y="78"/>
                </a:lnTo>
                <a:lnTo>
                  <a:pt x="358" y="80"/>
                </a:lnTo>
                <a:lnTo>
                  <a:pt x="360" y="80"/>
                </a:lnTo>
                <a:lnTo>
                  <a:pt x="362" y="82"/>
                </a:lnTo>
                <a:lnTo>
                  <a:pt x="364" y="84"/>
                </a:lnTo>
                <a:lnTo>
                  <a:pt x="367" y="84"/>
                </a:lnTo>
                <a:lnTo>
                  <a:pt x="369" y="86"/>
                </a:lnTo>
                <a:lnTo>
                  <a:pt x="371" y="86"/>
                </a:lnTo>
                <a:lnTo>
                  <a:pt x="373" y="88"/>
                </a:lnTo>
                <a:lnTo>
                  <a:pt x="375" y="86"/>
                </a:lnTo>
                <a:lnTo>
                  <a:pt x="377" y="86"/>
                </a:lnTo>
                <a:lnTo>
                  <a:pt x="379" y="86"/>
                </a:lnTo>
                <a:lnTo>
                  <a:pt x="379" y="88"/>
                </a:lnTo>
                <a:lnTo>
                  <a:pt x="381" y="90"/>
                </a:lnTo>
                <a:lnTo>
                  <a:pt x="382" y="92"/>
                </a:lnTo>
                <a:lnTo>
                  <a:pt x="384" y="93"/>
                </a:lnTo>
                <a:lnTo>
                  <a:pt x="388" y="95"/>
                </a:lnTo>
                <a:lnTo>
                  <a:pt x="392" y="97"/>
                </a:lnTo>
                <a:lnTo>
                  <a:pt x="394" y="99"/>
                </a:lnTo>
                <a:lnTo>
                  <a:pt x="396" y="99"/>
                </a:lnTo>
                <a:lnTo>
                  <a:pt x="397" y="101"/>
                </a:lnTo>
                <a:lnTo>
                  <a:pt x="401" y="101"/>
                </a:lnTo>
                <a:lnTo>
                  <a:pt x="403" y="101"/>
                </a:lnTo>
                <a:lnTo>
                  <a:pt x="405" y="103"/>
                </a:lnTo>
                <a:lnTo>
                  <a:pt x="409" y="105"/>
                </a:lnTo>
                <a:lnTo>
                  <a:pt x="407" y="108"/>
                </a:lnTo>
                <a:lnTo>
                  <a:pt x="407" y="112"/>
                </a:lnTo>
                <a:lnTo>
                  <a:pt x="405" y="116"/>
                </a:lnTo>
                <a:lnTo>
                  <a:pt x="405" y="118"/>
                </a:lnTo>
                <a:lnTo>
                  <a:pt x="403" y="120"/>
                </a:lnTo>
                <a:lnTo>
                  <a:pt x="405" y="123"/>
                </a:lnTo>
                <a:lnTo>
                  <a:pt x="405" y="125"/>
                </a:lnTo>
                <a:lnTo>
                  <a:pt x="403" y="131"/>
                </a:lnTo>
                <a:lnTo>
                  <a:pt x="403" y="133"/>
                </a:lnTo>
                <a:lnTo>
                  <a:pt x="403" y="135"/>
                </a:lnTo>
                <a:lnTo>
                  <a:pt x="403" y="137"/>
                </a:lnTo>
                <a:lnTo>
                  <a:pt x="403" y="138"/>
                </a:lnTo>
                <a:lnTo>
                  <a:pt x="403" y="140"/>
                </a:lnTo>
                <a:lnTo>
                  <a:pt x="403" y="142"/>
                </a:lnTo>
                <a:lnTo>
                  <a:pt x="403" y="144"/>
                </a:lnTo>
                <a:lnTo>
                  <a:pt x="403" y="146"/>
                </a:lnTo>
                <a:lnTo>
                  <a:pt x="403" y="148"/>
                </a:lnTo>
                <a:lnTo>
                  <a:pt x="403" y="152"/>
                </a:lnTo>
                <a:lnTo>
                  <a:pt x="403" y="153"/>
                </a:lnTo>
                <a:lnTo>
                  <a:pt x="401" y="155"/>
                </a:lnTo>
                <a:lnTo>
                  <a:pt x="403" y="159"/>
                </a:lnTo>
                <a:lnTo>
                  <a:pt x="403" y="161"/>
                </a:lnTo>
                <a:lnTo>
                  <a:pt x="405" y="165"/>
                </a:lnTo>
                <a:lnTo>
                  <a:pt x="407" y="168"/>
                </a:lnTo>
                <a:lnTo>
                  <a:pt x="409" y="172"/>
                </a:lnTo>
                <a:lnTo>
                  <a:pt x="409" y="174"/>
                </a:lnTo>
                <a:lnTo>
                  <a:pt x="411" y="176"/>
                </a:lnTo>
                <a:lnTo>
                  <a:pt x="412" y="178"/>
                </a:lnTo>
                <a:lnTo>
                  <a:pt x="412" y="180"/>
                </a:lnTo>
                <a:lnTo>
                  <a:pt x="414" y="183"/>
                </a:lnTo>
                <a:lnTo>
                  <a:pt x="414" y="185"/>
                </a:lnTo>
                <a:lnTo>
                  <a:pt x="416" y="187"/>
                </a:lnTo>
                <a:lnTo>
                  <a:pt x="418" y="189"/>
                </a:lnTo>
                <a:lnTo>
                  <a:pt x="420" y="191"/>
                </a:lnTo>
                <a:lnTo>
                  <a:pt x="422" y="191"/>
                </a:lnTo>
                <a:lnTo>
                  <a:pt x="424" y="193"/>
                </a:lnTo>
                <a:lnTo>
                  <a:pt x="426" y="193"/>
                </a:lnTo>
                <a:lnTo>
                  <a:pt x="427" y="193"/>
                </a:lnTo>
                <a:lnTo>
                  <a:pt x="429" y="191"/>
                </a:lnTo>
                <a:lnTo>
                  <a:pt x="431" y="189"/>
                </a:lnTo>
                <a:lnTo>
                  <a:pt x="433" y="189"/>
                </a:lnTo>
                <a:lnTo>
                  <a:pt x="435" y="189"/>
                </a:lnTo>
                <a:lnTo>
                  <a:pt x="437" y="189"/>
                </a:lnTo>
                <a:lnTo>
                  <a:pt x="457" y="191"/>
                </a:lnTo>
                <a:lnTo>
                  <a:pt x="459" y="195"/>
                </a:lnTo>
                <a:lnTo>
                  <a:pt x="461" y="198"/>
                </a:lnTo>
                <a:lnTo>
                  <a:pt x="463" y="200"/>
                </a:lnTo>
                <a:lnTo>
                  <a:pt x="467" y="204"/>
                </a:lnTo>
                <a:lnTo>
                  <a:pt x="472" y="206"/>
                </a:lnTo>
                <a:lnTo>
                  <a:pt x="474" y="210"/>
                </a:lnTo>
                <a:lnTo>
                  <a:pt x="476" y="212"/>
                </a:lnTo>
                <a:lnTo>
                  <a:pt x="482" y="213"/>
                </a:lnTo>
                <a:lnTo>
                  <a:pt x="482" y="215"/>
                </a:lnTo>
                <a:lnTo>
                  <a:pt x="486" y="217"/>
                </a:lnTo>
                <a:lnTo>
                  <a:pt x="504" y="219"/>
                </a:lnTo>
                <a:lnTo>
                  <a:pt x="510" y="223"/>
                </a:lnTo>
                <a:lnTo>
                  <a:pt x="516" y="228"/>
                </a:lnTo>
                <a:lnTo>
                  <a:pt x="527" y="232"/>
                </a:lnTo>
                <a:lnTo>
                  <a:pt x="529" y="234"/>
                </a:lnTo>
                <a:lnTo>
                  <a:pt x="531" y="234"/>
                </a:lnTo>
                <a:lnTo>
                  <a:pt x="534" y="234"/>
                </a:lnTo>
                <a:lnTo>
                  <a:pt x="534" y="236"/>
                </a:lnTo>
                <a:lnTo>
                  <a:pt x="538" y="238"/>
                </a:lnTo>
                <a:lnTo>
                  <a:pt x="540" y="240"/>
                </a:lnTo>
                <a:lnTo>
                  <a:pt x="542" y="243"/>
                </a:lnTo>
                <a:lnTo>
                  <a:pt x="544" y="245"/>
                </a:lnTo>
                <a:lnTo>
                  <a:pt x="546" y="247"/>
                </a:lnTo>
                <a:lnTo>
                  <a:pt x="549" y="247"/>
                </a:lnTo>
                <a:lnTo>
                  <a:pt x="555" y="251"/>
                </a:lnTo>
                <a:lnTo>
                  <a:pt x="557" y="253"/>
                </a:lnTo>
                <a:lnTo>
                  <a:pt x="559" y="253"/>
                </a:lnTo>
                <a:lnTo>
                  <a:pt x="561" y="253"/>
                </a:lnTo>
                <a:lnTo>
                  <a:pt x="562" y="253"/>
                </a:lnTo>
                <a:lnTo>
                  <a:pt x="639" y="294"/>
                </a:lnTo>
                <a:lnTo>
                  <a:pt x="641" y="294"/>
                </a:lnTo>
                <a:lnTo>
                  <a:pt x="641" y="294"/>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122"/>
          <p:cNvSpPr>
            <a:spLocks/>
          </p:cNvSpPr>
          <p:nvPr/>
        </p:nvSpPr>
        <p:spPr bwMode="auto">
          <a:xfrm>
            <a:off x="37095" y="1715658"/>
            <a:ext cx="1235075" cy="2274888"/>
          </a:xfrm>
          <a:custGeom>
            <a:avLst/>
            <a:gdLst>
              <a:gd name="T0" fmla="*/ 621 w 778"/>
              <a:gd name="T1" fmla="*/ 960 h 1433"/>
              <a:gd name="T2" fmla="*/ 587 w 778"/>
              <a:gd name="T3" fmla="*/ 907 h 1433"/>
              <a:gd name="T4" fmla="*/ 549 w 778"/>
              <a:gd name="T5" fmla="*/ 898 h 1433"/>
              <a:gd name="T6" fmla="*/ 514 w 778"/>
              <a:gd name="T7" fmla="*/ 857 h 1433"/>
              <a:gd name="T8" fmla="*/ 368 w 778"/>
              <a:gd name="T9" fmla="*/ 868 h 1433"/>
              <a:gd name="T10" fmla="*/ 313 w 778"/>
              <a:gd name="T11" fmla="*/ 902 h 1433"/>
              <a:gd name="T12" fmla="*/ 251 w 778"/>
              <a:gd name="T13" fmla="*/ 902 h 1433"/>
              <a:gd name="T14" fmla="*/ 259 w 778"/>
              <a:gd name="T15" fmla="*/ 934 h 1433"/>
              <a:gd name="T16" fmla="*/ 283 w 778"/>
              <a:gd name="T17" fmla="*/ 984 h 1433"/>
              <a:gd name="T18" fmla="*/ 294 w 778"/>
              <a:gd name="T19" fmla="*/ 1044 h 1433"/>
              <a:gd name="T20" fmla="*/ 306 w 778"/>
              <a:gd name="T21" fmla="*/ 1104 h 1433"/>
              <a:gd name="T22" fmla="*/ 347 w 778"/>
              <a:gd name="T23" fmla="*/ 1202 h 1433"/>
              <a:gd name="T24" fmla="*/ 377 w 778"/>
              <a:gd name="T25" fmla="*/ 1237 h 1433"/>
              <a:gd name="T26" fmla="*/ 379 w 778"/>
              <a:gd name="T27" fmla="*/ 1290 h 1433"/>
              <a:gd name="T28" fmla="*/ 343 w 778"/>
              <a:gd name="T29" fmla="*/ 1326 h 1433"/>
              <a:gd name="T30" fmla="*/ 210 w 778"/>
              <a:gd name="T31" fmla="*/ 1421 h 1433"/>
              <a:gd name="T32" fmla="*/ 157 w 778"/>
              <a:gd name="T33" fmla="*/ 1382 h 1433"/>
              <a:gd name="T34" fmla="*/ 120 w 778"/>
              <a:gd name="T35" fmla="*/ 1316 h 1433"/>
              <a:gd name="T36" fmla="*/ 81 w 778"/>
              <a:gd name="T37" fmla="*/ 1258 h 1433"/>
              <a:gd name="T38" fmla="*/ 64 w 778"/>
              <a:gd name="T39" fmla="*/ 1183 h 1433"/>
              <a:gd name="T40" fmla="*/ 64 w 778"/>
              <a:gd name="T41" fmla="*/ 1114 h 1433"/>
              <a:gd name="T42" fmla="*/ 105 w 778"/>
              <a:gd name="T43" fmla="*/ 1057 h 1433"/>
              <a:gd name="T44" fmla="*/ 90 w 778"/>
              <a:gd name="T45" fmla="*/ 982 h 1433"/>
              <a:gd name="T46" fmla="*/ 62 w 778"/>
              <a:gd name="T47" fmla="*/ 921 h 1433"/>
              <a:gd name="T48" fmla="*/ 43 w 778"/>
              <a:gd name="T49" fmla="*/ 849 h 1433"/>
              <a:gd name="T50" fmla="*/ 11 w 778"/>
              <a:gd name="T51" fmla="*/ 787 h 1433"/>
              <a:gd name="T52" fmla="*/ 2 w 778"/>
              <a:gd name="T53" fmla="*/ 709 h 1433"/>
              <a:gd name="T54" fmla="*/ 24 w 778"/>
              <a:gd name="T55" fmla="*/ 641 h 1433"/>
              <a:gd name="T56" fmla="*/ 49 w 778"/>
              <a:gd name="T57" fmla="*/ 581 h 1433"/>
              <a:gd name="T58" fmla="*/ 131 w 778"/>
              <a:gd name="T59" fmla="*/ 585 h 1433"/>
              <a:gd name="T60" fmla="*/ 172 w 778"/>
              <a:gd name="T61" fmla="*/ 549 h 1433"/>
              <a:gd name="T62" fmla="*/ 234 w 778"/>
              <a:gd name="T63" fmla="*/ 527 h 1433"/>
              <a:gd name="T64" fmla="*/ 274 w 778"/>
              <a:gd name="T65" fmla="*/ 476 h 1433"/>
              <a:gd name="T66" fmla="*/ 315 w 778"/>
              <a:gd name="T67" fmla="*/ 422 h 1433"/>
              <a:gd name="T68" fmla="*/ 347 w 778"/>
              <a:gd name="T69" fmla="*/ 363 h 1433"/>
              <a:gd name="T70" fmla="*/ 384 w 778"/>
              <a:gd name="T71" fmla="*/ 330 h 1433"/>
              <a:gd name="T72" fmla="*/ 399 w 778"/>
              <a:gd name="T73" fmla="*/ 266 h 1433"/>
              <a:gd name="T74" fmla="*/ 444 w 778"/>
              <a:gd name="T75" fmla="*/ 234 h 1433"/>
              <a:gd name="T76" fmla="*/ 467 w 778"/>
              <a:gd name="T77" fmla="*/ 193 h 1433"/>
              <a:gd name="T78" fmla="*/ 516 w 778"/>
              <a:gd name="T79" fmla="*/ 168 h 1433"/>
              <a:gd name="T80" fmla="*/ 548 w 778"/>
              <a:gd name="T81" fmla="*/ 114 h 1433"/>
              <a:gd name="T82" fmla="*/ 538 w 778"/>
              <a:gd name="T83" fmla="*/ 62 h 1433"/>
              <a:gd name="T84" fmla="*/ 583 w 778"/>
              <a:gd name="T85" fmla="*/ 11 h 1433"/>
              <a:gd name="T86" fmla="*/ 619 w 778"/>
              <a:gd name="T87" fmla="*/ 24 h 1433"/>
              <a:gd name="T88" fmla="*/ 624 w 778"/>
              <a:gd name="T89" fmla="*/ 77 h 1433"/>
              <a:gd name="T90" fmla="*/ 600 w 778"/>
              <a:gd name="T91" fmla="*/ 131 h 1433"/>
              <a:gd name="T92" fmla="*/ 645 w 778"/>
              <a:gd name="T93" fmla="*/ 142 h 1433"/>
              <a:gd name="T94" fmla="*/ 662 w 778"/>
              <a:gd name="T95" fmla="*/ 204 h 1433"/>
              <a:gd name="T96" fmla="*/ 679 w 778"/>
              <a:gd name="T97" fmla="*/ 262 h 1433"/>
              <a:gd name="T98" fmla="*/ 694 w 778"/>
              <a:gd name="T99" fmla="*/ 317 h 1433"/>
              <a:gd name="T100" fmla="*/ 728 w 778"/>
              <a:gd name="T101" fmla="*/ 363 h 1433"/>
              <a:gd name="T102" fmla="*/ 737 w 778"/>
              <a:gd name="T103" fmla="*/ 420 h 1433"/>
              <a:gd name="T104" fmla="*/ 722 w 778"/>
              <a:gd name="T105" fmla="*/ 476 h 1433"/>
              <a:gd name="T106" fmla="*/ 737 w 778"/>
              <a:gd name="T107" fmla="*/ 525 h 1433"/>
              <a:gd name="T108" fmla="*/ 756 w 778"/>
              <a:gd name="T109" fmla="*/ 583 h 1433"/>
              <a:gd name="T110" fmla="*/ 775 w 778"/>
              <a:gd name="T111" fmla="*/ 624 h 1433"/>
              <a:gd name="T112" fmla="*/ 760 w 778"/>
              <a:gd name="T113" fmla="*/ 675 h 1433"/>
              <a:gd name="T114" fmla="*/ 746 w 778"/>
              <a:gd name="T115" fmla="*/ 714 h 1433"/>
              <a:gd name="T116" fmla="*/ 701 w 778"/>
              <a:gd name="T117" fmla="*/ 757 h 1433"/>
              <a:gd name="T118" fmla="*/ 688 w 778"/>
              <a:gd name="T119" fmla="*/ 799 h 1433"/>
              <a:gd name="T120" fmla="*/ 671 w 778"/>
              <a:gd name="T121" fmla="*/ 853 h 1433"/>
              <a:gd name="T122" fmla="*/ 681 w 778"/>
              <a:gd name="T123" fmla="*/ 917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8" h="1433">
                <a:moveTo>
                  <a:pt x="673" y="951"/>
                </a:moveTo>
                <a:lnTo>
                  <a:pt x="671" y="951"/>
                </a:lnTo>
                <a:lnTo>
                  <a:pt x="670" y="951"/>
                </a:lnTo>
                <a:lnTo>
                  <a:pt x="668" y="951"/>
                </a:lnTo>
                <a:lnTo>
                  <a:pt x="666" y="951"/>
                </a:lnTo>
                <a:lnTo>
                  <a:pt x="664" y="951"/>
                </a:lnTo>
                <a:lnTo>
                  <a:pt x="662" y="951"/>
                </a:lnTo>
                <a:lnTo>
                  <a:pt x="660" y="951"/>
                </a:lnTo>
                <a:lnTo>
                  <a:pt x="660" y="952"/>
                </a:lnTo>
                <a:lnTo>
                  <a:pt x="658" y="952"/>
                </a:lnTo>
                <a:lnTo>
                  <a:pt x="656" y="952"/>
                </a:lnTo>
                <a:lnTo>
                  <a:pt x="655" y="954"/>
                </a:lnTo>
                <a:lnTo>
                  <a:pt x="653" y="954"/>
                </a:lnTo>
                <a:lnTo>
                  <a:pt x="651" y="954"/>
                </a:lnTo>
                <a:lnTo>
                  <a:pt x="649" y="956"/>
                </a:lnTo>
                <a:lnTo>
                  <a:pt x="647" y="958"/>
                </a:lnTo>
                <a:lnTo>
                  <a:pt x="645" y="958"/>
                </a:lnTo>
                <a:lnTo>
                  <a:pt x="643" y="958"/>
                </a:lnTo>
                <a:lnTo>
                  <a:pt x="641" y="960"/>
                </a:lnTo>
                <a:lnTo>
                  <a:pt x="639" y="960"/>
                </a:lnTo>
                <a:lnTo>
                  <a:pt x="639" y="962"/>
                </a:lnTo>
                <a:lnTo>
                  <a:pt x="638" y="962"/>
                </a:lnTo>
                <a:lnTo>
                  <a:pt x="636" y="962"/>
                </a:lnTo>
                <a:lnTo>
                  <a:pt x="634" y="962"/>
                </a:lnTo>
                <a:lnTo>
                  <a:pt x="634" y="962"/>
                </a:lnTo>
                <a:lnTo>
                  <a:pt x="634" y="964"/>
                </a:lnTo>
                <a:lnTo>
                  <a:pt x="632" y="964"/>
                </a:lnTo>
                <a:lnTo>
                  <a:pt x="630" y="964"/>
                </a:lnTo>
                <a:lnTo>
                  <a:pt x="628" y="964"/>
                </a:lnTo>
                <a:lnTo>
                  <a:pt x="628" y="966"/>
                </a:lnTo>
                <a:lnTo>
                  <a:pt x="626" y="967"/>
                </a:lnTo>
                <a:lnTo>
                  <a:pt x="624" y="967"/>
                </a:lnTo>
                <a:lnTo>
                  <a:pt x="623" y="966"/>
                </a:lnTo>
                <a:lnTo>
                  <a:pt x="621" y="964"/>
                </a:lnTo>
                <a:lnTo>
                  <a:pt x="621" y="962"/>
                </a:lnTo>
                <a:lnTo>
                  <a:pt x="621" y="960"/>
                </a:lnTo>
                <a:lnTo>
                  <a:pt x="619" y="958"/>
                </a:lnTo>
                <a:lnTo>
                  <a:pt x="619" y="956"/>
                </a:lnTo>
                <a:lnTo>
                  <a:pt x="619" y="954"/>
                </a:lnTo>
                <a:lnTo>
                  <a:pt x="619" y="952"/>
                </a:lnTo>
                <a:lnTo>
                  <a:pt x="617" y="952"/>
                </a:lnTo>
                <a:lnTo>
                  <a:pt x="617" y="951"/>
                </a:lnTo>
                <a:lnTo>
                  <a:pt x="617" y="949"/>
                </a:lnTo>
                <a:lnTo>
                  <a:pt x="617" y="947"/>
                </a:lnTo>
                <a:lnTo>
                  <a:pt x="617" y="945"/>
                </a:lnTo>
                <a:lnTo>
                  <a:pt x="617" y="943"/>
                </a:lnTo>
                <a:lnTo>
                  <a:pt x="617" y="941"/>
                </a:lnTo>
                <a:lnTo>
                  <a:pt x="617" y="939"/>
                </a:lnTo>
                <a:lnTo>
                  <a:pt x="615" y="937"/>
                </a:lnTo>
                <a:lnTo>
                  <a:pt x="615" y="937"/>
                </a:lnTo>
                <a:lnTo>
                  <a:pt x="615" y="936"/>
                </a:lnTo>
                <a:lnTo>
                  <a:pt x="613" y="934"/>
                </a:lnTo>
                <a:lnTo>
                  <a:pt x="613" y="932"/>
                </a:lnTo>
                <a:lnTo>
                  <a:pt x="611" y="930"/>
                </a:lnTo>
                <a:lnTo>
                  <a:pt x="609" y="930"/>
                </a:lnTo>
                <a:lnTo>
                  <a:pt x="608" y="928"/>
                </a:lnTo>
                <a:lnTo>
                  <a:pt x="606" y="926"/>
                </a:lnTo>
                <a:lnTo>
                  <a:pt x="604" y="924"/>
                </a:lnTo>
                <a:lnTo>
                  <a:pt x="602" y="922"/>
                </a:lnTo>
                <a:lnTo>
                  <a:pt x="602" y="921"/>
                </a:lnTo>
                <a:lnTo>
                  <a:pt x="602" y="919"/>
                </a:lnTo>
                <a:lnTo>
                  <a:pt x="602" y="917"/>
                </a:lnTo>
                <a:lnTo>
                  <a:pt x="602" y="915"/>
                </a:lnTo>
                <a:lnTo>
                  <a:pt x="602" y="913"/>
                </a:lnTo>
                <a:lnTo>
                  <a:pt x="600" y="911"/>
                </a:lnTo>
                <a:lnTo>
                  <a:pt x="598" y="911"/>
                </a:lnTo>
                <a:lnTo>
                  <a:pt x="596" y="911"/>
                </a:lnTo>
                <a:lnTo>
                  <a:pt x="594" y="911"/>
                </a:lnTo>
                <a:lnTo>
                  <a:pt x="593" y="911"/>
                </a:lnTo>
                <a:lnTo>
                  <a:pt x="591" y="909"/>
                </a:lnTo>
                <a:lnTo>
                  <a:pt x="589" y="907"/>
                </a:lnTo>
                <a:lnTo>
                  <a:pt x="587" y="907"/>
                </a:lnTo>
                <a:lnTo>
                  <a:pt x="587" y="906"/>
                </a:lnTo>
                <a:lnTo>
                  <a:pt x="585" y="906"/>
                </a:lnTo>
                <a:lnTo>
                  <a:pt x="585" y="904"/>
                </a:lnTo>
                <a:lnTo>
                  <a:pt x="585" y="902"/>
                </a:lnTo>
                <a:lnTo>
                  <a:pt x="585" y="900"/>
                </a:lnTo>
                <a:lnTo>
                  <a:pt x="585" y="898"/>
                </a:lnTo>
                <a:lnTo>
                  <a:pt x="585" y="898"/>
                </a:lnTo>
                <a:lnTo>
                  <a:pt x="585" y="896"/>
                </a:lnTo>
                <a:lnTo>
                  <a:pt x="583" y="894"/>
                </a:lnTo>
                <a:lnTo>
                  <a:pt x="583" y="892"/>
                </a:lnTo>
                <a:lnTo>
                  <a:pt x="583" y="892"/>
                </a:lnTo>
                <a:lnTo>
                  <a:pt x="583" y="891"/>
                </a:lnTo>
                <a:lnTo>
                  <a:pt x="583" y="889"/>
                </a:lnTo>
                <a:lnTo>
                  <a:pt x="581" y="887"/>
                </a:lnTo>
                <a:lnTo>
                  <a:pt x="581" y="885"/>
                </a:lnTo>
                <a:lnTo>
                  <a:pt x="579" y="885"/>
                </a:lnTo>
                <a:lnTo>
                  <a:pt x="578" y="885"/>
                </a:lnTo>
                <a:lnTo>
                  <a:pt x="576" y="885"/>
                </a:lnTo>
                <a:lnTo>
                  <a:pt x="574" y="887"/>
                </a:lnTo>
                <a:lnTo>
                  <a:pt x="574" y="889"/>
                </a:lnTo>
                <a:lnTo>
                  <a:pt x="572" y="889"/>
                </a:lnTo>
                <a:lnTo>
                  <a:pt x="572" y="891"/>
                </a:lnTo>
                <a:lnTo>
                  <a:pt x="570" y="891"/>
                </a:lnTo>
                <a:lnTo>
                  <a:pt x="570" y="892"/>
                </a:lnTo>
                <a:lnTo>
                  <a:pt x="568" y="892"/>
                </a:lnTo>
                <a:lnTo>
                  <a:pt x="568" y="892"/>
                </a:lnTo>
                <a:lnTo>
                  <a:pt x="566" y="892"/>
                </a:lnTo>
                <a:lnTo>
                  <a:pt x="564" y="894"/>
                </a:lnTo>
                <a:lnTo>
                  <a:pt x="563" y="894"/>
                </a:lnTo>
                <a:lnTo>
                  <a:pt x="561" y="896"/>
                </a:lnTo>
                <a:lnTo>
                  <a:pt x="559" y="896"/>
                </a:lnTo>
                <a:lnTo>
                  <a:pt x="557" y="896"/>
                </a:lnTo>
                <a:lnTo>
                  <a:pt x="555" y="898"/>
                </a:lnTo>
                <a:lnTo>
                  <a:pt x="553" y="898"/>
                </a:lnTo>
                <a:lnTo>
                  <a:pt x="551" y="898"/>
                </a:lnTo>
                <a:lnTo>
                  <a:pt x="549" y="898"/>
                </a:lnTo>
                <a:lnTo>
                  <a:pt x="548" y="898"/>
                </a:lnTo>
                <a:lnTo>
                  <a:pt x="546" y="898"/>
                </a:lnTo>
                <a:lnTo>
                  <a:pt x="544" y="898"/>
                </a:lnTo>
                <a:lnTo>
                  <a:pt x="542" y="898"/>
                </a:lnTo>
                <a:lnTo>
                  <a:pt x="540" y="896"/>
                </a:lnTo>
                <a:lnTo>
                  <a:pt x="538" y="894"/>
                </a:lnTo>
                <a:lnTo>
                  <a:pt x="538" y="892"/>
                </a:lnTo>
                <a:lnTo>
                  <a:pt x="538" y="892"/>
                </a:lnTo>
                <a:lnTo>
                  <a:pt x="538" y="891"/>
                </a:lnTo>
                <a:lnTo>
                  <a:pt x="538" y="889"/>
                </a:lnTo>
                <a:lnTo>
                  <a:pt x="538" y="887"/>
                </a:lnTo>
                <a:lnTo>
                  <a:pt x="538" y="885"/>
                </a:lnTo>
                <a:lnTo>
                  <a:pt x="538" y="883"/>
                </a:lnTo>
                <a:lnTo>
                  <a:pt x="540" y="881"/>
                </a:lnTo>
                <a:lnTo>
                  <a:pt x="540" y="879"/>
                </a:lnTo>
                <a:lnTo>
                  <a:pt x="538" y="877"/>
                </a:lnTo>
                <a:lnTo>
                  <a:pt x="538" y="877"/>
                </a:lnTo>
                <a:lnTo>
                  <a:pt x="536" y="877"/>
                </a:lnTo>
                <a:lnTo>
                  <a:pt x="534" y="877"/>
                </a:lnTo>
                <a:lnTo>
                  <a:pt x="533" y="877"/>
                </a:lnTo>
                <a:lnTo>
                  <a:pt x="531" y="877"/>
                </a:lnTo>
                <a:lnTo>
                  <a:pt x="529" y="876"/>
                </a:lnTo>
                <a:lnTo>
                  <a:pt x="527" y="876"/>
                </a:lnTo>
                <a:lnTo>
                  <a:pt x="525" y="874"/>
                </a:lnTo>
                <a:lnTo>
                  <a:pt x="525" y="872"/>
                </a:lnTo>
                <a:lnTo>
                  <a:pt x="523" y="870"/>
                </a:lnTo>
                <a:lnTo>
                  <a:pt x="523" y="868"/>
                </a:lnTo>
                <a:lnTo>
                  <a:pt x="521" y="868"/>
                </a:lnTo>
                <a:lnTo>
                  <a:pt x="519" y="866"/>
                </a:lnTo>
                <a:lnTo>
                  <a:pt x="519" y="864"/>
                </a:lnTo>
                <a:lnTo>
                  <a:pt x="518" y="864"/>
                </a:lnTo>
                <a:lnTo>
                  <a:pt x="518" y="862"/>
                </a:lnTo>
                <a:lnTo>
                  <a:pt x="516" y="862"/>
                </a:lnTo>
                <a:lnTo>
                  <a:pt x="516" y="861"/>
                </a:lnTo>
                <a:lnTo>
                  <a:pt x="514" y="859"/>
                </a:lnTo>
                <a:lnTo>
                  <a:pt x="514" y="857"/>
                </a:lnTo>
                <a:lnTo>
                  <a:pt x="514" y="855"/>
                </a:lnTo>
                <a:lnTo>
                  <a:pt x="514" y="853"/>
                </a:lnTo>
                <a:lnTo>
                  <a:pt x="512" y="851"/>
                </a:lnTo>
                <a:lnTo>
                  <a:pt x="512" y="849"/>
                </a:lnTo>
                <a:lnTo>
                  <a:pt x="506" y="849"/>
                </a:lnTo>
                <a:lnTo>
                  <a:pt x="503" y="849"/>
                </a:lnTo>
                <a:lnTo>
                  <a:pt x="497" y="849"/>
                </a:lnTo>
                <a:lnTo>
                  <a:pt x="491" y="851"/>
                </a:lnTo>
                <a:lnTo>
                  <a:pt x="489" y="851"/>
                </a:lnTo>
                <a:lnTo>
                  <a:pt x="484" y="851"/>
                </a:lnTo>
                <a:lnTo>
                  <a:pt x="476" y="851"/>
                </a:lnTo>
                <a:lnTo>
                  <a:pt x="467" y="851"/>
                </a:lnTo>
                <a:lnTo>
                  <a:pt x="458" y="851"/>
                </a:lnTo>
                <a:lnTo>
                  <a:pt x="446" y="851"/>
                </a:lnTo>
                <a:lnTo>
                  <a:pt x="439" y="851"/>
                </a:lnTo>
                <a:lnTo>
                  <a:pt x="428" y="851"/>
                </a:lnTo>
                <a:lnTo>
                  <a:pt x="418" y="849"/>
                </a:lnTo>
                <a:lnTo>
                  <a:pt x="407" y="849"/>
                </a:lnTo>
                <a:lnTo>
                  <a:pt x="401" y="849"/>
                </a:lnTo>
                <a:lnTo>
                  <a:pt x="396" y="851"/>
                </a:lnTo>
                <a:lnTo>
                  <a:pt x="388" y="851"/>
                </a:lnTo>
                <a:lnTo>
                  <a:pt x="386" y="851"/>
                </a:lnTo>
                <a:lnTo>
                  <a:pt x="384" y="851"/>
                </a:lnTo>
                <a:lnTo>
                  <a:pt x="383" y="853"/>
                </a:lnTo>
                <a:lnTo>
                  <a:pt x="381" y="853"/>
                </a:lnTo>
                <a:lnTo>
                  <a:pt x="381" y="855"/>
                </a:lnTo>
                <a:lnTo>
                  <a:pt x="381" y="857"/>
                </a:lnTo>
                <a:lnTo>
                  <a:pt x="379" y="857"/>
                </a:lnTo>
                <a:lnTo>
                  <a:pt x="377" y="859"/>
                </a:lnTo>
                <a:lnTo>
                  <a:pt x="377" y="861"/>
                </a:lnTo>
                <a:lnTo>
                  <a:pt x="375" y="861"/>
                </a:lnTo>
                <a:lnTo>
                  <a:pt x="373" y="862"/>
                </a:lnTo>
                <a:lnTo>
                  <a:pt x="373" y="864"/>
                </a:lnTo>
                <a:lnTo>
                  <a:pt x="371" y="864"/>
                </a:lnTo>
                <a:lnTo>
                  <a:pt x="369" y="866"/>
                </a:lnTo>
                <a:lnTo>
                  <a:pt x="368" y="868"/>
                </a:lnTo>
                <a:lnTo>
                  <a:pt x="368" y="870"/>
                </a:lnTo>
                <a:lnTo>
                  <a:pt x="366" y="870"/>
                </a:lnTo>
                <a:lnTo>
                  <a:pt x="364" y="872"/>
                </a:lnTo>
                <a:lnTo>
                  <a:pt x="362" y="874"/>
                </a:lnTo>
                <a:lnTo>
                  <a:pt x="360" y="876"/>
                </a:lnTo>
                <a:lnTo>
                  <a:pt x="360" y="877"/>
                </a:lnTo>
                <a:lnTo>
                  <a:pt x="358" y="877"/>
                </a:lnTo>
                <a:lnTo>
                  <a:pt x="356" y="879"/>
                </a:lnTo>
                <a:lnTo>
                  <a:pt x="354" y="881"/>
                </a:lnTo>
                <a:lnTo>
                  <a:pt x="353" y="883"/>
                </a:lnTo>
                <a:lnTo>
                  <a:pt x="353" y="885"/>
                </a:lnTo>
                <a:lnTo>
                  <a:pt x="351" y="887"/>
                </a:lnTo>
                <a:lnTo>
                  <a:pt x="349" y="887"/>
                </a:lnTo>
                <a:lnTo>
                  <a:pt x="349" y="889"/>
                </a:lnTo>
                <a:lnTo>
                  <a:pt x="347" y="891"/>
                </a:lnTo>
                <a:lnTo>
                  <a:pt x="347" y="892"/>
                </a:lnTo>
                <a:lnTo>
                  <a:pt x="345" y="892"/>
                </a:lnTo>
                <a:lnTo>
                  <a:pt x="345" y="894"/>
                </a:lnTo>
                <a:lnTo>
                  <a:pt x="343" y="894"/>
                </a:lnTo>
                <a:lnTo>
                  <a:pt x="341" y="896"/>
                </a:lnTo>
                <a:lnTo>
                  <a:pt x="339" y="898"/>
                </a:lnTo>
                <a:lnTo>
                  <a:pt x="338" y="898"/>
                </a:lnTo>
                <a:lnTo>
                  <a:pt x="336" y="900"/>
                </a:lnTo>
                <a:lnTo>
                  <a:pt x="334" y="900"/>
                </a:lnTo>
                <a:lnTo>
                  <a:pt x="332" y="900"/>
                </a:lnTo>
                <a:lnTo>
                  <a:pt x="330" y="900"/>
                </a:lnTo>
                <a:lnTo>
                  <a:pt x="328" y="900"/>
                </a:lnTo>
                <a:lnTo>
                  <a:pt x="326" y="900"/>
                </a:lnTo>
                <a:lnTo>
                  <a:pt x="326" y="902"/>
                </a:lnTo>
                <a:lnTo>
                  <a:pt x="324" y="902"/>
                </a:lnTo>
                <a:lnTo>
                  <a:pt x="323" y="902"/>
                </a:lnTo>
                <a:lnTo>
                  <a:pt x="321" y="902"/>
                </a:lnTo>
                <a:lnTo>
                  <a:pt x="319" y="902"/>
                </a:lnTo>
                <a:lnTo>
                  <a:pt x="317" y="902"/>
                </a:lnTo>
                <a:lnTo>
                  <a:pt x="315" y="902"/>
                </a:lnTo>
                <a:lnTo>
                  <a:pt x="313" y="902"/>
                </a:lnTo>
                <a:lnTo>
                  <a:pt x="311" y="902"/>
                </a:lnTo>
                <a:lnTo>
                  <a:pt x="309" y="902"/>
                </a:lnTo>
                <a:lnTo>
                  <a:pt x="309" y="900"/>
                </a:lnTo>
                <a:lnTo>
                  <a:pt x="308" y="900"/>
                </a:lnTo>
                <a:lnTo>
                  <a:pt x="306" y="900"/>
                </a:lnTo>
                <a:lnTo>
                  <a:pt x="304" y="900"/>
                </a:lnTo>
                <a:lnTo>
                  <a:pt x="302" y="900"/>
                </a:lnTo>
                <a:lnTo>
                  <a:pt x="300" y="900"/>
                </a:lnTo>
                <a:lnTo>
                  <a:pt x="300" y="900"/>
                </a:lnTo>
                <a:lnTo>
                  <a:pt x="298" y="902"/>
                </a:lnTo>
                <a:lnTo>
                  <a:pt x="296" y="902"/>
                </a:lnTo>
                <a:lnTo>
                  <a:pt x="294" y="902"/>
                </a:lnTo>
                <a:lnTo>
                  <a:pt x="293" y="902"/>
                </a:lnTo>
                <a:lnTo>
                  <a:pt x="291" y="902"/>
                </a:lnTo>
                <a:lnTo>
                  <a:pt x="289" y="902"/>
                </a:lnTo>
                <a:lnTo>
                  <a:pt x="287" y="902"/>
                </a:lnTo>
                <a:lnTo>
                  <a:pt x="285" y="902"/>
                </a:lnTo>
                <a:lnTo>
                  <a:pt x="283" y="902"/>
                </a:lnTo>
                <a:lnTo>
                  <a:pt x="281" y="902"/>
                </a:lnTo>
                <a:lnTo>
                  <a:pt x="279" y="902"/>
                </a:lnTo>
                <a:lnTo>
                  <a:pt x="278" y="902"/>
                </a:lnTo>
                <a:lnTo>
                  <a:pt x="276" y="902"/>
                </a:lnTo>
                <a:lnTo>
                  <a:pt x="274" y="902"/>
                </a:lnTo>
                <a:lnTo>
                  <a:pt x="272" y="902"/>
                </a:lnTo>
                <a:lnTo>
                  <a:pt x="270" y="902"/>
                </a:lnTo>
                <a:lnTo>
                  <a:pt x="268" y="902"/>
                </a:lnTo>
                <a:lnTo>
                  <a:pt x="266" y="902"/>
                </a:lnTo>
                <a:lnTo>
                  <a:pt x="264" y="902"/>
                </a:lnTo>
                <a:lnTo>
                  <a:pt x="263" y="902"/>
                </a:lnTo>
                <a:lnTo>
                  <a:pt x="261" y="902"/>
                </a:lnTo>
                <a:lnTo>
                  <a:pt x="259" y="902"/>
                </a:lnTo>
                <a:lnTo>
                  <a:pt x="257" y="902"/>
                </a:lnTo>
                <a:lnTo>
                  <a:pt x="255" y="902"/>
                </a:lnTo>
                <a:lnTo>
                  <a:pt x="253" y="902"/>
                </a:lnTo>
                <a:lnTo>
                  <a:pt x="253" y="902"/>
                </a:lnTo>
                <a:lnTo>
                  <a:pt x="251" y="902"/>
                </a:lnTo>
                <a:lnTo>
                  <a:pt x="249" y="902"/>
                </a:lnTo>
                <a:lnTo>
                  <a:pt x="248" y="902"/>
                </a:lnTo>
                <a:lnTo>
                  <a:pt x="246" y="902"/>
                </a:lnTo>
                <a:lnTo>
                  <a:pt x="244" y="902"/>
                </a:lnTo>
                <a:lnTo>
                  <a:pt x="242" y="902"/>
                </a:lnTo>
                <a:lnTo>
                  <a:pt x="240" y="902"/>
                </a:lnTo>
                <a:lnTo>
                  <a:pt x="238" y="902"/>
                </a:lnTo>
                <a:lnTo>
                  <a:pt x="236" y="902"/>
                </a:lnTo>
                <a:lnTo>
                  <a:pt x="233" y="904"/>
                </a:lnTo>
                <a:lnTo>
                  <a:pt x="231" y="904"/>
                </a:lnTo>
                <a:lnTo>
                  <a:pt x="229" y="904"/>
                </a:lnTo>
                <a:lnTo>
                  <a:pt x="231" y="906"/>
                </a:lnTo>
                <a:lnTo>
                  <a:pt x="233" y="907"/>
                </a:lnTo>
                <a:lnTo>
                  <a:pt x="234" y="909"/>
                </a:lnTo>
                <a:lnTo>
                  <a:pt x="236" y="911"/>
                </a:lnTo>
                <a:lnTo>
                  <a:pt x="238" y="911"/>
                </a:lnTo>
                <a:lnTo>
                  <a:pt x="238" y="913"/>
                </a:lnTo>
                <a:lnTo>
                  <a:pt x="240" y="915"/>
                </a:lnTo>
                <a:lnTo>
                  <a:pt x="242" y="915"/>
                </a:lnTo>
                <a:lnTo>
                  <a:pt x="242" y="917"/>
                </a:lnTo>
                <a:lnTo>
                  <a:pt x="244" y="917"/>
                </a:lnTo>
                <a:lnTo>
                  <a:pt x="246" y="919"/>
                </a:lnTo>
                <a:lnTo>
                  <a:pt x="246" y="921"/>
                </a:lnTo>
                <a:lnTo>
                  <a:pt x="248" y="921"/>
                </a:lnTo>
                <a:lnTo>
                  <a:pt x="248" y="922"/>
                </a:lnTo>
                <a:lnTo>
                  <a:pt x="249" y="922"/>
                </a:lnTo>
                <a:lnTo>
                  <a:pt x="249" y="924"/>
                </a:lnTo>
                <a:lnTo>
                  <a:pt x="251" y="924"/>
                </a:lnTo>
                <a:lnTo>
                  <a:pt x="251" y="926"/>
                </a:lnTo>
                <a:lnTo>
                  <a:pt x="253" y="926"/>
                </a:lnTo>
                <a:lnTo>
                  <a:pt x="253" y="928"/>
                </a:lnTo>
                <a:lnTo>
                  <a:pt x="255" y="930"/>
                </a:lnTo>
                <a:lnTo>
                  <a:pt x="257" y="930"/>
                </a:lnTo>
                <a:lnTo>
                  <a:pt x="257" y="932"/>
                </a:lnTo>
                <a:lnTo>
                  <a:pt x="259" y="932"/>
                </a:lnTo>
                <a:lnTo>
                  <a:pt x="259" y="934"/>
                </a:lnTo>
                <a:lnTo>
                  <a:pt x="261" y="934"/>
                </a:lnTo>
                <a:lnTo>
                  <a:pt x="261" y="936"/>
                </a:lnTo>
                <a:lnTo>
                  <a:pt x="263" y="936"/>
                </a:lnTo>
                <a:lnTo>
                  <a:pt x="264" y="937"/>
                </a:lnTo>
                <a:lnTo>
                  <a:pt x="266" y="937"/>
                </a:lnTo>
                <a:lnTo>
                  <a:pt x="266" y="937"/>
                </a:lnTo>
                <a:lnTo>
                  <a:pt x="268" y="937"/>
                </a:lnTo>
                <a:lnTo>
                  <a:pt x="268" y="939"/>
                </a:lnTo>
                <a:lnTo>
                  <a:pt x="270" y="939"/>
                </a:lnTo>
                <a:lnTo>
                  <a:pt x="270" y="941"/>
                </a:lnTo>
                <a:lnTo>
                  <a:pt x="272" y="941"/>
                </a:lnTo>
                <a:lnTo>
                  <a:pt x="274" y="943"/>
                </a:lnTo>
                <a:lnTo>
                  <a:pt x="274" y="945"/>
                </a:lnTo>
                <a:lnTo>
                  <a:pt x="276" y="945"/>
                </a:lnTo>
                <a:lnTo>
                  <a:pt x="276" y="947"/>
                </a:lnTo>
                <a:lnTo>
                  <a:pt x="278" y="949"/>
                </a:lnTo>
                <a:lnTo>
                  <a:pt x="278" y="951"/>
                </a:lnTo>
                <a:lnTo>
                  <a:pt x="279" y="952"/>
                </a:lnTo>
                <a:lnTo>
                  <a:pt x="279" y="954"/>
                </a:lnTo>
                <a:lnTo>
                  <a:pt x="279" y="956"/>
                </a:lnTo>
                <a:lnTo>
                  <a:pt x="279" y="958"/>
                </a:lnTo>
                <a:lnTo>
                  <a:pt x="279" y="960"/>
                </a:lnTo>
                <a:lnTo>
                  <a:pt x="279" y="962"/>
                </a:lnTo>
                <a:lnTo>
                  <a:pt x="279" y="964"/>
                </a:lnTo>
                <a:lnTo>
                  <a:pt x="279" y="966"/>
                </a:lnTo>
                <a:lnTo>
                  <a:pt x="279" y="967"/>
                </a:lnTo>
                <a:lnTo>
                  <a:pt x="281" y="969"/>
                </a:lnTo>
                <a:lnTo>
                  <a:pt x="281" y="971"/>
                </a:lnTo>
                <a:lnTo>
                  <a:pt x="281" y="973"/>
                </a:lnTo>
                <a:lnTo>
                  <a:pt x="281" y="975"/>
                </a:lnTo>
                <a:lnTo>
                  <a:pt x="281" y="977"/>
                </a:lnTo>
                <a:lnTo>
                  <a:pt x="281" y="979"/>
                </a:lnTo>
                <a:lnTo>
                  <a:pt x="283" y="981"/>
                </a:lnTo>
                <a:lnTo>
                  <a:pt x="283" y="982"/>
                </a:lnTo>
                <a:lnTo>
                  <a:pt x="283" y="982"/>
                </a:lnTo>
                <a:lnTo>
                  <a:pt x="283" y="984"/>
                </a:lnTo>
                <a:lnTo>
                  <a:pt x="283" y="986"/>
                </a:lnTo>
                <a:lnTo>
                  <a:pt x="285" y="988"/>
                </a:lnTo>
                <a:lnTo>
                  <a:pt x="285" y="990"/>
                </a:lnTo>
                <a:lnTo>
                  <a:pt x="285" y="992"/>
                </a:lnTo>
                <a:lnTo>
                  <a:pt x="285" y="994"/>
                </a:lnTo>
                <a:lnTo>
                  <a:pt x="285" y="996"/>
                </a:lnTo>
                <a:lnTo>
                  <a:pt x="287" y="997"/>
                </a:lnTo>
                <a:lnTo>
                  <a:pt x="287" y="999"/>
                </a:lnTo>
                <a:lnTo>
                  <a:pt x="287" y="1001"/>
                </a:lnTo>
                <a:lnTo>
                  <a:pt x="287" y="1003"/>
                </a:lnTo>
                <a:lnTo>
                  <a:pt x="287" y="1005"/>
                </a:lnTo>
                <a:lnTo>
                  <a:pt x="287" y="1007"/>
                </a:lnTo>
                <a:lnTo>
                  <a:pt x="289" y="1009"/>
                </a:lnTo>
                <a:lnTo>
                  <a:pt x="289" y="1011"/>
                </a:lnTo>
                <a:lnTo>
                  <a:pt x="289" y="1012"/>
                </a:lnTo>
                <a:lnTo>
                  <a:pt x="289" y="1014"/>
                </a:lnTo>
                <a:lnTo>
                  <a:pt x="289" y="1016"/>
                </a:lnTo>
                <a:lnTo>
                  <a:pt x="289" y="1018"/>
                </a:lnTo>
                <a:lnTo>
                  <a:pt x="291" y="1018"/>
                </a:lnTo>
                <a:lnTo>
                  <a:pt x="291" y="1020"/>
                </a:lnTo>
                <a:lnTo>
                  <a:pt x="291" y="1022"/>
                </a:lnTo>
                <a:lnTo>
                  <a:pt x="291" y="1024"/>
                </a:lnTo>
                <a:lnTo>
                  <a:pt x="291" y="1026"/>
                </a:lnTo>
                <a:lnTo>
                  <a:pt x="291" y="1027"/>
                </a:lnTo>
                <a:lnTo>
                  <a:pt x="293" y="1027"/>
                </a:lnTo>
                <a:lnTo>
                  <a:pt x="293" y="1027"/>
                </a:lnTo>
                <a:lnTo>
                  <a:pt x="293" y="1029"/>
                </a:lnTo>
                <a:lnTo>
                  <a:pt x="293" y="1031"/>
                </a:lnTo>
                <a:lnTo>
                  <a:pt x="293" y="1033"/>
                </a:lnTo>
                <a:lnTo>
                  <a:pt x="293" y="1035"/>
                </a:lnTo>
                <a:lnTo>
                  <a:pt x="294" y="1035"/>
                </a:lnTo>
                <a:lnTo>
                  <a:pt x="294" y="1037"/>
                </a:lnTo>
                <a:lnTo>
                  <a:pt x="294" y="1039"/>
                </a:lnTo>
                <a:lnTo>
                  <a:pt x="294" y="1041"/>
                </a:lnTo>
                <a:lnTo>
                  <a:pt x="294" y="1042"/>
                </a:lnTo>
                <a:lnTo>
                  <a:pt x="294" y="1044"/>
                </a:lnTo>
                <a:lnTo>
                  <a:pt x="296" y="1044"/>
                </a:lnTo>
                <a:lnTo>
                  <a:pt x="296" y="1046"/>
                </a:lnTo>
                <a:lnTo>
                  <a:pt x="296" y="1048"/>
                </a:lnTo>
                <a:lnTo>
                  <a:pt x="296" y="1050"/>
                </a:lnTo>
                <a:lnTo>
                  <a:pt x="296" y="1052"/>
                </a:lnTo>
                <a:lnTo>
                  <a:pt x="296" y="1054"/>
                </a:lnTo>
                <a:lnTo>
                  <a:pt x="298" y="1054"/>
                </a:lnTo>
                <a:lnTo>
                  <a:pt x="298" y="1056"/>
                </a:lnTo>
                <a:lnTo>
                  <a:pt x="298" y="1057"/>
                </a:lnTo>
                <a:lnTo>
                  <a:pt x="298" y="1059"/>
                </a:lnTo>
                <a:lnTo>
                  <a:pt x="298" y="1061"/>
                </a:lnTo>
                <a:lnTo>
                  <a:pt x="298" y="1063"/>
                </a:lnTo>
                <a:lnTo>
                  <a:pt x="300" y="1063"/>
                </a:lnTo>
                <a:lnTo>
                  <a:pt x="300" y="1065"/>
                </a:lnTo>
                <a:lnTo>
                  <a:pt x="300" y="1067"/>
                </a:lnTo>
                <a:lnTo>
                  <a:pt x="300" y="1069"/>
                </a:lnTo>
                <a:lnTo>
                  <a:pt x="300" y="1071"/>
                </a:lnTo>
                <a:lnTo>
                  <a:pt x="300" y="1072"/>
                </a:lnTo>
                <a:lnTo>
                  <a:pt x="300" y="1072"/>
                </a:lnTo>
                <a:lnTo>
                  <a:pt x="300" y="1074"/>
                </a:lnTo>
                <a:lnTo>
                  <a:pt x="300" y="1076"/>
                </a:lnTo>
                <a:lnTo>
                  <a:pt x="300" y="1078"/>
                </a:lnTo>
                <a:lnTo>
                  <a:pt x="302" y="1080"/>
                </a:lnTo>
                <a:lnTo>
                  <a:pt x="302" y="1082"/>
                </a:lnTo>
                <a:lnTo>
                  <a:pt x="302" y="1084"/>
                </a:lnTo>
                <a:lnTo>
                  <a:pt x="302" y="1086"/>
                </a:lnTo>
                <a:lnTo>
                  <a:pt x="302" y="1087"/>
                </a:lnTo>
                <a:lnTo>
                  <a:pt x="302" y="1089"/>
                </a:lnTo>
                <a:lnTo>
                  <a:pt x="304" y="1091"/>
                </a:lnTo>
                <a:lnTo>
                  <a:pt x="304" y="1093"/>
                </a:lnTo>
                <a:lnTo>
                  <a:pt x="304" y="1095"/>
                </a:lnTo>
                <a:lnTo>
                  <a:pt x="304" y="1097"/>
                </a:lnTo>
                <a:lnTo>
                  <a:pt x="304" y="1099"/>
                </a:lnTo>
                <a:lnTo>
                  <a:pt x="306" y="1101"/>
                </a:lnTo>
                <a:lnTo>
                  <a:pt x="306" y="1102"/>
                </a:lnTo>
                <a:lnTo>
                  <a:pt x="306" y="1104"/>
                </a:lnTo>
                <a:lnTo>
                  <a:pt x="306" y="1106"/>
                </a:lnTo>
                <a:lnTo>
                  <a:pt x="306" y="1108"/>
                </a:lnTo>
                <a:lnTo>
                  <a:pt x="306" y="1110"/>
                </a:lnTo>
                <a:lnTo>
                  <a:pt x="306" y="1112"/>
                </a:lnTo>
                <a:lnTo>
                  <a:pt x="306" y="1114"/>
                </a:lnTo>
                <a:lnTo>
                  <a:pt x="308" y="1116"/>
                </a:lnTo>
                <a:lnTo>
                  <a:pt x="308" y="1117"/>
                </a:lnTo>
                <a:lnTo>
                  <a:pt x="309" y="1117"/>
                </a:lnTo>
                <a:lnTo>
                  <a:pt x="309" y="1119"/>
                </a:lnTo>
                <a:lnTo>
                  <a:pt x="311" y="1121"/>
                </a:lnTo>
                <a:lnTo>
                  <a:pt x="311" y="1123"/>
                </a:lnTo>
                <a:lnTo>
                  <a:pt x="313" y="1125"/>
                </a:lnTo>
                <a:lnTo>
                  <a:pt x="313" y="1127"/>
                </a:lnTo>
                <a:lnTo>
                  <a:pt x="313" y="1129"/>
                </a:lnTo>
                <a:lnTo>
                  <a:pt x="315" y="1131"/>
                </a:lnTo>
                <a:lnTo>
                  <a:pt x="317" y="1134"/>
                </a:lnTo>
                <a:lnTo>
                  <a:pt x="317" y="1144"/>
                </a:lnTo>
                <a:lnTo>
                  <a:pt x="317" y="1146"/>
                </a:lnTo>
                <a:lnTo>
                  <a:pt x="319" y="1146"/>
                </a:lnTo>
                <a:lnTo>
                  <a:pt x="321" y="1147"/>
                </a:lnTo>
                <a:lnTo>
                  <a:pt x="323" y="1149"/>
                </a:lnTo>
                <a:lnTo>
                  <a:pt x="323" y="1151"/>
                </a:lnTo>
                <a:lnTo>
                  <a:pt x="324" y="1153"/>
                </a:lnTo>
                <a:lnTo>
                  <a:pt x="326" y="1153"/>
                </a:lnTo>
                <a:lnTo>
                  <a:pt x="326" y="1155"/>
                </a:lnTo>
                <a:lnTo>
                  <a:pt x="328" y="1155"/>
                </a:lnTo>
                <a:lnTo>
                  <a:pt x="328" y="1157"/>
                </a:lnTo>
                <a:lnTo>
                  <a:pt x="330" y="1157"/>
                </a:lnTo>
                <a:lnTo>
                  <a:pt x="341" y="1191"/>
                </a:lnTo>
                <a:lnTo>
                  <a:pt x="343" y="1191"/>
                </a:lnTo>
                <a:lnTo>
                  <a:pt x="343" y="1192"/>
                </a:lnTo>
                <a:lnTo>
                  <a:pt x="345" y="1194"/>
                </a:lnTo>
                <a:lnTo>
                  <a:pt x="345" y="1196"/>
                </a:lnTo>
                <a:lnTo>
                  <a:pt x="345" y="1198"/>
                </a:lnTo>
                <a:lnTo>
                  <a:pt x="347" y="1200"/>
                </a:lnTo>
                <a:lnTo>
                  <a:pt x="347" y="1202"/>
                </a:lnTo>
                <a:lnTo>
                  <a:pt x="347" y="1204"/>
                </a:lnTo>
                <a:lnTo>
                  <a:pt x="347" y="1206"/>
                </a:lnTo>
                <a:lnTo>
                  <a:pt x="347" y="1206"/>
                </a:lnTo>
                <a:lnTo>
                  <a:pt x="349" y="1206"/>
                </a:lnTo>
                <a:lnTo>
                  <a:pt x="349" y="1207"/>
                </a:lnTo>
                <a:lnTo>
                  <a:pt x="349" y="1209"/>
                </a:lnTo>
                <a:lnTo>
                  <a:pt x="351" y="1211"/>
                </a:lnTo>
                <a:lnTo>
                  <a:pt x="351" y="1213"/>
                </a:lnTo>
                <a:lnTo>
                  <a:pt x="353" y="1215"/>
                </a:lnTo>
                <a:lnTo>
                  <a:pt x="353" y="1217"/>
                </a:lnTo>
                <a:lnTo>
                  <a:pt x="354" y="1217"/>
                </a:lnTo>
                <a:lnTo>
                  <a:pt x="354" y="1219"/>
                </a:lnTo>
                <a:lnTo>
                  <a:pt x="356" y="1219"/>
                </a:lnTo>
                <a:lnTo>
                  <a:pt x="358" y="1219"/>
                </a:lnTo>
                <a:lnTo>
                  <a:pt x="360" y="1219"/>
                </a:lnTo>
                <a:lnTo>
                  <a:pt x="360" y="1217"/>
                </a:lnTo>
                <a:lnTo>
                  <a:pt x="362" y="1217"/>
                </a:lnTo>
                <a:lnTo>
                  <a:pt x="364" y="1217"/>
                </a:lnTo>
                <a:lnTo>
                  <a:pt x="366" y="1217"/>
                </a:lnTo>
                <a:lnTo>
                  <a:pt x="368" y="1217"/>
                </a:lnTo>
                <a:lnTo>
                  <a:pt x="369" y="1217"/>
                </a:lnTo>
                <a:lnTo>
                  <a:pt x="371" y="1217"/>
                </a:lnTo>
                <a:lnTo>
                  <a:pt x="371" y="1219"/>
                </a:lnTo>
                <a:lnTo>
                  <a:pt x="373" y="1219"/>
                </a:lnTo>
                <a:lnTo>
                  <a:pt x="375" y="1219"/>
                </a:lnTo>
                <a:lnTo>
                  <a:pt x="375" y="1221"/>
                </a:lnTo>
                <a:lnTo>
                  <a:pt x="377" y="1221"/>
                </a:lnTo>
                <a:lnTo>
                  <a:pt x="377" y="1222"/>
                </a:lnTo>
                <a:lnTo>
                  <a:pt x="379" y="1224"/>
                </a:lnTo>
                <a:lnTo>
                  <a:pt x="379" y="1226"/>
                </a:lnTo>
                <a:lnTo>
                  <a:pt x="379" y="1228"/>
                </a:lnTo>
                <a:lnTo>
                  <a:pt x="379" y="1230"/>
                </a:lnTo>
                <a:lnTo>
                  <a:pt x="379" y="1232"/>
                </a:lnTo>
                <a:lnTo>
                  <a:pt x="379" y="1234"/>
                </a:lnTo>
                <a:lnTo>
                  <a:pt x="379" y="1236"/>
                </a:lnTo>
                <a:lnTo>
                  <a:pt x="377" y="1237"/>
                </a:lnTo>
                <a:lnTo>
                  <a:pt x="377" y="1239"/>
                </a:lnTo>
                <a:lnTo>
                  <a:pt x="377" y="1241"/>
                </a:lnTo>
                <a:lnTo>
                  <a:pt x="375" y="1241"/>
                </a:lnTo>
                <a:lnTo>
                  <a:pt x="377" y="1243"/>
                </a:lnTo>
                <a:lnTo>
                  <a:pt x="377" y="1245"/>
                </a:lnTo>
                <a:lnTo>
                  <a:pt x="377" y="1247"/>
                </a:lnTo>
                <a:lnTo>
                  <a:pt x="377" y="1249"/>
                </a:lnTo>
                <a:lnTo>
                  <a:pt x="375" y="1249"/>
                </a:lnTo>
                <a:lnTo>
                  <a:pt x="375" y="1251"/>
                </a:lnTo>
                <a:lnTo>
                  <a:pt x="373" y="1251"/>
                </a:lnTo>
                <a:lnTo>
                  <a:pt x="373" y="1252"/>
                </a:lnTo>
                <a:lnTo>
                  <a:pt x="373" y="1254"/>
                </a:lnTo>
                <a:lnTo>
                  <a:pt x="373" y="1256"/>
                </a:lnTo>
                <a:lnTo>
                  <a:pt x="375" y="1256"/>
                </a:lnTo>
                <a:lnTo>
                  <a:pt x="377" y="1258"/>
                </a:lnTo>
                <a:lnTo>
                  <a:pt x="377" y="1260"/>
                </a:lnTo>
                <a:lnTo>
                  <a:pt x="379" y="1260"/>
                </a:lnTo>
                <a:lnTo>
                  <a:pt x="379" y="1262"/>
                </a:lnTo>
                <a:lnTo>
                  <a:pt x="381" y="1262"/>
                </a:lnTo>
                <a:lnTo>
                  <a:pt x="381" y="1264"/>
                </a:lnTo>
                <a:lnTo>
                  <a:pt x="381" y="1266"/>
                </a:lnTo>
                <a:lnTo>
                  <a:pt x="381" y="1267"/>
                </a:lnTo>
                <a:lnTo>
                  <a:pt x="381" y="1269"/>
                </a:lnTo>
                <a:lnTo>
                  <a:pt x="381" y="1271"/>
                </a:lnTo>
                <a:lnTo>
                  <a:pt x="381" y="1273"/>
                </a:lnTo>
                <a:lnTo>
                  <a:pt x="381" y="1275"/>
                </a:lnTo>
                <a:lnTo>
                  <a:pt x="381" y="1277"/>
                </a:lnTo>
                <a:lnTo>
                  <a:pt x="381" y="1279"/>
                </a:lnTo>
                <a:lnTo>
                  <a:pt x="381" y="1281"/>
                </a:lnTo>
                <a:lnTo>
                  <a:pt x="383" y="1282"/>
                </a:lnTo>
                <a:lnTo>
                  <a:pt x="383" y="1284"/>
                </a:lnTo>
                <a:lnTo>
                  <a:pt x="383" y="1286"/>
                </a:lnTo>
                <a:lnTo>
                  <a:pt x="383" y="1288"/>
                </a:lnTo>
                <a:lnTo>
                  <a:pt x="381" y="1288"/>
                </a:lnTo>
                <a:lnTo>
                  <a:pt x="381" y="1290"/>
                </a:lnTo>
                <a:lnTo>
                  <a:pt x="379" y="1290"/>
                </a:lnTo>
                <a:lnTo>
                  <a:pt x="377" y="1290"/>
                </a:lnTo>
                <a:lnTo>
                  <a:pt x="375" y="1292"/>
                </a:lnTo>
                <a:lnTo>
                  <a:pt x="373" y="1292"/>
                </a:lnTo>
                <a:lnTo>
                  <a:pt x="371" y="1292"/>
                </a:lnTo>
                <a:lnTo>
                  <a:pt x="369" y="1292"/>
                </a:lnTo>
                <a:lnTo>
                  <a:pt x="369" y="1294"/>
                </a:lnTo>
                <a:lnTo>
                  <a:pt x="369" y="1296"/>
                </a:lnTo>
                <a:lnTo>
                  <a:pt x="368" y="1296"/>
                </a:lnTo>
                <a:lnTo>
                  <a:pt x="368" y="1296"/>
                </a:lnTo>
                <a:lnTo>
                  <a:pt x="366" y="1296"/>
                </a:lnTo>
                <a:lnTo>
                  <a:pt x="364" y="1298"/>
                </a:lnTo>
                <a:lnTo>
                  <a:pt x="362" y="1298"/>
                </a:lnTo>
                <a:lnTo>
                  <a:pt x="360" y="1298"/>
                </a:lnTo>
                <a:lnTo>
                  <a:pt x="360" y="1299"/>
                </a:lnTo>
                <a:lnTo>
                  <a:pt x="358" y="1299"/>
                </a:lnTo>
                <a:lnTo>
                  <a:pt x="356" y="1299"/>
                </a:lnTo>
                <a:lnTo>
                  <a:pt x="356" y="1301"/>
                </a:lnTo>
                <a:lnTo>
                  <a:pt x="354" y="1301"/>
                </a:lnTo>
                <a:lnTo>
                  <a:pt x="353" y="1301"/>
                </a:lnTo>
                <a:lnTo>
                  <a:pt x="351" y="1303"/>
                </a:lnTo>
                <a:lnTo>
                  <a:pt x="349" y="1303"/>
                </a:lnTo>
                <a:lnTo>
                  <a:pt x="349" y="1305"/>
                </a:lnTo>
                <a:lnTo>
                  <a:pt x="347" y="1305"/>
                </a:lnTo>
                <a:lnTo>
                  <a:pt x="347" y="1307"/>
                </a:lnTo>
                <a:lnTo>
                  <a:pt x="347" y="1309"/>
                </a:lnTo>
                <a:lnTo>
                  <a:pt x="347" y="1311"/>
                </a:lnTo>
                <a:lnTo>
                  <a:pt x="347" y="1313"/>
                </a:lnTo>
                <a:lnTo>
                  <a:pt x="347" y="1314"/>
                </a:lnTo>
                <a:lnTo>
                  <a:pt x="345" y="1314"/>
                </a:lnTo>
                <a:lnTo>
                  <a:pt x="345" y="1316"/>
                </a:lnTo>
                <a:lnTo>
                  <a:pt x="345" y="1318"/>
                </a:lnTo>
                <a:lnTo>
                  <a:pt x="343" y="1318"/>
                </a:lnTo>
                <a:lnTo>
                  <a:pt x="343" y="1320"/>
                </a:lnTo>
                <a:lnTo>
                  <a:pt x="343" y="1322"/>
                </a:lnTo>
                <a:lnTo>
                  <a:pt x="343" y="1324"/>
                </a:lnTo>
                <a:lnTo>
                  <a:pt x="343" y="1326"/>
                </a:lnTo>
                <a:lnTo>
                  <a:pt x="341" y="1326"/>
                </a:lnTo>
                <a:lnTo>
                  <a:pt x="341" y="1328"/>
                </a:lnTo>
                <a:lnTo>
                  <a:pt x="341" y="1329"/>
                </a:lnTo>
                <a:lnTo>
                  <a:pt x="339" y="1331"/>
                </a:lnTo>
                <a:lnTo>
                  <a:pt x="339" y="1333"/>
                </a:lnTo>
                <a:lnTo>
                  <a:pt x="339" y="1335"/>
                </a:lnTo>
                <a:lnTo>
                  <a:pt x="339" y="1337"/>
                </a:lnTo>
                <a:lnTo>
                  <a:pt x="338" y="1337"/>
                </a:lnTo>
                <a:lnTo>
                  <a:pt x="338" y="1339"/>
                </a:lnTo>
                <a:lnTo>
                  <a:pt x="338" y="1341"/>
                </a:lnTo>
                <a:lnTo>
                  <a:pt x="338" y="1341"/>
                </a:lnTo>
                <a:lnTo>
                  <a:pt x="336" y="1341"/>
                </a:lnTo>
                <a:lnTo>
                  <a:pt x="336" y="1343"/>
                </a:lnTo>
                <a:lnTo>
                  <a:pt x="334" y="1344"/>
                </a:lnTo>
                <a:lnTo>
                  <a:pt x="334" y="1346"/>
                </a:lnTo>
                <a:lnTo>
                  <a:pt x="334" y="1348"/>
                </a:lnTo>
                <a:lnTo>
                  <a:pt x="332" y="1350"/>
                </a:lnTo>
                <a:lnTo>
                  <a:pt x="244" y="1433"/>
                </a:lnTo>
                <a:lnTo>
                  <a:pt x="242" y="1433"/>
                </a:lnTo>
                <a:lnTo>
                  <a:pt x="240" y="1431"/>
                </a:lnTo>
                <a:lnTo>
                  <a:pt x="238" y="1431"/>
                </a:lnTo>
                <a:lnTo>
                  <a:pt x="236" y="1429"/>
                </a:lnTo>
                <a:lnTo>
                  <a:pt x="234" y="1429"/>
                </a:lnTo>
                <a:lnTo>
                  <a:pt x="233" y="1429"/>
                </a:lnTo>
                <a:lnTo>
                  <a:pt x="231" y="1429"/>
                </a:lnTo>
                <a:lnTo>
                  <a:pt x="229" y="1427"/>
                </a:lnTo>
                <a:lnTo>
                  <a:pt x="227" y="1427"/>
                </a:lnTo>
                <a:lnTo>
                  <a:pt x="225" y="1427"/>
                </a:lnTo>
                <a:lnTo>
                  <a:pt x="223" y="1425"/>
                </a:lnTo>
                <a:lnTo>
                  <a:pt x="221" y="1425"/>
                </a:lnTo>
                <a:lnTo>
                  <a:pt x="219" y="1425"/>
                </a:lnTo>
                <a:lnTo>
                  <a:pt x="218" y="1423"/>
                </a:lnTo>
                <a:lnTo>
                  <a:pt x="216" y="1423"/>
                </a:lnTo>
                <a:lnTo>
                  <a:pt x="214" y="1421"/>
                </a:lnTo>
                <a:lnTo>
                  <a:pt x="212" y="1421"/>
                </a:lnTo>
                <a:lnTo>
                  <a:pt x="210" y="1421"/>
                </a:lnTo>
                <a:lnTo>
                  <a:pt x="208" y="1419"/>
                </a:lnTo>
                <a:lnTo>
                  <a:pt x="206" y="1419"/>
                </a:lnTo>
                <a:lnTo>
                  <a:pt x="204" y="1418"/>
                </a:lnTo>
                <a:lnTo>
                  <a:pt x="204" y="1418"/>
                </a:lnTo>
                <a:lnTo>
                  <a:pt x="203" y="1416"/>
                </a:lnTo>
                <a:lnTo>
                  <a:pt x="201" y="1416"/>
                </a:lnTo>
                <a:lnTo>
                  <a:pt x="199" y="1414"/>
                </a:lnTo>
                <a:lnTo>
                  <a:pt x="197" y="1414"/>
                </a:lnTo>
                <a:lnTo>
                  <a:pt x="197" y="1412"/>
                </a:lnTo>
                <a:lnTo>
                  <a:pt x="195" y="1412"/>
                </a:lnTo>
                <a:lnTo>
                  <a:pt x="193" y="1410"/>
                </a:lnTo>
                <a:lnTo>
                  <a:pt x="191" y="1408"/>
                </a:lnTo>
                <a:lnTo>
                  <a:pt x="189" y="1406"/>
                </a:lnTo>
                <a:lnTo>
                  <a:pt x="188" y="1404"/>
                </a:lnTo>
                <a:lnTo>
                  <a:pt x="186" y="1404"/>
                </a:lnTo>
                <a:lnTo>
                  <a:pt x="186" y="1403"/>
                </a:lnTo>
                <a:lnTo>
                  <a:pt x="184" y="1403"/>
                </a:lnTo>
                <a:lnTo>
                  <a:pt x="182" y="1401"/>
                </a:lnTo>
                <a:lnTo>
                  <a:pt x="180" y="1399"/>
                </a:lnTo>
                <a:lnTo>
                  <a:pt x="180" y="1397"/>
                </a:lnTo>
                <a:lnTo>
                  <a:pt x="178" y="1397"/>
                </a:lnTo>
                <a:lnTo>
                  <a:pt x="176" y="1395"/>
                </a:lnTo>
                <a:lnTo>
                  <a:pt x="174" y="1395"/>
                </a:lnTo>
                <a:lnTo>
                  <a:pt x="174" y="1393"/>
                </a:lnTo>
                <a:lnTo>
                  <a:pt x="172" y="1391"/>
                </a:lnTo>
                <a:lnTo>
                  <a:pt x="171" y="1391"/>
                </a:lnTo>
                <a:lnTo>
                  <a:pt x="169" y="1389"/>
                </a:lnTo>
                <a:lnTo>
                  <a:pt x="169" y="1388"/>
                </a:lnTo>
                <a:lnTo>
                  <a:pt x="167" y="1388"/>
                </a:lnTo>
                <a:lnTo>
                  <a:pt x="165" y="1386"/>
                </a:lnTo>
                <a:lnTo>
                  <a:pt x="163" y="1386"/>
                </a:lnTo>
                <a:lnTo>
                  <a:pt x="161" y="1384"/>
                </a:lnTo>
                <a:lnTo>
                  <a:pt x="159" y="1384"/>
                </a:lnTo>
                <a:lnTo>
                  <a:pt x="159" y="1384"/>
                </a:lnTo>
                <a:lnTo>
                  <a:pt x="157" y="1382"/>
                </a:lnTo>
                <a:lnTo>
                  <a:pt x="157" y="1382"/>
                </a:lnTo>
                <a:lnTo>
                  <a:pt x="156" y="1380"/>
                </a:lnTo>
                <a:lnTo>
                  <a:pt x="154" y="1380"/>
                </a:lnTo>
                <a:lnTo>
                  <a:pt x="152" y="1378"/>
                </a:lnTo>
                <a:lnTo>
                  <a:pt x="150" y="1376"/>
                </a:lnTo>
                <a:lnTo>
                  <a:pt x="148" y="1374"/>
                </a:lnTo>
                <a:lnTo>
                  <a:pt x="146" y="1373"/>
                </a:lnTo>
                <a:lnTo>
                  <a:pt x="144" y="1371"/>
                </a:lnTo>
                <a:lnTo>
                  <a:pt x="142" y="1369"/>
                </a:lnTo>
                <a:lnTo>
                  <a:pt x="141" y="1367"/>
                </a:lnTo>
                <a:lnTo>
                  <a:pt x="139" y="1365"/>
                </a:lnTo>
                <a:lnTo>
                  <a:pt x="139" y="1363"/>
                </a:lnTo>
                <a:lnTo>
                  <a:pt x="137" y="1361"/>
                </a:lnTo>
                <a:lnTo>
                  <a:pt x="135" y="1359"/>
                </a:lnTo>
                <a:lnTo>
                  <a:pt x="133" y="1358"/>
                </a:lnTo>
                <a:lnTo>
                  <a:pt x="133" y="1356"/>
                </a:lnTo>
                <a:lnTo>
                  <a:pt x="131" y="1354"/>
                </a:lnTo>
                <a:lnTo>
                  <a:pt x="131" y="1352"/>
                </a:lnTo>
                <a:lnTo>
                  <a:pt x="131" y="1350"/>
                </a:lnTo>
                <a:lnTo>
                  <a:pt x="129" y="1348"/>
                </a:lnTo>
                <a:lnTo>
                  <a:pt x="129" y="1346"/>
                </a:lnTo>
                <a:lnTo>
                  <a:pt x="129" y="1344"/>
                </a:lnTo>
                <a:lnTo>
                  <a:pt x="127" y="1343"/>
                </a:lnTo>
                <a:lnTo>
                  <a:pt x="127" y="1341"/>
                </a:lnTo>
                <a:lnTo>
                  <a:pt x="127" y="1341"/>
                </a:lnTo>
                <a:lnTo>
                  <a:pt x="126" y="1339"/>
                </a:lnTo>
                <a:lnTo>
                  <a:pt x="126" y="1337"/>
                </a:lnTo>
                <a:lnTo>
                  <a:pt x="126" y="1333"/>
                </a:lnTo>
                <a:lnTo>
                  <a:pt x="126" y="1331"/>
                </a:lnTo>
                <a:lnTo>
                  <a:pt x="124" y="1329"/>
                </a:lnTo>
                <a:lnTo>
                  <a:pt x="124" y="1328"/>
                </a:lnTo>
                <a:lnTo>
                  <a:pt x="124" y="1326"/>
                </a:lnTo>
                <a:lnTo>
                  <a:pt x="122" y="1324"/>
                </a:lnTo>
                <a:lnTo>
                  <a:pt x="122" y="1322"/>
                </a:lnTo>
                <a:lnTo>
                  <a:pt x="120" y="1320"/>
                </a:lnTo>
                <a:lnTo>
                  <a:pt x="120" y="1318"/>
                </a:lnTo>
                <a:lnTo>
                  <a:pt x="120" y="1316"/>
                </a:lnTo>
                <a:lnTo>
                  <a:pt x="118" y="1314"/>
                </a:lnTo>
                <a:lnTo>
                  <a:pt x="118" y="1313"/>
                </a:lnTo>
                <a:lnTo>
                  <a:pt x="118" y="1311"/>
                </a:lnTo>
                <a:lnTo>
                  <a:pt x="116" y="1309"/>
                </a:lnTo>
                <a:lnTo>
                  <a:pt x="116" y="1307"/>
                </a:lnTo>
                <a:lnTo>
                  <a:pt x="114" y="1305"/>
                </a:lnTo>
                <a:lnTo>
                  <a:pt x="114" y="1303"/>
                </a:lnTo>
                <a:lnTo>
                  <a:pt x="112" y="1301"/>
                </a:lnTo>
                <a:lnTo>
                  <a:pt x="111" y="1299"/>
                </a:lnTo>
                <a:lnTo>
                  <a:pt x="111" y="1298"/>
                </a:lnTo>
                <a:lnTo>
                  <a:pt x="109" y="1298"/>
                </a:lnTo>
                <a:lnTo>
                  <a:pt x="109" y="1296"/>
                </a:lnTo>
                <a:lnTo>
                  <a:pt x="107" y="1296"/>
                </a:lnTo>
                <a:lnTo>
                  <a:pt x="105" y="1294"/>
                </a:lnTo>
                <a:lnTo>
                  <a:pt x="103" y="1292"/>
                </a:lnTo>
                <a:lnTo>
                  <a:pt x="101" y="1290"/>
                </a:lnTo>
                <a:lnTo>
                  <a:pt x="101" y="1288"/>
                </a:lnTo>
                <a:lnTo>
                  <a:pt x="99" y="1288"/>
                </a:lnTo>
                <a:lnTo>
                  <a:pt x="99" y="1286"/>
                </a:lnTo>
                <a:lnTo>
                  <a:pt x="97" y="1284"/>
                </a:lnTo>
                <a:lnTo>
                  <a:pt x="97" y="1282"/>
                </a:lnTo>
                <a:lnTo>
                  <a:pt x="96" y="1281"/>
                </a:lnTo>
                <a:lnTo>
                  <a:pt x="94" y="1279"/>
                </a:lnTo>
                <a:lnTo>
                  <a:pt x="92" y="1277"/>
                </a:lnTo>
                <a:lnTo>
                  <a:pt x="92" y="1275"/>
                </a:lnTo>
                <a:lnTo>
                  <a:pt x="90" y="1273"/>
                </a:lnTo>
                <a:lnTo>
                  <a:pt x="90" y="1271"/>
                </a:lnTo>
                <a:lnTo>
                  <a:pt x="88" y="1271"/>
                </a:lnTo>
                <a:lnTo>
                  <a:pt x="88" y="1269"/>
                </a:lnTo>
                <a:lnTo>
                  <a:pt x="86" y="1267"/>
                </a:lnTo>
                <a:lnTo>
                  <a:pt x="84" y="1266"/>
                </a:lnTo>
                <a:lnTo>
                  <a:pt x="84" y="1264"/>
                </a:lnTo>
                <a:lnTo>
                  <a:pt x="82" y="1262"/>
                </a:lnTo>
                <a:lnTo>
                  <a:pt x="82" y="1260"/>
                </a:lnTo>
                <a:lnTo>
                  <a:pt x="81" y="1260"/>
                </a:lnTo>
                <a:lnTo>
                  <a:pt x="81" y="1258"/>
                </a:lnTo>
                <a:lnTo>
                  <a:pt x="79" y="1256"/>
                </a:lnTo>
                <a:lnTo>
                  <a:pt x="79" y="1254"/>
                </a:lnTo>
                <a:lnTo>
                  <a:pt x="77" y="1252"/>
                </a:lnTo>
                <a:lnTo>
                  <a:pt x="77" y="1251"/>
                </a:lnTo>
                <a:lnTo>
                  <a:pt x="77" y="1251"/>
                </a:lnTo>
                <a:lnTo>
                  <a:pt x="75" y="1249"/>
                </a:lnTo>
                <a:lnTo>
                  <a:pt x="75" y="1247"/>
                </a:lnTo>
                <a:lnTo>
                  <a:pt x="75" y="1243"/>
                </a:lnTo>
                <a:lnTo>
                  <a:pt x="73" y="1241"/>
                </a:lnTo>
                <a:lnTo>
                  <a:pt x="73" y="1239"/>
                </a:lnTo>
                <a:lnTo>
                  <a:pt x="73" y="1237"/>
                </a:lnTo>
                <a:lnTo>
                  <a:pt x="71" y="1236"/>
                </a:lnTo>
                <a:lnTo>
                  <a:pt x="71" y="1234"/>
                </a:lnTo>
                <a:lnTo>
                  <a:pt x="71" y="1232"/>
                </a:lnTo>
                <a:lnTo>
                  <a:pt x="71" y="1228"/>
                </a:lnTo>
                <a:lnTo>
                  <a:pt x="71" y="1226"/>
                </a:lnTo>
                <a:lnTo>
                  <a:pt x="71" y="1224"/>
                </a:lnTo>
                <a:lnTo>
                  <a:pt x="71" y="1221"/>
                </a:lnTo>
                <a:lnTo>
                  <a:pt x="71" y="1219"/>
                </a:lnTo>
                <a:lnTo>
                  <a:pt x="71" y="1217"/>
                </a:lnTo>
                <a:lnTo>
                  <a:pt x="71" y="1213"/>
                </a:lnTo>
                <a:lnTo>
                  <a:pt x="71" y="1211"/>
                </a:lnTo>
                <a:lnTo>
                  <a:pt x="71" y="1209"/>
                </a:lnTo>
                <a:lnTo>
                  <a:pt x="71" y="1206"/>
                </a:lnTo>
                <a:lnTo>
                  <a:pt x="69" y="1206"/>
                </a:lnTo>
                <a:lnTo>
                  <a:pt x="69" y="1204"/>
                </a:lnTo>
                <a:lnTo>
                  <a:pt x="69" y="1202"/>
                </a:lnTo>
                <a:lnTo>
                  <a:pt x="67" y="1200"/>
                </a:lnTo>
                <a:lnTo>
                  <a:pt x="67" y="1198"/>
                </a:lnTo>
                <a:lnTo>
                  <a:pt x="67" y="1196"/>
                </a:lnTo>
                <a:lnTo>
                  <a:pt x="66" y="1194"/>
                </a:lnTo>
                <a:lnTo>
                  <a:pt x="66" y="1192"/>
                </a:lnTo>
                <a:lnTo>
                  <a:pt x="66" y="1191"/>
                </a:lnTo>
                <a:lnTo>
                  <a:pt x="64" y="1189"/>
                </a:lnTo>
                <a:lnTo>
                  <a:pt x="64" y="1187"/>
                </a:lnTo>
                <a:lnTo>
                  <a:pt x="64" y="1183"/>
                </a:lnTo>
                <a:lnTo>
                  <a:pt x="64" y="1181"/>
                </a:lnTo>
                <a:lnTo>
                  <a:pt x="62" y="1179"/>
                </a:lnTo>
                <a:lnTo>
                  <a:pt x="62" y="1177"/>
                </a:lnTo>
                <a:lnTo>
                  <a:pt x="62" y="1176"/>
                </a:lnTo>
                <a:lnTo>
                  <a:pt x="62" y="1174"/>
                </a:lnTo>
                <a:lnTo>
                  <a:pt x="62" y="1172"/>
                </a:lnTo>
                <a:lnTo>
                  <a:pt x="60" y="1170"/>
                </a:lnTo>
                <a:lnTo>
                  <a:pt x="60" y="1168"/>
                </a:lnTo>
                <a:lnTo>
                  <a:pt x="60" y="1166"/>
                </a:lnTo>
                <a:lnTo>
                  <a:pt x="60" y="1164"/>
                </a:lnTo>
                <a:lnTo>
                  <a:pt x="58" y="1164"/>
                </a:lnTo>
                <a:lnTo>
                  <a:pt x="58" y="1162"/>
                </a:lnTo>
                <a:lnTo>
                  <a:pt x="58" y="1161"/>
                </a:lnTo>
                <a:lnTo>
                  <a:pt x="58" y="1159"/>
                </a:lnTo>
                <a:lnTo>
                  <a:pt x="58" y="1157"/>
                </a:lnTo>
                <a:lnTo>
                  <a:pt x="58" y="1155"/>
                </a:lnTo>
                <a:lnTo>
                  <a:pt x="58" y="1151"/>
                </a:lnTo>
                <a:lnTo>
                  <a:pt x="56" y="1149"/>
                </a:lnTo>
                <a:lnTo>
                  <a:pt x="58" y="1147"/>
                </a:lnTo>
                <a:lnTo>
                  <a:pt x="58" y="1144"/>
                </a:lnTo>
                <a:lnTo>
                  <a:pt x="58" y="1142"/>
                </a:lnTo>
                <a:lnTo>
                  <a:pt x="58" y="1140"/>
                </a:lnTo>
                <a:lnTo>
                  <a:pt x="58" y="1138"/>
                </a:lnTo>
                <a:lnTo>
                  <a:pt x="58" y="1134"/>
                </a:lnTo>
                <a:lnTo>
                  <a:pt x="58" y="1132"/>
                </a:lnTo>
                <a:lnTo>
                  <a:pt x="60" y="1131"/>
                </a:lnTo>
                <a:lnTo>
                  <a:pt x="60" y="1129"/>
                </a:lnTo>
                <a:lnTo>
                  <a:pt x="60" y="1127"/>
                </a:lnTo>
                <a:lnTo>
                  <a:pt x="60" y="1125"/>
                </a:lnTo>
                <a:lnTo>
                  <a:pt x="60" y="1123"/>
                </a:lnTo>
                <a:lnTo>
                  <a:pt x="62" y="1121"/>
                </a:lnTo>
                <a:lnTo>
                  <a:pt x="62" y="1119"/>
                </a:lnTo>
                <a:lnTo>
                  <a:pt x="62" y="1117"/>
                </a:lnTo>
                <a:lnTo>
                  <a:pt x="62" y="1117"/>
                </a:lnTo>
                <a:lnTo>
                  <a:pt x="64" y="1116"/>
                </a:lnTo>
                <a:lnTo>
                  <a:pt x="64" y="1114"/>
                </a:lnTo>
                <a:lnTo>
                  <a:pt x="66" y="1112"/>
                </a:lnTo>
                <a:lnTo>
                  <a:pt x="67" y="1110"/>
                </a:lnTo>
                <a:lnTo>
                  <a:pt x="67" y="1108"/>
                </a:lnTo>
                <a:lnTo>
                  <a:pt x="69" y="1106"/>
                </a:lnTo>
                <a:lnTo>
                  <a:pt x="71" y="1104"/>
                </a:lnTo>
                <a:lnTo>
                  <a:pt x="71" y="1102"/>
                </a:lnTo>
                <a:lnTo>
                  <a:pt x="73" y="1102"/>
                </a:lnTo>
                <a:lnTo>
                  <a:pt x="73" y="1101"/>
                </a:lnTo>
                <a:lnTo>
                  <a:pt x="75" y="1099"/>
                </a:lnTo>
                <a:lnTo>
                  <a:pt x="77" y="1097"/>
                </a:lnTo>
                <a:lnTo>
                  <a:pt x="79" y="1097"/>
                </a:lnTo>
                <a:lnTo>
                  <a:pt x="79" y="1095"/>
                </a:lnTo>
                <a:lnTo>
                  <a:pt x="81" y="1093"/>
                </a:lnTo>
                <a:lnTo>
                  <a:pt x="81" y="1091"/>
                </a:lnTo>
                <a:lnTo>
                  <a:pt x="82" y="1091"/>
                </a:lnTo>
                <a:lnTo>
                  <a:pt x="84" y="1089"/>
                </a:lnTo>
                <a:lnTo>
                  <a:pt x="84" y="1087"/>
                </a:lnTo>
                <a:lnTo>
                  <a:pt x="86" y="1086"/>
                </a:lnTo>
                <a:lnTo>
                  <a:pt x="88" y="1086"/>
                </a:lnTo>
                <a:lnTo>
                  <a:pt x="88" y="1084"/>
                </a:lnTo>
                <a:lnTo>
                  <a:pt x="90" y="1082"/>
                </a:lnTo>
                <a:lnTo>
                  <a:pt x="92" y="1080"/>
                </a:lnTo>
                <a:lnTo>
                  <a:pt x="94" y="1078"/>
                </a:lnTo>
                <a:lnTo>
                  <a:pt x="96" y="1076"/>
                </a:lnTo>
                <a:lnTo>
                  <a:pt x="96" y="1074"/>
                </a:lnTo>
                <a:lnTo>
                  <a:pt x="97" y="1074"/>
                </a:lnTo>
                <a:lnTo>
                  <a:pt x="97" y="1072"/>
                </a:lnTo>
                <a:lnTo>
                  <a:pt x="99" y="1072"/>
                </a:lnTo>
                <a:lnTo>
                  <a:pt x="99" y="1071"/>
                </a:lnTo>
                <a:lnTo>
                  <a:pt x="101" y="1069"/>
                </a:lnTo>
                <a:lnTo>
                  <a:pt x="101" y="1067"/>
                </a:lnTo>
                <a:lnTo>
                  <a:pt x="103" y="1065"/>
                </a:lnTo>
                <a:lnTo>
                  <a:pt x="103" y="1063"/>
                </a:lnTo>
                <a:lnTo>
                  <a:pt x="103" y="1061"/>
                </a:lnTo>
                <a:lnTo>
                  <a:pt x="105" y="1059"/>
                </a:lnTo>
                <a:lnTo>
                  <a:pt x="105" y="1057"/>
                </a:lnTo>
                <a:lnTo>
                  <a:pt x="105" y="1056"/>
                </a:lnTo>
                <a:lnTo>
                  <a:pt x="107" y="1054"/>
                </a:lnTo>
                <a:lnTo>
                  <a:pt x="107" y="1052"/>
                </a:lnTo>
                <a:lnTo>
                  <a:pt x="107" y="1050"/>
                </a:lnTo>
                <a:lnTo>
                  <a:pt x="107" y="1046"/>
                </a:lnTo>
                <a:lnTo>
                  <a:pt x="107" y="1044"/>
                </a:lnTo>
                <a:lnTo>
                  <a:pt x="107" y="1042"/>
                </a:lnTo>
                <a:lnTo>
                  <a:pt x="107" y="1039"/>
                </a:lnTo>
                <a:lnTo>
                  <a:pt x="107" y="1037"/>
                </a:lnTo>
                <a:lnTo>
                  <a:pt x="105" y="1035"/>
                </a:lnTo>
                <a:lnTo>
                  <a:pt x="105" y="1033"/>
                </a:lnTo>
                <a:lnTo>
                  <a:pt x="105" y="1031"/>
                </a:lnTo>
                <a:lnTo>
                  <a:pt x="105" y="1027"/>
                </a:lnTo>
                <a:lnTo>
                  <a:pt x="105" y="1027"/>
                </a:lnTo>
                <a:lnTo>
                  <a:pt x="103" y="1026"/>
                </a:lnTo>
                <a:lnTo>
                  <a:pt x="103" y="1024"/>
                </a:lnTo>
                <a:lnTo>
                  <a:pt x="101" y="1022"/>
                </a:lnTo>
                <a:lnTo>
                  <a:pt x="101" y="1018"/>
                </a:lnTo>
                <a:lnTo>
                  <a:pt x="101" y="1016"/>
                </a:lnTo>
                <a:lnTo>
                  <a:pt x="101" y="1014"/>
                </a:lnTo>
                <a:lnTo>
                  <a:pt x="99" y="1012"/>
                </a:lnTo>
                <a:lnTo>
                  <a:pt x="99" y="1011"/>
                </a:lnTo>
                <a:lnTo>
                  <a:pt x="99" y="1009"/>
                </a:lnTo>
                <a:lnTo>
                  <a:pt x="97" y="1007"/>
                </a:lnTo>
                <a:lnTo>
                  <a:pt x="97" y="1005"/>
                </a:lnTo>
                <a:lnTo>
                  <a:pt x="97" y="1003"/>
                </a:lnTo>
                <a:lnTo>
                  <a:pt x="96" y="1001"/>
                </a:lnTo>
                <a:lnTo>
                  <a:pt x="96" y="999"/>
                </a:lnTo>
                <a:lnTo>
                  <a:pt x="96" y="996"/>
                </a:lnTo>
                <a:lnTo>
                  <a:pt x="96" y="994"/>
                </a:lnTo>
                <a:lnTo>
                  <a:pt x="94" y="992"/>
                </a:lnTo>
                <a:lnTo>
                  <a:pt x="94" y="990"/>
                </a:lnTo>
                <a:lnTo>
                  <a:pt x="94" y="988"/>
                </a:lnTo>
                <a:lnTo>
                  <a:pt x="92" y="986"/>
                </a:lnTo>
                <a:lnTo>
                  <a:pt x="92" y="984"/>
                </a:lnTo>
                <a:lnTo>
                  <a:pt x="90" y="982"/>
                </a:lnTo>
                <a:lnTo>
                  <a:pt x="90" y="982"/>
                </a:lnTo>
                <a:lnTo>
                  <a:pt x="90" y="981"/>
                </a:lnTo>
                <a:lnTo>
                  <a:pt x="88" y="979"/>
                </a:lnTo>
                <a:lnTo>
                  <a:pt x="88" y="977"/>
                </a:lnTo>
                <a:lnTo>
                  <a:pt x="86" y="975"/>
                </a:lnTo>
                <a:lnTo>
                  <a:pt x="86" y="973"/>
                </a:lnTo>
                <a:lnTo>
                  <a:pt x="84" y="971"/>
                </a:lnTo>
                <a:lnTo>
                  <a:pt x="84" y="969"/>
                </a:lnTo>
                <a:lnTo>
                  <a:pt x="84" y="967"/>
                </a:lnTo>
                <a:lnTo>
                  <a:pt x="82" y="966"/>
                </a:lnTo>
                <a:lnTo>
                  <a:pt x="82" y="964"/>
                </a:lnTo>
                <a:lnTo>
                  <a:pt x="81" y="962"/>
                </a:lnTo>
                <a:lnTo>
                  <a:pt x="81" y="960"/>
                </a:lnTo>
                <a:lnTo>
                  <a:pt x="79" y="960"/>
                </a:lnTo>
                <a:lnTo>
                  <a:pt x="79" y="958"/>
                </a:lnTo>
                <a:lnTo>
                  <a:pt x="77" y="956"/>
                </a:lnTo>
                <a:lnTo>
                  <a:pt x="77" y="954"/>
                </a:lnTo>
                <a:lnTo>
                  <a:pt x="75" y="952"/>
                </a:lnTo>
                <a:lnTo>
                  <a:pt x="75" y="951"/>
                </a:lnTo>
                <a:lnTo>
                  <a:pt x="73" y="949"/>
                </a:lnTo>
                <a:lnTo>
                  <a:pt x="73" y="947"/>
                </a:lnTo>
                <a:lnTo>
                  <a:pt x="71" y="947"/>
                </a:lnTo>
                <a:lnTo>
                  <a:pt x="71" y="945"/>
                </a:lnTo>
                <a:lnTo>
                  <a:pt x="69" y="943"/>
                </a:lnTo>
                <a:lnTo>
                  <a:pt x="69" y="941"/>
                </a:lnTo>
                <a:lnTo>
                  <a:pt x="69" y="939"/>
                </a:lnTo>
                <a:lnTo>
                  <a:pt x="67" y="937"/>
                </a:lnTo>
                <a:lnTo>
                  <a:pt x="67" y="937"/>
                </a:lnTo>
                <a:lnTo>
                  <a:pt x="67" y="936"/>
                </a:lnTo>
                <a:lnTo>
                  <a:pt x="66" y="932"/>
                </a:lnTo>
                <a:lnTo>
                  <a:pt x="66" y="930"/>
                </a:lnTo>
                <a:lnTo>
                  <a:pt x="66" y="928"/>
                </a:lnTo>
                <a:lnTo>
                  <a:pt x="64" y="926"/>
                </a:lnTo>
                <a:lnTo>
                  <a:pt x="64" y="924"/>
                </a:lnTo>
                <a:lnTo>
                  <a:pt x="64" y="922"/>
                </a:lnTo>
                <a:lnTo>
                  <a:pt x="62" y="921"/>
                </a:lnTo>
                <a:lnTo>
                  <a:pt x="62" y="919"/>
                </a:lnTo>
                <a:lnTo>
                  <a:pt x="62" y="917"/>
                </a:lnTo>
                <a:lnTo>
                  <a:pt x="62" y="915"/>
                </a:lnTo>
                <a:lnTo>
                  <a:pt x="62" y="913"/>
                </a:lnTo>
                <a:lnTo>
                  <a:pt x="62" y="911"/>
                </a:lnTo>
                <a:lnTo>
                  <a:pt x="62" y="907"/>
                </a:lnTo>
                <a:lnTo>
                  <a:pt x="60" y="906"/>
                </a:lnTo>
                <a:lnTo>
                  <a:pt x="60" y="904"/>
                </a:lnTo>
                <a:lnTo>
                  <a:pt x="60" y="902"/>
                </a:lnTo>
                <a:lnTo>
                  <a:pt x="58" y="900"/>
                </a:lnTo>
                <a:lnTo>
                  <a:pt x="58" y="898"/>
                </a:lnTo>
                <a:lnTo>
                  <a:pt x="58" y="896"/>
                </a:lnTo>
                <a:lnTo>
                  <a:pt x="56" y="894"/>
                </a:lnTo>
                <a:lnTo>
                  <a:pt x="56" y="892"/>
                </a:lnTo>
                <a:lnTo>
                  <a:pt x="56" y="892"/>
                </a:lnTo>
                <a:lnTo>
                  <a:pt x="54" y="891"/>
                </a:lnTo>
                <a:lnTo>
                  <a:pt x="54" y="889"/>
                </a:lnTo>
                <a:lnTo>
                  <a:pt x="54" y="887"/>
                </a:lnTo>
                <a:lnTo>
                  <a:pt x="52" y="885"/>
                </a:lnTo>
                <a:lnTo>
                  <a:pt x="52" y="881"/>
                </a:lnTo>
                <a:lnTo>
                  <a:pt x="52" y="879"/>
                </a:lnTo>
                <a:lnTo>
                  <a:pt x="52" y="877"/>
                </a:lnTo>
                <a:lnTo>
                  <a:pt x="51" y="876"/>
                </a:lnTo>
                <a:lnTo>
                  <a:pt x="51" y="874"/>
                </a:lnTo>
                <a:lnTo>
                  <a:pt x="51" y="872"/>
                </a:lnTo>
                <a:lnTo>
                  <a:pt x="51" y="870"/>
                </a:lnTo>
                <a:lnTo>
                  <a:pt x="51" y="866"/>
                </a:lnTo>
                <a:lnTo>
                  <a:pt x="49" y="864"/>
                </a:lnTo>
                <a:lnTo>
                  <a:pt x="49" y="862"/>
                </a:lnTo>
                <a:lnTo>
                  <a:pt x="49" y="861"/>
                </a:lnTo>
                <a:lnTo>
                  <a:pt x="47" y="859"/>
                </a:lnTo>
                <a:lnTo>
                  <a:pt x="47" y="857"/>
                </a:lnTo>
                <a:lnTo>
                  <a:pt x="47" y="855"/>
                </a:lnTo>
                <a:lnTo>
                  <a:pt x="45" y="853"/>
                </a:lnTo>
                <a:lnTo>
                  <a:pt x="45" y="851"/>
                </a:lnTo>
                <a:lnTo>
                  <a:pt x="43" y="849"/>
                </a:lnTo>
                <a:lnTo>
                  <a:pt x="43" y="849"/>
                </a:lnTo>
                <a:lnTo>
                  <a:pt x="43" y="847"/>
                </a:lnTo>
                <a:lnTo>
                  <a:pt x="41" y="846"/>
                </a:lnTo>
                <a:lnTo>
                  <a:pt x="41" y="844"/>
                </a:lnTo>
                <a:lnTo>
                  <a:pt x="39" y="842"/>
                </a:lnTo>
                <a:lnTo>
                  <a:pt x="37" y="840"/>
                </a:lnTo>
                <a:lnTo>
                  <a:pt x="36" y="838"/>
                </a:lnTo>
                <a:lnTo>
                  <a:pt x="36" y="836"/>
                </a:lnTo>
                <a:lnTo>
                  <a:pt x="34" y="836"/>
                </a:lnTo>
                <a:lnTo>
                  <a:pt x="32" y="834"/>
                </a:lnTo>
                <a:lnTo>
                  <a:pt x="30" y="832"/>
                </a:lnTo>
                <a:lnTo>
                  <a:pt x="28" y="830"/>
                </a:lnTo>
                <a:lnTo>
                  <a:pt x="28" y="829"/>
                </a:lnTo>
                <a:lnTo>
                  <a:pt x="26" y="827"/>
                </a:lnTo>
                <a:lnTo>
                  <a:pt x="26" y="825"/>
                </a:lnTo>
                <a:lnTo>
                  <a:pt x="24" y="823"/>
                </a:lnTo>
                <a:lnTo>
                  <a:pt x="24" y="821"/>
                </a:lnTo>
                <a:lnTo>
                  <a:pt x="24" y="819"/>
                </a:lnTo>
                <a:lnTo>
                  <a:pt x="22" y="817"/>
                </a:lnTo>
                <a:lnTo>
                  <a:pt x="22" y="815"/>
                </a:lnTo>
                <a:lnTo>
                  <a:pt x="21" y="814"/>
                </a:lnTo>
                <a:lnTo>
                  <a:pt x="21" y="812"/>
                </a:lnTo>
                <a:lnTo>
                  <a:pt x="21" y="810"/>
                </a:lnTo>
                <a:lnTo>
                  <a:pt x="19" y="808"/>
                </a:lnTo>
                <a:lnTo>
                  <a:pt x="19" y="806"/>
                </a:lnTo>
                <a:lnTo>
                  <a:pt x="17" y="804"/>
                </a:lnTo>
                <a:lnTo>
                  <a:pt x="17" y="804"/>
                </a:lnTo>
                <a:lnTo>
                  <a:pt x="15" y="802"/>
                </a:lnTo>
                <a:lnTo>
                  <a:pt x="15" y="800"/>
                </a:lnTo>
                <a:lnTo>
                  <a:pt x="15" y="799"/>
                </a:lnTo>
                <a:lnTo>
                  <a:pt x="15" y="797"/>
                </a:lnTo>
                <a:lnTo>
                  <a:pt x="15" y="795"/>
                </a:lnTo>
                <a:lnTo>
                  <a:pt x="13" y="793"/>
                </a:lnTo>
                <a:lnTo>
                  <a:pt x="13" y="791"/>
                </a:lnTo>
                <a:lnTo>
                  <a:pt x="13" y="789"/>
                </a:lnTo>
                <a:lnTo>
                  <a:pt x="11" y="787"/>
                </a:lnTo>
                <a:lnTo>
                  <a:pt x="11" y="785"/>
                </a:lnTo>
                <a:lnTo>
                  <a:pt x="11" y="784"/>
                </a:lnTo>
                <a:lnTo>
                  <a:pt x="9" y="782"/>
                </a:lnTo>
                <a:lnTo>
                  <a:pt x="9" y="780"/>
                </a:lnTo>
                <a:lnTo>
                  <a:pt x="9" y="778"/>
                </a:lnTo>
                <a:lnTo>
                  <a:pt x="7" y="776"/>
                </a:lnTo>
                <a:lnTo>
                  <a:pt x="7" y="774"/>
                </a:lnTo>
                <a:lnTo>
                  <a:pt x="7" y="772"/>
                </a:lnTo>
                <a:lnTo>
                  <a:pt x="7" y="769"/>
                </a:lnTo>
                <a:lnTo>
                  <a:pt x="6" y="767"/>
                </a:lnTo>
                <a:lnTo>
                  <a:pt x="6" y="765"/>
                </a:lnTo>
                <a:lnTo>
                  <a:pt x="6" y="763"/>
                </a:lnTo>
                <a:lnTo>
                  <a:pt x="6" y="761"/>
                </a:lnTo>
                <a:lnTo>
                  <a:pt x="4" y="759"/>
                </a:lnTo>
                <a:lnTo>
                  <a:pt x="4" y="757"/>
                </a:lnTo>
                <a:lnTo>
                  <a:pt x="4" y="755"/>
                </a:lnTo>
                <a:lnTo>
                  <a:pt x="4" y="754"/>
                </a:lnTo>
                <a:lnTo>
                  <a:pt x="4" y="752"/>
                </a:lnTo>
                <a:lnTo>
                  <a:pt x="4" y="748"/>
                </a:lnTo>
                <a:lnTo>
                  <a:pt x="2" y="746"/>
                </a:lnTo>
                <a:lnTo>
                  <a:pt x="2" y="744"/>
                </a:lnTo>
                <a:lnTo>
                  <a:pt x="2" y="742"/>
                </a:lnTo>
                <a:lnTo>
                  <a:pt x="2" y="740"/>
                </a:lnTo>
                <a:lnTo>
                  <a:pt x="2" y="737"/>
                </a:lnTo>
                <a:lnTo>
                  <a:pt x="2" y="735"/>
                </a:lnTo>
                <a:lnTo>
                  <a:pt x="2" y="733"/>
                </a:lnTo>
                <a:lnTo>
                  <a:pt x="2" y="729"/>
                </a:lnTo>
                <a:lnTo>
                  <a:pt x="2" y="727"/>
                </a:lnTo>
                <a:lnTo>
                  <a:pt x="0" y="725"/>
                </a:lnTo>
                <a:lnTo>
                  <a:pt x="0" y="722"/>
                </a:lnTo>
                <a:lnTo>
                  <a:pt x="2" y="720"/>
                </a:lnTo>
                <a:lnTo>
                  <a:pt x="2" y="718"/>
                </a:lnTo>
                <a:lnTo>
                  <a:pt x="2" y="714"/>
                </a:lnTo>
                <a:lnTo>
                  <a:pt x="2" y="714"/>
                </a:lnTo>
                <a:lnTo>
                  <a:pt x="2" y="712"/>
                </a:lnTo>
                <a:lnTo>
                  <a:pt x="2" y="709"/>
                </a:lnTo>
                <a:lnTo>
                  <a:pt x="2" y="707"/>
                </a:lnTo>
                <a:lnTo>
                  <a:pt x="2" y="705"/>
                </a:lnTo>
                <a:lnTo>
                  <a:pt x="2" y="703"/>
                </a:lnTo>
                <a:lnTo>
                  <a:pt x="4" y="701"/>
                </a:lnTo>
                <a:lnTo>
                  <a:pt x="4" y="699"/>
                </a:lnTo>
                <a:lnTo>
                  <a:pt x="4" y="695"/>
                </a:lnTo>
                <a:lnTo>
                  <a:pt x="4" y="694"/>
                </a:lnTo>
                <a:lnTo>
                  <a:pt x="6" y="692"/>
                </a:lnTo>
                <a:lnTo>
                  <a:pt x="6" y="690"/>
                </a:lnTo>
                <a:lnTo>
                  <a:pt x="6" y="688"/>
                </a:lnTo>
                <a:lnTo>
                  <a:pt x="7" y="686"/>
                </a:lnTo>
                <a:lnTo>
                  <a:pt x="7" y="684"/>
                </a:lnTo>
                <a:lnTo>
                  <a:pt x="7" y="682"/>
                </a:lnTo>
                <a:lnTo>
                  <a:pt x="9" y="680"/>
                </a:lnTo>
                <a:lnTo>
                  <a:pt x="9" y="679"/>
                </a:lnTo>
                <a:lnTo>
                  <a:pt x="11" y="677"/>
                </a:lnTo>
                <a:lnTo>
                  <a:pt x="11" y="675"/>
                </a:lnTo>
                <a:lnTo>
                  <a:pt x="13" y="673"/>
                </a:lnTo>
                <a:lnTo>
                  <a:pt x="13" y="671"/>
                </a:lnTo>
                <a:lnTo>
                  <a:pt x="15" y="669"/>
                </a:lnTo>
                <a:lnTo>
                  <a:pt x="15" y="669"/>
                </a:lnTo>
                <a:lnTo>
                  <a:pt x="15" y="667"/>
                </a:lnTo>
                <a:lnTo>
                  <a:pt x="15" y="665"/>
                </a:lnTo>
                <a:lnTo>
                  <a:pt x="15" y="664"/>
                </a:lnTo>
                <a:lnTo>
                  <a:pt x="17" y="662"/>
                </a:lnTo>
                <a:lnTo>
                  <a:pt x="17" y="660"/>
                </a:lnTo>
                <a:lnTo>
                  <a:pt x="17" y="658"/>
                </a:lnTo>
                <a:lnTo>
                  <a:pt x="19" y="656"/>
                </a:lnTo>
                <a:lnTo>
                  <a:pt x="19" y="654"/>
                </a:lnTo>
                <a:lnTo>
                  <a:pt x="21" y="652"/>
                </a:lnTo>
                <a:lnTo>
                  <a:pt x="21" y="650"/>
                </a:lnTo>
                <a:lnTo>
                  <a:pt x="21" y="649"/>
                </a:lnTo>
                <a:lnTo>
                  <a:pt x="22" y="647"/>
                </a:lnTo>
                <a:lnTo>
                  <a:pt x="22" y="645"/>
                </a:lnTo>
                <a:lnTo>
                  <a:pt x="22" y="643"/>
                </a:lnTo>
                <a:lnTo>
                  <a:pt x="24" y="641"/>
                </a:lnTo>
                <a:lnTo>
                  <a:pt x="24" y="639"/>
                </a:lnTo>
                <a:lnTo>
                  <a:pt x="26" y="637"/>
                </a:lnTo>
                <a:lnTo>
                  <a:pt x="26" y="635"/>
                </a:lnTo>
                <a:lnTo>
                  <a:pt x="26" y="634"/>
                </a:lnTo>
                <a:lnTo>
                  <a:pt x="28" y="632"/>
                </a:lnTo>
                <a:lnTo>
                  <a:pt x="28" y="630"/>
                </a:lnTo>
                <a:lnTo>
                  <a:pt x="30" y="628"/>
                </a:lnTo>
                <a:lnTo>
                  <a:pt x="30" y="626"/>
                </a:lnTo>
                <a:lnTo>
                  <a:pt x="30" y="624"/>
                </a:lnTo>
                <a:lnTo>
                  <a:pt x="30" y="624"/>
                </a:lnTo>
                <a:lnTo>
                  <a:pt x="32" y="622"/>
                </a:lnTo>
                <a:lnTo>
                  <a:pt x="32" y="620"/>
                </a:lnTo>
                <a:lnTo>
                  <a:pt x="32" y="619"/>
                </a:lnTo>
                <a:lnTo>
                  <a:pt x="34" y="617"/>
                </a:lnTo>
                <a:lnTo>
                  <a:pt x="34" y="613"/>
                </a:lnTo>
                <a:lnTo>
                  <a:pt x="34" y="611"/>
                </a:lnTo>
                <a:lnTo>
                  <a:pt x="34" y="609"/>
                </a:lnTo>
                <a:lnTo>
                  <a:pt x="34" y="605"/>
                </a:lnTo>
                <a:lnTo>
                  <a:pt x="34" y="604"/>
                </a:lnTo>
                <a:lnTo>
                  <a:pt x="34" y="602"/>
                </a:lnTo>
                <a:lnTo>
                  <a:pt x="32" y="602"/>
                </a:lnTo>
                <a:lnTo>
                  <a:pt x="32" y="600"/>
                </a:lnTo>
                <a:lnTo>
                  <a:pt x="32" y="596"/>
                </a:lnTo>
                <a:lnTo>
                  <a:pt x="32" y="594"/>
                </a:lnTo>
                <a:lnTo>
                  <a:pt x="32" y="592"/>
                </a:lnTo>
                <a:lnTo>
                  <a:pt x="32" y="589"/>
                </a:lnTo>
                <a:lnTo>
                  <a:pt x="32" y="587"/>
                </a:lnTo>
                <a:lnTo>
                  <a:pt x="32" y="585"/>
                </a:lnTo>
                <a:lnTo>
                  <a:pt x="30" y="581"/>
                </a:lnTo>
                <a:lnTo>
                  <a:pt x="34" y="581"/>
                </a:lnTo>
                <a:lnTo>
                  <a:pt x="36" y="581"/>
                </a:lnTo>
                <a:lnTo>
                  <a:pt x="37" y="581"/>
                </a:lnTo>
                <a:lnTo>
                  <a:pt x="41" y="581"/>
                </a:lnTo>
                <a:lnTo>
                  <a:pt x="43" y="581"/>
                </a:lnTo>
                <a:lnTo>
                  <a:pt x="47" y="581"/>
                </a:lnTo>
                <a:lnTo>
                  <a:pt x="49" y="581"/>
                </a:lnTo>
                <a:lnTo>
                  <a:pt x="51" y="581"/>
                </a:lnTo>
                <a:lnTo>
                  <a:pt x="54" y="581"/>
                </a:lnTo>
                <a:lnTo>
                  <a:pt x="56" y="581"/>
                </a:lnTo>
                <a:lnTo>
                  <a:pt x="60" y="581"/>
                </a:lnTo>
                <a:lnTo>
                  <a:pt x="62" y="581"/>
                </a:lnTo>
                <a:lnTo>
                  <a:pt x="62" y="581"/>
                </a:lnTo>
                <a:lnTo>
                  <a:pt x="66" y="581"/>
                </a:lnTo>
                <a:lnTo>
                  <a:pt x="67" y="581"/>
                </a:lnTo>
                <a:lnTo>
                  <a:pt x="69" y="581"/>
                </a:lnTo>
                <a:lnTo>
                  <a:pt x="73" y="581"/>
                </a:lnTo>
                <a:lnTo>
                  <a:pt x="75" y="581"/>
                </a:lnTo>
                <a:lnTo>
                  <a:pt x="79" y="581"/>
                </a:lnTo>
                <a:lnTo>
                  <a:pt x="81" y="581"/>
                </a:lnTo>
                <a:lnTo>
                  <a:pt x="82" y="581"/>
                </a:lnTo>
                <a:lnTo>
                  <a:pt x="86" y="581"/>
                </a:lnTo>
                <a:lnTo>
                  <a:pt x="88" y="581"/>
                </a:lnTo>
                <a:lnTo>
                  <a:pt x="92" y="581"/>
                </a:lnTo>
                <a:lnTo>
                  <a:pt x="94" y="581"/>
                </a:lnTo>
                <a:lnTo>
                  <a:pt x="96" y="581"/>
                </a:lnTo>
                <a:lnTo>
                  <a:pt x="99" y="581"/>
                </a:lnTo>
                <a:lnTo>
                  <a:pt x="101" y="581"/>
                </a:lnTo>
                <a:lnTo>
                  <a:pt x="103" y="581"/>
                </a:lnTo>
                <a:lnTo>
                  <a:pt x="107" y="581"/>
                </a:lnTo>
                <a:lnTo>
                  <a:pt x="109" y="581"/>
                </a:lnTo>
                <a:lnTo>
                  <a:pt x="111" y="581"/>
                </a:lnTo>
                <a:lnTo>
                  <a:pt x="112" y="581"/>
                </a:lnTo>
                <a:lnTo>
                  <a:pt x="114" y="581"/>
                </a:lnTo>
                <a:lnTo>
                  <a:pt x="116" y="581"/>
                </a:lnTo>
                <a:lnTo>
                  <a:pt x="118" y="581"/>
                </a:lnTo>
                <a:lnTo>
                  <a:pt x="120" y="581"/>
                </a:lnTo>
                <a:lnTo>
                  <a:pt x="122" y="581"/>
                </a:lnTo>
                <a:lnTo>
                  <a:pt x="124" y="583"/>
                </a:lnTo>
                <a:lnTo>
                  <a:pt x="126" y="583"/>
                </a:lnTo>
                <a:lnTo>
                  <a:pt x="127" y="585"/>
                </a:lnTo>
                <a:lnTo>
                  <a:pt x="129" y="585"/>
                </a:lnTo>
                <a:lnTo>
                  <a:pt x="131" y="585"/>
                </a:lnTo>
                <a:lnTo>
                  <a:pt x="133" y="585"/>
                </a:lnTo>
                <a:lnTo>
                  <a:pt x="135" y="583"/>
                </a:lnTo>
                <a:lnTo>
                  <a:pt x="137" y="583"/>
                </a:lnTo>
                <a:lnTo>
                  <a:pt x="139" y="583"/>
                </a:lnTo>
                <a:lnTo>
                  <a:pt x="141" y="583"/>
                </a:lnTo>
                <a:lnTo>
                  <a:pt x="142" y="583"/>
                </a:lnTo>
                <a:lnTo>
                  <a:pt x="144" y="583"/>
                </a:lnTo>
                <a:lnTo>
                  <a:pt x="146" y="585"/>
                </a:lnTo>
                <a:lnTo>
                  <a:pt x="148" y="585"/>
                </a:lnTo>
                <a:lnTo>
                  <a:pt x="150" y="587"/>
                </a:lnTo>
                <a:lnTo>
                  <a:pt x="152" y="585"/>
                </a:lnTo>
                <a:lnTo>
                  <a:pt x="154" y="585"/>
                </a:lnTo>
                <a:lnTo>
                  <a:pt x="156" y="583"/>
                </a:lnTo>
                <a:lnTo>
                  <a:pt x="156" y="581"/>
                </a:lnTo>
                <a:lnTo>
                  <a:pt x="156" y="581"/>
                </a:lnTo>
                <a:lnTo>
                  <a:pt x="156" y="579"/>
                </a:lnTo>
                <a:lnTo>
                  <a:pt x="156" y="577"/>
                </a:lnTo>
                <a:lnTo>
                  <a:pt x="154" y="575"/>
                </a:lnTo>
                <a:lnTo>
                  <a:pt x="156" y="574"/>
                </a:lnTo>
                <a:lnTo>
                  <a:pt x="156" y="572"/>
                </a:lnTo>
                <a:lnTo>
                  <a:pt x="157" y="570"/>
                </a:lnTo>
                <a:lnTo>
                  <a:pt x="157" y="570"/>
                </a:lnTo>
                <a:lnTo>
                  <a:pt x="157" y="568"/>
                </a:lnTo>
                <a:lnTo>
                  <a:pt x="159" y="568"/>
                </a:lnTo>
                <a:lnTo>
                  <a:pt x="161" y="566"/>
                </a:lnTo>
                <a:lnTo>
                  <a:pt x="163" y="566"/>
                </a:lnTo>
                <a:lnTo>
                  <a:pt x="165" y="564"/>
                </a:lnTo>
                <a:lnTo>
                  <a:pt x="165" y="562"/>
                </a:lnTo>
                <a:lnTo>
                  <a:pt x="167" y="560"/>
                </a:lnTo>
                <a:lnTo>
                  <a:pt x="167" y="559"/>
                </a:lnTo>
                <a:lnTo>
                  <a:pt x="167" y="557"/>
                </a:lnTo>
                <a:lnTo>
                  <a:pt x="167" y="555"/>
                </a:lnTo>
                <a:lnTo>
                  <a:pt x="169" y="553"/>
                </a:lnTo>
                <a:lnTo>
                  <a:pt x="171" y="551"/>
                </a:lnTo>
                <a:lnTo>
                  <a:pt x="171" y="549"/>
                </a:lnTo>
                <a:lnTo>
                  <a:pt x="172" y="549"/>
                </a:lnTo>
                <a:lnTo>
                  <a:pt x="176" y="549"/>
                </a:lnTo>
                <a:lnTo>
                  <a:pt x="178" y="549"/>
                </a:lnTo>
                <a:lnTo>
                  <a:pt x="180" y="549"/>
                </a:lnTo>
                <a:lnTo>
                  <a:pt x="182" y="551"/>
                </a:lnTo>
                <a:lnTo>
                  <a:pt x="182" y="553"/>
                </a:lnTo>
                <a:lnTo>
                  <a:pt x="184" y="553"/>
                </a:lnTo>
                <a:lnTo>
                  <a:pt x="186" y="555"/>
                </a:lnTo>
                <a:lnTo>
                  <a:pt x="188" y="555"/>
                </a:lnTo>
                <a:lnTo>
                  <a:pt x="189" y="553"/>
                </a:lnTo>
                <a:lnTo>
                  <a:pt x="191" y="551"/>
                </a:lnTo>
                <a:lnTo>
                  <a:pt x="193" y="549"/>
                </a:lnTo>
                <a:lnTo>
                  <a:pt x="195" y="549"/>
                </a:lnTo>
                <a:lnTo>
                  <a:pt x="199" y="549"/>
                </a:lnTo>
                <a:lnTo>
                  <a:pt x="201" y="547"/>
                </a:lnTo>
                <a:lnTo>
                  <a:pt x="203" y="547"/>
                </a:lnTo>
                <a:lnTo>
                  <a:pt x="204" y="547"/>
                </a:lnTo>
                <a:lnTo>
                  <a:pt x="204" y="545"/>
                </a:lnTo>
                <a:lnTo>
                  <a:pt x="206" y="545"/>
                </a:lnTo>
                <a:lnTo>
                  <a:pt x="208" y="545"/>
                </a:lnTo>
                <a:lnTo>
                  <a:pt x="210" y="544"/>
                </a:lnTo>
                <a:lnTo>
                  <a:pt x="212" y="544"/>
                </a:lnTo>
                <a:lnTo>
                  <a:pt x="214" y="542"/>
                </a:lnTo>
                <a:lnTo>
                  <a:pt x="216" y="540"/>
                </a:lnTo>
                <a:lnTo>
                  <a:pt x="218" y="538"/>
                </a:lnTo>
                <a:lnTo>
                  <a:pt x="219" y="538"/>
                </a:lnTo>
                <a:lnTo>
                  <a:pt x="219" y="536"/>
                </a:lnTo>
                <a:lnTo>
                  <a:pt x="221" y="536"/>
                </a:lnTo>
                <a:lnTo>
                  <a:pt x="221" y="534"/>
                </a:lnTo>
                <a:lnTo>
                  <a:pt x="223" y="532"/>
                </a:lnTo>
                <a:lnTo>
                  <a:pt x="225" y="532"/>
                </a:lnTo>
                <a:lnTo>
                  <a:pt x="225" y="530"/>
                </a:lnTo>
                <a:lnTo>
                  <a:pt x="227" y="529"/>
                </a:lnTo>
                <a:lnTo>
                  <a:pt x="229" y="529"/>
                </a:lnTo>
                <a:lnTo>
                  <a:pt x="231" y="529"/>
                </a:lnTo>
                <a:lnTo>
                  <a:pt x="233" y="527"/>
                </a:lnTo>
                <a:lnTo>
                  <a:pt x="234" y="527"/>
                </a:lnTo>
                <a:lnTo>
                  <a:pt x="236" y="527"/>
                </a:lnTo>
                <a:lnTo>
                  <a:pt x="238" y="525"/>
                </a:lnTo>
                <a:lnTo>
                  <a:pt x="240" y="523"/>
                </a:lnTo>
                <a:lnTo>
                  <a:pt x="240" y="521"/>
                </a:lnTo>
                <a:lnTo>
                  <a:pt x="242" y="521"/>
                </a:lnTo>
                <a:lnTo>
                  <a:pt x="244" y="519"/>
                </a:lnTo>
                <a:lnTo>
                  <a:pt x="246" y="519"/>
                </a:lnTo>
                <a:lnTo>
                  <a:pt x="248" y="519"/>
                </a:lnTo>
                <a:lnTo>
                  <a:pt x="249" y="517"/>
                </a:lnTo>
                <a:lnTo>
                  <a:pt x="251" y="515"/>
                </a:lnTo>
                <a:lnTo>
                  <a:pt x="251" y="514"/>
                </a:lnTo>
                <a:lnTo>
                  <a:pt x="251" y="512"/>
                </a:lnTo>
                <a:lnTo>
                  <a:pt x="253" y="512"/>
                </a:lnTo>
                <a:lnTo>
                  <a:pt x="253" y="510"/>
                </a:lnTo>
                <a:lnTo>
                  <a:pt x="255" y="510"/>
                </a:lnTo>
                <a:lnTo>
                  <a:pt x="255" y="508"/>
                </a:lnTo>
                <a:lnTo>
                  <a:pt x="257" y="506"/>
                </a:lnTo>
                <a:lnTo>
                  <a:pt x="257" y="504"/>
                </a:lnTo>
                <a:lnTo>
                  <a:pt x="257" y="502"/>
                </a:lnTo>
                <a:lnTo>
                  <a:pt x="257" y="499"/>
                </a:lnTo>
                <a:lnTo>
                  <a:pt x="257" y="497"/>
                </a:lnTo>
                <a:lnTo>
                  <a:pt x="257" y="495"/>
                </a:lnTo>
                <a:lnTo>
                  <a:pt x="259" y="493"/>
                </a:lnTo>
                <a:lnTo>
                  <a:pt x="259" y="491"/>
                </a:lnTo>
                <a:lnTo>
                  <a:pt x="261" y="491"/>
                </a:lnTo>
                <a:lnTo>
                  <a:pt x="261" y="489"/>
                </a:lnTo>
                <a:lnTo>
                  <a:pt x="263" y="489"/>
                </a:lnTo>
                <a:lnTo>
                  <a:pt x="263" y="487"/>
                </a:lnTo>
                <a:lnTo>
                  <a:pt x="264" y="485"/>
                </a:lnTo>
                <a:lnTo>
                  <a:pt x="264" y="484"/>
                </a:lnTo>
                <a:lnTo>
                  <a:pt x="264" y="482"/>
                </a:lnTo>
                <a:lnTo>
                  <a:pt x="266" y="480"/>
                </a:lnTo>
                <a:lnTo>
                  <a:pt x="268" y="478"/>
                </a:lnTo>
                <a:lnTo>
                  <a:pt x="270" y="478"/>
                </a:lnTo>
                <a:lnTo>
                  <a:pt x="272" y="478"/>
                </a:lnTo>
                <a:lnTo>
                  <a:pt x="274" y="476"/>
                </a:lnTo>
                <a:lnTo>
                  <a:pt x="276" y="476"/>
                </a:lnTo>
                <a:lnTo>
                  <a:pt x="278" y="476"/>
                </a:lnTo>
                <a:lnTo>
                  <a:pt x="279" y="474"/>
                </a:lnTo>
                <a:lnTo>
                  <a:pt x="281" y="474"/>
                </a:lnTo>
                <a:lnTo>
                  <a:pt x="283" y="472"/>
                </a:lnTo>
                <a:lnTo>
                  <a:pt x="285" y="472"/>
                </a:lnTo>
                <a:lnTo>
                  <a:pt x="285" y="470"/>
                </a:lnTo>
                <a:lnTo>
                  <a:pt x="287" y="469"/>
                </a:lnTo>
                <a:lnTo>
                  <a:pt x="289" y="467"/>
                </a:lnTo>
                <a:lnTo>
                  <a:pt x="291" y="465"/>
                </a:lnTo>
                <a:lnTo>
                  <a:pt x="293" y="463"/>
                </a:lnTo>
                <a:lnTo>
                  <a:pt x="293" y="461"/>
                </a:lnTo>
                <a:lnTo>
                  <a:pt x="294" y="461"/>
                </a:lnTo>
                <a:lnTo>
                  <a:pt x="296" y="459"/>
                </a:lnTo>
                <a:lnTo>
                  <a:pt x="296" y="457"/>
                </a:lnTo>
                <a:lnTo>
                  <a:pt x="298" y="457"/>
                </a:lnTo>
                <a:lnTo>
                  <a:pt x="298" y="455"/>
                </a:lnTo>
                <a:lnTo>
                  <a:pt x="300" y="454"/>
                </a:lnTo>
                <a:lnTo>
                  <a:pt x="300" y="452"/>
                </a:lnTo>
                <a:lnTo>
                  <a:pt x="302" y="450"/>
                </a:lnTo>
                <a:lnTo>
                  <a:pt x="302" y="448"/>
                </a:lnTo>
                <a:lnTo>
                  <a:pt x="302" y="446"/>
                </a:lnTo>
                <a:lnTo>
                  <a:pt x="304" y="444"/>
                </a:lnTo>
                <a:lnTo>
                  <a:pt x="304" y="442"/>
                </a:lnTo>
                <a:lnTo>
                  <a:pt x="304" y="440"/>
                </a:lnTo>
                <a:lnTo>
                  <a:pt x="306" y="440"/>
                </a:lnTo>
                <a:lnTo>
                  <a:pt x="306" y="439"/>
                </a:lnTo>
                <a:lnTo>
                  <a:pt x="308" y="437"/>
                </a:lnTo>
                <a:lnTo>
                  <a:pt x="309" y="435"/>
                </a:lnTo>
                <a:lnTo>
                  <a:pt x="311" y="435"/>
                </a:lnTo>
                <a:lnTo>
                  <a:pt x="311" y="433"/>
                </a:lnTo>
                <a:lnTo>
                  <a:pt x="313" y="431"/>
                </a:lnTo>
                <a:lnTo>
                  <a:pt x="315" y="429"/>
                </a:lnTo>
                <a:lnTo>
                  <a:pt x="315" y="427"/>
                </a:lnTo>
                <a:lnTo>
                  <a:pt x="315" y="425"/>
                </a:lnTo>
                <a:lnTo>
                  <a:pt x="315" y="422"/>
                </a:lnTo>
                <a:lnTo>
                  <a:pt x="315" y="420"/>
                </a:lnTo>
                <a:lnTo>
                  <a:pt x="315" y="418"/>
                </a:lnTo>
                <a:lnTo>
                  <a:pt x="317" y="416"/>
                </a:lnTo>
                <a:lnTo>
                  <a:pt x="317" y="414"/>
                </a:lnTo>
                <a:lnTo>
                  <a:pt x="319" y="412"/>
                </a:lnTo>
                <a:lnTo>
                  <a:pt x="319" y="410"/>
                </a:lnTo>
                <a:lnTo>
                  <a:pt x="321" y="409"/>
                </a:lnTo>
                <a:lnTo>
                  <a:pt x="321" y="407"/>
                </a:lnTo>
                <a:lnTo>
                  <a:pt x="321" y="405"/>
                </a:lnTo>
                <a:lnTo>
                  <a:pt x="321" y="403"/>
                </a:lnTo>
                <a:lnTo>
                  <a:pt x="321" y="401"/>
                </a:lnTo>
                <a:lnTo>
                  <a:pt x="321" y="399"/>
                </a:lnTo>
                <a:lnTo>
                  <a:pt x="321" y="397"/>
                </a:lnTo>
                <a:lnTo>
                  <a:pt x="323" y="395"/>
                </a:lnTo>
                <a:lnTo>
                  <a:pt x="323" y="394"/>
                </a:lnTo>
                <a:lnTo>
                  <a:pt x="324" y="392"/>
                </a:lnTo>
                <a:lnTo>
                  <a:pt x="326" y="392"/>
                </a:lnTo>
                <a:lnTo>
                  <a:pt x="328" y="390"/>
                </a:lnTo>
                <a:lnTo>
                  <a:pt x="328" y="388"/>
                </a:lnTo>
                <a:lnTo>
                  <a:pt x="330" y="388"/>
                </a:lnTo>
                <a:lnTo>
                  <a:pt x="330" y="384"/>
                </a:lnTo>
                <a:lnTo>
                  <a:pt x="330" y="382"/>
                </a:lnTo>
                <a:lnTo>
                  <a:pt x="332" y="382"/>
                </a:lnTo>
                <a:lnTo>
                  <a:pt x="332" y="380"/>
                </a:lnTo>
                <a:lnTo>
                  <a:pt x="334" y="378"/>
                </a:lnTo>
                <a:lnTo>
                  <a:pt x="334" y="377"/>
                </a:lnTo>
                <a:lnTo>
                  <a:pt x="336" y="375"/>
                </a:lnTo>
                <a:lnTo>
                  <a:pt x="338" y="375"/>
                </a:lnTo>
                <a:lnTo>
                  <a:pt x="339" y="373"/>
                </a:lnTo>
                <a:lnTo>
                  <a:pt x="341" y="373"/>
                </a:lnTo>
                <a:lnTo>
                  <a:pt x="341" y="371"/>
                </a:lnTo>
                <a:lnTo>
                  <a:pt x="343" y="369"/>
                </a:lnTo>
                <a:lnTo>
                  <a:pt x="345" y="369"/>
                </a:lnTo>
                <a:lnTo>
                  <a:pt x="347" y="367"/>
                </a:lnTo>
                <a:lnTo>
                  <a:pt x="347" y="365"/>
                </a:lnTo>
                <a:lnTo>
                  <a:pt x="347" y="363"/>
                </a:lnTo>
                <a:lnTo>
                  <a:pt x="347" y="362"/>
                </a:lnTo>
                <a:lnTo>
                  <a:pt x="347" y="360"/>
                </a:lnTo>
                <a:lnTo>
                  <a:pt x="347" y="358"/>
                </a:lnTo>
                <a:lnTo>
                  <a:pt x="349" y="358"/>
                </a:lnTo>
                <a:lnTo>
                  <a:pt x="351" y="358"/>
                </a:lnTo>
                <a:lnTo>
                  <a:pt x="353" y="356"/>
                </a:lnTo>
                <a:lnTo>
                  <a:pt x="353" y="354"/>
                </a:lnTo>
                <a:lnTo>
                  <a:pt x="353" y="350"/>
                </a:lnTo>
                <a:lnTo>
                  <a:pt x="353" y="348"/>
                </a:lnTo>
                <a:lnTo>
                  <a:pt x="353" y="347"/>
                </a:lnTo>
                <a:lnTo>
                  <a:pt x="354" y="345"/>
                </a:lnTo>
                <a:lnTo>
                  <a:pt x="354" y="343"/>
                </a:lnTo>
                <a:lnTo>
                  <a:pt x="356" y="343"/>
                </a:lnTo>
                <a:lnTo>
                  <a:pt x="358" y="341"/>
                </a:lnTo>
                <a:lnTo>
                  <a:pt x="360" y="341"/>
                </a:lnTo>
                <a:lnTo>
                  <a:pt x="360" y="339"/>
                </a:lnTo>
                <a:lnTo>
                  <a:pt x="362" y="337"/>
                </a:lnTo>
                <a:lnTo>
                  <a:pt x="364" y="337"/>
                </a:lnTo>
                <a:lnTo>
                  <a:pt x="366" y="337"/>
                </a:lnTo>
                <a:lnTo>
                  <a:pt x="368" y="339"/>
                </a:lnTo>
                <a:lnTo>
                  <a:pt x="371" y="339"/>
                </a:lnTo>
                <a:lnTo>
                  <a:pt x="373" y="337"/>
                </a:lnTo>
                <a:lnTo>
                  <a:pt x="375" y="339"/>
                </a:lnTo>
                <a:lnTo>
                  <a:pt x="377" y="339"/>
                </a:lnTo>
                <a:lnTo>
                  <a:pt x="377" y="341"/>
                </a:lnTo>
                <a:lnTo>
                  <a:pt x="379" y="341"/>
                </a:lnTo>
                <a:lnTo>
                  <a:pt x="381" y="341"/>
                </a:lnTo>
                <a:lnTo>
                  <a:pt x="383" y="343"/>
                </a:lnTo>
                <a:lnTo>
                  <a:pt x="384" y="343"/>
                </a:lnTo>
                <a:lnTo>
                  <a:pt x="386" y="343"/>
                </a:lnTo>
                <a:lnTo>
                  <a:pt x="386" y="341"/>
                </a:lnTo>
                <a:lnTo>
                  <a:pt x="386" y="337"/>
                </a:lnTo>
                <a:lnTo>
                  <a:pt x="386" y="335"/>
                </a:lnTo>
                <a:lnTo>
                  <a:pt x="386" y="333"/>
                </a:lnTo>
                <a:lnTo>
                  <a:pt x="386" y="332"/>
                </a:lnTo>
                <a:lnTo>
                  <a:pt x="384" y="330"/>
                </a:lnTo>
                <a:lnTo>
                  <a:pt x="384" y="328"/>
                </a:lnTo>
                <a:lnTo>
                  <a:pt x="383" y="326"/>
                </a:lnTo>
                <a:lnTo>
                  <a:pt x="383" y="324"/>
                </a:lnTo>
                <a:lnTo>
                  <a:pt x="383" y="322"/>
                </a:lnTo>
                <a:lnTo>
                  <a:pt x="381" y="320"/>
                </a:lnTo>
                <a:lnTo>
                  <a:pt x="381" y="318"/>
                </a:lnTo>
                <a:lnTo>
                  <a:pt x="381" y="315"/>
                </a:lnTo>
                <a:lnTo>
                  <a:pt x="383" y="313"/>
                </a:lnTo>
                <a:lnTo>
                  <a:pt x="383" y="313"/>
                </a:lnTo>
                <a:lnTo>
                  <a:pt x="383" y="311"/>
                </a:lnTo>
                <a:lnTo>
                  <a:pt x="383" y="309"/>
                </a:lnTo>
                <a:lnTo>
                  <a:pt x="384" y="307"/>
                </a:lnTo>
                <a:lnTo>
                  <a:pt x="384" y="305"/>
                </a:lnTo>
                <a:lnTo>
                  <a:pt x="386" y="303"/>
                </a:lnTo>
                <a:lnTo>
                  <a:pt x="386" y="302"/>
                </a:lnTo>
                <a:lnTo>
                  <a:pt x="388" y="300"/>
                </a:lnTo>
                <a:lnTo>
                  <a:pt x="390" y="298"/>
                </a:lnTo>
                <a:lnTo>
                  <a:pt x="392" y="296"/>
                </a:lnTo>
                <a:lnTo>
                  <a:pt x="392" y="294"/>
                </a:lnTo>
                <a:lnTo>
                  <a:pt x="392" y="292"/>
                </a:lnTo>
                <a:lnTo>
                  <a:pt x="394" y="290"/>
                </a:lnTo>
                <a:lnTo>
                  <a:pt x="394" y="288"/>
                </a:lnTo>
                <a:lnTo>
                  <a:pt x="396" y="288"/>
                </a:lnTo>
                <a:lnTo>
                  <a:pt x="396" y="287"/>
                </a:lnTo>
                <a:lnTo>
                  <a:pt x="396" y="285"/>
                </a:lnTo>
                <a:lnTo>
                  <a:pt x="398" y="283"/>
                </a:lnTo>
                <a:lnTo>
                  <a:pt x="398" y="281"/>
                </a:lnTo>
                <a:lnTo>
                  <a:pt x="399" y="279"/>
                </a:lnTo>
                <a:lnTo>
                  <a:pt x="399" y="277"/>
                </a:lnTo>
                <a:lnTo>
                  <a:pt x="399" y="275"/>
                </a:lnTo>
                <a:lnTo>
                  <a:pt x="401" y="273"/>
                </a:lnTo>
                <a:lnTo>
                  <a:pt x="401" y="272"/>
                </a:lnTo>
                <a:lnTo>
                  <a:pt x="401" y="270"/>
                </a:lnTo>
                <a:lnTo>
                  <a:pt x="401" y="268"/>
                </a:lnTo>
                <a:lnTo>
                  <a:pt x="399" y="268"/>
                </a:lnTo>
                <a:lnTo>
                  <a:pt x="399" y="266"/>
                </a:lnTo>
                <a:lnTo>
                  <a:pt x="399" y="264"/>
                </a:lnTo>
                <a:lnTo>
                  <a:pt x="399" y="262"/>
                </a:lnTo>
                <a:lnTo>
                  <a:pt x="401" y="260"/>
                </a:lnTo>
                <a:lnTo>
                  <a:pt x="401" y="258"/>
                </a:lnTo>
                <a:lnTo>
                  <a:pt x="401" y="257"/>
                </a:lnTo>
                <a:lnTo>
                  <a:pt x="403" y="257"/>
                </a:lnTo>
                <a:lnTo>
                  <a:pt x="403" y="255"/>
                </a:lnTo>
                <a:lnTo>
                  <a:pt x="405" y="253"/>
                </a:lnTo>
                <a:lnTo>
                  <a:pt x="407" y="253"/>
                </a:lnTo>
                <a:lnTo>
                  <a:pt x="409" y="253"/>
                </a:lnTo>
                <a:lnTo>
                  <a:pt x="411" y="251"/>
                </a:lnTo>
                <a:lnTo>
                  <a:pt x="413" y="251"/>
                </a:lnTo>
                <a:lnTo>
                  <a:pt x="414" y="249"/>
                </a:lnTo>
                <a:lnTo>
                  <a:pt x="414" y="247"/>
                </a:lnTo>
                <a:lnTo>
                  <a:pt x="414" y="245"/>
                </a:lnTo>
                <a:lnTo>
                  <a:pt x="416" y="243"/>
                </a:lnTo>
                <a:lnTo>
                  <a:pt x="416" y="242"/>
                </a:lnTo>
                <a:lnTo>
                  <a:pt x="418" y="242"/>
                </a:lnTo>
                <a:lnTo>
                  <a:pt x="420" y="242"/>
                </a:lnTo>
                <a:lnTo>
                  <a:pt x="422" y="242"/>
                </a:lnTo>
                <a:lnTo>
                  <a:pt x="422" y="243"/>
                </a:lnTo>
                <a:lnTo>
                  <a:pt x="424" y="243"/>
                </a:lnTo>
                <a:lnTo>
                  <a:pt x="426" y="245"/>
                </a:lnTo>
                <a:lnTo>
                  <a:pt x="428" y="245"/>
                </a:lnTo>
                <a:lnTo>
                  <a:pt x="429" y="243"/>
                </a:lnTo>
                <a:lnTo>
                  <a:pt x="431" y="242"/>
                </a:lnTo>
                <a:lnTo>
                  <a:pt x="431" y="240"/>
                </a:lnTo>
                <a:lnTo>
                  <a:pt x="431" y="238"/>
                </a:lnTo>
                <a:lnTo>
                  <a:pt x="433" y="238"/>
                </a:lnTo>
                <a:lnTo>
                  <a:pt x="433" y="236"/>
                </a:lnTo>
                <a:lnTo>
                  <a:pt x="435" y="234"/>
                </a:lnTo>
                <a:lnTo>
                  <a:pt x="437" y="234"/>
                </a:lnTo>
                <a:lnTo>
                  <a:pt x="441" y="234"/>
                </a:lnTo>
                <a:lnTo>
                  <a:pt x="443" y="234"/>
                </a:lnTo>
                <a:lnTo>
                  <a:pt x="443" y="234"/>
                </a:lnTo>
                <a:lnTo>
                  <a:pt x="444" y="234"/>
                </a:lnTo>
                <a:lnTo>
                  <a:pt x="446" y="232"/>
                </a:lnTo>
                <a:lnTo>
                  <a:pt x="446" y="230"/>
                </a:lnTo>
                <a:lnTo>
                  <a:pt x="448" y="228"/>
                </a:lnTo>
                <a:lnTo>
                  <a:pt x="448" y="227"/>
                </a:lnTo>
                <a:lnTo>
                  <a:pt x="450" y="227"/>
                </a:lnTo>
                <a:lnTo>
                  <a:pt x="452" y="225"/>
                </a:lnTo>
                <a:lnTo>
                  <a:pt x="454" y="225"/>
                </a:lnTo>
                <a:lnTo>
                  <a:pt x="456" y="225"/>
                </a:lnTo>
                <a:lnTo>
                  <a:pt x="458" y="225"/>
                </a:lnTo>
                <a:lnTo>
                  <a:pt x="459" y="223"/>
                </a:lnTo>
                <a:lnTo>
                  <a:pt x="463" y="223"/>
                </a:lnTo>
                <a:lnTo>
                  <a:pt x="465" y="223"/>
                </a:lnTo>
                <a:lnTo>
                  <a:pt x="467" y="223"/>
                </a:lnTo>
                <a:lnTo>
                  <a:pt x="469" y="223"/>
                </a:lnTo>
                <a:lnTo>
                  <a:pt x="469" y="221"/>
                </a:lnTo>
                <a:lnTo>
                  <a:pt x="471" y="219"/>
                </a:lnTo>
                <a:lnTo>
                  <a:pt x="471" y="217"/>
                </a:lnTo>
                <a:lnTo>
                  <a:pt x="471" y="215"/>
                </a:lnTo>
                <a:lnTo>
                  <a:pt x="473" y="215"/>
                </a:lnTo>
                <a:lnTo>
                  <a:pt x="474" y="213"/>
                </a:lnTo>
                <a:lnTo>
                  <a:pt x="476" y="213"/>
                </a:lnTo>
                <a:lnTo>
                  <a:pt x="478" y="212"/>
                </a:lnTo>
                <a:lnTo>
                  <a:pt x="480" y="212"/>
                </a:lnTo>
                <a:lnTo>
                  <a:pt x="480" y="210"/>
                </a:lnTo>
                <a:lnTo>
                  <a:pt x="480" y="208"/>
                </a:lnTo>
                <a:lnTo>
                  <a:pt x="482" y="206"/>
                </a:lnTo>
                <a:lnTo>
                  <a:pt x="482" y="202"/>
                </a:lnTo>
                <a:lnTo>
                  <a:pt x="480" y="200"/>
                </a:lnTo>
                <a:lnTo>
                  <a:pt x="480" y="198"/>
                </a:lnTo>
                <a:lnTo>
                  <a:pt x="478" y="197"/>
                </a:lnTo>
                <a:lnTo>
                  <a:pt x="476" y="197"/>
                </a:lnTo>
                <a:lnTo>
                  <a:pt x="474" y="197"/>
                </a:lnTo>
                <a:lnTo>
                  <a:pt x="473" y="195"/>
                </a:lnTo>
                <a:lnTo>
                  <a:pt x="471" y="195"/>
                </a:lnTo>
                <a:lnTo>
                  <a:pt x="469" y="195"/>
                </a:lnTo>
                <a:lnTo>
                  <a:pt x="467" y="193"/>
                </a:lnTo>
                <a:lnTo>
                  <a:pt x="465" y="193"/>
                </a:lnTo>
                <a:lnTo>
                  <a:pt x="465" y="191"/>
                </a:lnTo>
                <a:lnTo>
                  <a:pt x="467" y="191"/>
                </a:lnTo>
                <a:lnTo>
                  <a:pt x="467" y="189"/>
                </a:lnTo>
                <a:lnTo>
                  <a:pt x="469" y="187"/>
                </a:lnTo>
                <a:lnTo>
                  <a:pt x="469" y="185"/>
                </a:lnTo>
                <a:lnTo>
                  <a:pt x="471" y="183"/>
                </a:lnTo>
                <a:lnTo>
                  <a:pt x="473" y="182"/>
                </a:lnTo>
                <a:lnTo>
                  <a:pt x="474" y="180"/>
                </a:lnTo>
                <a:lnTo>
                  <a:pt x="476" y="178"/>
                </a:lnTo>
                <a:lnTo>
                  <a:pt x="478" y="178"/>
                </a:lnTo>
                <a:lnTo>
                  <a:pt x="480" y="178"/>
                </a:lnTo>
                <a:lnTo>
                  <a:pt x="482" y="176"/>
                </a:lnTo>
                <a:lnTo>
                  <a:pt x="484" y="176"/>
                </a:lnTo>
                <a:lnTo>
                  <a:pt x="486" y="174"/>
                </a:lnTo>
                <a:lnTo>
                  <a:pt x="488" y="174"/>
                </a:lnTo>
                <a:lnTo>
                  <a:pt x="489" y="172"/>
                </a:lnTo>
                <a:lnTo>
                  <a:pt x="491" y="172"/>
                </a:lnTo>
                <a:lnTo>
                  <a:pt x="491" y="172"/>
                </a:lnTo>
                <a:lnTo>
                  <a:pt x="493" y="170"/>
                </a:lnTo>
                <a:lnTo>
                  <a:pt x="495" y="170"/>
                </a:lnTo>
                <a:lnTo>
                  <a:pt x="497" y="170"/>
                </a:lnTo>
                <a:lnTo>
                  <a:pt x="499" y="170"/>
                </a:lnTo>
                <a:lnTo>
                  <a:pt x="501" y="170"/>
                </a:lnTo>
                <a:lnTo>
                  <a:pt x="503" y="168"/>
                </a:lnTo>
                <a:lnTo>
                  <a:pt x="504" y="167"/>
                </a:lnTo>
                <a:lnTo>
                  <a:pt x="506" y="167"/>
                </a:lnTo>
                <a:lnTo>
                  <a:pt x="506" y="165"/>
                </a:lnTo>
                <a:lnTo>
                  <a:pt x="506" y="161"/>
                </a:lnTo>
                <a:lnTo>
                  <a:pt x="506" y="159"/>
                </a:lnTo>
                <a:lnTo>
                  <a:pt x="508" y="161"/>
                </a:lnTo>
                <a:lnTo>
                  <a:pt x="510" y="161"/>
                </a:lnTo>
                <a:lnTo>
                  <a:pt x="512" y="163"/>
                </a:lnTo>
                <a:lnTo>
                  <a:pt x="514" y="165"/>
                </a:lnTo>
                <a:lnTo>
                  <a:pt x="514" y="167"/>
                </a:lnTo>
                <a:lnTo>
                  <a:pt x="516" y="168"/>
                </a:lnTo>
                <a:lnTo>
                  <a:pt x="518" y="168"/>
                </a:lnTo>
                <a:lnTo>
                  <a:pt x="519" y="167"/>
                </a:lnTo>
                <a:lnTo>
                  <a:pt x="521" y="167"/>
                </a:lnTo>
                <a:lnTo>
                  <a:pt x="523" y="165"/>
                </a:lnTo>
                <a:lnTo>
                  <a:pt x="525" y="163"/>
                </a:lnTo>
                <a:lnTo>
                  <a:pt x="527" y="163"/>
                </a:lnTo>
                <a:lnTo>
                  <a:pt x="531" y="163"/>
                </a:lnTo>
                <a:lnTo>
                  <a:pt x="531" y="161"/>
                </a:lnTo>
                <a:lnTo>
                  <a:pt x="533" y="159"/>
                </a:lnTo>
                <a:lnTo>
                  <a:pt x="534" y="159"/>
                </a:lnTo>
                <a:lnTo>
                  <a:pt x="534" y="157"/>
                </a:lnTo>
                <a:lnTo>
                  <a:pt x="536" y="157"/>
                </a:lnTo>
                <a:lnTo>
                  <a:pt x="538" y="155"/>
                </a:lnTo>
                <a:lnTo>
                  <a:pt x="538" y="155"/>
                </a:lnTo>
                <a:lnTo>
                  <a:pt x="540" y="153"/>
                </a:lnTo>
                <a:lnTo>
                  <a:pt x="540" y="152"/>
                </a:lnTo>
                <a:lnTo>
                  <a:pt x="540" y="150"/>
                </a:lnTo>
                <a:lnTo>
                  <a:pt x="540" y="148"/>
                </a:lnTo>
                <a:lnTo>
                  <a:pt x="540" y="146"/>
                </a:lnTo>
                <a:lnTo>
                  <a:pt x="538" y="144"/>
                </a:lnTo>
                <a:lnTo>
                  <a:pt x="538" y="142"/>
                </a:lnTo>
                <a:lnTo>
                  <a:pt x="538" y="140"/>
                </a:lnTo>
                <a:lnTo>
                  <a:pt x="538" y="138"/>
                </a:lnTo>
                <a:lnTo>
                  <a:pt x="538" y="137"/>
                </a:lnTo>
                <a:lnTo>
                  <a:pt x="538" y="137"/>
                </a:lnTo>
                <a:lnTo>
                  <a:pt x="540" y="135"/>
                </a:lnTo>
                <a:lnTo>
                  <a:pt x="542" y="133"/>
                </a:lnTo>
                <a:lnTo>
                  <a:pt x="544" y="133"/>
                </a:lnTo>
                <a:lnTo>
                  <a:pt x="544" y="131"/>
                </a:lnTo>
                <a:lnTo>
                  <a:pt x="544" y="127"/>
                </a:lnTo>
                <a:lnTo>
                  <a:pt x="546" y="125"/>
                </a:lnTo>
                <a:lnTo>
                  <a:pt x="546" y="123"/>
                </a:lnTo>
                <a:lnTo>
                  <a:pt x="548" y="122"/>
                </a:lnTo>
                <a:lnTo>
                  <a:pt x="548" y="118"/>
                </a:lnTo>
                <a:lnTo>
                  <a:pt x="548" y="116"/>
                </a:lnTo>
                <a:lnTo>
                  <a:pt x="548" y="114"/>
                </a:lnTo>
                <a:lnTo>
                  <a:pt x="548" y="112"/>
                </a:lnTo>
                <a:lnTo>
                  <a:pt x="546" y="110"/>
                </a:lnTo>
                <a:lnTo>
                  <a:pt x="546" y="108"/>
                </a:lnTo>
                <a:lnTo>
                  <a:pt x="544" y="108"/>
                </a:lnTo>
                <a:lnTo>
                  <a:pt x="542" y="107"/>
                </a:lnTo>
                <a:lnTo>
                  <a:pt x="540" y="105"/>
                </a:lnTo>
                <a:lnTo>
                  <a:pt x="540" y="103"/>
                </a:lnTo>
                <a:lnTo>
                  <a:pt x="540" y="101"/>
                </a:lnTo>
                <a:lnTo>
                  <a:pt x="540" y="99"/>
                </a:lnTo>
                <a:lnTo>
                  <a:pt x="540" y="97"/>
                </a:lnTo>
                <a:lnTo>
                  <a:pt x="540" y="95"/>
                </a:lnTo>
                <a:lnTo>
                  <a:pt x="542" y="93"/>
                </a:lnTo>
                <a:lnTo>
                  <a:pt x="542" y="92"/>
                </a:lnTo>
                <a:lnTo>
                  <a:pt x="540" y="90"/>
                </a:lnTo>
                <a:lnTo>
                  <a:pt x="540" y="90"/>
                </a:lnTo>
                <a:lnTo>
                  <a:pt x="538" y="88"/>
                </a:lnTo>
                <a:lnTo>
                  <a:pt x="538" y="88"/>
                </a:lnTo>
                <a:lnTo>
                  <a:pt x="536" y="86"/>
                </a:lnTo>
                <a:lnTo>
                  <a:pt x="534" y="86"/>
                </a:lnTo>
                <a:lnTo>
                  <a:pt x="533" y="84"/>
                </a:lnTo>
                <a:lnTo>
                  <a:pt x="531" y="82"/>
                </a:lnTo>
                <a:lnTo>
                  <a:pt x="529" y="80"/>
                </a:lnTo>
                <a:lnTo>
                  <a:pt x="529" y="78"/>
                </a:lnTo>
                <a:lnTo>
                  <a:pt x="527" y="77"/>
                </a:lnTo>
                <a:lnTo>
                  <a:pt x="529" y="77"/>
                </a:lnTo>
                <a:lnTo>
                  <a:pt x="529" y="75"/>
                </a:lnTo>
                <a:lnTo>
                  <a:pt x="531" y="75"/>
                </a:lnTo>
                <a:lnTo>
                  <a:pt x="531" y="73"/>
                </a:lnTo>
                <a:lnTo>
                  <a:pt x="533" y="71"/>
                </a:lnTo>
                <a:lnTo>
                  <a:pt x="534" y="71"/>
                </a:lnTo>
                <a:lnTo>
                  <a:pt x="534" y="69"/>
                </a:lnTo>
                <a:lnTo>
                  <a:pt x="534" y="67"/>
                </a:lnTo>
                <a:lnTo>
                  <a:pt x="536" y="65"/>
                </a:lnTo>
                <a:lnTo>
                  <a:pt x="536" y="63"/>
                </a:lnTo>
                <a:lnTo>
                  <a:pt x="538" y="62"/>
                </a:lnTo>
                <a:lnTo>
                  <a:pt x="538" y="62"/>
                </a:lnTo>
                <a:lnTo>
                  <a:pt x="538" y="60"/>
                </a:lnTo>
                <a:lnTo>
                  <a:pt x="540" y="60"/>
                </a:lnTo>
                <a:lnTo>
                  <a:pt x="540" y="58"/>
                </a:lnTo>
                <a:lnTo>
                  <a:pt x="542" y="58"/>
                </a:lnTo>
                <a:lnTo>
                  <a:pt x="542" y="56"/>
                </a:lnTo>
                <a:lnTo>
                  <a:pt x="544" y="54"/>
                </a:lnTo>
                <a:lnTo>
                  <a:pt x="544" y="52"/>
                </a:lnTo>
                <a:lnTo>
                  <a:pt x="544" y="50"/>
                </a:lnTo>
                <a:lnTo>
                  <a:pt x="549" y="45"/>
                </a:lnTo>
                <a:lnTo>
                  <a:pt x="551" y="43"/>
                </a:lnTo>
                <a:lnTo>
                  <a:pt x="553" y="41"/>
                </a:lnTo>
                <a:lnTo>
                  <a:pt x="555" y="41"/>
                </a:lnTo>
                <a:lnTo>
                  <a:pt x="555" y="39"/>
                </a:lnTo>
                <a:lnTo>
                  <a:pt x="555" y="37"/>
                </a:lnTo>
                <a:lnTo>
                  <a:pt x="557" y="37"/>
                </a:lnTo>
                <a:lnTo>
                  <a:pt x="557" y="35"/>
                </a:lnTo>
                <a:lnTo>
                  <a:pt x="559" y="33"/>
                </a:lnTo>
                <a:lnTo>
                  <a:pt x="561" y="33"/>
                </a:lnTo>
                <a:lnTo>
                  <a:pt x="563" y="33"/>
                </a:lnTo>
                <a:lnTo>
                  <a:pt x="563" y="32"/>
                </a:lnTo>
                <a:lnTo>
                  <a:pt x="564" y="30"/>
                </a:lnTo>
                <a:lnTo>
                  <a:pt x="566" y="28"/>
                </a:lnTo>
                <a:lnTo>
                  <a:pt x="566" y="26"/>
                </a:lnTo>
                <a:lnTo>
                  <a:pt x="568" y="26"/>
                </a:lnTo>
                <a:lnTo>
                  <a:pt x="568" y="24"/>
                </a:lnTo>
                <a:lnTo>
                  <a:pt x="570" y="24"/>
                </a:lnTo>
                <a:lnTo>
                  <a:pt x="570" y="22"/>
                </a:lnTo>
                <a:lnTo>
                  <a:pt x="572" y="20"/>
                </a:lnTo>
                <a:lnTo>
                  <a:pt x="574" y="18"/>
                </a:lnTo>
                <a:lnTo>
                  <a:pt x="576" y="18"/>
                </a:lnTo>
                <a:lnTo>
                  <a:pt x="578" y="17"/>
                </a:lnTo>
                <a:lnTo>
                  <a:pt x="579" y="15"/>
                </a:lnTo>
                <a:lnTo>
                  <a:pt x="581" y="15"/>
                </a:lnTo>
                <a:lnTo>
                  <a:pt x="581" y="13"/>
                </a:lnTo>
                <a:lnTo>
                  <a:pt x="583" y="13"/>
                </a:lnTo>
                <a:lnTo>
                  <a:pt x="583" y="11"/>
                </a:lnTo>
                <a:lnTo>
                  <a:pt x="585" y="11"/>
                </a:lnTo>
                <a:lnTo>
                  <a:pt x="585" y="9"/>
                </a:lnTo>
                <a:lnTo>
                  <a:pt x="585" y="9"/>
                </a:lnTo>
                <a:lnTo>
                  <a:pt x="585" y="7"/>
                </a:lnTo>
                <a:lnTo>
                  <a:pt x="587" y="7"/>
                </a:lnTo>
                <a:lnTo>
                  <a:pt x="589" y="7"/>
                </a:lnTo>
                <a:lnTo>
                  <a:pt x="591" y="5"/>
                </a:lnTo>
                <a:lnTo>
                  <a:pt x="591" y="3"/>
                </a:lnTo>
                <a:lnTo>
                  <a:pt x="593" y="3"/>
                </a:lnTo>
                <a:lnTo>
                  <a:pt x="594" y="3"/>
                </a:lnTo>
                <a:lnTo>
                  <a:pt x="594" y="2"/>
                </a:lnTo>
                <a:lnTo>
                  <a:pt x="594" y="0"/>
                </a:lnTo>
                <a:lnTo>
                  <a:pt x="596" y="0"/>
                </a:lnTo>
                <a:lnTo>
                  <a:pt x="596" y="0"/>
                </a:lnTo>
                <a:lnTo>
                  <a:pt x="598" y="0"/>
                </a:lnTo>
                <a:lnTo>
                  <a:pt x="602" y="0"/>
                </a:lnTo>
                <a:lnTo>
                  <a:pt x="604" y="0"/>
                </a:lnTo>
                <a:lnTo>
                  <a:pt x="606" y="0"/>
                </a:lnTo>
                <a:lnTo>
                  <a:pt x="606" y="0"/>
                </a:lnTo>
                <a:lnTo>
                  <a:pt x="606" y="2"/>
                </a:lnTo>
                <a:lnTo>
                  <a:pt x="608" y="2"/>
                </a:lnTo>
                <a:lnTo>
                  <a:pt x="608" y="3"/>
                </a:lnTo>
                <a:lnTo>
                  <a:pt x="609" y="5"/>
                </a:lnTo>
                <a:lnTo>
                  <a:pt x="611" y="5"/>
                </a:lnTo>
                <a:lnTo>
                  <a:pt x="611" y="7"/>
                </a:lnTo>
                <a:lnTo>
                  <a:pt x="611" y="9"/>
                </a:lnTo>
                <a:lnTo>
                  <a:pt x="611" y="11"/>
                </a:lnTo>
                <a:lnTo>
                  <a:pt x="611" y="13"/>
                </a:lnTo>
                <a:lnTo>
                  <a:pt x="613" y="13"/>
                </a:lnTo>
                <a:lnTo>
                  <a:pt x="613" y="15"/>
                </a:lnTo>
                <a:lnTo>
                  <a:pt x="615" y="17"/>
                </a:lnTo>
                <a:lnTo>
                  <a:pt x="617" y="18"/>
                </a:lnTo>
                <a:lnTo>
                  <a:pt x="617" y="20"/>
                </a:lnTo>
                <a:lnTo>
                  <a:pt x="619" y="20"/>
                </a:lnTo>
                <a:lnTo>
                  <a:pt x="619" y="22"/>
                </a:lnTo>
                <a:lnTo>
                  <a:pt x="619" y="24"/>
                </a:lnTo>
                <a:lnTo>
                  <a:pt x="619" y="26"/>
                </a:lnTo>
                <a:lnTo>
                  <a:pt x="619" y="28"/>
                </a:lnTo>
                <a:lnTo>
                  <a:pt x="619" y="30"/>
                </a:lnTo>
                <a:lnTo>
                  <a:pt x="619" y="32"/>
                </a:lnTo>
                <a:lnTo>
                  <a:pt x="621" y="33"/>
                </a:lnTo>
                <a:lnTo>
                  <a:pt x="623" y="35"/>
                </a:lnTo>
                <a:lnTo>
                  <a:pt x="624" y="33"/>
                </a:lnTo>
                <a:lnTo>
                  <a:pt x="626" y="33"/>
                </a:lnTo>
                <a:lnTo>
                  <a:pt x="626" y="35"/>
                </a:lnTo>
                <a:lnTo>
                  <a:pt x="626" y="37"/>
                </a:lnTo>
                <a:lnTo>
                  <a:pt x="626" y="39"/>
                </a:lnTo>
                <a:lnTo>
                  <a:pt x="628" y="39"/>
                </a:lnTo>
                <a:lnTo>
                  <a:pt x="626" y="41"/>
                </a:lnTo>
                <a:lnTo>
                  <a:pt x="628" y="43"/>
                </a:lnTo>
                <a:lnTo>
                  <a:pt x="628" y="45"/>
                </a:lnTo>
                <a:lnTo>
                  <a:pt x="630" y="45"/>
                </a:lnTo>
                <a:lnTo>
                  <a:pt x="630" y="47"/>
                </a:lnTo>
                <a:lnTo>
                  <a:pt x="632" y="47"/>
                </a:lnTo>
                <a:lnTo>
                  <a:pt x="630" y="48"/>
                </a:lnTo>
                <a:lnTo>
                  <a:pt x="630" y="50"/>
                </a:lnTo>
                <a:lnTo>
                  <a:pt x="630" y="52"/>
                </a:lnTo>
                <a:lnTo>
                  <a:pt x="630" y="54"/>
                </a:lnTo>
                <a:lnTo>
                  <a:pt x="630" y="56"/>
                </a:lnTo>
                <a:lnTo>
                  <a:pt x="630" y="58"/>
                </a:lnTo>
                <a:lnTo>
                  <a:pt x="628" y="60"/>
                </a:lnTo>
                <a:lnTo>
                  <a:pt x="626" y="62"/>
                </a:lnTo>
                <a:lnTo>
                  <a:pt x="626" y="63"/>
                </a:lnTo>
                <a:lnTo>
                  <a:pt x="626" y="65"/>
                </a:lnTo>
                <a:lnTo>
                  <a:pt x="626" y="67"/>
                </a:lnTo>
                <a:lnTo>
                  <a:pt x="628" y="67"/>
                </a:lnTo>
                <a:lnTo>
                  <a:pt x="628" y="69"/>
                </a:lnTo>
                <a:lnTo>
                  <a:pt x="628" y="71"/>
                </a:lnTo>
                <a:lnTo>
                  <a:pt x="628" y="73"/>
                </a:lnTo>
                <a:lnTo>
                  <a:pt x="626" y="73"/>
                </a:lnTo>
                <a:lnTo>
                  <a:pt x="624" y="75"/>
                </a:lnTo>
                <a:lnTo>
                  <a:pt x="624" y="77"/>
                </a:lnTo>
                <a:lnTo>
                  <a:pt x="624" y="78"/>
                </a:lnTo>
                <a:lnTo>
                  <a:pt x="623" y="80"/>
                </a:lnTo>
                <a:lnTo>
                  <a:pt x="621" y="82"/>
                </a:lnTo>
                <a:lnTo>
                  <a:pt x="621" y="84"/>
                </a:lnTo>
                <a:lnTo>
                  <a:pt x="621" y="86"/>
                </a:lnTo>
                <a:lnTo>
                  <a:pt x="619" y="88"/>
                </a:lnTo>
                <a:lnTo>
                  <a:pt x="617" y="90"/>
                </a:lnTo>
                <a:lnTo>
                  <a:pt x="617" y="90"/>
                </a:lnTo>
                <a:lnTo>
                  <a:pt x="615" y="90"/>
                </a:lnTo>
                <a:lnTo>
                  <a:pt x="615" y="92"/>
                </a:lnTo>
                <a:lnTo>
                  <a:pt x="615" y="93"/>
                </a:lnTo>
                <a:lnTo>
                  <a:pt x="613" y="95"/>
                </a:lnTo>
                <a:lnTo>
                  <a:pt x="611" y="97"/>
                </a:lnTo>
                <a:lnTo>
                  <a:pt x="611" y="99"/>
                </a:lnTo>
                <a:lnTo>
                  <a:pt x="611" y="101"/>
                </a:lnTo>
                <a:lnTo>
                  <a:pt x="609" y="103"/>
                </a:lnTo>
                <a:lnTo>
                  <a:pt x="609" y="105"/>
                </a:lnTo>
                <a:lnTo>
                  <a:pt x="608" y="105"/>
                </a:lnTo>
                <a:lnTo>
                  <a:pt x="608" y="107"/>
                </a:lnTo>
                <a:lnTo>
                  <a:pt x="606" y="108"/>
                </a:lnTo>
                <a:lnTo>
                  <a:pt x="606" y="110"/>
                </a:lnTo>
                <a:lnTo>
                  <a:pt x="606" y="112"/>
                </a:lnTo>
                <a:lnTo>
                  <a:pt x="606" y="114"/>
                </a:lnTo>
                <a:lnTo>
                  <a:pt x="606" y="116"/>
                </a:lnTo>
                <a:lnTo>
                  <a:pt x="604" y="118"/>
                </a:lnTo>
                <a:lnTo>
                  <a:pt x="602" y="120"/>
                </a:lnTo>
                <a:lnTo>
                  <a:pt x="600" y="120"/>
                </a:lnTo>
                <a:lnTo>
                  <a:pt x="600" y="122"/>
                </a:lnTo>
                <a:lnTo>
                  <a:pt x="600" y="123"/>
                </a:lnTo>
                <a:lnTo>
                  <a:pt x="598" y="123"/>
                </a:lnTo>
                <a:lnTo>
                  <a:pt x="598" y="125"/>
                </a:lnTo>
                <a:lnTo>
                  <a:pt x="596" y="125"/>
                </a:lnTo>
                <a:lnTo>
                  <a:pt x="596" y="127"/>
                </a:lnTo>
                <a:lnTo>
                  <a:pt x="598" y="129"/>
                </a:lnTo>
                <a:lnTo>
                  <a:pt x="598" y="131"/>
                </a:lnTo>
                <a:lnTo>
                  <a:pt x="600" y="131"/>
                </a:lnTo>
                <a:lnTo>
                  <a:pt x="602" y="131"/>
                </a:lnTo>
                <a:lnTo>
                  <a:pt x="602" y="133"/>
                </a:lnTo>
                <a:lnTo>
                  <a:pt x="604" y="133"/>
                </a:lnTo>
                <a:lnTo>
                  <a:pt x="604" y="133"/>
                </a:lnTo>
                <a:lnTo>
                  <a:pt x="604" y="135"/>
                </a:lnTo>
                <a:lnTo>
                  <a:pt x="606" y="137"/>
                </a:lnTo>
                <a:lnTo>
                  <a:pt x="608" y="137"/>
                </a:lnTo>
                <a:lnTo>
                  <a:pt x="609" y="135"/>
                </a:lnTo>
                <a:lnTo>
                  <a:pt x="611" y="135"/>
                </a:lnTo>
                <a:lnTo>
                  <a:pt x="613" y="133"/>
                </a:lnTo>
                <a:lnTo>
                  <a:pt x="613" y="133"/>
                </a:lnTo>
                <a:lnTo>
                  <a:pt x="613" y="131"/>
                </a:lnTo>
                <a:lnTo>
                  <a:pt x="613" y="129"/>
                </a:lnTo>
                <a:lnTo>
                  <a:pt x="615" y="127"/>
                </a:lnTo>
                <a:lnTo>
                  <a:pt x="617" y="127"/>
                </a:lnTo>
                <a:lnTo>
                  <a:pt x="619" y="127"/>
                </a:lnTo>
                <a:lnTo>
                  <a:pt x="621" y="127"/>
                </a:lnTo>
                <a:lnTo>
                  <a:pt x="623" y="125"/>
                </a:lnTo>
                <a:lnTo>
                  <a:pt x="624" y="125"/>
                </a:lnTo>
                <a:lnTo>
                  <a:pt x="626" y="125"/>
                </a:lnTo>
                <a:lnTo>
                  <a:pt x="628" y="125"/>
                </a:lnTo>
                <a:lnTo>
                  <a:pt x="630" y="125"/>
                </a:lnTo>
                <a:lnTo>
                  <a:pt x="632" y="127"/>
                </a:lnTo>
                <a:lnTo>
                  <a:pt x="634" y="127"/>
                </a:lnTo>
                <a:lnTo>
                  <a:pt x="634" y="129"/>
                </a:lnTo>
                <a:lnTo>
                  <a:pt x="634" y="131"/>
                </a:lnTo>
                <a:lnTo>
                  <a:pt x="636" y="131"/>
                </a:lnTo>
                <a:lnTo>
                  <a:pt x="636" y="133"/>
                </a:lnTo>
                <a:lnTo>
                  <a:pt x="638" y="133"/>
                </a:lnTo>
                <a:lnTo>
                  <a:pt x="638" y="133"/>
                </a:lnTo>
                <a:lnTo>
                  <a:pt x="639" y="133"/>
                </a:lnTo>
                <a:lnTo>
                  <a:pt x="639" y="135"/>
                </a:lnTo>
                <a:lnTo>
                  <a:pt x="641" y="137"/>
                </a:lnTo>
                <a:lnTo>
                  <a:pt x="641" y="138"/>
                </a:lnTo>
                <a:lnTo>
                  <a:pt x="643" y="140"/>
                </a:lnTo>
                <a:lnTo>
                  <a:pt x="645" y="142"/>
                </a:lnTo>
                <a:lnTo>
                  <a:pt x="645" y="144"/>
                </a:lnTo>
                <a:lnTo>
                  <a:pt x="645" y="146"/>
                </a:lnTo>
                <a:lnTo>
                  <a:pt x="643" y="146"/>
                </a:lnTo>
                <a:lnTo>
                  <a:pt x="643" y="148"/>
                </a:lnTo>
                <a:lnTo>
                  <a:pt x="643" y="150"/>
                </a:lnTo>
                <a:lnTo>
                  <a:pt x="643" y="152"/>
                </a:lnTo>
                <a:lnTo>
                  <a:pt x="643" y="153"/>
                </a:lnTo>
                <a:lnTo>
                  <a:pt x="643" y="155"/>
                </a:lnTo>
                <a:lnTo>
                  <a:pt x="643" y="157"/>
                </a:lnTo>
                <a:lnTo>
                  <a:pt x="643" y="159"/>
                </a:lnTo>
                <a:lnTo>
                  <a:pt x="643" y="161"/>
                </a:lnTo>
                <a:lnTo>
                  <a:pt x="643" y="163"/>
                </a:lnTo>
                <a:lnTo>
                  <a:pt x="645" y="165"/>
                </a:lnTo>
                <a:lnTo>
                  <a:pt x="645" y="167"/>
                </a:lnTo>
                <a:lnTo>
                  <a:pt x="645" y="168"/>
                </a:lnTo>
                <a:lnTo>
                  <a:pt x="647" y="170"/>
                </a:lnTo>
                <a:lnTo>
                  <a:pt x="647" y="172"/>
                </a:lnTo>
                <a:lnTo>
                  <a:pt x="649" y="174"/>
                </a:lnTo>
                <a:lnTo>
                  <a:pt x="649" y="176"/>
                </a:lnTo>
                <a:lnTo>
                  <a:pt x="649" y="178"/>
                </a:lnTo>
                <a:lnTo>
                  <a:pt x="649" y="178"/>
                </a:lnTo>
                <a:lnTo>
                  <a:pt x="651" y="180"/>
                </a:lnTo>
                <a:lnTo>
                  <a:pt x="651" y="182"/>
                </a:lnTo>
                <a:lnTo>
                  <a:pt x="651" y="183"/>
                </a:lnTo>
                <a:lnTo>
                  <a:pt x="653" y="185"/>
                </a:lnTo>
                <a:lnTo>
                  <a:pt x="655" y="185"/>
                </a:lnTo>
                <a:lnTo>
                  <a:pt x="655" y="187"/>
                </a:lnTo>
                <a:lnTo>
                  <a:pt x="655" y="189"/>
                </a:lnTo>
                <a:lnTo>
                  <a:pt x="656" y="191"/>
                </a:lnTo>
                <a:lnTo>
                  <a:pt x="656" y="193"/>
                </a:lnTo>
                <a:lnTo>
                  <a:pt x="656" y="195"/>
                </a:lnTo>
                <a:lnTo>
                  <a:pt x="656" y="197"/>
                </a:lnTo>
                <a:lnTo>
                  <a:pt x="656" y="198"/>
                </a:lnTo>
                <a:lnTo>
                  <a:pt x="658" y="200"/>
                </a:lnTo>
                <a:lnTo>
                  <a:pt x="660" y="202"/>
                </a:lnTo>
                <a:lnTo>
                  <a:pt x="662" y="204"/>
                </a:lnTo>
                <a:lnTo>
                  <a:pt x="664" y="206"/>
                </a:lnTo>
                <a:lnTo>
                  <a:pt x="666" y="208"/>
                </a:lnTo>
                <a:lnTo>
                  <a:pt x="666" y="210"/>
                </a:lnTo>
                <a:lnTo>
                  <a:pt x="668" y="210"/>
                </a:lnTo>
                <a:lnTo>
                  <a:pt x="668" y="212"/>
                </a:lnTo>
                <a:lnTo>
                  <a:pt x="670" y="213"/>
                </a:lnTo>
                <a:lnTo>
                  <a:pt x="670" y="215"/>
                </a:lnTo>
                <a:lnTo>
                  <a:pt x="671" y="217"/>
                </a:lnTo>
                <a:lnTo>
                  <a:pt x="671" y="219"/>
                </a:lnTo>
                <a:lnTo>
                  <a:pt x="673" y="221"/>
                </a:lnTo>
                <a:lnTo>
                  <a:pt x="675" y="223"/>
                </a:lnTo>
                <a:lnTo>
                  <a:pt x="675" y="223"/>
                </a:lnTo>
                <a:lnTo>
                  <a:pt x="677" y="225"/>
                </a:lnTo>
                <a:lnTo>
                  <a:pt x="677" y="227"/>
                </a:lnTo>
                <a:lnTo>
                  <a:pt x="679" y="228"/>
                </a:lnTo>
                <a:lnTo>
                  <a:pt x="679" y="230"/>
                </a:lnTo>
                <a:lnTo>
                  <a:pt x="679" y="232"/>
                </a:lnTo>
                <a:lnTo>
                  <a:pt x="679" y="234"/>
                </a:lnTo>
                <a:lnTo>
                  <a:pt x="677" y="234"/>
                </a:lnTo>
                <a:lnTo>
                  <a:pt x="677" y="236"/>
                </a:lnTo>
                <a:lnTo>
                  <a:pt x="677" y="238"/>
                </a:lnTo>
                <a:lnTo>
                  <a:pt x="677" y="240"/>
                </a:lnTo>
                <a:lnTo>
                  <a:pt x="675" y="240"/>
                </a:lnTo>
                <a:lnTo>
                  <a:pt x="675" y="242"/>
                </a:lnTo>
                <a:lnTo>
                  <a:pt x="675" y="243"/>
                </a:lnTo>
                <a:lnTo>
                  <a:pt x="675" y="245"/>
                </a:lnTo>
                <a:lnTo>
                  <a:pt x="675" y="247"/>
                </a:lnTo>
                <a:lnTo>
                  <a:pt x="677" y="247"/>
                </a:lnTo>
                <a:lnTo>
                  <a:pt x="677" y="249"/>
                </a:lnTo>
                <a:lnTo>
                  <a:pt x="679" y="251"/>
                </a:lnTo>
                <a:lnTo>
                  <a:pt x="679" y="253"/>
                </a:lnTo>
                <a:lnTo>
                  <a:pt x="681" y="255"/>
                </a:lnTo>
                <a:lnTo>
                  <a:pt x="681" y="257"/>
                </a:lnTo>
                <a:lnTo>
                  <a:pt x="679" y="258"/>
                </a:lnTo>
                <a:lnTo>
                  <a:pt x="679" y="260"/>
                </a:lnTo>
                <a:lnTo>
                  <a:pt x="679" y="262"/>
                </a:lnTo>
                <a:lnTo>
                  <a:pt x="679" y="264"/>
                </a:lnTo>
                <a:lnTo>
                  <a:pt x="679" y="266"/>
                </a:lnTo>
                <a:lnTo>
                  <a:pt x="681" y="268"/>
                </a:lnTo>
                <a:lnTo>
                  <a:pt x="681" y="268"/>
                </a:lnTo>
                <a:lnTo>
                  <a:pt x="681" y="270"/>
                </a:lnTo>
                <a:lnTo>
                  <a:pt x="681" y="272"/>
                </a:lnTo>
                <a:lnTo>
                  <a:pt x="679" y="273"/>
                </a:lnTo>
                <a:lnTo>
                  <a:pt x="681" y="275"/>
                </a:lnTo>
                <a:lnTo>
                  <a:pt x="681" y="277"/>
                </a:lnTo>
                <a:lnTo>
                  <a:pt x="681" y="279"/>
                </a:lnTo>
                <a:lnTo>
                  <a:pt x="681" y="281"/>
                </a:lnTo>
                <a:lnTo>
                  <a:pt x="679" y="283"/>
                </a:lnTo>
                <a:lnTo>
                  <a:pt x="679" y="285"/>
                </a:lnTo>
                <a:lnTo>
                  <a:pt x="679" y="287"/>
                </a:lnTo>
                <a:lnTo>
                  <a:pt x="681" y="288"/>
                </a:lnTo>
                <a:lnTo>
                  <a:pt x="681" y="290"/>
                </a:lnTo>
                <a:lnTo>
                  <a:pt x="681" y="290"/>
                </a:lnTo>
                <a:lnTo>
                  <a:pt x="681" y="292"/>
                </a:lnTo>
                <a:lnTo>
                  <a:pt x="681" y="294"/>
                </a:lnTo>
                <a:lnTo>
                  <a:pt x="683" y="296"/>
                </a:lnTo>
                <a:lnTo>
                  <a:pt x="683" y="298"/>
                </a:lnTo>
                <a:lnTo>
                  <a:pt x="683" y="300"/>
                </a:lnTo>
                <a:lnTo>
                  <a:pt x="683" y="302"/>
                </a:lnTo>
                <a:lnTo>
                  <a:pt x="683" y="303"/>
                </a:lnTo>
                <a:lnTo>
                  <a:pt x="683" y="305"/>
                </a:lnTo>
                <a:lnTo>
                  <a:pt x="685" y="307"/>
                </a:lnTo>
                <a:lnTo>
                  <a:pt x="685" y="309"/>
                </a:lnTo>
                <a:lnTo>
                  <a:pt x="686" y="309"/>
                </a:lnTo>
                <a:lnTo>
                  <a:pt x="686" y="311"/>
                </a:lnTo>
                <a:lnTo>
                  <a:pt x="688" y="311"/>
                </a:lnTo>
                <a:lnTo>
                  <a:pt x="688" y="313"/>
                </a:lnTo>
                <a:lnTo>
                  <a:pt x="688" y="313"/>
                </a:lnTo>
                <a:lnTo>
                  <a:pt x="690" y="313"/>
                </a:lnTo>
                <a:lnTo>
                  <a:pt x="692" y="315"/>
                </a:lnTo>
                <a:lnTo>
                  <a:pt x="692" y="317"/>
                </a:lnTo>
                <a:lnTo>
                  <a:pt x="694" y="317"/>
                </a:lnTo>
                <a:lnTo>
                  <a:pt x="696" y="317"/>
                </a:lnTo>
                <a:lnTo>
                  <a:pt x="696" y="318"/>
                </a:lnTo>
                <a:lnTo>
                  <a:pt x="698" y="318"/>
                </a:lnTo>
                <a:lnTo>
                  <a:pt x="698" y="320"/>
                </a:lnTo>
                <a:lnTo>
                  <a:pt x="700" y="322"/>
                </a:lnTo>
                <a:lnTo>
                  <a:pt x="701" y="322"/>
                </a:lnTo>
                <a:lnTo>
                  <a:pt x="701" y="324"/>
                </a:lnTo>
                <a:lnTo>
                  <a:pt x="703" y="324"/>
                </a:lnTo>
                <a:lnTo>
                  <a:pt x="703" y="326"/>
                </a:lnTo>
                <a:lnTo>
                  <a:pt x="705" y="328"/>
                </a:lnTo>
                <a:lnTo>
                  <a:pt x="707" y="328"/>
                </a:lnTo>
                <a:lnTo>
                  <a:pt x="707" y="330"/>
                </a:lnTo>
                <a:lnTo>
                  <a:pt x="709" y="330"/>
                </a:lnTo>
                <a:lnTo>
                  <a:pt x="709" y="332"/>
                </a:lnTo>
                <a:lnTo>
                  <a:pt x="711" y="332"/>
                </a:lnTo>
                <a:lnTo>
                  <a:pt x="713" y="333"/>
                </a:lnTo>
                <a:lnTo>
                  <a:pt x="713" y="335"/>
                </a:lnTo>
                <a:lnTo>
                  <a:pt x="715" y="335"/>
                </a:lnTo>
                <a:lnTo>
                  <a:pt x="715" y="337"/>
                </a:lnTo>
                <a:lnTo>
                  <a:pt x="716" y="337"/>
                </a:lnTo>
                <a:lnTo>
                  <a:pt x="716" y="339"/>
                </a:lnTo>
                <a:lnTo>
                  <a:pt x="716" y="341"/>
                </a:lnTo>
                <a:lnTo>
                  <a:pt x="716" y="343"/>
                </a:lnTo>
                <a:lnTo>
                  <a:pt x="716" y="345"/>
                </a:lnTo>
                <a:lnTo>
                  <a:pt x="716" y="347"/>
                </a:lnTo>
                <a:lnTo>
                  <a:pt x="716" y="348"/>
                </a:lnTo>
                <a:lnTo>
                  <a:pt x="718" y="348"/>
                </a:lnTo>
                <a:lnTo>
                  <a:pt x="720" y="350"/>
                </a:lnTo>
                <a:lnTo>
                  <a:pt x="720" y="352"/>
                </a:lnTo>
                <a:lnTo>
                  <a:pt x="720" y="354"/>
                </a:lnTo>
                <a:lnTo>
                  <a:pt x="722" y="356"/>
                </a:lnTo>
                <a:lnTo>
                  <a:pt x="724" y="358"/>
                </a:lnTo>
                <a:lnTo>
                  <a:pt x="726" y="358"/>
                </a:lnTo>
                <a:lnTo>
                  <a:pt x="728" y="360"/>
                </a:lnTo>
                <a:lnTo>
                  <a:pt x="728" y="362"/>
                </a:lnTo>
                <a:lnTo>
                  <a:pt x="728" y="363"/>
                </a:lnTo>
                <a:lnTo>
                  <a:pt x="728" y="365"/>
                </a:lnTo>
                <a:lnTo>
                  <a:pt x="728" y="367"/>
                </a:lnTo>
                <a:lnTo>
                  <a:pt x="728" y="369"/>
                </a:lnTo>
                <a:lnTo>
                  <a:pt x="728" y="369"/>
                </a:lnTo>
                <a:lnTo>
                  <a:pt x="728" y="371"/>
                </a:lnTo>
                <a:lnTo>
                  <a:pt x="730" y="371"/>
                </a:lnTo>
                <a:lnTo>
                  <a:pt x="728" y="373"/>
                </a:lnTo>
                <a:lnTo>
                  <a:pt x="730" y="375"/>
                </a:lnTo>
                <a:lnTo>
                  <a:pt x="728" y="377"/>
                </a:lnTo>
                <a:lnTo>
                  <a:pt x="728" y="378"/>
                </a:lnTo>
                <a:lnTo>
                  <a:pt x="730" y="378"/>
                </a:lnTo>
                <a:lnTo>
                  <a:pt x="730" y="380"/>
                </a:lnTo>
                <a:lnTo>
                  <a:pt x="730" y="382"/>
                </a:lnTo>
                <a:lnTo>
                  <a:pt x="730" y="384"/>
                </a:lnTo>
                <a:lnTo>
                  <a:pt x="730" y="386"/>
                </a:lnTo>
                <a:lnTo>
                  <a:pt x="730" y="388"/>
                </a:lnTo>
                <a:lnTo>
                  <a:pt x="731" y="390"/>
                </a:lnTo>
                <a:lnTo>
                  <a:pt x="731" y="392"/>
                </a:lnTo>
                <a:lnTo>
                  <a:pt x="733" y="394"/>
                </a:lnTo>
                <a:lnTo>
                  <a:pt x="733" y="395"/>
                </a:lnTo>
                <a:lnTo>
                  <a:pt x="733" y="397"/>
                </a:lnTo>
                <a:lnTo>
                  <a:pt x="733" y="399"/>
                </a:lnTo>
                <a:lnTo>
                  <a:pt x="733" y="401"/>
                </a:lnTo>
                <a:lnTo>
                  <a:pt x="733" y="401"/>
                </a:lnTo>
                <a:lnTo>
                  <a:pt x="735" y="401"/>
                </a:lnTo>
                <a:lnTo>
                  <a:pt x="735" y="403"/>
                </a:lnTo>
                <a:lnTo>
                  <a:pt x="737" y="405"/>
                </a:lnTo>
                <a:lnTo>
                  <a:pt x="737" y="407"/>
                </a:lnTo>
                <a:lnTo>
                  <a:pt x="739" y="409"/>
                </a:lnTo>
                <a:lnTo>
                  <a:pt x="739" y="410"/>
                </a:lnTo>
                <a:lnTo>
                  <a:pt x="737" y="412"/>
                </a:lnTo>
                <a:lnTo>
                  <a:pt x="737" y="414"/>
                </a:lnTo>
                <a:lnTo>
                  <a:pt x="737" y="416"/>
                </a:lnTo>
                <a:lnTo>
                  <a:pt x="739" y="416"/>
                </a:lnTo>
                <a:lnTo>
                  <a:pt x="739" y="418"/>
                </a:lnTo>
                <a:lnTo>
                  <a:pt x="737" y="420"/>
                </a:lnTo>
                <a:lnTo>
                  <a:pt x="737" y="422"/>
                </a:lnTo>
                <a:lnTo>
                  <a:pt x="737" y="424"/>
                </a:lnTo>
                <a:lnTo>
                  <a:pt x="737" y="425"/>
                </a:lnTo>
                <a:lnTo>
                  <a:pt x="739" y="427"/>
                </a:lnTo>
                <a:lnTo>
                  <a:pt x="739" y="429"/>
                </a:lnTo>
                <a:lnTo>
                  <a:pt x="737" y="431"/>
                </a:lnTo>
                <a:lnTo>
                  <a:pt x="737" y="433"/>
                </a:lnTo>
                <a:lnTo>
                  <a:pt x="735" y="435"/>
                </a:lnTo>
                <a:lnTo>
                  <a:pt x="733" y="437"/>
                </a:lnTo>
                <a:lnTo>
                  <a:pt x="731" y="437"/>
                </a:lnTo>
                <a:lnTo>
                  <a:pt x="731" y="439"/>
                </a:lnTo>
                <a:lnTo>
                  <a:pt x="730" y="440"/>
                </a:lnTo>
                <a:lnTo>
                  <a:pt x="731" y="440"/>
                </a:lnTo>
                <a:lnTo>
                  <a:pt x="731" y="442"/>
                </a:lnTo>
                <a:lnTo>
                  <a:pt x="730" y="444"/>
                </a:lnTo>
                <a:lnTo>
                  <a:pt x="728" y="444"/>
                </a:lnTo>
                <a:lnTo>
                  <a:pt x="728" y="446"/>
                </a:lnTo>
                <a:lnTo>
                  <a:pt x="728" y="446"/>
                </a:lnTo>
                <a:lnTo>
                  <a:pt x="728" y="448"/>
                </a:lnTo>
                <a:lnTo>
                  <a:pt x="728" y="450"/>
                </a:lnTo>
                <a:lnTo>
                  <a:pt x="728" y="452"/>
                </a:lnTo>
                <a:lnTo>
                  <a:pt x="728" y="454"/>
                </a:lnTo>
                <a:lnTo>
                  <a:pt x="728" y="455"/>
                </a:lnTo>
                <a:lnTo>
                  <a:pt x="728" y="457"/>
                </a:lnTo>
                <a:lnTo>
                  <a:pt x="728" y="459"/>
                </a:lnTo>
                <a:lnTo>
                  <a:pt x="726" y="459"/>
                </a:lnTo>
                <a:lnTo>
                  <a:pt x="726" y="461"/>
                </a:lnTo>
                <a:lnTo>
                  <a:pt x="724" y="463"/>
                </a:lnTo>
                <a:lnTo>
                  <a:pt x="724" y="465"/>
                </a:lnTo>
                <a:lnTo>
                  <a:pt x="724" y="467"/>
                </a:lnTo>
                <a:lnTo>
                  <a:pt x="724" y="469"/>
                </a:lnTo>
                <a:lnTo>
                  <a:pt x="722" y="469"/>
                </a:lnTo>
                <a:lnTo>
                  <a:pt x="722" y="470"/>
                </a:lnTo>
                <a:lnTo>
                  <a:pt x="722" y="472"/>
                </a:lnTo>
                <a:lnTo>
                  <a:pt x="722" y="474"/>
                </a:lnTo>
                <a:lnTo>
                  <a:pt x="722" y="476"/>
                </a:lnTo>
                <a:lnTo>
                  <a:pt x="724" y="476"/>
                </a:lnTo>
                <a:lnTo>
                  <a:pt x="724" y="478"/>
                </a:lnTo>
                <a:lnTo>
                  <a:pt x="726" y="478"/>
                </a:lnTo>
                <a:lnTo>
                  <a:pt x="726" y="480"/>
                </a:lnTo>
                <a:lnTo>
                  <a:pt x="726" y="482"/>
                </a:lnTo>
                <a:lnTo>
                  <a:pt x="726" y="484"/>
                </a:lnTo>
                <a:lnTo>
                  <a:pt x="728" y="484"/>
                </a:lnTo>
                <a:lnTo>
                  <a:pt x="728" y="485"/>
                </a:lnTo>
                <a:lnTo>
                  <a:pt x="728" y="487"/>
                </a:lnTo>
                <a:lnTo>
                  <a:pt x="728" y="489"/>
                </a:lnTo>
                <a:lnTo>
                  <a:pt x="726" y="491"/>
                </a:lnTo>
                <a:lnTo>
                  <a:pt x="728" y="491"/>
                </a:lnTo>
                <a:lnTo>
                  <a:pt x="728" y="491"/>
                </a:lnTo>
                <a:lnTo>
                  <a:pt x="728" y="493"/>
                </a:lnTo>
                <a:lnTo>
                  <a:pt x="728" y="493"/>
                </a:lnTo>
                <a:lnTo>
                  <a:pt x="728" y="495"/>
                </a:lnTo>
                <a:lnTo>
                  <a:pt x="728" y="497"/>
                </a:lnTo>
                <a:lnTo>
                  <a:pt x="728" y="499"/>
                </a:lnTo>
                <a:lnTo>
                  <a:pt x="728" y="500"/>
                </a:lnTo>
                <a:lnTo>
                  <a:pt x="728" y="502"/>
                </a:lnTo>
                <a:lnTo>
                  <a:pt x="728" y="502"/>
                </a:lnTo>
                <a:lnTo>
                  <a:pt x="728" y="504"/>
                </a:lnTo>
                <a:lnTo>
                  <a:pt x="730" y="504"/>
                </a:lnTo>
                <a:lnTo>
                  <a:pt x="731" y="504"/>
                </a:lnTo>
                <a:lnTo>
                  <a:pt x="733" y="504"/>
                </a:lnTo>
                <a:lnTo>
                  <a:pt x="733" y="506"/>
                </a:lnTo>
                <a:lnTo>
                  <a:pt x="733" y="508"/>
                </a:lnTo>
                <a:lnTo>
                  <a:pt x="733" y="510"/>
                </a:lnTo>
                <a:lnTo>
                  <a:pt x="731" y="512"/>
                </a:lnTo>
                <a:lnTo>
                  <a:pt x="731" y="514"/>
                </a:lnTo>
                <a:lnTo>
                  <a:pt x="731" y="515"/>
                </a:lnTo>
                <a:lnTo>
                  <a:pt x="731" y="517"/>
                </a:lnTo>
                <a:lnTo>
                  <a:pt x="733" y="519"/>
                </a:lnTo>
                <a:lnTo>
                  <a:pt x="733" y="521"/>
                </a:lnTo>
                <a:lnTo>
                  <a:pt x="735" y="523"/>
                </a:lnTo>
                <a:lnTo>
                  <a:pt x="737" y="525"/>
                </a:lnTo>
                <a:lnTo>
                  <a:pt x="739" y="527"/>
                </a:lnTo>
                <a:lnTo>
                  <a:pt x="739" y="529"/>
                </a:lnTo>
                <a:lnTo>
                  <a:pt x="741" y="530"/>
                </a:lnTo>
                <a:lnTo>
                  <a:pt x="743" y="532"/>
                </a:lnTo>
                <a:lnTo>
                  <a:pt x="743" y="534"/>
                </a:lnTo>
                <a:lnTo>
                  <a:pt x="743" y="536"/>
                </a:lnTo>
                <a:lnTo>
                  <a:pt x="745" y="536"/>
                </a:lnTo>
                <a:lnTo>
                  <a:pt x="745" y="536"/>
                </a:lnTo>
                <a:lnTo>
                  <a:pt x="746" y="536"/>
                </a:lnTo>
                <a:lnTo>
                  <a:pt x="748" y="538"/>
                </a:lnTo>
                <a:lnTo>
                  <a:pt x="750" y="540"/>
                </a:lnTo>
                <a:lnTo>
                  <a:pt x="750" y="542"/>
                </a:lnTo>
                <a:lnTo>
                  <a:pt x="750" y="544"/>
                </a:lnTo>
                <a:lnTo>
                  <a:pt x="752" y="545"/>
                </a:lnTo>
                <a:lnTo>
                  <a:pt x="752" y="547"/>
                </a:lnTo>
                <a:lnTo>
                  <a:pt x="752" y="549"/>
                </a:lnTo>
                <a:lnTo>
                  <a:pt x="752" y="551"/>
                </a:lnTo>
                <a:lnTo>
                  <a:pt x="752" y="553"/>
                </a:lnTo>
                <a:lnTo>
                  <a:pt x="754" y="555"/>
                </a:lnTo>
                <a:lnTo>
                  <a:pt x="754" y="557"/>
                </a:lnTo>
                <a:lnTo>
                  <a:pt x="754" y="559"/>
                </a:lnTo>
                <a:lnTo>
                  <a:pt x="754" y="560"/>
                </a:lnTo>
                <a:lnTo>
                  <a:pt x="754" y="562"/>
                </a:lnTo>
                <a:lnTo>
                  <a:pt x="754" y="564"/>
                </a:lnTo>
                <a:lnTo>
                  <a:pt x="754" y="566"/>
                </a:lnTo>
                <a:lnTo>
                  <a:pt x="754" y="568"/>
                </a:lnTo>
                <a:lnTo>
                  <a:pt x="754" y="570"/>
                </a:lnTo>
                <a:lnTo>
                  <a:pt x="756" y="572"/>
                </a:lnTo>
                <a:lnTo>
                  <a:pt x="754" y="574"/>
                </a:lnTo>
                <a:lnTo>
                  <a:pt x="754" y="575"/>
                </a:lnTo>
                <a:lnTo>
                  <a:pt x="754" y="577"/>
                </a:lnTo>
                <a:lnTo>
                  <a:pt x="754" y="579"/>
                </a:lnTo>
                <a:lnTo>
                  <a:pt x="754" y="581"/>
                </a:lnTo>
                <a:lnTo>
                  <a:pt x="756" y="581"/>
                </a:lnTo>
                <a:lnTo>
                  <a:pt x="756" y="581"/>
                </a:lnTo>
                <a:lnTo>
                  <a:pt x="756" y="583"/>
                </a:lnTo>
                <a:lnTo>
                  <a:pt x="758" y="585"/>
                </a:lnTo>
                <a:lnTo>
                  <a:pt x="760" y="585"/>
                </a:lnTo>
                <a:lnTo>
                  <a:pt x="760" y="583"/>
                </a:lnTo>
                <a:lnTo>
                  <a:pt x="761" y="583"/>
                </a:lnTo>
                <a:lnTo>
                  <a:pt x="761" y="581"/>
                </a:lnTo>
                <a:lnTo>
                  <a:pt x="763" y="581"/>
                </a:lnTo>
                <a:lnTo>
                  <a:pt x="763" y="581"/>
                </a:lnTo>
                <a:lnTo>
                  <a:pt x="765" y="581"/>
                </a:lnTo>
                <a:lnTo>
                  <a:pt x="767" y="581"/>
                </a:lnTo>
                <a:lnTo>
                  <a:pt x="769" y="581"/>
                </a:lnTo>
                <a:lnTo>
                  <a:pt x="769" y="581"/>
                </a:lnTo>
                <a:lnTo>
                  <a:pt x="771" y="581"/>
                </a:lnTo>
                <a:lnTo>
                  <a:pt x="771" y="583"/>
                </a:lnTo>
                <a:lnTo>
                  <a:pt x="771" y="585"/>
                </a:lnTo>
                <a:lnTo>
                  <a:pt x="771" y="587"/>
                </a:lnTo>
                <a:lnTo>
                  <a:pt x="771" y="589"/>
                </a:lnTo>
                <a:lnTo>
                  <a:pt x="769" y="590"/>
                </a:lnTo>
                <a:lnTo>
                  <a:pt x="769" y="592"/>
                </a:lnTo>
                <a:lnTo>
                  <a:pt x="767" y="594"/>
                </a:lnTo>
                <a:lnTo>
                  <a:pt x="767" y="596"/>
                </a:lnTo>
                <a:lnTo>
                  <a:pt x="769" y="598"/>
                </a:lnTo>
                <a:lnTo>
                  <a:pt x="769" y="600"/>
                </a:lnTo>
                <a:lnTo>
                  <a:pt x="769" y="602"/>
                </a:lnTo>
                <a:lnTo>
                  <a:pt x="769" y="604"/>
                </a:lnTo>
                <a:lnTo>
                  <a:pt x="769" y="605"/>
                </a:lnTo>
                <a:lnTo>
                  <a:pt x="769" y="607"/>
                </a:lnTo>
                <a:lnTo>
                  <a:pt x="769" y="609"/>
                </a:lnTo>
                <a:lnTo>
                  <a:pt x="771" y="611"/>
                </a:lnTo>
                <a:lnTo>
                  <a:pt x="773" y="613"/>
                </a:lnTo>
                <a:lnTo>
                  <a:pt x="773" y="615"/>
                </a:lnTo>
                <a:lnTo>
                  <a:pt x="775" y="617"/>
                </a:lnTo>
                <a:lnTo>
                  <a:pt x="773" y="619"/>
                </a:lnTo>
                <a:lnTo>
                  <a:pt x="775" y="619"/>
                </a:lnTo>
                <a:lnTo>
                  <a:pt x="776" y="620"/>
                </a:lnTo>
                <a:lnTo>
                  <a:pt x="775" y="622"/>
                </a:lnTo>
                <a:lnTo>
                  <a:pt x="775" y="624"/>
                </a:lnTo>
                <a:lnTo>
                  <a:pt x="775" y="624"/>
                </a:lnTo>
                <a:lnTo>
                  <a:pt x="775" y="626"/>
                </a:lnTo>
                <a:lnTo>
                  <a:pt x="776" y="628"/>
                </a:lnTo>
                <a:lnTo>
                  <a:pt x="776" y="630"/>
                </a:lnTo>
                <a:lnTo>
                  <a:pt x="776" y="632"/>
                </a:lnTo>
                <a:lnTo>
                  <a:pt x="778" y="632"/>
                </a:lnTo>
                <a:lnTo>
                  <a:pt x="778" y="634"/>
                </a:lnTo>
                <a:lnTo>
                  <a:pt x="778" y="635"/>
                </a:lnTo>
                <a:lnTo>
                  <a:pt x="776" y="637"/>
                </a:lnTo>
                <a:lnTo>
                  <a:pt x="776" y="639"/>
                </a:lnTo>
                <a:lnTo>
                  <a:pt x="776" y="641"/>
                </a:lnTo>
                <a:lnTo>
                  <a:pt x="778" y="643"/>
                </a:lnTo>
                <a:lnTo>
                  <a:pt x="778" y="645"/>
                </a:lnTo>
                <a:lnTo>
                  <a:pt x="778" y="647"/>
                </a:lnTo>
                <a:lnTo>
                  <a:pt x="778" y="649"/>
                </a:lnTo>
                <a:lnTo>
                  <a:pt x="778" y="650"/>
                </a:lnTo>
                <a:lnTo>
                  <a:pt x="776" y="650"/>
                </a:lnTo>
                <a:lnTo>
                  <a:pt x="776" y="652"/>
                </a:lnTo>
                <a:lnTo>
                  <a:pt x="776" y="654"/>
                </a:lnTo>
                <a:lnTo>
                  <a:pt x="776" y="656"/>
                </a:lnTo>
                <a:lnTo>
                  <a:pt x="776" y="658"/>
                </a:lnTo>
                <a:lnTo>
                  <a:pt x="775" y="660"/>
                </a:lnTo>
                <a:lnTo>
                  <a:pt x="775" y="662"/>
                </a:lnTo>
                <a:lnTo>
                  <a:pt x="773" y="662"/>
                </a:lnTo>
                <a:lnTo>
                  <a:pt x="773" y="664"/>
                </a:lnTo>
                <a:lnTo>
                  <a:pt x="771" y="664"/>
                </a:lnTo>
                <a:lnTo>
                  <a:pt x="771" y="665"/>
                </a:lnTo>
                <a:lnTo>
                  <a:pt x="771" y="667"/>
                </a:lnTo>
                <a:lnTo>
                  <a:pt x="771" y="669"/>
                </a:lnTo>
                <a:lnTo>
                  <a:pt x="769" y="669"/>
                </a:lnTo>
                <a:lnTo>
                  <a:pt x="767" y="669"/>
                </a:lnTo>
                <a:lnTo>
                  <a:pt x="767" y="671"/>
                </a:lnTo>
                <a:lnTo>
                  <a:pt x="765" y="671"/>
                </a:lnTo>
                <a:lnTo>
                  <a:pt x="763" y="673"/>
                </a:lnTo>
                <a:lnTo>
                  <a:pt x="761" y="673"/>
                </a:lnTo>
                <a:lnTo>
                  <a:pt x="760" y="675"/>
                </a:lnTo>
                <a:lnTo>
                  <a:pt x="758" y="675"/>
                </a:lnTo>
                <a:lnTo>
                  <a:pt x="756" y="675"/>
                </a:lnTo>
                <a:lnTo>
                  <a:pt x="756" y="673"/>
                </a:lnTo>
                <a:lnTo>
                  <a:pt x="754" y="673"/>
                </a:lnTo>
                <a:lnTo>
                  <a:pt x="752" y="673"/>
                </a:lnTo>
                <a:lnTo>
                  <a:pt x="750" y="673"/>
                </a:lnTo>
                <a:lnTo>
                  <a:pt x="748" y="673"/>
                </a:lnTo>
                <a:lnTo>
                  <a:pt x="748" y="675"/>
                </a:lnTo>
                <a:lnTo>
                  <a:pt x="746" y="677"/>
                </a:lnTo>
                <a:lnTo>
                  <a:pt x="746" y="679"/>
                </a:lnTo>
                <a:lnTo>
                  <a:pt x="745" y="679"/>
                </a:lnTo>
                <a:lnTo>
                  <a:pt x="745" y="680"/>
                </a:lnTo>
                <a:lnTo>
                  <a:pt x="743" y="680"/>
                </a:lnTo>
                <a:lnTo>
                  <a:pt x="743" y="682"/>
                </a:lnTo>
                <a:lnTo>
                  <a:pt x="741" y="682"/>
                </a:lnTo>
                <a:lnTo>
                  <a:pt x="741" y="684"/>
                </a:lnTo>
                <a:lnTo>
                  <a:pt x="743" y="686"/>
                </a:lnTo>
                <a:lnTo>
                  <a:pt x="745" y="686"/>
                </a:lnTo>
                <a:lnTo>
                  <a:pt x="743" y="688"/>
                </a:lnTo>
                <a:lnTo>
                  <a:pt x="743" y="690"/>
                </a:lnTo>
                <a:lnTo>
                  <a:pt x="745" y="690"/>
                </a:lnTo>
                <a:lnTo>
                  <a:pt x="745" y="692"/>
                </a:lnTo>
                <a:lnTo>
                  <a:pt x="745" y="694"/>
                </a:lnTo>
                <a:lnTo>
                  <a:pt x="745" y="695"/>
                </a:lnTo>
                <a:lnTo>
                  <a:pt x="745" y="697"/>
                </a:lnTo>
                <a:lnTo>
                  <a:pt x="746" y="697"/>
                </a:lnTo>
                <a:lnTo>
                  <a:pt x="748" y="699"/>
                </a:lnTo>
                <a:lnTo>
                  <a:pt x="746" y="701"/>
                </a:lnTo>
                <a:lnTo>
                  <a:pt x="746" y="703"/>
                </a:lnTo>
                <a:lnTo>
                  <a:pt x="746" y="705"/>
                </a:lnTo>
                <a:lnTo>
                  <a:pt x="745" y="705"/>
                </a:lnTo>
                <a:lnTo>
                  <a:pt x="745" y="707"/>
                </a:lnTo>
                <a:lnTo>
                  <a:pt x="745" y="709"/>
                </a:lnTo>
                <a:lnTo>
                  <a:pt x="746" y="710"/>
                </a:lnTo>
                <a:lnTo>
                  <a:pt x="746" y="712"/>
                </a:lnTo>
                <a:lnTo>
                  <a:pt x="746" y="714"/>
                </a:lnTo>
                <a:lnTo>
                  <a:pt x="745" y="714"/>
                </a:lnTo>
                <a:lnTo>
                  <a:pt x="743" y="714"/>
                </a:lnTo>
                <a:lnTo>
                  <a:pt x="741" y="714"/>
                </a:lnTo>
                <a:lnTo>
                  <a:pt x="739" y="714"/>
                </a:lnTo>
                <a:lnTo>
                  <a:pt x="739" y="714"/>
                </a:lnTo>
                <a:lnTo>
                  <a:pt x="737" y="716"/>
                </a:lnTo>
                <a:lnTo>
                  <a:pt x="735" y="718"/>
                </a:lnTo>
                <a:lnTo>
                  <a:pt x="735" y="720"/>
                </a:lnTo>
                <a:lnTo>
                  <a:pt x="733" y="722"/>
                </a:lnTo>
                <a:lnTo>
                  <a:pt x="733" y="724"/>
                </a:lnTo>
                <a:lnTo>
                  <a:pt x="731" y="725"/>
                </a:lnTo>
                <a:lnTo>
                  <a:pt x="731" y="727"/>
                </a:lnTo>
                <a:lnTo>
                  <a:pt x="730" y="727"/>
                </a:lnTo>
                <a:lnTo>
                  <a:pt x="730" y="729"/>
                </a:lnTo>
                <a:lnTo>
                  <a:pt x="728" y="729"/>
                </a:lnTo>
                <a:lnTo>
                  <a:pt x="728" y="731"/>
                </a:lnTo>
                <a:lnTo>
                  <a:pt x="728" y="733"/>
                </a:lnTo>
                <a:lnTo>
                  <a:pt x="726" y="735"/>
                </a:lnTo>
                <a:lnTo>
                  <a:pt x="726" y="737"/>
                </a:lnTo>
                <a:lnTo>
                  <a:pt x="724" y="737"/>
                </a:lnTo>
                <a:lnTo>
                  <a:pt x="722" y="739"/>
                </a:lnTo>
                <a:lnTo>
                  <a:pt x="720" y="740"/>
                </a:lnTo>
                <a:lnTo>
                  <a:pt x="720" y="742"/>
                </a:lnTo>
                <a:lnTo>
                  <a:pt x="718" y="744"/>
                </a:lnTo>
                <a:lnTo>
                  <a:pt x="718" y="746"/>
                </a:lnTo>
                <a:lnTo>
                  <a:pt x="718" y="748"/>
                </a:lnTo>
                <a:lnTo>
                  <a:pt x="718" y="750"/>
                </a:lnTo>
                <a:lnTo>
                  <a:pt x="716" y="752"/>
                </a:lnTo>
                <a:lnTo>
                  <a:pt x="715" y="752"/>
                </a:lnTo>
                <a:lnTo>
                  <a:pt x="713" y="754"/>
                </a:lnTo>
                <a:lnTo>
                  <a:pt x="711" y="754"/>
                </a:lnTo>
                <a:lnTo>
                  <a:pt x="709" y="755"/>
                </a:lnTo>
                <a:lnTo>
                  <a:pt x="707" y="757"/>
                </a:lnTo>
                <a:lnTo>
                  <a:pt x="705" y="757"/>
                </a:lnTo>
                <a:lnTo>
                  <a:pt x="703" y="757"/>
                </a:lnTo>
                <a:lnTo>
                  <a:pt x="701" y="757"/>
                </a:lnTo>
                <a:lnTo>
                  <a:pt x="700" y="755"/>
                </a:lnTo>
                <a:lnTo>
                  <a:pt x="698" y="755"/>
                </a:lnTo>
                <a:lnTo>
                  <a:pt x="698" y="757"/>
                </a:lnTo>
                <a:lnTo>
                  <a:pt x="696" y="757"/>
                </a:lnTo>
                <a:lnTo>
                  <a:pt x="696" y="759"/>
                </a:lnTo>
                <a:lnTo>
                  <a:pt x="694" y="759"/>
                </a:lnTo>
                <a:lnTo>
                  <a:pt x="692" y="759"/>
                </a:lnTo>
                <a:lnTo>
                  <a:pt x="690" y="761"/>
                </a:lnTo>
                <a:lnTo>
                  <a:pt x="688" y="761"/>
                </a:lnTo>
                <a:lnTo>
                  <a:pt x="686" y="761"/>
                </a:lnTo>
                <a:lnTo>
                  <a:pt x="685" y="763"/>
                </a:lnTo>
                <a:lnTo>
                  <a:pt x="683" y="763"/>
                </a:lnTo>
                <a:lnTo>
                  <a:pt x="681" y="763"/>
                </a:lnTo>
                <a:lnTo>
                  <a:pt x="681" y="765"/>
                </a:lnTo>
                <a:lnTo>
                  <a:pt x="681" y="767"/>
                </a:lnTo>
                <a:lnTo>
                  <a:pt x="683" y="767"/>
                </a:lnTo>
                <a:lnTo>
                  <a:pt x="683" y="769"/>
                </a:lnTo>
                <a:lnTo>
                  <a:pt x="685" y="770"/>
                </a:lnTo>
                <a:lnTo>
                  <a:pt x="686" y="772"/>
                </a:lnTo>
                <a:lnTo>
                  <a:pt x="686" y="774"/>
                </a:lnTo>
                <a:lnTo>
                  <a:pt x="688" y="774"/>
                </a:lnTo>
                <a:lnTo>
                  <a:pt x="688" y="776"/>
                </a:lnTo>
                <a:lnTo>
                  <a:pt x="690" y="778"/>
                </a:lnTo>
                <a:lnTo>
                  <a:pt x="690" y="780"/>
                </a:lnTo>
                <a:lnTo>
                  <a:pt x="692" y="782"/>
                </a:lnTo>
                <a:lnTo>
                  <a:pt x="692" y="784"/>
                </a:lnTo>
                <a:lnTo>
                  <a:pt x="694" y="785"/>
                </a:lnTo>
                <a:lnTo>
                  <a:pt x="694" y="787"/>
                </a:lnTo>
                <a:lnTo>
                  <a:pt x="694" y="789"/>
                </a:lnTo>
                <a:lnTo>
                  <a:pt x="692" y="789"/>
                </a:lnTo>
                <a:lnTo>
                  <a:pt x="692" y="791"/>
                </a:lnTo>
                <a:lnTo>
                  <a:pt x="690" y="793"/>
                </a:lnTo>
                <a:lnTo>
                  <a:pt x="690" y="795"/>
                </a:lnTo>
                <a:lnTo>
                  <a:pt x="688" y="795"/>
                </a:lnTo>
                <a:lnTo>
                  <a:pt x="688" y="797"/>
                </a:lnTo>
                <a:lnTo>
                  <a:pt x="688" y="799"/>
                </a:lnTo>
                <a:lnTo>
                  <a:pt x="686" y="799"/>
                </a:lnTo>
                <a:lnTo>
                  <a:pt x="686" y="800"/>
                </a:lnTo>
                <a:lnTo>
                  <a:pt x="686" y="802"/>
                </a:lnTo>
                <a:lnTo>
                  <a:pt x="685" y="802"/>
                </a:lnTo>
                <a:lnTo>
                  <a:pt x="685" y="804"/>
                </a:lnTo>
                <a:lnTo>
                  <a:pt x="685" y="804"/>
                </a:lnTo>
                <a:lnTo>
                  <a:pt x="685" y="806"/>
                </a:lnTo>
                <a:lnTo>
                  <a:pt x="685" y="808"/>
                </a:lnTo>
                <a:lnTo>
                  <a:pt x="685" y="810"/>
                </a:lnTo>
                <a:lnTo>
                  <a:pt x="683" y="810"/>
                </a:lnTo>
                <a:lnTo>
                  <a:pt x="683" y="812"/>
                </a:lnTo>
                <a:lnTo>
                  <a:pt x="683" y="814"/>
                </a:lnTo>
                <a:lnTo>
                  <a:pt x="683" y="815"/>
                </a:lnTo>
                <a:lnTo>
                  <a:pt x="681" y="815"/>
                </a:lnTo>
                <a:lnTo>
                  <a:pt x="681" y="817"/>
                </a:lnTo>
                <a:lnTo>
                  <a:pt x="681" y="819"/>
                </a:lnTo>
                <a:lnTo>
                  <a:pt x="681" y="821"/>
                </a:lnTo>
                <a:lnTo>
                  <a:pt x="681" y="821"/>
                </a:lnTo>
                <a:lnTo>
                  <a:pt x="681" y="823"/>
                </a:lnTo>
                <a:lnTo>
                  <a:pt x="679" y="825"/>
                </a:lnTo>
                <a:lnTo>
                  <a:pt x="679" y="827"/>
                </a:lnTo>
                <a:lnTo>
                  <a:pt x="677" y="829"/>
                </a:lnTo>
                <a:lnTo>
                  <a:pt x="675" y="830"/>
                </a:lnTo>
                <a:lnTo>
                  <a:pt x="675" y="832"/>
                </a:lnTo>
                <a:lnTo>
                  <a:pt x="675" y="834"/>
                </a:lnTo>
                <a:lnTo>
                  <a:pt x="673" y="836"/>
                </a:lnTo>
                <a:lnTo>
                  <a:pt x="673" y="838"/>
                </a:lnTo>
                <a:lnTo>
                  <a:pt x="673" y="840"/>
                </a:lnTo>
                <a:lnTo>
                  <a:pt x="673" y="842"/>
                </a:lnTo>
                <a:lnTo>
                  <a:pt x="671" y="844"/>
                </a:lnTo>
                <a:lnTo>
                  <a:pt x="673" y="846"/>
                </a:lnTo>
                <a:lnTo>
                  <a:pt x="673" y="847"/>
                </a:lnTo>
                <a:lnTo>
                  <a:pt x="673" y="849"/>
                </a:lnTo>
                <a:lnTo>
                  <a:pt x="673" y="849"/>
                </a:lnTo>
                <a:lnTo>
                  <a:pt x="673" y="851"/>
                </a:lnTo>
                <a:lnTo>
                  <a:pt x="671" y="853"/>
                </a:lnTo>
                <a:lnTo>
                  <a:pt x="671" y="855"/>
                </a:lnTo>
                <a:lnTo>
                  <a:pt x="670" y="857"/>
                </a:lnTo>
                <a:lnTo>
                  <a:pt x="670" y="859"/>
                </a:lnTo>
                <a:lnTo>
                  <a:pt x="670" y="861"/>
                </a:lnTo>
                <a:lnTo>
                  <a:pt x="670" y="862"/>
                </a:lnTo>
                <a:lnTo>
                  <a:pt x="670" y="864"/>
                </a:lnTo>
                <a:lnTo>
                  <a:pt x="670" y="866"/>
                </a:lnTo>
                <a:lnTo>
                  <a:pt x="670" y="868"/>
                </a:lnTo>
                <a:lnTo>
                  <a:pt x="670" y="870"/>
                </a:lnTo>
                <a:lnTo>
                  <a:pt x="670" y="872"/>
                </a:lnTo>
                <a:lnTo>
                  <a:pt x="671" y="874"/>
                </a:lnTo>
                <a:lnTo>
                  <a:pt x="671" y="876"/>
                </a:lnTo>
                <a:lnTo>
                  <a:pt x="671" y="877"/>
                </a:lnTo>
                <a:lnTo>
                  <a:pt x="671" y="879"/>
                </a:lnTo>
                <a:lnTo>
                  <a:pt x="673" y="881"/>
                </a:lnTo>
                <a:lnTo>
                  <a:pt x="673" y="883"/>
                </a:lnTo>
                <a:lnTo>
                  <a:pt x="673" y="885"/>
                </a:lnTo>
                <a:lnTo>
                  <a:pt x="673" y="887"/>
                </a:lnTo>
                <a:lnTo>
                  <a:pt x="673" y="889"/>
                </a:lnTo>
                <a:lnTo>
                  <a:pt x="675" y="889"/>
                </a:lnTo>
                <a:lnTo>
                  <a:pt x="675" y="891"/>
                </a:lnTo>
                <a:lnTo>
                  <a:pt x="675" y="892"/>
                </a:lnTo>
                <a:lnTo>
                  <a:pt x="675" y="892"/>
                </a:lnTo>
                <a:lnTo>
                  <a:pt x="675" y="894"/>
                </a:lnTo>
                <a:lnTo>
                  <a:pt x="677" y="896"/>
                </a:lnTo>
                <a:lnTo>
                  <a:pt x="677" y="898"/>
                </a:lnTo>
                <a:lnTo>
                  <a:pt x="677" y="900"/>
                </a:lnTo>
                <a:lnTo>
                  <a:pt x="677" y="902"/>
                </a:lnTo>
                <a:lnTo>
                  <a:pt x="677" y="904"/>
                </a:lnTo>
                <a:lnTo>
                  <a:pt x="679" y="906"/>
                </a:lnTo>
                <a:lnTo>
                  <a:pt x="679" y="907"/>
                </a:lnTo>
                <a:lnTo>
                  <a:pt x="679" y="909"/>
                </a:lnTo>
                <a:lnTo>
                  <a:pt x="679" y="911"/>
                </a:lnTo>
                <a:lnTo>
                  <a:pt x="679" y="913"/>
                </a:lnTo>
                <a:lnTo>
                  <a:pt x="681" y="915"/>
                </a:lnTo>
                <a:lnTo>
                  <a:pt x="681" y="917"/>
                </a:lnTo>
                <a:lnTo>
                  <a:pt x="681" y="919"/>
                </a:lnTo>
                <a:lnTo>
                  <a:pt x="681" y="921"/>
                </a:lnTo>
                <a:lnTo>
                  <a:pt x="681" y="922"/>
                </a:lnTo>
                <a:lnTo>
                  <a:pt x="681" y="924"/>
                </a:lnTo>
                <a:lnTo>
                  <a:pt x="681" y="924"/>
                </a:lnTo>
                <a:lnTo>
                  <a:pt x="681" y="926"/>
                </a:lnTo>
                <a:lnTo>
                  <a:pt x="681" y="928"/>
                </a:lnTo>
                <a:lnTo>
                  <a:pt x="681" y="930"/>
                </a:lnTo>
                <a:lnTo>
                  <a:pt x="683" y="932"/>
                </a:lnTo>
                <a:lnTo>
                  <a:pt x="683" y="934"/>
                </a:lnTo>
                <a:lnTo>
                  <a:pt x="685" y="936"/>
                </a:lnTo>
                <a:lnTo>
                  <a:pt x="685" y="937"/>
                </a:lnTo>
                <a:lnTo>
                  <a:pt x="685" y="937"/>
                </a:lnTo>
                <a:lnTo>
                  <a:pt x="685" y="939"/>
                </a:lnTo>
                <a:lnTo>
                  <a:pt x="685" y="941"/>
                </a:lnTo>
                <a:lnTo>
                  <a:pt x="685" y="943"/>
                </a:lnTo>
                <a:lnTo>
                  <a:pt x="685" y="945"/>
                </a:lnTo>
                <a:lnTo>
                  <a:pt x="685" y="947"/>
                </a:lnTo>
                <a:lnTo>
                  <a:pt x="683" y="947"/>
                </a:lnTo>
                <a:lnTo>
                  <a:pt x="681" y="947"/>
                </a:lnTo>
                <a:lnTo>
                  <a:pt x="681" y="949"/>
                </a:lnTo>
                <a:lnTo>
                  <a:pt x="681" y="949"/>
                </a:lnTo>
                <a:lnTo>
                  <a:pt x="679" y="949"/>
                </a:lnTo>
                <a:lnTo>
                  <a:pt x="677" y="949"/>
                </a:lnTo>
                <a:lnTo>
                  <a:pt x="675" y="949"/>
                </a:lnTo>
                <a:lnTo>
                  <a:pt x="675" y="951"/>
                </a:lnTo>
                <a:lnTo>
                  <a:pt x="673" y="951"/>
                </a:lnTo>
                <a:lnTo>
                  <a:pt x="673" y="951"/>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7" name="Freeform 123"/>
          <p:cNvSpPr>
            <a:spLocks/>
          </p:cNvSpPr>
          <p:nvPr/>
        </p:nvSpPr>
        <p:spPr bwMode="auto">
          <a:xfrm>
            <a:off x="1373770" y="1923621"/>
            <a:ext cx="1482725" cy="714375"/>
          </a:xfrm>
          <a:custGeom>
            <a:avLst/>
            <a:gdLst>
              <a:gd name="T0" fmla="*/ 711 w 934"/>
              <a:gd name="T1" fmla="*/ 66 h 450"/>
              <a:gd name="T2" fmla="*/ 743 w 934"/>
              <a:gd name="T3" fmla="*/ 97 h 450"/>
              <a:gd name="T4" fmla="*/ 765 w 934"/>
              <a:gd name="T5" fmla="*/ 129 h 450"/>
              <a:gd name="T6" fmla="*/ 807 w 934"/>
              <a:gd name="T7" fmla="*/ 116 h 450"/>
              <a:gd name="T8" fmla="*/ 846 w 934"/>
              <a:gd name="T9" fmla="*/ 139 h 450"/>
              <a:gd name="T10" fmla="*/ 870 w 934"/>
              <a:gd name="T11" fmla="*/ 163 h 450"/>
              <a:gd name="T12" fmla="*/ 880 w 934"/>
              <a:gd name="T13" fmla="*/ 202 h 450"/>
              <a:gd name="T14" fmla="*/ 910 w 934"/>
              <a:gd name="T15" fmla="*/ 234 h 450"/>
              <a:gd name="T16" fmla="*/ 928 w 934"/>
              <a:gd name="T17" fmla="*/ 276 h 450"/>
              <a:gd name="T18" fmla="*/ 923 w 934"/>
              <a:gd name="T19" fmla="*/ 315 h 450"/>
              <a:gd name="T20" fmla="*/ 882 w 934"/>
              <a:gd name="T21" fmla="*/ 306 h 450"/>
              <a:gd name="T22" fmla="*/ 838 w 934"/>
              <a:gd name="T23" fmla="*/ 296 h 450"/>
              <a:gd name="T24" fmla="*/ 795 w 934"/>
              <a:gd name="T25" fmla="*/ 272 h 450"/>
              <a:gd name="T26" fmla="*/ 750 w 934"/>
              <a:gd name="T27" fmla="*/ 264 h 450"/>
              <a:gd name="T28" fmla="*/ 720 w 934"/>
              <a:gd name="T29" fmla="*/ 253 h 450"/>
              <a:gd name="T30" fmla="*/ 681 w 934"/>
              <a:gd name="T31" fmla="*/ 253 h 450"/>
              <a:gd name="T32" fmla="*/ 638 w 934"/>
              <a:gd name="T33" fmla="*/ 253 h 450"/>
              <a:gd name="T34" fmla="*/ 598 w 934"/>
              <a:gd name="T35" fmla="*/ 257 h 450"/>
              <a:gd name="T36" fmla="*/ 551 w 934"/>
              <a:gd name="T37" fmla="*/ 272 h 450"/>
              <a:gd name="T38" fmla="*/ 506 w 934"/>
              <a:gd name="T39" fmla="*/ 276 h 450"/>
              <a:gd name="T40" fmla="*/ 469 w 934"/>
              <a:gd name="T41" fmla="*/ 261 h 450"/>
              <a:gd name="T42" fmla="*/ 424 w 934"/>
              <a:gd name="T43" fmla="*/ 266 h 450"/>
              <a:gd name="T44" fmla="*/ 379 w 934"/>
              <a:gd name="T45" fmla="*/ 279 h 450"/>
              <a:gd name="T46" fmla="*/ 373 w 934"/>
              <a:gd name="T47" fmla="*/ 323 h 450"/>
              <a:gd name="T48" fmla="*/ 366 w 934"/>
              <a:gd name="T49" fmla="*/ 353 h 450"/>
              <a:gd name="T50" fmla="*/ 381 w 934"/>
              <a:gd name="T51" fmla="*/ 381 h 450"/>
              <a:gd name="T52" fmla="*/ 334 w 934"/>
              <a:gd name="T53" fmla="*/ 392 h 450"/>
              <a:gd name="T54" fmla="*/ 317 w 934"/>
              <a:gd name="T55" fmla="*/ 354 h 450"/>
              <a:gd name="T56" fmla="*/ 281 w 934"/>
              <a:gd name="T57" fmla="*/ 388 h 450"/>
              <a:gd name="T58" fmla="*/ 272 w 934"/>
              <a:gd name="T59" fmla="*/ 424 h 450"/>
              <a:gd name="T60" fmla="*/ 229 w 934"/>
              <a:gd name="T61" fmla="*/ 414 h 450"/>
              <a:gd name="T62" fmla="*/ 186 w 934"/>
              <a:gd name="T63" fmla="*/ 405 h 450"/>
              <a:gd name="T64" fmla="*/ 144 w 934"/>
              <a:gd name="T65" fmla="*/ 428 h 450"/>
              <a:gd name="T66" fmla="*/ 113 w 934"/>
              <a:gd name="T67" fmla="*/ 446 h 450"/>
              <a:gd name="T68" fmla="*/ 113 w 934"/>
              <a:gd name="T69" fmla="*/ 401 h 450"/>
              <a:gd name="T70" fmla="*/ 109 w 934"/>
              <a:gd name="T71" fmla="*/ 353 h 450"/>
              <a:gd name="T72" fmla="*/ 8 w 934"/>
              <a:gd name="T73" fmla="*/ 309 h 450"/>
              <a:gd name="T74" fmla="*/ 19 w 934"/>
              <a:gd name="T75" fmla="*/ 289 h 450"/>
              <a:gd name="T76" fmla="*/ 60 w 934"/>
              <a:gd name="T77" fmla="*/ 257 h 450"/>
              <a:gd name="T78" fmla="*/ 90 w 934"/>
              <a:gd name="T79" fmla="*/ 225 h 450"/>
              <a:gd name="T80" fmla="*/ 131 w 934"/>
              <a:gd name="T81" fmla="*/ 210 h 450"/>
              <a:gd name="T82" fmla="*/ 173 w 934"/>
              <a:gd name="T83" fmla="*/ 201 h 450"/>
              <a:gd name="T84" fmla="*/ 212 w 934"/>
              <a:gd name="T85" fmla="*/ 199 h 450"/>
              <a:gd name="T86" fmla="*/ 242 w 934"/>
              <a:gd name="T87" fmla="*/ 199 h 450"/>
              <a:gd name="T88" fmla="*/ 263 w 934"/>
              <a:gd name="T89" fmla="*/ 171 h 450"/>
              <a:gd name="T90" fmla="*/ 249 w 934"/>
              <a:gd name="T91" fmla="*/ 146 h 450"/>
              <a:gd name="T92" fmla="*/ 244 w 934"/>
              <a:gd name="T93" fmla="*/ 103 h 450"/>
              <a:gd name="T94" fmla="*/ 242 w 934"/>
              <a:gd name="T95" fmla="*/ 56 h 450"/>
              <a:gd name="T96" fmla="*/ 268 w 934"/>
              <a:gd name="T97" fmla="*/ 19 h 450"/>
              <a:gd name="T98" fmla="*/ 311 w 934"/>
              <a:gd name="T99" fmla="*/ 2 h 450"/>
              <a:gd name="T100" fmla="*/ 315 w 934"/>
              <a:gd name="T101" fmla="*/ 47 h 450"/>
              <a:gd name="T102" fmla="*/ 341 w 934"/>
              <a:gd name="T103" fmla="*/ 81 h 450"/>
              <a:gd name="T104" fmla="*/ 368 w 934"/>
              <a:gd name="T105" fmla="*/ 81 h 450"/>
              <a:gd name="T106" fmla="*/ 364 w 934"/>
              <a:gd name="T107" fmla="*/ 43 h 450"/>
              <a:gd name="T108" fmla="*/ 407 w 934"/>
              <a:gd name="T109" fmla="*/ 26 h 450"/>
              <a:gd name="T110" fmla="*/ 454 w 934"/>
              <a:gd name="T111" fmla="*/ 39 h 450"/>
              <a:gd name="T112" fmla="*/ 484 w 934"/>
              <a:gd name="T113" fmla="*/ 64 h 450"/>
              <a:gd name="T114" fmla="*/ 527 w 934"/>
              <a:gd name="T115" fmla="*/ 86 h 450"/>
              <a:gd name="T116" fmla="*/ 553 w 934"/>
              <a:gd name="T117" fmla="*/ 58 h 450"/>
              <a:gd name="T118" fmla="*/ 593 w 934"/>
              <a:gd name="T119" fmla="*/ 47 h 450"/>
              <a:gd name="T120" fmla="*/ 634 w 934"/>
              <a:gd name="T121" fmla="*/ 37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4" h="450">
                <a:moveTo>
                  <a:pt x="675" y="32"/>
                </a:moveTo>
                <a:lnTo>
                  <a:pt x="677" y="32"/>
                </a:lnTo>
                <a:lnTo>
                  <a:pt x="679" y="32"/>
                </a:lnTo>
                <a:lnTo>
                  <a:pt x="681" y="32"/>
                </a:lnTo>
                <a:lnTo>
                  <a:pt x="681" y="34"/>
                </a:lnTo>
                <a:lnTo>
                  <a:pt x="683" y="36"/>
                </a:lnTo>
                <a:lnTo>
                  <a:pt x="685" y="36"/>
                </a:lnTo>
                <a:lnTo>
                  <a:pt x="686" y="37"/>
                </a:lnTo>
                <a:lnTo>
                  <a:pt x="688" y="39"/>
                </a:lnTo>
                <a:lnTo>
                  <a:pt x="690" y="39"/>
                </a:lnTo>
                <a:lnTo>
                  <a:pt x="692" y="41"/>
                </a:lnTo>
                <a:lnTo>
                  <a:pt x="694" y="43"/>
                </a:lnTo>
                <a:lnTo>
                  <a:pt x="694" y="45"/>
                </a:lnTo>
                <a:lnTo>
                  <a:pt x="696" y="47"/>
                </a:lnTo>
                <a:lnTo>
                  <a:pt x="696" y="47"/>
                </a:lnTo>
                <a:lnTo>
                  <a:pt x="696" y="49"/>
                </a:lnTo>
                <a:lnTo>
                  <a:pt x="698" y="51"/>
                </a:lnTo>
                <a:lnTo>
                  <a:pt x="700" y="52"/>
                </a:lnTo>
                <a:lnTo>
                  <a:pt x="700" y="54"/>
                </a:lnTo>
                <a:lnTo>
                  <a:pt x="701" y="56"/>
                </a:lnTo>
                <a:lnTo>
                  <a:pt x="701" y="58"/>
                </a:lnTo>
                <a:lnTo>
                  <a:pt x="703" y="60"/>
                </a:lnTo>
                <a:lnTo>
                  <a:pt x="703" y="62"/>
                </a:lnTo>
                <a:lnTo>
                  <a:pt x="705" y="62"/>
                </a:lnTo>
                <a:lnTo>
                  <a:pt x="705" y="64"/>
                </a:lnTo>
                <a:lnTo>
                  <a:pt x="707" y="64"/>
                </a:lnTo>
                <a:lnTo>
                  <a:pt x="709" y="66"/>
                </a:lnTo>
                <a:lnTo>
                  <a:pt x="711" y="66"/>
                </a:lnTo>
                <a:lnTo>
                  <a:pt x="711" y="67"/>
                </a:lnTo>
                <a:lnTo>
                  <a:pt x="713" y="67"/>
                </a:lnTo>
                <a:lnTo>
                  <a:pt x="715" y="69"/>
                </a:lnTo>
                <a:lnTo>
                  <a:pt x="716" y="69"/>
                </a:lnTo>
                <a:lnTo>
                  <a:pt x="716" y="71"/>
                </a:lnTo>
                <a:lnTo>
                  <a:pt x="718" y="71"/>
                </a:lnTo>
                <a:lnTo>
                  <a:pt x="718" y="73"/>
                </a:lnTo>
                <a:lnTo>
                  <a:pt x="720" y="75"/>
                </a:lnTo>
                <a:lnTo>
                  <a:pt x="722" y="77"/>
                </a:lnTo>
                <a:lnTo>
                  <a:pt x="724" y="79"/>
                </a:lnTo>
                <a:lnTo>
                  <a:pt x="726" y="81"/>
                </a:lnTo>
                <a:lnTo>
                  <a:pt x="726" y="82"/>
                </a:lnTo>
                <a:lnTo>
                  <a:pt x="726" y="84"/>
                </a:lnTo>
                <a:lnTo>
                  <a:pt x="726" y="86"/>
                </a:lnTo>
                <a:lnTo>
                  <a:pt x="726" y="88"/>
                </a:lnTo>
                <a:lnTo>
                  <a:pt x="726" y="90"/>
                </a:lnTo>
                <a:lnTo>
                  <a:pt x="728" y="92"/>
                </a:lnTo>
                <a:lnTo>
                  <a:pt x="728" y="92"/>
                </a:lnTo>
                <a:lnTo>
                  <a:pt x="730" y="92"/>
                </a:lnTo>
                <a:lnTo>
                  <a:pt x="731" y="92"/>
                </a:lnTo>
                <a:lnTo>
                  <a:pt x="731" y="94"/>
                </a:lnTo>
                <a:lnTo>
                  <a:pt x="733" y="94"/>
                </a:lnTo>
                <a:lnTo>
                  <a:pt x="733" y="96"/>
                </a:lnTo>
                <a:lnTo>
                  <a:pt x="735" y="96"/>
                </a:lnTo>
                <a:lnTo>
                  <a:pt x="737" y="96"/>
                </a:lnTo>
                <a:lnTo>
                  <a:pt x="739" y="97"/>
                </a:lnTo>
                <a:lnTo>
                  <a:pt x="741" y="97"/>
                </a:lnTo>
                <a:lnTo>
                  <a:pt x="743" y="97"/>
                </a:lnTo>
                <a:lnTo>
                  <a:pt x="743" y="99"/>
                </a:lnTo>
                <a:lnTo>
                  <a:pt x="743" y="101"/>
                </a:lnTo>
                <a:lnTo>
                  <a:pt x="743" y="103"/>
                </a:lnTo>
                <a:lnTo>
                  <a:pt x="743" y="105"/>
                </a:lnTo>
                <a:lnTo>
                  <a:pt x="745" y="107"/>
                </a:lnTo>
                <a:lnTo>
                  <a:pt x="745" y="109"/>
                </a:lnTo>
                <a:lnTo>
                  <a:pt x="745" y="111"/>
                </a:lnTo>
                <a:lnTo>
                  <a:pt x="745" y="112"/>
                </a:lnTo>
                <a:lnTo>
                  <a:pt x="745" y="114"/>
                </a:lnTo>
                <a:lnTo>
                  <a:pt x="745" y="116"/>
                </a:lnTo>
                <a:lnTo>
                  <a:pt x="745" y="118"/>
                </a:lnTo>
                <a:lnTo>
                  <a:pt x="745" y="120"/>
                </a:lnTo>
                <a:lnTo>
                  <a:pt x="747" y="122"/>
                </a:lnTo>
                <a:lnTo>
                  <a:pt x="747" y="124"/>
                </a:lnTo>
                <a:lnTo>
                  <a:pt x="748" y="124"/>
                </a:lnTo>
                <a:lnTo>
                  <a:pt x="748" y="126"/>
                </a:lnTo>
                <a:lnTo>
                  <a:pt x="750" y="126"/>
                </a:lnTo>
                <a:lnTo>
                  <a:pt x="752" y="127"/>
                </a:lnTo>
                <a:lnTo>
                  <a:pt x="754" y="127"/>
                </a:lnTo>
                <a:lnTo>
                  <a:pt x="754" y="129"/>
                </a:lnTo>
                <a:lnTo>
                  <a:pt x="756" y="129"/>
                </a:lnTo>
                <a:lnTo>
                  <a:pt x="758" y="131"/>
                </a:lnTo>
                <a:lnTo>
                  <a:pt x="760" y="131"/>
                </a:lnTo>
                <a:lnTo>
                  <a:pt x="760" y="133"/>
                </a:lnTo>
                <a:lnTo>
                  <a:pt x="762" y="133"/>
                </a:lnTo>
                <a:lnTo>
                  <a:pt x="763" y="133"/>
                </a:lnTo>
                <a:lnTo>
                  <a:pt x="763" y="131"/>
                </a:lnTo>
                <a:lnTo>
                  <a:pt x="765" y="129"/>
                </a:lnTo>
                <a:lnTo>
                  <a:pt x="767" y="129"/>
                </a:lnTo>
                <a:lnTo>
                  <a:pt x="769" y="127"/>
                </a:lnTo>
                <a:lnTo>
                  <a:pt x="769" y="126"/>
                </a:lnTo>
                <a:lnTo>
                  <a:pt x="771" y="124"/>
                </a:lnTo>
                <a:lnTo>
                  <a:pt x="771" y="122"/>
                </a:lnTo>
                <a:lnTo>
                  <a:pt x="773" y="122"/>
                </a:lnTo>
                <a:lnTo>
                  <a:pt x="773" y="120"/>
                </a:lnTo>
                <a:lnTo>
                  <a:pt x="775" y="120"/>
                </a:lnTo>
                <a:lnTo>
                  <a:pt x="777" y="120"/>
                </a:lnTo>
                <a:lnTo>
                  <a:pt x="777" y="118"/>
                </a:lnTo>
                <a:lnTo>
                  <a:pt x="778" y="118"/>
                </a:lnTo>
                <a:lnTo>
                  <a:pt x="778" y="116"/>
                </a:lnTo>
                <a:lnTo>
                  <a:pt x="780" y="114"/>
                </a:lnTo>
                <a:lnTo>
                  <a:pt x="782" y="114"/>
                </a:lnTo>
                <a:lnTo>
                  <a:pt x="784" y="114"/>
                </a:lnTo>
                <a:lnTo>
                  <a:pt x="786" y="114"/>
                </a:lnTo>
                <a:lnTo>
                  <a:pt x="788" y="116"/>
                </a:lnTo>
                <a:lnTo>
                  <a:pt x="790" y="116"/>
                </a:lnTo>
                <a:lnTo>
                  <a:pt x="790" y="116"/>
                </a:lnTo>
                <a:lnTo>
                  <a:pt x="792" y="116"/>
                </a:lnTo>
                <a:lnTo>
                  <a:pt x="793" y="116"/>
                </a:lnTo>
                <a:lnTo>
                  <a:pt x="795" y="116"/>
                </a:lnTo>
                <a:lnTo>
                  <a:pt x="797" y="116"/>
                </a:lnTo>
                <a:lnTo>
                  <a:pt x="799" y="116"/>
                </a:lnTo>
                <a:lnTo>
                  <a:pt x="801" y="116"/>
                </a:lnTo>
                <a:lnTo>
                  <a:pt x="803" y="116"/>
                </a:lnTo>
                <a:lnTo>
                  <a:pt x="805" y="116"/>
                </a:lnTo>
                <a:lnTo>
                  <a:pt x="807" y="116"/>
                </a:lnTo>
                <a:lnTo>
                  <a:pt x="808" y="116"/>
                </a:lnTo>
                <a:lnTo>
                  <a:pt x="810" y="116"/>
                </a:lnTo>
                <a:lnTo>
                  <a:pt x="812" y="116"/>
                </a:lnTo>
                <a:lnTo>
                  <a:pt x="814" y="116"/>
                </a:lnTo>
                <a:lnTo>
                  <a:pt x="816" y="116"/>
                </a:lnTo>
                <a:lnTo>
                  <a:pt x="818" y="116"/>
                </a:lnTo>
                <a:lnTo>
                  <a:pt x="820" y="118"/>
                </a:lnTo>
                <a:lnTo>
                  <a:pt x="822" y="118"/>
                </a:lnTo>
                <a:lnTo>
                  <a:pt x="822" y="120"/>
                </a:lnTo>
                <a:lnTo>
                  <a:pt x="823" y="120"/>
                </a:lnTo>
                <a:lnTo>
                  <a:pt x="825" y="122"/>
                </a:lnTo>
                <a:lnTo>
                  <a:pt x="827" y="122"/>
                </a:lnTo>
                <a:lnTo>
                  <a:pt x="829" y="122"/>
                </a:lnTo>
                <a:lnTo>
                  <a:pt x="829" y="124"/>
                </a:lnTo>
                <a:lnTo>
                  <a:pt x="831" y="124"/>
                </a:lnTo>
                <a:lnTo>
                  <a:pt x="833" y="124"/>
                </a:lnTo>
                <a:lnTo>
                  <a:pt x="835" y="124"/>
                </a:lnTo>
                <a:lnTo>
                  <a:pt x="835" y="126"/>
                </a:lnTo>
                <a:lnTo>
                  <a:pt x="835" y="127"/>
                </a:lnTo>
                <a:lnTo>
                  <a:pt x="837" y="129"/>
                </a:lnTo>
                <a:lnTo>
                  <a:pt x="838" y="129"/>
                </a:lnTo>
                <a:lnTo>
                  <a:pt x="838" y="131"/>
                </a:lnTo>
                <a:lnTo>
                  <a:pt x="838" y="133"/>
                </a:lnTo>
                <a:lnTo>
                  <a:pt x="838" y="135"/>
                </a:lnTo>
                <a:lnTo>
                  <a:pt x="838" y="137"/>
                </a:lnTo>
                <a:lnTo>
                  <a:pt x="842" y="137"/>
                </a:lnTo>
                <a:lnTo>
                  <a:pt x="844" y="137"/>
                </a:lnTo>
                <a:lnTo>
                  <a:pt x="846" y="139"/>
                </a:lnTo>
                <a:lnTo>
                  <a:pt x="848" y="141"/>
                </a:lnTo>
                <a:lnTo>
                  <a:pt x="848" y="142"/>
                </a:lnTo>
                <a:lnTo>
                  <a:pt x="848" y="144"/>
                </a:lnTo>
                <a:lnTo>
                  <a:pt x="846" y="144"/>
                </a:lnTo>
                <a:lnTo>
                  <a:pt x="846" y="146"/>
                </a:lnTo>
                <a:lnTo>
                  <a:pt x="846" y="148"/>
                </a:lnTo>
                <a:lnTo>
                  <a:pt x="848" y="148"/>
                </a:lnTo>
                <a:lnTo>
                  <a:pt x="850" y="148"/>
                </a:lnTo>
                <a:lnTo>
                  <a:pt x="852" y="148"/>
                </a:lnTo>
                <a:lnTo>
                  <a:pt x="852" y="146"/>
                </a:lnTo>
                <a:lnTo>
                  <a:pt x="853" y="146"/>
                </a:lnTo>
                <a:lnTo>
                  <a:pt x="855" y="146"/>
                </a:lnTo>
                <a:lnTo>
                  <a:pt x="857" y="146"/>
                </a:lnTo>
                <a:lnTo>
                  <a:pt x="859" y="146"/>
                </a:lnTo>
                <a:lnTo>
                  <a:pt x="861" y="146"/>
                </a:lnTo>
                <a:lnTo>
                  <a:pt x="863" y="146"/>
                </a:lnTo>
                <a:lnTo>
                  <a:pt x="865" y="146"/>
                </a:lnTo>
                <a:lnTo>
                  <a:pt x="867" y="148"/>
                </a:lnTo>
                <a:lnTo>
                  <a:pt x="868" y="148"/>
                </a:lnTo>
                <a:lnTo>
                  <a:pt x="870" y="148"/>
                </a:lnTo>
                <a:lnTo>
                  <a:pt x="870" y="150"/>
                </a:lnTo>
                <a:lnTo>
                  <a:pt x="868" y="152"/>
                </a:lnTo>
                <a:lnTo>
                  <a:pt x="868" y="154"/>
                </a:lnTo>
                <a:lnTo>
                  <a:pt x="868" y="156"/>
                </a:lnTo>
                <a:lnTo>
                  <a:pt x="868" y="157"/>
                </a:lnTo>
                <a:lnTo>
                  <a:pt x="868" y="159"/>
                </a:lnTo>
                <a:lnTo>
                  <a:pt x="868" y="161"/>
                </a:lnTo>
                <a:lnTo>
                  <a:pt x="870" y="163"/>
                </a:lnTo>
                <a:lnTo>
                  <a:pt x="872" y="163"/>
                </a:lnTo>
                <a:lnTo>
                  <a:pt x="874" y="163"/>
                </a:lnTo>
                <a:lnTo>
                  <a:pt x="874" y="165"/>
                </a:lnTo>
                <a:lnTo>
                  <a:pt x="874" y="167"/>
                </a:lnTo>
                <a:lnTo>
                  <a:pt x="876" y="169"/>
                </a:lnTo>
                <a:lnTo>
                  <a:pt x="874" y="169"/>
                </a:lnTo>
                <a:lnTo>
                  <a:pt x="874" y="171"/>
                </a:lnTo>
                <a:lnTo>
                  <a:pt x="874" y="172"/>
                </a:lnTo>
                <a:lnTo>
                  <a:pt x="874" y="174"/>
                </a:lnTo>
                <a:lnTo>
                  <a:pt x="874" y="176"/>
                </a:lnTo>
                <a:lnTo>
                  <a:pt x="874" y="178"/>
                </a:lnTo>
                <a:lnTo>
                  <a:pt x="874" y="180"/>
                </a:lnTo>
                <a:lnTo>
                  <a:pt x="876" y="182"/>
                </a:lnTo>
                <a:lnTo>
                  <a:pt x="876" y="182"/>
                </a:lnTo>
                <a:lnTo>
                  <a:pt x="878" y="184"/>
                </a:lnTo>
                <a:lnTo>
                  <a:pt x="878" y="186"/>
                </a:lnTo>
                <a:lnTo>
                  <a:pt x="880" y="186"/>
                </a:lnTo>
                <a:lnTo>
                  <a:pt x="880" y="187"/>
                </a:lnTo>
                <a:lnTo>
                  <a:pt x="880" y="189"/>
                </a:lnTo>
                <a:lnTo>
                  <a:pt x="880" y="191"/>
                </a:lnTo>
                <a:lnTo>
                  <a:pt x="878" y="193"/>
                </a:lnTo>
                <a:lnTo>
                  <a:pt x="876" y="193"/>
                </a:lnTo>
                <a:lnTo>
                  <a:pt x="876" y="195"/>
                </a:lnTo>
                <a:lnTo>
                  <a:pt x="876" y="197"/>
                </a:lnTo>
                <a:lnTo>
                  <a:pt x="876" y="199"/>
                </a:lnTo>
                <a:lnTo>
                  <a:pt x="878" y="199"/>
                </a:lnTo>
                <a:lnTo>
                  <a:pt x="878" y="201"/>
                </a:lnTo>
                <a:lnTo>
                  <a:pt x="880" y="202"/>
                </a:lnTo>
                <a:lnTo>
                  <a:pt x="880" y="204"/>
                </a:lnTo>
                <a:lnTo>
                  <a:pt x="882" y="204"/>
                </a:lnTo>
                <a:lnTo>
                  <a:pt x="882" y="206"/>
                </a:lnTo>
                <a:lnTo>
                  <a:pt x="882" y="208"/>
                </a:lnTo>
                <a:lnTo>
                  <a:pt x="882" y="210"/>
                </a:lnTo>
                <a:lnTo>
                  <a:pt x="883" y="210"/>
                </a:lnTo>
                <a:lnTo>
                  <a:pt x="883" y="212"/>
                </a:lnTo>
                <a:lnTo>
                  <a:pt x="885" y="214"/>
                </a:lnTo>
                <a:lnTo>
                  <a:pt x="885" y="216"/>
                </a:lnTo>
                <a:lnTo>
                  <a:pt x="887" y="217"/>
                </a:lnTo>
                <a:lnTo>
                  <a:pt x="889" y="217"/>
                </a:lnTo>
                <a:lnTo>
                  <a:pt x="891" y="219"/>
                </a:lnTo>
                <a:lnTo>
                  <a:pt x="891" y="221"/>
                </a:lnTo>
                <a:lnTo>
                  <a:pt x="893" y="221"/>
                </a:lnTo>
                <a:lnTo>
                  <a:pt x="893" y="223"/>
                </a:lnTo>
                <a:lnTo>
                  <a:pt x="895" y="223"/>
                </a:lnTo>
                <a:lnTo>
                  <a:pt x="895" y="225"/>
                </a:lnTo>
                <a:lnTo>
                  <a:pt x="895" y="227"/>
                </a:lnTo>
                <a:lnTo>
                  <a:pt x="897" y="227"/>
                </a:lnTo>
                <a:lnTo>
                  <a:pt x="898" y="227"/>
                </a:lnTo>
                <a:lnTo>
                  <a:pt x="900" y="229"/>
                </a:lnTo>
                <a:lnTo>
                  <a:pt x="902" y="229"/>
                </a:lnTo>
                <a:lnTo>
                  <a:pt x="904" y="229"/>
                </a:lnTo>
                <a:lnTo>
                  <a:pt x="904" y="231"/>
                </a:lnTo>
                <a:lnTo>
                  <a:pt x="906" y="231"/>
                </a:lnTo>
                <a:lnTo>
                  <a:pt x="906" y="232"/>
                </a:lnTo>
                <a:lnTo>
                  <a:pt x="908" y="232"/>
                </a:lnTo>
                <a:lnTo>
                  <a:pt x="910" y="234"/>
                </a:lnTo>
                <a:lnTo>
                  <a:pt x="910" y="236"/>
                </a:lnTo>
                <a:lnTo>
                  <a:pt x="910" y="238"/>
                </a:lnTo>
                <a:lnTo>
                  <a:pt x="912" y="238"/>
                </a:lnTo>
                <a:lnTo>
                  <a:pt x="912" y="240"/>
                </a:lnTo>
                <a:lnTo>
                  <a:pt x="912" y="242"/>
                </a:lnTo>
                <a:lnTo>
                  <a:pt x="913" y="244"/>
                </a:lnTo>
                <a:lnTo>
                  <a:pt x="915" y="246"/>
                </a:lnTo>
                <a:lnTo>
                  <a:pt x="917" y="247"/>
                </a:lnTo>
                <a:lnTo>
                  <a:pt x="919" y="249"/>
                </a:lnTo>
                <a:lnTo>
                  <a:pt x="919" y="251"/>
                </a:lnTo>
                <a:lnTo>
                  <a:pt x="921" y="253"/>
                </a:lnTo>
                <a:lnTo>
                  <a:pt x="921" y="255"/>
                </a:lnTo>
                <a:lnTo>
                  <a:pt x="923" y="257"/>
                </a:lnTo>
                <a:lnTo>
                  <a:pt x="923" y="259"/>
                </a:lnTo>
                <a:lnTo>
                  <a:pt x="923" y="261"/>
                </a:lnTo>
                <a:lnTo>
                  <a:pt x="921" y="263"/>
                </a:lnTo>
                <a:lnTo>
                  <a:pt x="921" y="264"/>
                </a:lnTo>
                <a:lnTo>
                  <a:pt x="921" y="266"/>
                </a:lnTo>
                <a:lnTo>
                  <a:pt x="921" y="268"/>
                </a:lnTo>
                <a:lnTo>
                  <a:pt x="923" y="268"/>
                </a:lnTo>
                <a:lnTo>
                  <a:pt x="923" y="270"/>
                </a:lnTo>
                <a:lnTo>
                  <a:pt x="925" y="270"/>
                </a:lnTo>
                <a:lnTo>
                  <a:pt x="927" y="270"/>
                </a:lnTo>
                <a:lnTo>
                  <a:pt x="927" y="270"/>
                </a:lnTo>
                <a:lnTo>
                  <a:pt x="927" y="272"/>
                </a:lnTo>
                <a:lnTo>
                  <a:pt x="927" y="274"/>
                </a:lnTo>
                <a:lnTo>
                  <a:pt x="927" y="276"/>
                </a:lnTo>
                <a:lnTo>
                  <a:pt x="928" y="276"/>
                </a:lnTo>
                <a:lnTo>
                  <a:pt x="928" y="278"/>
                </a:lnTo>
                <a:lnTo>
                  <a:pt x="928" y="279"/>
                </a:lnTo>
                <a:lnTo>
                  <a:pt x="928" y="281"/>
                </a:lnTo>
                <a:lnTo>
                  <a:pt x="928" y="283"/>
                </a:lnTo>
                <a:lnTo>
                  <a:pt x="928" y="285"/>
                </a:lnTo>
                <a:lnTo>
                  <a:pt x="928" y="287"/>
                </a:lnTo>
                <a:lnTo>
                  <a:pt x="928" y="289"/>
                </a:lnTo>
                <a:lnTo>
                  <a:pt x="928" y="291"/>
                </a:lnTo>
                <a:lnTo>
                  <a:pt x="928" y="293"/>
                </a:lnTo>
                <a:lnTo>
                  <a:pt x="930" y="294"/>
                </a:lnTo>
                <a:lnTo>
                  <a:pt x="932" y="294"/>
                </a:lnTo>
                <a:lnTo>
                  <a:pt x="932" y="294"/>
                </a:lnTo>
                <a:lnTo>
                  <a:pt x="934" y="296"/>
                </a:lnTo>
                <a:lnTo>
                  <a:pt x="934" y="298"/>
                </a:lnTo>
                <a:lnTo>
                  <a:pt x="934" y="300"/>
                </a:lnTo>
                <a:lnTo>
                  <a:pt x="934" y="302"/>
                </a:lnTo>
                <a:lnTo>
                  <a:pt x="932" y="304"/>
                </a:lnTo>
                <a:lnTo>
                  <a:pt x="932" y="306"/>
                </a:lnTo>
                <a:lnTo>
                  <a:pt x="932" y="308"/>
                </a:lnTo>
                <a:lnTo>
                  <a:pt x="932" y="309"/>
                </a:lnTo>
                <a:lnTo>
                  <a:pt x="932" y="311"/>
                </a:lnTo>
                <a:lnTo>
                  <a:pt x="932" y="313"/>
                </a:lnTo>
                <a:lnTo>
                  <a:pt x="930" y="313"/>
                </a:lnTo>
                <a:lnTo>
                  <a:pt x="930" y="315"/>
                </a:lnTo>
                <a:lnTo>
                  <a:pt x="928" y="315"/>
                </a:lnTo>
                <a:lnTo>
                  <a:pt x="927" y="315"/>
                </a:lnTo>
                <a:lnTo>
                  <a:pt x="925" y="315"/>
                </a:lnTo>
                <a:lnTo>
                  <a:pt x="923" y="315"/>
                </a:lnTo>
                <a:lnTo>
                  <a:pt x="921" y="315"/>
                </a:lnTo>
                <a:lnTo>
                  <a:pt x="919" y="315"/>
                </a:lnTo>
                <a:lnTo>
                  <a:pt x="917" y="315"/>
                </a:lnTo>
                <a:lnTo>
                  <a:pt x="917" y="315"/>
                </a:lnTo>
                <a:lnTo>
                  <a:pt x="915" y="315"/>
                </a:lnTo>
                <a:lnTo>
                  <a:pt x="913" y="315"/>
                </a:lnTo>
                <a:lnTo>
                  <a:pt x="913" y="313"/>
                </a:lnTo>
                <a:lnTo>
                  <a:pt x="912" y="313"/>
                </a:lnTo>
                <a:lnTo>
                  <a:pt x="908" y="311"/>
                </a:lnTo>
                <a:lnTo>
                  <a:pt x="906" y="309"/>
                </a:lnTo>
                <a:lnTo>
                  <a:pt x="904" y="309"/>
                </a:lnTo>
                <a:lnTo>
                  <a:pt x="902" y="308"/>
                </a:lnTo>
                <a:lnTo>
                  <a:pt x="900" y="308"/>
                </a:lnTo>
                <a:lnTo>
                  <a:pt x="898" y="308"/>
                </a:lnTo>
                <a:lnTo>
                  <a:pt x="898" y="309"/>
                </a:lnTo>
                <a:lnTo>
                  <a:pt x="897" y="309"/>
                </a:lnTo>
                <a:lnTo>
                  <a:pt x="895" y="309"/>
                </a:lnTo>
                <a:lnTo>
                  <a:pt x="893" y="309"/>
                </a:lnTo>
                <a:lnTo>
                  <a:pt x="891" y="309"/>
                </a:lnTo>
                <a:lnTo>
                  <a:pt x="889" y="309"/>
                </a:lnTo>
                <a:lnTo>
                  <a:pt x="887" y="309"/>
                </a:lnTo>
                <a:lnTo>
                  <a:pt x="885" y="309"/>
                </a:lnTo>
                <a:lnTo>
                  <a:pt x="885" y="309"/>
                </a:lnTo>
                <a:lnTo>
                  <a:pt x="885" y="308"/>
                </a:lnTo>
                <a:lnTo>
                  <a:pt x="885" y="306"/>
                </a:lnTo>
                <a:lnTo>
                  <a:pt x="883" y="304"/>
                </a:lnTo>
                <a:lnTo>
                  <a:pt x="883" y="306"/>
                </a:lnTo>
                <a:lnTo>
                  <a:pt x="882" y="306"/>
                </a:lnTo>
                <a:lnTo>
                  <a:pt x="880" y="304"/>
                </a:lnTo>
                <a:lnTo>
                  <a:pt x="880" y="302"/>
                </a:lnTo>
                <a:lnTo>
                  <a:pt x="878" y="300"/>
                </a:lnTo>
                <a:lnTo>
                  <a:pt x="876" y="300"/>
                </a:lnTo>
                <a:lnTo>
                  <a:pt x="876" y="298"/>
                </a:lnTo>
                <a:lnTo>
                  <a:pt x="874" y="298"/>
                </a:lnTo>
                <a:lnTo>
                  <a:pt x="872" y="300"/>
                </a:lnTo>
                <a:lnTo>
                  <a:pt x="870" y="300"/>
                </a:lnTo>
                <a:lnTo>
                  <a:pt x="868" y="300"/>
                </a:lnTo>
                <a:lnTo>
                  <a:pt x="867" y="300"/>
                </a:lnTo>
                <a:lnTo>
                  <a:pt x="867" y="302"/>
                </a:lnTo>
                <a:lnTo>
                  <a:pt x="865" y="302"/>
                </a:lnTo>
                <a:lnTo>
                  <a:pt x="863" y="302"/>
                </a:lnTo>
                <a:lnTo>
                  <a:pt x="859" y="302"/>
                </a:lnTo>
                <a:lnTo>
                  <a:pt x="859" y="304"/>
                </a:lnTo>
                <a:lnTo>
                  <a:pt x="857" y="304"/>
                </a:lnTo>
                <a:lnTo>
                  <a:pt x="855" y="304"/>
                </a:lnTo>
                <a:lnTo>
                  <a:pt x="853" y="302"/>
                </a:lnTo>
                <a:lnTo>
                  <a:pt x="852" y="300"/>
                </a:lnTo>
                <a:lnTo>
                  <a:pt x="850" y="300"/>
                </a:lnTo>
                <a:lnTo>
                  <a:pt x="848" y="300"/>
                </a:lnTo>
                <a:lnTo>
                  <a:pt x="848" y="298"/>
                </a:lnTo>
                <a:lnTo>
                  <a:pt x="846" y="298"/>
                </a:lnTo>
                <a:lnTo>
                  <a:pt x="844" y="298"/>
                </a:lnTo>
                <a:lnTo>
                  <a:pt x="842" y="298"/>
                </a:lnTo>
                <a:lnTo>
                  <a:pt x="840" y="298"/>
                </a:lnTo>
                <a:lnTo>
                  <a:pt x="838" y="298"/>
                </a:lnTo>
                <a:lnTo>
                  <a:pt x="838" y="296"/>
                </a:lnTo>
                <a:lnTo>
                  <a:pt x="837" y="296"/>
                </a:lnTo>
                <a:lnTo>
                  <a:pt x="835" y="294"/>
                </a:lnTo>
                <a:lnTo>
                  <a:pt x="833" y="293"/>
                </a:lnTo>
                <a:lnTo>
                  <a:pt x="831" y="291"/>
                </a:lnTo>
                <a:lnTo>
                  <a:pt x="829" y="289"/>
                </a:lnTo>
                <a:lnTo>
                  <a:pt x="827" y="289"/>
                </a:lnTo>
                <a:lnTo>
                  <a:pt x="827" y="287"/>
                </a:lnTo>
                <a:lnTo>
                  <a:pt x="827" y="285"/>
                </a:lnTo>
                <a:lnTo>
                  <a:pt x="827" y="283"/>
                </a:lnTo>
                <a:lnTo>
                  <a:pt x="825" y="281"/>
                </a:lnTo>
                <a:lnTo>
                  <a:pt x="823" y="281"/>
                </a:lnTo>
                <a:lnTo>
                  <a:pt x="822" y="279"/>
                </a:lnTo>
                <a:lnTo>
                  <a:pt x="822" y="278"/>
                </a:lnTo>
                <a:lnTo>
                  <a:pt x="820" y="276"/>
                </a:lnTo>
                <a:lnTo>
                  <a:pt x="818" y="276"/>
                </a:lnTo>
                <a:lnTo>
                  <a:pt x="816" y="276"/>
                </a:lnTo>
                <a:lnTo>
                  <a:pt x="814" y="276"/>
                </a:lnTo>
                <a:lnTo>
                  <a:pt x="812" y="276"/>
                </a:lnTo>
                <a:lnTo>
                  <a:pt x="810" y="276"/>
                </a:lnTo>
                <a:lnTo>
                  <a:pt x="808" y="276"/>
                </a:lnTo>
                <a:lnTo>
                  <a:pt x="807" y="276"/>
                </a:lnTo>
                <a:lnTo>
                  <a:pt x="807" y="274"/>
                </a:lnTo>
                <a:lnTo>
                  <a:pt x="805" y="274"/>
                </a:lnTo>
                <a:lnTo>
                  <a:pt x="803" y="272"/>
                </a:lnTo>
                <a:lnTo>
                  <a:pt x="801" y="274"/>
                </a:lnTo>
                <a:lnTo>
                  <a:pt x="799" y="274"/>
                </a:lnTo>
                <a:lnTo>
                  <a:pt x="797" y="274"/>
                </a:lnTo>
                <a:lnTo>
                  <a:pt x="795" y="272"/>
                </a:lnTo>
                <a:lnTo>
                  <a:pt x="793" y="272"/>
                </a:lnTo>
                <a:lnTo>
                  <a:pt x="792" y="272"/>
                </a:lnTo>
                <a:lnTo>
                  <a:pt x="790" y="272"/>
                </a:lnTo>
                <a:lnTo>
                  <a:pt x="790" y="274"/>
                </a:lnTo>
                <a:lnTo>
                  <a:pt x="788" y="274"/>
                </a:lnTo>
                <a:lnTo>
                  <a:pt x="786" y="274"/>
                </a:lnTo>
                <a:lnTo>
                  <a:pt x="784" y="272"/>
                </a:lnTo>
                <a:lnTo>
                  <a:pt x="782" y="272"/>
                </a:lnTo>
                <a:lnTo>
                  <a:pt x="780" y="272"/>
                </a:lnTo>
                <a:lnTo>
                  <a:pt x="778" y="272"/>
                </a:lnTo>
                <a:lnTo>
                  <a:pt x="777" y="272"/>
                </a:lnTo>
                <a:lnTo>
                  <a:pt x="775" y="272"/>
                </a:lnTo>
                <a:lnTo>
                  <a:pt x="773" y="272"/>
                </a:lnTo>
                <a:lnTo>
                  <a:pt x="771" y="272"/>
                </a:lnTo>
                <a:lnTo>
                  <a:pt x="771" y="270"/>
                </a:lnTo>
                <a:lnTo>
                  <a:pt x="769" y="270"/>
                </a:lnTo>
                <a:lnTo>
                  <a:pt x="769" y="270"/>
                </a:lnTo>
                <a:lnTo>
                  <a:pt x="767" y="268"/>
                </a:lnTo>
                <a:lnTo>
                  <a:pt x="765" y="270"/>
                </a:lnTo>
                <a:lnTo>
                  <a:pt x="763" y="268"/>
                </a:lnTo>
                <a:lnTo>
                  <a:pt x="762" y="268"/>
                </a:lnTo>
                <a:lnTo>
                  <a:pt x="760" y="266"/>
                </a:lnTo>
                <a:lnTo>
                  <a:pt x="758" y="266"/>
                </a:lnTo>
                <a:lnTo>
                  <a:pt x="756" y="264"/>
                </a:lnTo>
                <a:lnTo>
                  <a:pt x="756" y="266"/>
                </a:lnTo>
                <a:lnTo>
                  <a:pt x="754" y="266"/>
                </a:lnTo>
                <a:lnTo>
                  <a:pt x="752" y="266"/>
                </a:lnTo>
                <a:lnTo>
                  <a:pt x="750" y="264"/>
                </a:lnTo>
                <a:lnTo>
                  <a:pt x="748" y="264"/>
                </a:lnTo>
                <a:lnTo>
                  <a:pt x="747" y="264"/>
                </a:lnTo>
                <a:lnTo>
                  <a:pt x="745" y="263"/>
                </a:lnTo>
                <a:lnTo>
                  <a:pt x="743" y="263"/>
                </a:lnTo>
                <a:lnTo>
                  <a:pt x="743" y="263"/>
                </a:lnTo>
                <a:lnTo>
                  <a:pt x="741" y="263"/>
                </a:lnTo>
                <a:lnTo>
                  <a:pt x="741" y="264"/>
                </a:lnTo>
                <a:lnTo>
                  <a:pt x="739" y="264"/>
                </a:lnTo>
                <a:lnTo>
                  <a:pt x="737" y="264"/>
                </a:lnTo>
                <a:lnTo>
                  <a:pt x="735" y="264"/>
                </a:lnTo>
                <a:lnTo>
                  <a:pt x="733" y="266"/>
                </a:lnTo>
                <a:lnTo>
                  <a:pt x="731" y="266"/>
                </a:lnTo>
                <a:lnTo>
                  <a:pt x="731" y="268"/>
                </a:lnTo>
                <a:lnTo>
                  <a:pt x="730" y="268"/>
                </a:lnTo>
                <a:lnTo>
                  <a:pt x="728" y="266"/>
                </a:lnTo>
                <a:lnTo>
                  <a:pt x="726" y="266"/>
                </a:lnTo>
                <a:lnTo>
                  <a:pt x="724" y="266"/>
                </a:lnTo>
                <a:lnTo>
                  <a:pt x="722" y="264"/>
                </a:lnTo>
                <a:lnTo>
                  <a:pt x="720" y="264"/>
                </a:lnTo>
                <a:lnTo>
                  <a:pt x="720" y="263"/>
                </a:lnTo>
                <a:lnTo>
                  <a:pt x="718" y="263"/>
                </a:lnTo>
                <a:lnTo>
                  <a:pt x="718" y="261"/>
                </a:lnTo>
                <a:lnTo>
                  <a:pt x="720" y="261"/>
                </a:lnTo>
                <a:lnTo>
                  <a:pt x="720" y="259"/>
                </a:lnTo>
                <a:lnTo>
                  <a:pt x="722" y="257"/>
                </a:lnTo>
                <a:lnTo>
                  <a:pt x="724" y="255"/>
                </a:lnTo>
                <a:lnTo>
                  <a:pt x="722" y="253"/>
                </a:lnTo>
                <a:lnTo>
                  <a:pt x="720" y="253"/>
                </a:lnTo>
                <a:lnTo>
                  <a:pt x="718" y="251"/>
                </a:lnTo>
                <a:lnTo>
                  <a:pt x="716" y="249"/>
                </a:lnTo>
                <a:lnTo>
                  <a:pt x="715" y="249"/>
                </a:lnTo>
                <a:lnTo>
                  <a:pt x="715" y="247"/>
                </a:lnTo>
                <a:lnTo>
                  <a:pt x="713" y="247"/>
                </a:lnTo>
                <a:lnTo>
                  <a:pt x="711" y="247"/>
                </a:lnTo>
                <a:lnTo>
                  <a:pt x="709" y="247"/>
                </a:lnTo>
                <a:lnTo>
                  <a:pt x="707" y="246"/>
                </a:lnTo>
                <a:lnTo>
                  <a:pt x="707" y="247"/>
                </a:lnTo>
                <a:lnTo>
                  <a:pt x="705" y="247"/>
                </a:lnTo>
                <a:lnTo>
                  <a:pt x="703" y="247"/>
                </a:lnTo>
                <a:lnTo>
                  <a:pt x="701" y="246"/>
                </a:lnTo>
                <a:lnTo>
                  <a:pt x="700" y="246"/>
                </a:lnTo>
                <a:lnTo>
                  <a:pt x="698" y="247"/>
                </a:lnTo>
                <a:lnTo>
                  <a:pt x="698" y="246"/>
                </a:lnTo>
                <a:lnTo>
                  <a:pt x="696" y="246"/>
                </a:lnTo>
                <a:lnTo>
                  <a:pt x="696" y="247"/>
                </a:lnTo>
                <a:lnTo>
                  <a:pt x="694" y="247"/>
                </a:lnTo>
                <a:lnTo>
                  <a:pt x="692" y="249"/>
                </a:lnTo>
                <a:lnTo>
                  <a:pt x="690" y="249"/>
                </a:lnTo>
                <a:lnTo>
                  <a:pt x="690" y="247"/>
                </a:lnTo>
                <a:lnTo>
                  <a:pt x="688" y="247"/>
                </a:lnTo>
                <a:lnTo>
                  <a:pt x="686" y="249"/>
                </a:lnTo>
                <a:lnTo>
                  <a:pt x="685" y="249"/>
                </a:lnTo>
                <a:lnTo>
                  <a:pt x="685" y="251"/>
                </a:lnTo>
                <a:lnTo>
                  <a:pt x="683" y="251"/>
                </a:lnTo>
                <a:lnTo>
                  <a:pt x="683" y="253"/>
                </a:lnTo>
                <a:lnTo>
                  <a:pt x="681" y="253"/>
                </a:lnTo>
                <a:lnTo>
                  <a:pt x="679" y="251"/>
                </a:lnTo>
                <a:lnTo>
                  <a:pt x="679" y="253"/>
                </a:lnTo>
                <a:lnTo>
                  <a:pt x="677" y="251"/>
                </a:lnTo>
                <a:lnTo>
                  <a:pt x="675" y="253"/>
                </a:lnTo>
                <a:lnTo>
                  <a:pt x="673" y="253"/>
                </a:lnTo>
                <a:lnTo>
                  <a:pt x="673" y="255"/>
                </a:lnTo>
                <a:lnTo>
                  <a:pt x="671" y="255"/>
                </a:lnTo>
                <a:lnTo>
                  <a:pt x="671" y="257"/>
                </a:lnTo>
                <a:lnTo>
                  <a:pt x="670" y="257"/>
                </a:lnTo>
                <a:lnTo>
                  <a:pt x="668" y="257"/>
                </a:lnTo>
                <a:lnTo>
                  <a:pt x="666" y="255"/>
                </a:lnTo>
                <a:lnTo>
                  <a:pt x="664" y="257"/>
                </a:lnTo>
                <a:lnTo>
                  <a:pt x="662" y="257"/>
                </a:lnTo>
                <a:lnTo>
                  <a:pt x="660" y="257"/>
                </a:lnTo>
                <a:lnTo>
                  <a:pt x="658" y="257"/>
                </a:lnTo>
                <a:lnTo>
                  <a:pt x="656" y="255"/>
                </a:lnTo>
                <a:lnTo>
                  <a:pt x="655" y="255"/>
                </a:lnTo>
                <a:lnTo>
                  <a:pt x="653" y="255"/>
                </a:lnTo>
                <a:lnTo>
                  <a:pt x="651" y="255"/>
                </a:lnTo>
                <a:lnTo>
                  <a:pt x="649" y="255"/>
                </a:lnTo>
                <a:lnTo>
                  <a:pt x="647" y="257"/>
                </a:lnTo>
                <a:lnTo>
                  <a:pt x="647" y="259"/>
                </a:lnTo>
                <a:lnTo>
                  <a:pt x="645" y="257"/>
                </a:lnTo>
                <a:lnTo>
                  <a:pt x="643" y="255"/>
                </a:lnTo>
                <a:lnTo>
                  <a:pt x="641" y="255"/>
                </a:lnTo>
                <a:lnTo>
                  <a:pt x="641" y="253"/>
                </a:lnTo>
                <a:lnTo>
                  <a:pt x="640" y="253"/>
                </a:lnTo>
                <a:lnTo>
                  <a:pt x="638" y="253"/>
                </a:lnTo>
                <a:lnTo>
                  <a:pt x="638" y="251"/>
                </a:lnTo>
                <a:lnTo>
                  <a:pt x="638" y="249"/>
                </a:lnTo>
                <a:lnTo>
                  <a:pt x="636" y="249"/>
                </a:lnTo>
                <a:lnTo>
                  <a:pt x="634" y="249"/>
                </a:lnTo>
                <a:lnTo>
                  <a:pt x="632" y="249"/>
                </a:lnTo>
                <a:lnTo>
                  <a:pt x="630" y="249"/>
                </a:lnTo>
                <a:lnTo>
                  <a:pt x="628" y="249"/>
                </a:lnTo>
                <a:lnTo>
                  <a:pt x="628" y="251"/>
                </a:lnTo>
                <a:lnTo>
                  <a:pt x="626" y="251"/>
                </a:lnTo>
                <a:lnTo>
                  <a:pt x="625" y="251"/>
                </a:lnTo>
                <a:lnTo>
                  <a:pt x="623" y="251"/>
                </a:lnTo>
                <a:lnTo>
                  <a:pt x="621" y="251"/>
                </a:lnTo>
                <a:lnTo>
                  <a:pt x="619" y="251"/>
                </a:lnTo>
                <a:lnTo>
                  <a:pt x="617" y="251"/>
                </a:lnTo>
                <a:lnTo>
                  <a:pt x="615" y="253"/>
                </a:lnTo>
                <a:lnTo>
                  <a:pt x="613" y="253"/>
                </a:lnTo>
                <a:lnTo>
                  <a:pt x="611" y="251"/>
                </a:lnTo>
                <a:lnTo>
                  <a:pt x="610" y="251"/>
                </a:lnTo>
                <a:lnTo>
                  <a:pt x="610" y="253"/>
                </a:lnTo>
                <a:lnTo>
                  <a:pt x="608" y="253"/>
                </a:lnTo>
                <a:lnTo>
                  <a:pt x="606" y="253"/>
                </a:lnTo>
                <a:lnTo>
                  <a:pt x="606" y="255"/>
                </a:lnTo>
                <a:lnTo>
                  <a:pt x="604" y="255"/>
                </a:lnTo>
                <a:lnTo>
                  <a:pt x="602" y="255"/>
                </a:lnTo>
                <a:lnTo>
                  <a:pt x="600" y="255"/>
                </a:lnTo>
                <a:lnTo>
                  <a:pt x="600" y="257"/>
                </a:lnTo>
                <a:lnTo>
                  <a:pt x="600" y="257"/>
                </a:lnTo>
                <a:lnTo>
                  <a:pt x="598" y="257"/>
                </a:lnTo>
                <a:lnTo>
                  <a:pt x="596" y="259"/>
                </a:lnTo>
                <a:lnTo>
                  <a:pt x="596" y="257"/>
                </a:lnTo>
                <a:lnTo>
                  <a:pt x="595" y="257"/>
                </a:lnTo>
                <a:lnTo>
                  <a:pt x="593" y="257"/>
                </a:lnTo>
                <a:lnTo>
                  <a:pt x="591" y="257"/>
                </a:lnTo>
                <a:lnTo>
                  <a:pt x="589" y="259"/>
                </a:lnTo>
                <a:lnTo>
                  <a:pt x="587" y="259"/>
                </a:lnTo>
                <a:lnTo>
                  <a:pt x="585" y="261"/>
                </a:lnTo>
                <a:lnTo>
                  <a:pt x="583" y="259"/>
                </a:lnTo>
                <a:lnTo>
                  <a:pt x="583" y="261"/>
                </a:lnTo>
                <a:lnTo>
                  <a:pt x="574" y="266"/>
                </a:lnTo>
                <a:lnTo>
                  <a:pt x="572" y="266"/>
                </a:lnTo>
                <a:lnTo>
                  <a:pt x="570" y="266"/>
                </a:lnTo>
                <a:lnTo>
                  <a:pt x="568" y="266"/>
                </a:lnTo>
                <a:lnTo>
                  <a:pt x="566" y="266"/>
                </a:lnTo>
                <a:lnTo>
                  <a:pt x="565" y="266"/>
                </a:lnTo>
                <a:lnTo>
                  <a:pt x="565" y="268"/>
                </a:lnTo>
                <a:lnTo>
                  <a:pt x="565" y="270"/>
                </a:lnTo>
                <a:lnTo>
                  <a:pt x="563" y="270"/>
                </a:lnTo>
                <a:lnTo>
                  <a:pt x="563" y="270"/>
                </a:lnTo>
                <a:lnTo>
                  <a:pt x="563" y="272"/>
                </a:lnTo>
                <a:lnTo>
                  <a:pt x="563" y="274"/>
                </a:lnTo>
                <a:lnTo>
                  <a:pt x="559" y="274"/>
                </a:lnTo>
                <a:lnTo>
                  <a:pt x="557" y="274"/>
                </a:lnTo>
                <a:lnTo>
                  <a:pt x="555" y="274"/>
                </a:lnTo>
                <a:lnTo>
                  <a:pt x="555" y="272"/>
                </a:lnTo>
                <a:lnTo>
                  <a:pt x="553" y="270"/>
                </a:lnTo>
                <a:lnTo>
                  <a:pt x="551" y="272"/>
                </a:lnTo>
                <a:lnTo>
                  <a:pt x="551" y="274"/>
                </a:lnTo>
                <a:lnTo>
                  <a:pt x="551" y="274"/>
                </a:lnTo>
                <a:lnTo>
                  <a:pt x="550" y="274"/>
                </a:lnTo>
                <a:lnTo>
                  <a:pt x="548" y="276"/>
                </a:lnTo>
                <a:lnTo>
                  <a:pt x="546" y="276"/>
                </a:lnTo>
                <a:lnTo>
                  <a:pt x="544" y="276"/>
                </a:lnTo>
                <a:lnTo>
                  <a:pt x="542" y="276"/>
                </a:lnTo>
                <a:lnTo>
                  <a:pt x="540" y="276"/>
                </a:lnTo>
                <a:lnTo>
                  <a:pt x="538" y="276"/>
                </a:lnTo>
                <a:lnTo>
                  <a:pt x="536" y="276"/>
                </a:lnTo>
                <a:lnTo>
                  <a:pt x="535" y="276"/>
                </a:lnTo>
                <a:lnTo>
                  <a:pt x="535" y="274"/>
                </a:lnTo>
                <a:lnTo>
                  <a:pt x="533" y="274"/>
                </a:lnTo>
                <a:lnTo>
                  <a:pt x="531" y="274"/>
                </a:lnTo>
                <a:lnTo>
                  <a:pt x="529" y="274"/>
                </a:lnTo>
                <a:lnTo>
                  <a:pt x="529" y="276"/>
                </a:lnTo>
                <a:lnTo>
                  <a:pt x="527" y="276"/>
                </a:lnTo>
                <a:lnTo>
                  <a:pt x="525" y="276"/>
                </a:lnTo>
                <a:lnTo>
                  <a:pt x="523" y="276"/>
                </a:lnTo>
                <a:lnTo>
                  <a:pt x="521" y="276"/>
                </a:lnTo>
                <a:lnTo>
                  <a:pt x="521" y="278"/>
                </a:lnTo>
                <a:lnTo>
                  <a:pt x="518" y="278"/>
                </a:lnTo>
                <a:lnTo>
                  <a:pt x="516" y="276"/>
                </a:lnTo>
                <a:lnTo>
                  <a:pt x="514" y="278"/>
                </a:lnTo>
                <a:lnTo>
                  <a:pt x="512" y="278"/>
                </a:lnTo>
                <a:lnTo>
                  <a:pt x="510" y="278"/>
                </a:lnTo>
                <a:lnTo>
                  <a:pt x="508" y="276"/>
                </a:lnTo>
                <a:lnTo>
                  <a:pt x="506" y="276"/>
                </a:lnTo>
                <a:lnTo>
                  <a:pt x="506" y="274"/>
                </a:lnTo>
                <a:lnTo>
                  <a:pt x="505" y="274"/>
                </a:lnTo>
                <a:lnTo>
                  <a:pt x="505" y="272"/>
                </a:lnTo>
                <a:lnTo>
                  <a:pt x="503" y="272"/>
                </a:lnTo>
                <a:lnTo>
                  <a:pt x="503" y="270"/>
                </a:lnTo>
                <a:lnTo>
                  <a:pt x="501" y="270"/>
                </a:lnTo>
                <a:lnTo>
                  <a:pt x="499" y="270"/>
                </a:lnTo>
                <a:lnTo>
                  <a:pt x="497" y="270"/>
                </a:lnTo>
                <a:lnTo>
                  <a:pt x="495" y="268"/>
                </a:lnTo>
                <a:lnTo>
                  <a:pt x="493" y="268"/>
                </a:lnTo>
                <a:lnTo>
                  <a:pt x="493" y="266"/>
                </a:lnTo>
                <a:lnTo>
                  <a:pt x="493" y="264"/>
                </a:lnTo>
                <a:lnTo>
                  <a:pt x="493" y="263"/>
                </a:lnTo>
                <a:lnTo>
                  <a:pt x="493" y="261"/>
                </a:lnTo>
                <a:lnTo>
                  <a:pt x="491" y="259"/>
                </a:lnTo>
                <a:lnTo>
                  <a:pt x="490" y="259"/>
                </a:lnTo>
                <a:lnTo>
                  <a:pt x="490" y="257"/>
                </a:lnTo>
                <a:lnTo>
                  <a:pt x="488" y="257"/>
                </a:lnTo>
                <a:lnTo>
                  <a:pt x="486" y="255"/>
                </a:lnTo>
                <a:lnTo>
                  <a:pt x="486" y="253"/>
                </a:lnTo>
                <a:lnTo>
                  <a:pt x="482" y="253"/>
                </a:lnTo>
                <a:lnTo>
                  <a:pt x="480" y="255"/>
                </a:lnTo>
                <a:lnTo>
                  <a:pt x="478" y="257"/>
                </a:lnTo>
                <a:lnTo>
                  <a:pt x="476" y="257"/>
                </a:lnTo>
                <a:lnTo>
                  <a:pt x="475" y="259"/>
                </a:lnTo>
                <a:lnTo>
                  <a:pt x="473" y="259"/>
                </a:lnTo>
                <a:lnTo>
                  <a:pt x="471" y="261"/>
                </a:lnTo>
                <a:lnTo>
                  <a:pt x="469" y="261"/>
                </a:lnTo>
                <a:lnTo>
                  <a:pt x="467" y="261"/>
                </a:lnTo>
                <a:lnTo>
                  <a:pt x="465" y="263"/>
                </a:lnTo>
                <a:lnTo>
                  <a:pt x="463" y="263"/>
                </a:lnTo>
                <a:lnTo>
                  <a:pt x="461" y="263"/>
                </a:lnTo>
                <a:lnTo>
                  <a:pt x="460" y="264"/>
                </a:lnTo>
                <a:lnTo>
                  <a:pt x="458" y="264"/>
                </a:lnTo>
                <a:lnTo>
                  <a:pt x="458" y="264"/>
                </a:lnTo>
                <a:lnTo>
                  <a:pt x="456" y="264"/>
                </a:lnTo>
                <a:lnTo>
                  <a:pt x="454" y="264"/>
                </a:lnTo>
                <a:lnTo>
                  <a:pt x="452" y="264"/>
                </a:lnTo>
                <a:lnTo>
                  <a:pt x="452" y="263"/>
                </a:lnTo>
                <a:lnTo>
                  <a:pt x="450" y="263"/>
                </a:lnTo>
                <a:lnTo>
                  <a:pt x="450" y="261"/>
                </a:lnTo>
                <a:lnTo>
                  <a:pt x="448" y="261"/>
                </a:lnTo>
                <a:lnTo>
                  <a:pt x="446" y="261"/>
                </a:lnTo>
                <a:lnTo>
                  <a:pt x="445" y="259"/>
                </a:lnTo>
                <a:lnTo>
                  <a:pt x="443" y="259"/>
                </a:lnTo>
                <a:lnTo>
                  <a:pt x="441" y="259"/>
                </a:lnTo>
                <a:lnTo>
                  <a:pt x="439" y="259"/>
                </a:lnTo>
                <a:lnTo>
                  <a:pt x="437" y="259"/>
                </a:lnTo>
                <a:lnTo>
                  <a:pt x="435" y="259"/>
                </a:lnTo>
                <a:lnTo>
                  <a:pt x="433" y="259"/>
                </a:lnTo>
                <a:lnTo>
                  <a:pt x="431" y="259"/>
                </a:lnTo>
                <a:lnTo>
                  <a:pt x="430" y="259"/>
                </a:lnTo>
                <a:lnTo>
                  <a:pt x="428" y="261"/>
                </a:lnTo>
                <a:lnTo>
                  <a:pt x="428" y="263"/>
                </a:lnTo>
                <a:lnTo>
                  <a:pt x="426" y="264"/>
                </a:lnTo>
                <a:lnTo>
                  <a:pt x="424" y="266"/>
                </a:lnTo>
                <a:lnTo>
                  <a:pt x="422" y="268"/>
                </a:lnTo>
                <a:lnTo>
                  <a:pt x="420" y="268"/>
                </a:lnTo>
                <a:lnTo>
                  <a:pt x="420" y="270"/>
                </a:lnTo>
                <a:lnTo>
                  <a:pt x="418" y="270"/>
                </a:lnTo>
                <a:lnTo>
                  <a:pt x="416" y="270"/>
                </a:lnTo>
                <a:lnTo>
                  <a:pt x="415" y="270"/>
                </a:lnTo>
                <a:lnTo>
                  <a:pt x="415" y="272"/>
                </a:lnTo>
                <a:lnTo>
                  <a:pt x="413" y="272"/>
                </a:lnTo>
                <a:lnTo>
                  <a:pt x="411" y="272"/>
                </a:lnTo>
                <a:lnTo>
                  <a:pt x="409" y="272"/>
                </a:lnTo>
                <a:lnTo>
                  <a:pt x="409" y="274"/>
                </a:lnTo>
                <a:lnTo>
                  <a:pt x="407" y="274"/>
                </a:lnTo>
                <a:lnTo>
                  <a:pt x="405" y="274"/>
                </a:lnTo>
                <a:lnTo>
                  <a:pt x="403" y="276"/>
                </a:lnTo>
                <a:lnTo>
                  <a:pt x="401" y="276"/>
                </a:lnTo>
                <a:lnTo>
                  <a:pt x="400" y="278"/>
                </a:lnTo>
                <a:lnTo>
                  <a:pt x="398" y="278"/>
                </a:lnTo>
                <a:lnTo>
                  <a:pt x="396" y="278"/>
                </a:lnTo>
                <a:lnTo>
                  <a:pt x="394" y="278"/>
                </a:lnTo>
                <a:lnTo>
                  <a:pt x="392" y="278"/>
                </a:lnTo>
                <a:lnTo>
                  <a:pt x="390" y="278"/>
                </a:lnTo>
                <a:lnTo>
                  <a:pt x="388" y="279"/>
                </a:lnTo>
                <a:lnTo>
                  <a:pt x="386" y="279"/>
                </a:lnTo>
                <a:lnTo>
                  <a:pt x="385" y="279"/>
                </a:lnTo>
                <a:lnTo>
                  <a:pt x="383" y="278"/>
                </a:lnTo>
                <a:lnTo>
                  <a:pt x="381" y="278"/>
                </a:lnTo>
                <a:lnTo>
                  <a:pt x="379" y="278"/>
                </a:lnTo>
                <a:lnTo>
                  <a:pt x="379" y="279"/>
                </a:lnTo>
                <a:lnTo>
                  <a:pt x="379" y="281"/>
                </a:lnTo>
                <a:lnTo>
                  <a:pt x="381" y="283"/>
                </a:lnTo>
                <a:lnTo>
                  <a:pt x="381" y="285"/>
                </a:lnTo>
                <a:lnTo>
                  <a:pt x="381" y="287"/>
                </a:lnTo>
                <a:lnTo>
                  <a:pt x="383" y="289"/>
                </a:lnTo>
                <a:lnTo>
                  <a:pt x="383" y="291"/>
                </a:lnTo>
                <a:lnTo>
                  <a:pt x="383" y="293"/>
                </a:lnTo>
                <a:lnTo>
                  <a:pt x="383" y="294"/>
                </a:lnTo>
                <a:lnTo>
                  <a:pt x="383" y="296"/>
                </a:lnTo>
                <a:lnTo>
                  <a:pt x="385" y="298"/>
                </a:lnTo>
                <a:lnTo>
                  <a:pt x="385" y="300"/>
                </a:lnTo>
                <a:lnTo>
                  <a:pt x="385" y="302"/>
                </a:lnTo>
                <a:lnTo>
                  <a:pt x="385" y="304"/>
                </a:lnTo>
                <a:lnTo>
                  <a:pt x="385" y="306"/>
                </a:lnTo>
                <a:lnTo>
                  <a:pt x="383" y="308"/>
                </a:lnTo>
                <a:lnTo>
                  <a:pt x="383" y="309"/>
                </a:lnTo>
                <a:lnTo>
                  <a:pt x="383" y="311"/>
                </a:lnTo>
                <a:lnTo>
                  <a:pt x="381" y="311"/>
                </a:lnTo>
                <a:lnTo>
                  <a:pt x="381" y="313"/>
                </a:lnTo>
                <a:lnTo>
                  <a:pt x="379" y="315"/>
                </a:lnTo>
                <a:lnTo>
                  <a:pt x="379" y="315"/>
                </a:lnTo>
                <a:lnTo>
                  <a:pt x="379" y="317"/>
                </a:lnTo>
                <a:lnTo>
                  <a:pt x="379" y="319"/>
                </a:lnTo>
                <a:lnTo>
                  <a:pt x="379" y="321"/>
                </a:lnTo>
                <a:lnTo>
                  <a:pt x="379" y="323"/>
                </a:lnTo>
                <a:lnTo>
                  <a:pt x="377" y="323"/>
                </a:lnTo>
                <a:lnTo>
                  <a:pt x="375" y="323"/>
                </a:lnTo>
                <a:lnTo>
                  <a:pt x="373" y="323"/>
                </a:lnTo>
                <a:lnTo>
                  <a:pt x="371" y="323"/>
                </a:lnTo>
                <a:lnTo>
                  <a:pt x="370" y="324"/>
                </a:lnTo>
                <a:lnTo>
                  <a:pt x="368" y="324"/>
                </a:lnTo>
                <a:lnTo>
                  <a:pt x="366" y="324"/>
                </a:lnTo>
                <a:lnTo>
                  <a:pt x="364" y="324"/>
                </a:lnTo>
                <a:lnTo>
                  <a:pt x="364" y="326"/>
                </a:lnTo>
                <a:lnTo>
                  <a:pt x="364" y="328"/>
                </a:lnTo>
                <a:lnTo>
                  <a:pt x="366" y="330"/>
                </a:lnTo>
                <a:lnTo>
                  <a:pt x="366" y="332"/>
                </a:lnTo>
                <a:lnTo>
                  <a:pt x="366" y="334"/>
                </a:lnTo>
                <a:lnTo>
                  <a:pt x="364" y="334"/>
                </a:lnTo>
                <a:lnTo>
                  <a:pt x="362" y="334"/>
                </a:lnTo>
                <a:lnTo>
                  <a:pt x="362" y="336"/>
                </a:lnTo>
                <a:lnTo>
                  <a:pt x="362" y="336"/>
                </a:lnTo>
                <a:lnTo>
                  <a:pt x="360" y="336"/>
                </a:lnTo>
                <a:lnTo>
                  <a:pt x="358" y="336"/>
                </a:lnTo>
                <a:lnTo>
                  <a:pt x="356" y="338"/>
                </a:lnTo>
                <a:lnTo>
                  <a:pt x="356" y="339"/>
                </a:lnTo>
                <a:lnTo>
                  <a:pt x="356" y="341"/>
                </a:lnTo>
                <a:lnTo>
                  <a:pt x="358" y="341"/>
                </a:lnTo>
                <a:lnTo>
                  <a:pt x="358" y="343"/>
                </a:lnTo>
                <a:lnTo>
                  <a:pt x="360" y="345"/>
                </a:lnTo>
                <a:lnTo>
                  <a:pt x="362" y="347"/>
                </a:lnTo>
                <a:lnTo>
                  <a:pt x="362" y="349"/>
                </a:lnTo>
                <a:lnTo>
                  <a:pt x="362" y="351"/>
                </a:lnTo>
                <a:lnTo>
                  <a:pt x="362" y="351"/>
                </a:lnTo>
                <a:lnTo>
                  <a:pt x="364" y="351"/>
                </a:lnTo>
                <a:lnTo>
                  <a:pt x="366" y="353"/>
                </a:lnTo>
                <a:lnTo>
                  <a:pt x="368" y="354"/>
                </a:lnTo>
                <a:lnTo>
                  <a:pt x="370" y="356"/>
                </a:lnTo>
                <a:lnTo>
                  <a:pt x="370" y="358"/>
                </a:lnTo>
                <a:lnTo>
                  <a:pt x="370" y="360"/>
                </a:lnTo>
                <a:lnTo>
                  <a:pt x="371" y="360"/>
                </a:lnTo>
                <a:lnTo>
                  <a:pt x="373" y="360"/>
                </a:lnTo>
                <a:lnTo>
                  <a:pt x="375" y="360"/>
                </a:lnTo>
                <a:lnTo>
                  <a:pt x="377" y="360"/>
                </a:lnTo>
                <a:lnTo>
                  <a:pt x="379" y="360"/>
                </a:lnTo>
                <a:lnTo>
                  <a:pt x="381" y="360"/>
                </a:lnTo>
                <a:lnTo>
                  <a:pt x="383" y="360"/>
                </a:lnTo>
                <a:lnTo>
                  <a:pt x="385" y="360"/>
                </a:lnTo>
                <a:lnTo>
                  <a:pt x="386" y="360"/>
                </a:lnTo>
                <a:lnTo>
                  <a:pt x="388" y="362"/>
                </a:lnTo>
                <a:lnTo>
                  <a:pt x="388" y="364"/>
                </a:lnTo>
                <a:lnTo>
                  <a:pt x="388" y="366"/>
                </a:lnTo>
                <a:lnTo>
                  <a:pt x="388" y="368"/>
                </a:lnTo>
                <a:lnTo>
                  <a:pt x="390" y="369"/>
                </a:lnTo>
                <a:lnTo>
                  <a:pt x="390" y="371"/>
                </a:lnTo>
                <a:lnTo>
                  <a:pt x="390" y="373"/>
                </a:lnTo>
                <a:lnTo>
                  <a:pt x="392" y="375"/>
                </a:lnTo>
                <a:lnTo>
                  <a:pt x="390" y="375"/>
                </a:lnTo>
                <a:lnTo>
                  <a:pt x="388" y="377"/>
                </a:lnTo>
                <a:lnTo>
                  <a:pt x="386" y="377"/>
                </a:lnTo>
                <a:lnTo>
                  <a:pt x="385" y="377"/>
                </a:lnTo>
                <a:lnTo>
                  <a:pt x="385" y="379"/>
                </a:lnTo>
                <a:lnTo>
                  <a:pt x="383" y="379"/>
                </a:lnTo>
                <a:lnTo>
                  <a:pt x="381" y="381"/>
                </a:lnTo>
                <a:lnTo>
                  <a:pt x="379" y="381"/>
                </a:lnTo>
                <a:lnTo>
                  <a:pt x="377" y="381"/>
                </a:lnTo>
                <a:lnTo>
                  <a:pt x="375" y="383"/>
                </a:lnTo>
                <a:lnTo>
                  <a:pt x="373" y="383"/>
                </a:lnTo>
                <a:lnTo>
                  <a:pt x="371" y="383"/>
                </a:lnTo>
                <a:lnTo>
                  <a:pt x="370" y="383"/>
                </a:lnTo>
                <a:lnTo>
                  <a:pt x="368" y="383"/>
                </a:lnTo>
                <a:lnTo>
                  <a:pt x="366" y="384"/>
                </a:lnTo>
                <a:lnTo>
                  <a:pt x="364" y="384"/>
                </a:lnTo>
                <a:lnTo>
                  <a:pt x="362" y="386"/>
                </a:lnTo>
                <a:lnTo>
                  <a:pt x="362" y="386"/>
                </a:lnTo>
                <a:lnTo>
                  <a:pt x="362" y="388"/>
                </a:lnTo>
                <a:lnTo>
                  <a:pt x="360" y="388"/>
                </a:lnTo>
                <a:lnTo>
                  <a:pt x="358" y="388"/>
                </a:lnTo>
                <a:lnTo>
                  <a:pt x="356" y="388"/>
                </a:lnTo>
                <a:lnTo>
                  <a:pt x="355" y="388"/>
                </a:lnTo>
                <a:lnTo>
                  <a:pt x="353" y="390"/>
                </a:lnTo>
                <a:lnTo>
                  <a:pt x="351" y="390"/>
                </a:lnTo>
                <a:lnTo>
                  <a:pt x="349" y="390"/>
                </a:lnTo>
                <a:lnTo>
                  <a:pt x="347" y="390"/>
                </a:lnTo>
                <a:lnTo>
                  <a:pt x="345" y="390"/>
                </a:lnTo>
                <a:lnTo>
                  <a:pt x="343" y="392"/>
                </a:lnTo>
                <a:lnTo>
                  <a:pt x="341" y="392"/>
                </a:lnTo>
                <a:lnTo>
                  <a:pt x="340" y="392"/>
                </a:lnTo>
                <a:lnTo>
                  <a:pt x="338" y="394"/>
                </a:lnTo>
                <a:lnTo>
                  <a:pt x="336" y="394"/>
                </a:lnTo>
                <a:lnTo>
                  <a:pt x="334" y="394"/>
                </a:lnTo>
                <a:lnTo>
                  <a:pt x="334" y="392"/>
                </a:lnTo>
                <a:lnTo>
                  <a:pt x="336" y="390"/>
                </a:lnTo>
                <a:lnTo>
                  <a:pt x="336" y="388"/>
                </a:lnTo>
                <a:lnTo>
                  <a:pt x="336" y="386"/>
                </a:lnTo>
                <a:lnTo>
                  <a:pt x="338" y="386"/>
                </a:lnTo>
                <a:lnTo>
                  <a:pt x="338" y="384"/>
                </a:lnTo>
                <a:lnTo>
                  <a:pt x="338" y="383"/>
                </a:lnTo>
                <a:lnTo>
                  <a:pt x="336" y="381"/>
                </a:lnTo>
                <a:lnTo>
                  <a:pt x="336" y="379"/>
                </a:lnTo>
                <a:lnTo>
                  <a:pt x="334" y="377"/>
                </a:lnTo>
                <a:lnTo>
                  <a:pt x="334" y="375"/>
                </a:lnTo>
                <a:lnTo>
                  <a:pt x="334" y="373"/>
                </a:lnTo>
                <a:lnTo>
                  <a:pt x="334" y="371"/>
                </a:lnTo>
                <a:lnTo>
                  <a:pt x="334" y="369"/>
                </a:lnTo>
                <a:lnTo>
                  <a:pt x="332" y="368"/>
                </a:lnTo>
                <a:lnTo>
                  <a:pt x="332" y="366"/>
                </a:lnTo>
                <a:lnTo>
                  <a:pt x="332" y="364"/>
                </a:lnTo>
                <a:lnTo>
                  <a:pt x="330" y="362"/>
                </a:lnTo>
                <a:lnTo>
                  <a:pt x="330" y="360"/>
                </a:lnTo>
                <a:lnTo>
                  <a:pt x="328" y="360"/>
                </a:lnTo>
                <a:lnTo>
                  <a:pt x="326" y="362"/>
                </a:lnTo>
                <a:lnTo>
                  <a:pt x="325" y="360"/>
                </a:lnTo>
                <a:lnTo>
                  <a:pt x="323" y="360"/>
                </a:lnTo>
                <a:lnTo>
                  <a:pt x="323" y="360"/>
                </a:lnTo>
                <a:lnTo>
                  <a:pt x="321" y="360"/>
                </a:lnTo>
                <a:lnTo>
                  <a:pt x="321" y="358"/>
                </a:lnTo>
                <a:lnTo>
                  <a:pt x="321" y="356"/>
                </a:lnTo>
                <a:lnTo>
                  <a:pt x="319" y="354"/>
                </a:lnTo>
                <a:lnTo>
                  <a:pt x="317" y="354"/>
                </a:lnTo>
                <a:lnTo>
                  <a:pt x="315" y="354"/>
                </a:lnTo>
                <a:lnTo>
                  <a:pt x="315" y="354"/>
                </a:lnTo>
                <a:lnTo>
                  <a:pt x="313" y="353"/>
                </a:lnTo>
                <a:lnTo>
                  <a:pt x="311" y="354"/>
                </a:lnTo>
                <a:lnTo>
                  <a:pt x="311" y="356"/>
                </a:lnTo>
                <a:lnTo>
                  <a:pt x="310" y="360"/>
                </a:lnTo>
                <a:lnTo>
                  <a:pt x="308" y="360"/>
                </a:lnTo>
                <a:lnTo>
                  <a:pt x="306" y="362"/>
                </a:lnTo>
                <a:lnTo>
                  <a:pt x="302" y="364"/>
                </a:lnTo>
                <a:lnTo>
                  <a:pt x="298" y="364"/>
                </a:lnTo>
                <a:lnTo>
                  <a:pt x="295" y="362"/>
                </a:lnTo>
                <a:lnTo>
                  <a:pt x="291" y="362"/>
                </a:lnTo>
                <a:lnTo>
                  <a:pt x="291" y="364"/>
                </a:lnTo>
                <a:lnTo>
                  <a:pt x="289" y="366"/>
                </a:lnTo>
                <a:lnTo>
                  <a:pt x="287" y="368"/>
                </a:lnTo>
                <a:lnTo>
                  <a:pt x="287" y="369"/>
                </a:lnTo>
                <a:lnTo>
                  <a:pt x="287" y="371"/>
                </a:lnTo>
                <a:lnTo>
                  <a:pt x="287" y="373"/>
                </a:lnTo>
                <a:lnTo>
                  <a:pt x="285" y="373"/>
                </a:lnTo>
                <a:lnTo>
                  <a:pt x="285" y="375"/>
                </a:lnTo>
                <a:lnTo>
                  <a:pt x="285" y="377"/>
                </a:lnTo>
                <a:lnTo>
                  <a:pt x="285" y="379"/>
                </a:lnTo>
                <a:lnTo>
                  <a:pt x="283" y="379"/>
                </a:lnTo>
                <a:lnTo>
                  <a:pt x="283" y="381"/>
                </a:lnTo>
                <a:lnTo>
                  <a:pt x="283" y="383"/>
                </a:lnTo>
                <a:lnTo>
                  <a:pt x="281" y="384"/>
                </a:lnTo>
                <a:lnTo>
                  <a:pt x="281" y="386"/>
                </a:lnTo>
                <a:lnTo>
                  <a:pt x="281" y="388"/>
                </a:lnTo>
                <a:lnTo>
                  <a:pt x="280" y="390"/>
                </a:lnTo>
                <a:lnTo>
                  <a:pt x="280" y="392"/>
                </a:lnTo>
                <a:lnTo>
                  <a:pt x="280" y="394"/>
                </a:lnTo>
                <a:lnTo>
                  <a:pt x="280" y="396"/>
                </a:lnTo>
                <a:lnTo>
                  <a:pt x="281" y="396"/>
                </a:lnTo>
                <a:lnTo>
                  <a:pt x="281" y="398"/>
                </a:lnTo>
                <a:lnTo>
                  <a:pt x="283" y="398"/>
                </a:lnTo>
                <a:lnTo>
                  <a:pt x="285" y="399"/>
                </a:lnTo>
                <a:lnTo>
                  <a:pt x="285" y="401"/>
                </a:lnTo>
                <a:lnTo>
                  <a:pt x="285" y="403"/>
                </a:lnTo>
                <a:lnTo>
                  <a:pt x="285" y="405"/>
                </a:lnTo>
                <a:lnTo>
                  <a:pt x="283" y="405"/>
                </a:lnTo>
                <a:lnTo>
                  <a:pt x="283" y="407"/>
                </a:lnTo>
                <a:lnTo>
                  <a:pt x="285" y="409"/>
                </a:lnTo>
                <a:lnTo>
                  <a:pt x="285" y="411"/>
                </a:lnTo>
                <a:lnTo>
                  <a:pt x="283" y="411"/>
                </a:lnTo>
                <a:lnTo>
                  <a:pt x="283" y="413"/>
                </a:lnTo>
                <a:lnTo>
                  <a:pt x="281" y="413"/>
                </a:lnTo>
                <a:lnTo>
                  <a:pt x="280" y="413"/>
                </a:lnTo>
                <a:lnTo>
                  <a:pt x="278" y="414"/>
                </a:lnTo>
                <a:lnTo>
                  <a:pt x="278" y="416"/>
                </a:lnTo>
                <a:lnTo>
                  <a:pt x="276" y="416"/>
                </a:lnTo>
                <a:lnTo>
                  <a:pt x="276" y="418"/>
                </a:lnTo>
                <a:lnTo>
                  <a:pt x="274" y="418"/>
                </a:lnTo>
                <a:lnTo>
                  <a:pt x="274" y="420"/>
                </a:lnTo>
                <a:lnTo>
                  <a:pt x="272" y="420"/>
                </a:lnTo>
                <a:lnTo>
                  <a:pt x="272" y="422"/>
                </a:lnTo>
                <a:lnTo>
                  <a:pt x="272" y="424"/>
                </a:lnTo>
                <a:lnTo>
                  <a:pt x="270" y="424"/>
                </a:lnTo>
                <a:lnTo>
                  <a:pt x="270" y="426"/>
                </a:lnTo>
                <a:lnTo>
                  <a:pt x="268" y="428"/>
                </a:lnTo>
                <a:lnTo>
                  <a:pt x="268" y="429"/>
                </a:lnTo>
                <a:lnTo>
                  <a:pt x="266" y="431"/>
                </a:lnTo>
                <a:lnTo>
                  <a:pt x="266" y="431"/>
                </a:lnTo>
                <a:lnTo>
                  <a:pt x="264" y="431"/>
                </a:lnTo>
                <a:lnTo>
                  <a:pt x="263" y="431"/>
                </a:lnTo>
                <a:lnTo>
                  <a:pt x="261" y="429"/>
                </a:lnTo>
                <a:lnTo>
                  <a:pt x="259" y="429"/>
                </a:lnTo>
                <a:lnTo>
                  <a:pt x="257" y="429"/>
                </a:lnTo>
                <a:lnTo>
                  <a:pt x="255" y="429"/>
                </a:lnTo>
                <a:lnTo>
                  <a:pt x="253" y="428"/>
                </a:lnTo>
                <a:lnTo>
                  <a:pt x="251" y="428"/>
                </a:lnTo>
                <a:lnTo>
                  <a:pt x="251" y="426"/>
                </a:lnTo>
                <a:lnTo>
                  <a:pt x="249" y="426"/>
                </a:lnTo>
                <a:lnTo>
                  <a:pt x="248" y="426"/>
                </a:lnTo>
                <a:lnTo>
                  <a:pt x="246" y="424"/>
                </a:lnTo>
                <a:lnTo>
                  <a:pt x="244" y="424"/>
                </a:lnTo>
                <a:lnTo>
                  <a:pt x="242" y="424"/>
                </a:lnTo>
                <a:lnTo>
                  <a:pt x="240" y="422"/>
                </a:lnTo>
                <a:lnTo>
                  <a:pt x="238" y="420"/>
                </a:lnTo>
                <a:lnTo>
                  <a:pt x="236" y="418"/>
                </a:lnTo>
                <a:lnTo>
                  <a:pt x="234" y="416"/>
                </a:lnTo>
                <a:lnTo>
                  <a:pt x="233" y="416"/>
                </a:lnTo>
                <a:lnTo>
                  <a:pt x="231" y="416"/>
                </a:lnTo>
                <a:lnTo>
                  <a:pt x="231" y="414"/>
                </a:lnTo>
                <a:lnTo>
                  <a:pt x="229" y="414"/>
                </a:lnTo>
                <a:lnTo>
                  <a:pt x="227" y="413"/>
                </a:lnTo>
                <a:lnTo>
                  <a:pt x="225" y="411"/>
                </a:lnTo>
                <a:lnTo>
                  <a:pt x="223" y="411"/>
                </a:lnTo>
                <a:lnTo>
                  <a:pt x="221" y="411"/>
                </a:lnTo>
                <a:lnTo>
                  <a:pt x="221" y="409"/>
                </a:lnTo>
                <a:lnTo>
                  <a:pt x="219" y="409"/>
                </a:lnTo>
                <a:lnTo>
                  <a:pt x="219" y="409"/>
                </a:lnTo>
                <a:lnTo>
                  <a:pt x="218" y="409"/>
                </a:lnTo>
                <a:lnTo>
                  <a:pt x="216" y="409"/>
                </a:lnTo>
                <a:lnTo>
                  <a:pt x="214" y="409"/>
                </a:lnTo>
                <a:lnTo>
                  <a:pt x="212" y="409"/>
                </a:lnTo>
                <a:lnTo>
                  <a:pt x="210" y="407"/>
                </a:lnTo>
                <a:lnTo>
                  <a:pt x="210" y="405"/>
                </a:lnTo>
                <a:lnTo>
                  <a:pt x="208" y="405"/>
                </a:lnTo>
                <a:lnTo>
                  <a:pt x="206" y="405"/>
                </a:lnTo>
                <a:lnTo>
                  <a:pt x="206" y="405"/>
                </a:lnTo>
                <a:lnTo>
                  <a:pt x="204" y="405"/>
                </a:lnTo>
                <a:lnTo>
                  <a:pt x="203" y="405"/>
                </a:lnTo>
                <a:lnTo>
                  <a:pt x="201" y="403"/>
                </a:lnTo>
                <a:lnTo>
                  <a:pt x="199" y="403"/>
                </a:lnTo>
                <a:lnTo>
                  <a:pt x="197" y="403"/>
                </a:lnTo>
                <a:lnTo>
                  <a:pt x="195" y="403"/>
                </a:lnTo>
                <a:lnTo>
                  <a:pt x="193" y="403"/>
                </a:lnTo>
                <a:lnTo>
                  <a:pt x="191" y="403"/>
                </a:lnTo>
                <a:lnTo>
                  <a:pt x="191" y="405"/>
                </a:lnTo>
                <a:lnTo>
                  <a:pt x="189" y="405"/>
                </a:lnTo>
                <a:lnTo>
                  <a:pt x="188" y="405"/>
                </a:lnTo>
                <a:lnTo>
                  <a:pt x="186" y="405"/>
                </a:lnTo>
                <a:lnTo>
                  <a:pt x="184" y="405"/>
                </a:lnTo>
                <a:lnTo>
                  <a:pt x="182" y="405"/>
                </a:lnTo>
                <a:lnTo>
                  <a:pt x="180" y="405"/>
                </a:lnTo>
                <a:lnTo>
                  <a:pt x="178" y="405"/>
                </a:lnTo>
                <a:lnTo>
                  <a:pt x="176" y="405"/>
                </a:lnTo>
                <a:lnTo>
                  <a:pt x="174" y="407"/>
                </a:lnTo>
                <a:lnTo>
                  <a:pt x="173" y="407"/>
                </a:lnTo>
                <a:lnTo>
                  <a:pt x="173" y="407"/>
                </a:lnTo>
                <a:lnTo>
                  <a:pt x="171" y="409"/>
                </a:lnTo>
                <a:lnTo>
                  <a:pt x="169" y="409"/>
                </a:lnTo>
                <a:lnTo>
                  <a:pt x="167" y="411"/>
                </a:lnTo>
                <a:lnTo>
                  <a:pt x="165" y="411"/>
                </a:lnTo>
                <a:lnTo>
                  <a:pt x="165" y="413"/>
                </a:lnTo>
                <a:lnTo>
                  <a:pt x="163" y="413"/>
                </a:lnTo>
                <a:lnTo>
                  <a:pt x="161" y="414"/>
                </a:lnTo>
                <a:lnTo>
                  <a:pt x="159" y="414"/>
                </a:lnTo>
                <a:lnTo>
                  <a:pt x="158" y="416"/>
                </a:lnTo>
                <a:lnTo>
                  <a:pt x="156" y="418"/>
                </a:lnTo>
                <a:lnTo>
                  <a:pt x="154" y="420"/>
                </a:lnTo>
                <a:lnTo>
                  <a:pt x="152" y="420"/>
                </a:lnTo>
                <a:lnTo>
                  <a:pt x="152" y="422"/>
                </a:lnTo>
                <a:lnTo>
                  <a:pt x="150" y="422"/>
                </a:lnTo>
                <a:lnTo>
                  <a:pt x="150" y="424"/>
                </a:lnTo>
                <a:lnTo>
                  <a:pt x="148" y="424"/>
                </a:lnTo>
                <a:lnTo>
                  <a:pt x="146" y="424"/>
                </a:lnTo>
                <a:lnTo>
                  <a:pt x="146" y="426"/>
                </a:lnTo>
                <a:lnTo>
                  <a:pt x="144" y="426"/>
                </a:lnTo>
                <a:lnTo>
                  <a:pt x="144" y="428"/>
                </a:lnTo>
                <a:lnTo>
                  <a:pt x="143" y="428"/>
                </a:lnTo>
                <a:lnTo>
                  <a:pt x="143" y="429"/>
                </a:lnTo>
                <a:lnTo>
                  <a:pt x="141" y="429"/>
                </a:lnTo>
                <a:lnTo>
                  <a:pt x="141" y="431"/>
                </a:lnTo>
                <a:lnTo>
                  <a:pt x="139" y="431"/>
                </a:lnTo>
                <a:lnTo>
                  <a:pt x="139" y="433"/>
                </a:lnTo>
                <a:lnTo>
                  <a:pt x="137" y="433"/>
                </a:lnTo>
                <a:lnTo>
                  <a:pt x="137" y="435"/>
                </a:lnTo>
                <a:lnTo>
                  <a:pt x="135" y="435"/>
                </a:lnTo>
                <a:lnTo>
                  <a:pt x="133" y="435"/>
                </a:lnTo>
                <a:lnTo>
                  <a:pt x="133" y="437"/>
                </a:lnTo>
                <a:lnTo>
                  <a:pt x="131" y="437"/>
                </a:lnTo>
                <a:lnTo>
                  <a:pt x="129" y="437"/>
                </a:lnTo>
                <a:lnTo>
                  <a:pt x="129" y="439"/>
                </a:lnTo>
                <a:lnTo>
                  <a:pt x="128" y="439"/>
                </a:lnTo>
                <a:lnTo>
                  <a:pt x="128" y="441"/>
                </a:lnTo>
                <a:lnTo>
                  <a:pt x="126" y="443"/>
                </a:lnTo>
                <a:lnTo>
                  <a:pt x="126" y="444"/>
                </a:lnTo>
                <a:lnTo>
                  <a:pt x="124" y="444"/>
                </a:lnTo>
                <a:lnTo>
                  <a:pt x="124" y="446"/>
                </a:lnTo>
                <a:lnTo>
                  <a:pt x="122" y="448"/>
                </a:lnTo>
                <a:lnTo>
                  <a:pt x="120" y="450"/>
                </a:lnTo>
                <a:lnTo>
                  <a:pt x="118" y="450"/>
                </a:lnTo>
                <a:lnTo>
                  <a:pt x="116" y="450"/>
                </a:lnTo>
                <a:lnTo>
                  <a:pt x="114" y="450"/>
                </a:lnTo>
                <a:lnTo>
                  <a:pt x="114" y="448"/>
                </a:lnTo>
                <a:lnTo>
                  <a:pt x="113" y="448"/>
                </a:lnTo>
                <a:lnTo>
                  <a:pt x="113" y="446"/>
                </a:lnTo>
                <a:lnTo>
                  <a:pt x="113" y="444"/>
                </a:lnTo>
                <a:lnTo>
                  <a:pt x="113" y="443"/>
                </a:lnTo>
                <a:lnTo>
                  <a:pt x="113" y="441"/>
                </a:lnTo>
                <a:lnTo>
                  <a:pt x="114" y="441"/>
                </a:lnTo>
                <a:lnTo>
                  <a:pt x="114" y="439"/>
                </a:lnTo>
                <a:lnTo>
                  <a:pt x="116" y="439"/>
                </a:lnTo>
                <a:lnTo>
                  <a:pt x="116" y="437"/>
                </a:lnTo>
                <a:lnTo>
                  <a:pt x="116" y="435"/>
                </a:lnTo>
                <a:lnTo>
                  <a:pt x="116" y="433"/>
                </a:lnTo>
                <a:lnTo>
                  <a:pt x="116" y="431"/>
                </a:lnTo>
                <a:lnTo>
                  <a:pt x="116" y="429"/>
                </a:lnTo>
                <a:lnTo>
                  <a:pt x="118" y="428"/>
                </a:lnTo>
                <a:lnTo>
                  <a:pt x="118" y="426"/>
                </a:lnTo>
                <a:lnTo>
                  <a:pt x="118" y="424"/>
                </a:lnTo>
                <a:lnTo>
                  <a:pt x="118" y="422"/>
                </a:lnTo>
                <a:lnTo>
                  <a:pt x="118" y="420"/>
                </a:lnTo>
                <a:lnTo>
                  <a:pt x="118" y="418"/>
                </a:lnTo>
                <a:lnTo>
                  <a:pt x="116" y="416"/>
                </a:lnTo>
                <a:lnTo>
                  <a:pt x="116" y="414"/>
                </a:lnTo>
                <a:lnTo>
                  <a:pt x="114" y="414"/>
                </a:lnTo>
                <a:lnTo>
                  <a:pt x="114" y="413"/>
                </a:lnTo>
                <a:lnTo>
                  <a:pt x="114" y="411"/>
                </a:lnTo>
                <a:lnTo>
                  <a:pt x="113" y="409"/>
                </a:lnTo>
                <a:lnTo>
                  <a:pt x="113" y="407"/>
                </a:lnTo>
                <a:lnTo>
                  <a:pt x="113" y="405"/>
                </a:lnTo>
                <a:lnTo>
                  <a:pt x="113" y="405"/>
                </a:lnTo>
                <a:lnTo>
                  <a:pt x="113" y="403"/>
                </a:lnTo>
                <a:lnTo>
                  <a:pt x="113" y="401"/>
                </a:lnTo>
                <a:lnTo>
                  <a:pt x="113" y="399"/>
                </a:lnTo>
                <a:lnTo>
                  <a:pt x="111" y="398"/>
                </a:lnTo>
                <a:lnTo>
                  <a:pt x="111" y="396"/>
                </a:lnTo>
                <a:lnTo>
                  <a:pt x="111" y="394"/>
                </a:lnTo>
                <a:lnTo>
                  <a:pt x="111" y="392"/>
                </a:lnTo>
                <a:lnTo>
                  <a:pt x="111" y="390"/>
                </a:lnTo>
                <a:lnTo>
                  <a:pt x="111" y="388"/>
                </a:lnTo>
                <a:lnTo>
                  <a:pt x="111" y="386"/>
                </a:lnTo>
                <a:lnTo>
                  <a:pt x="109" y="384"/>
                </a:lnTo>
                <a:lnTo>
                  <a:pt x="109" y="383"/>
                </a:lnTo>
                <a:lnTo>
                  <a:pt x="109" y="381"/>
                </a:lnTo>
                <a:lnTo>
                  <a:pt x="109" y="379"/>
                </a:lnTo>
                <a:lnTo>
                  <a:pt x="109" y="377"/>
                </a:lnTo>
                <a:lnTo>
                  <a:pt x="109" y="375"/>
                </a:lnTo>
                <a:lnTo>
                  <a:pt x="109" y="373"/>
                </a:lnTo>
                <a:lnTo>
                  <a:pt x="109" y="371"/>
                </a:lnTo>
                <a:lnTo>
                  <a:pt x="109" y="369"/>
                </a:lnTo>
                <a:lnTo>
                  <a:pt x="109" y="368"/>
                </a:lnTo>
                <a:lnTo>
                  <a:pt x="107" y="366"/>
                </a:lnTo>
                <a:lnTo>
                  <a:pt x="107" y="364"/>
                </a:lnTo>
                <a:lnTo>
                  <a:pt x="107" y="362"/>
                </a:lnTo>
                <a:lnTo>
                  <a:pt x="107" y="360"/>
                </a:lnTo>
                <a:lnTo>
                  <a:pt x="107" y="360"/>
                </a:lnTo>
                <a:lnTo>
                  <a:pt x="107" y="358"/>
                </a:lnTo>
                <a:lnTo>
                  <a:pt x="107" y="356"/>
                </a:lnTo>
                <a:lnTo>
                  <a:pt x="107" y="354"/>
                </a:lnTo>
                <a:lnTo>
                  <a:pt x="107" y="353"/>
                </a:lnTo>
                <a:lnTo>
                  <a:pt x="109" y="353"/>
                </a:lnTo>
                <a:lnTo>
                  <a:pt x="109" y="351"/>
                </a:lnTo>
                <a:lnTo>
                  <a:pt x="109" y="349"/>
                </a:lnTo>
                <a:lnTo>
                  <a:pt x="109" y="347"/>
                </a:lnTo>
                <a:lnTo>
                  <a:pt x="109" y="345"/>
                </a:lnTo>
                <a:lnTo>
                  <a:pt x="109" y="343"/>
                </a:lnTo>
                <a:lnTo>
                  <a:pt x="73" y="315"/>
                </a:lnTo>
                <a:lnTo>
                  <a:pt x="41" y="315"/>
                </a:lnTo>
                <a:lnTo>
                  <a:pt x="30" y="315"/>
                </a:lnTo>
                <a:lnTo>
                  <a:pt x="28" y="315"/>
                </a:lnTo>
                <a:lnTo>
                  <a:pt x="28" y="315"/>
                </a:lnTo>
                <a:lnTo>
                  <a:pt x="28" y="313"/>
                </a:lnTo>
                <a:lnTo>
                  <a:pt x="26" y="313"/>
                </a:lnTo>
                <a:lnTo>
                  <a:pt x="26" y="311"/>
                </a:lnTo>
                <a:lnTo>
                  <a:pt x="24" y="311"/>
                </a:lnTo>
                <a:lnTo>
                  <a:pt x="24" y="309"/>
                </a:lnTo>
                <a:lnTo>
                  <a:pt x="24" y="308"/>
                </a:lnTo>
                <a:lnTo>
                  <a:pt x="23" y="306"/>
                </a:lnTo>
                <a:lnTo>
                  <a:pt x="21" y="304"/>
                </a:lnTo>
                <a:lnTo>
                  <a:pt x="19" y="304"/>
                </a:lnTo>
                <a:lnTo>
                  <a:pt x="17" y="304"/>
                </a:lnTo>
                <a:lnTo>
                  <a:pt x="15" y="304"/>
                </a:lnTo>
                <a:lnTo>
                  <a:pt x="13" y="302"/>
                </a:lnTo>
                <a:lnTo>
                  <a:pt x="11" y="302"/>
                </a:lnTo>
                <a:lnTo>
                  <a:pt x="9" y="304"/>
                </a:lnTo>
                <a:lnTo>
                  <a:pt x="8" y="304"/>
                </a:lnTo>
                <a:lnTo>
                  <a:pt x="8" y="306"/>
                </a:lnTo>
                <a:lnTo>
                  <a:pt x="8" y="308"/>
                </a:lnTo>
                <a:lnTo>
                  <a:pt x="8" y="309"/>
                </a:lnTo>
                <a:lnTo>
                  <a:pt x="6" y="309"/>
                </a:lnTo>
                <a:lnTo>
                  <a:pt x="6" y="311"/>
                </a:lnTo>
                <a:lnTo>
                  <a:pt x="6" y="313"/>
                </a:lnTo>
                <a:lnTo>
                  <a:pt x="4" y="313"/>
                </a:lnTo>
                <a:lnTo>
                  <a:pt x="4" y="315"/>
                </a:lnTo>
                <a:lnTo>
                  <a:pt x="2" y="315"/>
                </a:lnTo>
                <a:lnTo>
                  <a:pt x="0" y="315"/>
                </a:lnTo>
                <a:lnTo>
                  <a:pt x="0" y="315"/>
                </a:lnTo>
                <a:lnTo>
                  <a:pt x="0" y="313"/>
                </a:lnTo>
                <a:lnTo>
                  <a:pt x="0" y="311"/>
                </a:lnTo>
                <a:lnTo>
                  <a:pt x="2" y="309"/>
                </a:lnTo>
                <a:lnTo>
                  <a:pt x="2" y="308"/>
                </a:lnTo>
                <a:lnTo>
                  <a:pt x="4" y="306"/>
                </a:lnTo>
                <a:lnTo>
                  <a:pt x="4" y="304"/>
                </a:lnTo>
                <a:lnTo>
                  <a:pt x="6" y="304"/>
                </a:lnTo>
                <a:lnTo>
                  <a:pt x="6" y="302"/>
                </a:lnTo>
                <a:lnTo>
                  <a:pt x="8" y="300"/>
                </a:lnTo>
                <a:lnTo>
                  <a:pt x="9" y="298"/>
                </a:lnTo>
                <a:lnTo>
                  <a:pt x="9" y="296"/>
                </a:lnTo>
                <a:lnTo>
                  <a:pt x="11" y="296"/>
                </a:lnTo>
                <a:lnTo>
                  <a:pt x="11" y="294"/>
                </a:lnTo>
                <a:lnTo>
                  <a:pt x="13" y="294"/>
                </a:lnTo>
                <a:lnTo>
                  <a:pt x="13" y="293"/>
                </a:lnTo>
                <a:lnTo>
                  <a:pt x="15" y="293"/>
                </a:lnTo>
                <a:lnTo>
                  <a:pt x="15" y="291"/>
                </a:lnTo>
                <a:lnTo>
                  <a:pt x="17" y="291"/>
                </a:lnTo>
                <a:lnTo>
                  <a:pt x="17" y="289"/>
                </a:lnTo>
                <a:lnTo>
                  <a:pt x="19" y="289"/>
                </a:lnTo>
                <a:lnTo>
                  <a:pt x="21" y="287"/>
                </a:lnTo>
                <a:lnTo>
                  <a:pt x="23" y="285"/>
                </a:lnTo>
                <a:lnTo>
                  <a:pt x="24" y="285"/>
                </a:lnTo>
                <a:lnTo>
                  <a:pt x="24" y="283"/>
                </a:lnTo>
                <a:lnTo>
                  <a:pt x="26" y="283"/>
                </a:lnTo>
                <a:lnTo>
                  <a:pt x="26" y="281"/>
                </a:lnTo>
                <a:lnTo>
                  <a:pt x="28" y="281"/>
                </a:lnTo>
                <a:lnTo>
                  <a:pt x="28" y="279"/>
                </a:lnTo>
                <a:lnTo>
                  <a:pt x="30" y="278"/>
                </a:lnTo>
                <a:lnTo>
                  <a:pt x="32" y="278"/>
                </a:lnTo>
                <a:lnTo>
                  <a:pt x="34" y="276"/>
                </a:lnTo>
                <a:lnTo>
                  <a:pt x="36" y="276"/>
                </a:lnTo>
                <a:lnTo>
                  <a:pt x="36" y="274"/>
                </a:lnTo>
                <a:lnTo>
                  <a:pt x="38" y="274"/>
                </a:lnTo>
                <a:lnTo>
                  <a:pt x="39" y="272"/>
                </a:lnTo>
                <a:lnTo>
                  <a:pt x="41" y="270"/>
                </a:lnTo>
                <a:lnTo>
                  <a:pt x="43" y="270"/>
                </a:lnTo>
                <a:lnTo>
                  <a:pt x="45" y="270"/>
                </a:lnTo>
                <a:lnTo>
                  <a:pt x="47" y="270"/>
                </a:lnTo>
                <a:lnTo>
                  <a:pt x="47" y="268"/>
                </a:lnTo>
                <a:lnTo>
                  <a:pt x="49" y="268"/>
                </a:lnTo>
                <a:lnTo>
                  <a:pt x="51" y="266"/>
                </a:lnTo>
                <a:lnTo>
                  <a:pt x="53" y="264"/>
                </a:lnTo>
                <a:lnTo>
                  <a:pt x="54" y="263"/>
                </a:lnTo>
                <a:lnTo>
                  <a:pt x="56" y="261"/>
                </a:lnTo>
                <a:lnTo>
                  <a:pt x="58" y="259"/>
                </a:lnTo>
                <a:lnTo>
                  <a:pt x="60" y="259"/>
                </a:lnTo>
                <a:lnTo>
                  <a:pt x="60" y="257"/>
                </a:lnTo>
                <a:lnTo>
                  <a:pt x="62" y="257"/>
                </a:lnTo>
                <a:lnTo>
                  <a:pt x="62" y="255"/>
                </a:lnTo>
                <a:lnTo>
                  <a:pt x="64" y="255"/>
                </a:lnTo>
                <a:lnTo>
                  <a:pt x="64" y="253"/>
                </a:lnTo>
                <a:lnTo>
                  <a:pt x="66" y="253"/>
                </a:lnTo>
                <a:lnTo>
                  <a:pt x="66" y="251"/>
                </a:lnTo>
                <a:lnTo>
                  <a:pt x="68" y="251"/>
                </a:lnTo>
                <a:lnTo>
                  <a:pt x="68" y="249"/>
                </a:lnTo>
                <a:lnTo>
                  <a:pt x="69" y="249"/>
                </a:lnTo>
                <a:lnTo>
                  <a:pt x="69" y="247"/>
                </a:lnTo>
                <a:lnTo>
                  <a:pt x="71" y="247"/>
                </a:lnTo>
                <a:lnTo>
                  <a:pt x="71" y="246"/>
                </a:lnTo>
                <a:lnTo>
                  <a:pt x="73" y="246"/>
                </a:lnTo>
                <a:lnTo>
                  <a:pt x="73" y="244"/>
                </a:lnTo>
                <a:lnTo>
                  <a:pt x="75" y="244"/>
                </a:lnTo>
                <a:lnTo>
                  <a:pt x="77" y="242"/>
                </a:lnTo>
                <a:lnTo>
                  <a:pt x="77" y="240"/>
                </a:lnTo>
                <a:lnTo>
                  <a:pt x="77" y="238"/>
                </a:lnTo>
                <a:lnTo>
                  <a:pt x="79" y="236"/>
                </a:lnTo>
                <a:lnTo>
                  <a:pt x="79" y="234"/>
                </a:lnTo>
                <a:lnTo>
                  <a:pt x="81" y="234"/>
                </a:lnTo>
                <a:lnTo>
                  <a:pt x="81" y="232"/>
                </a:lnTo>
                <a:lnTo>
                  <a:pt x="83" y="231"/>
                </a:lnTo>
                <a:lnTo>
                  <a:pt x="84" y="229"/>
                </a:lnTo>
                <a:lnTo>
                  <a:pt x="86" y="227"/>
                </a:lnTo>
                <a:lnTo>
                  <a:pt x="88" y="227"/>
                </a:lnTo>
                <a:lnTo>
                  <a:pt x="88" y="225"/>
                </a:lnTo>
                <a:lnTo>
                  <a:pt x="90" y="225"/>
                </a:lnTo>
                <a:lnTo>
                  <a:pt x="92" y="223"/>
                </a:lnTo>
                <a:lnTo>
                  <a:pt x="94" y="221"/>
                </a:lnTo>
                <a:lnTo>
                  <a:pt x="94" y="219"/>
                </a:lnTo>
                <a:lnTo>
                  <a:pt x="96" y="219"/>
                </a:lnTo>
                <a:lnTo>
                  <a:pt x="96" y="217"/>
                </a:lnTo>
                <a:lnTo>
                  <a:pt x="98" y="217"/>
                </a:lnTo>
                <a:lnTo>
                  <a:pt x="98" y="216"/>
                </a:lnTo>
                <a:lnTo>
                  <a:pt x="99" y="216"/>
                </a:lnTo>
                <a:lnTo>
                  <a:pt x="101" y="214"/>
                </a:lnTo>
                <a:lnTo>
                  <a:pt x="103" y="214"/>
                </a:lnTo>
                <a:lnTo>
                  <a:pt x="105" y="212"/>
                </a:lnTo>
                <a:lnTo>
                  <a:pt x="107" y="212"/>
                </a:lnTo>
                <a:lnTo>
                  <a:pt x="107" y="210"/>
                </a:lnTo>
                <a:lnTo>
                  <a:pt x="109" y="210"/>
                </a:lnTo>
                <a:lnTo>
                  <a:pt x="111" y="210"/>
                </a:lnTo>
                <a:lnTo>
                  <a:pt x="113" y="210"/>
                </a:lnTo>
                <a:lnTo>
                  <a:pt x="114" y="208"/>
                </a:lnTo>
                <a:lnTo>
                  <a:pt x="116" y="208"/>
                </a:lnTo>
                <a:lnTo>
                  <a:pt x="118" y="208"/>
                </a:lnTo>
                <a:lnTo>
                  <a:pt x="120" y="208"/>
                </a:lnTo>
                <a:lnTo>
                  <a:pt x="122" y="208"/>
                </a:lnTo>
                <a:lnTo>
                  <a:pt x="124" y="208"/>
                </a:lnTo>
                <a:lnTo>
                  <a:pt x="124" y="208"/>
                </a:lnTo>
                <a:lnTo>
                  <a:pt x="126" y="208"/>
                </a:lnTo>
                <a:lnTo>
                  <a:pt x="128" y="208"/>
                </a:lnTo>
                <a:lnTo>
                  <a:pt x="128" y="210"/>
                </a:lnTo>
                <a:lnTo>
                  <a:pt x="129" y="210"/>
                </a:lnTo>
                <a:lnTo>
                  <a:pt x="131" y="210"/>
                </a:lnTo>
                <a:lnTo>
                  <a:pt x="133" y="210"/>
                </a:lnTo>
                <a:lnTo>
                  <a:pt x="135" y="208"/>
                </a:lnTo>
                <a:lnTo>
                  <a:pt x="137" y="208"/>
                </a:lnTo>
                <a:lnTo>
                  <a:pt x="139" y="208"/>
                </a:lnTo>
                <a:lnTo>
                  <a:pt x="141" y="208"/>
                </a:lnTo>
                <a:lnTo>
                  <a:pt x="143" y="210"/>
                </a:lnTo>
                <a:lnTo>
                  <a:pt x="144" y="210"/>
                </a:lnTo>
                <a:lnTo>
                  <a:pt x="144" y="212"/>
                </a:lnTo>
                <a:lnTo>
                  <a:pt x="146" y="212"/>
                </a:lnTo>
                <a:lnTo>
                  <a:pt x="148" y="212"/>
                </a:lnTo>
                <a:lnTo>
                  <a:pt x="150" y="212"/>
                </a:lnTo>
                <a:lnTo>
                  <a:pt x="152" y="214"/>
                </a:lnTo>
                <a:lnTo>
                  <a:pt x="154" y="214"/>
                </a:lnTo>
                <a:lnTo>
                  <a:pt x="154" y="212"/>
                </a:lnTo>
                <a:lnTo>
                  <a:pt x="156" y="212"/>
                </a:lnTo>
                <a:lnTo>
                  <a:pt x="158" y="212"/>
                </a:lnTo>
                <a:lnTo>
                  <a:pt x="159" y="212"/>
                </a:lnTo>
                <a:lnTo>
                  <a:pt x="159" y="210"/>
                </a:lnTo>
                <a:lnTo>
                  <a:pt x="161" y="210"/>
                </a:lnTo>
                <a:lnTo>
                  <a:pt x="163" y="208"/>
                </a:lnTo>
                <a:lnTo>
                  <a:pt x="165" y="208"/>
                </a:lnTo>
                <a:lnTo>
                  <a:pt x="167" y="208"/>
                </a:lnTo>
                <a:lnTo>
                  <a:pt x="169" y="206"/>
                </a:lnTo>
                <a:lnTo>
                  <a:pt x="171" y="204"/>
                </a:lnTo>
                <a:lnTo>
                  <a:pt x="173" y="204"/>
                </a:lnTo>
                <a:lnTo>
                  <a:pt x="173" y="202"/>
                </a:lnTo>
                <a:lnTo>
                  <a:pt x="173" y="202"/>
                </a:lnTo>
                <a:lnTo>
                  <a:pt x="173" y="201"/>
                </a:lnTo>
                <a:lnTo>
                  <a:pt x="174" y="199"/>
                </a:lnTo>
                <a:lnTo>
                  <a:pt x="176" y="199"/>
                </a:lnTo>
                <a:lnTo>
                  <a:pt x="178" y="197"/>
                </a:lnTo>
                <a:lnTo>
                  <a:pt x="180" y="199"/>
                </a:lnTo>
                <a:lnTo>
                  <a:pt x="180" y="201"/>
                </a:lnTo>
                <a:lnTo>
                  <a:pt x="182" y="202"/>
                </a:lnTo>
                <a:lnTo>
                  <a:pt x="182" y="204"/>
                </a:lnTo>
                <a:lnTo>
                  <a:pt x="184" y="204"/>
                </a:lnTo>
                <a:lnTo>
                  <a:pt x="184" y="206"/>
                </a:lnTo>
                <a:lnTo>
                  <a:pt x="186" y="206"/>
                </a:lnTo>
                <a:lnTo>
                  <a:pt x="188" y="206"/>
                </a:lnTo>
                <a:lnTo>
                  <a:pt x="189" y="206"/>
                </a:lnTo>
                <a:lnTo>
                  <a:pt x="191" y="206"/>
                </a:lnTo>
                <a:lnTo>
                  <a:pt x="193" y="204"/>
                </a:lnTo>
                <a:lnTo>
                  <a:pt x="195" y="204"/>
                </a:lnTo>
                <a:lnTo>
                  <a:pt x="197" y="202"/>
                </a:lnTo>
                <a:lnTo>
                  <a:pt x="199" y="201"/>
                </a:lnTo>
                <a:lnTo>
                  <a:pt x="199" y="199"/>
                </a:lnTo>
                <a:lnTo>
                  <a:pt x="201" y="199"/>
                </a:lnTo>
                <a:lnTo>
                  <a:pt x="201" y="197"/>
                </a:lnTo>
                <a:lnTo>
                  <a:pt x="201" y="195"/>
                </a:lnTo>
                <a:lnTo>
                  <a:pt x="203" y="193"/>
                </a:lnTo>
                <a:lnTo>
                  <a:pt x="204" y="195"/>
                </a:lnTo>
                <a:lnTo>
                  <a:pt x="206" y="195"/>
                </a:lnTo>
                <a:lnTo>
                  <a:pt x="208" y="197"/>
                </a:lnTo>
                <a:lnTo>
                  <a:pt x="210" y="197"/>
                </a:lnTo>
                <a:lnTo>
                  <a:pt x="210" y="199"/>
                </a:lnTo>
                <a:lnTo>
                  <a:pt x="212" y="199"/>
                </a:lnTo>
                <a:lnTo>
                  <a:pt x="212" y="201"/>
                </a:lnTo>
                <a:lnTo>
                  <a:pt x="214" y="201"/>
                </a:lnTo>
                <a:lnTo>
                  <a:pt x="216" y="202"/>
                </a:lnTo>
                <a:lnTo>
                  <a:pt x="218" y="202"/>
                </a:lnTo>
                <a:lnTo>
                  <a:pt x="219" y="204"/>
                </a:lnTo>
                <a:lnTo>
                  <a:pt x="219" y="204"/>
                </a:lnTo>
                <a:lnTo>
                  <a:pt x="221" y="206"/>
                </a:lnTo>
                <a:lnTo>
                  <a:pt x="221" y="208"/>
                </a:lnTo>
                <a:lnTo>
                  <a:pt x="223" y="208"/>
                </a:lnTo>
                <a:lnTo>
                  <a:pt x="225" y="208"/>
                </a:lnTo>
                <a:lnTo>
                  <a:pt x="225" y="210"/>
                </a:lnTo>
                <a:lnTo>
                  <a:pt x="227" y="210"/>
                </a:lnTo>
                <a:lnTo>
                  <a:pt x="229" y="210"/>
                </a:lnTo>
                <a:lnTo>
                  <a:pt x="231" y="212"/>
                </a:lnTo>
                <a:lnTo>
                  <a:pt x="233" y="214"/>
                </a:lnTo>
                <a:lnTo>
                  <a:pt x="234" y="214"/>
                </a:lnTo>
                <a:lnTo>
                  <a:pt x="236" y="216"/>
                </a:lnTo>
                <a:lnTo>
                  <a:pt x="238" y="216"/>
                </a:lnTo>
                <a:lnTo>
                  <a:pt x="238" y="214"/>
                </a:lnTo>
                <a:lnTo>
                  <a:pt x="240" y="212"/>
                </a:lnTo>
                <a:lnTo>
                  <a:pt x="240" y="210"/>
                </a:lnTo>
                <a:lnTo>
                  <a:pt x="240" y="208"/>
                </a:lnTo>
                <a:lnTo>
                  <a:pt x="240" y="206"/>
                </a:lnTo>
                <a:lnTo>
                  <a:pt x="240" y="204"/>
                </a:lnTo>
                <a:lnTo>
                  <a:pt x="240" y="202"/>
                </a:lnTo>
                <a:lnTo>
                  <a:pt x="240" y="201"/>
                </a:lnTo>
                <a:lnTo>
                  <a:pt x="240" y="199"/>
                </a:lnTo>
                <a:lnTo>
                  <a:pt x="242" y="199"/>
                </a:lnTo>
                <a:lnTo>
                  <a:pt x="242" y="197"/>
                </a:lnTo>
                <a:lnTo>
                  <a:pt x="242" y="195"/>
                </a:lnTo>
                <a:lnTo>
                  <a:pt x="242" y="193"/>
                </a:lnTo>
                <a:lnTo>
                  <a:pt x="242" y="191"/>
                </a:lnTo>
                <a:lnTo>
                  <a:pt x="242" y="189"/>
                </a:lnTo>
                <a:lnTo>
                  <a:pt x="244" y="189"/>
                </a:lnTo>
                <a:lnTo>
                  <a:pt x="246" y="189"/>
                </a:lnTo>
                <a:lnTo>
                  <a:pt x="246" y="191"/>
                </a:lnTo>
                <a:lnTo>
                  <a:pt x="248" y="191"/>
                </a:lnTo>
                <a:lnTo>
                  <a:pt x="249" y="189"/>
                </a:lnTo>
                <a:lnTo>
                  <a:pt x="251" y="189"/>
                </a:lnTo>
                <a:lnTo>
                  <a:pt x="253" y="189"/>
                </a:lnTo>
                <a:lnTo>
                  <a:pt x="255" y="189"/>
                </a:lnTo>
                <a:lnTo>
                  <a:pt x="257" y="189"/>
                </a:lnTo>
                <a:lnTo>
                  <a:pt x="259" y="189"/>
                </a:lnTo>
                <a:lnTo>
                  <a:pt x="259" y="187"/>
                </a:lnTo>
                <a:lnTo>
                  <a:pt x="261" y="187"/>
                </a:lnTo>
                <a:lnTo>
                  <a:pt x="263" y="186"/>
                </a:lnTo>
                <a:lnTo>
                  <a:pt x="263" y="184"/>
                </a:lnTo>
                <a:lnTo>
                  <a:pt x="263" y="182"/>
                </a:lnTo>
                <a:lnTo>
                  <a:pt x="264" y="182"/>
                </a:lnTo>
                <a:lnTo>
                  <a:pt x="264" y="180"/>
                </a:lnTo>
                <a:lnTo>
                  <a:pt x="264" y="178"/>
                </a:lnTo>
                <a:lnTo>
                  <a:pt x="264" y="176"/>
                </a:lnTo>
                <a:lnTo>
                  <a:pt x="264" y="174"/>
                </a:lnTo>
                <a:lnTo>
                  <a:pt x="264" y="172"/>
                </a:lnTo>
                <a:lnTo>
                  <a:pt x="263" y="172"/>
                </a:lnTo>
                <a:lnTo>
                  <a:pt x="263" y="171"/>
                </a:lnTo>
                <a:lnTo>
                  <a:pt x="261" y="169"/>
                </a:lnTo>
                <a:lnTo>
                  <a:pt x="261" y="167"/>
                </a:lnTo>
                <a:lnTo>
                  <a:pt x="259" y="165"/>
                </a:lnTo>
                <a:lnTo>
                  <a:pt x="259" y="163"/>
                </a:lnTo>
                <a:lnTo>
                  <a:pt x="259" y="161"/>
                </a:lnTo>
                <a:lnTo>
                  <a:pt x="261" y="159"/>
                </a:lnTo>
                <a:lnTo>
                  <a:pt x="261" y="157"/>
                </a:lnTo>
                <a:lnTo>
                  <a:pt x="261" y="156"/>
                </a:lnTo>
                <a:lnTo>
                  <a:pt x="263" y="154"/>
                </a:lnTo>
                <a:lnTo>
                  <a:pt x="263" y="152"/>
                </a:lnTo>
                <a:lnTo>
                  <a:pt x="263" y="150"/>
                </a:lnTo>
                <a:lnTo>
                  <a:pt x="264" y="148"/>
                </a:lnTo>
                <a:lnTo>
                  <a:pt x="264" y="146"/>
                </a:lnTo>
                <a:lnTo>
                  <a:pt x="266" y="144"/>
                </a:lnTo>
                <a:lnTo>
                  <a:pt x="266" y="144"/>
                </a:lnTo>
                <a:lnTo>
                  <a:pt x="266" y="142"/>
                </a:lnTo>
                <a:lnTo>
                  <a:pt x="268" y="142"/>
                </a:lnTo>
                <a:lnTo>
                  <a:pt x="266" y="142"/>
                </a:lnTo>
                <a:lnTo>
                  <a:pt x="266" y="142"/>
                </a:lnTo>
                <a:lnTo>
                  <a:pt x="264" y="142"/>
                </a:lnTo>
                <a:lnTo>
                  <a:pt x="263" y="142"/>
                </a:lnTo>
                <a:lnTo>
                  <a:pt x="261" y="142"/>
                </a:lnTo>
                <a:lnTo>
                  <a:pt x="259" y="142"/>
                </a:lnTo>
                <a:lnTo>
                  <a:pt x="257" y="144"/>
                </a:lnTo>
                <a:lnTo>
                  <a:pt x="255" y="144"/>
                </a:lnTo>
                <a:lnTo>
                  <a:pt x="253" y="144"/>
                </a:lnTo>
                <a:lnTo>
                  <a:pt x="251" y="146"/>
                </a:lnTo>
                <a:lnTo>
                  <a:pt x="249" y="146"/>
                </a:lnTo>
                <a:lnTo>
                  <a:pt x="248" y="144"/>
                </a:lnTo>
                <a:lnTo>
                  <a:pt x="246" y="144"/>
                </a:lnTo>
                <a:lnTo>
                  <a:pt x="246" y="142"/>
                </a:lnTo>
                <a:lnTo>
                  <a:pt x="244" y="142"/>
                </a:lnTo>
                <a:lnTo>
                  <a:pt x="244" y="141"/>
                </a:lnTo>
                <a:lnTo>
                  <a:pt x="244" y="139"/>
                </a:lnTo>
                <a:lnTo>
                  <a:pt x="244" y="137"/>
                </a:lnTo>
                <a:lnTo>
                  <a:pt x="246" y="137"/>
                </a:lnTo>
                <a:lnTo>
                  <a:pt x="248" y="135"/>
                </a:lnTo>
                <a:lnTo>
                  <a:pt x="249" y="133"/>
                </a:lnTo>
                <a:lnTo>
                  <a:pt x="251" y="131"/>
                </a:lnTo>
                <a:lnTo>
                  <a:pt x="253" y="129"/>
                </a:lnTo>
                <a:lnTo>
                  <a:pt x="251" y="129"/>
                </a:lnTo>
                <a:lnTo>
                  <a:pt x="251" y="127"/>
                </a:lnTo>
                <a:lnTo>
                  <a:pt x="249" y="126"/>
                </a:lnTo>
                <a:lnTo>
                  <a:pt x="248" y="124"/>
                </a:lnTo>
                <a:lnTo>
                  <a:pt x="248" y="122"/>
                </a:lnTo>
                <a:lnTo>
                  <a:pt x="246" y="120"/>
                </a:lnTo>
                <a:lnTo>
                  <a:pt x="244" y="120"/>
                </a:lnTo>
                <a:lnTo>
                  <a:pt x="244" y="118"/>
                </a:lnTo>
                <a:lnTo>
                  <a:pt x="242" y="116"/>
                </a:lnTo>
                <a:lnTo>
                  <a:pt x="242" y="114"/>
                </a:lnTo>
                <a:lnTo>
                  <a:pt x="242" y="112"/>
                </a:lnTo>
                <a:lnTo>
                  <a:pt x="242" y="111"/>
                </a:lnTo>
                <a:lnTo>
                  <a:pt x="242" y="109"/>
                </a:lnTo>
                <a:lnTo>
                  <a:pt x="242" y="107"/>
                </a:lnTo>
                <a:lnTo>
                  <a:pt x="244" y="105"/>
                </a:lnTo>
                <a:lnTo>
                  <a:pt x="244" y="103"/>
                </a:lnTo>
                <a:lnTo>
                  <a:pt x="242" y="101"/>
                </a:lnTo>
                <a:lnTo>
                  <a:pt x="242" y="99"/>
                </a:lnTo>
                <a:lnTo>
                  <a:pt x="240" y="97"/>
                </a:lnTo>
                <a:lnTo>
                  <a:pt x="240" y="96"/>
                </a:lnTo>
                <a:lnTo>
                  <a:pt x="240" y="94"/>
                </a:lnTo>
                <a:lnTo>
                  <a:pt x="240" y="92"/>
                </a:lnTo>
                <a:lnTo>
                  <a:pt x="238" y="92"/>
                </a:lnTo>
                <a:lnTo>
                  <a:pt x="238" y="92"/>
                </a:lnTo>
                <a:lnTo>
                  <a:pt x="236" y="90"/>
                </a:lnTo>
                <a:lnTo>
                  <a:pt x="236" y="88"/>
                </a:lnTo>
                <a:lnTo>
                  <a:pt x="236" y="86"/>
                </a:lnTo>
                <a:lnTo>
                  <a:pt x="236" y="84"/>
                </a:lnTo>
                <a:lnTo>
                  <a:pt x="234" y="82"/>
                </a:lnTo>
                <a:lnTo>
                  <a:pt x="234" y="81"/>
                </a:lnTo>
                <a:lnTo>
                  <a:pt x="234" y="79"/>
                </a:lnTo>
                <a:lnTo>
                  <a:pt x="234" y="77"/>
                </a:lnTo>
                <a:lnTo>
                  <a:pt x="234" y="75"/>
                </a:lnTo>
                <a:lnTo>
                  <a:pt x="234" y="73"/>
                </a:lnTo>
                <a:lnTo>
                  <a:pt x="234" y="71"/>
                </a:lnTo>
                <a:lnTo>
                  <a:pt x="234" y="69"/>
                </a:lnTo>
                <a:lnTo>
                  <a:pt x="234" y="67"/>
                </a:lnTo>
                <a:lnTo>
                  <a:pt x="236" y="66"/>
                </a:lnTo>
                <a:lnTo>
                  <a:pt x="236" y="64"/>
                </a:lnTo>
                <a:lnTo>
                  <a:pt x="238" y="62"/>
                </a:lnTo>
                <a:lnTo>
                  <a:pt x="238" y="60"/>
                </a:lnTo>
                <a:lnTo>
                  <a:pt x="240" y="58"/>
                </a:lnTo>
                <a:lnTo>
                  <a:pt x="240" y="56"/>
                </a:lnTo>
                <a:lnTo>
                  <a:pt x="242" y="56"/>
                </a:lnTo>
                <a:lnTo>
                  <a:pt x="242" y="54"/>
                </a:lnTo>
                <a:lnTo>
                  <a:pt x="242" y="52"/>
                </a:lnTo>
                <a:lnTo>
                  <a:pt x="244" y="52"/>
                </a:lnTo>
                <a:lnTo>
                  <a:pt x="244" y="51"/>
                </a:lnTo>
                <a:lnTo>
                  <a:pt x="246" y="51"/>
                </a:lnTo>
                <a:lnTo>
                  <a:pt x="246" y="49"/>
                </a:lnTo>
                <a:lnTo>
                  <a:pt x="248" y="47"/>
                </a:lnTo>
                <a:lnTo>
                  <a:pt x="248" y="45"/>
                </a:lnTo>
                <a:lnTo>
                  <a:pt x="249" y="43"/>
                </a:lnTo>
                <a:lnTo>
                  <a:pt x="249" y="41"/>
                </a:lnTo>
                <a:lnTo>
                  <a:pt x="251" y="39"/>
                </a:lnTo>
                <a:lnTo>
                  <a:pt x="251" y="37"/>
                </a:lnTo>
                <a:lnTo>
                  <a:pt x="251" y="36"/>
                </a:lnTo>
                <a:lnTo>
                  <a:pt x="251" y="34"/>
                </a:lnTo>
                <a:lnTo>
                  <a:pt x="253" y="32"/>
                </a:lnTo>
                <a:lnTo>
                  <a:pt x="253" y="30"/>
                </a:lnTo>
                <a:lnTo>
                  <a:pt x="253" y="28"/>
                </a:lnTo>
                <a:lnTo>
                  <a:pt x="255" y="28"/>
                </a:lnTo>
                <a:lnTo>
                  <a:pt x="255" y="26"/>
                </a:lnTo>
                <a:lnTo>
                  <a:pt x="257" y="26"/>
                </a:lnTo>
                <a:lnTo>
                  <a:pt x="257" y="24"/>
                </a:lnTo>
                <a:lnTo>
                  <a:pt x="259" y="22"/>
                </a:lnTo>
                <a:lnTo>
                  <a:pt x="261" y="21"/>
                </a:lnTo>
                <a:lnTo>
                  <a:pt x="263" y="21"/>
                </a:lnTo>
                <a:lnTo>
                  <a:pt x="264" y="21"/>
                </a:lnTo>
                <a:lnTo>
                  <a:pt x="266" y="21"/>
                </a:lnTo>
                <a:lnTo>
                  <a:pt x="266" y="21"/>
                </a:lnTo>
                <a:lnTo>
                  <a:pt x="268" y="19"/>
                </a:lnTo>
                <a:lnTo>
                  <a:pt x="270" y="17"/>
                </a:lnTo>
                <a:lnTo>
                  <a:pt x="272" y="15"/>
                </a:lnTo>
                <a:lnTo>
                  <a:pt x="272" y="13"/>
                </a:lnTo>
                <a:lnTo>
                  <a:pt x="274" y="13"/>
                </a:lnTo>
                <a:lnTo>
                  <a:pt x="274" y="11"/>
                </a:lnTo>
                <a:lnTo>
                  <a:pt x="276" y="9"/>
                </a:lnTo>
                <a:lnTo>
                  <a:pt x="278" y="7"/>
                </a:lnTo>
                <a:lnTo>
                  <a:pt x="280" y="7"/>
                </a:lnTo>
                <a:lnTo>
                  <a:pt x="281" y="7"/>
                </a:lnTo>
                <a:lnTo>
                  <a:pt x="283" y="7"/>
                </a:lnTo>
                <a:lnTo>
                  <a:pt x="285" y="7"/>
                </a:lnTo>
                <a:lnTo>
                  <a:pt x="287" y="7"/>
                </a:lnTo>
                <a:lnTo>
                  <a:pt x="289" y="7"/>
                </a:lnTo>
                <a:lnTo>
                  <a:pt x="289" y="6"/>
                </a:lnTo>
                <a:lnTo>
                  <a:pt x="291" y="6"/>
                </a:lnTo>
                <a:lnTo>
                  <a:pt x="293" y="4"/>
                </a:lnTo>
                <a:lnTo>
                  <a:pt x="295" y="2"/>
                </a:lnTo>
                <a:lnTo>
                  <a:pt x="296" y="2"/>
                </a:lnTo>
                <a:lnTo>
                  <a:pt x="296" y="2"/>
                </a:lnTo>
                <a:lnTo>
                  <a:pt x="298" y="2"/>
                </a:lnTo>
                <a:lnTo>
                  <a:pt x="300" y="0"/>
                </a:lnTo>
                <a:lnTo>
                  <a:pt x="302" y="0"/>
                </a:lnTo>
                <a:lnTo>
                  <a:pt x="302" y="2"/>
                </a:lnTo>
                <a:lnTo>
                  <a:pt x="304" y="0"/>
                </a:lnTo>
                <a:lnTo>
                  <a:pt x="306" y="0"/>
                </a:lnTo>
                <a:lnTo>
                  <a:pt x="308" y="2"/>
                </a:lnTo>
                <a:lnTo>
                  <a:pt x="310" y="2"/>
                </a:lnTo>
                <a:lnTo>
                  <a:pt x="311" y="2"/>
                </a:lnTo>
                <a:lnTo>
                  <a:pt x="311" y="2"/>
                </a:lnTo>
                <a:lnTo>
                  <a:pt x="313" y="2"/>
                </a:lnTo>
                <a:lnTo>
                  <a:pt x="313" y="4"/>
                </a:lnTo>
                <a:lnTo>
                  <a:pt x="313" y="6"/>
                </a:lnTo>
                <a:lnTo>
                  <a:pt x="313" y="7"/>
                </a:lnTo>
                <a:lnTo>
                  <a:pt x="313" y="9"/>
                </a:lnTo>
                <a:lnTo>
                  <a:pt x="313" y="11"/>
                </a:lnTo>
                <a:lnTo>
                  <a:pt x="315" y="13"/>
                </a:lnTo>
                <a:lnTo>
                  <a:pt x="315" y="15"/>
                </a:lnTo>
                <a:lnTo>
                  <a:pt x="315" y="17"/>
                </a:lnTo>
                <a:lnTo>
                  <a:pt x="315" y="19"/>
                </a:lnTo>
                <a:lnTo>
                  <a:pt x="315" y="21"/>
                </a:lnTo>
                <a:lnTo>
                  <a:pt x="315" y="22"/>
                </a:lnTo>
                <a:lnTo>
                  <a:pt x="315" y="24"/>
                </a:lnTo>
                <a:lnTo>
                  <a:pt x="317" y="26"/>
                </a:lnTo>
                <a:lnTo>
                  <a:pt x="317" y="28"/>
                </a:lnTo>
                <a:lnTo>
                  <a:pt x="317" y="30"/>
                </a:lnTo>
                <a:lnTo>
                  <a:pt x="317" y="32"/>
                </a:lnTo>
                <a:lnTo>
                  <a:pt x="317" y="34"/>
                </a:lnTo>
                <a:lnTo>
                  <a:pt x="317" y="36"/>
                </a:lnTo>
                <a:lnTo>
                  <a:pt x="319" y="37"/>
                </a:lnTo>
                <a:lnTo>
                  <a:pt x="319" y="39"/>
                </a:lnTo>
                <a:lnTo>
                  <a:pt x="317" y="39"/>
                </a:lnTo>
                <a:lnTo>
                  <a:pt x="317" y="41"/>
                </a:lnTo>
                <a:lnTo>
                  <a:pt x="317" y="43"/>
                </a:lnTo>
                <a:lnTo>
                  <a:pt x="317" y="45"/>
                </a:lnTo>
                <a:lnTo>
                  <a:pt x="315" y="45"/>
                </a:lnTo>
                <a:lnTo>
                  <a:pt x="315" y="47"/>
                </a:lnTo>
                <a:lnTo>
                  <a:pt x="315" y="47"/>
                </a:lnTo>
                <a:lnTo>
                  <a:pt x="315" y="49"/>
                </a:lnTo>
                <a:lnTo>
                  <a:pt x="315" y="51"/>
                </a:lnTo>
                <a:lnTo>
                  <a:pt x="315" y="52"/>
                </a:lnTo>
                <a:lnTo>
                  <a:pt x="315" y="54"/>
                </a:lnTo>
                <a:lnTo>
                  <a:pt x="313" y="56"/>
                </a:lnTo>
                <a:lnTo>
                  <a:pt x="313" y="58"/>
                </a:lnTo>
                <a:lnTo>
                  <a:pt x="313" y="60"/>
                </a:lnTo>
                <a:lnTo>
                  <a:pt x="313" y="62"/>
                </a:lnTo>
                <a:lnTo>
                  <a:pt x="315" y="64"/>
                </a:lnTo>
                <a:lnTo>
                  <a:pt x="315" y="66"/>
                </a:lnTo>
                <a:lnTo>
                  <a:pt x="317" y="67"/>
                </a:lnTo>
                <a:lnTo>
                  <a:pt x="319" y="69"/>
                </a:lnTo>
                <a:lnTo>
                  <a:pt x="321" y="69"/>
                </a:lnTo>
                <a:lnTo>
                  <a:pt x="323" y="69"/>
                </a:lnTo>
                <a:lnTo>
                  <a:pt x="323" y="71"/>
                </a:lnTo>
                <a:lnTo>
                  <a:pt x="325" y="71"/>
                </a:lnTo>
                <a:lnTo>
                  <a:pt x="326" y="71"/>
                </a:lnTo>
                <a:lnTo>
                  <a:pt x="328" y="71"/>
                </a:lnTo>
                <a:lnTo>
                  <a:pt x="330" y="71"/>
                </a:lnTo>
                <a:lnTo>
                  <a:pt x="332" y="73"/>
                </a:lnTo>
                <a:lnTo>
                  <a:pt x="334" y="75"/>
                </a:lnTo>
                <a:lnTo>
                  <a:pt x="336" y="77"/>
                </a:lnTo>
                <a:lnTo>
                  <a:pt x="338" y="77"/>
                </a:lnTo>
                <a:lnTo>
                  <a:pt x="338" y="79"/>
                </a:lnTo>
                <a:lnTo>
                  <a:pt x="340" y="79"/>
                </a:lnTo>
                <a:lnTo>
                  <a:pt x="340" y="81"/>
                </a:lnTo>
                <a:lnTo>
                  <a:pt x="341" y="81"/>
                </a:lnTo>
                <a:lnTo>
                  <a:pt x="343" y="82"/>
                </a:lnTo>
                <a:lnTo>
                  <a:pt x="345" y="84"/>
                </a:lnTo>
                <a:lnTo>
                  <a:pt x="347" y="84"/>
                </a:lnTo>
                <a:lnTo>
                  <a:pt x="349" y="86"/>
                </a:lnTo>
                <a:lnTo>
                  <a:pt x="351" y="86"/>
                </a:lnTo>
                <a:lnTo>
                  <a:pt x="353" y="88"/>
                </a:lnTo>
                <a:lnTo>
                  <a:pt x="355" y="90"/>
                </a:lnTo>
                <a:lnTo>
                  <a:pt x="356" y="90"/>
                </a:lnTo>
                <a:lnTo>
                  <a:pt x="356" y="92"/>
                </a:lnTo>
                <a:lnTo>
                  <a:pt x="358" y="92"/>
                </a:lnTo>
                <a:lnTo>
                  <a:pt x="360" y="92"/>
                </a:lnTo>
                <a:lnTo>
                  <a:pt x="362" y="92"/>
                </a:lnTo>
                <a:lnTo>
                  <a:pt x="362" y="92"/>
                </a:lnTo>
                <a:lnTo>
                  <a:pt x="364" y="94"/>
                </a:lnTo>
                <a:lnTo>
                  <a:pt x="366" y="94"/>
                </a:lnTo>
                <a:lnTo>
                  <a:pt x="368" y="94"/>
                </a:lnTo>
                <a:lnTo>
                  <a:pt x="370" y="94"/>
                </a:lnTo>
                <a:lnTo>
                  <a:pt x="370" y="92"/>
                </a:lnTo>
                <a:lnTo>
                  <a:pt x="370" y="92"/>
                </a:lnTo>
                <a:lnTo>
                  <a:pt x="368" y="90"/>
                </a:lnTo>
                <a:lnTo>
                  <a:pt x="370" y="88"/>
                </a:lnTo>
                <a:lnTo>
                  <a:pt x="370" y="86"/>
                </a:lnTo>
                <a:lnTo>
                  <a:pt x="370" y="84"/>
                </a:lnTo>
                <a:lnTo>
                  <a:pt x="370" y="82"/>
                </a:lnTo>
                <a:lnTo>
                  <a:pt x="371" y="81"/>
                </a:lnTo>
                <a:lnTo>
                  <a:pt x="370" y="79"/>
                </a:lnTo>
                <a:lnTo>
                  <a:pt x="368" y="79"/>
                </a:lnTo>
                <a:lnTo>
                  <a:pt x="368" y="81"/>
                </a:lnTo>
                <a:lnTo>
                  <a:pt x="366" y="81"/>
                </a:lnTo>
                <a:lnTo>
                  <a:pt x="364" y="81"/>
                </a:lnTo>
                <a:lnTo>
                  <a:pt x="362" y="81"/>
                </a:lnTo>
                <a:lnTo>
                  <a:pt x="362" y="81"/>
                </a:lnTo>
                <a:lnTo>
                  <a:pt x="360" y="81"/>
                </a:lnTo>
                <a:lnTo>
                  <a:pt x="360" y="79"/>
                </a:lnTo>
                <a:lnTo>
                  <a:pt x="360" y="77"/>
                </a:lnTo>
                <a:lnTo>
                  <a:pt x="360" y="75"/>
                </a:lnTo>
                <a:lnTo>
                  <a:pt x="360" y="73"/>
                </a:lnTo>
                <a:lnTo>
                  <a:pt x="360" y="71"/>
                </a:lnTo>
                <a:lnTo>
                  <a:pt x="362" y="69"/>
                </a:lnTo>
                <a:lnTo>
                  <a:pt x="362" y="67"/>
                </a:lnTo>
                <a:lnTo>
                  <a:pt x="362" y="66"/>
                </a:lnTo>
                <a:lnTo>
                  <a:pt x="362" y="64"/>
                </a:lnTo>
                <a:lnTo>
                  <a:pt x="362" y="62"/>
                </a:lnTo>
                <a:lnTo>
                  <a:pt x="362" y="60"/>
                </a:lnTo>
                <a:lnTo>
                  <a:pt x="364" y="60"/>
                </a:lnTo>
                <a:lnTo>
                  <a:pt x="364" y="58"/>
                </a:lnTo>
                <a:lnTo>
                  <a:pt x="364" y="56"/>
                </a:lnTo>
                <a:lnTo>
                  <a:pt x="364" y="54"/>
                </a:lnTo>
                <a:lnTo>
                  <a:pt x="364" y="52"/>
                </a:lnTo>
                <a:lnTo>
                  <a:pt x="364" y="51"/>
                </a:lnTo>
                <a:lnTo>
                  <a:pt x="366" y="51"/>
                </a:lnTo>
                <a:lnTo>
                  <a:pt x="366" y="49"/>
                </a:lnTo>
                <a:lnTo>
                  <a:pt x="366" y="47"/>
                </a:lnTo>
                <a:lnTo>
                  <a:pt x="364" y="47"/>
                </a:lnTo>
                <a:lnTo>
                  <a:pt x="364" y="45"/>
                </a:lnTo>
                <a:lnTo>
                  <a:pt x="364" y="43"/>
                </a:lnTo>
                <a:lnTo>
                  <a:pt x="366" y="43"/>
                </a:lnTo>
                <a:lnTo>
                  <a:pt x="368" y="43"/>
                </a:lnTo>
                <a:lnTo>
                  <a:pt x="370" y="43"/>
                </a:lnTo>
                <a:lnTo>
                  <a:pt x="371" y="45"/>
                </a:lnTo>
                <a:lnTo>
                  <a:pt x="373" y="45"/>
                </a:lnTo>
                <a:lnTo>
                  <a:pt x="375" y="47"/>
                </a:lnTo>
                <a:lnTo>
                  <a:pt x="377" y="47"/>
                </a:lnTo>
                <a:lnTo>
                  <a:pt x="379" y="47"/>
                </a:lnTo>
                <a:lnTo>
                  <a:pt x="381" y="47"/>
                </a:lnTo>
                <a:lnTo>
                  <a:pt x="383" y="47"/>
                </a:lnTo>
                <a:lnTo>
                  <a:pt x="385" y="45"/>
                </a:lnTo>
                <a:lnTo>
                  <a:pt x="386" y="43"/>
                </a:lnTo>
                <a:lnTo>
                  <a:pt x="388" y="41"/>
                </a:lnTo>
                <a:lnTo>
                  <a:pt x="390" y="39"/>
                </a:lnTo>
                <a:lnTo>
                  <a:pt x="392" y="37"/>
                </a:lnTo>
                <a:lnTo>
                  <a:pt x="394" y="36"/>
                </a:lnTo>
                <a:lnTo>
                  <a:pt x="394" y="34"/>
                </a:lnTo>
                <a:lnTo>
                  <a:pt x="394" y="32"/>
                </a:lnTo>
                <a:lnTo>
                  <a:pt x="396" y="32"/>
                </a:lnTo>
                <a:lnTo>
                  <a:pt x="396" y="30"/>
                </a:lnTo>
                <a:lnTo>
                  <a:pt x="396" y="28"/>
                </a:lnTo>
                <a:lnTo>
                  <a:pt x="398" y="26"/>
                </a:lnTo>
                <a:lnTo>
                  <a:pt x="398" y="24"/>
                </a:lnTo>
                <a:lnTo>
                  <a:pt x="400" y="22"/>
                </a:lnTo>
                <a:lnTo>
                  <a:pt x="401" y="22"/>
                </a:lnTo>
                <a:lnTo>
                  <a:pt x="403" y="24"/>
                </a:lnTo>
                <a:lnTo>
                  <a:pt x="405" y="24"/>
                </a:lnTo>
                <a:lnTo>
                  <a:pt x="407" y="26"/>
                </a:lnTo>
                <a:lnTo>
                  <a:pt x="409" y="26"/>
                </a:lnTo>
                <a:lnTo>
                  <a:pt x="409" y="26"/>
                </a:lnTo>
                <a:lnTo>
                  <a:pt x="411" y="26"/>
                </a:lnTo>
                <a:lnTo>
                  <a:pt x="411" y="28"/>
                </a:lnTo>
                <a:lnTo>
                  <a:pt x="413" y="28"/>
                </a:lnTo>
                <a:lnTo>
                  <a:pt x="415" y="26"/>
                </a:lnTo>
                <a:lnTo>
                  <a:pt x="416" y="26"/>
                </a:lnTo>
                <a:lnTo>
                  <a:pt x="418" y="26"/>
                </a:lnTo>
                <a:lnTo>
                  <a:pt x="420" y="26"/>
                </a:lnTo>
                <a:lnTo>
                  <a:pt x="422" y="26"/>
                </a:lnTo>
                <a:lnTo>
                  <a:pt x="424" y="24"/>
                </a:lnTo>
                <a:lnTo>
                  <a:pt x="426" y="24"/>
                </a:lnTo>
                <a:lnTo>
                  <a:pt x="426" y="22"/>
                </a:lnTo>
                <a:lnTo>
                  <a:pt x="428" y="21"/>
                </a:lnTo>
                <a:lnTo>
                  <a:pt x="428" y="19"/>
                </a:lnTo>
                <a:lnTo>
                  <a:pt x="435" y="21"/>
                </a:lnTo>
                <a:lnTo>
                  <a:pt x="437" y="22"/>
                </a:lnTo>
                <a:lnTo>
                  <a:pt x="439" y="24"/>
                </a:lnTo>
                <a:lnTo>
                  <a:pt x="441" y="26"/>
                </a:lnTo>
                <a:lnTo>
                  <a:pt x="443" y="28"/>
                </a:lnTo>
                <a:lnTo>
                  <a:pt x="445" y="28"/>
                </a:lnTo>
                <a:lnTo>
                  <a:pt x="445" y="30"/>
                </a:lnTo>
                <a:lnTo>
                  <a:pt x="446" y="32"/>
                </a:lnTo>
                <a:lnTo>
                  <a:pt x="448" y="34"/>
                </a:lnTo>
                <a:lnTo>
                  <a:pt x="450" y="34"/>
                </a:lnTo>
                <a:lnTo>
                  <a:pt x="450" y="36"/>
                </a:lnTo>
                <a:lnTo>
                  <a:pt x="452" y="37"/>
                </a:lnTo>
                <a:lnTo>
                  <a:pt x="454" y="39"/>
                </a:lnTo>
                <a:lnTo>
                  <a:pt x="456" y="39"/>
                </a:lnTo>
                <a:lnTo>
                  <a:pt x="458" y="41"/>
                </a:lnTo>
                <a:lnTo>
                  <a:pt x="458" y="43"/>
                </a:lnTo>
                <a:lnTo>
                  <a:pt x="460" y="43"/>
                </a:lnTo>
                <a:lnTo>
                  <a:pt x="461" y="43"/>
                </a:lnTo>
                <a:lnTo>
                  <a:pt x="460" y="45"/>
                </a:lnTo>
                <a:lnTo>
                  <a:pt x="460" y="47"/>
                </a:lnTo>
                <a:lnTo>
                  <a:pt x="460" y="47"/>
                </a:lnTo>
                <a:lnTo>
                  <a:pt x="460" y="49"/>
                </a:lnTo>
                <a:lnTo>
                  <a:pt x="460" y="51"/>
                </a:lnTo>
                <a:lnTo>
                  <a:pt x="460" y="52"/>
                </a:lnTo>
                <a:lnTo>
                  <a:pt x="460" y="54"/>
                </a:lnTo>
                <a:lnTo>
                  <a:pt x="460" y="56"/>
                </a:lnTo>
                <a:lnTo>
                  <a:pt x="461" y="56"/>
                </a:lnTo>
                <a:lnTo>
                  <a:pt x="461" y="58"/>
                </a:lnTo>
                <a:lnTo>
                  <a:pt x="463" y="60"/>
                </a:lnTo>
                <a:lnTo>
                  <a:pt x="465" y="60"/>
                </a:lnTo>
                <a:lnTo>
                  <a:pt x="467" y="60"/>
                </a:lnTo>
                <a:lnTo>
                  <a:pt x="469" y="58"/>
                </a:lnTo>
                <a:lnTo>
                  <a:pt x="471" y="58"/>
                </a:lnTo>
                <a:lnTo>
                  <a:pt x="473" y="58"/>
                </a:lnTo>
                <a:lnTo>
                  <a:pt x="475" y="60"/>
                </a:lnTo>
                <a:lnTo>
                  <a:pt x="476" y="60"/>
                </a:lnTo>
                <a:lnTo>
                  <a:pt x="478" y="60"/>
                </a:lnTo>
                <a:lnTo>
                  <a:pt x="480" y="60"/>
                </a:lnTo>
                <a:lnTo>
                  <a:pt x="482" y="62"/>
                </a:lnTo>
                <a:lnTo>
                  <a:pt x="484" y="62"/>
                </a:lnTo>
                <a:lnTo>
                  <a:pt x="484" y="64"/>
                </a:lnTo>
                <a:lnTo>
                  <a:pt x="486" y="66"/>
                </a:lnTo>
                <a:lnTo>
                  <a:pt x="488" y="67"/>
                </a:lnTo>
                <a:lnTo>
                  <a:pt x="490" y="69"/>
                </a:lnTo>
                <a:lnTo>
                  <a:pt x="491" y="69"/>
                </a:lnTo>
                <a:lnTo>
                  <a:pt x="493" y="69"/>
                </a:lnTo>
                <a:lnTo>
                  <a:pt x="495" y="69"/>
                </a:lnTo>
                <a:lnTo>
                  <a:pt x="497" y="69"/>
                </a:lnTo>
                <a:lnTo>
                  <a:pt x="497" y="71"/>
                </a:lnTo>
                <a:lnTo>
                  <a:pt x="499" y="71"/>
                </a:lnTo>
                <a:lnTo>
                  <a:pt x="501" y="71"/>
                </a:lnTo>
                <a:lnTo>
                  <a:pt x="501" y="69"/>
                </a:lnTo>
                <a:lnTo>
                  <a:pt x="503" y="69"/>
                </a:lnTo>
                <a:lnTo>
                  <a:pt x="505" y="71"/>
                </a:lnTo>
                <a:lnTo>
                  <a:pt x="505" y="71"/>
                </a:lnTo>
                <a:lnTo>
                  <a:pt x="506" y="73"/>
                </a:lnTo>
                <a:lnTo>
                  <a:pt x="508" y="75"/>
                </a:lnTo>
                <a:lnTo>
                  <a:pt x="510" y="75"/>
                </a:lnTo>
                <a:lnTo>
                  <a:pt x="510" y="77"/>
                </a:lnTo>
                <a:lnTo>
                  <a:pt x="512" y="79"/>
                </a:lnTo>
                <a:lnTo>
                  <a:pt x="514" y="81"/>
                </a:lnTo>
                <a:lnTo>
                  <a:pt x="516" y="82"/>
                </a:lnTo>
                <a:lnTo>
                  <a:pt x="518" y="82"/>
                </a:lnTo>
                <a:lnTo>
                  <a:pt x="520" y="84"/>
                </a:lnTo>
                <a:lnTo>
                  <a:pt x="520" y="86"/>
                </a:lnTo>
                <a:lnTo>
                  <a:pt x="521" y="86"/>
                </a:lnTo>
                <a:lnTo>
                  <a:pt x="523" y="86"/>
                </a:lnTo>
                <a:lnTo>
                  <a:pt x="525" y="86"/>
                </a:lnTo>
                <a:lnTo>
                  <a:pt x="527" y="86"/>
                </a:lnTo>
                <a:lnTo>
                  <a:pt x="529" y="86"/>
                </a:lnTo>
                <a:lnTo>
                  <a:pt x="531" y="86"/>
                </a:lnTo>
                <a:lnTo>
                  <a:pt x="533" y="86"/>
                </a:lnTo>
                <a:lnTo>
                  <a:pt x="535" y="88"/>
                </a:lnTo>
                <a:lnTo>
                  <a:pt x="536" y="88"/>
                </a:lnTo>
                <a:lnTo>
                  <a:pt x="538" y="86"/>
                </a:lnTo>
                <a:lnTo>
                  <a:pt x="538" y="84"/>
                </a:lnTo>
                <a:lnTo>
                  <a:pt x="540" y="82"/>
                </a:lnTo>
                <a:lnTo>
                  <a:pt x="540" y="81"/>
                </a:lnTo>
                <a:lnTo>
                  <a:pt x="542" y="79"/>
                </a:lnTo>
                <a:lnTo>
                  <a:pt x="544" y="79"/>
                </a:lnTo>
                <a:lnTo>
                  <a:pt x="544" y="77"/>
                </a:lnTo>
                <a:lnTo>
                  <a:pt x="546" y="77"/>
                </a:lnTo>
                <a:lnTo>
                  <a:pt x="546" y="75"/>
                </a:lnTo>
                <a:lnTo>
                  <a:pt x="548" y="75"/>
                </a:lnTo>
                <a:lnTo>
                  <a:pt x="548" y="73"/>
                </a:lnTo>
                <a:lnTo>
                  <a:pt x="550" y="73"/>
                </a:lnTo>
                <a:lnTo>
                  <a:pt x="550" y="71"/>
                </a:lnTo>
                <a:lnTo>
                  <a:pt x="551" y="71"/>
                </a:lnTo>
                <a:lnTo>
                  <a:pt x="551" y="69"/>
                </a:lnTo>
                <a:lnTo>
                  <a:pt x="551" y="67"/>
                </a:lnTo>
                <a:lnTo>
                  <a:pt x="551" y="67"/>
                </a:lnTo>
                <a:lnTo>
                  <a:pt x="551" y="66"/>
                </a:lnTo>
                <a:lnTo>
                  <a:pt x="551" y="64"/>
                </a:lnTo>
                <a:lnTo>
                  <a:pt x="551" y="62"/>
                </a:lnTo>
                <a:lnTo>
                  <a:pt x="553" y="62"/>
                </a:lnTo>
                <a:lnTo>
                  <a:pt x="553" y="60"/>
                </a:lnTo>
                <a:lnTo>
                  <a:pt x="553" y="58"/>
                </a:lnTo>
                <a:lnTo>
                  <a:pt x="553" y="56"/>
                </a:lnTo>
                <a:lnTo>
                  <a:pt x="553" y="54"/>
                </a:lnTo>
                <a:lnTo>
                  <a:pt x="555" y="54"/>
                </a:lnTo>
                <a:lnTo>
                  <a:pt x="555" y="52"/>
                </a:lnTo>
                <a:lnTo>
                  <a:pt x="557" y="51"/>
                </a:lnTo>
                <a:lnTo>
                  <a:pt x="557" y="49"/>
                </a:lnTo>
                <a:lnTo>
                  <a:pt x="559" y="49"/>
                </a:lnTo>
                <a:lnTo>
                  <a:pt x="559" y="47"/>
                </a:lnTo>
                <a:lnTo>
                  <a:pt x="561" y="47"/>
                </a:lnTo>
                <a:lnTo>
                  <a:pt x="563" y="45"/>
                </a:lnTo>
                <a:lnTo>
                  <a:pt x="565" y="45"/>
                </a:lnTo>
                <a:lnTo>
                  <a:pt x="565" y="43"/>
                </a:lnTo>
                <a:lnTo>
                  <a:pt x="566" y="43"/>
                </a:lnTo>
                <a:lnTo>
                  <a:pt x="568" y="43"/>
                </a:lnTo>
                <a:lnTo>
                  <a:pt x="570" y="43"/>
                </a:lnTo>
                <a:lnTo>
                  <a:pt x="572" y="43"/>
                </a:lnTo>
                <a:lnTo>
                  <a:pt x="574" y="43"/>
                </a:lnTo>
                <a:lnTo>
                  <a:pt x="576" y="43"/>
                </a:lnTo>
                <a:lnTo>
                  <a:pt x="578" y="43"/>
                </a:lnTo>
                <a:lnTo>
                  <a:pt x="580" y="45"/>
                </a:lnTo>
                <a:lnTo>
                  <a:pt x="581" y="45"/>
                </a:lnTo>
                <a:lnTo>
                  <a:pt x="583" y="45"/>
                </a:lnTo>
                <a:lnTo>
                  <a:pt x="585" y="45"/>
                </a:lnTo>
                <a:lnTo>
                  <a:pt x="587" y="47"/>
                </a:lnTo>
                <a:lnTo>
                  <a:pt x="589" y="47"/>
                </a:lnTo>
                <a:lnTo>
                  <a:pt x="591" y="47"/>
                </a:lnTo>
                <a:lnTo>
                  <a:pt x="593" y="47"/>
                </a:lnTo>
                <a:lnTo>
                  <a:pt x="593" y="47"/>
                </a:lnTo>
                <a:lnTo>
                  <a:pt x="595" y="47"/>
                </a:lnTo>
                <a:lnTo>
                  <a:pt x="596" y="47"/>
                </a:lnTo>
                <a:lnTo>
                  <a:pt x="598" y="47"/>
                </a:lnTo>
                <a:lnTo>
                  <a:pt x="600" y="47"/>
                </a:lnTo>
                <a:lnTo>
                  <a:pt x="600" y="47"/>
                </a:lnTo>
                <a:lnTo>
                  <a:pt x="602" y="47"/>
                </a:lnTo>
                <a:lnTo>
                  <a:pt x="602" y="47"/>
                </a:lnTo>
                <a:lnTo>
                  <a:pt x="604" y="47"/>
                </a:lnTo>
                <a:lnTo>
                  <a:pt x="604" y="45"/>
                </a:lnTo>
                <a:lnTo>
                  <a:pt x="606" y="45"/>
                </a:lnTo>
                <a:lnTo>
                  <a:pt x="606" y="43"/>
                </a:lnTo>
                <a:lnTo>
                  <a:pt x="608" y="43"/>
                </a:lnTo>
                <a:lnTo>
                  <a:pt x="608" y="41"/>
                </a:lnTo>
                <a:lnTo>
                  <a:pt x="610" y="41"/>
                </a:lnTo>
                <a:lnTo>
                  <a:pt x="611" y="41"/>
                </a:lnTo>
                <a:lnTo>
                  <a:pt x="613" y="41"/>
                </a:lnTo>
                <a:lnTo>
                  <a:pt x="615" y="41"/>
                </a:lnTo>
                <a:lnTo>
                  <a:pt x="617" y="41"/>
                </a:lnTo>
                <a:lnTo>
                  <a:pt x="619" y="41"/>
                </a:lnTo>
                <a:lnTo>
                  <a:pt x="621" y="41"/>
                </a:lnTo>
                <a:lnTo>
                  <a:pt x="623" y="41"/>
                </a:lnTo>
                <a:lnTo>
                  <a:pt x="625" y="41"/>
                </a:lnTo>
                <a:lnTo>
                  <a:pt x="626" y="41"/>
                </a:lnTo>
                <a:lnTo>
                  <a:pt x="628" y="41"/>
                </a:lnTo>
                <a:lnTo>
                  <a:pt x="630" y="41"/>
                </a:lnTo>
                <a:lnTo>
                  <a:pt x="632" y="39"/>
                </a:lnTo>
                <a:lnTo>
                  <a:pt x="632" y="37"/>
                </a:lnTo>
                <a:lnTo>
                  <a:pt x="634" y="37"/>
                </a:lnTo>
                <a:lnTo>
                  <a:pt x="634" y="36"/>
                </a:lnTo>
                <a:lnTo>
                  <a:pt x="636" y="36"/>
                </a:lnTo>
                <a:lnTo>
                  <a:pt x="638" y="36"/>
                </a:lnTo>
                <a:lnTo>
                  <a:pt x="640" y="36"/>
                </a:lnTo>
                <a:lnTo>
                  <a:pt x="641" y="36"/>
                </a:lnTo>
                <a:lnTo>
                  <a:pt x="643" y="36"/>
                </a:lnTo>
                <a:lnTo>
                  <a:pt x="645" y="36"/>
                </a:lnTo>
                <a:lnTo>
                  <a:pt x="645" y="34"/>
                </a:lnTo>
                <a:lnTo>
                  <a:pt x="647" y="34"/>
                </a:lnTo>
                <a:lnTo>
                  <a:pt x="647" y="34"/>
                </a:lnTo>
                <a:lnTo>
                  <a:pt x="649" y="34"/>
                </a:lnTo>
                <a:lnTo>
                  <a:pt x="651" y="36"/>
                </a:lnTo>
                <a:lnTo>
                  <a:pt x="653" y="36"/>
                </a:lnTo>
                <a:lnTo>
                  <a:pt x="655" y="36"/>
                </a:lnTo>
                <a:lnTo>
                  <a:pt x="656" y="36"/>
                </a:lnTo>
                <a:lnTo>
                  <a:pt x="658" y="36"/>
                </a:lnTo>
                <a:lnTo>
                  <a:pt x="660" y="36"/>
                </a:lnTo>
                <a:lnTo>
                  <a:pt x="662" y="34"/>
                </a:lnTo>
                <a:lnTo>
                  <a:pt x="664" y="34"/>
                </a:lnTo>
                <a:lnTo>
                  <a:pt x="666" y="34"/>
                </a:lnTo>
                <a:lnTo>
                  <a:pt x="668" y="34"/>
                </a:lnTo>
                <a:lnTo>
                  <a:pt x="670" y="34"/>
                </a:lnTo>
                <a:lnTo>
                  <a:pt x="671" y="32"/>
                </a:lnTo>
                <a:lnTo>
                  <a:pt x="673" y="32"/>
                </a:lnTo>
                <a:lnTo>
                  <a:pt x="675" y="32"/>
                </a:lnTo>
                <a:lnTo>
                  <a:pt x="675" y="32"/>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124"/>
          <p:cNvSpPr>
            <a:spLocks/>
          </p:cNvSpPr>
          <p:nvPr/>
        </p:nvSpPr>
        <p:spPr bwMode="auto">
          <a:xfrm>
            <a:off x="656220" y="655208"/>
            <a:ext cx="1771650" cy="1401763"/>
          </a:xfrm>
          <a:custGeom>
            <a:avLst/>
            <a:gdLst>
              <a:gd name="T0" fmla="*/ 413 w 1116"/>
              <a:gd name="T1" fmla="*/ 668 h 883"/>
              <a:gd name="T2" fmla="*/ 418 w 1116"/>
              <a:gd name="T3" fmla="*/ 705 h 883"/>
              <a:gd name="T4" fmla="*/ 386 w 1116"/>
              <a:gd name="T5" fmla="*/ 694 h 883"/>
              <a:gd name="T6" fmla="*/ 379 w 1116"/>
              <a:gd name="T7" fmla="*/ 746 h 883"/>
              <a:gd name="T8" fmla="*/ 415 w 1116"/>
              <a:gd name="T9" fmla="*/ 801 h 883"/>
              <a:gd name="T10" fmla="*/ 386 w 1116"/>
              <a:gd name="T11" fmla="*/ 833 h 883"/>
              <a:gd name="T12" fmla="*/ 360 w 1116"/>
              <a:gd name="T13" fmla="*/ 803 h 883"/>
              <a:gd name="T14" fmla="*/ 325 w 1116"/>
              <a:gd name="T15" fmla="*/ 812 h 883"/>
              <a:gd name="T16" fmla="*/ 293 w 1116"/>
              <a:gd name="T17" fmla="*/ 835 h 883"/>
              <a:gd name="T18" fmla="*/ 283 w 1116"/>
              <a:gd name="T19" fmla="*/ 868 h 883"/>
              <a:gd name="T20" fmla="*/ 265 w 1116"/>
              <a:gd name="T21" fmla="*/ 855 h 883"/>
              <a:gd name="T22" fmla="*/ 253 w 1116"/>
              <a:gd name="T23" fmla="*/ 818 h 883"/>
              <a:gd name="T24" fmla="*/ 234 w 1116"/>
              <a:gd name="T25" fmla="*/ 793 h 883"/>
              <a:gd name="T26" fmla="*/ 206 w 1116"/>
              <a:gd name="T27" fmla="*/ 795 h 883"/>
              <a:gd name="T28" fmla="*/ 225 w 1116"/>
              <a:gd name="T29" fmla="*/ 761 h 883"/>
              <a:gd name="T30" fmla="*/ 238 w 1116"/>
              <a:gd name="T31" fmla="*/ 728 h 883"/>
              <a:gd name="T32" fmla="*/ 229 w 1116"/>
              <a:gd name="T33" fmla="*/ 698 h 883"/>
              <a:gd name="T34" fmla="*/ 214 w 1116"/>
              <a:gd name="T35" fmla="*/ 668 h 883"/>
              <a:gd name="T36" fmla="*/ 188 w 1116"/>
              <a:gd name="T37" fmla="*/ 685 h 883"/>
              <a:gd name="T38" fmla="*/ 159 w 1116"/>
              <a:gd name="T39" fmla="*/ 713 h 883"/>
              <a:gd name="T40" fmla="*/ 111 w 1116"/>
              <a:gd name="T41" fmla="*/ 720 h 883"/>
              <a:gd name="T42" fmla="*/ 75 w 1116"/>
              <a:gd name="T43" fmla="*/ 703 h 883"/>
              <a:gd name="T44" fmla="*/ 41 w 1116"/>
              <a:gd name="T45" fmla="*/ 700 h 883"/>
              <a:gd name="T46" fmla="*/ 15 w 1116"/>
              <a:gd name="T47" fmla="*/ 692 h 883"/>
              <a:gd name="T48" fmla="*/ 6 w 1116"/>
              <a:gd name="T49" fmla="*/ 658 h 883"/>
              <a:gd name="T50" fmla="*/ 19 w 1116"/>
              <a:gd name="T51" fmla="*/ 623 h 883"/>
              <a:gd name="T52" fmla="*/ 32 w 1116"/>
              <a:gd name="T53" fmla="*/ 604 h 883"/>
              <a:gd name="T54" fmla="*/ 6 w 1116"/>
              <a:gd name="T55" fmla="*/ 598 h 883"/>
              <a:gd name="T56" fmla="*/ 28 w 1116"/>
              <a:gd name="T57" fmla="*/ 561 h 883"/>
              <a:gd name="T58" fmla="*/ 47 w 1116"/>
              <a:gd name="T59" fmla="*/ 525 h 883"/>
              <a:gd name="T60" fmla="*/ 81 w 1116"/>
              <a:gd name="T61" fmla="*/ 508 h 883"/>
              <a:gd name="T62" fmla="*/ 114 w 1116"/>
              <a:gd name="T63" fmla="*/ 495 h 883"/>
              <a:gd name="T64" fmla="*/ 150 w 1116"/>
              <a:gd name="T65" fmla="*/ 491 h 883"/>
              <a:gd name="T66" fmla="*/ 154 w 1116"/>
              <a:gd name="T67" fmla="*/ 448 h 883"/>
              <a:gd name="T68" fmla="*/ 169 w 1116"/>
              <a:gd name="T69" fmla="*/ 403 h 883"/>
              <a:gd name="T70" fmla="*/ 152 w 1116"/>
              <a:gd name="T71" fmla="*/ 358 h 883"/>
              <a:gd name="T72" fmla="*/ 148 w 1116"/>
              <a:gd name="T73" fmla="*/ 304 h 883"/>
              <a:gd name="T74" fmla="*/ 152 w 1116"/>
              <a:gd name="T75" fmla="*/ 248 h 883"/>
              <a:gd name="T76" fmla="*/ 122 w 1116"/>
              <a:gd name="T77" fmla="*/ 195 h 883"/>
              <a:gd name="T78" fmla="*/ 69 w 1116"/>
              <a:gd name="T79" fmla="*/ 131 h 883"/>
              <a:gd name="T80" fmla="*/ 49 w 1116"/>
              <a:gd name="T81" fmla="*/ 101 h 883"/>
              <a:gd name="T82" fmla="*/ 34 w 1116"/>
              <a:gd name="T83" fmla="*/ 62 h 883"/>
              <a:gd name="T84" fmla="*/ 13 w 1116"/>
              <a:gd name="T85" fmla="*/ 43 h 883"/>
              <a:gd name="T86" fmla="*/ 47 w 1116"/>
              <a:gd name="T87" fmla="*/ 32 h 883"/>
              <a:gd name="T88" fmla="*/ 88 w 1116"/>
              <a:gd name="T89" fmla="*/ 28 h 883"/>
              <a:gd name="T90" fmla="*/ 122 w 1116"/>
              <a:gd name="T91" fmla="*/ 4 h 883"/>
              <a:gd name="T92" fmla="*/ 293 w 1116"/>
              <a:gd name="T93" fmla="*/ 4 h 883"/>
              <a:gd name="T94" fmla="*/ 503 w 1116"/>
              <a:gd name="T95" fmla="*/ 4 h 883"/>
              <a:gd name="T96" fmla="*/ 679 w 1116"/>
              <a:gd name="T97" fmla="*/ 4 h 883"/>
              <a:gd name="T98" fmla="*/ 786 w 1116"/>
              <a:gd name="T99" fmla="*/ 4 h 883"/>
              <a:gd name="T100" fmla="*/ 1110 w 1116"/>
              <a:gd name="T101" fmla="*/ 309 h 883"/>
              <a:gd name="T102" fmla="*/ 1097 w 1116"/>
              <a:gd name="T103" fmla="*/ 291 h 883"/>
              <a:gd name="T104" fmla="*/ 1071 w 1116"/>
              <a:gd name="T105" fmla="*/ 293 h 883"/>
              <a:gd name="T106" fmla="*/ 1007 w 1116"/>
              <a:gd name="T107" fmla="*/ 366 h 883"/>
              <a:gd name="T108" fmla="*/ 820 w 1116"/>
              <a:gd name="T109" fmla="*/ 210 h 883"/>
              <a:gd name="T110" fmla="*/ 431 w 1116"/>
              <a:gd name="T111" fmla="*/ 514 h 883"/>
              <a:gd name="T112" fmla="*/ 400 w 1116"/>
              <a:gd name="T113" fmla="*/ 518 h 883"/>
              <a:gd name="T114" fmla="*/ 413 w 1116"/>
              <a:gd name="T115" fmla="*/ 557 h 883"/>
              <a:gd name="T116" fmla="*/ 371 w 1116"/>
              <a:gd name="T117" fmla="*/ 566 h 883"/>
              <a:gd name="T118" fmla="*/ 356 w 1116"/>
              <a:gd name="T119" fmla="*/ 606 h 883"/>
              <a:gd name="T120" fmla="*/ 373 w 1116"/>
              <a:gd name="T121" fmla="*/ 611 h 883"/>
              <a:gd name="T122" fmla="*/ 396 w 1116"/>
              <a:gd name="T123" fmla="*/ 626 h 883"/>
              <a:gd name="T124" fmla="*/ 420 w 1116"/>
              <a:gd name="T125" fmla="*/ 641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6" h="883">
                <a:moveTo>
                  <a:pt x="405" y="638"/>
                </a:moveTo>
                <a:lnTo>
                  <a:pt x="403" y="640"/>
                </a:lnTo>
                <a:lnTo>
                  <a:pt x="401" y="640"/>
                </a:lnTo>
                <a:lnTo>
                  <a:pt x="400" y="641"/>
                </a:lnTo>
                <a:lnTo>
                  <a:pt x="400" y="643"/>
                </a:lnTo>
                <a:lnTo>
                  <a:pt x="401" y="645"/>
                </a:lnTo>
                <a:lnTo>
                  <a:pt x="401" y="647"/>
                </a:lnTo>
                <a:lnTo>
                  <a:pt x="401" y="649"/>
                </a:lnTo>
                <a:lnTo>
                  <a:pt x="401" y="651"/>
                </a:lnTo>
                <a:lnTo>
                  <a:pt x="403" y="651"/>
                </a:lnTo>
                <a:lnTo>
                  <a:pt x="403" y="653"/>
                </a:lnTo>
                <a:lnTo>
                  <a:pt x="405" y="655"/>
                </a:lnTo>
                <a:lnTo>
                  <a:pt x="405" y="656"/>
                </a:lnTo>
                <a:lnTo>
                  <a:pt x="407" y="658"/>
                </a:lnTo>
                <a:lnTo>
                  <a:pt x="409" y="660"/>
                </a:lnTo>
                <a:lnTo>
                  <a:pt x="411" y="660"/>
                </a:lnTo>
                <a:lnTo>
                  <a:pt x="411" y="662"/>
                </a:lnTo>
                <a:lnTo>
                  <a:pt x="413" y="662"/>
                </a:lnTo>
                <a:lnTo>
                  <a:pt x="413" y="664"/>
                </a:lnTo>
                <a:lnTo>
                  <a:pt x="413" y="666"/>
                </a:lnTo>
                <a:lnTo>
                  <a:pt x="413" y="668"/>
                </a:lnTo>
                <a:lnTo>
                  <a:pt x="413" y="668"/>
                </a:lnTo>
                <a:lnTo>
                  <a:pt x="415" y="670"/>
                </a:lnTo>
                <a:lnTo>
                  <a:pt x="415" y="671"/>
                </a:lnTo>
                <a:lnTo>
                  <a:pt x="416" y="673"/>
                </a:lnTo>
                <a:lnTo>
                  <a:pt x="418" y="675"/>
                </a:lnTo>
                <a:lnTo>
                  <a:pt x="420" y="675"/>
                </a:lnTo>
                <a:lnTo>
                  <a:pt x="422" y="675"/>
                </a:lnTo>
                <a:lnTo>
                  <a:pt x="424" y="677"/>
                </a:lnTo>
                <a:lnTo>
                  <a:pt x="424" y="679"/>
                </a:lnTo>
                <a:lnTo>
                  <a:pt x="426" y="681"/>
                </a:lnTo>
                <a:lnTo>
                  <a:pt x="426" y="683"/>
                </a:lnTo>
                <a:lnTo>
                  <a:pt x="424" y="685"/>
                </a:lnTo>
                <a:lnTo>
                  <a:pt x="422" y="686"/>
                </a:lnTo>
                <a:lnTo>
                  <a:pt x="422" y="688"/>
                </a:lnTo>
                <a:lnTo>
                  <a:pt x="422" y="690"/>
                </a:lnTo>
                <a:lnTo>
                  <a:pt x="422" y="692"/>
                </a:lnTo>
                <a:lnTo>
                  <a:pt x="420" y="694"/>
                </a:lnTo>
                <a:lnTo>
                  <a:pt x="420" y="696"/>
                </a:lnTo>
                <a:lnTo>
                  <a:pt x="418" y="698"/>
                </a:lnTo>
                <a:lnTo>
                  <a:pt x="418" y="700"/>
                </a:lnTo>
                <a:lnTo>
                  <a:pt x="418" y="701"/>
                </a:lnTo>
                <a:lnTo>
                  <a:pt x="418" y="703"/>
                </a:lnTo>
                <a:lnTo>
                  <a:pt x="418" y="705"/>
                </a:lnTo>
                <a:lnTo>
                  <a:pt x="420" y="705"/>
                </a:lnTo>
                <a:lnTo>
                  <a:pt x="420" y="707"/>
                </a:lnTo>
                <a:lnTo>
                  <a:pt x="420" y="709"/>
                </a:lnTo>
                <a:lnTo>
                  <a:pt x="418" y="709"/>
                </a:lnTo>
                <a:lnTo>
                  <a:pt x="416" y="707"/>
                </a:lnTo>
                <a:lnTo>
                  <a:pt x="415" y="707"/>
                </a:lnTo>
                <a:lnTo>
                  <a:pt x="413" y="705"/>
                </a:lnTo>
                <a:lnTo>
                  <a:pt x="411" y="705"/>
                </a:lnTo>
                <a:lnTo>
                  <a:pt x="411" y="703"/>
                </a:lnTo>
                <a:lnTo>
                  <a:pt x="409" y="703"/>
                </a:lnTo>
                <a:lnTo>
                  <a:pt x="407" y="703"/>
                </a:lnTo>
                <a:lnTo>
                  <a:pt x="405" y="701"/>
                </a:lnTo>
                <a:lnTo>
                  <a:pt x="403" y="700"/>
                </a:lnTo>
                <a:lnTo>
                  <a:pt x="403" y="698"/>
                </a:lnTo>
                <a:lnTo>
                  <a:pt x="401" y="698"/>
                </a:lnTo>
                <a:lnTo>
                  <a:pt x="401" y="696"/>
                </a:lnTo>
                <a:lnTo>
                  <a:pt x="400" y="694"/>
                </a:lnTo>
                <a:lnTo>
                  <a:pt x="390" y="690"/>
                </a:lnTo>
                <a:lnTo>
                  <a:pt x="388" y="692"/>
                </a:lnTo>
                <a:lnTo>
                  <a:pt x="386" y="692"/>
                </a:lnTo>
                <a:lnTo>
                  <a:pt x="386" y="692"/>
                </a:lnTo>
                <a:lnTo>
                  <a:pt x="386" y="694"/>
                </a:lnTo>
                <a:lnTo>
                  <a:pt x="385" y="696"/>
                </a:lnTo>
                <a:lnTo>
                  <a:pt x="385" y="698"/>
                </a:lnTo>
                <a:lnTo>
                  <a:pt x="385" y="700"/>
                </a:lnTo>
                <a:lnTo>
                  <a:pt x="383" y="701"/>
                </a:lnTo>
                <a:lnTo>
                  <a:pt x="381" y="703"/>
                </a:lnTo>
                <a:lnTo>
                  <a:pt x="381" y="705"/>
                </a:lnTo>
                <a:lnTo>
                  <a:pt x="381" y="707"/>
                </a:lnTo>
                <a:lnTo>
                  <a:pt x="381" y="709"/>
                </a:lnTo>
                <a:lnTo>
                  <a:pt x="379" y="713"/>
                </a:lnTo>
                <a:lnTo>
                  <a:pt x="379" y="713"/>
                </a:lnTo>
                <a:lnTo>
                  <a:pt x="381" y="715"/>
                </a:lnTo>
                <a:lnTo>
                  <a:pt x="381" y="716"/>
                </a:lnTo>
                <a:lnTo>
                  <a:pt x="383" y="718"/>
                </a:lnTo>
                <a:lnTo>
                  <a:pt x="383" y="720"/>
                </a:lnTo>
                <a:lnTo>
                  <a:pt x="383" y="722"/>
                </a:lnTo>
                <a:lnTo>
                  <a:pt x="385" y="724"/>
                </a:lnTo>
                <a:lnTo>
                  <a:pt x="386" y="726"/>
                </a:lnTo>
                <a:lnTo>
                  <a:pt x="386" y="728"/>
                </a:lnTo>
                <a:lnTo>
                  <a:pt x="379" y="741"/>
                </a:lnTo>
                <a:lnTo>
                  <a:pt x="379" y="743"/>
                </a:lnTo>
                <a:lnTo>
                  <a:pt x="379" y="745"/>
                </a:lnTo>
                <a:lnTo>
                  <a:pt x="379" y="746"/>
                </a:lnTo>
                <a:lnTo>
                  <a:pt x="379" y="756"/>
                </a:lnTo>
                <a:lnTo>
                  <a:pt x="383" y="758"/>
                </a:lnTo>
                <a:lnTo>
                  <a:pt x="385" y="760"/>
                </a:lnTo>
                <a:lnTo>
                  <a:pt x="386" y="760"/>
                </a:lnTo>
                <a:lnTo>
                  <a:pt x="390" y="761"/>
                </a:lnTo>
                <a:lnTo>
                  <a:pt x="394" y="763"/>
                </a:lnTo>
                <a:lnTo>
                  <a:pt x="398" y="767"/>
                </a:lnTo>
                <a:lnTo>
                  <a:pt x="400" y="767"/>
                </a:lnTo>
                <a:lnTo>
                  <a:pt x="405" y="769"/>
                </a:lnTo>
                <a:lnTo>
                  <a:pt x="407" y="769"/>
                </a:lnTo>
                <a:lnTo>
                  <a:pt x="413" y="769"/>
                </a:lnTo>
                <a:lnTo>
                  <a:pt x="415" y="771"/>
                </a:lnTo>
                <a:lnTo>
                  <a:pt x="416" y="771"/>
                </a:lnTo>
                <a:lnTo>
                  <a:pt x="418" y="771"/>
                </a:lnTo>
                <a:lnTo>
                  <a:pt x="418" y="773"/>
                </a:lnTo>
                <a:lnTo>
                  <a:pt x="416" y="778"/>
                </a:lnTo>
                <a:lnTo>
                  <a:pt x="416" y="780"/>
                </a:lnTo>
                <a:lnTo>
                  <a:pt x="415" y="784"/>
                </a:lnTo>
                <a:lnTo>
                  <a:pt x="415" y="790"/>
                </a:lnTo>
                <a:lnTo>
                  <a:pt x="415" y="791"/>
                </a:lnTo>
                <a:lnTo>
                  <a:pt x="415" y="797"/>
                </a:lnTo>
                <a:lnTo>
                  <a:pt x="415" y="801"/>
                </a:lnTo>
                <a:lnTo>
                  <a:pt x="413" y="801"/>
                </a:lnTo>
                <a:lnTo>
                  <a:pt x="413" y="803"/>
                </a:lnTo>
                <a:lnTo>
                  <a:pt x="413" y="805"/>
                </a:lnTo>
                <a:lnTo>
                  <a:pt x="411" y="806"/>
                </a:lnTo>
                <a:lnTo>
                  <a:pt x="411" y="810"/>
                </a:lnTo>
                <a:lnTo>
                  <a:pt x="409" y="812"/>
                </a:lnTo>
                <a:lnTo>
                  <a:pt x="407" y="810"/>
                </a:lnTo>
                <a:lnTo>
                  <a:pt x="405" y="810"/>
                </a:lnTo>
                <a:lnTo>
                  <a:pt x="403" y="808"/>
                </a:lnTo>
                <a:lnTo>
                  <a:pt x="401" y="808"/>
                </a:lnTo>
                <a:lnTo>
                  <a:pt x="400" y="806"/>
                </a:lnTo>
                <a:lnTo>
                  <a:pt x="398" y="806"/>
                </a:lnTo>
                <a:lnTo>
                  <a:pt x="398" y="808"/>
                </a:lnTo>
                <a:lnTo>
                  <a:pt x="396" y="812"/>
                </a:lnTo>
                <a:lnTo>
                  <a:pt x="396" y="814"/>
                </a:lnTo>
                <a:lnTo>
                  <a:pt x="396" y="816"/>
                </a:lnTo>
                <a:lnTo>
                  <a:pt x="394" y="818"/>
                </a:lnTo>
                <a:lnTo>
                  <a:pt x="390" y="829"/>
                </a:lnTo>
                <a:lnTo>
                  <a:pt x="390" y="831"/>
                </a:lnTo>
                <a:lnTo>
                  <a:pt x="388" y="831"/>
                </a:lnTo>
                <a:lnTo>
                  <a:pt x="386" y="833"/>
                </a:lnTo>
                <a:lnTo>
                  <a:pt x="386" y="833"/>
                </a:lnTo>
                <a:lnTo>
                  <a:pt x="386" y="831"/>
                </a:lnTo>
                <a:lnTo>
                  <a:pt x="385" y="829"/>
                </a:lnTo>
                <a:lnTo>
                  <a:pt x="383" y="827"/>
                </a:lnTo>
                <a:lnTo>
                  <a:pt x="379" y="825"/>
                </a:lnTo>
                <a:lnTo>
                  <a:pt x="377" y="823"/>
                </a:lnTo>
                <a:lnTo>
                  <a:pt x="375" y="821"/>
                </a:lnTo>
                <a:lnTo>
                  <a:pt x="373" y="820"/>
                </a:lnTo>
                <a:lnTo>
                  <a:pt x="371" y="820"/>
                </a:lnTo>
                <a:lnTo>
                  <a:pt x="371" y="818"/>
                </a:lnTo>
                <a:lnTo>
                  <a:pt x="373" y="814"/>
                </a:lnTo>
                <a:lnTo>
                  <a:pt x="371" y="814"/>
                </a:lnTo>
                <a:lnTo>
                  <a:pt x="371" y="812"/>
                </a:lnTo>
                <a:lnTo>
                  <a:pt x="371" y="810"/>
                </a:lnTo>
                <a:lnTo>
                  <a:pt x="371" y="808"/>
                </a:lnTo>
                <a:lnTo>
                  <a:pt x="370" y="808"/>
                </a:lnTo>
                <a:lnTo>
                  <a:pt x="368" y="806"/>
                </a:lnTo>
                <a:lnTo>
                  <a:pt x="366" y="806"/>
                </a:lnTo>
                <a:lnTo>
                  <a:pt x="366" y="805"/>
                </a:lnTo>
                <a:lnTo>
                  <a:pt x="364" y="805"/>
                </a:lnTo>
                <a:lnTo>
                  <a:pt x="362" y="805"/>
                </a:lnTo>
                <a:lnTo>
                  <a:pt x="362" y="803"/>
                </a:lnTo>
                <a:lnTo>
                  <a:pt x="360" y="803"/>
                </a:lnTo>
                <a:lnTo>
                  <a:pt x="358" y="803"/>
                </a:lnTo>
                <a:lnTo>
                  <a:pt x="356" y="803"/>
                </a:lnTo>
                <a:lnTo>
                  <a:pt x="356" y="801"/>
                </a:lnTo>
                <a:lnTo>
                  <a:pt x="355" y="801"/>
                </a:lnTo>
                <a:lnTo>
                  <a:pt x="353" y="801"/>
                </a:lnTo>
                <a:lnTo>
                  <a:pt x="351" y="803"/>
                </a:lnTo>
                <a:lnTo>
                  <a:pt x="349" y="803"/>
                </a:lnTo>
                <a:lnTo>
                  <a:pt x="347" y="803"/>
                </a:lnTo>
                <a:lnTo>
                  <a:pt x="345" y="805"/>
                </a:lnTo>
                <a:lnTo>
                  <a:pt x="343" y="805"/>
                </a:lnTo>
                <a:lnTo>
                  <a:pt x="341" y="805"/>
                </a:lnTo>
                <a:lnTo>
                  <a:pt x="340" y="805"/>
                </a:lnTo>
                <a:lnTo>
                  <a:pt x="338" y="805"/>
                </a:lnTo>
                <a:lnTo>
                  <a:pt x="338" y="805"/>
                </a:lnTo>
                <a:lnTo>
                  <a:pt x="336" y="806"/>
                </a:lnTo>
                <a:lnTo>
                  <a:pt x="334" y="806"/>
                </a:lnTo>
                <a:lnTo>
                  <a:pt x="332" y="806"/>
                </a:lnTo>
                <a:lnTo>
                  <a:pt x="330" y="808"/>
                </a:lnTo>
                <a:lnTo>
                  <a:pt x="328" y="808"/>
                </a:lnTo>
                <a:lnTo>
                  <a:pt x="326" y="810"/>
                </a:lnTo>
                <a:lnTo>
                  <a:pt x="325" y="810"/>
                </a:lnTo>
                <a:lnTo>
                  <a:pt x="325" y="812"/>
                </a:lnTo>
                <a:lnTo>
                  <a:pt x="325" y="814"/>
                </a:lnTo>
                <a:lnTo>
                  <a:pt x="323" y="814"/>
                </a:lnTo>
                <a:lnTo>
                  <a:pt x="321" y="816"/>
                </a:lnTo>
                <a:lnTo>
                  <a:pt x="319" y="818"/>
                </a:lnTo>
                <a:lnTo>
                  <a:pt x="317" y="818"/>
                </a:lnTo>
                <a:lnTo>
                  <a:pt x="317" y="820"/>
                </a:lnTo>
                <a:lnTo>
                  <a:pt x="315" y="820"/>
                </a:lnTo>
                <a:lnTo>
                  <a:pt x="315" y="821"/>
                </a:lnTo>
                <a:lnTo>
                  <a:pt x="313" y="821"/>
                </a:lnTo>
                <a:lnTo>
                  <a:pt x="311" y="823"/>
                </a:lnTo>
                <a:lnTo>
                  <a:pt x="310" y="825"/>
                </a:lnTo>
                <a:lnTo>
                  <a:pt x="308" y="825"/>
                </a:lnTo>
                <a:lnTo>
                  <a:pt x="308" y="827"/>
                </a:lnTo>
                <a:lnTo>
                  <a:pt x="306" y="827"/>
                </a:lnTo>
                <a:lnTo>
                  <a:pt x="306" y="829"/>
                </a:lnTo>
                <a:lnTo>
                  <a:pt x="304" y="829"/>
                </a:lnTo>
                <a:lnTo>
                  <a:pt x="302" y="831"/>
                </a:lnTo>
                <a:lnTo>
                  <a:pt x="300" y="833"/>
                </a:lnTo>
                <a:lnTo>
                  <a:pt x="298" y="833"/>
                </a:lnTo>
                <a:lnTo>
                  <a:pt x="296" y="835"/>
                </a:lnTo>
                <a:lnTo>
                  <a:pt x="295" y="835"/>
                </a:lnTo>
                <a:lnTo>
                  <a:pt x="293" y="835"/>
                </a:lnTo>
                <a:lnTo>
                  <a:pt x="293" y="836"/>
                </a:lnTo>
                <a:lnTo>
                  <a:pt x="291" y="836"/>
                </a:lnTo>
                <a:lnTo>
                  <a:pt x="291" y="836"/>
                </a:lnTo>
                <a:lnTo>
                  <a:pt x="289" y="838"/>
                </a:lnTo>
                <a:lnTo>
                  <a:pt x="287" y="838"/>
                </a:lnTo>
                <a:lnTo>
                  <a:pt x="287" y="840"/>
                </a:lnTo>
                <a:lnTo>
                  <a:pt x="287" y="842"/>
                </a:lnTo>
                <a:lnTo>
                  <a:pt x="289" y="844"/>
                </a:lnTo>
                <a:lnTo>
                  <a:pt x="289" y="846"/>
                </a:lnTo>
                <a:lnTo>
                  <a:pt x="289" y="846"/>
                </a:lnTo>
                <a:lnTo>
                  <a:pt x="291" y="848"/>
                </a:lnTo>
                <a:lnTo>
                  <a:pt x="291" y="850"/>
                </a:lnTo>
                <a:lnTo>
                  <a:pt x="291" y="853"/>
                </a:lnTo>
                <a:lnTo>
                  <a:pt x="293" y="857"/>
                </a:lnTo>
                <a:lnTo>
                  <a:pt x="291" y="859"/>
                </a:lnTo>
                <a:lnTo>
                  <a:pt x="291" y="861"/>
                </a:lnTo>
                <a:lnTo>
                  <a:pt x="291" y="863"/>
                </a:lnTo>
                <a:lnTo>
                  <a:pt x="289" y="863"/>
                </a:lnTo>
                <a:lnTo>
                  <a:pt x="289" y="865"/>
                </a:lnTo>
                <a:lnTo>
                  <a:pt x="287" y="865"/>
                </a:lnTo>
                <a:lnTo>
                  <a:pt x="285" y="866"/>
                </a:lnTo>
                <a:lnTo>
                  <a:pt x="283" y="868"/>
                </a:lnTo>
                <a:lnTo>
                  <a:pt x="283" y="870"/>
                </a:lnTo>
                <a:lnTo>
                  <a:pt x="283" y="872"/>
                </a:lnTo>
                <a:lnTo>
                  <a:pt x="283" y="874"/>
                </a:lnTo>
                <a:lnTo>
                  <a:pt x="281" y="878"/>
                </a:lnTo>
                <a:lnTo>
                  <a:pt x="281" y="880"/>
                </a:lnTo>
                <a:lnTo>
                  <a:pt x="280" y="883"/>
                </a:lnTo>
                <a:lnTo>
                  <a:pt x="280" y="881"/>
                </a:lnTo>
                <a:lnTo>
                  <a:pt x="278" y="880"/>
                </a:lnTo>
                <a:lnTo>
                  <a:pt x="278" y="878"/>
                </a:lnTo>
                <a:lnTo>
                  <a:pt x="276" y="878"/>
                </a:lnTo>
                <a:lnTo>
                  <a:pt x="276" y="876"/>
                </a:lnTo>
                <a:lnTo>
                  <a:pt x="274" y="874"/>
                </a:lnTo>
                <a:lnTo>
                  <a:pt x="272" y="872"/>
                </a:lnTo>
                <a:lnTo>
                  <a:pt x="270" y="870"/>
                </a:lnTo>
                <a:lnTo>
                  <a:pt x="268" y="868"/>
                </a:lnTo>
                <a:lnTo>
                  <a:pt x="266" y="866"/>
                </a:lnTo>
                <a:lnTo>
                  <a:pt x="266" y="865"/>
                </a:lnTo>
                <a:lnTo>
                  <a:pt x="266" y="863"/>
                </a:lnTo>
                <a:lnTo>
                  <a:pt x="266" y="861"/>
                </a:lnTo>
                <a:lnTo>
                  <a:pt x="266" y="859"/>
                </a:lnTo>
                <a:lnTo>
                  <a:pt x="265" y="857"/>
                </a:lnTo>
                <a:lnTo>
                  <a:pt x="265" y="855"/>
                </a:lnTo>
                <a:lnTo>
                  <a:pt x="265" y="853"/>
                </a:lnTo>
                <a:lnTo>
                  <a:pt x="263" y="853"/>
                </a:lnTo>
                <a:lnTo>
                  <a:pt x="261" y="851"/>
                </a:lnTo>
                <a:lnTo>
                  <a:pt x="261" y="850"/>
                </a:lnTo>
                <a:lnTo>
                  <a:pt x="261" y="848"/>
                </a:lnTo>
                <a:lnTo>
                  <a:pt x="259" y="846"/>
                </a:lnTo>
                <a:lnTo>
                  <a:pt x="259" y="846"/>
                </a:lnTo>
                <a:lnTo>
                  <a:pt x="259" y="844"/>
                </a:lnTo>
                <a:lnTo>
                  <a:pt x="259" y="842"/>
                </a:lnTo>
                <a:lnTo>
                  <a:pt x="257" y="840"/>
                </a:lnTo>
                <a:lnTo>
                  <a:pt x="257" y="838"/>
                </a:lnTo>
                <a:lnTo>
                  <a:pt x="255" y="836"/>
                </a:lnTo>
                <a:lnTo>
                  <a:pt x="255" y="835"/>
                </a:lnTo>
                <a:lnTo>
                  <a:pt x="255" y="833"/>
                </a:lnTo>
                <a:lnTo>
                  <a:pt x="253" y="831"/>
                </a:lnTo>
                <a:lnTo>
                  <a:pt x="253" y="829"/>
                </a:lnTo>
                <a:lnTo>
                  <a:pt x="253" y="827"/>
                </a:lnTo>
                <a:lnTo>
                  <a:pt x="253" y="825"/>
                </a:lnTo>
                <a:lnTo>
                  <a:pt x="253" y="823"/>
                </a:lnTo>
                <a:lnTo>
                  <a:pt x="253" y="821"/>
                </a:lnTo>
                <a:lnTo>
                  <a:pt x="253" y="820"/>
                </a:lnTo>
                <a:lnTo>
                  <a:pt x="253" y="818"/>
                </a:lnTo>
                <a:lnTo>
                  <a:pt x="253" y="816"/>
                </a:lnTo>
                <a:lnTo>
                  <a:pt x="253" y="814"/>
                </a:lnTo>
                <a:lnTo>
                  <a:pt x="255" y="814"/>
                </a:lnTo>
                <a:lnTo>
                  <a:pt x="255" y="812"/>
                </a:lnTo>
                <a:lnTo>
                  <a:pt x="255" y="810"/>
                </a:lnTo>
                <a:lnTo>
                  <a:pt x="253" y="808"/>
                </a:lnTo>
                <a:lnTo>
                  <a:pt x="251" y="806"/>
                </a:lnTo>
                <a:lnTo>
                  <a:pt x="251" y="805"/>
                </a:lnTo>
                <a:lnTo>
                  <a:pt x="249" y="803"/>
                </a:lnTo>
                <a:lnTo>
                  <a:pt x="249" y="801"/>
                </a:lnTo>
                <a:lnTo>
                  <a:pt x="248" y="801"/>
                </a:lnTo>
                <a:lnTo>
                  <a:pt x="248" y="801"/>
                </a:lnTo>
                <a:lnTo>
                  <a:pt x="246" y="801"/>
                </a:lnTo>
                <a:lnTo>
                  <a:pt x="246" y="799"/>
                </a:lnTo>
                <a:lnTo>
                  <a:pt x="244" y="799"/>
                </a:lnTo>
                <a:lnTo>
                  <a:pt x="244" y="797"/>
                </a:lnTo>
                <a:lnTo>
                  <a:pt x="244" y="795"/>
                </a:lnTo>
                <a:lnTo>
                  <a:pt x="242" y="795"/>
                </a:lnTo>
                <a:lnTo>
                  <a:pt x="240" y="793"/>
                </a:lnTo>
                <a:lnTo>
                  <a:pt x="238" y="793"/>
                </a:lnTo>
                <a:lnTo>
                  <a:pt x="236" y="793"/>
                </a:lnTo>
                <a:lnTo>
                  <a:pt x="234" y="793"/>
                </a:lnTo>
                <a:lnTo>
                  <a:pt x="233" y="793"/>
                </a:lnTo>
                <a:lnTo>
                  <a:pt x="231" y="795"/>
                </a:lnTo>
                <a:lnTo>
                  <a:pt x="229" y="795"/>
                </a:lnTo>
                <a:lnTo>
                  <a:pt x="227" y="795"/>
                </a:lnTo>
                <a:lnTo>
                  <a:pt x="225" y="795"/>
                </a:lnTo>
                <a:lnTo>
                  <a:pt x="223" y="797"/>
                </a:lnTo>
                <a:lnTo>
                  <a:pt x="223" y="799"/>
                </a:lnTo>
                <a:lnTo>
                  <a:pt x="223" y="801"/>
                </a:lnTo>
                <a:lnTo>
                  <a:pt x="223" y="801"/>
                </a:lnTo>
                <a:lnTo>
                  <a:pt x="221" y="803"/>
                </a:lnTo>
                <a:lnTo>
                  <a:pt x="219" y="803"/>
                </a:lnTo>
                <a:lnTo>
                  <a:pt x="218" y="805"/>
                </a:lnTo>
                <a:lnTo>
                  <a:pt x="216" y="805"/>
                </a:lnTo>
                <a:lnTo>
                  <a:pt x="214" y="803"/>
                </a:lnTo>
                <a:lnTo>
                  <a:pt x="214" y="801"/>
                </a:lnTo>
                <a:lnTo>
                  <a:pt x="214" y="801"/>
                </a:lnTo>
                <a:lnTo>
                  <a:pt x="212" y="801"/>
                </a:lnTo>
                <a:lnTo>
                  <a:pt x="212" y="799"/>
                </a:lnTo>
                <a:lnTo>
                  <a:pt x="210" y="799"/>
                </a:lnTo>
                <a:lnTo>
                  <a:pt x="208" y="799"/>
                </a:lnTo>
                <a:lnTo>
                  <a:pt x="208" y="797"/>
                </a:lnTo>
                <a:lnTo>
                  <a:pt x="206" y="795"/>
                </a:lnTo>
                <a:lnTo>
                  <a:pt x="206" y="793"/>
                </a:lnTo>
                <a:lnTo>
                  <a:pt x="208" y="793"/>
                </a:lnTo>
                <a:lnTo>
                  <a:pt x="208" y="791"/>
                </a:lnTo>
                <a:lnTo>
                  <a:pt x="210" y="791"/>
                </a:lnTo>
                <a:lnTo>
                  <a:pt x="210" y="790"/>
                </a:lnTo>
                <a:lnTo>
                  <a:pt x="210" y="788"/>
                </a:lnTo>
                <a:lnTo>
                  <a:pt x="212" y="788"/>
                </a:lnTo>
                <a:lnTo>
                  <a:pt x="214" y="786"/>
                </a:lnTo>
                <a:lnTo>
                  <a:pt x="216" y="784"/>
                </a:lnTo>
                <a:lnTo>
                  <a:pt x="216" y="782"/>
                </a:lnTo>
                <a:lnTo>
                  <a:pt x="216" y="780"/>
                </a:lnTo>
                <a:lnTo>
                  <a:pt x="216" y="778"/>
                </a:lnTo>
                <a:lnTo>
                  <a:pt x="216" y="776"/>
                </a:lnTo>
                <a:lnTo>
                  <a:pt x="218" y="775"/>
                </a:lnTo>
                <a:lnTo>
                  <a:pt x="218" y="773"/>
                </a:lnTo>
                <a:lnTo>
                  <a:pt x="219" y="773"/>
                </a:lnTo>
                <a:lnTo>
                  <a:pt x="219" y="771"/>
                </a:lnTo>
                <a:lnTo>
                  <a:pt x="221" y="769"/>
                </a:lnTo>
                <a:lnTo>
                  <a:pt x="221" y="767"/>
                </a:lnTo>
                <a:lnTo>
                  <a:pt x="221" y="765"/>
                </a:lnTo>
                <a:lnTo>
                  <a:pt x="223" y="763"/>
                </a:lnTo>
                <a:lnTo>
                  <a:pt x="225" y="761"/>
                </a:lnTo>
                <a:lnTo>
                  <a:pt x="225" y="760"/>
                </a:lnTo>
                <a:lnTo>
                  <a:pt x="225" y="758"/>
                </a:lnTo>
                <a:lnTo>
                  <a:pt x="227" y="758"/>
                </a:lnTo>
                <a:lnTo>
                  <a:pt x="227" y="758"/>
                </a:lnTo>
                <a:lnTo>
                  <a:pt x="229" y="756"/>
                </a:lnTo>
                <a:lnTo>
                  <a:pt x="231" y="754"/>
                </a:lnTo>
                <a:lnTo>
                  <a:pt x="231" y="752"/>
                </a:lnTo>
                <a:lnTo>
                  <a:pt x="231" y="750"/>
                </a:lnTo>
                <a:lnTo>
                  <a:pt x="233" y="748"/>
                </a:lnTo>
                <a:lnTo>
                  <a:pt x="234" y="746"/>
                </a:lnTo>
                <a:lnTo>
                  <a:pt x="234" y="745"/>
                </a:lnTo>
                <a:lnTo>
                  <a:pt x="234" y="743"/>
                </a:lnTo>
                <a:lnTo>
                  <a:pt x="236" y="741"/>
                </a:lnTo>
                <a:lnTo>
                  <a:pt x="238" y="741"/>
                </a:lnTo>
                <a:lnTo>
                  <a:pt x="238" y="739"/>
                </a:lnTo>
                <a:lnTo>
                  <a:pt x="238" y="737"/>
                </a:lnTo>
                <a:lnTo>
                  <a:pt x="238" y="735"/>
                </a:lnTo>
                <a:lnTo>
                  <a:pt x="236" y="735"/>
                </a:lnTo>
                <a:lnTo>
                  <a:pt x="236" y="733"/>
                </a:lnTo>
                <a:lnTo>
                  <a:pt x="236" y="731"/>
                </a:lnTo>
                <a:lnTo>
                  <a:pt x="236" y="730"/>
                </a:lnTo>
                <a:lnTo>
                  <a:pt x="238" y="728"/>
                </a:lnTo>
                <a:lnTo>
                  <a:pt x="240" y="726"/>
                </a:lnTo>
                <a:lnTo>
                  <a:pt x="240" y="724"/>
                </a:lnTo>
                <a:lnTo>
                  <a:pt x="240" y="722"/>
                </a:lnTo>
                <a:lnTo>
                  <a:pt x="240" y="720"/>
                </a:lnTo>
                <a:lnTo>
                  <a:pt x="240" y="718"/>
                </a:lnTo>
                <a:lnTo>
                  <a:pt x="240" y="716"/>
                </a:lnTo>
                <a:lnTo>
                  <a:pt x="242" y="715"/>
                </a:lnTo>
                <a:lnTo>
                  <a:pt x="240" y="715"/>
                </a:lnTo>
                <a:lnTo>
                  <a:pt x="240" y="713"/>
                </a:lnTo>
                <a:lnTo>
                  <a:pt x="238" y="713"/>
                </a:lnTo>
                <a:lnTo>
                  <a:pt x="238" y="711"/>
                </a:lnTo>
                <a:lnTo>
                  <a:pt x="236" y="709"/>
                </a:lnTo>
                <a:lnTo>
                  <a:pt x="238" y="707"/>
                </a:lnTo>
                <a:lnTo>
                  <a:pt x="236" y="707"/>
                </a:lnTo>
                <a:lnTo>
                  <a:pt x="236" y="705"/>
                </a:lnTo>
                <a:lnTo>
                  <a:pt x="236" y="703"/>
                </a:lnTo>
                <a:lnTo>
                  <a:pt x="236" y="701"/>
                </a:lnTo>
                <a:lnTo>
                  <a:pt x="234" y="701"/>
                </a:lnTo>
                <a:lnTo>
                  <a:pt x="233" y="703"/>
                </a:lnTo>
                <a:lnTo>
                  <a:pt x="231" y="701"/>
                </a:lnTo>
                <a:lnTo>
                  <a:pt x="229" y="700"/>
                </a:lnTo>
                <a:lnTo>
                  <a:pt x="229" y="698"/>
                </a:lnTo>
                <a:lnTo>
                  <a:pt x="229" y="696"/>
                </a:lnTo>
                <a:lnTo>
                  <a:pt x="229" y="694"/>
                </a:lnTo>
                <a:lnTo>
                  <a:pt x="229" y="692"/>
                </a:lnTo>
                <a:lnTo>
                  <a:pt x="229" y="690"/>
                </a:lnTo>
                <a:lnTo>
                  <a:pt x="229" y="688"/>
                </a:lnTo>
                <a:lnTo>
                  <a:pt x="227" y="688"/>
                </a:lnTo>
                <a:lnTo>
                  <a:pt x="227" y="686"/>
                </a:lnTo>
                <a:lnTo>
                  <a:pt x="225" y="685"/>
                </a:lnTo>
                <a:lnTo>
                  <a:pt x="223" y="683"/>
                </a:lnTo>
                <a:lnTo>
                  <a:pt x="223" y="681"/>
                </a:lnTo>
                <a:lnTo>
                  <a:pt x="221" y="681"/>
                </a:lnTo>
                <a:lnTo>
                  <a:pt x="221" y="679"/>
                </a:lnTo>
                <a:lnTo>
                  <a:pt x="221" y="677"/>
                </a:lnTo>
                <a:lnTo>
                  <a:pt x="221" y="675"/>
                </a:lnTo>
                <a:lnTo>
                  <a:pt x="221" y="673"/>
                </a:lnTo>
                <a:lnTo>
                  <a:pt x="219" y="673"/>
                </a:lnTo>
                <a:lnTo>
                  <a:pt x="218" y="671"/>
                </a:lnTo>
                <a:lnTo>
                  <a:pt x="218" y="670"/>
                </a:lnTo>
                <a:lnTo>
                  <a:pt x="216" y="670"/>
                </a:lnTo>
                <a:lnTo>
                  <a:pt x="216" y="668"/>
                </a:lnTo>
                <a:lnTo>
                  <a:pt x="216" y="668"/>
                </a:lnTo>
                <a:lnTo>
                  <a:pt x="214" y="668"/>
                </a:lnTo>
                <a:lnTo>
                  <a:pt x="212" y="668"/>
                </a:lnTo>
                <a:lnTo>
                  <a:pt x="208" y="668"/>
                </a:lnTo>
                <a:lnTo>
                  <a:pt x="206" y="668"/>
                </a:lnTo>
                <a:lnTo>
                  <a:pt x="206" y="668"/>
                </a:lnTo>
                <a:lnTo>
                  <a:pt x="204" y="668"/>
                </a:lnTo>
                <a:lnTo>
                  <a:pt x="204" y="670"/>
                </a:lnTo>
                <a:lnTo>
                  <a:pt x="204" y="671"/>
                </a:lnTo>
                <a:lnTo>
                  <a:pt x="203" y="671"/>
                </a:lnTo>
                <a:lnTo>
                  <a:pt x="201" y="671"/>
                </a:lnTo>
                <a:lnTo>
                  <a:pt x="201" y="673"/>
                </a:lnTo>
                <a:lnTo>
                  <a:pt x="199" y="675"/>
                </a:lnTo>
                <a:lnTo>
                  <a:pt x="197" y="675"/>
                </a:lnTo>
                <a:lnTo>
                  <a:pt x="195" y="675"/>
                </a:lnTo>
                <a:lnTo>
                  <a:pt x="195" y="677"/>
                </a:lnTo>
                <a:lnTo>
                  <a:pt x="195" y="677"/>
                </a:lnTo>
                <a:lnTo>
                  <a:pt x="195" y="679"/>
                </a:lnTo>
                <a:lnTo>
                  <a:pt x="193" y="679"/>
                </a:lnTo>
                <a:lnTo>
                  <a:pt x="193" y="681"/>
                </a:lnTo>
                <a:lnTo>
                  <a:pt x="191" y="681"/>
                </a:lnTo>
                <a:lnTo>
                  <a:pt x="191" y="683"/>
                </a:lnTo>
                <a:lnTo>
                  <a:pt x="189" y="683"/>
                </a:lnTo>
                <a:lnTo>
                  <a:pt x="188" y="685"/>
                </a:lnTo>
                <a:lnTo>
                  <a:pt x="186" y="686"/>
                </a:lnTo>
                <a:lnTo>
                  <a:pt x="184" y="686"/>
                </a:lnTo>
                <a:lnTo>
                  <a:pt x="182" y="688"/>
                </a:lnTo>
                <a:lnTo>
                  <a:pt x="180" y="690"/>
                </a:lnTo>
                <a:lnTo>
                  <a:pt x="180" y="692"/>
                </a:lnTo>
                <a:lnTo>
                  <a:pt x="178" y="692"/>
                </a:lnTo>
                <a:lnTo>
                  <a:pt x="178" y="694"/>
                </a:lnTo>
                <a:lnTo>
                  <a:pt x="176" y="694"/>
                </a:lnTo>
                <a:lnTo>
                  <a:pt x="176" y="696"/>
                </a:lnTo>
                <a:lnTo>
                  <a:pt x="174" y="698"/>
                </a:lnTo>
                <a:lnTo>
                  <a:pt x="173" y="700"/>
                </a:lnTo>
                <a:lnTo>
                  <a:pt x="173" y="701"/>
                </a:lnTo>
                <a:lnTo>
                  <a:pt x="171" y="701"/>
                </a:lnTo>
                <a:lnTo>
                  <a:pt x="169" y="701"/>
                </a:lnTo>
                <a:lnTo>
                  <a:pt x="167" y="703"/>
                </a:lnTo>
                <a:lnTo>
                  <a:pt x="167" y="705"/>
                </a:lnTo>
                <a:lnTo>
                  <a:pt x="165" y="705"/>
                </a:lnTo>
                <a:lnTo>
                  <a:pt x="165" y="707"/>
                </a:lnTo>
                <a:lnTo>
                  <a:pt x="165" y="709"/>
                </a:lnTo>
                <a:lnTo>
                  <a:pt x="163" y="709"/>
                </a:lnTo>
                <a:lnTo>
                  <a:pt x="161" y="711"/>
                </a:lnTo>
                <a:lnTo>
                  <a:pt x="159" y="713"/>
                </a:lnTo>
                <a:lnTo>
                  <a:pt x="154" y="718"/>
                </a:lnTo>
                <a:lnTo>
                  <a:pt x="152" y="716"/>
                </a:lnTo>
                <a:lnTo>
                  <a:pt x="150" y="716"/>
                </a:lnTo>
                <a:lnTo>
                  <a:pt x="148" y="716"/>
                </a:lnTo>
                <a:lnTo>
                  <a:pt x="148" y="718"/>
                </a:lnTo>
                <a:lnTo>
                  <a:pt x="146" y="718"/>
                </a:lnTo>
                <a:lnTo>
                  <a:pt x="144" y="718"/>
                </a:lnTo>
                <a:lnTo>
                  <a:pt x="143" y="720"/>
                </a:lnTo>
                <a:lnTo>
                  <a:pt x="141" y="720"/>
                </a:lnTo>
                <a:lnTo>
                  <a:pt x="137" y="720"/>
                </a:lnTo>
                <a:lnTo>
                  <a:pt x="135" y="720"/>
                </a:lnTo>
                <a:lnTo>
                  <a:pt x="133" y="722"/>
                </a:lnTo>
                <a:lnTo>
                  <a:pt x="131" y="722"/>
                </a:lnTo>
                <a:lnTo>
                  <a:pt x="128" y="722"/>
                </a:lnTo>
                <a:lnTo>
                  <a:pt x="124" y="724"/>
                </a:lnTo>
                <a:lnTo>
                  <a:pt x="122" y="724"/>
                </a:lnTo>
                <a:lnTo>
                  <a:pt x="120" y="724"/>
                </a:lnTo>
                <a:lnTo>
                  <a:pt x="118" y="724"/>
                </a:lnTo>
                <a:lnTo>
                  <a:pt x="116" y="722"/>
                </a:lnTo>
                <a:lnTo>
                  <a:pt x="114" y="722"/>
                </a:lnTo>
                <a:lnTo>
                  <a:pt x="113" y="720"/>
                </a:lnTo>
                <a:lnTo>
                  <a:pt x="111" y="720"/>
                </a:lnTo>
                <a:lnTo>
                  <a:pt x="109" y="718"/>
                </a:lnTo>
                <a:lnTo>
                  <a:pt x="107" y="716"/>
                </a:lnTo>
                <a:lnTo>
                  <a:pt x="105" y="715"/>
                </a:lnTo>
                <a:lnTo>
                  <a:pt x="103" y="715"/>
                </a:lnTo>
                <a:lnTo>
                  <a:pt x="101" y="715"/>
                </a:lnTo>
                <a:lnTo>
                  <a:pt x="101" y="715"/>
                </a:lnTo>
                <a:lnTo>
                  <a:pt x="99" y="716"/>
                </a:lnTo>
                <a:lnTo>
                  <a:pt x="98" y="716"/>
                </a:lnTo>
                <a:lnTo>
                  <a:pt x="96" y="718"/>
                </a:lnTo>
                <a:lnTo>
                  <a:pt x="94" y="718"/>
                </a:lnTo>
                <a:lnTo>
                  <a:pt x="90" y="718"/>
                </a:lnTo>
                <a:lnTo>
                  <a:pt x="88" y="716"/>
                </a:lnTo>
                <a:lnTo>
                  <a:pt x="86" y="715"/>
                </a:lnTo>
                <a:lnTo>
                  <a:pt x="86" y="713"/>
                </a:lnTo>
                <a:lnTo>
                  <a:pt x="86" y="711"/>
                </a:lnTo>
                <a:lnTo>
                  <a:pt x="86" y="709"/>
                </a:lnTo>
                <a:lnTo>
                  <a:pt x="84" y="709"/>
                </a:lnTo>
                <a:lnTo>
                  <a:pt x="83" y="707"/>
                </a:lnTo>
                <a:lnTo>
                  <a:pt x="81" y="707"/>
                </a:lnTo>
                <a:lnTo>
                  <a:pt x="79" y="707"/>
                </a:lnTo>
                <a:lnTo>
                  <a:pt x="77" y="705"/>
                </a:lnTo>
                <a:lnTo>
                  <a:pt x="75" y="703"/>
                </a:lnTo>
                <a:lnTo>
                  <a:pt x="75" y="701"/>
                </a:lnTo>
                <a:lnTo>
                  <a:pt x="73" y="701"/>
                </a:lnTo>
                <a:lnTo>
                  <a:pt x="73" y="700"/>
                </a:lnTo>
                <a:lnTo>
                  <a:pt x="71" y="698"/>
                </a:lnTo>
                <a:lnTo>
                  <a:pt x="69" y="698"/>
                </a:lnTo>
                <a:lnTo>
                  <a:pt x="68" y="698"/>
                </a:lnTo>
                <a:lnTo>
                  <a:pt x="66" y="696"/>
                </a:lnTo>
                <a:lnTo>
                  <a:pt x="64" y="696"/>
                </a:lnTo>
                <a:lnTo>
                  <a:pt x="60" y="696"/>
                </a:lnTo>
                <a:lnTo>
                  <a:pt x="60" y="694"/>
                </a:lnTo>
                <a:lnTo>
                  <a:pt x="58" y="694"/>
                </a:lnTo>
                <a:lnTo>
                  <a:pt x="56" y="692"/>
                </a:lnTo>
                <a:lnTo>
                  <a:pt x="54" y="690"/>
                </a:lnTo>
                <a:lnTo>
                  <a:pt x="53" y="688"/>
                </a:lnTo>
                <a:lnTo>
                  <a:pt x="53" y="688"/>
                </a:lnTo>
                <a:lnTo>
                  <a:pt x="51" y="690"/>
                </a:lnTo>
                <a:lnTo>
                  <a:pt x="49" y="690"/>
                </a:lnTo>
                <a:lnTo>
                  <a:pt x="47" y="692"/>
                </a:lnTo>
                <a:lnTo>
                  <a:pt x="45" y="694"/>
                </a:lnTo>
                <a:lnTo>
                  <a:pt x="43" y="696"/>
                </a:lnTo>
                <a:lnTo>
                  <a:pt x="43" y="698"/>
                </a:lnTo>
                <a:lnTo>
                  <a:pt x="41" y="700"/>
                </a:lnTo>
                <a:lnTo>
                  <a:pt x="39" y="700"/>
                </a:lnTo>
                <a:lnTo>
                  <a:pt x="39" y="701"/>
                </a:lnTo>
                <a:lnTo>
                  <a:pt x="38" y="703"/>
                </a:lnTo>
                <a:lnTo>
                  <a:pt x="36" y="705"/>
                </a:lnTo>
                <a:lnTo>
                  <a:pt x="36" y="707"/>
                </a:lnTo>
                <a:lnTo>
                  <a:pt x="34" y="707"/>
                </a:lnTo>
                <a:lnTo>
                  <a:pt x="32" y="709"/>
                </a:lnTo>
                <a:lnTo>
                  <a:pt x="30" y="709"/>
                </a:lnTo>
                <a:lnTo>
                  <a:pt x="28" y="709"/>
                </a:lnTo>
                <a:lnTo>
                  <a:pt x="26" y="709"/>
                </a:lnTo>
                <a:lnTo>
                  <a:pt x="24" y="709"/>
                </a:lnTo>
                <a:lnTo>
                  <a:pt x="24" y="707"/>
                </a:lnTo>
                <a:lnTo>
                  <a:pt x="24" y="705"/>
                </a:lnTo>
                <a:lnTo>
                  <a:pt x="23" y="703"/>
                </a:lnTo>
                <a:lnTo>
                  <a:pt x="23" y="701"/>
                </a:lnTo>
                <a:lnTo>
                  <a:pt x="21" y="701"/>
                </a:lnTo>
                <a:lnTo>
                  <a:pt x="19" y="700"/>
                </a:lnTo>
                <a:lnTo>
                  <a:pt x="19" y="698"/>
                </a:lnTo>
                <a:lnTo>
                  <a:pt x="19" y="696"/>
                </a:lnTo>
                <a:lnTo>
                  <a:pt x="19" y="692"/>
                </a:lnTo>
                <a:lnTo>
                  <a:pt x="17" y="692"/>
                </a:lnTo>
                <a:lnTo>
                  <a:pt x="15" y="692"/>
                </a:lnTo>
                <a:lnTo>
                  <a:pt x="13" y="692"/>
                </a:lnTo>
                <a:lnTo>
                  <a:pt x="11" y="690"/>
                </a:lnTo>
                <a:lnTo>
                  <a:pt x="11" y="688"/>
                </a:lnTo>
                <a:lnTo>
                  <a:pt x="9" y="686"/>
                </a:lnTo>
                <a:lnTo>
                  <a:pt x="9" y="685"/>
                </a:lnTo>
                <a:lnTo>
                  <a:pt x="9" y="683"/>
                </a:lnTo>
                <a:lnTo>
                  <a:pt x="8" y="681"/>
                </a:lnTo>
                <a:lnTo>
                  <a:pt x="6" y="679"/>
                </a:lnTo>
                <a:lnTo>
                  <a:pt x="6" y="679"/>
                </a:lnTo>
                <a:lnTo>
                  <a:pt x="4" y="679"/>
                </a:lnTo>
                <a:lnTo>
                  <a:pt x="2" y="679"/>
                </a:lnTo>
                <a:lnTo>
                  <a:pt x="2" y="677"/>
                </a:lnTo>
                <a:lnTo>
                  <a:pt x="0" y="675"/>
                </a:lnTo>
                <a:lnTo>
                  <a:pt x="0" y="673"/>
                </a:lnTo>
                <a:lnTo>
                  <a:pt x="0" y="670"/>
                </a:lnTo>
                <a:lnTo>
                  <a:pt x="2" y="668"/>
                </a:lnTo>
                <a:lnTo>
                  <a:pt x="2" y="668"/>
                </a:lnTo>
                <a:lnTo>
                  <a:pt x="4" y="666"/>
                </a:lnTo>
                <a:lnTo>
                  <a:pt x="6" y="664"/>
                </a:lnTo>
                <a:lnTo>
                  <a:pt x="6" y="662"/>
                </a:lnTo>
                <a:lnTo>
                  <a:pt x="4" y="660"/>
                </a:lnTo>
                <a:lnTo>
                  <a:pt x="6" y="658"/>
                </a:lnTo>
                <a:lnTo>
                  <a:pt x="6" y="656"/>
                </a:lnTo>
                <a:lnTo>
                  <a:pt x="6" y="655"/>
                </a:lnTo>
                <a:lnTo>
                  <a:pt x="8" y="655"/>
                </a:lnTo>
                <a:lnTo>
                  <a:pt x="9" y="653"/>
                </a:lnTo>
                <a:lnTo>
                  <a:pt x="9" y="651"/>
                </a:lnTo>
                <a:lnTo>
                  <a:pt x="9" y="649"/>
                </a:lnTo>
                <a:lnTo>
                  <a:pt x="11" y="647"/>
                </a:lnTo>
                <a:lnTo>
                  <a:pt x="11" y="645"/>
                </a:lnTo>
                <a:lnTo>
                  <a:pt x="11" y="643"/>
                </a:lnTo>
                <a:lnTo>
                  <a:pt x="9" y="641"/>
                </a:lnTo>
                <a:lnTo>
                  <a:pt x="8" y="640"/>
                </a:lnTo>
                <a:lnTo>
                  <a:pt x="8" y="638"/>
                </a:lnTo>
                <a:lnTo>
                  <a:pt x="8" y="636"/>
                </a:lnTo>
                <a:lnTo>
                  <a:pt x="9" y="634"/>
                </a:lnTo>
                <a:lnTo>
                  <a:pt x="11" y="634"/>
                </a:lnTo>
                <a:lnTo>
                  <a:pt x="13" y="632"/>
                </a:lnTo>
                <a:lnTo>
                  <a:pt x="13" y="630"/>
                </a:lnTo>
                <a:lnTo>
                  <a:pt x="13" y="628"/>
                </a:lnTo>
                <a:lnTo>
                  <a:pt x="15" y="626"/>
                </a:lnTo>
                <a:lnTo>
                  <a:pt x="15" y="625"/>
                </a:lnTo>
                <a:lnTo>
                  <a:pt x="17" y="623"/>
                </a:lnTo>
                <a:lnTo>
                  <a:pt x="19" y="623"/>
                </a:lnTo>
                <a:lnTo>
                  <a:pt x="21" y="623"/>
                </a:lnTo>
                <a:lnTo>
                  <a:pt x="23" y="623"/>
                </a:lnTo>
                <a:lnTo>
                  <a:pt x="24" y="623"/>
                </a:lnTo>
                <a:lnTo>
                  <a:pt x="26" y="623"/>
                </a:lnTo>
                <a:lnTo>
                  <a:pt x="28" y="621"/>
                </a:lnTo>
                <a:lnTo>
                  <a:pt x="28" y="619"/>
                </a:lnTo>
                <a:lnTo>
                  <a:pt x="28" y="617"/>
                </a:lnTo>
                <a:lnTo>
                  <a:pt x="30" y="615"/>
                </a:lnTo>
                <a:lnTo>
                  <a:pt x="32" y="615"/>
                </a:lnTo>
                <a:lnTo>
                  <a:pt x="32" y="613"/>
                </a:lnTo>
                <a:lnTo>
                  <a:pt x="34" y="611"/>
                </a:lnTo>
                <a:lnTo>
                  <a:pt x="36" y="611"/>
                </a:lnTo>
                <a:lnTo>
                  <a:pt x="36" y="610"/>
                </a:lnTo>
                <a:lnTo>
                  <a:pt x="38" y="608"/>
                </a:lnTo>
                <a:lnTo>
                  <a:pt x="38" y="606"/>
                </a:lnTo>
                <a:lnTo>
                  <a:pt x="39" y="604"/>
                </a:lnTo>
                <a:lnTo>
                  <a:pt x="39" y="602"/>
                </a:lnTo>
                <a:lnTo>
                  <a:pt x="39" y="600"/>
                </a:lnTo>
                <a:lnTo>
                  <a:pt x="36" y="600"/>
                </a:lnTo>
                <a:lnTo>
                  <a:pt x="34" y="600"/>
                </a:lnTo>
                <a:lnTo>
                  <a:pt x="34" y="602"/>
                </a:lnTo>
                <a:lnTo>
                  <a:pt x="32" y="604"/>
                </a:lnTo>
                <a:lnTo>
                  <a:pt x="30" y="606"/>
                </a:lnTo>
                <a:lnTo>
                  <a:pt x="30" y="608"/>
                </a:lnTo>
                <a:lnTo>
                  <a:pt x="28" y="608"/>
                </a:lnTo>
                <a:lnTo>
                  <a:pt x="26" y="610"/>
                </a:lnTo>
                <a:lnTo>
                  <a:pt x="24" y="610"/>
                </a:lnTo>
                <a:lnTo>
                  <a:pt x="23" y="610"/>
                </a:lnTo>
                <a:lnTo>
                  <a:pt x="21" y="611"/>
                </a:lnTo>
                <a:lnTo>
                  <a:pt x="19" y="611"/>
                </a:lnTo>
                <a:lnTo>
                  <a:pt x="17" y="613"/>
                </a:lnTo>
                <a:lnTo>
                  <a:pt x="17" y="615"/>
                </a:lnTo>
                <a:lnTo>
                  <a:pt x="15" y="615"/>
                </a:lnTo>
                <a:lnTo>
                  <a:pt x="13" y="613"/>
                </a:lnTo>
                <a:lnTo>
                  <a:pt x="11" y="613"/>
                </a:lnTo>
                <a:lnTo>
                  <a:pt x="9" y="611"/>
                </a:lnTo>
                <a:lnTo>
                  <a:pt x="8" y="611"/>
                </a:lnTo>
                <a:lnTo>
                  <a:pt x="6" y="610"/>
                </a:lnTo>
                <a:lnTo>
                  <a:pt x="6" y="610"/>
                </a:lnTo>
                <a:lnTo>
                  <a:pt x="6" y="606"/>
                </a:lnTo>
                <a:lnTo>
                  <a:pt x="6" y="604"/>
                </a:lnTo>
                <a:lnTo>
                  <a:pt x="6" y="602"/>
                </a:lnTo>
                <a:lnTo>
                  <a:pt x="6" y="600"/>
                </a:lnTo>
                <a:lnTo>
                  <a:pt x="6" y="598"/>
                </a:lnTo>
                <a:lnTo>
                  <a:pt x="8" y="596"/>
                </a:lnTo>
                <a:lnTo>
                  <a:pt x="9" y="596"/>
                </a:lnTo>
                <a:lnTo>
                  <a:pt x="9" y="594"/>
                </a:lnTo>
                <a:lnTo>
                  <a:pt x="11" y="593"/>
                </a:lnTo>
                <a:lnTo>
                  <a:pt x="13" y="591"/>
                </a:lnTo>
                <a:lnTo>
                  <a:pt x="15" y="589"/>
                </a:lnTo>
                <a:lnTo>
                  <a:pt x="17" y="589"/>
                </a:lnTo>
                <a:lnTo>
                  <a:pt x="17" y="587"/>
                </a:lnTo>
                <a:lnTo>
                  <a:pt x="19" y="585"/>
                </a:lnTo>
                <a:lnTo>
                  <a:pt x="21" y="583"/>
                </a:lnTo>
                <a:lnTo>
                  <a:pt x="21" y="581"/>
                </a:lnTo>
                <a:lnTo>
                  <a:pt x="23" y="579"/>
                </a:lnTo>
                <a:lnTo>
                  <a:pt x="23" y="578"/>
                </a:lnTo>
                <a:lnTo>
                  <a:pt x="24" y="578"/>
                </a:lnTo>
                <a:lnTo>
                  <a:pt x="24" y="576"/>
                </a:lnTo>
                <a:lnTo>
                  <a:pt x="26" y="574"/>
                </a:lnTo>
                <a:lnTo>
                  <a:pt x="26" y="572"/>
                </a:lnTo>
                <a:lnTo>
                  <a:pt x="26" y="568"/>
                </a:lnTo>
                <a:lnTo>
                  <a:pt x="26" y="566"/>
                </a:lnTo>
                <a:lnTo>
                  <a:pt x="26" y="564"/>
                </a:lnTo>
                <a:lnTo>
                  <a:pt x="28" y="563"/>
                </a:lnTo>
                <a:lnTo>
                  <a:pt x="28" y="561"/>
                </a:lnTo>
                <a:lnTo>
                  <a:pt x="28" y="559"/>
                </a:lnTo>
                <a:lnTo>
                  <a:pt x="30" y="557"/>
                </a:lnTo>
                <a:lnTo>
                  <a:pt x="32" y="557"/>
                </a:lnTo>
                <a:lnTo>
                  <a:pt x="34" y="555"/>
                </a:lnTo>
                <a:lnTo>
                  <a:pt x="34" y="553"/>
                </a:lnTo>
                <a:lnTo>
                  <a:pt x="34" y="551"/>
                </a:lnTo>
                <a:lnTo>
                  <a:pt x="36" y="549"/>
                </a:lnTo>
                <a:lnTo>
                  <a:pt x="36" y="548"/>
                </a:lnTo>
                <a:lnTo>
                  <a:pt x="38" y="546"/>
                </a:lnTo>
                <a:lnTo>
                  <a:pt x="38" y="544"/>
                </a:lnTo>
                <a:lnTo>
                  <a:pt x="38" y="540"/>
                </a:lnTo>
                <a:lnTo>
                  <a:pt x="38" y="538"/>
                </a:lnTo>
                <a:lnTo>
                  <a:pt x="38" y="536"/>
                </a:lnTo>
                <a:lnTo>
                  <a:pt x="38" y="534"/>
                </a:lnTo>
                <a:lnTo>
                  <a:pt x="38" y="534"/>
                </a:lnTo>
                <a:lnTo>
                  <a:pt x="39" y="533"/>
                </a:lnTo>
                <a:lnTo>
                  <a:pt x="39" y="531"/>
                </a:lnTo>
                <a:lnTo>
                  <a:pt x="41" y="529"/>
                </a:lnTo>
                <a:lnTo>
                  <a:pt x="43" y="529"/>
                </a:lnTo>
                <a:lnTo>
                  <a:pt x="45" y="527"/>
                </a:lnTo>
                <a:lnTo>
                  <a:pt x="45" y="525"/>
                </a:lnTo>
                <a:lnTo>
                  <a:pt x="47" y="525"/>
                </a:lnTo>
                <a:lnTo>
                  <a:pt x="47" y="523"/>
                </a:lnTo>
                <a:lnTo>
                  <a:pt x="49" y="521"/>
                </a:lnTo>
                <a:lnTo>
                  <a:pt x="51" y="519"/>
                </a:lnTo>
                <a:lnTo>
                  <a:pt x="51" y="518"/>
                </a:lnTo>
                <a:lnTo>
                  <a:pt x="53" y="518"/>
                </a:lnTo>
                <a:lnTo>
                  <a:pt x="53" y="516"/>
                </a:lnTo>
                <a:lnTo>
                  <a:pt x="53" y="514"/>
                </a:lnTo>
                <a:lnTo>
                  <a:pt x="54" y="512"/>
                </a:lnTo>
                <a:lnTo>
                  <a:pt x="56" y="510"/>
                </a:lnTo>
                <a:lnTo>
                  <a:pt x="58" y="508"/>
                </a:lnTo>
                <a:lnTo>
                  <a:pt x="58" y="506"/>
                </a:lnTo>
                <a:lnTo>
                  <a:pt x="60" y="506"/>
                </a:lnTo>
                <a:lnTo>
                  <a:pt x="62" y="504"/>
                </a:lnTo>
                <a:lnTo>
                  <a:pt x="64" y="506"/>
                </a:lnTo>
                <a:lnTo>
                  <a:pt x="66" y="506"/>
                </a:lnTo>
                <a:lnTo>
                  <a:pt x="69" y="506"/>
                </a:lnTo>
                <a:lnTo>
                  <a:pt x="71" y="506"/>
                </a:lnTo>
                <a:lnTo>
                  <a:pt x="73" y="506"/>
                </a:lnTo>
                <a:lnTo>
                  <a:pt x="75" y="506"/>
                </a:lnTo>
                <a:lnTo>
                  <a:pt x="77" y="506"/>
                </a:lnTo>
                <a:lnTo>
                  <a:pt x="79" y="508"/>
                </a:lnTo>
                <a:lnTo>
                  <a:pt x="81" y="508"/>
                </a:lnTo>
                <a:lnTo>
                  <a:pt x="83" y="510"/>
                </a:lnTo>
                <a:lnTo>
                  <a:pt x="86" y="510"/>
                </a:lnTo>
                <a:lnTo>
                  <a:pt x="88" y="508"/>
                </a:lnTo>
                <a:lnTo>
                  <a:pt x="88" y="506"/>
                </a:lnTo>
                <a:lnTo>
                  <a:pt x="90" y="506"/>
                </a:lnTo>
                <a:lnTo>
                  <a:pt x="92" y="504"/>
                </a:lnTo>
                <a:lnTo>
                  <a:pt x="92" y="503"/>
                </a:lnTo>
                <a:lnTo>
                  <a:pt x="94" y="501"/>
                </a:lnTo>
                <a:lnTo>
                  <a:pt x="94" y="499"/>
                </a:lnTo>
                <a:lnTo>
                  <a:pt x="96" y="499"/>
                </a:lnTo>
                <a:lnTo>
                  <a:pt x="96" y="497"/>
                </a:lnTo>
                <a:lnTo>
                  <a:pt x="98" y="495"/>
                </a:lnTo>
                <a:lnTo>
                  <a:pt x="98" y="493"/>
                </a:lnTo>
                <a:lnTo>
                  <a:pt x="99" y="491"/>
                </a:lnTo>
                <a:lnTo>
                  <a:pt x="101" y="491"/>
                </a:lnTo>
                <a:lnTo>
                  <a:pt x="101" y="491"/>
                </a:lnTo>
                <a:lnTo>
                  <a:pt x="105" y="491"/>
                </a:lnTo>
                <a:lnTo>
                  <a:pt x="107" y="491"/>
                </a:lnTo>
                <a:lnTo>
                  <a:pt x="109" y="491"/>
                </a:lnTo>
                <a:lnTo>
                  <a:pt x="111" y="493"/>
                </a:lnTo>
                <a:lnTo>
                  <a:pt x="113" y="495"/>
                </a:lnTo>
                <a:lnTo>
                  <a:pt x="114" y="495"/>
                </a:lnTo>
                <a:lnTo>
                  <a:pt x="116" y="497"/>
                </a:lnTo>
                <a:lnTo>
                  <a:pt x="118" y="497"/>
                </a:lnTo>
                <a:lnTo>
                  <a:pt x="120" y="497"/>
                </a:lnTo>
                <a:lnTo>
                  <a:pt x="122" y="499"/>
                </a:lnTo>
                <a:lnTo>
                  <a:pt x="124" y="499"/>
                </a:lnTo>
                <a:lnTo>
                  <a:pt x="126" y="501"/>
                </a:lnTo>
                <a:lnTo>
                  <a:pt x="128" y="501"/>
                </a:lnTo>
                <a:lnTo>
                  <a:pt x="129" y="501"/>
                </a:lnTo>
                <a:lnTo>
                  <a:pt x="131" y="503"/>
                </a:lnTo>
                <a:lnTo>
                  <a:pt x="133" y="503"/>
                </a:lnTo>
                <a:lnTo>
                  <a:pt x="135" y="503"/>
                </a:lnTo>
                <a:lnTo>
                  <a:pt x="135" y="501"/>
                </a:lnTo>
                <a:lnTo>
                  <a:pt x="137" y="499"/>
                </a:lnTo>
                <a:lnTo>
                  <a:pt x="139" y="499"/>
                </a:lnTo>
                <a:lnTo>
                  <a:pt x="141" y="497"/>
                </a:lnTo>
                <a:lnTo>
                  <a:pt x="143" y="497"/>
                </a:lnTo>
                <a:lnTo>
                  <a:pt x="144" y="497"/>
                </a:lnTo>
                <a:lnTo>
                  <a:pt x="146" y="497"/>
                </a:lnTo>
                <a:lnTo>
                  <a:pt x="148" y="495"/>
                </a:lnTo>
                <a:lnTo>
                  <a:pt x="148" y="495"/>
                </a:lnTo>
                <a:lnTo>
                  <a:pt x="150" y="493"/>
                </a:lnTo>
                <a:lnTo>
                  <a:pt x="150" y="491"/>
                </a:lnTo>
                <a:lnTo>
                  <a:pt x="152" y="489"/>
                </a:lnTo>
                <a:lnTo>
                  <a:pt x="152" y="489"/>
                </a:lnTo>
                <a:lnTo>
                  <a:pt x="154" y="488"/>
                </a:lnTo>
                <a:lnTo>
                  <a:pt x="154" y="486"/>
                </a:lnTo>
                <a:lnTo>
                  <a:pt x="156" y="484"/>
                </a:lnTo>
                <a:lnTo>
                  <a:pt x="156" y="482"/>
                </a:lnTo>
                <a:lnTo>
                  <a:pt x="156" y="480"/>
                </a:lnTo>
                <a:lnTo>
                  <a:pt x="156" y="478"/>
                </a:lnTo>
                <a:lnTo>
                  <a:pt x="158" y="476"/>
                </a:lnTo>
                <a:lnTo>
                  <a:pt x="158" y="474"/>
                </a:lnTo>
                <a:lnTo>
                  <a:pt x="158" y="471"/>
                </a:lnTo>
                <a:lnTo>
                  <a:pt x="158" y="469"/>
                </a:lnTo>
                <a:lnTo>
                  <a:pt x="158" y="467"/>
                </a:lnTo>
                <a:lnTo>
                  <a:pt x="158" y="465"/>
                </a:lnTo>
                <a:lnTo>
                  <a:pt x="156" y="461"/>
                </a:lnTo>
                <a:lnTo>
                  <a:pt x="156" y="459"/>
                </a:lnTo>
                <a:lnTo>
                  <a:pt x="156" y="458"/>
                </a:lnTo>
                <a:lnTo>
                  <a:pt x="156" y="456"/>
                </a:lnTo>
                <a:lnTo>
                  <a:pt x="156" y="454"/>
                </a:lnTo>
                <a:lnTo>
                  <a:pt x="154" y="452"/>
                </a:lnTo>
                <a:lnTo>
                  <a:pt x="154" y="450"/>
                </a:lnTo>
                <a:lnTo>
                  <a:pt x="154" y="448"/>
                </a:lnTo>
                <a:lnTo>
                  <a:pt x="154" y="444"/>
                </a:lnTo>
                <a:lnTo>
                  <a:pt x="154" y="444"/>
                </a:lnTo>
                <a:lnTo>
                  <a:pt x="154" y="443"/>
                </a:lnTo>
                <a:lnTo>
                  <a:pt x="156" y="441"/>
                </a:lnTo>
                <a:lnTo>
                  <a:pt x="156" y="439"/>
                </a:lnTo>
                <a:lnTo>
                  <a:pt x="156" y="437"/>
                </a:lnTo>
                <a:lnTo>
                  <a:pt x="156" y="433"/>
                </a:lnTo>
                <a:lnTo>
                  <a:pt x="158" y="433"/>
                </a:lnTo>
                <a:lnTo>
                  <a:pt x="158" y="431"/>
                </a:lnTo>
                <a:lnTo>
                  <a:pt x="159" y="429"/>
                </a:lnTo>
                <a:lnTo>
                  <a:pt x="159" y="428"/>
                </a:lnTo>
                <a:lnTo>
                  <a:pt x="159" y="426"/>
                </a:lnTo>
                <a:lnTo>
                  <a:pt x="159" y="424"/>
                </a:lnTo>
                <a:lnTo>
                  <a:pt x="161" y="420"/>
                </a:lnTo>
                <a:lnTo>
                  <a:pt x="163" y="418"/>
                </a:lnTo>
                <a:lnTo>
                  <a:pt x="163" y="416"/>
                </a:lnTo>
                <a:lnTo>
                  <a:pt x="165" y="414"/>
                </a:lnTo>
                <a:lnTo>
                  <a:pt x="165" y="413"/>
                </a:lnTo>
                <a:lnTo>
                  <a:pt x="165" y="411"/>
                </a:lnTo>
                <a:lnTo>
                  <a:pt x="165" y="409"/>
                </a:lnTo>
                <a:lnTo>
                  <a:pt x="167" y="405"/>
                </a:lnTo>
                <a:lnTo>
                  <a:pt x="169" y="403"/>
                </a:lnTo>
                <a:lnTo>
                  <a:pt x="169" y="401"/>
                </a:lnTo>
                <a:lnTo>
                  <a:pt x="171" y="399"/>
                </a:lnTo>
                <a:lnTo>
                  <a:pt x="173" y="399"/>
                </a:lnTo>
                <a:lnTo>
                  <a:pt x="173" y="398"/>
                </a:lnTo>
                <a:lnTo>
                  <a:pt x="173" y="394"/>
                </a:lnTo>
                <a:lnTo>
                  <a:pt x="173" y="392"/>
                </a:lnTo>
                <a:lnTo>
                  <a:pt x="171" y="390"/>
                </a:lnTo>
                <a:lnTo>
                  <a:pt x="169" y="388"/>
                </a:lnTo>
                <a:lnTo>
                  <a:pt x="169" y="386"/>
                </a:lnTo>
                <a:lnTo>
                  <a:pt x="167" y="386"/>
                </a:lnTo>
                <a:lnTo>
                  <a:pt x="167" y="384"/>
                </a:lnTo>
                <a:lnTo>
                  <a:pt x="167" y="383"/>
                </a:lnTo>
                <a:lnTo>
                  <a:pt x="165" y="381"/>
                </a:lnTo>
                <a:lnTo>
                  <a:pt x="163" y="379"/>
                </a:lnTo>
                <a:lnTo>
                  <a:pt x="161" y="375"/>
                </a:lnTo>
                <a:lnTo>
                  <a:pt x="161" y="373"/>
                </a:lnTo>
                <a:lnTo>
                  <a:pt x="159" y="371"/>
                </a:lnTo>
                <a:lnTo>
                  <a:pt x="158" y="368"/>
                </a:lnTo>
                <a:lnTo>
                  <a:pt x="156" y="366"/>
                </a:lnTo>
                <a:lnTo>
                  <a:pt x="154" y="362"/>
                </a:lnTo>
                <a:lnTo>
                  <a:pt x="154" y="360"/>
                </a:lnTo>
                <a:lnTo>
                  <a:pt x="152" y="358"/>
                </a:lnTo>
                <a:lnTo>
                  <a:pt x="150" y="354"/>
                </a:lnTo>
                <a:lnTo>
                  <a:pt x="148" y="354"/>
                </a:lnTo>
                <a:lnTo>
                  <a:pt x="148" y="353"/>
                </a:lnTo>
                <a:lnTo>
                  <a:pt x="148" y="349"/>
                </a:lnTo>
                <a:lnTo>
                  <a:pt x="146" y="347"/>
                </a:lnTo>
                <a:lnTo>
                  <a:pt x="144" y="345"/>
                </a:lnTo>
                <a:lnTo>
                  <a:pt x="143" y="341"/>
                </a:lnTo>
                <a:lnTo>
                  <a:pt x="143" y="338"/>
                </a:lnTo>
                <a:lnTo>
                  <a:pt x="144" y="336"/>
                </a:lnTo>
                <a:lnTo>
                  <a:pt x="144" y="334"/>
                </a:lnTo>
                <a:lnTo>
                  <a:pt x="144" y="330"/>
                </a:lnTo>
                <a:lnTo>
                  <a:pt x="144" y="328"/>
                </a:lnTo>
                <a:lnTo>
                  <a:pt x="146" y="324"/>
                </a:lnTo>
                <a:lnTo>
                  <a:pt x="146" y="323"/>
                </a:lnTo>
                <a:lnTo>
                  <a:pt x="146" y="321"/>
                </a:lnTo>
                <a:lnTo>
                  <a:pt x="148" y="317"/>
                </a:lnTo>
                <a:lnTo>
                  <a:pt x="148" y="315"/>
                </a:lnTo>
                <a:lnTo>
                  <a:pt x="148" y="313"/>
                </a:lnTo>
                <a:lnTo>
                  <a:pt x="148" y="309"/>
                </a:lnTo>
                <a:lnTo>
                  <a:pt x="148" y="309"/>
                </a:lnTo>
                <a:lnTo>
                  <a:pt x="148" y="306"/>
                </a:lnTo>
                <a:lnTo>
                  <a:pt x="148" y="304"/>
                </a:lnTo>
                <a:lnTo>
                  <a:pt x="148" y="302"/>
                </a:lnTo>
                <a:lnTo>
                  <a:pt x="150" y="298"/>
                </a:lnTo>
                <a:lnTo>
                  <a:pt x="150" y="296"/>
                </a:lnTo>
                <a:lnTo>
                  <a:pt x="150" y="294"/>
                </a:lnTo>
                <a:lnTo>
                  <a:pt x="150" y="293"/>
                </a:lnTo>
                <a:lnTo>
                  <a:pt x="150" y="289"/>
                </a:lnTo>
                <a:lnTo>
                  <a:pt x="148" y="287"/>
                </a:lnTo>
                <a:lnTo>
                  <a:pt x="148" y="285"/>
                </a:lnTo>
                <a:lnTo>
                  <a:pt x="148" y="283"/>
                </a:lnTo>
                <a:lnTo>
                  <a:pt x="148" y="281"/>
                </a:lnTo>
                <a:lnTo>
                  <a:pt x="148" y="279"/>
                </a:lnTo>
                <a:lnTo>
                  <a:pt x="148" y="276"/>
                </a:lnTo>
                <a:lnTo>
                  <a:pt x="148" y="274"/>
                </a:lnTo>
                <a:lnTo>
                  <a:pt x="148" y="272"/>
                </a:lnTo>
                <a:lnTo>
                  <a:pt x="146" y="268"/>
                </a:lnTo>
                <a:lnTo>
                  <a:pt x="146" y="266"/>
                </a:lnTo>
                <a:lnTo>
                  <a:pt x="144" y="264"/>
                </a:lnTo>
                <a:lnTo>
                  <a:pt x="144" y="263"/>
                </a:lnTo>
                <a:lnTo>
                  <a:pt x="144" y="261"/>
                </a:lnTo>
                <a:lnTo>
                  <a:pt x="144" y="259"/>
                </a:lnTo>
                <a:lnTo>
                  <a:pt x="148" y="253"/>
                </a:lnTo>
                <a:lnTo>
                  <a:pt x="152" y="248"/>
                </a:lnTo>
                <a:lnTo>
                  <a:pt x="152" y="244"/>
                </a:lnTo>
                <a:lnTo>
                  <a:pt x="150" y="242"/>
                </a:lnTo>
                <a:lnTo>
                  <a:pt x="148" y="240"/>
                </a:lnTo>
                <a:lnTo>
                  <a:pt x="148" y="238"/>
                </a:lnTo>
                <a:lnTo>
                  <a:pt x="148" y="236"/>
                </a:lnTo>
                <a:lnTo>
                  <a:pt x="146" y="234"/>
                </a:lnTo>
                <a:lnTo>
                  <a:pt x="144" y="233"/>
                </a:lnTo>
                <a:lnTo>
                  <a:pt x="144" y="229"/>
                </a:lnTo>
                <a:lnTo>
                  <a:pt x="143" y="227"/>
                </a:lnTo>
                <a:lnTo>
                  <a:pt x="141" y="225"/>
                </a:lnTo>
                <a:lnTo>
                  <a:pt x="139" y="221"/>
                </a:lnTo>
                <a:lnTo>
                  <a:pt x="137" y="221"/>
                </a:lnTo>
                <a:lnTo>
                  <a:pt x="135" y="219"/>
                </a:lnTo>
                <a:lnTo>
                  <a:pt x="135" y="216"/>
                </a:lnTo>
                <a:lnTo>
                  <a:pt x="133" y="214"/>
                </a:lnTo>
                <a:lnTo>
                  <a:pt x="131" y="210"/>
                </a:lnTo>
                <a:lnTo>
                  <a:pt x="129" y="208"/>
                </a:lnTo>
                <a:lnTo>
                  <a:pt x="128" y="206"/>
                </a:lnTo>
                <a:lnTo>
                  <a:pt x="126" y="203"/>
                </a:lnTo>
                <a:lnTo>
                  <a:pt x="126" y="201"/>
                </a:lnTo>
                <a:lnTo>
                  <a:pt x="124" y="199"/>
                </a:lnTo>
                <a:lnTo>
                  <a:pt x="122" y="195"/>
                </a:lnTo>
                <a:lnTo>
                  <a:pt x="120" y="193"/>
                </a:lnTo>
                <a:lnTo>
                  <a:pt x="120" y="189"/>
                </a:lnTo>
                <a:lnTo>
                  <a:pt x="120" y="188"/>
                </a:lnTo>
                <a:lnTo>
                  <a:pt x="120" y="186"/>
                </a:lnTo>
                <a:lnTo>
                  <a:pt x="120" y="182"/>
                </a:lnTo>
                <a:lnTo>
                  <a:pt x="118" y="180"/>
                </a:lnTo>
                <a:lnTo>
                  <a:pt x="118" y="176"/>
                </a:lnTo>
                <a:lnTo>
                  <a:pt x="118" y="176"/>
                </a:lnTo>
                <a:lnTo>
                  <a:pt x="118" y="174"/>
                </a:lnTo>
                <a:lnTo>
                  <a:pt x="118" y="171"/>
                </a:lnTo>
                <a:lnTo>
                  <a:pt x="118" y="169"/>
                </a:lnTo>
                <a:lnTo>
                  <a:pt x="116" y="167"/>
                </a:lnTo>
                <a:lnTo>
                  <a:pt x="116" y="163"/>
                </a:lnTo>
                <a:lnTo>
                  <a:pt x="98" y="144"/>
                </a:lnTo>
                <a:lnTo>
                  <a:pt x="81" y="144"/>
                </a:lnTo>
                <a:lnTo>
                  <a:pt x="79" y="139"/>
                </a:lnTo>
                <a:lnTo>
                  <a:pt x="77" y="139"/>
                </a:lnTo>
                <a:lnTo>
                  <a:pt x="75" y="137"/>
                </a:lnTo>
                <a:lnTo>
                  <a:pt x="73" y="135"/>
                </a:lnTo>
                <a:lnTo>
                  <a:pt x="71" y="133"/>
                </a:lnTo>
                <a:lnTo>
                  <a:pt x="71" y="131"/>
                </a:lnTo>
                <a:lnTo>
                  <a:pt x="69" y="131"/>
                </a:lnTo>
                <a:lnTo>
                  <a:pt x="69" y="131"/>
                </a:lnTo>
                <a:lnTo>
                  <a:pt x="68" y="129"/>
                </a:lnTo>
                <a:lnTo>
                  <a:pt x="66" y="129"/>
                </a:lnTo>
                <a:lnTo>
                  <a:pt x="62" y="129"/>
                </a:lnTo>
                <a:lnTo>
                  <a:pt x="60" y="129"/>
                </a:lnTo>
                <a:lnTo>
                  <a:pt x="58" y="129"/>
                </a:lnTo>
                <a:lnTo>
                  <a:pt x="58" y="127"/>
                </a:lnTo>
                <a:lnTo>
                  <a:pt x="56" y="127"/>
                </a:lnTo>
                <a:lnTo>
                  <a:pt x="54" y="126"/>
                </a:lnTo>
                <a:lnTo>
                  <a:pt x="53" y="126"/>
                </a:lnTo>
                <a:lnTo>
                  <a:pt x="53" y="124"/>
                </a:lnTo>
                <a:lnTo>
                  <a:pt x="53" y="122"/>
                </a:lnTo>
                <a:lnTo>
                  <a:pt x="53" y="120"/>
                </a:lnTo>
                <a:lnTo>
                  <a:pt x="51" y="118"/>
                </a:lnTo>
                <a:lnTo>
                  <a:pt x="51" y="116"/>
                </a:lnTo>
                <a:lnTo>
                  <a:pt x="49" y="114"/>
                </a:lnTo>
                <a:lnTo>
                  <a:pt x="49" y="112"/>
                </a:lnTo>
                <a:lnTo>
                  <a:pt x="49" y="111"/>
                </a:lnTo>
                <a:lnTo>
                  <a:pt x="51" y="109"/>
                </a:lnTo>
                <a:lnTo>
                  <a:pt x="51" y="105"/>
                </a:lnTo>
                <a:lnTo>
                  <a:pt x="51" y="103"/>
                </a:lnTo>
                <a:lnTo>
                  <a:pt x="49" y="101"/>
                </a:lnTo>
                <a:lnTo>
                  <a:pt x="47" y="101"/>
                </a:lnTo>
                <a:lnTo>
                  <a:pt x="47" y="99"/>
                </a:lnTo>
                <a:lnTo>
                  <a:pt x="45" y="97"/>
                </a:lnTo>
                <a:lnTo>
                  <a:pt x="45" y="96"/>
                </a:lnTo>
                <a:lnTo>
                  <a:pt x="45" y="94"/>
                </a:lnTo>
                <a:lnTo>
                  <a:pt x="43" y="92"/>
                </a:lnTo>
                <a:lnTo>
                  <a:pt x="43" y="90"/>
                </a:lnTo>
                <a:lnTo>
                  <a:pt x="41" y="88"/>
                </a:lnTo>
                <a:lnTo>
                  <a:pt x="39" y="88"/>
                </a:lnTo>
                <a:lnTo>
                  <a:pt x="39" y="86"/>
                </a:lnTo>
                <a:lnTo>
                  <a:pt x="38" y="86"/>
                </a:lnTo>
                <a:lnTo>
                  <a:pt x="38" y="84"/>
                </a:lnTo>
                <a:lnTo>
                  <a:pt x="38" y="82"/>
                </a:lnTo>
                <a:lnTo>
                  <a:pt x="38" y="81"/>
                </a:lnTo>
                <a:lnTo>
                  <a:pt x="36" y="77"/>
                </a:lnTo>
                <a:lnTo>
                  <a:pt x="36" y="75"/>
                </a:lnTo>
                <a:lnTo>
                  <a:pt x="36" y="73"/>
                </a:lnTo>
                <a:lnTo>
                  <a:pt x="36" y="71"/>
                </a:lnTo>
                <a:lnTo>
                  <a:pt x="36" y="69"/>
                </a:lnTo>
                <a:lnTo>
                  <a:pt x="36" y="66"/>
                </a:lnTo>
                <a:lnTo>
                  <a:pt x="36" y="64"/>
                </a:lnTo>
                <a:lnTo>
                  <a:pt x="34" y="62"/>
                </a:lnTo>
                <a:lnTo>
                  <a:pt x="32" y="62"/>
                </a:lnTo>
                <a:lnTo>
                  <a:pt x="30" y="62"/>
                </a:lnTo>
                <a:lnTo>
                  <a:pt x="28" y="62"/>
                </a:lnTo>
                <a:lnTo>
                  <a:pt x="26" y="64"/>
                </a:lnTo>
                <a:lnTo>
                  <a:pt x="24" y="66"/>
                </a:lnTo>
                <a:lnTo>
                  <a:pt x="23" y="66"/>
                </a:lnTo>
                <a:lnTo>
                  <a:pt x="21" y="66"/>
                </a:lnTo>
                <a:lnTo>
                  <a:pt x="19" y="64"/>
                </a:lnTo>
                <a:lnTo>
                  <a:pt x="19" y="62"/>
                </a:lnTo>
                <a:lnTo>
                  <a:pt x="19" y="60"/>
                </a:lnTo>
                <a:lnTo>
                  <a:pt x="19" y="58"/>
                </a:lnTo>
                <a:lnTo>
                  <a:pt x="19" y="56"/>
                </a:lnTo>
                <a:lnTo>
                  <a:pt x="21" y="54"/>
                </a:lnTo>
                <a:lnTo>
                  <a:pt x="21" y="52"/>
                </a:lnTo>
                <a:lnTo>
                  <a:pt x="21" y="51"/>
                </a:lnTo>
                <a:lnTo>
                  <a:pt x="21" y="49"/>
                </a:lnTo>
                <a:lnTo>
                  <a:pt x="19" y="47"/>
                </a:lnTo>
                <a:lnTo>
                  <a:pt x="17" y="47"/>
                </a:lnTo>
                <a:lnTo>
                  <a:pt x="17" y="45"/>
                </a:lnTo>
                <a:lnTo>
                  <a:pt x="15" y="45"/>
                </a:lnTo>
                <a:lnTo>
                  <a:pt x="13" y="43"/>
                </a:lnTo>
                <a:lnTo>
                  <a:pt x="13" y="43"/>
                </a:lnTo>
                <a:lnTo>
                  <a:pt x="13" y="39"/>
                </a:lnTo>
                <a:lnTo>
                  <a:pt x="13" y="37"/>
                </a:lnTo>
                <a:lnTo>
                  <a:pt x="15" y="37"/>
                </a:lnTo>
                <a:lnTo>
                  <a:pt x="15" y="36"/>
                </a:lnTo>
                <a:lnTo>
                  <a:pt x="17" y="34"/>
                </a:lnTo>
                <a:lnTo>
                  <a:pt x="17" y="32"/>
                </a:lnTo>
                <a:lnTo>
                  <a:pt x="19" y="30"/>
                </a:lnTo>
                <a:lnTo>
                  <a:pt x="21" y="30"/>
                </a:lnTo>
                <a:lnTo>
                  <a:pt x="23" y="30"/>
                </a:lnTo>
                <a:lnTo>
                  <a:pt x="24" y="28"/>
                </a:lnTo>
                <a:lnTo>
                  <a:pt x="26" y="28"/>
                </a:lnTo>
                <a:lnTo>
                  <a:pt x="28" y="28"/>
                </a:lnTo>
                <a:lnTo>
                  <a:pt x="30" y="28"/>
                </a:lnTo>
                <a:lnTo>
                  <a:pt x="32" y="30"/>
                </a:lnTo>
                <a:lnTo>
                  <a:pt x="34" y="30"/>
                </a:lnTo>
                <a:lnTo>
                  <a:pt x="34" y="32"/>
                </a:lnTo>
                <a:lnTo>
                  <a:pt x="36" y="32"/>
                </a:lnTo>
                <a:lnTo>
                  <a:pt x="39" y="34"/>
                </a:lnTo>
                <a:lnTo>
                  <a:pt x="41" y="34"/>
                </a:lnTo>
                <a:lnTo>
                  <a:pt x="43" y="32"/>
                </a:lnTo>
                <a:lnTo>
                  <a:pt x="45" y="32"/>
                </a:lnTo>
                <a:lnTo>
                  <a:pt x="47" y="32"/>
                </a:lnTo>
                <a:lnTo>
                  <a:pt x="49" y="30"/>
                </a:lnTo>
                <a:lnTo>
                  <a:pt x="51" y="28"/>
                </a:lnTo>
                <a:lnTo>
                  <a:pt x="53" y="28"/>
                </a:lnTo>
                <a:lnTo>
                  <a:pt x="53" y="28"/>
                </a:lnTo>
                <a:lnTo>
                  <a:pt x="54" y="30"/>
                </a:lnTo>
                <a:lnTo>
                  <a:pt x="56" y="30"/>
                </a:lnTo>
                <a:lnTo>
                  <a:pt x="60" y="30"/>
                </a:lnTo>
                <a:lnTo>
                  <a:pt x="62" y="30"/>
                </a:lnTo>
                <a:lnTo>
                  <a:pt x="64" y="28"/>
                </a:lnTo>
                <a:lnTo>
                  <a:pt x="66" y="28"/>
                </a:lnTo>
                <a:lnTo>
                  <a:pt x="69" y="30"/>
                </a:lnTo>
                <a:lnTo>
                  <a:pt x="71" y="30"/>
                </a:lnTo>
                <a:lnTo>
                  <a:pt x="73" y="30"/>
                </a:lnTo>
                <a:lnTo>
                  <a:pt x="75" y="30"/>
                </a:lnTo>
                <a:lnTo>
                  <a:pt x="77" y="32"/>
                </a:lnTo>
                <a:lnTo>
                  <a:pt x="79" y="32"/>
                </a:lnTo>
                <a:lnTo>
                  <a:pt x="81" y="32"/>
                </a:lnTo>
                <a:lnTo>
                  <a:pt x="83" y="32"/>
                </a:lnTo>
                <a:lnTo>
                  <a:pt x="84" y="32"/>
                </a:lnTo>
                <a:lnTo>
                  <a:pt x="84" y="30"/>
                </a:lnTo>
                <a:lnTo>
                  <a:pt x="86" y="28"/>
                </a:lnTo>
                <a:lnTo>
                  <a:pt x="88" y="28"/>
                </a:lnTo>
                <a:lnTo>
                  <a:pt x="90" y="26"/>
                </a:lnTo>
                <a:lnTo>
                  <a:pt x="90" y="24"/>
                </a:lnTo>
                <a:lnTo>
                  <a:pt x="92" y="22"/>
                </a:lnTo>
                <a:lnTo>
                  <a:pt x="94" y="21"/>
                </a:lnTo>
                <a:lnTo>
                  <a:pt x="94" y="19"/>
                </a:lnTo>
                <a:lnTo>
                  <a:pt x="96" y="17"/>
                </a:lnTo>
                <a:lnTo>
                  <a:pt x="96" y="15"/>
                </a:lnTo>
                <a:lnTo>
                  <a:pt x="98" y="13"/>
                </a:lnTo>
                <a:lnTo>
                  <a:pt x="99" y="13"/>
                </a:lnTo>
                <a:lnTo>
                  <a:pt x="99" y="11"/>
                </a:lnTo>
                <a:lnTo>
                  <a:pt x="101" y="9"/>
                </a:lnTo>
                <a:lnTo>
                  <a:pt x="101" y="9"/>
                </a:lnTo>
                <a:lnTo>
                  <a:pt x="103" y="7"/>
                </a:lnTo>
                <a:lnTo>
                  <a:pt x="105" y="7"/>
                </a:lnTo>
                <a:lnTo>
                  <a:pt x="109" y="7"/>
                </a:lnTo>
                <a:lnTo>
                  <a:pt x="111" y="7"/>
                </a:lnTo>
                <a:lnTo>
                  <a:pt x="113" y="7"/>
                </a:lnTo>
                <a:lnTo>
                  <a:pt x="116" y="7"/>
                </a:lnTo>
                <a:lnTo>
                  <a:pt x="118" y="7"/>
                </a:lnTo>
                <a:lnTo>
                  <a:pt x="118" y="6"/>
                </a:lnTo>
                <a:lnTo>
                  <a:pt x="120" y="6"/>
                </a:lnTo>
                <a:lnTo>
                  <a:pt x="122" y="4"/>
                </a:lnTo>
                <a:lnTo>
                  <a:pt x="124" y="2"/>
                </a:lnTo>
                <a:lnTo>
                  <a:pt x="126" y="0"/>
                </a:lnTo>
                <a:lnTo>
                  <a:pt x="128" y="0"/>
                </a:lnTo>
                <a:lnTo>
                  <a:pt x="129" y="0"/>
                </a:lnTo>
                <a:lnTo>
                  <a:pt x="133" y="0"/>
                </a:lnTo>
                <a:lnTo>
                  <a:pt x="135" y="0"/>
                </a:lnTo>
                <a:lnTo>
                  <a:pt x="137" y="2"/>
                </a:lnTo>
                <a:lnTo>
                  <a:pt x="139" y="2"/>
                </a:lnTo>
                <a:lnTo>
                  <a:pt x="139" y="4"/>
                </a:lnTo>
                <a:lnTo>
                  <a:pt x="141" y="4"/>
                </a:lnTo>
                <a:lnTo>
                  <a:pt x="156" y="4"/>
                </a:lnTo>
                <a:lnTo>
                  <a:pt x="159" y="4"/>
                </a:lnTo>
                <a:lnTo>
                  <a:pt x="171" y="4"/>
                </a:lnTo>
                <a:lnTo>
                  <a:pt x="182" y="4"/>
                </a:lnTo>
                <a:lnTo>
                  <a:pt x="186" y="4"/>
                </a:lnTo>
                <a:lnTo>
                  <a:pt x="210" y="4"/>
                </a:lnTo>
                <a:lnTo>
                  <a:pt x="212" y="4"/>
                </a:lnTo>
                <a:lnTo>
                  <a:pt x="227" y="4"/>
                </a:lnTo>
                <a:lnTo>
                  <a:pt x="231" y="4"/>
                </a:lnTo>
                <a:lnTo>
                  <a:pt x="265" y="4"/>
                </a:lnTo>
                <a:lnTo>
                  <a:pt x="270" y="4"/>
                </a:lnTo>
                <a:lnTo>
                  <a:pt x="293" y="4"/>
                </a:lnTo>
                <a:lnTo>
                  <a:pt x="296" y="4"/>
                </a:lnTo>
                <a:lnTo>
                  <a:pt x="308" y="4"/>
                </a:lnTo>
                <a:lnTo>
                  <a:pt x="334" y="4"/>
                </a:lnTo>
                <a:lnTo>
                  <a:pt x="338" y="4"/>
                </a:lnTo>
                <a:lnTo>
                  <a:pt x="360" y="4"/>
                </a:lnTo>
                <a:lnTo>
                  <a:pt x="373" y="4"/>
                </a:lnTo>
                <a:lnTo>
                  <a:pt x="377" y="4"/>
                </a:lnTo>
                <a:lnTo>
                  <a:pt x="392" y="4"/>
                </a:lnTo>
                <a:lnTo>
                  <a:pt x="407" y="4"/>
                </a:lnTo>
                <a:lnTo>
                  <a:pt x="411" y="4"/>
                </a:lnTo>
                <a:lnTo>
                  <a:pt x="430" y="4"/>
                </a:lnTo>
                <a:lnTo>
                  <a:pt x="433" y="4"/>
                </a:lnTo>
                <a:lnTo>
                  <a:pt x="448" y="4"/>
                </a:lnTo>
                <a:lnTo>
                  <a:pt x="460" y="4"/>
                </a:lnTo>
                <a:lnTo>
                  <a:pt x="463" y="4"/>
                </a:lnTo>
                <a:lnTo>
                  <a:pt x="473" y="4"/>
                </a:lnTo>
                <a:lnTo>
                  <a:pt x="476" y="4"/>
                </a:lnTo>
                <a:lnTo>
                  <a:pt x="484" y="4"/>
                </a:lnTo>
                <a:lnTo>
                  <a:pt x="488" y="4"/>
                </a:lnTo>
                <a:lnTo>
                  <a:pt x="495" y="4"/>
                </a:lnTo>
                <a:lnTo>
                  <a:pt x="499" y="4"/>
                </a:lnTo>
                <a:lnTo>
                  <a:pt x="503" y="4"/>
                </a:lnTo>
                <a:lnTo>
                  <a:pt x="508" y="4"/>
                </a:lnTo>
                <a:lnTo>
                  <a:pt x="516" y="4"/>
                </a:lnTo>
                <a:lnTo>
                  <a:pt x="527" y="4"/>
                </a:lnTo>
                <a:lnTo>
                  <a:pt x="538" y="4"/>
                </a:lnTo>
                <a:lnTo>
                  <a:pt x="551" y="4"/>
                </a:lnTo>
                <a:lnTo>
                  <a:pt x="574" y="4"/>
                </a:lnTo>
                <a:lnTo>
                  <a:pt x="576" y="4"/>
                </a:lnTo>
                <a:lnTo>
                  <a:pt x="585" y="4"/>
                </a:lnTo>
                <a:lnTo>
                  <a:pt x="587" y="4"/>
                </a:lnTo>
                <a:lnTo>
                  <a:pt x="598" y="4"/>
                </a:lnTo>
                <a:lnTo>
                  <a:pt x="610" y="4"/>
                </a:lnTo>
                <a:lnTo>
                  <a:pt x="621" y="4"/>
                </a:lnTo>
                <a:lnTo>
                  <a:pt x="623" y="4"/>
                </a:lnTo>
                <a:lnTo>
                  <a:pt x="632" y="4"/>
                </a:lnTo>
                <a:lnTo>
                  <a:pt x="634" y="4"/>
                </a:lnTo>
                <a:lnTo>
                  <a:pt x="645" y="4"/>
                </a:lnTo>
                <a:lnTo>
                  <a:pt x="647" y="4"/>
                </a:lnTo>
                <a:lnTo>
                  <a:pt x="658" y="4"/>
                </a:lnTo>
                <a:lnTo>
                  <a:pt x="660" y="4"/>
                </a:lnTo>
                <a:lnTo>
                  <a:pt x="666" y="4"/>
                </a:lnTo>
                <a:lnTo>
                  <a:pt x="670" y="4"/>
                </a:lnTo>
                <a:lnTo>
                  <a:pt x="679" y="4"/>
                </a:lnTo>
                <a:lnTo>
                  <a:pt x="681" y="4"/>
                </a:lnTo>
                <a:lnTo>
                  <a:pt x="692" y="4"/>
                </a:lnTo>
                <a:lnTo>
                  <a:pt x="694" y="4"/>
                </a:lnTo>
                <a:lnTo>
                  <a:pt x="701" y="4"/>
                </a:lnTo>
                <a:lnTo>
                  <a:pt x="705" y="4"/>
                </a:lnTo>
                <a:lnTo>
                  <a:pt x="707" y="4"/>
                </a:lnTo>
                <a:lnTo>
                  <a:pt x="715" y="4"/>
                </a:lnTo>
                <a:lnTo>
                  <a:pt x="718" y="4"/>
                </a:lnTo>
                <a:lnTo>
                  <a:pt x="718" y="4"/>
                </a:lnTo>
                <a:lnTo>
                  <a:pt x="726" y="4"/>
                </a:lnTo>
                <a:lnTo>
                  <a:pt x="728" y="4"/>
                </a:lnTo>
                <a:lnTo>
                  <a:pt x="739" y="4"/>
                </a:lnTo>
                <a:lnTo>
                  <a:pt x="741" y="4"/>
                </a:lnTo>
                <a:lnTo>
                  <a:pt x="748" y="4"/>
                </a:lnTo>
                <a:lnTo>
                  <a:pt x="752" y="4"/>
                </a:lnTo>
                <a:lnTo>
                  <a:pt x="754" y="4"/>
                </a:lnTo>
                <a:lnTo>
                  <a:pt x="762" y="4"/>
                </a:lnTo>
                <a:lnTo>
                  <a:pt x="765" y="4"/>
                </a:lnTo>
                <a:lnTo>
                  <a:pt x="773" y="4"/>
                </a:lnTo>
                <a:lnTo>
                  <a:pt x="777" y="4"/>
                </a:lnTo>
                <a:lnTo>
                  <a:pt x="782" y="4"/>
                </a:lnTo>
                <a:lnTo>
                  <a:pt x="786" y="4"/>
                </a:lnTo>
                <a:lnTo>
                  <a:pt x="788" y="4"/>
                </a:lnTo>
                <a:lnTo>
                  <a:pt x="795" y="4"/>
                </a:lnTo>
                <a:lnTo>
                  <a:pt x="799" y="4"/>
                </a:lnTo>
                <a:lnTo>
                  <a:pt x="810" y="4"/>
                </a:lnTo>
                <a:lnTo>
                  <a:pt x="812" y="4"/>
                </a:lnTo>
                <a:lnTo>
                  <a:pt x="820" y="4"/>
                </a:lnTo>
                <a:lnTo>
                  <a:pt x="823" y="4"/>
                </a:lnTo>
                <a:lnTo>
                  <a:pt x="831" y="4"/>
                </a:lnTo>
                <a:lnTo>
                  <a:pt x="833" y="4"/>
                </a:lnTo>
                <a:lnTo>
                  <a:pt x="842" y="4"/>
                </a:lnTo>
                <a:lnTo>
                  <a:pt x="840" y="159"/>
                </a:lnTo>
                <a:lnTo>
                  <a:pt x="840" y="165"/>
                </a:lnTo>
                <a:lnTo>
                  <a:pt x="842" y="169"/>
                </a:lnTo>
                <a:lnTo>
                  <a:pt x="842" y="171"/>
                </a:lnTo>
                <a:lnTo>
                  <a:pt x="850" y="171"/>
                </a:lnTo>
                <a:lnTo>
                  <a:pt x="936" y="171"/>
                </a:lnTo>
                <a:lnTo>
                  <a:pt x="1108" y="171"/>
                </a:lnTo>
                <a:lnTo>
                  <a:pt x="1116" y="171"/>
                </a:lnTo>
                <a:lnTo>
                  <a:pt x="1116" y="309"/>
                </a:lnTo>
                <a:lnTo>
                  <a:pt x="1114" y="309"/>
                </a:lnTo>
                <a:lnTo>
                  <a:pt x="1112" y="309"/>
                </a:lnTo>
                <a:lnTo>
                  <a:pt x="1110" y="309"/>
                </a:lnTo>
                <a:lnTo>
                  <a:pt x="1108" y="309"/>
                </a:lnTo>
                <a:lnTo>
                  <a:pt x="1107" y="309"/>
                </a:lnTo>
                <a:lnTo>
                  <a:pt x="1105" y="309"/>
                </a:lnTo>
                <a:lnTo>
                  <a:pt x="1103" y="309"/>
                </a:lnTo>
                <a:lnTo>
                  <a:pt x="1101" y="309"/>
                </a:lnTo>
                <a:lnTo>
                  <a:pt x="1101" y="309"/>
                </a:lnTo>
                <a:lnTo>
                  <a:pt x="1099" y="309"/>
                </a:lnTo>
                <a:lnTo>
                  <a:pt x="1099" y="309"/>
                </a:lnTo>
                <a:lnTo>
                  <a:pt x="1097" y="309"/>
                </a:lnTo>
                <a:lnTo>
                  <a:pt x="1097" y="308"/>
                </a:lnTo>
                <a:lnTo>
                  <a:pt x="1095" y="308"/>
                </a:lnTo>
                <a:lnTo>
                  <a:pt x="1095" y="306"/>
                </a:lnTo>
                <a:lnTo>
                  <a:pt x="1097" y="306"/>
                </a:lnTo>
                <a:lnTo>
                  <a:pt x="1097" y="304"/>
                </a:lnTo>
                <a:lnTo>
                  <a:pt x="1097" y="302"/>
                </a:lnTo>
                <a:lnTo>
                  <a:pt x="1097" y="300"/>
                </a:lnTo>
                <a:lnTo>
                  <a:pt x="1095" y="300"/>
                </a:lnTo>
                <a:lnTo>
                  <a:pt x="1095" y="298"/>
                </a:lnTo>
                <a:lnTo>
                  <a:pt x="1095" y="296"/>
                </a:lnTo>
                <a:lnTo>
                  <a:pt x="1095" y="294"/>
                </a:lnTo>
                <a:lnTo>
                  <a:pt x="1095" y="293"/>
                </a:lnTo>
                <a:lnTo>
                  <a:pt x="1097" y="291"/>
                </a:lnTo>
                <a:lnTo>
                  <a:pt x="1097" y="289"/>
                </a:lnTo>
                <a:lnTo>
                  <a:pt x="1097" y="291"/>
                </a:lnTo>
                <a:lnTo>
                  <a:pt x="1095" y="289"/>
                </a:lnTo>
                <a:lnTo>
                  <a:pt x="1095" y="291"/>
                </a:lnTo>
                <a:lnTo>
                  <a:pt x="1095" y="293"/>
                </a:lnTo>
                <a:lnTo>
                  <a:pt x="1093" y="294"/>
                </a:lnTo>
                <a:lnTo>
                  <a:pt x="1092" y="294"/>
                </a:lnTo>
                <a:lnTo>
                  <a:pt x="1092" y="296"/>
                </a:lnTo>
                <a:lnTo>
                  <a:pt x="1090" y="296"/>
                </a:lnTo>
                <a:lnTo>
                  <a:pt x="1088" y="298"/>
                </a:lnTo>
                <a:lnTo>
                  <a:pt x="1086" y="298"/>
                </a:lnTo>
                <a:lnTo>
                  <a:pt x="1086" y="296"/>
                </a:lnTo>
                <a:lnTo>
                  <a:pt x="1084" y="296"/>
                </a:lnTo>
                <a:lnTo>
                  <a:pt x="1082" y="296"/>
                </a:lnTo>
                <a:lnTo>
                  <a:pt x="1082" y="294"/>
                </a:lnTo>
                <a:lnTo>
                  <a:pt x="1080" y="294"/>
                </a:lnTo>
                <a:lnTo>
                  <a:pt x="1080" y="293"/>
                </a:lnTo>
                <a:lnTo>
                  <a:pt x="1078" y="294"/>
                </a:lnTo>
                <a:lnTo>
                  <a:pt x="1077" y="293"/>
                </a:lnTo>
                <a:lnTo>
                  <a:pt x="1075" y="293"/>
                </a:lnTo>
                <a:lnTo>
                  <a:pt x="1073" y="293"/>
                </a:lnTo>
                <a:lnTo>
                  <a:pt x="1071" y="293"/>
                </a:lnTo>
                <a:lnTo>
                  <a:pt x="1069" y="293"/>
                </a:lnTo>
                <a:lnTo>
                  <a:pt x="1069" y="294"/>
                </a:lnTo>
                <a:lnTo>
                  <a:pt x="1067" y="294"/>
                </a:lnTo>
                <a:lnTo>
                  <a:pt x="1067" y="296"/>
                </a:lnTo>
                <a:lnTo>
                  <a:pt x="1065" y="296"/>
                </a:lnTo>
                <a:lnTo>
                  <a:pt x="1063" y="298"/>
                </a:lnTo>
                <a:lnTo>
                  <a:pt x="1063" y="300"/>
                </a:lnTo>
                <a:lnTo>
                  <a:pt x="1062" y="300"/>
                </a:lnTo>
                <a:lnTo>
                  <a:pt x="1062" y="302"/>
                </a:lnTo>
                <a:lnTo>
                  <a:pt x="1060" y="302"/>
                </a:lnTo>
                <a:lnTo>
                  <a:pt x="1058" y="304"/>
                </a:lnTo>
                <a:lnTo>
                  <a:pt x="1056" y="304"/>
                </a:lnTo>
                <a:lnTo>
                  <a:pt x="1056" y="306"/>
                </a:lnTo>
                <a:lnTo>
                  <a:pt x="1054" y="306"/>
                </a:lnTo>
                <a:lnTo>
                  <a:pt x="1054" y="308"/>
                </a:lnTo>
                <a:lnTo>
                  <a:pt x="1052" y="308"/>
                </a:lnTo>
                <a:lnTo>
                  <a:pt x="1052" y="309"/>
                </a:lnTo>
                <a:lnTo>
                  <a:pt x="1052" y="309"/>
                </a:lnTo>
                <a:lnTo>
                  <a:pt x="1052" y="309"/>
                </a:lnTo>
                <a:lnTo>
                  <a:pt x="1052" y="311"/>
                </a:lnTo>
                <a:lnTo>
                  <a:pt x="1030" y="341"/>
                </a:lnTo>
                <a:lnTo>
                  <a:pt x="1007" y="366"/>
                </a:lnTo>
                <a:lnTo>
                  <a:pt x="1005" y="368"/>
                </a:lnTo>
                <a:lnTo>
                  <a:pt x="1005" y="384"/>
                </a:lnTo>
                <a:lnTo>
                  <a:pt x="988" y="317"/>
                </a:lnTo>
                <a:lnTo>
                  <a:pt x="981" y="281"/>
                </a:lnTo>
                <a:lnTo>
                  <a:pt x="898" y="289"/>
                </a:lnTo>
                <a:lnTo>
                  <a:pt x="861" y="354"/>
                </a:lnTo>
                <a:lnTo>
                  <a:pt x="897" y="418"/>
                </a:lnTo>
                <a:lnTo>
                  <a:pt x="898" y="433"/>
                </a:lnTo>
                <a:lnTo>
                  <a:pt x="876" y="441"/>
                </a:lnTo>
                <a:lnTo>
                  <a:pt x="861" y="443"/>
                </a:lnTo>
                <a:lnTo>
                  <a:pt x="844" y="444"/>
                </a:lnTo>
                <a:lnTo>
                  <a:pt x="814" y="446"/>
                </a:lnTo>
                <a:lnTo>
                  <a:pt x="814" y="444"/>
                </a:lnTo>
                <a:lnTo>
                  <a:pt x="818" y="341"/>
                </a:lnTo>
                <a:lnTo>
                  <a:pt x="820" y="326"/>
                </a:lnTo>
                <a:lnTo>
                  <a:pt x="820" y="300"/>
                </a:lnTo>
                <a:lnTo>
                  <a:pt x="823" y="266"/>
                </a:lnTo>
                <a:lnTo>
                  <a:pt x="823" y="266"/>
                </a:lnTo>
                <a:lnTo>
                  <a:pt x="822" y="257"/>
                </a:lnTo>
                <a:lnTo>
                  <a:pt x="823" y="246"/>
                </a:lnTo>
                <a:lnTo>
                  <a:pt x="822" y="233"/>
                </a:lnTo>
                <a:lnTo>
                  <a:pt x="820" y="210"/>
                </a:lnTo>
                <a:lnTo>
                  <a:pt x="818" y="188"/>
                </a:lnTo>
                <a:lnTo>
                  <a:pt x="619" y="334"/>
                </a:lnTo>
                <a:lnTo>
                  <a:pt x="574" y="366"/>
                </a:lnTo>
                <a:lnTo>
                  <a:pt x="527" y="407"/>
                </a:lnTo>
                <a:lnTo>
                  <a:pt x="510" y="422"/>
                </a:lnTo>
                <a:lnTo>
                  <a:pt x="488" y="441"/>
                </a:lnTo>
                <a:lnTo>
                  <a:pt x="482" y="444"/>
                </a:lnTo>
                <a:lnTo>
                  <a:pt x="439" y="495"/>
                </a:lnTo>
                <a:lnTo>
                  <a:pt x="437" y="495"/>
                </a:lnTo>
                <a:lnTo>
                  <a:pt x="437" y="497"/>
                </a:lnTo>
                <a:lnTo>
                  <a:pt x="435" y="497"/>
                </a:lnTo>
                <a:lnTo>
                  <a:pt x="435" y="499"/>
                </a:lnTo>
                <a:lnTo>
                  <a:pt x="435" y="501"/>
                </a:lnTo>
                <a:lnTo>
                  <a:pt x="433" y="503"/>
                </a:lnTo>
                <a:lnTo>
                  <a:pt x="433" y="504"/>
                </a:lnTo>
                <a:lnTo>
                  <a:pt x="433" y="506"/>
                </a:lnTo>
                <a:lnTo>
                  <a:pt x="433" y="508"/>
                </a:lnTo>
                <a:lnTo>
                  <a:pt x="433" y="508"/>
                </a:lnTo>
                <a:lnTo>
                  <a:pt x="433" y="510"/>
                </a:lnTo>
                <a:lnTo>
                  <a:pt x="433" y="512"/>
                </a:lnTo>
                <a:lnTo>
                  <a:pt x="433" y="514"/>
                </a:lnTo>
                <a:lnTo>
                  <a:pt x="431" y="514"/>
                </a:lnTo>
                <a:lnTo>
                  <a:pt x="430" y="514"/>
                </a:lnTo>
                <a:lnTo>
                  <a:pt x="426" y="514"/>
                </a:lnTo>
                <a:lnTo>
                  <a:pt x="424" y="514"/>
                </a:lnTo>
                <a:lnTo>
                  <a:pt x="422" y="514"/>
                </a:lnTo>
                <a:lnTo>
                  <a:pt x="420" y="514"/>
                </a:lnTo>
                <a:lnTo>
                  <a:pt x="418" y="514"/>
                </a:lnTo>
                <a:lnTo>
                  <a:pt x="416" y="514"/>
                </a:lnTo>
                <a:lnTo>
                  <a:pt x="415" y="514"/>
                </a:lnTo>
                <a:lnTo>
                  <a:pt x="413" y="516"/>
                </a:lnTo>
                <a:lnTo>
                  <a:pt x="411" y="516"/>
                </a:lnTo>
                <a:lnTo>
                  <a:pt x="409" y="516"/>
                </a:lnTo>
                <a:lnTo>
                  <a:pt x="407" y="516"/>
                </a:lnTo>
                <a:lnTo>
                  <a:pt x="405" y="516"/>
                </a:lnTo>
                <a:lnTo>
                  <a:pt x="405" y="514"/>
                </a:lnTo>
                <a:lnTo>
                  <a:pt x="403" y="514"/>
                </a:lnTo>
                <a:lnTo>
                  <a:pt x="401" y="514"/>
                </a:lnTo>
                <a:lnTo>
                  <a:pt x="400" y="514"/>
                </a:lnTo>
                <a:lnTo>
                  <a:pt x="398" y="512"/>
                </a:lnTo>
                <a:lnTo>
                  <a:pt x="398" y="514"/>
                </a:lnTo>
                <a:lnTo>
                  <a:pt x="400" y="514"/>
                </a:lnTo>
                <a:lnTo>
                  <a:pt x="400" y="516"/>
                </a:lnTo>
                <a:lnTo>
                  <a:pt x="400" y="518"/>
                </a:lnTo>
                <a:lnTo>
                  <a:pt x="401" y="519"/>
                </a:lnTo>
                <a:lnTo>
                  <a:pt x="401" y="521"/>
                </a:lnTo>
                <a:lnTo>
                  <a:pt x="403" y="523"/>
                </a:lnTo>
                <a:lnTo>
                  <a:pt x="403" y="525"/>
                </a:lnTo>
                <a:lnTo>
                  <a:pt x="405" y="525"/>
                </a:lnTo>
                <a:lnTo>
                  <a:pt x="405" y="527"/>
                </a:lnTo>
                <a:lnTo>
                  <a:pt x="407" y="529"/>
                </a:lnTo>
                <a:lnTo>
                  <a:pt x="407" y="531"/>
                </a:lnTo>
                <a:lnTo>
                  <a:pt x="409" y="533"/>
                </a:lnTo>
                <a:lnTo>
                  <a:pt x="409" y="534"/>
                </a:lnTo>
                <a:lnTo>
                  <a:pt x="411" y="534"/>
                </a:lnTo>
                <a:lnTo>
                  <a:pt x="411" y="534"/>
                </a:lnTo>
                <a:lnTo>
                  <a:pt x="413" y="536"/>
                </a:lnTo>
                <a:lnTo>
                  <a:pt x="413" y="538"/>
                </a:lnTo>
                <a:lnTo>
                  <a:pt x="415" y="540"/>
                </a:lnTo>
                <a:lnTo>
                  <a:pt x="415" y="542"/>
                </a:lnTo>
                <a:lnTo>
                  <a:pt x="416" y="542"/>
                </a:lnTo>
                <a:lnTo>
                  <a:pt x="418" y="542"/>
                </a:lnTo>
                <a:lnTo>
                  <a:pt x="416" y="549"/>
                </a:lnTo>
                <a:lnTo>
                  <a:pt x="415" y="553"/>
                </a:lnTo>
                <a:lnTo>
                  <a:pt x="415" y="557"/>
                </a:lnTo>
                <a:lnTo>
                  <a:pt x="413" y="557"/>
                </a:lnTo>
                <a:lnTo>
                  <a:pt x="411" y="557"/>
                </a:lnTo>
                <a:lnTo>
                  <a:pt x="407" y="557"/>
                </a:lnTo>
                <a:lnTo>
                  <a:pt x="405" y="555"/>
                </a:lnTo>
                <a:lnTo>
                  <a:pt x="403" y="555"/>
                </a:lnTo>
                <a:lnTo>
                  <a:pt x="400" y="555"/>
                </a:lnTo>
                <a:lnTo>
                  <a:pt x="396" y="553"/>
                </a:lnTo>
                <a:lnTo>
                  <a:pt x="392" y="553"/>
                </a:lnTo>
                <a:lnTo>
                  <a:pt x="390" y="553"/>
                </a:lnTo>
                <a:lnTo>
                  <a:pt x="388" y="553"/>
                </a:lnTo>
                <a:lnTo>
                  <a:pt x="386" y="553"/>
                </a:lnTo>
                <a:lnTo>
                  <a:pt x="386" y="553"/>
                </a:lnTo>
                <a:lnTo>
                  <a:pt x="385" y="553"/>
                </a:lnTo>
                <a:lnTo>
                  <a:pt x="383" y="553"/>
                </a:lnTo>
                <a:lnTo>
                  <a:pt x="379" y="551"/>
                </a:lnTo>
                <a:lnTo>
                  <a:pt x="377" y="553"/>
                </a:lnTo>
                <a:lnTo>
                  <a:pt x="375" y="555"/>
                </a:lnTo>
                <a:lnTo>
                  <a:pt x="375" y="557"/>
                </a:lnTo>
                <a:lnTo>
                  <a:pt x="375" y="559"/>
                </a:lnTo>
                <a:lnTo>
                  <a:pt x="373" y="561"/>
                </a:lnTo>
                <a:lnTo>
                  <a:pt x="373" y="563"/>
                </a:lnTo>
                <a:lnTo>
                  <a:pt x="373" y="564"/>
                </a:lnTo>
                <a:lnTo>
                  <a:pt x="371" y="566"/>
                </a:lnTo>
                <a:lnTo>
                  <a:pt x="371" y="568"/>
                </a:lnTo>
                <a:lnTo>
                  <a:pt x="370" y="570"/>
                </a:lnTo>
                <a:lnTo>
                  <a:pt x="370" y="572"/>
                </a:lnTo>
                <a:lnTo>
                  <a:pt x="370" y="574"/>
                </a:lnTo>
                <a:lnTo>
                  <a:pt x="368" y="574"/>
                </a:lnTo>
                <a:lnTo>
                  <a:pt x="366" y="578"/>
                </a:lnTo>
                <a:lnTo>
                  <a:pt x="364" y="578"/>
                </a:lnTo>
                <a:lnTo>
                  <a:pt x="362" y="579"/>
                </a:lnTo>
                <a:lnTo>
                  <a:pt x="362" y="581"/>
                </a:lnTo>
                <a:lnTo>
                  <a:pt x="358" y="585"/>
                </a:lnTo>
                <a:lnTo>
                  <a:pt x="358" y="587"/>
                </a:lnTo>
                <a:lnTo>
                  <a:pt x="356" y="589"/>
                </a:lnTo>
                <a:lnTo>
                  <a:pt x="356" y="591"/>
                </a:lnTo>
                <a:lnTo>
                  <a:pt x="356" y="593"/>
                </a:lnTo>
                <a:lnTo>
                  <a:pt x="358" y="593"/>
                </a:lnTo>
                <a:lnTo>
                  <a:pt x="360" y="596"/>
                </a:lnTo>
                <a:lnTo>
                  <a:pt x="360" y="598"/>
                </a:lnTo>
                <a:lnTo>
                  <a:pt x="362" y="600"/>
                </a:lnTo>
                <a:lnTo>
                  <a:pt x="362" y="602"/>
                </a:lnTo>
                <a:lnTo>
                  <a:pt x="360" y="602"/>
                </a:lnTo>
                <a:lnTo>
                  <a:pt x="358" y="604"/>
                </a:lnTo>
                <a:lnTo>
                  <a:pt x="356" y="606"/>
                </a:lnTo>
                <a:lnTo>
                  <a:pt x="355" y="606"/>
                </a:lnTo>
                <a:lnTo>
                  <a:pt x="355" y="608"/>
                </a:lnTo>
                <a:lnTo>
                  <a:pt x="353" y="610"/>
                </a:lnTo>
                <a:lnTo>
                  <a:pt x="353" y="611"/>
                </a:lnTo>
                <a:lnTo>
                  <a:pt x="351" y="613"/>
                </a:lnTo>
                <a:lnTo>
                  <a:pt x="349" y="615"/>
                </a:lnTo>
                <a:lnTo>
                  <a:pt x="349" y="617"/>
                </a:lnTo>
                <a:lnTo>
                  <a:pt x="349" y="619"/>
                </a:lnTo>
                <a:lnTo>
                  <a:pt x="351" y="619"/>
                </a:lnTo>
                <a:lnTo>
                  <a:pt x="353" y="619"/>
                </a:lnTo>
                <a:lnTo>
                  <a:pt x="353" y="617"/>
                </a:lnTo>
                <a:lnTo>
                  <a:pt x="355" y="617"/>
                </a:lnTo>
                <a:lnTo>
                  <a:pt x="355" y="615"/>
                </a:lnTo>
                <a:lnTo>
                  <a:pt x="356" y="615"/>
                </a:lnTo>
                <a:lnTo>
                  <a:pt x="358" y="613"/>
                </a:lnTo>
                <a:lnTo>
                  <a:pt x="360" y="613"/>
                </a:lnTo>
                <a:lnTo>
                  <a:pt x="362" y="613"/>
                </a:lnTo>
                <a:lnTo>
                  <a:pt x="364" y="613"/>
                </a:lnTo>
                <a:lnTo>
                  <a:pt x="366" y="611"/>
                </a:lnTo>
                <a:lnTo>
                  <a:pt x="368" y="611"/>
                </a:lnTo>
                <a:lnTo>
                  <a:pt x="371" y="611"/>
                </a:lnTo>
                <a:lnTo>
                  <a:pt x="373" y="611"/>
                </a:lnTo>
                <a:lnTo>
                  <a:pt x="375" y="613"/>
                </a:lnTo>
                <a:lnTo>
                  <a:pt x="375" y="615"/>
                </a:lnTo>
                <a:lnTo>
                  <a:pt x="375" y="617"/>
                </a:lnTo>
                <a:lnTo>
                  <a:pt x="375" y="619"/>
                </a:lnTo>
                <a:lnTo>
                  <a:pt x="375" y="621"/>
                </a:lnTo>
                <a:lnTo>
                  <a:pt x="375" y="623"/>
                </a:lnTo>
                <a:lnTo>
                  <a:pt x="373" y="623"/>
                </a:lnTo>
                <a:lnTo>
                  <a:pt x="375" y="623"/>
                </a:lnTo>
                <a:lnTo>
                  <a:pt x="377" y="625"/>
                </a:lnTo>
                <a:lnTo>
                  <a:pt x="379" y="625"/>
                </a:lnTo>
                <a:lnTo>
                  <a:pt x="381" y="626"/>
                </a:lnTo>
                <a:lnTo>
                  <a:pt x="383" y="626"/>
                </a:lnTo>
                <a:lnTo>
                  <a:pt x="383" y="625"/>
                </a:lnTo>
                <a:lnTo>
                  <a:pt x="385" y="623"/>
                </a:lnTo>
                <a:lnTo>
                  <a:pt x="385" y="623"/>
                </a:lnTo>
                <a:lnTo>
                  <a:pt x="386" y="621"/>
                </a:lnTo>
                <a:lnTo>
                  <a:pt x="386" y="621"/>
                </a:lnTo>
                <a:lnTo>
                  <a:pt x="388" y="621"/>
                </a:lnTo>
                <a:lnTo>
                  <a:pt x="388" y="623"/>
                </a:lnTo>
                <a:lnTo>
                  <a:pt x="390" y="623"/>
                </a:lnTo>
                <a:lnTo>
                  <a:pt x="394" y="626"/>
                </a:lnTo>
                <a:lnTo>
                  <a:pt x="396" y="626"/>
                </a:lnTo>
                <a:lnTo>
                  <a:pt x="398" y="626"/>
                </a:lnTo>
                <a:lnTo>
                  <a:pt x="400" y="626"/>
                </a:lnTo>
                <a:lnTo>
                  <a:pt x="403" y="625"/>
                </a:lnTo>
                <a:lnTo>
                  <a:pt x="405" y="623"/>
                </a:lnTo>
                <a:lnTo>
                  <a:pt x="407" y="623"/>
                </a:lnTo>
                <a:lnTo>
                  <a:pt x="409" y="623"/>
                </a:lnTo>
                <a:lnTo>
                  <a:pt x="411" y="623"/>
                </a:lnTo>
                <a:lnTo>
                  <a:pt x="413" y="623"/>
                </a:lnTo>
                <a:lnTo>
                  <a:pt x="415" y="623"/>
                </a:lnTo>
                <a:lnTo>
                  <a:pt x="416" y="623"/>
                </a:lnTo>
                <a:lnTo>
                  <a:pt x="418" y="623"/>
                </a:lnTo>
                <a:lnTo>
                  <a:pt x="418" y="625"/>
                </a:lnTo>
                <a:lnTo>
                  <a:pt x="418" y="626"/>
                </a:lnTo>
                <a:lnTo>
                  <a:pt x="418" y="628"/>
                </a:lnTo>
                <a:lnTo>
                  <a:pt x="420" y="630"/>
                </a:lnTo>
                <a:lnTo>
                  <a:pt x="422" y="632"/>
                </a:lnTo>
                <a:lnTo>
                  <a:pt x="424" y="634"/>
                </a:lnTo>
                <a:lnTo>
                  <a:pt x="424" y="636"/>
                </a:lnTo>
                <a:lnTo>
                  <a:pt x="424" y="638"/>
                </a:lnTo>
                <a:lnTo>
                  <a:pt x="424" y="640"/>
                </a:lnTo>
                <a:lnTo>
                  <a:pt x="422" y="640"/>
                </a:lnTo>
                <a:lnTo>
                  <a:pt x="420" y="641"/>
                </a:lnTo>
                <a:lnTo>
                  <a:pt x="418" y="640"/>
                </a:lnTo>
                <a:lnTo>
                  <a:pt x="413" y="638"/>
                </a:lnTo>
                <a:lnTo>
                  <a:pt x="411" y="638"/>
                </a:lnTo>
                <a:lnTo>
                  <a:pt x="409" y="638"/>
                </a:lnTo>
                <a:lnTo>
                  <a:pt x="405" y="638"/>
                </a:lnTo>
                <a:lnTo>
                  <a:pt x="405" y="638"/>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125"/>
          <p:cNvSpPr>
            <a:spLocks/>
          </p:cNvSpPr>
          <p:nvPr/>
        </p:nvSpPr>
        <p:spPr bwMode="auto">
          <a:xfrm>
            <a:off x="1421395" y="953658"/>
            <a:ext cx="1173162" cy="1109663"/>
          </a:xfrm>
          <a:custGeom>
            <a:avLst/>
            <a:gdLst>
              <a:gd name="T0" fmla="*/ 683 w 739"/>
              <a:gd name="T1" fmla="*/ 390 h 699"/>
              <a:gd name="T2" fmla="*/ 709 w 739"/>
              <a:gd name="T3" fmla="*/ 403 h 699"/>
              <a:gd name="T4" fmla="*/ 733 w 739"/>
              <a:gd name="T5" fmla="*/ 420 h 699"/>
              <a:gd name="T6" fmla="*/ 739 w 739"/>
              <a:gd name="T7" fmla="*/ 442 h 699"/>
              <a:gd name="T8" fmla="*/ 718 w 739"/>
              <a:gd name="T9" fmla="*/ 452 h 699"/>
              <a:gd name="T10" fmla="*/ 700 w 739"/>
              <a:gd name="T11" fmla="*/ 465 h 699"/>
              <a:gd name="T12" fmla="*/ 683 w 739"/>
              <a:gd name="T13" fmla="*/ 457 h 699"/>
              <a:gd name="T14" fmla="*/ 662 w 739"/>
              <a:gd name="T15" fmla="*/ 467 h 699"/>
              <a:gd name="T16" fmla="*/ 634 w 739"/>
              <a:gd name="T17" fmla="*/ 485 h 699"/>
              <a:gd name="T18" fmla="*/ 640 w 739"/>
              <a:gd name="T19" fmla="*/ 510 h 699"/>
              <a:gd name="T20" fmla="*/ 643 w 739"/>
              <a:gd name="T21" fmla="*/ 532 h 699"/>
              <a:gd name="T22" fmla="*/ 636 w 739"/>
              <a:gd name="T23" fmla="*/ 558 h 699"/>
              <a:gd name="T24" fmla="*/ 630 w 739"/>
              <a:gd name="T25" fmla="*/ 575 h 699"/>
              <a:gd name="T26" fmla="*/ 628 w 739"/>
              <a:gd name="T27" fmla="*/ 602 h 699"/>
              <a:gd name="T28" fmla="*/ 611 w 739"/>
              <a:gd name="T29" fmla="*/ 618 h 699"/>
              <a:gd name="T30" fmla="*/ 606 w 739"/>
              <a:gd name="T31" fmla="*/ 645 h 699"/>
              <a:gd name="T32" fmla="*/ 585 w 739"/>
              <a:gd name="T33" fmla="*/ 652 h 699"/>
              <a:gd name="T34" fmla="*/ 568 w 739"/>
              <a:gd name="T35" fmla="*/ 658 h 699"/>
              <a:gd name="T36" fmla="*/ 544 w 739"/>
              <a:gd name="T37" fmla="*/ 654 h 699"/>
              <a:gd name="T38" fmla="*/ 525 w 739"/>
              <a:gd name="T39" fmla="*/ 665 h 699"/>
              <a:gd name="T40" fmla="*/ 520 w 739"/>
              <a:gd name="T41" fmla="*/ 684 h 699"/>
              <a:gd name="T42" fmla="*/ 503 w 739"/>
              <a:gd name="T43" fmla="*/ 697 h 699"/>
              <a:gd name="T44" fmla="*/ 480 w 739"/>
              <a:gd name="T45" fmla="*/ 686 h 699"/>
              <a:gd name="T46" fmla="*/ 460 w 739"/>
              <a:gd name="T47" fmla="*/ 680 h 699"/>
              <a:gd name="T48" fmla="*/ 435 w 739"/>
              <a:gd name="T49" fmla="*/ 671 h 699"/>
              <a:gd name="T50" fmla="*/ 428 w 739"/>
              <a:gd name="T51" fmla="*/ 654 h 699"/>
              <a:gd name="T52" fmla="*/ 407 w 739"/>
              <a:gd name="T53" fmla="*/ 633 h 699"/>
              <a:gd name="T54" fmla="*/ 381 w 739"/>
              <a:gd name="T55" fmla="*/ 637 h 699"/>
              <a:gd name="T56" fmla="*/ 375 w 739"/>
              <a:gd name="T57" fmla="*/ 618 h 699"/>
              <a:gd name="T58" fmla="*/ 373 w 739"/>
              <a:gd name="T59" fmla="*/ 594 h 699"/>
              <a:gd name="T60" fmla="*/ 375 w 739"/>
              <a:gd name="T61" fmla="*/ 572 h 699"/>
              <a:gd name="T62" fmla="*/ 371 w 739"/>
              <a:gd name="T63" fmla="*/ 570 h 699"/>
              <a:gd name="T64" fmla="*/ 366 w 739"/>
              <a:gd name="T65" fmla="*/ 564 h 699"/>
              <a:gd name="T66" fmla="*/ 364 w 739"/>
              <a:gd name="T67" fmla="*/ 543 h 699"/>
              <a:gd name="T68" fmla="*/ 341 w 739"/>
              <a:gd name="T69" fmla="*/ 536 h 699"/>
              <a:gd name="T70" fmla="*/ 321 w 739"/>
              <a:gd name="T71" fmla="*/ 523 h 699"/>
              <a:gd name="T72" fmla="*/ 298 w 739"/>
              <a:gd name="T73" fmla="*/ 515 h 699"/>
              <a:gd name="T74" fmla="*/ 298 w 739"/>
              <a:gd name="T75" fmla="*/ 487 h 699"/>
              <a:gd name="T76" fmla="*/ 289 w 739"/>
              <a:gd name="T77" fmla="*/ 470 h 699"/>
              <a:gd name="T78" fmla="*/ 281 w 739"/>
              <a:gd name="T79" fmla="*/ 463 h 699"/>
              <a:gd name="T80" fmla="*/ 257 w 739"/>
              <a:gd name="T81" fmla="*/ 459 h 699"/>
              <a:gd name="T82" fmla="*/ 240 w 739"/>
              <a:gd name="T83" fmla="*/ 446 h 699"/>
              <a:gd name="T84" fmla="*/ 244 w 739"/>
              <a:gd name="T85" fmla="*/ 423 h 699"/>
              <a:gd name="T86" fmla="*/ 265 w 739"/>
              <a:gd name="T87" fmla="*/ 423 h 699"/>
              <a:gd name="T88" fmla="*/ 280 w 739"/>
              <a:gd name="T89" fmla="*/ 410 h 699"/>
              <a:gd name="T90" fmla="*/ 265 w 739"/>
              <a:gd name="T91" fmla="*/ 405 h 699"/>
              <a:gd name="T92" fmla="*/ 240 w 739"/>
              <a:gd name="T93" fmla="*/ 401 h 699"/>
              <a:gd name="T94" fmla="*/ 216 w 739"/>
              <a:gd name="T95" fmla="*/ 397 h 699"/>
              <a:gd name="T96" fmla="*/ 189 w 739"/>
              <a:gd name="T97" fmla="*/ 395 h 699"/>
              <a:gd name="T98" fmla="*/ 173 w 739"/>
              <a:gd name="T99" fmla="*/ 380 h 699"/>
              <a:gd name="T100" fmla="*/ 152 w 739"/>
              <a:gd name="T101" fmla="*/ 365 h 699"/>
              <a:gd name="T102" fmla="*/ 341 w 739"/>
              <a:gd name="T103" fmla="*/ 58 h 699"/>
              <a:gd name="T104" fmla="*/ 379 w 739"/>
              <a:gd name="T105" fmla="*/ 166 h 699"/>
              <a:gd name="T106" fmla="*/ 521 w 739"/>
              <a:gd name="T107" fmla="*/ 253 h 699"/>
              <a:gd name="T108" fmla="*/ 615 w 739"/>
              <a:gd name="T109" fmla="*/ 382 h 699"/>
              <a:gd name="T110" fmla="*/ 630 w 739"/>
              <a:gd name="T111" fmla="*/ 382 h 699"/>
              <a:gd name="T112" fmla="*/ 643 w 739"/>
              <a:gd name="T113" fmla="*/ 384 h 699"/>
              <a:gd name="T114" fmla="*/ 660 w 739"/>
              <a:gd name="T115" fmla="*/ 386 h 699"/>
              <a:gd name="T116" fmla="*/ 673 w 739"/>
              <a:gd name="T117" fmla="*/ 38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9" h="699">
                <a:moveTo>
                  <a:pt x="686" y="373"/>
                </a:moveTo>
                <a:lnTo>
                  <a:pt x="686" y="375"/>
                </a:lnTo>
                <a:lnTo>
                  <a:pt x="685" y="375"/>
                </a:lnTo>
                <a:lnTo>
                  <a:pt x="685" y="376"/>
                </a:lnTo>
                <a:lnTo>
                  <a:pt x="685" y="378"/>
                </a:lnTo>
                <a:lnTo>
                  <a:pt x="683" y="378"/>
                </a:lnTo>
                <a:lnTo>
                  <a:pt x="683" y="380"/>
                </a:lnTo>
                <a:lnTo>
                  <a:pt x="683" y="382"/>
                </a:lnTo>
                <a:lnTo>
                  <a:pt x="683" y="384"/>
                </a:lnTo>
                <a:lnTo>
                  <a:pt x="681" y="384"/>
                </a:lnTo>
                <a:lnTo>
                  <a:pt x="681" y="386"/>
                </a:lnTo>
                <a:lnTo>
                  <a:pt x="681" y="388"/>
                </a:lnTo>
                <a:lnTo>
                  <a:pt x="683" y="390"/>
                </a:lnTo>
                <a:lnTo>
                  <a:pt x="683" y="390"/>
                </a:lnTo>
                <a:lnTo>
                  <a:pt x="685" y="390"/>
                </a:lnTo>
                <a:lnTo>
                  <a:pt x="686" y="391"/>
                </a:lnTo>
                <a:lnTo>
                  <a:pt x="688" y="393"/>
                </a:lnTo>
                <a:lnTo>
                  <a:pt x="690" y="393"/>
                </a:lnTo>
                <a:lnTo>
                  <a:pt x="692" y="395"/>
                </a:lnTo>
                <a:lnTo>
                  <a:pt x="694" y="395"/>
                </a:lnTo>
                <a:lnTo>
                  <a:pt x="696" y="397"/>
                </a:lnTo>
                <a:lnTo>
                  <a:pt x="698" y="397"/>
                </a:lnTo>
                <a:lnTo>
                  <a:pt x="700" y="399"/>
                </a:lnTo>
                <a:lnTo>
                  <a:pt x="701" y="399"/>
                </a:lnTo>
                <a:lnTo>
                  <a:pt x="703" y="401"/>
                </a:lnTo>
                <a:lnTo>
                  <a:pt x="705" y="401"/>
                </a:lnTo>
                <a:lnTo>
                  <a:pt x="707" y="403"/>
                </a:lnTo>
                <a:lnTo>
                  <a:pt x="709" y="403"/>
                </a:lnTo>
                <a:lnTo>
                  <a:pt x="711" y="405"/>
                </a:lnTo>
                <a:lnTo>
                  <a:pt x="713" y="405"/>
                </a:lnTo>
                <a:lnTo>
                  <a:pt x="713" y="406"/>
                </a:lnTo>
                <a:lnTo>
                  <a:pt x="715" y="406"/>
                </a:lnTo>
                <a:lnTo>
                  <a:pt x="717" y="408"/>
                </a:lnTo>
                <a:lnTo>
                  <a:pt x="718" y="410"/>
                </a:lnTo>
                <a:lnTo>
                  <a:pt x="720" y="410"/>
                </a:lnTo>
                <a:lnTo>
                  <a:pt x="722" y="412"/>
                </a:lnTo>
                <a:lnTo>
                  <a:pt x="724" y="414"/>
                </a:lnTo>
                <a:lnTo>
                  <a:pt x="726" y="414"/>
                </a:lnTo>
                <a:lnTo>
                  <a:pt x="728" y="416"/>
                </a:lnTo>
                <a:lnTo>
                  <a:pt x="730" y="416"/>
                </a:lnTo>
                <a:lnTo>
                  <a:pt x="732" y="418"/>
                </a:lnTo>
                <a:lnTo>
                  <a:pt x="733" y="420"/>
                </a:lnTo>
                <a:lnTo>
                  <a:pt x="735" y="422"/>
                </a:lnTo>
                <a:lnTo>
                  <a:pt x="737" y="423"/>
                </a:lnTo>
                <a:lnTo>
                  <a:pt x="737" y="425"/>
                </a:lnTo>
                <a:lnTo>
                  <a:pt x="737" y="427"/>
                </a:lnTo>
                <a:lnTo>
                  <a:pt x="737" y="429"/>
                </a:lnTo>
                <a:lnTo>
                  <a:pt x="739" y="429"/>
                </a:lnTo>
                <a:lnTo>
                  <a:pt x="739" y="431"/>
                </a:lnTo>
                <a:lnTo>
                  <a:pt x="739" y="433"/>
                </a:lnTo>
                <a:lnTo>
                  <a:pt x="739" y="435"/>
                </a:lnTo>
                <a:lnTo>
                  <a:pt x="739" y="435"/>
                </a:lnTo>
                <a:lnTo>
                  <a:pt x="739" y="437"/>
                </a:lnTo>
                <a:lnTo>
                  <a:pt x="739" y="438"/>
                </a:lnTo>
                <a:lnTo>
                  <a:pt x="739" y="440"/>
                </a:lnTo>
                <a:lnTo>
                  <a:pt x="739" y="442"/>
                </a:lnTo>
                <a:lnTo>
                  <a:pt x="737" y="444"/>
                </a:lnTo>
                <a:lnTo>
                  <a:pt x="737" y="446"/>
                </a:lnTo>
                <a:lnTo>
                  <a:pt x="735" y="448"/>
                </a:lnTo>
                <a:lnTo>
                  <a:pt x="735" y="450"/>
                </a:lnTo>
                <a:lnTo>
                  <a:pt x="733" y="452"/>
                </a:lnTo>
                <a:lnTo>
                  <a:pt x="732" y="452"/>
                </a:lnTo>
                <a:lnTo>
                  <a:pt x="730" y="452"/>
                </a:lnTo>
                <a:lnTo>
                  <a:pt x="728" y="452"/>
                </a:lnTo>
                <a:lnTo>
                  <a:pt x="728" y="453"/>
                </a:lnTo>
                <a:lnTo>
                  <a:pt x="726" y="453"/>
                </a:lnTo>
                <a:lnTo>
                  <a:pt x="724" y="452"/>
                </a:lnTo>
                <a:lnTo>
                  <a:pt x="722" y="452"/>
                </a:lnTo>
                <a:lnTo>
                  <a:pt x="720" y="452"/>
                </a:lnTo>
                <a:lnTo>
                  <a:pt x="718" y="452"/>
                </a:lnTo>
                <a:lnTo>
                  <a:pt x="718" y="453"/>
                </a:lnTo>
                <a:lnTo>
                  <a:pt x="717" y="453"/>
                </a:lnTo>
                <a:lnTo>
                  <a:pt x="715" y="455"/>
                </a:lnTo>
                <a:lnTo>
                  <a:pt x="713" y="457"/>
                </a:lnTo>
                <a:lnTo>
                  <a:pt x="713" y="459"/>
                </a:lnTo>
                <a:lnTo>
                  <a:pt x="713" y="461"/>
                </a:lnTo>
                <a:lnTo>
                  <a:pt x="711" y="461"/>
                </a:lnTo>
                <a:lnTo>
                  <a:pt x="709" y="461"/>
                </a:lnTo>
                <a:lnTo>
                  <a:pt x="709" y="463"/>
                </a:lnTo>
                <a:lnTo>
                  <a:pt x="707" y="463"/>
                </a:lnTo>
                <a:lnTo>
                  <a:pt x="705" y="465"/>
                </a:lnTo>
                <a:lnTo>
                  <a:pt x="703" y="465"/>
                </a:lnTo>
                <a:lnTo>
                  <a:pt x="701" y="465"/>
                </a:lnTo>
                <a:lnTo>
                  <a:pt x="700" y="465"/>
                </a:lnTo>
                <a:lnTo>
                  <a:pt x="700" y="467"/>
                </a:lnTo>
                <a:lnTo>
                  <a:pt x="698" y="467"/>
                </a:lnTo>
                <a:lnTo>
                  <a:pt x="696" y="467"/>
                </a:lnTo>
                <a:lnTo>
                  <a:pt x="694" y="467"/>
                </a:lnTo>
                <a:lnTo>
                  <a:pt x="694" y="465"/>
                </a:lnTo>
                <a:lnTo>
                  <a:pt x="692" y="465"/>
                </a:lnTo>
                <a:lnTo>
                  <a:pt x="692" y="463"/>
                </a:lnTo>
                <a:lnTo>
                  <a:pt x="690" y="463"/>
                </a:lnTo>
                <a:lnTo>
                  <a:pt x="688" y="463"/>
                </a:lnTo>
                <a:lnTo>
                  <a:pt x="686" y="461"/>
                </a:lnTo>
                <a:lnTo>
                  <a:pt x="686" y="459"/>
                </a:lnTo>
                <a:lnTo>
                  <a:pt x="686" y="457"/>
                </a:lnTo>
                <a:lnTo>
                  <a:pt x="685" y="457"/>
                </a:lnTo>
                <a:lnTo>
                  <a:pt x="683" y="457"/>
                </a:lnTo>
                <a:lnTo>
                  <a:pt x="681" y="457"/>
                </a:lnTo>
                <a:lnTo>
                  <a:pt x="679" y="455"/>
                </a:lnTo>
                <a:lnTo>
                  <a:pt x="677" y="457"/>
                </a:lnTo>
                <a:lnTo>
                  <a:pt x="675" y="457"/>
                </a:lnTo>
                <a:lnTo>
                  <a:pt x="675" y="459"/>
                </a:lnTo>
                <a:lnTo>
                  <a:pt x="673" y="459"/>
                </a:lnTo>
                <a:lnTo>
                  <a:pt x="671" y="461"/>
                </a:lnTo>
                <a:lnTo>
                  <a:pt x="671" y="463"/>
                </a:lnTo>
                <a:lnTo>
                  <a:pt x="670" y="463"/>
                </a:lnTo>
                <a:lnTo>
                  <a:pt x="668" y="465"/>
                </a:lnTo>
                <a:lnTo>
                  <a:pt x="666" y="465"/>
                </a:lnTo>
                <a:lnTo>
                  <a:pt x="666" y="467"/>
                </a:lnTo>
                <a:lnTo>
                  <a:pt x="664" y="467"/>
                </a:lnTo>
                <a:lnTo>
                  <a:pt x="662" y="467"/>
                </a:lnTo>
                <a:lnTo>
                  <a:pt x="660" y="467"/>
                </a:lnTo>
                <a:lnTo>
                  <a:pt x="658" y="467"/>
                </a:lnTo>
                <a:lnTo>
                  <a:pt x="656" y="468"/>
                </a:lnTo>
                <a:lnTo>
                  <a:pt x="655" y="470"/>
                </a:lnTo>
                <a:lnTo>
                  <a:pt x="655" y="472"/>
                </a:lnTo>
                <a:lnTo>
                  <a:pt x="653" y="474"/>
                </a:lnTo>
                <a:lnTo>
                  <a:pt x="653" y="476"/>
                </a:lnTo>
                <a:lnTo>
                  <a:pt x="651" y="478"/>
                </a:lnTo>
                <a:lnTo>
                  <a:pt x="651" y="480"/>
                </a:lnTo>
                <a:lnTo>
                  <a:pt x="636" y="480"/>
                </a:lnTo>
                <a:lnTo>
                  <a:pt x="636" y="482"/>
                </a:lnTo>
                <a:lnTo>
                  <a:pt x="634" y="482"/>
                </a:lnTo>
                <a:lnTo>
                  <a:pt x="634" y="483"/>
                </a:lnTo>
                <a:lnTo>
                  <a:pt x="634" y="485"/>
                </a:lnTo>
                <a:lnTo>
                  <a:pt x="634" y="487"/>
                </a:lnTo>
                <a:lnTo>
                  <a:pt x="634" y="489"/>
                </a:lnTo>
                <a:lnTo>
                  <a:pt x="634" y="491"/>
                </a:lnTo>
                <a:lnTo>
                  <a:pt x="634" y="493"/>
                </a:lnTo>
                <a:lnTo>
                  <a:pt x="634" y="495"/>
                </a:lnTo>
                <a:lnTo>
                  <a:pt x="634" y="497"/>
                </a:lnTo>
                <a:lnTo>
                  <a:pt x="634" y="498"/>
                </a:lnTo>
                <a:lnTo>
                  <a:pt x="636" y="500"/>
                </a:lnTo>
                <a:lnTo>
                  <a:pt x="638" y="502"/>
                </a:lnTo>
                <a:lnTo>
                  <a:pt x="638" y="504"/>
                </a:lnTo>
                <a:lnTo>
                  <a:pt x="638" y="506"/>
                </a:lnTo>
                <a:lnTo>
                  <a:pt x="638" y="508"/>
                </a:lnTo>
                <a:lnTo>
                  <a:pt x="638" y="510"/>
                </a:lnTo>
                <a:lnTo>
                  <a:pt x="640" y="510"/>
                </a:lnTo>
                <a:lnTo>
                  <a:pt x="640" y="512"/>
                </a:lnTo>
                <a:lnTo>
                  <a:pt x="640" y="513"/>
                </a:lnTo>
                <a:lnTo>
                  <a:pt x="640" y="515"/>
                </a:lnTo>
                <a:lnTo>
                  <a:pt x="640" y="517"/>
                </a:lnTo>
                <a:lnTo>
                  <a:pt x="640" y="519"/>
                </a:lnTo>
                <a:lnTo>
                  <a:pt x="641" y="521"/>
                </a:lnTo>
                <a:lnTo>
                  <a:pt x="641" y="523"/>
                </a:lnTo>
                <a:lnTo>
                  <a:pt x="641" y="525"/>
                </a:lnTo>
                <a:lnTo>
                  <a:pt x="641" y="525"/>
                </a:lnTo>
                <a:lnTo>
                  <a:pt x="643" y="527"/>
                </a:lnTo>
                <a:lnTo>
                  <a:pt x="645" y="527"/>
                </a:lnTo>
                <a:lnTo>
                  <a:pt x="647" y="528"/>
                </a:lnTo>
                <a:lnTo>
                  <a:pt x="647" y="530"/>
                </a:lnTo>
                <a:lnTo>
                  <a:pt x="643" y="532"/>
                </a:lnTo>
                <a:lnTo>
                  <a:pt x="643" y="534"/>
                </a:lnTo>
                <a:lnTo>
                  <a:pt x="643" y="536"/>
                </a:lnTo>
                <a:lnTo>
                  <a:pt x="643" y="538"/>
                </a:lnTo>
                <a:lnTo>
                  <a:pt x="643" y="540"/>
                </a:lnTo>
                <a:lnTo>
                  <a:pt x="641" y="542"/>
                </a:lnTo>
                <a:lnTo>
                  <a:pt x="641" y="543"/>
                </a:lnTo>
                <a:lnTo>
                  <a:pt x="641" y="545"/>
                </a:lnTo>
                <a:lnTo>
                  <a:pt x="640" y="547"/>
                </a:lnTo>
                <a:lnTo>
                  <a:pt x="640" y="549"/>
                </a:lnTo>
                <a:lnTo>
                  <a:pt x="640" y="551"/>
                </a:lnTo>
                <a:lnTo>
                  <a:pt x="638" y="553"/>
                </a:lnTo>
                <a:lnTo>
                  <a:pt x="636" y="555"/>
                </a:lnTo>
                <a:lnTo>
                  <a:pt x="636" y="557"/>
                </a:lnTo>
                <a:lnTo>
                  <a:pt x="636" y="558"/>
                </a:lnTo>
                <a:lnTo>
                  <a:pt x="636" y="560"/>
                </a:lnTo>
                <a:lnTo>
                  <a:pt x="636" y="562"/>
                </a:lnTo>
                <a:lnTo>
                  <a:pt x="636" y="564"/>
                </a:lnTo>
                <a:lnTo>
                  <a:pt x="636" y="566"/>
                </a:lnTo>
                <a:lnTo>
                  <a:pt x="634" y="566"/>
                </a:lnTo>
                <a:lnTo>
                  <a:pt x="634" y="568"/>
                </a:lnTo>
                <a:lnTo>
                  <a:pt x="632" y="568"/>
                </a:lnTo>
                <a:lnTo>
                  <a:pt x="630" y="568"/>
                </a:lnTo>
                <a:lnTo>
                  <a:pt x="630" y="570"/>
                </a:lnTo>
                <a:lnTo>
                  <a:pt x="628" y="570"/>
                </a:lnTo>
                <a:lnTo>
                  <a:pt x="628" y="570"/>
                </a:lnTo>
                <a:lnTo>
                  <a:pt x="630" y="572"/>
                </a:lnTo>
                <a:lnTo>
                  <a:pt x="630" y="573"/>
                </a:lnTo>
                <a:lnTo>
                  <a:pt x="630" y="575"/>
                </a:lnTo>
                <a:lnTo>
                  <a:pt x="630" y="577"/>
                </a:lnTo>
                <a:lnTo>
                  <a:pt x="628" y="579"/>
                </a:lnTo>
                <a:lnTo>
                  <a:pt x="628" y="581"/>
                </a:lnTo>
                <a:lnTo>
                  <a:pt x="628" y="583"/>
                </a:lnTo>
                <a:lnTo>
                  <a:pt x="628" y="585"/>
                </a:lnTo>
                <a:lnTo>
                  <a:pt x="628" y="587"/>
                </a:lnTo>
                <a:lnTo>
                  <a:pt x="628" y="590"/>
                </a:lnTo>
                <a:lnTo>
                  <a:pt x="628" y="592"/>
                </a:lnTo>
                <a:lnTo>
                  <a:pt x="628" y="594"/>
                </a:lnTo>
                <a:lnTo>
                  <a:pt x="626" y="594"/>
                </a:lnTo>
                <a:lnTo>
                  <a:pt x="626" y="596"/>
                </a:lnTo>
                <a:lnTo>
                  <a:pt x="628" y="598"/>
                </a:lnTo>
                <a:lnTo>
                  <a:pt x="628" y="600"/>
                </a:lnTo>
                <a:lnTo>
                  <a:pt x="628" y="602"/>
                </a:lnTo>
                <a:lnTo>
                  <a:pt x="628" y="603"/>
                </a:lnTo>
                <a:lnTo>
                  <a:pt x="626" y="605"/>
                </a:lnTo>
                <a:lnTo>
                  <a:pt x="625" y="605"/>
                </a:lnTo>
                <a:lnTo>
                  <a:pt x="625" y="607"/>
                </a:lnTo>
                <a:lnTo>
                  <a:pt x="623" y="609"/>
                </a:lnTo>
                <a:lnTo>
                  <a:pt x="621" y="609"/>
                </a:lnTo>
                <a:lnTo>
                  <a:pt x="619" y="611"/>
                </a:lnTo>
                <a:lnTo>
                  <a:pt x="617" y="611"/>
                </a:lnTo>
                <a:lnTo>
                  <a:pt x="617" y="611"/>
                </a:lnTo>
                <a:lnTo>
                  <a:pt x="615" y="613"/>
                </a:lnTo>
                <a:lnTo>
                  <a:pt x="613" y="613"/>
                </a:lnTo>
                <a:lnTo>
                  <a:pt x="613" y="615"/>
                </a:lnTo>
                <a:lnTo>
                  <a:pt x="611" y="617"/>
                </a:lnTo>
                <a:lnTo>
                  <a:pt x="611" y="618"/>
                </a:lnTo>
                <a:lnTo>
                  <a:pt x="611" y="620"/>
                </a:lnTo>
                <a:lnTo>
                  <a:pt x="611" y="622"/>
                </a:lnTo>
                <a:lnTo>
                  <a:pt x="611" y="624"/>
                </a:lnTo>
                <a:lnTo>
                  <a:pt x="611" y="626"/>
                </a:lnTo>
                <a:lnTo>
                  <a:pt x="610" y="628"/>
                </a:lnTo>
                <a:lnTo>
                  <a:pt x="610" y="630"/>
                </a:lnTo>
                <a:lnTo>
                  <a:pt x="610" y="632"/>
                </a:lnTo>
                <a:lnTo>
                  <a:pt x="610" y="633"/>
                </a:lnTo>
                <a:lnTo>
                  <a:pt x="610" y="635"/>
                </a:lnTo>
                <a:lnTo>
                  <a:pt x="608" y="637"/>
                </a:lnTo>
                <a:lnTo>
                  <a:pt x="608" y="639"/>
                </a:lnTo>
                <a:lnTo>
                  <a:pt x="608" y="641"/>
                </a:lnTo>
                <a:lnTo>
                  <a:pt x="608" y="643"/>
                </a:lnTo>
                <a:lnTo>
                  <a:pt x="606" y="645"/>
                </a:lnTo>
                <a:lnTo>
                  <a:pt x="606" y="647"/>
                </a:lnTo>
                <a:lnTo>
                  <a:pt x="604" y="647"/>
                </a:lnTo>
                <a:lnTo>
                  <a:pt x="604" y="648"/>
                </a:lnTo>
                <a:lnTo>
                  <a:pt x="602" y="648"/>
                </a:lnTo>
                <a:lnTo>
                  <a:pt x="602" y="650"/>
                </a:lnTo>
                <a:lnTo>
                  <a:pt x="600" y="652"/>
                </a:lnTo>
                <a:lnTo>
                  <a:pt x="598" y="652"/>
                </a:lnTo>
                <a:lnTo>
                  <a:pt x="596" y="652"/>
                </a:lnTo>
                <a:lnTo>
                  <a:pt x="595" y="652"/>
                </a:lnTo>
                <a:lnTo>
                  <a:pt x="593" y="652"/>
                </a:lnTo>
                <a:lnTo>
                  <a:pt x="591" y="652"/>
                </a:lnTo>
                <a:lnTo>
                  <a:pt x="589" y="652"/>
                </a:lnTo>
                <a:lnTo>
                  <a:pt x="587" y="652"/>
                </a:lnTo>
                <a:lnTo>
                  <a:pt x="585" y="652"/>
                </a:lnTo>
                <a:lnTo>
                  <a:pt x="583" y="652"/>
                </a:lnTo>
                <a:lnTo>
                  <a:pt x="581" y="652"/>
                </a:lnTo>
                <a:lnTo>
                  <a:pt x="580" y="652"/>
                </a:lnTo>
                <a:lnTo>
                  <a:pt x="578" y="652"/>
                </a:lnTo>
                <a:lnTo>
                  <a:pt x="578" y="654"/>
                </a:lnTo>
                <a:lnTo>
                  <a:pt x="576" y="654"/>
                </a:lnTo>
                <a:lnTo>
                  <a:pt x="576" y="656"/>
                </a:lnTo>
                <a:lnTo>
                  <a:pt x="574" y="656"/>
                </a:lnTo>
                <a:lnTo>
                  <a:pt x="574" y="658"/>
                </a:lnTo>
                <a:lnTo>
                  <a:pt x="572" y="658"/>
                </a:lnTo>
                <a:lnTo>
                  <a:pt x="572" y="658"/>
                </a:lnTo>
                <a:lnTo>
                  <a:pt x="570" y="658"/>
                </a:lnTo>
                <a:lnTo>
                  <a:pt x="570" y="658"/>
                </a:lnTo>
                <a:lnTo>
                  <a:pt x="568" y="658"/>
                </a:lnTo>
                <a:lnTo>
                  <a:pt x="566" y="658"/>
                </a:lnTo>
                <a:lnTo>
                  <a:pt x="565" y="658"/>
                </a:lnTo>
                <a:lnTo>
                  <a:pt x="563" y="658"/>
                </a:lnTo>
                <a:lnTo>
                  <a:pt x="563" y="658"/>
                </a:lnTo>
                <a:lnTo>
                  <a:pt x="561" y="658"/>
                </a:lnTo>
                <a:lnTo>
                  <a:pt x="559" y="658"/>
                </a:lnTo>
                <a:lnTo>
                  <a:pt x="557" y="658"/>
                </a:lnTo>
                <a:lnTo>
                  <a:pt x="555" y="656"/>
                </a:lnTo>
                <a:lnTo>
                  <a:pt x="553" y="656"/>
                </a:lnTo>
                <a:lnTo>
                  <a:pt x="551" y="656"/>
                </a:lnTo>
                <a:lnTo>
                  <a:pt x="550" y="656"/>
                </a:lnTo>
                <a:lnTo>
                  <a:pt x="548" y="654"/>
                </a:lnTo>
                <a:lnTo>
                  <a:pt x="546" y="654"/>
                </a:lnTo>
                <a:lnTo>
                  <a:pt x="544" y="654"/>
                </a:lnTo>
                <a:lnTo>
                  <a:pt x="542" y="654"/>
                </a:lnTo>
                <a:lnTo>
                  <a:pt x="540" y="654"/>
                </a:lnTo>
                <a:lnTo>
                  <a:pt x="538" y="654"/>
                </a:lnTo>
                <a:lnTo>
                  <a:pt x="536" y="654"/>
                </a:lnTo>
                <a:lnTo>
                  <a:pt x="535" y="654"/>
                </a:lnTo>
                <a:lnTo>
                  <a:pt x="535" y="656"/>
                </a:lnTo>
                <a:lnTo>
                  <a:pt x="533" y="656"/>
                </a:lnTo>
                <a:lnTo>
                  <a:pt x="531" y="658"/>
                </a:lnTo>
                <a:lnTo>
                  <a:pt x="529" y="658"/>
                </a:lnTo>
                <a:lnTo>
                  <a:pt x="529" y="660"/>
                </a:lnTo>
                <a:lnTo>
                  <a:pt x="527" y="660"/>
                </a:lnTo>
                <a:lnTo>
                  <a:pt x="527" y="662"/>
                </a:lnTo>
                <a:lnTo>
                  <a:pt x="525" y="663"/>
                </a:lnTo>
                <a:lnTo>
                  <a:pt x="525" y="665"/>
                </a:lnTo>
                <a:lnTo>
                  <a:pt x="523" y="665"/>
                </a:lnTo>
                <a:lnTo>
                  <a:pt x="523" y="667"/>
                </a:lnTo>
                <a:lnTo>
                  <a:pt x="523" y="669"/>
                </a:lnTo>
                <a:lnTo>
                  <a:pt x="523" y="671"/>
                </a:lnTo>
                <a:lnTo>
                  <a:pt x="523" y="673"/>
                </a:lnTo>
                <a:lnTo>
                  <a:pt x="521" y="673"/>
                </a:lnTo>
                <a:lnTo>
                  <a:pt x="521" y="675"/>
                </a:lnTo>
                <a:lnTo>
                  <a:pt x="521" y="677"/>
                </a:lnTo>
                <a:lnTo>
                  <a:pt x="521" y="678"/>
                </a:lnTo>
                <a:lnTo>
                  <a:pt x="521" y="678"/>
                </a:lnTo>
                <a:lnTo>
                  <a:pt x="521" y="680"/>
                </a:lnTo>
                <a:lnTo>
                  <a:pt x="521" y="682"/>
                </a:lnTo>
                <a:lnTo>
                  <a:pt x="520" y="682"/>
                </a:lnTo>
                <a:lnTo>
                  <a:pt x="520" y="684"/>
                </a:lnTo>
                <a:lnTo>
                  <a:pt x="518" y="684"/>
                </a:lnTo>
                <a:lnTo>
                  <a:pt x="518" y="686"/>
                </a:lnTo>
                <a:lnTo>
                  <a:pt x="516" y="686"/>
                </a:lnTo>
                <a:lnTo>
                  <a:pt x="516" y="688"/>
                </a:lnTo>
                <a:lnTo>
                  <a:pt x="514" y="688"/>
                </a:lnTo>
                <a:lnTo>
                  <a:pt x="514" y="690"/>
                </a:lnTo>
                <a:lnTo>
                  <a:pt x="512" y="690"/>
                </a:lnTo>
                <a:lnTo>
                  <a:pt x="510" y="692"/>
                </a:lnTo>
                <a:lnTo>
                  <a:pt x="510" y="693"/>
                </a:lnTo>
                <a:lnTo>
                  <a:pt x="508" y="695"/>
                </a:lnTo>
                <a:lnTo>
                  <a:pt x="508" y="697"/>
                </a:lnTo>
                <a:lnTo>
                  <a:pt x="506" y="699"/>
                </a:lnTo>
                <a:lnTo>
                  <a:pt x="505" y="699"/>
                </a:lnTo>
                <a:lnTo>
                  <a:pt x="503" y="697"/>
                </a:lnTo>
                <a:lnTo>
                  <a:pt x="501" y="697"/>
                </a:lnTo>
                <a:lnTo>
                  <a:pt x="499" y="697"/>
                </a:lnTo>
                <a:lnTo>
                  <a:pt x="497" y="697"/>
                </a:lnTo>
                <a:lnTo>
                  <a:pt x="495" y="697"/>
                </a:lnTo>
                <a:lnTo>
                  <a:pt x="493" y="697"/>
                </a:lnTo>
                <a:lnTo>
                  <a:pt x="491" y="697"/>
                </a:lnTo>
                <a:lnTo>
                  <a:pt x="490" y="697"/>
                </a:lnTo>
                <a:lnTo>
                  <a:pt x="490" y="695"/>
                </a:lnTo>
                <a:lnTo>
                  <a:pt x="488" y="693"/>
                </a:lnTo>
                <a:lnTo>
                  <a:pt x="486" y="693"/>
                </a:lnTo>
                <a:lnTo>
                  <a:pt x="484" y="692"/>
                </a:lnTo>
                <a:lnTo>
                  <a:pt x="482" y="690"/>
                </a:lnTo>
                <a:lnTo>
                  <a:pt x="480" y="688"/>
                </a:lnTo>
                <a:lnTo>
                  <a:pt x="480" y="686"/>
                </a:lnTo>
                <a:lnTo>
                  <a:pt x="478" y="686"/>
                </a:lnTo>
                <a:lnTo>
                  <a:pt x="476" y="684"/>
                </a:lnTo>
                <a:lnTo>
                  <a:pt x="475" y="682"/>
                </a:lnTo>
                <a:lnTo>
                  <a:pt x="475" y="682"/>
                </a:lnTo>
                <a:lnTo>
                  <a:pt x="473" y="680"/>
                </a:lnTo>
                <a:lnTo>
                  <a:pt x="471" y="680"/>
                </a:lnTo>
                <a:lnTo>
                  <a:pt x="471" y="682"/>
                </a:lnTo>
                <a:lnTo>
                  <a:pt x="469" y="682"/>
                </a:lnTo>
                <a:lnTo>
                  <a:pt x="467" y="682"/>
                </a:lnTo>
                <a:lnTo>
                  <a:pt x="467" y="680"/>
                </a:lnTo>
                <a:lnTo>
                  <a:pt x="465" y="680"/>
                </a:lnTo>
                <a:lnTo>
                  <a:pt x="463" y="680"/>
                </a:lnTo>
                <a:lnTo>
                  <a:pt x="461" y="680"/>
                </a:lnTo>
                <a:lnTo>
                  <a:pt x="460" y="680"/>
                </a:lnTo>
                <a:lnTo>
                  <a:pt x="458" y="678"/>
                </a:lnTo>
                <a:lnTo>
                  <a:pt x="456" y="677"/>
                </a:lnTo>
                <a:lnTo>
                  <a:pt x="454" y="675"/>
                </a:lnTo>
                <a:lnTo>
                  <a:pt x="454" y="673"/>
                </a:lnTo>
                <a:lnTo>
                  <a:pt x="452" y="673"/>
                </a:lnTo>
                <a:lnTo>
                  <a:pt x="450" y="671"/>
                </a:lnTo>
                <a:lnTo>
                  <a:pt x="448" y="671"/>
                </a:lnTo>
                <a:lnTo>
                  <a:pt x="446" y="671"/>
                </a:lnTo>
                <a:lnTo>
                  <a:pt x="445" y="671"/>
                </a:lnTo>
                <a:lnTo>
                  <a:pt x="443" y="669"/>
                </a:lnTo>
                <a:lnTo>
                  <a:pt x="441" y="669"/>
                </a:lnTo>
                <a:lnTo>
                  <a:pt x="439" y="669"/>
                </a:lnTo>
                <a:lnTo>
                  <a:pt x="437" y="671"/>
                </a:lnTo>
                <a:lnTo>
                  <a:pt x="435" y="671"/>
                </a:lnTo>
                <a:lnTo>
                  <a:pt x="433" y="671"/>
                </a:lnTo>
                <a:lnTo>
                  <a:pt x="431" y="669"/>
                </a:lnTo>
                <a:lnTo>
                  <a:pt x="431" y="667"/>
                </a:lnTo>
                <a:lnTo>
                  <a:pt x="430" y="667"/>
                </a:lnTo>
                <a:lnTo>
                  <a:pt x="430" y="665"/>
                </a:lnTo>
                <a:lnTo>
                  <a:pt x="430" y="663"/>
                </a:lnTo>
                <a:lnTo>
                  <a:pt x="430" y="662"/>
                </a:lnTo>
                <a:lnTo>
                  <a:pt x="430" y="660"/>
                </a:lnTo>
                <a:lnTo>
                  <a:pt x="430" y="658"/>
                </a:lnTo>
                <a:lnTo>
                  <a:pt x="430" y="658"/>
                </a:lnTo>
                <a:lnTo>
                  <a:pt x="430" y="656"/>
                </a:lnTo>
                <a:lnTo>
                  <a:pt x="431" y="654"/>
                </a:lnTo>
                <a:lnTo>
                  <a:pt x="430" y="654"/>
                </a:lnTo>
                <a:lnTo>
                  <a:pt x="428" y="654"/>
                </a:lnTo>
                <a:lnTo>
                  <a:pt x="428" y="652"/>
                </a:lnTo>
                <a:lnTo>
                  <a:pt x="426" y="650"/>
                </a:lnTo>
                <a:lnTo>
                  <a:pt x="424" y="650"/>
                </a:lnTo>
                <a:lnTo>
                  <a:pt x="422" y="648"/>
                </a:lnTo>
                <a:lnTo>
                  <a:pt x="420" y="647"/>
                </a:lnTo>
                <a:lnTo>
                  <a:pt x="420" y="645"/>
                </a:lnTo>
                <a:lnTo>
                  <a:pt x="418" y="645"/>
                </a:lnTo>
                <a:lnTo>
                  <a:pt x="416" y="643"/>
                </a:lnTo>
                <a:lnTo>
                  <a:pt x="415" y="641"/>
                </a:lnTo>
                <a:lnTo>
                  <a:pt x="415" y="639"/>
                </a:lnTo>
                <a:lnTo>
                  <a:pt x="413" y="639"/>
                </a:lnTo>
                <a:lnTo>
                  <a:pt x="411" y="637"/>
                </a:lnTo>
                <a:lnTo>
                  <a:pt x="409" y="635"/>
                </a:lnTo>
                <a:lnTo>
                  <a:pt x="407" y="633"/>
                </a:lnTo>
                <a:lnTo>
                  <a:pt x="405" y="632"/>
                </a:lnTo>
                <a:lnTo>
                  <a:pt x="398" y="630"/>
                </a:lnTo>
                <a:lnTo>
                  <a:pt x="398" y="632"/>
                </a:lnTo>
                <a:lnTo>
                  <a:pt x="396" y="633"/>
                </a:lnTo>
                <a:lnTo>
                  <a:pt x="396" y="635"/>
                </a:lnTo>
                <a:lnTo>
                  <a:pt x="394" y="635"/>
                </a:lnTo>
                <a:lnTo>
                  <a:pt x="392" y="637"/>
                </a:lnTo>
                <a:lnTo>
                  <a:pt x="390" y="637"/>
                </a:lnTo>
                <a:lnTo>
                  <a:pt x="388" y="637"/>
                </a:lnTo>
                <a:lnTo>
                  <a:pt x="386" y="637"/>
                </a:lnTo>
                <a:lnTo>
                  <a:pt x="385" y="637"/>
                </a:lnTo>
                <a:lnTo>
                  <a:pt x="383" y="639"/>
                </a:lnTo>
                <a:lnTo>
                  <a:pt x="381" y="639"/>
                </a:lnTo>
                <a:lnTo>
                  <a:pt x="381" y="637"/>
                </a:lnTo>
                <a:lnTo>
                  <a:pt x="379" y="637"/>
                </a:lnTo>
                <a:lnTo>
                  <a:pt x="379" y="637"/>
                </a:lnTo>
                <a:lnTo>
                  <a:pt x="377" y="637"/>
                </a:lnTo>
                <a:lnTo>
                  <a:pt x="375" y="635"/>
                </a:lnTo>
                <a:lnTo>
                  <a:pt x="373" y="635"/>
                </a:lnTo>
                <a:lnTo>
                  <a:pt x="371" y="633"/>
                </a:lnTo>
                <a:lnTo>
                  <a:pt x="371" y="632"/>
                </a:lnTo>
                <a:lnTo>
                  <a:pt x="373" y="630"/>
                </a:lnTo>
                <a:lnTo>
                  <a:pt x="373" y="628"/>
                </a:lnTo>
                <a:lnTo>
                  <a:pt x="373" y="626"/>
                </a:lnTo>
                <a:lnTo>
                  <a:pt x="373" y="624"/>
                </a:lnTo>
                <a:lnTo>
                  <a:pt x="373" y="622"/>
                </a:lnTo>
                <a:lnTo>
                  <a:pt x="375" y="620"/>
                </a:lnTo>
                <a:lnTo>
                  <a:pt x="375" y="618"/>
                </a:lnTo>
                <a:lnTo>
                  <a:pt x="375" y="617"/>
                </a:lnTo>
                <a:lnTo>
                  <a:pt x="373" y="615"/>
                </a:lnTo>
                <a:lnTo>
                  <a:pt x="373" y="613"/>
                </a:lnTo>
                <a:lnTo>
                  <a:pt x="373" y="613"/>
                </a:lnTo>
                <a:lnTo>
                  <a:pt x="373" y="611"/>
                </a:lnTo>
                <a:lnTo>
                  <a:pt x="375" y="609"/>
                </a:lnTo>
                <a:lnTo>
                  <a:pt x="375" y="607"/>
                </a:lnTo>
                <a:lnTo>
                  <a:pt x="377" y="605"/>
                </a:lnTo>
                <a:lnTo>
                  <a:pt x="377" y="603"/>
                </a:lnTo>
                <a:lnTo>
                  <a:pt x="377" y="602"/>
                </a:lnTo>
                <a:lnTo>
                  <a:pt x="377" y="600"/>
                </a:lnTo>
                <a:lnTo>
                  <a:pt x="375" y="598"/>
                </a:lnTo>
                <a:lnTo>
                  <a:pt x="375" y="596"/>
                </a:lnTo>
                <a:lnTo>
                  <a:pt x="373" y="594"/>
                </a:lnTo>
                <a:lnTo>
                  <a:pt x="373" y="592"/>
                </a:lnTo>
                <a:lnTo>
                  <a:pt x="373" y="590"/>
                </a:lnTo>
                <a:lnTo>
                  <a:pt x="373" y="588"/>
                </a:lnTo>
                <a:lnTo>
                  <a:pt x="371" y="587"/>
                </a:lnTo>
                <a:lnTo>
                  <a:pt x="371" y="585"/>
                </a:lnTo>
                <a:lnTo>
                  <a:pt x="371" y="583"/>
                </a:lnTo>
                <a:lnTo>
                  <a:pt x="370" y="581"/>
                </a:lnTo>
                <a:lnTo>
                  <a:pt x="371" y="579"/>
                </a:lnTo>
                <a:lnTo>
                  <a:pt x="371" y="577"/>
                </a:lnTo>
                <a:lnTo>
                  <a:pt x="371" y="575"/>
                </a:lnTo>
                <a:lnTo>
                  <a:pt x="373" y="575"/>
                </a:lnTo>
                <a:lnTo>
                  <a:pt x="373" y="573"/>
                </a:lnTo>
                <a:lnTo>
                  <a:pt x="375" y="573"/>
                </a:lnTo>
                <a:lnTo>
                  <a:pt x="375" y="572"/>
                </a:lnTo>
                <a:lnTo>
                  <a:pt x="375" y="570"/>
                </a:lnTo>
                <a:lnTo>
                  <a:pt x="377" y="570"/>
                </a:lnTo>
                <a:lnTo>
                  <a:pt x="377" y="570"/>
                </a:lnTo>
                <a:lnTo>
                  <a:pt x="377" y="568"/>
                </a:lnTo>
                <a:lnTo>
                  <a:pt x="377" y="566"/>
                </a:lnTo>
                <a:lnTo>
                  <a:pt x="377" y="564"/>
                </a:lnTo>
                <a:lnTo>
                  <a:pt x="377" y="562"/>
                </a:lnTo>
                <a:lnTo>
                  <a:pt x="375" y="562"/>
                </a:lnTo>
                <a:lnTo>
                  <a:pt x="375" y="564"/>
                </a:lnTo>
                <a:lnTo>
                  <a:pt x="375" y="566"/>
                </a:lnTo>
                <a:lnTo>
                  <a:pt x="373" y="566"/>
                </a:lnTo>
                <a:lnTo>
                  <a:pt x="373" y="568"/>
                </a:lnTo>
                <a:lnTo>
                  <a:pt x="371" y="570"/>
                </a:lnTo>
                <a:lnTo>
                  <a:pt x="371" y="570"/>
                </a:lnTo>
                <a:lnTo>
                  <a:pt x="370" y="572"/>
                </a:lnTo>
                <a:lnTo>
                  <a:pt x="370" y="573"/>
                </a:lnTo>
                <a:lnTo>
                  <a:pt x="370" y="575"/>
                </a:lnTo>
                <a:lnTo>
                  <a:pt x="368" y="577"/>
                </a:lnTo>
                <a:lnTo>
                  <a:pt x="366" y="577"/>
                </a:lnTo>
                <a:lnTo>
                  <a:pt x="366" y="575"/>
                </a:lnTo>
                <a:lnTo>
                  <a:pt x="366" y="573"/>
                </a:lnTo>
                <a:lnTo>
                  <a:pt x="364" y="573"/>
                </a:lnTo>
                <a:lnTo>
                  <a:pt x="364" y="572"/>
                </a:lnTo>
                <a:lnTo>
                  <a:pt x="364" y="570"/>
                </a:lnTo>
                <a:lnTo>
                  <a:pt x="364" y="570"/>
                </a:lnTo>
                <a:lnTo>
                  <a:pt x="364" y="568"/>
                </a:lnTo>
                <a:lnTo>
                  <a:pt x="366" y="566"/>
                </a:lnTo>
                <a:lnTo>
                  <a:pt x="366" y="564"/>
                </a:lnTo>
                <a:lnTo>
                  <a:pt x="366" y="562"/>
                </a:lnTo>
                <a:lnTo>
                  <a:pt x="366" y="560"/>
                </a:lnTo>
                <a:lnTo>
                  <a:pt x="366" y="558"/>
                </a:lnTo>
                <a:lnTo>
                  <a:pt x="366" y="557"/>
                </a:lnTo>
                <a:lnTo>
                  <a:pt x="364" y="557"/>
                </a:lnTo>
                <a:lnTo>
                  <a:pt x="364" y="555"/>
                </a:lnTo>
                <a:lnTo>
                  <a:pt x="364" y="553"/>
                </a:lnTo>
                <a:lnTo>
                  <a:pt x="362" y="553"/>
                </a:lnTo>
                <a:lnTo>
                  <a:pt x="362" y="551"/>
                </a:lnTo>
                <a:lnTo>
                  <a:pt x="362" y="549"/>
                </a:lnTo>
                <a:lnTo>
                  <a:pt x="362" y="547"/>
                </a:lnTo>
                <a:lnTo>
                  <a:pt x="364" y="547"/>
                </a:lnTo>
                <a:lnTo>
                  <a:pt x="364" y="545"/>
                </a:lnTo>
                <a:lnTo>
                  <a:pt x="364" y="543"/>
                </a:lnTo>
                <a:lnTo>
                  <a:pt x="364" y="542"/>
                </a:lnTo>
                <a:lnTo>
                  <a:pt x="362" y="542"/>
                </a:lnTo>
                <a:lnTo>
                  <a:pt x="360" y="540"/>
                </a:lnTo>
                <a:lnTo>
                  <a:pt x="358" y="540"/>
                </a:lnTo>
                <a:lnTo>
                  <a:pt x="356" y="540"/>
                </a:lnTo>
                <a:lnTo>
                  <a:pt x="355" y="540"/>
                </a:lnTo>
                <a:lnTo>
                  <a:pt x="353" y="540"/>
                </a:lnTo>
                <a:lnTo>
                  <a:pt x="351" y="540"/>
                </a:lnTo>
                <a:lnTo>
                  <a:pt x="349" y="540"/>
                </a:lnTo>
                <a:lnTo>
                  <a:pt x="347" y="540"/>
                </a:lnTo>
                <a:lnTo>
                  <a:pt x="345" y="538"/>
                </a:lnTo>
                <a:lnTo>
                  <a:pt x="343" y="538"/>
                </a:lnTo>
                <a:lnTo>
                  <a:pt x="343" y="536"/>
                </a:lnTo>
                <a:lnTo>
                  <a:pt x="341" y="536"/>
                </a:lnTo>
                <a:lnTo>
                  <a:pt x="340" y="534"/>
                </a:lnTo>
                <a:lnTo>
                  <a:pt x="338" y="534"/>
                </a:lnTo>
                <a:lnTo>
                  <a:pt x="336" y="532"/>
                </a:lnTo>
                <a:lnTo>
                  <a:pt x="334" y="532"/>
                </a:lnTo>
                <a:lnTo>
                  <a:pt x="334" y="530"/>
                </a:lnTo>
                <a:lnTo>
                  <a:pt x="332" y="530"/>
                </a:lnTo>
                <a:lnTo>
                  <a:pt x="332" y="528"/>
                </a:lnTo>
                <a:lnTo>
                  <a:pt x="330" y="528"/>
                </a:lnTo>
                <a:lnTo>
                  <a:pt x="330" y="527"/>
                </a:lnTo>
                <a:lnTo>
                  <a:pt x="328" y="525"/>
                </a:lnTo>
                <a:lnTo>
                  <a:pt x="326" y="525"/>
                </a:lnTo>
                <a:lnTo>
                  <a:pt x="325" y="525"/>
                </a:lnTo>
                <a:lnTo>
                  <a:pt x="323" y="525"/>
                </a:lnTo>
                <a:lnTo>
                  <a:pt x="321" y="523"/>
                </a:lnTo>
                <a:lnTo>
                  <a:pt x="319" y="523"/>
                </a:lnTo>
                <a:lnTo>
                  <a:pt x="317" y="521"/>
                </a:lnTo>
                <a:lnTo>
                  <a:pt x="315" y="521"/>
                </a:lnTo>
                <a:lnTo>
                  <a:pt x="315" y="519"/>
                </a:lnTo>
                <a:lnTo>
                  <a:pt x="313" y="519"/>
                </a:lnTo>
                <a:lnTo>
                  <a:pt x="313" y="517"/>
                </a:lnTo>
                <a:lnTo>
                  <a:pt x="311" y="517"/>
                </a:lnTo>
                <a:lnTo>
                  <a:pt x="310" y="517"/>
                </a:lnTo>
                <a:lnTo>
                  <a:pt x="308" y="517"/>
                </a:lnTo>
                <a:lnTo>
                  <a:pt x="306" y="517"/>
                </a:lnTo>
                <a:lnTo>
                  <a:pt x="304" y="515"/>
                </a:lnTo>
                <a:lnTo>
                  <a:pt x="302" y="515"/>
                </a:lnTo>
                <a:lnTo>
                  <a:pt x="300" y="515"/>
                </a:lnTo>
                <a:lnTo>
                  <a:pt x="298" y="515"/>
                </a:lnTo>
                <a:lnTo>
                  <a:pt x="298" y="512"/>
                </a:lnTo>
                <a:lnTo>
                  <a:pt x="300" y="510"/>
                </a:lnTo>
                <a:lnTo>
                  <a:pt x="300" y="508"/>
                </a:lnTo>
                <a:lnTo>
                  <a:pt x="300" y="506"/>
                </a:lnTo>
                <a:lnTo>
                  <a:pt x="302" y="504"/>
                </a:lnTo>
                <a:lnTo>
                  <a:pt x="302" y="502"/>
                </a:lnTo>
                <a:lnTo>
                  <a:pt x="302" y="500"/>
                </a:lnTo>
                <a:lnTo>
                  <a:pt x="302" y="498"/>
                </a:lnTo>
                <a:lnTo>
                  <a:pt x="302" y="497"/>
                </a:lnTo>
                <a:lnTo>
                  <a:pt x="302" y="495"/>
                </a:lnTo>
                <a:lnTo>
                  <a:pt x="300" y="493"/>
                </a:lnTo>
                <a:lnTo>
                  <a:pt x="300" y="491"/>
                </a:lnTo>
                <a:lnTo>
                  <a:pt x="300" y="489"/>
                </a:lnTo>
                <a:lnTo>
                  <a:pt x="298" y="487"/>
                </a:lnTo>
                <a:lnTo>
                  <a:pt x="298" y="485"/>
                </a:lnTo>
                <a:lnTo>
                  <a:pt x="296" y="483"/>
                </a:lnTo>
                <a:lnTo>
                  <a:pt x="296" y="482"/>
                </a:lnTo>
                <a:lnTo>
                  <a:pt x="295" y="482"/>
                </a:lnTo>
                <a:lnTo>
                  <a:pt x="295" y="480"/>
                </a:lnTo>
                <a:lnTo>
                  <a:pt x="293" y="480"/>
                </a:lnTo>
                <a:lnTo>
                  <a:pt x="293" y="480"/>
                </a:lnTo>
                <a:lnTo>
                  <a:pt x="291" y="480"/>
                </a:lnTo>
                <a:lnTo>
                  <a:pt x="289" y="480"/>
                </a:lnTo>
                <a:lnTo>
                  <a:pt x="287" y="478"/>
                </a:lnTo>
                <a:lnTo>
                  <a:pt x="287" y="476"/>
                </a:lnTo>
                <a:lnTo>
                  <a:pt x="287" y="474"/>
                </a:lnTo>
                <a:lnTo>
                  <a:pt x="287" y="472"/>
                </a:lnTo>
                <a:lnTo>
                  <a:pt x="289" y="470"/>
                </a:lnTo>
                <a:lnTo>
                  <a:pt x="291" y="470"/>
                </a:lnTo>
                <a:lnTo>
                  <a:pt x="293" y="468"/>
                </a:lnTo>
                <a:lnTo>
                  <a:pt x="295" y="468"/>
                </a:lnTo>
                <a:lnTo>
                  <a:pt x="295" y="467"/>
                </a:lnTo>
                <a:lnTo>
                  <a:pt x="296" y="467"/>
                </a:lnTo>
                <a:lnTo>
                  <a:pt x="295" y="465"/>
                </a:lnTo>
                <a:lnTo>
                  <a:pt x="293" y="465"/>
                </a:lnTo>
                <a:lnTo>
                  <a:pt x="291" y="465"/>
                </a:lnTo>
                <a:lnTo>
                  <a:pt x="289" y="463"/>
                </a:lnTo>
                <a:lnTo>
                  <a:pt x="287" y="463"/>
                </a:lnTo>
                <a:lnTo>
                  <a:pt x="285" y="463"/>
                </a:lnTo>
                <a:lnTo>
                  <a:pt x="285" y="463"/>
                </a:lnTo>
                <a:lnTo>
                  <a:pt x="283" y="463"/>
                </a:lnTo>
                <a:lnTo>
                  <a:pt x="281" y="463"/>
                </a:lnTo>
                <a:lnTo>
                  <a:pt x="280" y="463"/>
                </a:lnTo>
                <a:lnTo>
                  <a:pt x="278" y="461"/>
                </a:lnTo>
                <a:lnTo>
                  <a:pt x="276" y="461"/>
                </a:lnTo>
                <a:lnTo>
                  <a:pt x="274" y="461"/>
                </a:lnTo>
                <a:lnTo>
                  <a:pt x="272" y="461"/>
                </a:lnTo>
                <a:lnTo>
                  <a:pt x="270" y="461"/>
                </a:lnTo>
                <a:lnTo>
                  <a:pt x="268" y="461"/>
                </a:lnTo>
                <a:lnTo>
                  <a:pt x="268" y="459"/>
                </a:lnTo>
                <a:lnTo>
                  <a:pt x="266" y="459"/>
                </a:lnTo>
                <a:lnTo>
                  <a:pt x="265" y="459"/>
                </a:lnTo>
                <a:lnTo>
                  <a:pt x="263" y="459"/>
                </a:lnTo>
                <a:lnTo>
                  <a:pt x="261" y="459"/>
                </a:lnTo>
                <a:lnTo>
                  <a:pt x="259" y="459"/>
                </a:lnTo>
                <a:lnTo>
                  <a:pt x="257" y="459"/>
                </a:lnTo>
                <a:lnTo>
                  <a:pt x="255" y="459"/>
                </a:lnTo>
                <a:lnTo>
                  <a:pt x="253" y="459"/>
                </a:lnTo>
                <a:lnTo>
                  <a:pt x="251" y="459"/>
                </a:lnTo>
                <a:lnTo>
                  <a:pt x="250" y="459"/>
                </a:lnTo>
                <a:lnTo>
                  <a:pt x="248" y="459"/>
                </a:lnTo>
                <a:lnTo>
                  <a:pt x="248" y="457"/>
                </a:lnTo>
                <a:lnTo>
                  <a:pt x="246" y="457"/>
                </a:lnTo>
                <a:lnTo>
                  <a:pt x="246" y="455"/>
                </a:lnTo>
                <a:lnTo>
                  <a:pt x="244" y="453"/>
                </a:lnTo>
                <a:lnTo>
                  <a:pt x="244" y="452"/>
                </a:lnTo>
                <a:lnTo>
                  <a:pt x="242" y="450"/>
                </a:lnTo>
                <a:lnTo>
                  <a:pt x="242" y="448"/>
                </a:lnTo>
                <a:lnTo>
                  <a:pt x="240" y="448"/>
                </a:lnTo>
                <a:lnTo>
                  <a:pt x="240" y="446"/>
                </a:lnTo>
                <a:lnTo>
                  <a:pt x="238" y="446"/>
                </a:lnTo>
                <a:lnTo>
                  <a:pt x="236" y="444"/>
                </a:lnTo>
                <a:lnTo>
                  <a:pt x="238" y="442"/>
                </a:lnTo>
                <a:lnTo>
                  <a:pt x="238" y="440"/>
                </a:lnTo>
                <a:lnTo>
                  <a:pt x="238" y="438"/>
                </a:lnTo>
                <a:lnTo>
                  <a:pt x="238" y="437"/>
                </a:lnTo>
                <a:lnTo>
                  <a:pt x="238" y="435"/>
                </a:lnTo>
                <a:lnTo>
                  <a:pt x="240" y="435"/>
                </a:lnTo>
                <a:lnTo>
                  <a:pt x="242" y="433"/>
                </a:lnTo>
                <a:lnTo>
                  <a:pt x="242" y="431"/>
                </a:lnTo>
                <a:lnTo>
                  <a:pt x="242" y="429"/>
                </a:lnTo>
                <a:lnTo>
                  <a:pt x="242" y="427"/>
                </a:lnTo>
                <a:lnTo>
                  <a:pt x="242" y="425"/>
                </a:lnTo>
                <a:lnTo>
                  <a:pt x="244" y="423"/>
                </a:lnTo>
                <a:lnTo>
                  <a:pt x="246" y="423"/>
                </a:lnTo>
                <a:lnTo>
                  <a:pt x="248" y="423"/>
                </a:lnTo>
                <a:lnTo>
                  <a:pt x="250" y="423"/>
                </a:lnTo>
                <a:lnTo>
                  <a:pt x="251" y="423"/>
                </a:lnTo>
                <a:lnTo>
                  <a:pt x="253" y="423"/>
                </a:lnTo>
                <a:lnTo>
                  <a:pt x="253" y="422"/>
                </a:lnTo>
                <a:lnTo>
                  <a:pt x="255" y="420"/>
                </a:lnTo>
                <a:lnTo>
                  <a:pt x="257" y="418"/>
                </a:lnTo>
                <a:lnTo>
                  <a:pt x="257" y="420"/>
                </a:lnTo>
                <a:lnTo>
                  <a:pt x="259" y="420"/>
                </a:lnTo>
                <a:lnTo>
                  <a:pt x="259" y="422"/>
                </a:lnTo>
                <a:lnTo>
                  <a:pt x="261" y="423"/>
                </a:lnTo>
                <a:lnTo>
                  <a:pt x="263" y="423"/>
                </a:lnTo>
                <a:lnTo>
                  <a:pt x="265" y="423"/>
                </a:lnTo>
                <a:lnTo>
                  <a:pt x="266" y="423"/>
                </a:lnTo>
                <a:lnTo>
                  <a:pt x="266" y="422"/>
                </a:lnTo>
                <a:lnTo>
                  <a:pt x="268" y="422"/>
                </a:lnTo>
                <a:lnTo>
                  <a:pt x="268" y="420"/>
                </a:lnTo>
                <a:lnTo>
                  <a:pt x="270" y="420"/>
                </a:lnTo>
                <a:lnTo>
                  <a:pt x="270" y="418"/>
                </a:lnTo>
                <a:lnTo>
                  <a:pt x="272" y="418"/>
                </a:lnTo>
                <a:lnTo>
                  <a:pt x="272" y="416"/>
                </a:lnTo>
                <a:lnTo>
                  <a:pt x="274" y="416"/>
                </a:lnTo>
                <a:lnTo>
                  <a:pt x="276" y="416"/>
                </a:lnTo>
                <a:lnTo>
                  <a:pt x="278" y="416"/>
                </a:lnTo>
                <a:lnTo>
                  <a:pt x="278" y="414"/>
                </a:lnTo>
                <a:lnTo>
                  <a:pt x="280" y="412"/>
                </a:lnTo>
                <a:lnTo>
                  <a:pt x="280" y="410"/>
                </a:lnTo>
                <a:lnTo>
                  <a:pt x="280" y="408"/>
                </a:lnTo>
                <a:lnTo>
                  <a:pt x="280" y="406"/>
                </a:lnTo>
                <a:lnTo>
                  <a:pt x="281" y="405"/>
                </a:lnTo>
                <a:lnTo>
                  <a:pt x="281" y="403"/>
                </a:lnTo>
                <a:lnTo>
                  <a:pt x="280" y="403"/>
                </a:lnTo>
                <a:lnTo>
                  <a:pt x="278" y="403"/>
                </a:lnTo>
                <a:lnTo>
                  <a:pt x="276" y="405"/>
                </a:lnTo>
                <a:lnTo>
                  <a:pt x="274" y="405"/>
                </a:lnTo>
                <a:lnTo>
                  <a:pt x="272" y="405"/>
                </a:lnTo>
                <a:lnTo>
                  <a:pt x="272" y="406"/>
                </a:lnTo>
                <a:lnTo>
                  <a:pt x="270" y="406"/>
                </a:lnTo>
                <a:lnTo>
                  <a:pt x="268" y="406"/>
                </a:lnTo>
                <a:lnTo>
                  <a:pt x="266" y="405"/>
                </a:lnTo>
                <a:lnTo>
                  <a:pt x="265" y="405"/>
                </a:lnTo>
                <a:lnTo>
                  <a:pt x="263" y="405"/>
                </a:lnTo>
                <a:lnTo>
                  <a:pt x="261" y="405"/>
                </a:lnTo>
                <a:lnTo>
                  <a:pt x="259" y="403"/>
                </a:lnTo>
                <a:lnTo>
                  <a:pt x="257" y="403"/>
                </a:lnTo>
                <a:lnTo>
                  <a:pt x="255" y="403"/>
                </a:lnTo>
                <a:lnTo>
                  <a:pt x="255" y="401"/>
                </a:lnTo>
                <a:lnTo>
                  <a:pt x="253" y="401"/>
                </a:lnTo>
                <a:lnTo>
                  <a:pt x="251" y="401"/>
                </a:lnTo>
                <a:lnTo>
                  <a:pt x="250" y="401"/>
                </a:lnTo>
                <a:lnTo>
                  <a:pt x="248" y="401"/>
                </a:lnTo>
                <a:lnTo>
                  <a:pt x="246" y="401"/>
                </a:lnTo>
                <a:lnTo>
                  <a:pt x="244" y="401"/>
                </a:lnTo>
                <a:lnTo>
                  <a:pt x="242" y="401"/>
                </a:lnTo>
                <a:lnTo>
                  <a:pt x="240" y="401"/>
                </a:lnTo>
                <a:lnTo>
                  <a:pt x="238" y="401"/>
                </a:lnTo>
                <a:lnTo>
                  <a:pt x="236" y="401"/>
                </a:lnTo>
                <a:lnTo>
                  <a:pt x="236" y="401"/>
                </a:lnTo>
                <a:lnTo>
                  <a:pt x="234" y="401"/>
                </a:lnTo>
                <a:lnTo>
                  <a:pt x="233" y="399"/>
                </a:lnTo>
                <a:lnTo>
                  <a:pt x="231" y="399"/>
                </a:lnTo>
                <a:lnTo>
                  <a:pt x="229" y="399"/>
                </a:lnTo>
                <a:lnTo>
                  <a:pt x="227" y="399"/>
                </a:lnTo>
                <a:lnTo>
                  <a:pt x="225" y="399"/>
                </a:lnTo>
                <a:lnTo>
                  <a:pt x="223" y="399"/>
                </a:lnTo>
                <a:lnTo>
                  <a:pt x="221" y="399"/>
                </a:lnTo>
                <a:lnTo>
                  <a:pt x="219" y="399"/>
                </a:lnTo>
                <a:lnTo>
                  <a:pt x="218" y="397"/>
                </a:lnTo>
                <a:lnTo>
                  <a:pt x="216" y="397"/>
                </a:lnTo>
                <a:lnTo>
                  <a:pt x="214" y="397"/>
                </a:lnTo>
                <a:lnTo>
                  <a:pt x="212" y="397"/>
                </a:lnTo>
                <a:lnTo>
                  <a:pt x="210" y="397"/>
                </a:lnTo>
                <a:lnTo>
                  <a:pt x="208" y="397"/>
                </a:lnTo>
                <a:lnTo>
                  <a:pt x="206" y="397"/>
                </a:lnTo>
                <a:lnTo>
                  <a:pt x="204" y="397"/>
                </a:lnTo>
                <a:lnTo>
                  <a:pt x="203" y="397"/>
                </a:lnTo>
                <a:lnTo>
                  <a:pt x="201" y="395"/>
                </a:lnTo>
                <a:lnTo>
                  <a:pt x="199" y="395"/>
                </a:lnTo>
                <a:lnTo>
                  <a:pt x="197" y="395"/>
                </a:lnTo>
                <a:lnTo>
                  <a:pt x="195" y="395"/>
                </a:lnTo>
                <a:lnTo>
                  <a:pt x="193" y="395"/>
                </a:lnTo>
                <a:lnTo>
                  <a:pt x="191" y="395"/>
                </a:lnTo>
                <a:lnTo>
                  <a:pt x="189" y="395"/>
                </a:lnTo>
                <a:lnTo>
                  <a:pt x="189" y="395"/>
                </a:lnTo>
                <a:lnTo>
                  <a:pt x="188" y="393"/>
                </a:lnTo>
                <a:lnTo>
                  <a:pt x="186" y="393"/>
                </a:lnTo>
                <a:lnTo>
                  <a:pt x="186" y="391"/>
                </a:lnTo>
                <a:lnTo>
                  <a:pt x="184" y="391"/>
                </a:lnTo>
                <a:lnTo>
                  <a:pt x="182" y="390"/>
                </a:lnTo>
                <a:lnTo>
                  <a:pt x="180" y="390"/>
                </a:lnTo>
                <a:lnTo>
                  <a:pt x="178" y="388"/>
                </a:lnTo>
                <a:lnTo>
                  <a:pt x="178" y="386"/>
                </a:lnTo>
                <a:lnTo>
                  <a:pt x="176" y="384"/>
                </a:lnTo>
                <a:lnTo>
                  <a:pt x="176" y="382"/>
                </a:lnTo>
                <a:lnTo>
                  <a:pt x="174" y="382"/>
                </a:lnTo>
                <a:lnTo>
                  <a:pt x="173" y="382"/>
                </a:lnTo>
                <a:lnTo>
                  <a:pt x="173" y="380"/>
                </a:lnTo>
                <a:lnTo>
                  <a:pt x="171" y="378"/>
                </a:lnTo>
                <a:lnTo>
                  <a:pt x="171" y="376"/>
                </a:lnTo>
                <a:lnTo>
                  <a:pt x="171" y="375"/>
                </a:lnTo>
                <a:lnTo>
                  <a:pt x="169" y="373"/>
                </a:lnTo>
                <a:lnTo>
                  <a:pt x="167" y="371"/>
                </a:lnTo>
                <a:lnTo>
                  <a:pt x="165" y="371"/>
                </a:lnTo>
                <a:lnTo>
                  <a:pt x="163" y="369"/>
                </a:lnTo>
                <a:lnTo>
                  <a:pt x="161" y="367"/>
                </a:lnTo>
                <a:lnTo>
                  <a:pt x="159" y="367"/>
                </a:lnTo>
                <a:lnTo>
                  <a:pt x="158" y="367"/>
                </a:lnTo>
                <a:lnTo>
                  <a:pt x="156" y="367"/>
                </a:lnTo>
                <a:lnTo>
                  <a:pt x="154" y="367"/>
                </a:lnTo>
                <a:lnTo>
                  <a:pt x="154" y="365"/>
                </a:lnTo>
                <a:lnTo>
                  <a:pt x="152" y="365"/>
                </a:lnTo>
                <a:lnTo>
                  <a:pt x="150" y="365"/>
                </a:lnTo>
                <a:lnTo>
                  <a:pt x="148" y="367"/>
                </a:lnTo>
                <a:lnTo>
                  <a:pt x="146" y="367"/>
                </a:lnTo>
                <a:lnTo>
                  <a:pt x="144" y="367"/>
                </a:lnTo>
                <a:lnTo>
                  <a:pt x="0" y="256"/>
                </a:lnTo>
                <a:lnTo>
                  <a:pt x="6" y="253"/>
                </a:lnTo>
                <a:lnTo>
                  <a:pt x="28" y="234"/>
                </a:lnTo>
                <a:lnTo>
                  <a:pt x="45" y="219"/>
                </a:lnTo>
                <a:lnTo>
                  <a:pt x="92" y="178"/>
                </a:lnTo>
                <a:lnTo>
                  <a:pt x="137" y="146"/>
                </a:lnTo>
                <a:lnTo>
                  <a:pt x="336" y="0"/>
                </a:lnTo>
                <a:lnTo>
                  <a:pt x="338" y="22"/>
                </a:lnTo>
                <a:lnTo>
                  <a:pt x="340" y="45"/>
                </a:lnTo>
                <a:lnTo>
                  <a:pt x="341" y="58"/>
                </a:lnTo>
                <a:lnTo>
                  <a:pt x="340" y="69"/>
                </a:lnTo>
                <a:lnTo>
                  <a:pt x="341" y="78"/>
                </a:lnTo>
                <a:lnTo>
                  <a:pt x="341" y="78"/>
                </a:lnTo>
                <a:lnTo>
                  <a:pt x="338" y="112"/>
                </a:lnTo>
                <a:lnTo>
                  <a:pt x="338" y="138"/>
                </a:lnTo>
                <a:lnTo>
                  <a:pt x="336" y="153"/>
                </a:lnTo>
                <a:lnTo>
                  <a:pt x="332" y="256"/>
                </a:lnTo>
                <a:lnTo>
                  <a:pt x="332" y="258"/>
                </a:lnTo>
                <a:lnTo>
                  <a:pt x="362" y="256"/>
                </a:lnTo>
                <a:lnTo>
                  <a:pt x="379" y="255"/>
                </a:lnTo>
                <a:lnTo>
                  <a:pt x="394" y="253"/>
                </a:lnTo>
                <a:lnTo>
                  <a:pt x="416" y="245"/>
                </a:lnTo>
                <a:lnTo>
                  <a:pt x="415" y="230"/>
                </a:lnTo>
                <a:lnTo>
                  <a:pt x="379" y="166"/>
                </a:lnTo>
                <a:lnTo>
                  <a:pt x="416" y="101"/>
                </a:lnTo>
                <a:lnTo>
                  <a:pt x="499" y="93"/>
                </a:lnTo>
                <a:lnTo>
                  <a:pt x="506" y="129"/>
                </a:lnTo>
                <a:lnTo>
                  <a:pt x="523" y="196"/>
                </a:lnTo>
                <a:lnTo>
                  <a:pt x="527" y="213"/>
                </a:lnTo>
                <a:lnTo>
                  <a:pt x="529" y="230"/>
                </a:lnTo>
                <a:lnTo>
                  <a:pt x="525" y="232"/>
                </a:lnTo>
                <a:lnTo>
                  <a:pt x="523" y="238"/>
                </a:lnTo>
                <a:lnTo>
                  <a:pt x="525" y="241"/>
                </a:lnTo>
                <a:lnTo>
                  <a:pt x="521" y="241"/>
                </a:lnTo>
                <a:lnTo>
                  <a:pt x="518" y="243"/>
                </a:lnTo>
                <a:lnTo>
                  <a:pt x="520" y="253"/>
                </a:lnTo>
                <a:lnTo>
                  <a:pt x="521" y="255"/>
                </a:lnTo>
                <a:lnTo>
                  <a:pt x="521" y="253"/>
                </a:lnTo>
                <a:lnTo>
                  <a:pt x="521" y="277"/>
                </a:lnTo>
                <a:lnTo>
                  <a:pt x="576" y="300"/>
                </a:lnTo>
                <a:lnTo>
                  <a:pt x="604" y="369"/>
                </a:lnTo>
                <a:lnTo>
                  <a:pt x="604" y="371"/>
                </a:lnTo>
                <a:lnTo>
                  <a:pt x="606" y="371"/>
                </a:lnTo>
                <a:lnTo>
                  <a:pt x="606" y="373"/>
                </a:lnTo>
                <a:lnTo>
                  <a:pt x="606" y="375"/>
                </a:lnTo>
                <a:lnTo>
                  <a:pt x="606" y="376"/>
                </a:lnTo>
                <a:lnTo>
                  <a:pt x="608" y="376"/>
                </a:lnTo>
                <a:lnTo>
                  <a:pt x="610" y="378"/>
                </a:lnTo>
                <a:lnTo>
                  <a:pt x="611" y="380"/>
                </a:lnTo>
                <a:lnTo>
                  <a:pt x="611" y="382"/>
                </a:lnTo>
                <a:lnTo>
                  <a:pt x="613" y="382"/>
                </a:lnTo>
                <a:lnTo>
                  <a:pt x="615" y="382"/>
                </a:lnTo>
                <a:lnTo>
                  <a:pt x="615" y="380"/>
                </a:lnTo>
                <a:lnTo>
                  <a:pt x="615" y="382"/>
                </a:lnTo>
                <a:lnTo>
                  <a:pt x="617" y="382"/>
                </a:lnTo>
                <a:lnTo>
                  <a:pt x="617" y="384"/>
                </a:lnTo>
                <a:lnTo>
                  <a:pt x="617" y="384"/>
                </a:lnTo>
                <a:lnTo>
                  <a:pt x="619" y="384"/>
                </a:lnTo>
                <a:lnTo>
                  <a:pt x="619" y="386"/>
                </a:lnTo>
                <a:lnTo>
                  <a:pt x="621" y="386"/>
                </a:lnTo>
                <a:lnTo>
                  <a:pt x="623" y="386"/>
                </a:lnTo>
                <a:lnTo>
                  <a:pt x="625" y="386"/>
                </a:lnTo>
                <a:lnTo>
                  <a:pt x="626" y="384"/>
                </a:lnTo>
                <a:lnTo>
                  <a:pt x="628" y="384"/>
                </a:lnTo>
                <a:lnTo>
                  <a:pt x="628" y="382"/>
                </a:lnTo>
                <a:lnTo>
                  <a:pt x="630" y="382"/>
                </a:lnTo>
                <a:lnTo>
                  <a:pt x="632" y="382"/>
                </a:lnTo>
                <a:lnTo>
                  <a:pt x="632" y="384"/>
                </a:lnTo>
                <a:lnTo>
                  <a:pt x="632" y="386"/>
                </a:lnTo>
                <a:lnTo>
                  <a:pt x="634" y="386"/>
                </a:lnTo>
                <a:lnTo>
                  <a:pt x="634" y="384"/>
                </a:lnTo>
                <a:lnTo>
                  <a:pt x="636" y="384"/>
                </a:lnTo>
                <a:lnTo>
                  <a:pt x="638" y="384"/>
                </a:lnTo>
                <a:lnTo>
                  <a:pt x="638" y="386"/>
                </a:lnTo>
                <a:lnTo>
                  <a:pt x="638" y="384"/>
                </a:lnTo>
                <a:lnTo>
                  <a:pt x="640" y="384"/>
                </a:lnTo>
                <a:lnTo>
                  <a:pt x="640" y="386"/>
                </a:lnTo>
                <a:lnTo>
                  <a:pt x="641" y="386"/>
                </a:lnTo>
                <a:lnTo>
                  <a:pt x="641" y="384"/>
                </a:lnTo>
                <a:lnTo>
                  <a:pt x="643" y="384"/>
                </a:lnTo>
                <a:lnTo>
                  <a:pt x="645" y="384"/>
                </a:lnTo>
                <a:lnTo>
                  <a:pt x="647" y="384"/>
                </a:lnTo>
                <a:lnTo>
                  <a:pt x="649" y="384"/>
                </a:lnTo>
                <a:lnTo>
                  <a:pt x="647" y="382"/>
                </a:lnTo>
                <a:lnTo>
                  <a:pt x="649" y="382"/>
                </a:lnTo>
                <a:lnTo>
                  <a:pt x="649" y="384"/>
                </a:lnTo>
                <a:lnTo>
                  <a:pt x="651" y="384"/>
                </a:lnTo>
                <a:lnTo>
                  <a:pt x="653" y="384"/>
                </a:lnTo>
                <a:lnTo>
                  <a:pt x="653" y="386"/>
                </a:lnTo>
                <a:lnTo>
                  <a:pt x="655" y="386"/>
                </a:lnTo>
                <a:lnTo>
                  <a:pt x="655" y="388"/>
                </a:lnTo>
                <a:lnTo>
                  <a:pt x="656" y="386"/>
                </a:lnTo>
                <a:lnTo>
                  <a:pt x="658" y="386"/>
                </a:lnTo>
                <a:lnTo>
                  <a:pt x="660" y="386"/>
                </a:lnTo>
                <a:lnTo>
                  <a:pt x="662" y="386"/>
                </a:lnTo>
                <a:lnTo>
                  <a:pt x="662" y="388"/>
                </a:lnTo>
                <a:lnTo>
                  <a:pt x="662" y="386"/>
                </a:lnTo>
                <a:lnTo>
                  <a:pt x="664" y="386"/>
                </a:lnTo>
                <a:lnTo>
                  <a:pt x="666" y="386"/>
                </a:lnTo>
                <a:lnTo>
                  <a:pt x="664" y="386"/>
                </a:lnTo>
                <a:lnTo>
                  <a:pt x="664" y="384"/>
                </a:lnTo>
                <a:lnTo>
                  <a:pt x="666" y="380"/>
                </a:lnTo>
                <a:lnTo>
                  <a:pt x="668" y="382"/>
                </a:lnTo>
                <a:lnTo>
                  <a:pt x="670" y="380"/>
                </a:lnTo>
                <a:lnTo>
                  <a:pt x="670" y="382"/>
                </a:lnTo>
                <a:lnTo>
                  <a:pt x="670" y="380"/>
                </a:lnTo>
                <a:lnTo>
                  <a:pt x="671" y="380"/>
                </a:lnTo>
                <a:lnTo>
                  <a:pt x="673" y="380"/>
                </a:lnTo>
                <a:lnTo>
                  <a:pt x="673" y="378"/>
                </a:lnTo>
                <a:lnTo>
                  <a:pt x="675" y="378"/>
                </a:lnTo>
                <a:lnTo>
                  <a:pt x="675" y="380"/>
                </a:lnTo>
                <a:lnTo>
                  <a:pt x="677" y="380"/>
                </a:lnTo>
                <a:lnTo>
                  <a:pt x="677" y="378"/>
                </a:lnTo>
                <a:lnTo>
                  <a:pt x="679" y="376"/>
                </a:lnTo>
                <a:lnTo>
                  <a:pt x="681" y="376"/>
                </a:lnTo>
                <a:lnTo>
                  <a:pt x="683" y="376"/>
                </a:lnTo>
                <a:lnTo>
                  <a:pt x="683" y="375"/>
                </a:lnTo>
                <a:lnTo>
                  <a:pt x="685" y="375"/>
                </a:lnTo>
                <a:lnTo>
                  <a:pt x="686" y="373"/>
                </a:lnTo>
                <a:lnTo>
                  <a:pt x="686" y="373"/>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126"/>
          <p:cNvSpPr>
            <a:spLocks/>
          </p:cNvSpPr>
          <p:nvPr/>
        </p:nvSpPr>
        <p:spPr bwMode="auto">
          <a:xfrm>
            <a:off x="1989720" y="661558"/>
            <a:ext cx="1503362" cy="860425"/>
          </a:xfrm>
          <a:custGeom>
            <a:avLst/>
            <a:gdLst>
              <a:gd name="T0" fmla="*/ 411 w 947"/>
              <a:gd name="T1" fmla="*/ 433 h 542"/>
              <a:gd name="T2" fmla="*/ 374 w 947"/>
              <a:gd name="T3" fmla="*/ 414 h 542"/>
              <a:gd name="T4" fmla="*/ 165 w 947"/>
              <a:gd name="T5" fmla="*/ 422 h 542"/>
              <a:gd name="T6" fmla="*/ 214 w 947"/>
              <a:gd name="T7" fmla="*/ 302 h 542"/>
              <a:gd name="T8" fmla="*/ 231 w 947"/>
              <a:gd name="T9" fmla="*/ 289 h 542"/>
              <a:gd name="T10" fmla="*/ 252 w 947"/>
              <a:gd name="T11" fmla="*/ 292 h 542"/>
              <a:gd name="T12" fmla="*/ 257 w 947"/>
              <a:gd name="T13" fmla="*/ 296 h 542"/>
              <a:gd name="T14" fmla="*/ 267 w 947"/>
              <a:gd name="T15" fmla="*/ 305 h 542"/>
              <a:gd name="T16" fmla="*/ 2 w 947"/>
              <a:gd name="T17" fmla="*/ 0 h 542"/>
              <a:gd name="T18" fmla="*/ 51 w 947"/>
              <a:gd name="T19" fmla="*/ 0 h 542"/>
              <a:gd name="T20" fmla="*/ 117 w 947"/>
              <a:gd name="T21" fmla="*/ 0 h 542"/>
              <a:gd name="T22" fmla="*/ 180 w 947"/>
              <a:gd name="T23" fmla="*/ 0 h 542"/>
              <a:gd name="T24" fmla="*/ 274 w 947"/>
              <a:gd name="T25" fmla="*/ 0 h 542"/>
              <a:gd name="T26" fmla="*/ 430 w 947"/>
              <a:gd name="T27" fmla="*/ 0 h 542"/>
              <a:gd name="T28" fmla="*/ 469 w 947"/>
              <a:gd name="T29" fmla="*/ 15 h 542"/>
              <a:gd name="T30" fmla="*/ 499 w 947"/>
              <a:gd name="T31" fmla="*/ 24 h 542"/>
              <a:gd name="T32" fmla="*/ 535 w 947"/>
              <a:gd name="T33" fmla="*/ 43 h 542"/>
              <a:gd name="T34" fmla="*/ 570 w 947"/>
              <a:gd name="T35" fmla="*/ 63 h 542"/>
              <a:gd name="T36" fmla="*/ 606 w 947"/>
              <a:gd name="T37" fmla="*/ 82 h 542"/>
              <a:gd name="T38" fmla="*/ 640 w 947"/>
              <a:gd name="T39" fmla="*/ 101 h 542"/>
              <a:gd name="T40" fmla="*/ 674 w 947"/>
              <a:gd name="T41" fmla="*/ 122 h 542"/>
              <a:gd name="T42" fmla="*/ 709 w 947"/>
              <a:gd name="T43" fmla="*/ 140 h 542"/>
              <a:gd name="T44" fmla="*/ 743 w 947"/>
              <a:gd name="T45" fmla="*/ 161 h 542"/>
              <a:gd name="T46" fmla="*/ 780 w 947"/>
              <a:gd name="T47" fmla="*/ 180 h 542"/>
              <a:gd name="T48" fmla="*/ 812 w 947"/>
              <a:gd name="T49" fmla="*/ 199 h 542"/>
              <a:gd name="T50" fmla="*/ 848 w 947"/>
              <a:gd name="T51" fmla="*/ 217 h 542"/>
              <a:gd name="T52" fmla="*/ 882 w 947"/>
              <a:gd name="T53" fmla="*/ 238 h 542"/>
              <a:gd name="T54" fmla="*/ 910 w 947"/>
              <a:gd name="T55" fmla="*/ 262 h 542"/>
              <a:gd name="T56" fmla="*/ 908 w 947"/>
              <a:gd name="T57" fmla="*/ 287 h 542"/>
              <a:gd name="T58" fmla="*/ 904 w 947"/>
              <a:gd name="T59" fmla="*/ 309 h 542"/>
              <a:gd name="T60" fmla="*/ 902 w 947"/>
              <a:gd name="T61" fmla="*/ 334 h 542"/>
              <a:gd name="T62" fmla="*/ 901 w 947"/>
              <a:gd name="T63" fmla="*/ 358 h 542"/>
              <a:gd name="T64" fmla="*/ 902 w 947"/>
              <a:gd name="T65" fmla="*/ 384 h 542"/>
              <a:gd name="T66" fmla="*/ 902 w 947"/>
              <a:gd name="T67" fmla="*/ 409 h 542"/>
              <a:gd name="T68" fmla="*/ 919 w 947"/>
              <a:gd name="T69" fmla="*/ 424 h 542"/>
              <a:gd name="T70" fmla="*/ 944 w 947"/>
              <a:gd name="T71" fmla="*/ 431 h 542"/>
              <a:gd name="T72" fmla="*/ 944 w 947"/>
              <a:gd name="T73" fmla="*/ 452 h 542"/>
              <a:gd name="T74" fmla="*/ 934 w 947"/>
              <a:gd name="T75" fmla="*/ 476 h 542"/>
              <a:gd name="T76" fmla="*/ 923 w 947"/>
              <a:gd name="T77" fmla="*/ 493 h 542"/>
              <a:gd name="T78" fmla="*/ 882 w 947"/>
              <a:gd name="T79" fmla="*/ 538 h 542"/>
              <a:gd name="T80" fmla="*/ 856 w 947"/>
              <a:gd name="T81" fmla="*/ 538 h 542"/>
              <a:gd name="T82" fmla="*/ 831 w 947"/>
              <a:gd name="T83" fmla="*/ 538 h 542"/>
              <a:gd name="T84" fmla="*/ 805 w 947"/>
              <a:gd name="T85" fmla="*/ 538 h 542"/>
              <a:gd name="T86" fmla="*/ 780 w 947"/>
              <a:gd name="T87" fmla="*/ 540 h 542"/>
              <a:gd name="T88" fmla="*/ 754 w 947"/>
              <a:gd name="T89" fmla="*/ 540 h 542"/>
              <a:gd name="T90" fmla="*/ 730 w 947"/>
              <a:gd name="T91" fmla="*/ 540 h 542"/>
              <a:gd name="T92" fmla="*/ 704 w 947"/>
              <a:gd name="T93" fmla="*/ 538 h 542"/>
              <a:gd name="T94" fmla="*/ 685 w 947"/>
              <a:gd name="T95" fmla="*/ 534 h 542"/>
              <a:gd name="T96" fmla="*/ 662 w 947"/>
              <a:gd name="T97" fmla="*/ 519 h 542"/>
              <a:gd name="T98" fmla="*/ 640 w 947"/>
              <a:gd name="T99" fmla="*/ 523 h 542"/>
              <a:gd name="T100" fmla="*/ 625 w 947"/>
              <a:gd name="T101" fmla="*/ 506 h 542"/>
              <a:gd name="T102" fmla="*/ 608 w 947"/>
              <a:gd name="T103" fmla="*/ 491 h 542"/>
              <a:gd name="T104" fmla="*/ 591 w 947"/>
              <a:gd name="T105" fmla="*/ 480 h 542"/>
              <a:gd name="T106" fmla="*/ 570 w 947"/>
              <a:gd name="T107" fmla="*/ 465 h 542"/>
              <a:gd name="T108" fmla="*/ 557 w 947"/>
              <a:gd name="T109" fmla="*/ 452 h 542"/>
              <a:gd name="T110" fmla="*/ 535 w 947"/>
              <a:gd name="T111" fmla="*/ 442 h 542"/>
              <a:gd name="T112" fmla="*/ 514 w 947"/>
              <a:gd name="T113" fmla="*/ 435 h 542"/>
              <a:gd name="T114" fmla="*/ 490 w 947"/>
              <a:gd name="T115" fmla="*/ 431 h 542"/>
              <a:gd name="T116" fmla="*/ 467 w 947"/>
              <a:gd name="T117" fmla="*/ 410 h 542"/>
              <a:gd name="T118" fmla="*/ 458 w 947"/>
              <a:gd name="T119" fmla="*/ 429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7" h="542">
                <a:moveTo>
                  <a:pt x="441" y="431"/>
                </a:moveTo>
                <a:lnTo>
                  <a:pt x="439" y="433"/>
                </a:lnTo>
                <a:lnTo>
                  <a:pt x="437" y="431"/>
                </a:lnTo>
                <a:lnTo>
                  <a:pt x="435" y="431"/>
                </a:lnTo>
                <a:lnTo>
                  <a:pt x="434" y="431"/>
                </a:lnTo>
                <a:lnTo>
                  <a:pt x="432" y="429"/>
                </a:lnTo>
                <a:lnTo>
                  <a:pt x="430" y="429"/>
                </a:lnTo>
                <a:lnTo>
                  <a:pt x="426" y="429"/>
                </a:lnTo>
                <a:lnTo>
                  <a:pt x="424" y="427"/>
                </a:lnTo>
                <a:lnTo>
                  <a:pt x="422" y="427"/>
                </a:lnTo>
                <a:lnTo>
                  <a:pt x="419" y="429"/>
                </a:lnTo>
                <a:lnTo>
                  <a:pt x="417" y="431"/>
                </a:lnTo>
                <a:lnTo>
                  <a:pt x="413" y="433"/>
                </a:lnTo>
                <a:lnTo>
                  <a:pt x="411" y="433"/>
                </a:lnTo>
                <a:lnTo>
                  <a:pt x="409" y="433"/>
                </a:lnTo>
                <a:lnTo>
                  <a:pt x="407" y="433"/>
                </a:lnTo>
                <a:lnTo>
                  <a:pt x="404" y="435"/>
                </a:lnTo>
                <a:lnTo>
                  <a:pt x="402" y="435"/>
                </a:lnTo>
                <a:lnTo>
                  <a:pt x="402" y="433"/>
                </a:lnTo>
                <a:lnTo>
                  <a:pt x="400" y="433"/>
                </a:lnTo>
                <a:lnTo>
                  <a:pt x="398" y="435"/>
                </a:lnTo>
                <a:lnTo>
                  <a:pt x="396" y="433"/>
                </a:lnTo>
                <a:lnTo>
                  <a:pt x="394" y="433"/>
                </a:lnTo>
                <a:lnTo>
                  <a:pt x="392" y="433"/>
                </a:lnTo>
                <a:lnTo>
                  <a:pt x="390" y="433"/>
                </a:lnTo>
                <a:lnTo>
                  <a:pt x="390" y="431"/>
                </a:lnTo>
                <a:lnTo>
                  <a:pt x="385" y="425"/>
                </a:lnTo>
                <a:lnTo>
                  <a:pt x="374" y="414"/>
                </a:lnTo>
                <a:lnTo>
                  <a:pt x="368" y="409"/>
                </a:lnTo>
                <a:lnTo>
                  <a:pt x="366" y="405"/>
                </a:lnTo>
                <a:lnTo>
                  <a:pt x="360" y="401"/>
                </a:lnTo>
                <a:lnTo>
                  <a:pt x="355" y="397"/>
                </a:lnTo>
                <a:lnTo>
                  <a:pt x="353" y="427"/>
                </a:lnTo>
                <a:lnTo>
                  <a:pt x="218" y="484"/>
                </a:lnTo>
                <a:lnTo>
                  <a:pt x="163" y="461"/>
                </a:lnTo>
                <a:lnTo>
                  <a:pt x="163" y="437"/>
                </a:lnTo>
                <a:lnTo>
                  <a:pt x="163" y="439"/>
                </a:lnTo>
                <a:lnTo>
                  <a:pt x="162" y="437"/>
                </a:lnTo>
                <a:lnTo>
                  <a:pt x="160" y="427"/>
                </a:lnTo>
                <a:lnTo>
                  <a:pt x="163" y="425"/>
                </a:lnTo>
                <a:lnTo>
                  <a:pt x="167" y="425"/>
                </a:lnTo>
                <a:lnTo>
                  <a:pt x="165" y="422"/>
                </a:lnTo>
                <a:lnTo>
                  <a:pt x="167" y="416"/>
                </a:lnTo>
                <a:lnTo>
                  <a:pt x="171" y="414"/>
                </a:lnTo>
                <a:lnTo>
                  <a:pt x="169" y="397"/>
                </a:lnTo>
                <a:lnTo>
                  <a:pt x="165" y="380"/>
                </a:lnTo>
                <a:lnTo>
                  <a:pt x="165" y="364"/>
                </a:lnTo>
                <a:lnTo>
                  <a:pt x="167" y="362"/>
                </a:lnTo>
                <a:lnTo>
                  <a:pt x="190" y="337"/>
                </a:lnTo>
                <a:lnTo>
                  <a:pt x="212" y="307"/>
                </a:lnTo>
                <a:lnTo>
                  <a:pt x="212" y="305"/>
                </a:lnTo>
                <a:lnTo>
                  <a:pt x="212" y="305"/>
                </a:lnTo>
                <a:lnTo>
                  <a:pt x="212" y="305"/>
                </a:lnTo>
                <a:lnTo>
                  <a:pt x="212" y="304"/>
                </a:lnTo>
                <a:lnTo>
                  <a:pt x="214" y="304"/>
                </a:lnTo>
                <a:lnTo>
                  <a:pt x="214" y="302"/>
                </a:lnTo>
                <a:lnTo>
                  <a:pt x="216" y="302"/>
                </a:lnTo>
                <a:lnTo>
                  <a:pt x="216" y="300"/>
                </a:lnTo>
                <a:lnTo>
                  <a:pt x="218" y="300"/>
                </a:lnTo>
                <a:lnTo>
                  <a:pt x="220" y="298"/>
                </a:lnTo>
                <a:lnTo>
                  <a:pt x="222" y="298"/>
                </a:lnTo>
                <a:lnTo>
                  <a:pt x="222" y="296"/>
                </a:lnTo>
                <a:lnTo>
                  <a:pt x="223" y="296"/>
                </a:lnTo>
                <a:lnTo>
                  <a:pt x="223" y="294"/>
                </a:lnTo>
                <a:lnTo>
                  <a:pt x="225" y="292"/>
                </a:lnTo>
                <a:lnTo>
                  <a:pt x="227" y="292"/>
                </a:lnTo>
                <a:lnTo>
                  <a:pt x="227" y="290"/>
                </a:lnTo>
                <a:lnTo>
                  <a:pt x="229" y="290"/>
                </a:lnTo>
                <a:lnTo>
                  <a:pt x="229" y="289"/>
                </a:lnTo>
                <a:lnTo>
                  <a:pt x="231" y="289"/>
                </a:lnTo>
                <a:lnTo>
                  <a:pt x="233" y="289"/>
                </a:lnTo>
                <a:lnTo>
                  <a:pt x="235" y="289"/>
                </a:lnTo>
                <a:lnTo>
                  <a:pt x="237" y="289"/>
                </a:lnTo>
                <a:lnTo>
                  <a:pt x="238" y="290"/>
                </a:lnTo>
                <a:lnTo>
                  <a:pt x="240" y="289"/>
                </a:lnTo>
                <a:lnTo>
                  <a:pt x="240" y="290"/>
                </a:lnTo>
                <a:lnTo>
                  <a:pt x="242" y="290"/>
                </a:lnTo>
                <a:lnTo>
                  <a:pt x="242" y="292"/>
                </a:lnTo>
                <a:lnTo>
                  <a:pt x="244" y="292"/>
                </a:lnTo>
                <a:lnTo>
                  <a:pt x="246" y="292"/>
                </a:lnTo>
                <a:lnTo>
                  <a:pt x="246" y="294"/>
                </a:lnTo>
                <a:lnTo>
                  <a:pt x="248" y="294"/>
                </a:lnTo>
                <a:lnTo>
                  <a:pt x="250" y="292"/>
                </a:lnTo>
                <a:lnTo>
                  <a:pt x="252" y="292"/>
                </a:lnTo>
                <a:lnTo>
                  <a:pt x="252" y="290"/>
                </a:lnTo>
                <a:lnTo>
                  <a:pt x="253" y="290"/>
                </a:lnTo>
                <a:lnTo>
                  <a:pt x="255" y="289"/>
                </a:lnTo>
                <a:lnTo>
                  <a:pt x="255" y="287"/>
                </a:lnTo>
                <a:lnTo>
                  <a:pt x="255" y="285"/>
                </a:lnTo>
                <a:lnTo>
                  <a:pt x="257" y="287"/>
                </a:lnTo>
                <a:lnTo>
                  <a:pt x="257" y="285"/>
                </a:lnTo>
                <a:lnTo>
                  <a:pt x="257" y="287"/>
                </a:lnTo>
                <a:lnTo>
                  <a:pt x="255" y="289"/>
                </a:lnTo>
                <a:lnTo>
                  <a:pt x="255" y="290"/>
                </a:lnTo>
                <a:lnTo>
                  <a:pt x="255" y="292"/>
                </a:lnTo>
                <a:lnTo>
                  <a:pt x="255" y="294"/>
                </a:lnTo>
                <a:lnTo>
                  <a:pt x="255" y="296"/>
                </a:lnTo>
                <a:lnTo>
                  <a:pt x="257" y="296"/>
                </a:lnTo>
                <a:lnTo>
                  <a:pt x="257" y="298"/>
                </a:lnTo>
                <a:lnTo>
                  <a:pt x="257" y="300"/>
                </a:lnTo>
                <a:lnTo>
                  <a:pt x="257" y="302"/>
                </a:lnTo>
                <a:lnTo>
                  <a:pt x="255" y="302"/>
                </a:lnTo>
                <a:lnTo>
                  <a:pt x="255" y="304"/>
                </a:lnTo>
                <a:lnTo>
                  <a:pt x="257" y="304"/>
                </a:lnTo>
                <a:lnTo>
                  <a:pt x="257" y="305"/>
                </a:lnTo>
                <a:lnTo>
                  <a:pt x="259" y="305"/>
                </a:lnTo>
                <a:lnTo>
                  <a:pt x="259" y="305"/>
                </a:lnTo>
                <a:lnTo>
                  <a:pt x="261" y="305"/>
                </a:lnTo>
                <a:lnTo>
                  <a:pt x="261" y="305"/>
                </a:lnTo>
                <a:lnTo>
                  <a:pt x="263" y="305"/>
                </a:lnTo>
                <a:lnTo>
                  <a:pt x="265" y="305"/>
                </a:lnTo>
                <a:lnTo>
                  <a:pt x="267" y="305"/>
                </a:lnTo>
                <a:lnTo>
                  <a:pt x="268" y="305"/>
                </a:lnTo>
                <a:lnTo>
                  <a:pt x="270" y="305"/>
                </a:lnTo>
                <a:lnTo>
                  <a:pt x="272" y="305"/>
                </a:lnTo>
                <a:lnTo>
                  <a:pt x="274" y="305"/>
                </a:lnTo>
                <a:lnTo>
                  <a:pt x="276" y="305"/>
                </a:lnTo>
                <a:lnTo>
                  <a:pt x="276" y="167"/>
                </a:lnTo>
                <a:lnTo>
                  <a:pt x="268" y="167"/>
                </a:lnTo>
                <a:lnTo>
                  <a:pt x="96" y="167"/>
                </a:lnTo>
                <a:lnTo>
                  <a:pt x="10" y="167"/>
                </a:lnTo>
                <a:lnTo>
                  <a:pt x="2" y="167"/>
                </a:lnTo>
                <a:lnTo>
                  <a:pt x="2" y="165"/>
                </a:lnTo>
                <a:lnTo>
                  <a:pt x="0" y="161"/>
                </a:lnTo>
                <a:lnTo>
                  <a:pt x="0" y="155"/>
                </a:lnTo>
                <a:lnTo>
                  <a:pt x="2" y="0"/>
                </a:lnTo>
                <a:lnTo>
                  <a:pt x="4" y="0"/>
                </a:lnTo>
                <a:lnTo>
                  <a:pt x="6" y="0"/>
                </a:lnTo>
                <a:lnTo>
                  <a:pt x="10" y="0"/>
                </a:lnTo>
                <a:lnTo>
                  <a:pt x="13" y="0"/>
                </a:lnTo>
                <a:lnTo>
                  <a:pt x="17" y="0"/>
                </a:lnTo>
                <a:lnTo>
                  <a:pt x="21" y="0"/>
                </a:lnTo>
                <a:lnTo>
                  <a:pt x="25" y="0"/>
                </a:lnTo>
                <a:lnTo>
                  <a:pt x="28" y="0"/>
                </a:lnTo>
                <a:lnTo>
                  <a:pt x="30" y="0"/>
                </a:lnTo>
                <a:lnTo>
                  <a:pt x="36" y="0"/>
                </a:lnTo>
                <a:lnTo>
                  <a:pt x="38" y="0"/>
                </a:lnTo>
                <a:lnTo>
                  <a:pt x="42" y="0"/>
                </a:lnTo>
                <a:lnTo>
                  <a:pt x="45" y="0"/>
                </a:lnTo>
                <a:lnTo>
                  <a:pt x="51" y="0"/>
                </a:lnTo>
                <a:lnTo>
                  <a:pt x="55" y="0"/>
                </a:lnTo>
                <a:lnTo>
                  <a:pt x="57" y="0"/>
                </a:lnTo>
                <a:lnTo>
                  <a:pt x="58" y="0"/>
                </a:lnTo>
                <a:lnTo>
                  <a:pt x="64" y="0"/>
                </a:lnTo>
                <a:lnTo>
                  <a:pt x="70" y="0"/>
                </a:lnTo>
                <a:lnTo>
                  <a:pt x="72" y="0"/>
                </a:lnTo>
                <a:lnTo>
                  <a:pt x="77" y="0"/>
                </a:lnTo>
                <a:lnTo>
                  <a:pt x="83" y="0"/>
                </a:lnTo>
                <a:lnTo>
                  <a:pt x="85" y="0"/>
                </a:lnTo>
                <a:lnTo>
                  <a:pt x="90" y="0"/>
                </a:lnTo>
                <a:lnTo>
                  <a:pt x="96" y="0"/>
                </a:lnTo>
                <a:lnTo>
                  <a:pt x="105" y="0"/>
                </a:lnTo>
                <a:lnTo>
                  <a:pt x="117" y="0"/>
                </a:lnTo>
                <a:lnTo>
                  <a:pt x="117" y="0"/>
                </a:lnTo>
                <a:lnTo>
                  <a:pt x="124" y="0"/>
                </a:lnTo>
                <a:lnTo>
                  <a:pt x="128" y="0"/>
                </a:lnTo>
                <a:lnTo>
                  <a:pt x="133" y="0"/>
                </a:lnTo>
                <a:lnTo>
                  <a:pt x="137" y="0"/>
                </a:lnTo>
                <a:lnTo>
                  <a:pt x="141" y="0"/>
                </a:lnTo>
                <a:lnTo>
                  <a:pt x="145" y="0"/>
                </a:lnTo>
                <a:lnTo>
                  <a:pt x="148" y="0"/>
                </a:lnTo>
                <a:lnTo>
                  <a:pt x="150" y="0"/>
                </a:lnTo>
                <a:lnTo>
                  <a:pt x="154" y="0"/>
                </a:lnTo>
                <a:lnTo>
                  <a:pt x="162" y="0"/>
                </a:lnTo>
                <a:lnTo>
                  <a:pt x="163" y="0"/>
                </a:lnTo>
                <a:lnTo>
                  <a:pt x="169" y="0"/>
                </a:lnTo>
                <a:lnTo>
                  <a:pt x="173" y="0"/>
                </a:lnTo>
                <a:lnTo>
                  <a:pt x="180" y="0"/>
                </a:lnTo>
                <a:lnTo>
                  <a:pt x="182" y="0"/>
                </a:lnTo>
                <a:lnTo>
                  <a:pt x="193" y="0"/>
                </a:lnTo>
                <a:lnTo>
                  <a:pt x="203" y="0"/>
                </a:lnTo>
                <a:lnTo>
                  <a:pt x="214" y="0"/>
                </a:lnTo>
                <a:lnTo>
                  <a:pt x="220" y="0"/>
                </a:lnTo>
                <a:lnTo>
                  <a:pt x="233" y="0"/>
                </a:lnTo>
                <a:lnTo>
                  <a:pt x="237" y="0"/>
                </a:lnTo>
                <a:lnTo>
                  <a:pt x="242" y="0"/>
                </a:lnTo>
                <a:lnTo>
                  <a:pt x="248" y="0"/>
                </a:lnTo>
                <a:lnTo>
                  <a:pt x="255" y="0"/>
                </a:lnTo>
                <a:lnTo>
                  <a:pt x="257" y="0"/>
                </a:lnTo>
                <a:lnTo>
                  <a:pt x="259" y="0"/>
                </a:lnTo>
                <a:lnTo>
                  <a:pt x="270" y="0"/>
                </a:lnTo>
                <a:lnTo>
                  <a:pt x="274" y="0"/>
                </a:lnTo>
                <a:lnTo>
                  <a:pt x="276" y="0"/>
                </a:lnTo>
                <a:lnTo>
                  <a:pt x="287" y="0"/>
                </a:lnTo>
                <a:lnTo>
                  <a:pt x="291" y="0"/>
                </a:lnTo>
                <a:lnTo>
                  <a:pt x="308" y="0"/>
                </a:lnTo>
                <a:lnTo>
                  <a:pt x="312" y="0"/>
                </a:lnTo>
                <a:lnTo>
                  <a:pt x="334" y="0"/>
                </a:lnTo>
                <a:lnTo>
                  <a:pt x="340" y="0"/>
                </a:lnTo>
                <a:lnTo>
                  <a:pt x="372" y="0"/>
                </a:lnTo>
                <a:lnTo>
                  <a:pt x="375" y="0"/>
                </a:lnTo>
                <a:lnTo>
                  <a:pt x="392" y="0"/>
                </a:lnTo>
                <a:lnTo>
                  <a:pt x="396" y="0"/>
                </a:lnTo>
                <a:lnTo>
                  <a:pt x="411" y="0"/>
                </a:lnTo>
                <a:lnTo>
                  <a:pt x="417" y="0"/>
                </a:lnTo>
                <a:lnTo>
                  <a:pt x="430" y="0"/>
                </a:lnTo>
                <a:lnTo>
                  <a:pt x="437" y="0"/>
                </a:lnTo>
                <a:lnTo>
                  <a:pt x="441" y="0"/>
                </a:lnTo>
                <a:lnTo>
                  <a:pt x="452" y="0"/>
                </a:lnTo>
                <a:lnTo>
                  <a:pt x="454" y="0"/>
                </a:lnTo>
                <a:lnTo>
                  <a:pt x="456" y="0"/>
                </a:lnTo>
                <a:lnTo>
                  <a:pt x="464" y="0"/>
                </a:lnTo>
                <a:lnTo>
                  <a:pt x="464" y="2"/>
                </a:lnTo>
                <a:lnTo>
                  <a:pt x="464" y="5"/>
                </a:lnTo>
                <a:lnTo>
                  <a:pt x="464" y="7"/>
                </a:lnTo>
                <a:lnTo>
                  <a:pt x="465" y="9"/>
                </a:lnTo>
                <a:lnTo>
                  <a:pt x="465" y="11"/>
                </a:lnTo>
                <a:lnTo>
                  <a:pt x="467" y="13"/>
                </a:lnTo>
                <a:lnTo>
                  <a:pt x="467" y="15"/>
                </a:lnTo>
                <a:lnTo>
                  <a:pt x="469" y="15"/>
                </a:lnTo>
                <a:lnTo>
                  <a:pt x="471" y="17"/>
                </a:lnTo>
                <a:lnTo>
                  <a:pt x="473" y="17"/>
                </a:lnTo>
                <a:lnTo>
                  <a:pt x="477" y="17"/>
                </a:lnTo>
                <a:lnTo>
                  <a:pt x="479" y="15"/>
                </a:lnTo>
                <a:lnTo>
                  <a:pt x="480" y="15"/>
                </a:lnTo>
                <a:lnTo>
                  <a:pt x="480" y="13"/>
                </a:lnTo>
                <a:lnTo>
                  <a:pt x="482" y="15"/>
                </a:lnTo>
                <a:lnTo>
                  <a:pt x="486" y="15"/>
                </a:lnTo>
                <a:lnTo>
                  <a:pt x="488" y="17"/>
                </a:lnTo>
                <a:lnTo>
                  <a:pt x="490" y="18"/>
                </a:lnTo>
                <a:lnTo>
                  <a:pt x="494" y="20"/>
                </a:lnTo>
                <a:lnTo>
                  <a:pt x="495" y="20"/>
                </a:lnTo>
                <a:lnTo>
                  <a:pt x="497" y="22"/>
                </a:lnTo>
                <a:lnTo>
                  <a:pt x="499" y="24"/>
                </a:lnTo>
                <a:lnTo>
                  <a:pt x="501" y="26"/>
                </a:lnTo>
                <a:lnTo>
                  <a:pt x="505" y="28"/>
                </a:lnTo>
                <a:lnTo>
                  <a:pt x="507" y="28"/>
                </a:lnTo>
                <a:lnTo>
                  <a:pt x="510" y="30"/>
                </a:lnTo>
                <a:lnTo>
                  <a:pt x="512" y="32"/>
                </a:lnTo>
                <a:lnTo>
                  <a:pt x="514" y="33"/>
                </a:lnTo>
                <a:lnTo>
                  <a:pt x="518" y="33"/>
                </a:lnTo>
                <a:lnTo>
                  <a:pt x="520" y="35"/>
                </a:lnTo>
                <a:lnTo>
                  <a:pt x="524" y="37"/>
                </a:lnTo>
                <a:lnTo>
                  <a:pt x="525" y="39"/>
                </a:lnTo>
                <a:lnTo>
                  <a:pt x="527" y="39"/>
                </a:lnTo>
                <a:lnTo>
                  <a:pt x="531" y="39"/>
                </a:lnTo>
                <a:lnTo>
                  <a:pt x="533" y="41"/>
                </a:lnTo>
                <a:lnTo>
                  <a:pt x="535" y="43"/>
                </a:lnTo>
                <a:lnTo>
                  <a:pt x="539" y="45"/>
                </a:lnTo>
                <a:lnTo>
                  <a:pt x="540" y="45"/>
                </a:lnTo>
                <a:lnTo>
                  <a:pt x="544" y="47"/>
                </a:lnTo>
                <a:lnTo>
                  <a:pt x="544" y="48"/>
                </a:lnTo>
                <a:lnTo>
                  <a:pt x="546" y="50"/>
                </a:lnTo>
                <a:lnTo>
                  <a:pt x="550" y="52"/>
                </a:lnTo>
                <a:lnTo>
                  <a:pt x="552" y="52"/>
                </a:lnTo>
                <a:lnTo>
                  <a:pt x="555" y="54"/>
                </a:lnTo>
                <a:lnTo>
                  <a:pt x="557" y="56"/>
                </a:lnTo>
                <a:lnTo>
                  <a:pt x="559" y="58"/>
                </a:lnTo>
                <a:lnTo>
                  <a:pt x="563" y="60"/>
                </a:lnTo>
                <a:lnTo>
                  <a:pt x="565" y="60"/>
                </a:lnTo>
                <a:lnTo>
                  <a:pt x="569" y="62"/>
                </a:lnTo>
                <a:lnTo>
                  <a:pt x="570" y="63"/>
                </a:lnTo>
                <a:lnTo>
                  <a:pt x="572" y="65"/>
                </a:lnTo>
                <a:lnTo>
                  <a:pt x="576" y="65"/>
                </a:lnTo>
                <a:lnTo>
                  <a:pt x="578" y="67"/>
                </a:lnTo>
                <a:lnTo>
                  <a:pt x="582" y="69"/>
                </a:lnTo>
                <a:lnTo>
                  <a:pt x="584" y="71"/>
                </a:lnTo>
                <a:lnTo>
                  <a:pt x="585" y="73"/>
                </a:lnTo>
                <a:lnTo>
                  <a:pt x="589" y="73"/>
                </a:lnTo>
                <a:lnTo>
                  <a:pt x="591" y="75"/>
                </a:lnTo>
                <a:lnTo>
                  <a:pt x="593" y="77"/>
                </a:lnTo>
                <a:lnTo>
                  <a:pt x="595" y="78"/>
                </a:lnTo>
                <a:lnTo>
                  <a:pt x="597" y="78"/>
                </a:lnTo>
                <a:lnTo>
                  <a:pt x="600" y="80"/>
                </a:lnTo>
                <a:lnTo>
                  <a:pt x="602" y="82"/>
                </a:lnTo>
                <a:lnTo>
                  <a:pt x="606" y="82"/>
                </a:lnTo>
                <a:lnTo>
                  <a:pt x="608" y="82"/>
                </a:lnTo>
                <a:lnTo>
                  <a:pt x="610" y="84"/>
                </a:lnTo>
                <a:lnTo>
                  <a:pt x="614" y="86"/>
                </a:lnTo>
                <a:lnTo>
                  <a:pt x="615" y="88"/>
                </a:lnTo>
                <a:lnTo>
                  <a:pt x="619" y="90"/>
                </a:lnTo>
                <a:lnTo>
                  <a:pt x="621" y="90"/>
                </a:lnTo>
                <a:lnTo>
                  <a:pt x="623" y="92"/>
                </a:lnTo>
                <a:lnTo>
                  <a:pt x="625" y="93"/>
                </a:lnTo>
                <a:lnTo>
                  <a:pt x="627" y="93"/>
                </a:lnTo>
                <a:lnTo>
                  <a:pt x="629" y="95"/>
                </a:lnTo>
                <a:lnTo>
                  <a:pt x="632" y="97"/>
                </a:lnTo>
                <a:lnTo>
                  <a:pt x="634" y="97"/>
                </a:lnTo>
                <a:lnTo>
                  <a:pt x="636" y="99"/>
                </a:lnTo>
                <a:lnTo>
                  <a:pt x="640" y="101"/>
                </a:lnTo>
                <a:lnTo>
                  <a:pt x="640" y="103"/>
                </a:lnTo>
                <a:lnTo>
                  <a:pt x="644" y="105"/>
                </a:lnTo>
                <a:lnTo>
                  <a:pt x="645" y="105"/>
                </a:lnTo>
                <a:lnTo>
                  <a:pt x="647" y="107"/>
                </a:lnTo>
                <a:lnTo>
                  <a:pt x="651" y="108"/>
                </a:lnTo>
                <a:lnTo>
                  <a:pt x="653" y="110"/>
                </a:lnTo>
                <a:lnTo>
                  <a:pt x="657" y="110"/>
                </a:lnTo>
                <a:lnTo>
                  <a:pt x="659" y="112"/>
                </a:lnTo>
                <a:lnTo>
                  <a:pt x="660" y="114"/>
                </a:lnTo>
                <a:lnTo>
                  <a:pt x="664" y="116"/>
                </a:lnTo>
                <a:lnTo>
                  <a:pt x="666" y="118"/>
                </a:lnTo>
                <a:lnTo>
                  <a:pt x="668" y="118"/>
                </a:lnTo>
                <a:lnTo>
                  <a:pt x="672" y="120"/>
                </a:lnTo>
                <a:lnTo>
                  <a:pt x="674" y="122"/>
                </a:lnTo>
                <a:lnTo>
                  <a:pt x="677" y="123"/>
                </a:lnTo>
                <a:lnTo>
                  <a:pt x="679" y="125"/>
                </a:lnTo>
                <a:lnTo>
                  <a:pt x="683" y="125"/>
                </a:lnTo>
                <a:lnTo>
                  <a:pt x="685" y="127"/>
                </a:lnTo>
                <a:lnTo>
                  <a:pt x="687" y="127"/>
                </a:lnTo>
                <a:lnTo>
                  <a:pt x="689" y="129"/>
                </a:lnTo>
                <a:lnTo>
                  <a:pt x="690" y="129"/>
                </a:lnTo>
                <a:lnTo>
                  <a:pt x="692" y="131"/>
                </a:lnTo>
                <a:lnTo>
                  <a:pt x="696" y="133"/>
                </a:lnTo>
                <a:lnTo>
                  <a:pt x="698" y="135"/>
                </a:lnTo>
                <a:lnTo>
                  <a:pt x="702" y="135"/>
                </a:lnTo>
                <a:lnTo>
                  <a:pt x="704" y="137"/>
                </a:lnTo>
                <a:lnTo>
                  <a:pt x="705" y="138"/>
                </a:lnTo>
                <a:lnTo>
                  <a:pt x="709" y="140"/>
                </a:lnTo>
                <a:lnTo>
                  <a:pt x="711" y="142"/>
                </a:lnTo>
                <a:lnTo>
                  <a:pt x="715" y="142"/>
                </a:lnTo>
                <a:lnTo>
                  <a:pt x="717" y="144"/>
                </a:lnTo>
                <a:lnTo>
                  <a:pt x="719" y="146"/>
                </a:lnTo>
                <a:lnTo>
                  <a:pt x="722" y="148"/>
                </a:lnTo>
                <a:lnTo>
                  <a:pt x="724" y="150"/>
                </a:lnTo>
                <a:lnTo>
                  <a:pt x="728" y="150"/>
                </a:lnTo>
                <a:lnTo>
                  <a:pt x="730" y="152"/>
                </a:lnTo>
                <a:lnTo>
                  <a:pt x="732" y="153"/>
                </a:lnTo>
                <a:lnTo>
                  <a:pt x="735" y="155"/>
                </a:lnTo>
                <a:lnTo>
                  <a:pt x="735" y="155"/>
                </a:lnTo>
                <a:lnTo>
                  <a:pt x="739" y="157"/>
                </a:lnTo>
                <a:lnTo>
                  <a:pt x="741" y="159"/>
                </a:lnTo>
                <a:lnTo>
                  <a:pt x="743" y="161"/>
                </a:lnTo>
                <a:lnTo>
                  <a:pt x="747" y="163"/>
                </a:lnTo>
                <a:lnTo>
                  <a:pt x="749" y="163"/>
                </a:lnTo>
                <a:lnTo>
                  <a:pt x="752" y="165"/>
                </a:lnTo>
                <a:lnTo>
                  <a:pt x="754" y="167"/>
                </a:lnTo>
                <a:lnTo>
                  <a:pt x="756" y="169"/>
                </a:lnTo>
                <a:lnTo>
                  <a:pt x="760" y="170"/>
                </a:lnTo>
                <a:lnTo>
                  <a:pt x="762" y="170"/>
                </a:lnTo>
                <a:lnTo>
                  <a:pt x="765" y="172"/>
                </a:lnTo>
                <a:lnTo>
                  <a:pt x="767" y="172"/>
                </a:lnTo>
                <a:lnTo>
                  <a:pt x="769" y="174"/>
                </a:lnTo>
                <a:lnTo>
                  <a:pt x="773" y="174"/>
                </a:lnTo>
                <a:lnTo>
                  <a:pt x="775" y="176"/>
                </a:lnTo>
                <a:lnTo>
                  <a:pt x="779" y="178"/>
                </a:lnTo>
                <a:lnTo>
                  <a:pt x="780" y="180"/>
                </a:lnTo>
                <a:lnTo>
                  <a:pt x="782" y="182"/>
                </a:lnTo>
                <a:lnTo>
                  <a:pt x="782" y="182"/>
                </a:lnTo>
                <a:lnTo>
                  <a:pt x="784" y="182"/>
                </a:lnTo>
                <a:lnTo>
                  <a:pt x="786" y="184"/>
                </a:lnTo>
                <a:lnTo>
                  <a:pt x="790" y="185"/>
                </a:lnTo>
                <a:lnTo>
                  <a:pt x="792" y="187"/>
                </a:lnTo>
                <a:lnTo>
                  <a:pt x="794" y="187"/>
                </a:lnTo>
                <a:lnTo>
                  <a:pt x="797" y="189"/>
                </a:lnTo>
                <a:lnTo>
                  <a:pt x="799" y="191"/>
                </a:lnTo>
                <a:lnTo>
                  <a:pt x="803" y="193"/>
                </a:lnTo>
                <a:lnTo>
                  <a:pt x="805" y="195"/>
                </a:lnTo>
                <a:lnTo>
                  <a:pt x="807" y="195"/>
                </a:lnTo>
                <a:lnTo>
                  <a:pt x="810" y="197"/>
                </a:lnTo>
                <a:lnTo>
                  <a:pt x="812" y="199"/>
                </a:lnTo>
                <a:lnTo>
                  <a:pt x="816" y="200"/>
                </a:lnTo>
                <a:lnTo>
                  <a:pt x="818" y="202"/>
                </a:lnTo>
                <a:lnTo>
                  <a:pt x="820" y="202"/>
                </a:lnTo>
                <a:lnTo>
                  <a:pt x="824" y="204"/>
                </a:lnTo>
                <a:lnTo>
                  <a:pt x="826" y="206"/>
                </a:lnTo>
                <a:lnTo>
                  <a:pt x="829" y="208"/>
                </a:lnTo>
                <a:lnTo>
                  <a:pt x="831" y="208"/>
                </a:lnTo>
                <a:lnTo>
                  <a:pt x="831" y="210"/>
                </a:lnTo>
                <a:lnTo>
                  <a:pt x="835" y="212"/>
                </a:lnTo>
                <a:lnTo>
                  <a:pt x="837" y="214"/>
                </a:lnTo>
                <a:lnTo>
                  <a:pt x="841" y="215"/>
                </a:lnTo>
                <a:lnTo>
                  <a:pt x="842" y="215"/>
                </a:lnTo>
                <a:lnTo>
                  <a:pt x="844" y="217"/>
                </a:lnTo>
                <a:lnTo>
                  <a:pt x="848" y="217"/>
                </a:lnTo>
                <a:lnTo>
                  <a:pt x="850" y="219"/>
                </a:lnTo>
                <a:lnTo>
                  <a:pt x="854" y="219"/>
                </a:lnTo>
                <a:lnTo>
                  <a:pt x="856" y="221"/>
                </a:lnTo>
                <a:lnTo>
                  <a:pt x="857" y="223"/>
                </a:lnTo>
                <a:lnTo>
                  <a:pt x="861" y="225"/>
                </a:lnTo>
                <a:lnTo>
                  <a:pt x="863" y="225"/>
                </a:lnTo>
                <a:lnTo>
                  <a:pt x="867" y="227"/>
                </a:lnTo>
                <a:lnTo>
                  <a:pt x="869" y="229"/>
                </a:lnTo>
                <a:lnTo>
                  <a:pt x="871" y="230"/>
                </a:lnTo>
                <a:lnTo>
                  <a:pt x="874" y="232"/>
                </a:lnTo>
                <a:lnTo>
                  <a:pt x="876" y="232"/>
                </a:lnTo>
                <a:lnTo>
                  <a:pt x="878" y="234"/>
                </a:lnTo>
                <a:lnTo>
                  <a:pt x="880" y="236"/>
                </a:lnTo>
                <a:lnTo>
                  <a:pt x="882" y="238"/>
                </a:lnTo>
                <a:lnTo>
                  <a:pt x="886" y="240"/>
                </a:lnTo>
                <a:lnTo>
                  <a:pt x="887" y="240"/>
                </a:lnTo>
                <a:lnTo>
                  <a:pt x="891" y="242"/>
                </a:lnTo>
                <a:lnTo>
                  <a:pt x="893" y="244"/>
                </a:lnTo>
                <a:lnTo>
                  <a:pt x="895" y="245"/>
                </a:lnTo>
                <a:lnTo>
                  <a:pt x="899" y="247"/>
                </a:lnTo>
                <a:lnTo>
                  <a:pt x="901" y="247"/>
                </a:lnTo>
                <a:lnTo>
                  <a:pt x="904" y="249"/>
                </a:lnTo>
                <a:lnTo>
                  <a:pt x="906" y="251"/>
                </a:lnTo>
                <a:lnTo>
                  <a:pt x="908" y="253"/>
                </a:lnTo>
                <a:lnTo>
                  <a:pt x="910" y="253"/>
                </a:lnTo>
                <a:lnTo>
                  <a:pt x="910" y="260"/>
                </a:lnTo>
                <a:lnTo>
                  <a:pt x="910" y="262"/>
                </a:lnTo>
                <a:lnTo>
                  <a:pt x="910" y="262"/>
                </a:lnTo>
                <a:lnTo>
                  <a:pt x="910" y="264"/>
                </a:lnTo>
                <a:lnTo>
                  <a:pt x="910" y="266"/>
                </a:lnTo>
                <a:lnTo>
                  <a:pt x="910" y="268"/>
                </a:lnTo>
                <a:lnTo>
                  <a:pt x="910" y="270"/>
                </a:lnTo>
                <a:lnTo>
                  <a:pt x="910" y="272"/>
                </a:lnTo>
                <a:lnTo>
                  <a:pt x="910" y="274"/>
                </a:lnTo>
                <a:lnTo>
                  <a:pt x="910" y="275"/>
                </a:lnTo>
                <a:lnTo>
                  <a:pt x="910" y="277"/>
                </a:lnTo>
                <a:lnTo>
                  <a:pt x="908" y="277"/>
                </a:lnTo>
                <a:lnTo>
                  <a:pt x="908" y="279"/>
                </a:lnTo>
                <a:lnTo>
                  <a:pt x="908" y="281"/>
                </a:lnTo>
                <a:lnTo>
                  <a:pt x="908" y="283"/>
                </a:lnTo>
                <a:lnTo>
                  <a:pt x="908" y="285"/>
                </a:lnTo>
                <a:lnTo>
                  <a:pt x="908" y="287"/>
                </a:lnTo>
                <a:lnTo>
                  <a:pt x="908" y="289"/>
                </a:lnTo>
                <a:lnTo>
                  <a:pt x="908" y="290"/>
                </a:lnTo>
                <a:lnTo>
                  <a:pt x="908" y="292"/>
                </a:lnTo>
                <a:lnTo>
                  <a:pt x="908" y="294"/>
                </a:lnTo>
                <a:lnTo>
                  <a:pt x="906" y="296"/>
                </a:lnTo>
                <a:lnTo>
                  <a:pt x="906" y="298"/>
                </a:lnTo>
                <a:lnTo>
                  <a:pt x="906" y="300"/>
                </a:lnTo>
                <a:lnTo>
                  <a:pt x="906" y="302"/>
                </a:lnTo>
                <a:lnTo>
                  <a:pt x="906" y="304"/>
                </a:lnTo>
                <a:lnTo>
                  <a:pt x="906" y="305"/>
                </a:lnTo>
                <a:lnTo>
                  <a:pt x="906" y="305"/>
                </a:lnTo>
                <a:lnTo>
                  <a:pt x="906" y="307"/>
                </a:lnTo>
                <a:lnTo>
                  <a:pt x="904" y="307"/>
                </a:lnTo>
                <a:lnTo>
                  <a:pt x="904" y="309"/>
                </a:lnTo>
                <a:lnTo>
                  <a:pt x="904" y="311"/>
                </a:lnTo>
                <a:lnTo>
                  <a:pt x="904" y="313"/>
                </a:lnTo>
                <a:lnTo>
                  <a:pt x="904" y="315"/>
                </a:lnTo>
                <a:lnTo>
                  <a:pt x="904" y="317"/>
                </a:lnTo>
                <a:lnTo>
                  <a:pt x="904" y="319"/>
                </a:lnTo>
                <a:lnTo>
                  <a:pt x="904" y="320"/>
                </a:lnTo>
                <a:lnTo>
                  <a:pt x="904" y="322"/>
                </a:lnTo>
                <a:lnTo>
                  <a:pt x="904" y="324"/>
                </a:lnTo>
                <a:lnTo>
                  <a:pt x="902" y="324"/>
                </a:lnTo>
                <a:lnTo>
                  <a:pt x="902" y="326"/>
                </a:lnTo>
                <a:lnTo>
                  <a:pt x="902" y="328"/>
                </a:lnTo>
                <a:lnTo>
                  <a:pt x="902" y="330"/>
                </a:lnTo>
                <a:lnTo>
                  <a:pt x="902" y="332"/>
                </a:lnTo>
                <a:lnTo>
                  <a:pt x="902" y="334"/>
                </a:lnTo>
                <a:lnTo>
                  <a:pt x="902" y="335"/>
                </a:lnTo>
                <a:lnTo>
                  <a:pt x="902" y="337"/>
                </a:lnTo>
                <a:lnTo>
                  <a:pt x="901" y="339"/>
                </a:lnTo>
                <a:lnTo>
                  <a:pt x="901" y="341"/>
                </a:lnTo>
                <a:lnTo>
                  <a:pt x="901" y="343"/>
                </a:lnTo>
                <a:lnTo>
                  <a:pt x="901" y="345"/>
                </a:lnTo>
                <a:lnTo>
                  <a:pt x="901" y="347"/>
                </a:lnTo>
                <a:lnTo>
                  <a:pt x="901" y="349"/>
                </a:lnTo>
                <a:lnTo>
                  <a:pt x="901" y="350"/>
                </a:lnTo>
                <a:lnTo>
                  <a:pt x="901" y="350"/>
                </a:lnTo>
                <a:lnTo>
                  <a:pt x="901" y="352"/>
                </a:lnTo>
                <a:lnTo>
                  <a:pt x="901" y="354"/>
                </a:lnTo>
                <a:lnTo>
                  <a:pt x="901" y="356"/>
                </a:lnTo>
                <a:lnTo>
                  <a:pt x="901" y="358"/>
                </a:lnTo>
                <a:lnTo>
                  <a:pt x="901" y="360"/>
                </a:lnTo>
                <a:lnTo>
                  <a:pt x="901" y="362"/>
                </a:lnTo>
                <a:lnTo>
                  <a:pt x="901" y="364"/>
                </a:lnTo>
                <a:lnTo>
                  <a:pt x="901" y="365"/>
                </a:lnTo>
                <a:lnTo>
                  <a:pt x="901" y="367"/>
                </a:lnTo>
                <a:lnTo>
                  <a:pt x="901" y="369"/>
                </a:lnTo>
                <a:lnTo>
                  <a:pt x="901" y="371"/>
                </a:lnTo>
                <a:lnTo>
                  <a:pt x="901" y="373"/>
                </a:lnTo>
                <a:lnTo>
                  <a:pt x="901" y="375"/>
                </a:lnTo>
                <a:lnTo>
                  <a:pt x="901" y="377"/>
                </a:lnTo>
                <a:lnTo>
                  <a:pt x="901" y="379"/>
                </a:lnTo>
                <a:lnTo>
                  <a:pt x="901" y="380"/>
                </a:lnTo>
                <a:lnTo>
                  <a:pt x="901" y="382"/>
                </a:lnTo>
                <a:lnTo>
                  <a:pt x="902" y="384"/>
                </a:lnTo>
                <a:lnTo>
                  <a:pt x="902" y="386"/>
                </a:lnTo>
                <a:lnTo>
                  <a:pt x="902" y="388"/>
                </a:lnTo>
                <a:lnTo>
                  <a:pt x="902" y="390"/>
                </a:lnTo>
                <a:lnTo>
                  <a:pt x="902" y="392"/>
                </a:lnTo>
                <a:lnTo>
                  <a:pt x="902" y="394"/>
                </a:lnTo>
                <a:lnTo>
                  <a:pt x="902" y="395"/>
                </a:lnTo>
                <a:lnTo>
                  <a:pt x="902" y="395"/>
                </a:lnTo>
                <a:lnTo>
                  <a:pt x="902" y="397"/>
                </a:lnTo>
                <a:lnTo>
                  <a:pt x="902" y="399"/>
                </a:lnTo>
                <a:lnTo>
                  <a:pt x="902" y="401"/>
                </a:lnTo>
                <a:lnTo>
                  <a:pt x="902" y="403"/>
                </a:lnTo>
                <a:lnTo>
                  <a:pt x="902" y="405"/>
                </a:lnTo>
                <a:lnTo>
                  <a:pt x="902" y="407"/>
                </a:lnTo>
                <a:lnTo>
                  <a:pt x="902" y="409"/>
                </a:lnTo>
                <a:lnTo>
                  <a:pt x="904" y="410"/>
                </a:lnTo>
                <a:lnTo>
                  <a:pt x="904" y="412"/>
                </a:lnTo>
                <a:lnTo>
                  <a:pt x="902" y="414"/>
                </a:lnTo>
                <a:lnTo>
                  <a:pt x="904" y="416"/>
                </a:lnTo>
                <a:lnTo>
                  <a:pt x="904" y="418"/>
                </a:lnTo>
                <a:lnTo>
                  <a:pt x="906" y="418"/>
                </a:lnTo>
                <a:lnTo>
                  <a:pt x="908" y="418"/>
                </a:lnTo>
                <a:lnTo>
                  <a:pt x="908" y="420"/>
                </a:lnTo>
                <a:lnTo>
                  <a:pt x="910" y="420"/>
                </a:lnTo>
                <a:lnTo>
                  <a:pt x="912" y="420"/>
                </a:lnTo>
                <a:lnTo>
                  <a:pt x="914" y="422"/>
                </a:lnTo>
                <a:lnTo>
                  <a:pt x="916" y="422"/>
                </a:lnTo>
                <a:lnTo>
                  <a:pt x="917" y="422"/>
                </a:lnTo>
                <a:lnTo>
                  <a:pt x="919" y="424"/>
                </a:lnTo>
                <a:lnTo>
                  <a:pt x="921" y="424"/>
                </a:lnTo>
                <a:lnTo>
                  <a:pt x="923" y="424"/>
                </a:lnTo>
                <a:lnTo>
                  <a:pt x="925" y="425"/>
                </a:lnTo>
                <a:lnTo>
                  <a:pt x="925" y="425"/>
                </a:lnTo>
                <a:lnTo>
                  <a:pt x="927" y="425"/>
                </a:lnTo>
                <a:lnTo>
                  <a:pt x="929" y="427"/>
                </a:lnTo>
                <a:lnTo>
                  <a:pt x="931" y="427"/>
                </a:lnTo>
                <a:lnTo>
                  <a:pt x="932" y="427"/>
                </a:lnTo>
                <a:lnTo>
                  <a:pt x="934" y="427"/>
                </a:lnTo>
                <a:lnTo>
                  <a:pt x="936" y="429"/>
                </a:lnTo>
                <a:lnTo>
                  <a:pt x="938" y="429"/>
                </a:lnTo>
                <a:lnTo>
                  <a:pt x="940" y="429"/>
                </a:lnTo>
                <a:lnTo>
                  <a:pt x="942" y="431"/>
                </a:lnTo>
                <a:lnTo>
                  <a:pt x="944" y="431"/>
                </a:lnTo>
                <a:lnTo>
                  <a:pt x="946" y="431"/>
                </a:lnTo>
                <a:lnTo>
                  <a:pt x="947" y="431"/>
                </a:lnTo>
                <a:lnTo>
                  <a:pt x="947" y="433"/>
                </a:lnTo>
                <a:lnTo>
                  <a:pt x="947" y="435"/>
                </a:lnTo>
                <a:lnTo>
                  <a:pt x="946" y="437"/>
                </a:lnTo>
                <a:lnTo>
                  <a:pt x="946" y="439"/>
                </a:lnTo>
                <a:lnTo>
                  <a:pt x="946" y="440"/>
                </a:lnTo>
                <a:lnTo>
                  <a:pt x="946" y="440"/>
                </a:lnTo>
                <a:lnTo>
                  <a:pt x="946" y="442"/>
                </a:lnTo>
                <a:lnTo>
                  <a:pt x="944" y="444"/>
                </a:lnTo>
                <a:lnTo>
                  <a:pt x="944" y="446"/>
                </a:lnTo>
                <a:lnTo>
                  <a:pt x="944" y="448"/>
                </a:lnTo>
                <a:lnTo>
                  <a:pt x="944" y="450"/>
                </a:lnTo>
                <a:lnTo>
                  <a:pt x="944" y="452"/>
                </a:lnTo>
                <a:lnTo>
                  <a:pt x="942" y="454"/>
                </a:lnTo>
                <a:lnTo>
                  <a:pt x="942" y="455"/>
                </a:lnTo>
                <a:lnTo>
                  <a:pt x="942" y="457"/>
                </a:lnTo>
                <a:lnTo>
                  <a:pt x="940" y="459"/>
                </a:lnTo>
                <a:lnTo>
                  <a:pt x="940" y="461"/>
                </a:lnTo>
                <a:lnTo>
                  <a:pt x="940" y="463"/>
                </a:lnTo>
                <a:lnTo>
                  <a:pt x="938" y="463"/>
                </a:lnTo>
                <a:lnTo>
                  <a:pt x="938" y="465"/>
                </a:lnTo>
                <a:lnTo>
                  <a:pt x="938" y="467"/>
                </a:lnTo>
                <a:lnTo>
                  <a:pt x="936" y="469"/>
                </a:lnTo>
                <a:lnTo>
                  <a:pt x="936" y="470"/>
                </a:lnTo>
                <a:lnTo>
                  <a:pt x="934" y="472"/>
                </a:lnTo>
                <a:lnTo>
                  <a:pt x="934" y="474"/>
                </a:lnTo>
                <a:lnTo>
                  <a:pt x="934" y="476"/>
                </a:lnTo>
                <a:lnTo>
                  <a:pt x="934" y="478"/>
                </a:lnTo>
                <a:lnTo>
                  <a:pt x="932" y="478"/>
                </a:lnTo>
                <a:lnTo>
                  <a:pt x="932" y="480"/>
                </a:lnTo>
                <a:lnTo>
                  <a:pt x="932" y="482"/>
                </a:lnTo>
                <a:lnTo>
                  <a:pt x="931" y="484"/>
                </a:lnTo>
                <a:lnTo>
                  <a:pt x="931" y="485"/>
                </a:lnTo>
                <a:lnTo>
                  <a:pt x="929" y="485"/>
                </a:lnTo>
                <a:lnTo>
                  <a:pt x="929" y="487"/>
                </a:lnTo>
                <a:lnTo>
                  <a:pt x="929" y="489"/>
                </a:lnTo>
                <a:lnTo>
                  <a:pt x="927" y="491"/>
                </a:lnTo>
                <a:lnTo>
                  <a:pt x="925" y="491"/>
                </a:lnTo>
                <a:lnTo>
                  <a:pt x="925" y="491"/>
                </a:lnTo>
                <a:lnTo>
                  <a:pt x="923" y="491"/>
                </a:lnTo>
                <a:lnTo>
                  <a:pt x="923" y="493"/>
                </a:lnTo>
                <a:lnTo>
                  <a:pt x="921" y="493"/>
                </a:lnTo>
                <a:lnTo>
                  <a:pt x="919" y="493"/>
                </a:lnTo>
                <a:lnTo>
                  <a:pt x="917" y="493"/>
                </a:lnTo>
                <a:lnTo>
                  <a:pt x="916" y="493"/>
                </a:lnTo>
                <a:lnTo>
                  <a:pt x="914" y="493"/>
                </a:lnTo>
                <a:lnTo>
                  <a:pt x="912" y="493"/>
                </a:lnTo>
                <a:lnTo>
                  <a:pt x="895" y="538"/>
                </a:lnTo>
                <a:lnTo>
                  <a:pt x="893" y="538"/>
                </a:lnTo>
                <a:lnTo>
                  <a:pt x="891" y="538"/>
                </a:lnTo>
                <a:lnTo>
                  <a:pt x="889" y="538"/>
                </a:lnTo>
                <a:lnTo>
                  <a:pt x="887" y="538"/>
                </a:lnTo>
                <a:lnTo>
                  <a:pt x="886" y="538"/>
                </a:lnTo>
                <a:lnTo>
                  <a:pt x="884" y="538"/>
                </a:lnTo>
                <a:lnTo>
                  <a:pt x="882" y="538"/>
                </a:lnTo>
                <a:lnTo>
                  <a:pt x="880" y="538"/>
                </a:lnTo>
                <a:lnTo>
                  <a:pt x="878" y="538"/>
                </a:lnTo>
                <a:lnTo>
                  <a:pt x="878" y="538"/>
                </a:lnTo>
                <a:lnTo>
                  <a:pt x="874" y="538"/>
                </a:lnTo>
                <a:lnTo>
                  <a:pt x="872" y="538"/>
                </a:lnTo>
                <a:lnTo>
                  <a:pt x="871" y="538"/>
                </a:lnTo>
                <a:lnTo>
                  <a:pt x="869" y="538"/>
                </a:lnTo>
                <a:lnTo>
                  <a:pt x="867" y="538"/>
                </a:lnTo>
                <a:lnTo>
                  <a:pt x="865" y="538"/>
                </a:lnTo>
                <a:lnTo>
                  <a:pt x="863" y="538"/>
                </a:lnTo>
                <a:lnTo>
                  <a:pt x="861" y="538"/>
                </a:lnTo>
                <a:lnTo>
                  <a:pt x="859" y="538"/>
                </a:lnTo>
                <a:lnTo>
                  <a:pt x="857" y="538"/>
                </a:lnTo>
                <a:lnTo>
                  <a:pt x="856" y="538"/>
                </a:lnTo>
                <a:lnTo>
                  <a:pt x="854" y="538"/>
                </a:lnTo>
                <a:lnTo>
                  <a:pt x="852" y="538"/>
                </a:lnTo>
                <a:lnTo>
                  <a:pt x="850" y="538"/>
                </a:lnTo>
                <a:lnTo>
                  <a:pt x="848" y="538"/>
                </a:lnTo>
                <a:lnTo>
                  <a:pt x="846" y="538"/>
                </a:lnTo>
                <a:lnTo>
                  <a:pt x="844" y="538"/>
                </a:lnTo>
                <a:lnTo>
                  <a:pt x="842" y="538"/>
                </a:lnTo>
                <a:lnTo>
                  <a:pt x="841" y="538"/>
                </a:lnTo>
                <a:lnTo>
                  <a:pt x="839" y="538"/>
                </a:lnTo>
                <a:lnTo>
                  <a:pt x="837" y="538"/>
                </a:lnTo>
                <a:lnTo>
                  <a:pt x="835" y="538"/>
                </a:lnTo>
                <a:lnTo>
                  <a:pt x="833" y="538"/>
                </a:lnTo>
                <a:lnTo>
                  <a:pt x="831" y="538"/>
                </a:lnTo>
                <a:lnTo>
                  <a:pt x="831" y="538"/>
                </a:lnTo>
                <a:lnTo>
                  <a:pt x="829" y="538"/>
                </a:lnTo>
                <a:lnTo>
                  <a:pt x="827" y="538"/>
                </a:lnTo>
                <a:lnTo>
                  <a:pt x="826" y="538"/>
                </a:lnTo>
                <a:lnTo>
                  <a:pt x="824" y="538"/>
                </a:lnTo>
                <a:lnTo>
                  <a:pt x="822" y="538"/>
                </a:lnTo>
                <a:lnTo>
                  <a:pt x="820" y="538"/>
                </a:lnTo>
                <a:lnTo>
                  <a:pt x="818" y="538"/>
                </a:lnTo>
                <a:lnTo>
                  <a:pt x="816" y="538"/>
                </a:lnTo>
                <a:lnTo>
                  <a:pt x="814" y="538"/>
                </a:lnTo>
                <a:lnTo>
                  <a:pt x="812" y="538"/>
                </a:lnTo>
                <a:lnTo>
                  <a:pt x="810" y="538"/>
                </a:lnTo>
                <a:lnTo>
                  <a:pt x="809" y="538"/>
                </a:lnTo>
                <a:lnTo>
                  <a:pt x="807" y="538"/>
                </a:lnTo>
                <a:lnTo>
                  <a:pt x="805" y="538"/>
                </a:lnTo>
                <a:lnTo>
                  <a:pt x="803" y="538"/>
                </a:lnTo>
                <a:lnTo>
                  <a:pt x="801" y="538"/>
                </a:lnTo>
                <a:lnTo>
                  <a:pt x="799" y="538"/>
                </a:lnTo>
                <a:lnTo>
                  <a:pt x="797" y="538"/>
                </a:lnTo>
                <a:lnTo>
                  <a:pt x="795" y="538"/>
                </a:lnTo>
                <a:lnTo>
                  <a:pt x="794" y="538"/>
                </a:lnTo>
                <a:lnTo>
                  <a:pt x="792" y="540"/>
                </a:lnTo>
                <a:lnTo>
                  <a:pt x="790" y="540"/>
                </a:lnTo>
                <a:lnTo>
                  <a:pt x="788" y="540"/>
                </a:lnTo>
                <a:lnTo>
                  <a:pt x="786" y="540"/>
                </a:lnTo>
                <a:lnTo>
                  <a:pt x="784" y="540"/>
                </a:lnTo>
                <a:lnTo>
                  <a:pt x="782" y="540"/>
                </a:lnTo>
                <a:lnTo>
                  <a:pt x="782" y="540"/>
                </a:lnTo>
                <a:lnTo>
                  <a:pt x="780" y="540"/>
                </a:lnTo>
                <a:lnTo>
                  <a:pt x="779" y="540"/>
                </a:lnTo>
                <a:lnTo>
                  <a:pt x="777" y="540"/>
                </a:lnTo>
                <a:lnTo>
                  <a:pt x="775" y="540"/>
                </a:lnTo>
                <a:lnTo>
                  <a:pt x="773" y="540"/>
                </a:lnTo>
                <a:lnTo>
                  <a:pt x="771" y="540"/>
                </a:lnTo>
                <a:lnTo>
                  <a:pt x="769" y="540"/>
                </a:lnTo>
                <a:lnTo>
                  <a:pt x="767" y="540"/>
                </a:lnTo>
                <a:lnTo>
                  <a:pt x="765" y="540"/>
                </a:lnTo>
                <a:lnTo>
                  <a:pt x="764" y="540"/>
                </a:lnTo>
                <a:lnTo>
                  <a:pt x="762" y="540"/>
                </a:lnTo>
                <a:lnTo>
                  <a:pt x="760" y="540"/>
                </a:lnTo>
                <a:lnTo>
                  <a:pt x="758" y="540"/>
                </a:lnTo>
                <a:lnTo>
                  <a:pt x="756" y="540"/>
                </a:lnTo>
                <a:lnTo>
                  <a:pt x="754" y="540"/>
                </a:lnTo>
                <a:lnTo>
                  <a:pt x="752" y="540"/>
                </a:lnTo>
                <a:lnTo>
                  <a:pt x="750" y="540"/>
                </a:lnTo>
                <a:lnTo>
                  <a:pt x="749" y="540"/>
                </a:lnTo>
                <a:lnTo>
                  <a:pt x="747" y="540"/>
                </a:lnTo>
                <a:lnTo>
                  <a:pt x="745" y="540"/>
                </a:lnTo>
                <a:lnTo>
                  <a:pt x="743" y="540"/>
                </a:lnTo>
                <a:lnTo>
                  <a:pt x="741" y="540"/>
                </a:lnTo>
                <a:lnTo>
                  <a:pt x="739" y="540"/>
                </a:lnTo>
                <a:lnTo>
                  <a:pt x="737" y="540"/>
                </a:lnTo>
                <a:lnTo>
                  <a:pt x="735" y="540"/>
                </a:lnTo>
                <a:lnTo>
                  <a:pt x="735" y="540"/>
                </a:lnTo>
                <a:lnTo>
                  <a:pt x="734" y="540"/>
                </a:lnTo>
                <a:lnTo>
                  <a:pt x="732" y="540"/>
                </a:lnTo>
                <a:lnTo>
                  <a:pt x="730" y="540"/>
                </a:lnTo>
                <a:lnTo>
                  <a:pt x="728" y="540"/>
                </a:lnTo>
                <a:lnTo>
                  <a:pt x="726" y="540"/>
                </a:lnTo>
                <a:lnTo>
                  <a:pt x="724" y="540"/>
                </a:lnTo>
                <a:lnTo>
                  <a:pt x="722" y="540"/>
                </a:lnTo>
                <a:lnTo>
                  <a:pt x="720" y="540"/>
                </a:lnTo>
                <a:lnTo>
                  <a:pt x="719" y="540"/>
                </a:lnTo>
                <a:lnTo>
                  <a:pt x="717" y="540"/>
                </a:lnTo>
                <a:lnTo>
                  <a:pt x="715" y="540"/>
                </a:lnTo>
                <a:lnTo>
                  <a:pt x="713" y="540"/>
                </a:lnTo>
                <a:lnTo>
                  <a:pt x="711" y="540"/>
                </a:lnTo>
                <a:lnTo>
                  <a:pt x="709" y="540"/>
                </a:lnTo>
                <a:lnTo>
                  <a:pt x="707" y="540"/>
                </a:lnTo>
                <a:lnTo>
                  <a:pt x="705" y="538"/>
                </a:lnTo>
                <a:lnTo>
                  <a:pt x="704" y="538"/>
                </a:lnTo>
                <a:lnTo>
                  <a:pt x="704" y="540"/>
                </a:lnTo>
                <a:lnTo>
                  <a:pt x="702" y="540"/>
                </a:lnTo>
                <a:lnTo>
                  <a:pt x="700" y="540"/>
                </a:lnTo>
                <a:lnTo>
                  <a:pt x="700" y="542"/>
                </a:lnTo>
                <a:lnTo>
                  <a:pt x="698" y="542"/>
                </a:lnTo>
                <a:lnTo>
                  <a:pt x="696" y="542"/>
                </a:lnTo>
                <a:lnTo>
                  <a:pt x="694" y="542"/>
                </a:lnTo>
                <a:lnTo>
                  <a:pt x="692" y="540"/>
                </a:lnTo>
                <a:lnTo>
                  <a:pt x="690" y="538"/>
                </a:lnTo>
                <a:lnTo>
                  <a:pt x="689" y="536"/>
                </a:lnTo>
                <a:lnTo>
                  <a:pt x="687" y="534"/>
                </a:lnTo>
                <a:lnTo>
                  <a:pt x="687" y="534"/>
                </a:lnTo>
                <a:lnTo>
                  <a:pt x="687" y="536"/>
                </a:lnTo>
                <a:lnTo>
                  <a:pt x="685" y="534"/>
                </a:lnTo>
                <a:lnTo>
                  <a:pt x="683" y="532"/>
                </a:lnTo>
                <a:lnTo>
                  <a:pt x="681" y="532"/>
                </a:lnTo>
                <a:lnTo>
                  <a:pt x="681" y="530"/>
                </a:lnTo>
                <a:lnTo>
                  <a:pt x="679" y="530"/>
                </a:lnTo>
                <a:lnTo>
                  <a:pt x="677" y="530"/>
                </a:lnTo>
                <a:lnTo>
                  <a:pt x="675" y="530"/>
                </a:lnTo>
                <a:lnTo>
                  <a:pt x="674" y="529"/>
                </a:lnTo>
                <a:lnTo>
                  <a:pt x="672" y="529"/>
                </a:lnTo>
                <a:lnTo>
                  <a:pt x="670" y="527"/>
                </a:lnTo>
                <a:lnTo>
                  <a:pt x="668" y="525"/>
                </a:lnTo>
                <a:lnTo>
                  <a:pt x="666" y="523"/>
                </a:lnTo>
                <a:lnTo>
                  <a:pt x="664" y="523"/>
                </a:lnTo>
                <a:lnTo>
                  <a:pt x="664" y="521"/>
                </a:lnTo>
                <a:lnTo>
                  <a:pt x="662" y="519"/>
                </a:lnTo>
                <a:lnTo>
                  <a:pt x="660" y="517"/>
                </a:lnTo>
                <a:lnTo>
                  <a:pt x="659" y="517"/>
                </a:lnTo>
                <a:lnTo>
                  <a:pt x="657" y="517"/>
                </a:lnTo>
                <a:lnTo>
                  <a:pt x="657" y="519"/>
                </a:lnTo>
                <a:lnTo>
                  <a:pt x="655" y="519"/>
                </a:lnTo>
                <a:lnTo>
                  <a:pt x="655" y="521"/>
                </a:lnTo>
                <a:lnTo>
                  <a:pt x="653" y="521"/>
                </a:lnTo>
                <a:lnTo>
                  <a:pt x="651" y="521"/>
                </a:lnTo>
                <a:lnTo>
                  <a:pt x="649" y="521"/>
                </a:lnTo>
                <a:lnTo>
                  <a:pt x="647" y="521"/>
                </a:lnTo>
                <a:lnTo>
                  <a:pt x="645" y="521"/>
                </a:lnTo>
                <a:lnTo>
                  <a:pt x="644" y="521"/>
                </a:lnTo>
                <a:lnTo>
                  <a:pt x="642" y="521"/>
                </a:lnTo>
                <a:lnTo>
                  <a:pt x="640" y="523"/>
                </a:lnTo>
                <a:lnTo>
                  <a:pt x="640" y="523"/>
                </a:lnTo>
                <a:lnTo>
                  <a:pt x="638" y="521"/>
                </a:lnTo>
                <a:lnTo>
                  <a:pt x="636" y="521"/>
                </a:lnTo>
                <a:lnTo>
                  <a:pt x="634" y="521"/>
                </a:lnTo>
                <a:lnTo>
                  <a:pt x="634" y="519"/>
                </a:lnTo>
                <a:lnTo>
                  <a:pt x="632" y="517"/>
                </a:lnTo>
                <a:lnTo>
                  <a:pt x="630" y="515"/>
                </a:lnTo>
                <a:lnTo>
                  <a:pt x="630" y="514"/>
                </a:lnTo>
                <a:lnTo>
                  <a:pt x="629" y="514"/>
                </a:lnTo>
                <a:lnTo>
                  <a:pt x="629" y="512"/>
                </a:lnTo>
                <a:lnTo>
                  <a:pt x="627" y="512"/>
                </a:lnTo>
                <a:lnTo>
                  <a:pt x="627" y="510"/>
                </a:lnTo>
                <a:lnTo>
                  <a:pt x="625" y="508"/>
                </a:lnTo>
                <a:lnTo>
                  <a:pt x="625" y="506"/>
                </a:lnTo>
                <a:lnTo>
                  <a:pt x="623" y="506"/>
                </a:lnTo>
                <a:lnTo>
                  <a:pt x="623" y="504"/>
                </a:lnTo>
                <a:lnTo>
                  <a:pt x="623" y="502"/>
                </a:lnTo>
                <a:lnTo>
                  <a:pt x="623" y="500"/>
                </a:lnTo>
                <a:lnTo>
                  <a:pt x="623" y="499"/>
                </a:lnTo>
                <a:lnTo>
                  <a:pt x="621" y="499"/>
                </a:lnTo>
                <a:lnTo>
                  <a:pt x="621" y="497"/>
                </a:lnTo>
                <a:lnTo>
                  <a:pt x="619" y="497"/>
                </a:lnTo>
                <a:lnTo>
                  <a:pt x="617" y="497"/>
                </a:lnTo>
                <a:lnTo>
                  <a:pt x="615" y="497"/>
                </a:lnTo>
                <a:lnTo>
                  <a:pt x="614" y="495"/>
                </a:lnTo>
                <a:lnTo>
                  <a:pt x="612" y="493"/>
                </a:lnTo>
                <a:lnTo>
                  <a:pt x="610" y="491"/>
                </a:lnTo>
                <a:lnTo>
                  <a:pt x="608" y="491"/>
                </a:lnTo>
                <a:lnTo>
                  <a:pt x="608" y="489"/>
                </a:lnTo>
                <a:lnTo>
                  <a:pt x="606" y="489"/>
                </a:lnTo>
                <a:lnTo>
                  <a:pt x="606" y="487"/>
                </a:lnTo>
                <a:lnTo>
                  <a:pt x="604" y="487"/>
                </a:lnTo>
                <a:lnTo>
                  <a:pt x="604" y="485"/>
                </a:lnTo>
                <a:lnTo>
                  <a:pt x="602" y="485"/>
                </a:lnTo>
                <a:lnTo>
                  <a:pt x="602" y="485"/>
                </a:lnTo>
                <a:lnTo>
                  <a:pt x="600" y="485"/>
                </a:lnTo>
                <a:lnTo>
                  <a:pt x="599" y="484"/>
                </a:lnTo>
                <a:lnTo>
                  <a:pt x="597" y="484"/>
                </a:lnTo>
                <a:lnTo>
                  <a:pt x="595" y="482"/>
                </a:lnTo>
                <a:lnTo>
                  <a:pt x="593" y="482"/>
                </a:lnTo>
                <a:lnTo>
                  <a:pt x="593" y="482"/>
                </a:lnTo>
                <a:lnTo>
                  <a:pt x="591" y="480"/>
                </a:lnTo>
                <a:lnTo>
                  <a:pt x="589" y="480"/>
                </a:lnTo>
                <a:lnTo>
                  <a:pt x="587" y="478"/>
                </a:lnTo>
                <a:lnTo>
                  <a:pt x="585" y="478"/>
                </a:lnTo>
                <a:lnTo>
                  <a:pt x="584" y="476"/>
                </a:lnTo>
                <a:lnTo>
                  <a:pt x="582" y="476"/>
                </a:lnTo>
                <a:lnTo>
                  <a:pt x="582" y="474"/>
                </a:lnTo>
                <a:lnTo>
                  <a:pt x="580" y="474"/>
                </a:lnTo>
                <a:lnTo>
                  <a:pt x="578" y="472"/>
                </a:lnTo>
                <a:lnTo>
                  <a:pt x="576" y="470"/>
                </a:lnTo>
                <a:lnTo>
                  <a:pt x="574" y="470"/>
                </a:lnTo>
                <a:lnTo>
                  <a:pt x="574" y="469"/>
                </a:lnTo>
                <a:lnTo>
                  <a:pt x="572" y="469"/>
                </a:lnTo>
                <a:lnTo>
                  <a:pt x="572" y="467"/>
                </a:lnTo>
                <a:lnTo>
                  <a:pt x="570" y="465"/>
                </a:lnTo>
                <a:lnTo>
                  <a:pt x="570" y="463"/>
                </a:lnTo>
                <a:lnTo>
                  <a:pt x="569" y="463"/>
                </a:lnTo>
                <a:lnTo>
                  <a:pt x="569" y="461"/>
                </a:lnTo>
                <a:lnTo>
                  <a:pt x="567" y="461"/>
                </a:lnTo>
                <a:lnTo>
                  <a:pt x="567" y="459"/>
                </a:lnTo>
                <a:lnTo>
                  <a:pt x="567" y="457"/>
                </a:lnTo>
                <a:lnTo>
                  <a:pt x="567" y="455"/>
                </a:lnTo>
                <a:lnTo>
                  <a:pt x="567" y="454"/>
                </a:lnTo>
                <a:lnTo>
                  <a:pt x="565" y="454"/>
                </a:lnTo>
                <a:lnTo>
                  <a:pt x="565" y="452"/>
                </a:lnTo>
                <a:lnTo>
                  <a:pt x="563" y="452"/>
                </a:lnTo>
                <a:lnTo>
                  <a:pt x="561" y="452"/>
                </a:lnTo>
                <a:lnTo>
                  <a:pt x="559" y="452"/>
                </a:lnTo>
                <a:lnTo>
                  <a:pt x="557" y="452"/>
                </a:lnTo>
                <a:lnTo>
                  <a:pt x="555" y="450"/>
                </a:lnTo>
                <a:lnTo>
                  <a:pt x="554" y="450"/>
                </a:lnTo>
                <a:lnTo>
                  <a:pt x="552" y="450"/>
                </a:lnTo>
                <a:lnTo>
                  <a:pt x="550" y="450"/>
                </a:lnTo>
                <a:lnTo>
                  <a:pt x="548" y="450"/>
                </a:lnTo>
                <a:lnTo>
                  <a:pt x="546" y="450"/>
                </a:lnTo>
                <a:lnTo>
                  <a:pt x="544" y="448"/>
                </a:lnTo>
                <a:lnTo>
                  <a:pt x="544" y="448"/>
                </a:lnTo>
                <a:lnTo>
                  <a:pt x="542" y="446"/>
                </a:lnTo>
                <a:lnTo>
                  <a:pt x="540" y="446"/>
                </a:lnTo>
                <a:lnTo>
                  <a:pt x="539" y="444"/>
                </a:lnTo>
                <a:lnTo>
                  <a:pt x="537" y="444"/>
                </a:lnTo>
                <a:lnTo>
                  <a:pt x="537" y="442"/>
                </a:lnTo>
                <a:lnTo>
                  <a:pt x="535" y="442"/>
                </a:lnTo>
                <a:lnTo>
                  <a:pt x="533" y="442"/>
                </a:lnTo>
                <a:lnTo>
                  <a:pt x="533" y="440"/>
                </a:lnTo>
                <a:lnTo>
                  <a:pt x="531" y="440"/>
                </a:lnTo>
                <a:lnTo>
                  <a:pt x="529" y="440"/>
                </a:lnTo>
                <a:lnTo>
                  <a:pt x="527" y="440"/>
                </a:lnTo>
                <a:lnTo>
                  <a:pt x="525" y="439"/>
                </a:lnTo>
                <a:lnTo>
                  <a:pt x="524" y="439"/>
                </a:lnTo>
                <a:lnTo>
                  <a:pt x="524" y="437"/>
                </a:lnTo>
                <a:lnTo>
                  <a:pt x="522" y="437"/>
                </a:lnTo>
                <a:lnTo>
                  <a:pt x="522" y="435"/>
                </a:lnTo>
                <a:lnTo>
                  <a:pt x="520" y="435"/>
                </a:lnTo>
                <a:lnTo>
                  <a:pt x="518" y="435"/>
                </a:lnTo>
                <a:lnTo>
                  <a:pt x="516" y="433"/>
                </a:lnTo>
                <a:lnTo>
                  <a:pt x="514" y="435"/>
                </a:lnTo>
                <a:lnTo>
                  <a:pt x="512" y="435"/>
                </a:lnTo>
                <a:lnTo>
                  <a:pt x="510" y="435"/>
                </a:lnTo>
                <a:lnTo>
                  <a:pt x="509" y="435"/>
                </a:lnTo>
                <a:lnTo>
                  <a:pt x="507" y="435"/>
                </a:lnTo>
                <a:lnTo>
                  <a:pt x="505" y="435"/>
                </a:lnTo>
                <a:lnTo>
                  <a:pt x="503" y="435"/>
                </a:lnTo>
                <a:lnTo>
                  <a:pt x="501" y="435"/>
                </a:lnTo>
                <a:lnTo>
                  <a:pt x="499" y="435"/>
                </a:lnTo>
                <a:lnTo>
                  <a:pt x="497" y="435"/>
                </a:lnTo>
                <a:lnTo>
                  <a:pt x="497" y="435"/>
                </a:lnTo>
                <a:lnTo>
                  <a:pt x="495" y="433"/>
                </a:lnTo>
                <a:lnTo>
                  <a:pt x="494" y="433"/>
                </a:lnTo>
                <a:lnTo>
                  <a:pt x="492" y="431"/>
                </a:lnTo>
                <a:lnTo>
                  <a:pt x="490" y="431"/>
                </a:lnTo>
                <a:lnTo>
                  <a:pt x="490" y="429"/>
                </a:lnTo>
                <a:lnTo>
                  <a:pt x="488" y="427"/>
                </a:lnTo>
                <a:lnTo>
                  <a:pt x="486" y="425"/>
                </a:lnTo>
                <a:lnTo>
                  <a:pt x="484" y="424"/>
                </a:lnTo>
                <a:lnTo>
                  <a:pt x="482" y="422"/>
                </a:lnTo>
                <a:lnTo>
                  <a:pt x="480" y="420"/>
                </a:lnTo>
                <a:lnTo>
                  <a:pt x="479" y="420"/>
                </a:lnTo>
                <a:lnTo>
                  <a:pt x="479" y="418"/>
                </a:lnTo>
                <a:lnTo>
                  <a:pt x="477" y="416"/>
                </a:lnTo>
                <a:lnTo>
                  <a:pt x="475" y="414"/>
                </a:lnTo>
                <a:lnTo>
                  <a:pt x="473" y="412"/>
                </a:lnTo>
                <a:lnTo>
                  <a:pt x="471" y="410"/>
                </a:lnTo>
                <a:lnTo>
                  <a:pt x="469" y="410"/>
                </a:lnTo>
                <a:lnTo>
                  <a:pt x="467" y="410"/>
                </a:lnTo>
                <a:lnTo>
                  <a:pt x="465" y="410"/>
                </a:lnTo>
                <a:lnTo>
                  <a:pt x="464" y="410"/>
                </a:lnTo>
                <a:lnTo>
                  <a:pt x="464" y="412"/>
                </a:lnTo>
                <a:lnTo>
                  <a:pt x="464" y="414"/>
                </a:lnTo>
                <a:lnTo>
                  <a:pt x="462" y="414"/>
                </a:lnTo>
                <a:lnTo>
                  <a:pt x="462" y="416"/>
                </a:lnTo>
                <a:lnTo>
                  <a:pt x="462" y="418"/>
                </a:lnTo>
                <a:lnTo>
                  <a:pt x="462" y="420"/>
                </a:lnTo>
                <a:lnTo>
                  <a:pt x="460" y="420"/>
                </a:lnTo>
                <a:lnTo>
                  <a:pt x="460" y="422"/>
                </a:lnTo>
                <a:lnTo>
                  <a:pt x="460" y="424"/>
                </a:lnTo>
                <a:lnTo>
                  <a:pt x="460" y="425"/>
                </a:lnTo>
                <a:lnTo>
                  <a:pt x="460" y="427"/>
                </a:lnTo>
                <a:lnTo>
                  <a:pt x="458" y="429"/>
                </a:lnTo>
                <a:lnTo>
                  <a:pt x="452" y="429"/>
                </a:lnTo>
                <a:lnTo>
                  <a:pt x="450" y="429"/>
                </a:lnTo>
                <a:lnTo>
                  <a:pt x="450" y="431"/>
                </a:lnTo>
                <a:lnTo>
                  <a:pt x="450" y="429"/>
                </a:lnTo>
                <a:lnTo>
                  <a:pt x="447" y="431"/>
                </a:lnTo>
                <a:lnTo>
                  <a:pt x="445" y="431"/>
                </a:lnTo>
                <a:lnTo>
                  <a:pt x="443" y="433"/>
                </a:lnTo>
                <a:lnTo>
                  <a:pt x="441" y="431"/>
                </a:lnTo>
                <a:lnTo>
                  <a:pt x="441" y="431"/>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Freeform 127"/>
          <p:cNvSpPr>
            <a:spLocks/>
          </p:cNvSpPr>
          <p:nvPr/>
        </p:nvSpPr>
        <p:spPr bwMode="auto">
          <a:xfrm>
            <a:off x="3207332" y="2069671"/>
            <a:ext cx="1839912" cy="1465263"/>
          </a:xfrm>
          <a:custGeom>
            <a:avLst/>
            <a:gdLst>
              <a:gd name="T0" fmla="*/ 1056 w 1159"/>
              <a:gd name="T1" fmla="*/ 561 h 923"/>
              <a:gd name="T2" fmla="*/ 985 w 1159"/>
              <a:gd name="T3" fmla="*/ 555 h 923"/>
              <a:gd name="T4" fmla="*/ 947 w 1159"/>
              <a:gd name="T5" fmla="*/ 598 h 923"/>
              <a:gd name="T6" fmla="*/ 908 w 1159"/>
              <a:gd name="T7" fmla="*/ 699 h 923"/>
              <a:gd name="T8" fmla="*/ 797 w 1159"/>
              <a:gd name="T9" fmla="*/ 874 h 923"/>
              <a:gd name="T10" fmla="*/ 659 w 1159"/>
              <a:gd name="T11" fmla="*/ 889 h 923"/>
              <a:gd name="T12" fmla="*/ 552 w 1159"/>
              <a:gd name="T13" fmla="*/ 767 h 923"/>
              <a:gd name="T14" fmla="*/ 503 w 1159"/>
              <a:gd name="T15" fmla="*/ 688 h 923"/>
              <a:gd name="T16" fmla="*/ 520 w 1159"/>
              <a:gd name="T17" fmla="*/ 628 h 923"/>
              <a:gd name="T18" fmla="*/ 535 w 1159"/>
              <a:gd name="T19" fmla="*/ 564 h 923"/>
              <a:gd name="T20" fmla="*/ 542 w 1159"/>
              <a:gd name="T21" fmla="*/ 504 h 923"/>
              <a:gd name="T22" fmla="*/ 544 w 1159"/>
              <a:gd name="T23" fmla="*/ 441 h 923"/>
              <a:gd name="T24" fmla="*/ 526 w 1159"/>
              <a:gd name="T25" fmla="*/ 358 h 923"/>
              <a:gd name="T26" fmla="*/ 480 w 1159"/>
              <a:gd name="T27" fmla="*/ 277 h 923"/>
              <a:gd name="T28" fmla="*/ 404 w 1159"/>
              <a:gd name="T29" fmla="*/ 326 h 923"/>
              <a:gd name="T30" fmla="*/ 349 w 1159"/>
              <a:gd name="T31" fmla="*/ 328 h 923"/>
              <a:gd name="T32" fmla="*/ 304 w 1159"/>
              <a:gd name="T33" fmla="*/ 366 h 923"/>
              <a:gd name="T34" fmla="*/ 293 w 1159"/>
              <a:gd name="T35" fmla="*/ 399 h 923"/>
              <a:gd name="T36" fmla="*/ 246 w 1159"/>
              <a:gd name="T37" fmla="*/ 493 h 923"/>
              <a:gd name="T38" fmla="*/ 184 w 1159"/>
              <a:gd name="T39" fmla="*/ 508 h 923"/>
              <a:gd name="T40" fmla="*/ 147 w 1159"/>
              <a:gd name="T41" fmla="*/ 480 h 923"/>
              <a:gd name="T42" fmla="*/ 107 w 1159"/>
              <a:gd name="T43" fmla="*/ 463 h 923"/>
              <a:gd name="T44" fmla="*/ 81 w 1159"/>
              <a:gd name="T45" fmla="*/ 422 h 923"/>
              <a:gd name="T46" fmla="*/ 47 w 1159"/>
              <a:gd name="T47" fmla="*/ 369 h 923"/>
              <a:gd name="T48" fmla="*/ 2 w 1159"/>
              <a:gd name="T49" fmla="*/ 337 h 923"/>
              <a:gd name="T50" fmla="*/ 30 w 1159"/>
              <a:gd name="T51" fmla="*/ 277 h 923"/>
              <a:gd name="T52" fmla="*/ 60 w 1159"/>
              <a:gd name="T53" fmla="*/ 229 h 923"/>
              <a:gd name="T54" fmla="*/ 38 w 1159"/>
              <a:gd name="T55" fmla="*/ 155 h 923"/>
              <a:gd name="T56" fmla="*/ 89 w 1159"/>
              <a:gd name="T57" fmla="*/ 122 h 923"/>
              <a:gd name="T58" fmla="*/ 150 w 1159"/>
              <a:gd name="T59" fmla="*/ 92 h 923"/>
              <a:gd name="T60" fmla="*/ 199 w 1159"/>
              <a:gd name="T61" fmla="*/ 58 h 923"/>
              <a:gd name="T62" fmla="*/ 254 w 1159"/>
              <a:gd name="T63" fmla="*/ 86 h 923"/>
              <a:gd name="T64" fmla="*/ 291 w 1159"/>
              <a:gd name="T65" fmla="*/ 110 h 923"/>
              <a:gd name="T66" fmla="*/ 315 w 1159"/>
              <a:gd name="T67" fmla="*/ 65 h 923"/>
              <a:gd name="T68" fmla="*/ 314 w 1159"/>
              <a:gd name="T69" fmla="*/ 122 h 923"/>
              <a:gd name="T70" fmla="*/ 362 w 1159"/>
              <a:gd name="T71" fmla="*/ 90 h 923"/>
              <a:gd name="T72" fmla="*/ 400 w 1159"/>
              <a:gd name="T73" fmla="*/ 84 h 923"/>
              <a:gd name="T74" fmla="*/ 434 w 1159"/>
              <a:gd name="T75" fmla="*/ 135 h 923"/>
              <a:gd name="T76" fmla="*/ 462 w 1159"/>
              <a:gd name="T77" fmla="*/ 178 h 923"/>
              <a:gd name="T78" fmla="*/ 541 w 1159"/>
              <a:gd name="T79" fmla="*/ 225 h 923"/>
              <a:gd name="T80" fmla="*/ 531 w 1159"/>
              <a:gd name="T81" fmla="*/ 169 h 923"/>
              <a:gd name="T82" fmla="*/ 537 w 1159"/>
              <a:gd name="T83" fmla="*/ 122 h 923"/>
              <a:gd name="T84" fmla="*/ 586 w 1159"/>
              <a:gd name="T85" fmla="*/ 122 h 923"/>
              <a:gd name="T86" fmla="*/ 623 w 1159"/>
              <a:gd name="T87" fmla="*/ 77 h 923"/>
              <a:gd name="T88" fmla="*/ 662 w 1159"/>
              <a:gd name="T89" fmla="*/ 50 h 923"/>
              <a:gd name="T90" fmla="*/ 702 w 1159"/>
              <a:gd name="T91" fmla="*/ 73 h 923"/>
              <a:gd name="T92" fmla="*/ 743 w 1159"/>
              <a:gd name="T93" fmla="*/ 45 h 923"/>
              <a:gd name="T94" fmla="*/ 790 w 1159"/>
              <a:gd name="T95" fmla="*/ 17 h 923"/>
              <a:gd name="T96" fmla="*/ 839 w 1159"/>
              <a:gd name="T97" fmla="*/ 0 h 923"/>
              <a:gd name="T98" fmla="*/ 886 w 1159"/>
              <a:gd name="T99" fmla="*/ 20 h 923"/>
              <a:gd name="T100" fmla="*/ 908 w 1159"/>
              <a:gd name="T101" fmla="*/ 69 h 923"/>
              <a:gd name="T102" fmla="*/ 944 w 1159"/>
              <a:gd name="T103" fmla="*/ 45 h 923"/>
              <a:gd name="T104" fmla="*/ 936 w 1159"/>
              <a:gd name="T105" fmla="*/ 84 h 923"/>
              <a:gd name="T106" fmla="*/ 946 w 1159"/>
              <a:gd name="T107" fmla="*/ 131 h 923"/>
              <a:gd name="T108" fmla="*/ 944 w 1159"/>
              <a:gd name="T109" fmla="*/ 178 h 923"/>
              <a:gd name="T110" fmla="*/ 961 w 1159"/>
              <a:gd name="T111" fmla="*/ 225 h 923"/>
              <a:gd name="T112" fmla="*/ 957 w 1159"/>
              <a:gd name="T113" fmla="*/ 272 h 923"/>
              <a:gd name="T114" fmla="*/ 955 w 1159"/>
              <a:gd name="T115" fmla="*/ 330 h 923"/>
              <a:gd name="T116" fmla="*/ 987 w 1159"/>
              <a:gd name="T117" fmla="*/ 371 h 923"/>
              <a:gd name="T118" fmla="*/ 1034 w 1159"/>
              <a:gd name="T119" fmla="*/ 399 h 923"/>
              <a:gd name="T120" fmla="*/ 1081 w 1159"/>
              <a:gd name="T121" fmla="*/ 405 h 923"/>
              <a:gd name="T122" fmla="*/ 1129 w 1159"/>
              <a:gd name="T123" fmla="*/ 414 h 923"/>
              <a:gd name="T124" fmla="*/ 1129 w 1159"/>
              <a:gd name="T125" fmla="*/ 484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9" h="923">
                <a:moveTo>
                  <a:pt x="1158" y="555"/>
                </a:moveTo>
                <a:lnTo>
                  <a:pt x="1159" y="557"/>
                </a:lnTo>
                <a:lnTo>
                  <a:pt x="1158" y="559"/>
                </a:lnTo>
                <a:lnTo>
                  <a:pt x="1156" y="559"/>
                </a:lnTo>
                <a:lnTo>
                  <a:pt x="1150" y="559"/>
                </a:lnTo>
                <a:lnTo>
                  <a:pt x="1139" y="559"/>
                </a:lnTo>
                <a:lnTo>
                  <a:pt x="1131" y="555"/>
                </a:lnTo>
                <a:lnTo>
                  <a:pt x="1124" y="549"/>
                </a:lnTo>
                <a:lnTo>
                  <a:pt x="1124" y="547"/>
                </a:lnTo>
                <a:lnTo>
                  <a:pt x="1122" y="547"/>
                </a:lnTo>
                <a:lnTo>
                  <a:pt x="1122" y="546"/>
                </a:lnTo>
                <a:lnTo>
                  <a:pt x="1120" y="546"/>
                </a:lnTo>
                <a:lnTo>
                  <a:pt x="1118" y="546"/>
                </a:lnTo>
                <a:lnTo>
                  <a:pt x="1116" y="544"/>
                </a:lnTo>
                <a:lnTo>
                  <a:pt x="1114" y="546"/>
                </a:lnTo>
                <a:lnTo>
                  <a:pt x="1113" y="544"/>
                </a:lnTo>
                <a:lnTo>
                  <a:pt x="1113" y="546"/>
                </a:lnTo>
                <a:lnTo>
                  <a:pt x="1111" y="547"/>
                </a:lnTo>
                <a:lnTo>
                  <a:pt x="1109" y="546"/>
                </a:lnTo>
                <a:lnTo>
                  <a:pt x="1107" y="546"/>
                </a:lnTo>
                <a:lnTo>
                  <a:pt x="1107" y="547"/>
                </a:lnTo>
                <a:lnTo>
                  <a:pt x="1105" y="547"/>
                </a:lnTo>
                <a:lnTo>
                  <a:pt x="1103" y="547"/>
                </a:lnTo>
                <a:lnTo>
                  <a:pt x="1103" y="549"/>
                </a:lnTo>
                <a:lnTo>
                  <a:pt x="1101" y="549"/>
                </a:lnTo>
                <a:lnTo>
                  <a:pt x="1101" y="551"/>
                </a:lnTo>
                <a:lnTo>
                  <a:pt x="1099" y="551"/>
                </a:lnTo>
                <a:lnTo>
                  <a:pt x="1098" y="549"/>
                </a:lnTo>
                <a:lnTo>
                  <a:pt x="1096" y="549"/>
                </a:lnTo>
                <a:lnTo>
                  <a:pt x="1094" y="549"/>
                </a:lnTo>
                <a:lnTo>
                  <a:pt x="1079" y="555"/>
                </a:lnTo>
                <a:lnTo>
                  <a:pt x="1073" y="555"/>
                </a:lnTo>
                <a:lnTo>
                  <a:pt x="1068" y="557"/>
                </a:lnTo>
                <a:lnTo>
                  <a:pt x="1056" y="561"/>
                </a:lnTo>
                <a:lnTo>
                  <a:pt x="1043" y="562"/>
                </a:lnTo>
                <a:lnTo>
                  <a:pt x="1036" y="562"/>
                </a:lnTo>
                <a:lnTo>
                  <a:pt x="1030" y="561"/>
                </a:lnTo>
                <a:lnTo>
                  <a:pt x="1030" y="557"/>
                </a:lnTo>
                <a:lnTo>
                  <a:pt x="1028" y="557"/>
                </a:lnTo>
                <a:lnTo>
                  <a:pt x="1026" y="557"/>
                </a:lnTo>
                <a:lnTo>
                  <a:pt x="1024" y="557"/>
                </a:lnTo>
                <a:lnTo>
                  <a:pt x="1024" y="555"/>
                </a:lnTo>
                <a:lnTo>
                  <a:pt x="1023" y="555"/>
                </a:lnTo>
                <a:lnTo>
                  <a:pt x="1021" y="555"/>
                </a:lnTo>
                <a:lnTo>
                  <a:pt x="1019" y="555"/>
                </a:lnTo>
                <a:lnTo>
                  <a:pt x="1017" y="555"/>
                </a:lnTo>
                <a:lnTo>
                  <a:pt x="1015" y="555"/>
                </a:lnTo>
                <a:lnTo>
                  <a:pt x="1015" y="553"/>
                </a:lnTo>
                <a:lnTo>
                  <a:pt x="1013" y="553"/>
                </a:lnTo>
                <a:lnTo>
                  <a:pt x="1011" y="553"/>
                </a:lnTo>
                <a:lnTo>
                  <a:pt x="1009" y="553"/>
                </a:lnTo>
                <a:lnTo>
                  <a:pt x="1008" y="553"/>
                </a:lnTo>
                <a:lnTo>
                  <a:pt x="1008" y="551"/>
                </a:lnTo>
                <a:lnTo>
                  <a:pt x="1006" y="551"/>
                </a:lnTo>
                <a:lnTo>
                  <a:pt x="1004" y="551"/>
                </a:lnTo>
                <a:lnTo>
                  <a:pt x="1002" y="551"/>
                </a:lnTo>
                <a:lnTo>
                  <a:pt x="1000" y="549"/>
                </a:lnTo>
                <a:lnTo>
                  <a:pt x="998" y="549"/>
                </a:lnTo>
                <a:lnTo>
                  <a:pt x="996" y="549"/>
                </a:lnTo>
                <a:lnTo>
                  <a:pt x="994" y="549"/>
                </a:lnTo>
                <a:lnTo>
                  <a:pt x="993" y="549"/>
                </a:lnTo>
                <a:lnTo>
                  <a:pt x="991" y="549"/>
                </a:lnTo>
                <a:lnTo>
                  <a:pt x="991" y="551"/>
                </a:lnTo>
                <a:lnTo>
                  <a:pt x="989" y="551"/>
                </a:lnTo>
                <a:lnTo>
                  <a:pt x="989" y="553"/>
                </a:lnTo>
                <a:lnTo>
                  <a:pt x="987" y="553"/>
                </a:lnTo>
                <a:lnTo>
                  <a:pt x="987" y="555"/>
                </a:lnTo>
                <a:lnTo>
                  <a:pt x="985" y="555"/>
                </a:lnTo>
                <a:lnTo>
                  <a:pt x="985" y="557"/>
                </a:lnTo>
                <a:lnTo>
                  <a:pt x="983" y="557"/>
                </a:lnTo>
                <a:lnTo>
                  <a:pt x="981" y="559"/>
                </a:lnTo>
                <a:lnTo>
                  <a:pt x="981" y="561"/>
                </a:lnTo>
                <a:lnTo>
                  <a:pt x="979" y="561"/>
                </a:lnTo>
                <a:lnTo>
                  <a:pt x="979" y="562"/>
                </a:lnTo>
                <a:lnTo>
                  <a:pt x="978" y="562"/>
                </a:lnTo>
                <a:lnTo>
                  <a:pt x="978" y="564"/>
                </a:lnTo>
                <a:lnTo>
                  <a:pt x="976" y="566"/>
                </a:lnTo>
                <a:lnTo>
                  <a:pt x="974" y="568"/>
                </a:lnTo>
                <a:lnTo>
                  <a:pt x="974" y="570"/>
                </a:lnTo>
                <a:lnTo>
                  <a:pt x="972" y="570"/>
                </a:lnTo>
                <a:lnTo>
                  <a:pt x="972" y="572"/>
                </a:lnTo>
                <a:lnTo>
                  <a:pt x="970" y="572"/>
                </a:lnTo>
                <a:lnTo>
                  <a:pt x="970" y="574"/>
                </a:lnTo>
                <a:lnTo>
                  <a:pt x="968" y="576"/>
                </a:lnTo>
                <a:lnTo>
                  <a:pt x="968" y="576"/>
                </a:lnTo>
                <a:lnTo>
                  <a:pt x="968" y="577"/>
                </a:lnTo>
                <a:lnTo>
                  <a:pt x="966" y="579"/>
                </a:lnTo>
                <a:lnTo>
                  <a:pt x="964" y="581"/>
                </a:lnTo>
                <a:lnTo>
                  <a:pt x="962" y="581"/>
                </a:lnTo>
                <a:lnTo>
                  <a:pt x="961" y="581"/>
                </a:lnTo>
                <a:lnTo>
                  <a:pt x="961" y="583"/>
                </a:lnTo>
                <a:lnTo>
                  <a:pt x="959" y="585"/>
                </a:lnTo>
                <a:lnTo>
                  <a:pt x="959" y="587"/>
                </a:lnTo>
                <a:lnTo>
                  <a:pt x="957" y="587"/>
                </a:lnTo>
                <a:lnTo>
                  <a:pt x="957" y="589"/>
                </a:lnTo>
                <a:lnTo>
                  <a:pt x="955" y="591"/>
                </a:lnTo>
                <a:lnTo>
                  <a:pt x="953" y="592"/>
                </a:lnTo>
                <a:lnTo>
                  <a:pt x="951" y="594"/>
                </a:lnTo>
                <a:lnTo>
                  <a:pt x="949" y="594"/>
                </a:lnTo>
                <a:lnTo>
                  <a:pt x="949" y="596"/>
                </a:lnTo>
                <a:lnTo>
                  <a:pt x="947" y="596"/>
                </a:lnTo>
                <a:lnTo>
                  <a:pt x="947" y="598"/>
                </a:lnTo>
                <a:lnTo>
                  <a:pt x="946" y="600"/>
                </a:lnTo>
                <a:lnTo>
                  <a:pt x="944" y="602"/>
                </a:lnTo>
                <a:lnTo>
                  <a:pt x="944" y="604"/>
                </a:lnTo>
                <a:lnTo>
                  <a:pt x="942" y="604"/>
                </a:lnTo>
                <a:lnTo>
                  <a:pt x="940" y="606"/>
                </a:lnTo>
                <a:lnTo>
                  <a:pt x="940" y="607"/>
                </a:lnTo>
                <a:lnTo>
                  <a:pt x="938" y="607"/>
                </a:lnTo>
                <a:lnTo>
                  <a:pt x="938" y="609"/>
                </a:lnTo>
                <a:lnTo>
                  <a:pt x="936" y="611"/>
                </a:lnTo>
                <a:lnTo>
                  <a:pt x="934" y="613"/>
                </a:lnTo>
                <a:lnTo>
                  <a:pt x="932" y="615"/>
                </a:lnTo>
                <a:lnTo>
                  <a:pt x="931" y="617"/>
                </a:lnTo>
                <a:lnTo>
                  <a:pt x="931" y="619"/>
                </a:lnTo>
                <a:lnTo>
                  <a:pt x="929" y="621"/>
                </a:lnTo>
                <a:lnTo>
                  <a:pt x="927" y="621"/>
                </a:lnTo>
                <a:lnTo>
                  <a:pt x="927" y="623"/>
                </a:lnTo>
                <a:lnTo>
                  <a:pt x="925" y="624"/>
                </a:lnTo>
                <a:lnTo>
                  <a:pt x="925" y="626"/>
                </a:lnTo>
                <a:lnTo>
                  <a:pt x="923" y="626"/>
                </a:lnTo>
                <a:lnTo>
                  <a:pt x="923" y="626"/>
                </a:lnTo>
                <a:lnTo>
                  <a:pt x="921" y="626"/>
                </a:lnTo>
                <a:lnTo>
                  <a:pt x="921" y="628"/>
                </a:lnTo>
                <a:lnTo>
                  <a:pt x="919" y="630"/>
                </a:lnTo>
                <a:lnTo>
                  <a:pt x="919" y="632"/>
                </a:lnTo>
                <a:lnTo>
                  <a:pt x="917" y="634"/>
                </a:lnTo>
                <a:lnTo>
                  <a:pt x="916" y="636"/>
                </a:lnTo>
                <a:lnTo>
                  <a:pt x="912" y="639"/>
                </a:lnTo>
                <a:lnTo>
                  <a:pt x="917" y="647"/>
                </a:lnTo>
                <a:lnTo>
                  <a:pt x="919" y="651"/>
                </a:lnTo>
                <a:lnTo>
                  <a:pt x="919" y="653"/>
                </a:lnTo>
                <a:lnTo>
                  <a:pt x="919" y="660"/>
                </a:lnTo>
                <a:lnTo>
                  <a:pt x="917" y="662"/>
                </a:lnTo>
                <a:lnTo>
                  <a:pt x="917" y="666"/>
                </a:lnTo>
                <a:lnTo>
                  <a:pt x="908" y="699"/>
                </a:lnTo>
                <a:lnTo>
                  <a:pt x="906" y="703"/>
                </a:lnTo>
                <a:lnTo>
                  <a:pt x="904" y="709"/>
                </a:lnTo>
                <a:lnTo>
                  <a:pt x="901" y="720"/>
                </a:lnTo>
                <a:lnTo>
                  <a:pt x="899" y="724"/>
                </a:lnTo>
                <a:lnTo>
                  <a:pt x="895" y="729"/>
                </a:lnTo>
                <a:lnTo>
                  <a:pt x="893" y="731"/>
                </a:lnTo>
                <a:lnTo>
                  <a:pt x="891" y="733"/>
                </a:lnTo>
                <a:lnTo>
                  <a:pt x="887" y="737"/>
                </a:lnTo>
                <a:lnTo>
                  <a:pt x="886" y="739"/>
                </a:lnTo>
                <a:lnTo>
                  <a:pt x="882" y="744"/>
                </a:lnTo>
                <a:lnTo>
                  <a:pt x="878" y="750"/>
                </a:lnTo>
                <a:lnTo>
                  <a:pt x="876" y="752"/>
                </a:lnTo>
                <a:lnTo>
                  <a:pt x="872" y="758"/>
                </a:lnTo>
                <a:lnTo>
                  <a:pt x="871" y="759"/>
                </a:lnTo>
                <a:lnTo>
                  <a:pt x="869" y="761"/>
                </a:lnTo>
                <a:lnTo>
                  <a:pt x="867" y="771"/>
                </a:lnTo>
                <a:lnTo>
                  <a:pt x="865" y="773"/>
                </a:lnTo>
                <a:lnTo>
                  <a:pt x="863" y="780"/>
                </a:lnTo>
                <a:lnTo>
                  <a:pt x="861" y="788"/>
                </a:lnTo>
                <a:lnTo>
                  <a:pt x="859" y="791"/>
                </a:lnTo>
                <a:lnTo>
                  <a:pt x="857" y="799"/>
                </a:lnTo>
                <a:lnTo>
                  <a:pt x="856" y="806"/>
                </a:lnTo>
                <a:lnTo>
                  <a:pt x="854" y="818"/>
                </a:lnTo>
                <a:lnTo>
                  <a:pt x="854" y="821"/>
                </a:lnTo>
                <a:lnTo>
                  <a:pt x="854" y="825"/>
                </a:lnTo>
                <a:lnTo>
                  <a:pt x="852" y="834"/>
                </a:lnTo>
                <a:lnTo>
                  <a:pt x="850" y="836"/>
                </a:lnTo>
                <a:lnTo>
                  <a:pt x="848" y="838"/>
                </a:lnTo>
                <a:lnTo>
                  <a:pt x="846" y="840"/>
                </a:lnTo>
                <a:lnTo>
                  <a:pt x="837" y="846"/>
                </a:lnTo>
                <a:lnTo>
                  <a:pt x="837" y="848"/>
                </a:lnTo>
                <a:lnTo>
                  <a:pt x="827" y="851"/>
                </a:lnTo>
                <a:lnTo>
                  <a:pt x="799" y="872"/>
                </a:lnTo>
                <a:lnTo>
                  <a:pt x="797" y="874"/>
                </a:lnTo>
                <a:lnTo>
                  <a:pt x="796" y="874"/>
                </a:lnTo>
                <a:lnTo>
                  <a:pt x="784" y="883"/>
                </a:lnTo>
                <a:lnTo>
                  <a:pt x="784" y="885"/>
                </a:lnTo>
                <a:lnTo>
                  <a:pt x="782" y="885"/>
                </a:lnTo>
                <a:lnTo>
                  <a:pt x="777" y="893"/>
                </a:lnTo>
                <a:lnTo>
                  <a:pt x="773" y="894"/>
                </a:lnTo>
                <a:lnTo>
                  <a:pt x="771" y="894"/>
                </a:lnTo>
                <a:lnTo>
                  <a:pt x="769" y="894"/>
                </a:lnTo>
                <a:lnTo>
                  <a:pt x="752" y="908"/>
                </a:lnTo>
                <a:lnTo>
                  <a:pt x="747" y="913"/>
                </a:lnTo>
                <a:lnTo>
                  <a:pt x="741" y="917"/>
                </a:lnTo>
                <a:lnTo>
                  <a:pt x="730" y="923"/>
                </a:lnTo>
                <a:lnTo>
                  <a:pt x="728" y="923"/>
                </a:lnTo>
                <a:lnTo>
                  <a:pt x="728" y="921"/>
                </a:lnTo>
                <a:lnTo>
                  <a:pt x="726" y="921"/>
                </a:lnTo>
                <a:lnTo>
                  <a:pt x="722" y="921"/>
                </a:lnTo>
                <a:lnTo>
                  <a:pt x="713" y="919"/>
                </a:lnTo>
                <a:lnTo>
                  <a:pt x="709" y="917"/>
                </a:lnTo>
                <a:lnTo>
                  <a:pt x="707" y="917"/>
                </a:lnTo>
                <a:lnTo>
                  <a:pt x="704" y="915"/>
                </a:lnTo>
                <a:lnTo>
                  <a:pt x="700" y="915"/>
                </a:lnTo>
                <a:lnTo>
                  <a:pt x="692" y="911"/>
                </a:lnTo>
                <a:lnTo>
                  <a:pt x="691" y="911"/>
                </a:lnTo>
                <a:lnTo>
                  <a:pt x="687" y="909"/>
                </a:lnTo>
                <a:lnTo>
                  <a:pt x="685" y="908"/>
                </a:lnTo>
                <a:lnTo>
                  <a:pt x="681" y="906"/>
                </a:lnTo>
                <a:lnTo>
                  <a:pt x="681" y="906"/>
                </a:lnTo>
                <a:lnTo>
                  <a:pt x="672" y="902"/>
                </a:lnTo>
                <a:lnTo>
                  <a:pt x="670" y="900"/>
                </a:lnTo>
                <a:lnTo>
                  <a:pt x="668" y="898"/>
                </a:lnTo>
                <a:lnTo>
                  <a:pt x="666" y="898"/>
                </a:lnTo>
                <a:lnTo>
                  <a:pt x="664" y="894"/>
                </a:lnTo>
                <a:lnTo>
                  <a:pt x="661" y="891"/>
                </a:lnTo>
                <a:lnTo>
                  <a:pt x="659" y="889"/>
                </a:lnTo>
                <a:lnTo>
                  <a:pt x="657" y="885"/>
                </a:lnTo>
                <a:lnTo>
                  <a:pt x="653" y="879"/>
                </a:lnTo>
                <a:lnTo>
                  <a:pt x="646" y="868"/>
                </a:lnTo>
                <a:lnTo>
                  <a:pt x="644" y="863"/>
                </a:lnTo>
                <a:lnTo>
                  <a:pt x="638" y="855"/>
                </a:lnTo>
                <a:lnTo>
                  <a:pt x="634" y="846"/>
                </a:lnTo>
                <a:lnTo>
                  <a:pt x="634" y="844"/>
                </a:lnTo>
                <a:lnTo>
                  <a:pt x="629" y="834"/>
                </a:lnTo>
                <a:lnTo>
                  <a:pt x="627" y="833"/>
                </a:lnTo>
                <a:lnTo>
                  <a:pt x="627" y="831"/>
                </a:lnTo>
                <a:lnTo>
                  <a:pt x="625" y="831"/>
                </a:lnTo>
                <a:lnTo>
                  <a:pt x="623" y="831"/>
                </a:lnTo>
                <a:lnTo>
                  <a:pt x="617" y="827"/>
                </a:lnTo>
                <a:lnTo>
                  <a:pt x="612" y="827"/>
                </a:lnTo>
                <a:lnTo>
                  <a:pt x="610" y="825"/>
                </a:lnTo>
                <a:lnTo>
                  <a:pt x="608" y="825"/>
                </a:lnTo>
                <a:lnTo>
                  <a:pt x="604" y="823"/>
                </a:lnTo>
                <a:lnTo>
                  <a:pt x="599" y="819"/>
                </a:lnTo>
                <a:lnTo>
                  <a:pt x="595" y="819"/>
                </a:lnTo>
                <a:lnTo>
                  <a:pt x="593" y="818"/>
                </a:lnTo>
                <a:lnTo>
                  <a:pt x="587" y="816"/>
                </a:lnTo>
                <a:lnTo>
                  <a:pt x="580" y="806"/>
                </a:lnTo>
                <a:lnTo>
                  <a:pt x="578" y="806"/>
                </a:lnTo>
                <a:lnTo>
                  <a:pt x="574" y="803"/>
                </a:lnTo>
                <a:lnTo>
                  <a:pt x="567" y="795"/>
                </a:lnTo>
                <a:lnTo>
                  <a:pt x="565" y="793"/>
                </a:lnTo>
                <a:lnTo>
                  <a:pt x="563" y="789"/>
                </a:lnTo>
                <a:lnTo>
                  <a:pt x="561" y="788"/>
                </a:lnTo>
                <a:lnTo>
                  <a:pt x="561" y="786"/>
                </a:lnTo>
                <a:lnTo>
                  <a:pt x="559" y="778"/>
                </a:lnTo>
                <a:lnTo>
                  <a:pt x="557" y="778"/>
                </a:lnTo>
                <a:lnTo>
                  <a:pt x="557" y="774"/>
                </a:lnTo>
                <a:lnTo>
                  <a:pt x="556" y="773"/>
                </a:lnTo>
                <a:lnTo>
                  <a:pt x="552" y="767"/>
                </a:lnTo>
                <a:lnTo>
                  <a:pt x="550" y="765"/>
                </a:lnTo>
                <a:lnTo>
                  <a:pt x="546" y="761"/>
                </a:lnTo>
                <a:lnTo>
                  <a:pt x="539" y="758"/>
                </a:lnTo>
                <a:lnTo>
                  <a:pt x="539" y="758"/>
                </a:lnTo>
                <a:lnTo>
                  <a:pt x="537" y="756"/>
                </a:lnTo>
                <a:lnTo>
                  <a:pt x="529" y="750"/>
                </a:lnTo>
                <a:lnTo>
                  <a:pt x="526" y="748"/>
                </a:lnTo>
                <a:lnTo>
                  <a:pt x="524" y="746"/>
                </a:lnTo>
                <a:lnTo>
                  <a:pt x="522" y="743"/>
                </a:lnTo>
                <a:lnTo>
                  <a:pt x="520" y="743"/>
                </a:lnTo>
                <a:lnTo>
                  <a:pt x="518" y="741"/>
                </a:lnTo>
                <a:lnTo>
                  <a:pt x="512" y="735"/>
                </a:lnTo>
                <a:lnTo>
                  <a:pt x="509" y="731"/>
                </a:lnTo>
                <a:lnTo>
                  <a:pt x="507" y="728"/>
                </a:lnTo>
                <a:lnTo>
                  <a:pt x="505" y="726"/>
                </a:lnTo>
                <a:lnTo>
                  <a:pt x="503" y="722"/>
                </a:lnTo>
                <a:lnTo>
                  <a:pt x="499" y="716"/>
                </a:lnTo>
                <a:lnTo>
                  <a:pt x="497" y="714"/>
                </a:lnTo>
                <a:lnTo>
                  <a:pt x="495" y="714"/>
                </a:lnTo>
                <a:lnTo>
                  <a:pt x="495" y="713"/>
                </a:lnTo>
                <a:lnTo>
                  <a:pt x="495" y="709"/>
                </a:lnTo>
                <a:lnTo>
                  <a:pt x="497" y="709"/>
                </a:lnTo>
                <a:lnTo>
                  <a:pt x="497" y="707"/>
                </a:lnTo>
                <a:lnTo>
                  <a:pt x="499" y="707"/>
                </a:lnTo>
                <a:lnTo>
                  <a:pt x="501" y="705"/>
                </a:lnTo>
                <a:lnTo>
                  <a:pt x="503" y="703"/>
                </a:lnTo>
                <a:lnTo>
                  <a:pt x="505" y="701"/>
                </a:lnTo>
                <a:lnTo>
                  <a:pt x="503" y="699"/>
                </a:lnTo>
                <a:lnTo>
                  <a:pt x="503" y="698"/>
                </a:lnTo>
                <a:lnTo>
                  <a:pt x="503" y="696"/>
                </a:lnTo>
                <a:lnTo>
                  <a:pt x="505" y="694"/>
                </a:lnTo>
                <a:lnTo>
                  <a:pt x="503" y="692"/>
                </a:lnTo>
                <a:lnTo>
                  <a:pt x="503" y="690"/>
                </a:lnTo>
                <a:lnTo>
                  <a:pt x="503" y="688"/>
                </a:lnTo>
                <a:lnTo>
                  <a:pt x="503" y="684"/>
                </a:lnTo>
                <a:lnTo>
                  <a:pt x="503" y="683"/>
                </a:lnTo>
                <a:lnTo>
                  <a:pt x="503" y="681"/>
                </a:lnTo>
                <a:lnTo>
                  <a:pt x="503" y="679"/>
                </a:lnTo>
                <a:lnTo>
                  <a:pt x="503" y="677"/>
                </a:lnTo>
                <a:lnTo>
                  <a:pt x="503" y="675"/>
                </a:lnTo>
                <a:lnTo>
                  <a:pt x="503" y="673"/>
                </a:lnTo>
                <a:lnTo>
                  <a:pt x="501" y="671"/>
                </a:lnTo>
                <a:lnTo>
                  <a:pt x="501" y="669"/>
                </a:lnTo>
                <a:lnTo>
                  <a:pt x="501" y="669"/>
                </a:lnTo>
                <a:lnTo>
                  <a:pt x="501" y="668"/>
                </a:lnTo>
                <a:lnTo>
                  <a:pt x="501" y="666"/>
                </a:lnTo>
                <a:lnTo>
                  <a:pt x="501" y="664"/>
                </a:lnTo>
                <a:lnTo>
                  <a:pt x="501" y="662"/>
                </a:lnTo>
                <a:lnTo>
                  <a:pt x="501" y="660"/>
                </a:lnTo>
                <a:lnTo>
                  <a:pt x="501" y="656"/>
                </a:lnTo>
                <a:lnTo>
                  <a:pt x="503" y="654"/>
                </a:lnTo>
                <a:lnTo>
                  <a:pt x="503" y="653"/>
                </a:lnTo>
                <a:lnTo>
                  <a:pt x="505" y="649"/>
                </a:lnTo>
                <a:lnTo>
                  <a:pt x="505" y="647"/>
                </a:lnTo>
                <a:lnTo>
                  <a:pt x="507" y="647"/>
                </a:lnTo>
                <a:lnTo>
                  <a:pt x="507" y="645"/>
                </a:lnTo>
                <a:lnTo>
                  <a:pt x="509" y="643"/>
                </a:lnTo>
                <a:lnTo>
                  <a:pt x="511" y="643"/>
                </a:lnTo>
                <a:lnTo>
                  <a:pt x="511" y="641"/>
                </a:lnTo>
                <a:lnTo>
                  <a:pt x="512" y="639"/>
                </a:lnTo>
                <a:lnTo>
                  <a:pt x="514" y="639"/>
                </a:lnTo>
                <a:lnTo>
                  <a:pt x="514" y="638"/>
                </a:lnTo>
                <a:lnTo>
                  <a:pt x="516" y="638"/>
                </a:lnTo>
                <a:lnTo>
                  <a:pt x="518" y="636"/>
                </a:lnTo>
                <a:lnTo>
                  <a:pt x="518" y="634"/>
                </a:lnTo>
                <a:lnTo>
                  <a:pt x="518" y="632"/>
                </a:lnTo>
                <a:lnTo>
                  <a:pt x="520" y="630"/>
                </a:lnTo>
                <a:lnTo>
                  <a:pt x="520" y="628"/>
                </a:lnTo>
                <a:lnTo>
                  <a:pt x="520" y="626"/>
                </a:lnTo>
                <a:lnTo>
                  <a:pt x="522" y="626"/>
                </a:lnTo>
                <a:lnTo>
                  <a:pt x="522" y="624"/>
                </a:lnTo>
                <a:lnTo>
                  <a:pt x="522" y="623"/>
                </a:lnTo>
                <a:lnTo>
                  <a:pt x="524" y="621"/>
                </a:lnTo>
                <a:lnTo>
                  <a:pt x="524" y="619"/>
                </a:lnTo>
                <a:lnTo>
                  <a:pt x="524" y="617"/>
                </a:lnTo>
                <a:lnTo>
                  <a:pt x="526" y="617"/>
                </a:lnTo>
                <a:lnTo>
                  <a:pt x="526" y="615"/>
                </a:lnTo>
                <a:lnTo>
                  <a:pt x="526" y="613"/>
                </a:lnTo>
                <a:lnTo>
                  <a:pt x="526" y="611"/>
                </a:lnTo>
                <a:lnTo>
                  <a:pt x="526" y="609"/>
                </a:lnTo>
                <a:lnTo>
                  <a:pt x="527" y="606"/>
                </a:lnTo>
                <a:lnTo>
                  <a:pt x="527" y="604"/>
                </a:lnTo>
                <a:lnTo>
                  <a:pt x="527" y="602"/>
                </a:lnTo>
                <a:lnTo>
                  <a:pt x="527" y="600"/>
                </a:lnTo>
                <a:lnTo>
                  <a:pt x="527" y="598"/>
                </a:lnTo>
                <a:lnTo>
                  <a:pt x="529" y="596"/>
                </a:lnTo>
                <a:lnTo>
                  <a:pt x="529" y="594"/>
                </a:lnTo>
                <a:lnTo>
                  <a:pt x="529" y="592"/>
                </a:lnTo>
                <a:lnTo>
                  <a:pt x="529" y="591"/>
                </a:lnTo>
                <a:lnTo>
                  <a:pt x="531" y="587"/>
                </a:lnTo>
                <a:lnTo>
                  <a:pt x="531" y="585"/>
                </a:lnTo>
                <a:lnTo>
                  <a:pt x="531" y="583"/>
                </a:lnTo>
                <a:lnTo>
                  <a:pt x="531" y="581"/>
                </a:lnTo>
                <a:lnTo>
                  <a:pt x="533" y="579"/>
                </a:lnTo>
                <a:lnTo>
                  <a:pt x="533" y="577"/>
                </a:lnTo>
                <a:lnTo>
                  <a:pt x="533" y="576"/>
                </a:lnTo>
                <a:lnTo>
                  <a:pt x="533" y="574"/>
                </a:lnTo>
                <a:lnTo>
                  <a:pt x="535" y="572"/>
                </a:lnTo>
                <a:lnTo>
                  <a:pt x="535" y="570"/>
                </a:lnTo>
                <a:lnTo>
                  <a:pt x="535" y="568"/>
                </a:lnTo>
                <a:lnTo>
                  <a:pt x="535" y="566"/>
                </a:lnTo>
                <a:lnTo>
                  <a:pt x="535" y="564"/>
                </a:lnTo>
                <a:lnTo>
                  <a:pt x="537" y="562"/>
                </a:lnTo>
                <a:lnTo>
                  <a:pt x="537" y="561"/>
                </a:lnTo>
                <a:lnTo>
                  <a:pt x="537" y="559"/>
                </a:lnTo>
                <a:lnTo>
                  <a:pt x="537" y="557"/>
                </a:lnTo>
                <a:lnTo>
                  <a:pt x="537" y="555"/>
                </a:lnTo>
                <a:lnTo>
                  <a:pt x="537" y="553"/>
                </a:lnTo>
                <a:lnTo>
                  <a:pt x="539" y="551"/>
                </a:lnTo>
                <a:lnTo>
                  <a:pt x="539" y="549"/>
                </a:lnTo>
                <a:lnTo>
                  <a:pt x="539" y="547"/>
                </a:lnTo>
                <a:lnTo>
                  <a:pt x="539" y="546"/>
                </a:lnTo>
                <a:lnTo>
                  <a:pt x="539" y="544"/>
                </a:lnTo>
                <a:lnTo>
                  <a:pt x="539" y="542"/>
                </a:lnTo>
                <a:lnTo>
                  <a:pt x="539" y="540"/>
                </a:lnTo>
                <a:lnTo>
                  <a:pt x="539" y="538"/>
                </a:lnTo>
                <a:lnTo>
                  <a:pt x="539" y="536"/>
                </a:lnTo>
                <a:lnTo>
                  <a:pt x="539" y="536"/>
                </a:lnTo>
                <a:lnTo>
                  <a:pt x="539" y="534"/>
                </a:lnTo>
                <a:lnTo>
                  <a:pt x="539" y="532"/>
                </a:lnTo>
                <a:lnTo>
                  <a:pt x="539" y="531"/>
                </a:lnTo>
                <a:lnTo>
                  <a:pt x="539" y="529"/>
                </a:lnTo>
                <a:lnTo>
                  <a:pt x="539" y="527"/>
                </a:lnTo>
                <a:lnTo>
                  <a:pt x="541" y="527"/>
                </a:lnTo>
                <a:lnTo>
                  <a:pt x="541" y="525"/>
                </a:lnTo>
                <a:lnTo>
                  <a:pt x="541" y="523"/>
                </a:lnTo>
                <a:lnTo>
                  <a:pt x="541" y="521"/>
                </a:lnTo>
                <a:lnTo>
                  <a:pt x="541" y="519"/>
                </a:lnTo>
                <a:lnTo>
                  <a:pt x="541" y="517"/>
                </a:lnTo>
                <a:lnTo>
                  <a:pt x="541" y="516"/>
                </a:lnTo>
                <a:lnTo>
                  <a:pt x="541" y="514"/>
                </a:lnTo>
                <a:lnTo>
                  <a:pt x="541" y="512"/>
                </a:lnTo>
                <a:lnTo>
                  <a:pt x="542" y="510"/>
                </a:lnTo>
                <a:lnTo>
                  <a:pt x="542" y="508"/>
                </a:lnTo>
                <a:lnTo>
                  <a:pt x="542" y="506"/>
                </a:lnTo>
                <a:lnTo>
                  <a:pt x="542" y="504"/>
                </a:lnTo>
                <a:lnTo>
                  <a:pt x="542" y="502"/>
                </a:lnTo>
                <a:lnTo>
                  <a:pt x="542" y="501"/>
                </a:lnTo>
                <a:lnTo>
                  <a:pt x="542" y="499"/>
                </a:lnTo>
                <a:lnTo>
                  <a:pt x="542" y="497"/>
                </a:lnTo>
                <a:lnTo>
                  <a:pt x="542" y="495"/>
                </a:lnTo>
                <a:lnTo>
                  <a:pt x="542" y="493"/>
                </a:lnTo>
                <a:lnTo>
                  <a:pt x="542" y="491"/>
                </a:lnTo>
                <a:lnTo>
                  <a:pt x="542" y="489"/>
                </a:lnTo>
                <a:lnTo>
                  <a:pt x="542" y="487"/>
                </a:lnTo>
                <a:lnTo>
                  <a:pt x="542" y="486"/>
                </a:lnTo>
                <a:lnTo>
                  <a:pt x="542" y="484"/>
                </a:lnTo>
                <a:lnTo>
                  <a:pt x="542" y="482"/>
                </a:lnTo>
                <a:lnTo>
                  <a:pt x="542" y="480"/>
                </a:lnTo>
                <a:lnTo>
                  <a:pt x="542" y="478"/>
                </a:lnTo>
                <a:lnTo>
                  <a:pt x="542" y="476"/>
                </a:lnTo>
                <a:lnTo>
                  <a:pt x="542" y="474"/>
                </a:lnTo>
                <a:lnTo>
                  <a:pt x="542" y="472"/>
                </a:lnTo>
                <a:lnTo>
                  <a:pt x="542" y="471"/>
                </a:lnTo>
                <a:lnTo>
                  <a:pt x="542" y="469"/>
                </a:lnTo>
                <a:lnTo>
                  <a:pt x="542" y="467"/>
                </a:lnTo>
                <a:lnTo>
                  <a:pt x="544" y="467"/>
                </a:lnTo>
                <a:lnTo>
                  <a:pt x="544" y="465"/>
                </a:lnTo>
                <a:lnTo>
                  <a:pt x="544" y="463"/>
                </a:lnTo>
                <a:lnTo>
                  <a:pt x="544" y="461"/>
                </a:lnTo>
                <a:lnTo>
                  <a:pt x="544" y="459"/>
                </a:lnTo>
                <a:lnTo>
                  <a:pt x="544" y="456"/>
                </a:lnTo>
                <a:lnTo>
                  <a:pt x="544" y="454"/>
                </a:lnTo>
                <a:lnTo>
                  <a:pt x="544" y="452"/>
                </a:lnTo>
                <a:lnTo>
                  <a:pt x="544" y="450"/>
                </a:lnTo>
                <a:lnTo>
                  <a:pt x="544" y="446"/>
                </a:lnTo>
                <a:lnTo>
                  <a:pt x="544" y="446"/>
                </a:lnTo>
                <a:lnTo>
                  <a:pt x="544" y="444"/>
                </a:lnTo>
                <a:lnTo>
                  <a:pt x="544" y="442"/>
                </a:lnTo>
                <a:lnTo>
                  <a:pt x="544" y="441"/>
                </a:lnTo>
                <a:lnTo>
                  <a:pt x="544" y="439"/>
                </a:lnTo>
                <a:lnTo>
                  <a:pt x="544" y="437"/>
                </a:lnTo>
                <a:lnTo>
                  <a:pt x="542" y="435"/>
                </a:lnTo>
                <a:lnTo>
                  <a:pt x="542" y="433"/>
                </a:lnTo>
                <a:lnTo>
                  <a:pt x="542" y="431"/>
                </a:lnTo>
                <a:lnTo>
                  <a:pt x="541" y="429"/>
                </a:lnTo>
                <a:lnTo>
                  <a:pt x="539" y="427"/>
                </a:lnTo>
                <a:lnTo>
                  <a:pt x="539" y="424"/>
                </a:lnTo>
                <a:lnTo>
                  <a:pt x="539" y="422"/>
                </a:lnTo>
                <a:lnTo>
                  <a:pt x="539" y="418"/>
                </a:lnTo>
                <a:lnTo>
                  <a:pt x="537" y="416"/>
                </a:lnTo>
                <a:lnTo>
                  <a:pt x="537" y="414"/>
                </a:lnTo>
                <a:lnTo>
                  <a:pt x="535" y="409"/>
                </a:lnTo>
                <a:lnTo>
                  <a:pt x="533" y="405"/>
                </a:lnTo>
                <a:lnTo>
                  <a:pt x="533" y="403"/>
                </a:lnTo>
                <a:lnTo>
                  <a:pt x="531" y="401"/>
                </a:lnTo>
                <a:lnTo>
                  <a:pt x="531" y="399"/>
                </a:lnTo>
                <a:lnTo>
                  <a:pt x="529" y="396"/>
                </a:lnTo>
                <a:lnTo>
                  <a:pt x="529" y="394"/>
                </a:lnTo>
                <a:lnTo>
                  <a:pt x="527" y="390"/>
                </a:lnTo>
                <a:lnTo>
                  <a:pt x="527" y="388"/>
                </a:lnTo>
                <a:lnTo>
                  <a:pt x="527" y="384"/>
                </a:lnTo>
                <a:lnTo>
                  <a:pt x="527" y="382"/>
                </a:lnTo>
                <a:lnTo>
                  <a:pt x="526" y="379"/>
                </a:lnTo>
                <a:lnTo>
                  <a:pt x="526" y="377"/>
                </a:lnTo>
                <a:lnTo>
                  <a:pt x="526" y="375"/>
                </a:lnTo>
                <a:lnTo>
                  <a:pt x="526" y="373"/>
                </a:lnTo>
                <a:lnTo>
                  <a:pt x="526" y="371"/>
                </a:lnTo>
                <a:lnTo>
                  <a:pt x="526" y="369"/>
                </a:lnTo>
                <a:lnTo>
                  <a:pt x="526" y="366"/>
                </a:lnTo>
                <a:lnTo>
                  <a:pt x="526" y="364"/>
                </a:lnTo>
                <a:lnTo>
                  <a:pt x="526" y="362"/>
                </a:lnTo>
                <a:lnTo>
                  <a:pt x="526" y="360"/>
                </a:lnTo>
                <a:lnTo>
                  <a:pt x="526" y="358"/>
                </a:lnTo>
                <a:lnTo>
                  <a:pt x="526" y="358"/>
                </a:lnTo>
                <a:lnTo>
                  <a:pt x="526" y="341"/>
                </a:lnTo>
                <a:lnTo>
                  <a:pt x="526" y="337"/>
                </a:lnTo>
                <a:lnTo>
                  <a:pt x="526" y="328"/>
                </a:lnTo>
                <a:lnTo>
                  <a:pt x="526" y="321"/>
                </a:lnTo>
                <a:lnTo>
                  <a:pt x="526" y="311"/>
                </a:lnTo>
                <a:lnTo>
                  <a:pt x="526" y="302"/>
                </a:lnTo>
                <a:lnTo>
                  <a:pt x="524" y="289"/>
                </a:lnTo>
                <a:lnTo>
                  <a:pt x="524" y="285"/>
                </a:lnTo>
                <a:lnTo>
                  <a:pt x="524" y="283"/>
                </a:lnTo>
                <a:lnTo>
                  <a:pt x="524" y="281"/>
                </a:lnTo>
                <a:lnTo>
                  <a:pt x="524" y="277"/>
                </a:lnTo>
                <a:lnTo>
                  <a:pt x="524" y="274"/>
                </a:lnTo>
                <a:lnTo>
                  <a:pt x="524" y="272"/>
                </a:lnTo>
                <a:lnTo>
                  <a:pt x="524" y="268"/>
                </a:lnTo>
                <a:lnTo>
                  <a:pt x="524" y="268"/>
                </a:lnTo>
                <a:lnTo>
                  <a:pt x="522" y="266"/>
                </a:lnTo>
                <a:lnTo>
                  <a:pt x="520" y="266"/>
                </a:lnTo>
                <a:lnTo>
                  <a:pt x="518" y="268"/>
                </a:lnTo>
                <a:lnTo>
                  <a:pt x="516" y="268"/>
                </a:lnTo>
                <a:lnTo>
                  <a:pt x="514" y="268"/>
                </a:lnTo>
                <a:lnTo>
                  <a:pt x="512" y="268"/>
                </a:lnTo>
                <a:lnTo>
                  <a:pt x="511" y="268"/>
                </a:lnTo>
                <a:lnTo>
                  <a:pt x="509" y="268"/>
                </a:lnTo>
                <a:lnTo>
                  <a:pt x="505" y="270"/>
                </a:lnTo>
                <a:lnTo>
                  <a:pt x="503" y="270"/>
                </a:lnTo>
                <a:lnTo>
                  <a:pt x="499" y="272"/>
                </a:lnTo>
                <a:lnTo>
                  <a:pt x="495" y="272"/>
                </a:lnTo>
                <a:lnTo>
                  <a:pt x="494" y="274"/>
                </a:lnTo>
                <a:lnTo>
                  <a:pt x="492" y="274"/>
                </a:lnTo>
                <a:lnTo>
                  <a:pt x="488" y="276"/>
                </a:lnTo>
                <a:lnTo>
                  <a:pt x="486" y="276"/>
                </a:lnTo>
                <a:lnTo>
                  <a:pt x="482" y="277"/>
                </a:lnTo>
                <a:lnTo>
                  <a:pt x="480" y="277"/>
                </a:lnTo>
                <a:lnTo>
                  <a:pt x="479" y="279"/>
                </a:lnTo>
                <a:lnTo>
                  <a:pt x="477" y="279"/>
                </a:lnTo>
                <a:lnTo>
                  <a:pt x="475" y="277"/>
                </a:lnTo>
                <a:lnTo>
                  <a:pt x="469" y="281"/>
                </a:lnTo>
                <a:lnTo>
                  <a:pt x="452" y="287"/>
                </a:lnTo>
                <a:lnTo>
                  <a:pt x="432" y="289"/>
                </a:lnTo>
                <a:lnTo>
                  <a:pt x="432" y="291"/>
                </a:lnTo>
                <a:lnTo>
                  <a:pt x="430" y="292"/>
                </a:lnTo>
                <a:lnTo>
                  <a:pt x="428" y="294"/>
                </a:lnTo>
                <a:lnTo>
                  <a:pt x="426" y="294"/>
                </a:lnTo>
                <a:lnTo>
                  <a:pt x="426" y="296"/>
                </a:lnTo>
                <a:lnTo>
                  <a:pt x="424" y="296"/>
                </a:lnTo>
                <a:lnTo>
                  <a:pt x="424" y="298"/>
                </a:lnTo>
                <a:lnTo>
                  <a:pt x="422" y="298"/>
                </a:lnTo>
                <a:lnTo>
                  <a:pt x="420" y="300"/>
                </a:lnTo>
                <a:lnTo>
                  <a:pt x="419" y="302"/>
                </a:lnTo>
                <a:lnTo>
                  <a:pt x="417" y="302"/>
                </a:lnTo>
                <a:lnTo>
                  <a:pt x="417" y="304"/>
                </a:lnTo>
                <a:lnTo>
                  <a:pt x="415" y="306"/>
                </a:lnTo>
                <a:lnTo>
                  <a:pt x="413" y="306"/>
                </a:lnTo>
                <a:lnTo>
                  <a:pt x="413" y="304"/>
                </a:lnTo>
                <a:lnTo>
                  <a:pt x="411" y="304"/>
                </a:lnTo>
                <a:lnTo>
                  <a:pt x="411" y="306"/>
                </a:lnTo>
                <a:lnTo>
                  <a:pt x="409" y="306"/>
                </a:lnTo>
                <a:lnTo>
                  <a:pt x="407" y="307"/>
                </a:lnTo>
                <a:lnTo>
                  <a:pt x="405" y="307"/>
                </a:lnTo>
                <a:lnTo>
                  <a:pt x="404" y="307"/>
                </a:lnTo>
                <a:lnTo>
                  <a:pt x="404" y="311"/>
                </a:lnTo>
                <a:lnTo>
                  <a:pt x="404" y="313"/>
                </a:lnTo>
                <a:lnTo>
                  <a:pt x="404" y="315"/>
                </a:lnTo>
                <a:lnTo>
                  <a:pt x="404" y="317"/>
                </a:lnTo>
                <a:lnTo>
                  <a:pt x="404" y="319"/>
                </a:lnTo>
                <a:lnTo>
                  <a:pt x="404" y="322"/>
                </a:lnTo>
                <a:lnTo>
                  <a:pt x="404" y="326"/>
                </a:lnTo>
                <a:lnTo>
                  <a:pt x="404" y="328"/>
                </a:lnTo>
                <a:lnTo>
                  <a:pt x="400" y="326"/>
                </a:lnTo>
                <a:lnTo>
                  <a:pt x="396" y="326"/>
                </a:lnTo>
                <a:lnTo>
                  <a:pt x="392" y="324"/>
                </a:lnTo>
                <a:lnTo>
                  <a:pt x="390" y="324"/>
                </a:lnTo>
                <a:lnTo>
                  <a:pt x="387" y="322"/>
                </a:lnTo>
                <a:lnTo>
                  <a:pt x="385" y="322"/>
                </a:lnTo>
                <a:lnTo>
                  <a:pt x="383" y="324"/>
                </a:lnTo>
                <a:lnTo>
                  <a:pt x="381" y="322"/>
                </a:lnTo>
                <a:lnTo>
                  <a:pt x="381" y="324"/>
                </a:lnTo>
                <a:lnTo>
                  <a:pt x="379" y="324"/>
                </a:lnTo>
                <a:lnTo>
                  <a:pt x="377" y="324"/>
                </a:lnTo>
                <a:lnTo>
                  <a:pt x="375" y="326"/>
                </a:lnTo>
                <a:lnTo>
                  <a:pt x="374" y="326"/>
                </a:lnTo>
                <a:lnTo>
                  <a:pt x="374" y="328"/>
                </a:lnTo>
                <a:lnTo>
                  <a:pt x="374" y="330"/>
                </a:lnTo>
                <a:lnTo>
                  <a:pt x="372" y="330"/>
                </a:lnTo>
                <a:lnTo>
                  <a:pt x="370" y="330"/>
                </a:lnTo>
                <a:lnTo>
                  <a:pt x="368" y="332"/>
                </a:lnTo>
                <a:lnTo>
                  <a:pt x="368" y="334"/>
                </a:lnTo>
                <a:lnTo>
                  <a:pt x="370" y="336"/>
                </a:lnTo>
                <a:lnTo>
                  <a:pt x="368" y="336"/>
                </a:lnTo>
                <a:lnTo>
                  <a:pt x="366" y="336"/>
                </a:lnTo>
                <a:lnTo>
                  <a:pt x="364" y="336"/>
                </a:lnTo>
                <a:lnTo>
                  <a:pt x="362" y="336"/>
                </a:lnTo>
                <a:lnTo>
                  <a:pt x="360" y="336"/>
                </a:lnTo>
                <a:lnTo>
                  <a:pt x="360" y="334"/>
                </a:lnTo>
                <a:lnTo>
                  <a:pt x="359" y="334"/>
                </a:lnTo>
                <a:lnTo>
                  <a:pt x="359" y="332"/>
                </a:lnTo>
                <a:lnTo>
                  <a:pt x="357" y="330"/>
                </a:lnTo>
                <a:lnTo>
                  <a:pt x="355" y="330"/>
                </a:lnTo>
                <a:lnTo>
                  <a:pt x="353" y="330"/>
                </a:lnTo>
                <a:lnTo>
                  <a:pt x="351" y="328"/>
                </a:lnTo>
                <a:lnTo>
                  <a:pt x="349" y="328"/>
                </a:lnTo>
                <a:lnTo>
                  <a:pt x="349" y="330"/>
                </a:lnTo>
                <a:lnTo>
                  <a:pt x="347" y="330"/>
                </a:lnTo>
                <a:lnTo>
                  <a:pt x="347" y="332"/>
                </a:lnTo>
                <a:lnTo>
                  <a:pt x="345" y="334"/>
                </a:lnTo>
                <a:lnTo>
                  <a:pt x="344" y="336"/>
                </a:lnTo>
                <a:lnTo>
                  <a:pt x="344" y="337"/>
                </a:lnTo>
                <a:lnTo>
                  <a:pt x="342" y="339"/>
                </a:lnTo>
                <a:lnTo>
                  <a:pt x="342" y="341"/>
                </a:lnTo>
                <a:lnTo>
                  <a:pt x="340" y="343"/>
                </a:lnTo>
                <a:lnTo>
                  <a:pt x="338" y="345"/>
                </a:lnTo>
                <a:lnTo>
                  <a:pt x="336" y="347"/>
                </a:lnTo>
                <a:lnTo>
                  <a:pt x="334" y="347"/>
                </a:lnTo>
                <a:lnTo>
                  <a:pt x="332" y="349"/>
                </a:lnTo>
                <a:lnTo>
                  <a:pt x="330" y="347"/>
                </a:lnTo>
                <a:lnTo>
                  <a:pt x="330" y="349"/>
                </a:lnTo>
                <a:lnTo>
                  <a:pt x="329" y="351"/>
                </a:lnTo>
                <a:lnTo>
                  <a:pt x="327" y="351"/>
                </a:lnTo>
                <a:lnTo>
                  <a:pt x="325" y="352"/>
                </a:lnTo>
                <a:lnTo>
                  <a:pt x="323" y="352"/>
                </a:lnTo>
                <a:lnTo>
                  <a:pt x="323" y="354"/>
                </a:lnTo>
                <a:lnTo>
                  <a:pt x="321" y="356"/>
                </a:lnTo>
                <a:lnTo>
                  <a:pt x="319" y="358"/>
                </a:lnTo>
                <a:lnTo>
                  <a:pt x="317" y="358"/>
                </a:lnTo>
                <a:lnTo>
                  <a:pt x="317" y="358"/>
                </a:lnTo>
                <a:lnTo>
                  <a:pt x="315" y="358"/>
                </a:lnTo>
                <a:lnTo>
                  <a:pt x="315" y="360"/>
                </a:lnTo>
                <a:lnTo>
                  <a:pt x="314" y="360"/>
                </a:lnTo>
                <a:lnTo>
                  <a:pt x="312" y="360"/>
                </a:lnTo>
                <a:lnTo>
                  <a:pt x="310" y="362"/>
                </a:lnTo>
                <a:lnTo>
                  <a:pt x="310" y="364"/>
                </a:lnTo>
                <a:lnTo>
                  <a:pt x="308" y="364"/>
                </a:lnTo>
                <a:lnTo>
                  <a:pt x="306" y="364"/>
                </a:lnTo>
                <a:lnTo>
                  <a:pt x="306" y="366"/>
                </a:lnTo>
                <a:lnTo>
                  <a:pt x="304" y="366"/>
                </a:lnTo>
                <a:lnTo>
                  <a:pt x="304" y="367"/>
                </a:lnTo>
                <a:lnTo>
                  <a:pt x="302" y="367"/>
                </a:lnTo>
                <a:lnTo>
                  <a:pt x="300" y="369"/>
                </a:lnTo>
                <a:lnTo>
                  <a:pt x="300" y="369"/>
                </a:lnTo>
                <a:lnTo>
                  <a:pt x="300" y="371"/>
                </a:lnTo>
                <a:lnTo>
                  <a:pt x="299" y="371"/>
                </a:lnTo>
                <a:lnTo>
                  <a:pt x="299" y="373"/>
                </a:lnTo>
                <a:lnTo>
                  <a:pt x="297" y="373"/>
                </a:lnTo>
                <a:lnTo>
                  <a:pt x="295" y="373"/>
                </a:lnTo>
                <a:lnTo>
                  <a:pt x="293" y="375"/>
                </a:lnTo>
                <a:lnTo>
                  <a:pt x="291" y="375"/>
                </a:lnTo>
                <a:lnTo>
                  <a:pt x="289" y="377"/>
                </a:lnTo>
                <a:lnTo>
                  <a:pt x="287" y="375"/>
                </a:lnTo>
                <a:lnTo>
                  <a:pt x="289" y="375"/>
                </a:lnTo>
                <a:lnTo>
                  <a:pt x="289" y="373"/>
                </a:lnTo>
                <a:lnTo>
                  <a:pt x="289" y="371"/>
                </a:lnTo>
                <a:lnTo>
                  <a:pt x="289" y="369"/>
                </a:lnTo>
                <a:lnTo>
                  <a:pt x="287" y="369"/>
                </a:lnTo>
                <a:lnTo>
                  <a:pt x="285" y="369"/>
                </a:lnTo>
                <a:lnTo>
                  <a:pt x="284" y="375"/>
                </a:lnTo>
                <a:lnTo>
                  <a:pt x="284" y="377"/>
                </a:lnTo>
                <a:lnTo>
                  <a:pt x="282" y="377"/>
                </a:lnTo>
                <a:lnTo>
                  <a:pt x="284" y="379"/>
                </a:lnTo>
                <a:lnTo>
                  <a:pt x="284" y="381"/>
                </a:lnTo>
                <a:lnTo>
                  <a:pt x="284" y="382"/>
                </a:lnTo>
                <a:lnTo>
                  <a:pt x="285" y="386"/>
                </a:lnTo>
                <a:lnTo>
                  <a:pt x="285" y="388"/>
                </a:lnTo>
                <a:lnTo>
                  <a:pt x="285" y="390"/>
                </a:lnTo>
                <a:lnTo>
                  <a:pt x="287" y="392"/>
                </a:lnTo>
                <a:lnTo>
                  <a:pt x="287" y="394"/>
                </a:lnTo>
                <a:lnTo>
                  <a:pt x="289" y="396"/>
                </a:lnTo>
                <a:lnTo>
                  <a:pt x="291" y="396"/>
                </a:lnTo>
                <a:lnTo>
                  <a:pt x="293" y="397"/>
                </a:lnTo>
                <a:lnTo>
                  <a:pt x="293" y="399"/>
                </a:lnTo>
                <a:lnTo>
                  <a:pt x="293" y="401"/>
                </a:lnTo>
                <a:lnTo>
                  <a:pt x="295" y="401"/>
                </a:lnTo>
                <a:lnTo>
                  <a:pt x="295" y="403"/>
                </a:lnTo>
                <a:lnTo>
                  <a:pt x="295" y="405"/>
                </a:lnTo>
                <a:lnTo>
                  <a:pt x="293" y="407"/>
                </a:lnTo>
                <a:lnTo>
                  <a:pt x="291" y="409"/>
                </a:lnTo>
                <a:lnTo>
                  <a:pt x="291" y="411"/>
                </a:lnTo>
                <a:lnTo>
                  <a:pt x="287" y="418"/>
                </a:lnTo>
                <a:lnTo>
                  <a:pt x="285" y="424"/>
                </a:lnTo>
                <a:lnTo>
                  <a:pt x="282" y="427"/>
                </a:lnTo>
                <a:lnTo>
                  <a:pt x="280" y="433"/>
                </a:lnTo>
                <a:lnTo>
                  <a:pt x="278" y="437"/>
                </a:lnTo>
                <a:lnTo>
                  <a:pt x="274" y="444"/>
                </a:lnTo>
                <a:lnTo>
                  <a:pt x="272" y="442"/>
                </a:lnTo>
                <a:lnTo>
                  <a:pt x="270" y="444"/>
                </a:lnTo>
                <a:lnTo>
                  <a:pt x="270" y="446"/>
                </a:lnTo>
                <a:lnTo>
                  <a:pt x="269" y="446"/>
                </a:lnTo>
                <a:lnTo>
                  <a:pt x="269" y="448"/>
                </a:lnTo>
                <a:lnTo>
                  <a:pt x="269" y="450"/>
                </a:lnTo>
                <a:lnTo>
                  <a:pt x="267" y="450"/>
                </a:lnTo>
                <a:lnTo>
                  <a:pt x="267" y="452"/>
                </a:lnTo>
                <a:lnTo>
                  <a:pt x="265" y="454"/>
                </a:lnTo>
                <a:lnTo>
                  <a:pt x="265" y="456"/>
                </a:lnTo>
                <a:lnTo>
                  <a:pt x="263" y="457"/>
                </a:lnTo>
                <a:lnTo>
                  <a:pt x="263" y="459"/>
                </a:lnTo>
                <a:lnTo>
                  <a:pt x="263" y="461"/>
                </a:lnTo>
                <a:lnTo>
                  <a:pt x="261" y="463"/>
                </a:lnTo>
                <a:lnTo>
                  <a:pt x="259" y="463"/>
                </a:lnTo>
                <a:lnTo>
                  <a:pt x="257" y="469"/>
                </a:lnTo>
                <a:lnTo>
                  <a:pt x="255" y="474"/>
                </a:lnTo>
                <a:lnTo>
                  <a:pt x="254" y="480"/>
                </a:lnTo>
                <a:lnTo>
                  <a:pt x="252" y="486"/>
                </a:lnTo>
                <a:lnTo>
                  <a:pt x="248" y="491"/>
                </a:lnTo>
                <a:lnTo>
                  <a:pt x="246" y="493"/>
                </a:lnTo>
                <a:lnTo>
                  <a:pt x="244" y="499"/>
                </a:lnTo>
                <a:lnTo>
                  <a:pt x="239" y="510"/>
                </a:lnTo>
                <a:lnTo>
                  <a:pt x="237" y="510"/>
                </a:lnTo>
                <a:lnTo>
                  <a:pt x="235" y="510"/>
                </a:lnTo>
                <a:lnTo>
                  <a:pt x="233" y="512"/>
                </a:lnTo>
                <a:lnTo>
                  <a:pt x="233" y="510"/>
                </a:lnTo>
                <a:lnTo>
                  <a:pt x="231" y="510"/>
                </a:lnTo>
                <a:lnTo>
                  <a:pt x="229" y="510"/>
                </a:lnTo>
                <a:lnTo>
                  <a:pt x="227" y="510"/>
                </a:lnTo>
                <a:lnTo>
                  <a:pt x="225" y="510"/>
                </a:lnTo>
                <a:lnTo>
                  <a:pt x="224" y="510"/>
                </a:lnTo>
                <a:lnTo>
                  <a:pt x="222" y="510"/>
                </a:lnTo>
                <a:lnTo>
                  <a:pt x="220" y="510"/>
                </a:lnTo>
                <a:lnTo>
                  <a:pt x="218" y="510"/>
                </a:lnTo>
                <a:lnTo>
                  <a:pt x="216" y="510"/>
                </a:lnTo>
                <a:lnTo>
                  <a:pt x="214" y="508"/>
                </a:lnTo>
                <a:lnTo>
                  <a:pt x="212" y="508"/>
                </a:lnTo>
                <a:lnTo>
                  <a:pt x="210" y="508"/>
                </a:lnTo>
                <a:lnTo>
                  <a:pt x="209" y="508"/>
                </a:lnTo>
                <a:lnTo>
                  <a:pt x="207" y="510"/>
                </a:lnTo>
                <a:lnTo>
                  <a:pt x="207" y="510"/>
                </a:lnTo>
                <a:lnTo>
                  <a:pt x="207" y="512"/>
                </a:lnTo>
                <a:lnTo>
                  <a:pt x="205" y="512"/>
                </a:lnTo>
                <a:lnTo>
                  <a:pt x="203" y="512"/>
                </a:lnTo>
                <a:lnTo>
                  <a:pt x="201" y="510"/>
                </a:lnTo>
                <a:lnTo>
                  <a:pt x="199" y="510"/>
                </a:lnTo>
                <a:lnTo>
                  <a:pt x="199" y="508"/>
                </a:lnTo>
                <a:lnTo>
                  <a:pt x="197" y="510"/>
                </a:lnTo>
                <a:lnTo>
                  <a:pt x="195" y="510"/>
                </a:lnTo>
                <a:lnTo>
                  <a:pt x="192" y="510"/>
                </a:lnTo>
                <a:lnTo>
                  <a:pt x="190" y="510"/>
                </a:lnTo>
                <a:lnTo>
                  <a:pt x="188" y="510"/>
                </a:lnTo>
                <a:lnTo>
                  <a:pt x="186" y="510"/>
                </a:lnTo>
                <a:lnTo>
                  <a:pt x="184" y="508"/>
                </a:lnTo>
                <a:lnTo>
                  <a:pt x="182" y="506"/>
                </a:lnTo>
                <a:lnTo>
                  <a:pt x="180" y="506"/>
                </a:lnTo>
                <a:lnTo>
                  <a:pt x="179" y="506"/>
                </a:lnTo>
                <a:lnTo>
                  <a:pt x="177" y="506"/>
                </a:lnTo>
                <a:lnTo>
                  <a:pt x="175" y="508"/>
                </a:lnTo>
                <a:lnTo>
                  <a:pt x="173" y="508"/>
                </a:lnTo>
                <a:lnTo>
                  <a:pt x="171" y="508"/>
                </a:lnTo>
                <a:lnTo>
                  <a:pt x="171" y="510"/>
                </a:lnTo>
                <a:lnTo>
                  <a:pt x="169" y="510"/>
                </a:lnTo>
                <a:lnTo>
                  <a:pt x="167" y="510"/>
                </a:lnTo>
                <a:lnTo>
                  <a:pt x="165" y="510"/>
                </a:lnTo>
                <a:lnTo>
                  <a:pt x="164" y="510"/>
                </a:lnTo>
                <a:lnTo>
                  <a:pt x="162" y="508"/>
                </a:lnTo>
                <a:lnTo>
                  <a:pt x="162" y="506"/>
                </a:lnTo>
                <a:lnTo>
                  <a:pt x="160" y="504"/>
                </a:lnTo>
                <a:lnTo>
                  <a:pt x="158" y="502"/>
                </a:lnTo>
                <a:lnTo>
                  <a:pt x="158" y="502"/>
                </a:lnTo>
                <a:lnTo>
                  <a:pt x="158" y="501"/>
                </a:lnTo>
                <a:lnTo>
                  <a:pt x="156" y="501"/>
                </a:lnTo>
                <a:lnTo>
                  <a:pt x="156" y="499"/>
                </a:lnTo>
                <a:lnTo>
                  <a:pt x="154" y="499"/>
                </a:lnTo>
                <a:lnTo>
                  <a:pt x="154" y="497"/>
                </a:lnTo>
                <a:lnTo>
                  <a:pt x="154" y="495"/>
                </a:lnTo>
                <a:lnTo>
                  <a:pt x="154" y="493"/>
                </a:lnTo>
                <a:lnTo>
                  <a:pt x="152" y="493"/>
                </a:lnTo>
                <a:lnTo>
                  <a:pt x="152" y="491"/>
                </a:lnTo>
                <a:lnTo>
                  <a:pt x="152" y="491"/>
                </a:lnTo>
                <a:lnTo>
                  <a:pt x="150" y="489"/>
                </a:lnTo>
                <a:lnTo>
                  <a:pt x="150" y="487"/>
                </a:lnTo>
                <a:lnTo>
                  <a:pt x="150" y="486"/>
                </a:lnTo>
                <a:lnTo>
                  <a:pt x="149" y="486"/>
                </a:lnTo>
                <a:lnTo>
                  <a:pt x="149" y="484"/>
                </a:lnTo>
                <a:lnTo>
                  <a:pt x="147" y="482"/>
                </a:lnTo>
                <a:lnTo>
                  <a:pt x="147" y="480"/>
                </a:lnTo>
                <a:lnTo>
                  <a:pt x="145" y="478"/>
                </a:lnTo>
                <a:lnTo>
                  <a:pt x="143" y="476"/>
                </a:lnTo>
                <a:lnTo>
                  <a:pt x="143" y="474"/>
                </a:lnTo>
                <a:lnTo>
                  <a:pt x="141" y="474"/>
                </a:lnTo>
                <a:lnTo>
                  <a:pt x="141" y="472"/>
                </a:lnTo>
                <a:lnTo>
                  <a:pt x="139" y="472"/>
                </a:lnTo>
                <a:lnTo>
                  <a:pt x="139" y="471"/>
                </a:lnTo>
                <a:lnTo>
                  <a:pt x="137" y="471"/>
                </a:lnTo>
                <a:lnTo>
                  <a:pt x="137" y="469"/>
                </a:lnTo>
                <a:lnTo>
                  <a:pt x="135" y="469"/>
                </a:lnTo>
                <a:lnTo>
                  <a:pt x="135" y="467"/>
                </a:lnTo>
                <a:lnTo>
                  <a:pt x="134" y="467"/>
                </a:lnTo>
                <a:lnTo>
                  <a:pt x="132" y="467"/>
                </a:lnTo>
                <a:lnTo>
                  <a:pt x="130" y="467"/>
                </a:lnTo>
                <a:lnTo>
                  <a:pt x="128" y="467"/>
                </a:lnTo>
                <a:lnTo>
                  <a:pt x="126" y="467"/>
                </a:lnTo>
                <a:lnTo>
                  <a:pt x="124" y="467"/>
                </a:lnTo>
                <a:lnTo>
                  <a:pt x="122" y="467"/>
                </a:lnTo>
                <a:lnTo>
                  <a:pt x="122" y="469"/>
                </a:lnTo>
                <a:lnTo>
                  <a:pt x="120" y="471"/>
                </a:lnTo>
                <a:lnTo>
                  <a:pt x="119" y="471"/>
                </a:lnTo>
                <a:lnTo>
                  <a:pt x="117" y="471"/>
                </a:lnTo>
                <a:lnTo>
                  <a:pt x="117" y="472"/>
                </a:lnTo>
                <a:lnTo>
                  <a:pt x="115" y="472"/>
                </a:lnTo>
                <a:lnTo>
                  <a:pt x="113" y="472"/>
                </a:lnTo>
                <a:lnTo>
                  <a:pt x="111" y="472"/>
                </a:lnTo>
                <a:lnTo>
                  <a:pt x="111" y="472"/>
                </a:lnTo>
                <a:lnTo>
                  <a:pt x="111" y="471"/>
                </a:lnTo>
                <a:lnTo>
                  <a:pt x="109" y="471"/>
                </a:lnTo>
                <a:lnTo>
                  <a:pt x="109" y="469"/>
                </a:lnTo>
                <a:lnTo>
                  <a:pt x="109" y="467"/>
                </a:lnTo>
                <a:lnTo>
                  <a:pt x="107" y="467"/>
                </a:lnTo>
                <a:lnTo>
                  <a:pt x="107" y="465"/>
                </a:lnTo>
                <a:lnTo>
                  <a:pt x="107" y="463"/>
                </a:lnTo>
                <a:lnTo>
                  <a:pt x="105" y="461"/>
                </a:lnTo>
                <a:lnTo>
                  <a:pt x="105" y="459"/>
                </a:lnTo>
                <a:lnTo>
                  <a:pt x="105" y="457"/>
                </a:lnTo>
                <a:lnTo>
                  <a:pt x="104" y="456"/>
                </a:lnTo>
                <a:lnTo>
                  <a:pt x="104" y="454"/>
                </a:lnTo>
                <a:lnTo>
                  <a:pt x="104" y="452"/>
                </a:lnTo>
                <a:lnTo>
                  <a:pt x="105" y="452"/>
                </a:lnTo>
                <a:lnTo>
                  <a:pt x="105" y="450"/>
                </a:lnTo>
                <a:lnTo>
                  <a:pt x="105" y="448"/>
                </a:lnTo>
                <a:lnTo>
                  <a:pt x="105" y="446"/>
                </a:lnTo>
                <a:lnTo>
                  <a:pt x="105" y="446"/>
                </a:lnTo>
                <a:lnTo>
                  <a:pt x="105" y="444"/>
                </a:lnTo>
                <a:lnTo>
                  <a:pt x="105" y="442"/>
                </a:lnTo>
                <a:lnTo>
                  <a:pt x="105" y="441"/>
                </a:lnTo>
                <a:lnTo>
                  <a:pt x="105" y="439"/>
                </a:lnTo>
                <a:lnTo>
                  <a:pt x="105" y="437"/>
                </a:lnTo>
                <a:lnTo>
                  <a:pt x="105" y="435"/>
                </a:lnTo>
                <a:lnTo>
                  <a:pt x="104" y="433"/>
                </a:lnTo>
                <a:lnTo>
                  <a:pt x="104" y="431"/>
                </a:lnTo>
                <a:lnTo>
                  <a:pt x="104" y="429"/>
                </a:lnTo>
                <a:lnTo>
                  <a:pt x="102" y="429"/>
                </a:lnTo>
                <a:lnTo>
                  <a:pt x="102" y="427"/>
                </a:lnTo>
                <a:lnTo>
                  <a:pt x="100" y="427"/>
                </a:lnTo>
                <a:lnTo>
                  <a:pt x="98" y="427"/>
                </a:lnTo>
                <a:lnTo>
                  <a:pt x="96" y="426"/>
                </a:lnTo>
                <a:lnTo>
                  <a:pt x="94" y="426"/>
                </a:lnTo>
                <a:lnTo>
                  <a:pt x="92" y="426"/>
                </a:lnTo>
                <a:lnTo>
                  <a:pt x="90" y="426"/>
                </a:lnTo>
                <a:lnTo>
                  <a:pt x="90" y="424"/>
                </a:lnTo>
                <a:lnTo>
                  <a:pt x="89" y="424"/>
                </a:lnTo>
                <a:lnTo>
                  <a:pt x="87" y="424"/>
                </a:lnTo>
                <a:lnTo>
                  <a:pt x="85" y="424"/>
                </a:lnTo>
                <a:lnTo>
                  <a:pt x="83" y="422"/>
                </a:lnTo>
                <a:lnTo>
                  <a:pt x="81" y="422"/>
                </a:lnTo>
                <a:lnTo>
                  <a:pt x="79" y="422"/>
                </a:lnTo>
                <a:lnTo>
                  <a:pt x="79" y="420"/>
                </a:lnTo>
                <a:lnTo>
                  <a:pt x="77" y="418"/>
                </a:lnTo>
                <a:lnTo>
                  <a:pt x="77" y="416"/>
                </a:lnTo>
                <a:lnTo>
                  <a:pt x="75" y="414"/>
                </a:lnTo>
                <a:lnTo>
                  <a:pt x="75" y="412"/>
                </a:lnTo>
                <a:lnTo>
                  <a:pt x="74" y="411"/>
                </a:lnTo>
                <a:lnTo>
                  <a:pt x="74" y="409"/>
                </a:lnTo>
                <a:lnTo>
                  <a:pt x="74" y="407"/>
                </a:lnTo>
                <a:lnTo>
                  <a:pt x="72" y="405"/>
                </a:lnTo>
                <a:lnTo>
                  <a:pt x="72" y="403"/>
                </a:lnTo>
                <a:lnTo>
                  <a:pt x="70" y="401"/>
                </a:lnTo>
                <a:lnTo>
                  <a:pt x="70" y="401"/>
                </a:lnTo>
                <a:lnTo>
                  <a:pt x="68" y="399"/>
                </a:lnTo>
                <a:lnTo>
                  <a:pt x="68" y="397"/>
                </a:lnTo>
                <a:lnTo>
                  <a:pt x="66" y="396"/>
                </a:lnTo>
                <a:lnTo>
                  <a:pt x="66" y="394"/>
                </a:lnTo>
                <a:lnTo>
                  <a:pt x="66" y="392"/>
                </a:lnTo>
                <a:lnTo>
                  <a:pt x="66" y="390"/>
                </a:lnTo>
                <a:lnTo>
                  <a:pt x="66" y="388"/>
                </a:lnTo>
                <a:lnTo>
                  <a:pt x="64" y="388"/>
                </a:lnTo>
                <a:lnTo>
                  <a:pt x="64" y="388"/>
                </a:lnTo>
                <a:lnTo>
                  <a:pt x="62" y="388"/>
                </a:lnTo>
                <a:lnTo>
                  <a:pt x="62" y="386"/>
                </a:lnTo>
                <a:lnTo>
                  <a:pt x="60" y="386"/>
                </a:lnTo>
                <a:lnTo>
                  <a:pt x="59" y="384"/>
                </a:lnTo>
                <a:lnTo>
                  <a:pt x="59" y="382"/>
                </a:lnTo>
                <a:lnTo>
                  <a:pt x="57" y="382"/>
                </a:lnTo>
                <a:lnTo>
                  <a:pt x="57" y="381"/>
                </a:lnTo>
                <a:lnTo>
                  <a:pt x="55" y="379"/>
                </a:lnTo>
                <a:lnTo>
                  <a:pt x="53" y="377"/>
                </a:lnTo>
                <a:lnTo>
                  <a:pt x="51" y="373"/>
                </a:lnTo>
                <a:lnTo>
                  <a:pt x="49" y="371"/>
                </a:lnTo>
                <a:lnTo>
                  <a:pt x="47" y="369"/>
                </a:lnTo>
                <a:lnTo>
                  <a:pt x="47" y="367"/>
                </a:lnTo>
                <a:lnTo>
                  <a:pt x="45" y="367"/>
                </a:lnTo>
                <a:lnTo>
                  <a:pt x="45" y="366"/>
                </a:lnTo>
                <a:lnTo>
                  <a:pt x="43" y="366"/>
                </a:lnTo>
                <a:lnTo>
                  <a:pt x="43" y="364"/>
                </a:lnTo>
                <a:lnTo>
                  <a:pt x="42" y="364"/>
                </a:lnTo>
                <a:lnTo>
                  <a:pt x="42" y="362"/>
                </a:lnTo>
                <a:lnTo>
                  <a:pt x="40" y="362"/>
                </a:lnTo>
                <a:lnTo>
                  <a:pt x="38" y="360"/>
                </a:lnTo>
                <a:lnTo>
                  <a:pt x="36" y="360"/>
                </a:lnTo>
                <a:lnTo>
                  <a:pt x="34" y="358"/>
                </a:lnTo>
                <a:lnTo>
                  <a:pt x="32" y="358"/>
                </a:lnTo>
                <a:lnTo>
                  <a:pt x="30" y="358"/>
                </a:lnTo>
                <a:lnTo>
                  <a:pt x="28" y="358"/>
                </a:lnTo>
                <a:lnTo>
                  <a:pt x="27" y="356"/>
                </a:lnTo>
                <a:lnTo>
                  <a:pt x="25" y="356"/>
                </a:lnTo>
                <a:lnTo>
                  <a:pt x="23" y="354"/>
                </a:lnTo>
                <a:lnTo>
                  <a:pt x="21" y="354"/>
                </a:lnTo>
                <a:lnTo>
                  <a:pt x="19" y="352"/>
                </a:lnTo>
                <a:lnTo>
                  <a:pt x="17" y="352"/>
                </a:lnTo>
                <a:lnTo>
                  <a:pt x="15" y="351"/>
                </a:lnTo>
                <a:lnTo>
                  <a:pt x="15" y="351"/>
                </a:lnTo>
                <a:lnTo>
                  <a:pt x="13" y="351"/>
                </a:lnTo>
                <a:lnTo>
                  <a:pt x="13" y="349"/>
                </a:lnTo>
                <a:lnTo>
                  <a:pt x="12" y="349"/>
                </a:lnTo>
                <a:lnTo>
                  <a:pt x="10" y="349"/>
                </a:lnTo>
                <a:lnTo>
                  <a:pt x="8" y="347"/>
                </a:lnTo>
                <a:lnTo>
                  <a:pt x="6" y="347"/>
                </a:lnTo>
                <a:lnTo>
                  <a:pt x="4" y="345"/>
                </a:lnTo>
                <a:lnTo>
                  <a:pt x="2" y="345"/>
                </a:lnTo>
                <a:lnTo>
                  <a:pt x="0" y="343"/>
                </a:lnTo>
                <a:lnTo>
                  <a:pt x="0" y="341"/>
                </a:lnTo>
                <a:lnTo>
                  <a:pt x="2" y="339"/>
                </a:lnTo>
                <a:lnTo>
                  <a:pt x="2" y="337"/>
                </a:lnTo>
                <a:lnTo>
                  <a:pt x="4" y="336"/>
                </a:lnTo>
                <a:lnTo>
                  <a:pt x="4" y="334"/>
                </a:lnTo>
                <a:lnTo>
                  <a:pt x="6" y="332"/>
                </a:lnTo>
                <a:lnTo>
                  <a:pt x="6" y="330"/>
                </a:lnTo>
                <a:lnTo>
                  <a:pt x="8" y="328"/>
                </a:lnTo>
                <a:lnTo>
                  <a:pt x="8" y="326"/>
                </a:lnTo>
                <a:lnTo>
                  <a:pt x="10" y="324"/>
                </a:lnTo>
                <a:lnTo>
                  <a:pt x="10" y="322"/>
                </a:lnTo>
                <a:lnTo>
                  <a:pt x="12" y="321"/>
                </a:lnTo>
                <a:lnTo>
                  <a:pt x="12" y="319"/>
                </a:lnTo>
                <a:lnTo>
                  <a:pt x="13" y="317"/>
                </a:lnTo>
                <a:lnTo>
                  <a:pt x="13" y="315"/>
                </a:lnTo>
                <a:lnTo>
                  <a:pt x="15" y="313"/>
                </a:lnTo>
                <a:lnTo>
                  <a:pt x="15" y="313"/>
                </a:lnTo>
                <a:lnTo>
                  <a:pt x="15" y="311"/>
                </a:lnTo>
                <a:lnTo>
                  <a:pt x="15" y="311"/>
                </a:lnTo>
                <a:lnTo>
                  <a:pt x="15" y="309"/>
                </a:lnTo>
                <a:lnTo>
                  <a:pt x="17" y="307"/>
                </a:lnTo>
                <a:lnTo>
                  <a:pt x="17" y="306"/>
                </a:lnTo>
                <a:lnTo>
                  <a:pt x="17" y="304"/>
                </a:lnTo>
                <a:lnTo>
                  <a:pt x="19" y="302"/>
                </a:lnTo>
                <a:lnTo>
                  <a:pt x="19" y="300"/>
                </a:lnTo>
                <a:lnTo>
                  <a:pt x="21" y="298"/>
                </a:lnTo>
                <a:lnTo>
                  <a:pt x="21" y="296"/>
                </a:lnTo>
                <a:lnTo>
                  <a:pt x="23" y="294"/>
                </a:lnTo>
                <a:lnTo>
                  <a:pt x="23" y="292"/>
                </a:lnTo>
                <a:lnTo>
                  <a:pt x="25" y="291"/>
                </a:lnTo>
                <a:lnTo>
                  <a:pt x="25" y="289"/>
                </a:lnTo>
                <a:lnTo>
                  <a:pt x="27" y="287"/>
                </a:lnTo>
                <a:lnTo>
                  <a:pt x="27" y="285"/>
                </a:lnTo>
                <a:lnTo>
                  <a:pt x="28" y="283"/>
                </a:lnTo>
                <a:lnTo>
                  <a:pt x="28" y="281"/>
                </a:lnTo>
                <a:lnTo>
                  <a:pt x="30" y="279"/>
                </a:lnTo>
                <a:lnTo>
                  <a:pt x="30" y="277"/>
                </a:lnTo>
                <a:lnTo>
                  <a:pt x="32" y="276"/>
                </a:lnTo>
                <a:lnTo>
                  <a:pt x="32" y="274"/>
                </a:lnTo>
                <a:lnTo>
                  <a:pt x="34" y="272"/>
                </a:lnTo>
                <a:lnTo>
                  <a:pt x="34" y="270"/>
                </a:lnTo>
                <a:lnTo>
                  <a:pt x="36" y="270"/>
                </a:lnTo>
                <a:lnTo>
                  <a:pt x="36" y="268"/>
                </a:lnTo>
                <a:lnTo>
                  <a:pt x="36" y="268"/>
                </a:lnTo>
                <a:lnTo>
                  <a:pt x="38" y="266"/>
                </a:lnTo>
                <a:lnTo>
                  <a:pt x="38" y="264"/>
                </a:lnTo>
                <a:lnTo>
                  <a:pt x="40" y="264"/>
                </a:lnTo>
                <a:lnTo>
                  <a:pt x="40" y="262"/>
                </a:lnTo>
                <a:lnTo>
                  <a:pt x="40" y="261"/>
                </a:lnTo>
                <a:lnTo>
                  <a:pt x="42" y="259"/>
                </a:lnTo>
                <a:lnTo>
                  <a:pt x="42" y="257"/>
                </a:lnTo>
                <a:lnTo>
                  <a:pt x="43" y="255"/>
                </a:lnTo>
                <a:lnTo>
                  <a:pt x="45" y="255"/>
                </a:lnTo>
                <a:lnTo>
                  <a:pt x="45" y="253"/>
                </a:lnTo>
                <a:lnTo>
                  <a:pt x="47" y="251"/>
                </a:lnTo>
                <a:lnTo>
                  <a:pt x="49" y="249"/>
                </a:lnTo>
                <a:lnTo>
                  <a:pt x="51" y="247"/>
                </a:lnTo>
                <a:lnTo>
                  <a:pt x="51" y="246"/>
                </a:lnTo>
                <a:lnTo>
                  <a:pt x="53" y="246"/>
                </a:lnTo>
                <a:lnTo>
                  <a:pt x="53" y="244"/>
                </a:lnTo>
                <a:lnTo>
                  <a:pt x="55" y="244"/>
                </a:lnTo>
                <a:lnTo>
                  <a:pt x="57" y="242"/>
                </a:lnTo>
                <a:lnTo>
                  <a:pt x="57" y="240"/>
                </a:lnTo>
                <a:lnTo>
                  <a:pt x="59" y="240"/>
                </a:lnTo>
                <a:lnTo>
                  <a:pt x="59" y="238"/>
                </a:lnTo>
                <a:lnTo>
                  <a:pt x="60" y="238"/>
                </a:lnTo>
                <a:lnTo>
                  <a:pt x="60" y="236"/>
                </a:lnTo>
                <a:lnTo>
                  <a:pt x="62" y="234"/>
                </a:lnTo>
                <a:lnTo>
                  <a:pt x="62" y="232"/>
                </a:lnTo>
                <a:lnTo>
                  <a:pt x="64" y="232"/>
                </a:lnTo>
                <a:lnTo>
                  <a:pt x="60" y="229"/>
                </a:lnTo>
                <a:lnTo>
                  <a:pt x="59" y="227"/>
                </a:lnTo>
                <a:lnTo>
                  <a:pt x="53" y="221"/>
                </a:lnTo>
                <a:lnTo>
                  <a:pt x="47" y="216"/>
                </a:lnTo>
                <a:lnTo>
                  <a:pt x="47" y="214"/>
                </a:lnTo>
                <a:lnTo>
                  <a:pt x="45" y="214"/>
                </a:lnTo>
                <a:lnTo>
                  <a:pt x="45" y="212"/>
                </a:lnTo>
                <a:lnTo>
                  <a:pt x="42" y="208"/>
                </a:lnTo>
                <a:lnTo>
                  <a:pt x="36" y="202"/>
                </a:lnTo>
                <a:lnTo>
                  <a:pt x="34" y="199"/>
                </a:lnTo>
                <a:lnTo>
                  <a:pt x="30" y="195"/>
                </a:lnTo>
                <a:lnTo>
                  <a:pt x="28" y="191"/>
                </a:lnTo>
                <a:lnTo>
                  <a:pt x="23" y="184"/>
                </a:lnTo>
                <a:lnTo>
                  <a:pt x="21" y="180"/>
                </a:lnTo>
                <a:lnTo>
                  <a:pt x="15" y="176"/>
                </a:lnTo>
                <a:lnTo>
                  <a:pt x="15" y="172"/>
                </a:lnTo>
                <a:lnTo>
                  <a:pt x="15" y="171"/>
                </a:lnTo>
                <a:lnTo>
                  <a:pt x="15" y="169"/>
                </a:lnTo>
                <a:lnTo>
                  <a:pt x="15" y="167"/>
                </a:lnTo>
                <a:lnTo>
                  <a:pt x="15" y="165"/>
                </a:lnTo>
                <a:lnTo>
                  <a:pt x="15" y="163"/>
                </a:lnTo>
                <a:lnTo>
                  <a:pt x="17" y="163"/>
                </a:lnTo>
                <a:lnTo>
                  <a:pt x="19" y="163"/>
                </a:lnTo>
                <a:lnTo>
                  <a:pt x="21" y="163"/>
                </a:lnTo>
                <a:lnTo>
                  <a:pt x="21" y="161"/>
                </a:lnTo>
                <a:lnTo>
                  <a:pt x="23" y="161"/>
                </a:lnTo>
                <a:lnTo>
                  <a:pt x="25" y="161"/>
                </a:lnTo>
                <a:lnTo>
                  <a:pt x="27" y="161"/>
                </a:lnTo>
                <a:lnTo>
                  <a:pt x="27" y="159"/>
                </a:lnTo>
                <a:lnTo>
                  <a:pt x="28" y="159"/>
                </a:lnTo>
                <a:lnTo>
                  <a:pt x="30" y="159"/>
                </a:lnTo>
                <a:lnTo>
                  <a:pt x="32" y="157"/>
                </a:lnTo>
                <a:lnTo>
                  <a:pt x="34" y="157"/>
                </a:lnTo>
                <a:lnTo>
                  <a:pt x="36" y="155"/>
                </a:lnTo>
                <a:lnTo>
                  <a:pt x="38" y="155"/>
                </a:lnTo>
                <a:lnTo>
                  <a:pt x="40" y="154"/>
                </a:lnTo>
                <a:lnTo>
                  <a:pt x="42" y="154"/>
                </a:lnTo>
                <a:lnTo>
                  <a:pt x="47" y="150"/>
                </a:lnTo>
                <a:lnTo>
                  <a:pt x="47" y="148"/>
                </a:lnTo>
                <a:lnTo>
                  <a:pt x="49" y="148"/>
                </a:lnTo>
                <a:lnTo>
                  <a:pt x="49" y="146"/>
                </a:lnTo>
                <a:lnTo>
                  <a:pt x="51" y="146"/>
                </a:lnTo>
                <a:lnTo>
                  <a:pt x="53" y="146"/>
                </a:lnTo>
                <a:lnTo>
                  <a:pt x="55" y="144"/>
                </a:lnTo>
                <a:lnTo>
                  <a:pt x="57" y="144"/>
                </a:lnTo>
                <a:lnTo>
                  <a:pt x="59" y="144"/>
                </a:lnTo>
                <a:lnTo>
                  <a:pt x="60" y="144"/>
                </a:lnTo>
                <a:lnTo>
                  <a:pt x="62" y="142"/>
                </a:lnTo>
                <a:lnTo>
                  <a:pt x="64" y="142"/>
                </a:lnTo>
                <a:lnTo>
                  <a:pt x="64" y="142"/>
                </a:lnTo>
                <a:lnTo>
                  <a:pt x="66" y="142"/>
                </a:lnTo>
                <a:lnTo>
                  <a:pt x="68" y="140"/>
                </a:lnTo>
                <a:lnTo>
                  <a:pt x="70" y="140"/>
                </a:lnTo>
                <a:lnTo>
                  <a:pt x="72" y="140"/>
                </a:lnTo>
                <a:lnTo>
                  <a:pt x="74" y="139"/>
                </a:lnTo>
                <a:lnTo>
                  <a:pt x="75" y="139"/>
                </a:lnTo>
                <a:lnTo>
                  <a:pt x="77" y="139"/>
                </a:lnTo>
                <a:lnTo>
                  <a:pt x="79" y="137"/>
                </a:lnTo>
                <a:lnTo>
                  <a:pt x="79" y="135"/>
                </a:lnTo>
                <a:lnTo>
                  <a:pt x="79" y="135"/>
                </a:lnTo>
                <a:lnTo>
                  <a:pt x="77" y="133"/>
                </a:lnTo>
                <a:lnTo>
                  <a:pt x="77" y="131"/>
                </a:lnTo>
                <a:lnTo>
                  <a:pt x="79" y="129"/>
                </a:lnTo>
                <a:lnTo>
                  <a:pt x="79" y="127"/>
                </a:lnTo>
                <a:lnTo>
                  <a:pt x="81" y="127"/>
                </a:lnTo>
                <a:lnTo>
                  <a:pt x="83" y="125"/>
                </a:lnTo>
                <a:lnTo>
                  <a:pt x="85" y="125"/>
                </a:lnTo>
                <a:lnTo>
                  <a:pt x="87" y="124"/>
                </a:lnTo>
                <a:lnTo>
                  <a:pt x="89" y="122"/>
                </a:lnTo>
                <a:lnTo>
                  <a:pt x="90" y="122"/>
                </a:lnTo>
                <a:lnTo>
                  <a:pt x="92" y="120"/>
                </a:lnTo>
                <a:lnTo>
                  <a:pt x="94" y="118"/>
                </a:lnTo>
                <a:lnTo>
                  <a:pt x="96" y="116"/>
                </a:lnTo>
                <a:lnTo>
                  <a:pt x="98" y="116"/>
                </a:lnTo>
                <a:lnTo>
                  <a:pt x="100" y="114"/>
                </a:lnTo>
                <a:lnTo>
                  <a:pt x="102" y="114"/>
                </a:lnTo>
                <a:lnTo>
                  <a:pt x="104" y="112"/>
                </a:lnTo>
                <a:lnTo>
                  <a:pt x="105" y="112"/>
                </a:lnTo>
                <a:lnTo>
                  <a:pt x="105" y="110"/>
                </a:lnTo>
                <a:lnTo>
                  <a:pt x="107" y="110"/>
                </a:lnTo>
                <a:lnTo>
                  <a:pt x="109" y="109"/>
                </a:lnTo>
                <a:lnTo>
                  <a:pt x="111" y="109"/>
                </a:lnTo>
                <a:lnTo>
                  <a:pt x="111" y="107"/>
                </a:lnTo>
                <a:lnTo>
                  <a:pt x="111" y="107"/>
                </a:lnTo>
                <a:lnTo>
                  <a:pt x="113" y="105"/>
                </a:lnTo>
                <a:lnTo>
                  <a:pt x="115" y="105"/>
                </a:lnTo>
                <a:lnTo>
                  <a:pt x="115" y="103"/>
                </a:lnTo>
                <a:lnTo>
                  <a:pt x="117" y="103"/>
                </a:lnTo>
                <a:lnTo>
                  <a:pt x="119" y="103"/>
                </a:lnTo>
                <a:lnTo>
                  <a:pt x="119" y="101"/>
                </a:lnTo>
                <a:lnTo>
                  <a:pt x="120" y="101"/>
                </a:lnTo>
                <a:lnTo>
                  <a:pt x="122" y="103"/>
                </a:lnTo>
                <a:lnTo>
                  <a:pt x="124" y="103"/>
                </a:lnTo>
                <a:lnTo>
                  <a:pt x="126" y="105"/>
                </a:lnTo>
                <a:lnTo>
                  <a:pt x="128" y="105"/>
                </a:lnTo>
                <a:lnTo>
                  <a:pt x="130" y="107"/>
                </a:lnTo>
                <a:lnTo>
                  <a:pt x="130" y="109"/>
                </a:lnTo>
                <a:lnTo>
                  <a:pt x="130" y="110"/>
                </a:lnTo>
                <a:lnTo>
                  <a:pt x="145" y="95"/>
                </a:lnTo>
                <a:lnTo>
                  <a:pt x="145" y="94"/>
                </a:lnTo>
                <a:lnTo>
                  <a:pt x="147" y="94"/>
                </a:lnTo>
                <a:lnTo>
                  <a:pt x="149" y="92"/>
                </a:lnTo>
                <a:lnTo>
                  <a:pt x="150" y="92"/>
                </a:lnTo>
                <a:lnTo>
                  <a:pt x="152" y="90"/>
                </a:lnTo>
                <a:lnTo>
                  <a:pt x="154" y="90"/>
                </a:lnTo>
                <a:lnTo>
                  <a:pt x="156" y="90"/>
                </a:lnTo>
                <a:lnTo>
                  <a:pt x="158" y="90"/>
                </a:lnTo>
                <a:lnTo>
                  <a:pt x="158" y="90"/>
                </a:lnTo>
                <a:lnTo>
                  <a:pt x="160" y="90"/>
                </a:lnTo>
                <a:lnTo>
                  <a:pt x="162" y="88"/>
                </a:lnTo>
                <a:lnTo>
                  <a:pt x="164" y="88"/>
                </a:lnTo>
                <a:lnTo>
                  <a:pt x="165" y="88"/>
                </a:lnTo>
                <a:lnTo>
                  <a:pt x="167" y="86"/>
                </a:lnTo>
                <a:lnTo>
                  <a:pt x="169" y="86"/>
                </a:lnTo>
                <a:lnTo>
                  <a:pt x="171" y="84"/>
                </a:lnTo>
                <a:lnTo>
                  <a:pt x="173" y="84"/>
                </a:lnTo>
                <a:lnTo>
                  <a:pt x="173" y="82"/>
                </a:lnTo>
                <a:lnTo>
                  <a:pt x="175" y="80"/>
                </a:lnTo>
                <a:lnTo>
                  <a:pt x="175" y="79"/>
                </a:lnTo>
                <a:lnTo>
                  <a:pt x="175" y="77"/>
                </a:lnTo>
                <a:lnTo>
                  <a:pt x="177" y="75"/>
                </a:lnTo>
                <a:lnTo>
                  <a:pt x="177" y="73"/>
                </a:lnTo>
                <a:lnTo>
                  <a:pt x="179" y="71"/>
                </a:lnTo>
                <a:lnTo>
                  <a:pt x="179" y="69"/>
                </a:lnTo>
                <a:lnTo>
                  <a:pt x="179" y="67"/>
                </a:lnTo>
                <a:lnTo>
                  <a:pt x="180" y="67"/>
                </a:lnTo>
                <a:lnTo>
                  <a:pt x="182" y="65"/>
                </a:lnTo>
                <a:lnTo>
                  <a:pt x="184" y="65"/>
                </a:lnTo>
                <a:lnTo>
                  <a:pt x="186" y="64"/>
                </a:lnTo>
                <a:lnTo>
                  <a:pt x="188" y="64"/>
                </a:lnTo>
                <a:lnTo>
                  <a:pt x="190" y="64"/>
                </a:lnTo>
                <a:lnTo>
                  <a:pt x="192" y="62"/>
                </a:lnTo>
                <a:lnTo>
                  <a:pt x="194" y="62"/>
                </a:lnTo>
                <a:lnTo>
                  <a:pt x="195" y="62"/>
                </a:lnTo>
                <a:lnTo>
                  <a:pt x="195" y="60"/>
                </a:lnTo>
                <a:lnTo>
                  <a:pt x="197" y="60"/>
                </a:lnTo>
                <a:lnTo>
                  <a:pt x="199" y="58"/>
                </a:lnTo>
                <a:lnTo>
                  <a:pt x="201" y="58"/>
                </a:lnTo>
                <a:lnTo>
                  <a:pt x="203" y="60"/>
                </a:lnTo>
                <a:lnTo>
                  <a:pt x="205" y="62"/>
                </a:lnTo>
                <a:lnTo>
                  <a:pt x="207" y="62"/>
                </a:lnTo>
                <a:lnTo>
                  <a:pt x="207" y="64"/>
                </a:lnTo>
                <a:lnTo>
                  <a:pt x="207" y="64"/>
                </a:lnTo>
                <a:lnTo>
                  <a:pt x="209" y="65"/>
                </a:lnTo>
                <a:lnTo>
                  <a:pt x="210" y="65"/>
                </a:lnTo>
                <a:lnTo>
                  <a:pt x="212" y="67"/>
                </a:lnTo>
                <a:lnTo>
                  <a:pt x="214" y="67"/>
                </a:lnTo>
                <a:lnTo>
                  <a:pt x="216" y="69"/>
                </a:lnTo>
                <a:lnTo>
                  <a:pt x="218" y="69"/>
                </a:lnTo>
                <a:lnTo>
                  <a:pt x="220" y="71"/>
                </a:lnTo>
                <a:lnTo>
                  <a:pt x="222" y="71"/>
                </a:lnTo>
                <a:lnTo>
                  <a:pt x="224" y="73"/>
                </a:lnTo>
                <a:lnTo>
                  <a:pt x="225" y="73"/>
                </a:lnTo>
                <a:lnTo>
                  <a:pt x="227" y="73"/>
                </a:lnTo>
                <a:lnTo>
                  <a:pt x="227" y="75"/>
                </a:lnTo>
                <a:lnTo>
                  <a:pt x="229" y="75"/>
                </a:lnTo>
                <a:lnTo>
                  <a:pt x="231" y="75"/>
                </a:lnTo>
                <a:lnTo>
                  <a:pt x="233" y="75"/>
                </a:lnTo>
                <a:lnTo>
                  <a:pt x="235" y="75"/>
                </a:lnTo>
                <a:lnTo>
                  <a:pt x="237" y="75"/>
                </a:lnTo>
                <a:lnTo>
                  <a:pt x="239" y="75"/>
                </a:lnTo>
                <a:lnTo>
                  <a:pt x="240" y="75"/>
                </a:lnTo>
                <a:lnTo>
                  <a:pt x="242" y="75"/>
                </a:lnTo>
                <a:lnTo>
                  <a:pt x="244" y="75"/>
                </a:lnTo>
                <a:lnTo>
                  <a:pt x="246" y="77"/>
                </a:lnTo>
                <a:lnTo>
                  <a:pt x="248" y="79"/>
                </a:lnTo>
                <a:lnTo>
                  <a:pt x="248" y="80"/>
                </a:lnTo>
                <a:lnTo>
                  <a:pt x="250" y="82"/>
                </a:lnTo>
                <a:lnTo>
                  <a:pt x="252" y="84"/>
                </a:lnTo>
                <a:lnTo>
                  <a:pt x="254" y="84"/>
                </a:lnTo>
                <a:lnTo>
                  <a:pt x="254" y="86"/>
                </a:lnTo>
                <a:lnTo>
                  <a:pt x="255" y="86"/>
                </a:lnTo>
                <a:lnTo>
                  <a:pt x="257" y="86"/>
                </a:lnTo>
                <a:lnTo>
                  <a:pt x="259" y="88"/>
                </a:lnTo>
                <a:lnTo>
                  <a:pt x="259" y="90"/>
                </a:lnTo>
                <a:lnTo>
                  <a:pt x="259" y="90"/>
                </a:lnTo>
                <a:lnTo>
                  <a:pt x="261" y="90"/>
                </a:lnTo>
                <a:lnTo>
                  <a:pt x="261" y="92"/>
                </a:lnTo>
                <a:lnTo>
                  <a:pt x="261" y="94"/>
                </a:lnTo>
                <a:lnTo>
                  <a:pt x="261" y="95"/>
                </a:lnTo>
                <a:lnTo>
                  <a:pt x="261" y="97"/>
                </a:lnTo>
                <a:lnTo>
                  <a:pt x="261" y="99"/>
                </a:lnTo>
                <a:lnTo>
                  <a:pt x="263" y="99"/>
                </a:lnTo>
                <a:lnTo>
                  <a:pt x="263" y="101"/>
                </a:lnTo>
                <a:lnTo>
                  <a:pt x="263" y="103"/>
                </a:lnTo>
                <a:lnTo>
                  <a:pt x="263" y="105"/>
                </a:lnTo>
                <a:lnTo>
                  <a:pt x="263" y="107"/>
                </a:lnTo>
                <a:lnTo>
                  <a:pt x="263" y="109"/>
                </a:lnTo>
                <a:lnTo>
                  <a:pt x="265" y="110"/>
                </a:lnTo>
                <a:lnTo>
                  <a:pt x="265" y="112"/>
                </a:lnTo>
                <a:lnTo>
                  <a:pt x="267" y="112"/>
                </a:lnTo>
                <a:lnTo>
                  <a:pt x="269" y="112"/>
                </a:lnTo>
                <a:lnTo>
                  <a:pt x="270" y="112"/>
                </a:lnTo>
                <a:lnTo>
                  <a:pt x="272" y="112"/>
                </a:lnTo>
                <a:lnTo>
                  <a:pt x="274" y="112"/>
                </a:lnTo>
                <a:lnTo>
                  <a:pt x="276" y="112"/>
                </a:lnTo>
                <a:lnTo>
                  <a:pt x="278" y="112"/>
                </a:lnTo>
                <a:lnTo>
                  <a:pt x="280" y="112"/>
                </a:lnTo>
                <a:lnTo>
                  <a:pt x="282" y="112"/>
                </a:lnTo>
                <a:lnTo>
                  <a:pt x="284" y="112"/>
                </a:lnTo>
                <a:lnTo>
                  <a:pt x="285" y="112"/>
                </a:lnTo>
                <a:lnTo>
                  <a:pt x="287" y="112"/>
                </a:lnTo>
                <a:lnTo>
                  <a:pt x="289" y="112"/>
                </a:lnTo>
                <a:lnTo>
                  <a:pt x="291" y="112"/>
                </a:lnTo>
                <a:lnTo>
                  <a:pt x="291" y="110"/>
                </a:lnTo>
                <a:lnTo>
                  <a:pt x="293" y="110"/>
                </a:lnTo>
                <a:lnTo>
                  <a:pt x="295" y="110"/>
                </a:lnTo>
                <a:lnTo>
                  <a:pt x="297" y="110"/>
                </a:lnTo>
                <a:lnTo>
                  <a:pt x="299" y="110"/>
                </a:lnTo>
                <a:lnTo>
                  <a:pt x="300" y="109"/>
                </a:lnTo>
                <a:lnTo>
                  <a:pt x="300" y="107"/>
                </a:lnTo>
                <a:lnTo>
                  <a:pt x="300" y="107"/>
                </a:lnTo>
                <a:lnTo>
                  <a:pt x="300" y="105"/>
                </a:lnTo>
                <a:lnTo>
                  <a:pt x="302" y="105"/>
                </a:lnTo>
                <a:lnTo>
                  <a:pt x="302" y="103"/>
                </a:lnTo>
                <a:lnTo>
                  <a:pt x="302" y="101"/>
                </a:lnTo>
                <a:lnTo>
                  <a:pt x="304" y="101"/>
                </a:lnTo>
                <a:lnTo>
                  <a:pt x="304" y="99"/>
                </a:lnTo>
                <a:lnTo>
                  <a:pt x="306" y="97"/>
                </a:lnTo>
                <a:lnTo>
                  <a:pt x="308" y="95"/>
                </a:lnTo>
                <a:lnTo>
                  <a:pt x="308" y="94"/>
                </a:lnTo>
                <a:lnTo>
                  <a:pt x="310" y="92"/>
                </a:lnTo>
                <a:lnTo>
                  <a:pt x="310" y="90"/>
                </a:lnTo>
                <a:lnTo>
                  <a:pt x="310" y="90"/>
                </a:lnTo>
                <a:lnTo>
                  <a:pt x="310" y="88"/>
                </a:lnTo>
                <a:lnTo>
                  <a:pt x="312" y="86"/>
                </a:lnTo>
                <a:lnTo>
                  <a:pt x="312" y="84"/>
                </a:lnTo>
                <a:lnTo>
                  <a:pt x="312" y="82"/>
                </a:lnTo>
                <a:lnTo>
                  <a:pt x="310" y="82"/>
                </a:lnTo>
                <a:lnTo>
                  <a:pt x="310" y="80"/>
                </a:lnTo>
                <a:lnTo>
                  <a:pt x="310" y="79"/>
                </a:lnTo>
                <a:lnTo>
                  <a:pt x="310" y="77"/>
                </a:lnTo>
                <a:lnTo>
                  <a:pt x="310" y="75"/>
                </a:lnTo>
                <a:lnTo>
                  <a:pt x="312" y="75"/>
                </a:lnTo>
                <a:lnTo>
                  <a:pt x="312" y="73"/>
                </a:lnTo>
                <a:lnTo>
                  <a:pt x="314" y="71"/>
                </a:lnTo>
                <a:lnTo>
                  <a:pt x="314" y="69"/>
                </a:lnTo>
                <a:lnTo>
                  <a:pt x="315" y="67"/>
                </a:lnTo>
                <a:lnTo>
                  <a:pt x="315" y="65"/>
                </a:lnTo>
                <a:lnTo>
                  <a:pt x="315" y="64"/>
                </a:lnTo>
                <a:lnTo>
                  <a:pt x="317" y="62"/>
                </a:lnTo>
                <a:lnTo>
                  <a:pt x="317" y="60"/>
                </a:lnTo>
                <a:lnTo>
                  <a:pt x="315" y="58"/>
                </a:lnTo>
                <a:lnTo>
                  <a:pt x="315" y="56"/>
                </a:lnTo>
                <a:lnTo>
                  <a:pt x="315" y="54"/>
                </a:lnTo>
                <a:lnTo>
                  <a:pt x="314" y="52"/>
                </a:lnTo>
                <a:lnTo>
                  <a:pt x="314" y="50"/>
                </a:lnTo>
                <a:lnTo>
                  <a:pt x="312" y="49"/>
                </a:lnTo>
                <a:lnTo>
                  <a:pt x="312" y="47"/>
                </a:lnTo>
                <a:lnTo>
                  <a:pt x="312" y="45"/>
                </a:lnTo>
                <a:lnTo>
                  <a:pt x="310" y="45"/>
                </a:lnTo>
                <a:lnTo>
                  <a:pt x="310" y="45"/>
                </a:lnTo>
                <a:lnTo>
                  <a:pt x="310" y="43"/>
                </a:lnTo>
                <a:lnTo>
                  <a:pt x="312" y="41"/>
                </a:lnTo>
                <a:lnTo>
                  <a:pt x="312" y="39"/>
                </a:lnTo>
                <a:lnTo>
                  <a:pt x="312" y="37"/>
                </a:lnTo>
                <a:lnTo>
                  <a:pt x="314" y="37"/>
                </a:lnTo>
                <a:lnTo>
                  <a:pt x="315" y="39"/>
                </a:lnTo>
                <a:lnTo>
                  <a:pt x="315" y="41"/>
                </a:lnTo>
                <a:lnTo>
                  <a:pt x="317" y="41"/>
                </a:lnTo>
                <a:lnTo>
                  <a:pt x="319" y="43"/>
                </a:lnTo>
                <a:lnTo>
                  <a:pt x="321" y="43"/>
                </a:lnTo>
                <a:lnTo>
                  <a:pt x="323" y="43"/>
                </a:lnTo>
                <a:lnTo>
                  <a:pt x="323" y="41"/>
                </a:lnTo>
                <a:lnTo>
                  <a:pt x="332" y="43"/>
                </a:lnTo>
                <a:lnTo>
                  <a:pt x="330" y="45"/>
                </a:lnTo>
                <a:lnTo>
                  <a:pt x="329" y="60"/>
                </a:lnTo>
                <a:lnTo>
                  <a:pt x="319" y="69"/>
                </a:lnTo>
                <a:lnTo>
                  <a:pt x="317" y="80"/>
                </a:lnTo>
                <a:lnTo>
                  <a:pt x="319" y="92"/>
                </a:lnTo>
                <a:lnTo>
                  <a:pt x="315" y="103"/>
                </a:lnTo>
                <a:lnTo>
                  <a:pt x="315" y="107"/>
                </a:lnTo>
                <a:lnTo>
                  <a:pt x="314" y="122"/>
                </a:lnTo>
                <a:lnTo>
                  <a:pt x="325" y="137"/>
                </a:lnTo>
                <a:lnTo>
                  <a:pt x="330" y="139"/>
                </a:lnTo>
                <a:lnTo>
                  <a:pt x="330" y="137"/>
                </a:lnTo>
                <a:lnTo>
                  <a:pt x="330" y="135"/>
                </a:lnTo>
                <a:lnTo>
                  <a:pt x="330" y="135"/>
                </a:lnTo>
                <a:lnTo>
                  <a:pt x="332" y="133"/>
                </a:lnTo>
                <a:lnTo>
                  <a:pt x="332" y="131"/>
                </a:lnTo>
                <a:lnTo>
                  <a:pt x="332" y="129"/>
                </a:lnTo>
                <a:lnTo>
                  <a:pt x="332" y="127"/>
                </a:lnTo>
                <a:lnTo>
                  <a:pt x="332" y="125"/>
                </a:lnTo>
                <a:lnTo>
                  <a:pt x="332" y="124"/>
                </a:lnTo>
                <a:lnTo>
                  <a:pt x="332" y="122"/>
                </a:lnTo>
                <a:lnTo>
                  <a:pt x="332" y="120"/>
                </a:lnTo>
                <a:lnTo>
                  <a:pt x="334" y="120"/>
                </a:lnTo>
                <a:lnTo>
                  <a:pt x="336" y="120"/>
                </a:lnTo>
                <a:lnTo>
                  <a:pt x="336" y="118"/>
                </a:lnTo>
                <a:lnTo>
                  <a:pt x="338" y="116"/>
                </a:lnTo>
                <a:lnTo>
                  <a:pt x="340" y="114"/>
                </a:lnTo>
                <a:lnTo>
                  <a:pt x="342" y="112"/>
                </a:lnTo>
                <a:lnTo>
                  <a:pt x="344" y="112"/>
                </a:lnTo>
                <a:lnTo>
                  <a:pt x="345" y="110"/>
                </a:lnTo>
                <a:lnTo>
                  <a:pt x="347" y="110"/>
                </a:lnTo>
                <a:lnTo>
                  <a:pt x="347" y="109"/>
                </a:lnTo>
                <a:lnTo>
                  <a:pt x="349" y="107"/>
                </a:lnTo>
                <a:lnTo>
                  <a:pt x="349" y="103"/>
                </a:lnTo>
                <a:lnTo>
                  <a:pt x="351" y="101"/>
                </a:lnTo>
                <a:lnTo>
                  <a:pt x="351" y="99"/>
                </a:lnTo>
                <a:lnTo>
                  <a:pt x="353" y="99"/>
                </a:lnTo>
                <a:lnTo>
                  <a:pt x="355" y="97"/>
                </a:lnTo>
                <a:lnTo>
                  <a:pt x="357" y="94"/>
                </a:lnTo>
                <a:lnTo>
                  <a:pt x="359" y="92"/>
                </a:lnTo>
                <a:lnTo>
                  <a:pt x="359" y="90"/>
                </a:lnTo>
                <a:lnTo>
                  <a:pt x="360" y="90"/>
                </a:lnTo>
                <a:lnTo>
                  <a:pt x="362" y="90"/>
                </a:lnTo>
                <a:lnTo>
                  <a:pt x="362" y="88"/>
                </a:lnTo>
                <a:lnTo>
                  <a:pt x="364" y="86"/>
                </a:lnTo>
                <a:lnTo>
                  <a:pt x="366" y="82"/>
                </a:lnTo>
                <a:lnTo>
                  <a:pt x="366" y="80"/>
                </a:lnTo>
                <a:lnTo>
                  <a:pt x="368" y="79"/>
                </a:lnTo>
                <a:lnTo>
                  <a:pt x="368" y="77"/>
                </a:lnTo>
                <a:lnTo>
                  <a:pt x="370" y="77"/>
                </a:lnTo>
                <a:lnTo>
                  <a:pt x="372" y="75"/>
                </a:lnTo>
                <a:lnTo>
                  <a:pt x="372" y="77"/>
                </a:lnTo>
                <a:lnTo>
                  <a:pt x="374" y="75"/>
                </a:lnTo>
                <a:lnTo>
                  <a:pt x="375" y="73"/>
                </a:lnTo>
                <a:lnTo>
                  <a:pt x="377" y="71"/>
                </a:lnTo>
                <a:lnTo>
                  <a:pt x="379" y="71"/>
                </a:lnTo>
                <a:lnTo>
                  <a:pt x="381" y="71"/>
                </a:lnTo>
                <a:lnTo>
                  <a:pt x="383" y="69"/>
                </a:lnTo>
                <a:lnTo>
                  <a:pt x="383" y="67"/>
                </a:lnTo>
                <a:lnTo>
                  <a:pt x="385" y="67"/>
                </a:lnTo>
                <a:lnTo>
                  <a:pt x="387" y="65"/>
                </a:lnTo>
                <a:lnTo>
                  <a:pt x="389" y="65"/>
                </a:lnTo>
                <a:lnTo>
                  <a:pt x="390" y="65"/>
                </a:lnTo>
                <a:lnTo>
                  <a:pt x="392" y="65"/>
                </a:lnTo>
                <a:lnTo>
                  <a:pt x="394" y="65"/>
                </a:lnTo>
                <a:lnTo>
                  <a:pt x="394" y="67"/>
                </a:lnTo>
                <a:lnTo>
                  <a:pt x="396" y="69"/>
                </a:lnTo>
                <a:lnTo>
                  <a:pt x="396" y="71"/>
                </a:lnTo>
                <a:lnTo>
                  <a:pt x="396" y="73"/>
                </a:lnTo>
                <a:lnTo>
                  <a:pt x="396" y="73"/>
                </a:lnTo>
                <a:lnTo>
                  <a:pt x="396" y="75"/>
                </a:lnTo>
                <a:lnTo>
                  <a:pt x="396" y="77"/>
                </a:lnTo>
                <a:lnTo>
                  <a:pt x="400" y="77"/>
                </a:lnTo>
                <a:lnTo>
                  <a:pt x="400" y="79"/>
                </a:lnTo>
                <a:lnTo>
                  <a:pt x="398" y="80"/>
                </a:lnTo>
                <a:lnTo>
                  <a:pt x="400" y="82"/>
                </a:lnTo>
                <a:lnTo>
                  <a:pt x="400" y="84"/>
                </a:lnTo>
                <a:lnTo>
                  <a:pt x="402" y="86"/>
                </a:lnTo>
                <a:lnTo>
                  <a:pt x="402" y="88"/>
                </a:lnTo>
                <a:lnTo>
                  <a:pt x="404" y="90"/>
                </a:lnTo>
                <a:lnTo>
                  <a:pt x="404" y="90"/>
                </a:lnTo>
                <a:lnTo>
                  <a:pt x="405" y="92"/>
                </a:lnTo>
                <a:lnTo>
                  <a:pt x="405" y="94"/>
                </a:lnTo>
                <a:lnTo>
                  <a:pt x="407" y="94"/>
                </a:lnTo>
                <a:lnTo>
                  <a:pt x="407" y="95"/>
                </a:lnTo>
                <a:lnTo>
                  <a:pt x="409" y="97"/>
                </a:lnTo>
                <a:lnTo>
                  <a:pt x="409" y="99"/>
                </a:lnTo>
                <a:lnTo>
                  <a:pt x="411" y="99"/>
                </a:lnTo>
                <a:lnTo>
                  <a:pt x="411" y="101"/>
                </a:lnTo>
                <a:lnTo>
                  <a:pt x="413" y="103"/>
                </a:lnTo>
                <a:lnTo>
                  <a:pt x="413" y="105"/>
                </a:lnTo>
                <a:lnTo>
                  <a:pt x="415" y="105"/>
                </a:lnTo>
                <a:lnTo>
                  <a:pt x="415" y="107"/>
                </a:lnTo>
                <a:lnTo>
                  <a:pt x="417" y="109"/>
                </a:lnTo>
                <a:lnTo>
                  <a:pt x="417" y="110"/>
                </a:lnTo>
                <a:lnTo>
                  <a:pt x="419" y="112"/>
                </a:lnTo>
                <a:lnTo>
                  <a:pt x="419" y="114"/>
                </a:lnTo>
                <a:lnTo>
                  <a:pt x="420" y="116"/>
                </a:lnTo>
                <a:lnTo>
                  <a:pt x="422" y="118"/>
                </a:lnTo>
                <a:lnTo>
                  <a:pt x="422" y="120"/>
                </a:lnTo>
                <a:lnTo>
                  <a:pt x="424" y="120"/>
                </a:lnTo>
                <a:lnTo>
                  <a:pt x="424" y="122"/>
                </a:lnTo>
                <a:lnTo>
                  <a:pt x="426" y="124"/>
                </a:lnTo>
                <a:lnTo>
                  <a:pt x="428" y="125"/>
                </a:lnTo>
                <a:lnTo>
                  <a:pt x="428" y="127"/>
                </a:lnTo>
                <a:lnTo>
                  <a:pt x="428" y="129"/>
                </a:lnTo>
                <a:lnTo>
                  <a:pt x="430" y="129"/>
                </a:lnTo>
                <a:lnTo>
                  <a:pt x="430" y="131"/>
                </a:lnTo>
                <a:lnTo>
                  <a:pt x="432" y="133"/>
                </a:lnTo>
                <a:lnTo>
                  <a:pt x="432" y="135"/>
                </a:lnTo>
                <a:lnTo>
                  <a:pt x="434" y="135"/>
                </a:lnTo>
                <a:lnTo>
                  <a:pt x="434" y="135"/>
                </a:lnTo>
                <a:lnTo>
                  <a:pt x="435" y="137"/>
                </a:lnTo>
                <a:lnTo>
                  <a:pt x="435" y="139"/>
                </a:lnTo>
                <a:lnTo>
                  <a:pt x="437" y="140"/>
                </a:lnTo>
                <a:lnTo>
                  <a:pt x="439" y="142"/>
                </a:lnTo>
                <a:lnTo>
                  <a:pt x="439" y="144"/>
                </a:lnTo>
                <a:lnTo>
                  <a:pt x="441" y="144"/>
                </a:lnTo>
                <a:lnTo>
                  <a:pt x="441" y="146"/>
                </a:lnTo>
                <a:lnTo>
                  <a:pt x="443" y="148"/>
                </a:lnTo>
                <a:lnTo>
                  <a:pt x="443" y="150"/>
                </a:lnTo>
                <a:lnTo>
                  <a:pt x="445" y="150"/>
                </a:lnTo>
                <a:lnTo>
                  <a:pt x="445" y="152"/>
                </a:lnTo>
                <a:lnTo>
                  <a:pt x="445" y="154"/>
                </a:lnTo>
                <a:lnTo>
                  <a:pt x="445" y="154"/>
                </a:lnTo>
                <a:lnTo>
                  <a:pt x="445" y="155"/>
                </a:lnTo>
                <a:lnTo>
                  <a:pt x="447" y="155"/>
                </a:lnTo>
                <a:lnTo>
                  <a:pt x="447" y="157"/>
                </a:lnTo>
                <a:lnTo>
                  <a:pt x="449" y="159"/>
                </a:lnTo>
                <a:lnTo>
                  <a:pt x="449" y="161"/>
                </a:lnTo>
                <a:lnTo>
                  <a:pt x="450" y="161"/>
                </a:lnTo>
                <a:lnTo>
                  <a:pt x="450" y="163"/>
                </a:lnTo>
                <a:lnTo>
                  <a:pt x="450" y="165"/>
                </a:lnTo>
                <a:lnTo>
                  <a:pt x="452" y="165"/>
                </a:lnTo>
                <a:lnTo>
                  <a:pt x="452" y="167"/>
                </a:lnTo>
                <a:lnTo>
                  <a:pt x="454" y="167"/>
                </a:lnTo>
                <a:lnTo>
                  <a:pt x="454" y="169"/>
                </a:lnTo>
                <a:lnTo>
                  <a:pt x="456" y="171"/>
                </a:lnTo>
                <a:lnTo>
                  <a:pt x="456" y="172"/>
                </a:lnTo>
                <a:lnTo>
                  <a:pt x="458" y="172"/>
                </a:lnTo>
                <a:lnTo>
                  <a:pt x="458" y="174"/>
                </a:lnTo>
                <a:lnTo>
                  <a:pt x="460" y="176"/>
                </a:lnTo>
                <a:lnTo>
                  <a:pt x="460" y="178"/>
                </a:lnTo>
                <a:lnTo>
                  <a:pt x="462" y="178"/>
                </a:lnTo>
                <a:lnTo>
                  <a:pt x="462" y="178"/>
                </a:lnTo>
                <a:lnTo>
                  <a:pt x="464" y="178"/>
                </a:lnTo>
                <a:lnTo>
                  <a:pt x="464" y="180"/>
                </a:lnTo>
                <a:lnTo>
                  <a:pt x="464" y="182"/>
                </a:lnTo>
                <a:lnTo>
                  <a:pt x="465" y="182"/>
                </a:lnTo>
                <a:lnTo>
                  <a:pt x="465" y="184"/>
                </a:lnTo>
                <a:lnTo>
                  <a:pt x="467" y="186"/>
                </a:lnTo>
                <a:lnTo>
                  <a:pt x="467" y="187"/>
                </a:lnTo>
                <a:lnTo>
                  <a:pt x="469" y="187"/>
                </a:lnTo>
                <a:lnTo>
                  <a:pt x="469" y="189"/>
                </a:lnTo>
                <a:lnTo>
                  <a:pt x="471" y="189"/>
                </a:lnTo>
                <a:lnTo>
                  <a:pt x="471" y="191"/>
                </a:lnTo>
                <a:lnTo>
                  <a:pt x="473" y="193"/>
                </a:lnTo>
                <a:lnTo>
                  <a:pt x="473" y="195"/>
                </a:lnTo>
                <a:lnTo>
                  <a:pt x="475" y="197"/>
                </a:lnTo>
                <a:lnTo>
                  <a:pt x="479" y="199"/>
                </a:lnTo>
                <a:lnTo>
                  <a:pt x="484" y="206"/>
                </a:lnTo>
                <a:lnTo>
                  <a:pt x="488" y="214"/>
                </a:lnTo>
                <a:lnTo>
                  <a:pt x="490" y="214"/>
                </a:lnTo>
                <a:lnTo>
                  <a:pt x="494" y="223"/>
                </a:lnTo>
                <a:lnTo>
                  <a:pt x="501" y="234"/>
                </a:lnTo>
                <a:lnTo>
                  <a:pt x="507" y="240"/>
                </a:lnTo>
                <a:lnTo>
                  <a:pt x="518" y="255"/>
                </a:lnTo>
                <a:lnTo>
                  <a:pt x="524" y="257"/>
                </a:lnTo>
                <a:lnTo>
                  <a:pt x="533" y="257"/>
                </a:lnTo>
                <a:lnTo>
                  <a:pt x="539" y="249"/>
                </a:lnTo>
                <a:lnTo>
                  <a:pt x="539" y="244"/>
                </a:lnTo>
                <a:lnTo>
                  <a:pt x="541" y="234"/>
                </a:lnTo>
                <a:lnTo>
                  <a:pt x="539" y="234"/>
                </a:lnTo>
                <a:lnTo>
                  <a:pt x="539" y="232"/>
                </a:lnTo>
                <a:lnTo>
                  <a:pt x="539" y="231"/>
                </a:lnTo>
                <a:lnTo>
                  <a:pt x="539" y="229"/>
                </a:lnTo>
                <a:lnTo>
                  <a:pt x="539" y="227"/>
                </a:lnTo>
                <a:lnTo>
                  <a:pt x="539" y="225"/>
                </a:lnTo>
                <a:lnTo>
                  <a:pt x="541" y="225"/>
                </a:lnTo>
                <a:lnTo>
                  <a:pt x="541" y="223"/>
                </a:lnTo>
                <a:lnTo>
                  <a:pt x="541" y="223"/>
                </a:lnTo>
                <a:lnTo>
                  <a:pt x="541" y="221"/>
                </a:lnTo>
                <a:lnTo>
                  <a:pt x="541" y="219"/>
                </a:lnTo>
                <a:lnTo>
                  <a:pt x="542" y="217"/>
                </a:lnTo>
                <a:lnTo>
                  <a:pt x="542" y="216"/>
                </a:lnTo>
                <a:lnTo>
                  <a:pt x="542" y="214"/>
                </a:lnTo>
                <a:lnTo>
                  <a:pt x="542" y="212"/>
                </a:lnTo>
                <a:lnTo>
                  <a:pt x="542" y="210"/>
                </a:lnTo>
                <a:lnTo>
                  <a:pt x="544" y="208"/>
                </a:lnTo>
                <a:lnTo>
                  <a:pt x="542" y="206"/>
                </a:lnTo>
                <a:lnTo>
                  <a:pt x="541" y="206"/>
                </a:lnTo>
                <a:lnTo>
                  <a:pt x="541" y="204"/>
                </a:lnTo>
                <a:lnTo>
                  <a:pt x="539" y="204"/>
                </a:lnTo>
                <a:lnTo>
                  <a:pt x="539" y="202"/>
                </a:lnTo>
                <a:lnTo>
                  <a:pt x="537" y="201"/>
                </a:lnTo>
                <a:lnTo>
                  <a:pt x="535" y="199"/>
                </a:lnTo>
                <a:lnTo>
                  <a:pt x="533" y="197"/>
                </a:lnTo>
                <a:lnTo>
                  <a:pt x="533" y="195"/>
                </a:lnTo>
                <a:lnTo>
                  <a:pt x="533" y="193"/>
                </a:lnTo>
                <a:lnTo>
                  <a:pt x="533" y="191"/>
                </a:lnTo>
                <a:lnTo>
                  <a:pt x="533" y="189"/>
                </a:lnTo>
                <a:lnTo>
                  <a:pt x="533" y="187"/>
                </a:lnTo>
                <a:lnTo>
                  <a:pt x="533" y="186"/>
                </a:lnTo>
                <a:lnTo>
                  <a:pt x="533" y="184"/>
                </a:lnTo>
                <a:lnTo>
                  <a:pt x="533" y="182"/>
                </a:lnTo>
                <a:lnTo>
                  <a:pt x="533" y="180"/>
                </a:lnTo>
                <a:lnTo>
                  <a:pt x="531" y="178"/>
                </a:lnTo>
                <a:lnTo>
                  <a:pt x="531" y="178"/>
                </a:lnTo>
                <a:lnTo>
                  <a:pt x="531" y="176"/>
                </a:lnTo>
                <a:lnTo>
                  <a:pt x="531" y="174"/>
                </a:lnTo>
                <a:lnTo>
                  <a:pt x="531" y="172"/>
                </a:lnTo>
                <a:lnTo>
                  <a:pt x="531" y="171"/>
                </a:lnTo>
                <a:lnTo>
                  <a:pt x="531" y="169"/>
                </a:lnTo>
                <a:lnTo>
                  <a:pt x="531" y="167"/>
                </a:lnTo>
                <a:lnTo>
                  <a:pt x="529" y="165"/>
                </a:lnTo>
                <a:lnTo>
                  <a:pt x="529" y="163"/>
                </a:lnTo>
                <a:lnTo>
                  <a:pt x="529" y="161"/>
                </a:lnTo>
                <a:lnTo>
                  <a:pt x="529" y="159"/>
                </a:lnTo>
                <a:lnTo>
                  <a:pt x="529" y="157"/>
                </a:lnTo>
                <a:lnTo>
                  <a:pt x="529" y="155"/>
                </a:lnTo>
                <a:lnTo>
                  <a:pt x="529" y="154"/>
                </a:lnTo>
                <a:lnTo>
                  <a:pt x="529" y="152"/>
                </a:lnTo>
                <a:lnTo>
                  <a:pt x="529" y="150"/>
                </a:lnTo>
                <a:lnTo>
                  <a:pt x="529" y="148"/>
                </a:lnTo>
                <a:lnTo>
                  <a:pt x="529" y="146"/>
                </a:lnTo>
                <a:lnTo>
                  <a:pt x="529" y="144"/>
                </a:lnTo>
                <a:lnTo>
                  <a:pt x="529" y="142"/>
                </a:lnTo>
                <a:lnTo>
                  <a:pt x="529" y="140"/>
                </a:lnTo>
                <a:lnTo>
                  <a:pt x="531" y="140"/>
                </a:lnTo>
                <a:lnTo>
                  <a:pt x="531" y="139"/>
                </a:lnTo>
                <a:lnTo>
                  <a:pt x="531" y="137"/>
                </a:lnTo>
                <a:lnTo>
                  <a:pt x="533" y="135"/>
                </a:lnTo>
                <a:lnTo>
                  <a:pt x="533" y="135"/>
                </a:lnTo>
                <a:lnTo>
                  <a:pt x="533" y="133"/>
                </a:lnTo>
                <a:lnTo>
                  <a:pt x="533" y="131"/>
                </a:lnTo>
                <a:lnTo>
                  <a:pt x="531" y="129"/>
                </a:lnTo>
                <a:lnTo>
                  <a:pt x="529" y="127"/>
                </a:lnTo>
                <a:lnTo>
                  <a:pt x="529" y="125"/>
                </a:lnTo>
                <a:lnTo>
                  <a:pt x="527" y="125"/>
                </a:lnTo>
                <a:lnTo>
                  <a:pt x="526" y="124"/>
                </a:lnTo>
                <a:lnTo>
                  <a:pt x="527" y="124"/>
                </a:lnTo>
                <a:lnTo>
                  <a:pt x="529" y="124"/>
                </a:lnTo>
                <a:lnTo>
                  <a:pt x="531" y="124"/>
                </a:lnTo>
                <a:lnTo>
                  <a:pt x="531" y="122"/>
                </a:lnTo>
                <a:lnTo>
                  <a:pt x="533" y="122"/>
                </a:lnTo>
                <a:lnTo>
                  <a:pt x="535" y="122"/>
                </a:lnTo>
                <a:lnTo>
                  <a:pt x="537" y="122"/>
                </a:lnTo>
                <a:lnTo>
                  <a:pt x="539" y="122"/>
                </a:lnTo>
                <a:lnTo>
                  <a:pt x="539" y="122"/>
                </a:lnTo>
                <a:lnTo>
                  <a:pt x="541" y="122"/>
                </a:lnTo>
                <a:lnTo>
                  <a:pt x="542" y="122"/>
                </a:lnTo>
                <a:lnTo>
                  <a:pt x="544" y="124"/>
                </a:lnTo>
                <a:lnTo>
                  <a:pt x="544" y="125"/>
                </a:lnTo>
                <a:lnTo>
                  <a:pt x="546" y="125"/>
                </a:lnTo>
                <a:lnTo>
                  <a:pt x="546" y="127"/>
                </a:lnTo>
                <a:lnTo>
                  <a:pt x="546" y="129"/>
                </a:lnTo>
                <a:lnTo>
                  <a:pt x="548" y="129"/>
                </a:lnTo>
                <a:lnTo>
                  <a:pt x="550" y="129"/>
                </a:lnTo>
                <a:lnTo>
                  <a:pt x="550" y="127"/>
                </a:lnTo>
                <a:lnTo>
                  <a:pt x="552" y="127"/>
                </a:lnTo>
                <a:lnTo>
                  <a:pt x="552" y="125"/>
                </a:lnTo>
                <a:lnTo>
                  <a:pt x="554" y="127"/>
                </a:lnTo>
                <a:lnTo>
                  <a:pt x="556" y="127"/>
                </a:lnTo>
                <a:lnTo>
                  <a:pt x="557" y="127"/>
                </a:lnTo>
                <a:lnTo>
                  <a:pt x="559" y="127"/>
                </a:lnTo>
                <a:lnTo>
                  <a:pt x="561" y="127"/>
                </a:lnTo>
                <a:lnTo>
                  <a:pt x="563" y="127"/>
                </a:lnTo>
                <a:lnTo>
                  <a:pt x="565" y="127"/>
                </a:lnTo>
                <a:lnTo>
                  <a:pt x="567" y="125"/>
                </a:lnTo>
                <a:lnTo>
                  <a:pt x="569" y="125"/>
                </a:lnTo>
                <a:lnTo>
                  <a:pt x="569" y="127"/>
                </a:lnTo>
                <a:lnTo>
                  <a:pt x="571" y="127"/>
                </a:lnTo>
                <a:lnTo>
                  <a:pt x="572" y="127"/>
                </a:lnTo>
                <a:lnTo>
                  <a:pt x="574" y="125"/>
                </a:lnTo>
                <a:lnTo>
                  <a:pt x="576" y="125"/>
                </a:lnTo>
                <a:lnTo>
                  <a:pt x="578" y="125"/>
                </a:lnTo>
                <a:lnTo>
                  <a:pt x="578" y="124"/>
                </a:lnTo>
                <a:lnTo>
                  <a:pt x="580" y="125"/>
                </a:lnTo>
                <a:lnTo>
                  <a:pt x="582" y="125"/>
                </a:lnTo>
                <a:lnTo>
                  <a:pt x="584" y="124"/>
                </a:lnTo>
                <a:lnTo>
                  <a:pt x="586" y="122"/>
                </a:lnTo>
                <a:lnTo>
                  <a:pt x="587" y="120"/>
                </a:lnTo>
                <a:lnTo>
                  <a:pt x="587" y="120"/>
                </a:lnTo>
                <a:lnTo>
                  <a:pt x="589" y="118"/>
                </a:lnTo>
                <a:lnTo>
                  <a:pt x="591" y="118"/>
                </a:lnTo>
                <a:lnTo>
                  <a:pt x="591" y="116"/>
                </a:lnTo>
                <a:lnTo>
                  <a:pt x="591" y="114"/>
                </a:lnTo>
                <a:lnTo>
                  <a:pt x="591" y="112"/>
                </a:lnTo>
                <a:lnTo>
                  <a:pt x="593" y="112"/>
                </a:lnTo>
                <a:lnTo>
                  <a:pt x="593" y="110"/>
                </a:lnTo>
                <a:lnTo>
                  <a:pt x="595" y="110"/>
                </a:lnTo>
                <a:lnTo>
                  <a:pt x="597" y="109"/>
                </a:lnTo>
                <a:lnTo>
                  <a:pt x="599" y="107"/>
                </a:lnTo>
                <a:lnTo>
                  <a:pt x="601" y="105"/>
                </a:lnTo>
                <a:lnTo>
                  <a:pt x="602" y="105"/>
                </a:lnTo>
                <a:lnTo>
                  <a:pt x="604" y="103"/>
                </a:lnTo>
                <a:lnTo>
                  <a:pt x="606" y="101"/>
                </a:lnTo>
                <a:lnTo>
                  <a:pt x="608" y="99"/>
                </a:lnTo>
                <a:lnTo>
                  <a:pt x="610" y="99"/>
                </a:lnTo>
                <a:lnTo>
                  <a:pt x="610" y="97"/>
                </a:lnTo>
                <a:lnTo>
                  <a:pt x="610" y="95"/>
                </a:lnTo>
                <a:lnTo>
                  <a:pt x="612" y="95"/>
                </a:lnTo>
                <a:lnTo>
                  <a:pt x="614" y="94"/>
                </a:lnTo>
                <a:lnTo>
                  <a:pt x="616" y="92"/>
                </a:lnTo>
                <a:lnTo>
                  <a:pt x="616" y="90"/>
                </a:lnTo>
                <a:lnTo>
                  <a:pt x="616" y="90"/>
                </a:lnTo>
                <a:lnTo>
                  <a:pt x="617" y="90"/>
                </a:lnTo>
                <a:lnTo>
                  <a:pt x="617" y="88"/>
                </a:lnTo>
                <a:lnTo>
                  <a:pt x="619" y="86"/>
                </a:lnTo>
                <a:lnTo>
                  <a:pt x="619" y="84"/>
                </a:lnTo>
                <a:lnTo>
                  <a:pt x="621" y="82"/>
                </a:lnTo>
                <a:lnTo>
                  <a:pt x="621" y="80"/>
                </a:lnTo>
                <a:lnTo>
                  <a:pt x="621" y="79"/>
                </a:lnTo>
                <a:lnTo>
                  <a:pt x="623" y="79"/>
                </a:lnTo>
                <a:lnTo>
                  <a:pt x="623" y="77"/>
                </a:lnTo>
                <a:lnTo>
                  <a:pt x="625" y="77"/>
                </a:lnTo>
                <a:lnTo>
                  <a:pt x="625" y="75"/>
                </a:lnTo>
                <a:lnTo>
                  <a:pt x="627" y="75"/>
                </a:lnTo>
                <a:lnTo>
                  <a:pt x="629" y="75"/>
                </a:lnTo>
                <a:lnTo>
                  <a:pt x="631" y="73"/>
                </a:lnTo>
                <a:lnTo>
                  <a:pt x="632" y="73"/>
                </a:lnTo>
                <a:lnTo>
                  <a:pt x="634" y="73"/>
                </a:lnTo>
                <a:lnTo>
                  <a:pt x="634" y="75"/>
                </a:lnTo>
                <a:lnTo>
                  <a:pt x="634" y="75"/>
                </a:lnTo>
                <a:lnTo>
                  <a:pt x="636" y="75"/>
                </a:lnTo>
                <a:lnTo>
                  <a:pt x="636" y="73"/>
                </a:lnTo>
                <a:lnTo>
                  <a:pt x="636" y="71"/>
                </a:lnTo>
                <a:lnTo>
                  <a:pt x="638" y="69"/>
                </a:lnTo>
                <a:lnTo>
                  <a:pt x="640" y="69"/>
                </a:lnTo>
                <a:lnTo>
                  <a:pt x="642" y="69"/>
                </a:lnTo>
                <a:lnTo>
                  <a:pt x="642" y="67"/>
                </a:lnTo>
                <a:lnTo>
                  <a:pt x="644" y="67"/>
                </a:lnTo>
                <a:lnTo>
                  <a:pt x="646" y="65"/>
                </a:lnTo>
                <a:lnTo>
                  <a:pt x="647" y="65"/>
                </a:lnTo>
                <a:lnTo>
                  <a:pt x="649" y="65"/>
                </a:lnTo>
                <a:lnTo>
                  <a:pt x="651" y="64"/>
                </a:lnTo>
                <a:lnTo>
                  <a:pt x="653" y="64"/>
                </a:lnTo>
                <a:lnTo>
                  <a:pt x="655" y="62"/>
                </a:lnTo>
                <a:lnTo>
                  <a:pt x="655" y="60"/>
                </a:lnTo>
                <a:lnTo>
                  <a:pt x="655" y="58"/>
                </a:lnTo>
                <a:lnTo>
                  <a:pt x="653" y="58"/>
                </a:lnTo>
                <a:lnTo>
                  <a:pt x="655" y="56"/>
                </a:lnTo>
                <a:lnTo>
                  <a:pt x="655" y="54"/>
                </a:lnTo>
                <a:lnTo>
                  <a:pt x="655" y="52"/>
                </a:lnTo>
                <a:lnTo>
                  <a:pt x="657" y="52"/>
                </a:lnTo>
                <a:lnTo>
                  <a:pt x="657" y="50"/>
                </a:lnTo>
                <a:lnTo>
                  <a:pt x="659" y="50"/>
                </a:lnTo>
                <a:lnTo>
                  <a:pt x="661" y="50"/>
                </a:lnTo>
                <a:lnTo>
                  <a:pt x="662" y="50"/>
                </a:lnTo>
                <a:lnTo>
                  <a:pt x="664" y="50"/>
                </a:lnTo>
                <a:lnTo>
                  <a:pt x="664" y="52"/>
                </a:lnTo>
                <a:lnTo>
                  <a:pt x="666" y="52"/>
                </a:lnTo>
                <a:lnTo>
                  <a:pt x="668" y="52"/>
                </a:lnTo>
                <a:lnTo>
                  <a:pt x="668" y="50"/>
                </a:lnTo>
                <a:lnTo>
                  <a:pt x="670" y="50"/>
                </a:lnTo>
                <a:lnTo>
                  <a:pt x="672" y="49"/>
                </a:lnTo>
                <a:lnTo>
                  <a:pt x="674" y="50"/>
                </a:lnTo>
                <a:lnTo>
                  <a:pt x="676" y="52"/>
                </a:lnTo>
                <a:lnTo>
                  <a:pt x="677" y="52"/>
                </a:lnTo>
                <a:lnTo>
                  <a:pt x="679" y="50"/>
                </a:lnTo>
                <a:lnTo>
                  <a:pt x="681" y="50"/>
                </a:lnTo>
                <a:lnTo>
                  <a:pt x="681" y="50"/>
                </a:lnTo>
                <a:lnTo>
                  <a:pt x="683" y="50"/>
                </a:lnTo>
                <a:lnTo>
                  <a:pt x="685" y="49"/>
                </a:lnTo>
                <a:lnTo>
                  <a:pt x="687" y="50"/>
                </a:lnTo>
                <a:lnTo>
                  <a:pt x="687" y="52"/>
                </a:lnTo>
                <a:lnTo>
                  <a:pt x="689" y="52"/>
                </a:lnTo>
                <a:lnTo>
                  <a:pt x="691" y="52"/>
                </a:lnTo>
                <a:lnTo>
                  <a:pt x="692" y="52"/>
                </a:lnTo>
                <a:lnTo>
                  <a:pt x="694" y="52"/>
                </a:lnTo>
                <a:lnTo>
                  <a:pt x="696" y="52"/>
                </a:lnTo>
                <a:lnTo>
                  <a:pt x="696" y="54"/>
                </a:lnTo>
                <a:lnTo>
                  <a:pt x="696" y="56"/>
                </a:lnTo>
                <a:lnTo>
                  <a:pt x="696" y="58"/>
                </a:lnTo>
                <a:lnTo>
                  <a:pt x="698" y="60"/>
                </a:lnTo>
                <a:lnTo>
                  <a:pt x="700" y="62"/>
                </a:lnTo>
                <a:lnTo>
                  <a:pt x="702" y="62"/>
                </a:lnTo>
                <a:lnTo>
                  <a:pt x="702" y="64"/>
                </a:lnTo>
                <a:lnTo>
                  <a:pt x="702" y="65"/>
                </a:lnTo>
                <a:lnTo>
                  <a:pt x="702" y="67"/>
                </a:lnTo>
                <a:lnTo>
                  <a:pt x="702" y="69"/>
                </a:lnTo>
                <a:lnTo>
                  <a:pt x="702" y="71"/>
                </a:lnTo>
                <a:lnTo>
                  <a:pt x="702" y="73"/>
                </a:lnTo>
                <a:lnTo>
                  <a:pt x="702" y="75"/>
                </a:lnTo>
                <a:lnTo>
                  <a:pt x="704" y="75"/>
                </a:lnTo>
                <a:lnTo>
                  <a:pt x="706" y="73"/>
                </a:lnTo>
                <a:lnTo>
                  <a:pt x="707" y="73"/>
                </a:lnTo>
                <a:lnTo>
                  <a:pt x="707" y="71"/>
                </a:lnTo>
                <a:lnTo>
                  <a:pt x="709" y="71"/>
                </a:lnTo>
                <a:lnTo>
                  <a:pt x="711" y="71"/>
                </a:lnTo>
                <a:lnTo>
                  <a:pt x="713" y="71"/>
                </a:lnTo>
                <a:lnTo>
                  <a:pt x="713" y="69"/>
                </a:lnTo>
                <a:lnTo>
                  <a:pt x="715" y="69"/>
                </a:lnTo>
                <a:lnTo>
                  <a:pt x="715" y="67"/>
                </a:lnTo>
                <a:lnTo>
                  <a:pt x="717" y="67"/>
                </a:lnTo>
                <a:lnTo>
                  <a:pt x="719" y="65"/>
                </a:lnTo>
                <a:lnTo>
                  <a:pt x="721" y="64"/>
                </a:lnTo>
                <a:lnTo>
                  <a:pt x="721" y="62"/>
                </a:lnTo>
                <a:lnTo>
                  <a:pt x="722" y="60"/>
                </a:lnTo>
                <a:lnTo>
                  <a:pt x="722" y="58"/>
                </a:lnTo>
                <a:lnTo>
                  <a:pt x="724" y="58"/>
                </a:lnTo>
                <a:lnTo>
                  <a:pt x="724" y="56"/>
                </a:lnTo>
                <a:lnTo>
                  <a:pt x="726" y="54"/>
                </a:lnTo>
                <a:lnTo>
                  <a:pt x="726" y="52"/>
                </a:lnTo>
                <a:lnTo>
                  <a:pt x="728" y="50"/>
                </a:lnTo>
                <a:lnTo>
                  <a:pt x="728" y="49"/>
                </a:lnTo>
                <a:lnTo>
                  <a:pt x="730" y="47"/>
                </a:lnTo>
                <a:lnTo>
                  <a:pt x="730" y="45"/>
                </a:lnTo>
                <a:lnTo>
                  <a:pt x="730" y="45"/>
                </a:lnTo>
                <a:lnTo>
                  <a:pt x="730" y="45"/>
                </a:lnTo>
                <a:lnTo>
                  <a:pt x="732" y="45"/>
                </a:lnTo>
                <a:lnTo>
                  <a:pt x="734" y="45"/>
                </a:lnTo>
                <a:lnTo>
                  <a:pt x="736" y="45"/>
                </a:lnTo>
                <a:lnTo>
                  <a:pt x="737" y="45"/>
                </a:lnTo>
                <a:lnTo>
                  <a:pt x="739" y="45"/>
                </a:lnTo>
                <a:lnTo>
                  <a:pt x="741" y="45"/>
                </a:lnTo>
                <a:lnTo>
                  <a:pt x="743" y="45"/>
                </a:lnTo>
                <a:lnTo>
                  <a:pt x="745" y="45"/>
                </a:lnTo>
                <a:lnTo>
                  <a:pt x="747" y="45"/>
                </a:lnTo>
                <a:lnTo>
                  <a:pt x="749" y="43"/>
                </a:lnTo>
                <a:lnTo>
                  <a:pt x="751" y="43"/>
                </a:lnTo>
                <a:lnTo>
                  <a:pt x="752" y="45"/>
                </a:lnTo>
                <a:lnTo>
                  <a:pt x="754" y="45"/>
                </a:lnTo>
                <a:lnTo>
                  <a:pt x="756" y="45"/>
                </a:lnTo>
                <a:lnTo>
                  <a:pt x="758" y="45"/>
                </a:lnTo>
                <a:lnTo>
                  <a:pt x="760" y="45"/>
                </a:lnTo>
                <a:lnTo>
                  <a:pt x="762" y="45"/>
                </a:lnTo>
                <a:lnTo>
                  <a:pt x="764" y="45"/>
                </a:lnTo>
                <a:lnTo>
                  <a:pt x="764" y="43"/>
                </a:lnTo>
                <a:lnTo>
                  <a:pt x="764" y="41"/>
                </a:lnTo>
                <a:lnTo>
                  <a:pt x="766" y="41"/>
                </a:lnTo>
                <a:lnTo>
                  <a:pt x="766" y="39"/>
                </a:lnTo>
                <a:lnTo>
                  <a:pt x="767" y="39"/>
                </a:lnTo>
                <a:lnTo>
                  <a:pt x="767" y="37"/>
                </a:lnTo>
                <a:lnTo>
                  <a:pt x="769" y="35"/>
                </a:lnTo>
                <a:lnTo>
                  <a:pt x="769" y="34"/>
                </a:lnTo>
                <a:lnTo>
                  <a:pt x="771" y="32"/>
                </a:lnTo>
                <a:lnTo>
                  <a:pt x="773" y="30"/>
                </a:lnTo>
                <a:lnTo>
                  <a:pt x="775" y="30"/>
                </a:lnTo>
                <a:lnTo>
                  <a:pt x="775" y="28"/>
                </a:lnTo>
                <a:lnTo>
                  <a:pt x="777" y="28"/>
                </a:lnTo>
                <a:lnTo>
                  <a:pt x="777" y="26"/>
                </a:lnTo>
                <a:lnTo>
                  <a:pt x="777" y="26"/>
                </a:lnTo>
                <a:lnTo>
                  <a:pt x="779" y="24"/>
                </a:lnTo>
                <a:lnTo>
                  <a:pt x="779" y="22"/>
                </a:lnTo>
                <a:lnTo>
                  <a:pt x="781" y="20"/>
                </a:lnTo>
                <a:lnTo>
                  <a:pt x="782" y="19"/>
                </a:lnTo>
                <a:lnTo>
                  <a:pt x="784" y="17"/>
                </a:lnTo>
                <a:lnTo>
                  <a:pt x="786" y="17"/>
                </a:lnTo>
                <a:lnTo>
                  <a:pt x="788" y="17"/>
                </a:lnTo>
                <a:lnTo>
                  <a:pt x="790" y="17"/>
                </a:lnTo>
                <a:lnTo>
                  <a:pt x="792" y="17"/>
                </a:lnTo>
                <a:lnTo>
                  <a:pt x="794" y="17"/>
                </a:lnTo>
                <a:lnTo>
                  <a:pt x="796" y="15"/>
                </a:lnTo>
                <a:lnTo>
                  <a:pt x="797" y="15"/>
                </a:lnTo>
                <a:lnTo>
                  <a:pt x="799" y="15"/>
                </a:lnTo>
                <a:lnTo>
                  <a:pt x="799" y="13"/>
                </a:lnTo>
                <a:lnTo>
                  <a:pt x="801" y="13"/>
                </a:lnTo>
                <a:lnTo>
                  <a:pt x="803" y="13"/>
                </a:lnTo>
                <a:lnTo>
                  <a:pt x="805" y="13"/>
                </a:lnTo>
                <a:lnTo>
                  <a:pt x="807" y="13"/>
                </a:lnTo>
                <a:lnTo>
                  <a:pt x="809" y="13"/>
                </a:lnTo>
                <a:lnTo>
                  <a:pt x="811" y="13"/>
                </a:lnTo>
                <a:lnTo>
                  <a:pt x="812" y="13"/>
                </a:lnTo>
                <a:lnTo>
                  <a:pt x="812" y="11"/>
                </a:lnTo>
                <a:lnTo>
                  <a:pt x="814" y="9"/>
                </a:lnTo>
                <a:lnTo>
                  <a:pt x="816" y="9"/>
                </a:lnTo>
                <a:lnTo>
                  <a:pt x="818" y="9"/>
                </a:lnTo>
                <a:lnTo>
                  <a:pt x="818" y="11"/>
                </a:lnTo>
                <a:lnTo>
                  <a:pt x="820" y="11"/>
                </a:lnTo>
                <a:lnTo>
                  <a:pt x="822" y="9"/>
                </a:lnTo>
                <a:lnTo>
                  <a:pt x="822" y="11"/>
                </a:lnTo>
                <a:lnTo>
                  <a:pt x="824" y="11"/>
                </a:lnTo>
                <a:lnTo>
                  <a:pt x="824" y="11"/>
                </a:lnTo>
                <a:lnTo>
                  <a:pt x="826" y="13"/>
                </a:lnTo>
                <a:lnTo>
                  <a:pt x="827" y="11"/>
                </a:lnTo>
                <a:lnTo>
                  <a:pt x="829" y="9"/>
                </a:lnTo>
                <a:lnTo>
                  <a:pt x="829" y="7"/>
                </a:lnTo>
                <a:lnTo>
                  <a:pt x="831" y="5"/>
                </a:lnTo>
                <a:lnTo>
                  <a:pt x="831" y="4"/>
                </a:lnTo>
                <a:lnTo>
                  <a:pt x="833" y="4"/>
                </a:lnTo>
                <a:lnTo>
                  <a:pt x="835" y="4"/>
                </a:lnTo>
                <a:lnTo>
                  <a:pt x="835" y="2"/>
                </a:lnTo>
                <a:lnTo>
                  <a:pt x="837" y="0"/>
                </a:lnTo>
                <a:lnTo>
                  <a:pt x="839" y="0"/>
                </a:lnTo>
                <a:lnTo>
                  <a:pt x="841" y="0"/>
                </a:lnTo>
                <a:lnTo>
                  <a:pt x="841" y="2"/>
                </a:lnTo>
                <a:lnTo>
                  <a:pt x="842" y="2"/>
                </a:lnTo>
                <a:lnTo>
                  <a:pt x="844" y="2"/>
                </a:lnTo>
                <a:lnTo>
                  <a:pt x="844" y="0"/>
                </a:lnTo>
                <a:lnTo>
                  <a:pt x="846" y="0"/>
                </a:lnTo>
                <a:lnTo>
                  <a:pt x="848" y="0"/>
                </a:lnTo>
                <a:lnTo>
                  <a:pt x="848" y="0"/>
                </a:lnTo>
                <a:lnTo>
                  <a:pt x="850" y="0"/>
                </a:lnTo>
                <a:lnTo>
                  <a:pt x="850" y="0"/>
                </a:lnTo>
                <a:lnTo>
                  <a:pt x="852" y="0"/>
                </a:lnTo>
                <a:lnTo>
                  <a:pt x="854" y="0"/>
                </a:lnTo>
                <a:lnTo>
                  <a:pt x="854" y="2"/>
                </a:lnTo>
                <a:lnTo>
                  <a:pt x="854" y="4"/>
                </a:lnTo>
                <a:lnTo>
                  <a:pt x="856" y="5"/>
                </a:lnTo>
                <a:lnTo>
                  <a:pt x="857" y="5"/>
                </a:lnTo>
                <a:lnTo>
                  <a:pt x="857" y="7"/>
                </a:lnTo>
                <a:lnTo>
                  <a:pt x="857" y="9"/>
                </a:lnTo>
                <a:lnTo>
                  <a:pt x="859" y="9"/>
                </a:lnTo>
                <a:lnTo>
                  <a:pt x="859" y="11"/>
                </a:lnTo>
                <a:lnTo>
                  <a:pt x="861" y="13"/>
                </a:lnTo>
                <a:lnTo>
                  <a:pt x="865" y="13"/>
                </a:lnTo>
                <a:lnTo>
                  <a:pt x="867" y="15"/>
                </a:lnTo>
                <a:lnTo>
                  <a:pt x="869" y="15"/>
                </a:lnTo>
                <a:lnTo>
                  <a:pt x="871" y="15"/>
                </a:lnTo>
                <a:lnTo>
                  <a:pt x="872" y="15"/>
                </a:lnTo>
                <a:lnTo>
                  <a:pt x="872" y="15"/>
                </a:lnTo>
                <a:lnTo>
                  <a:pt x="874" y="15"/>
                </a:lnTo>
                <a:lnTo>
                  <a:pt x="876" y="15"/>
                </a:lnTo>
                <a:lnTo>
                  <a:pt x="878" y="17"/>
                </a:lnTo>
                <a:lnTo>
                  <a:pt x="880" y="17"/>
                </a:lnTo>
                <a:lnTo>
                  <a:pt x="884" y="17"/>
                </a:lnTo>
                <a:lnTo>
                  <a:pt x="886" y="19"/>
                </a:lnTo>
                <a:lnTo>
                  <a:pt x="886" y="20"/>
                </a:lnTo>
                <a:lnTo>
                  <a:pt x="887" y="20"/>
                </a:lnTo>
                <a:lnTo>
                  <a:pt x="886" y="22"/>
                </a:lnTo>
                <a:lnTo>
                  <a:pt x="886" y="24"/>
                </a:lnTo>
                <a:lnTo>
                  <a:pt x="886" y="26"/>
                </a:lnTo>
                <a:lnTo>
                  <a:pt x="884" y="26"/>
                </a:lnTo>
                <a:lnTo>
                  <a:pt x="884" y="28"/>
                </a:lnTo>
                <a:lnTo>
                  <a:pt x="884" y="30"/>
                </a:lnTo>
                <a:lnTo>
                  <a:pt x="886" y="32"/>
                </a:lnTo>
                <a:lnTo>
                  <a:pt x="886" y="34"/>
                </a:lnTo>
                <a:lnTo>
                  <a:pt x="887" y="35"/>
                </a:lnTo>
                <a:lnTo>
                  <a:pt x="887" y="37"/>
                </a:lnTo>
                <a:lnTo>
                  <a:pt x="887" y="39"/>
                </a:lnTo>
                <a:lnTo>
                  <a:pt x="889" y="41"/>
                </a:lnTo>
                <a:lnTo>
                  <a:pt x="889" y="43"/>
                </a:lnTo>
                <a:lnTo>
                  <a:pt x="889" y="45"/>
                </a:lnTo>
                <a:lnTo>
                  <a:pt x="891" y="45"/>
                </a:lnTo>
                <a:lnTo>
                  <a:pt x="893" y="47"/>
                </a:lnTo>
                <a:lnTo>
                  <a:pt x="895" y="47"/>
                </a:lnTo>
                <a:lnTo>
                  <a:pt x="895" y="49"/>
                </a:lnTo>
                <a:lnTo>
                  <a:pt x="897" y="50"/>
                </a:lnTo>
                <a:lnTo>
                  <a:pt x="897" y="52"/>
                </a:lnTo>
                <a:lnTo>
                  <a:pt x="897" y="54"/>
                </a:lnTo>
                <a:lnTo>
                  <a:pt x="897" y="56"/>
                </a:lnTo>
                <a:lnTo>
                  <a:pt x="899" y="58"/>
                </a:lnTo>
                <a:lnTo>
                  <a:pt x="899" y="60"/>
                </a:lnTo>
                <a:lnTo>
                  <a:pt x="901" y="62"/>
                </a:lnTo>
                <a:lnTo>
                  <a:pt x="901" y="64"/>
                </a:lnTo>
                <a:lnTo>
                  <a:pt x="902" y="64"/>
                </a:lnTo>
                <a:lnTo>
                  <a:pt x="902" y="65"/>
                </a:lnTo>
                <a:lnTo>
                  <a:pt x="904" y="65"/>
                </a:lnTo>
                <a:lnTo>
                  <a:pt x="904" y="67"/>
                </a:lnTo>
                <a:lnTo>
                  <a:pt x="904" y="69"/>
                </a:lnTo>
                <a:lnTo>
                  <a:pt x="906" y="69"/>
                </a:lnTo>
                <a:lnTo>
                  <a:pt x="908" y="69"/>
                </a:lnTo>
                <a:lnTo>
                  <a:pt x="910" y="71"/>
                </a:lnTo>
                <a:lnTo>
                  <a:pt x="912" y="71"/>
                </a:lnTo>
                <a:lnTo>
                  <a:pt x="914" y="73"/>
                </a:lnTo>
                <a:lnTo>
                  <a:pt x="916" y="75"/>
                </a:lnTo>
                <a:lnTo>
                  <a:pt x="916" y="73"/>
                </a:lnTo>
                <a:lnTo>
                  <a:pt x="917" y="71"/>
                </a:lnTo>
                <a:lnTo>
                  <a:pt x="919" y="71"/>
                </a:lnTo>
                <a:lnTo>
                  <a:pt x="919" y="71"/>
                </a:lnTo>
                <a:lnTo>
                  <a:pt x="921" y="71"/>
                </a:lnTo>
                <a:lnTo>
                  <a:pt x="923" y="71"/>
                </a:lnTo>
                <a:lnTo>
                  <a:pt x="923" y="69"/>
                </a:lnTo>
                <a:lnTo>
                  <a:pt x="923" y="67"/>
                </a:lnTo>
                <a:lnTo>
                  <a:pt x="925" y="67"/>
                </a:lnTo>
                <a:lnTo>
                  <a:pt x="925" y="65"/>
                </a:lnTo>
                <a:lnTo>
                  <a:pt x="923" y="64"/>
                </a:lnTo>
                <a:lnTo>
                  <a:pt x="925" y="64"/>
                </a:lnTo>
                <a:lnTo>
                  <a:pt x="927" y="64"/>
                </a:lnTo>
                <a:lnTo>
                  <a:pt x="929" y="64"/>
                </a:lnTo>
                <a:lnTo>
                  <a:pt x="927" y="62"/>
                </a:lnTo>
                <a:lnTo>
                  <a:pt x="927" y="60"/>
                </a:lnTo>
                <a:lnTo>
                  <a:pt x="929" y="58"/>
                </a:lnTo>
                <a:lnTo>
                  <a:pt x="931" y="56"/>
                </a:lnTo>
                <a:lnTo>
                  <a:pt x="932" y="56"/>
                </a:lnTo>
                <a:lnTo>
                  <a:pt x="934" y="56"/>
                </a:lnTo>
                <a:lnTo>
                  <a:pt x="936" y="56"/>
                </a:lnTo>
                <a:lnTo>
                  <a:pt x="938" y="54"/>
                </a:lnTo>
                <a:lnTo>
                  <a:pt x="940" y="52"/>
                </a:lnTo>
                <a:lnTo>
                  <a:pt x="940" y="50"/>
                </a:lnTo>
                <a:lnTo>
                  <a:pt x="942" y="50"/>
                </a:lnTo>
                <a:lnTo>
                  <a:pt x="942" y="49"/>
                </a:lnTo>
                <a:lnTo>
                  <a:pt x="944" y="47"/>
                </a:lnTo>
                <a:lnTo>
                  <a:pt x="946" y="45"/>
                </a:lnTo>
                <a:lnTo>
                  <a:pt x="944" y="45"/>
                </a:lnTo>
                <a:lnTo>
                  <a:pt x="944" y="45"/>
                </a:lnTo>
                <a:lnTo>
                  <a:pt x="944" y="43"/>
                </a:lnTo>
                <a:lnTo>
                  <a:pt x="944" y="41"/>
                </a:lnTo>
                <a:lnTo>
                  <a:pt x="946" y="39"/>
                </a:lnTo>
                <a:lnTo>
                  <a:pt x="947" y="37"/>
                </a:lnTo>
                <a:lnTo>
                  <a:pt x="949" y="37"/>
                </a:lnTo>
                <a:lnTo>
                  <a:pt x="949" y="39"/>
                </a:lnTo>
                <a:lnTo>
                  <a:pt x="949" y="41"/>
                </a:lnTo>
                <a:lnTo>
                  <a:pt x="949" y="43"/>
                </a:lnTo>
                <a:lnTo>
                  <a:pt x="949" y="45"/>
                </a:lnTo>
                <a:lnTo>
                  <a:pt x="949" y="45"/>
                </a:lnTo>
                <a:lnTo>
                  <a:pt x="949" y="47"/>
                </a:lnTo>
                <a:lnTo>
                  <a:pt x="949" y="49"/>
                </a:lnTo>
                <a:lnTo>
                  <a:pt x="947" y="49"/>
                </a:lnTo>
                <a:lnTo>
                  <a:pt x="947" y="50"/>
                </a:lnTo>
                <a:lnTo>
                  <a:pt x="947" y="52"/>
                </a:lnTo>
                <a:lnTo>
                  <a:pt x="946" y="52"/>
                </a:lnTo>
                <a:lnTo>
                  <a:pt x="946" y="54"/>
                </a:lnTo>
                <a:lnTo>
                  <a:pt x="946" y="56"/>
                </a:lnTo>
                <a:lnTo>
                  <a:pt x="944" y="58"/>
                </a:lnTo>
                <a:lnTo>
                  <a:pt x="944" y="60"/>
                </a:lnTo>
                <a:lnTo>
                  <a:pt x="942" y="60"/>
                </a:lnTo>
                <a:lnTo>
                  <a:pt x="942" y="62"/>
                </a:lnTo>
                <a:lnTo>
                  <a:pt x="940" y="64"/>
                </a:lnTo>
                <a:lnTo>
                  <a:pt x="940" y="65"/>
                </a:lnTo>
                <a:lnTo>
                  <a:pt x="938" y="67"/>
                </a:lnTo>
                <a:lnTo>
                  <a:pt x="938" y="69"/>
                </a:lnTo>
                <a:lnTo>
                  <a:pt x="938" y="71"/>
                </a:lnTo>
                <a:lnTo>
                  <a:pt x="938" y="73"/>
                </a:lnTo>
                <a:lnTo>
                  <a:pt x="936" y="75"/>
                </a:lnTo>
                <a:lnTo>
                  <a:pt x="936" y="77"/>
                </a:lnTo>
                <a:lnTo>
                  <a:pt x="936" y="79"/>
                </a:lnTo>
                <a:lnTo>
                  <a:pt x="936" y="80"/>
                </a:lnTo>
                <a:lnTo>
                  <a:pt x="936" y="82"/>
                </a:lnTo>
                <a:lnTo>
                  <a:pt x="936" y="84"/>
                </a:lnTo>
                <a:lnTo>
                  <a:pt x="936" y="86"/>
                </a:lnTo>
                <a:lnTo>
                  <a:pt x="938" y="88"/>
                </a:lnTo>
                <a:lnTo>
                  <a:pt x="938" y="90"/>
                </a:lnTo>
                <a:lnTo>
                  <a:pt x="938" y="90"/>
                </a:lnTo>
                <a:lnTo>
                  <a:pt x="940" y="92"/>
                </a:lnTo>
                <a:lnTo>
                  <a:pt x="940" y="94"/>
                </a:lnTo>
                <a:lnTo>
                  <a:pt x="942" y="95"/>
                </a:lnTo>
                <a:lnTo>
                  <a:pt x="942" y="97"/>
                </a:lnTo>
                <a:lnTo>
                  <a:pt x="944" y="99"/>
                </a:lnTo>
                <a:lnTo>
                  <a:pt x="946" y="101"/>
                </a:lnTo>
                <a:lnTo>
                  <a:pt x="947" y="103"/>
                </a:lnTo>
                <a:lnTo>
                  <a:pt x="949" y="105"/>
                </a:lnTo>
                <a:lnTo>
                  <a:pt x="949" y="107"/>
                </a:lnTo>
                <a:lnTo>
                  <a:pt x="947" y="107"/>
                </a:lnTo>
                <a:lnTo>
                  <a:pt x="946" y="107"/>
                </a:lnTo>
                <a:lnTo>
                  <a:pt x="944" y="107"/>
                </a:lnTo>
                <a:lnTo>
                  <a:pt x="942" y="107"/>
                </a:lnTo>
                <a:lnTo>
                  <a:pt x="940" y="107"/>
                </a:lnTo>
                <a:lnTo>
                  <a:pt x="938" y="107"/>
                </a:lnTo>
                <a:lnTo>
                  <a:pt x="936" y="107"/>
                </a:lnTo>
                <a:lnTo>
                  <a:pt x="936" y="109"/>
                </a:lnTo>
                <a:lnTo>
                  <a:pt x="936" y="110"/>
                </a:lnTo>
                <a:lnTo>
                  <a:pt x="934" y="112"/>
                </a:lnTo>
                <a:lnTo>
                  <a:pt x="934" y="114"/>
                </a:lnTo>
                <a:lnTo>
                  <a:pt x="936" y="116"/>
                </a:lnTo>
                <a:lnTo>
                  <a:pt x="936" y="118"/>
                </a:lnTo>
                <a:lnTo>
                  <a:pt x="938" y="120"/>
                </a:lnTo>
                <a:lnTo>
                  <a:pt x="938" y="122"/>
                </a:lnTo>
                <a:lnTo>
                  <a:pt x="940" y="124"/>
                </a:lnTo>
                <a:lnTo>
                  <a:pt x="942" y="124"/>
                </a:lnTo>
                <a:lnTo>
                  <a:pt x="942" y="125"/>
                </a:lnTo>
                <a:lnTo>
                  <a:pt x="944" y="127"/>
                </a:lnTo>
                <a:lnTo>
                  <a:pt x="944" y="129"/>
                </a:lnTo>
                <a:lnTo>
                  <a:pt x="946" y="131"/>
                </a:lnTo>
                <a:lnTo>
                  <a:pt x="946" y="133"/>
                </a:lnTo>
                <a:lnTo>
                  <a:pt x="946" y="135"/>
                </a:lnTo>
                <a:lnTo>
                  <a:pt x="946" y="135"/>
                </a:lnTo>
                <a:lnTo>
                  <a:pt x="944" y="137"/>
                </a:lnTo>
                <a:lnTo>
                  <a:pt x="944" y="139"/>
                </a:lnTo>
                <a:lnTo>
                  <a:pt x="942" y="140"/>
                </a:lnTo>
                <a:lnTo>
                  <a:pt x="942" y="142"/>
                </a:lnTo>
                <a:lnTo>
                  <a:pt x="944" y="142"/>
                </a:lnTo>
                <a:lnTo>
                  <a:pt x="942" y="144"/>
                </a:lnTo>
                <a:lnTo>
                  <a:pt x="942" y="146"/>
                </a:lnTo>
                <a:lnTo>
                  <a:pt x="942" y="148"/>
                </a:lnTo>
                <a:lnTo>
                  <a:pt x="940" y="148"/>
                </a:lnTo>
                <a:lnTo>
                  <a:pt x="940" y="150"/>
                </a:lnTo>
                <a:lnTo>
                  <a:pt x="940" y="152"/>
                </a:lnTo>
                <a:lnTo>
                  <a:pt x="940" y="154"/>
                </a:lnTo>
                <a:lnTo>
                  <a:pt x="940" y="155"/>
                </a:lnTo>
                <a:lnTo>
                  <a:pt x="940" y="157"/>
                </a:lnTo>
                <a:lnTo>
                  <a:pt x="942" y="155"/>
                </a:lnTo>
                <a:lnTo>
                  <a:pt x="944" y="157"/>
                </a:lnTo>
                <a:lnTo>
                  <a:pt x="944" y="159"/>
                </a:lnTo>
                <a:lnTo>
                  <a:pt x="944" y="161"/>
                </a:lnTo>
                <a:lnTo>
                  <a:pt x="944" y="163"/>
                </a:lnTo>
                <a:lnTo>
                  <a:pt x="944" y="165"/>
                </a:lnTo>
                <a:lnTo>
                  <a:pt x="946" y="165"/>
                </a:lnTo>
                <a:lnTo>
                  <a:pt x="946" y="167"/>
                </a:lnTo>
                <a:lnTo>
                  <a:pt x="946" y="169"/>
                </a:lnTo>
                <a:lnTo>
                  <a:pt x="946" y="171"/>
                </a:lnTo>
                <a:lnTo>
                  <a:pt x="946" y="172"/>
                </a:lnTo>
                <a:lnTo>
                  <a:pt x="944" y="172"/>
                </a:lnTo>
                <a:lnTo>
                  <a:pt x="944" y="174"/>
                </a:lnTo>
                <a:lnTo>
                  <a:pt x="944" y="176"/>
                </a:lnTo>
                <a:lnTo>
                  <a:pt x="946" y="176"/>
                </a:lnTo>
                <a:lnTo>
                  <a:pt x="946" y="178"/>
                </a:lnTo>
                <a:lnTo>
                  <a:pt x="944" y="178"/>
                </a:lnTo>
                <a:lnTo>
                  <a:pt x="944" y="180"/>
                </a:lnTo>
                <a:lnTo>
                  <a:pt x="944" y="182"/>
                </a:lnTo>
                <a:lnTo>
                  <a:pt x="944" y="184"/>
                </a:lnTo>
                <a:lnTo>
                  <a:pt x="946" y="186"/>
                </a:lnTo>
                <a:lnTo>
                  <a:pt x="944" y="187"/>
                </a:lnTo>
                <a:lnTo>
                  <a:pt x="944" y="189"/>
                </a:lnTo>
                <a:lnTo>
                  <a:pt x="946" y="189"/>
                </a:lnTo>
                <a:lnTo>
                  <a:pt x="946" y="191"/>
                </a:lnTo>
                <a:lnTo>
                  <a:pt x="946" y="193"/>
                </a:lnTo>
                <a:lnTo>
                  <a:pt x="947" y="195"/>
                </a:lnTo>
                <a:lnTo>
                  <a:pt x="947" y="197"/>
                </a:lnTo>
                <a:lnTo>
                  <a:pt x="947" y="199"/>
                </a:lnTo>
                <a:lnTo>
                  <a:pt x="947" y="201"/>
                </a:lnTo>
                <a:lnTo>
                  <a:pt x="947" y="202"/>
                </a:lnTo>
                <a:lnTo>
                  <a:pt x="949" y="202"/>
                </a:lnTo>
                <a:lnTo>
                  <a:pt x="949" y="204"/>
                </a:lnTo>
                <a:lnTo>
                  <a:pt x="951" y="204"/>
                </a:lnTo>
                <a:lnTo>
                  <a:pt x="953" y="204"/>
                </a:lnTo>
                <a:lnTo>
                  <a:pt x="953" y="206"/>
                </a:lnTo>
                <a:lnTo>
                  <a:pt x="955" y="206"/>
                </a:lnTo>
                <a:lnTo>
                  <a:pt x="955" y="208"/>
                </a:lnTo>
                <a:lnTo>
                  <a:pt x="955" y="210"/>
                </a:lnTo>
                <a:lnTo>
                  <a:pt x="955" y="212"/>
                </a:lnTo>
                <a:lnTo>
                  <a:pt x="957" y="212"/>
                </a:lnTo>
                <a:lnTo>
                  <a:pt x="955" y="214"/>
                </a:lnTo>
                <a:lnTo>
                  <a:pt x="955" y="216"/>
                </a:lnTo>
                <a:lnTo>
                  <a:pt x="955" y="217"/>
                </a:lnTo>
                <a:lnTo>
                  <a:pt x="955" y="219"/>
                </a:lnTo>
                <a:lnTo>
                  <a:pt x="957" y="219"/>
                </a:lnTo>
                <a:lnTo>
                  <a:pt x="957" y="221"/>
                </a:lnTo>
                <a:lnTo>
                  <a:pt x="959" y="221"/>
                </a:lnTo>
                <a:lnTo>
                  <a:pt x="959" y="223"/>
                </a:lnTo>
                <a:lnTo>
                  <a:pt x="961" y="223"/>
                </a:lnTo>
                <a:lnTo>
                  <a:pt x="961" y="225"/>
                </a:lnTo>
                <a:lnTo>
                  <a:pt x="962" y="225"/>
                </a:lnTo>
                <a:lnTo>
                  <a:pt x="962" y="227"/>
                </a:lnTo>
                <a:lnTo>
                  <a:pt x="961" y="227"/>
                </a:lnTo>
                <a:lnTo>
                  <a:pt x="961" y="229"/>
                </a:lnTo>
                <a:lnTo>
                  <a:pt x="962" y="231"/>
                </a:lnTo>
                <a:lnTo>
                  <a:pt x="962" y="232"/>
                </a:lnTo>
                <a:lnTo>
                  <a:pt x="961" y="232"/>
                </a:lnTo>
                <a:lnTo>
                  <a:pt x="962" y="234"/>
                </a:lnTo>
                <a:lnTo>
                  <a:pt x="962" y="236"/>
                </a:lnTo>
                <a:lnTo>
                  <a:pt x="964" y="236"/>
                </a:lnTo>
                <a:lnTo>
                  <a:pt x="962" y="238"/>
                </a:lnTo>
                <a:lnTo>
                  <a:pt x="962" y="240"/>
                </a:lnTo>
                <a:lnTo>
                  <a:pt x="962" y="242"/>
                </a:lnTo>
                <a:lnTo>
                  <a:pt x="962" y="244"/>
                </a:lnTo>
                <a:lnTo>
                  <a:pt x="964" y="246"/>
                </a:lnTo>
                <a:lnTo>
                  <a:pt x="962" y="247"/>
                </a:lnTo>
                <a:lnTo>
                  <a:pt x="962" y="249"/>
                </a:lnTo>
                <a:lnTo>
                  <a:pt x="961" y="251"/>
                </a:lnTo>
                <a:lnTo>
                  <a:pt x="961" y="253"/>
                </a:lnTo>
                <a:lnTo>
                  <a:pt x="961" y="255"/>
                </a:lnTo>
                <a:lnTo>
                  <a:pt x="961" y="257"/>
                </a:lnTo>
                <a:lnTo>
                  <a:pt x="959" y="257"/>
                </a:lnTo>
                <a:lnTo>
                  <a:pt x="959" y="259"/>
                </a:lnTo>
                <a:lnTo>
                  <a:pt x="957" y="259"/>
                </a:lnTo>
                <a:lnTo>
                  <a:pt x="957" y="261"/>
                </a:lnTo>
                <a:lnTo>
                  <a:pt x="957" y="262"/>
                </a:lnTo>
                <a:lnTo>
                  <a:pt x="959" y="262"/>
                </a:lnTo>
                <a:lnTo>
                  <a:pt x="959" y="264"/>
                </a:lnTo>
                <a:lnTo>
                  <a:pt x="959" y="266"/>
                </a:lnTo>
                <a:lnTo>
                  <a:pt x="959" y="268"/>
                </a:lnTo>
                <a:lnTo>
                  <a:pt x="957" y="268"/>
                </a:lnTo>
                <a:lnTo>
                  <a:pt x="957" y="268"/>
                </a:lnTo>
                <a:lnTo>
                  <a:pt x="957" y="270"/>
                </a:lnTo>
                <a:lnTo>
                  <a:pt x="957" y="272"/>
                </a:lnTo>
                <a:lnTo>
                  <a:pt x="957" y="274"/>
                </a:lnTo>
                <a:lnTo>
                  <a:pt x="957" y="276"/>
                </a:lnTo>
                <a:lnTo>
                  <a:pt x="957" y="277"/>
                </a:lnTo>
                <a:lnTo>
                  <a:pt x="957" y="279"/>
                </a:lnTo>
                <a:lnTo>
                  <a:pt x="957" y="281"/>
                </a:lnTo>
                <a:lnTo>
                  <a:pt x="959" y="283"/>
                </a:lnTo>
                <a:lnTo>
                  <a:pt x="959" y="285"/>
                </a:lnTo>
                <a:lnTo>
                  <a:pt x="959" y="287"/>
                </a:lnTo>
                <a:lnTo>
                  <a:pt x="959" y="289"/>
                </a:lnTo>
                <a:lnTo>
                  <a:pt x="959" y="291"/>
                </a:lnTo>
                <a:lnTo>
                  <a:pt x="959" y="292"/>
                </a:lnTo>
                <a:lnTo>
                  <a:pt x="959" y="294"/>
                </a:lnTo>
                <a:lnTo>
                  <a:pt x="959" y="296"/>
                </a:lnTo>
                <a:lnTo>
                  <a:pt x="959" y="298"/>
                </a:lnTo>
                <a:lnTo>
                  <a:pt x="959" y="300"/>
                </a:lnTo>
                <a:lnTo>
                  <a:pt x="959" y="302"/>
                </a:lnTo>
                <a:lnTo>
                  <a:pt x="959" y="304"/>
                </a:lnTo>
                <a:lnTo>
                  <a:pt x="959" y="306"/>
                </a:lnTo>
                <a:lnTo>
                  <a:pt x="959" y="307"/>
                </a:lnTo>
                <a:lnTo>
                  <a:pt x="959" y="309"/>
                </a:lnTo>
                <a:lnTo>
                  <a:pt x="957" y="309"/>
                </a:lnTo>
                <a:lnTo>
                  <a:pt x="957" y="311"/>
                </a:lnTo>
                <a:lnTo>
                  <a:pt x="957" y="313"/>
                </a:lnTo>
                <a:lnTo>
                  <a:pt x="957" y="313"/>
                </a:lnTo>
                <a:lnTo>
                  <a:pt x="959" y="315"/>
                </a:lnTo>
                <a:lnTo>
                  <a:pt x="959" y="317"/>
                </a:lnTo>
                <a:lnTo>
                  <a:pt x="959" y="319"/>
                </a:lnTo>
                <a:lnTo>
                  <a:pt x="959" y="321"/>
                </a:lnTo>
                <a:lnTo>
                  <a:pt x="959" y="322"/>
                </a:lnTo>
                <a:lnTo>
                  <a:pt x="957" y="324"/>
                </a:lnTo>
                <a:lnTo>
                  <a:pt x="955" y="324"/>
                </a:lnTo>
                <a:lnTo>
                  <a:pt x="955" y="326"/>
                </a:lnTo>
                <a:lnTo>
                  <a:pt x="955" y="328"/>
                </a:lnTo>
                <a:lnTo>
                  <a:pt x="955" y="330"/>
                </a:lnTo>
                <a:lnTo>
                  <a:pt x="957" y="330"/>
                </a:lnTo>
                <a:lnTo>
                  <a:pt x="957" y="332"/>
                </a:lnTo>
                <a:lnTo>
                  <a:pt x="955" y="334"/>
                </a:lnTo>
                <a:lnTo>
                  <a:pt x="957" y="336"/>
                </a:lnTo>
                <a:lnTo>
                  <a:pt x="957" y="337"/>
                </a:lnTo>
                <a:lnTo>
                  <a:pt x="957" y="339"/>
                </a:lnTo>
                <a:lnTo>
                  <a:pt x="959" y="339"/>
                </a:lnTo>
                <a:lnTo>
                  <a:pt x="959" y="341"/>
                </a:lnTo>
                <a:lnTo>
                  <a:pt x="959" y="343"/>
                </a:lnTo>
                <a:lnTo>
                  <a:pt x="961" y="343"/>
                </a:lnTo>
                <a:lnTo>
                  <a:pt x="961" y="345"/>
                </a:lnTo>
                <a:lnTo>
                  <a:pt x="961" y="347"/>
                </a:lnTo>
                <a:lnTo>
                  <a:pt x="962" y="349"/>
                </a:lnTo>
                <a:lnTo>
                  <a:pt x="962" y="351"/>
                </a:lnTo>
                <a:lnTo>
                  <a:pt x="964" y="352"/>
                </a:lnTo>
                <a:lnTo>
                  <a:pt x="966" y="352"/>
                </a:lnTo>
                <a:lnTo>
                  <a:pt x="966" y="354"/>
                </a:lnTo>
                <a:lnTo>
                  <a:pt x="966" y="356"/>
                </a:lnTo>
                <a:lnTo>
                  <a:pt x="968" y="356"/>
                </a:lnTo>
                <a:lnTo>
                  <a:pt x="968" y="358"/>
                </a:lnTo>
                <a:lnTo>
                  <a:pt x="968" y="358"/>
                </a:lnTo>
                <a:lnTo>
                  <a:pt x="970" y="360"/>
                </a:lnTo>
                <a:lnTo>
                  <a:pt x="972" y="362"/>
                </a:lnTo>
                <a:lnTo>
                  <a:pt x="974" y="362"/>
                </a:lnTo>
                <a:lnTo>
                  <a:pt x="974" y="364"/>
                </a:lnTo>
                <a:lnTo>
                  <a:pt x="976" y="366"/>
                </a:lnTo>
                <a:lnTo>
                  <a:pt x="978" y="366"/>
                </a:lnTo>
                <a:lnTo>
                  <a:pt x="979" y="366"/>
                </a:lnTo>
                <a:lnTo>
                  <a:pt x="981" y="366"/>
                </a:lnTo>
                <a:lnTo>
                  <a:pt x="981" y="367"/>
                </a:lnTo>
                <a:lnTo>
                  <a:pt x="983" y="367"/>
                </a:lnTo>
                <a:lnTo>
                  <a:pt x="983" y="369"/>
                </a:lnTo>
                <a:lnTo>
                  <a:pt x="985" y="369"/>
                </a:lnTo>
                <a:lnTo>
                  <a:pt x="987" y="371"/>
                </a:lnTo>
                <a:lnTo>
                  <a:pt x="989" y="373"/>
                </a:lnTo>
                <a:lnTo>
                  <a:pt x="991" y="375"/>
                </a:lnTo>
                <a:lnTo>
                  <a:pt x="991" y="377"/>
                </a:lnTo>
                <a:lnTo>
                  <a:pt x="993" y="377"/>
                </a:lnTo>
                <a:lnTo>
                  <a:pt x="994" y="377"/>
                </a:lnTo>
                <a:lnTo>
                  <a:pt x="996" y="377"/>
                </a:lnTo>
                <a:lnTo>
                  <a:pt x="996" y="379"/>
                </a:lnTo>
                <a:lnTo>
                  <a:pt x="998" y="379"/>
                </a:lnTo>
                <a:lnTo>
                  <a:pt x="1000" y="379"/>
                </a:lnTo>
                <a:lnTo>
                  <a:pt x="1002" y="379"/>
                </a:lnTo>
                <a:lnTo>
                  <a:pt x="1004" y="381"/>
                </a:lnTo>
                <a:lnTo>
                  <a:pt x="1008" y="381"/>
                </a:lnTo>
                <a:lnTo>
                  <a:pt x="1009" y="381"/>
                </a:lnTo>
                <a:lnTo>
                  <a:pt x="1011" y="381"/>
                </a:lnTo>
                <a:lnTo>
                  <a:pt x="1013" y="381"/>
                </a:lnTo>
                <a:lnTo>
                  <a:pt x="1015" y="381"/>
                </a:lnTo>
                <a:lnTo>
                  <a:pt x="1015" y="382"/>
                </a:lnTo>
                <a:lnTo>
                  <a:pt x="1015" y="382"/>
                </a:lnTo>
                <a:lnTo>
                  <a:pt x="1017" y="382"/>
                </a:lnTo>
                <a:lnTo>
                  <a:pt x="1019" y="384"/>
                </a:lnTo>
                <a:lnTo>
                  <a:pt x="1021" y="384"/>
                </a:lnTo>
                <a:lnTo>
                  <a:pt x="1021" y="386"/>
                </a:lnTo>
                <a:lnTo>
                  <a:pt x="1023" y="386"/>
                </a:lnTo>
                <a:lnTo>
                  <a:pt x="1024" y="386"/>
                </a:lnTo>
                <a:lnTo>
                  <a:pt x="1024" y="388"/>
                </a:lnTo>
                <a:lnTo>
                  <a:pt x="1024" y="390"/>
                </a:lnTo>
                <a:lnTo>
                  <a:pt x="1024" y="392"/>
                </a:lnTo>
                <a:lnTo>
                  <a:pt x="1026" y="394"/>
                </a:lnTo>
                <a:lnTo>
                  <a:pt x="1028" y="394"/>
                </a:lnTo>
                <a:lnTo>
                  <a:pt x="1030" y="396"/>
                </a:lnTo>
                <a:lnTo>
                  <a:pt x="1032" y="396"/>
                </a:lnTo>
                <a:lnTo>
                  <a:pt x="1032" y="397"/>
                </a:lnTo>
                <a:lnTo>
                  <a:pt x="1034" y="397"/>
                </a:lnTo>
                <a:lnTo>
                  <a:pt x="1034" y="399"/>
                </a:lnTo>
                <a:lnTo>
                  <a:pt x="1036" y="397"/>
                </a:lnTo>
                <a:lnTo>
                  <a:pt x="1036" y="399"/>
                </a:lnTo>
                <a:lnTo>
                  <a:pt x="1038" y="401"/>
                </a:lnTo>
                <a:lnTo>
                  <a:pt x="1038" y="401"/>
                </a:lnTo>
                <a:lnTo>
                  <a:pt x="1039" y="401"/>
                </a:lnTo>
                <a:lnTo>
                  <a:pt x="1041" y="401"/>
                </a:lnTo>
                <a:lnTo>
                  <a:pt x="1043" y="401"/>
                </a:lnTo>
                <a:lnTo>
                  <a:pt x="1043" y="403"/>
                </a:lnTo>
                <a:lnTo>
                  <a:pt x="1045" y="403"/>
                </a:lnTo>
                <a:lnTo>
                  <a:pt x="1047" y="405"/>
                </a:lnTo>
                <a:lnTo>
                  <a:pt x="1047" y="407"/>
                </a:lnTo>
                <a:lnTo>
                  <a:pt x="1049" y="409"/>
                </a:lnTo>
                <a:lnTo>
                  <a:pt x="1051" y="409"/>
                </a:lnTo>
                <a:lnTo>
                  <a:pt x="1051" y="411"/>
                </a:lnTo>
                <a:lnTo>
                  <a:pt x="1053" y="411"/>
                </a:lnTo>
                <a:lnTo>
                  <a:pt x="1054" y="411"/>
                </a:lnTo>
                <a:lnTo>
                  <a:pt x="1054" y="412"/>
                </a:lnTo>
                <a:lnTo>
                  <a:pt x="1056" y="414"/>
                </a:lnTo>
                <a:lnTo>
                  <a:pt x="1058" y="414"/>
                </a:lnTo>
                <a:lnTo>
                  <a:pt x="1060" y="416"/>
                </a:lnTo>
                <a:lnTo>
                  <a:pt x="1062" y="416"/>
                </a:lnTo>
                <a:lnTo>
                  <a:pt x="1062" y="414"/>
                </a:lnTo>
                <a:lnTo>
                  <a:pt x="1064" y="414"/>
                </a:lnTo>
                <a:lnTo>
                  <a:pt x="1066" y="412"/>
                </a:lnTo>
                <a:lnTo>
                  <a:pt x="1068" y="412"/>
                </a:lnTo>
                <a:lnTo>
                  <a:pt x="1069" y="412"/>
                </a:lnTo>
                <a:lnTo>
                  <a:pt x="1069" y="411"/>
                </a:lnTo>
                <a:lnTo>
                  <a:pt x="1071" y="409"/>
                </a:lnTo>
                <a:lnTo>
                  <a:pt x="1073" y="407"/>
                </a:lnTo>
                <a:lnTo>
                  <a:pt x="1075" y="407"/>
                </a:lnTo>
                <a:lnTo>
                  <a:pt x="1077" y="407"/>
                </a:lnTo>
                <a:lnTo>
                  <a:pt x="1077" y="405"/>
                </a:lnTo>
                <a:lnTo>
                  <a:pt x="1079" y="405"/>
                </a:lnTo>
                <a:lnTo>
                  <a:pt x="1081" y="405"/>
                </a:lnTo>
                <a:lnTo>
                  <a:pt x="1083" y="403"/>
                </a:lnTo>
                <a:lnTo>
                  <a:pt x="1084" y="405"/>
                </a:lnTo>
                <a:lnTo>
                  <a:pt x="1084" y="407"/>
                </a:lnTo>
                <a:lnTo>
                  <a:pt x="1086" y="407"/>
                </a:lnTo>
                <a:lnTo>
                  <a:pt x="1088" y="405"/>
                </a:lnTo>
                <a:lnTo>
                  <a:pt x="1090" y="407"/>
                </a:lnTo>
                <a:lnTo>
                  <a:pt x="1092" y="407"/>
                </a:lnTo>
                <a:lnTo>
                  <a:pt x="1094" y="409"/>
                </a:lnTo>
                <a:lnTo>
                  <a:pt x="1096" y="409"/>
                </a:lnTo>
                <a:lnTo>
                  <a:pt x="1096" y="407"/>
                </a:lnTo>
                <a:lnTo>
                  <a:pt x="1098" y="407"/>
                </a:lnTo>
                <a:lnTo>
                  <a:pt x="1099" y="407"/>
                </a:lnTo>
                <a:lnTo>
                  <a:pt x="1101" y="407"/>
                </a:lnTo>
                <a:lnTo>
                  <a:pt x="1103" y="407"/>
                </a:lnTo>
                <a:lnTo>
                  <a:pt x="1105" y="409"/>
                </a:lnTo>
                <a:lnTo>
                  <a:pt x="1107" y="409"/>
                </a:lnTo>
                <a:lnTo>
                  <a:pt x="1109" y="407"/>
                </a:lnTo>
                <a:lnTo>
                  <a:pt x="1111" y="407"/>
                </a:lnTo>
                <a:lnTo>
                  <a:pt x="1113" y="407"/>
                </a:lnTo>
                <a:lnTo>
                  <a:pt x="1114" y="407"/>
                </a:lnTo>
                <a:lnTo>
                  <a:pt x="1114" y="409"/>
                </a:lnTo>
                <a:lnTo>
                  <a:pt x="1114" y="411"/>
                </a:lnTo>
                <a:lnTo>
                  <a:pt x="1113" y="412"/>
                </a:lnTo>
                <a:lnTo>
                  <a:pt x="1114" y="414"/>
                </a:lnTo>
                <a:lnTo>
                  <a:pt x="1116" y="414"/>
                </a:lnTo>
                <a:lnTo>
                  <a:pt x="1118" y="412"/>
                </a:lnTo>
                <a:lnTo>
                  <a:pt x="1120" y="412"/>
                </a:lnTo>
                <a:lnTo>
                  <a:pt x="1120" y="414"/>
                </a:lnTo>
                <a:lnTo>
                  <a:pt x="1122" y="414"/>
                </a:lnTo>
                <a:lnTo>
                  <a:pt x="1124" y="414"/>
                </a:lnTo>
                <a:lnTo>
                  <a:pt x="1124" y="412"/>
                </a:lnTo>
                <a:lnTo>
                  <a:pt x="1126" y="412"/>
                </a:lnTo>
                <a:lnTo>
                  <a:pt x="1128" y="414"/>
                </a:lnTo>
                <a:lnTo>
                  <a:pt x="1129" y="414"/>
                </a:lnTo>
                <a:lnTo>
                  <a:pt x="1131" y="416"/>
                </a:lnTo>
                <a:lnTo>
                  <a:pt x="1133" y="416"/>
                </a:lnTo>
                <a:lnTo>
                  <a:pt x="1135" y="416"/>
                </a:lnTo>
                <a:lnTo>
                  <a:pt x="1135" y="418"/>
                </a:lnTo>
                <a:lnTo>
                  <a:pt x="1137" y="418"/>
                </a:lnTo>
                <a:lnTo>
                  <a:pt x="1137" y="420"/>
                </a:lnTo>
                <a:lnTo>
                  <a:pt x="1139" y="420"/>
                </a:lnTo>
                <a:lnTo>
                  <a:pt x="1139" y="422"/>
                </a:lnTo>
                <a:lnTo>
                  <a:pt x="1139" y="424"/>
                </a:lnTo>
                <a:lnTo>
                  <a:pt x="1141" y="426"/>
                </a:lnTo>
                <a:lnTo>
                  <a:pt x="1141" y="424"/>
                </a:lnTo>
                <a:lnTo>
                  <a:pt x="1143" y="424"/>
                </a:lnTo>
                <a:lnTo>
                  <a:pt x="1144" y="424"/>
                </a:lnTo>
                <a:lnTo>
                  <a:pt x="1144" y="426"/>
                </a:lnTo>
                <a:lnTo>
                  <a:pt x="1146" y="427"/>
                </a:lnTo>
                <a:lnTo>
                  <a:pt x="1146" y="429"/>
                </a:lnTo>
                <a:lnTo>
                  <a:pt x="1146" y="431"/>
                </a:lnTo>
                <a:lnTo>
                  <a:pt x="1143" y="433"/>
                </a:lnTo>
                <a:lnTo>
                  <a:pt x="1137" y="437"/>
                </a:lnTo>
                <a:lnTo>
                  <a:pt x="1133" y="444"/>
                </a:lnTo>
                <a:lnTo>
                  <a:pt x="1131" y="448"/>
                </a:lnTo>
                <a:lnTo>
                  <a:pt x="1131" y="450"/>
                </a:lnTo>
                <a:lnTo>
                  <a:pt x="1129" y="452"/>
                </a:lnTo>
                <a:lnTo>
                  <a:pt x="1129" y="457"/>
                </a:lnTo>
                <a:lnTo>
                  <a:pt x="1129" y="459"/>
                </a:lnTo>
                <a:lnTo>
                  <a:pt x="1128" y="465"/>
                </a:lnTo>
                <a:lnTo>
                  <a:pt x="1128" y="469"/>
                </a:lnTo>
                <a:lnTo>
                  <a:pt x="1128" y="471"/>
                </a:lnTo>
                <a:lnTo>
                  <a:pt x="1128" y="474"/>
                </a:lnTo>
                <a:lnTo>
                  <a:pt x="1128" y="476"/>
                </a:lnTo>
                <a:lnTo>
                  <a:pt x="1129" y="478"/>
                </a:lnTo>
                <a:lnTo>
                  <a:pt x="1129" y="480"/>
                </a:lnTo>
                <a:lnTo>
                  <a:pt x="1129" y="482"/>
                </a:lnTo>
                <a:lnTo>
                  <a:pt x="1129" y="484"/>
                </a:lnTo>
                <a:lnTo>
                  <a:pt x="1129" y="486"/>
                </a:lnTo>
                <a:lnTo>
                  <a:pt x="1129" y="487"/>
                </a:lnTo>
                <a:lnTo>
                  <a:pt x="1128" y="491"/>
                </a:lnTo>
                <a:lnTo>
                  <a:pt x="1129" y="495"/>
                </a:lnTo>
                <a:lnTo>
                  <a:pt x="1129" y="501"/>
                </a:lnTo>
                <a:lnTo>
                  <a:pt x="1131" y="504"/>
                </a:lnTo>
                <a:lnTo>
                  <a:pt x="1141" y="510"/>
                </a:lnTo>
                <a:lnTo>
                  <a:pt x="1141" y="512"/>
                </a:lnTo>
                <a:lnTo>
                  <a:pt x="1141" y="514"/>
                </a:lnTo>
                <a:lnTo>
                  <a:pt x="1141" y="516"/>
                </a:lnTo>
                <a:lnTo>
                  <a:pt x="1143" y="517"/>
                </a:lnTo>
                <a:lnTo>
                  <a:pt x="1141" y="519"/>
                </a:lnTo>
                <a:lnTo>
                  <a:pt x="1143" y="521"/>
                </a:lnTo>
                <a:lnTo>
                  <a:pt x="1143" y="523"/>
                </a:lnTo>
                <a:lnTo>
                  <a:pt x="1143" y="525"/>
                </a:lnTo>
                <a:lnTo>
                  <a:pt x="1144" y="531"/>
                </a:lnTo>
                <a:lnTo>
                  <a:pt x="1148" y="536"/>
                </a:lnTo>
                <a:lnTo>
                  <a:pt x="1150" y="538"/>
                </a:lnTo>
                <a:lnTo>
                  <a:pt x="1152" y="540"/>
                </a:lnTo>
                <a:lnTo>
                  <a:pt x="1152" y="542"/>
                </a:lnTo>
                <a:lnTo>
                  <a:pt x="1154" y="544"/>
                </a:lnTo>
                <a:lnTo>
                  <a:pt x="1156" y="546"/>
                </a:lnTo>
                <a:lnTo>
                  <a:pt x="1156" y="547"/>
                </a:lnTo>
                <a:lnTo>
                  <a:pt x="1156" y="549"/>
                </a:lnTo>
                <a:lnTo>
                  <a:pt x="1158" y="551"/>
                </a:lnTo>
                <a:lnTo>
                  <a:pt x="1158" y="553"/>
                </a:lnTo>
                <a:lnTo>
                  <a:pt x="1158" y="555"/>
                </a:lnTo>
                <a:lnTo>
                  <a:pt x="1158" y="555"/>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28"/>
          <p:cNvSpPr>
            <a:spLocks/>
          </p:cNvSpPr>
          <p:nvPr/>
        </p:nvSpPr>
        <p:spPr bwMode="auto">
          <a:xfrm>
            <a:off x="2594557" y="5065283"/>
            <a:ext cx="1095375" cy="1065213"/>
          </a:xfrm>
          <a:custGeom>
            <a:avLst/>
            <a:gdLst>
              <a:gd name="T0" fmla="*/ 591 w 690"/>
              <a:gd name="T1" fmla="*/ 315 h 671"/>
              <a:gd name="T2" fmla="*/ 565 w 690"/>
              <a:gd name="T3" fmla="*/ 335 h 671"/>
              <a:gd name="T4" fmla="*/ 540 w 690"/>
              <a:gd name="T5" fmla="*/ 350 h 671"/>
              <a:gd name="T6" fmla="*/ 523 w 690"/>
              <a:gd name="T7" fmla="*/ 375 h 671"/>
              <a:gd name="T8" fmla="*/ 493 w 690"/>
              <a:gd name="T9" fmla="*/ 388 h 671"/>
              <a:gd name="T10" fmla="*/ 484 w 690"/>
              <a:gd name="T11" fmla="*/ 405 h 671"/>
              <a:gd name="T12" fmla="*/ 501 w 690"/>
              <a:gd name="T13" fmla="*/ 429 h 671"/>
              <a:gd name="T14" fmla="*/ 505 w 690"/>
              <a:gd name="T15" fmla="*/ 455 h 671"/>
              <a:gd name="T16" fmla="*/ 516 w 690"/>
              <a:gd name="T17" fmla="*/ 480 h 671"/>
              <a:gd name="T18" fmla="*/ 505 w 690"/>
              <a:gd name="T19" fmla="*/ 510 h 671"/>
              <a:gd name="T20" fmla="*/ 488 w 690"/>
              <a:gd name="T21" fmla="*/ 530 h 671"/>
              <a:gd name="T22" fmla="*/ 478 w 690"/>
              <a:gd name="T23" fmla="*/ 551 h 671"/>
              <a:gd name="T24" fmla="*/ 458 w 690"/>
              <a:gd name="T25" fmla="*/ 549 h 671"/>
              <a:gd name="T26" fmla="*/ 443 w 690"/>
              <a:gd name="T27" fmla="*/ 562 h 671"/>
              <a:gd name="T28" fmla="*/ 435 w 690"/>
              <a:gd name="T29" fmla="*/ 585 h 671"/>
              <a:gd name="T30" fmla="*/ 424 w 690"/>
              <a:gd name="T31" fmla="*/ 596 h 671"/>
              <a:gd name="T32" fmla="*/ 401 w 690"/>
              <a:gd name="T33" fmla="*/ 611 h 671"/>
              <a:gd name="T34" fmla="*/ 375 w 690"/>
              <a:gd name="T35" fmla="*/ 630 h 671"/>
              <a:gd name="T36" fmla="*/ 356 w 690"/>
              <a:gd name="T37" fmla="*/ 645 h 671"/>
              <a:gd name="T38" fmla="*/ 334 w 690"/>
              <a:gd name="T39" fmla="*/ 660 h 671"/>
              <a:gd name="T40" fmla="*/ 306 w 690"/>
              <a:gd name="T41" fmla="*/ 671 h 671"/>
              <a:gd name="T42" fmla="*/ 291 w 690"/>
              <a:gd name="T43" fmla="*/ 650 h 671"/>
              <a:gd name="T44" fmla="*/ 278 w 690"/>
              <a:gd name="T45" fmla="*/ 568 h 671"/>
              <a:gd name="T46" fmla="*/ 253 w 690"/>
              <a:gd name="T47" fmla="*/ 470 h 671"/>
              <a:gd name="T48" fmla="*/ 193 w 690"/>
              <a:gd name="T49" fmla="*/ 390 h 671"/>
              <a:gd name="T50" fmla="*/ 133 w 690"/>
              <a:gd name="T51" fmla="*/ 333 h 671"/>
              <a:gd name="T52" fmla="*/ 101 w 690"/>
              <a:gd name="T53" fmla="*/ 285 h 671"/>
              <a:gd name="T54" fmla="*/ 75 w 690"/>
              <a:gd name="T55" fmla="*/ 268 h 671"/>
              <a:gd name="T56" fmla="*/ 56 w 690"/>
              <a:gd name="T57" fmla="*/ 242 h 671"/>
              <a:gd name="T58" fmla="*/ 41 w 690"/>
              <a:gd name="T59" fmla="*/ 213 h 671"/>
              <a:gd name="T60" fmla="*/ 24 w 690"/>
              <a:gd name="T61" fmla="*/ 198 h 671"/>
              <a:gd name="T62" fmla="*/ 30 w 690"/>
              <a:gd name="T63" fmla="*/ 180 h 671"/>
              <a:gd name="T64" fmla="*/ 21 w 690"/>
              <a:gd name="T65" fmla="*/ 153 h 671"/>
              <a:gd name="T66" fmla="*/ 0 w 690"/>
              <a:gd name="T67" fmla="*/ 129 h 671"/>
              <a:gd name="T68" fmla="*/ 15 w 690"/>
              <a:gd name="T69" fmla="*/ 101 h 671"/>
              <a:gd name="T70" fmla="*/ 36 w 690"/>
              <a:gd name="T71" fmla="*/ 75 h 671"/>
              <a:gd name="T72" fmla="*/ 68 w 690"/>
              <a:gd name="T73" fmla="*/ 71 h 671"/>
              <a:gd name="T74" fmla="*/ 94 w 690"/>
              <a:gd name="T75" fmla="*/ 75 h 671"/>
              <a:gd name="T76" fmla="*/ 111 w 690"/>
              <a:gd name="T77" fmla="*/ 56 h 671"/>
              <a:gd name="T78" fmla="*/ 180 w 690"/>
              <a:gd name="T79" fmla="*/ 50 h 671"/>
              <a:gd name="T80" fmla="*/ 212 w 690"/>
              <a:gd name="T81" fmla="*/ 52 h 671"/>
              <a:gd name="T82" fmla="*/ 244 w 690"/>
              <a:gd name="T83" fmla="*/ 52 h 671"/>
              <a:gd name="T84" fmla="*/ 279 w 690"/>
              <a:gd name="T85" fmla="*/ 33 h 671"/>
              <a:gd name="T86" fmla="*/ 293 w 690"/>
              <a:gd name="T87" fmla="*/ 11 h 671"/>
              <a:gd name="T88" fmla="*/ 321 w 690"/>
              <a:gd name="T89" fmla="*/ 1 h 671"/>
              <a:gd name="T90" fmla="*/ 390 w 690"/>
              <a:gd name="T91" fmla="*/ 3 h 671"/>
              <a:gd name="T92" fmla="*/ 390 w 690"/>
              <a:gd name="T93" fmla="*/ 37 h 671"/>
              <a:gd name="T94" fmla="*/ 460 w 690"/>
              <a:gd name="T95" fmla="*/ 39 h 671"/>
              <a:gd name="T96" fmla="*/ 491 w 690"/>
              <a:gd name="T97" fmla="*/ 37 h 671"/>
              <a:gd name="T98" fmla="*/ 493 w 690"/>
              <a:gd name="T99" fmla="*/ 78 h 671"/>
              <a:gd name="T100" fmla="*/ 484 w 690"/>
              <a:gd name="T101" fmla="*/ 122 h 671"/>
              <a:gd name="T102" fmla="*/ 506 w 690"/>
              <a:gd name="T103" fmla="*/ 127 h 671"/>
              <a:gd name="T104" fmla="*/ 551 w 690"/>
              <a:gd name="T105" fmla="*/ 129 h 671"/>
              <a:gd name="T106" fmla="*/ 581 w 690"/>
              <a:gd name="T107" fmla="*/ 114 h 671"/>
              <a:gd name="T108" fmla="*/ 598 w 690"/>
              <a:gd name="T109" fmla="*/ 125 h 671"/>
              <a:gd name="T110" fmla="*/ 617 w 690"/>
              <a:gd name="T111" fmla="*/ 153 h 671"/>
              <a:gd name="T112" fmla="*/ 641 w 690"/>
              <a:gd name="T113" fmla="*/ 172 h 671"/>
              <a:gd name="T114" fmla="*/ 668 w 690"/>
              <a:gd name="T115" fmla="*/ 193 h 671"/>
              <a:gd name="T116" fmla="*/ 690 w 690"/>
              <a:gd name="T117" fmla="*/ 215 h 671"/>
              <a:gd name="T118" fmla="*/ 686 w 690"/>
              <a:gd name="T119" fmla="*/ 245 h 671"/>
              <a:gd name="T120" fmla="*/ 662 w 690"/>
              <a:gd name="T121" fmla="*/ 262 h 671"/>
              <a:gd name="T122" fmla="*/ 636 w 690"/>
              <a:gd name="T123" fmla="*/ 277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0" h="671">
                <a:moveTo>
                  <a:pt x="613" y="294"/>
                </a:moveTo>
                <a:lnTo>
                  <a:pt x="611" y="296"/>
                </a:lnTo>
                <a:lnTo>
                  <a:pt x="610" y="296"/>
                </a:lnTo>
                <a:lnTo>
                  <a:pt x="608" y="298"/>
                </a:lnTo>
                <a:lnTo>
                  <a:pt x="606" y="298"/>
                </a:lnTo>
                <a:lnTo>
                  <a:pt x="606" y="300"/>
                </a:lnTo>
                <a:lnTo>
                  <a:pt x="604" y="300"/>
                </a:lnTo>
                <a:lnTo>
                  <a:pt x="604" y="302"/>
                </a:lnTo>
                <a:lnTo>
                  <a:pt x="602" y="302"/>
                </a:lnTo>
                <a:lnTo>
                  <a:pt x="602" y="302"/>
                </a:lnTo>
                <a:lnTo>
                  <a:pt x="600" y="303"/>
                </a:lnTo>
                <a:lnTo>
                  <a:pt x="600" y="305"/>
                </a:lnTo>
                <a:lnTo>
                  <a:pt x="598" y="305"/>
                </a:lnTo>
                <a:lnTo>
                  <a:pt x="598" y="307"/>
                </a:lnTo>
                <a:lnTo>
                  <a:pt x="596" y="309"/>
                </a:lnTo>
                <a:lnTo>
                  <a:pt x="595" y="311"/>
                </a:lnTo>
                <a:lnTo>
                  <a:pt x="593" y="313"/>
                </a:lnTo>
                <a:lnTo>
                  <a:pt x="593" y="315"/>
                </a:lnTo>
                <a:lnTo>
                  <a:pt x="591" y="315"/>
                </a:lnTo>
                <a:lnTo>
                  <a:pt x="591" y="317"/>
                </a:lnTo>
                <a:lnTo>
                  <a:pt x="589" y="317"/>
                </a:lnTo>
                <a:lnTo>
                  <a:pt x="587" y="318"/>
                </a:lnTo>
                <a:lnTo>
                  <a:pt x="587" y="320"/>
                </a:lnTo>
                <a:lnTo>
                  <a:pt x="585" y="320"/>
                </a:lnTo>
                <a:lnTo>
                  <a:pt x="585" y="322"/>
                </a:lnTo>
                <a:lnTo>
                  <a:pt x="583" y="322"/>
                </a:lnTo>
                <a:lnTo>
                  <a:pt x="583" y="324"/>
                </a:lnTo>
                <a:lnTo>
                  <a:pt x="581" y="324"/>
                </a:lnTo>
                <a:lnTo>
                  <a:pt x="580" y="324"/>
                </a:lnTo>
                <a:lnTo>
                  <a:pt x="578" y="326"/>
                </a:lnTo>
                <a:lnTo>
                  <a:pt x="576" y="326"/>
                </a:lnTo>
                <a:lnTo>
                  <a:pt x="574" y="328"/>
                </a:lnTo>
                <a:lnTo>
                  <a:pt x="574" y="330"/>
                </a:lnTo>
                <a:lnTo>
                  <a:pt x="572" y="330"/>
                </a:lnTo>
                <a:lnTo>
                  <a:pt x="570" y="333"/>
                </a:lnTo>
                <a:lnTo>
                  <a:pt x="568" y="333"/>
                </a:lnTo>
                <a:lnTo>
                  <a:pt x="566" y="335"/>
                </a:lnTo>
                <a:lnTo>
                  <a:pt x="565" y="335"/>
                </a:lnTo>
                <a:lnTo>
                  <a:pt x="563" y="337"/>
                </a:lnTo>
                <a:lnTo>
                  <a:pt x="561" y="337"/>
                </a:lnTo>
                <a:lnTo>
                  <a:pt x="561" y="339"/>
                </a:lnTo>
                <a:lnTo>
                  <a:pt x="559" y="339"/>
                </a:lnTo>
                <a:lnTo>
                  <a:pt x="557" y="339"/>
                </a:lnTo>
                <a:lnTo>
                  <a:pt x="555" y="339"/>
                </a:lnTo>
                <a:lnTo>
                  <a:pt x="553" y="339"/>
                </a:lnTo>
                <a:lnTo>
                  <a:pt x="551" y="339"/>
                </a:lnTo>
                <a:lnTo>
                  <a:pt x="550" y="341"/>
                </a:lnTo>
                <a:lnTo>
                  <a:pt x="548" y="341"/>
                </a:lnTo>
                <a:lnTo>
                  <a:pt x="548" y="343"/>
                </a:lnTo>
                <a:lnTo>
                  <a:pt x="546" y="343"/>
                </a:lnTo>
                <a:lnTo>
                  <a:pt x="546" y="345"/>
                </a:lnTo>
                <a:lnTo>
                  <a:pt x="544" y="345"/>
                </a:lnTo>
                <a:lnTo>
                  <a:pt x="544" y="347"/>
                </a:lnTo>
                <a:lnTo>
                  <a:pt x="542" y="347"/>
                </a:lnTo>
                <a:lnTo>
                  <a:pt x="542" y="348"/>
                </a:lnTo>
                <a:lnTo>
                  <a:pt x="540" y="348"/>
                </a:lnTo>
                <a:lnTo>
                  <a:pt x="540" y="350"/>
                </a:lnTo>
                <a:lnTo>
                  <a:pt x="540" y="352"/>
                </a:lnTo>
                <a:lnTo>
                  <a:pt x="542" y="354"/>
                </a:lnTo>
                <a:lnTo>
                  <a:pt x="542" y="356"/>
                </a:lnTo>
                <a:lnTo>
                  <a:pt x="542" y="358"/>
                </a:lnTo>
                <a:lnTo>
                  <a:pt x="542" y="360"/>
                </a:lnTo>
                <a:lnTo>
                  <a:pt x="540" y="362"/>
                </a:lnTo>
                <a:lnTo>
                  <a:pt x="538" y="363"/>
                </a:lnTo>
                <a:lnTo>
                  <a:pt x="536" y="363"/>
                </a:lnTo>
                <a:lnTo>
                  <a:pt x="535" y="365"/>
                </a:lnTo>
                <a:lnTo>
                  <a:pt x="533" y="365"/>
                </a:lnTo>
                <a:lnTo>
                  <a:pt x="531" y="367"/>
                </a:lnTo>
                <a:lnTo>
                  <a:pt x="529" y="367"/>
                </a:lnTo>
                <a:lnTo>
                  <a:pt x="527" y="367"/>
                </a:lnTo>
                <a:lnTo>
                  <a:pt x="527" y="369"/>
                </a:lnTo>
                <a:lnTo>
                  <a:pt x="525" y="369"/>
                </a:lnTo>
                <a:lnTo>
                  <a:pt x="525" y="371"/>
                </a:lnTo>
                <a:lnTo>
                  <a:pt x="523" y="371"/>
                </a:lnTo>
                <a:lnTo>
                  <a:pt x="523" y="373"/>
                </a:lnTo>
                <a:lnTo>
                  <a:pt x="523" y="375"/>
                </a:lnTo>
                <a:lnTo>
                  <a:pt x="521" y="375"/>
                </a:lnTo>
                <a:lnTo>
                  <a:pt x="521" y="377"/>
                </a:lnTo>
                <a:lnTo>
                  <a:pt x="520" y="378"/>
                </a:lnTo>
                <a:lnTo>
                  <a:pt x="518" y="378"/>
                </a:lnTo>
                <a:lnTo>
                  <a:pt x="516" y="380"/>
                </a:lnTo>
                <a:lnTo>
                  <a:pt x="514" y="380"/>
                </a:lnTo>
                <a:lnTo>
                  <a:pt x="512" y="380"/>
                </a:lnTo>
                <a:lnTo>
                  <a:pt x="510" y="382"/>
                </a:lnTo>
                <a:lnTo>
                  <a:pt x="508" y="382"/>
                </a:lnTo>
                <a:lnTo>
                  <a:pt x="506" y="382"/>
                </a:lnTo>
                <a:lnTo>
                  <a:pt x="505" y="382"/>
                </a:lnTo>
                <a:lnTo>
                  <a:pt x="503" y="382"/>
                </a:lnTo>
                <a:lnTo>
                  <a:pt x="501" y="382"/>
                </a:lnTo>
                <a:lnTo>
                  <a:pt x="499" y="384"/>
                </a:lnTo>
                <a:lnTo>
                  <a:pt x="497" y="384"/>
                </a:lnTo>
                <a:lnTo>
                  <a:pt x="497" y="384"/>
                </a:lnTo>
                <a:lnTo>
                  <a:pt x="495" y="386"/>
                </a:lnTo>
                <a:lnTo>
                  <a:pt x="493" y="386"/>
                </a:lnTo>
                <a:lnTo>
                  <a:pt x="493" y="388"/>
                </a:lnTo>
                <a:lnTo>
                  <a:pt x="491" y="388"/>
                </a:lnTo>
                <a:lnTo>
                  <a:pt x="490" y="390"/>
                </a:lnTo>
                <a:lnTo>
                  <a:pt x="490" y="392"/>
                </a:lnTo>
                <a:lnTo>
                  <a:pt x="488" y="392"/>
                </a:lnTo>
                <a:lnTo>
                  <a:pt x="488" y="392"/>
                </a:lnTo>
                <a:lnTo>
                  <a:pt x="486" y="392"/>
                </a:lnTo>
                <a:lnTo>
                  <a:pt x="484" y="392"/>
                </a:lnTo>
                <a:lnTo>
                  <a:pt x="484" y="393"/>
                </a:lnTo>
                <a:lnTo>
                  <a:pt x="482" y="393"/>
                </a:lnTo>
                <a:lnTo>
                  <a:pt x="480" y="393"/>
                </a:lnTo>
                <a:lnTo>
                  <a:pt x="478" y="395"/>
                </a:lnTo>
                <a:lnTo>
                  <a:pt x="476" y="395"/>
                </a:lnTo>
                <a:lnTo>
                  <a:pt x="476" y="397"/>
                </a:lnTo>
                <a:lnTo>
                  <a:pt x="478" y="397"/>
                </a:lnTo>
                <a:lnTo>
                  <a:pt x="478" y="399"/>
                </a:lnTo>
                <a:lnTo>
                  <a:pt x="480" y="399"/>
                </a:lnTo>
                <a:lnTo>
                  <a:pt x="482" y="401"/>
                </a:lnTo>
                <a:lnTo>
                  <a:pt x="482" y="405"/>
                </a:lnTo>
                <a:lnTo>
                  <a:pt x="484" y="405"/>
                </a:lnTo>
                <a:lnTo>
                  <a:pt x="486" y="407"/>
                </a:lnTo>
                <a:lnTo>
                  <a:pt x="486" y="408"/>
                </a:lnTo>
                <a:lnTo>
                  <a:pt x="488" y="408"/>
                </a:lnTo>
                <a:lnTo>
                  <a:pt x="490" y="410"/>
                </a:lnTo>
                <a:lnTo>
                  <a:pt x="491" y="410"/>
                </a:lnTo>
                <a:lnTo>
                  <a:pt x="491" y="412"/>
                </a:lnTo>
                <a:lnTo>
                  <a:pt x="491" y="414"/>
                </a:lnTo>
                <a:lnTo>
                  <a:pt x="491" y="416"/>
                </a:lnTo>
                <a:lnTo>
                  <a:pt x="491" y="418"/>
                </a:lnTo>
                <a:lnTo>
                  <a:pt x="493" y="418"/>
                </a:lnTo>
                <a:lnTo>
                  <a:pt x="495" y="418"/>
                </a:lnTo>
                <a:lnTo>
                  <a:pt x="497" y="418"/>
                </a:lnTo>
                <a:lnTo>
                  <a:pt x="497" y="418"/>
                </a:lnTo>
                <a:lnTo>
                  <a:pt x="499" y="420"/>
                </a:lnTo>
                <a:lnTo>
                  <a:pt x="501" y="422"/>
                </a:lnTo>
                <a:lnTo>
                  <a:pt x="501" y="423"/>
                </a:lnTo>
                <a:lnTo>
                  <a:pt x="501" y="425"/>
                </a:lnTo>
                <a:lnTo>
                  <a:pt x="501" y="427"/>
                </a:lnTo>
                <a:lnTo>
                  <a:pt x="501" y="429"/>
                </a:lnTo>
                <a:lnTo>
                  <a:pt x="499" y="431"/>
                </a:lnTo>
                <a:lnTo>
                  <a:pt x="499" y="433"/>
                </a:lnTo>
                <a:lnTo>
                  <a:pt x="499" y="435"/>
                </a:lnTo>
                <a:lnTo>
                  <a:pt x="497" y="433"/>
                </a:lnTo>
                <a:lnTo>
                  <a:pt x="497" y="435"/>
                </a:lnTo>
                <a:lnTo>
                  <a:pt x="497" y="437"/>
                </a:lnTo>
                <a:lnTo>
                  <a:pt x="497" y="438"/>
                </a:lnTo>
                <a:lnTo>
                  <a:pt x="499" y="440"/>
                </a:lnTo>
                <a:lnTo>
                  <a:pt x="499" y="442"/>
                </a:lnTo>
                <a:lnTo>
                  <a:pt x="497" y="444"/>
                </a:lnTo>
                <a:lnTo>
                  <a:pt x="497" y="446"/>
                </a:lnTo>
                <a:lnTo>
                  <a:pt x="497" y="450"/>
                </a:lnTo>
                <a:lnTo>
                  <a:pt x="499" y="450"/>
                </a:lnTo>
                <a:lnTo>
                  <a:pt x="501" y="450"/>
                </a:lnTo>
                <a:lnTo>
                  <a:pt x="501" y="452"/>
                </a:lnTo>
                <a:lnTo>
                  <a:pt x="503" y="453"/>
                </a:lnTo>
                <a:lnTo>
                  <a:pt x="505" y="455"/>
                </a:lnTo>
                <a:lnTo>
                  <a:pt x="505" y="453"/>
                </a:lnTo>
                <a:lnTo>
                  <a:pt x="505" y="455"/>
                </a:lnTo>
                <a:lnTo>
                  <a:pt x="506" y="457"/>
                </a:lnTo>
                <a:lnTo>
                  <a:pt x="508" y="457"/>
                </a:lnTo>
                <a:lnTo>
                  <a:pt x="508" y="459"/>
                </a:lnTo>
                <a:lnTo>
                  <a:pt x="508" y="461"/>
                </a:lnTo>
                <a:lnTo>
                  <a:pt x="508" y="463"/>
                </a:lnTo>
                <a:lnTo>
                  <a:pt x="508" y="465"/>
                </a:lnTo>
                <a:lnTo>
                  <a:pt x="510" y="465"/>
                </a:lnTo>
                <a:lnTo>
                  <a:pt x="512" y="465"/>
                </a:lnTo>
                <a:lnTo>
                  <a:pt x="514" y="467"/>
                </a:lnTo>
                <a:lnTo>
                  <a:pt x="516" y="467"/>
                </a:lnTo>
                <a:lnTo>
                  <a:pt x="514" y="468"/>
                </a:lnTo>
                <a:lnTo>
                  <a:pt x="514" y="470"/>
                </a:lnTo>
                <a:lnTo>
                  <a:pt x="514" y="472"/>
                </a:lnTo>
                <a:lnTo>
                  <a:pt x="516" y="472"/>
                </a:lnTo>
                <a:lnTo>
                  <a:pt x="518" y="474"/>
                </a:lnTo>
                <a:lnTo>
                  <a:pt x="518" y="476"/>
                </a:lnTo>
                <a:lnTo>
                  <a:pt x="518" y="478"/>
                </a:lnTo>
                <a:lnTo>
                  <a:pt x="516" y="480"/>
                </a:lnTo>
                <a:lnTo>
                  <a:pt x="516" y="480"/>
                </a:lnTo>
                <a:lnTo>
                  <a:pt x="516" y="482"/>
                </a:lnTo>
                <a:lnTo>
                  <a:pt x="516" y="483"/>
                </a:lnTo>
                <a:lnTo>
                  <a:pt x="514" y="483"/>
                </a:lnTo>
                <a:lnTo>
                  <a:pt x="512" y="485"/>
                </a:lnTo>
                <a:lnTo>
                  <a:pt x="512" y="487"/>
                </a:lnTo>
                <a:lnTo>
                  <a:pt x="510" y="489"/>
                </a:lnTo>
                <a:lnTo>
                  <a:pt x="510" y="491"/>
                </a:lnTo>
                <a:lnTo>
                  <a:pt x="512" y="493"/>
                </a:lnTo>
                <a:lnTo>
                  <a:pt x="512" y="495"/>
                </a:lnTo>
                <a:lnTo>
                  <a:pt x="512" y="497"/>
                </a:lnTo>
                <a:lnTo>
                  <a:pt x="510" y="497"/>
                </a:lnTo>
                <a:lnTo>
                  <a:pt x="510" y="498"/>
                </a:lnTo>
                <a:lnTo>
                  <a:pt x="508" y="498"/>
                </a:lnTo>
                <a:lnTo>
                  <a:pt x="508" y="500"/>
                </a:lnTo>
                <a:lnTo>
                  <a:pt x="508" y="502"/>
                </a:lnTo>
                <a:lnTo>
                  <a:pt x="506" y="504"/>
                </a:lnTo>
                <a:lnTo>
                  <a:pt x="505" y="506"/>
                </a:lnTo>
                <a:lnTo>
                  <a:pt x="505" y="508"/>
                </a:lnTo>
                <a:lnTo>
                  <a:pt x="505" y="510"/>
                </a:lnTo>
                <a:lnTo>
                  <a:pt x="503" y="512"/>
                </a:lnTo>
                <a:lnTo>
                  <a:pt x="499" y="513"/>
                </a:lnTo>
                <a:lnTo>
                  <a:pt x="499" y="517"/>
                </a:lnTo>
                <a:lnTo>
                  <a:pt x="497" y="517"/>
                </a:lnTo>
                <a:lnTo>
                  <a:pt x="497" y="519"/>
                </a:lnTo>
                <a:lnTo>
                  <a:pt x="495" y="519"/>
                </a:lnTo>
                <a:lnTo>
                  <a:pt x="495" y="521"/>
                </a:lnTo>
                <a:lnTo>
                  <a:pt x="493" y="523"/>
                </a:lnTo>
                <a:lnTo>
                  <a:pt x="491" y="523"/>
                </a:lnTo>
                <a:lnTo>
                  <a:pt x="493" y="525"/>
                </a:lnTo>
                <a:lnTo>
                  <a:pt x="493" y="525"/>
                </a:lnTo>
                <a:lnTo>
                  <a:pt x="491" y="525"/>
                </a:lnTo>
                <a:lnTo>
                  <a:pt x="490" y="525"/>
                </a:lnTo>
                <a:lnTo>
                  <a:pt x="490" y="527"/>
                </a:lnTo>
                <a:lnTo>
                  <a:pt x="491" y="528"/>
                </a:lnTo>
                <a:lnTo>
                  <a:pt x="490" y="528"/>
                </a:lnTo>
                <a:lnTo>
                  <a:pt x="488" y="528"/>
                </a:lnTo>
                <a:lnTo>
                  <a:pt x="486" y="528"/>
                </a:lnTo>
                <a:lnTo>
                  <a:pt x="488" y="530"/>
                </a:lnTo>
                <a:lnTo>
                  <a:pt x="488" y="534"/>
                </a:lnTo>
                <a:lnTo>
                  <a:pt x="486" y="534"/>
                </a:lnTo>
                <a:lnTo>
                  <a:pt x="486" y="536"/>
                </a:lnTo>
                <a:lnTo>
                  <a:pt x="488" y="536"/>
                </a:lnTo>
                <a:lnTo>
                  <a:pt x="488" y="538"/>
                </a:lnTo>
                <a:lnTo>
                  <a:pt x="486" y="540"/>
                </a:lnTo>
                <a:lnTo>
                  <a:pt x="484" y="540"/>
                </a:lnTo>
                <a:lnTo>
                  <a:pt x="482" y="540"/>
                </a:lnTo>
                <a:lnTo>
                  <a:pt x="480" y="540"/>
                </a:lnTo>
                <a:lnTo>
                  <a:pt x="480" y="542"/>
                </a:lnTo>
                <a:lnTo>
                  <a:pt x="482" y="542"/>
                </a:lnTo>
                <a:lnTo>
                  <a:pt x="482" y="544"/>
                </a:lnTo>
                <a:lnTo>
                  <a:pt x="482" y="545"/>
                </a:lnTo>
                <a:lnTo>
                  <a:pt x="480" y="547"/>
                </a:lnTo>
                <a:lnTo>
                  <a:pt x="482" y="547"/>
                </a:lnTo>
                <a:lnTo>
                  <a:pt x="482" y="549"/>
                </a:lnTo>
                <a:lnTo>
                  <a:pt x="480" y="549"/>
                </a:lnTo>
                <a:lnTo>
                  <a:pt x="478" y="549"/>
                </a:lnTo>
                <a:lnTo>
                  <a:pt x="478" y="551"/>
                </a:lnTo>
                <a:lnTo>
                  <a:pt x="476" y="551"/>
                </a:lnTo>
                <a:lnTo>
                  <a:pt x="476" y="549"/>
                </a:lnTo>
                <a:lnTo>
                  <a:pt x="475" y="549"/>
                </a:lnTo>
                <a:lnTo>
                  <a:pt x="473" y="549"/>
                </a:lnTo>
                <a:lnTo>
                  <a:pt x="471" y="551"/>
                </a:lnTo>
                <a:lnTo>
                  <a:pt x="471" y="547"/>
                </a:lnTo>
                <a:lnTo>
                  <a:pt x="469" y="547"/>
                </a:lnTo>
                <a:lnTo>
                  <a:pt x="467" y="547"/>
                </a:lnTo>
                <a:lnTo>
                  <a:pt x="469" y="545"/>
                </a:lnTo>
                <a:lnTo>
                  <a:pt x="467" y="544"/>
                </a:lnTo>
                <a:lnTo>
                  <a:pt x="467" y="545"/>
                </a:lnTo>
                <a:lnTo>
                  <a:pt x="467" y="547"/>
                </a:lnTo>
                <a:lnTo>
                  <a:pt x="465" y="549"/>
                </a:lnTo>
                <a:lnTo>
                  <a:pt x="465" y="547"/>
                </a:lnTo>
                <a:lnTo>
                  <a:pt x="463" y="547"/>
                </a:lnTo>
                <a:lnTo>
                  <a:pt x="463" y="551"/>
                </a:lnTo>
                <a:lnTo>
                  <a:pt x="461" y="551"/>
                </a:lnTo>
                <a:lnTo>
                  <a:pt x="460" y="551"/>
                </a:lnTo>
                <a:lnTo>
                  <a:pt x="458" y="549"/>
                </a:lnTo>
                <a:lnTo>
                  <a:pt x="456" y="549"/>
                </a:lnTo>
                <a:lnTo>
                  <a:pt x="454" y="551"/>
                </a:lnTo>
                <a:lnTo>
                  <a:pt x="452" y="551"/>
                </a:lnTo>
                <a:lnTo>
                  <a:pt x="452" y="553"/>
                </a:lnTo>
                <a:lnTo>
                  <a:pt x="450" y="553"/>
                </a:lnTo>
                <a:lnTo>
                  <a:pt x="450" y="553"/>
                </a:lnTo>
                <a:lnTo>
                  <a:pt x="450" y="551"/>
                </a:lnTo>
                <a:lnTo>
                  <a:pt x="448" y="551"/>
                </a:lnTo>
                <a:lnTo>
                  <a:pt x="446" y="553"/>
                </a:lnTo>
                <a:lnTo>
                  <a:pt x="445" y="551"/>
                </a:lnTo>
                <a:lnTo>
                  <a:pt x="445" y="553"/>
                </a:lnTo>
                <a:lnTo>
                  <a:pt x="443" y="553"/>
                </a:lnTo>
                <a:lnTo>
                  <a:pt x="443" y="555"/>
                </a:lnTo>
                <a:lnTo>
                  <a:pt x="441" y="557"/>
                </a:lnTo>
                <a:lnTo>
                  <a:pt x="441" y="559"/>
                </a:lnTo>
                <a:lnTo>
                  <a:pt x="439" y="559"/>
                </a:lnTo>
                <a:lnTo>
                  <a:pt x="441" y="560"/>
                </a:lnTo>
                <a:lnTo>
                  <a:pt x="443" y="560"/>
                </a:lnTo>
                <a:lnTo>
                  <a:pt x="443" y="562"/>
                </a:lnTo>
                <a:lnTo>
                  <a:pt x="441" y="562"/>
                </a:lnTo>
                <a:lnTo>
                  <a:pt x="441" y="564"/>
                </a:lnTo>
                <a:lnTo>
                  <a:pt x="439" y="566"/>
                </a:lnTo>
                <a:lnTo>
                  <a:pt x="439" y="568"/>
                </a:lnTo>
                <a:lnTo>
                  <a:pt x="439" y="570"/>
                </a:lnTo>
                <a:lnTo>
                  <a:pt x="439" y="570"/>
                </a:lnTo>
                <a:lnTo>
                  <a:pt x="439" y="572"/>
                </a:lnTo>
                <a:lnTo>
                  <a:pt x="437" y="572"/>
                </a:lnTo>
                <a:lnTo>
                  <a:pt x="435" y="572"/>
                </a:lnTo>
                <a:lnTo>
                  <a:pt x="433" y="572"/>
                </a:lnTo>
                <a:lnTo>
                  <a:pt x="433" y="574"/>
                </a:lnTo>
                <a:lnTo>
                  <a:pt x="433" y="575"/>
                </a:lnTo>
                <a:lnTo>
                  <a:pt x="435" y="577"/>
                </a:lnTo>
                <a:lnTo>
                  <a:pt x="435" y="579"/>
                </a:lnTo>
                <a:lnTo>
                  <a:pt x="433" y="579"/>
                </a:lnTo>
                <a:lnTo>
                  <a:pt x="433" y="581"/>
                </a:lnTo>
                <a:lnTo>
                  <a:pt x="433" y="583"/>
                </a:lnTo>
                <a:lnTo>
                  <a:pt x="433" y="585"/>
                </a:lnTo>
                <a:lnTo>
                  <a:pt x="435" y="585"/>
                </a:lnTo>
                <a:lnTo>
                  <a:pt x="437" y="583"/>
                </a:lnTo>
                <a:lnTo>
                  <a:pt x="437" y="581"/>
                </a:lnTo>
                <a:lnTo>
                  <a:pt x="437" y="579"/>
                </a:lnTo>
                <a:lnTo>
                  <a:pt x="439" y="581"/>
                </a:lnTo>
                <a:lnTo>
                  <a:pt x="439" y="583"/>
                </a:lnTo>
                <a:lnTo>
                  <a:pt x="439" y="585"/>
                </a:lnTo>
                <a:lnTo>
                  <a:pt x="439" y="587"/>
                </a:lnTo>
                <a:lnTo>
                  <a:pt x="439" y="589"/>
                </a:lnTo>
                <a:lnTo>
                  <a:pt x="437" y="590"/>
                </a:lnTo>
                <a:lnTo>
                  <a:pt x="435" y="590"/>
                </a:lnTo>
                <a:lnTo>
                  <a:pt x="433" y="590"/>
                </a:lnTo>
                <a:lnTo>
                  <a:pt x="431" y="590"/>
                </a:lnTo>
                <a:lnTo>
                  <a:pt x="429" y="590"/>
                </a:lnTo>
                <a:lnTo>
                  <a:pt x="429" y="592"/>
                </a:lnTo>
                <a:lnTo>
                  <a:pt x="429" y="594"/>
                </a:lnTo>
                <a:lnTo>
                  <a:pt x="428" y="594"/>
                </a:lnTo>
                <a:lnTo>
                  <a:pt x="426" y="594"/>
                </a:lnTo>
                <a:lnTo>
                  <a:pt x="424" y="594"/>
                </a:lnTo>
                <a:lnTo>
                  <a:pt x="424" y="596"/>
                </a:lnTo>
                <a:lnTo>
                  <a:pt x="422" y="596"/>
                </a:lnTo>
                <a:lnTo>
                  <a:pt x="422" y="598"/>
                </a:lnTo>
                <a:lnTo>
                  <a:pt x="420" y="598"/>
                </a:lnTo>
                <a:lnTo>
                  <a:pt x="420" y="600"/>
                </a:lnTo>
                <a:lnTo>
                  <a:pt x="418" y="600"/>
                </a:lnTo>
                <a:lnTo>
                  <a:pt x="418" y="602"/>
                </a:lnTo>
                <a:lnTo>
                  <a:pt x="416" y="604"/>
                </a:lnTo>
                <a:lnTo>
                  <a:pt x="414" y="605"/>
                </a:lnTo>
                <a:lnTo>
                  <a:pt x="414" y="607"/>
                </a:lnTo>
                <a:lnTo>
                  <a:pt x="413" y="607"/>
                </a:lnTo>
                <a:lnTo>
                  <a:pt x="413" y="609"/>
                </a:lnTo>
                <a:lnTo>
                  <a:pt x="411" y="609"/>
                </a:lnTo>
                <a:lnTo>
                  <a:pt x="411" y="611"/>
                </a:lnTo>
                <a:lnTo>
                  <a:pt x="409" y="611"/>
                </a:lnTo>
                <a:lnTo>
                  <a:pt x="407" y="611"/>
                </a:lnTo>
                <a:lnTo>
                  <a:pt x="405" y="611"/>
                </a:lnTo>
                <a:lnTo>
                  <a:pt x="403" y="611"/>
                </a:lnTo>
                <a:lnTo>
                  <a:pt x="401" y="611"/>
                </a:lnTo>
                <a:lnTo>
                  <a:pt x="401" y="611"/>
                </a:lnTo>
                <a:lnTo>
                  <a:pt x="399" y="611"/>
                </a:lnTo>
                <a:lnTo>
                  <a:pt x="399" y="613"/>
                </a:lnTo>
                <a:lnTo>
                  <a:pt x="398" y="615"/>
                </a:lnTo>
                <a:lnTo>
                  <a:pt x="396" y="615"/>
                </a:lnTo>
                <a:lnTo>
                  <a:pt x="394" y="617"/>
                </a:lnTo>
                <a:lnTo>
                  <a:pt x="392" y="617"/>
                </a:lnTo>
                <a:lnTo>
                  <a:pt x="390" y="617"/>
                </a:lnTo>
                <a:lnTo>
                  <a:pt x="388" y="619"/>
                </a:lnTo>
                <a:lnTo>
                  <a:pt x="386" y="619"/>
                </a:lnTo>
                <a:lnTo>
                  <a:pt x="386" y="620"/>
                </a:lnTo>
                <a:lnTo>
                  <a:pt x="383" y="620"/>
                </a:lnTo>
                <a:lnTo>
                  <a:pt x="383" y="622"/>
                </a:lnTo>
                <a:lnTo>
                  <a:pt x="381" y="622"/>
                </a:lnTo>
                <a:lnTo>
                  <a:pt x="379" y="624"/>
                </a:lnTo>
                <a:lnTo>
                  <a:pt x="377" y="624"/>
                </a:lnTo>
                <a:lnTo>
                  <a:pt x="375" y="626"/>
                </a:lnTo>
                <a:lnTo>
                  <a:pt x="375" y="628"/>
                </a:lnTo>
                <a:lnTo>
                  <a:pt x="377" y="630"/>
                </a:lnTo>
                <a:lnTo>
                  <a:pt x="375" y="630"/>
                </a:lnTo>
                <a:lnTo>
                  <a:pt x="373" y="630"/>
                </a:lnTo>
                <a:lnTo>
                  <a:pt x="373" y="632"/>
                </a:lnTo>
                <a:lnTo>
                  <a:pt x="371" y="632"/>
                </a:lnTo>
                <a:lnTo>
                  <a:pt x="371" y="634"/>
                </a:lnTo>
                <a:lnTo>
                  <a:pt x="371" y="635"/>
                </a:lnTo>
                <a:lnTo>
                  <a:pt x="369" y="635"/>
                </a:lnTo>
                <a:lnTo>
                  <a:pt x="369" y="637"/>
                </a:lnTo>
                <a:lnTo>
                  <a:pt x="368" y="639"/>
                </a:lnTo>
                <a:lnTo>
                  <a:pt x="366" y="639"/>
                </a:lnTo>
                <a:lnTo>
                  <a:pt x="364" y="639"/>
                </a:lnTo>
                <a:lnTo>
                  <a:pt x="364" y="637"/>
                </a:lnTo>
                <a:lnTo>
                  <a:pt x="362" y="637"/>
                </a:lnTo>
                <a:lnTo>
                  <a:pt x="360" y="637"/>
                </a:lnTo>
                <a:lnTo>
                  <a:pt x="358" y="637"/>
                </a:lnTo>
                <a:lnTo>
                  <a:pt x="356" y="637"/>
                </a:lnTo>
                <a:lnTo>
                  <a:pt x="356" y="639"/>
                </a:lnTo>
                <a:lnTo>
                  <a:pt x="356" y="641"/>
                </a:lnTo>
                <a:lnTo>
                  <a:pt x="356" y="643"/>
                </a:lnTo>
                <a:lnTo>
                  <a:pt x="356" y="645"/>
                </a:lnTo>
                <a:lnTo>
                  <a:pt x="356" y="647"/>
                </a:lnTo>
                <a:lnTo>
                  <a:pt x="354" y="647"/>
                </a:lnTo>
                <a:lnTo>
                  <a:pt x="354" y="649"/>
                </a:lnTo>
                <a:lnTo>
                  <a:pt x="354" y="650"/>
                </a:lnTo>
                <a:lnTo>
                  <a:pt x="354" y="652"/>
                </a:lnTo>
                <a:lnTo>
                  <a:pt x="354" y="654"/>
                </a:lnTo>
                <a:lnTo>
                  <a:pt x="353" y="654"/>
                </a:lnTo>
                <a:lnTo>
                  <a:pt x="353" y="656"/>
                </a:lnTo>
                <a:lnTo>
                  <a:pt x="351" y="658"/>
                </a:lnTo>
                <a:lnTo>
                  <a:pt x="349" y="658"/>
                </a:lnTo>
                <a:lnTo>
                  <a:pt x="349" y="660"/>
                </a:lnTo>
                <a:lnTo>
                  <a:pt x="347" y="660"/>
                </a:lnTo>
                <a:lnTo>
                  <a:pt x="345" y="660"/>
                </a:lnTo>
                <a:lnTo>
                  <a:pt x="343" y="660"/>
                </a:lnTo>
                <a:lnTo>
                  <a:pt x="341" y="660"/>
                </a:lnTo>
                <a:lnTo>
                  <a:pt x="339" y="662"/>
                </a:lnTo>
                <a:lnTo>
                  <a:pt x="338" y="662"/>
                </a:lnTo>
                <a:lnTo>
                  <a:pt x="336" y="660"/>
                </a:lnTo>
                <a:lnTo>
                  <a:pt x="334" y="660"/>
                </a:lnTo>
                <a:lnTo>
                  <a:pt x="332" y="660"/>
                </a:lnTo>
                <a:lnTo>
                  <a:pt x="330" y="662"/>
                </a:lnTo>
                <a:lnTo>
                  <a:pt x="330" y="664"/>
                </a:lnTo>
                <a:lnTo>
                  <a:pt x="330" y="665"/>
                </a:lnTo>
                <a:lnTo>
                  <a:pt x="328" y="667"/>
                </a:lnTo>
                <a:lnTo>
                  <a:pt x="326" y="669"/>
                </a:lnTo>
                <a:lnTo>
                  <a:pt x="324" y="669"/>
                </a:lnTo>
                <a:lnTo>
                  <a:pt x="323" y="671"/>
                </a:lnTo>
                <a:lnTo>
                  <a:pt x="321" y="671"/>
                </a:lnTo>
                <a:lnTo>
                  <a:pt x="319" y="669"/>
                </a:lnTo>
                <a:lnTo>
                  <a:pt x="317" y="669"/>
                </a:lnTo>
                <a:lnTo>
                  <a:pt x="315" y="669"/>
                </a:lnTo>
                <a:lnTo>
                  <a:pt x="313" y="669"/>
                </a:lnTo>
                <a:lnTo>
                  <a:pt x="311" y="669"/>
                </a:lnTo>
                <a:lnTo>
                  <a:pt x="311" y="671"/>
                </a:lnTo>
                <a:lnTo>
                  <a:pt x="308" y="671"/>
                </a:lnTo>
                <a:lnTo>
                  <a:pt x="308" y="669"/>
                </a:lnTo>
                <a:lnTo>
                  <a:pt x="306" y="671"/>
                </a:lnTo>
                <a:lnTo>
                  <a:pt x="306" y="671"/>
                </a:lnTo>
                <a:lnTo>
                  <a:pt x="304" y="669"/>
                </a:lnTo>
                <a:lnTo>
                  <a:pt x="302" y="667"/>
                </a:lnTo>
                <a:lnTo>
                  <a:pt x="300" y="667"/>
                </a:lnTo>
                <a:lnTo>
                  <a:pt x="298" y="667"/>
                </a:lnTo>
                <a:lnTo>
                  <a:pt x="296" y="667"/>
                </a:lnTo>
                <a:lnTo>
                  <a:pt x="296" y="669"/>
                </a:lnTo>
                <a:lnTo>
                  <a:pt x="294" y="671"/>
                </a:lnTo>
                <a:lnTo>
                  <a:pt x="294" y="669"/>
                </a:lnTo>
                <a:lnTo>
                  <a:pt x="293" y="667"/>
                </a:lnTo>
                <a:lnTo>
                  <a:pt x="285" y="669"/>
                </a:lnTo>
                <a:lnTo>
                  <a:pt x="281" y="671"/>
                </a:lnTo>
                <a:lnTo>
                  <a:pt x="281" y="667"/>
                </a:lnTo>
                <a:lnTo>
                  <a:pt x="283" y="665"/>
                </a:lnTo>
                <a:lnTo>
                  <a:pt x="283" y="662"/>
                </a:lnTo>
                <a:lnTo>
                  <a:pt x="287" y="660"/>
                </a:lnTo>
                <a:lnTo>
                  <a:pt x="291" y="656"/>
                </a:lnTo>
                <a:lnTo>
                  <a:pt x="293" y="654"/>
                </a:lnTo>
                <a:lnTo>
                  <a:pt x="293" y="652"/>
                </a:lnTo>
                <a:lnTo>
                  <a:pt x="291" y="650"/>
                </a:lnTo>
                <a:lnTo>
                  <a:pt x="291" y="649"/>
                </a:lnTo>
                <a:lnTo>
                  <a:pt x="289" y="647"/>
                </a:lnTo>
                <a:lnTo>
                  <a:pt x="291" y="645"/>
                </a:lnTo>
                <a:lnTo>
                  <a:pt x="291" y="643"/>
                </a:lnTo>
                <a:lnTo>
                  <a:pt x="289" y="641"/>
                </a:lnTo>
                <a:lnTo>
                  <a:pt x="287" y="641"/>
                </a:lnTo>
                <a:lnTo>
                  <a:pt x="283" y="645"/>
                </a:lnTo>
                <a:lnTo>
                  <a:pt x="279" y="641"/>
                </a:lnTo>
                <a:lnTo>
                  <a:pt x="278" y="639"/>
                </a:lnTo>
                <a:lnTo>
                  <a:pt x="276" y="634"/>
                </a:lnTo>
                <a:lnTo>
                  <a:pt x="276" y="624"/>
                </a:lnTo>
                <a:lnTo>
                  <a:pt x="276" y="615"/>
                </a:lnTo>
                <a:lnTo>
                  <a:pt x="278" y="607"/>
                </a:lnTo>
                <a:lnTo>
                  <a:pt x="279" y="592"/>
                </a:lnTo>
                <a:lnTo>
                  <a:pt x="281" y="585"/>
                </a:lnTo>
                <a:lnTo>
                  <a:pt x="281" y="581"/>
                </a:lnTo>
                <a:lnTo>
                  <a:pt x="279" y="575"/>
                </a:lnTo>
                <a:lnTo>
                  <a:pt x="278" y="570"/>
                </a:lnTo>
                <a:lnTo>
                  <a:pt x="278" y="568"/>
                </a:lnTo>
                <a:lnTo>
                  <a:pt x="278" y="562"/>
                </a:lnTo>
                <a:lnTo>
                  <a:pt x="278" y="557"/>
                </a:lnTo>
                <a:lnTo>
                  <a:pt x="276" y="545"/>
                </a:lnTo>
                <a:lnTo>
                  <a:pt x="272" y="536"/>
                </a:lnTo>
                <a:lnTo>
                  <a:pt x="270" y="532"/>
                </a:lnTo>
                <a:lnTo>
                  <a:pt x="268" y="528"/>
                </a:lnTo>
                <a:lnTo>
                  <a:pt x="264" y="525"/>
                </a:lnTo>
                <a:lnTo>
                  <a:pt x="263" y="521"/>
                </a:lnTo>
                <a:lnTo>
                  <a:pt x="263" y="515"/>
                </a:lnTo>
                <a:lnTo>
                  <a:pt x="263" y="510"/>
                </a:lnTo>
                <a:lnTo>
                  <a:pt x="264" y="500"/>
                </a:lnTo>
                <a:lnTo>
                  <a:pt x="264" y="497"/>
                </a:lnTo>
                <a:lnTo>
                  <a:pt x="263" y="491"/>
                </a:lnTo>
                <a:lnTo>
                  <a:pt x="259" y="483"/>
                </a:lnTo>
                <a:lnTo>
                  <a:pt x="259" y="482"/>
                </a:lnTo>
                <a:lnTo>
                  <a:pt x="259" y="480"/>
                </a:lnTo>
                <a:lnTo>
                  <a:pt x="259" y="480"/>
                </a:lnTo>
                <a:lnTo>
                  <a:pt x="257" y="474"/>
                </a:lnTo>
                <a:lnTo>
                  <a:pt x="253" y="470"/>
                </a:lnTo>
                <a:lnTo>
                  <a:pt x="251" y="470"/>
                </a:lnTo>
                <a:lnTo>
                  <a:pt x="246" y="463"/>
                </a:lnTo>
                <a:lnTo>
                  <a:pt x="244" y="461"/>
                </a:lnTo>
                <a:lnTo>
                  <a:pt x="240" y="457"/>
                </a:lnTo>
                <a:lnTo>
                  <a:pt x="240" y="455"/>
                </a:lnTo>
                <a:lnTo>
                  <a:pt x="225" y="437"/>
                </a:lnTo>
                <a:lnTo>
                  <a:pt x="219" y="429"/>
                </a:lnTo>
                <a:lnTo>
                  <a:pt x="214" y="422"/>
                </a:lnTo>
                <a:lnTo>
                  <a:pt x="212" y="420"/>
                </a:lnTo>
                <a:lnTo>
                  <a:pt x="203" y="407"/>
                </a:lnTo>
                <a:lnTo>
                  <a:pt x="201" y="405"/>
                </a:lnTo>
                <a:lnTo>
                  <a:pt x="199" y="403"/>
                </a:lnTo>
                <a:lnTo>
                  <a:pt x="197" y="399"/>
                </a:lnTo>
                <a:lnTo>
                  <a:pt x="199" y="395"/>
                </a:lnTo>
                <a:lnTo>
                  <a:pt x="197" y="395"/>
                </a:lnTo>
                <a:lnTo>
                  <a:pt x="197" y="393"/>
                </a:lnTo>
                <a:lnTo>
                  <a:pt x="195" y="392"/>
                </a:lnTo>
                <a:lnTo>
                  <a:pt x="195" y="392"/>
                </a:lnTo>
                <a:lnTo>
                  <a:pt x="193" y="390"/>
                </a:lnTo>
                <a:lnTo>
                  <a:pt x="193" y="388"/>
                </a:lnTo>
                <a:lnTo>
                  <a:pt x="189" y="386"/>
                </a:lnTo>
                <a:lnTo>
                  <a:pt x="186" y="382"/>
                </a:lnTo>
                <a:lnTo>
                  <a:pt x="184" y="380"/>
                </a:lnTo>
                <a:lnTo>
                  <a:pt x="182" y="378"/>
                </a:lnTo>
                <a:lnTo>
                  <a:pt x="180" y="378"/>
                </a:lnTo>
                <a:lnTo>
                  <a:pt x="176" y="375"/>
                </a:lnTo>
                <a:lnTo>
                  <a:pt x="176" y="373"/>
                </a:lnTo>
                <a:lnTo>
                  <a:pt x="171" y="369"/>
                </a:lnTo>
                <a:lnTo>
                  <a:pt x="169" y="365"/>
                </a:lnTo>
                <a:lnTo>
                  <a:pt x="163" y="360"/>
                </a:lnTo>
                <a:lnTo>
                  <a:pt x="159" y="356"/>
                </a:lnTo>
                <a:lnTo>
                  <a:pt x="156" y="352"/>
                </a:lnTo>
                <a:lnTo>
                  <a:pt x="146" y="347"/>
                </a:lnTo>
                <a:lnTo>
                  <a:pt x="143" y="343"/>
                </a:lnTo>
                <a:lnTo>
                  <a:pt x="141" y="341"/>
                </a:lnTo>
                <a:lnTo>
                  <a:pt x="141" y="339"/>
                </a:lnTo>
                <a:lnTo>
                  <a:pt x="137" y="337"/>
                </a:lnTo>
                <a:lnTo>
                  <a:pt x="133" y="333"/>
                </a:lnTo>
                <a:lnTo>
                  <a:pt x="131" y="333"/>
                </a:lnTo>
                <a:lnTo>
                  <a:pt x="128" y="330"/>
                </a:lnTo>
                <a:lnTo>
                  <a:pt x="126" y="330"/>
                </a:lnTo>
                <a:lnTo>
                  <a:pt x="126" y="326"/>
                </a:lnTo>
                <a:lnTo>
                  <a:pt x="116" y="318"/>
                </a:lnTo>
                <a:lnTo>
                  <a:pt x="113" y="313"/>
                </a:lnTo>
                <a:lnTo>
                  <a:pt x="111" y="313"/>
                </a:lnTo>
                <a:lnTo>
                  <a:pt x="109" y="311"/>
                </a:lnTo>
                <a:lnTo>
                  <a:pt x="107" y="309"/>
                </a:lnTo>
                <a:lnTo>
                  <a:pt x="107" y="307"/>
                </a:lnTo>
                <a:lnTo>
                  <a:pt x="111" y="298"/>
                </a:lnTo>
                <a:lnTo>
                  <a:pt x="111" y="296"/>
                </a:lnTo>
                <a:lnTo>
                  <a:pt x="109" y="294"/>
                </a:lnTo>
                <a:lnTo>
                  <a:pt x="109" y="292"/>
                </a:lnTo>
                <a:lnTo>
                  <a:pt x="107" y="290"/>
                </a:lnTo>
                <a:lnTo>
                  <a:pt x="105" y="290"/>
                </a:lnTo>
                <a:lnTo>
                  <a:pt x="105" y="288"/>
                </a:lnTo>
                <a:lnTo>
                  <a:pt x="103" y="287"/>
                </a:lnTo>
                <a:lnTo>
                  <a:pt x="101" y="285"/>
                </a:lnTo>
                <a:lnTo>
                  <a:pt x="99" y="283"/>
                </a:lnTo>
                <a:lnTo>
                  <a:pt x="98" y="281"/>
                </a:lnTo>
                <a:lnTo>
                  <a:pt x="98" y="279"/>
                </a:lnTo>
                <a:lnTo>
                  <a:pt x="96" y="277"/>
                </a:lnTo>
                <a:lnTo>
                  <a:pt x="94" y="275"/>
                </a:lnTo>
                <a:lnTo>
                  <a:pt x="92" y="275"/>
                </a:lnTo>
                <a:lnTo>
                  <a:pt x="92" y="273"/>
                </a:lnTo>
                <a:lnTo>
                  <a:pt x="90" y="272"/>
                </a:lnTo>
                <a:lnTo>
                  <a:pt x="88" y="272"/>
                </a:lnTo>
                <a:lnTo>
                  <a:pt x="86" y="273"/>
                </a:lnTo>
                <a:lnTo>
                  <a:pt x="84" y="273"/>
                </a:lnTo>
                <a:lnTo>
                  <a:pt x="84" y="272"/>
                </a:lnTo>
                <a:lnTo>
                  <a:pt x="83" y="272"/>
                </a:lnTo>
                <a:lnTo>
                  <a:pt x="81" y="273"/>
                </a:lnTo>
                <a:lnTo>
                  <a:pt x="79" y="273"/>
                </a:lnTo>
                <a:lnTo>
                  <a:pt x="79" y="272"/>
                </a:lnTo>
                <a:lnTo>
                  <a:pt x="77" y="270"/>
                </a:lnTo>
                <a:lnTo>
                  <a:pt x="77" y="268"/>
                </a:lnTo>
                <a:lnTo>
                  <a:pt x="75" y="268"/>
                </a:lnTo>
                <a:lnTo>
                  <a:pt x="75" y="266"/>
                </a:lnTo>
                <a:lnTo>
                  <a:pt x="73" y="264"/>
                </a:lnTo>
                <a:lnTo>
                  <a:pt x="71" y="262"/>
                </a:lnTo>
                <a:lnTo>
                  <a:pt x="71" y="260"/>
                </a:lnTo>
                <a:lnTo>
                  <a:pt x="69" y="260"/>
                </a:lnTo>
                <a:lnTo>
                  <a:pt x="69" y="258"/>
                </a:lnTo>
                <a:lnTo>
                  <a:pt x="69" y="257"/>
                </a:lnTo>
                <a:lnTo>
                  <a:pt x="68" y="257"/>
                </a:lnTo>
                <a:lnTo>
                  <a:pt x="66" y="257"/>
                </a:lnTo>
                <a:lnTo>
                  <a:pt x="66" y="255"/>
                </a:lnTo>
                <a:lnTo>
                  <a:pt x="64" y="255"/>
                </a:lnTo>
                <a:lnTo>
                  <a:pt x="62" y="253"/>
                </a:lnTo>
                <a:lnTo>
                  <a:pt x="62" y="251"/>
                </a:lnTo>
                <a:lnTo>
                  <a:pt x="60" y="249"/>
                </a:lnTo>
                <a:lnTo>
                  <a:pt x="60" y="247"/>
                </a:lnTo>
                <a:lnTo>
                  <a:pt x="58" y="245"/>
                </a:lnTo>
                <a:lnTo>
                  <a:pt x="58" y="243"/>
                </a:lnTo>
                <a:lnTo>
                  <a:pt x="58" y="242"/>
                </a:lnTo>
                <a:lnTo>
                  <a:pt x="56" y="242"/>
                </a:lnTo>
                <a:lnTo>
                  <a:pt x="56" y="240"/>
                </a:lnTo>
                <a:lnTo>
                  <a:pt x="56" y="238"/>
                </a:lnTo>
                <a:lnTo>
                  <a:pt x="54" y="238"/>
                </a:lnTo>
                <a:lnTo>
                  <a:pt x="54" y="236"/>
                </a:lnTo>
                <a:lnTo>
                  <a:pt x="54" y="234"/>
                </a:lnTo>
                <a:lnTo>
                  <a:pt x="53" y="234"/>
                </a:lnTo>
                <a:lnTo>
                  <a:pt x="53" y="232"/>
                </a:lnTo>
                <a:lnTo>
                  <a:pt x="53" y="230"/>
                </a:lnTo>
                <a:lnTo>
                  <a:pt x="51" y="228"/>
                </a:lnTo>
                <a:lnTo>
                  <a:pt x="51" y="227"/>
                </a:lnTo>
                <a:lnTo>
                  <a:pt x="49" y="225"/>
                </a:lnTo>
                <a:lnTo>
                  <a:pt x="49" y="223"/>
                </a:lnTo>
                <a:lnTo>
                  <a:pt x="47" y="223"/>
                </a:lnTo>
                <a:lnTo>
                  <a:pt x="47" y="221"/>
                </a:lnTo>
                <a:lnTo>
                  <a:pt x="45" y="219"/>
                </a:lnTo>
                <a:lnTo>
                  <a:pt x="45" y="217"/>
                </a:lnTo>
                <a:lnTo>
                  <a:pt x="43" y="215"/>
                </a:lnTo>
                <a:lnTo>
                  <a:pt x="43" y="213"/>
                </a:lnTo>
                <a:lnTo>
                  <a:pt x="41" y="213"/>
                </a:lnTo>
                <a:lnTo>
                  <a:pt x="41" y="212"/>
                </a:lnTo>
                <a:lnTo>
                  <a:pt x="39" y="212"/>
                </a:lnTo>
                <a:lnTo>
                  <a:pt x="38" y="210"/>
                </a:lnTo>
                <a:lnTo>
                  <a:pt x="36" y="208"/>
                </a:lnTo>
                <a:lnTo>
                  <a:pt x="36" y="206"/>
                </a:lnTo>
                <a:lnTo>
                  <a:pt x="36" y="204"/>
                </a:lnTo>
                <a:lnTo>
                  <a:pt x="36" y="202"/>
                </a:lnTo>
                <a:lnTo>
                  <a:pt x="38" y="200"/>
                </a:lnTo>
                <a:lnTo>
                  <a:pt x="39" y="198"/>
                </a:lnTo>
                <a:lnTo>
                  <a:pt x="39" y="197"/>
                </a:lnTo>
                <a:lnTo>
                  <a:pt x="38" y="195"/>
                </a:lnTo>
                <a:lnTo>
                  <a:pt x="36" y="195"/>
                </a:lnTo>
                <a:lnTo>
                  <a:pt x="36" y="197"/>
                </a:lnTo>
                <a:lnTo>
                  <a:pt x="34" y="197"/>
                </a:lnTo>
                <a:lnTo>
                  <a:pt x="32" y="197"/>
                </a:lnTo>
                <a:lnTo>
                  <a:pt x="30" y="198"/>
                </a:lnTo>
                <a:lnTo>
                  <a:pt x="28" y="198"/>
                </a:lnTo>
                <a:lnTo>
                  <a:pt x="26" y="198"/>
                </a:lnTo>
                <a:lnTo>
                  <a:pt x="24" y="198"/>
                </a:lnTo>
                <a:lnTo>
                  <a:pt x="24" y="197"/>
                </a:lnTo>
                <a:lnTo>
                  <a:pt x="23" y="195"/>
                </a:lnTo>
                <a:lnTo>
                  <a:pt x="23" y="193"/>
                </a:lnTo>
                <a:lnTo>
                  <a:pt x="21" y="191"/>
                </a:lnTo>
                <a:lnTo>
                  <a:pt x="21" y="191"/>
                </a:lnTo>
                <a:lnTo>
                  <a:pt x="19" y="189"/>
                </a:lnTo>
                <a:lnTo>
                  <a:pt x="19" y="187"/>
                </a:lnTo>
                <a:lnTo>
                  <a:pt x="21" y="185"/>
                </a:lnTo>
                <a:lnTo>
                  <a:pt x="21" y="185"/>
                </a:lnTo>
                <a:lnTo>
                  <a:pt x="23" y="185"/>
                </a:lnTo>
                <a:lnTo>
                  <a:pt x="24" y="185"/>
                </a:lnTo>
                <a:lnTo>
                  <a:pt x="26" y="185"/>
                </a:lnTo>
                <a:lnTo>
                  <a:pt x="28" y="185"/>
                </a:lnTo>
                <a:lnTo>
                  <a:pt x="30" y="185"/>
                </a:lnTo>
                <a:lnTo>
                  <a:pt x="30" y="183"/>
                </a:lnTo>
                <a:lnTo>
                  <a:pt x="32" y="183"/>
                </a:lnTo>
                <a:lnTo>
                  <a:pt x="32" y="182"/>
                </a:lnTo>
                <a:lnTo>
                  <a:pt x="30" y="182"/>
                </a:lnTo>
                <a:lnTo>
                  <a:pt x="30" y="180"/>
                </a:lnTo>
                <a:lnTo>
                  <a:pt x="28" y="178"/>
                </a:lnTo>
                <a:lnTo>
                  <a:pt x="28" y="176"/>
                </a:lnTo>
                <a:lnTo>
                  <a:pt x="26" y="174"/>
                </a:lnTo>
                <a:lnTo>
                  <a:pt x="26" y="172"/>
                </a:lnTo>
                <a:lnTo>
                  <a:pt x="28" y="172"/>
                </a:lnTo>
                <a:lnTo>
                  <a:pt x="28" y="170"/>
                </a:lnTo>
                <a:lnTo>
                  <a:pt x="28" y="168"/>
                </a:lnTo>
                <a:lnTo>
                  <a:pt x="28" y="168"/>
                </a:lnTo>
                <a:lnTo>
                  <a:pt x="26" y="168"/>
                </a:lnTo>
                <a:lnTo>
                  <a:pt x="26" y="167"/>
                </a:lnTo>
                <a:lnTo>
                  <a:pt x="24" y="165"/>
                </a:lnTo>
                <a:lnTo>
                  <a:pt x="23" y="163"/>
                </a:lnTo>
                <a:lnTo>
                  <a:pt x="23" y="161"/>
                </a:lnTo>
                <a:lnTo>
                  <a:pt x="23" y="159"/>
                </a:lnTo>
                <a:lnTo>
                  <a:pt x="21" y="159"/>
                </a:lnTo>
                <a:lnTo>
                  <a:pt x="21" y="157"/>
                </a:lnTo>
                <a:lnTo>
                  <a:pt x="21" y="155"/>
                </a:lnTo>
                <a:lnTo>
                  <a:pt x="21" y="155"/>
                </a:lnTo>
                <a:lnTo>
                  <a:pt x="21" y="153"/>
                </a:lnTo>
                <a:lnTo>
                  <a:pt x="19" y="152"/>
                </a:lnTo>
                <a:lnTo>
                  <a:pt x="17" y="150"/>
                </a:lnTo>
                <a:lnTo>
                  <a:pt x="17" y="148"/>
                </a:lnTo>
                <a:lnTo>
                  <a:pt x="15" y="148"/>
                </a:lnTo>
                <a:lnTo>
                  <a:pt x="15" y="146"/>
                </a:lnTo>
                <a:lnTo>
                  <a:pt x="13" y="146"/>
                </a:lnTo>
                <a:lnTo>
                  <a:pt x="13" y="144"/>
                </a:lnTo>
                <a:lnTo>
                  <a:pt x="11" y="144"/>
                </a:lnTo>
                <a:lnTo>
                  <a:pt x="9" y="142"/>
                </a:lnTo>
                <a:lnTo>
                  <a:pt x="8" y="140"/>
                </a:lnTo>
                <a:lnTo>
                  <a:pt x="8" y="138"/>
                </a:lnTo>
                <a:lnTo>
                  <a:pt x="6" y="138"/>
                </a:lnTo>
                <a:lnTo>
                  <a:pt x="6" y="137"/>
                </a:lnTo>
                <a:lnTo>
                  <a:pt x="4" y="137"/>
                </a:lnTo>
                <a:lnTo>
                  <a:pt x="4" y="135"/>
                </a:lnTo>
                <a:lnTo>
                  <a:pt x="2" y="133"/>
                </a:lnTo>
                <a:lnTo>
                  <a:pt x="2" y="131"/>
                </a:lnTo>
                <a:lnTo>
                  <a:pt x="2" y="129"/>
                </a:lnTo>
                <a:lnTo>
                  <a:pt x="0" y="129"/>
                </a:lnTo>
                <a:lnTo>
                  <a:pt x="0" y="127"/>
                </a:lnTo>
                <a:lnTo>
                  <a:pt x="0" y="125"/>
                </a:lnTo>
                <a:lnTo>
                  <a:pt x="0" y="123"/>
                </a:lnTo>
                <a:lnTo>
                  <a:pt x="2" y="123"/>
                </a:lnTo>
                <a:lnTo>
                  <a:pt x="2" y="122"/>
                </a:lnTo>
                <a:lnTo>
                  <a:pt x="4" y="120"/>
                </a:lnTo>
                <a:lnTo>
                  <a:pt x="4" y="118"/>
                </a:lnTo>
                <a:lnTo>
                  <a:pt x="6" y="118"/>
                </a:lnTo>
                <a:lnTo>
                  <a:pt x="6" y="116"/>
                </a:lnTo>
                <a:lnTo>
                  <a:pt x="6" y="114"/>
                </a:lnTo>
                <a:lnTo>
                  <a:pt x="8" y="112"/>
                </a:lnTo>
                <a:lnTo>
                  <a:pt x="8" y="110"/>
                </a:lnTo>
                <a:lnTo>
                  <a:pt x="8" y="108"/>
                </a:lnTo>
                <a:lnTo>
                  <a:pt x="8" y="107"/>
                </a:lnTo>
                <a:lnTo>
                  <a:pt x="9" y="105"/>
                </a:lnTo>
                <a:lnTo>
                  <a:pt x="9" y="103"/>
                </a:lnTo>
                <a:lnTo>
                  <a:pt x="11" y="103"/>
                </a:lnTo>
                <a:lnTo>
                  <a:pt x="13" y="103"/>
                </a:lnTo>
                <a:lnTo>
                  <a:pt x="15" y="101"/>
                </a:lnTo>
                <a:lnTo>
                  <a:pt x="15" y="99"/>
                </a:lnTo>
                <a:lnTo>
                  <a:pt x="17" y="97"/>
                </a:lnTo>
                <a:lnTo>
                  <a:pt x="19" y="97"/>
                </a:lnTo>
                <a:lnTo>
                  <a:pt x="19" y="95"/>
                </a:lnTo>
                <a:lnTo>
                  <a:pt x="21" y="93"/>
                </a:lnTo>
                <a:lnTo>
                  <a:pt x="21" y="92"/>
                </a:lnTo>
                <a:lnTo>
                  <a:pt x="21" y="90"/>
                </a:lnTo>
                <a:lnTo>
                  <a:pt x="23" y="88"/>
                </a:lnTo>
                <a:lnTo>
                  <a:pt x="23" y="86"/>
                </a:lnTo>
                <a:lnTo>
                  <a:pt x="21" y="84"/>
                </a:lnTo>
                <a:lnTo>
                  <a:pt x="23" y="82"/>
                </a:lnTo>
                <a:lnTo>
                  <a:pt x="24" y="80"/>
                </a:lnTo>
                <a:lnTo>
                  <a:pt x="26" y="78"/>
                </a:lnTo>
                <a:lnTo>
                  <a:pt x="28" y="78"/>
                </a:lnTo>
                <a:lnTo>
                  <a:pt x="30" y="78"/>
                </a:lnTo>
                <a:lnTo>
                  <a:pt x="32" y="76"/>
                </a:lnTo>
                <a:lnTo>
                  <a:pt x="34" y="76"/>
                </a:lnTo>
                <a:lnTo>
                  <a:pt x="34" y="75"/>
                </a:lnTo>
                <a:lnTo>
                  <a:pt x="36" y="75"/>
                </a:lnTo>
                <a:lnTo>
                  <a:pt x="38" y="73"/>
                </a:lnTo>
                <a:lnTo>
                  <a:pt x="39" y="73"/>
                </a:lnTo>
                <a:lnTo>
                  <a:pt x="39" y="71"/>
                </a:lnTo>
                <a:lnTo>
                  <a:pt x="41" y="71"/>
                </a:lnTo>
                <a:lnTo>
                  <a:pt x="43" y="71"/>
                </a:lnTo>
                <a:lnTo>
                  <a:pt x="45" y="71"/>
                </a:lnTo>
                <a:lnTo>
                  <a:pt x="45" y="69"/>
                </a:lnTo>
                <a:lnTo>
                  <a:pt x="47" y="69"/>
                </a:lnTo>
                <a:lnTo>
                  <a:pt x="49" y="69"/>
                </a:lnTo>
                <a:lnTo>
                  <a:pt x="51" y="69"/>
                </a:lnTo>
                <a:lnTo>
                  <a:pt x="53" y="69"/>
                </a:lnTo>
                <a:lnTo>
                  <a:pt x="54" y="69"/>
                </a:lnTo>
                <a:lnTo>
                  <a:pt x="56" y="69"/>
                </a:lnTo>
                <a:lnTo>
                  <a:pt x="58" y="69"/>
                </a:lnTo>
                <a:lnTo>
                  <a:pt x="60" y="69"/>
                </a:lnTo>
                <a:lnTo>
                  <a:pt x="62" y="69"/>
                </a:lnTo>
                <a:lnTo>
                  <a:pt x="64" y="69"/>
                </a:lnTo>
                <a:lnTo>
                  <a:pt x="66" y="71"/>
                </a:lnTo>
                <a:lnTo>
                  <a:pt x="68" y="71"/>
                </a:lnTo>
                <a:lnTo>
                  <a:pt x="69" y="71"/>
                </a:lnTo>
                <a:lnTo>
                  <a:pt x="69" y="71"/>
                </a:lnTo>
                <a:lnTo>
                  <a:pt x="69" y="73"/>
                </a:lnTo>
                <a:lnTo>
                  <a:pt x="71" y="73"/>
                </a:lnTo>
                <a:lnTo>
                  <a:pt x="73" y="73"/>
                </a:lnTo>
                <a:lnTo>
                  <a:pt x="73" y="75"/>
                </a:lnTo>
                <a:lnTo>
                  <a:pt x="75" y="75"/>
                </a:lnTo>
                <a:lnTo>
                  <a:pt x="77" y="76"/>
                </a:lnTo>
                <a:lnTo>
                  <a:pt x="79" y="76"/>
                </a:lnTo>
                <a:lnTo>
                  <a:pt x="81" y="78"/>
                </a:lnTo>
                <a:lnTo>
                  <a:pt x="83" y="78"/>
                </a:lnTo>
                <a:lnTo>
                  <a:pt x="84" y="78"/>
                </a:lnTo>
                <a:lnTo>
                  <a:pt x="86" y="78"/>
                </a:lnTo>
                <a:lnTo>
                  <a:pt x="88" y="78"/>
                </a:lnTo>
                <a:lnTo>
                  <a:pt x="90" y="78"/>
                </a:lnTo>
                <a:lnTo>
                  <a:pt x="90" y="76"/>
                </a:lnTo>
                <a:lnTo>
                  <a:pt x="92" y="76"/>
                </a:lnTo>
                <a:lnTo>
                  <a:pt x="94" y="76"/>
                </a:lnTo>
                <a:lnTo>
                  <a:pt x="94" y="75"/>
                </a:lnTo>
                <a:lnTo>
                  <a:pt x="96" y="75"/>
                </a:lnTo>
                <a:lnTo>
                  <a:pt x="98" y="75"/>
                </a:lnTo>
                <a:lnTo>
                  <a:pt x="99" y="75"/>
                </a:lnTo>
                <a:lnTo>
                  <a:pt x="99" y="73"/>
                </a:lnTo>
                <a:lnTo>
                  <a:pt x="99" y="71"/>
                </a:lnTo>
                <a:lnTo>
                  <a:pt x="98" y="69"/>
                </a:lnTo>
                <a:lnTo>
                  <a:pt x="98" y="67"/>
                </a:lnTo>
                <a:lnTo>
                  <a:pt x="98" y="65"/>
                </a:lnTo>
                <a:lnTo>
                  <a:pt x="99" y="65"/>
                </a:lnTo>
                <a:lnTo>
                  <a:pt x="99" y="63"/>
                </a:lnTo>
                <a:lnTo>
                  <a:pt x="101" y="63"/>
                </a:lnTo>
                <a:lnTo>
                  <a:pt x="103" y="63"/>
                </a:lnTo>
                <a:lnTo>
                  <a:pt x="105" y="63"/>
                </a:lnTo>
                <a:lnTo>
                  <a:pt x="105" y="61"/>
                </a:lnTo>
                <a:lnTo>
                  <a:pt x="107" y="61"/>
                </a:lnTo>
                <a:lnTo>
                  <a:pt x="107" y="60"/>
                </a:lnTo>
                <a:lnTo>
                  <a:pt x="109" y="60"/>
                </a:lnTo>
                <a:lnTo>
                  <a:pt x="109" y="58"/>
                </a:lnTo>
                <a:lnTo>
                  <a:pt x="111" y="56"/>
                </a:lnTo>
                <a:lnTo>
                  <a:pt x="113" y="56"/>
                </a:lnTo>
                <a:lnTo>
                  <a:pt x="114" y="56"/>
                </a:lnTo>
                <a:lnTo>
                  <a:pt x="116" y="58"/>
                </a:lnTo>
                <a:lnTo>
                  <a:pt x="116" y="58"/>
                </a:lnTo>
                <a:lnTo>
                  <a:pt x="158" y="56"/>
                </a:lnTo>
                <a:lnTo>
                  <a:pt x="159" y="56"/>
                </a:lnTo>
                <a:lnTo>
                  <a:pt x="161" y="56"/>
                </a:lnTo>
                <a:lnTo>
                  <a:pt x="163" y="56"/>
                </a:lnTo>
                <a:lnTo>
                  <a:pt x="163" y="56"/>
                </a:lnTo>
                <a:lnTo>
                  <a:pt x="165" y="56"/>
                </a:lnTo>
                <a:lnTo>
                  <a:pt x="167" y="56"/>
                </a:lnTo>
                <a:lnTo>
                  <a:pt x="169" y="56"/>
                </a:lnTo>
                <a:lnTo>
                  <a:pt x="171" y="56"/>
                </a:lnTo>
                <a:lnTo>
                  <a:pt x="173" y="56"/>
                </a:lnTo>
                <a:lnTo>
                  <a:pt x="174" y="54"/>
                </a:lnTo>
                <a:lnTo>
                  <a:pt x="176" y="54"/>
                </a:lnTo>
                <a:lnTo>
                  <a:pt x="176" y="52"/>
                </a:lnTo>
                <a:lnTo>
                  <a:pt x="178" y="52"/>
                </a:lnTo>
                <a:lnTo>
                  <a:pt x="180" y="50"/>
                </a:lnTo>
                <a:lnTo>
                  <a:pt x="182" y="50"/>
                </a:lnTo>
                <a:lnTo>
                  <a:pt x="182" y="48"/>
                </a:lnTo>
                <a:lnTo>
                  <a:pt x="184" y="50"/>
                </a:lnTo>
                <a:lnTo>
                  <a:pt x="186" y="50"/>
                </a:lnTo>
                <a:lnTo>
                  <a:pt x="188" y="50"/>
                </a:lnTo>
                <a:lnTo>
                  <a:pt x="189" y="50"/>
                </a:lnTo>
                <a:lnTo>
                  <a:pt x="189" y="48"/>
                </a:lnTo>
                <a:lnTo>
                  <a:pt x="191" y="48"/>
                </a:lnTo>
                <a:lnTo>
                  <a:pt x="193" y="48"/>
                </a:lnTo>
                <a:lnTo>
                  <a:pt x="195" y="48"/>
                </a:lnTo>
                <a:lnTo>
                  <a:pt x="197" y="48"/>
                </a:lnTo>
                <a:lnTo>
                  <a:pt x="201" y="48"/>
                </a:lnTo>
                <a:lnTo>
                  <a:pt x="203" y="48"/>
                </a:lnTo>
                <a:lnTo>
                  <a:pt x="204" y="48"/>
                </a:lnTo>
                <a:lnTo>
                  <a:pt x="206" y="50"/>
                </a:lnTo>
                <a:lnTo>
                  <a:pt x="208" y="50"/>
                </a:lnTo>
                <a:lnTo>
                  <a:pt x="210" y="50"/>
                </a:lnTo>
                <a:lnTo>
                  <a:pt x="212" y="50"/>
                </a:lnTo>
                <a:lnTo>
                  <a:pt x="212" y="52"/>
                </a:lnTo>
                <a:lnTo>
                  <a:pt x="212" y="52"/>
                </a:lnTo>
                <a:lnTo>
                  <a:pt x="214" y="52"/>
                </a:lnTo>
                <a:lnTo>
                  <a:pt x="216" y="54"/>
                </a:lnTo>
                <a:lnTo>
                  <a:pt x="218" y="54"/>
                </a:lnTo>
                <a:lnTo>
                  <a:pt x="219" y="54"/>
                </a:lnTo>
                <a:lnTo>
                  <a:pt x="221" y="54"/>
                </a:lnTo>
                <a:lnTo>
                  <a:pt x="223" y="56"/>
                </a:lnTo>
                <a:lnTo>
                  <a:pt x="225" y="56"/>
                </a:lnTo>
                <a:lnTo>
                  <a:pt x="227" y="56"/>
                </a:lnTo>
                <a:lnTo>
                  <a:pt x="229" y="56"/>
                </a:lnTo>
                <a:lnTo>
                  <a:pt x="229" y="54"/>
                </a:lnTo>
                <a:lnTo>
                  <a:pt x="231" y="54"/>
                </a:lnTo>
                <a:lnTo>
                  <a:pt x="233" y="54"/>
                </a:lnTo>
                <a:lnTo>
                  <a:pt x="234" y="54"/>
                </a:lnTo>
                <a:lnTo>
                  <a:pt x="236" y="54"/>
                </a:lnTo>
                <a:lnTo>
                  <a:pt x="238" y="52"/>
                </a:lnTo>
                <a:lnTo>
                  <a:pt x="240" y="52"/>
                </a:lnTo>
                <a:lnTo>
                  <a:pt x="242" y="52"/>
                </a:lnTo>
                <a:lnTo>
                  <a:pt x="244" y="52"/>
                </a:lnTo>
                <a:lnTo>
                  <a:pt x="244" y="54"/>
                </a:lnTo>
                <a:lnTo>
                  <a:pt x="246" y="54"/>
                </a:lnTo>
                <a:lnTo>
                  <a:pt x="248" y="54"/>
                </a:lnTo>
                <a:lnTo>
                  <a:pt x="249" y="54"/>
                </a:lnTo>
                <a:lnTo>
                  <a:pt x="251" y="54"/>
                </a:lnTo>
                <a:lnTo>
                  <a:pt x="253" y="54"/>
                </a:lnTo>
                <a:lnTo>
                  <a:pt x="255" y="54"/>
                </a:lnTo>
                <a:lnTo>
                  <a:pt x="257" y="54"/>
                </a:lnTo>
                <a:lnTo>
                  <a:pt x="259" y="54"/>
                </a:lnTo>
                <a:lnTo>
                  <a:pt x="268" y="41"/>
                </a:lnTo>
                <a:lnTo>
                  <a:pt x="270" y="41"/>
                </a:lnTo>
                <a:lnTo>
                  <a:pt x="272" y="39"/>
                </a:lnTo>
                <a:lnTo>
                  <a:pt x="272" y="37"/>
                </a:lnTo>
                <a:lnTo>
                  <a:pt x="274" y="37"/>
                </a:lnTo>
                <a:lnTo>
                  <a:pt x="274" y="35"/>
                </a:lnTo>
                <a:lnTo>
                  <a:pt x="276" y="35"/>
                </a:lnTo>
                <a:lnTo>
                  <a:pt x="276" y="33"/>
                </a:lnTo>
                <a:lnTo>
                  <a:pt x="278" y="33"/>
                </a:lnTo>
                <a:lnTo>
                  <a:pt x="279" y="33"/>
                </a:lnTo>
                <a:lnTo>
                  <a:pt x="279" y="31"/>
                </a:lnTo>
                <a:lnTo>
                  <a:pt x="281" y="31"/>
                </a:lnTo>
                <a:lnTo>
                  <a:pt x="281" y="30"/>
                </a:lnTo>
                <a:lnTo>
                  <a:pt x="283" y="30"/>
                </a:lnTo>
                <a:lnTo>
                  <a:pt x="283" y="28"/>
                </a:lnTo>
                <a:lnTo>
                  <a:pt x="285" y="28"/>
                </a:lnTo>
                <a:lnTo>
                  <a:pt x="285" y="26"/>
                </a:lnTo>
                <a:lnTo>
                  <a:pt x="287" y="26"/>
                </a:lnTo>
                <a:lnTo>
                  <a:pt x="285" y="24"/>
                </a:lnTo>
                <a:lnTo>
                  <a:pt x="285" y="22"/>
                </a:lnTo>
                <a:lnTo>
                  <a:pt x="285" y="20"/>
                </a:lnTo>
                <a:lnTo>
                  <a:pt x="285" y="18"/>
                </a:lnTo>
                <a:lnTo>
                  <a:pt x="285" y="16"/>
                </a:lnTo>
                <a:lnTo>
                  <a:pt x="287" y="15"/>
                </a:lnTo>
                <a:lnTo>
                  <a:pt x="289" y="15"/>
                </a:lnTo>
                <a:lnTo>
                  <a:pt x="289" y="13"/>
                </a:lnTo>
                <a:lnTo>
                  <a:pt x="291" y="13"/>
                </a:lnTo>
                <a:lnTo>
                  <a:pt x="291" y="11"/>
                </a:lnTo>
                <a:lnTo>
                  <a:pt x="293" y="11"/>
                </a:lnTo>
                <a:lnTo>
                  <a:pt x="294" y="11"/>
                </a:lnTo>
                <a:lnTo>
                  <a:pt x="296" y="9"/>
                </a:lnTo>
                <a:lnTo>
                  <a:pt x="298" y="9"/>
                </a:lnTo>
                <a:lnTo>
                  <a:pt x="300" y="7"/>
                </a:lnTo>
                <a:lnTo>
                  <a:pt x="302" y="7"/>
                </a:lnTo>
                <a:lnTo>
                  <a:pt x="304" y="5"/>
                </a:lnTo>
                <a:lnTo>
                  <a:pt x="306" y="5"/>
                </a:lnTo>
                <a:lnTo>
                  <a:pt x="306" y="5"/>
                </a:lnTo>
                <a:lnTo>
                  <a:pt x="306" y="3"/>
                </a:lnTo>
                <a:lnTo>
                  <a:pt x="308" y="3"/>
                </a:lnTo>
                <a:lnTo>
                  <a:pt x="309" y="3"/>
                </a:lnTo>
                <a:lnTo>
                  <a:pt x="311" y="1"/>
                </a:lnTo>
                <a:lnTo>
                  <a:pt x="313" y="1"/>
                </a:lnTo>
                <a:lnTo>
                  <a:pt x="313" y="0"/>
                </a:lnTo>
                <a:lnTo>
                  <a:pt x="315" y="0"/>
                </a:lnTo>
                <a:lnTo>
                  <a:pt x="317" y="0"/>
                </a:lnTo>
                <a:lnTo>
                  <a:pt x="317" y="1"/>
                </a:lnTo>
                <a:lnTo>
                  <a:pt x="319" y="1"/>
                </a:lnTo>
                <a:lnTo>
                  <a:pt x="321" y="1"/>
                </a:lnTo>
                <a:lnTo>
                  <a:pt x="321" y="3"/>
                </a:lnTo>
                <a:lnTo>
                  <a:pt x="323" y="3"/>
                </a:lnTo>
                <a:lnTo>
                  <a:pt x="324" y="3"/>
                </a:lnTo>
                <a:lnTo>
                  <a:pt x="328" y="3"/>
                </a:lnTo>
                <a:lnTo>
                  <a:pt x="332" y="3"/>
                </a:lnTo>
                <a:lnTo>
                  <a:pt x="336" y="5"/>
                </a:lnTo>
                <a:lnTo>
                  <a:pt x="339" y="3"/>
                </a:lnTo>
                <a:lnTo>
                  <a:pt x="343" y="3"/>
                </a:lnTo>
                <a:lnTo>
                  <a:pt x="349" y="1"/>
                </a:lnTo>
                <a:lnTo>
                  <a:pt x="354" y="1"/>
                </a:lnTo>
                <a:lnTo>
                  <a:pt x="356" y="1"/>
                </a:lnTo>
                <a:lnTo>
                  <a:pt x="360" y="1"/>
                </a:lnTo>
                <a:lnTo>
                  <a:pt x="366" y="1"/>
                </a:lnTo>
                <a:lnTo>
                  <a:pt x="369" y="1"/>
                </a:lnTo>
                <a:lnTo>
                  <a:pt x="371" y="1"/>
                </a:lnTo>
                <a:lnTo>
                  <a:pt x="375" y="3"/>
                </a:lnTo>
                <a:lnTo>
                  <a:pt x="379" y="3"/>
                </a:lnTo>
                <a:lnTo>
                  <a:pt x="384" y="3"/>
                </a:lnTo>
                <a:lnTo>
                  <a:pt x="390" y="3"/>
                </a:lnTo>
                <a:lnTo>
                  <a:pt x="396" y="3"/>
                </a:lnTo>
                <a:lnTo>
                  <a:pt x="399" y="3"/>
                </a:lnTo>
                <a:lnTo>
                  <a:pt x="403" y="3"/>
                </a:lnTo>
                <a:lnTo>
                  <a:pt x="405" y="5"/>
                </a:lnTo>
                <a:lnTo>
                  <a:pt x="409" y="5"/>
                </a:lnTo>
                <a:lnTo>
                  <a:pt x="411" y="5"/>
                </a:lnTo>
                <a:lnTo>
                  <a:pt x="413" y="5"/>
                </a:lnTo>
                <a:lnTo>
                  <a:pt x="414" y="5"/>
                </a:lnTo>
                <a:lnTo>
                  <a:pt x="411" y="9"/>
                </a:lnTo>
                <a:lnTo>
                  <a:pt x="409" y="11"/>
                </a:lnTo>
                <a:lnTo>
                  <a:pt x="405" y="15"/>
                </a:lnTo>
                <a:lnTo>
                  <a:pt x="403" y="18"/>
                </a:lnTo>
                <a:lnTo>
                  <a:pt x="401" y="22"/>
                </a:lnTo>
                <a:lnTo>
                  <a:pt x="398" y="28"/>
                </a:lnTo>
                <a:lnTo>
                  <a:pt x="396" y="31"/>
                </a:lnTo>
                <a:lnTo>
                  <a:pt x="394" y="33"/>
                </a:lnTo>
                <a:lnTo>
                  <a:pt x="390" y="33"/>
                </a:lnTo>
                <a:lnTo>
                  <a:pt x="390" y="35"/>
                </a:lnTo>
                <a:lnTo>
                  <a:pt x="390" y="37"/>
                </a:lnTo>
                <a:lnTo>
                  <a:pt x="392" y="37"/>
                </a:lnTo>
                <a:lnTo>
                  <a:pt x="398" y="37"/>
                </a:lnTo>
                <a:lnTo>
                  <a:pt x="403" y="41"/>
                </a:lnTo>
                <a:lnTo>
                  <a:pt x="411" y="41"/>
                </a:lnTo>
                <a:lnTo>
                  <a:pt x="416" y="43"/>
                </a:lnTo>
                <a:lnTo>
                  <a:pt x="424" y="46"/>
                </a:lnTo>
                <a:lnTo>
                  <a:pt x="429" y="46"/>
                </a:lnTo>
                <a:lnTo>
                  <a:pt x="433" y="50"/>
                </a:lnTo>
                <a:lnTo>
                  <a:pt x="437" y="50"/>
                </a:lnTo>
                <a:lnTo>
                  <a:pt x="441" y="50"/>
                </a:lnTo>
                <a:lnTo>
                  <a:pt x="443" y="52"/>
                </a:lnTo>
                <a:lnTo>
                  <a:pt x="445" y="52"/>
                </a:lnTo>
                <a:lnTo>
                  <a:pt x="446" y="54"/>
                </a:lnTo>
                <a:lnTo>
                  <a:pt x="446" y="52"/>
                </a:lnTo>
                <a:lnTo>
                  <a:pt x="448" y="52"/>
                </a:lnTo>
                <a:lnTo>
                  <a:pt x="450" y="48"/>
                </a:lnTo>
                <a:lnTo>
                  <a:pt x="452" y="45"/>
                </a:lnTo>
                <a:lnTo>
                  <a:pt x="456" y="41"/>
                </a:lnTo>
                <a:lnTo>
                  <a:pt x="460" y="39"/>
                </a:lnTo>
                <a:lnTo>
                  <a:pt x="463" y="37"/>
                </a:lnTo>
                <a:lnTo>
                  <a:pt x="465" y="35"/>
                </a:lnTo>
                <a:lnTo>
                  <a:pt x="465" y="33"/>
                </a:lnTo>
                <a:lnTo>
                  <a:pt x="467" y="33"/>
                </a:lnTo>
                <a:lnTo>
                  <a:pt x="469" y="33"/>
                </a:lnTo>
                <a:lnTo>
                  <a:pt x="471" y="33"/>
                </a:lnTo>
                <a:lnTo>
                  <a:pt x="473" y="31"/>
                </a:lnTo>
                <a:lnTo>
                  <a:pt x="475" y="31"/>
                </a:lnTo>
                <a:lnTo>
                  <a:pt x="476" y="30"/>
                </a:lnTo>
                <a:lnTo>
                  <a:pt x="478" y="30"/>
                </a:lnTo>
                <a:lnTo>
                  <a:pt x="480" y="30"/>
                </a:lnTo>
                <a:lnTo>
                  <a:pt x="482" y="28"/>
                </a:lnTo>
                <a:lnTo>
                  <a:pt x="484" y="28"/>
                </a:lnTo>
                <a:lnTo>
                  <a:pt x="486" y="30"/>
                </a:lnTo>
                <a:lnTo>
                  <a:pt x="488" y="31"/>
                </a:lnTo>
                <a:lnTo>
                  <a:pt x="488" y="33"/>
                </a:lnTo>
                <a:lnTo>
                  <a:pt x="490" y="33"/>
                </a:lnTo>
                <a:lnTo>
                  <a:pt x="490" y="35"/>
                </a:lnTo>
                <a:lnTo>
                  <a:pt x="491" y="37"/>
                </a:lnTo>
                <a:lnTo>
                  <a:pt x="491" y="41"/>
                </a:lnTo>
                <a:lnTo>
                  <a:pt x="491" y="43"/>
                </a:lnTo>
                <a:lnTo>
                  <a:pt x="493" y="45"/>
                </a:lnTo>
                <a:lnTo>
                  <a:pt x="493" y="48"/>
                </a:lnTo>
                <a:lnTo>
                  <a:pt x="493" y="50"/>
                </a:lnTo>
                <a:lnTo>
                  <a:pt x="493" y="54"/>
                </a:lnTo>
                <a:lnTo>
                  <a:pt x="493" y="56"/>
                </a:lnTo>
                <a:lnTo>
                  <a:pt x="493" y="58"/>
                </a:lnTo>
                <a:lnTo>
                  <a:pt x="493" y="60"/>
                </a:lnTo>
                <a:lnTo>
                  <a:pt x="493" y="61"/>
                </a:lnTo>
                <a:lnTo>
                  <a:pt x="491" y="61"/>
                </a:lnTo>
                <a:lnTo>
                  <a:pt x="491" y="63"/>
                </a:lnTo>
                <a:lnTo>
                  <a:pt x="490" y="67"/>
                </a:lnTo>
                <a:lnTo>
                  <a:pt x="490" y="69"/>
                </a:lnTo>
                <a:lnTo>
                  <a:pt x="488" y="71"/>
                </a:lnTo>
                <a:lnTo>
                  <a:pt x="488" y="75"/>
                </a:lnTo>
                <a:lnTo>
                  <a:pt x="490" y="76"/>
                </a:lnTo>
                <a:lnTo>
                  <a:pt x="491" y="78"/>
                </a:lnTo>
                <a:lnTo>
                  <a:pt x="493" y="78"/>
                </a:lnTo>
                <a:lnTo>
                  <a:pt x="491" y="82"/>
                </a:lnTo>
                <a:lnTo>
                  <a:pt x="490" y="84"/>
                </a:lnTo>
                <a:lnTo>
                  <a:pt x="488" y="86"/>
                </a:lnTo>
                <a:lnTo>
                  <a:pt x="486" y="90"/>
                </a:lnTo>
                <a:lnTo>
                  <a:pt x="484" y="90"/>
                </a:lnTo>
                <a:lnTo>
                  <a:pt x="482" y="92"/>
                </a:lnTo>
                <a:lnTo>
                  <a:pt x="482" y="93"/>
                </a:lnTo>
                <a:lnTo>
                  <a:pt x="482" y="95"/>
                </a:lnTo>
                <a:lnTo>
                  <a:pt x="482" y="99"/>
                </a:lnTo>
                <a:lnTo>
                  <a:pt x="482" y="101"/>
                </a:lnTo>
                <a:lnTo>
                  <a:pt x="484" y="103"/>
                </a:lnTo>
                <a:lnTo>
                  <a:pt x="486" y="103"/>
                </a:lnTo>
                <a:lnTo>
                  <a:pt x="488" y="107"/>
                </a:lnTo>
                <a:lnTo>
                  <a:pt x="488" y="110"/>
                </a:lnTo>
                <a:lnTo>
                  <a:pt x="488" y="114"/>
                </a:lnTo>
                <a:lnTo>
                  <a:pt x="488" y="116"/>
                </a:lnTo>
                <a:lnTo>
                  <a:pt x="486" y="118"/>
                </a:lnTo>
                <a:lnTo>
                  <a:pt x="486" y="120"/>
                </a:lnTo>
                <a:lnTo>
                  <a:pt x="484" y="122"/>
                </a:lnTo>
                <a:lnTo>
                  <a:pt x="484" y="123"/>
                </a:lnTo>
                <a:lnTo>
                  <a:pt x="486" y="123"/>
                </a:lnTo>
                <a:lnTo>
                  <a:pt x="488" y="123"/>
                </a:lnTo>
                <a:lnTo>
                  <a:pt x="488" y="125"/>
                </a:lnTo>
                <a:lnTo>
                  <a:pt x="488" y="127"/>
                </a:lnTo>
                <a:lnTo>
                  <a:pt x="490" y="127"/>
                </a:lnTo>
                <a:lnTo>
                  <a:pt x="490" y="129"/>
                </a:lnTo>
                <a:lnTo>
                  <a:pt x="491" y="129"/>
                </a:lnTo>
                <a:lnTo>
                  <a:pt x="493" y="131"/>
                </a:lnTo>
                <a:lnTo>
                  <a:pt x="495" y="131"/>
                </a:lnTo>
                <a:lnTo>
                  <a:pt x="497" y="133"/>
                </a:lnTo>
                <a:lnTo>
                  <a:pt x="497" y="133"/>
                </a:lnTo>
                <a:lnTo>
                  <a:pt x="499" y="133"/>
                </a:lnTo>
                <a:lnTo>
                  <a:pt x="501" y="131"/>
                </a:lnTo>
                <a:lnTo>
                  <a:pt x="503" y="131"/>
                </a:lnTo>
                <a:lnTo>
                  <a:pt x="503" y="129"/>
                </a:lnTo>
                <a:lnTo>
                  <a:pt x="505" y="129"/>
                </a:lnTo>
                <a:lnTo>
                  <a:pt x="505" y="127"/>
                </a:lnTo>
                <a:lnTo>
                  <a:pt x="506" y="127"/>
                </a:lnTo>
                <a:lnTo>
                  <a:pt x="508" y="127"/>
                </a:lnTo>
                <a:lnTo>
                  <a:pt x="510" y="127"/>
                </a:lnTo>
                <a:lnTo>
                  <a:pt x="512" y="127"/>
                </a:lnTo>
                <a:lnTo>
                  <a:pt x="514" y="127"/>
                </a:lnTo>
                <a:lnTo>
                  <a:pt x="516" y="127"/>
                </a:lnTo>
                <a:lnTo>
                  <a:pt x="518" y="127"/>
                </a:lnTo>
                <a:lnTo>
                  <a:pt x="520" y="127"/>
                </a:lnTo>
                <a:lnTo>
                  <a:pt x="521" y="127"/>
                </a:lnTo>
                <a:lnTo>
                  <a:pt x="523" y="129"/>
                </a:lnTo>
                <a:lnTo>
                  <a:pt x="527" y="129"/>
                </a:lnTo>
                <a:lnTo>
                  <a:pt x="531" y="129"/>
                </a:lnTo>
                <a:lnTo>
                  <a:pt x="533" y="129"/>
                </a:lnTo>
                <a:lnTo>
                  <a:pt x="536" y="129"/>
                </a:lnTo>
                <a:lnTo>
                  <a:pt x="538" y="129"/>
                </a:lnTo>
                <a:lnTo>
                  <a:pt x="540" y="129"/>
                </a:lnTo>
                <a:lnTo>
                  <a:pt x="544" y="129"/>
                </a:lnTo>
                <a:lnTo>
                  <a:pt x="546" y="129"/>
                </a:lnTo>
                <a:lnTo>
                  <a:pt x="550" y="129"/>
                </a:lnTo>
                <a:lnTo>
                  <a:pt x="551" y="129"/>
                </a:lnTo>
                <a:lnTo>
                  <a:pt x="553" y="129"/>
                </a:lnTo>
                <a:lnTo>
                  <a:pt x="555" y="127"/>
                </a:lnTo>
                <a:lnTo>
                  <a:pt x="557" y="127"/>
                </a:lnTo>
                <a:lnTo>
                  <a:pt x="561" y="127"/>
                </a:lnTo>
                <a:lnTo>
                  <a:pt x="563" y="127"/>
                </a:lnTo>
                <a:lnTo>
                  <a:pt x="565" y="127"/>
                </a:lnTo>
                <a:lnTo>
                  <a:pt x="566" y="127"/>
                </a:lnTo>
                <a:lnTo>
                  <a:pt x="568" y="125"/>
                </a:lnTo>
                <a:lnTo>
                  <a:pt x="570" y="125"/>
                </a:lnTo>
                <a:lnTo>
                  <a:pt x="570" y="123"/>
                </a:lnTo>
                <a:lnTo>
                  <a:pt x="570" y="123"/>
                </a:lnTo>
                <a:lnTo>
                  <a:pt x="570" y="122"/>
                </a:lnTo>
                <a:lnTo>
                  <a:pt x="572" y="122"/>
                </a:lnTo>
                <a:lnTo>
                  <a:pt x="574" y="120"/>
                </a:lnTo>
                <a:lnTo>
                  <a:pt x="576" y="120"/>
                </a:lnTo>
                <a:lnTo>
                  <a:pt x="576" y="118"/>
                </a:lnTo>
                <a:lnTo>
                  <a:pt x="578" y="118"/>
                </a:lnTo>
                <a:lnTo>
                  <a:pt x="580" y="116"/>
                </a:lnTo>
                <a:lnTo>
                  <a:pt x="581" y="114"/>
                </a:lnTo>
                <a:lnTo>
                  <a:pt x="583" y="114"/>
                </a:lnTo>
                <a:lnTo>
                  <a:pt x="583" y="112"/>
                </a:lnTo>
                <a:lnTo>
                  <a:pt x="585" y="112"/>
                </a:lnTo>
                <a:lnTo>
                  <a:pt x="585" y="110"/>
                </a:lnTo>
                <a:lnTo>
                  <a:pt x="587" y="110"/>
                </a:lnTo>
                <a:lnTo>
                  <a:pt x="589" y="108"/>
                </a:lnTo>
                <a:lnTo>
                  <a:pt x="591" y="110"/>
                </a:lnTo>
                <a:lnTo>
                  <a:pt x="591" y="112"/>
                </a:lnTo>
                <a:lnTo>
                  <a:pt x="591" y="114"/>
                </a:lnTo>
                <a:lnTo>
                  <a:pt x="593" y="114"/>
                </a:lnTo>
                <a:lnTo>
                  <a:pt x="593" y="116"/>
                </a:lnTo>
                <a:lnTo>
                  <a:pt x="593" y="118"/>
                </a:lnTo>
                <a:lnTo>
                  <a:pt x="593" y="120"/>
                </a:lnTo>
                <a:lnTo>
                  <a:pt x="595" y="120"/>
                </a:lnTo>
                <a:lnTo>
                  <a:pt x="595" y="122"/>
                </a:lnTo>
                <a:lnTo>
                  <a:pt x="596" y="123"/>
                </a:lnTo>
                <a:lnTo>
                  <a:pt x="596" y="123"/>
                </a:lnTo>
                <a:lnTo>
                  <a:pt x="598" y="123"/>
                </a:lnTo>
                <a:lnTo>
                  <a:pt x="598" y="125"/>
                </a:lnTo>
                <a:lnTo>
                  <a:pt x="600" y="127"/>
                </a:lnTo>
                <a:lnTo>
                  <a:pt x="600" y="129"/>
                </a:lnTo>
                <a:lnTo>
                  <a:pt x="602" y="129"/>
                </a:lnTo>
                <a:lnTo>
                  <a:pt x="602" y="131"/>
                </a:lnTo>
                <a:lnTo>
                  <a:pt x="604" y="133"/>
                </a:lnTo>
                <a:lnTo>
                  <a:pt x="604" y="135"/>
                </a:lnTo>
                <a:lnTo>
                  <a:pt x="606" y="137"/>
                </a:lnTo>
                <a:lnTo>
                  <a:pt x="608" y="138"/>
                </a:lnTo>
                <a:lnTo>
                  <a:pt x="608" y="140"/>
                </a:lnTo>
                <a:lnTo>
                  <a:pt x="610" y="140"/>
                </a:lnTo>
                <a:lnTo>
                  <a:pt x="610" y="142"/>
                </a:lnTo>
                <a:lnTo>
                  <a:pt x="610" y="144"/>
                </a:lnTo>
                <a:lnTo>
                  <a:pt x="611" y="146"/>
                </a:lnTo>
                <a:lnTo>
                  <a:pt x="613" y="148"/>
                </a:lnTo>
                <a:lnTo>
                  <a:pt x="613" y="150"/>
                </a:lnTo>
                <a:lnTo>
                  <a:pt x="615" y="150"/>
                </a:lnTo>
                <a:lnTo>
                  <a:pt x="615" y="152"/>
                </a:lnTo>
                <a:lnTo>
                  <a:pt x="615" y="153"/>
                </a:lnTo>
                <a:lnTo>
                  <a:pt x="617" y="153"/>
                </a:lnTo>
                <a:lnTo>
                  <a:pt x="617" y="155"/>
                </a:lnTo>
                <a:lnTo>
                  <a:pt x="619" y="155"/>
                </a:lnTo>
                <a:lnTo>
                  <a:pt x="619" y="157"/>
                </a:lnTo>
                <a:lnTo>
                  <a:pt x="621" y="159"/>
                </a:lnTo>
                <a:lnTo>
                  <a:pt x="623" y="161"/>
                </a:lnTo>
                <a:lnTo>
                  <a:pt x="625" y="161"/>
                </a:lnTo>
                <a:lnTo>
                  <a:pt x="626" y="163"/>
                </a:lnTo>
                <a:lnTo>
                  <a:pt x="628" y="163"/>
                </a:lnTo>
                <a:lnTo>
                  <a:pt x="628" y="165"/>
                </a:lnTo>
                <a:lnTo>
                  <a:pt x="630" y="165"/>
                </a:lnTo>
                <a:lnTo>
                  <a:pt x="632" y="167"/>
                </a:lnTo>
                <a:lnTo>
                  <a:pt x="634" y="167"/>
                </a:lnTo>
                <a:lnTo>
                  <a:pt x="636" y="167"/>
                </a:lnTo>
                <a:lnTo>
                  <a:pt x="636" y="168"/>
                </a:lnTo>
                <a:lnTo>
                  <a:pt x="638" y="168"/>
                </a:lnTo>
                <a:lnTo>
                  <a:pt x="640" y="168"/>
                </a:lnTo>
                <a:lnTo>
                  <a:pt x="640" y="170"/>
                </a:lnTo>
                <a:lnTo>
                  <a:pt x="641" y="170"/>
                </a:lnTo>
                <a:lnTo>
                  <a:pt x="641" y="172"/>
                </a:lnTo>
                <a:lnTo>
                  <a:pt x="643" y="174"/>
                </a:lnTo>
                <a:lnTo>
                  <a:pt x="645" y="174"/>
                </a:lnTo>
                <a:lnTo>
                  <a:pt x="645" y="176"/>
                </a:lnTo>
                <a:lnTo>
                  <a:pt x="647" y="176"/>
                </a:lnTo>
                <a:lnTo>
                  <a:pt x="649" y="178"/>
                </a:lnTo>
                <a:lnTo>
                  <a:pt x="651" y="180"/>
                </a:lnTo>
                <a:lnTo>
                  <a:pt x="653" y="180"/>
                </a:lnTo>
                <a:lnTo>
                  <a:pt x="653" y="182"/>
                </a:lnTo>
                <a:lnTo>
                  <a:pt x="655" y="182"/>
                </a:lnTo>
                <a:lnTo>
                  <a:pt x="655" y="183"/>
                </a:lnTo>
                <a:lnTo>
                  <a:pt x="656" y="183"/>
                </a:lnTo>
                <a:lnTo>
                  <a:pt x="656" y="185"/>
                </a:lnTo>
                <a:lnTo>
                  <a:pt x="658" y="185"/>
                </a:lnTo>
                <a:lnTo>
                  <a:pt x="660" y="187"/>
                </a:lnTo>
                <a:lnTo>
                  <a:pt x="662" y="189"/>
                </a:lnTo>
                <a:lnTo>
                  <a:pt x="664" y="191"/>
                </a:lnTo>
                <a:lnTo>
                  <a:pt x="666" y="191"/>
                </a:lnTo>
                <a:lnTo>
                  <a:pt x="666" y="193"/>
                </a:lnTo>
                <a:lnTo>
                  <a:pt x="668" y="193"/>
                </a:lnTo>
                <a:lnTo>
                  <a:pt x="670" y="193"/>
                </a:lnTo>
                <a:lnTo>
                  <a:pt x="670" y="195"/>
                </a:lnTo>
                <a:lnTo>
                  <a:pt x="671" y="195"/>
                </a:lnTo>
                <a:lnTo>
                  <a:pt x="673" y="197"/>
                </a:lnTo>
                <a:lnTo>
                  <a:pt x="675" y="197"/>
                </a:lnTo>
                <a:lnTo>
                  <a:pt x="675" y="198"/>
                </a:lnTo>
                <a:lnTo>
                  <a:pt x="677" y="198"/>
                </a:lnTo>
                <a:lnTo>
                  <a:pt x="679" y="200"/>
                </a:lnTo>
                <a:lnTo>
                  <a:pt x="681" y="202"/>
                </a:lnTo>
                <a:lnTo>
                  <a:pt x="683" y="204"/>
                </a:lnTo>
                <a:lnTo>
                  <a:pt x="685" y="204"/>
                </a:lnTo>
                <a:lnTo>
                  <a:pt x="685" y="206"/>
                </a:lnTo>
                <a:lnTo>
                  <a:pt x="686" y="206"/>
                </a:lnTo>
                <a:lnTo>
                  <a:pt x="686" y="208"/>
                </a:lnTo>
                <a:lnTo>
                  <a:pt x="686" y="210"/>
                </a:lnTo>
                <a:lnTo>
                  <a:pt x="688" y="212"/>
                </a:lnTo>
                <a:lnTo>
                  <a:pt x="688" y="213"/>
                </a:lnTo>
                <a:lnTo>
                  <a:pt x="690" y="213"/>
                </a:lnTo>
                <a:lnTo>
                  <a:pt x="690" y="215"/>
                </a:lnTo>
                <a:lnTo>
                  <a:pt x="690" y="217"/>
                </a:lnTo>
                <a:lnTo>
                  <a:pt x="690" y="219"/>
                </a:lnTo>
                <a:lnTo>
                  <a:pt x="690" y="221"/>
                </a:lnTo>
                <a:lnTo>
                  <a:pt x="690" y="223"/>
                </a:lnTo>
                <a:lnTo>
                  <a:pt x="690" y="225"/>
                </a:lnTo>
                <a:lnTo>
                  <a:pt x="690" y="227"/>
                </a:lnTo>
                <a:lnTo>
                  <a:pt x="690" y="228"/>
                </a:lnTo>
                <a:lnTo>
                  <a:pt x="690" y="230"/>
                </a:lnTo>
                <a:lnTo>
                  <a:pt x="690" y="232"/>
                </a:lnTo>
                <a:lnTo>
                  <a:pt x="688" y="234"/>
                </a:lnTo>
                <a:lnTo>
                  <a:pt x="688" y="236"/>
                </a:lnTo>
                <a:lnTo>
                  <a:pt x="690" y="236"/>
                </a:lnTo>
                <a:lnTo>
                  <a:pt x="690" y="238"/>
                </a:lnTo>
                <a:lnTo>
                  <a:pt x="690" y="240"/>
                </a:lnTo>
                <a:lnTo>
                  <a:pt x="690" y="242"/>
                </a:lnTo>
                <a:lnTo>
                  <a:pt x="688" y="243"/>
                </a:lnTo>
                <a:lnTo>
                  <a:pt x="686" y="243"/>
                </a:lnTo>
                <a:lnTo>
                  <a:pt x="686" y="245"/>
                </a:lnTo>
                <a:lnTo>
                  <a:pt x="686" y="245"/>
                </a:lnTo>
                <a:lnTo>
                  <a:pt x="685" y="245"/>
                </a:lnTo>
                <a:lnTo>
                  <a:pt x="683" y="247"/>
                </a:lnTo>
                <a:lnTo>
                  <a:pt x="681" y="247"/>
                </a:lnTo>
                <a:lnTo>
                  <a:pt x="681" y="249"/>
                </a:lnTo>
                <a:lnTo>
                  <a:pt x="679" y="249"/>
                </a:lnTo>
                <a:lnTo>
                  <a:pt x="677" y="251"/>
                </a:lnTo>
                <a:lnTo>
                  <a:pt x="675" y="251"/>
                </a:lnTo>
                <a:lnTo>
                  <a:pt x="675" y="253"/>
                </a:lnTo>
                <a:lnTo>
                  <a:pt x="673" y="253"/>
                </a:lnTo>
                <a:lnTo>
                  <a:pt x="673" y="255"/>
                </a:lnTo>
                <a:lnTo>
                  <a:pt x="671" y="257"/>
                </a:lnTo>
                <a:lnTo>
                  <a:pt x="670" y="257"/>
                </a:lnTo>
                <a:lnTo>
                  <a:pt x="670" y="257"/>
                </a:lnTo>
                <a:lnTo>
                  <a:pt x="668" y="258"/>
                </a:lnTo>
                <a:lnTo>
                  <a:pt x="666" y="258"/>
                </a:lnTo>
                <a:lnTo>
                  <a:pt x="666" y="260"/>
                </a:lnTo>
                <a:lnTo>
                  <a:pt x="664" y="260"/>
                </a:lnTo>
                <a:lnTo>
                  <a:pt x="664" y="262"/>
                </a:lnTo>
                <a:lnTo>
                  <a:pt x="662" y="262"/>
                </a:lnTo>
                <a:lnTo>
                  <a:pt x="662" y="264"/>
                </a:lnTo>
                <a:lnTo>
                  <a:pt x="660" y="264"/>
                </a:lnTo>
                <a:lnTo>
                  <a:pt x="658" y="266"/>
                </a:lnTo>
                <a:lnTo>
                  <a:pt x="656" y="266"/>
                </a:lnTo>
                <a:lnTo>
                  <a:pt x="656" y="268"/>
                </a:lnTo>
                <a:lnTo>
                  <a:pt x="655" y="268"/>
                </a:lnTo>
                <a:lnTo>
                  <a:pt x="653" y="270"/>
                </a:lnTo>
                <a:lnTo>
                  <a:pt x="651" y="270"/>
                </a:lnTo>
                <a:lnTo>
                  <a:pt x="649" y="270"/>
                </a:lnTo>
                <a:lnTo>
                  <a:pt x="647" y="270"/>
                </a:lnTo>
                <a:lnTo>
                  <a:pt x="645" y="270"/>
                </a:lnTo>
                <a:lnTo>
                  <a:pt x="643" y="270"/>
                </a:lnTo>
                <a:lnTo>
                  <a:pt x="641" y="270"/>
                </a:lnTo>
                <a:lnTo>
                  <a:pt x="640" y="270"/>
                </a:lnTo>
                <a:lnTo>
                  <a:pt x="640" y="272"/>
                </a:lnTo>
                <a:lnTo>
                  <a:pt x="640" y="272"/>
                </a:lnTo>
                <a:lnTo>
                  <a:pt x="638" y="273"/>
                </a:lnTo>
                <a:lnTo>
                  <a:pt x="638" y="275"/>
                </a:lnTo>
                <a:lnTo>
                  <a:pt x="636" y="277"/>
                </a:lnTo>
                <a:lnTo>
                  <a:pt x="636" y="279"/>
                </a:lnTo>
                <a:lnTo>
                  <a:pt x="634" y="281"/>
                </a:lnTo>
                <a:lnTo>
                  <a:pt x="634" y="283"/>
                </a:lnTo>
                <a:lnTo>
                  <a:pt x="632" y="283"/>
                </a:lnTo>
                <a:lnTo>
                  <a:pt x="630" y="285"/>
                </a:lnTo>
                <a:lnTo>
                  <a:pt x="628" y="285"/>
                </a:lnTo>
                <a:lnTo>
                  <a:pt x="628" y="287"/>
                </a:lnTo>
                <a:lnTo>
                  <a:pt x="626" y="287"/>
                </a:lnTo>
                <a:lnTo>
                  <a:pt x="625" y="287"/>
                </a:lnTo>
                <a:lnTo>
                  <a:pt x="623" y="288"/>
                </a:lnTo>
                <a:lnTo>
                  <a:pt x="621" y="288"/>
                </a:lnTo>
                <a:lnTo>
                  <a:pt x="619" y="290"/>
                </a:lnTo>
                <a:lnTo>
                  <a:pt x="617" y="292"/>
                </a:lnTo>
                <a:lnTo>
                  <a:pt x="615" y="292"/>
                </a:lnTo>
                <a:lnTo>
                  <a:pt x="615" y="294"/>
                </a:lnTo>
                <a:lnTo>
                  <a:pt x="613" y="294"/>
                </a:lnTo>
                <a:lnTo>
                  <a:pt x="613" y="294"/>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29"/>
          <p:cNvSpPr>
            <a:spLocks/>
          </p:cNvSpPr>
          <p:nvPr/>
        </p:nvSpPr>
        <p:spPr bwMode="auto">
          <a:xfrm>
            <a:off x="400632" y="3063446"/>
            <a:ext cx="1592262" cy="1485900"/>
          </a:xfrm>
          <a:custGeom>
            <a:avLst/>
            <a:gdLst>
              <a:gd name="T0" fmla="*/ 553 w 1003"/>
              <a:gd name="T1" fmla="*/ 842 h 936"/>
              <a:gd name="T2" fmla="*/ 493 w 1003"/>
              <a:gd name="T3" fmla="*/ 803 h 936"/>
              <a:gd name="T4" fmla="*/ 491 w 1003"/>
              <a:gd name="T5" fmla="*/ 743 h 936"/>
              <a:gd name="T6" fmla="*/ 442 w 1003"/>
              <a:gd name="T7" fmla="*/ 726 h 936"/>
              <a:gd name="T8" fmla="*/ 399 w 1003"/>
              <a:gd name="T9" fmla="*/ 705 h 936"/>
              <a:gd name="T10" fmla="*/ 360 w 1003"/>
              <a:gd name="T11" fmla="*/ 670 h 936"/>
              <a:gd name="T12" fmla="*/ 304 w 1003"/>
              <a:gd name="T13" fmla="*/ 653 h 936"/>
              <a:gd name="T14" fmla="*/ 71 w 1003"/>
              <a:gd name="T15" fmla="*/ 634 h 936"/>
              <a:gd name="T16" fmla="*/ 37 w 1003"/>
              <a:gd name="T17" fmla="*/ 602 h 936"/>
              <a:gd name="T18" fmla="*/ 109 w 1003"/>
              <a:gd name="T19" fmla="*/ 488 h 936"/>
              <a:gd name="T20" fmla="*/ 124 w 1003"/>
              <a:gd name="T21" fmla="*/ 452 h 936"/>
              <a:gd name="T22" fmla="*/ 154 w 1003"/>
              <a:gd name="T23" fmla="*/ 433 h 936"/>
              <a:gd name="T24" fmla="*/ 148 w 1003"/>
              <a:gd name="T25" fmla="*/ 396 h 936"/>
              <a:gd name="T26" fmla="*/ 131 w 1003"/>
              <a:gd name="T27" fmla="*/ 368 h 936"/>
              <a:gd name="T28" fmla="*/ 99 w 1003"/>
              <a:gd name="T29" fmla="*/ 308 h 936"/>
              <a:gd name="T30" fmla="*/ 77 w 1003"/>
              <a:gd name="T31" fmla="*/ 259 h 936"/>
              <a:gd name="T32" fmla="*/ 71 w 1003"/>
              <a:gd name="T33" fmla="*/ 214 h 936"/>
              <a:gd name="T34" fmla="*/ 62 w 1003"/>
              <a:gd name="T35" fmla="*/ 178 h 936"/>
              <a:gd name="T36" fmla="*/ 54 w 1003"/>
              <a:gd name="T37" fmla="*/ 133 h 936"/>
              <a:gd name="T38" fmla="*/ 41 w 1003"/>
              <a:gd name="T39" fmla="*/ 92 h 936"/>
              <a:gd name="T40" fmla="*/ 15 w 1003"/>
              <a:gd name="T41" fmla="*/ 68 h 936"/>
              <a:gd name="T42" fmla="*/ 28 w 1003"/>
              <a:gd name="T43" fmla="*/ 53 h 936"/>
              <a:gd name="T44" fmla="*/ 73 w 1003"/>
              <a:gd name="T45" fmla="*/ 51 h 936"/>
              <a:gd name="T46" fmla="*/ 116 w 1003"/>
              <a:gd name="T47" fmla="*/ 45 h 936"/>
              <a:gd name="T48" fmla="*/ 148 w 1003"/>
              <a:gd name="T49" fmla="*/ 10 h 936"/>
              <a:gd name="T50" fmla="*/ 283 w 1003"/>
              <a:gd name="T51" fmla="*/ 0 h 936"/>
              <a:gd name="T52" fmla="*/ 311 w 1003"/>
              <a:gd name="T53" fmla="*/ 30 h 936"/>
              <a:gd name="T54" fmla="*/ 339 w 1003"/>
              <a:gd name="T55" fmla="*/ 43 h 936"/>
              <a:gd name="T56" fmla="*/ 358 w 1003"/>
              <a:gd name="T57" fmla="*/ 57 h 936"/>
              <a:gd name="T58" fmla="*/ 388 w 1003"/>
              <a:gd name="T59" fmla="*/ 90 h 936"/>
              <a:gd name="T60" fmla="*/ 394 w 1003"/>
              <a:gd name="T61" fmla="*/ 126 h 936"/>
              <a:gd name="T62" fmla="*/ 407 w 1003"/>
              <a:gd name="T63" fmla="*/ 154 h 936"/>
              <a:gd name="T64" fmla="*/ 431 w 1003"/>
              <a:gd name="T65" fmla="*/ 178 h 936"/>
              <a:gd name="T66" fmla="*/ 442 w 1003"/>
              <a:gd name="T67" fmla="*/ 201 h 936"/>
              <a:gd name="T68" fmla="*/ 465 w 1003"/>
              <a:gd name="T69" fmla="*/ 218 h 936"/>
              <a:gd name="T70" fmla="*/ 497 w 1003"/>
              <a:gd name="T71" fmla="*/ 222 h 936"/>
              <a:gd name="T72" fmla="*/ 531 w 1003"/>
              <a:gd name="T73" fmla="*/ 231 h 936"/>
              <a:gd name="T74" fmla="*/ 561 w 1003"/>
              <a:gd name="T75" fmla="*/ 229 h 936"/>
              <a:gd name="T76" fmla="*/ 591 w 1003"/>
              <a:gd name="T77" fmla="*/ 229 h 936"/>
              <a:gd name="T78" fmla="*/ 617 w 1003"/>
              <a:gd name="T79" fmla="*/ 227 h 936"/>
              <a:gd name="T80" fmla="*/ 637 w 1003"/>
              <a:gd name="T81" fmla="*/ 212 h 936"/>
              <a:gd name="T82" fmla="*/ 658 w 1003"/>
              <a:gd name="T83" fmla="*/ 195 h 936"/>
              <a:gd name="T84" fmla="*/ 692 w 1003"/>
              <a:gd name="T85" fmla="*/ 197 h 936"/>
              <a:gd name="T86" fmla="*/ 726 w 1003"/>
              <a:gd name="T87" fmla="*/ 201 h 936"/>
              <a:gd name="T88" fmla="*/ 750 w 1003"/>
              <a:gd name="T89" fmla="*/ 227 h 936"/>
              <a:gd name="T90" fmla="*/ 765 w 1003"/>
              <a:gd name="T91" fmla="*/ 259 h 936"/>
              <a:gd name="T92" fmla="*/ 778 w 1003"/>
              <a:gd name="T93" fmla="*/ 287 h 936"/>
              <a:gd name="T94" fmla="*/ 789 w 1003"/>
              <a:gd name="T95" fmla="*/ 315 h 936"/>
              <a:gd name="T96" fmla="*/ 810 w 1003"/>
              <a:gd name="T97" fmla="*/ 340 h 936"/>
              <a:gd name="T98" fmla="*/ 827 w 1003"/>
              <a:gd name="T99" fmla="*/ 372 h 936"/>
              <a:gd name="T100" fmla="*/ 853 w 1003"/>
              <a:gd name="T101" fmla="*/ 377 h 936"/>
              <a:gd name="T102" fmla="*/ 881 w 1003"/>
              <a:gd name="T103" fmla="*/ 394 h 936"/>
              <a:gd name="T104" fmla="*/ 913 w 1003"/>
              <a:gd name="T105" fmla="*/ 403 h 936"/>
              <a:gd name="T106" fmla="*/ 941 w 1003"/>
              <a:gd name="T107" fmla="*/ 409 h 936"/>
              <a:gd name="T108" fmla="*/ 975 w 1003"/>
              <a:gd name="T109" fmla="*/ 420 h 936"/>
              <a:gd name="T110" fmla="*/ 998 w 1003"/>
              <a:gd name="T111" fmla="*/ 465 h 936"/>
              <a:gd name="T112" fmla="*/ 928 w 1003"/>
              <a:gd name="T113" fmla="*/ 698 h 936"/>
              <a:gd name="T114" fmla="*/ 900 w 1003"/>
              <a:gd name="T115" fmla="*/ 707 h 936"/>
              <a:gd name="T116" fmla="*/ 864 w 1003"/>
              <a:gd name="T117" fmla="*/ 717 h 936"/>
              <a:gd name="T118" fmla="*/ 834 w 1003"/>
              <a:gd name="T119" fmla="*/ 750 h 936"/>
              <a:gd name="T120" fmla="*/ 810 w 1003"/>
              <a:gd name="T121" fmla="*/ 827 h 936"/>
              <a:gd name="T122" fmla="*/ 776 w 1003"/>
              <a:gd name="T123" fmla="*/ 844 h 936"/>
              <a:gd name="T124" fmla="*/ 748 w 1003"/>
              <a:gd name="T125" fmla="*/ 88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3" h="936">
                <a:moveTo>
                  <a:pt x="649" y="895"/>
                </a:moveTo>
                <a:lnTo>
                  <a:pt x="647" y="895"/>
                </a:lnTo>
                <a:lnTo>
                  <a:pt x="645" y="893"/>
                </a:lnTo>
                <a:lnTo>
                  <a:pt x="639" y="889"/>
                </a:lnTo>
                <a:lnTo>
                  <a:pt x="636" y="889"/>
                </a:lnTo>
                <a:lnTo>
                  <a:pt x="634" y="887"/>
                </a:lnTo>
                <a:lnTo>
                  <a:pt x="632" y="885"/>
                </a:lnTo>
                <a:lnTo>
                  <a:pt x="630" y="882"/>
                </a:lnTo>
                <a:lnTo>
                  <a:pt x="628" y="880"/>
                </a:lnTo>
                <a:lnTo>
                  <a:pt x="624" y="878"/>
                </a:lnTo>
                <a:lnTo>
                  <a:pt x="624" y="876"/>
                </a:lnTo>
                <a:lnTo>
                  <a:pt x="621" y="876"/>
                </a:lnTo>
                <a:lnTo>
                  <a:pt x="619" y="876"/>
                </a:lnTo>
                <a:lnTo>
                  <a:pt x="617" y="874"/>
                </a:lnTo>
                <a:lnTo>
                  <a:pt x="606" y="870"/>
                </a:lnTo>
                <a:lnTo>
                  <a:pt x="600" y="865"/>
                </a:lnTo>
                <a:lnTo>
                  <a:pt x="594" y="861"/>
                </a:lnTo>
                <a:lnTo>
                  <a:pt x="576" y="859"/>
                </a:lnTo>
                <a:lnTo>
                  <a:pt x="572" y="857"/>
                </a:lnTo>
                <a:lnTo>
                  <a:pt x="572" y="855"/>
                </a:lnTo>
                <a:lnTo>
                  <a:pt x="566" y="854"/>
                </a:lnTo>
                <a:lnTo>
                  <a:pt x="564" y="852"/>
                </a:lnTo>
                <a:lnTo>
                  <a:pt x="562" y="848"/>
                </a:lnTo>
                <a:lnTo>
                  <a:pt x="557" y="846"/>
                </a:lnTo>
                <a:lnTo>
                  <a:pt x="553" y="842"/>
                </a:lnTo>
                <a:lnTo>
                  <a:pt x="551" y="840"/>
                </a:lnTo>
                <a:lnTo>
                  <a:pt x="549" y="837"/>
                </a:lnTo>
                <a:lnTo>
                  <a:pt x="547" y="833"/>
                </a:lnTo>
                <a:lnTo>
                  <a:pt x="527" y="831"/>
                </a:lnTo>
                <a:lnTo>
                  <a:pt x="525" y="831"/>
                </a:lnTo>
                <a:lnTo>
                  <a:pt x="523" y="831"/>
                </a:lnTo>
                <a:lnTo>
                  <a:pt x="521" y="831"/>
                </a:lnTo>
                <a:lnTo>
                  <a:pt x="519" y="833"/>
                </a:lnTo>
                <a:lnTo>
                  <a:pt x="517" y="835"/>
                </a:lnTo>
                <a:lnTo>
                  <a:pt x="516" y="835"/>
                </a:lnTo>
                <a:lnTo>
                  <a:pt x="514" y="835"/>
                </a:lnTo>
                <a:lnTo>
                  <a:pt x="512" y="833"/>
                </a:lnTo>
                <a:lnTo>
                  <a:pt x="510" y="833"/>
                </a:lnTo>
                <a:lnTo>
                  <a:pt x="508" y="831"/>
                </a:lnTo>
                <a:lnTo>
                  <a:pt x="506" y="829"/>
                </a:lnTo>
                <a:lnTo>
                  <a:pt x="504" y="827"/>
                </a:lnTo>
                <a:lnTo>
                  <a:pt x="504" y="825"/>
                </a:lnTo>
                <a:lnTo>
                  <a:pt x="502" y="822"/>
                </a:lnTo>
                <a:lnTo>
                  <a:pt x="502" y="820"/>
                </a:lnTo>
                <a:lnTo>
                  <a:pt x="501" y="818"/>
                </a:lnTo>
                <a:lnTo>
                  <a:pt x="499" y="816"/>
                </a:lnTo>
                <a:lnTo>
                  <a:pt x="499" y="814"/>
                </a:lnTo>
                <a:lnTo>
                  <a:pt x="497" y="810"/>
                </a:lnTo>
                <a:lnTo>
                  <a:pt x="495" y="807"/>
                </a:lnTo>
                <a:lnTo>
                  <a:pt x="493" y="803"/>
                </a:lnTo>
                <a:lnTo>
                  <a:pt x="493" y="801"/>
                </a:lnTo>
                <a:lnTo>
                  <a:pt x="491" y="797"/>
                </a:lnTo>
                <a:lnTo>
                  <a:pt x="493" y="795"/>
                </a:lnTo>
                <a:lnTo>
                  <a:pt x="493" y="794"/>
                </a:lnTo>
                <a:lnTo>
                  <a:pt x="493" y="790"/>
                </a:lnTo>
                <a:lnTo>
                  <a:pt x="493" y="788"/>
                </a:lnTo>
                <a:lnTo>
                  <a:pt x="493" y="786"/>
                </a:lnTo>
                <a:lnTo>
                  <a:pt x="493" y="784"/>
                </a:lnTo>
                <a:lnTo>
                  <a:pt x="493" y="782"/>
                </a:lnTo>
                <a:lnTo>
                  <a:pt x="493" y="780"/>
                </a:lnTo>
                <a:lnTo>
                  <a:pt x="493" y="779"/>
                </a:lnTo>
                <a:lnTo>
                  <a:pt x="493" y="777"/>
                </a:lnTo>
                <a:lnTo>
                  <a:pt x="493" y="775"/>
                </a:lnTo>
                <a:lnTo>
                  <a:pt x="493" y="773"/>
                </a:lnTo>
                <a:lnTo>
                  <a:pt x="495" y="767"/>
                </a:lnTo>
                <a:lnTo>
                  <a:pt x="495" y="765"/>
                </a:lnTo>
                <a:lnTo>
                  <a:pt x="493" y="762"/>
                </a:lnTo>
                <a:lnTo>
                  <a:pt x="495" y="760"/>
                </a:lnTo>
                <a:lnTo>
                  <a:pt x="495" y="758"/>
                </a:lnTo>
                <a:lnTo>
                  <a:pt x="497" y="754"/>
                </a:lnTo>
                <a:lnTo>
                  <a:pt x="497" y="750"/>
                </a:lnTo>
                <a:lnTo>
                  <a:pt x="499" y="747"/>
                </a:lnTo>
                <a:lnTo>
                  <a:pt x="495" y="745"/>
                </a:lnTo>
                <a:lnTo>
                  <a:pt x="493" y="743"/>
                </a:lnTo>
                <a:lnTo>
                  <a:pt x="491" y="743"/>
                </a:lnTo>
                <a:lnTo>
                  <a:pt x="487" y="743"/>
                </a:lnTo>
                <a:lnTo>
                  <a:pt x="486" y="741"/>
                </a:lnTo>
                <a:lnTo>
                  <a:pt x="484" y="741"/>
                </a:lnTo>
                <a:lnTo>
                  <a:pt x="482" y="739"/>
                </a:lnTo>
                <a:lnTo>
                  <a:pt x="478" y="737"/>
                </a:lnTo>
                <a:lnTo>
                  <a:pt x="474" y="735"/>
                </a:lnTo>
                <a:lnTo>
                  <a:pt x="472" y="734"/>
                </a:lnTo>
                <a:lnTo>
                  <a:pt x="471" y="732"/>
                </a:lnTo>
                <a:lnTo>
                  <a:pt x="469" y="730"/>
                </a:lnTo>
                <a:lnTo>
                  <a:pt x="469" y="728"/>
                </a:lnTo>
                <a:lnTo>
                  <a:pt x="467" y="728"/>
                </a:lnTo>
                <a:lnTo>
                  <a:pt x="465" y="728"/>
                </a:lnTo>
                <a:lnTo>
                  <a:pt x="463" y="730"/>
                </a:lnTo>
                <a:lnTo>
                  <a:pt x="461" y="728"/>
                </a:lnTo>
                <a:lnTo>
                  <a:pt x="459" y="728"/>
                </a:lnTo>
                <a:lnTo>
                  <a:pt x="457" y="726"/>
                </a:lnTo>
                <a:lnTo>
                  <a:pt x="454" y="726"/>
                </a:lnTo>
                <a:lnTo>
                  <a:pt x="452" y="724"/>
                </a:lnTo>
                <a:lnTo>
                  <a:pt x="450" y="722"/>
                </a:lnTo>
                <a:lnTo>
                  <a:pt x="448" y="722"/>
                </a:lnTo>
                <a:lnTo>
                  <a:pt x="446" y="720"/>
                </a:lnTo>
                <a:lnTo>
                  <a:pt x="444" y="719"/>
                </a:lnTo>
                <a:lnTo>
                  <a:pt x="444" y="720"/>
                </a:lnTo>
                <a:lnTo>
                  <a:pt x="442" y="724"/>
                </a:lnTo>
                <a:lnTo>
                  <a:pt x="442" y="726"/>
                </a:lnTo>
                <a:lnTo>
                  <a:pt x="442" y="728"/>
                </a:lnTo>
                <a:lnTo>
                  <a:pt x="441" y="732"/>
                </a:lnTo>
                <a:lnTo>
                  <a:pt x="441" y="734"/>
                </a:lnTo>
                <a:lnTo>
                  <a:pt x="439" y="734"/>
                </a:lnTo>
                <a:lnTo>
                  <a:pt x="437" y="734"/>
                </a:lnTo>
                <a:lnTo>
                  <a:pt x="435" y="734"/>
                </a:lnTo>
                <a:lnTo>
                  <a:pt x="431" y="732"/>
                </a:lnTo>
                <a:lnTo>
                  <a:pt x="429" y="730"/>
                </a:lnTo>
                <a:lnTo>
                  <a:pt x="427" y="730"/>
                </a:lnTo>
                <a:lnTo>
                  <a:pt x="426" y="728"/>
                </a:lnTo>
                <a:lnTo>
                  <a:pt x="426" y="726"/>
                </a:lnTo>
                <a:lnTo>
                  <a:pt x="422" y="722"/>
                </a:lnTo>
                <a:lnTo>
                  <a:pt x="422" y="720"/>
                </a:lnTo>
                <a:lnTo>
                  <a:pt x="420" y="719"/>
                </a:lnTo>
                <a:lnTo>
                  <a:pt x="418" y="717"/>
                </a:lnTo>
                <a:lnTo>
                  <a:pt x="416" y="715"/>
                </a:lnTo>
                <a:lnTo>
                  <a:pt x="414" y="715"/>
                </a:lnTo>
                <a:lnTo>
                  <a:pt x="412" y="715"/>
                </a:lnTo>
                <a:lnTo>
                  <a:pt x="410" y="713"/>
                </a:lnTo>
                <a:lnTo>
                  <a:pt x="409" y="711"/>
                </a:lnTo>
                <a:lnTo>
                  <a:pt x="407" y="711"/>
                </a:lnTo>
                <a:lnTo>
                  <a:pt x="405" y="709"/>
                </a:lnTo>
                <a:lnTo>
                  <a:pt x="403" y="707"/>
                </a:lnTo>
                <a:lnTo>
                  <a:pt x="401" y="705"/>
                </a:lnTo>
                <a:lnTo>
                  <a:pt x="399" y="705"/>
                </a:lnTo>
                <a:lnTo>
                  <a:pt x="395" y="704"/>
                </a:lnTo>
                <a:lnTo>
                  <a:pt x="394" y="704"/>
                </a:lnTo>
                <a:lnTo>
                  <a:pt x="392" y="702"/>
                </a:lnTo>
                <a:lnTo>
                  <a:pt x="390" y="700"/>
                </a:lnTo>
                <a:lnTo>
                  <a:pt x="390" y="698"/>
                </a:lnTo>
                <a:lnTo>
                  <a:pt x="388" y="698"/>
                </a:lnTo>
                <a:lnTo>
                  <a:pt x="386" y="698"/>
                </a:lnTo>
                <a:lnTo>
                  <a:pt x="384" y="696"/>
                </a:lnTo>
                <a:lnTo>
                  <a:pt x="382" y="694"/>
                </a:lnTo>
                <a:lnTo>
                  <a:pt x="380" y="694"/>
                </a:lnTo>
                <a:lnTo>
                  <a:pt x="379" y="692"/>
                </a:lnTo>
                <a:lnTo>
                  <a:pt x="377" y="692"/>
                </a:lnTo>
                <a:lnTo>
                  <a:pt x="375" y="690"/>
                </a:lnTo>
                <a:lnTo>
                  <a:pt x="373" y="689"/>
                </a:lnTo>
                <a:lnTo>
                  <a:pt x="371" y="687"/>
                </a:lnTo>
                <a:lnTo>
                  <a:pt x="369" y="687"/>
                </a:lnTo>
                <a:lnTo>
                  <a:pt x="367" y="685"/>
                </a:lnTo>
                <a:lnTo>
                  <a:pt x="365" y="683"/>
                </a:lnTo>
                <a:lnTo>
                  <a:pt x="364" y="681"/>
                </a:lnTo>
                <a:lnTo>
                  <a:pt x="362" y="679"/>
                </a:lnTo>
                <a:lnTo>
                  <a:pt x="362" y="677"/>
                </a:lnTo>
                <a:lnTo>
                  <a:pt x="360" y="674"/>
                </a:lnTo>
                <a:lnTo>
                  <a:pt x="360" y="672"/>
                </a:lnTo>
                <a:lnTo>
                  <a:pt x="358" y="670"/>
                </a:lnTo>
                <a:lnTo>
                  <a:pt x="360" y="670"/>
                </a:lnTo>
                <a:lnTo>
                  <a:pt x="360" y="666"/>
                </a:lnTo>
                <a:lnTo>
                  <a:pt x="360" y="664"/>
                </a:lnTo>
                <a:lnTo>
                  <a:pt x="362" y="660"/>
                </a:lnTo>
                <a:lnTo>
                  <a:pt x="362" y="659"/>
                </a:lnTo>
                <a:lnTo>
                  <a:pt x="360" y="657"/>
                </a:lnTo>
                <a:lnTo>
                  <a:pt x="360" y="655"/>
                </a:lnTo>
                <a:lnTo>
                  <a:pt x="358" y="655"/>
                </a:lnTo>
                <a:lnTo>
                  <a:pt x="358" y="653"/>
                </a:lnTo>
                <a:lnTo>
                  <a:pt x="354" y="653"/>
                </a:lnTo>
                <a:lnTo>
                  <a:pt x="352" y="653"/>
                </a:lnTo>
                <a:lnTo>
                  <a:pt x="349" y="653"/>
                </a:lnTo>
                <a:lnTo>
                  <a:pt x="347" y="653"/>
                </a:lnTo>
                <a:lnTo>
                  <a:pt x="345" y="653"/>
                </a:lnTo>
                <a:lnTo>
                  <a:pt x="343" y="653"/>
                </a:lnTo>
                <a:lnTo>
                  <a:pt x="341" y="653"/>
                </a:lnTo>
                <a:lnTo>
                  <a:pt x="337" y="653"/>
                </a:lnTo>
                <a:lnTo>
                  <a:pt x="334" y="653"/>
                </a:lnTo>
                <a:lnTo>
                  <a:pt x="330" y="653"/>
                </a:lnTo>
                <a:lnTo>
                  <a:pt x="326" y="653"/>
                </a:lnTo>
                <a:lnTo>
                  <a:pt x="324" y="653"/>
                </a:lnTo>
                <a:lnTo>
                  <a:pt x="319" y="653"/>
                </a:lnTo>
                <a:lnTo>
                  <a:pt x="315" y="653"/>
                </a:lnTo>
                <a:lnTo>
                  <a:pt x="311" y="653"/>
                </a:lnTo>
                <a:lnTo>
                  <a:pt x="309" y="651"/>
                </a:lnTo>
                <a:lnTo>
                  <a:pt x="304" y="653"/>
                </a:lnTo>
                <a:lnTo>
                  <a:pt x="300" y="653"/>
                </a:lnTo>
                <a:lnTo>
                  <a:pt x="298" y="653"/>
                </a:lnTo>
                <a:lnTo>
                  <a:pt x="292" y="651"/>
                </a:lnTo>
                <a:lnTo>
                  <a:pt x="287" y="653"/>
                </a:lnTo>
                <a:lnTo>
                  <a:pt x="283" y="653"/>
                </a:lnTo>
                <a:lnTo>
                  <a:pt x="262" y="642"/>
                </a:lnTo>
                <a:lnTo>
                  <a:pt x="259" y="642"/>
                </a:lnTo>
                <a:lnTo>
                  <a:pt x="217" y="645"/>
                </a:lnTo>
                <a:lnTo>
                  <a:pt x="90" y="659"/>
                </a:lnTo>
                <a:lnTo>
                  <a:pt x="88" y="657"/>
                </a:lnTo>
                <a:lnTo>
                  <a:pt x="88" y="655"/>
                </a:lnTo>
                <a:lnTo>
                  <a:pt x="86" y="653"/>
                </a:lnTo>
                <a:lnTo>
                  <a:pt x="84" y="653"/>
                </a:lnTo>
                <a:lnTo>
                  <a:pt x="84" y="651"/>
                </a:lnTo>
                <a:lnTo>
                  <a:pt x="82" y="649"/>
                </a:lnTo>
                <a:lnTo>
                  <a:pt x="82" y="647"/>
                </a:lnTo>
                <a:lnTo>
                  <a:pt x="80" y="645"/>
                </a:lnTo>
                <a:lnTo>
                  <a:pt x="80" y="644"/>
                </a:lnTo>
                <a:lnTo>
                  <a:pt x="79" y="644"/>
                </a:lnTo>
                <a:lnTo>
                  <a:pt x="79" y="642"/>
                </a:lnTo>
                <a:lnTo>
                  <a:pt x="77" y="640"/>
                </a:lnTo>
                <a:lnTo>
                  <a:pt x="75" y="638"/>
                </a:lnTo>
                <a:lnTo>
                  <a:pt x="75" y="636"/>
                </a:lnTo>
                <a:lnTo>
                  <a:pt x="73" y="636"/>
                </a:lnTo>
                <a:lnTo>
                  <a:pt x="71" y="634"/>
                </a:lnTo>
                <a:lnTo>
                  <a:pt x="71" y="632"/>
                </a:lnTo>
                <a:lnTo>
                  <a:pt x="71" y="632"/>
                </a:lnTo>
                <a:lnTo>
                  <a:pt x="69" y="630"/>
                </a:lnTo>
                <a:lnTo>
                  <a:pt x="67" y="629"/>
                </a:lnTo>
                <a:lnTo>
                  <a:pt x="65" y="627"/>
                </a:lnTo>
                <a:lnTo>
                  <a:pt x="64" y="625"/>
                </a:lnTo>
                <a:lnTo>
                  <a:pt x="62" y="625"/>
                </a:lnTo>
                <a:lnTo>
                  <a:pt x="62" y="625"/>
                </a:lnTo>
                <a:lnTo>
                  <a:pt x="60" y="625"/>
                </a:lnTo>
                <a:lnTo>
                  <a:pt x="58" y="623"/>
                </a:lnTo>
                <a:lnTo>
                  <a:pt x="56" y="621"/>
                </a:lnTo>
                <a:lnTo>
                  <a:pt x="56" y="619"/>
                </a:lnTo>
                <a:lnTo>
                  <a:pt x="54" y="619"/>
                </a:lnTo>
                <a:lnTo>
                  <a:pt x="52" y="617"/>
                </a:lnTo>
                <a:lnTo>
                  <a:pt x="52" y="615"/>
                </a:lnTo>
                <a:lnTo>
                  <a:pt x="50" y="615"/>
                </a:lnTo>
                <a:lnTo>
                  <a:pt x="49" y="614"/>
                </a:lnTo>
                <a:lnTo>
                  <a:pt x="49" y="612"/>
                </a:lnTo>
                <a:lnTo>
                  <a:pt x="47" y="610"/>
                </a:lnTo>
                <a:lnTo>
                  <a:pt x="45" y="610"/>
                </a:lnTo>
                <a:lnTo>
                  <a:pt x="45" y="608"/>
                </a:lnTo>
                <a:lnTo>
                  <a:pt x="43" y="606"/>
                </a:lnTo>
                <a:lnTo>
                  <a:pt x="41" y="606"/>
                </a:lnTo>
                <a:lnTo>
                  <a:pt x="39" y="604"/>
                </a:lnTo>
                <a:lnTo>
                  <a:pt x="37" y="602"/>
                </a:lnTo>
                <a:lnTo>
                  <a:pt x="35" y="600"/>
                </a:lnTo>
                <a:lnTo>
                  <a:pt x="34" y="600"/>
                </a:lnTo>
                <a:lnTo>
                  <a:pt x="34" y="599"/>
                </a:lnTo>
                <a:lnTo>
                  <a:pt x="32" y="597"/>
                </a:lnTo>
                <a:lnTo>
                  <a:pt x="30" y="597"/>
                </a:lnTo>
                <a:lnTo>
                  <a:pt x="28" y="595"/>
                </a:lnTo>
                <a:lnTo>
                  <a:pt x="28" y="593"/>
                </a:lnTo>
                <a:lnTo>
                  <a:pt x="26" y="593"/>
                </a:lnTo>
                <a:lnTo>
                  <a:pt x="24" y="591"/>
                </a:lnTo>
                <a:lnTo>
                  <a:pt x="24" y="589"/>
                </a:lnTo>
                <a:lnTo>
                  <a:pt x="22" y="587"/>
                </a:lnTo>
                <a:lnTo>
                  <a:pt x="20" y="587"/>
                </a:lnTo>
                <a:lnTo>
                  <a:pt x="19" y="585"/>
                </a:lnTo>
                <a:lnTo>
                  <a:pt x="17" y="585"/>
                </a:lnTo>
                <a:lnTo>
                  <a:pt x="15" y="584"/>
                </a:lnTo>
                <a:lnTo>
                  <a:pt x="103" y="501"/>
                </a:lnTo>
                <a:lnTo>
                  <a:pt x="105" y="499"/>
                </a:lnTo>
                <a:lnTo>
                  <a:pt x="105" y="497"/>
                </a:lnTo>
                <a:lnTo>
                  <a:pt x="105" y="495"/>
                </a:lnTo>
                <a:lnTo>
                  <a:pt x="107" y="494"/>
                </a:lnTo>
                <a:lnTo>
                  <a:pt x="107" y="492"/>
                </a:lnTo>
                <a:lnTo>
                  <a:pt x="109" y="492"/>
                </a:lnTo>
                <a:lnTo>
                  <a:pt x="109" y="492"/>
                </a:lnTo>
                <a:lnTo>
                  <a:pt x="109" y="490"/>
                </a:lnTo>
                <a:lnTo>
                  <a:pt x="109" y="488"/>
                </a:lnTo>
                <a:lnTo>
                  <a:pt x="110" y="488"/>
                </a:lnTo>
                <a:lnTo>
                  <a:pt x="110" y="486"/>
                </a:lnTo>
                <a:lnTo>
                  <a:pt x="110" y="484"/>
                </a:lnTo>
                <a:lnTo>
                  <a:pt x="110" y="482"/>
                </a:lnTo>
                <a:lnTo>
                  <a:pt x="112" y="480"/>
                </a:lnTo>
                <a:lnTo>
                  <a:pt x="112" y="479"/>
                </a:lnTo>
                <a:lnTo>
                  <a:pt x="112" y="477"/>
                </a:lnTo>
                <a:lnTo>
                  <a:pt x="114" y="477"/>
                </a:lnTo>
                <a:lnTo>
                  <a:pt x="114" y="475"/>
                </a:lnTo>
                <a:lnTo>
                  <a:pt x="114" y="473"/>
                </a:lnTo>
                <a:lnTo>
                  <a:pt x="114" y="471"/>
                </a:lnTo>
                <a:lnTo>
                  <a:pt x="114" y="469"/>
                </a:lnTo>
                <a:lnTo>
                  <a:pt x="116" y="469"/>
                </a:lnTo>
                <a:lnTo>
                  <a:pt x="116" y="467"/>
                </a:lnTo>
                <a:lnTo>
                  <a:pt x="116" y="465"/>
                </a:lnTo>
                <a:lnTo>
                  <a:pt x="118" y="465"/>
                </a:lnTo>
                <a:lnTo>
                  <a:pt x="118" y="464"/>
                </a:lnTo>
                <a:lnTo>
                  <a:pt x="118" y="462"/>
                </a:lnTo>
                <a:lnTo>
                  <a:pt x="118" y="460"/>
                </a:lnTo>
                <a:lnTo>
                  <a:pt x="118" y="458"/>
                </a:lnTo>
                <a:lnTo>
                  <a:pt x="118" y="456"/>
                </a:lnTo>
                <a:lnTo>
                  <a:pt x="120" y="456"/>
                </a:lnTo>
                <a:lnTo>
                  <a:pt x="120" y="454"/>
                </a:lnTo>
                <a:lnTo>
                  <a:pt x="122" y="454"/>
                </a:lnTo>
                <a:lnTo>
                  <a:pt x="124" y="452"/>
                </a:lnTo>
                <a:lnTo>
                  <a:pt x="125" y="452"/>
                </a:lnTo>
                <a:lnTo>
                  <a:pt x="127" y="452"/>
                </a:lnTo>
                <a:lnTo>
                  <a:pt x="127" y="450"/>
                </a:lnTo>
                <a:lnTo>
                  <a:pt x="129" y="450"/>
                </a:lnTo>
                <a:lnTo>
                  <a:pt x="131" y="450"/>
                </a:lnTo>
                <a:lnTo>
                  <a:pt x="131" y="449"/>
                </a:lnTo>
                <a:lnTo>
                  <a:pt x="133" y="449"/>
                </a:lnTo>
                <a:lnTo>
                  <a:pt x="135" y="449"/>
                </a:lnTo>
                <a:lnTo>
                  <a:pt x="137" y="447"/>
                </a:lnTo>
                <a:lnTo>
                  <a:pt x="139" y="447"/>
                </a:lnTo>
                <a:lnTo>
                  <a:pt x="139" y="447"/>
                </a:lnTo>
                <a:lnTo>
                  <a:pt x="140" y="447"/>
                </a:lnTo>
                <a:lnTo>
                  <a:pt x="140" y="445"/>
                </a:lnTo>
                <a:lnTo>
                  <a:pt x="140" y="443"/>
                </a:lnTo>
                <a:lnTo>
                  <a:pt x="142" y="443"/>
                </a:lnTo>
                <a:lnTo>
                  <a:pt x="144" y="443"/>
                </a:lnTo>
                <a:lnTo>
                  <a:pt x="146" y="443"/>
                </a:lnTo>
                <a:lnTo>
                  <a:pt x="148" y="441"/>
                </a:lnTo>
                <a:lnTo>
                  <a:pt x="150" y="441"/>
                </a:lnTo>
                <a:lnTo>
                  <a:pt x="152" y="441"/>
                </a:lnTo>
                <a:lnTo>
                  <a:pt x="152" y="439"/>
                </a:lnTo>
                <a:lnTo>
                  <a:pt x="154" y="439"/>
                </a:lnTo>
                <a:lnTo>
                  <a:pt x="154" y="437"/>
                </a:lnTo>
                <a:lnTo>
                  <a:pt x="154" y="435"/>
                </a:lnTo>
                <a:lnTo>
                  <a:pt x="154" y="433"/>
                </a:lnTo>
                <a:lnTo>
                  <a:pt x="152" y="432"/>
                </a:lnTo>
                <a:lnTo>
                  <a:pt x="152" y="430"/>
                </a:lnTo>
                <a:lnTo>
                  <a:pt x="152" y="428"/>
                </a:lnTo>
                <a:lnTo>
                  <a:pt x="152" y="426"/>
                </a:lnTo>
                <a:lnTo>
                  <a:pt x="152" y="424"/>
                </a:lnTo>
                <a:lnTo>
                  <a:pt x="152" y="422"/>
                </a:lnTo>
                <a:lnTo>
                  <a:pt x="152" y="420"/>
                </a:lnTo>
                <a:lnTo>
                  <a:pt x="152" y="418"/>
                </a:lnTo>
                <a:lnTo>
                  <a:pt x="152" y="417"/>
                </a:lnTo>
                <a:lnTo>
                  <a:pt x="152" y="415"/>
                </a:lnTo>
                <a:lnTo>
                  <a:pt x="152" y="413"/>
                </a:lnTo>
                <a:lnTo>
                  <a:pt x="150" y="413"/>
                </a:lnTo>
                <a:lnTo>
                  <a:pt x="150" y="411"/>
                </a:lnTo>
                <a:lnTo>
                  <a:pt x="148" y="411"/>
                </a:lnTo>
                <a:lnTo>
                  <a:pt x="148" y="409"/>
                </a:lnTo>
                <a:lnTo>
                  <a:pt x="146" y="407"/>
                </a:lnTo>
                <a:lnTo>
                  <a:pt x="144" y="407"/>
                </a:lnTo>
                <a:lnTo>
                  <a:pt x="144" y="405"/>
                </a:lnTo>
                <a:lnTo>
                  <a:pt x="144" y="403"/>
                </a:lnTo>
                <a:lnTo>
                  <a:pt x="144" y="402"/>
                </a:lnTo>
                <a:lnTo>
                  <a:pt x="146" y="402"/>
                </a:lnTo>
                <a:lnTo>
                  <a:pt x="146" y="400"/>
                </a:lnTo>
                <a:lnTo>
                  <a:pt x="148" y="400"/>
                </a:lnTo>
                <a:lnTo>
                  <a:pt x="148" y="398"/>
                </a:lnTo>
                <a:lnTo>
                  <a:pt x="148" y="396"/>
                </a:lnTo>
                <a:lnTo>
                  <a:pt x="148" y="394"/>
                </a:lnTo>
                <a:lnTo>
                  <a:pt x="146" y="392"/>
                </a:lnTo>
                <a:lnTo>
                  <a:pt x="148" y="392"/>
                </a:lnTo>
                <a:lnTo>
                  <a:pt x="148" y="390"/>
                </a:lnTo>
                <a:lnTo>
                  <a:pt x="148" y="388"/>
                </a:lnTo>
                <a:lnTo>
                  <a:pt x="150" y="387"/>
                </a:lnTo>
                <a:lnTo>
                  <a:pt x="150" y="385"/>
                </a:lnTo>
                <a:lnTo>
                  <a:pt x="150" y="383"/>
                </a:lnTo>
                <a:lnTo>
                  <a:pt x="150" y="381"/>
                </a:lnTo>
                <a:lnTo>
                  <a:pt x="150" y="379"/>
                </a:lnTo>
                <a:lnTo>
                  <a:pt x="150" y="377"/>
                </a:lnTo>
                <a:lnTo>
                  <a:pt x="150" y="375"/>
                </a:lnTo>
                <a:lnTo>
                  <a:pt x="148" y="373"/>
                </a:lnTo>
                <a:lnTo>
                  <a:pt x="148" y="372"/>
                </a:lnTo>
                <a:lnTo>
                  <a:pt x="146" y="372"/>
                </a:lnTo>
                <a:lnTo>
                  <a:pt x="146" y="370"/>
                </a:lnTo>
                <a:lnTo>
                  <a:pt x="144" y="370"/>
                </a:lnTo>
                <a:lnTo>
                  <a:pt x="142" y="370"/>
                </a:lnTo>
                <a:lnTo>
                  <a:pt x="142" y="368"/>
                </a:lnTo>
                <a:lnTo>
                  <a:pt x="140" y="368"/>
                </a:lnTo>
                <a:lnTo>
                  <a:pt x="139" y="368"/>
                </a:lnTo>
                <a:lnTo>
                  <a:pt x="137" y="368"/>
                </a:lnTo>
                <a:lnTo>
                  <a:pt x="135" y="368"/>
                </a:lnTo>
                <a:lnTo>
                  <a:pt x="133" y="368"/>
                </a:lnTo>
                <a:lnTo>
                  <a:pt x="131" y="368"/>
                </a:lnTo>
                <a:lnTo>
                  <a:pt x="131" y="370"/>
                </a:lnTo>
                <a:lnTo>
                  <a:pt x="129" y="370"/>
                </a:lnTo>
                <a:lnTo>
                  <a:pt x="127" y="370"/>
                </a:lnTo>
                <a:lnTo>
                  <a:pt x="125" y="370"/>
                </a:lnTo>
                <a:lnTo>
                  <a:pt x="125" y="368"/>
                </a:lnTo>
                <a:lnTo>
                  <a:pt x="124" y="368"/>
                </a:lnTo>
                <a:lnTo>
                  <a:pt x="124" y="366"/>
                </a:lnTo>
                <a:lnTo>
                  <a:pt x="122" y="364"/>
                </a:lnTo>
                <a:lnTo>
                  <a:pt x="122" y="362"/>
                </a:lnTo>
                <a:lnTo>
                  <a:pt x="120" y="360"/>
                </a:lnTo>
                <a:lnTo>
                  <a:pt x="120" y="358"/>
                </a:lnTo>
                <a:lnTo>
                  <a:pt x="120" y="357"/>
                </a:lnTo>
                <a:lnTo>
                  <a:pt x="118" y="357"/>
                </a:lnTo>
                <a:lnTo>
                  <a:pt x="118" y="357"/>
                </a:lnTo>
                <a:lnTo>
                  <a:pt x="118" y="355"/>
                </a:lnTo>
                <a:lnTo>
                  <a:pt x="118" y="353"/>
                </a:lnTo>
                <a:lnTo>
                  <a:pt x="118" y="351"/>
                </a:lnTo>
                <a:lnTo>
                  <a:pt x="116" y="349"/>
                </a:lnTo>
                <a:lnTo>
                  <a:pt x="116" y="347"/>
                </a:lnTo>
                <a:lnTo>
                  <a:pt x="116" y="345"/>
                </a:lnTo>
                <a:lnTo>
                  <a:pt x="114" y="343"/>
                </a:lnTo>
                <a:lnTo>
                  <a:pt x="114" y="342"/>
                </a:lnTo>
                <a:lnTo>
                  <a:pt x="112" y="342"/>
                </a:lnTo>
                <a:lnTo>
                  <a:pt x="101" y="308"/>
                </a:lnTo>
                <a:lnTo>
                  <a:pt x="99" y="308"/>
                </a:lnTo>
                <a:lnTo>
                  <a:pt x="99" y="306"/>
                </a:lnTo>
                <a:lnTo>
                  <a:pt x="97" y="306"/>
                </a:lnTo>
                <a:lnTo>
                  <a:pt x="97" y="304"/>
                </a:lnTo>
                <a:lnTo>
                  <a:pt x="95" y="304"/>
                </a:lnTo>
                <a:lnTo>
                  <a:pt x="94" y="302"/>
                </a:lnTo>
                <a:lnTo>
                  <a:pt x="94" y="300"/>
                </a:lnTo>
                <a:lnTo>
                  <a:pt x="92" y="298"/>
                </a:lnTo>
                <a:lnTo>
                  <a:pt x="90" y="297"/>
                </a:lnTo>
                <a:lnTo>
                  <a:pt x="88" y="297"/>
                </a:lnTo>
                <a:lnTo>
                  <a:pt x="88" y="295"/>
                </a:lnTo>
                <a:lnTo>
                  <a:pt x="88" y="285"/>
                </a:lnTo>
                <a:lnTo>
                  <a:pt x="86" y="282"/>
                </a:lnTo>
                <a:lnTo>
                  <a:pt x="84" y="280"/>
                </a:lnTo>
                <a:lnTo>
                  <a:pt x="84" y="278"/>
                </a:lnTo>
                <a:lnTo>
                  <a:pt x="84" y="276"/>
                </a:lnTo>
                <a:lnTo>
                  <a:pt x="82" y="274"/>
                </a:lnTo>
                <a:lnTo>
                  <a:pt x="82" y="272"/>
                </a:lnTo>
                <a:lnTo>
                  <a:pt x="80" y="270"/>
                </a:lnTo>
                <a:lnTo>
                  <a:pt x="80" y="268"/>
                </a:lnTo>
                <a:lnTo>
                  <a:pt x="79" y="268"/>
                </a:lnTo>
                <a:lnTo>
                  <a:pt x="79" y="267"/>
                </a:lnTo>
                <a:lnTo>
                  <a:pt x="77" y="265"/>
                </a:lnTo>
                <a:lnTo>
                  <a:pt x="77" y="263"/>
                </a:lnTo>
                <a:lnTo>
                  <a:pt x="77" y="261"/>
                </a:lnTo>
                <a:lnTo>
                  <a:pt x="77" y="259"/>
                </a:lnTo>
                <a:lnTo>
                  <a:pt x="77" y="257"/>
                </a:lnTo>
                <a:lnTo>
                  <a:pt x="77" y="255"/>
                </a:lnTo>
                <a:lnTo>
                  <a:pt x="77" y="253"/>
                </a:lnTo>
                <a:lnTo>
                  <a:pt x="77" y="252"/>
                </a:lnTo>
                <a:lnTo>
                  <a:pt x="75" y="250"/>
                </a:lnTo>
                <a:lnTo>
                  <a:pt x="75" y="248"/>
                </a:lnTo>
                <a:lnTo>
                  <a:pt x="75" y="246"/>
                </a:lnTo>
                <a:lnTo>
                  <a:pt x="75" y="244"/>
                </a:lnTo>
                <a:lnTo>
                  <a:pt x="75" y="242"/>
                </a:lnTo>
                <a:lnTo>
                  <a:pt x="73" y="240"/>
                </a:lnTo>
                <a:lnTo>
                  <a:pt x="73" y="238"/>
                </a:lnTo>
                <a:lnTo>
                  <a:pt x="73" y="237"/>
                </a:lnTo>
                <a:lnTo>
                  <a:pt x="73" y="235"/>
                </a:lnTo>
                <a:lnTo>
                  <a:pt x="73" y="233"/>
                </a:lnTo>
                <a:lnTo>
                  <a:pt x="73" y="231"/>
                </a:lnTo>
                <a:lnTo>
                  <a:pt x="71" y="229"/>
                </a:lnTo>
                <a:lnTo>
                  <a:pt x="71" y="227"/>
                </a:lnTo>
                <a:lnTo>
                  <a:pt x="71" y="225"/>
                </a:lnTo>
                <a:lnTo>
                  <a:pt x="71" y="223"/>
                </a:lnTo>
                <a:lnTo>
                  <a:pt x="71" y="223"/>
                </a:lnTo>
                <a:lnTo>
                  <a:pt x="71" y="222"/>
                </a:lnTo>
                <a:lnTo>
                  <a:pt x="71" y="220"/>
                </a:lnTo>
                <a:lnTo>
                  <a:pt x="71" y="218"/>
                </a:lnTo>
                <a:lnTo>
                  <a:pt x="71" y="216"/>
                </a:lnTo>
                <a:lnTo>
                  <a:pt x="71" y="214"/>
                </a:lnTo>
                <a:lnTo>
                  <a:pt x="69" y="214"/>
                </a:lnTo>
                <a:lnTo>
                  <a:pt x="69" y="212"/>
                </a:lnTo>
                <a:lnTo>
                  <a:pt x="69" y="210"/>
                </a:lnTo>
                <a:lnTo>
                  <a:pt x="69" y="208"/>
                </a:lnTo>
                <a:lnTo>
                  <a:pt x="69" y="207"/>
                </a:lnTo>
                <a:lnTo>
                  <a:pt x="69" y="205"/>
                </a:lnTo>
                <a:lnTo>
                  <a:pt x="67" y="205"/>
                </a:lnTo>
                <a:lnTo>
                  <a:pt x="67" y="203"/>
                </a:lnTo>
                <a:lnTo>
                  <a:pt x="67" y="201"/>
                </a:lnTo>
                <a:lnTo>
                  <a:pt x="67" y="199"/>
                </a:lnTo>
                <a:lnTo>
                  <a:pt x="67" y="197"/>
                </a:lnTo>
                <a:lnTo>
                  <a:pt x="67" y="195"/>
                </a:lnTo>
                <a:lnTo>
                  <a:pt x="65" y="195"/>
                </a:lnTo>
                <a:lnTo>
                  <a:pt x="65" y="193"/>
                </a:lnTo>
                <a:lnTo>
                  <a:pt x="65" y="192"/>
                </a:lnTo>
                <a:lnTo>
                  <a:pt x="65" y="190"/>
                </a:lnTo>
                <a:lnTo>
                  <a:pt x="65" y="188"/>
                </a:lnTo>
                <a:lnTo>
                  <a:pt x="65" y="186"/>
                </a:lnTo>
                <a:lnTo>
                  <a:pt x="64" y="186"/>
                </a:lnTo>
                <a:lnTo>
                  <a:pt x="64" y="184"/>
                </a:lnTo>
                <a:lnTo>
                  <a:pt x="64" y="182"/>
                </a:lnTo>
                <a:lnTo>
                  <a:pt x="64" y="180"/>
                </a:lnTo>
                <a:lnTo>
                  <a:pt x="64" y="178"/>
                </a:lnTo>
                <a:lnTo>
                  <a:pt x="64" y="178"/>
                </a:lnTo>
                <a:lnTo>
                  <a:pt x="62" y="178"/>
                </a:lnTo>
                <a:lnTo>
                  <a:pt x="62" y="177"/>
                </a:lnTo>
                <a:lnTo>
                  <a:pt x="62" y="175"/>
                </a:lnTo>
                <a:lnTo>
                  <a:pt x="62" y="173"/>
                </a:lnTo>
                <a:lnTo>
                  <a:pt x="62" y="171"/>
                </a:lnTo>
                <a:lnTo>
                  <a:pt x="62" y="169"/>
                </a:lnTo>
                <a:lnTo>
                  <a:pt x="60" y="169"/>
                </a:lnTo>
                <a:lnTo>
                  <a:pt x="60" y="167"/>
                </a:lnTo>
                <a:lnTo>
                  <a:pt x="60" y="165"/>
                </a:lnTo>
                <a:lnTo>
                  <a:pt x="60" y="163"/>
                </a:lnTo>
                <a:lnTo>
                  <a:pt x="60" y="162"/>
                </a:lnTo>
                <a:lnTo>
                  <a:pt x="60" y="160"/>
                </a:lnTo>
                <a:lnTo>
                  <a:pt x="58" y="158"/>
                </a:lnTo>
                <a:lnTo>
                  <a:pt x="58" y="156"/>
                </a:lnTo>
                <a:lnTo>
                  <a:pt x="58" y="154"/>
                </a:lnTo>
                <a:lnTo>
                  <a:pt x="58" y="152"/>
                </a:lnTo>
                <a:lnTo>
                  <a:pt x="58" y="150"/>
                </a:lnTo>
                <a:lnTo>
                  <a:pt x="58" y="148"/>
                </a:lnTo>
                <a:lnTo>
                  <a:pt x="56" y="147"/>
                </a:lnTo>
                <a:lnTo>
                  <a:pt x="56" y="145"/>
                </a:lnTo>
                <a:lnTo>
                  <a:pt x="56" y="143"/>
                </a:lnTo>
                <a:lnTo>
                  <a:pt x="56" y="141"/>
                </a:lnTo>
                <a:lnTo>
                  <a:pt x="56" y="139"/>
                </a:lnTo>
                <a:lnTo>
                  <a:pt x="54" y="137"/>
                </a:lnTo>
                <a:lnTo>
                  <a:pt x="54" y="135"/>
                </a:lnTo>
                <a:lnTo>
                  <a:pt x="54" y="133"/>
                </a:lnTo>
                <a:lnTo>
                  <a:pt x="54" y="133"/>
                </a:lnTo>
                <a:lnTo>
                  <a:pt x="54" y="132"/>
                </a:lnTo>
                <a:lnTo>
                  <a:pt x="52" y="130"/>
                </a:lnTo>
                <a:lnTo>
                  <a:pt x="52" y="128"/>
                </a:lnTo>
                <a:lnTo>
                  <a:pt x="52" y="126"/>
                </a:lnTo>
                <a:lnTo>
                  <a:pt x="52" y="124"/>
                </a:lnTo>
                <a:lnTo>
                  <a:pt x="52" y="122"/>
                </a:lnTo>
                <a:lnTo>
                  <a:pt x="52" y="120"/>
                </a:lnTo>
                <a:lnTo>
                  <a:pt x="50" y="118"/>
                </a:lnTo>
                <a:lnTo>
                  <a:pt x="50" y="117"/>
                </a:lnTo>
                <a:lnTo>
                  <a:pt x="50" y="115"/>
                </a:lnTo>
                <a:lnTo>
                  <a:pt x="50" y="113"/>
                </a:lnTo>
                <a:lnTo>
                  <a:pt x="50" y="111"/>
                </a:lnTo>
                <a:lnTo>
                  <a:pt x="50" y="109"/>
                </a:lnTo>
                <a:lnTo>
                  <a:pt x="50" y="107"/>
                </a:lnTo>
                <a:lnTo>
                  <a:pt x="50" y="105"/>
                </a:lnTo>
                <a:lnTo>
                  <a:pt x="50" y="103"/>
                </a:lnTo>
                <a:lnTo>
                  <a:pt x="49" y="102"/>
                </a:lnTo>
                <a:lnTo>
                  <a:pt x="49" y="100"/>
                </a:lnTo>
                <a:lnTo>
                  <a:pt x="47" y="98"/>
                </a:lnTo>
                <a:lnTo>
                  <a:pt x="47" y="96"/>
                </a:lnTo>
                <a:lnTo>
                  <a:pt x="45" y="96"/>
                </a:lnTo>
                <a:lnTo>
                  <a:pt x="45" y="94"/>
                </a:lnTo>
                <a:lnTo>
                  <a:pt x="43" y="92"/>
                </a:lnTo>
                <a:lnTo>
                  <a:pt x="41" y="92"/>
                </a:lnTo>
                <a:lnTo>
                  <a:pt x="41" y="90"/>
                </a:lnTo>
                <a:lnTo>
                  <a:pt x="39" y="90"/>
                </a:lnTo>
                <a:lnTo>
                  <a:pt x="39" y="88"/>
                </a:lnTo>
                <a:lnTo>
                  <a:pt x="37" y="88"/>
                </a:lnTo>
                <a:lnTo>
                  <a:pt x="37" y="88"/>
                </a:lnTo>
                <a:lnTo>
                  <a:pt x="35" y="88"/>
                </a:lnTo>
                <a:lnTo>
                  <a:pt x="34" y="87"/>
                </a:lnTo>
                <a:lnTo>
                  <a:pt x="32" y="87"/>
                </a:lnTo>
                <a:lnTo>
                  <a:pt x="32" y="85"/>
                </a:lnTo>
                <a:lnTo>
                  <a:pt x="30" y="85"/>
                </a:lnTo>
                <a:lnTo>
                  <a:pt x="30" y="83"/>
                </a:lnTo>
                <a:lnTo>
                  <a:pt x="28" y="83"/>
                </a:lnTo>
                <a:lnTo>
                  <a:pt x="28" y="81"/>
                </a:lnTo>
                <a:lnTo>
                  <a:pt x="26" y="81"/>
                </a:lnTo>
                <a:lnTo>
                  <a:pt x="24" y="79"/>
                </a:lnTo>
                <a:lnTo>
                  <a:pt x="24" y="77"/>
                </a:lnTo>
                <a:lnTo>
                  <a:pt x="22" y="77"/>
                </a:lnTo>
                <a:lnTo>
                  <a:pt x="22" y="75"/>
                </a:lnTo>
                <a:lnTo>
                  <a:pt x="20" y="75"/>
                </a:lnTo>
                <a:lnTo>
                  <a:pt x="20" y="73"/>
                </a:lnTo>
                <a:lnTo>
                  <a:pt x="19" y="73"/>
                </a:lnTo>
                <a:lnTo>
                  <a:pt x="19" y="72"/>
                </a:lnTo>
                <a:lnTo>
                  <a:pt x="17" y="72"/>
                </a:lnTo>
                <a:lnTo>
                  <a:pt x="17" y="70"/>
                </a:lnTo>
                <a:lnTo>
                  <a:pt x="15" y="68"/>
                </a:lnTo>
                <a:lnTo>
                  <a:pt x="13" y="68"/>
                </a:lnTo>
                <a:lnTo>
                  <a:pt x="13" y="66"/>
                </a:lnTo>
                <a:lnTo>
                  <a:pt x="11" y="66"/>
                </a:lnTo>
                <a:lnTo>
                  <a:pt x="9" y="64"/>
                </a:lnTo>
                <a:lnTo>
                  <a:pt x="9" y="62"/>
                </a:lnTo>
                <a:lnTo>
                  <a:pt x="7" y="62"/>
                </a:lnTo>
                <a:lnTo>
                  <a:pt x="5" y="60"/>
                </a:lnTo>
                <a:lnTo>
                  <a:pt x="4" y="58"/>
                </a:lnTo>
                <a:lnTo>
                  <a:pt x="2" y="57"/>
                </a:lnTo>
                <a:lnTo>
                  <a:pt x="0" y="55"/>
                </a:lnTo>
                <a:lnTo>
                  <a:pt x="2" y="55"/>
                </a:lnTo>
                <a:lnTo>
                  <a:pt x="4" y="55"/>
                </a:lnTo>
                <a:lnTo>
                  <a:pt x="7" y="53"/>
                </a:lnTo>
                <a:lnTo>
                  <a:pt x="9" y="53"/>
                </a:lnTo>
                <a:lnTo>
                  <a:pt x="11" y="53"/>
                </a:lnTo>
                <a:lnTo>
                  <a:pt x="13" y="53"/>
                </a:lnTo>
                <a:lnTo>
                  <a:pt x="15" y="53"/>
                </a:lnTo>
                <a:lnTo>
                  <a:pt x="17" y="53"/>
                </a:lnTo>
                <a:lnTo>
                  <a:pt x="19" y="53"/>
                </a:lnTo>
                <a:lnTo>
                  <a:pt x="20" y="53"/>
                </a:lnTo>
                <a:lnTo>
                  <a:pt x="22" y="53"/>
                </a:lnTo>
                <a:lnTo>
                  <a:pt x="24" y="53"/>
                </a:lnTo>
                <a:lnTo>
                  <a:pt x="24" y="53"/>
                </a:lnTo>
                <a:lnTo>
                  <a:pt x="26" y="53"/>
                </a:lnTo>
                <a:lnTo>
                  <a:pt x="28" y="53"/>
                </a:lnTo>
                <a:lnTo>
                  <a:pt x="30" y="53"/>
                </a:lnTo>
                <a:lnTo>
                  <a:pt x="32" y="53"/>
                </a:lnTo>
                <a:lnTo>
                  <a:pt x="34" y="53"/>
                </a:lnTo>
                <a:lnTo>
                  <a:pt x="35" y="53"/>
                </a:lnTo>
                <a:lnTo>
                  <a:pt x="37" y="53"/>
                </a:lnTo>
                <a:lnTo>
                  <a:pt x="39" y="53"/>
                </a:lnTo>
                <a:lnTo>
                  <a:pt x="41" y="53"/>
                </a:lnTo>
                <a:lnTo>
                  <a:pt x="43" y="53"/>
                </a:lnTo>
                <a:lnTo>
                  <a:pt x="45" y="53"/>
                </a:lnTo>
                <a:lnTo>
                  <a:pt x="47" y="53"/>
                </a:lnTo>
                <a:lnTo>
                  <a:pt x="49" y="53"/>
                </a:lnTo>
                <a:lnTo>
                  <a:pt x="50" y="53"/>
                </a:lnTo>
                <a:lnTo>
                  <a:pt x="52" y="53"/>
                </a:lnTo>
                <a:lnTo>
                  <a:pt x="54" y="53"/>
                </a:lnTo>
                <a:lnTo>
                  <a:pt x="56" y="53"/>
                </a:lnTo>
                <a:lnTo>
                  <a:pt x="58" y="53"/>
                </a:lnTo>
                <a:lnTo>
                  <a:pt x="60" y="53"/>
                </a:lnTo>
                <a:lnTo>
                  <a:pt x="62" y="53"/>
                </a:lnTo>
                <a:lnTo>
                  <a:pt x="64" y="53"/>
                </a:lnTo>
                <a:lnTo>
                  <a:pt x="65" y="53"/>
                </a:lnTo>
                <a:lnTo>
                  <a:pt x="67" y="53"/>
                </a:lnTo>
                <a:lnTo>
                  <a:pt x="69" y="53"/>
                </a:lnTo>
                <a:lnTo>
                  <a:pt x="71" y="51"/>
                </a:lnTo>
                <a:lnTo>
                  <a:pt x="71" y="51"/>
                </a:lnTo>
                <a:lnTo>
                  <a:pt x="73" y="51"/>
                </a:lnTo>
                <a:lnTo>
                  <a:pt x="75" y="51"/>
                </a:lnTo>
                <a:lnTo>
                  <a:pt x="77" y="51"/>
                </a:lnTo>
                <a:lnTo>
                  <a:pt x="79" y="51"/>
                </a:lnTo>
                <a:lnTo>
                  <a:pt x="80" y="51"/>
                </a:lnTo>
                <a:lnTo>
                  <a:pt x="80" y="53"/>
                </a:lnTo>
                <a:lnTo>
                  <a:pt x="82" y="53"/>
                </a:lnTo>
                <a:lnTo>
                  <a:pt x="84" y="53"/>
                </a:lnTo>
                <a:lnTo>
                  <a:pt x="86" y="53"/>
                </a:lnTo>
                <a:lnTo>
                  <a:pt x="88" y="53"/>
                </a:lnTo>
                <a:lnTo>
                  <a:pt x="90" y="53"/>
                </a:lnTo>
                <a:lnTo>
                  <a:pt x="92" y="53"/>
                </a:lnTo>
                <a:lnTo>
                  <a:pt x="94" y="53"/>
                </a:lnTo>
                <a:lnTo>
                  <a:pt x="95" y="53"/>
                </a:lnTo>
                <a:lnTo>
                  <a:pt x="97" y="53"/>
                </a:lnTo>
                <a:lnTo>
                  <a:pt x="97" y="51"/>
                </a:lnTo>
                <a:lnTo>
                  <a:pt x="99" y="51"/>
                </a:lnTo>
                <a:lnTo>
                  <a:pt x="101" y="51"/>
                </a:lnTo>
                <a:lnTo>
                  <a:pt x="103" y="51"/>
                </a:lnTo>
                <a:lnTo>
                  <a:pt x="105" y="51"/>
                </a:lnTo>
                <a:lnTo>
                  <a:pt x="107" y="51"/>
                </a:lnTo>
                <a:lnTo>
                  <a:pt x="109" y="49"/>
                </a:lnTo>
                <a:lnTo>
                  <a:pt x="110" y="49"/>
                </a:lnTo>
                <a:lnTo>
                  <a:pt x="112" y="47"/>
                </a:lnTo>
                <a:lnTo>
                  <a:pt x="114" y="45"/>
                </a:lnTo>
                <a:lnTo>
                  <a:pt x="116" y="45"/>
                </a:lnTo>
                <a:lnTo>
                  <a:pt x="116" y="43"/>
                </a:lnTo>
                <a:lnTo>
                  <a:pt x="118" y="43"/>
                </a:lnTo>
                <a:lnTo>
                  <a:pt x="118" y="42"/>
                </a:lnTo>
                <a:lnTo>
                  <a:pt x="120" y="40"/>
                </a:lnTo>
                <a:lnTo>
                  <a:pt x="120" y="38"/>
                </a:lnTo>
                <a:lnTo>
                  <a:pt x="122" y="38"/>
                </a:lnTo>
                <a:lnTo>
                  <a:pt x="124" y="36"/>
                </a:lnTo>
                <a:lnTo>
                  <a:pt x="124" y="34"/>
                </a:lnTo>
                <a:lnTo>
                  <a:pt x="125" y="32"/>
                </a:lnTo>
                <a:lnTo>
                  <a:pt x="127" y="30"/>
                </a:lnTo>
                <a:lnTo>
                  <a:pt x="129" y="28"/>
                </a:lnTo>
                <a:lnTo>
                  <a:pt x="131" y="28"/>
                </a:lnTo>
                <a:lnTo>
                  <a:pt x="131" y="27"/>
                </a:lnTo>
                <a:lnTo>
                  <a:pt x="133" y="25"/>
                </a:lnTo>
                <a:lnTo>
                  <a:pt x="135" y="23"/>
                </a:lnTo>
                <a:lnTo>
                  <a:pt x="137" y="21"/>
                </a:lnTo>
                <a:lnTo>
                  <a:pt x="139" y="21"/>
                </a:lnTo>
                <a:lnTo>
                  <a:pt x="139" y="19"/>
                </a:lnTo>
                <a:lnTo>
                  <a:pt x="140" y="17"/>
                </a:lnTo>
                <a:lnTo>
                  <a:pt x="142" y="15"/>
                </a:lnTo>
                <a:lnTo>
                  <a:pt x="144" y="15"/>
                </a:lnTo>
                <a:lnTo>
                  <a:pt x="144" y="13"/>
                </a:lnTo>
                <a:lnTo>
                  <a:pt x="146" y="12"/>
                </a:lnTo>
                <a:lnTo>
                  <a:pt x="148" y="12"/>
                </a:lnTo>
                <a:lnTo>
                  <a:pt x="148" y="10"/>
                </a:lnTo>
                <a:lnTo>
                  <a:pt x="150" y="8"/>
                </a:lnTo>
                <a:lnTo>
                  <a:pt x="152" y="8"/>
                </a:lnTo>
                <a:lnTo>
                  <a:pt x="152" y="6"/>
                </a:lnTo>
                <a:lnTo>
                  <a:pt x="152" y="4"/>
                </a:lnTo>
                <a:lnTo>
                  <a:pt x="154" y="4"/>
                </a:lnTo>
                <a:lnTo>
                  <a:pt x="155" y="2"/>
                </a:lnTo>
                <a:lnTo>
                  <a:pt x="157" y="2"/>
                </a:lnTo>
                <a:lnTo>
                  <a:pt x="159" y="2"/>
                </a:lnTo>
                <a:lnTo>
                  <a:pt x="167" y="2"/>
                </a:lnTo>
                <a:lnTo>
                  <a:pt x="172" y="0"/>
                </a:lnTo>
                <a:lnTo>
                  <a:pt x="178" y="0"/>
                </a:lnTo>
                <a:lnTo>
                  <a:pt x="189" y="0"/>
                </a:lnTo>
                <a:lnTo>
                  <a:pt x="199" y="2"/>
                </a:lnTo>
                <a:lnTo>
                  <a:pt x="210" y="2"/>
                </a:lnTo>
                <a:lnTo>
                  <a:pt x="217" y="2"/>
                </a:lnTo>
                <a:lnTo>
                  <a:pt x="229" y="2"/>
                </a:lnTo>
                <a:lnTo>
                  <a:pt x="238" y="2"/>
                </a:lnTo>
                <a:lnTo>
                  <a:pt x="247" y="2"/>
                </a:lnTo>
                <a:lnTo>
                  <a:pt x="255" y="2"/>
                </a:lnTo>
                <a:lnTo>
                  <a:pt x="260" y="2"/>
                </a:lnTo>
                <a:lnTo>
                  <a:pt x="262" y="2"/>
                </a:lnTo>
                <a:lnTo>
                  <a:pt x="268" y="0"/>
                </a:lnTo>
                <a:lnTo>
                  <a:pt x="274" y="0"/>
                </a:lnTo>
                <a:lnTo>
                  <a:pt x="277" y="0"/>
                </a:lnTo>
                <a:lnTo>
                  <a:pt x="283" y="0"/>
                </a:lnTo>
                <a:lnTo>
                  <a:pt x="283" y="2"/>
                </a:lnTo>
                <a:lnTo>
                  <a:pt x="285" y="4"/>
                </a:lnTo>
                <a:lnTo>
                  <a:pt x="285" y="6"/>
                </a:lnTo>
                <a:lnTo>
                  <a:pt x="285" y="8"/>
                </a:lnTo>
                <a:lnTo>
                  <a:pt x="285" y="10"/>
                </a:lnTo>
                <a:lnTo>
                  <a:pt x="287" y="12"/>
                </a:lnTo>
                <a:lnTo>
                  <a:pt x="287" y="13"/>
                </a:lnTo>
                <a:lnTo>
                  <a:pt x="289" y="13"/>
                </a:lnTo>
                <a:lnTo>
                  <a:pt x="289" y="15"/>
                </a:lnTo>
                <a:lnTo>
                  <a:pt x="290" y="15"/>
                </a:lnTo>
                <a:lnTo>
                  <a:pt x="290" y="17"/>
                </a:lnTo>
                <a:lnTo>
                  <a:pt x="292" y="19"/>
                </a:lnTo>
                <a:lnTo>
                  <a:pt x="294" y="19"/>
                </a:lnTo>
                <a:lnTo>
                  <a:pt x="294" y="21"/>
                </a:lnTo>
                <a:lnTo>
                  <a:pt x="296" y="23"/>
                </a:lnTo>
                <a:lnTo>
                  <a:pt x="296" y="25"/>
                </a:lnTo>
                <a:lnTo>
                  <a:pt x="298" y="27"/>
                </a:lnTo>
                <a:lnTo>
                  <a:pt x="300" y="27"/>
                </a:lnTo>
                <a:lnTo>
                  <a:pt x="302" y="28"/>
                </a:lnTo>
                <a:lnTo>
                  <a:pt x="304" y="28"/>
                </a:lnTo>
                <a:lnTo>
                  <a:pt x="305" y="28"/>
                </a:lnTo>
                <a:lnTo>
                  <a:pt x="307" y="28"/>
                </a:lnTo>
                <a:lnTo>
                  <a:pt x="309" y="28"/>
                </a:lnTo>
                <a:lnTo>
                  <a:pt x="309" y="28"/>
                </a:lnTo>
                <a:lnTo>
                  <a:pt x="311" y="30"/>
                </a:lnTo>
                <a:lnTo>
                  <a:pt x="311" y="32"/>
                </a:lnTo>
                <a:lnTo>
                  <a:pt x="309" y="34"/>
                </a:lnTo>
                <a:lnTo>
                  <a:pt x="309" y="36"/>
                </a:lnTo>
                <a:lnTo>
                  <a:pt x="309" y="38"/>
                </a:lnTo>
                <a:lnTo>
                  <a:pt x="309" y="40"/>
                </a:lnTo>
                <a:lnTo>
                  <a:pt x="309" y="42"/>
                </a:lnTo>
                <a:lnTo>
                  <a:pt x="309" y="43"/>
                </a:lnTo>
                <a:lnTo>
                  <a:pt x="309" y="43"/>
                </a:lnTo>
                <a:lnTo>
                  <a:pt x="309" y="45"/>
                </a:lnTo>
                <a:lnTo>
                  <a:pt x="311" y="47"/>
                </a:lnTo>
                <a:lnTo>
                  <a:pt x="313" y="49"/>
                </a:lnTo>
                <a:lnTo>
                  <a:pt x="315" y="49"/>
                </a:lnTo>
                <a:lnTo>
                  <a:pt x="317" y="49"/>
                </a:lnTo>
                <a:lnTo>
                  <a:pt x="319" y="49"/>
                </a:lnTo>
                <a:lnTo>
                  <a:pt x="320" y="49"/>
                </a:lnTo>
                <a:lnTo>
                  <a:pt x="322" y="49"/>
                </a:lnTo>
                <a:lnTo>
                  <a:pt x="324" y="49"/>
                </a:lnTo>
                <a:lnTo>
                  <a:pt x="326" y="49"/>
                </a:lnTo>
                <a:lnTo>
                  <a:pt x="328" y="47"/>
                </a:lnTo>
                <a:lnTo>
                  <a:pt x="330" y="47"/>
                </a:lnTo>
                <a:lnTo>
                  <a:pt x="332" y="47"/>
                </a:lnTo>
                <a:lnTo>
                  <a:pt x="334" y="45"/>
                </a:lnTo>
                <a:lnTo>
                  <a:pt x="335" y="45"/>
                </a:lnTo>
                <a:lnTo>
                  <a:pt x="337" y="43"/>
                </a:lnTo>
                <a:lnTo>
                  <a:pt x="339" y="43"/>
                </a:lnTo>
                <a:lnTo>
                  <a:pt x="339" y="43"/>
                </a:lnTo>
                <a:lnTo>
                  <a:pt x="341" y="43"/>
                </a:lnTo>
                <a:lnTo>
                  <a:pt x="341" y="42"/>
                </a:lnTo>
                <a:lnTo>
                  <a:pt x="343" y="42"/>
                </a:lnTo>
                <a:lnTo>
                  <a:pt x="343" y="40"/>
                </a:lnTo>
                <a:lnTo>
                  <a:pt x="345" y="40"/>
                </a:lnTo>
                <a:lnTo>
                  <a:pt x="345" y="38"/>
                </a:lnTo>
                <a:lnTo>
                  <a:pt x="347" y="36"/>
                </a:lnTo>
                <a:lnTo>
                  <a:pt x="349" y="36"/>
                </a:lnTo>
                <a:lnTo>
                  <a:pt x="350" y="36"/>
                </a:lnTo>
                <a:lnTo>
                  <a:pt x="352" y="36"/>
                </a:lnTo>
                <a:lnTo>
                  <a:pt x="352" y="38"/>
                </a:lnTo>
                <a:lnTo>
                  <a:pt x="354" y="40"/>
                </a:lnTo>
                <a:lnTo>
                  <a:pt x="354" y="42"/>
                </a:lnTo>
                <a:lnTo>
                  <a:pt x="354" y="43"/>
                </a:lnTo>
                <a:lnTo>
                  <a:pt x="354" y="43"/>
                </a:lnTo>
                <a:lnTo>
                  <a:pt x="354" y="45"/>
                </a:lnTo>
                <a:lnTo>
                  <a:pt x="356" y="47"/>
                </a:lnTo>
                <a:lnTo>
                  <a:pt x="356" y="49"/>
                </a:lnTo>
                <a:lnTo>
                  <a:pt x="356" y="49"/>
                </a:lnTo>
                <a:lnTo>
                  <a:pt x="356" y="51"/>
                </a:lnTo>
                <a:lnTo>
                  <a:pt x="356" y="53"/>
                </a:lnTo>
                <a:lnTo>
                  <a:pt x="356" y="55"/>
                </a:lnTo>
                <a:lnTo>
                  <a:pt x="356" y="57"/>
                </a:lnTo>
                <a:lnTo>
                  <a:pt x="358" y="57"/>
                </a:lnTo>
                <a:lnTo>
                  <a:pt x="358" y="58"/>
                </a:lnTo>
                <a:lnTo>
                  <a:pt x="360" y="58"/>
                </a:lnTo>
                <a:lnTo>
                  <a:pt x="362" y="60"/>
                </a:lnTo>
                <a:lnTo>
                  <a:pt x="364" y="62"/>
                </a:lnTo>
                <a:lnTo>
                  <a:pt x="365" y="62"/>
                </a:lnTo>
                <a:lnTo>
                  <a:pt x="367" y="62"/>
                </a:lnTo>
                <a:lnTo>
                  <a:pt x="369" y="62"/>
                </a:lnTo>
                <a:lnTo>
                  <a:pt x="371" y="62"/>
                </a:lnTo>
                <a:lnTo>
                  <a:pt x="373" y="64"/>
                </a:lnTo>
                <a:lnTo>
                  <a:pt x="373" y="66"/>
                </a:lnTo>
                <a:lnTo>
                  <a:pt x="373" y="68"/>
                </a:lnTo>
                <a:lnTo>
                  <a:pt x="373" y="70"/>
                </a:lnTo>
                <a:lnTo>
                  <a:pt x="373" y="72"/>
                </a:lnTo>
                <a:lnTo>
                  <a:pt x="373" y="73"/>
                </a:lnTo>
                <a:lnTo>
                  <a:pt x="375" y="75"/>
                </a:lnTo>
                <a:lnTo>
                  <a:pt x="377" y="77"/>
                </a:lnTo>
                <a:lnTo>
                  <a:pt x="379" y="79"/>
                </a:lnTo>
                <a:lnTo>
                  <a:pt x="380" y="81"/>
                </a:lnTo>
                <a:lnTo>
                  <a:pt x="382" y="81"/>
                </a:lnTo>
                <a:lnTo>
                  <a:pt x="384" y="83"/>
                </a:lnTo>
                <a:lnTo>
                  <a:pt x="384" y="85"/>
                </a:lnTo>
                <a:lnTo>
                  <a:pt x="386" y="87"/>
                </a:lnTo>
                <a:lnTo>
                  <a:pt x="386" y="88"/>
                </a:lnTo>
                <a:lnTo>
                  <a:pt x="386" y="88"/>
                </a:lnTo>
                <a:lnTo>
                  <a:pt x="388" y="90"/>
                </a:lnTo>
                <a:lnTo>
                  <a:pt x="388" y="92"/>
                </a:lnTo>
                <a:lnTo>
                  <a:pt x="388" y="94"/>
                </a:lnTo>
                <a:lnTo>
                  <a:pt x="388" y="96"/>
                </a:lnTo>
                <a:lnTo>
                  <a:pt x="388" y="98"/>
                </a:lnTo>
                <a:lnTo>
                  <a:pt x="388" y="100"/>
                </a:lnTo>
                <a:lnTo>
                  <a:pt x="388" y="102"/>
                </a:lnTo>
                <a:lnTo>
                  <a:pt x="388" y="103"/>
                </a:lnTo>
                <a:lnTo>
                  <a:pt x="390" y="103"/>
                </a:lnTo>
                <a:lnTo>
                  <a:pt x="390" y="105"/>
                </a:lnTo>
                <a:lnTo>
                  <a:pt x="390" y="107"/>
                </a:lnTo>
                <a:lnTo>
                  <a:pt x="390" y="109"/>
                </a:lnTo>
                <a:lnTo>
                  <a:pt x="392" y="111"/>
                </a:lnTo>
                <a:lnTo>
                  <a:pt x="392" y="113"/>
                </a:lnTo>
                <a:lnTo>
                  <a:pt x="392" y="115"/>
                </a:lnTo>
                <a:lnTo>
                  <a:pt x="394" y="117"/>
                </a:lnTo>
                <a:lnTo>
                  <a:pt x="395" y="118"/>
                </a:lnTo>
                <a:lnTo>
                  <a:pt x="397" y="118"/>
                </a:lnTo>
                <a:lnTo>
                  <a:pt x="399" y="117"/>
                </a:lnTo>
                <a:lnTo>
                  <a:pt x="399" y="115"/>
                </a:lnTo>
                <a:lnTo>
                  <a:pt x="399" y="118"/>
                </a:lnTo>
                <a:lnTo>
                  <a:pt x="399" y="120"/>
                </a:lnTo>
                <a:lnTo>
                  <a:pt x="399" y="122"/>
                </a:lnTo>
                <a:lnTo>
                  <a:pt x="397" y="124"/>
                </a:lnTo>
                <a:lnTo>
                  <a:pt x="395" y="124"/>
                </a:lnTo>
                <a:lnTo>
                  <a:pt x="394" y="126"/>
                </a:lnTo>
                <a:lnTo>
                  <a:pt x="392" y="126"/>
                </a:lnTo>
                <a:lnTo>
                  <a:pt x="392" y="128"/>
                </a:lnTo>
                <a:lnTo>
                  <a:pt x="392" y="130"/>
                </a:lnTo>
                <a:lnTo>
                  <a:pt x="390" y="130"/>
                </a:lnTo>
                <a:lnTo>
                  <a:pt x="390" y="132"/>
                </a:lnTo>
                <a:lnTo>
                  <a:pt x="388" y="132"/>
                </a:lnTo>
                <a:lnTo>
                  <a:pt x="388" y="133"/>
                </a:lnTo>
                <a:lnTo>
                  <a:pt x="386" y="133"/>
                </a:lnTo>
                <a:lnTo>
                  <a:pt x="388" y="135"/>
                </a:lnTo>
                <a:lnTo>
                  <a:pt x="390" y="137"/>
                </a:lnTo>
                <a:lnTo>
                  <a:pt x="390" y="139"/>
                </a:lnTo>
                <a:lnTo>
                  <a:pt x="390" y="141"/>
                </a:lnTo>
                <a:lnTo>
                  <a:pt x="392" y="143"/>
                </a:lnTo>
                <a:lnTo>
                  <a:pt x="394" y="145"/>
                </a:lnTo>
                <a:lnTo>
                  <a:pt x="395" y="145"/>
                </a:lnTo>
                <a:lnTo>
                  <a:pt x="395" y="147"/>
                </a:lnTo>
                <a:lnTo>
                  <a:pt x="397" y="147"/>
                </a:lnTo>
                <a:lnTo>
                  <a:pt x="397" y="148"/>
                </a:lnTo>
                <a:lnTo>
                  <a:pt x="399" y="148"/>
                </a:lnTo>
                <a:lnTo>
                  <a:pt x="401" y="148"/>
                </a:lnTo>
                <a:lnTo>
                  <a:pt x="401" y="150"/>
                </a:lnTo>
                <a:lnTo>
                  <a:pt x="403" y="150"/>
                </a:lnTo>
                <a:lnTo>
                  <a:pt x="405" y="152"/>
                </a:lnTo>
                <a:lnTo>
                  <a:pt x="405" y="154"/>
                </a:lnTo>
                <a:lnTo>
                  <a:pt x="407" y="154"/>
                </a:lnTo>
                <a:lnTo>
                  <a:pt x="409" y="154"/>
                </a:lnTo>
                <a:lnTo>
                  <a:pt x="409" y="156"/>
                </a:lnTo>
                <a:lnTo>
                  <a:pt x="410" y="156"/>
                </a:lnTo>
                <a:lnTo>
                  <a:pt x="412" y="158"/>
                </a:lnTo>
                <a:lnTo>
                  <a:pt x="412" y="160"/>
                </a:lnTo>
                <a:lnTo>
                  <a:pt x="414" y="162"/>
                </a:lnTo>
                <a:lnTo>
                  <a:pt x="414" y="163"/>
                </a:lnTo>
                <a:lnTo>
                  <a:pt x="416" y="163"/>
                </a:lnTo>
                <a:lnTo>
                  <a:pt x="416" y="165"/>
                </a:lnTo>
                <a:lnTo>
                  <a:pt x="418" y="165"/>
                </a:lnTo>
                <a:lnTo>
                  <a:pt x="420" y="165"/>
                </a:lnTo>
                <a:lnTo>
                  <a:pt x="422" y="165"/>
                </a:lnTo>
                <a:lnTo>
                  <a:pt x="424" y="165"/>
                </a:lnTo>
                <a:lnTo>
                  <a:pt x="424" y="167"/>
                </a:lnTo>
                <a:lnTo>
                  <a:pt x="424" y="169"/>
                </a:lnTo>
                <a:lnTo>
                  <a:pt x="424" y="171"/>
                </a:lnTo>
                <a:lnTo>
                  <a:pt x="424" y="173"/>
                </a:lnTo>
                <a:lnTo>
                  <a:pt x="422" y="173"/>
                </a:lnTo>
                <a:lnTo>
                  <a:pt x="422" y="175"/>
                </a:lnTo>
                <a:lnTo>
                  <a:pt x="422" y="177"/>
                </a:lnTo>
                <a:lnTo>
                  <a:pt x="424" y="177"/>
                </a:lnTo>
                <a:lnTo>
                  <a:pt x="426" y="178"/>
                </a:lnTo>
                <a:lnTo>
                  <a:pt x="427" y="178"/>
                </a:lnTo>
                <a:lnTo>
                  <a:pt x="429" y="178"/>
                </a:lnTo>
                <a:lnTo>
                  <a:pt x="431" y="178"/>
                </a:lnTo>
                <a:lnTo>
                  <a:pt x="429" y="178"/>
                </a:lnTo>
                <a:lnTo>
                  <a:pt x="429" y="180"/>
                </a:lnTo>
                <a:lnTo>
                  <a:pt x="427" y="180"/>
                </a:lnTo>
                <a:lnTo>
                  <a:pt x="426" y="182"/>
                </a:lnTo>
                <a:lnTo>
                  <a:pt x="424" y="182"/>
                </a:lnTo>
                <a:lnTo>
                  <a:pt x="424" y="184"/>
                </a:lnTo>
                <a:lnTo>
                  <a:pt x="424" y="186"/>
                </a:lnTo>
                <a:lnTo>
                  <a:pt x="426" y="188"/>
                </a:lnTo>
                <a:lnTo>
                  <a:pt x="427" y="190"/>
                </a:lnTo>
                <a:lnTo>
                  <a:pt x="429" y="190"/>
                </a:lnTo>
                <a:lnTo>
                  <a:pt x="429" y="192"/>
                </a:lnTo>
                <a:lnTo>
                  <a:pt x="431" y="193"/>
                </a:lnTo>
                <a:lnTo>
                  <a:pt x="431" y="195"/>
                </a:lnTo>
                <a:lnTo>
                  <a:pt x="431" y="197"/>
                </a:lnTo>
                <a:lnTo>
                  <a:pt x="431" y="199"/>
                </a:lnTo>
                <a:lnTo>
                  <a:pt x="431" y="201"/>
                </a:lnTo>
                <a:lnTo>
                  <a:pt x="429" y="203"/>
                </a:lnTo>
                <a:lnTo>
                  <a:pt x="429" y="205"/>
                </a:lnTo>
                <a:lnTo>
                  <a:pt x="431" y="205"/>
                </a:lnTo>
                <a:lnTo>
                  <a:pt x="433" y="205"/>
                </a:lnTo>
                <a:lnTo>
                  <a:pt x="435" y="205"/>
                </a:lnTo>
                <a:lnTo>
                  <a:pt x="437" y="205"/>
                </a:lnTo>
                <a:lnTo>
                  <a:pt x="439" y="203"/>
                </a:lnTo>
                <a:lnTo>
                  <a:pt x="441" y="203"/>
                </a:lnTo>
                <a:lnTo>
                  <a:pt x="442" y="201"/>
                </a:lnTo>
                <a:lnTo>
                  <a:pt x="444" y="199"/>
                </a:lnTo>
                <a:lnTo>
                  <a:pt x="446" y="199"/>
                </a:lnTo>
                <a:lnTo>
                  <a:pt x="448" y="199"/>
                </a:lnTo>
                <a:lnTo>
                  <a:pt x="448" y="201"/>
                </a:lnTo>
                <a:lnTo>
                  <a:pt x="450" y="201"/>
                </a:lnTo>
                <a:lnTo>
                  <a:pt x="450" y="203"/>
                </a:lnTo>
                <a:lnTo>
                  <a:pt x="450" y="205"/>
                </a:lnTo>
                <a:lnTo>
                  <a:pt x="452" y="205"/>
                </a:lnTo>
                <a:lnTo>
                  <a:pt x="452" y="205"/>
                </a:lnTo>
                <a:lnTo>
                  <a:pt x="454" y="205"/>
                </a:lnTo>
                <a:lnTo>
                  <a:pt x="456" y="205"/>
                </a:lnTo>
                <a:lnTo>
                  <a:pt x="457" y="205"/>
                </a:lnTo>
                <a:lnTo>
                  <a:pt x="457" y="203"/>
                </a:lnTo>
                <a:lnTo>
                  <a:pt x="457" y="201"/>
                </a:lnTo>
                <a:lnTo>
                  <a:pt x="459" y="201"/>
                </a:lnTo>
                <a:lnTo>
                  <a:pt x="461" y="203"/>
                </a:lnTo>
                <a:lnTo>
                  <a:pt x="461" y="205"/>
                </a:lnTo>
                <a:lnTo>
                  <a:pt x="461" y="207"/>
                </a:lnTo>
                <a:lnTo>
                  <a:pt x="461" y="208"/>
                </a:lnTo>
                <a:lnTo>
                  <a:pt x="463" y="210"/>
                </a:lnTo>
                <a:lnTo>
                  <a:pt x="463" y="212"/>
                </a:lnTo>
                <a:lnTo>
                  <a:pt x="463" y="214"/>
                </a:lnTo>
                <a:lnTo>
                  <a:pt x="463" y="216"/>
                </a:lnTo>
                <a:lnTo>
                  <a:pt x="463" y="218"/>
                </a:lnTo>
                <a:lnTo>
                  <a:pt x="465" y="218"/>
                </a:lnTo>
                <a:lnTo>
                  <a:pt x="465" y="220"/>
                </a:lnTo>
                <a:lnTo>
                  <a:pt x="467" y="220"/>
                </a:lnTo>
                <a:lnTo>
                  <a:pt x="469" y="222"/>
                </a:lnTo>
                <a:lnTo>
                  <a:pt x="471" y="222"/>
                </a:lnTo>
                <a:lnTo>
                  <a:pt x="472" y="223"/>
                </a:lnTo>
                <a:lnTo>
                  <a:pt x="472" y="223"/>
                </a:lnTo>
                <a:lnTo>
                  <a:pt x="474" y="223"/>
                </a:lnTo>
                <a:lnTo>
                  <a:pt x="476" y="223"/>
                </a:lnTo>
                <a:lnTo>
                  <a:pt x="478" y="223"/>
                </a:lnTo>
                <a:lnTo>
                  <a:pt x="480" y="223"/>
                </a:lnTo>
                <a:lnTo>
                  <a:pt x="482" y="223"/>
                </a:lnTo>
                <a:lnTo>
                  <a:pt x="482" y="222"/>
                </a:lnTo>
                <a:lnTo>
                  <a:pt x="482" y="220"/>
                </a:lnTo>
                <a:lnTo>
                  <a:pt x="484" y="220"/>
                </a:lnTo>
                <a:lnTo>
                  <a:pt x="484" y="218"/>
                </a:lnTo>
                <a:lnTo>
                  <a:pt x="486" y="218"/>
                </a:lnTo>
                <a:lnTo>
                  <a:pt x="486" y="216"/>
                </a:lnTo>
                <a:lnTo>
                  <a:pt x="487" y="216"/>
                </a:lnTo>
                <a:lnTo>
                  <a:pt x="487" y="218"/>
                </a:lnTo>
                <a:lnTo>
                  <a:pt x="489" y="218"/>
                </a:lnTo>
                <a:lnTo>
                  <a:pt x="489" y="220"/>
                </a:lnTo>
                <a:lnTo>
                  <a:pt x="491" y="220"/>
                </a:lnTo>
                <a:lnTo>
                  <a:pt x="493" y="220"/>
                </a:lnTo>
                <a:lnTo>
                  <a:pt x="495" y="222"/>
                </a:lnTo>
                <a:lnTo>
                  <a:pt x="497" y="222"/>
                </a:lnTo>
                <a:lnTo>
                  <a:pt x="499" y="222"/>
                </a:lnTo>
                <a:lnTo>
                  <a:pt x="499" y="222"/>
                </a:lnTo>
                <a:lnTo>
                  <a:pt x="501" y="222"/>
                </a:lnTo>
                <a:lnTo>
                  <a:pt x="501" y="223"/>
                </a:lnTo>
                <a:lnTo>
                  <a:pt x="502" y="222"/>
                </a:lnTo>
                <a:lnTo>
                  <a:pt x="504" y="222"/>
                </a:lnTo>
                <a:lnTo>
                  <a:pt x="506" y="222"/>
                </a:lnTo>
                <a:lnTo>
                  <a:pt x="506" y="220"/>
                </a:lnTo>
                <a:lnTo>
                  <a:pt x="508" y="220"/>
                </a:lnTo>
                <a:lnTo>
                  <a:pt x="510" y="220"/>
                </a:lnTo>
                <a:lnTo>
                  <a:pt x="510" y="222"/>
                </a:lnTo>
                <a:lnTo>
                  <a:pt x="512" y="222"/>
                </a:lnTo>
                <a:lnTo>
                  <a:pt x="512" y="223"/>
                </a:lnTo>
                <a:lnTo>
                  <a:pt x="514" y="223"/>
                </a:lnTo>
                <a:lnTo>
                  <a:pt x="516" y="223"/>
                </a:lnTo>
                <a:lnTo>
                  <a:pt x="517" y="225"/>
                </a:lnTo>
                <a:lnTo>
                  <a:pt x="519" y="225"/>
                </a:lnTo>
                <a:lnTo>
                  <a:pt x="519" y="227"/>
                </a:lnTo>
                <a:lnTo>
                  <a:pt x="521" y="229"/>
                </a:lnTo>
                <a:lnTo>
                  <a:pt x="523" y="229"/>
                </a:lnTo>
                <a:lnTo>
                  <a:pt x="523" y="231"/>
                </a:lnTo>
                <a:lnTo>
                  <a:pt x="525" y="231"/>
                </a:lnTo>
                <a:lnTo>
                  <a:pt x="527" y="231"/>
                </a:lnTo>
                <a:lnTo>
                  <a:pt x="529" y="231"/>
                </a:lnTo>
                <a:lnTo>
                  <a:pt x="531" y="231"/>
                </a:lnTo>
                <a:lnTo>
                  <a:pt x="532" y="231"/>
                </a:lnTo>
                <a:lnTo>
                  <a:pt x="534" y="231"/>
                </a:lnTo>
                <a:lnTo>
                  <a:pt x="536" y="231"/>
                </a:lnTo>
                <a:lnTo>
                  <a:pt x="538" y="231"/>
                </a:lnTo>
                <a:lnTo>
                  <a:pt x="540" y="231"/>
                </a:lnTo>
                <a:lnTo>
                  <a:pt x="542" y="231"/>
                </a:lnTo>
                <a:lnTo>
                  <a:pt x="544" y="231"/>
                </a:lnTo>
                <a:lnTo>
                  <a:pt x="546" y="231"/>
                </a:lnTo>
                <a:lnTo>
                  <a:pt x="547" y="231"/>
                </a:lnTo>
                <a:lnTo>
                  <a:pt x="547" y="233"/>
                </a:lnTo>
                <a:lnTo>
                  <a:pt x="547" y="235"/>
                </a:lnTo>
                <a:lnTo>
                  <a:pt x="549" y="235"/>
                </a:lnTo>
                <a:lnTo>
                  <a:pt x="549" y="233"/>
                </a:lnTo>
                <a:lnTo>
                  <a:pt x="549" y="231"/>
                </a:lnTo>
                <a:lnTo>
                  <a:pt x="549" y="229"/>
                </a:lnTo>
                <a:lnTo>
                  <a:pt x="551" y="229"/>
                </a:lnTo>
                <a:lnTo>
                  <a:pt x="551" y="227"/>
                </a:lnTo>
                <a:lnTo>
                  <a:pt x="553" y="227"/>
                </a:lnTo>
                <a:lnTo>
                  <a:pt x="555" y="227"/>
                </a:lnTo>
                <a:lnTo>
                  <a:pt x="555" y="229"/>
                </a:lnTo>
                <a:lnTo>
                  <a:pt x="555" y="231"/>
                </a:lnTo>
                <a:lnTo>
                  <a:pt x="557" y="231"/>
                </a:lnTo>
                <a:lnTo>
                  <a:pt x="559" y="229"/>
                </a:lnTo>
                <a:lnTo>
                  <a:pt x="559" y="231"/>
                </a:lnTo>
                <a:lnTo>
                  <a:pt x="561" y="229"/>
                </a:lnTo>
                <a:lnTo>
                  <a:pt x="561" y="227"/>
                </a:lnTo>
                <a:lnTo>
                  <a:pt x="562" y="227"/>
                </a:lnTo>
                <a:lnTo>
                  <a:pt x="564" y="225"/>
                </a:lnTo>
                <a:lnTo>
                  <a:pt x="566" y="225"/>
                </a:lnTo>
                <a:lnTo>
                  <a:pt x="568" y="225"/>
                </a:lnTo>
                <a:lnTo>
                  <a:pt x="570" y="225"/>
                </a:lnTo>
                <a:lnTo>
                  <a:pt x="570" y="223"/>
                </a:lnTo>
                <a:lnTo>
                  <a:pt x="572" y="223"/>
                </a:lnTo>
                <a:lnTo>
                  <a:pt x="574" y="223"/>
                </a:lnTo>
                <a:lnTo>
                  <a:pt x="574" y="225"/>
                </a:lnTo>
                <a:lnTo>
                  <a:pt x="576" y="225"/>
                </a:lnTo>
                <a:lnTo>
                  <a:pt x="577" y="225"/>
                </a:lnTo>
                <a:lnTo>
                  <a:pt x="577" y="227"/>
                </a:lnTo>
                <a:lnTo>
                  <a:pt x="579" y="227"/>
                </a:lnTo>
                <a:lnTo>
                  <a:pt x="581" y="227"/>
                </a:lnTo>
                <a:lnTo>
                  <a:pt x="581" y="229"/>
                </a:lnTo>
                <a:lnTo>
                  <a:pt x="581" y="231"/>
                </a:lnTo>
                <a:lnTo>
                  <a:pt x="583" y="231"/>
                </a:lnTo>
                <a:lnTo>
                  <a:pt x="583" y="233"/>
                </a:lnTo>
                <a:lnTo>
                  <a:pt x="585" y="235"/>
                </a:lnTo>
                <a:lnTo>
                  <a:pt x="587" y="235"/>
                </a:lnTo>
                <a:lnTo>
                  <a:pt x="587" y="233"/>
                </a:lnTo>
                <a:lnTo>
                  <a:pt x="587" y="231"/>
                </a:lnTo>
                <a:lnTo>
                  <a:pt x="589" y="229"/>
                </a:lnTo>
                <a:lnTo>
                  <a:pt x="591" y="229"/>
                </a:lnTo>
                <a:lnTo>
                  <a:pt x="591" y="231"/>
                </a:lnTo>
                <a:lnTo>
                  <a:pt x="592" y="231"/>
                </a:lnTo>
                <a:lnTo>
                  <a:pt x="592" y="229"/>
                </a:lnTo>
                <a:lnTo>
                  <a:pt x="594" y="229"/>
                </a:lnTo>
                <a:lnTo>
                  <a:pt x="594" y="229"/>
                </a:lnTo>
                <a:lnTo>
                  <a:pt x="594" y="231"/>
                </a:lnTo>
                <a:lnTo>
                  <a:pt x="594" y="231"/>
                </a:lnTo>
                <a:lnTo>
                  <a:pt x="594" y="233"/>
                </a:lnTo>
                <a:lnTo>
                  <a:pt x="594" y="235"/>
                </a:lnTo>
                <a:lnTo>
                  <a:pt x="596" y="235"/>
                </a:lnTo>
                <a:lnTo>
                  <a:pt x="598" y="235"/>
                </a:lnTo>
                <a:lnTo>
                  <a:pt x="598" y="233"/>
                </a:lnTo>
                <a:lnTo>
                  <a:pt x="600" y="231"/>
                </a:lnTo>
                <a:lnTo>
                  <a:pt x="602" y="231"/>
                </a:lnTo>
                <a:lnTo>
                  <a:pt x="602" y="229"/>
                </a:lnTo>
                <a:lnTo>
                  <a:pt x="604" y="229"/>
                </a:lnTo>
                <a:lnTo>
                  <a:pt x="606" y="229"/>
                </a:lnTo>
                <a:lnTo>
                  <a:pt x="607" y="229"/>
                </a:lnTo>
                <a:lnTo>
                  <a:pt x="607" y="231"/>
                </a:lnTo>
                <a:lnTo>
                  <a:pt x="609" y="231"/>
                </a:lnTo>
                <a:lnTo>
                  <a:pt x="611" y="231"/>
                </a:lnTo>
                <a:lnTo>
                  <a:pt x="613" y="231"/>
                </a:lnTo>
                <a:lnTo>
                  <a:pt x="615" y="231"/>
                </a:lnTo>
                <a:lnTo>
                  <a:pt x="615" y="229"/>
                </a:lnTo>
                <a:lnTo>
                  <a:pt x="617" y="227"/>
                </a:lnTo>
                <a:lnTo>
                  <a:pt x="619" y="227"/>
                </a:lnTo>
                <a:lnTo>
                  <a:pt x="621" y="227"/>
                </a:lnTo>
                <a:lnTo>
                  <a:pt x="621" y="229"/>
                </a:lnTo>
                <a:lnTo>
                  <a:pt x="622" y="227"/>
                </a:lnTo>
                <a:lnTo>
                  <a:pt x="622" y="225"/>
                </a:lnTo>
                <a:lnTo>
                  <a:pt x="624" y="225"/>
                </a:lnTo>
                <a:lnTo>
                  <a:pt x="624" y="223"/>
                </a:lnTo>
                <a:lnTo>
                  <a:pt x="626" y="223"/>
                </a:lnTo>
                <a:lnTo>
                  <a:pt x="626" y="223"/>
                </a:lnTo>
                <a:lnTo>
                  <a:pt x="628" y="222"/>
                </a:lnTo>
                <a:lnTo>
                  <a:pt x="626" y="220"/>
                </a:lnTo>
                <a:lnTo>
                  <a:pt x="624" y="218"/>
                </a:lnTo>
                <a:lnTo>
                  <a:pt x="626" y="218"/>
                </a:lnTo>
                <a:lnTo>
                  <a:pt x="628" y="218"/>
                </a:lnTo>
                <a:lnTo>
                  <a:pt x="628" y="216"/>
                </a:lnTo>
                <a:lnTo>
                  <a:pt x="630" y="216"/>
                </a:lnTo>
                <a:lnTo>
                  <a:pt x="630" y="218"/>
                </a:lnTo>
                <a:lnTo>
                  <a:pt x="632" y="218"/>
                </a:lnTo>
                <a:lnTo>
                  <a:pt x="632" y="220"/>
                </a:lnTo>
                <a:lnTo>
                  <a:pt x="634" y="218"/>
                </a:lnTo>
                <a:lnTo>
                  <a:pt x="634" y="216"/>
                </a:lnTo>
                <a:lnTo>
                  <a:pt x="634" y="214"/>
                </a:lnTo>
                <a:lnTo>
                  <a:pt x="636" y="214"/>
                </a:lnTo>
                <a:lnTo>
                  <a:pt x="637" y="214"/>
                </a:lnTo>
                <a:lnTo>
                  <a:pt x="637" y="212"/>
                </a:lnTo>
                <a:lnTo>
                  <a:pt x="639" y="212"/>
                </a:lnTo>
                <a:lnTo>
                  <a:pt x="639" y="210"/>
                </a:lnTo>
                <a:lnTo>
                  <a:pt x="637" y="208"/>
                </a:lnTo>
                <a:lnTo>
                  <a:pt x="639" y="208"/>
                </a:lnTo>
                <a:lnTo>
                  <a:pt x="639" y="207"/>
                </a:lnTo>
                <a:lnTo>
                  <a:pt x="641" y="207"/>
                </a:lnTo>
                <a:lnTo>
                  <a:pt x="641" y="208"/>
                </a:lnTo>
                <a:lnTo>
                  <a:pt x="641" y="208"/>
                </a:lnTo>
                <a:lnTo>
                  <a:pt x="643" y="208"/>
                </a:lnTo>
                <a:lnTo>
                  <a:pt x="645" y="208"/>
                </a:lnTo>
                <a:lnTo>
                  <a:pt x="645" y="207"/>
                </a:lnTo>
                <a:lnTo>
                  <a:pt x="647" y="207"/>
                </a:lnTo>
                <a:lnTo>
                  <a:pt x="649" y="207"/>
                </a:lnTo>
                <a:lnTo>
                  <a:pt x="649" y="205"/>
                </a:lnTo>
                <a:lnTo>
                  <a:pt x="651" y="205"/>
                </a:lnTo>
                <a:lnTo>
                  <a:pt x="651" y="203"/>
                </a:lnTo>
                <a:lnTo>
                  <a:pt x="651" y="201"/>
                </a:lnTo>
                <a:lnTo>
                  <a:pt x="652" y="199"/>
                </a:lnTo>
                <a:lnTo>
                  <a:pt x="652" y="197"/>
                </a:lnTo>
                <a:lnTo>
                  <a:pt x="652" y="195"/>
                </a:lnTo>
                <a:lnTo>
                  <a:pt x="654" y="195"/>
                </a:lnTo>
                <a:lnTo>
                  <a:pt x="656" y="195"/>
                </a:lnTo>
                <a:lnTo>
                  <a:pt x="656" y="193"/>
                </a:lnTo>
                <a:lnTo>
                  <a:pt x="658" y="193"/>
                </a:lnTo>
                <a:lnTo>
                  <a:pt x="658" y="195"/>
                </a:lnTo>
                <a:lnTo>
                  <a:pt x="660" y="195"/>
                </a:lnTo>
                <a:lnTo>
                  <a:pt x="662" y="195"/>
                </a:lnTo>
                <a:lnTo>
                  <a:pt x="662" y="193"/>
                </a:lnTo>
                <a:lnTo>
                  <a:pt x="662" y="192"/>
                </a:lnTo>
                <a:lnTo>
                  <a:pt x="664" y="192"/>
                </a:lnTo>
                <a:lnTo>
                  <a:pt x="666" y="192"/>
                </a:lnTo>
                <a:lnTo>
                  <a:pt x="667" y="192"/>
                </a:lnTo>
                <a:lnTo>
                  <a:pt x="669" y="192"/>
                </a:lnTo>
                <a:lnTo>
                  <a:pt x="671" y="192"/>
                </a:lnTo>
                <a:lnTo>
                  <a:pt x="671" y="193"/>
                </a:lnTo>
                <a:lnTo>
                  <a:pt x="673" y="192"/>
                </a:lnTo>
                <a:lnTo>
                  <a:pt x="673" y="193"/>
                </a:lnTo>
                <a:lnTo>
                  <a:pt x="675" y="193"/>
                </a:lnTo>
                <a:lnTo>
                  <a:pt x="673" y="195"/>
                </a:lnTo>
                <a:lnTo>
                  <a:pt x="675" y="197"/>
                </a:lnTo>
                <a:lnTo>
                  <a:pt x="677" y="197"/>
                </a:lnTo>
                <a:lnTo>
                  <a:pt x="679" y="197"/>
                </a:lnTo>
                <a:lnTo>
                  <a:pt x="681" y="197"/>
                </a:lnTo>
                <a:lnTo>
                  <a:pt x="682" y="197"/>
                </a:lnTo>
                <a:lnTo>
                  <a:pt x="684" y="197"/>
                </a:lnTo>
                <a:lnTo>
                  <a:pt x="686" y="197"/>
                </a:lnTo>
                <a:lnTo>
                  <a:pt x="688" y="197"/>
                </a:lnTo>
                <a:lnTo>
                  <a:pt x="690" y="197"/>
                </a:lnTo>
                <a:lnTo>
                  <a:pt x="690" y="197"/>
                </a:lnTo>
                <a:lnTo>
                  <a:pt x="692" y="197"/>
                </a:lnTo>
                <a:lnTo>
                  <a:pt x="694" y="197"/>
                </a:lnTo>
                <a:lnTo>
                  <a:pt x="694" y="199"/>
                </a:lnTo>
                <a:lnTo>
                  <a:pt x="694" y="201"/>
                </a:lnTo>
                <a:lnTo>
                  <a:pt x="696" y="201"/>
                </a:lnTo>
                <a:lnTo>
                  <a:pt x="697" y="201"/>
                </a:lnTo>
                <a:lnTo>
                  <a:pt x="699" y="199"/>
                </a:lnTo>
                <a:lnTo>
                  <a:pt x="699" y="197"/>
                </a:lnTo>
                <a:lnTo>
                  <a:pt x="701" y="197"/>
                </a:lnTo>
                <a:lnTo>
                  <a:pt x="703" y="197"/>
                </a:lnTo>
                <a:lnTo>
                  <a:pt x="703" y="199"/>
                </a:lnTo>
                <a:lnTo>
                  <a:pt x="705" y="199"/>
                </a:lnTo>
                <a:lnTo>
                  <a:pt x="707" y="199"/>
                </a:lnTo>
                <a:lnTo>
                  <a:pt x="709" y="199"/>
                </a:lnTo>
                <a:lnTo>
                  <a:pt x="711" y="199"/>
                </a:lnTo>
                <a:lnTo>
                  <a:pt x="711" y="201"/>
                </a:lnTo>
                <a:lnTo>
                  <a:pt x="711" y="203"/>
                </a:lnTo>
                <a:lnTo>
                  <a:pt x="712" y="203"/>
                </a:lnTo>
                <a:lnTo>
                  <a:pt x="714" y="205"/>
                </a:lnTo>
                <a:lnTo>
                  <a:pt x="716" y="205"/>
                </a:lnTo>
                <a:lnTo>
                  <a:pt x="718" y="205"/>
                </a:lnTo>
                <a:lnTo>
                  <a:pt x="720" y="205"/>
                </a:lnTo>
                <a:lnTo>
                  <a:pt x="722" y="203"/>
                </a:lnTo>
                <a:lnTo>
                  <a:pt x="722" y="201"/>
                </a:lnTo>
                <a:lnTo>
                  <a:pt x="724" y="201"/>
                </a:lnTo>
                <a:lnTo>
                  <a:pt x="726" y="201"/>
                </a:lnTo>
                <a:lnTo>
                  <a:pt x="727" y="203"/>
                </a:lnTo>
                <a:lnTo>
                  <a:pt x="729" y="205"/>
                </a:lnTo>
                <a:lnTo>
                  <a:pt x="731" y="205"/>
                </a:lnTo>
                <a:lnTo>
                  <a:pt x="733" y="205"/>
                </a:lnTo>
                <a:lnTo>
                  <a:pt x="733" y="207"/>
                </a:lnTo>
                <a:lnTo>
                  <a:pt x="735" y="207"/>
                </a:lnTo>
                <a:lnTo>
                  <a:pt x="737" y="207"/>
                </a:lnTo>
                <a:lnTo>
                  <a:pt x="737" y="207"/>
                </a:lnTo>
                <a:lnTo>
                  <a:pt x="739" y="207"/>
                </a:lnTo>
                <a:lnTo>
                  <a:pt x="741" y="207"/>
                </a:lnTo>
                <a:lnTo>
                  <a:pt x="741" y="208"/>
                </a:lnTo>
                <a:lnTo>
                  <a:pt x="741" y="210"/>
                </a:lnTo>
                <a:lnTo>
                  <a:pt x="742" y="210"/>
                </a:lnTo>
                <a:lnTo>
                  <a:pt x="742" y="212"/>
                </a:lnTo>
                <a:lnTo>
                  <a:pt x="742" y="214"/>
                </a:lnTo>
                <a:lnTo>
                  <a:pt x="742" y="216"/>
                </a:lnTo>
                <a:lnTo>
                  <a:pt x="742" y="218"/>
                </a:lnTo>
                <a:lnTo>
                  <a:pt x="744" y="220"/>
                </a:lnTo>
                <a:lnTo>
                  <a:pt x="742" y="220"/>
                </a:lnTo>
                <a:lnTo>
                  <a:pt x="744" y="222"/>
                </a:lnTo>
                <a:lnTo>
                  <a:pt x="744" y="223"/>
                </a:lnTo>
                <a:lnTo>
                  <a:pt x="746" y="223"/>
                </a:lnTo>
                <a:lnTo>
                  <a:pt x="746" y="223"/>
                </a:lnTo>
                <a:lnTo>
                  <a:pt x="748" y="225"/>
                </a:lnTo>
                <a:lnTo>
                  <a:pt x="750" y="227"/>
                </a:lnTo>
                <a:lnTo>
                  <a:pt x="750" y="229"/>
                </a:lnTo>
                <a:lnTo>
                  <a:pt x="750" y="231"/>
                </a:lnTo>
                <a:lnTo>
                  <a:pt x="752" y="231"/>
                </a:lnTo>
                <a:lnTo>
                  <a:pt x="754" y="233"/>
                </a:lnTo>
                <a:lnTo>
                  <a:pt x="756" y="233"/>
                </a:lnTo>
                <a:lnTo>
                  <a:pt x="757" y="231"/>
                </a:lnTo>
                <a:lnTo>
                  <a:pt x="757" y="233"/>
                </a:lnTo>
                <a:lnTo>
                  <a:pt x="759" y="233"/>
                </a:lnTo>
                <a:lnTo>
                  <a:pt x="761" y="235"/>
                </a:lnTo>
                <a:lnTo>
                  <a:pt x="763" y="235"/>
                </a:lnTo>
                <a:lnTo>
                  <a:pt x="763" y="237"/>
                </a:lnTo>
                <a:lnTo>
                  <a:pt x="763" y="238"/>
                </a:lnTo>
                <a:lnTo>
                  <a:pt x="765" y="240"/>
                </a:lnTo>
                <a:lnTo>
                  <a:pt x="765" y="242"/>
                </a:lnTo>
                <a:lnTo>
                  <a:pt x="765" y="244"/>
                </a:lnTo>
                <a:lnTo>
                  <a:pt x="767" y="244"/>
                </a:lnTo>
                <a:lnTo>
                  <a:pt x="767" y="246"/>
                </a:lnTo>
                <a:lnTo>
                  <a:pt x="767" y="248"/>
                </a:lnTo>
                <a:lnTo>
                  <a:pt x="765" y="250"/>
                </a:lnTo>
                <a:lnTo>
                  <a:pt x="767" y="250"/>
                </a:lnTo>
                <a:lnTo>
                  <a:pt x="767" y="252"/>
                </a:lnTo>
                <a:lnTo>
                  <a:pt x="765" y="253"/>
                </a:lnTo>
                <a:lnTo>
                  <a:pt x="765" y="255"/>
                </a:lnTo>
                <a:lnTo>
                  <a:pt x="765" y="257"/>
                </a:lnTo>
                <a:lnTo>
                  <a:pt x="765" y="259"/>
                </a:lnTo>
                <a:lnTo>
                  <a:pt x="765" y="261"/>
                </a:lnTo>
                <a:lnTo>
                  <a:pt x="767" y="261"/>
                </a:lnTo>
                <a:lnTo>
                  <a:pt x="767" y="263"/>
                </a:lnTo>
                <a:lnTo>
                  <a:pt x="767" y="265"/>
                </a:lnTo>
                <a:lnTo>
                  <a:pt x="765" y="263"/>
                </a:lnTo>
                <a:lnTo>
                  <a:pt x="765" y="265"/>
                </a:lnTo>
                <a:lnTo>
                  <a:pt x="765" y="267"/>
                </a:lnTo>
                <a:lnTo>
                  <a:pt x="767" y="268"/>
                </a:lnTo>
                <a:lnTo>
                  <a:pt x="769" y="268"/>
                </a:lnTo>
                <a:lnTo>
                  <a:pt x="769" y="268"/>
                </a:lnTo>
                <a:lnTo>
                  <a:pt x="769" y="270"/>
                </a:lnTo>
                <a:lnTo>
                  <a:pt x="769" y="272"/>
                </a:lnTo>
                <a:lnTo>
                  <a:pt x="769" y="274"/>
                </a:lnTo>
                <a:lnTo>
                  <a:pt x="769" y="276"/>
                </a:lnTo>
                <a:lnTo>
                  <a:pt x="771" y="276"/>
                </a:lnTo>
                <a:lnTo>
                  <a:pt x="772" y="276"/>
                </a:lnTo>
                <a:lnTo>
                  <a:pt x="772" y="278"/>
                </a:lnTo>
                <a:lnTo>
                  <a:pt x="774" y="278"/>
                </a:lnTo>
                <a:lnTo>
                  <a:pt x="776" y="278"/>
                </a:lnTo>
                <a:lnTo>
                  <a:pt x="776" y="280"/>
                </a:lnTo>
                <a:lnTo>
                  <a:pt x="774" y="282"/>
                </a:lnTo>
                <a:lnTo>
                  <a:pt x="774" y="283"/>
                </a:lnTo>
                <a:lnTo>
                  <a:pt x="776" y="283"/>
                </a:lnTo>
                <a:lnTo>
                  <a:pt x="776" y="285"/>
                </a:lnTo>
                <a:lnTo>
                  <a:pt x="778" y="287"/>
                </a:lnTo>
                <a:lnTo>
                  <a:pt x="778" y="289"/>
                </a:lnTo>
                <a:lnTo>
                  <a:pt x="778" y="291"/>
                </a:lnTo>
                <a:lnTo>
                  <a:pt x="776" y="291"/>
                </a:lnTo>
                <a:lnTo>
                  <a:pt x="776" y="293"/>
                </a:lnTo>
                <a:lnTo>
                  <a:pt x="778" y="293"/>
                </a:lnTo>
                <a:lnTo>
                  <a:pt x="780" y="295"/>
                </a:lnTo>
                <a:lnTo>
                  <a:pt x="782" y="295"/>
                </a:lnTo>
                <a:lnTo>
                  <a:pt x="782" y="297"/>
                </a:lnTo>
                <a:lnTo>
                  <a:pt x="782" y="298"/>
                </a:lnTo>
                <a:lnTo>
                  <a:pt x="782" y="300"/>
                </a:lnTo>
                <a:lnTo>
                  <a:pt x="782" y="302"/>
                </a:lnTo>
                <a:lnTo>
                  <a:pt x="782" y="304"/>
                </a:lnTo>
                <a:lnTo>
                  <a:pt x="782" y="306"/>
                </a:lnTo>
                <a:lnTo>
                  <a:pt x="782" y="308"/>
                </a:lnTo>
                <a:lnTo>
                  <a:pt x="784" y="308"/>
                </a:lnTo>
                <a:lnTo>
                  <a:pt x="784" y="310"/>
                </a:lnTo>
                <a:lnTo>
                  <a:pt x="784" y="312"/>
                </a:lnTo>
                <a:lnTo>
                  <a:pt x="786" y="312"/>
                </a:lnTo>
                <a:lnTo>
                  <a:pt x="786" y="312"/>
                </a:lnTo>
                <a:lnTo>
                  <a:pt x="787" y="312"/>
                </a:lnTo>
                <a:lnTo>
                  <a:pt x="786" y="312"/>
                </a:lnTo>
                <a:lnTo>
                  <a:pt x="787" y="312"/>
                </a:lnTo>
                <a:lnTo>
                  <a:pt x="787" y="313"/>
                </a:lnTo>
                <a:lnTo>
                  <a:pt x="789" y="313"/>
                </a:lnTo>
                <a:lnTo>
                  <a:pt x="789" y="315"/>
                </a:lnTo>
                <a:lnTo>
                  <a:pt x="791" y="315"/>
                </a:lnTo>
                <a:lnTo>
                  <a:pt x="793" y="315"/>
                </a:lnTo>
                <a:lnTo>
                  <a:pt x="793" y="317"/>
                </a:lnTo>
                <a:lnTo>
                  <a:pt x="795" y="317"/>
                </a:lnTo>
                <a:lnTo>
                  <a:pt x="793" y="319"/>
                </a:lnTo>
                <a:lnTo>
                  <a:pt x="795" y="319"/>
                </a:lnTo>
                <a:lnTo>
                  <a:pt x="795" y="321"/>
                </a:lnTo>
                <a:lnTo>
                  <a:pt x="795" y="323"/>
                </a:lnTo>
                <a:lnTo>
                  <a:pt x="795" y="325"/>
                </a:lnTo>
                <a:lnTo>
                  <a:pt x="797" y="325"/>
                </a:lnTo>
                <a:lnTo>
                  <a:pt x="799" y="325"/>
                </a:lnTo>
                <a:lnTo>
                  <a:pt x="799" y="327"/>
                </a:lnTo>
                <a:lnTo>
                  <a:pt x="801" y="327"/>
                </a:lnTo>
                <a:lnTo>
                  <a:pt x="801" y="328"/>
                </a:lnTo>
                <a:lnTo>
                  <a:pt x="799" y="330"/>
                </a:lnTo>
                <a:lnTo>
                  <a:pt x="799" y="332"/>
                </a:lnTo>
                <a:lnTo>
                  <a:pt x="801" y="332"/>
                </a:lnTo>
                <a:lnTo>
                  <a:pt x="802" y="332"/>
                </a:lnTo>
                <a:lnTo>
                  <a:pt x="802" y="334"/>
                </a:lnTo>
                <a:lnTo>
                  <a:pt x="804" y="334"/>
                </a:lnTo>
                <a:lnTo>
                  <a:pt x="806" y="334"/>
                </a:lnTo>
                <a:lnTo>
                  <a:pt x="806" y="336"/>
                </a:lnTo>
                <a:lnTo>
                  <a:pt x="808" y="336"/>
                </a:lnTo>
                <a:lnTo>
                  <a:pt x="808" y="338"/>
                </a:lnTo>
                <a:lnTo>
                  <a:pt x="810" y="340"/>
                </a:lnTo>
                <a:lnTo>
                  <a:pt x="812" y="340"/>
                </a:lnTo>
                <a:lnTo>
                  <a:pt x="814" y="342"/>
                </a:lnTo>
                <a:lnTo>
                  <a:pt x="816" y="342"/>
                </a:lnTo>
                <a:lnTo>
                  <a:pt x="817" y="342"/>
                </a:lnTo>
                <a:lnTo>
                  <a:pt x="819" y="342"/>
                </a:lnTo>
                <a:lnTo>
                  <a:pt x="821" y="342"/>
                </a:lnTo>
                <a:lnTo>
                  <a:pt x="823" y="342"/>
                </a:lnTo>
                <a:lnTo>
                  <a:pt x="825" y="343"/>
                </a:lnTo>
                <a:lnTo>
                  <a:pt x="825" y="345"/>
                </a:lnTo>
                <a:lnTo>
                  <a:pt x="825" y="347"/>
                </a:lnTo>
                <a:lnTo>
                  <a:pt x="825" y="349"/>
                </a:lnTo>
                <a:lnTo>
                  <a:pt x="825" y="351"/>
                </a:lnTo>
                <a:lnTo>
                  <a:pt x="825" y="353"/>
                </a:lnTo>
                <a:lnTo>
                  <a:pt x="825" y="355"/>
                </a:lnTo>
                <a:lnTo>
                  <a:pt x="825" y="357"/>
                </a:lnTo>
                <a:lnTo>
                  <a:pt x="825" y="357"/>
                </a:lnTo>
                <a:lnTo>
                  <a:pt x="825" y="358"/>
                </a:lnTo>
                <a:lnTo>
                  <a:pt x="825" y="360"/>
                </a:lnTo>
                <a:lnTo>
                  <a:pt x="825" y="362"/>
                </a:lnTo>
                <a:lnTo>
                  <a:pt x="825" y="364"/>
                </a:lnTo>
                <a:lnTo>
                  <a:pt x="825" y="366"/>
                </a:lnTo>
                <a:lnTo>
                  <a:pt x="825" y="368"/>
                </a:lnTo>
                <a:lnTo>
                  <a:pt x="825" y="370"/>
                </a:lnTo>
                <a:lnTo>
                  <a:pt x="825" y="372"/>
                </a:lnTo>
                <a:lnTo>
                  <a:pt x="827" y="372"/>
                </a:lnTo>
                <a:lnTo>
                  <a:pt x="827" y="373"/>
                </a:lnTo>
                <a:lnTo>
                  <a:pt x="829" y="373"/>
                </a:lnTo>
                <a:lnTo>
                  <a:pt x="831" y="373"/>
                </a:lnTo>
                <a:lnTo>
                  <a:pt x="831" y="372"/>
                </a:lnTo>
                <a:lnTo>
                  <a:pt x="832" y="373"/>
                </a:lnTo>
                <a:lnTo>
                  <a:pt x="832" y="375"/>
                </a:lnTo>
                <a:lnTo>
                  <a:pt x="832" y="375"/>
                </a:lnTo>
                <a:lnTo>
                  <a:pt x="834" y="375"/>
                </a:lnTo>
                <a:lnTo>
                  <a:pt x="834" y="377"/>
                </a:lnTo>
                <a:lnTo>
                  <a:pt x="834" y="379"/>
                </a:lnTo>
                <a:lnTo>
                  <a:pt x="836" y="379"/>
                </a:lnTo>
                <a:lnTo>
                  <a:pt x="838" y="379"/>
                </a:lnTo>
                <a:lnTo>
                  <a:pt x="838" y="381"/>
                </a:lnTo>
                <a:lnTo>
                  <a:pt x="840" y="381"/>
                </a:lnTo>
                <a:lnTo>
                  <a:pt x="842" y="381"/>
                </a:lnTo>
                <a:lnTo>
                  <a:pt x="844" y="381"/>
                </a:lnTo>
                <a:lnTo>
                  <a:pt x="844" y="379"/>
                </a:lnTo>
                <a:lnTo>
                  <a:pt x="844" y="377"/>
                </a:lnTo>
                <a:lnTo>
                  <a:pt x="846" y="377"/>
                </a:lnTo>
                <a:lnTo>
                  <a:pt x="847" y="377"/>
                </a:lnTo>
                <a:lnTo>
                  <a:pt x="847" y="379"/>
                </a:lnTo>
                <a:lnTo>
                  <a:pt x="849" y="379"/>
                </a:lnTo>
                <a:lnTo>
                  <a:pt x="851" y="379"/>
                </a:lnTo>
                <a:lnTo>
                  <a:pt x="853" y="379"/>
                </a:lnTo>
                <a:lnTo>
                  <a:pt x="853" y="377"/>
                </a:lnTo>
                <a:lnTo>
                  <a:pt x="855" y="377"/>
                </a:lnTo>
                <a:lnTo>
                  <a:pt x="855" y="375"/>
                </a:lnTo>
                <a:lnTo>
                  <a:pt x="857" y="377"/>
                </a:lnTo>
                <a:lnTo>
                  <a:pt x="859" y="377"/>
                </a:lnTo>
                <a:lnTo>
                  <a:pt x="861" y="377"/>
                </a:lnTo>
                <a:lnTo>
                  <a:pt x="862" y="377"/>
                </a:lnTo>
                <a:lnTo>
                  <a:pt x="862" y="379"/>
                </a:lnTo>
                <a:lnTo>
                  <a:pt x="864" y="379"/>
                </a:lnTo>
                <a:lnTo>
                  <a:pt x="866" y="381"/>
                </a:lnTo>
                <a:lnTo>
                  <a:pt x="866" y="383"/>
                </a:lnTo>
                <a:lnTo>
                  <a:pt x="868" y="383"/>
                </a:lnTo>
                <a:lnTo>
                  <a:pt x="870" y="383"/>
                </a:lnTo>
                <a:lnTo>
                  <a:pt x="870" y="385"/>
                </a:lnTo>
                <a:lnTo>
                  <a:pt x="872" y="385"/>
                </a:lnTo>
                <a:lnTo>
                  <a:pt x="874" y="385"/>
                </a:lnTo>
                <a:lnTo>
                  <a:pt x="874" y="387"/>
                </a:lnTo>
                <a:lnTo>
                  <a:pt x="876" y="387"/>
                </a:lnTo>
                <a:lnTo>
                  <a:pt x="877" y="387"/>
                </a:lnTo>
                <a:lnTo>
                  <a:pt x="877" y="388"/>
                </a:lnTo>
                <a:lnTo>
                  <a:pt x="879" y="388"/>
                </a:lnTo>
                <a:lnTo>
                  <a:pt x="879" y="388"/>
                </a:lnTo>
                <a:lnTo>
                  <a:pt x="879" y="390"/>
                </a:lnTo>
                <a:lnTo>
                  <a:pt x="881" y="390"/>
                </a:lnTo>
                <a:lnTo>
                  <a:pt x="881" y="392"/>
                </a:lnTo>
                <a:lnTo>
                  <a:pt x="881" y="394"/>
                </a:lnTo>
                <a:lnTo>
                  <a:pt x="883" y="394"/>
                </a:lnTo>
                <a:lnTo>
                  <a:pt x="883" y="396"/>
                </a:lnTo>
                <a:lnTo>
                  <a:pt x="885" y="396"/>
                </a:lnTo>
                <a:lnTo>
                  <a:pt x="885" y="398"/>
                </a:lnTo>
                <a:lnTo>
                  <a:pt x="887" y="398"/>
                </a:lnTo>
                <a:lnTo>
                  <a:pt x="889" y="398"/>
                </a:lnTo>
                <a:lnTo>
                  <a:pt x="889" y="400"/>
                </a:lnTo>
                <a:lnTo>
                  <a:pt x="891" y="402"/>
                </a:lnTo>
                <a:lnTo>
                  <a:pt x="891" y="400"/>
                </a:lnTo>
                <a:lnTo>
                  <a:pt x="893" y="400"/>
                </a:lnTo>
                <a:lnTo>
                  <a:pt x="893" y="402"/>
                </a:lnTo>
                <a:lnTo>
                  <a:pt x="893" y="402"/>
                </a:lnTo>
                <a:lnTo>
                  <a:pt x="894" y="403"/>
                </a:lnTo>
                <a:lnTo>
                  <a:pt x="896" y="402"/>
                </a:lnTo>
                <a:lnTo>
                  <a:pt x="896" y="403"/>
                </a:lnTo>
                <a:lnTo>
                  <a:pt x="898" y="403"/>
                </a:lnTo>
                <a:lnTo>
                  <a:pt x="900" y="403"/>
                </a:lnTo>
                <a:lnTo>
                  <a:pt x="902" y="403"/>
                </a:lnTo>
                <a:lnTo>
                  <a:pt x="904" y="403"/>
                </a:lnTo>
                <a:lnTo>
                  <a:pt x="906" y="405"/>
                </a:lnTo>
                <a:lnTo>
                  <a:pt x="908" y="405"/>
                </a:lnTo>
                <a:lnTo>
                  <a:pt x="908" y="403"/>
                </a:lnTo>
                <a:lnTo>
                  <a:pt x="909" y="403"/>
                </a:lnTo>
                <a:lnTo>
                  <a:pt x="911" y="403"/>
                </a:lnTo>
                <a:lnTo>
                  <a:pt x="913" y="403"/>
                </a:lnTo>
                <a:lnTo>
                  <a:pt x="915" y="403"/>
                </a:lnTo>
                <a:lnTo>
                  <a:pt x="917" y="403"/>
                </a:lnTo>
                <a:lnTo>
                  <a:pt x="917" y="405"/>
                </a:lnTo>
                <a:lnTo>
                  <a:pt x="919" y="405"/>
                </a:lnTo>
                <a:lnTo>
                  <a:pt x="919" y="407"/>
                </a:lnTo>
                <a:lnTo>
                  <a:pt x="921" y="407"/>
                </a:lnTo>
                <a:lnTo>
                  <a:pt x="923" y="407"/>
                </a:lnTo>
                <a:lnTo>
                  <a:pt x="924" y="407"/>
                </a:lnTo>
                <a:lnTo>
                  <a:pt x="926" y="407"/>
                </a:lnTo>
                <a:lnTo>
                  <a:pt x="928" y="407"/>
                </a:lnTo>
                <a:lnTo>
                  <a:pt x="928" y="405"/>
                </a:lnTo>
                <a:lnTo>
                  <a:pt x="928" y="405"/>
                </a:lnTo>
                <a:lnTo>
                  <a:pt x="930" y="405"/>
                </a:lnTo>
                <a:lnTo>
                  <a:pt x="932" y="407"/>
                </a:lnTo>
                <a:lnTo>
                  <a:pt x="932" y="405"/>
                </a:lnTo>
                <a:lnTo>
                  <a:pt x="934" y="405"/>
                </a:lnTo>
                <a:lnTo>
                  <a:pt x="934" y="407"/>
                </a:lnTo>
                <a:lnTo>
                  <a:pt x="934" y="409"/>
                </a:lnTo>
                <a:lnTo>
                  <a:pt x="936" y="409"/>
                </a:lnTo>
                <a:lnTo>
                  <a:pt x="936" y="407"/>
                </a:lnTo>
                <a:lnTo>
                  <a:pt x="938" y="407"/>
                </a:lnTo>
                <a:lnTo>
                  <a:pt x="939" y="409"/>
                </a:lnTo>
                <a:lnTo>
                  <a:pt x="939" y="411"/>
                </a:lnTo>
                <a:lnTo>
                  <a:pt x="941" y="411"/>
                </a:lnTo>
                <a:lnTo>
                  <a:pt x="941" y="409"/>
                </a:lnTo>
                <a:lnTo>
                  <a:pt x="943" y="409"/>
                </a:lnTo>
                <a:lnTo>
                  <a:pt x="943" y="411"/>
                </a:lnTo>
                <a:lnTo>
                  <a:pt x="945" y="411"/>
                </a:lnTo>
                <a:lnTo>
                  <a:pt x="945" y="413"/>
                </a:lnTo>
                <a:lnTo>
                  <a:pt x="945" y="415"/>
                </a:lnTo>
                <a:lnTo>
                  <a:pt x="947" y="415"/>
                </a:lnTo>
                <a:lnTo>
                  <a:pt x="949" y="415"/>
                </a:lnTo>
                <a:lnTo>
                  <a:pt x="951" y="415"/>
                </a:lnTo>
                <a:lnTo>
                  <a:pt x="953" y="415"/>
                </a:lnTo>
                <a:lnTo>
                  <a:pt x="953" y="413"/>
                </a:lnTo>
                <a:lnTo>
                  <a:pt x="954" y="413"/>
                </a:lnTo>
                <a:lnTo>
                  <a:pt x="956" y="413"/>
                </a:lnTo>
                <a:lnTo>
                  <a:pt x="958" y="413"/>
                </a:lnTo>
                <a:lnTo>
                  <a:pt x="960" y="413"/>
                </a:lnTo>
                <a:lnTo>
                  <a:pt x="962" y="413"/>
                </a:lnTo>
                <a:lnTo>
                  <a:pt x="964" y="413"/>
                </a:lnTo>
                <a:lnTo>
                  <a:pt x="966" y="413"/>
                </a:lnTo>
                <a:lnTo>
                  <a:pt x="968" y="413"/>
                </a:lnTo>
                <a:lnTo>
                  <a:pt x="969" y="413"/>
                </a:lnTo>
                <a:lnTo>
                  <a:pt x="969" y="415"/>
                </a:lnTo>
                <a:lnTo>
                  <a:pt x="969" y="417"/>
                </a:lnTo>
                <a:lnTo>
                  <a:pt x="971" y="417"/>
                </a:lnTo>
                <a:lnTo>
                  <a:pt x="973" y="417"/>
                </a:lnTo>
                <a:lnTo>
                  <a:pt x="973" y="418"/>
                </a:lnTo>
                <a:lnTo>
                  <a:pt x="975" y="420"/>
                </a:lnTo>
                <a:lnTo>
                  <a:pt x="973" y="420"/>
                </a:lnTo>
                <a:lnTo>
                  <a:pt x="975" y="422"/>
                </a:lnTo>
                <a:lnTo>
                  <a:pt x="975" y="424"/>
                </a:lnTo>
                <a:lnTo>
                  <a:pt x="975" y="424"/>
                </a:lnTo>
                <a:lnTo>
                  <a:pt x="977" y="426"/>
                </a:lnTo>
                <a:lnTo>
                  <a:pt x="979" y="426"/>
                </a:lnTo>
                <a:lnTo>
                  <a:pt x="981" y="428"/>
                </a:lnTo>
                <a:lnTo>
                  <a:pt x="981" y="430"/>
                </a:lnTo>
                <a:lnTo>
                  <a:pt x="983" y="430"/>
                </a:lnTo>
                <a:lnTo>
                  <a:pt x="983" y="432"/>
                </a:lnTo>
                <a:lnTo>
                  <a:pt x="983" y="433"/>
                </a:lnTo>
                <a:lnTo>
                  <a:pt x="984" y="433"/>
                </a:lnTo>
                <a:lnTo>
                  <a:pt x="986" y="435"/>
                </a:lnTo>
                <a:lnTo>
                  <a:pt x="988" y="435"/>
                </a:lnTo>
                <a:lnTo>
                  <a:pt x="988" y="437"/>
                </a:lnTo>
                <a:lnTo>
                  <a:pt x="990" y="435"/>
                </a:lnTo>
                <a:lnTo>
                  <a:pt x="992" y="435"/>
                </a:lnTo>
                <a:lnTo>
                  <a:pt x="994" y="435"/>
                </a:lnTo>
                <a:lnTo>
                  <a:pt x="996" y="437"/>
                </a:lnTo>
                <a:lnTo>
                  <a:pt x="996" y="439"/>
                </a:lnTo>
                <a:lnTo>
                  <a:pt x="996" y="443"/>
                </a:lnTo>
                <a:lnTo>
                  <a:pt x="996" y="447"/>
                </a:lnTo>
                <a:lnTo>
                  <a:pt x="1003" y="454"/>
                </a:lnTo>
                <a:lnTo>
                  <a:pt x="1001" y="456"/>
                </a:lnTo>
                <a:lnTo>
                  <a:pt x="998" y="465"/>
                </a:lnTo>
                <a:lnTo>
                  <a:pt x="994" y="475"/>
                </a:lnTo>
                <a:lnTo>
                  <a:pt x="986" y="480"/>
                </a:lnTo>
                <a:lnTo>
                  <a:pt x="975" y="486"/>
                </a:lnTo>
                <a:lnTo>
                  <a:pt x="969" y="494"/>
                </a:lnTo>
                <a:lnTo>
                  <a:pt x="964" y="505"/>
                </a:lnTo>
                <a:lnTo>
                  <a:pt x="958" y="512"/>
                </a:lnTo>
                <a:lnTo>
                  <a:pt x="951" y="527"/>
                </a:lnTo>
                <a:lnTo>
                  <a:pt x="947" y="542"/>
                </a:lnTo>
                <a:lnTo>
                  <a:pt x="943" y="570"/>
                </a:lnTo>
                <a:lnTo>
                  <a:pt x="943" y="580"/>
                </a:lnTo>
                <a:lnTo>
                  <a:pt x="943" y="597"/>
                </a:lnTo>
                <a:lnTo>
                  <a:pt x="945" y="615"/>
                </a:lnTo>
                <a:lnTo>
                  <a:pt x="947" y="625"/>
                </a:lnTo>
                <a:lnTo>
                  <a:pt x="945" y="647"/>
                </a:lnTo>
                <a:lnTo>
                  <a:pt x="943" y="657"/>
                </a:lnTo>
                <a:lnTo>
                  <a:pt x="943" y="668"/>
                </a:lnTo>
                <a:lnTo>
                  <a:pt x="939" y="677"/>
                </a:lnTo>
                <a:lnTo>
                  <a:pt x="938" y="681"/>
                </a:lnTo>
                <a:lnTo>
                  <a:pt x="936" y="689"/>
                </a:lnTo>
                <a:lnTo>
                  <a:pt x="934" y="692"/>
                </a:lnTo>
                <a:lnTo>
                  <a:pt x="934" y="694"/>
                </a:lnTo>
                <a:lnTo>
                  <a:pt x="932" y="696"/>
                </a:lnTo>
                <a:lnTo>
                  <a:pt x="932" y="698"/>
                </a:lnTo>
                <a:lnTo>
                  <a:pt x="930" y="698"/>
                </a:lnTo>
                <a:lnTo>
                  <a:pt x="928" y="698"/>
                </a:lnTo>
                <a:lnTo>
                  <a:pt x="928" y="698"/>
                </a:lnTo>
                <a:lnTo>
                  <a:pt x="926" y="698"/>
                </a:lnTo>
                <a:lnTo>
                  <a:pt x="926" y="700"/>
                </a:lnTo>
                <a:lnTo>
                  <a:pt x="924" y="700"/>
                </a:lnTo>
                <a:lnTo>
                  <a:pt x="923" y="700"/>
                </a:lnTo>
                <a:lnTo>
                  <a:pt x="921" y="700"/>
                </a:lnTo>
                <a:lnTo>
                  <a:pt x="919" y="702"/>
                </a:lnTo>
                <a:lnTo>
                  <a:pt x="917" y="702"/>
                </a:lnTo>
                <a:lnTo>
                  <a:pt x="915" y="704"/>
                </a:lnTo>
                <a:lnTo>
                  <a:pt x="913" y="704"/>
                </a:lnTo>
                <a:lnTo>
                  <a:pt x="911" y="704"/>
                </a:lnTo>
                <a:lnTo>
                  <a:pt x="911" y="705"/>
                </a:lnTo>
                <a:lnTo>
                  <a:pt x="911" y="707"/>
                </a:lnTo>
                <a:lnTo>
                  <a:pt x="913" y="707"/>
                </a:lnTo>
                <a:lnTo>
                  <a:pt x="913" y="709"/>
                </a:lnTo>
                <a:lnTo>
                  <a:pt x="913" y="711"/>
                </a:lnTo>
                <a:lnTo>
                  <a:pt x="911" y="711"/>
                </a:lnTo>
                <a:lnTo>
                  <a:pt x="909" y="711"/>
                </a:lnTo>
                <a:lnTo>
                  <a:pt x="908" y="711"/>
                </a:lnTo>
                <a:lnTo>
                  <a:pt x="908" y="709"/>
                </a:lnTo>
                <a:lnTo>
                  <a:pt x="906" y="709"/>
                </a:lnTo>
                <a:lnTo>
                  <a:pt x="904" y="709"/>
                </a:lnTo>
                <a:lnTo>
                  <a:pt x="904" y="707"/>
                </a:lnTo>
                <a:lnTo>
                  <a:pt x="902" y="707"/>
                </a:lnTo>
                <a:lnTo>
                  <a:pt x="900" y="707"/>
                </a:lnTo>
                <a:lnTo>
                  <a:pt x="900" y="705"/>
                </a:lnTo>
                <a:lnTo>
                  <a:pt x="898" y="705"/>
                </a:lnTo>
                <a:lnTo>
                  <a:pt x="898" y="707"/>
                </a:lnTo>
                <a:lnTo>
                  <a:pt x="896" y="707"/>
                </a:lnTo>
                <a:lnTo>
                  <a:pt x="896" y="709"/>
                </a:lnTo>
                <a:lnTo>
                  <a:pt x="896" y="711"/>
                </a:lnTo>
                <a:lnTo>
                  <a:pt x="894" y="713"/>
                </a:lnTo>
                <a:lnTo>
                  <a:pt x="893" y="713"/>
                </a:lnTo>
                <a:lnTo>
                  <a:pt x="891" y="713"/>
                </a:lnTo>
                <a:lnTo>
                  <a:pt x="889" y="713"/>
                </a:lnTo>
                <a:lnTo>
                  <a:pt x="887" y="713"/>
                </a:lnTo>
                <a:lnTo>
                  <a:pt x="885" y="713"/>
                </a:lnTo>
                <a:lnTo>
                  <a:pt x="883" y="713"/>
                </a:lnTo>
                <a:lnTo>
                  <a:pt x="881" y="715"/>
                </a:lnTo>
                <a:lnTo>
                  <a:pt x="881" y="715"/>
                </a:lnTo>
                <a:lnTo>
                  <a:pt x="879" y="717"/>
                </a:lnTo>
                <a:lnTo>
                  <a:pt x="879" y="715"/>
                </a:lnTo>
                <a:lnTo>
                  <a:pt x="877" y="715"/>
                </a:lnTo>
                <a:lnTo>
                  <a:pt x="876" y="715"/>
                </a:lnTo>
                <a:lnTo>
                  <a:pt x="874" y="715"/>
                </a:lnTo>
                <a:lnTo>
                  <a:pt x="872" y="717"/>
                </a:lnTo>
                <a:lnTo>
                  <a:pt x="870" y="717"/>
                </a:lnTo>
                <a:lnTo>
                  <a:pt x="868" y="717"/>
                </a:lnTo>
                <a:lnTo>
                  <a:pt x="866" y="717"/>
                </a:lnTo>
                <a:lnTo>
                  <a:pt x="864" y="717"/>
                </a:lnTo>
                <a:lnTo>
                  <a:pt x="862" y="719"/>
                </a:lnTo>
                <a:lnTo>
                  <a:pt x="861" y="719"/>
                </a:lnTo>
                <a:lnTo>
                  <a:pt x="859" y="719"/>
                </a:lnTo>
                <a:lnTo>
                  <a:pt x="857" y="720"/>
                </a:lnTo>
                <a:lnTo>
                  <a:pt x="855" y="722"/>
                </a:lnTo>
                <a:lnTo>
                  <a:pt x="855" y="724"/>
                </a:lnTo>
                <a:lnTo>
                  <a:pt x="851" y="724"/>
                </a:lnTo>
                <a:lnTo>
                  <a:pt x="849" y="726"/>
                </a:lnTo>
                <a:lnTo>
                  <a:pt x="847" y="726"/>
                </a:lnTo>
                <a:lnTo>
                  <a:pt x="847" y="728"/>
                </a:lnTo>
                <a:lnTo>
                  <a:pt x="846" y="730"/>
                </a:lnTo>
                <a:lnTo>
                  <a:pt x="844" y="730"/>
                </a:lnTo>
                <a:lnTo>
                  <a:pt x="842" y="732"/>
                </a:lnTo>
                <a:lnTo>
                  <a:pt x="840" y="732"/>
                </a:lnTo>
                <a:lnTo>
                  <a:pt x="838" y="732"/>
                </a:lnTo>
                <a:lnTo>
                  <a:pt x="836" y="734"/>
                </a:lnTo>
                <a:lnTo>
                  <a:pt x="834" y="734"/>
                </a:lnTo>
                <a:lnTo>
                  <a:pt x="832" y="734"/>
                </a:lnTo>
                <a:lnTo>
                  <a:pt x="832" y="734"/>
                </a:lnTo>
                <a:lnTo>
                  <a:pt x="832" y="735"/>
                </a:lnTo>
                <a:lnTo>
                  <a:pt x="832" y="737"/>
                </a:lnTo>
                <a:lnTo>
                  <a:pt x="832" y="741"/>
                </a:lnTo>
                <a:lnTo>
                  <a:pt x="834" y="747"/>
                </a:lnTo>
                <a:lnTo>
                  <a:pt x="834" y="749"/>
                </a:lnTo>
                <a:lnTo>
                  <a:pt x="834" y="750"/>
                </a:lnTo>
                <a:lnTo>
                  <a:pt x="834" y="752"/>
                </a:lnTo>
                <a:lnTo>
                  <a:pt x="834" y="754"/>
                </a:lnTo>
                <a:lnTo>
                  <a:pt x="832" y="760"/>
                </a:lnTo>
                <a:lnTo>
                  <a:pt x="832" y="762"/>
                </a:lnTo>
                <a:lnTo>
                  <a:pt x="832" y="767"/>
                </a:lnTo>
                <a:lnTo>
                  <a:pt x="832" y="775"/>
                </a:lnTo>
                <a:lnTo>
                  <a:pt x="832" y="777"/>
                </a:lnTo>
                <a:lnTo>
                  <a:pt x="832" y="782"/>
                </a:lnTo>
                <a:lnTo>
                  <a:pt x="832" y="784"/>
                </a:lnTo>
                <a:lnTo>
                  <a:pt x="831" y="786"/>
                </a:lnTo>
                <a:lnTo>
                  <a:pt x="831" y="788"/>
                </a:lnTo>
                <a:lnTo>
                  <a:pt x="831" y="790"/>
                </a:lnTo>
                <a:lnTo>
                  <a:pt x="827" y="795"/>
                </a:lnTo>
                <a:lnTo>
                  <a:pt x="825" y="801"/>
                </a:lnTo>
                <a:lnTo>
                  <a:pt x="825" y="803"/>
                </a:lnTo>
                <a:lnTo>
                  <a:pt x="823" y="803"/>
                </a:lnTo>
                <a:lnTo>
                  <a:pt x="823" y="803"/>
                </a:lnTo>
                <a:lnTo>
                  <a:pt x="819" y="809"/>
                </a:lnTo>
                <a:lnTo>
                  <a:pt x="817" y="810"/>
                </a:lnTo>
                <a:lnTo>
                  <a:pt x="817" y="812"/>
                </a:lnTo>
                <a:lnTo>
                  <a:pt x="816" y="814"/>
                </a:lnTo>
                <a:lnTo>
                  <a:pt x="814" y="818"/>
                </a:lnTo>
                <a:lnTo>
                  <a:pt x="812" y="822"/>
                </a:lnTo>
                <a:lnTo>
                  <a:pt x="810" y="824"/>
                </a:lnTo>
                <a:lnTo>
                  <a:pt x="810" y="827"/>
                </a:lnTo>
                <a:lnTo>
                  <a:pt x="810" y="829"/>
                </a:lnTo>
                <a:lnTo>
                  <a:pt x="808" y="829"/>
                </a:lnTo>
                <a:lnTo>
                  <a:pt x="806" y="831"/>
                </a:lnTo>
                <a:lnTo>
                  <a:pt x="806" y="833"/>
                </a:lnTo>
                <a:lnTo>
                  <a:pt x="806" y="835"/>
                </a:lnTo>
                <a:lnTo>
                  <a:pt x="804" y="835"/>
                </a:lnTo>
                <a:lnTo>
                  <a:pt x="804" y="837"/>
                </a:lnTo>
                <a:lnTo>
                  <a:pt x="802" y="839"/>
                </a:lnTo>
                <a:lnTo>
                  <a:pt x="802" y="840"/>
                </a:lnTo>
                <a:lnTo>
                  <a:pt x="802" y="842"/>
                </a:lnTo>
                <a:lnTo>
                  <a:pt x="801" y="842"/>
                </a:lnTo>
                <a:lnTo>
                  <a:pt x="799" y="842"/>
                </a:lnTo>
                <a:lnTo>
                  <a:pt x="797" y="844"/>
                </a:lnTo>
                <a:lnTo>
                  <a:pt x="795" y="844"/>
                </a:lnTo>
                <a:lnTo>
                  <a:pt x="793" y="842"/>
                </a:lnTo>
                <a:lnTo>
                  <a:pt x="791" y="842"/>
                </a:lnTo>
                <a:lnTo>
                  <a:pt x="789" y="842"/>
                </a:lnTo>
                <a:lnTo>
                  <a:pt x="787" y="842"/>
                </a:lnTo>
                <a:lnTo>
                  <a:pt x="786" y="842"/>
                </a:lnTo>
                <a:lnTo>
                  <a:pt x="786" y="844"/>
                </a:lnTo>
                <a:lnTo>
                  <a:pt x="784" y="848"/>
                </a:lnTo>
                <a:lnTo>
                  <a:pt x="782" y="848"/>
                </a:lnTo>
                <a:lnTo>
                  <a:pt x="780" y="848"/>
                </a:lnTo>
                <a:lnTo>
                  <a:pt x="778" y="848"/>
                </a:lnTo>
                <a:lnTo>
                  <a:pt x="776" y="844"/>
                </a:lnTo>
                <a:lnTo>
                  <a:pt x="774" y="840"/>
                </a:lnTo>
                <a:lnTo>
                  <a:pt x="772" y="840"/>
                </a:lnTo>
                <a:lnTo>
                  <a:pt x="771" y="840"/>
                </a:lnTo>
                <a:lnTo>
                  <a:pt x="769" y="842"/>
                </a:lnTo>
                <a:lnTo>
                  <a:pt x="767" y="844"/>
                </a:lnTo>
                <a:lnTo>
                  <a:pt x="767" y="846"/>
                </a:lnTo>
                <a:lnTo>
                  <a:pt x="767" y="850"/>
                </a:lnTo>
                <a:lnTo>
                  <a:pt x="767" y="852"/>
                </a:lnTo>
                <a:lnTo>
                  <a:pt x="767" y="855"/>
                </a:lnTo>
                <a:lnTo>
                  <a:pt x="765" y="855"/>
                </a:lnTo>
                <a:lnTo>
                  <a:pt x="765" y="857"/>
                </a:lnTo>
                <a:lnTo>
                  <a:pt x="763" y="857"/>
                </a:lnTo>
                <a:lnTo>
                  <a:pt x="763" y="859"/>
                </a:lnTo>
                <a:lnTo>
                  <a:pt x="761" y="863"/>
                </a:lnTo>
                <a:lnTo>
                  <a:pt x="759" y="863"/>
                </a:lnTo>
                <a:lnTo>
                  <a:pt x="757" y="865"/>
                </a:lnTo>
                <a:lnTo>
                  <a:pt x="757" y="867"/>
                </a:lnTo>
                <a:lnTo>
                  <a:pt x="756" y="867"/>
                </a:lnTo>
                <a:lnTo>
                  <a:pt x="756" y="869"/>
                </a:lnTo>
                <a:lnTo>
                  <a:pt x="754" y="870"/>
                </a:lnTo>
                <a:lnTo>
                  <a:pt x="752" y="872"/>
                </a:lnTo>
                <a:lnTo>
                  <a:pt x="750" y="876"/>
                </a:lnTo>
                <a:lnTo>
                  <a:pt x="750" y="878"/>
                </a:lnTo>
                <a:lnTo>
                  <a:pt x="748" y="878"/>
                </a:lnTo>
                <a:lnTo>
                  <a:pt x="748" y="880"/>
                </a:lnTo>
                <a:lnTo>
                  <a:pt x="746" y="882"/>
                </a:lnTo>
                <a:lnTo>
                  <a:pt x="746" y="884"/>
                </a:lnTo>
                <a:lnTo>
                  <a:pt x="746" y="885"/>
                </a:lnTo>
                <a:lnTo>
                  <a:pt x="746" y="887"/>
                </a:lnTo>
                <a:lnTo>
                  <a:pt x="744" y="891"/>
                </a:lnTo>
                <a:lnTo>
                  <a:pt x="742" y="893"/>
                </a:lnTo>
                <a:lnTo>
                  <a:pt x="741" y="893"/>
                </a:lnTo>
                <a:lnTo>
                  <a:pt x="741" y="895"/>
                </a:lnTo>
                <a:lnTo>
                  <a:pt x="741" y="897"/>
                </a:lnTo>
                <a:lnTo>
                  <a:pt x="731" y="936"/>
                </a:lnTo>
                <a:lnTo>
                  <a:pt x="729" y="936"/>
                </a:lnTo>
                <a:lnTo>
                  <a:pt x="652" y="895"/>
                </a:lnTo>
                <a:lnTo>
                  <a:pt x="651" y="895"/>
                </a:lnTo>
                <a:lnTo>
                  <a:pt x="649" y="895"/>
                </a:lnTo>
                <a:lnTo>
                  <a:pt x="649" y="895"/>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130"/>
          <p:cNvSpPr>
            <a:spLocks/>
          </p:cNvSpPr>
          <p:nvPr/>
        </p:nvSpPr>
        <p:spPr bwMode="auto">
          <a:xfrm>
            <a:off x="2335795" y="1291796"/>
            <a:ext cx="1084262" cy="1117600"/>
          </a:xfrm>
          <a:custGeom>
            <a:avLst/>
            <a:gdLst>
              <a:gd name="T0" fmla="*/ 64 w 683"/>
              <a:gd name="T1" fmla="*/ 171 h 704"/>
              <a:gd name="T2" fmla="*/ 39 w 683"/>
              <a:gd name="T3" fmla="*/ 167 h 704"/>
              <a:gd name="T4" fmla="*/ 174 w 683"/>
              <a:gd name="T5" fmla="*/ 36 h 704"/>
              <a:gd name="T6" fmla="*/ 223 w 683"/>
              <a:gd name="T7" fmla="*/ 34 h 704"/>
              <a:gd name="T8" fmla="*/ 251 w 683"/>
              <a:gd name="T9" fmla="*/ 13 h 704"/>
              <a:gd name="T10" fmla="*/ 289 w 683"/>
              <a:gd name="T11" fmla="*/ 38 h 704"/>
              <a:gd name="T12" fmla="*/ 324 w 683"/>
              <a:gd name="T13" fmla="*/ 49 h 704"/>
              <a:gd name="T14" fmla="*/ 352 w 683"/>
              <a:gd name="T15" fmla="*/ 68 h 704"/>
              <a:gd name="T16" fmla="*/ 386 w 683"/>
              <a:gd name="T17" fmla="*/ 88 h 704"/>
              <a:gd name="T18" fmla="*/ 411 w 683"/>
              <a:gd name="T19" fmla="*/ 115 h 704"/>
              <a:gd name="T20" fmla="*/ 442 w 683"/>
              <a:gd name="T21" fmla="*/ 120 h 704"/>
              <a:gd name="T22" fmla="*/ 478 w 683"/>
              <a:gd name="T23" fmla="*/ 145 h 704"/>
              <a:gd name="T24" fmla="*/ 517 w 683"/>
              <a:gd name="T25" fmla="*/ 143 h 704"/>
              <a:gd name="T26" fmla="*/ 559 w 683"/>
              <a:gd name="T27" fmla="*/ 143 h 704"/>
              <a:gd name="T28" fmla="*/ 600 w 683"/>
              <a:gd name="T29" fmla="*/ 141 h 704"/>
              <a:gd name="T30" fmla="*/ 641 w 683"/>
              <a:gd name="T31" fmla="*/ 141 h 704"/>
              <a:gd name="T32" fmla="*/ 681 w 683"/>
              <a:gd name="T33" fmla="*/ 150 h 704"/>
              <a:gd name="T34" fmla="*/ 675 w 683"/>
              <a:gd name="T35" fmla="*/ 192 h 704"/>
              <a:gd name="T36" fmla="*/ 666 w 683"/>
              <a:gd name="T37" fmla="*/ 233 h 704"/>
              <a:gd name="T38" fmla="*/ 658 w 683"/>
              <a:gd name="T39" fmla="*/ 270 h 704"/>
              <a:gd name="T40" fmla="*/ 634 w 683"/>
              <a:gd name="T41" fmla="*/ 304 h 704"/>
              <a:gd name="T42" fmla="*/ 600 w 683"/>
              <a:gd name="T43" fmla="*/ 312 h 704"/>
              <a:gd name="T44" fmla="*/ 574 w 683"/>
              <a:gd name="T45" fmla="*/ 285 h 704"/>
              <a:gd name="T46" fmla="*/ 564 w 683"/>
              <a:gd name="T47" fmla="*/ 314 h 704"/>
              <a:gd name="T48" fmla="*/ 564 w 683"/>
              <a:gd name="T49" fmla="*/ 360 h 704"/>
              <a:gd name="T50" fmla="*/ 564 w 683"/>
              <a:gd name="T51" fmla="*/ 402 h 704"/>
              <a:gd name="T52" fmla="*/ 564 w 683"/>
              <a:gd name="T53" fmla="*/ 443 h 704"/>
              <a:gd name="T54" fmla="*/ 564 w 683"/>
              <a:gd name="T55" fmla="*/ 484 h 704"/>
              <a:gd name="T56" fmla="*/ 562 w 683"/>
              <a:gd name="T57" fmla="*/ 525 h 704"/>
              <a:gd name="T58" fmla="*/ 549 w 683"/>
              <a:gd name="T59" fmla="*/ 552 h 704"/>
              <a:gd name="T60" fmla="*/ 529 w 683"/>
              <a:gd name="T61" fmla="*/ 567 h 704"/>
              <a:gd name="T62" fmla="*/ 514 w 683"/>
              <a:gd name="T63" fmla="*/ 610 h 704"/>
              <a:gd name="T64" fmla="*/ 493 w 683"/>
              <a:gd name="T65" fmla="*/ 629 h 704"/>
              <a:gd name="T66" fmla="*/ 463 w 683"/>
              <a:gd name="T67" fmla="*/ 645 h 704"/>
              <a:gd name="T68" fmla="*/ 426 w 683"/>
              <a:gd name="T69" fmla="*/ 659 h 704"/>
              <a:gd name="T70" fmla="*/ 390 w 683"/>
              <a:gd name="T71" fmla="*/ 672 h 704"/>
              <a:gd name="T72" fmla="*/ 364 w 683"/>
              <a:gd name="T73" fmla="*/ 687 h 704"/>
              <a:gd name="T74" fmla="*/ 332 w 683"/>
              <a:gd name="T75" fmla="*/ 698 h 704"/>
              <a:gd name="T76" fmla="*/ 317 w 683"/>
              <a:gd name="T77" fmla="*/ 668 h 704"/>
              <a:gd name="T78" fmla="*/ 300 w 683"/>
              <a:gd name="T79" fmla="*/ 630 h 704"/>
              <a:gd name="T80" fmla="*/ 276 w 683"/>
              <a:gd name="T81" fmla="*/ 604 h 704"/>
              <a:gd name="T82" fmla="*/ 268 w 683"/>
              <a:gd name="T83" fmla="*/ 570 h 704"/>
              <a:gd name="T84" fmla="*/ 251 w 683"/>
              <a:gd name="T85" fmla="*/ 544 h 704"/>
              <a:gd name="T86" fmla="*/ 229 w 683"/>
              <a:gd name="T87" fmla="*/ 524 h 704"/>
              <a:gd name="T88" fmla="*/ 191 w 683"/>
              <a:gd name="T89" fmla="*/ 514 h 704"/>
              <a:gd name="T90" fmla="*/ 159 w 683"/>
              <a:gd name="T91" fmla="*/ 527 h 704"/>
              <a:gd name="T92" fmla="*/ 139 w 683"/>
              <a:gd name="T93" fmla="*/ 505 h 704"/>
              <a:gd name="T94" fmla="*/ 118 w 683"/>
              <a:gd name="T95" fmla="*/ 477 h 704"/>
              <a:gd name="T96" fmla="*/ 90 w 683"/>
              <a:gd name="T97" fmla="*/ 445 h 704"/>
              <a:gd name="T98" fmla="*/ 52 w 683"/>
              <a:gd name="T99" fmla="*/ 434 h 704"/>
              <a:gd name="T100" fmla="*/ 34 w 683"/>
              <a:gd name="T101" fmla="*/ 417 h 704"/>
              <a:gd name="T102" fmla="*/ 50 w 683"/>
              <a:gd name="T103" fmla="*/ 383 h 704"/>
              <a:gd name="T104" fmla="*/ 60 w 683"/>
              <a:gd name="T105" fmla="*/ 349 h 704"/>
              <a:gd name="T106" fmla="*/ 65 w 683"/>
              <a:gd name="T107" fmla="*/ 310 h 704"/>
              <a:gd name="T108" fmla="*/ 58 w 683"/>
              <a:gd name="T109" fmla="*/ 269 h 704"/>
              <a:gd name="T110" fmla="*/ 101 w 683"/>
              <a:gd name="T111" fmla="*/ 244 h 704"/>
              <a:gd name="T112" fmla="*/ 133 w 683"/>
              <a:gd name="T113" fmla="*/ 248 h 704"/>
              <a:gd name="T114" fmla="*/ 163 w 683"/>
              <a:gd name="T115" fmla="*/ 227 h 704"/>
              <a:gd name="T116" fmla="*/ 139 w 683"/>
              <a:gd name="T117" fmla="*/ 193 h 704"/>
              <a:gd name="T118" fmla="*/ 107 w 683"/>
              <a:gd name="T119" fmla="*/ 171 h 704"/>
              <a:gd name="T120" fmla="*/ 94 w 683"/>
              <a:gd name="T121" fmla="*/ 167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3" h="704">
                <a:moveTo>
                  <a:pt x="88" y="173"/>
                </a:moveTo>
                <a:lnTo>
                  <a:pt x="86" y="173"/>
                </a:lnTo>
                <a:lnTo>
                  <a:pt x="86" y="175"/>
                </a:lnTo>
                <a:lnTo>
                  <a:pt x="86" y="173"/>
                </a:lnTo>
                <a:lnTo>
                  <a:pt x="84" y="173"/>
                </a:lnTo>
                <a:lnTo>
                  <a:pt x="82" y="173"/>
                </a:lnTo>
                <a:lnTo>
                  <a:pt x="80" y="173"/>
                </a:lnTo>
                <a:lnTo>
                  <a:pt x="79" y="175"/>
                </a:lnTo>
                <a:lnTo>
                  <a:pt x="79" y="173"/>
                </a:lnTo>
                <a:lnTo>
                  <a:pt x="77" y="173"/>
                </a:lnTo>
                <a:lnTo>
                  <a:pt x="77" y="171"/>
                </a:lnTo>
                <a:lnTo>
                  <a:pt x="75" y="171"/>
                </a:lnTo>
                <a:lnTo>
                  <a:pt x="73" y="171"/>
                </a:lnTo>
                <a:lnTo>
                  <a:pt x="73" y="169"/>
                </a:lnTo>
                <a:lnTo>
                  <a:pt x="71" y="169"/>
                </a:lnTo>
                <a:lnTo>
                  <a:pt x="73" y="171"/>
                </a:lnTo>
                <a:lnTo>
                  <a:pt x="71" y="171"/>
                </a:lnTo>
                <a:lnTo>
                  <a:pt x="69" y="171"/>
                </a:lnTo>
                <a:lnTo>
                  <a:pt x="67" y="171"/>
                </a:lnTo>
                <a:lnTo>
                  <a:pt x="65" y="171"/>
                </a:lnTo>
                <a:lnTo>
                  <a:pt x="65" y="173"/>
                </a:lnTo>
                <a:lnTo>
                  <a:pt x="64" y="173"/>
                </a:lnTo>
                <a:lnTo>
                  <a:pt x="64" y="171"/>
                </a:lnTo>
                <a:lnTo>
                  <a:pt x="62" y="171"/>
                </a:lnTo>
                <a:lnTo>
                  <a:pt x="62" y="173"/>
                </a:lnTo>
                <a:lnTo>
                  <a:pt x="62" y="171"/>
                </a:lnTo>
                <a:lnTo>
                  <a:pt x="60" y="171"/>
                </a:lnTo>
                <a:lnTo>
                  <a:pt x="58" y="171"/>
                </a:lnTo>
                <a:lnTo>
                  <a:pt x="58" y="173"/>
                </a:lnTo>
                <a:lnTo>
                  <a:pt x="56" y="173"/>
                </a:lnTo>
                <a:lnTo>
                  <a:pt x="56" y="171"/>
                </a:lnTo>
                <a:lnTo>
                  <a:pt x="56" y="169"/>
                </a:lnTo>
                <a:lnTo>
                  <a:pt x="54" y="169"/>
                </a:lnTo>
                <a:lnTo>
                  <a:pt x="52" y="169"/>
                </a:lnTo>
                <a:lnTo>
                  <a:pt x="52" y="171"/>
                </a:lnTo>
                <a:lnTo>
                  <a:pt x="50" y="171"/>
                </a:lnTo>
                <a:lnTo>
                  <a:pt x="49" y="173"/>
                </a:lnTo>
                <a:lnTo>
                  <a:pt x="47" y="173"/>
                </a:lnTo>
                <a:lnTo>
                  <a:pt x="45" y="173"/>
                </a:lnTo>
                <a:lnTo>
                  <a:pt x="43" y="173"/>
                </a:lnTo>
                <a:lnTo>
                  <a:pt x="43" y="171"/>
                </a:lnTo>
                <a:lnTo>
                  <a:pt x="41" y="171"/>
                </a:lnTo>
                <a:lnTo>
                  <a:pt x="41" y="171"/>
                </a:lnTo>
                <a:lnTo>
                  <a:pt x="41" y="169"/>
                </a:lnTo>
                <a:lnTo>
                  <a:pt x="39" y="169"/>
                </a:lnTo>
                <a:lnTo>
                  <a:pt x="39" y="167"/>
                </a:lnTo>
                <a:lnTo>
                  <a:pt x="39" y="169"/>
                </a:lnTo>
                <a:lnTo>
                  <a:pt x="37" y="169"/>
                </a:lnTo>
                <a:lnTo>
                  <a:pt x="35" y="169"/>
                </a:lnTo>
                <a:lnTo>
                  <a:pt x="35" y="167"/>
                </a:lnTo>
                <a:lnTo>
                  <a:pt x="34" y="165"/>
                </a:lnTo>
                <a:lnTo>
                  <a:pt x="32" y="163"/>
                </a:lnTo>
                <a:lnTo>
                  <a:pt x="30" y="163"/>
                </a:lnTo>
                <a:lnTo>
                  <a:pt x="30" y="162"/>
                </a:lnTo>
                <a:lnTo>
                  <a:pt x="30" y="160"/>
                </a:lnTo>
                <a:lnTo>
                  <a:pt x="30" y="158"/>
                </a:lnTo>
                <a:lnTo>
                  <a:pt x="28" y="158"/>
                </a:lnTo>
                <a:lnTo>
                  <a:pt x="28" y="156"/>
                </a:lnTo>
                <a:lnTo>
                  <a:pt x="0" y="87"/>
                </a:lnTo>
                <a:lnTo>
                  <a:pt x="135" y="30"/>
                </a:lnTo>
                <a:lnTo>
                  <a:pt x="137" y="0"/>
                </a:lnTo>
                <a:lnTo>
                  <a:pt x="142" y="4"/>
                </a:lnTo>
                <a:lnTo>
                  <a:pt x="148" y="8"/>
                </a:lnTo>
                <a:lnTo>
                  <a:pt x="150" y="12"/>
                </a:lnTo>
                <a:lnTo>
                  <a:pt x="156" y="17"/>
                </a:lnTo>
                <a:lnTo>
                  <a:pt x="167" y="28"/>
                </a:lnTo>
                <a:lnTo>
                  <a:pt x="172" y="34"/>
                </a:lnTo>
                <a:lnTo>
                  <a:pt x="172" y="36"/>
                </a:lnTo>
                <a:lnTo>
                  <a:pt x="174" y="36"/>
                </a:lnTo>
                <a:lnTo>
                  <a:pt x="176" y="36"/>
                </a:lnTo>
                <a:lnTo>
                  <a:pt x="178" y="36"/>
                </a:lnTo>
                <a:lnTo>
                  <a:pt x="180" y="38"/>
                </a:lnTo>
                <a:lnTo>
                  <a:pt x="182" y="36"/>
                </a:lnTo>
                <a:lnTo>
                  <a:pt x="184" y="36"/>
                </a:lnTo>
                <a:lnTo>
                  <a:pt x="184" y="38"/>
                </a:lnTo>
                <a:lnTo>
                  <a:pt x="186" y="38"/>
                </a:lnTo>
                <a:lnTo>
                  <a:pt x="189" y="36"/>
                </a:lnTo>
                <a:lnTo>
                  <a:pt x="191" y="36"/>
                </a:lnTo>
                <a:lnTo>
                  <a:pt x="193" y="36"/>
                </a:lnTo>
                <a:lnTo>
                  <a:pt x="195" y="36"/>
                </a:lnTo>
                <a:lnTo>
                  <a:pt x="199" y="34"/>
                </a:lnTo>
                <a:lnTo>
                  <a:pt x="201" y="32"/>
                </a:lnTo>
                <a:lnTo>
                  <a:pt x="204" y="30"/>
                </a:lnTo>
                <a:lnTo>
                  <a:pt x="206" y="30"/>
                </a:lnTo>
                <a:lnTo>
                  <a:pt x="208" y="32"/>
                </a:lnTo>
                <a:lnTo>
                  <a:pt x="212" y="32"/>
                </a:lnTo>
                <a:lnTo>
                  <a:pt x="214" y="32"/>
                </a:lnTo>
                <a:lnTo>
                  <a:pt x="216" y="34"/>
                </a:lnTo>
                <a:lnTo>
                  <a:pt x="217" y="34"/>
                </a:lnTo>
                <a:lnTo>
                  <a:pt x="219" y="34"/>
                </a:lnTo>
                <a:lnTo>
                  <a:pt x="221" y="36"/>
                </a:lnTo>
                <a:lnTo>
                  <a:pt x="223" y="34"/>
                </a:lnTo>
                <a:lnTo>
                  <a:pt x="225" y="36"/>
                </a:lnTo>
                <a:lnTo>
                  <a:pt x="227" y="34"/>
                </a:lnTo>
                <a:lnTo>
                  <a:pt x="229" y="34"/>
                </a:lnTo>
                <a:lnTo>
                  <a:pt x="232" y="32"/>
                </a:lnTo>
                <a:lnTo>
                  <a:pt x="232" y="34"/>
                </a:lnTo>
                <a:lnTo>
                  <a:pt x="232" y="32"/>
                </a:lnTo>
                <a:lnTo>
                  <a:pt x="234" y="32"/>
                </a:lnTo>
                <a:lnTo>
                  <a:pt x="240" y="32"/>
                </a:lnTo>
                <a:lnTo>
                  <a:pt x="242" y="30"/>
                </a:lnTo>
                <a:lnTo>
                  <a:pt x="242" y="28"/>
                </a:lnTo>
                <a:lnTo>
                  <a:pt x="242" y="27"/>
                </a:lnTo>
                <a:lnTo>
                  <a:pt x="242" y="25"/>
                </a:lnTo>
                <a:lnTo>
                  <a:pt x="242" y="23"/>
                </a:lnTo>
                <a:lnTo>
                  <a:pt x="244" y="23"/>
                </a:lnTo>
                <a:lnTo>
                  <a:pt x="244" y="21"/>
                </a:lnTo>
                <a:lnTo>
                  <a:pt x="244" y="19"/>
                </a:lnTo>
                <a:lnTo>
                  <a:pt x="244" y="17"/>
                </a:lnTo>
                <a:lnTo>
                  <a:pt x="246" y="17"/>
                </a:lnTo>
                <a:lnTo>
                  <a:pt x="246" y="15"/>
                </a:lnTo>
                <a:lnTo>
                  <a:pt x="246" y="13"/>
                </a:lnTo>
                <a:lnTo>
                  <a:pt x="247" y="13"/>
                </a:lnTo>
                <a:lnTo>
                  <a:pt x="249" y="13"/>
                </a:lnTo>
                <a:lnTo>
                  <a:pt x="251" y="13"/>
                </a:lnTo>
                <a:lnTo>
                  <a:pt x="253" y="13"/>
                </a:lnTo>
                <a:lnTo>
                  <a:pt x="255" y="15"/>
                </a:lnTo>
                <a:lnTo>
                  <a:pt x="257" y="17"/>
                </a:lnTo>
                <a:lnTo>
                  <a:pt x="259" y="19"/>
                </a:lnTo>
                <a:lnTo>
                  <a:pt x="261" y="21"/>
                </a:lnTo>
                <a:lnTo>
                  <a:pt x="261" y="23"/>
                </a:lnTo>
                <a:lnTo>
                  <a:pt x="262" y="23"/>
                </a:lnTo>
                <a:lnTo>
                  <a:pt x="264" y="25"/>
                </a:lnTo>
                <a:lnTo>
                  <a:pt x="266" y="27"/>
                </a:lnTo>
                <a:lnTo>
                  <a:pt x="268" y="28"/>
                </a:lnTo>
                <a:lnTo>
                  <a:pt x="270" y="30"/>
                </a:lnTo>
                <a:lnTo>
                  <a:pt x="272" y="32"/>
                </a:lnTo>
                <a:lnTo>
                  <a:pt x="272" y="34"/>
                </a:lnTo>
                <a:lnTo>
                  <a:pt x="274" y="34"/>
                </a:lnTo>
                <a:lnTo>
                  <a:pt x="276" y="36"/>
                </a:lnTo>
                <a:lnTo>
                  <a:pt x="277" y="36"/>
                </a:lnTo>
                <a:lnTo>
                  <a:pt x="279" y="38"/>
                </a:lnTo>
                <a:lnTo>
                  <a:pt x="279" y="38"/>
                </a:lnTo>
                <a:lnTo>
                  <a:pt x="281" y="38"/>
                </a:lnTo>
                <a:lnTo>
                  <a:pt x="283" y="38"/>
                </a:lnTo>
                <a:lnTo>
                  <a:pt x="285" y="38"/>
                </a:lnTo>
                <a:lnTo>
                  <a:pt x="287" y="38"/>
                </a:lnTo>
                <a:lnTo>
                  <a:pt x="289" y="38"/>
                </a:lnTo>
                <a:lnTo>
                  <a:pt x="291" y="38"/>
                </a:lnTo>
                <a:lnTo>
                  <a:pt x="292" y="38"/>
                </a:lnTo>
                <a:lnTo>
                  <a:pt x="294" y="38"/>
                </a:lnTo>
                <a:lnTo>
                  <a:pt x="296" y="38"/>
                </a:lnTo>
                <a:lnTo>
                  <a:pt x="298" y="36"/>
                </a:lnTo>
                <a:lnTo>
                  <a:pt x="300" y="38"/>
                </a:lnTo>
                <a:lnTo>
                  <a:pt x="302" y="38"/>
                </a:lnTo>
                <a:lnTo>
                  <a:pt x="304" y="38"/>
                </a:lnTo>
                <a:lnTo>
                  <a:pt x="304" y="40"/>
                </a:lnTo>
                <a:lnTo>
                  <a:pt x="306" y="40"/>
                </a:lnTo>
                <a:lnTo>
                  <a:pt x="306" y="42"/>
                </a:lnTo>
                <a:lnTo>
                  <a:pt x="307" y="42"/>
                </a:lnTo>
                <a:lnTo>
                  <a:pt x="309" y="43"/>
                </a:lnTo>
                <a:lnTo>
                  <a:pt x="311" y="43"/>
                </a:lnTo>
                <a:lnTo>
                  <a:pt x="313" y="43"/>
                </a:lnTo>
                <a:lnTo>
                  <a:pt x="315" y="43"/>
                </a:lnTo>
                <a:lnTo>
                  <a:pt x="315" y="45"/>
                </a:lnTo>
                <a:lnTo>
                  <a:pt x="317" y="45"/>
                </a:lnTo>
                <a:lnTo>
                  <a:pt x="319" y="45"/>
                </a:lnTo>
                <a:lnTo>
                  <a:pt x="319" y="47"/>
                </a:lnTo>
                <a:lnTo>
                  <a:pt x="321" y="47"/>
                </a:lnTo>
                <a:lnTo>
                  <a:pt x="322" y="49"/>
                </a:lnTo>
                <a:lnTo>
                  <a:pt x="324" y="49"/>
                </a:lnTo>
                <a:lnTo>
                  <a:pt x="326" y="51"/>
                </a:lnTo>
                <a:lnTo>
                  <a:pt x="326" y="51"/>
                </a:lnTo>
                <a:lnTo>
                  <a:pt x="328" y="53"/>
                </a:lnTo>
                <a:lnTo>
                  <a:pt x="330" y="53"/>
                </a:lnTo>
                <a:lnTo>
                  <a:pt x="332" y="53"/>
                </a:lnTo>
                <a:lnTo>
                  <a:pt x="334" y="53"/>
                </a:lnTo>
                <a:lnTo>
                  <a:pt x="336" y="53"/>
                </a:lnTo>
                <a:lnTo>
                  <a:pt x="337" y="53"/>
                </a:lnTo>
                <a:lnTo>
                  <a:pt x="339" y="55"/>
                </a:lnTo>
                <a:lnTo>
                  <a:pt x="341" y="55"/>
                </a:lnTo>
                <a:lnTo>
                  <a:pt x="343" y="55"/>
                </a:lnTo>
                <a:lnTo>
                  <a:pt x="345" y="55"/>
                </a:lnTo>
                <a:lnTo>
                  <a:pt x="347" y="55"/>
                </a:lnTo>
                <a:lnTo>
                  <a:pt x="347" y="57"/>
                </a:lnTo>
                <a:lnTo>
                  <a:pt x="349" y="57"/>
                </a:lnTo>
                <a:lnTo>
                  <a:pt x="349" y="58"/>
                </a:lnTo>
                <a:lnTo>
                  <a:pt x="349" y="60"/>
                </a:lnTo>
                <a:lnTo>
                  <a:pt x="349" y="62"/>
                </a:lnTo>
                <a:lnTo>
                  <a:pt x="349" y="64"/>
                </a:lnTo>
                <a:lnTo>
                  <a:pt x="351" y="64"/>
                </a:lnTo>
                <a:lnTo>
                  <a:pt x="351" y="66"/>
                </a:lnTo>
                <a:lnTo>
                  <a:pt x="352" y="66"/>
                </a:lnTo>
                <a:lnTo>
                  <a:pt x="352" y="68"/>
                </a:lnTo>
                <a:lnTo>
                  <a:pt x="354" y="70"/>
                </a:lnTo>
                <a:lnTo>
                  <a:pt x="354" y="72"/>
                </a:lnTo>
                <a:lnTo>
                  <a:pt x="356" y="72"/>
                </a:lnTo>
                <a:lnTo>
                  <a:pt x="356" y="73"/>
                </a:lnTo>
                <a:lnTo>
                  <a:pt x="358" y="73"/>
                </a:lnTo>
                <a:lnTo>
                  <a:pt x="360" y="75"/>
                </a:lnTo>
                <a:lnTo>
                  <a:pt x="362" y="77"/>
                </a:lnTo>
                <a:lnTo>
                  <a:pt x="364" y="77"/>
                </a:lnTo>
                <a:lnTo>
                  <a:pt x="364" y="79"/>
                </a:lnTo>
                <a:lnTo>
                  <a:pt x="366" y="79"/>
                </a:lnTo>
                <a:lnTo>
                  <a:pt x="367" y="81"/>
                </a:lnTo>
                <a:lnTo>
                  <a:pt x="369" y="81"/>
                </a:lnTo>
                <a:lnTo>
                  <a:pt x="371" y="83"/>
                </a:lnTo>
                <a:lnTo>
                  <a:pt x="373" y="83"/>
                </a:lnTo>
                <a:lnTo>
                  <a:pt x="375" y="85"/>
                </a:lnTo>
                <a:lnTo>
                  <a:pt x="375" y="85"/>
                </a:lnTo>
                <a:lnTo>
                  <a:pt x="377" y="85"/>
                </a:lnTo>
                <a:lnTo>
                  <a:pt x="379" y="87"/>
                </a:lnTo>
                <a:lnTo>
                  <a:pt x="381" y="87"/>
                </a:lnTo>
                <a:lnTo>
                  <a:pt x="382" y="88"/>
                </a:lnTo>
                <a:lnTo>
                  <a:pt x="384" y="88"/>
                </a:lnTo>
                <a:lnTo>
                  <a:pt x="384" y="88"/>
                </a:lnTo>
                <a:lnTo>
                  <a:pt x="386" y="88"/>
                </a:lnTo>
                <a:lnTo>
                  <a:pt x="386" y="90"/>
                </a:lnTo>
                <a:lnTo>
                  <a:pt x="388" y="90"/>
                </a:lnTo>
                <a:lnTo>
                  <a:pt x="388" y="92"/>
                </a:lnTo>
                <a:lnTo>
                  <a:pt x="390" y="92"/>
                </a:lnTo>
                <a:lnTo>
                  <a:pt x="390" y="94"/>
                </a:lnTo>
                <a:lnTo>
                  <a:pt x="392" y="94"/>
                </a:lnTo>
                <a:lnTo>
                  <a:pt x="394" y="96"/>
                </a:lnTo>
                <a:lnTo>
                  <a:pt x="396" y="98"/>
                </a:lnTo>
                <a:lnTo>
                  <a:pt x="397" y="100"/>
                </a:lnTo>
                <a:lnTo>
                  <a:pt x="399" y="100"/>
                </a:lnTo>
                <a:lnTo>
                  <a:pt x="401" y="100"/>
                </a:lnTo>
                <a:lnTo>
                  <a:pt x="403" y="100"/>
                </a:lnTo>
                <a:lnTo>
                  <a:pt x="403" y="102"/>
                </a:lnTo>
                <a:lnTo>
                  <a:pt x="405" y="102"/>
                </a:lnTo>
                <a:lnTo>
                  <a:pt x="405" y="103"/>
                </a:lnTo>
                <a:lnTo>
                  <a:pt x="405" y="105"/>
                </a:lnTo>
                <a:lnTo>
                  <a:pt x="405" y="107"/>
                </a:lnTo>
                <a:lnTo>
                  <a:pt x="405" y="109"/>
                </a:lnTo>
                <a:lnTo>
                  <a:pt x="407" y="109"/>
                </a:lnTo>
                <a:lnTo>
                  <a:pt x="407" y="111"/>
                </a:lnTo>
                <a:lnTo>
                  <a:pt x="409" y="113"/>
                </a:lnTo>
                <a:lnTo>
                  <a:pt x="409" y="115"/>
                </a:lnTo>
                <a:lnTo>
                  <a:pt x="411" y="115"/>
                </a:lnTo>
                <a:lnTo>
                  <a:pt x="411" y="117"/>
                </a:lnTo>
                <a:lnTo>
                  <a:pt x="412" y="117"/>
                </a:lnTo>
                <a:lnTo>
                  <a:pt x="412" y="118"/>
                </a:lnTo>
                <a:lnTo>
                  <a:pt x="414" y="120"/>
                </a:lnTo>
                <a:lnTo>
                  <a:pt x="416" y="122"/>
                </a:lnTo>
                <a:lnTo>
                  <a:pt x="416" y="124"/>
                </a:lnTo>
                <a:lnTo>
                  <a:pt x="418" y="124"/>
                </a:lnTo>
                <a:lnTo>
                  <a:pt x="420" y="124"/>
                </a:lnTo>
                <a:lnTo>
                  <a:pt x="422" y="126"/>
                </a:lnTo>
                <a:lnTo>
                  <a:pt x="422" y="126"/>
                </a:lnTo>
                <a:lnTo>
                  <a:pt x="424" y="124"/>
                </a:lnTo>
                <a:lnTo>
                  <a:pt x="426" y="124"/>
                </a:lnTo>
                <a:lnTo>
                  <a:pt x="427" y="124"/>
                </a:lnTo>
                <a:lnTo>
                  <a:pt x="429" y="124"/>
                </a:lnTo>
                <a:lnTo>
                  <a:pt x="431" y="124"/>
                </a:lnTo>
                <a:lnTo>
                  <a:pt x="433" y="124"/>
                </a:lnTo>
                <a:lnTo>
                  <a:pt x="435" y="124"/>
                </a:lnTo>
                <a:lnTo>
                  <a:pt x="437" y="124"/>
                </a:lnTo>
                <a:lnTo>
                  <a:pt x="437" y="122"/>
                </a:lnTo>
                <a:lnTo>
                  <a:pt x="439" y="122"/>
                </a:lnTo>
                <a:lnTo>
                  <a:pt x="439" y="120"/>
                </a:lnTo>
                <a:lnTo>
                  <a:pt x="441" y="120"/>
                </a:lnTo>
                <a:lnTo>
                  <a:pt x="442" y="120"/>
                </a:lnTo>
                <a:lnTo>
                  <a:pt x="444" y="122"/>
                </a:lnTo>
                <a:lnTo>
                  <a:pt x="446" y="124"/>
                </a:lnTo>
                <a:lnTo>
                  <a:pt x="446" y="126"/>
                </a:lnTo>
                <a:lnTo>
                  <a:pt x="448" y="126"/>
                </a:lnTo>
                <a:lnTo>
                  <a:pt x="450" y="128"/>
                </a:lnTo>
                <a:lnTo>
                  <a:pt x="452" y="130"/>
                </a:lnTo>
                <a:lnTo>
                  <a:pt x="454" y="132"/>
                </a:lnTo>
                <a:lnTo>
                  <a:pt x="456" y="132"/>
                </a:lnTo>
                <a:lnTo>
                  <a:pt x="457" y="133"/>
                </a:lnTo>
                <a:lnTo>
                  <a:pt x="459" y="133"/>
                </a:lnTo>
                <a:lnTo>
                  <a:pt x="461" y="133"/>
                </a:lnTo>
                <a:lnTo>
                  <a:pt x="463" y="133"/>
                </a:lnTo>
                <a:lnTo>
                  <a:pt x="463" y="135"/>
                </a:lnTo>
                <a:lnTo>
                  <a:pt x="465" y="135"/>
                </a:lnTo>
                <a:lnTo>
                  <a:pt x="467" y="137"/>
                </a:lnTo>
                <a:lnTo>
                  <a:pt x="469" y="139"/>
                </a:lnTo>
                <a:lnTo>
                  <a:pt x="469" y="137"/>
                </a:lnTo>
                <a:lnTo>
                  <a:pt x="469" y="137"/>
                </a:lnTo>
                <a:lnTo>
                  <a:pt x="471" y="139"/>
                </a:lnTo>
                <a:lnTo>
                  <a:pt x="472" y="141"/>
                </a:lnTo>
                <a:lnTo>
                  <a:pt x="474" y="143"/>
                </a:lnTo>
                <a:lnTo>
                  <a:pt x="476" y="145"/>
                </a:lnTo>
                <a:lnTo>
                  <a:pt x="478" y="145"/>
                </a:lnTo>
                <a:lnTo>
                  <a:pt x="480" y="145"/>
                </a:lnTo>
                <a:lnTo>
                  <a:pt x="482" y="145"/>
                </a:lnTo>
                <a:lnTo>
                  <a:pt x="482" y="143"/>
                </a:lnTo>
                <a:lnTo>
                  <a:pt x="484" y="143"/>
                </a:lnTo>
                <a:lnTo>
                  <a:pt x="486" y="143"/>
                </a:lnTo>
                <a:lnTo>
                  <a:pt x="486" y="141"/>
                </a:lnTo>
                <a:lnTo>
                  <a:pt x="487" y="141"/>
                </a:lnTo>
                <a:lnTo>
                  <a:pt x="489" y="143"/>
                </a:lnTo>
                <a:lnTo>
                  <a:pt x="491" y="143"/>
                </a:lnTo>
                <a:lnTo>
                  <a:pt x="493" y="143"/>
                </a:lnTo>
                <a:lnTo>
                  <a:pt x="495" y="143"/>
                </a:lnTo>
                <a:lnTo>
                  <a:pt x="497" y="143"/>
                </a:lnTo>
                <a:lnTo>
                  <a:pt x="499" y="143"/>
                </a:lnTo>
                <a:lnTo>
                  <a:pt x="501" y="143"/>
                </a:lnTo>
                <a:lnTo>
                  <a:pt x="502" y="143"/>
                </a:lnTo>
                <a:lnTo>
                  <a:pt x="504" y="143"/>
                </a:lnTo>
                <a:lnTo>
                  <a:pt x="506" y="143"/>
                </a:lnTo>
                <a:lnTo>
                  <a:pt x="508" y="143"/>
                </a:lnTo>
                <a:lnTo>
                  <a:pt x="510" y="143"/>
                </a:lnTo>
                <a:lnTo>
                  <a:pt x="512" y="143"/>
                </a:lnTo>
                <a:lnTo>
                  <a:pt x="514" y="143"/>
                </a:lnTo>
                <a:lnTo>
                  <a:pt x="516" y="143"/>
                </a:lnTo>
                <a:lnTo>
                  <a:pt x="517" y="143"/>
                </a:lnTo>
                <a:lnTo>
                  <a:pt x="517" y="143"/>
                </a:lnTo>
                <a:lnTo>
                  <a:pt x="519" y="143"/>
                </a:lnTo>
                <a:lnTo>
                  <a:pt x="521" y="143"/>
                </a:lnTo>
                <a:lnTo>
                  <a:pt x="523" y="143"/>
                </a:lnTo>
                <a:lnTo>
                  <a:pt x="525" y="143"/>
                </a:lnTo>
                <a:lnTo>
                  <a:pt x="527" y="143"/>
                </a:lnTo>
                <a:lnTo>
                  <a:pt x="529" y="143"/>
                </a:lnTo>
                <a:lnTo>
                  <a:pt x="531" y="143"/>
                </a:lnTo>
                <a:lnTo>
                  <a:pt x="532" y="143"/>
                </a:lnTo>
                <a:lnTo>
                  <a:pt x="534" y="143"/>
                </a:lnTo>
                <a:lnTo>
                  <a:pt x="536" y="143"/>
                </a:lnTo>
                <a:lnTo>
                  <a:pt x="538" y="143"/>
                </a:lnTo>
                <a:lnTo>
                  <a:pt x="540" y="143"/>
                </a:lnTo>
                <a:lnTo>
                  <a:pt x="542" y="143"/>
                </a:lnTo>
                <a:lnTo>
                  <a:pt x="544" y="143"/>
                </a:lnTo>
                <a:lnTo>
                  <a:pt x="546" y="143"/>
                </a:lnTo>
                <a:lnTo>
                  <a:pt x="547" y="143"/>
                </a:lnTo>
                <a:lnTo>
                  <a:pt x="549" y="143"/>
                </a:lnTo>
                <a:lnTo>
                  <a:pt x="551" y="143"/>
                </a:lnTo>
                <a:lnTo>
                  <a:pt x="553" y="143"/>
                </a:lnTo>
                <a:lnTo>
                  <a:pt x="555" y="143"/>
                </a:lnTo>
                <a:lnTo>
                  <a:pt x="557" y="143"/>
                </a:lnTo>
                <a:lnTo>
                  <a:pt x="559" y="143"/>
                </a:lnTo>
                <a:lnTo>
                  <a:pt x="561" y="143"/>
                </a:lnTo>
                <a:lnTo>
                  <a:pt x="562" y="143"/>
                </a:lnTo>
                <a:lnTo>
                  <a:pt x="564" y="143"/>
                </a:lnTo>
                <a:lnTo>
                  <a:pt x="564" y="143"/>
                </a:lnTo>
                <a:lnTo>
                  <a:pt x="566" y="143"/>
                </a:lnTo>
                <a:lnTo>
                  <a:pt x="568" y="143"/>
                </a:lnTo>
                <a:lnTo>
                  <a:pt x="570" y="143"/>
                </a:lnTo>
                <a:lnTo>
                  <a:pt x="572" y="143"/>
                </a:lnTo>
                <a:lnTo>
                  <a:pt x="574" y="143"/>
                </a:lnTo>
                <a:lnTo>
                  <a:pt x="576" y="141"/>
                </a:lnTo>
                <a:lnTo>
                  <a:pt x="577" y="141"/>
                </a:lnTo>
                <a:lnTo>
                  <a:pt x="579" y="141"/>
                </a:lnTo>
                <a:lnTo>
                  <a:pt x="581" y="141"/>
                </a:lnTo>
                <a:lnTo>
                  <a:pt x="583" y="141"/>
                </a:lnTo>
                <a:lnTo>
                  <a:pt x="585" y="141"/>
                </a:lnTo>
                <a:lnTo>
                  <a:pt x="587" y="141"/>
                </a:lnTo>
                <a:lnTo>
                  <a:pt x="589" y="141"/>
                </a:lnTo>
                <a:lnTo>
                  <a:pt x="591" y="141"/>
                </a:lnTo>
                <a:lnTo>
                  <a:pt x="592" y="141"/>
                </a:lnTo>
                <a:lnTo>
                  <a:pt x="594" y="141"/>
                </a:lnTo>
                <a:lnTo>
                  <a:pt x="596" y="141"/>
                </a:lnTo>
                <a:lnTo>
                  <a:pt x="598" y="141"/>
                </a:lnTo>
                <a:lnTo>
                  <a:pt x="600" y="141"/>
                </a:lnTo>
                <a:lnTo>
                  <a:pt x="602" y="141"/>
                </a:lnTo>
                <a:lnTo>
                  <a:pt x="604" y="141"/>
                </a:lnTo>
                <a:lnTo>
                  <a:pt x="606" y="141"/>
                </a:lnTo>
                <a:lnTo>
                  <a:pt x="608" y="141"/>
                </a:lnTo>
                <a:lnTo>
                  <a:pt x="609" y="141"/>
                </a:lnTo>
                <a:lnTo>
                  <a:pt x="611" y="141"/>
                </a:lnTo>
                <a:lnTo>
                  <a:pt x="613" y="141"/>
                </a:lnTo>
                <a:lnTo>
                  <a:pt x="613" y="141"/>
                </a:lnTo>
                <a:lnTo>
                  <a:pt x="615" y="141"/>
                </a:lnTo>
                <a:lnTo>
                  <a:pt x="617" y="141"/>
                </a:lnTo>
                <a:lnTo>
                  <a:pt x="619" y="141"/>
                </a:lnTo>
                <a:lnTo>
                  <a:pt x="621" y="141"/>
                </a:lnTo>
                <a:lnTo>
                  <a:pt x="623" y="141"/>
                </a:lnTo>
                <a:lnTo>
                  <a:pt x="624" y="141"/>
                </a:lnTo>
                <a:lnTo>
                  <a:pt x="626" y="141"/>
                </a:lnTo>
                <a:lnTo>
                  <a:pt x="628" y="141"/>
                </a:lnTo>
                <a:lnTo>
                  <a:pt x="630" y="141"/>
                </a:lnTo>
                <a:lnTo>
                  <a:pt x="632" y="141"/>
                </a:lnTo>
                <a:lnTo>
                  <a:pt x="634" y="141"/>
                </a:lnTo>
                <a:lnTo>
                  <a:pt x="636" y="141"/>
                </a:lnTo>
                <a:lnTo>
                  <a:pt x="638" y="141"/>
                </a:lnTo>
                <a:lnTo>
                  <a:pt x="639" y="141"/>
                </a:lnTo>
                <a:lnTo>
                  <a:pt x="641" y="141"/>
                </a:lnTo>
                <a:lnTo>
                  <a:pt x="643" y="141"/>
                </a:lnTo>
                <a:lnTo>
                  <a:pt x="645" y="141"/>
                </a:lnTo>
                <a:lnTo>
                  <a:pt x="647" y="141"/>
                </a:lnTo>
                <a:lnTo>
                  <a:pt x="649" y="141"/>
                </a:lnTo>
                <a:lnTo>
                  <a:pt x="651" y="141"/>
                </a:lnTo>
                <a:lnTo>
                  <a:pt x="653" y="141"/>
                </a:lnTo>
                <a:lnTo>
                  <a:pt x="654" y="141"/>
                </a:lnTo>
                <a:lnTo>
                  <a:pt x="656" y="141"/>
                </a:lnTo>
                <a:lnTo>
                  <a:pt x="660" y="141"/>
                </a:lnTo>
                <a:lnTo>
                  <a:pt x="660" y="141"/>
                </a:lnTo>
                <a:lnTo>
                  <a:pt x="662" y="141"/>
                </a:lnTo>
                <a:lnTo>
                  <a:pt x="664" y="141"/>
                </a:lnTo>
                <a:lnTo>
                  <a:pt x="666" y="141"/>
                </a:lnTo>
                <a:lnTo>
                  <a:pt x="668" y="141"/>
                </a:lnTo>
                <a:lnTo>
                  <a:pt x="669" y="141"/>
                </a:lnTo>
                <a:lnTo>
                  <a:pt x="671" y="141"/>
                </a:lnTo>
                <a:lnTo>
                  <a:pt x="673" y="141"/>
                </a:lnTo>
                <a:lnTo>
                  <a:pt x="675" y="141"/>
                </a:lnTo>
                <a:lnTo>
                  <a:pt x="677" y="141"/>
                </a:lnTo>
                <a:lnTo>
                  <a:pt x="681" y="147"/>
                </a:lnTo>
                <a:lnTo>
                  <a:pt x="683" y="147"/>
                </a:lnTo>
                <a:lnTo>
                  <a:pt x="681" y="148"/>
                </a:lnTo>
                <a:lnTo>
                  <a:pt x="681" y="150"/>
                </a:lnTo>
                <a:lnTo>
                  <a:pt x="681" y="152"/>
                </a:lnTo>
                <a:lnTo>
                  <a:pt x="681" y="154"/>
                </a:lnTo>
                <a:lnTo>
                  <a:pt x="681" y="156"/>
                </a:lnTo>
                <a:lnTo>
                  <a:pt x="681" y="158"/>
                </a:lnTo>
                <a:lnTo>
                  <a:pt x="679" y="160"/>
                </a:lnTo>
                <a:lnTo>
                  <a:pt x="679" y="162"/>
                </a:lnTo>
                <a:lnTo>
                  <a:pt x="679" y="163"/>
                </a:lnTo>
                <a:lnTo>
                  <a:pt x="679" y="165"/>
                </a:lnTo>
                <a:lnTo>
                  <a:pt x="679" y="167"/>
                </a:lnTo>
                <a:lnTo>
                  <a:pt x="679" y="169"/>
                </a:lnTo>
                <a:lnTo>
                  <a:pt x="679" y="171"/>
                </a:lnTo>
                <a:lnTo>
                  <a:pt x="677" y="173"/>
                </a:lnTo>
                <a:lnTo>
                  <a:pt x="677" y="175"/>
                </a:lnTo>
                <a:lnTo>
                  <a:pt x="677" y="177"/>
                </a:lnTo>
                <a:lnTo>
                  <a:pt x="677" y="177"/>
                </a:lnTo>
                <a:lnTo>
                  <a:pt x="677" y="178"/>
                </a:lnTo>
                <a:lnTo>
                  <a:pt x="677" y="180"/>
                </a:lnTo>
                <a:lnTo>
                  <a:pt x="675" y="182"/>
                </a:lnTo>
                <a:lnTo>
                  <a:pt x="675" y="184"/>
                </a:lnTo>
                <a:lnTo>
                  <a:pt x="675" y="186"/>
                </a:lnTo>
                <a:lnTo>
                  <a:pt x="675" y="188"/>
                </a:lnTo>
                <a:lnTo>
                  <a:pt x="675" y="190"/>
                </a:lnTo>
                <a:lnTo>
                  <a:pt x="675" y="192"/>
                </a:lnTo>
                <a:lnTo>
                  <a:pt x="675" y="193"/>
                </a:lnTo>
                <a:lnTo>
                  <a:pt x="673" y="195"/>
                </a:lnTo>
                <a:lnTo>
                  <a:pt x="673" y="197"/>
                </a:lnTo>
                <a:lnTo>
                  <a:pt x="673" y="199"/>
                </a:lnTo>
                <a:lnTo>
                  <a:pt x="673" y="201"/>
                </a:lnTo>
                <a:lnTo>
                  <a:pt x="673" y="203"/>
                </a:lnTo>
                <a:lnTo>
                  <a:pt x="673" y="205"/>
                </a:lnTo>
                <a:lnTo>
                  <a:pt x="671" y="207"/>
                </a:lnTo>
                <a:lnTo>
                  <a:pt x="671" y="209"/>
                </a:lnTo>
                <a:lnTo>
                  <a:pt x="671" y="210"/>
                </a:lnTo>
                <a:lnTo>
                  <a:pt x="671" y="212"/>
                </a:lnTo>
                <a:lnTo>
                  <a:pt x="671" y="214"/>
                </a:lnTo>
                <a:lnTo>
                  <a:pt x="671" y="216"/>
                </a:lnTo>
                <a:lnTo>
                  <a:pt x="669" y="216"/>
                </a:lnTo>
                <a:lnTo>
                  <a:pt x="669" y="218"/>
                </a:lnTo>
                <a:lnTo>
                  <a:pt x="669" y="220"/>
                </a:lnTo>
                <a:lnTo>
                  <a:pt x="669" y="222"/>
                </a:lnTo>
                <a:lnTo>
                  <a:pt x="669" y="222"/>
                </a:lnTo>
                <a:lnTo>
                  <a:pt x="668" y="224"/>
                </a:lnTo>
                <a:lnTo>
                  <a:pt x="668" y="227"/>
                </a:lnTo>
                <a:lnTo>
                  <a:pt x="668" y="229"/>
                </a:lnTo>
                <a:lnTo>
                  <a:pt x="666" y="231"/>
                </a:lnTo>
                <a:lnTo>
                  <a:pt x="666" y="233"/>
                </a:lnTo>
                <a:lnTo>
                  <a:pt x="666" y="235"/>
                </a:lnTo>
                <a:lnTo>
                  <a:pt x="666" y="237"/>
                </a:lnTo>
                <a:lnTo>
                  <a:pt x="664" y="239"/>
                </a:lnTo>
                <a:lnTo>
                  <a:pt x="664" y="240"/>
                </a:lnTo>
                <a:lnTo>
                  <a:pt x="664" y="242"/>
                </a:lnTo>
                <a:lnTo>
                  <a:pt x="664" y="244"/>
                </a:lnTo>
                <a:lnTo>
                  <a:pt x="664" y="246"/>
                </a:lnTo>
                <a:lnTo>
                  <a:pt x="662" y="246"/>
                </a:lnTo>
                <a:lnTo>
                  <a:pt x="662" y="248"/>
                </a:lnTo>
                <a:lnTo>
                  <a:pt x="662" y="250"/>
                </a:lnTo>
                <a:lnTo>
                  <a:pt x="662" y="252"/>
                </a:lnTo>
                <a:lnTo>
                  <a:pt x="662" y="254"/>
                </a:lnTo>
                <a:lnTo>
                  <a:pt x="660" y="254"/>
                </a:lnTo>
                <a:lnTo>
                  <a:pt x="660" y="255"/>
                </a:lnTo>
                <a:lnTo>
                  <a:pt x="660" y="257"/>
                </a:lnTo>
                <a:lnTo>
                  <a:pt x="660" y="259"/>
                </a:lnTo>
                <a:lnTo>
                  <a:pt x="660" y="261"/>
                </a:lnTo>
                <a:lnTo>
                  <a:pt x="660" y="263"/>
                </a:lnTo>
                <a:lnTo>
                  <a:pt x="660" y="265"/>
                </a:lnTo>
                <a:lnTo>
                  <a:pt x="660" y="267"/>
                </a:lnTo>
                <a:lnTo>
                  <a:pt x="658" y="267"/>
                </a:lnTo>
                <a:lnTo>
                  <a:pt x="658" y="269"/>
                </a:lnTo>
                <a:lnTo>
                  <a:pt x="658" y="270"/>
                </a:lnTo>
                <a:lnTo>
                  <a:pt x="658" y="272"/>
                </a:lnTo>
                <a:lnTo>
                  <a:pt x="658" y="274"/>
                </a:lnTo>
                <a:lnTo>
                  <a:pt x="656" y="276"/>
                </a:lnTo>
                <a:lnTo>
                  <a:pt x="656" y="278"/>
                </a:lnTo>
                <a:lnTo>
                  <a:pt x="656" y="280"/>
                </a:lnTo>
                <a:lnTo>
                  <a:pt x="654" y="282"/>
                </a:lnTo>
                <a:lnTo>
                  <a:pt x="654" y="284"/>
                </a:lnTo>
                <a:lnTo>
                  <a:pt x="654" y="285"/>
                </a:lnTo>
                <a:lnTo>
                  <a:pt x="654" y="287"/>
                </a:lnTo>
                <a:lnTo>
                  <a:pt x="653" y="289"/>
                </a:lnTo>
                <a:lnTo>
                  <a:pt x="653" y="291"/>
                </a:lnTo>
                <a:lnTo>
                  <a:pt x="653" y="293"/>
                </a:lnTo>
                <a:lnTo>
                  <a:pt x="651" y="295"/>
                </a:lnTo>
                <a:lnTo>
                  <a:pt x="649" y="297"/>
                </a:lnTo>
                <a:lnTo>
                  <a:pt x="647" y="299"/>
                </a:lnTo>
                <a:lnTo>
                  <a:pt x="645" y="299"/>
                </a:lnTo>
                <a:lnTo>
                  <a:pt x="643" y="300"/>
                </a:lnTo>
                <a:lnTo>
                  <a:pt x="641" y="300"/>
                </a:lnTo>
                <a:lnTo>
                  <a:pt x="639" y="300"/>
                </a:lnTo>
                <a:lnTo>
                  <a:pt x="639" y="302"/>
                </a:lnTo>
                <a:lnTo>
                  <a:pt x="638" y="302"/>
                </a:lnTo>
                <a:lnTo>
                  <a:pt x="636" y="302"/>
                </a:lnTo>
                <a:lnTo>
                  <a:pt x="634" y="304"/>
                </a:lnTo>
                <a:lnTo>
                  <a:pt x="632" y="304"/>
                </a:lnTo>
                <a:lnTo>
                  <a:pt x="632" y="306"/>
                </a:lnTo>
                <a:lnTo>
                  <a:pt x="630" y="306"/>
                </a:lnTo>
                <a:lnTo>
                  <a:pt x="628" y="306"/>
                </a:lnTo>
                <a:lnTo>
                  <a:pt x="626" y="308"/>
                </a:lnTo>
                <a:lnTo>
                  <a:pt x="624" y="308"/>
                </a:lnTo>
                <a:lnTo>
                  <a:pt x="623" y="310"/>
                </a:lnTo>
                <a:lnTo>
                  <a:pt x="623" y="312"/>
                </a:lnTo>
                <a:lnTo>
                  <a:pt x="621" y="312"/>
                </a:lnTo>
                <a:lnTo>
                  <a:pt x="619" y="312"/>
                </a:lnTo>
                <a:lnTo>
                  <a:pt x="617" y="314"/>
                </a:lnTo>
                <a:lnTo>
                  <a:pt x="615" y="314"/>
                </a:lnTo>
                <a:lnTo>
                  <a:pt x="615" y="315"/>
                </a:lnTo>
                <a:lnTo>
                  <a:pt x="613" y="315"/>
                </a:lnTo>
                <a:lnTo>
                  <a:pt x="613" y="315"/>
                </a:lnTo>
                <a:lnTo>
                  <a:pt x="611" y="315"/>
                </a:lnTo>
                <a:lnTo>
                  <a:pt x="609" y="315"/>
                </a:lnTo>
                <a:lnTo>
                  <a:pt x="608" y="315"/>
                </a:lnTo>
                <a:lnTo>
                  <a:pt x="606" y="315"/>
                </a:lnTo>
                <a:lnTo>
                  <a:pt x="604" y="315"/>
                </a:lnTo>
                <a:lnTo>
                  <a:pt x="602" y="314"/>
                </a:lnTo>
                <a:lnTo>
                  <a:pt x="600" y="314"/>
                </a:lnTo>
                <a:lnTo>
                  <a:pt x="600" y="312"/>
                </a:lnTo>
                <a:lnTo>
                  <a:pt x="598" y="312"/>
                </a:lnTo>
                <a:lnTo>
                  <a:pt x="598" y="310"/>
                </a:lnTo>
                <a:lnTo>
                  <a:pt x="598" y="308"/>
                </a:lnTo>
                <a:lnTo>
                  <a:pt x="598" y="306"/>
                </a:lnTo>
                <a:lnTo>
                  <a:pt x="598" y="304"/>
                </a:lnTo>
                <a:lnTo>
                  <a:pt x="598" y="302"/>
                </a:lnTo>
                <a:lnTo>
                  <a:pt x="596" y="302"/>
                </a:lnTo>
                <a:lnTo>
                  <a:pt x="596" y="300"/>
                </a:lnTo>
                <a:lnTo>
                  <a:pt x="594" y="299"/>
                </a:lnTo>
                <a:lnTo>
                  <a:pt x="592" y="299"/>
                </a:lnTo>
                <a:lnTo>
                  <a:pt x="591" y="297"/>
                </a:lnTo>
                <a:lnTo>
                  <a:pt x="589" y="297"/>
                </a:lnTo>
                <a:lnTo>
                  <a:pt x="587" y="295"/>
                </a:lnTo>
                <a:lnTo>
                  <a:pt x="585" y="293"/>
                </a:lnTo>
                <a:lnTo>
                  <a:pt x="583" y="293"/>
                </a:lnTo>
                <a:lnTo>
                  <a:pt x="581" y="293"/>
                </a:lnTo>
                <a:lnTo>
                  <a:pt x="581" y="291"/>
                </a:lnTo>
                <a:lnTo>
                  <a:pt x="579" y="291"/>
                </a:lnTo>
                <a:lnTo>
                  <a:pt x="579" y="289"/>
                </a:lnTo>
                <a:lnTo>
                  <a:pt x="577" y="289"/>
                </a:lnTo>
                <a:lnTo>
                  <a:pt x="576" y="287"/>
                </a:lnTo>
                <a:lnTo>
                  <a:pt x="576" y="285"/>
                </a:lnTo>
                <a:lnTo>
                  <a:pt x="574" y="285"/>
                </a:lnTo>
                <a:lnTo>
                  <a:pt x="574" y="284"/>
                </a:lnTo>
                <a:lnTo>
                  <a:pt x="572" y="284"/>
                </a:lnTo>
                <a:lnTo>
                  <a:pt x="572" y="282"/>
                </a:lnTo>
                <a:lnTo>
                  <a:pt x="570" y="282"/>
                </a:lnTo>
                <a:lnTo>
                  <a:pt x="570" y="280"/>
                </a:lnTo>
                <a:lnTo>
                  <a:pt x="568" y="280"/>
                </a:lnTo>
                <a:lnTo>
                  <a:pt x="568" y="278"/>
                </a:lnTo>
                <a:lnTo>
                  <a:pt x="566" y="278"/>
                </a:lnTo>
                <a:lnTo>
                  <a:pt x="566" y="280"/>
                </a:lnTo>
                <a:lnTo>
                  <a:pt x="566" y="282"/>
                </a:lnTo>
                <a:lnTo>
                  <a:pt x="566" y="284"/>
                </a:lnTo>
                <a:lnTo>
                  <a:pt x="566" y="285"/>
                </a:lnTo>
                <a:lnTo>
                  <a:pt x="566" y="287"/>
                </a:lnTo>
                <a:lnTo>
                  <a:pt x="566" y="289"/>
                </a:lnTo>
                <a:lnTo>
                  <a:pt x="564" y="291"/>
                </a:lnTo>
                <a:lnTo>
                  <a:pt x="564" y="302"/>
                </a:lnTo>
                <a:lnTo>
                  <a:pt x="564" y="304"/>
                </a:lnTo>
                <a:lnTo>
                  <a:pt x="564" y="306"/>
                </a:lnTo>
                <a:lnTo>
                  <a:pt x="564" y="308"/>
                </a:lnTo>
                <a:lnTo>
                  <a:pt x="564" y="310"/>
                </a:lnTo>
                <a:lnTo>
                  <a:pt x="564" y="312"/>
                </a:lnTo>
                <a:lnTo>
                  <a:pt x="564" y="312"/>
                </a:lnTo>
                <a:lnTo>
                  <a:pt x="564" y="314"/>
                </a:lnTo>
                <a:lnTo>
                  <a:pt x="564" y="315"/>
                </a:lnTo>
                <a:lnTo>
                  <a:pt x="564" y="317"/>
                </a:lnTo>
                <a:lnTo>
                  <a:pt x="564" y="319"/>
                </a:lnTo>
                <a:lnTo>
                  <a:pt x="564" y="321"/>
                </a:lnTo>
                <a:lnTo>
                  <a:pt x="564" y="323"/>
                </a:lnTo>
                <a:lnTo>
                  <a:pt x="564" y="325"/>
                </a:lnTo>
                <a:lnTo>
                  <a:pt x="564" y="327"/>
                </a:lnTo>
                <a:lnTo>
                  <a:pt x="564" y="329"/>
                </a:lnTo>
                <a:lnTo>
                  <a:pt x="564" y="330"/>
                </a:lnTo>
                <a:lnTo>
                  <a:pt x="564" y="332"/>
                </a:lnTo>
                <a:lnTo>
                  <a:pt x="564" y="334"/>
                </a:lnTo>
                <a:lnTo>
                  <a:pt x="564" y="336"/>
                </a:lnTo>
                <a:lnTo>
                  <a:pt x="564" y="338"/>
                </a:lnTo>
                <a:lnTo>
                  <a:pt x="564" y="340"/>
                </a:lnTo>
                <a:lnTo>
                  <a:pt x="564" y="342"/>
                </a:lnTo>
                <a:lnTo>
                  <a:pt x="564" y="344"/>
                </a:lnTo>
                <a:lnTo>
                  <a:pt x="564" y="345"/>
                </a:lnTo>
                <a:lnTo>
                  <a:pt x="566" y="345"/>
                </a:lnTo>
                <a:lnTo>
                  <a:pt x="564" y="355"/>
                </a:lnTo>
                <a:lnTo>
                  <a:pt x="564" y="357"/>
                </a:lnTo>
                <a:lnTo>
                  <a:pt x="564" y="357"/>
                </a:lnTo>
                <a:lnTo>
                  <a:pt x="564" y="359"/>
                </a:lnTo>
                <a:lnTo>
                  <a:pt x="564" y="360"/>
                </a:lnTo>
                <a:lnTo>
                  <a:pt x="564" y="362"/>
                </a:lnTo>
                <a:lnTo>
                  <a:pt x="564" y="364"/>
                </a:lnTo>
                <a:lnTo>
                  <a:pt x="564" y="366"/>
                </a:lnTo>
                <a:lnTo>
                  <a:pt x="564" y="368"/>
                </a:lnTo>
                <a:lnTo>
                  <a:pt x="564" y="370"/>
                </a:lnTo>
                <a:lnTo>
                  <a:pt x="564" y="372"/>
                </a:lnTo>
                <a:lnTo>
                  <a:pt x="564" y="374"/>
                </a:lnTo>
                <a:lnTo>
                  <a:pt x="564" y="375"/>
                </a:lnTo>
                <a:lnTo>
                  <a:pt x="564" y="377"/>
                </a:lnTo>
                <a:lnTo>
                  <a:pt x="564" y="379"/>
                </a:lnTo>
                <a:lnTo>
                  <a:pt x="564" y="381"/>
                </a:lnTo>
                <a:lnTo>
                  <a:pt x="564" y="383"/>
                </a:lnTo>
                <a:lnTo>
                  <a:pt x="564" y="385"/>
                </a:lnTo>
                <a:lnTo>
                  <a:pt x="564" y="387"/>
                </a:lnTo>
                <a:lnTo>
                  <a:pt x="564" y="389"/>
                </a:lnTo>
                <a:lnTo>
                  <a:pt x="564" y="390"/>
                </a:lnTo>
                <a:lnTo>
                  <a:pt x="564" y="392"/>
                </a:lnTo>
                <a:lnTo>
                  <a:pt x="564" y="394"/>
                </a:lnTo>
                <a:lnTo>
                  <a:pt x="564" y="396"/>
                </a:lnTo>
                <a:lnTo>
                  <a:pt x="564" y="398"/>
                </a:lnTo>
                <a:lnTo>
                  <a:pt x="564" y="400"/>
                </a:lnTo>
                <a:lnTo>
                  <a:pt x="564" y="400"/>
                </a:lnTo>
                <a:lnTo>
                  <a:pt x="564" y="402"/>
                </a:lnTo>
                <a:lnTo>
                  <a:pt x="564" y="404"/>
                </a:lnTo>
                <a:lnTo>
                  <a:pt x="564" y="405"/>
                </a:lnTo>
                <a:lnTo>
                  <a:pt x="564" y="407"/>
                </a:lnTo>
                <a:lnTo>
                  <a:pt x="564" y="409"/>
                </a:lnTo>
                <a:lnTo>
                  <a:pt x="564" y="411"/>
                </a:lnTo>
                <a:lnTo>
                  <a:pt x="564" y="413"/>
                </a:lnTo>
                <a:lnTo>
                  <a:pt x="564" y="415"/>
                </a:lnTo>
                <a:lnTo>
                  <a:pt x="564" y="417"/>
                </a:lnTo>
                <a:lnTo>
                  <a:pt x="564" y="419"/>
                </a:lnTo>
                <a:lnTo>
                  <a:pt x="564" y="420"/>
                </a:lnTo>
                <a:lnTo>
                  <a:pt x="564" y="422"/>
                </a:lnTo>
                <a:lnTo>
                  <a:pt x="564" y="424"/>
                </a:lnTo>
                <a:lnTo>
                  <a:pt x="564" y="426"/>
                </a:lnTo>
                <a:lnTo>
                  <a:pt x="564" y="428"/>
                </a:lnTo>
                <a:lnTo>
                  <a:pt x="564" y="428"/>
                </a:lnTo>
                <a:lnTo>
                  <a:pt x="564" y="430"/>
                </a:lnTo>
                <a:lnTo>
                  <a:pt x="564" y="432"/>
                </a:lnTo>
                <a:lnTo>
                  <a:pt x="564" y="434"/>
                </a:lnTo>
                <a:lnTo>
                  <a:pt x="564" y="435"/>
                </a:lnTo>
                <a:lnTo>
                  <a:pt x="564" y="437"/>
                </a:lnTo>
                <a:lnTo>
                  <a:pt x="564" y="439"/>
                </a:lnTo>
                <a:lnTo>
                  <a:pt x="564" y="441"/>
                </a:lnTo>
                <a:lnTo>
                  <a:pt x="564" y="443"/>
                </a:lnTo>
                <a:lnTo>
                  <a:pt x="564" y="445"/>
                </a:lnTo>
                <a:lnTo>
                  <a:pt x="564" y="445"/>
                </a:lnTo>
                <a:lnTo>
                  <a:pt x="564" y="447"/>
                </a:lnTo>
                <a:lnTo>
                  <a:pt x="564" y="449"/>
                </a:lnTo>
                <a:lnTo>
                  <a:pt x="564" y="450"/>
                </a:lnTo>
                <a:lnTo>
                  <a:pt x="564" y="452"/>
                </a:lnTo>
                <a:lnTo>
                  <a:pt x="564" y="454"/>
                </a:lnTo>
                <a:lnTo>
                  <a:pt x="564" y="456"/>
                </a:lnTo>
                <a:lnTo>
                  <a:pt x="564" y="458"/>
                </a:lnTo>
                <a:lnTo>
                  <a:pt x="564" y="460"/>
                </a:lnTo>
                <a:lnTo>
                  <a:pt x="564" y="462"/>
                </a:lnTo>
                <a:lnTo>
                  <a:pt x="564" y="464"/>
                </a:lnTo>
                <a:lnTo>
                  <a:pt x="564" y="465"/>
                </a:lnTo>
                <a:lnTo>
                  <a:pt x="564" y="467"/>
                </a:lnTo>
                <a:lnTo>
                  <a:pt x="564" y="469"/>
                </a:lnTo>
                <a:lnTo>
                  <a:pt x="564" y="471"/>
                </a:lnTo>
                <a:lnTo>
                  <a:pt x="564" y="473"/>
                </a:lnTo>
                <a:lnTo>
                  <a:pt x="564" y="475"/>
                </a:lnTo>
                <a:lnTo>
                  <a:pt x="564" y="477"/>
                </a:lnTo>
                <a:lnTo>
                  <a:pt x="564" y="479"/>
                </a:lnTo>
                <a:lnTo>
                  <a:pt x="564" y="480"/>
                </a:lnTo>
                <a:lnTo>
                  <a:pt x="564" y="482"/>
                </a:lnTo>
                <a:lnTo>
                  <a:pt x="564" y="484"/>
                </a:lnTo>
                <a:lnTo>
                  <a:pt x="564" y="486"/>
                </a:lnTo>
                <a:lnTo>
                  <a:pt x="564" y="488"/>
                </a:lnTo>
                <a:lnTo>
                  <a:pt x="564" y="490"/>
                </a:lnTo>
                <a:lnTo>
                  <a:pt x="564" y="490"/>
                </a:lnTo>
                <a:lnTo>
                  <a:pt x="564" y="492"/>
                </a:lnTo>
                <a:lnTo>
                  <a:pt x="564" y="494"/>
                </a:lnTo>
                <a:lnTo>
                  <a:pt x="564" y="495"/>
                </a:lnTo>
                <a:lnTo>
                  <a:pt x="564" y="497"/>
                </a:lnTo>
                <a:lnTo>
                  <a:pt x="564" y="499"/>
                </a:lnTo>
                <a:lnTo>
                  <a:pt x="564" y="501"/>
                </a:lnTo>
                <a:lnTo>
                  <a:pt x="564" y="503"/>
                </a:lnTo>
                <a:lnTo>
                  <a:pt x="562" y="505"/>
                </a:lnTo>
                <a:lnTo>
                  <a:pt x="562" y="507"/>
                </a:lnTo>
                <a:lnTo>
                  <a:pt x="562" y="509"/>
                </a:lnTo>
                <a:lnTo>
                  <a:pt x="562" y="510"/>
                </a:lnTo>
                <a:lnTo>
                  <a:pt x="562" y="512"/>
                </a:lnTo>
                <a:lnTo>
                  <a:pt x="562" y="514"/>
                </a:lnTo>
                <a:lnTo>
                  <a:pt x="562" y="516"/>
                </a:lnTo>
                <a:lnTo>
                  <a:pt x="562" y="518"/>
                </a:lnTo>
                <a:lnTo>
                  <a:pt x="562" y="520"/>
                </a:lnTo>
                <a:lnTo>
                  <a:pt x="562" y="522"/>
                </a:lnTo>
                <a:lnTo>
                  <a:pt x="562" y="524"/>
                </a:lnTo>
                <a:lnTo>
                  <a:pt x="562" y="525"/>
                </a:lnTo>
                <a:lnTo>
                  <a:pt x="562" y="527"/>
                </a:lnTo>
                <a:lnTo>
                  <a:pt x="562" y="529"/>
                </a:lnTo>
                <a:lnTo>
                  <a:pt x="562" y="531"/>
                </a:lnTo>
                <a:lnTo>
                  <a:pt x="562" y="533"/>
                </a:lnTo>
                <a:lnTo>
                  <a:pt x="562" y="535"/>
                </a:lnTo>
                <a:lnTo>
                  <a:pt x="562" y="535"/>
                </a:lnTo>
                <a:lnTo>
                  <a:pt x="562" y="537"/>
                </a:lnTo>
                <a:lnTo>
                  <a:pt x="562" y="539"/>
                </a:lnTo>
                <a:lnTo>
                  <a:pt x="562" y="540"/>
                </a:lnTo>
                <a:lnTo>
                  <a:pt x="562" y="542"/>
                </a:lnTo>
                <a:lnTo>
                  <a:pt x="562" y="544"/>
                </a:lnTo>
                <a:lnTo>
                  <a:pt x="562" y="546"/>
                </a:lnTo>
                <a:lnTo>
                  <a:pt x="562" y="548"/>
                </a:lnTo>
                <a:lnTo>
                  <a:pt x="562" y="550"/>
                </a:lnTo>
                <a:lnTo>
                  <a:pt x="561" y="552"/>
                </a:lnTo>
                <a:lnTo>
                  <a:pt x="559" y="552"/>
                </a:lnTo>
                <a:lnTo>
                  <a:pt x="557" y="554"/>
                </a:lnTo>
                <a:lnTo>
                  <a:pt x="555" y="554"/>
                </a:lnTo>
                <a:lnTo>
                  <a:pt x="555" y="552"/>
                </a:lnTo>
                <a:lnTo>
                  <a:pt x="553" y="552"/>
                </a:lnTo>
                <a:lnTo>
                  <a:pt x="553" y="554"/>
                </a:lnTo>
                <a:lnTo>
                  <a:pt x="551" y="554"/>
                </a:lnTo>
                <a:lnTo>
                  <a:pt x="549" y="552"/>
                </a:lnTo>
                <a:lnTo>
                  <a:pt x="549" y="550"/>
                </a:lnTo>
                <a:lnTo>
                  <a:pt x="547" y="550"/>
                </a:lnTo>
                <a:lnTo>
                  <a:pt x="546" y="550"/>
                </a:lnTo>
                <a:lnTo>
                  <a:pt x="544" y="550"/>
                </a:lnTo>
                <a:lnTo>
                  <a:pt x="544" y="548"/>
                </a:lnTo>
                <a:lnTo>
                  <a:pt x="542" y="548"/>
                </a:lnTo>
                <a:lnTo>
                  <a:pt x="540" y="550"/>
                </a:lnTo>
                <a:lnTo>
                  <a:pt x="538" y="550"/>
                </a:lnTo>
                <a:lnTo>
                  <a:pt x="538" y="552"/>
                </a:lnTo>
                <a:lnTo>
                  <a:pt x="536" y="552"/>
                </a:lnTo>
                <a:lnTo>
                  <a:pt x="536" y="554"/>
                </a:lnTo>
                <a:lnTo>
                  <a:pt x="538" y="555"/>
                </a:lnTo>
                <a:lnTo>
                  <a:pt x="536" y="555"/>
                </a:lnTo>
                <a:lnTo>
                  <a:pt x="536" y="557"/>
                </a:lnTo>
                <a:lnTo>
                  <a:pt x="536" y="559"/>
                </a:lnTo>
                <a:lnTo>
                  <a:pt x="536" y="561"/>
                </a:lnTo>
                <a:lnTo>
                  <a:pt x="536" y="563"/>
                </a:lnTo>
                <a:lnTo>
                  <a:pt x="534" y="563"/>
                </a:lnTo>
                <a:lnTo>
                  <a:pt x="534" y="565"/>
                </a:lnTo>
                <a:lnTo>
                  <a:pt x="532" y="565"/>
                </a:lnTo>
                <a:lnTo>
                  <a:pt x="531" y="565"/>
                </a:lnTo>
                <a:lnTo>
                  <a:pt x="531" y="567"/>
                </a:lnTo>
                <a:lnTo>
                  <a:pt x="529" y="567"/>
                </a:lnTo>
                <a:lnTo>
                  <a:pt x="529" y="569"/>
                </a:lnTo>
                <a:lnTo>
                  <a:pt x="527" y="569"/>
                </a:lnTo>
                <a:lnTo>
                  <a:pt x="525" y="570"/>
                </a:lnTo>
                <a:lnTo>
                  <a:pt x="525" y="572"/>
                </a:lnTo>
                <a:lnTo>
                  <a:pt x="523" y="572"/>
                </a:lnTo>
                <a:lnTo>
                  <a:pt x="521" y="574"/>
                </a:lnTo>
                <a:lnTo>
                  <a:pt x="521" y="576"/>
                </a:lnTo>
                <a:lnTo>
                  <a:pt x="519" y="576"/>
                </a:lnTo>
                <a:lnTo>
                  <a:pt x="519" y="578"/>
                </a:lnTo>
                <a:lnTo>
                  <a:pt x="517" y="578"/>
                </a:lnTo>
                <a:lnTo>
                  <a:pt x="517" y="580"/>
                </a:lnTo>
                <a:lnTo>
                  <a:pt x="516" y="580"/>
                </a:lnTo>
                <a:lnTo>
                  <a:pt x="516" y="582"/>
                </a:lnTo>
                <a:lnTo>
                  <a:pt x="514" y="582"/>
                </a:lnTo>
                <a:lnTo>
                  <a:pt x="512" y="599"/>
                </a:lnTo>
                <a:lnTo>
                  <a:pt x="510" y="599"/>
                </a:lnTo>
                <a:lnTo>
                  <a:pt x="510" y="600"/>
                </a:lnTo>
                <a:lnTo>
                  <a:pt x="508" y="602"/>
                </a:lnTo>
                <a:lnTo>
                  <a:pt x="508" y="604"/>
                </a:lnTo>
                <a:lnTo>
                  <a:pt x="510" y="604"/>
                </a:lnTo>
                <a:lnTo>
                  <a:pt x="512" y="606"/>
                </a:lnTo>
                <a:lnTo>
                  <a:pt x="512" y="608"/>
                </a:lnTo>
                <a:lnTo>
                  <a:pt x="514" y="610"/>
                </a:lnTo>
                <a:lnTo>
                  <a:pt x="514" y="612"/>
                </a:lnTo>
                <a:lnTo>
                  <a:pt x="514" y="614"/>
                </a:lnTo>
                <a:lnTo>
                  <a:pt x="516" y="614"/>
                </a:lnTo>
                <a:lnTo>
                  <a:pt x="516" y="615"/>
                </a:lnTo>
                <a:lnTo>
                  <a:pt x="516" y="617"/>
                </a:lnTo>
                <a:lnTo>
                  <a:pt x="514" y="617"/>
                </a:lnTo>
                <a:lnTo>
                  <a:pt x="514" y="619"/>
                </a:lnTo>
                <a:lnTo>
                  <a:pt x="512" y="619"/>
                </a:lnTo>
                <a:lnTo>
                  <a:pt x="510" y="619"/>
                </a:lnTo>
                <a:lnTo>
                  <a:pt x="508" y="619"/>
                </a:lnTo>
                <a:lnTo>
                  <a:pt x="506" y="619"/>
                </a:lnTo>
                <a:lnTo>
                  <a:pt x="504" y="619"/>
                </a:lnTo>
                <a:lnTo>
                  <a:pt x="502" y="619"/>
                </a:lnTo>
                <a:lnTo>
                  <a:pt x="501" y="619"/>
                </a:lnTo>
                <a:lnTo>
                  <a:pt x="499" y="619"/>
                </a:lnTo>
                <a:lnTo>
                  <a:pt x="499" y="621"/>
                </a:lnTo>
                <a:lnTo>
                  <a:pt x="497" y="621"/>
                </a:lnTo>
                <a:lnTo>
                  <a:pt x="495" y="623"/>
                </a:lnTo>
                <a:lnTo>
                  <a:pt x="495" y="625"/>
                </a:lnTo>
                <a:lnTo>
                  <a:pt x="493" y="625"/>
                </a:lnTo>
                <a:lnTo>
                  <a:pt x="493" y="625"/>
                </a:lnTo>
                <a:lnTo>
                  <a:pt x="493" y="627"/>
                </a:lnTo>
                <a:lnTo>
                  <a:pt x="493" y="629"/>
                </a:lnTo>
                <a:lnTo>
                  <a:pt x="493" y="630"/>
                </a:lnTo>
                <a:lnTo>
                  <a:pt x="493" y="632"/>
                </a:lnTo>
                <a:lnTo>
                  <a:pt x="491" y="632"/>
                </a:lnTo>
                <a:lnTo>
                  <a:pt x="491" y="634"/>
                </a:lnTo>
                <a:lnTo>
                  <a:pt x="489" y="634"/>
                </a:lnTo>
                <a:lnTo>
                  <a:pt x="487" y="634"/>
                </a:lnTo>
                <a:lnTo>
                  <a:pt x="486" y="636"/>
                </a:lnTo>
                <a:lnTo>
                  <a:pt x="484" y="636"/>
                </a:lnTo>
                <a:lnTo>
                  <a:pt x="482" y="636"/>
                </a:lnTo>
                <a:lnTo>
                  <a:pt x="480" y="636"/>
                </a:lnTo>
                <a:lnTo>
                  <a:pt x="478" y="636"/>
                </a:lnTo>
                <a:lnTo>
                  <a:pt x="476" y="636"/>
                </a:lnTo>
                <a:lnTo>
                  <a:pt x="474" y="638"/>
                </a:lnTo>
                <a:lnTo>
                  <a:pt x="472" y="638"/>
                </a:lnTo>
                <a:lnTo>
                  <a:pt x="472" y="640"/>
                </a:lnTo>
                <a:lnTo>
                  <a:pt x="471" y="640"/>
                </a:lnTo>
                <a:lnTo>
                  <a:pt x="471" y="642"/>
                </a:lnTo>
                <a:lnTo>
                  <a:pt x="469" y="642"/>
                </a:lnTo>
                <a:lnTo>
                  <a:pt x="469" y="644"/>
                </a:lnTo>
                <a:lnTo>
                  <a:pt x="469" y="644"/>
                </a:lnTo>
                <a:lnTo>
                  <a:pt x="467" y="644"/>
                </a:lnTo>
                <a:lnTo>
                  <a:pt x="465" y="645"/>
                </a:lnTo>
                <a:lnTo>
                  <a:pt x="463" y="645"/>
                </a:lnTo>
                <a:lnTo>
                  <a:pt x="461" y="645"/>
                </a:lnTo>
                <a:lnTo>
                  <a:pt x="459" y="645"/>
                </a:lnTo>
                <a:lnTo>
                  <a:pt x="457" y="647"/>
                </a:lnTo>
                <a:lnTo>
                  <a:pt x="456" y="647"/>
                </a:lnTo>
                <a:lnTo>
                  <a:pt x="454" y="647"/>
                </a:lnTo>
                <a:lnTo>
                  <a:pt x="452" y="647"/>
                </a:lnTo>
                <a:lnTo>
                  <a:pt x="450" y="647"/>
                </a:lnTo>
                <a:lnTo>
                  <a:pt x="448" y="649"/>
                </a:lnTo>
                <a:lnTo>
                  <a:pt x="446" y="649"/>
                </a:lnTo>
                <a:lnTo>
                  <a:pt x="444" y="649"/>
                </a:lnTo>
                <a:lnTo>
                  <a:pt x="442" y="649"/>
                </a:lnTo>
                <a:lnTo>
                  <a:pt x="441" y="649"/>
                </a:lnTo>
                <a:lnTo>
                  <a:pt x="441" y="651"/>
                </a:lnTo>
                <a:lnTo>
                  <a:pt x="439" y="651"/>
                </a:lnTo>
                <a:lnTo>
                  <a:pt x="437" y="651"/>
                </a:lnTo>
                <a:lnTo>
                  <a:pt x="435" y="653"/>
                </a:lnTo>
                <a:lnTo>
                  <a:pt x="433" y="653"/>
                </a:lnTo>
                <a:lnTo>
                  <a:pt x="433" y="655"/>
                </a:lnTo>
                <a:lnTo>
                  <a:pt x="431" y="655"/>
                </a:lnTo>
                <a:lnTo>
                  <a:pt x="431" y="657"/>
                </a:lnTo>
                <a:lnTo>
                  <a:pt x="429" y="657"/>
                </a:lnTo>
                <a:lnTo>
                  <a:pt x="427" y="659"/>
                </a:lnTo>
                <a:lnTo>
                  <a:pt x="426" y="659"/>
                </a:lnTo>
                <a:lnTo>
                  <a:pt x="426" y="661"/>
                </a:lnTo>
                <a:lnTo>
                  <a:pt x="424" y="661"/>
                </a:lnTo>
                <a:lnTo>
                  <a:pt x="422" y="661"/>
                </a:lnTo>
                <a:lnTo>
                  <a:pt x="422" y="661"/>
                </a:lnTo>
                <a:lnTo>
                  <a:pt x="420" y="661"/>
                </a:lnTo>
                <a:lnTo>
                  <a:pt x="418" y="661"/>
                </a:lnTo>
                <a:lnTo>
                  <a:pt x="416" y="661"/>
                </a:lnTo>
                <a:lnTo>
                  <a:pt x="414" y="662"/>
                </a:lnTo>
                <a:lnTo>
                  <a:pt x="412" y="662"/>
                </a:lnTo>
                <a:lnTo>
                  <a:pt x="411" y="662"/>
                </a:lnTo>
                <a:lnTo>
                  <a:pt x="409" y="662"/>
                </a:lnTo>
                <a:lnTo>
                  <a:pt x="407" y="662"/>
                </a:lnTo>
                <a:lnTo>
                  <a:pt x="407" y="664"/>
                </a:lnTo>
                <a:lnTo>
                  <a:pt x="405" y="664"/>
                </a:lnTo>
                <a:lnTo>
                  <a:pt x="403" y="666"/>
                </a:lnTo>
                <a:lnTo>
                  <a:pt x="401" y="666"/>
                </a:lnTo>
                <a:lnTo>
                  <a:pt x="399" y="666"/>
                </a:lnTo>
                <a:lnTo>
                  <a:pt x="397" y="668"/>
                </a:lnTo>
                <a:lnTo>
                  <a:pt x="396" y="668"/>
                </a:lnTo>
                <a:lnTo>
                  <a:pt x="396" y="670"/>
                </a:lnTo>
                <a:lnTo>
                  <a:pt x="394" y="670"/>
                </a:lnTo>
                <a:lnTo>
                  <a:pt x="392" y="672"/>
                </a:lnTo>
                <a:lnTo>
                  <a:pt x="390" y="672"/>
                </a:lnTo>
                <a:lnTo>
                  <a:pt x="390" y="674"/>
                </a:lnTo>
                <a:lnTo>
                  <a:pt x="388" y="674"/>
                </a:lnTo>
                <a:lnTo>
                  <a:pt x="388" y="676"/>
                </a:lnTo>
                <a:lnTo>
                  <a:pt x="386" y="676"/>
                </a:lnTo>
                <a:lnTo>
                  <a:pt x="384" y="676"/>
                </a:lnTo>
                <a:lnTo>
                  <a:pt x="384" y="677"/>
                </a:lnTo>
                <a:lnTo>
                  <a:pt x="382" y="677"/>
                </a:lnTo>
                <a:lnTo>
                  <a:pt x="381" y="679"/>
                </a:lnTo>
                <a:lnTo>
                  <a:pt x="381" y="681"/>
                </a:lnTo>
                <a:lnTo>
                  <a:pt x="379" y="683"/>
                </a:lnTo>
                <a:lnTo>
                  <a:pt x="379" y="685"/>
                </a:lnTo>
                <a:lnTo>
                  <a:pt x="379" y="687"/>
                </a:lnTo>
                <a:lnTo>
                  <a:pt x="377" y="687"/>
                </a:lnTo>
                <a:lnTo>
                  <a:pt x="377" y="689"/>
                </a:lnTo>
                <a:lnTo>
                  <a:pt x="375" y="691"/>
                </a:lnTo>
                <a:lnTo>
                  <a:pt x="375" y="689"/>
                </a:lnTo>
                <a:lnTo>
                  <a:pt x="373" y="689"/>
                </a:lnTo>
                <a:lnTo>
                  <a:pt x="371" y="689"/>
                </a:lnTo>
                <a:lnTo>
                  <a:pt x="369" y="689"/>
                </a:lnTo>
                <a:lnTo>
                  <a:pt x="369" y="687"/>
                </a:lnTo>
                <a:lnTo>
                  <a:pt x="367" y="687"/>
                </a:lnTo>
                <a:lnTo>
                  <a:pt x="366" y="687"/>
                </a:lnTo>
                <a:lnTo>
                  <a:pt x="364" y="687"/>
                </a:lnTo>
                <a:lnTo>
                  <a:pt x="362" y="687"/>
                </a:lnTo>
                <a:lnTo>
                  <a:pt x="362" y="689"/>
                </a:lnTo>
                <a:lnTo>
                  <a:pt x="360" y="689"/>
                </a:lnTo>
                <a:lnTo>
                  <a:pt x="358" y="689"/>
                </a:lnTo>
                <a:lnTo>
                  <a:pt x="356" y="689"/>
                </a:lnTo>
                <a:lnTo>
                  <a:pt x="354" y="691"/>
                </a:lnTo>
                <a:lnTo>
                  <a:pt x="352" y="691"/>
                </a:lnTo>
                <a:lnTo>
                  <a:pt x="351" y="692"/>
                </a:lnTo>
                <a:lnTo>
                  <a:pt x="349" y="692"/>
                </a:lnTo>
                <a:lnTo>
                  <a:pt x="347" y="694"/>
                </a:lnTo>
                <a:lnTo>
                  <a:pt x="345" y="696"/>
                </a:lnTo>
                <a:lnTo>
                  <a:pt x="345" y="698"/>
                </a:lnTo>
                <a:lnTo>
                  <a:pt x="343" y="700"/>
                </a:lnTo>
                <a:lnTo>
                  <a:pt x="343" y="702"/>
                </a:lnTo>
                <a:lnTo>
                  <a:pt x="343" y="704"/>
                </a:lnTo>
                <a:lnTo>
                  <a:pt x="341" y="704"/>
                </a:lnTo>
                <a:lnTo>
                  <a:pt x="339" y="704"/>
                </a:lnTo>
                <a:lnTo>
                  <a:pt x="337" y="704"/>
                </a:lnTo>
                <a:lnTo>
                  <a:pt x="337" y="702"/>
                </a:lnTo>
                <a:lnTo>
                  <a:pt x="336" y="702"/>
                </a:lnTo>
                <a:lnTo>
                  <a:pt x="336" y="700"/>
                </a:lnTo>
                <a:lnTo>
                  <a:pt x="334" y="700"/>
                </a:lnTo>
                <a:lnTo>
                  <a:pt x="332" y="698"/>
                </a:lnTo>
                <a:lnTo>
                  <a:pt x="330" y="698"/>
                </a:lnTo>
                <a:lnTo>
                  <a:pt x="328" y="696"/>
                </a:lnTo>
                <a:lnTo>
                  <a:pt x="328" y="694"/>
                </a:lnTo>
                <a:lnTo>
                  <a:pt x="326" y="692"/>
                </a:lnTo>
                <a:lnTo>
                  <a:pt x="326" y="692"/>
                </a:lnTo>
                <a:lnTo>
                  <a:pt x="324" y="692"/>
                </a:lnTo>
                <a:lnTo>
                  <a:pt x="322" y="691"/>
                </a:lnTo>
                <a:lnTo>
                  <a:pt x="322" y="689"/>
                </a:lnTo>
                <a:lnTo>
                  <a:pt x="322" y="687"/>
                </a:lnTo>
                <a:lnTo>
                  <a:pt x="322" y="685"/>
                </a:lnTo>
                <a:lnTo>
                  <a:pt x="322" y="683"/>
                </a:lnTo>
                <a:lnTo>
                  <a:pt x="322" y="681"/>
                </a:lnTo>
                <a:lnTo>
                  <a:pt x="322" y="679"/>
                </a:lnTo>
                <a:lnTo>
                  <a:pt x="322" y="677"/>
                </a:lnTo>
                <a:lnTo>
                  <a:pt x="322" y="676"/>
                </a:lnTo>
                <a:lnTo>
                  <a:pt x="322" y="674"/>
                </a:lnTo>
                <a:lnTo>
                  <a:pt x="321" y="674"/>
                </a:lnTo>
                <a:lnTo>
                  <a:pt x="321" y="672"/>
                </a:lnTo>
                <a:lnTo>
                  <a:pt x="321" y="670"/>
                </a:lnTo>
                <a:lnTo>
                  <a:pt x="321" y="668"/>
                </a:lnTo>
                <a:lnTo>
                  <a:pt x="321" y="668"/>
                </a:lnTo>
                <a:lnTo>
                  <a:pt x="319" y="668"/>
                </a:lnTo>
                <a:lnTo>
                  <a:pt x="317" y="668"/>
                </a:lnTo>
                <a:lnTo>
                  <a:pt x="317" y="666"/>
                </a:lnTo>
                <a:lnTo>
                  <a:pt x="315" y="666"/>
                </a:lnTo>
                <a:lnTo>
                  <a:pt x="315" y="664"/>
                </a:lnTo>
                <a:lnTo>
                  <a:pt x="315" y="662"/>
                </a:lnTo>
                <a:lnTo>
                  <a:pt x="315" y="661"/>
                </a:lnTo>
                <a:lnTo>
                  <a:pt x="317" y="659"/>
                </a:lnTo>
                <a:lnTo>
                  <a:pt x="317" y="657"/>
                </a:lnTo>
                <a:lnTo>
                  <a:pt x="317" y="655"/>
                </a:lnTo>
                <a:lnTo>
                  <a:pt x="315" y="653"/>
                </a:lnTo>
                <a:lnTo>
                  <a:pt x="315" y="651"/>
                </a:lnTo>
                <a:lnTo>
                  <a:pt x="313" y="649"/>
                </a:lnTo>
                <a:lnTo>
                  <a:pt x="313" y="647"/>
                </a:lnTo>
                <a:lnTo>
                  <a:pt x="311" y="645"/>
                </a:lnTo>
                <a:lnTo>
                  <a:pt x="309" y="644"/>
                </a:lnTo>
                <a:lnTo>
                  <a:pt x="307" y="642"/>
                </a:lnTo>
                <a:lnTo>
                  <a:pt x="306" y="640"/>
                </a:lnTo>
                <a:lnTo>
                  <a:pt x="306" y="638"/>
                </a:lnTo>
                <a:lnTo>
                  <a:pt x="306" y="636"/>
                </a:lnTo>
                <a:lnTo>
                  <a:pt x="304" y="636"/>
                </a:lnTo>
                <a:lnTo>
                  <a:pt x="304" y="634"/>
                </a:lnTo>
                <a:lnTo>
                  <a:pt x="304" y="632"/>
                </a:lnTo>
                <a:lnTo>
                  <a:pt x="302" y="630"/>
                </a:lnTo>
                <a:lnTo>
                  <a:pt x="300" y="630"/>
                </a:lnTo>
                <a:lnTo>
                  <a:pt x="300" y="629"/>
                </a:lnTo>
                <a:lnTo>
                  <a:pt x="298" y="629"/>
                </a:lnTo>
                <a:lnTo>
                  <a:pt x="298" y="627"/>
                </a:lnTo>
                <a:lnTo>
                  <a:pt x="296" y="627"/>
                </a:lnTo>
                <a:lnTo>
                  <a:pt x="294" y="627"/>
                </a:lnTo>
                <a:lnTo>
                  <a:pt x="292" y="625"/>
                </a:lnTo>
                <a:lnTo>
                  <a:pt x="291" y="625"/>
                </a:lnTo>
                <a:lnTo>
                  <a:pt x="289" y="625"/>
                </a:lnTo>
                <a:lnTo>
                  <a:pt x="289" y="623"/>
                </a:lnTo>
                <a:lnTo>
                  <a:pt x="289" y="621"/>
                </a:lnTo>
                <a:lnTo>
                  <a:pt x="287" y="621"/>
                </a:lnTo>
                <a:lnTo>
                  <a:pt x="287" y="619"/>
                </a:lnTo>
                <a:lnTo>
                  <a:pt x="285" y="619"/>
                </a:lnTo>
                <a:lnTo>
                  <a:pt x="285" y="617"/>
                </a:lnTo>
                <a:lnTo>
                  <a:pt x="283" y="615"/>
                </a:lnTo>
                <a:lnTo>
                  <a:pt x="281" y="615"/>
                </a:lnTo>
                <a:lnTo>
                  <a:pt x="279" y="614"/>
                </a:lnTo>
                <a:lnTo>
                  <a:pt x="279" y="612"/>
                </a:lnTo>
                <a:lnTo>
                  <a:pt x="277" y="610"/>
                </a:lnTo>
                <a:lnTo>
                  <a:pt x="277" y="608"/>
                </a:lnTo>
                <a:lnTo>
                  <a:pt x="276" y="608"/>
                </a:lnTo>
                <a:lnTo>
                  <a:pt x="276" y="606"/>
                </a:lnTo>
                <a:lnTo>
                  <a:pt x="276" y="604"/>
                </a:lnTo>
                <a:lnTo>
                  <a:pt x="276" y="602"/>
                </a:lnTo>
                <a:lnTo>
                  <a:pt x="274" y="602"/>
                </a:lnTo>
                <a:lnTo>
                  <a:pt x="274" y="600"/>
                </a:lnTo>
                <a:lnTo>
                  <a:pt x="272" y="599"/>
                </a:lnTo>
                <a:lnTo>
                  <a:pt x="272" y="597"/>
                </a:lnTo>
                <a:lnTo>
                  <a:pt x="270" y="597"/>
                </a:lnTo>
                <a:lnTo>
                  <a:pt x="270" y="595"/>
                </a:lnTo>
                <a:lnTo>
                  <a:pt x="270" y="593"/>
                </a:lnTo>
                <a:lnTo>
                  <a:pt x="270" y="591"/>
                </a:lnTo>
                <a:lnTo>
                  <a:pt x="272" y="591"/>
                </a:lnTo>
                <a:lnTo>
                  <a:pt x="274" y="589"/>
                </a:lnTo>
                <a:lnTo>
                  <a:pt x="274" y="587"/>
                </a:lnTo>
                <a:lnTo>
                  <a:pt x="274" y="585"/>
                </a:lnTo>
                <a:lnTo>
                  <a:pt x="274" y="584"/>
                </a:lnTo>
                <a:lnTo>
                  <a:pt x="272" y="584"/>
                </a:lnTo>
                <a:lnTo>
                  <a:pt x="272" y="582"/>
                </a:lnTo>
                <a:lnTo>
                  <a:pt x="270" y="580"/>
                </a:lnTo>
                <a:lnTo>
                  <a:pt x="270" y="580"/>
                </a:lnTo>
                <a:lnTo>
                  <a:pt x="268" y="578"/>
                </a:lnTo>
                <a:lnTo>
                  <a:pt x="268" y="576"/>
                </a:lnTo>
                <a:lnTo>
                  <a:pt x="268" y="574"/>
                </a:lnTo>
                <a:lnTo>
                  <a:pt x="268" y="572"/>
                </a:lnTo>
                <a:lnTo>
                  <a:pt x="268" y="570"/>
                </a:lnTo>
                <a:lnTo>
                  <a:pt x="268" y="569"/>
                </a:lnTo>
                <a:lnTo>
                  <a:pt x="268" y="567"/>
                </a:lnTo>
                <a:lnTo>
                  <a:pt x="270" y="567"/>
                </a:lnTo>
                <a:lnTo>
                  <a:pt x="268" y="565"/>
                </a:lnTo>
                <a:lnTo>
                  <a:pt x="268" y="563"/>
                </a:lnTo>
                <a:lnTo>
                  <a:pt x="268" y="561"/>
                </a:lnTo>
                <a:lnTo>
                  <a:pt x="266" y="561"/>
                </a:lnTo>
                <a:lnTo>
                  <a:pt x="264" y="561"/>
                </a:lnTo>
                <a:lnTo>
                  <a:pt x="262" y="559"/>
                </a:lnTo>
                <a:lnTo>
                  <a:pt x="262" y="557"/>
                </a:lnTo>
                <a:lnTo>
                  <a:pt x="262" y="555"/>
                </a:lnTo>
                <a:lnTo>
                  <a:pt x="262" y="554"/>
                </a:lnTo>
                <a:lnTo>
                  <a:pt x="262" y="552"/>
                </a:lnTo>
                <a:lnTo>
                  <a:pt x="262" y="550"/>
                </a:lnTo>
                <a:lnTo>
                  <a:pt x="264" y="548"/>
                </a:lnTo>
                <a:lnTo>
                  <a:pt x="264" y="546"/>
                </a:lnTo>
                <a:lnTo>
                  <a:pt x="262" y="546"/>
                </a:lnTo>
                <a:lnTo>
                  <a:pt x="261" y="546"/>
                </a:lnTo>
                <a:lnTo>
                  <a:pt x="259" y="544"/>
                </a:lnTo>
                <a:lnTo>
                  <a:pt x="257" y="544"/>
                </a:lnTo>
                <a:lnTo>
                  <a:pt x="255" y="544"/>
                </a:lnTo>
                <a:lnTo>
                  <a:pt x="253" y="544"/>
                </a:lnTo>
                <a:lnTo>
                  <a:pt x="251" y="544"/>
                </a:lnTo>
                <a:lnTo>
                  <a:pt x="249" y="544"/>
                </a:lnTo>
                <a:lnTo>
                  <a:pt x="247" y="544"/>
                </a:lnTo>
                <a:lnTo>
                  <a:pt x="246" y="544"/>
                </a:lnTo>
                <a:lnTo>
                  <a:pt x="246" y="546"/>
                </a:lnTo>
                <a:lnTo>
                  <a:pt x="244" y="546"/>
                </a:lnTo>
                <a:lnTo>
                  <a:pt x="242" y="546"/>
                </a:lnTo>
                <a:lnTo>
                  <a:pt x="240" y="546"/>
                </a:lnTo>
                <a:lnTo>
                  <a:pt x="240" y="544"/>
                </a:lnTo>
                <a:lnTo>
                  <a:pt x="240" y="542"/>
                </a:lnTo>
                <a:lnTo>
                  <a:pt x="242" y="542"/>
                </a:lnTo>
                <a:lnTo>
                  <a:pt x="242" y="540"/>
                </a:lnTo>
                <a:lnTo>
                  <a:pt x="242" y="539"/>
                </a:lnTo>
                <a:lnTo>
                  <a:pt x="240" y="537"/>
                </a:lnTo>
                <a:lnTo>
                  <a:pt x="238" y="535"/>
                </a:lnTo>
                <a:lnTo>
                  <a:pt x="236" y="535"/>
                </a:lnTo>
                <a:lnTo>
                  <a:pt x="232" y="535"/>
                </a:lnTo>
                <a:lnTo>
                  <a:pt x="232" y="533"/>
                </a:lnTo>
                <a:lnTo>
                  <a:pt x="232" y="531"/>
                </a:lnTo>
                <a:lnTo>
                  <a:pt x="232" y="529"/>
                </a:lnTo>
                <a:lnTo>
                  <a:pt x="232" y="527"/>
                </a:lnTo>
                <a:lnTo>
                  <a:pt x="231" y="527"/>
                </a:lnTo>
                <a:lnTo>
                  <a:pt x="229" y="525"/>
                </a:lnTo>
                <a:lnTo>
                  <a:pt x="229" y="524"/>
                </a:lnTo>
                <a:lnTo>
                  <a:pt x="229" y="522"/>
                </a:lnTo>
                <a:lnTo>
                  <a:pt x="227" y="522"/>
                </a:lnTo>
                <a:lnTo>
                  <a:pt x="225" y="522"/>
                </a:lnTo>
                <a:lnTo>
                  <a:pt x="223" y="522"/>
                </a:lnTo>
                <a:lnTo>
                  <a:pt x="223" y="520"/>
                </a:lnTo>
                <a:lnTo>
                  <a:pt x="221" y="520"/>
                </a:lnTo>
                <a:lnTo>
                  <a:pt x="219" y="520"/>
                </a:lnTo>
                <a:lnTo>
                  <a:pt x="217" y="518"/>
                </a:lnTo>
                <a:lnTo>
                  <a:pt x="216" y="518"/>
                </a:lnTo>
                <a:lnTo>
                  <a:pt x="216" y="516"/>
                </a:lnTo>
                <a:lnTo>
                  <a:pt x="214" y="516"/>
                </a:lnTo>
                <a:lnTo>
                  <a:pt x="212" y="514"/>
                </a:lnTo>
                <a:lnTo>
                  <a:pt x="210" y="514"/>
                </a:lnTo>
                <a:lnTo>
                  <a:pt x="208" y="514"/>
                </a:lnTo>
                <a:lnTo>
                  <a:pt x="206" y="514"/>
                </a:lnTo>
                <a:lnTo>
                  <a:pt x="204" y="514"/>
                </a:lnTo>
                <a:lnTo>
                  <a:pt x="202" y="514"/>
                </a:lnTo>
                <a:lnTo>
                  <a:pt x="201" y="514"/>
                </a:lnTo>
                <a:lnTo>
                  <a:pt x="199" y="514"/>
                </a:lnTo>
                <a:lnTo>
                  <a:pt x="197" y="514"/>
                </a:lnTo>
                <a:lnTo>
                  <a:pt x="195" y="514"/>
                </a:lnTo>
                <a:lnTo>
                  <a:pt x="193" y="514"/>
                </a:lnTo>
                <a:lnTo>
                  <a:pt x="191" y="514"/>
                </a:lnTo>
                <a:lnTo>
                  <a:pt x="189" y="514"/>
                </a:lnTo>
                <a:lnTo>
                  <a:pt x="187" y="514"/>
                </a:lnTo>
                <a:lnTo>
                  <a:pt x="186" y="514"/>
                </a:lnTo>
                <a:lnTo>
                  <a:pt x="184" y="514"/>
                </a:lnTo>
                <a:lnTo>
                  <a:pt x="184" y="514"/>
                </a:lnTo>
                <a:lnTo>
                  <a:pt x="182" y="514"/>
                </a:lnTo>
                <a:lnTo>
                  <a:pt x="180" y="512"/>
                </a:lnTo>
                <a:lnTo>
                  <a:pt x="178" y="512"/>
                </a:lnTo>
                <a:lnTo>
                  <a:pt x="176" y="512"/>
                </a:lnTo>
                <a:lnTo>
                  <a:pt x="174" y="512"/>
                </a:lnTo>
                <a:lnTo>
                  <a:pt x="172" y="514"/>
                </a:lnTo>
                <a:lnTo>
                  <a:pt x="172" y="516"/>
                </a:lnTo>
                <a:lnTo>
                  <a:pt x="171" y="516"/>
                </a:lnTo>
                <a:lnTo>
                  <a:pt x="171" y="518"/>
                </a:lnTo>
                <a:lnTo>
                  <a:pt x="169" y="518"/>
                </a:lnTo>
                <a:lnTo>
                  <a:pt x="167" y="518"/>
                </a:lnTo>
                <a:lnTo>
                  <a:pt x="167" y="520"/>
                </a:lnTo>
                <a:lnTo>
                  <a:pt x="165" y="520"/>
                </a:lnTo>
                <a:lnTo>
                  <a:pt x="165" y="522"/>
                </a:lnTo>
                <a:lnTo>
                  <a:pt x="163" y="524"/>
                </a:lnTo>
                <a:lnTo>
                  <a:pt x="163" y="525"/>
                </a:lnTo>
                <a:lnTo>
                  <a:pt x="161" y="527"/>
                </a:lnTo>
                <a:lnTo>
                  <a:pt x="159" y="527"/>
                </a:lnTo>
                <a:lnTo>
                  <a:pt x="157" y="529"/>
                </a:lnTo>
                <a:lnTo>
                  <a:pt x="157" y="531"/>
                </a:lnTo>
                <a:lnTo>
                  <a:pt x="156" y="531"/>
                </a:lnTo>
                <a:lnTo>
                  <a:pt x="154" y="531"/>
                </a:lnTo>
                <a:lnTo>
                  <a:pt x="154" y="529"/>
                </a:lnTo>
                <a:lnTo>
                  <a:pt x="152" y="529"/>
                </a:lnTo>
                <a:lnTo>
                  <a:pt x="150" y="527"/>
                </a:lnTo>
                <a:lnTo>
                  <a:pt x="148" y="527"/>
                </a:lnTo>
                <a:lnTo>
                  <a:pt x="148" y="525"/>
                </a:lnTo>
                <a:lnTo>
                  <a:pt x="146" y="525"/>
                </a:lnTo>
                <a:lnTo>
                  <a:pt x="144" y="524"/>
                </a:lnTo>
                <a:lnTo>
                  <a:pt x="142" y="524"/>
                </a:lnTo>
                <a:lnTo>
                  <a:pt x="142" y="522"/>
                </a:lnTo>
                <a:lnTo>
                  <a:pt x="141" y="522"/>
                </a:lnTo>
                <a:lnTo>
                  <a:pt x="141" y="520"/>
                </a:lnTo>
                <a:lnTo>
                  <a:pt x="139" y="518"/>
                </a:lnTo>
                <a:lnTo>
                  <a:pt x="139" y="516"/>
                </a:lnTo>
                <a:lnTo>
                  <a:pt x="139" y="514"/>
                </a:lnTo>
                <a:lnTo>
                  <a:pt x="139" y="512"/>
                </a:lnTo>
                <a:lnTo>
                  <a:pt x="139" y="510"/>
                </a:lnTo>
                <a:lnTo>
                  <a:pt x="139" y="509"/>
                </a:lnTo>
                <a:lnTo>
                  <a:pt x="139" y="507"/>
                </a:lnTo>
                <a:lnTo>
                  <a:pt x="139" y="505"/>
                </a:lnTo>
                <a:lnTo>
                  <a:pt x="137" y="503"/>
                </a:lnTo>
                <a:lnTo>
                  <a:pt x="137" y="501"/>
                </a:lnTo>
                <a:lnTo>
                  <a:pt x="137" y="499"/>
                </a:lnTo>
                <a:lnTo>
                  <a:pt x="137" y="497"/>
                </a:lnTo>
                <a:lnTo>
                  <a:pt x="137" y="495"/>
                </a:lnTo>
                <a:lnTo>
                  <a:pt x="135" y="495"/>
                </a:lnTo>
                <a:lnTo>
                  <a:pt x="133" y="495"/>
                </a:lnTo>
                <a:lnTo>
                  <a:pt x="131" y="494"/>
                </a:lnTo>
                <a:lnTo>
                  <a:pt x="129" y="494"/>
                </a:lnTo>
                <a:lnTo>
                  <a:pt x="127" y="494"/>
                </a:lnTo>
                <a:lnTo>
                  <a:pt x="127" y="492"/>
                </a:lnTo>
                <a:lnTo>
                  <a:pt x="125" y="492"/>
                </a:lnTo>
                <a:lnTo>
                  <a:pt x="125" y="490"/>
                </a:lnTo>
                <a:lnTo>
                  <a:pt x="124" y="490"/>
                </a:lnTo>
                <a:lnTo>
                  <a:pt x="122" y="490"/>
                </a:lnTo>
                <a:lnTo>
                  <a:pt x="122" y="490"/>
                </a:lnTo>
                <a:lnTo>
                  <a:pt x="120" y="488"/>
                </a:lnTo>
                <a:lnTo>
                  <a:pt x="120" y="486"/>
                </a:lnTo>
                <a:lnTo>
                  <a:pt x="120" y="484"/>
                </a:lnTo>
                <a:lnTo>
                  <a:pt x="120" y="482"/>
                </a:lnTo>
                <a:lnTo>
                  <a:pt x="120" y="480"/>
                </a:lnTo>
                <a:lnTo>
                  <a:pt x="120" y="479"/>
                </a:lnTo>
                <a:lnTo>
                  <a:pt x="118" y="477"/>
                </a:lnTo>
                <a:lnTo>
                  <a:pt x="116" y="475"/>
                </a:lnTo>
                <a:lnTo>
                  <a:pt x="114" y="473"/>
                </a:lnTo>
                <a:lnTo>
                  <a:pt x="112" y="471"/>
                </a:lnTo>
                <a:lnTo>
                  <a:pt x="112" y="469"/>
                </a:lnTo>
                <a:lnTo>
                  <a:pt x="110" y="469"/>
                </a:lnTo>
                <a:lnTo>
                  <a:pt x="110" y="467"/>
                </a:lnTo>
                <a:lnTo>
                  <a:pt x="109" y="467"/>
                </a:lnTo>
                <a:lnTo>
                  <a:pt x="107" y="465"/>
                </a:lnTo>
                <a:lnTo>
                  <a:pt x="105" y="465"/>
                </a:lnTo>
                <a:lnTo>
                  <a:pt x="105" y="464"/>
                </a:lnTo>
                <a:lnTo>
                  <a:pt x="103" y="464"/>
                </a:lnTo>
                <a:lnTo>
                  <a:pt x="101" y="462"/>
                </a:lnTo>
                <a:lnTo>
                  <a:pt x="99" y="462"/>
                </a:lnTo>
                <a:lnTo>
                  <a:pt x="99" y="460"/>
                </a:lnTo>
                <a:lnTo>
                  <a:pt x="97" y="460"/>
                </a:lnTo>
                <a:lnTo>
                  <a:pt x="97" y="458"/>
                </a:lnTo>
                <a:lnTo>
                  <a:pt x="95" y="456"/>
                </a:lnTo>
                <a:lnTo>
                  <a:pt x="95" y="454"/>
                </a:lnTo>
                <a:lnTo>
                  <a:pt x="94" y="452"/>
                </a:lnTo>
                <a:lnTo>
                  <a:pt x="94" y="450"/>
                </a:lnTo>
                <a:lnTo>
                  <a:pt x="92" y="449"/>
                </a:lnTo>
                <a:lnTo>
                  <a:pt x="90" y="447"/>
                </a:lnTo>
                <a:lnTo>
                  <a:pt x="90" y="445"/>
                </a:lnTo>
                <a:lnTo>
                  <a:pt x="90" y="445"/>
                </a:lnTo>
                <a:lnTo>
                  <a:pt x="88" y="443"/>
                </a:lnTo>
                <a:lnTo>
                  <a:pt x="88" y="441"/>
                </a:lnTo>
                <a:lnTo>
                  <a:pt x="86" y="439"/>
                </a:lnTo>
                <a:lnTo>
                  <a:pt x="84" y="437"/>
                </a:lnTo>
                <a:lnTo>
                  <a:pt x="82" y="437"/>
                </a:lnTo>
                <a:lnTo>
                  <a:pt x="80" y="435"/>
                </a:lnTo>
                <a:lnTo>
                  <a:pt x="79" y="434"/>
                </a:lnTo>
                <a:lnTo>
                  <a:pt x="77" y="434"/>
                </a:lnTo>
                <a:lnTo>
                  <a:pt x="75" y="432"/>
                </a:lnTo>
                <a:lnTo>
                  <a:pt x="75" y="430"/>
                </a:lnTo>
                <a:lnTo>
                  <a:pt x="73" y="430"/>
                </a:lnTo>
                <a:lnTo>
                  <a:pt x="71" y="430"/>
                </a:lnTo>
                <a:lnTo>
                  <a:pt x="69" y="430"/>
                </a:lnTo>
                <a:lnTo>
                  <a:pt x="67" y="430"/>
                </a:lnTo>
                <a:lnTo>
                  <a:pt x="65" y="430"/>
                </a:lnTo>
                <a:lnTo>
                  <a:pt x="64" y="432"/>
                </a:lnTo>
                <a:lnTo>
                  <a:pt x="62" y="432"/>
                </a:lnTo>
                <a:lnTo>
                  <a:pt x="60" y="432"/>
                </a:lnTo>
                <a:lnTo>
                  <a:pt x="58" y="432"/>
                </a:lnTo>
                <a:lnTo>
                  <a:pt x="56" y="432"/>
                </a:lnTo>
                <a:lnTo>
                  <a:pt x="54" y="434"/>
                </a:lnTo>
                <a:lnTo>
                  <a:pt x="52" y="434"/>
                </a:lnTo>
                <a:lnTo>
                  <a:pt x="50" y="434"/>
                </a:lnTo>
                <a:lnTo>
                  <a:pt x="49" y="434"/>
                </a:lnTo>
                <a:lnTo>
                  <a:pt x="47" y="434"/>
                </a:lnTo>
                <a:lnTo>
                  <a:pt x="45" y="434"/>
                </a:lnTo>
                <a:lnTo>
                  <a:pt x="43" y="432"/>
                </a:lnTo>
                <a:lnTo>
                  <a:pt x="41" y="432"/>
                </a:lnTo>
                <a:lnTo>
                  <a:pt x="41" y="432"/>
                </a:lnTo>
                <a:lnTo>
                  <a:pt x="39" y="432"/>
                </a:lnTo>
                <a:lnTo>
                  <a:pt x="39" y="434"/>
                </a:lnTo>
                <a:lnTo>
                  <a:pt x="37" y="434"/>
                </a:lnTo>
                <a:lnTo>
                  <a:pt x="35" y="434"/>
                </a:lnTo>
                <a:lnTo>
                  <a:pt x="34" y="434"/>
                </a:lnTo>
                <a:lnTo>
                  <a:pt x="32" y="434"/>
                </a:lnTo>
                <a:lnTo>
                  <a:pt x="30" y="434"/>
                </a:lnTo>
                <a:lnTo>
                  <a:pt x="30" y="432"/>
                </a:lnTo>
                <a:lnTo>
                  <a:pt x="32" y="430"/>
                </a:lnTo>
                <a:lnTo>
                  <a:pt x="32" y="428"/>
                </a:lnTo>
                <a:lnTo>
                  <a:pt x="32" y="426"/>
                </a:lnTo>
                <a:lnTo>
                  <a:pt x="32" y="424"/>
                </a:lnTo>
                <a:lnTo>
                  <a:pt x="34" y="422"/>
                </a:lnTo>
                <a:lnTo>
                  <a:pt x="34" y="420"/>
                </a:lnTo>
                <a:lnTo>
                  <a:pt x="34" y="419"/>
                </a:lnTo>
                <a:lnTo>
                  <a:pt x="34" y="417"/>
                </a:lnTo>
                <a:lnTo>
                  <a:pt x="34" y="415"/>
                </a:lnTo>
                <a:lnTo>
                  <a:pt x="35" y="413"/>
                </a:lnTo>
                <a:lnTo>
                  <a:pt x="35" y="411"/>
                </a:lnTo>
                <a:lnTo>
                  <a:pt x="35" y="409"/>
                </a:lnTo>
                <a:lnTo>
                  <a:pt x="35" y="407"/>
                </a:lnTo>
                <a:lnTo>
                  <a:pt x="35" y="405"/>
                </a:lnTo>
                <a:lnTo>
                  <a:pt x="35" y="404"/>
                </a:lnTo>
                <a:lnTo>
                  <a:pt x="37" y="402"/>
                </a:lnTo>
                <a:lnTo>
                  <a:pt x="37" y="400"/>
                </a:lnTo>
                <a:lnTo>
                  <a:pt x="39" y="400"/>
                </a:lnTo>
                <a:lnTo>
                  <a:pt x="41" y="398"/>
                </a:lnTo>
                <a:lnTo>
                  <a:pt x="41" y="398"/>
                </a:lnTo>
                <a:lnTo>
                  <a:pt x="43" y="398"/>
                </a:lnTo>
                <a:lnTo>
                  <a:pt x="45" y="396"/>
                </a:lnTo>
                <a:lnTo>
                  <a:pt x="47" y="396"/>
                </a:lnTo>
                <a:lnTo>
                  <a:pt x="49" y="394"/>
                </a:lnTo>
                <a:lnTo>
                  <a:pt x="49" y="392"/>
                </a:lnTo>
                <a:lnTo>
                  <a:pt x="50" y="392"/>
                </a:lnTo>
                <a:lnTo>
                  <a:pt x="52" y="390"/>
                </a:lnTo>
                <a:lnTo>
                  <a:pt x="52" y="389"/>
                </a:lnTo>
                <a:lnTo>
                  <a:pt x="52" y="387"/>
                </a:lnTo>
                <a:lnTo>
                  <a:pt x="52" y="385"/>
                </a:lnTo>
                <a:lnTo>
                  <a:pt x="50" y="383"/>
                </a:lnTo>
                <a:lnTo>
                  <a:pt x="50" y="381"/>
                </a:lnTo>
                <a:lnTo>
                  <a:pt x="52" y="381"/>
                </a:lnTo>
                <a:lnTo>
                  <a:pt x="52" y="379"/>
                </a:lnTo>
                <a:lnTo>
                  <a:pt x="52" y="377"/>
                </a:lnTo>
                <a:lnTo>
                  <a:pt x="52" y="374"/>
                </a:lnTo>
                <a:lnTo>
                  <a:pt x="52" y="372"/>
                </a:lnTo>
                <a:lnTo>
                  <a:pt x="52" y="370"/>
                </a:lnTo>
                <a:lnTo>
                  <a:pt x="52" y="368"/>
                </a:lnTo>
                <a:lnTo>
                  <a:pt x="52" y="366"/>
                </a:lnTo>
                <a:lnTo>
                  <a:pt x="54" y="364"/>
                </a:lnTo>
                <a:lnTo>
                  <a:pt x="54" y="362"/>
                </a:lnTo>
                <a:lnTo>
                  <a:pt x="54" y="360"/>
                </a:lnTo>
                <a:lnTo>
                  <a:pt x="54" y="359"/>
                </a:lnTo>
                <a:lnTo>
                  <a:pt x="52" y="357"/>
                </a:lnTo>
                <a:lnTo>
                  <a:pt x="52" y="357"/>
                </a:lnTo>
                <a:lnTo>
                  <a:pt x="54" y="357"/>
                </a:lnTo>
                <a:lnTo>
                  <a:pt x="54" y="355"/>
                </a:lnTo>
                <a:lnTo>
                  <a:pt x="56" y="355"/>
                </a:lnTo>
                <a:lnTo>
                  <a:pt x="58" y="355"/>
                </a:lnTo>
                <a:lnTo>
                  <a:pt x="58" y="353"/>
                </a:lnTo>
                <a:lnTo>
                  <a:pt x="60" y="353"/>
                </a:lnTo>
                <a:lnTo>
                  <a:pt x="60" y="351"/>
                </a:lnTo>
                <a:lnTo>
                  <a:pt x="60" y="349"/>
                </a:lnTo>
                <a:lnTo>
                  <a:pt x="60" y="347"/>
                </a:lnTo>
                <a:lnTo>
                  <a:pt x="60" y="345"/>
                </a:lnTo>
                <a:lnTo>
                  <a:pt x="60" y="344"/>
                </a:lnTo>
                <a:lnTo>
                  <a:pt x="60" y="342"/>
                </a:lnTo>
                <a:lnTo>
                  <a:pt x="62" y="340"/>
                </a:lnTo>
                <a:lnTo>
                  <a:pt x="64" y="338"/>
                </a:lnTo>
                <a:lnTo>
                  <a:pt x="64" y="336"/>
                </a:lnTo>
                <a:lnTo>
                  <a:pt x="64" y="334"/>
                </a:lnTo>
                <a:lnTo>
                  <a:pt x="65" y="332"/>
                </a:lnTo>
                <a:lnTo>
                  <a:pt x="65" y="330"/>
                </a:lnTo>
                <a:lnTo>
                  <a:pt x="65" y="329"/>
                </a:lnTo>
                <a:lnTo>
                  <a:pt x="67" y="327"/>
                </a:lnTo>
                <a:lnTo>
                  <a:pt x="67" y="325"/>
                </a:lnTo>
                <a:lnTo>
                  <a:pt x="67" y="323"/>
                </a:lnTo>
                <a:lnTo>
                  <a:pt x="67" y="321"/>
                </a:lnTo>
                <a:lnTo>
                  <a:pt x="67" y="319"/>
                </a:lnTo>
                <a:lnTo>
                  <a:pt x="71" y="317"/>
                </a:lnTo>
                <a:lnTo>
                  <a:pt x="71" y="315"/>
                </a:lnTo>
                <a:lnTo>
                  <a:pt x="69" y="314"/>
                </a:lnTo>
                <a:lnTo>
                  <a:pt x="67" y="314"/>
                </a:lnTo>
                <a:lnTo>
                  <a:pt x="65" y="312"/>
                </a:lnTo>
                <a:lnTo>
                  <a:pt x="65" y="312"/>
                </a:lnTo>
                <a:lnTo>
                  <a:pt x="65" y="310"/>
                </a:lnTo>
                <a:lnTo>
                  <a:pt x="65" y="308"/>
                </a:lnTo>
                <a:lnTo>
                  <a:pt x="64" y="306"/>
                </a:lnTo>
                <a:lnTo>
                  <a:pt x="64" y="304"/>
                </a:lnTo>
                <a:lnTo>
                  <a:pt x="64" y="302"/>
                </a:lnTo>
                <a:lnTo>
                  <a:pt x="64" y="300"/>
                </a:lnTo>
                <a:lnTo>
                  <a:pt x="64" y="299"/>
                </a:lnTo>
                <a:lnTo>
                  <a:pt x="64" y="297"/>
                </a:lnTo>
                <a:lnTo>
                  <a:pt x="62" y="297"/>
                </a:lnTo>
                <a:lnTo>
                  <a:pt x="62" y="295"/>
                </a:lnTo>
                <a:lnTo>
                  <a:pt x="62" y="293"/>
                </a:lnTo>
                <a:lnTo>
                  <a:pt x="62" y="291"/>
                </a:lnTo>
                <a:lnTo>
                  <a:pt x="62" y="289"/>
                </a:lnTo>
                <a:lnTo>
                  <a:pt x="60" y="287"/>
                </a:lnTo>
                <a:lnTo>
                  <a:pt x="58" y="285"/>
                </a:lnTo>
                <a:lnTo>
                  <a:pt x="58" y="284"/>
                </a:lnTo>
                <a:lnTo>
                  <a:pt x="58" y="282"/>
                </a:lnTo>
                <a:lnTo>
                  <a:pt x="58" y="280"/>
                </a:lnTo>
                <a:lnTo>
                  <a:pt x="58" y="278"/>
                </a:lnTo>
                <a:lnTo>
                  <a:pt x="58" y="276"/>
                </a:lnTo>
                <a:lnTo>
                  <a:pt x="58" y="274"/>
                </a:lnTo>
                <a:lnTo>
                  <a:pt x="58" y="272"/>
                </a:lnTo>
                <a:lnTo>
                  <a:pt x="58" y="270"/>
                </a:lnTo>
                <a:lnTo>
                  <a:pt x="58" y="269"/>
                </a:lnTo>
                <a:lnTo>
                  <a:pt x="60" y="269"/>
                </a:lnTo>
                <a:lnTo>
                  <a:pt x="60" y="267"/>
                </a:lnTo>
                <a:lnTo>
                  <a:pt x="75" y="267"/>
                </a:lnTo>
                <a:lnTo>
                  <a:pt x="75" y="265"/>
                </a:lnTo>
                <a:lnTo>
                  <a:pt x="77" y="263"/>
                </a:lnTo>
                <a:lnTo>
                  <a:pt x="77" y="261"/>
                </a:lnTo>
                <a:lnTo>
                  <a:pt x="79" y="259"/>
                </a:lnTo>
                <a:lnTo>
                  <a:pt x="79" y="257"/>
                </a:lnTo>
                <a:lnTo>
                  <a:pt x="80" y="255"/>
                </a:lnTo>
                <a:lnTo>
                  <a:pt x="82" y="254"/>
                </a:lnTo>
                <a:lnTo>
                  <a:pt x="84" y="254"/>
                </a:lnTo>
                <a:lnTo>
                  <a:pt x="86" y="254"/>
                </a:lnTo>
                <a:lnTo>
                  <a:pt x="88" y="254"/>
                </a:lnTo>
                <a:lnTo>
                  <a:pt x="90" y="254"/>
                </a:lnTo>
                <a:lnTo>
                  <a:pt x="90" y="252"/>
                </a:lnTo>
                <a:lnTo>
                  <a:pt x="92" y="252"/>
                </a:lnTo>
                <a:lnTo>
                  <a:pt x="94" y="250"/>
                </a:lnTo>
                <a:lnTo>
                  <a:pt x="95" y="250"/>
                </a:lnTo>
                <a:lnTo>
                  <a:pt x="95" y="248"/>
                </a:lnTo>
                <a:lnTo>
                  <a:pt x="97" y="246"/>
                </a:lnTo>
                <a:lnTo>
                  <a:pt x="99" y="246"/>
                </a:lnTo>
                <a:lnTo>
                  <a:pt x="99" y="244"/>
                </a:lnTo>
                <a:lnTo>
                  <a:pt x="101" y="244"/>
                </a:lnTo>
                <a:lnTo>
                  <a:pt x="103" y="242"/>
                </a:lnTo>
                <a:lnTo>
                  <a:pt x="105" y="244"/>
                </a:lnTo>
                <a:lnTo>
                  <a:pt x="107" y="244"/>
                </a:lnTo>
                <a:lnTo>
                  <a:pt x="109" y="244"/>
                </a:lnTo>
                <a:lnTo>
                  <a:pt x="110" y="244"/>
                </a:lnTo>
                <a:lnTo>
                  <a:pt x="110" y="246"/>
                </a:lnTo>
                <a:lnTo>
                  <a:pt x="110" y="248"/>
                </a:lnTo>
                <a:lnTo>
                  <a:pt x="112" y="250"/>
                </a:lnTo>
                <a:lnTo>
                  <a:pt x="114" y="250"/>
                </a:lnTo>
                <a:lnTo>
                  <a:pt x="116" y="250"/>
                </a:lnTo>
                <a:lnTo>
                  <a:pt x="116" y="252"/>
                </a:lnTo>
                <a:lnTo>
                  <a:pt x="118" y="252"/>
                </a:lnTo>
                <a:lnTo>
                  <a:pt x="118" y="254"/>
                </a:lnTo>
                <a:lnTo>
                  <a:pt x="120" y="254"/>
                </a:lnTo>
                <a:lnTo>
                  <a:pt x="122" y="254"/>
                </a:lnTo>
                <a:lnTo>
                  <a:pt x="124" y="254"/>
                </a:lnTo>
                <a:lnTo>
                  <a:pt x="124" y="252"/>
                </a:lnTo>
                <a:lnTo>
                  <a:pt x="125" y="252"/>
                </a:lnTo>
                <a:lnTo>
                  <a:pt x="127" y="252"/>
                </a:lnTo>
                <a:lnTo>
                  <a:pt x="129" y="252"/>
                </a:lnTo>
                <a:lnTo>
                  <a:pt x="131" y="250"/>
                </a:lnTo>
                <a:lnTo>
                  <a:pt x="133" y="250"/>
                </a:lnTo>
                <a:lnTo>
                  <a:pt x="133" y="248"/>
                </a:lnTo>
                <a:lnTo>
                  <a:pt x="135" y="248"/>
                </a:lnTo>
                <a:lnTo>
                  <a:pt x="137" y="248"/>
                </a:lnTo>
                <a:lnTo>
                  <a:pt x="137" y="246"/>
                </a:lnTo>
                <a:lnTo>
                  <a:pt x="137" y="244"/>
                </a:lnTo>
                <a:lnTo>
                  <a:pt x="139" y="242"/>
                </a:lnTo>
                <a:lnTo>
                  <a:pt x="141" y="240"/>
                </a:lnTo>
                <a:lnTo>
                  <a:pt x="142" y="240"/>
                </a:lnTo>
                <a:lnTo>
                  <a:pt x="142" y="239"/>
                </a:lnTo>
                <a:lnTo>
                  <a:pt x="144" y="239"/>
                </a:lnTo>
                <a:lnTo>
                  <a:pt x="146" y="239"/>
                </a:lnTo>
                <a:lnTo>
                  <a:pt x="148" y="239"/>
                </a:lnTo>
                <a:lnTo>
                  <a:pt x="150" y="240"/>
                </a:lnTo>
                <a:lnTo>
                  <a:pt x="152" y="240"/>
                </a:lnTo>
                <a:lnTo>
                  <a:pt x="152" y="239"/>
                </a:lnTo>
                <a:lnTo>
                  <a:pt x="154" y="239"/>
                </a:lnTo>
                <a:lnTo>
                  <a:pt x="156" y="239"/>
                </a:lnTo>
                <a:lnTo>
                  <a:pt x="157" y="239"/>
                </a:lnTo>
                <a:lnTo>
                  <a:pt x="159" y="237"/>
                </a:lnTo>
                <a:lnTo>
                  <a:pt x="159" y="235"/>
                </a:lnTo>
                <a:lnTo>
                  <a:pt x="161" y="233"/>
                </a:lnTo>
                <a:lnTo>
                  <a:pt x="161" y="231"/>
                </a:lnTo>
                <a:lnTo>
                  <a:pt x="163" y="229"/>
                </a:lnTo>
                <a:lnTo>
                  <a:pt x="163" y="227"/>
                </a:lnTo>
                <a:lnTo>
                  <a:pt x="163" y="225"/>
                </a:lnTo>
                <a:lnTo>
                  <a:pt x="163" y="224"/>
                </a:lnTo>
                <a:lnTo>
                  <a:pt x="163" y="222"/>
                </a:lnTo>
                <a:lnTo>
                  <a:pt x="163" y="222"/>
                </a:lnTo>
                <a:lnTo>
                  <a:pt x="163" y="220"/>
                </a:lnTo>
                <a:lnTo>
                  <a:pt x="163" y="218"/>
                </a:lnTo>
                <a:lnTo>
                  <a:pt x="163" y="216"/>
                </a:lnTo>
                <a:lnTo>
                  <a:pt x="161" y="216"/>
                </a:lnTo>
                <a:lnTo>
                  <a:pt x="161" y="214"/>
                </a:lnTo>
                <a:lnTo>
                  <a:pt x="161" y="212"/>
                </a:lnTo>
                <a:lnTo>
                  <a:pt x="161" y="210"/>
                </a:lnTo>
                <a:lnTo>
                  <a:pt x="159" y="209"/>
                </a:lnTo>
                <a:lnTo>
                  <a:pt x="157" y="207"/>
                </a:lnTo>
                <a:lnTo>
                  <a:pt x="156" y="205"/>
                </a:lnTo>
                <a:lnTo>
                  <a:pt x="154" y="203"/>
                </a:lnTo>
                <a:lnTo>
                  <a:pt x="152" y="203"/>
                </a:lnTo>
                <a:lnTo>
                  <a:pt x="150" y="201"/>
                </a:lnTo>
                <a:lnTo>
                  <a:pt x="148" y="201"/>
                </a:lnTo>
                <a:lnTo>
                  <a:pt x="146" y="199"/>
                </a:lnTo>
                <a:lnTo>
                  <a:pt x="144" y="197"/>
                </a:lnTo>
                <a:lnTo>
                  <a:pt x="142" y="197"/>
                </a:lnTo>
                <a:lnTo>
                  <a:pt x="141" y="195"/>
                </a:lnTo>
                <a:lnTo>
                  <a:pt x="139" y="193"/>
                </a:lnTo>
                <a:lnTo>
                  <a:pt x="137" y="193"/>
                </a:lnTo>
                <a:lnTo>
                  <a:pt x="137" y="192"/>
                </a:lnTo>
                <a:lnTo>
                  <a:pt x="135" y="192"/>
                </a:lnTo>
                <a:lnTo>
                  <a:pt x="133" y="190"/>
                </a:lnTo>
                <a:lnTo>
                  <a:pt x="131" y="190"/>
                </a:lnTo>
                <a:lnTo>
                  <a:pt x="129" y="188"/>
                </a:lnTo>
                <a:lnTo>
                  <a:pt x="127" y="188"/>
                </a:lnTo>
                <a:lnTo>
                  <a:pt x="125" y="186"/>
                </a:lnTo>
                <a:lnTo>
                  <a:pt x="124" y="186"/>
                </a:lnTo>
                <a:lnTo>
                  <a:pt x="122" y="184"/>
                </a:lnTo>
                <a:lnTo>
                  <a:pt x="120" y="184"/>
                </a:lnTo>
                <a:lnTo>
                  <a:pt x="118" y="182"/>
                </a:lnTo>
                <a:lnTo>
                  <a:pt x="116" y="182"/>
                </a:lnTo>
                <a:lnTo>
                  <a:pt x="114" y="180"/>
                </a:lnTo>
                <a:lnTo>
                  <a:pt x="112" y="180"/>
                </a:lnTo>
                <a:lnTo>
                  <a:pt x="110" y="178"/>
                </a:lnTo>
                <a:lnTo>
                  <a:pt x="109" y="177"/>
                </a:lnTo>
                <a:lnTo>
                  <a:pt x="107" y="177"/>
                </a:lnTo>
                <a:lnTo>
                  <a:pt x="107" y="177"/>
                </a:lnTo>
                <a:lnTo>
                  <a:pt x="105" y="175"/>
                </a:lnTo>
                <a:lnTo>
                  <a:pt x="105" y="173"/>
                </a:lnTo>
                <a:lnTo>
                  <a:pt x="105" y="171"/>
                </a:lnTo>
                <a:lnTo>
                  <a:pt x="107" y="171"/>
                </a:lnTo>
                <a:lnTo>
                  <a:pt x="107" y="169"/>
                </a:lnTo>
                <a:lnTo>
                  <a:pt x="107" y="167"/>
                </a:lnTo>
                <a:lnTo>
                  <a:pt x="107" y="165"/>
                </a:lnTo>
                <a:lnTo>
                  <a:pt x="109" y="165"/>
                </a:lnTo>
                <a:lnTo>
                  <a:pt x="109" y="163"/>
                </a:lnTo>
                <a:lnTo>
                  <a:pt x="109" y="162"/>
                </a:lnTo>
                <a:lnTo>
                  <a:pt x="110" y="162"/>
                </a:lnTo>
                <a:lnTo>
                  <a:pt x="110" y="160"/>
                </a:lnTo>
                <a:lnTo>
                  <a:pt x="109" y="162"/>
                </a:lnTo>
                <a:lnTo>
                  <a:pt x="107" y="162"/>
                </a:lnTo>
                <a:lnTo>
                  <a:pt x="107" y="163"/>
                </a:lnTo>
                <a:lnTo>
                  <a:pt x="105" y="163"/>
                </a:lnTo>
                <a:lnTo>
                  <a:pt x="103" y="163"/>
                </a:lnTo>
                <a:lnTo>
                  <a:pt x="101" y="165"/>
                </a:lnTo>
                <a:lnTo>
                  <a:pt x="101" y="167"/>
                </a:lnTo>
                <a:lnTo>
                  <a:pt x="99" y="167"/>
                </a:lnTo>
                <a:lnTo>
                  <a:pt x="99" y="165"/>
                </a:lnTo>
                <a:lnTo>
                  <a:pt x="97" y="165"/>
                </a:lnTo>
                <a:lnTo>
                  <a:pt x="97" y="167"/>
                </a:lnTo>
                <a:lnTo>
                  <a:pt x="95" y="167"/>
                </a:lnTo>
                <a:lnTo>
                  <a:pt x="94" y="167"/>
                </a:lnTo>
                <a:lnTo>
                  <a:pt x="94" y="169"/>
                </a:lnTo>
                <a:lnTo>
                  <a:pt x="94" y="167"/>
                </a:lnTo>
                <a:lnTo>
                  <a:pt x="92" y="169"/>
                </a:lnTo>
                <a:lnTo>
                  <a:pt x="90" y="167"/>
                </a:lnTo>
                <a:lnTo>
                  <a:pt x="88" y="171"/>
                </a:lnTo>
                <a:lnTo>
                  <a:pt x="88" y="173"/>
                </a:lnTo>
                <a:lnTo>
                  <a:pt x="90" y="173"/>
                </a:lnTo>
                <a:lnTo>
                  <a:pt x="88" y="173"/>
                </a:lnTo>
                <a:lnTo>
                  <a:pt x="88" y="173"/>
                </a:lnTo>
                <a:close/>
              </a:path>
            </a:pathLst>
          </a:custGeom>
          <a:solidFill>
            <a:schemeClr val="accent5"/>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131"/>
          <p:cNvSpPr>
            <a:spLocks/>
          </p:cNvSpPr>
          <p:nvPr/>
        </p:nvSpPr>
        <p:spPr bwMode="auto">
          <a:xfrm>
            <a:off x="1100720" y="1360058"/>
            <a:ext cx="919162" cy="1227138"/>
          </a:xfrm>
          <a:custGeom>
            <a:avLst/>
            <a:gdLst>
              <a:gd name="T0" fmla="*/ 410 w 579"/>
              <a:gd name="T1" fmla="*/ 571 h 773"/>
              <a:gd name="T2" fmla="*/ 373 w 579"/>
              <a:gd name="T3" fmla="*/ 550 h 773"/>
              <a:gd name="T4" fmla="*/ 343 w 579"/>
              <a:gd name="T5" fmla="*/ 559 h 773"/>
              <a:gd name="T6" fmla="*/ 301 w 579"/>
              <a:gd name="T7" fmla="*/ 565 h 773"/>
              <a:gd name="T8" fmla="*/ 266 w 579"/>
              <a:gd name="T9" fmla="*/ 576 h 773"/>
              <a:gd name="T10" fmla="*/ 238 w 579"/>
              <a:gd name="T11" fmla="*/ 608 h 773"/>
              <a:gd name="T12" fmla="*/ 200 w 579"/>
              <a:gd name="T13" fmla="*/ 634 h 773"/>
              <a:gd name="T14" fmla="*/ 174 w 579"/>
              <a:gd name="T15" fmla="*/ 664 h 773"/>
              <a:gd name="T16" fmla="*/ 168 w 579"/>
              <a:gd name="T17" fmla="*/ 700 h 773"/>
              <a:gd name="T18" fmla="*/ 172 w 579"/>
              <a:gd name="T19" fmla="*/ 734 h 773"/>
              <a:gd name="T20" fmla="*/ 127 w 579"/>
              <a:gd name="T21" fmla="*/ 730 h 773"/>
              <a:gd name="T22" fmla="*/ 93 w 579"/>
              <a:gd name="T23" fmla="*/ 749 h 773"/>
              <a:gd name="T24" fmla="*/ 75 w 579"/>
              <a:gd name="T25" fmla="*/ 760 h 773"/>
              <a:gd name="T26" fmla="*/ 58 w 579"/>
              <a:gd name="T27" fmla="*/ 723 h 773"/>
              <a:gd name="T28" fmla="*/ 54 w 579"/>
              <a:gd name="T29" fmla="*/ 689 h 773"/>
              <a:gd name="T30" fmla="*/ 69 w 579"/>
              <a:gd name="T31" fmla="*/ 651 h 773"/>
              <a:gd name="T32" fmla="*/ 60 w 579"/>
              <a:gd name="T33" fmla="*/ 610 h 773"/>
              <a:gd name="T34" fmla="*/ 46 w 579"/>
              <a:gd name="T35" fmla="*/ 572 h 773"/>
              <a:gd name="T36" fmla="*/ 26 w 579"/>
              <a:gd name="T37" fmla="*/ 541 h 773"/>
              <a:gd name="T38" fmla="*/ 9 w 579"/>
              <a:gd name="T39" fmla="*/ 507 h 773"/>
              <a:gd name="T40" fmla="*/ 5 w 579"/>
              <a:gd name="T41" fmla="*/ 464 h 773"/>
              <a:gd name="T42" fmla="*/ 9 w 579"/>
              <a:gd name="T43" fmla="*/ 421 h 773"/>
              <a:gd name="T44" fmla="*/ 24 w 579"/>
              <a:gd name="T45" fmla="*/ 385 h 773"/>
              <a:gd name="T46" fmla="*/ 58 w 579"/>
              <a:gd name="T47" fmla="*/ 361 h 773"/>
              <a:gd name="T48" fmla="*/ 93 w 579"/>
              <a:gd name="T49" fmla="*/ 370 h 773"/>
              <a:gd name="T50" fmla="*/ 127 w 579"/>
              <a:gd name="T51" fmla="*/ 366 h 773"/>
              <a:gd name="T52" fmla="*/ 106 w 579"/>
              <a:gd name="T53" fmla="*/ 316 h 773"/>
              <a:gd name="T54" fmla="*/ 105 w 579"/>
              <a:gd name="T55" fmla="*/ 252 h 773"/>
              <a:gd name="T56" fmla="*/ 138 w 579"/>
              <a:gd name="T57" fmla="*/ 257 h 773"/>
              <a:gd name="T58" fmla="*/ 131 w 579"/>
              <a:gd name="T59" fmla="*/ 218 h 773"/>
              <a:gd name="T60" fmla="*/ 144 w 579"/>
              <a:gd name="T61" fmla="*/ 192 h 773"/>
              <a:gd name="T62" fmla="*/ 105 w 579"/>
              <a:gd name="T63" fmla="*/ 179 h 773"/>
              <a:gd name="T64" fmla="*/ 75 w 579"/>
              <a:gd name="T65" fmla="*/ 173 h 773"/>
              <a:gd name="T66" fmla="*/ 82 w 579"/>
              <a:gd name="T67" fmla="*/ 137 h 773"/>
              <a:gd name="T68" fmla="*/ 116 w 579"/>
              <a:gd name="T69" fmla="*/ 109 h 773"/>
              <a:gd name="T70" fmla="*/ 123 w 579"/>
              <a:gd name="T71" fmla="*/ 79 h 773"/>
              <a:gd name="T72" fmla="*/ 151 w 579"/>
              <a:gd name="T73" fmla="*/ 70 h 773"/>
              <a:gd name="T74" fmla="*/ 361 w 579"/>
              <a:gd name="T75" fmla="*/ 111 h 773"/>
              <a:gd name="T76" fmla="*/ 395 w 579"/>
              <a:gd name="T77" fmla="*/ 139 h 773"/>
              <a:gd name="T78" fmla="*/ 440 w 579"/>
              <a:gd name="T79" fmla="*/ 145 h 773"/>
              <a:gd name="T80" fmla="*/ 483 w 579"/>
              <a:gd name="T81" fmla="*/ 147 h 773"/>
              <a:gd name="T82" fmla="*/ 457 w 579"/>
              <a:gd name="T83" fmla="*/ 164 h 773"/>
              <a:gd name="T84" fmla="*/ 446 w 579"/>
              <a:gd name="T85" fmla="*/ 196 h 773"/>
              <a:gd name="T86" fmla="*/ 485 w 579"/>
              <a:gd name="T87" fmla="*/ 207 h 773"/>
              <a:gd name="T88" fmla="*/ 498 w 579"/>
              <a:gd name="T89" fmla="*/ 227 h 773"/>
              <a:gd name="T90" fmla="*/ 515 w 579"/>
              <a:gd name="T91" fmla="*/ 263 h 773"/>
              <a:gd name="T92" fmla="*/ 553 w 579"/>
              <a:gd name="T93" fmla="*/ 284 h 773"/>
              <a:gd name="T94" fmla="*/ 566 w 579"/>
              <a:gd name="T95" fmla="*/ 314 h 773"/>
              <a:gd name="T96" fmla="*/ 577 w 579"/>
              <a:gd name="T97" fmla="*/ 316 h 773"/>
              <a:gd name="T98" fmla="*/ 575 w 579"/>
              <a:gd name="T99" fmla="*/ 357 h 773"/>
              <a:gd name="T100" fmla="*/ 557 w 579"/>
              <a:gd name="T101" fmla="*/ 400 h 773"/>
              <a:gd name="T102" fmla="*/ 534 w 579"/>
              <a:gd name="T103" fmla="*/ 419 h 773"/>
              <a:gd name="T104" fmla="*/ 542 w 579"/>
              <a:gd name="T105" fmla="*/ 449 h 773"/>
              <a:gd name="T106" fmla="*/ 502 w 579"/>
              <a:gd name="T107" fmla="*/ 426 h 773"/>
              <a:gd name="T108" fmla="*/ 489 w 579"/>
              <a:gd name="T109" fmla="*/ 394 h 773"/>
              <a:gd name="T110" fmla="*/ 480 w 579"/>
              <a:gd name="T111" fmla="*/ 357 h 773"/>
              <a:gd name="T112" fmla="*/ 442 w 579"/>
              <a:gd name="T113" fmla="*/ 372 h 773"/>
              <a:gd name="T114" fmla="*/ 416 w 579"/>
              <a:gd name="T115" fmla="*/ 406 h 773"/>
              <a:gd name="T116" fmla="*/ 410 w 579"/>
              <a:gd name="T117" fmla="*/ 447 h 773"/>
              <a:gd name="T118" fmla="*/ 421 w 579"/>
              <a:gd name="T119" fmla="*/ 488 h 773"/>
              <a:gd name="T120" fmla="*/ 436 w 579"/>
              <a:gd name="T121" fmla="*/ 501 h 773"/>
              <a:gd name="T122" fmla="*/ 431 w 579"/>
              <a:gd name="T123" fmla="*/ 542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9" h="773">
                <a:moveTo>
                  <a:pt x="429" y="544"/>
                </a:moveTo>
                <a:lnTo>
                  <a:pt x="427" y="544"/>
                </a:lnTo>
                <a:lnTo>
                  <a:pt x="425" y="544"/>
                </a:lnTo>
                <a:lnTo>
                  <a:pt x="423" y="544"/>
                </a:lnTo>
                <a:lnTo>
                  <a:pt x="421" y="544"/>
                </a:lnTo>
                <a:lnTo>
                  <a:pt x="420" y="546"/>
                </a:lnTo>
                <a:lnTo>
                  <a:pt x="418" y="546"/>
                </a:lnTo>
                <a:lnTo>
                  <a:pt x="418" y="544"/>
                </a:lnTo>
                <a:lnTo>
                  <a:pt x="416" y="544"/>
                </a:lnTo>
                <a:lnTo>
                  <a:pt x="414" y="544"/>
                </a:lnTo>
                <a:lnTo>
                  <a:pt x="414" y="546"/>
                </a:lnTo>
                <a:lnTo>
                  <a:pt x="414" y="548"/>
                </a:lnTo>
                <a:lnTo>
                  <a:pt x="414" y="550"/>
                </a:lnTo>
                <a:lnTo>
                  <a:pt x="414" y="552"/>
                </a:lnTo>
                <a:lnTo>
                  <a:pt x="414" y="554"/>
                </a:lnTo>
                <a:lnTo>
                  <a:pt x="412" y="554"/>
                </a:lnTo>
                <a:lnTo>
                  <a:pt x="412" y="556"/>
                </a:lnTo>
                <a:lnTo>
                  <a:pt x="412" y="557"/>
                </a:lnTo>
                <a:lnTo>
                  <a:pt x="412" y="559"/>
                </a:lnTo>
                <a:lnTo>
                  <a:pt x="412" y="561"/>
                </a:lnTo>
                <a:lnTo>
                  <a:pt x="412" y="563"/>
                </a:lnTo>
                <a:lnTo>
                  <a:pt x="412" y="565"/>
                </a:lnTo>
                <a:lnTo>
                  <a:pt x="412" y="567"/>
                </a:lnTo>
                <a:lnTo>
                  <a:pt x="410" y="569"/>
                </a:lnTo>
                <a:lnTo>
                  <a:pt x="410" y="571"/>
                </a:lnTo>
                <a:lnTo>
                  <a:pt x="408" y="571"/>
                </a:lnTo>
                <a:lnTo>
                  <a:pt x="406" y="569"/>
                </a:lnTo>
                <a:lnTo>
                  <a:pt x="405" y="569"/>
                </a:lnTo>
                <a:lnTo>
                  <a:pt x="403" y="567"/>
                </a:lnTo>
                <a:lnTo>
                  <a:pt x="401" y="565"/>
                </a:lnTo>
                <a:lnTo>
                  <a:pt x="399" y="565"/>
                </a:lnTo>
                <a:lnTo>
                  <a:pt x="397" y="565"/>
                </a:lnTo>
                <a:lnTo>
                  <a:pt x="397" y="563"/>
                </a:lnTo>
                <a:lnTo>
                  <a:pt x="395" y="563"/>
                </a:lnTo>
                <a:lnTo>
                  <a:pt x="393" y="563"/>
                </a:lnTo>
                <a:lnTo>
                  <a:pt x="393" y="561"/>
                </a:lnTo>
                <a:lnTo>
                  <a:pt x="391" y="559"/>
                </a:lnTo>
                <a:lnTo>
                  <a:pt x="391" y="559"/>
                </a:lnTo>
                <a:lnTo>
                  <a:pt x="390" y="557"/>
                </a:lnTo>
                <a:lnTo>
                  <a:pt x="388" y="557"/>
                </a:lnTo>
                <a:lnTo>
                  <a:pt x="386" y="556"/>
                </a:lnTo>
                <a:lnTo>
                  <a:pt x="384" y="556"/>
                </a:lnTo>
                <a:lnTo>
                  <a:pt x="384" y="554"/>
                </a:lnTo>
                <a:lnTo>
                  <a:pt x="382" y="554"/>
                </a:lnTo>
                <a:lnTo>
                  <a:pt x="382" y="552"/>
                </a:lnTo>
                <a:lnTo>
                  <a:pt x="380" y="552"/>
                </a:lnTo>
                <a:lnTo>
                  <a:pt x="378" y="550"/>
                </a:lnTo>
                <a:lnTo>
                  <a:pt x="376" y="550"/>
                </a:lnTo>
                <a:lnTo>
                  <a:pt x="375" y="548"/>
                </a:lnTo>
                <a:lnTo>
                  <a:pt x="373" y="550"/>
                </a:lnTo>
                <a:lnTo>
                  <a:pt x="373" y="552"/>
                </a:lnTo>
                <a:lnTo>
                  <a:pt x="373" y="554"/>
                </a:lnTo>
                <a:lnTo>
                  <a:pt x="371" y="554"/>
                </a:lnTo>
                <a:lnTo>
                  <a:pt x="371" y="556"/>
                </a:lnTo>
                <a:lnTo>
                  <a:pt x="369" y="557"/>
                </a:lnTo>
                <a:lnTo>
                  <a:pt x="367" y="559"/>
                </a:lnTo>
                <a:lnTo>
                  <a:pt x="365" y="559"/>
                </a:lnTo>
                <a:lnTo>
                  <a:pt x="363" y="561"/>
                </a:lnTo>
                <a:lnTo>
                  <a:pt x="361" y="561"/>
                </a:lnTo>
                <a:lnTo>
                  <a:pt x="360" y="561"/>
                </a:lnTo>
                <a:lnTo>
                  <a:pt x="358" y="561"/>
                </a:lnTo>
                <a:lnTo>
                  <a:pt x="356" y="561"/>
                </a:lnTo>
                <a:lnTo>
                  <a:pt x="356" y="559"/>
                </a:lnTo>
                <a:lnTo>
                  <a:pt x="354" y="559"/>
                </a:lnTo>
                <a:lnTo>
                  <a:pt x="354" y="557"/>
                </a:lnTo>
                <a:lnTo>
                  <a:pt x="352" y="556"/>
                </a:lnTo>
                <a:lnTo>
                  <a:pt x="352" y="554"/>
                </a:lnTo>
                <a:lnTo>
                  <a:pt x="350" y="552"/>
                </a:lnTo>
                <a:lnTo>
                  <a:pt x="348" y="554"/>
                </a:lnTo>
                <a:lnTo>
                  <a:pt x="346" y="554"/>
                </a:lnTo>
                <a:lnTo>
                  <a:pt x="345" y="556"/>
                </a:lnTo>
                <a:lnTo>
                  <a:pt x="345" y="557"/>
                </a:lnTo>
                <a:lnTo>
                  <a:pt x="345" y="557"/>
                </a:lnTo>
                <a:lnTo>
                  <a:pt x="345" y="559"/>
                </a:lnTo>
                <a:lnTo>
                  <a:pt x="343" y="559"/>
                </a:lnTo>
                <a:lnTo>
                  <a:pt x="341" y="561"/>
                </a:lnTo>
                <a:lnTo>
                  <a:pt x="339" y="563"/>
                </a:lnTo>
                <a:lnTo>
                  <a:pt x="337" y="563"/>
                </a:lnTo>
                <a:lnTo>
                  <a:pt x="335" y="563"/>
                </a:lnTo>
                <a:lnTo>
                  <a:pt x="333" y="565"/>
                </a:lnTo>
                <a:lnTo>
                  <a:pt x="331" y="565"/>
                </a:lnTo>
                <a:lnTo>
                  <a:pt x="331" y="567"/>
                </a:lnTo>
                <a:lnTo>
                  <a:pt x="330" y="567"/>
                </a:lnTo>
                <a:lnTo>
                  <a:pt x="328" y="567"/>
                </a:lnTo>
                <a:lnTo>
                  <a:pt x="326" y="567"/>
                </a:lnTo>
                <a:lnTo>
                  <a:pt x="326" y="569"/>
                </a:lnTo>
                <a:lnTo>
                  <a:pt x="324" y="569"/>
                </a:lnTo>
                <a:lnTo>
                  <a:pt x="322" y="567"/>
                </a:lnTo>
                <a:lnTo>
                  <a:pt x="320" y="567"/>
                </a:lnTo>
                <a:lnTo>
                  <a:pt x="318" y="567"/>
                </a:lnTo>
                <a:lnTo>
                  <a:pt x="316" y="567"/>
                </a:lnTo>
                <a:lnTo>
                  <a:pt x="316" y="565"/>
                </a:lnTo>
                <a:lnTo>
                  <a:pt x="315" y="565"/>
                </a:lnTo>
                <a:lnTo>
                  <a:pt x="313" y="563"/>
                </a:lnTo>
                <a:lnTo>
                  <a:pt x="311" y="563"/>
                </a:lnTo>
                <a:lnTo>
                  <a:pt x="309" y="563"/>
                </a:lnTo>
                <a:lnTo>
                  <a:pt x="307" y="563"/>
                </a:lnTo>
                <a:lnTo>
                  <a:pt x="305" y="565"/>
                </a:lnTo>
                <a:lnTo>
                  <a:pt x="303" y="565"/>
                </a:lnTo>
                <a:lnTo>
                  <a:pt x="301" y="565"/>
                </a:lnTo>
                <a:lnTo>
                  <a:pt x="300" y="565"/>
                </a:lnTo>
                <a:lnTo>
                  <a:pt x="300" y="563"/>
                </a:lnTo>
                <a:lnTo>
                  <a:pt x="298" y="563"/>
                </a:lnTo>
                <a:lnTo>
                  <a:pt x="296" y="563"/>
                </a:lnTo>
                <a:lnTo>
                  <a:pt x="296" y="563"/>
                </a:lnTo>
                <a:lnTo>
                  <a:pt x="294" y="563"/>
                </a:lnTo>
                <a:lnTo>
                  <a:pt x="292" y="563"/>
                </a:lnTo>
                <a:lnTo>
                  <a:pt x="290" y="563"/>
                </a:lnTo>
                <a:lnTo>
                  <a:pt x="288" y="563"/>
                </a:lnTo>
                <a:lnTo>
                  <a:pt x="286" y="563"/>
                </a:lnTo>
                <a:lnTo>
                  <a:pt x="285" y="565"/>
                </a:lnTo>
                <a:lnTo>
                  <a:pt x="283" y="565"/>
                </a:lnTo>
                <a:lnTo>
                  <a:pt x="281" y="565"/>
                </a:lnTo>
                <a:lnTo>
                  <a:pt x="279" y="565"/>
                </a:lnTo>
                <a:lnTo>
                  <a:pt x="279" y="567"/>
                </a:lnTo>
                <a:lnTo>
                  <a:pt x="277" y="567"/>
                </a:lnTo>
                <a:lnTo>
                  <a:pt x="275" y="569"/>
                </a:lnTo>
                <a:lnTo>
                  <a:pt x="273" y="569"/>
                </a:lnTo>
                <a:lnTo>
                  <a:pt x="271" y="571"/>
                </a:lnTo>
                <a:lnTo>
                  <a:pt x="270" y="571"/>
                </a:lnTo>
                <a:lnTo>
                  <a:pt x="270" y="572"/>
                </a:lnTo>
                <a:lnTo>
                  <a:pt x="268" y="572"/>
                </a:lnTo>
                <a:lnTo>
                  <a:pt x="268" y="574"/>
                </a:lnTo>
                <a:lnTo>
                  <a:pt x="266" y="574"/>
                </a:lnTo>
                <a:lnTo>
                  <a:pt x="266" y="576"/>
                </a:lnTo>
                <a:lnTo>
                  <a:pt x="264" y="578"/>
                </a:lnTo>
                <a:lnTo>
                  <a:pt x="262" y="580"/>
                </a:lnTo>
                <a:lnTo>
                  <a:pt x="260" y="580"/>
                </a:lnTo>
                <a:lnTo>
                  <a:pt x="260" y="582"/>
                </a:lnTo>
                <a:lnTo>
                  <a:pt x="258" y="582"/>
                </a:lnTo>
                <a:lnTo>
                  <a:pt x="256" y="584"/>
                </a:lnTo>
                <a:lnTo>
                  <a:pt x="255" y="586"/>
                </a:lnTo>
                <a:lnTo>
                  <a:pt x="253" y="587"/>
                </a:lnTo>
                <a:lnTo>
                  <a:pt x="253" y="589"/>
                </a:lnTo>
                <a:lnTo>
                  <a:pt x="251" y="589"/>
                </a:lnTo>
                <a:lnTo>
                  <a:pt x="251" y="591"/>
                </a:lnTo>
                <a:lnTo>
                  <a:pt x="249" y="593"/>
                </a:lnTo>
                <a:lnTo>
                  <a:pt x="249" y="595"/>
                </a:lnTo>
                <a:lnTo>
                  <a:pt x="249" y="597"/>
                </a:lnTo>
                <a:lnTo>
                  <a:pt x="247" y="599"/>
                </a:lnTo>
                <a:lnTo>
                  <a:pt x="245" y="599"/>
                </a:lnTo>
                <a:lnTo>
                  <a:pt x="245" y="601"/>
                </a:lnTo>
                <a:lnTo>
                  <a:pt x="243" y="601"/>
                </a:lnTo>
                <a:lnTo>
                  <a:pt x="243" y="602"/>
                </a:lnTo>
                <a:lnTo>
                  <a:pt x="241" y="602"/>
                </a:lnTo>
                <a:lnTo>
                  <a:pt x="241" y="604"/>
                </a:lnTo>
                <a:lnTo>
                  <a:pt x="240" y="604"/>
                </a:lnTo>
                <a:lnTo>
                  <a:pt x="240" y="606"/>
                </a:lnTo>
                <a:lnTo>
                  <a:pt x="238" y="606"/>
                </a:lnTo>
                <a:lnTo>
                  <a:pt x="238" y="608"/>
                </a:lnTo>
                <a:lnTo>
                  <a:pt x="236" y="608"/>
                </a:lnTo>
                <a:lnTo>
                  <a:pt x="236" y="610"/>
                </a:lnTo>
                <a:lnTo>
                  <a:pt x="234" y="610"/>
                </a:lnTo>
                <a:lnTo>
                  <a:pt x="234" y="612"/>
                </a:lnTo>
                <a:lnTo>
                  <a:pt x="232" y="612"/>
                </a:lnTo>
                <a:lnTo>
                  <a:pt x="232" y="614"/>
                </a:lnTo>
                <a:lnTo>
                  <a:pt x="230" y="614"/>
                </a:lnTo>
                <a:lnTo>
                  <a:pt x="228" y="616"/>
                </a:lnTo>
                <a:lnTo>
                  <a:pt x="226" y="618"/>
                </a:lnTo>
                <a:lnTo>
                  <a:pt x="225" y="619"/>
                </a:lnTo>
                <a:lnTo>
                  <a:pt x="223" y="621"/>
                </a:lnTo>
                <a:lnTo>
                  <a:pt x="221" y="623"/>
                </a:lnTo>
                <a:lnTo>
                  <a:pt x="219" y="623"/>
                </a:lnTo>
                <a:lnTo>
                  <a:pt x="219" y="625"/>
                </a:lnTo>
                <a:lnTo>
                  <a:pt x="217" y="625"/>
                </a:lnTo>
                <a:lnTo>
                  <a:pt x="215" y="625"/>
                </a:lnTo>
                <a:lnTo>
                  <a:pt x="213" y="625"/>
                </a:lnTo>
                <a:lnTo>
                  <a:pt x="211" y="627"/>
                </a:lnTo>
                <a:lnTo>
                  <a:pt x="210" y="629"/>
                </a:lnTo>
                <a:lnTo>
                  <a:pt x="208" y="629"/>
                </a:lnTo>
                <a:lnTo>
                  <a:pt x="208" y="631"/>
                </a:lnTo>
                <a:lnTo>
                  <a:pt x="206" y="631"/>
                </a:lnTo>
                <a:lnTo>
                  <a:pt x="204" y="633"/>
                </a:lnTo>
                <a:lnTo>
                  <a:pt x="202" y="633"/>
                </a:lnTo>
                <a:lnTo>
                  <a:pt x="200" y="634"/>
                </a:lnTo>
                <a:lnTo>
                  <a:pt x="200" y="636"/>
                </a:lnTo>
                <a:lnTo>
                  <a:pt x="198" y="636"/>
                </a:lnTo>
                <a:lnTo>
                  <a:pt x="198" y="638"/>
                </a:lnTo>
                <a:lnTo>
                  <a:pt x="196" y="638"/>
                </a:lnTo>
                <a:lnTo>
                  <a:pt x="196" y="640"/>
                </a:lnTo>
                <a:lnTo>
                  <a:pt x="195" y="640"/>
                </a:lnTo>
                <a:lnTo>
                  <a:pt x="193" y="642"/>
                </a:lnTo>
                <a:lnTo>
                  <a:pt x="191" y="644"/>
                </a:lnTo>
                <a:lnTo>
                  <a:pt x="189" y="644"/>
                </a:lnTo>
                <a:lnTo>
                  <a:pt x="189" y="646"/>
                </a:lnTo>
                <a:lnTo>
                  <a:pt x="187" y="646"/>
                </a:lnTo>
                <a:lnTo>
                  <a:pt x="187" y="648"/>
                </a:lnTo>
                <a:lnTo>
                  <a:pt x="185" y="648"/>
                </a:lnTo>
                <a:lnTo>
                  <a:pt x="185" y="649"/>
                </a:lnTo>
                <a:lnTo>
                  <a:pt x="183" y="649"/>
                </a:lnTo>
                <a:lnTo>
                  <a:pt x="183" y="651"/>
                </a:lnTo>
                <a:lnTo>
                  <a:pt x="181" y="651"/>
                </a:lnTo>
                <a:lnTo>
                  <a:pt x="181" y="653"/>
                </a:lnTo>
                <a:lnTo>
                  <a:pt x="180" y="655"/>
                </a:lnTo>
                <a:lnTo>
                  <a:pt x="178" y="657"/>
                </a:lnTo>
                <a:lnTo>
                  <a:pt x="178" y="659"/>
                </a:lnTo>
                <a:lnTo>
                  <a:pt x="176" y="659"/>
                </a:lnTo>
                <a:lnTo>
                  <a:pt x="176" y="661"/>
                </a:lnTo>
                <a:lnTo>
                  <a:pt x="174" y="663"/>
                </a:lnTo>
                <a:lnTo>
                  <a:pt x="174" y="664"/>
                </a:lnTo>
                <a:lnTo>
                  <a:pt x="172" y="666"/>
                </a:lnTo>
                <a:lnTo>
                  <a:pt x="172" y="668"/>
                </a:lnTo>
                <a:lnTo>
                  <a:pt x="172" y="670"/>
                </a:lnTo>
                <a:lnTo>
                  <a:pt x="172" y="670"/>
                </a:lnTo>
                <a:lnTo>
                  <a:pt x="170" y="670"/>
                </a:lnTo>
                <a:lnTo>
                  <a:pt x="170" y="672"/>
                </a:lnTo>
                <a:lnTo>
                  <a:pt x="168" y="674"/>
                </a:lnTo>
                <a:lnTo>
                  <a:pt x="168" y="676"/>
                </a:lnTo>
                <a:lnTo>
                  <a:pt x="168" y="678"/>
                </a:lnTo>
                <a:lnTo>
                  <a:pt x="166" y="679"/>
                </a:lnTo>
                <a:lnTo>
                  <a:pt x="166" y="681"/>
                </a:lnTo>
                <a:lnTo>
                  <a:pt x="166" y="683"/>
                </a:lnTo>
                <a:lnTo>
                  <a:pt x="168" y="685"/>
                </a:lnTo>
                <a:lnTo>
                  <a:pt x="166" y="687"/>
                </a:lnTo>
                <a:lnTo>
                  <a:pt x="165" y="687"/>
                </a:lnTo>
                <a:lnTo>
                  <a:pt x="163" y="689"/>
                </a:lnTo>
                <a:lnTo>
                  <a:pt x="163" y="691"/>
                </a:lnTo>
                <a:lnTo>
                  <a:pt x="161" y="691"/>
                </a:lnTo>
                <a:lnTo>
                  <a:pt x="161" y="693"/>
                </a:lnTo>
                <a:lnTo>
                  <a:pt x="161" y="694"/>
                </a:lnTo>
                <a:lnTo>
                  <a:pt x="163" y="696"/>
                </a:lnTo>
                <a:lnTo>
                  <a:pt x="163" y="698"/>
                </a:lnTo>
                <a:lnTo>
                  <a:pt x="165" y="698"/>
                </a:lnTo>
                <a:lnTo>
                  <a:pt x="166" y="700"/>
                </a:lnTo>
                <a:lnTo>
                  <a:pt x="168" y="700"/>
                </a:lnTo>
                <a:lnTo>
                  <a:pt x="170" y="700"/>
                </a:lnTo>
                <a:lnTo>
                  <a:pt x="172" y="700"/>
                </a:lnTo>
                <a:lnTo>
                  <a:pt x="174" y="702"/>
                </a:lnTo>
                <a:lnTo>
                  <a:pt x="174" y="704"/>
                </a:lnTo>
                <a:lnTo>
                  <a:pt x="174" y="706"/>
                </a:lnTo>
                <a:lnTo>
                  <a:pt x="172" y="706"/>
                </a:lnTo>
                <a:lnTo>
                  <a:pt x="174" y="708"/>
                </a:lnTo>
                <a:lnTo>
                  <a:pt x="174" y="709"/>
                </a:lnTo>
                <a:lnTo>
                  <a:pt x="176" y="711"/>
                </a:lnTo>
                <a:lnTo>
                  <a:pt x="176" y="713"/>
                </a:lnTo>
                <a:lnTo>
                  <a:pt x="176" y="715"/>
                </a:lnTo>
                <a:lnTo>
                  <a:pt x="178" y="715"/>
                </a:lnTo>
                <a:lnTo>
                  <a:pt x="178" y="717"/>
                </a:lnTo>
                <a:lnTo>
                  <a:pt x="178" y="719"/>
                </a:lnTo>
                <a:lnTo>
                  <a:pt x="180" y="721"/>
                </a:lnTo>
                <a:lnTo>
                  <a:pt x="180" y="723"/>
                </a:lnTo>
                <a:lnTo>
                  <a:pt x="180" y="724"/>
                </a:lnTo>
                <a:lnTo>
                  <a:pt x="178" y="724"/>
                </a:lnTo>
                <a:lnTo>
                  <a:pt x="178" y="726"/>
                </a:lnTo>
                <a:lnTo>
                  <a:pt x="176" y="728"/>
                </a:lnTo>
                <a:lnTo>
                  <a:pt x="176" y="730"/>
                </a:lnTo>
                <a:lnTo>
                  <a:pt x="174" y="730"/>
                </a:lnTo>
                <a:lnTo>
                  <a:pt x="174" y="732"/>
                </a:lnTo>
                <a:lnTo>
                  <a:pt x="172" y="732"/>
                </a:lnTo>
                <a:lnTo>
                  <a:pt x="172" y="734"/>
                </a:lnTo>
                <a:lnTo>
                  <a:pt x="170" y="734"/>
                </a:lnTo>
                <a:lnTo>
                  <a:pt x="166" y="734"/>
                </a:lnTo>
                <a:lnTo>
                  <a:pt x="165" y="734"/>
                </a:lnTo>
                <a:lnTo>
                  <a:pt x="163" y="734"/>
                </a:lnTo>
                <a:lnTo>
                  <a:pt x="161" y="734"/>
                </a:lnTo>
                <a:lnTo>
                  <a:pt x="159" y="734"/>
                </a:lnTo>
                <a:lnTo>
                  <a:pt x="157" y="734"/>
                </a:lnTo>
                <a:lnTo>
                  <a:pt x="155" y="732"/>
                </a:lnTo>
                <a:lnTo>
                  <a:pt x="153" y="732"/>
                </a:lnTo>
                <a:lnTo>
                  <a:pt x="153" y="732"/>
                </a:lnTo>
                <a:lnTo>
                  <a:pt x="151" y="732"/>
                </a:lnTo>
                <a:lnTo>
                  <a:pt x="150" y="732"/>
                </a:lnTo>
                <a:lnTo>
                  <a:pt x="148" y="732"/>
                </a:lnTo>
                <a:lnTo>
                  <a:pt x="146" y="732"/>
                </a:lnTo>
                <a:lnTo>
                  <a:pt x="144" y="732"/>
                </a:lnTo>
                <a:lnTo>
                  <a:pt x="142" y="732"/>
                </a:lnTo>
                <a:lnTo>
                  <a:pt x="140" y="732"/>
                </a:lnTo>
                <a:lnTo>
                  <a:pt x="140" y="730"/>
                </a:lnTo>
                <a:lnTo>
                  <a:pt x="138" y="730"/>
                </a:lnTo>
                <a:lnTo>
                  <a:pt x="136" y="730"/>
                </a:lnTo>
                <a:lnTo>
                  <a:pt x="135" y="730"/>
                </a:lnTo>
                <a:lnTo>
                  <a:pt x="133" y="730"/>
                </a:lnTo>
                <a:lnTo>
                  <a:pt x="131" y="730"/>
                </a:lnTo>
                <a:lnTo>
                  <a:pt x="129" y="730"/>
                </a:lnTo>
                <a:lnTo>
                  <a:pt x="127" y="730"/>
                </a:lnTo>
                <a:lnTo>
                  <a:pt x="125" y="730"/>
                </a:lnTo>
                <a:lnTo>
                  <a:pt x="123" y="730"/>
                </a:lnTo>
                <a:lnTo>
                  <a:pt x="121" y="730"/>
                </a:lnTo>
                <a:lnTo>
                  <a:pt x="120" y="730"/>
                </a:lnTo>
                <a:lnTo>
                  <a:pt x="118" y="730"/>
                </a:lnTo>
                <a:lnTo>
                  <a:pt x="116" y="732"/>
                </a:lnTo>
                <a:lnTo>
                  <a:pt x="114" y="732"/>
                </a:lnTo>
                <a:lnTo>
                  <a:pt x="112" y="732"/>
                </a:lnTo>
                <a:lnTo>
                  <a:pt x="110" y="732"/>
                </a:lnTo>
                <a:lnTo>
                  <a:pt x="108" y="732"/>
                </a:lnTo>
                <a:lnTo>
                  <a:pt x="106" y="734"/>
                </a:lnTo>
                <a:lnTo>
                  <a:pt x="106" y="734"/>
                </a:lnTo>
                <a:lnTo>
                  <a:pt x="105" y="734"/>
                </a:lnTo>
                <a:lnTo>
                  <a:pt x="103" y="734"/>
                </a:lnTo>
                <a:lnTo>
                  <a:pt x="101" y="736"/>
                </a:lnTo>
                <a:lnTo>
                  <a:pt x="101" y="738"/>
                </a:lnTo>
                <a:lnTo>
                  <a:pt x="99" y="738"/>
                </a:lnTo>
                <a:lnTo>
                  <a:pt x="99" y="739"/>
                </a:lnTo>
                <a:lnTo>
                  <a:pt x="99" y="741"/>
                </a:lnTo>
                <a:lnTo>
                  <a:pt x="97" y="741"/>
                </a:lnTo>
                <a:lnTo>
                  <a:pt x="97" y="743"/>
                </a:lnTo>
                <a:lnTo>
                  <a:pt x="97" y="745"/>
                </a:lnTo>
                <a:lnTo>
                  <a:pt x="95" y="747"/>
                </a:lnTo>
                <a:lnTo>
                  <a:pt x="95" y="749"/>
                </a:lnTo>
                <a:lnTo>
                  <a:pt x="93" y="749"/>
                </a:lnTo>
                <a:lnTo>
                  <a:pt x="93" y="751"/>
                </a:lnTo>
                <a:lnTo>
                  <a:pt x="93" y="753"/>
                </a:lnTo>
                <a:lnTo>
                  <a:pt x="93" y="754"/>
                </a:lnTo>
                <a:lnTo>
                  <a:pt x="91" y="754"/>
                </a:lnTo>
                <a:lnTo>
                  <a:pt x="91" y="756"/>
                </a:lnTo>
                <a:lnTo>
                  <a:pt x="91" y="758"/>
                </a:lnTo>
                <a:lnTo>
                  <a:pt x="91" y="760"/>
                </a:lnTo>
                <a:lnTo>
                  <a:pt x="90" y="760"/>
                </a:lnTo>
                <a:lnTo>
                  <a:pt x="90" y="762"/>
                </a:lnTo>
                <a:lnTo>
                  <a:pt x="90" y="764"/>
                </a:lnTo>
                <a:lnTo>
                  <a:pt x="88" y="766"/>
                </a:lnTo>
                <a:lnTo>
                  <a:pt x="88" y="768"/>
                </a:lnTo>
                <a:lnTo>
                  <a:pt x="86" y="769"/>
                </a:lnTo>
                <a:lnTo>
                  <a:pt x="86" y="771"/>
                </a:lnTo>
                <a:lnTo>
                  <a:pt x="84" y="773"/>
                </a:lnTo>
                <a:lnTo>
                  <a:pt x="82" y="773"/>
                </a:lnTo>
                <a:lnTo>
                  <a:pt x="82" y="771"/>
                </a:lnTo>
                <a:lnTo>
                  <a:pt x="82" y="769"/>
                </a:lnTo>
                <a:lnTo>
                  <a:pt x="80" y="768"/>
                </a:lnTo>
                <a:lnTo>
                  <a:pt x="80" y="766"/>
                </a:lnTo>
                <a:lnTo>
                  <a:pt x="80" y="764"/>
                </a:lnTo>
                <a:lnTo>
                  <a:pt x="78" y="762"/>
                </a:lnTo>
                <a:lnTo>
                  <a:pt x="76" y="760"/>
                </a:lnTo>
                <a:lnTo>
                  <a:pt x="75" y="760"/>
                </a:lnTo>
                <a:lnTo>
                  <a:pt x="75" y="760"/>
                </a:lnTo>
                <a:lnTo>
                  <a:pt x="73" y="760"/>
                </a:lnTo>
                <a:lnTo>
                  <a:pt x="73" y="758"/>
                </a:lnTo>
                <a:lnTo>
                  <a:pt x="73" y="756"/>
                </a:lnTo>
                <a:lnTo>
                  <a:pt x="71" y="754"/>
                </a:lnTo>
                <a:lnTo>
                  <a:pt x="69" y="753"/>
                </a:lnTo>
                <a:lnTo>
                  <a:pt x="69" y="751"/>
                </a:lnTo>
                <a:lnTo>
                  <a:pt x="67" y="749"/>
                </a:lnTo>
                <a:lnTo>
                  <a:pt x="65" y="747"/>
                </a:lnTo>
                <a:lnTo>
                  <a:pt x="63" y="745"/>
                </a:lnTo>
                <a:lnTo>
                  <a:pt x="63" y="743"/>
                </a:lnTo>
                <a:lnTo>
                  <a:pt x="61" y="741"/>
                </a:lnTo>
                <a:lnTo>
                  <a:pt x="61" y="739"/>
                </a:lnTo>
                <a:lnTo>
                  <a:pt x="61" y="738"/>
                </a:lnTo>
                <a:lnTo>
                  <a:pt x="61" y="736"/>
                </a:lnTo>
                <a:lnTo>
                  <a:pt x="63" y="734"/>
                </a:lnTo>
                <a:lnTo>
                  <a:pt x="63" y="732"/>
                </a:lnTo>
                <a:lnTo>
                  <a:pt x="63" y="730"/>
                </a:lnTo>
                <a:lnTo>
                  <a:pt x="63" y="728"/>
                </a:lnTo>
                <a:lnTo>
                  <a:pt x="61" y="728"/>
                </a:lnTo>
                <a:lnTo>
                  <a:pt x="60" y="728"/>
                </a:lnTo>
                <a:lnTo>
                  <a:pt x="58" y="728"/>
                </a:lnTo>
                <a:lnTo>
                  <a:pt x="58" y="726"/>
                </a:lnTo>
                <a:lnTo>
                  <a:pt x="58" y="726"/>
                </a:lnTo>
                <a:lnTo>
                  <a:pt x="58" y="724"/>
                </a:lnTo>
                <a:lnTo>
                  <a:pt x="58" y="723"/>
                </a:lnTo>
                <a:lnTo>
                  <a:pt x="58" y="721"/>
                </a:lnTo>
                <a:lnTo>
                  <a:pt x="58" y="719"/>
                </a:lnTo>
                <a:lnTo>
                  <a:pt x="58" y="717"/>
                </a:lnTo>
                <a:lnTo>
                  <a:pt x="58" y="717"/>
                </a:lnTo>
                <a:lnTo>
                  <a:pt x="58" y="715"/>
                </a:lnTo>
                <a:lnTo>
                  <a:pt x="58" y="715"/>
                </a:lnTo>
                <a:lnTo>
                  <a:pt x="56" y="715"/>
                </a:lnTo>
                <a:lnTo>
                  <a:pt x="58" y="713"/>
                </a:lnTo>
                <a:lnTo>
                  <a:pt x="58" y="711"/>
                </a:lnTo>
                <a:lnTo>
                  <a:pt x="58" y="709"/>
                </a:lnTo>
                <a:lnTo>
                  <a:pt x="58" y="708"/>
                </a:lnTo>
                <a:lnTo>
                  <a:pt x="56" y="708"/>
                </a:lnTo>
                <a:lnTo>
                  <a:pt x="56" y="706"/>
                </a:lnTo>
                <a:lnTo>
                  <a:pt x="56" y="704"/>
                </a:lnTo>
                <a:lnTo>
                  <a:pt x="56" y="702"/>
                </a:lnTo>
                <a:lnTo>
                  <a:pt x="54" y="702"/>
                </a:lnTo>
                <a:lnTo>
                  <a:pt x="54" y="700"/>
                </a:lnTo>
                <a:lnTo>
                  <a:pt x="52" y="700"/>
                </a:lnTo>
                <a:lnTo>
                  <a:pt x="52" y="698"/>
                </a:lnTo>
                <a:lnTo>
                  <a:pt x="52" y="696"/>
                </a:lnTo>
                <a:lnTo>
                  <a:pt x="52" y="694"/>
                </a:lnTo>
                <a:lnTo>
                  <a:pt x="52" y="693"/>
                </a:lnTo>
                <a:lnTo>
                  <a:pt x="54" y="693"/>
                </a:lnTo>
                <a:lnTo>
                  <a:pt x="54" y="691"/>
                </a:lnTo>
                <a:lnTo>
                  <a:pt x="54" y="689"/>
                </a:lnTo>
                <a:lnTo>
                  <a:pt x="54" y="687"/>
                </a:lnTo>
                <a:lnTo>
                  <a:pt x="56" y="685"/>
                </a:lnTo>
                <a:lnTo>
                  <a:pt x="56" y="683"/>
                </a:lnTo>
                <a:lnTo>
                  <a:pt x="58" y="683"/>
                </a:lnTo>
                <a:lnTo>
                  <a:pt x="58" y="681"/>
                </a:lnTo>
                <a:lnTo>
                  <a:pt x="58" y="679"/>
                </a:lnTo>
                <a:lnTo>
                  <a:pt x="58" y="678"/>
                </a:lnTo>
                <a:lnTo>
                  <a:pt x="58" y="676"/>
                </a:lnTo>
                <a:lnTo>
                  <a:pt x="58" y="674"/>
                </a:lnTo>
                <a:lnTo>
                  <a:pt x="58" y="672"/>
                </a:lnTo>
                <a:lnTo>
                  <a:pt x="58" y="670"/>
                </a:lnTo>
                <a:lnTo>
                  <a:pt x="58" y="670"/>
                </a:lnTo>
                <a:lnTo>
                  <a:pt x="58" y="668"/>
                </a:lnTo>
                <a:lnTo>
                  <a:pt x="60" y="668"/>
                </a:lnTo>
                <a:lnTo>
                  <a:pt x="61" y="666"/>
                </a:lnTo>
                <a:lnTo>
                  <a:pt x="61" y="664"/>
                </a:lnTo>
                <a:lnTo>
                  <a:pt x="60" y="664"/>
                </a:lnTo>
                <a:lnTo>
                  <a:pt x="61" y="663"/>
                </a:lnTo>
                <a:lnTo>
                  <a:pt x="61" y="661"/>
                </a:lnTo>
                <a:lnTo>
                  <a:pt x="63" y="661"/>
                </a:lnTo>
                <a:lnTo>
                  <a:pt x="65" y="659"/>
                </a:lnTo>
                <a:lnTo>
                  <a:pt x="67" y="657"/>
                </a:lnTo>
                <a:lnTo>
                  <a:pt x="67" y="655"/>
                </a:lnTo>
                <a:lnTo>
                  <a:pt x="69" y="653"/>
                </a:lnTo>
                <a:lnTo>
                  <a:pt x="69" y="651"/>
                </a:lnTo>
                <a:lnTo>
                  <a:pt x="67" y="649"/>
                </a:lnTo>
                <a:lnTo>
                  <a:pt x="67" y="648"/>
                </a:lnTo>
                <a:lnTo>
                  <a:pt x="67" y="646"/>
                </a:lnTo>
                <a:lnTo>
                  <a:pt x="67" y="644"/>
                </a:lnTo>
                <a:lnTo>
                  <a:pt x="69" y="642"/>
                </a:lnTo>
                <a:lnTo>
                  <a:pt x="69" y="640"/>
                </a:lnTo>
                <a:lnTo>
                  <a:pt x="67" y="640"/>
                </a:lnTo>
                <a:lnTo>
                  <a:pt x="67" y="638"/>
                </a:lnTo>
                <a:lnTo>
                  <a:pt x="67" y="636"/>
                </a:lnTo>
                <a:lnTo>
                  <a:pt x="69" y="634"/>
                </a:lnTo>
                <a:lnTo>
                  <a:pt x="69" y="633"/>
                </a:lnTo>
                <a:lnTo>
                  <a:pt x="67" y="631"/>
                </a:lnTo>
                <a:lnTo>
                  <a:pt x="67" y="629"/>
                </a:lnTo>
                <a:lnTo>
                  <a:pt x="65" y="627"/>
                </a:lnTo>
                <a:lnTo>
                  <a:pt x="65" y="625"/>
                </a:lnTo>
                <a:lnTo>
                  <a:pt x="63" y="625"/>
                </a:lnTo>
                <a:lnTo>
                  <a:pt x="63" y="625"/>
                </a:lnTo>
                <a:lnTo>
                  <a:pt x="63" y="623"/>
                </a:lnTo>
                <a:lnTo>
                  <a:pt x="63" y="621"/>
                </a:lnTo>
                <a:lnTo>
                  <a:pt x="63" y="619"/>
                </a:lnTo>
                <a:lnTo>
                  <a:pt x="63" y="618"/>
                </a:lnTo>
                <a:lnTo>
                  <a:pt x="61" y="616"/>
                </a:lnTo>
                <a:lnTo>
                  <a:pt x="61" y="614"/>
                </a:lnTo>
                <a:lnTo>
                  <a:pt x="60" y="612"/>
                </a:lnTo>
                <a:lnTo>
                  <a:pt x="60" y="610"/>
                </a:lnTo>
                <a:lnTo>
                  <a:pt x="60" y="608"/>
                </a:lnTo>
                <a:lnTo>
                  <a:pt x="60" y="606"/>
                </a:lnTo>
                <a:lnTo>
                  <a:pt x="60" y="604"/>
                </a:lnTo>
                <a:lnTo>
                  <a:pt x="60" y="602"/>
                </a:lnTo>
                <a:lnTo>
                  <a:pt x="58" y="602"/>
                </a:lnTo>
                <a:lnTo>
                  <a:pt x="58" y="601"/>
                </a:lnTo>
                <a:lnTo>
                  <a:pt x="60" y="599"/>
                </a:lnTo>
                <a:lnTo>
                  <a:pt x="58" y="597"/>
                </a:lnTo>
                <a:lnTo>
                  <a:pt x="60" y="595"/>
                </a:lnTo>
                <a:lnTo>
                  <a:pt x="58" y="595"/>
                </a:lnTo>
                <a:lnTo>
                  <a:pt x="58" y="593"/>
                </a:lnTo>
                <a:lnTo>
                  <a:pt x="58" y="593"/>
                </a:lnTo>
                <a:lnTo>
                  <a:pt x="58" y="591"/>
                </a:lnTo>
                <a:lnTo>
                  <a:pt x="58" y="589"/>
                </a:lnTo>
                <a:lnTo>
                  <a:pt x="58" y="587"/>
                </a:lnTo>
                <a:lnTo>
                  <a:pt x="58" y="586"/>
                </a:lnTo>
                <a:lnTo>
                  <a:pt x="58" y="584"/>
                </a:lnTo>
                <a:lnTo>
                  <a:pt x="56" y="582"/>
                </a:lnTo>
                <a:lnTo>
                  <a:pt x="54" y="582"/>
                </a:lnTo>
                <a:lnTo>
                  <a:pt x="52" y="580"/>
                </a:lnTo>
                <a:lnTo>
                  <a:pt x="50" y="578"/>
                </a:lnTo>
                <a:lnTo>
                  <a:pt x="50" y="576"/>
                </a:lnTo>
                <a:lnTo>
                  <a:pt x="50" y="574"/>
                </a:lnTo>
                <a:lnTo>
                  <a:pt x="48" y="572"/>
                </a:lnTo>
                <a:lnTo>
                  <a:pt x="46" y="572"/>
                </a:lnTo>
                <a:lnTo>
                  <a:pt x="46" y="571"/>
                </a:lnTo>
                <a:lnTo>
                  <a:pt x="46" y="569"/>
                </a:lnTo>
                <a:lnTo>
                  <a:pt x="46" y="567"/>
                </a:lnTo>
                <a:lnTo>
                  <a:pt x="46" y="565"/>
                </a:lnTo>
                <a:lnTo>
                  <a:pt x="46" y="563"/>
                </a:lnTo>
                <a:lnTo>
                  <a:pt x="46" y="561"/>
                </a:lnTo>
                <a:lnTo>
                  <a:pt x="45" y="561"/>
                </a:lnTo>
                <a:lnTo>
                  <a:pt x="45" y="559"/>
                </a:lnTo>
                <a:lnTo>
                  <a:pt x="43" y="559"/>
                </a:lnTo>
                <a:lnTo>
                  <a:pt x="43" y="557"/>
                </a:lnTo>
                <a:lnTo>
                  <a:pt x="41" y="556"/>
                </a:lnTo>
                <a:lnTo>
                  <a:pt x="39" y="556"/>
                </a:lnTo>
                <a:lnTo>
                  <a:pt x="39" y="554"/>
                </a:lnTo>
                <a:lnTo>
                  <a:pt x="37" y="554"/>
                </a:lnTo>
                <a:lnTo>
                  <a:pt x="37" y="552"/>
                </a:lnTo>
                <a:lnTo>
                  <a:pt x="35" y="552"/>
                </a:lnTo>
                <a:lnTo>
                  <a:pt x="33" y="550"/>
                </a:lnTo>
                <a:lnTo>
                  <a:pt x="33" y="548"/>
                </a:lnTo>
                <a:lnTo>
                  <a:pt x="31" y="548"/>
                </a:lnTo>
                <a:lnTo>
                  <a:pt x="31" y="546"/>
                </a:lnTo>
                <a:lnTo>
                  <a:pt x="30" y="546"/>
                </a:lnTo>
                <a:lnTo>
                  <a:pt x="28" y="544"/>
                </a:lnTo>
                <a:lnTo>
                  <a:pt x="28" y="542"/>
                </a:lnTo>
                <a:lnTo>
                  <a:pt x="26" y="542"/>
                </a:lnTo>
                <a:lnTo>
                  <a:pt x="26" y="541"/>
                </a:lnTo>
                <a:lnTo>
                  <a:pt x="24" y="541"/>
                </a:lnTo>
                <a:lnTo>
                  <a:pt x="22" y="541"/>
                </a:lnTo>
                <a:lnTo>
                  <a:pt x="22" y="539"/>
                </a:lnTo>
                <a:lnTo>
                  <a:pt x="20" y="537"/>
                </a:lnTo>
                <a:lnTo>
                  <a:pt x="18" y="537"/>
                </a:lnTo>
                <a:lnTo>
                  <a:pt x="18" y="537"/>
                </a:lnTo>
                <a:lnTo>
                  <a:pt x="18" y="535"/>
                </a:lnTo>
                <a:lnTo>
                  <a:pt x="16" y="535"/>
                </a:lnTo>
                <a:lnTo>
                  <a:pt x="16" y="533"/>
                </a:lnTo>
                <a:lnTo>
                  <a:pt x="15" y="533"/>
                </a:lnTo>
                <a:lnTo>
                  <a:pt x="15" y="531"/>
                </a:lnTo>
                <a:lnTo>
                  <a:pt x="13" y="529"/>
                </a:lnTo>
                <a:lnTo>
                  <a:pt x="13" y="527"/>
                </a:lnTo>
                <a:lnTo>
                  <a:pt x="13" y="526"/>
                </a:lnTo>
                <a:lnTo>
                  <a:pt x="13" y="524"/>
                </a:lnTo>
                <a:lnTo>
                  <a:pt x="13" y="522"/>
                </a:lnTo>
                <a:lnTo>
                  <a:pt x="13" y="520"/>
                </a:lnTo>
                <a:lnTo>
                  <a:pt x="11" y="518"/>
                </a:lnTo>
                <a:lnTo>
                  <a:pt x="11" y="516"/>
                </a:lnTo>
                <a:lnTo>
                  <a:pt x="11" y="514"/>
                </a:lnTo>
                <a:lnTo>
                  <a:pt x="11" y="514"/>
                </a:lnTo>
                <a:lnTo>
                  <a:pt x="11" y="512"/>
                </a:lnTo>
                <a:lnTo>
                  <a:pt x="9" y="511"/>
                </a:lnTo>
                <a:lnTo>
                  <a:pt x="9" y="509"/>
                </a:lnTo>
                <a:lnTo>
                  <a:pt x="9" y="507"/>
                </a:lnTo>
                <a:lnTo>
                  <a:pt x="11" y="505"/>
                </a:lnTo>
                <a:lnTo>
                  <a:pt x="11" y="503"/>
                </a:lnTo>
                <a:lnTo>
                  <a:pt x="11" y="501"/>
                </a:lnTo>
                <a:lnTo>
                  <a:pt x="11" y="499"/>
                </a:lnTo>
                <a:lnTo>
                  <a:pt x="9" y="497"/>
                </a:lnTo>
                <a:lnTo>
                  <a:pt x="11" y="496"/>
                </a:lnTo>
                <a:lnTo>
                  <a:pt x="11" y="494"/>
                </a:lnTo>
                <a:lnTo>
                  <a:pt x="11" y="492"/>
                </a:lnTo>
                <a:lnTo>
                  <a:pt x="11" y="492"/>
                </a:lnTo>
                <a:lnTo>
                  <a:pt x="9" y="490"/>
                </a:lnTo>
                <a:lnTo>
                  <a:pt x="9" y="488"/>
                </a:lnTo>
                <a:lnTo>
                  <a:pt x="9" y="486"/>
                </a:lnTo>
                <a:lnTo>
                  <a:pt x="9" y="484"/>
                </a:lnTo>
                <a:lnTo>
                  <a:pt x="9" y="482"/>
                </a:lnTo>
                <a:lnTo>
                  <a:pt x="11" y="481"/>
                </a:lnTo>
                <a:lnTo>
                  <a:pt x="11" y="479"/>
                </a:lnTo>
                <a:lnTo>
                  <a:pt x="9" y="477"/>
                </a:lnTo>
                <a:lnTo>
                  <a:pt x="9" y="475"/>
                </a:lnTo>
                <a:lnTo>
                  <a:pt x="7" y="473"/>
                </a:lnTo>
                <a:lnTo>
                  <a:pt x="7" y="471"/>
                </a:lnTo>
                <a:lnTo>
                  <a:pt x="5" y="471"/>
                </a:lnTo>
                <a:lnTo>
                  <a:pt x="5" y="469"/>
                </a:lnTo>
                <a:lnTo>
                  <a:pt x="5" y="467"/>
                </a:lnTo>
                <a:lnTo>
                  <a:pt x="5" y="466"/>
                </a:lnTo>
                <a:lnTo>
                  <a:pt x="5" y="464"/>
                </a:lnTo>
                <a:lnTo>
                  <a:pt x="7" y="464"/>
                </a:lnTo>
                <a:lnTo>
                  <a:pt x="7" y="462"/>
                </a:lnTo>
                <a:lnTo>
                  <a:pt x="7" y="460"/>
                </a:lnTo>
                <a:lnTo>
                  <a:pt x="7" y="458"/>
                </a:lnTo>
                <a:lnTo>
                  <a:pt x="9" y="458"/>
                </a:lnTo>
                <a:lnTo>
                  <a:pt x="9" y="456"/>
                </a:lnTo>
                <a:lnTo>
                  <a:pt x="9" y="454"/>
                </a:lnTo>
                <a:lnTo>
                  <a:pt x="9" y="452"/>
                </a:lnTo>
                <a:lnTo>
                  <a:pt x="7" y="451"/>
                </a:lnTo>
                <a:lnTo>
                  <a:pt x="7" y="449"/>
                </a:lnTo>
                <a:lnTo>
                  <a:pt x="5" y="447"/>
                </a:lnTo>
                <a:lnTo>
                  <a:pt x="5" y="447"/>
                </a:lnTo>
                <a:lnTo>
                  <a:pt x="3" y="445"/>
                </a:lnTo>
                <a:lnTo>
                  <a:pt x="1" y="443"/>
                </a:lnTo>
                <a:lnTo>
                  <a:pt x="1" y="441"/>
                </a:lnTo>
                <a:lnTo>
                  <a:pt x="0" y="439"/>
                </a:lnTo>
                <a:lnTo>
                  <a:pt x="1" y="436"/>
                </a:lnTo>
                <a:lnTo>
                  <a:pt x="1" y="434"/>
                </a:lnTo>
                <a:lnTo>
                  <a:pt x="3" y="430"/>
                </a:lnTo>
                <a:lnTo>
                  <a:pt x="3" y="428"/>
                </a:lnTo>
                <a:lnTo>
                  <a:pt x="3" y="426"/>
                </a:lnTo>
                <a:lnTo>
                  <a:pt x="3" y="424"/>
                </a:lnTo>
                <a:lnTo>
                  <a:pt x="5" y="422"/>
                </a:lnTo>
                <a:lnTo>
                  <a:pt x="7" y="421"/>
                </a:lnTo>
                <a:lnTo>
                  <a:pt x="9" y="421"/>
                </a:lnTo>
                <a:lnTo>
                  <a:pt x="9" y="419"/>
                </a:lnTo>
                <a:lnTo>
                  <a:pt x="11" y="419"/>
                </a:lnTo>
                <a:lnTo>
                  <a:pt x="11" y="417"/>
                </a:lnTo>
                <a:lnTo>
                  <a:pt x="11" y="415"/>
                </a:lnTo>
                <a:lnTo>
                  <a:pt x="13" y="413"/>
                </a:lnTo>
                <a:lnTo>
                  <a:pt x="11" y="409"/>
                </a:lnTo>
                <a:lnTo>
                  <a:pt x="11" y="406"/>
                </a:lnTo>
                <a:lnTo>
                  <a:pt x="11" y="404"/>
                </a:lnTo>
                <a:lnTo>
                  <a:pt x="9" y="402"/>
                </a:lnTo>
                <a:lnTo>
                  <a:pt x="9" y="402"/>
                </a:lnTo>
                <a:lnTo>
                  <a:pt x="9" y="400"/>
                </a:lnTo>
                <a:lnTo>
                  <a:pt x="7" y="398"/>
                </a:lnTo>
                <a:lnTo>
                  <a:pt x="7" y="396"/>
                </a:lnTo>
                <a:lnTo>
                  <a:pt x="7" y="394"/>
                </a:lnTo>
                <a:lnTo>
                  <a:pt x="9" y="394"/>
                </a:lnTo>
                <a:lnTo>
                  <a:pt x="11" y="392"/>
                </a:lnTo>
                <a:lnTo>
                  <a:pt x="11" y="392"/>
                </a:lnTo>
                <a:lnTo>
                  <a:pt x="13" y="392"/>
                </a:lnTo>
                <a:lnTo>
                  <a:pt x="13" y="391"/>
                </a:lnTo>
                <a:lnTo>
                  <a:pt x="15" y="391"/>
                </a:lnTo>
                <a:lnTo>
                  <a:pt x="16" y="391"/>
                </a:lnTo>
                <a:lnTo>
                  <a:pt x="18" y="389"/>
                </a:lnTo>
                <a:lnTo>
                  <a:pt x="20" y="389"/>
                </a:lnTo>
                <a:lnTo>
                  <a:pt x="22" y="387"/>
                </a:lnTo>
                <a:lnTo>
                  <a:pt x="24" y="385"/>
                </a:lnTo>
                <a:lnTo>
                  <a:pt x="26" y="385"/>
                </a:lnTo>
                <a:lnTo>
                  <a:pt x="26" y="383"/>
                </a:lnTo>
                <a:lnTo>
                  <a:pt x="28" y="383"/>
                </a:lnTo>
                <a:lnTo>
                  <a:pt x="28" y="381"/>
                </a:lnTo>
                <a:lnTo>
                  <a:pt x="30" y="381"/>
                </a:lnTo>
                <a:lnTo>
                  <a:pt x="31" y="379"/>
                </a:lnTo>
                <a:lnTo>
                  <a:pt x="33" y="377"/>
                </a:lnTo>
                <a:lnTo>
                  <a:pt x="35" y="377"/>
                </a:lnTo>
                <a:lnTo>
                  <a:pt x="35" y="376"/>
                </a:lnTo>
                <a:lnTo>
                  <a:pt x="37" y="376"/>
                </a:lnTo>
                <a:lnTo>
                  <a:pt x="37" y="374"/>
                </a:lnTo>
                <a:lnTo>
                  <a:pt x="39" y="374"/>
                </a:lnTo>
                <a:lnTo>
                  <a:pt x="41" y="372"/>
                </a:lnTo>
                <a:lnTo>
                  <a:pt x="43" y="370"/>
                </a:lnTo>
                <a:lnTo>
                  <a:pt x="45" y="370"/>
                </a:lnTo>
                <a:lnTo>
                  <a:pt x="45" y="368"/>
                </a:lnTo>
                <a:lnTo>
                  <a:pt x="45" y="366"/>
                </a:lnTo>
                <a:lnTo>
                  <a:pt x="46" y="366"/>
                </a:lnTo>
                <a:lnTo>
                  <a:pt x="48" y="364"/>
                </a:lnTo>
                <a:lnTo>
                  <a:pt x="50" y="364"/>
                </a:lnTo>
                <a:lnTo>
                  <a:pt x="52" y="362"/>
                </a:lnTo>
                <a:lnTo>
                  <a:pt x="54" y="362"/>
                </a:lnTo>
                <a:lnTo>
                  <a:pt x="56" y="362"/>
                </a:lnTo>
                <a:lnTo>
                  <a:pt x="58" y="361"/>
                </a:lnTo>
                <a:lnTo>
                  <a:pt x="58" y="361"/>
                </a:lnTo>
                <a:lnTo>
                  <a:pt x="60" y="361"/>
                </a:lnTo>
                <a:lnTo>
                  <a:pt x="61" y="361"/>
                </a:lnTo>
                <a:lnTo>
                  <a:pt x="63" y="361"/>
                </a:lnTo>
                <a:lnTo>
                  <a:pt x="65" y="361"/>
                </a:lnTo>
                <a:lnTo>
                  <a:pt x="67" y="359"/>
                </a:lnTo>
                <a:lnTo>
                  <a:pt x="69" y="359"/>
                </a:lnTo>
                <a:lnTo>
                  <a:pt x="71" y="359"/>
                </a:lnTo>
                <a:lnTo>
                  <a:pt x="73" y="357"/>
                </a:lnTo>
                <a:lnTo>
                  <a:pt x="75" y="357"/>
                </a:lnTo>
                <a:lnTo>
                  <a:pt x="76" y="357"/>
                </a:lnTo>
                <a:lnTo>
                  <a:pt x="76" y="359"/>
                </a:lnTo>
                <a:lnTo>
                  <a:pt x="78" y="359"/>
                </a:lnTo>
                <a:lnTo>
                  <a:pt x="80" y="359"/>
                </a:lnTo>
                <a:lnTo>
                  <a:pt x="82" y="359"/>
                </a:lnTo>
                <a:lnTo>
                  <a:pt x="82" y="361"/>
                </a:lnTo>
                <a:lnTo>
                  <a:pt x="84" y="361"/>
                </a:lnTo>
                <a:lnTo>
                  <a:pt x="86" y="361"/>
                </a:lnTo>
                <a:lnTo>
                  <a:pt x="86" y="362"/>
                </a:lnTo>
                <a:lnTo>
                  <a:pt x="88" y="362"/>
                </a:lnTo>
                <a:lnTo>
                  <a:pt x="90" y="364"/>
                </a:lnTo>
                <a:lnTo>
                  <a:pt x="91" y="364"/>
                </a:lnTo>
                <a:lnTo>
                  <a:pt x="91" y="366"/>
                </a:lnTo>
                <a:lnTo>
                  <a:pt x="91" y="368"/>
                </a:lnTo>
                <a:lnTo>
                  <a:pt x="91" y="370"/>
                </a:lnTo>
                <a:lnTo>
                  <a:pt x="93" y="370"/>
                </a:lnTo>
                <a:lnTo>
                  <a:pt x="91" y="374"/>
                </a:lnTo>
                <a:lnTo>
                  <a:pt x="91" y="376"/>
                </a:lnTo>
                <a:lnTo>
                  <a:pt x="93" y="376"/>
                </a:lnTo>
                <a:lnTo>
                  <a:pt x="95" y="377"/>
                </a:lnTo>
                <a:lnTo>
                  <a:pt x="97" y="379"/>
                </a:lnTo>
                <a:lnTo>
                  <a:pt x="99" y="381"/>
                </a:lnTo>
                <a:lnTo>
                  <a:pt x="103" y="383"/>
                </a:lnTo>
                <a:lnTo>
                  <a:pt x="105" y="385"/>
                </a:lnTo>
                <a:lnTo>
                  <a:pt x="106" y="387"/>
                </a:lnTo>
                <a:lnTo>
                  <a:pt x="106" y="389"/>
                </a:lnTo>
                <a:lnTo>
                  <a:pt x="106" y="389"/>
                </a:lnTo>
                <a:lnTo>
                  <a:pt x="108" y="387"/>
                </a:lnTo>
                <a:lnTo>
                  <a:pt x="110" y="387"/>
                </a:lnTo>
                <a:lnTo>
                  <a:pt x="110" y="385"/>
                </a:lnTo>
                <a:lnTo>
                  <a:pt x="114" y="374"/>
                </a:lnTo>
                <a:lnTo>
                  <a:pt x="116" y="372"/>
                </a:lnTo>
                <a:lnTo>
                  <a:pt x="116" y="370"/>
                </a:lnTo>
                <a:lnTo>
                  <a:pt x="116" y="368"/>
                </a:lnTo>
                <a:lnTo>
                  <a:pt x="118" y="364"/>
                </a:lnTo>
                <a:lnTo>
                  <a:pt x="118" y="362"/>
                </a:lnTo>
                <a:lnTo>
                  <a:pt x="120" y="362"/>
                </a:lnTo>
                <a:lnTo>
                  <a:pt x="121" y="364"/>
                </a:lnTo>
                <a:lnTo>
                  <a:pt x="123" y="364"/>
                </a:lnTo>
                <a:lnTo>
                  <a:pt x="125" y="366"/>
                </a:lnTo>
                <a:lnTo>
                  <a:pt x="127" y="366"/>
                </a:lnTo>
                <a:lnTo>
                  <a:pt x="129" y="368"/>
                </a:lnTo>
                <a:lnTo>
                  <a:pt x="131" y="366"/>
                </a:lnTo>
                <a:lnTo>
                  <a:pt x="131" y="362"/>
                </a:lnTo>
                <a:lnTo>
                  <a:pt x="133" y="361"/>
                </a:lnTo>
                <a:lnTo>
                  <a:pt x="133" y="359"/>
                </a:lnTo>
                <a:lnTo>
                  <a:pt x="133" y="357"/>
                </a:lnTo>
                <a:lnTo>
                  <a:pt x="135" y="357"/>
                </a:lnTo>
                <a:lnTo>
                  <a:pt x="135" y="353"/>
                </a:lnTo>
                <a:lnTo>
                  <a:pt x="135" y="347"/>
                </a:lnTo>
                <a:lnTo>
                  <a:pt x="135" y="346"/>
                </a:lnTo>
                <a:lnTo>
                  <a:pt x="135" y="340"/>
                </a:lnTo>
                <a:lnTo>
                  <a:pt x="136" y="336"/>
                </a:lnTo>
                <a:lnTo>
                  <a:pt x="136" y="334"/>
                </a:lnTo>
                <a:lnTo>
                  <a:pt x="138" y="329"/>
                </a:lnTo>
                <a:lnTo>
                  <a:pt x="138" y="327"/>
                </a:lnTo>
                <a:lnTo>
                  <a:pt x="136" y="327"/>
                </a:lnTo>
                <a:lnTo>
                  <a:pt x="135" y="327"/>
                </a:lnTo>
                <a:lnTo>
                  <a:pt x="133" y="325"/>
                </a:lnTo>
                <a:lnTo>
                  <a:pt x="127" y="325"/>
                </a:lnTo>
                <a:lnTo>
                  <a:pt x="125" y="325"/>
                </a:lnTo>
                <a:lnTo>
                  <a:pt x="120" y="323"/>
                </a:lnTo>
                <a:lnTo>
                  <a:pt x="118" y="323"/>
                </a:lnTo>
                <a:lnTo>
                  <a:pt x="114" y="319"/>
                </a:lnTo>
                <a:lnTo>
                  <a:pt x="110" y="317"/>
                </a:lnTo>
                <a:lnTo>
                  <a:pt x="106" y="316"/>
                </a:lnTo>
                <a:lnTo>
                  <a:pt x="105" y="316"/>
                </a:lnTo>
                <a:lnTo>
                  <a:pt x="103" y="314"/>
                </a:lnTo>
                <a:lnTo>
                  <a:pt x="99" y="312"/>
                </a:lnTo>
                <a:lnTo>
                  <a:pt x="99" y="302"/>
                </a:lnTo>
                <a:lnTo>
                  <a:pt x="99" y="301"/>
                </a:lnTo>
                <a:lnTo>
                  <a:pt x="99" y="299"/>
                </a:lnTo>
                <a:lnTo>
                  <a:pt x="99" y="297"/>
                </a:lnTo>
                <a:lnTo>
                  <a:pt x="106" y="284"/>
                </a:lnTo>
                <a:lnTo>
                  <a:pt x="106" y="282"/>
                </a:lnTo>
                <a:lnTo>
                  <a:pt x="105" y="280"/>
                </a:lnTo>
                <a:lnTo>
                  <a:pt x="103" y="278"/>
                </a:lnTo>
                <a:lnTo>
                  <a:pt x="103" y="276"/>
                </a:lnTo>
                <a:lnTo>
                  <a:pt x="103" y="274"/>
                </a:lnTo>
                <a:lnTo>
                  <a:pt x="101" y="272"/>
                </a:lnTo>
                <a:lnTo>
                  <a:pt x="101" y="271"/>
                </a:lnTo>
                <a:lnTo>
                  <a:pt x="99" y="269"/>
                </a:lnTo>
                <a:lnTo>
                  <a:pt x="99" y="269"/>
                </a:lnTo>
                <a:lnTo>
                  <a:pt x="101" y="265"/>
                </a:lnTo>
                <a:lnTo>
                  <a:pt x="101" y="263"/>
                </a:lnTo>
                <a:lnTo>
                  <a:pt x="101" y="261"/>
                </a:lnTo>
                <a:lnTo>
                  <a:pt x="101" y="259"/>
                </a:lnTo>
                <a:lnTo>
                  <a:pt x="103" y="257"/>
                </a:lnTo>
                <a:lnTo>
                  <a:pt x="105" y="256"/>
                </a:lnTo>
                <a:lnTo>
                  <a:pt x="105" y="254"/>
                </a:lnTo>
                <a:lnTo>
                  <a:pt x="105" y="252"/>
                </a:lnTo>
                <a:lnTo>
                  <a:pt x="106" y="250"/>
                </a:lnTo>
                <a:lnTo>
                  <a:pt x="106" y="248"/>
                </a:lnTo>
                <a:lnTo>
                  <a:pt x="106" y="248"/>
                </a:lnTo>
                <a:lnTo>
                  <a:pt x="108" y="248"/>
                </a:lnTo>
                <a:lnTo>
                  <a:pt x="110" y="246"/>
                </a:lnTo>
                <a:lnTo>
                  <a:pt x="120" y="250"/>
                </a:lnTo>
                <a:lnTo>
                  <a:pt x="121" y="252"/>
                </a:lnTo>
                <a:lnTo>
                  <a:pt x="121" y="254"/>
                </a:lnTo>
                <a:lnTo>
                  <a:pt x="123" y="254"/>
                </a:lnTo>
                <a:lnTo>
                  <a:pt x="123" y="256"/>
                </a:lnTo>
                <a:lnTo>
                  <a:pt x="125" y="257"/>
                </a:lnTo>
                <a:lnTo>
                  <a:pt x="127" y="259"/>
                </a:lnTo>
                <a:lnTo>
                  <a:pt x="129" y="259"/>
                </a:lnTo>
                <a:lnTo>
                  <a:pt x="131" y="259"/>
                </a:lnTo>
                <a:lnTo>
                  <a:pt x="131" y="261"/>
                </a:lnTo>
                <a:lnTo>
                  <a:pt x="133" y="261"/>
                </a:lnTo>
                <a:lnTo>
                  <a:pt x="135" y="263"/>
                </a:lnTo>
                <a:lnTo>
                  <a:pt x="136" y="263"/>
                </a:lnTo>
                <a:lnTo>
                  <a:pt x="138" y="265"/>
                </a:lnTo>
                <a:lnTo>
                  <a:pt x="140" y="265"/>
                </a:lnTo>
                <a:lnTo>
                  <a:pt x="140" y="263"/>
                </a:lnTo>
                <a:lnTo>
                  <a:pt x="140" y="261"/>
                </a:lnTo>
                <a:lnTo>
                  <a:pt x="138" y="261"/>
                </a:lnTo>
                <a:lnTo>
                  <a:pt x="138" y="259"/>
                </a:lnTo>
                <a:lnTo>
                  <a:pt x="138" y="257"/>
                </a:lnTo>
                <a:lnTo>
                  <a:pt x="138" y="256"/>
                </a:lnTo>
                <a:lnTo>
                  <a:pt x="138" y="254"/>
                </a:lnTo>
                <a:lnTo>
                  <a:pt x="140" y="252"/>
                </a:lnTo>
                <a:lnTo>
                  <a:pt x="140" y="250"/>
                </a:lnTo>
                <a:lnTo>
                  <a:pt x="142" y="248"/>
                </a:lnTo>
                <a:lnTo>
                  <a:pt x="142" y="246"/>
                </a:lnTo>
                <a:lnTo>
                  <a:pt x="142" y="244"/>
                </a:lnTo>
                <a:lnTo>
                  <a:pt x="142" y="242"/>
                </a:lnTo>
                <a:lnTo>
                  <a:pt x="144" y="241"/>
                </a:lnTo>
                <a:lnTo>
                  <a:pt x="146" y="239"/>
                </a:lnTo>
                <a:lnTo>
                  <a:pt x="146" y="237"/>
                </a:lnTo>
                <a:lnTo>
                  <a:pt x="144" y="235"/>
                </a:lnTo>
                <a:lnTo>
                  <a:pt x="144" y="233"/>
                </a:lnTo>
                <a:lnTo>
                  <a:pt x="142" y="231"/>
                </a:lnTo>
                <a:lnTo>
                  <a:pt x="140" y="231"/>
                </a:lnTo>
                <a:lnTo>
                  <a:pt x="138" y="231"/>
                </a:lnTo>
                <a:lnTo>
                  <a:pt x="136" y="229"/>
                </a:lnTo>
                <a:lnTo>
                  <a:pt x="135" y="227"/>
                </a:lnTo>
                <a:lnTo>
                  <a:pt x="135" y="226"/>
                </a:lnTo>
                <a:lnTo>
                  <a:pt x="133" y="224"/>
                </a:lnTo>
                <a:lnTo>
                  <a:pt x="133" y="224"/>
                </a:lnTo>
                <a:lnTo>
                  <a:pt x="133" y="222"/>
                </a:lnTo>
                <a:lnTo>
                  <a:pt x="133" y="220"/>
                </a:lnTo>
                <a:lnTo>
                  <a:pt x="133" y="218"/>
                </a:lnTo>
                <a:lnTo>
                  <a:pt x="131" y="218"/>
                </a:lnTo>
                <a:lnTo>
                  <a:pt x="131" y="216"/>
                </a:lnTo>
                <a:lnTo>
                  <a:pt x="129" y="216"/>
                </a:lnTo>
                <a:lnTo>
                  <a:pt x="127" y="214"/>
                </a:lnTo>
                <a:lnTo>
                  <a:pt x="125" y="212"/>
                </a:lnTo>
                <a:lnTo>
                  <a:pt x="125" y="211"/>
                </a:lnTo>
                <a:lnTo>
                  <a:pt x="123" y="209"/>
                </a:lnTo>
                <a:lnTo>
                  <a:pt x="123" y="207"/>
                </a:lnTo>
                <a:lnTo>
                  <a:pt x="121" y="207"/>
                </a:lnTo>
                <a:lnTo>
                  <a:pt x="121" y="205"/>
                </a:lnTo>
                <a:lnTo>
                  <a:pt x="121" y="203"/>
                </a:lnTo>
                <a:lnTo>
                  <a:pt x="121" y="201"/>
                </a:lnTo>
                <a:lnTo>
                  <a:pt x="120" y="199"/>
                </a:lnTo>
                <a:lnTo>
                  <a:pt x="120" y="197"/>
                </a:lnTo>
                <a:lnTo>
                  <a:pt x="121" y="196"/>
                </a:lnTo>
                <a:lnTo>
                  <a:pt x="123" y="196"/>
                </a:lnTo>
                <a:lnTo>
                  <a:pt x="125" y="194"/>
                </a:lnTo>
                <a:lnTo>
                  <a:pt x="129" y="194"/>
                </a:lnTo>
                <a:lnTo>
                  <a:pt x="131" y="194"/>
                </a:lnTo>
                <a:lnTo>
                  <a:pt x="133" y="194"/>
                </a:lnTo>
                <a:lnTo>
                  <a:pt x="138" y="196"/>
                </a:lnTo>
                <a:lnTo>
                  <a:pt x="140" y="197"/>
                </a:lnTo>
                <a:lnTo>
                  <a:pt x="142" y="196"/>
                </a:lnTo>
                <a:lnTo>
                  <a:pt x="144" y="196"/>
                </a:lnTo>
                <a:lnTo>
                  <a:pt x="144" y="194"/>
                </a:lnTo>
                <a:lnTo>
                  <a:pt x="144" y="192"/>
                </a:lnTo>
                <a:lnTo>
                  <a:pt x="144" y="190"/>
                </a:lnTo>
                <a:lnTo>
                  <a:pt x="142" y="188"/>
                </a:lnTo>
                <a:lnTo>
                  <a:pt x="140" y="186"/>
                </a:lnTo>
                <a:lnTo>
                  <a:pt x="138" y="184"/>
                </a:lnTo>
                <a:lnTo>
                  <a:pt x="138" y="182"/>
                </a:lnTo>
                <a:lnTo>
                  <a:pt x="138" y="181"/>
                </a:lnTo>
                <a:lnTo>
                  <a:pt x="138" y="179"/>
                </a:lnTo>
                <a:lnTo>
                  <a:pt x="136" y="179"/>
                </a:lnTo>
                <a:lnTo>
                  <a:pt x="135" y="179"/>
                </a:lnTo>
                <a:lnTo>
                  <a:pt x="133" y="179"/>
                </a:lnTo>
                <a:lnTo>
                  <a:pt x="131" y="179"/>
                </a:lnTo>
                <a:lnTo>
                  <a:pt x="129" y="179"/>
                </a:lnTo>
                <a:lnTo>
                  <a:pt x="127" y="179"/>
                </a:lnTo>
                <a:lnTo>
                  <a:pt x="125" y="179"/>
                </a:lnTo>
                <a:lnTo>
                  <a:pt x="123" y="181"/>
                </a:lnTo>
                <a:lnTo>
                  <a:pt x="120" y="182"/>
                </a:lnTo>
                <a:lnTo>
                  <a:pt x="118" y="182"/>
                </a:lnTo>
                <a:lnTo>
                  <a:pt x="116" y="182"/>
                </a:lnTo>
                <a:lnTo>
                  <a:pt x="114" y="182"/>
                </a:lnTo>
                <a:lnTo>
                  <a:pt x="110" y="179"/>
                </a:lnTo>
                <a:lnTo>
                  <a:pt x="108" y="179"/>
                </a:lnTo>
                <a:lnTo>
                  <a:pt x="108" y="177"/>
                </a:lnTo>
                <a:lnTo>
                  <a:pt x="106" y="177"/>
                </a:lnTo>
                <a:lnTo>
                  <a:pt x="106" y="177"/>
                </a:lnTo>
                <a:lnTo>
                  <a:pt x="105" y="179"/>
                </a:lnTo>
                <a:lnTo>
                  <a:pt x="105" y="179"/>
                </a:lnTo>
                <a:lnTo>
                  <a:pt x="103" y="181"/>
                </a:lnTo>
                <a:lnTo>
                  <a:pt x="103" y="182"/>
                </a:lnTo>
                <a:lnTo>
                  <a:pt x="101" y="182"/>
                </a:lnTo>
                <a:lnTo>
                  <a:pt x="99" y="181"/>
                </a:lnTo>
                <a:lnTo>
                  <a:pt x="97" y="181"/>
                </a:lnTo>
                <a:lnTo>
                  <a:pt x="95" y="179"/>
                </a:lnTo>
                <a:lnTo>
                  <a:pt x="93" y="179"/>
                </a:lnTo>
                <a:lnTo>
                  <a:pt x="95" y="179"/>
                </a:lnTo>
                <a:lnTo>
                  <a:pt x="95" y="177"/>
                </a:lnTo>
                <a:lnTo>
                  <a:pt x="95" y="175"/>
                </a:lnTo>
                <a:lnTo>
                  <a:pt x="95" y="173"/>
                </a:lnTo>
                <a:lnTo>
                  <a:pt x="95" y="171"/>
                </a:lnTo>
                <a:lnTo>
                  <a:pt x="95" y="169"/>
                </a:lnTo>
                <a:lnTo>
                  <a:pt x="93" y="167"/>
                </a:lnTo>
                <a:lnTo>
                  <a:pt x="91" y="167"/>
                </a:lnTo>
                <a:lnTo>
                  <a:pt x="88" y="167"/>
                </a:lnTo>
                <a:lnTo>
                  <a:pt x="86" y="167"/>
                </a:lnTo>
                <a:lnTo>
                  <a:pt x="84" y="169"/>
                </a:lnTo>
                <a:lnTo>
                  <a:pt x="82" y="169"/>
                </a:lnTo>
                <a:lnTo>
                  <a:pt x="80" y="169"/>
                </a:lnTo>
                <a:lnTo>
                  <a:pt x="78" y="169"/>
                </a:lnTo>
                <a:lnTo>
                  <a:pt x="76" y="171"/>
                </a:lnTo>
                <a:lnTo>
                  <a:pt x="75" y="171"/>
                </a:lnTo>
                <a:lnTo>
                  <a:pt x="75" y="173"/>
                </a:lnTo>
                <a:lnTo>
                  <a:pt x="73" y="173"/>
                </a:lnTo>
                <a:lnTo>
                  <a:pt x="73" y="175"/>
                </a:lnTo>
                <a:lnTo>
                  <a:pt x="71" y="175"/>
                </a:lnTo>
                <a:lnTo>
                  <a:pt x="69" y="175"/>
                </a:lnTo>
                <a:lnTo>
                  <a:pt x="69" y="173"/>
                </a:lnTo>
                <a:lnTo>
                  <a:pt x="69" y="171"/>
                </a:lnTo>
                <a:lnTo>
                  <a:pt x="71" y="169"/>
                </a:lnTo>
                <a:lnTo>
                  <a:pt x="73" y="167"/>
                </a:lnTo>
                <a:lnTo>
                  <a:pt x="73" y="166"/>
                </a:lnTo>
                <a:lnTo>
                  <a:pt x="75" y="164"/>
                </a:lnTo>
                <a:lnTo>
                  <a:pt x="75" y="162"/>
                </a:lnTo>
                <a:lnTo>
                  <a:pt x="76" y="162"/>
                </a:lnTo>
                <a:lnTo>
                  <a:pt x="78" y="160"/>
                </a:lnTo>
                <a:lnTo>
                  <a:pt x="80" y="158"/>
                </a:lnTo>
                <a:lnTo>
                  <a:pt x="82" y="158"/>
                </a:lnTo>
                <a:lnTo>
                  <a:pt x="82" y="156"/>
                </a:lnTo>
                <a:lnTo>
                  <a:pt x="80" y="154"/>
                </a:lnTo>
                <a:lnTo>
                  <a:pt x="80" y="152"/>
                </a:lnTo>
                <a:lnTo>
                  <a:pt x="78" y="149"/>
                </a:lnTo>
                <a:lnTo>
                  <a:pt x="76" y="149"/>
                </a:lnTo>
                <a:lnTo>
                  <a:pt x="76" y="147"/>
                </a:lnTo>
                <a:lnTo>
                  <a:pt x="76" y="145"/>
                </a:lnTo>
                <a:lnTo>
                  <a:pt x="78" y="143"/>
                </a:lnTo>
                <a:lnTo>
                  <a:pt x="78" y="141"/>
                </a:lnTo>
                <a:lnTo>
                  <a:pt x="82" y="137"/>
                </a:lnTo>
                <a:lnTo>
                  <a:pt x="82" y="135"/>
                </a:lnTo>
                <a:lnTo>
                  <a:pt x="84" y="134"/>
                </a:lnTo>
                <a:lnTo>
                  <a:pt x="86" y="134"/>
                </a:lnTo>
                <a:lnTo>
                  <a:pt x="88" y="130"/>
                </a:lnTo>
                <a:lnTo>
                  <a:pt x="90" y="130"/>
                </a:lnTo>
                <a:lnTo>
                  <a:pt x="90" y="128"/>
                </a:lnTo>
                <a:lnTo>
                  <a:pt x="90" y="126"/>
                </a:lnTo>
                <a:lnTo>
                  <a:pt x="91" y="124"/>
                </a:lnTo>
                <a:lnTo>
                  <a:pt x="91" y="122"/>
                </a:lnTo>
                <a:lnTo>
                  <a:pt x="93" y="120"/>
                </a:lnTo>
                <a:lnTo>
                  <a:pt x="93" y="119"/>
                </a:lnTo>
                <a:lnTo>
                  <a:pt x="93" y="117"/>
                </a:lnTo>
                <a:lnTo>
                  <a:pt x="95" y="115"/>
                </a:lnTo>
                <a:lnTo>
                  <a:pt x="95" y="113"/>
                </a:lnTo>
                <a:lnTo>
                  <a:pt x="95" y="111"/>
                </a:lnTo>
                <a:lnTo>
                  <a:pt x="97" y="109"/>
                </a:lnTo>
                <a:lnTo>
                  <a:pt x="99" y="107"/>
                </a:lnTo>
                <a:lnTo>
                  <a:pt x="103" y="109"/>
                </a:lnTo>
                <a:lnTo>
                  <a:pt x="105" y="109"/>
                </a:lnTo>
                <a:lnTo>
                  <a:pt x="106" y="109"/>
                </a:lnTo>
                <a:lnTo>
                  <a:pt x="106" y="109"/>
                </a:lnTo>
                <a:lnTo>
                  <a:pt x="108" y="109"/>
                </a:lnTo>
                <a:lnTo>
                  <a:pt x="110" y="109"/>
                </a:lnTo>
                <a:lnTo>
                  <a:pt x="112" y="109"/>
                </a:lnTo>
                <a:lnTo>
                  <a:pt x="116" y="109"/>
                </a:lnTo>
                <a:lnTo>
                  <a:pt x="120" y="111"/>
                </a:lnTo>
                <a:lnTo>
                  <a:pt x="123" y="111"/>
                </a:lnTo>
                <a:lnTo>
                  <a:pt x="125" y="111"/>
                </a:lnTo>
                <a:lnTo>
                  <a:pt x="127" y="113"/>
                </a:lnTo>
                <a:lnTo>
                  <a:pt x="131" y="113"/>
                </a:lnTo>
                <a:lnTo>
                  <a:pt x="133" y="113"/>
                </a:lnTo>
                <a:lnTo>
                  <a:pt x="135" y="113"/>
                </a:lnTo>
                <a:lnTo>
                  <a:pt x="135" y="109"/>
                </a:lnTo>
                <a:lnTo>
                  <a:pt x="136" y="105"/>
                </a:lnTo>
                <a:lnTo>
                  <a:pt x="138" y="98"/>
                </a:lnTo>
                <a:lnTo>
                  <a:pt x="136" y="98"/>
                </a:lnTo>
                <a:lnTo>
                  <a:pt x="135" y="98"/>
                </a:lnTo>
                <a:lnTo>
                  <a:pt x="135" y="96"/>
                </a:lnTo>
                <a:lnTo>
                  <a:pt x="133" y="94"/>
                </a:lnTo>
                <a:lnTo>
                  <a:pt x="133" y="92"/>
                </a:lnTo>
                <a:lnTo>
                  <a:pt x="131" y="90"/>
                </a:lnTo>
                <a:lnTo>
                  <a:pt x="131" y="90"/>
                </a:lnTo>
                <a:lnTo>
                  <a:pt x="129" y="90"/>
                </a:lnTo>
                <a:lnTo>
                  <a:pt x="129" y="89"/>
                </a:lnTo>
                <a:lnTo>
                  <a:pt x="127" y="87"/>
                </a:lnTo>
                <a:lnTo>
                  <a:pt x="127" y="85"/>
                </a:lnTo>
                <a:lnTo>
                  <a:pt x="125" y="83"/>
                </a:lnTo>
                <a:lnTo>
                  <a:pt x="125" y="81"/>
                </a:lnTo>
                <a:lnTo>
                  <a:pt x="123" y="81"/>
                </a:lnTo>
                <a:lnTo>
                  <a:pt x="123" y="79"/>
                </a:lnTo>
                <a:lnTo>
                  <a:pt x="121" y="77"/>
                </a:lnTo>
                <a:lnTo>
                  <a:pt x="121" y="75"/>
                </a:lnTo>
                <a:lnTo>
                  <a:pt x="120" y="74"/>
                </a:lnTo>
                <a:lnTo>
                  <a:pt x="120" y="72"/>
                </a:lnTo>
                <a:lnTo>
                  <a:pt x="120" y="70"/>
                </a:lnTo>
                <a:lnTo>
                  <a:pt x="118" y="70"/>
                </a:lnTo>
                <a:lnTo>
                  <a:pt x="118" y="68"/>
                </a:lnTo>
                <a:lnTo>
                  <a:pt x="120" y="70"/>
                </a:lnTo>
                <a:lnTo>
                  <a:pt x="121" y="70"/>
                </a:lnTo>
                <a:lnTo>
                  <a:pt x="123" y="70"/>
                </a:lnTo>
                <a:lnTo>
                  <a:pt x="125" y="70"/>
                </a:lnTo>
                <a:lnTo>
                  <a:pt x="125" y="72"/>
                </a:lnTo>
                <a:lnTo>
                  <a:pt x="127" y="72"/>
                </a:lnTo>
                <a:lnTo>
                  <a:pt x="129" y="72"/>
                </a:lnTo>
                <a:lnTo>
                  <a:pt x="131" y="72"/>
                </a:lnTo>
                <a:lnTo>
                  <a:pt x="133" y="72"/>
                </a:lnTo>
                <a:lnTo>
                  <a:pt x="135" y="70"/>
                </a:lnTo>
                <a:lnTo>
                  <a:pt x="136" y="70"/>
                </a:lnTo>
                <a:lnTo>
                  <a:pt x="138" y="70"/>
                </a:lnTo>
                <a:lnTo>
                  <a:pt x="140" y="70"/>
                </a:lnTo>
                <a:lnTo>
                  <a:pt x="142" y="70"/>
                </a:lnTo>
                <a:lnTo>
                  <a:pt x="144" y="70"/>
                </a:lnTo>
                <a:lnTo>
                  <a:pt x="146" y="70"/>
                </a:lnTo>
                <a:lnTo>
                  <a:pt x="150" y="70"/>
                </a:lnTo>
                <a:lnTo>
                  <a:pt x="151" y="70"/>
                </a:lnTo>
                <a:lnTo>
                  <a:pt x="153" y="70"/>
                </a:lnTo>
                <a:lnTo>
                  <a:pt x="153" y="68"/>
                </a:lnTo>
                <a:lnTo>
                  <a:pt x="153" y="66"/>
                </a:lnTo>
                <a:lnTo>
                  <a:pt x="153" y="64"/>
                </a:lnTo>
                <a:lnTo>
                  <a:pt x="153" y="64"/>
                </a:lnTo>
                <a:lnTo>
                  <a:pt x="153" y="62"/>
                </a:lnTo>
                <a:lnTo>
                  <a:pt x="153" y="60"/>
                </a:lnTo>
                <a:lnTo>
                  <a:pt x="153" y="59"/>
                </a:lnTo>
                <a:lnTo>
                  <a:pt x="155" y="57"/>
                </a:lnTo>
                <a:lnTo>
                  <a:pt x="155" y="55"/>
                </a:lnTo>
                <a:lnTo>
                  <a:pt x="155" y="53"/>
                </a:lnTo>
                <a:lnTo>
                  <a:pt x="157" y="53"/>
                </a:lnTo>
                <a:lnTo>
                  <a:pt x="157" y="51"/>
                </a:lnTo>
                <a:lnTo>
                  <a:pt x="159" y="51"/>
                </a:lnTo>
                <a:lnTo>
                  <a:pt x="202" y="0"/>
                </a:lnTo>
                <a:lnTo>
                  <a:pt x="346" y="111"/>
                </a:lnTo>
                <a:lnTo>
                  <a:pt x="348" y="111"/>
                </a:lnTo>
                <a:lnTo>
                  <a:pt x="350" y="111"/>
                </a:lnTo>
                <a:lnTo>
                  <a:pt x="352" y="109"/>
                </a:lnTo>
                <a:lnTo>
                  <a:pt x="354" y="109"/>
                </a:lnTo>
                <a:lnTo>
                  <a:pt x="356" y="109"/>
                </a:lnTo>
                <a:lnTo>
                  <a:pt x="356" y="111"/>
                </a:lnTo>
                <a:lnTo>
                  <a:pt x="358" y="111"/>
                </a:lnTo>
                <a:lnTo>
                  <a:pt x="360" y="111"/>
                </a:lnTo>
                <a:lnTo>
                  <a:pt x="361" y="111"/>
                </a:lnTo>
                <a:lnTo>
                  <a:pt x="363" y="111"/>
                </a:lnTo>
                <a:lnTo>
                  <a:pt x="365" y="113"/>
                </a:lnTo>
                <a:lnTo>
                  <a:pt x="367" y="115"/>
                </a:lnTo>
                <a:lnTo>
                  <a:pt x="369" y="115"/>
                </a:lnTo>
                <a:lnTo>
                  <a:pt x="371" y="117"/>
                </a:lnTo>
                <a:lnTo>
                  <a:pt x="373" y="119"/>
                </a:lnTo>
                <a:lnTo>
                  <a:pt x="373" y="120"/>
                </a:lnTo>
                <a:lnTo>
                  <a:pt x="373" y="122"/>
                </a:lnTo>
                <a:lnTo>
                  <a:pt x="375" y="124"/>
                </a:lnTo>
                <a:lnTo>
                  <a:pt x="375" y="126"/>
                </a:lnTo>
                <a:lnTo>
                  <a:pt x="376" y="126"/>
                </a:lnTo>
                <a:lnTo>
                  <a:pt x="378" y="126"/>
                </a:lnTo>
                <a:lnTo>
                  <a:pt x="378" y="128"/>
                </a:lnTo>
                <a:lnTo>
                  <a:pt x="380" y="130"/>
                </a:lnTo>
                <a:lnTo>
                  <a:pt x="380" y="132"/>
                </a:lnTo>
                <a:lnTo>
                  <a:pt x="382" y="134"/>
                </a:lnTo>
                <a:lnTo>
                  <a:pt x="384" y="134"/>
                </a:lnTo>
                <a:lnTo>
                  <a:pt x="386" y="135"/>
                </a:lnTo>
                <a:lnTo>
                  <a:pt x="388" y="135"/>
                </a:lnTo>
                <a:lnTo>
                  <a:pt x="388" y="137"/>
                </a:lnTo>
                <a:lnTo>
                  <a:pt x="390" y="137"/>
                </a:lnTo>
                <a:lnTo>
                  <a:pt x="391" y="139"/>
                </a:lnTo>
                <a:lnTo>
                  <a:pt x="391" y="139"/>
                </a:lnTo>
                <a:lnTo>
                  <a:pt x="393" y="139"/>
                </a:lnTo>
                <a:lnTo>
                  <a:pt x="395" y="139"/>
                </a:lnTo>
                <a:lnTo>
                  <a:pt x="397" y="139"/>
                </a:lnTo>
                <a:lnTo>
                  <a:pt x="399" y="139"/>
                </a:lnTo>
                <a:lnTo>
                  <a:pt x="401" y="139"/>
                </a:lnTo>
                <a:lnTo>
                  <a:pt x="403" y="139"/>
                </a:lnTo>
                <a:lnTo>
                  <a:pt x="405" y="141"/>
                </a:lnTo>
                <a:lnTo>
                  <a:pt x="406" y="141"/>
                </a:lnTo>
                <a:lnTo>
                  <a:pt x="408" y="141"/>
                </a:lnTo>
                <a:lnTo>
                  <a:pt x="410" y="141"/>
                </a:lnTo>
                <a:lnTo>
                  <a:pt x="412" y="141"/>
                </a:lnTo>
                <a:lnTo>
                  <a:pt x="414" y="141"/>
                </a:lnTo>
                <a:lnTo>
                  <a:pt x="416" y="141"/>
                </a:lnTo>
                <a:lnTo>
                  <a:pt x="418" y="141"/>
                </a:lnTo>
                <a:lnTo>
                  <a:pt x="420" y="141"/>
                </a:lnTo>
                <a:lnTo>
                  <a:pt x="421" y="143"/>
                </a:lnTo>
                <a:lnTo>
                  <a:pt x="423" y="143"/>
                </a:lnTo>
                <a:lnTo>
                  <a:pt x="425" y="143"/>
                </a:lnTo>
                <a:lnTo>
                  <a:pt x="427" y="143"/>
                </a:lnTo>
                <a:lnTo>
                  <a:pt x="429" y="143"/>
                </a:lnTo>
                <a:lnTo>
                  <a:pt x="431" y="143"/>
                </a:lnTo>
                <a:lnTo>
                  <a:pt x="433" y="143"/>
                </a:lnTo>
                <a:lnTo>
                  <a:pt x="435" y="143"/>
                </a:lnTo>
                <a:lnTo>
                  <a:pt x="436" y="145"/>
                </a:lnTo>
                <a:lnTo>
                  <a:pt x="438" y="145"/>
                </a:lnTo>
                <a:lnTo>
                  <a:pt x="438" y="145"/>
                </a:lnTo>
                <a:lnTo>
                  <a:pt x="440" y="145"/>
                </a:lnTo>
                <a:lnTo>
                  <a:pt x="442" y="145"/>
                </a:lnTo>
                <a:lnTo>
                  <a:pt x="444" y="145"/>
                </a:lnTo>
                <a:lnTo>
                  <a:pt x="446" y="145"/>
                </a:lnTo>
                <a:lnTo>
                  <a:pt x="448" y="145"/>
                </a:lnTo>
                <a:lnTo>
                  <a:pt x="450" y="145"/>
                </a:lnTo>
                <a:lnTo>
                  <a:pt x="452" y="145"/>
                </a:lnTo>
                <a:lnTo>
                  <a:pt x="453" y="145"/>
                </a:lnTo>
                <a:lnTo>
                  <a:pt x="455" y="145"/>
                </a:lnTo>
                <a:lnTo>
                  <a:pt x="457" y="145"/>
                </a:lnTo>
                <a:lnTo>
                  <a:pt x="457" y="147"/>
                </a:lnTo>
                <a:lnTo>
                  <a:pt x="459" y="147"/>
                </a:lnTo>
                <a:lnTo>
                  <a:pt x="461" y="147"/>
                </a:lnTo>
                <a:lnTo>
                  <a:pt x="463" y="149"/>
                </a:lnTo>
                <a:lnTo>
                  <a:pt x="465" y="149"/>
                </a:lnTo>
                <a:lnTo>
                  <a:pt x="467" y="149"/>
                </a:lnTo>
                <a:lnTo>
                  <a:pt x="468" y="149"/>
                </a:lnTo>
                <a:lnTo>
                  <a:pt x="470" y="150"/>
                </a:lnTo>
                <a:lnTo>
                  <a:pt x="472" y="150"/>
                </a:lnTo>
                <a:lnTo>
                  <a:pt x="474" y="150"/>
                </a:lnTo>
                <a:lnTo>
                  <a:pt x="474" y="149"/>
                </a:lnTo>
                <a:lnTo>
                  <a:pt x="476" y="149"/>
                </a:lnTo>
                <a:lnTo>
                  <a:pt x="478" y="149"/>
                </a:lnTo>
                <a:lnTo>
                  <a:pt x="480" y="147"/>
                </a:lnTo>
                <a:lnTo>
                  <a:pt x="482" y="147"/>
                </a:lnTo>
                <a:lnTo>
                  <a:pt x="483" y="147"/>
                </a:lnTo>
                <a:lnTo>
                  <a:pt x="483" y="149"/>
                </a:lnTo>
                <a:lnTo>
                  <a:pt x="482" y="150"/>
                </a:lnTo>
                <a:lnTo>
                  <a:pt x="482" y="152"/>
                </a:lnTo>
                <a:lnTo>
                  <a:pt x="482" y="154"/>
                </a:lnTo>
                <a:lnTo>
                  <a:pt x="482" y="156"/>
                </a:lnTo>
                <a:lnTo>
                  <a:pt x="480" y="158"/>
                </a:lnTo>
                <a:lnTo>
                  <a:pt x="480" y="160"/>
                </a:lnTo>
                <a:lnTo>
                  <a:pt x="478" y="160"/>
                </a:lnTo>
                <a:lnTo>
                  <a:pt x="476" y="160"/>
                </a:lnTo>
                <a:lnTo>
                  <a:pt x="474" y="160"/>
                </a:lnTo>
                <a:lnTo>
                  <a:pt x="474" y="162"/>
                </a:lnTo>
                <a:lnTo>
                  <a:pt x="472" y="162"/>
                </a:lnTo>
                <a:lnTo>
                  <a:pt x="472" y="164"/>
                </a:lnTo>
                <a:lnTo>
                  <a:pt x="470" y="164"/>
                </a:lnTo>
                <a:lnTo>
                  <a:pt x="470" y="166"/>
                </a:lnTo>
                <a:lnTo>
                  <a:pt x="468" y="166"/>
                </a:lnTo>
                <a:lnTo>
                  <a:pt x="468" y="167"/>
                </a:lnTo>
                <a:lnTo>
                  <a:pt x="467" y="167"/>
                </a:lnTo>
                <a:lnTo>
                  <a:pt x="465" y="167"/>
                </a:lnTo>
                <a:lnTo>
                  <a:pt x="463" y="167"/>
                </a:lnTo>
                <a:lnTo>
                  <a:pt x="461" y="166"/>
                </a:lnTo>
                <a:lnTo>
                  <a:pt x="461" y="164"/>
                </a:lnTo>
                <a:lnTo>
                  <a:pt x="459" y="164"/>
                </a:lnTo>
                <a:lnTo>
                  <a:pt x="459" y="162"/>
                </a:lnTo>
                <a:lnTo>
                  <a:pt x="457" y="164"/>
                </a:lnTo>
                <a:lnTo>
                  <a:pt x="455" y="166"/>
                </a:lnTo>
                <a:lnTo>
                  <a:pt x="455" y="167"/>
                </a:lnTo>
                <a:lnTo>
                  <a:pt x="453" y="167"/>
                </a:lnTo>
                <a:lnTo>
                  <a:pt x="452" y="167"/>
                </a:lnTo>
                <a:lnTo>
                  <a:pt x="450" y="167"/>
                </a:lnTo>
                <a:lnTo>
                  <a:pt x="448" y="167"/>
                </a:lnTo>
                <a:lnTo>
                  <a:pt x="446" y="167"/>
                </a:lnTo>
                <a:lnTo>
                  <a:pt x="444" y="169"/>
                </a:lnTo>
                <a:lnTo>
                  <a:pt x="444" y="171"/>
                </a:lnTo>
                <a:lnTo>
                  <a:pt x="444" y="173"/>
                </a:lnTo>
                <a:lnTo>
                  <a:pt x="444" y="175"/>
                </a:lnTo>
                <a:lnTo>
                  <a:pt x="444" y="177"/>
                </a:lnTo>
                <a:lnTo>
                  <a:pt x="442" y="179"/>
                </a:lnTo>
                <a:lnTo>
                  <a:pt x="440" y="179"/>
                </a:lnTo>
                <a:lnTo>
                  <a:pt x="440" y="181"/>
                </a:lnTo>
                <a:lnTo>
                  <a:pt x="440" y="182"/>
                </a:lnTo>
                <a:lnTo>
                  <a:pt x="440" y="184"/>
                </a:lnTo>
                <a:lnTo>
                  <a:pt x="440" y="186"/>
                </a:lnTo>
                <a:lnTo>
                  <a:pt x="438" y="188"/>
                </a:lnTo>
                <a:lnTo>
                  <a:pt x="440" y="190"/>
                </a:lnTo>
                <a:lnTo>
                  <a:pt x="442" y="190"/>
                </a:lnTo>
                <a:lnTo>
                  <a:pt x="442" y="192"/>
                </a:lnTo>
                <a:lnTo>
                  <a:pt x="444" y="192"/>
                </a:lnTo>
                <a:lnTo>
                  <a:pt x="444" y="194"/>
                </a:lnTo>
                <a:lnTo>
                  <a:pt x="446" y="196"/>
                </a:lnTo>
                <a:lnTo>
                  <a:pt x="446" y="197"/>
                </a:lnTo>
                <a:lnTo>
                  <a:pt x="448" y="199"/>
                </a:lnTo>
                <a:lnTo>
                  <a:pt x="448" y="201"/>
                </a:lnTo>
                <a:lnTo>
                  <a:pt x="450" y="201"/>
                </a:lnTo>
                <a:lnTo>
                  <a:pt x="450" y="203"/>
                </a:lnTo>
                <a:lnTo>
                  <a:pt x="452" y="203"/>
                </a:lnTo>
                <a:lnTo>
                  <a:pt x="453" y="203"/>
                </a:lnTo>
                <a:lnTo>
                  <a:pt x="455" y="203"/>
                </a:lnTo>
                <a:lnTo>
                  <a:pt x="457" y="203"/>
                </a:lnTo>
                <a:lnTo>
                  <a:pt x="459" y="203"/>
                </a:lnTo>
                <a:lnTo>
                  <a:pt x="461" y="203"/>
                </a:lnTo>
                <a:lnTo>
                  <a:pt x="463" y="203"/>
                </a:lnTo>
                <a:lnTo>
                  <a:pt x="465" y="203"/>
                </a:lnTo>
                <a:lnTo>
                  <a:pt x="467" y="203"/>
                </a:lnTo>
                <a:lnTo>
                  <a:pt x="468" y="203"/>
                </a:lnTo>
                <a:lnTo>
                  <a:pt x="470" y="203"/>
                </a:lnTo>
                <a:lnTo>
                  <a:pt x="470" y="205"/>
                </a:lnTo>
                <a:lnTo>
                  <a:pt x="472" y="205"/>
                </a:lnTo>
                <a:lnTo>
                  <a:pt x="474" y="205"/>
                </a:lnTo>
                <a:lnTo>
                  <a:pt x="476" y="205"/>
                </a:lnTo>
                <a:lnTo>
                  <a:pt x="478" y="205"/>
                </a:lnTo>
                <a:lnTo>
                  <a:pt x="480" y="205"/>
                </a:lnTo>
                <a:lnTo>
                  <a:pt x="482" y="207"/>
                </a:lnTo>
                <a:lnTo>
                  <a:pt x="483" y="207"/>
                </a:lnTo>
                <a:lnTo>
                  <a:pt x="485" y="207"/>
                </a:lnTo>
                <a:lnTo>
                  <a:pt x="487" y="207"/>
                </a:lnTo>
                <a:lnTo>
                  <a:pt x="487" y="207"/>
                </a:lnTo>
                <a:lnTo>
                  <a:pt x="489" y="207"/>
                </a:lnTo>
                <a:lnTo>
                  <a:pt x="491" y="207"/>
                </a:lnTo>
                <a:lnTo>
                  <a:pt x="493" y="209"/>
                </a:lnTo>
                <a:lnTo>
                  <a:pt x="495" y="209"/>
                </a:lnTo>
                <a:lnTo>
                  <a:pt x="497" y="209"/>
                </a:lnTo>
                <a:lnTo>
                  <a:pt x="498" y="211"/>
                </a:lnTo>
                <a:lnTo>
                  <a:pt x="497" y="211"/>
                </a:lnTo>
                <a:lnTo>
                  <a:pt x="497" y="212"/>
                </a:lnTo>
                <a:lnTo>
                  <a:pt x="495" y="212"/>
                </a:lnTo>
                <a:lnTo>
                  <a:pt x="493" y="214"/>
                </a:lnTo>
                <a:lnTo>
                  <a:pt x="491" y="214"/>
                </a:lnTo>
                <a:lnTo>
                  <a:pt x="489" y="216"/>
                </a:lnTo>
                <a:lnTo>
                  <a:pt x="489" y="218"/>
                </a:lnTo>
                <a:lnTo>
                  <a:pt x="489" y="220"/>
                </a:lnTo>
                <a:lnTo>
                  <a:pt x="489" y="222"/>
                </a:lnTo>
                <a:lnTo>
                  <a:pt x="491" y="224"/>
                </a:lnTo>
                <a:lnTo>
                  <a:pt x="493" y="224"/>
                </a:lnTo>
                <a:lnTo>
                  <a:pt x="495" y="224"/>
                </a:lnTo>
                <a:lnTo>
                  <a:pt x="495" y="224"/>
                </a:lnTo>
                <a:lnTo>
                  <a:pt x="497" y="224"/>
                </a:lnTo>
                <a:lnTo>
                  <a:pt x="497" y="226"/>
                </a:lnTo>
                <a:lnTo>
                  <a:pt x="498" y="226"/>
                </a:lnTo>
                <a:lnTo>
                  <a:pt x="498" y="227"/>
                </a:lnTo>
                <a:lnTo>
                  <a:pt x="500" y="229"/>
                </a:lnTo>
                <a:lnTo>
                  <a:pt x="500" y="231"/>
                </a:lnTo>
                <a:lnTo>
                  <a:pt x="502" y="233"/>
                </a:lnTo>
                <a:lnTo>
                  <a:pt x="502" y="235"/>
                </a:lnTo>
                <a:lnTo>
                  <a:pt x="502" y="237"/>
                </a:lnTo>
                <a:lnTo>
                  <a:pt x="504" y="239"/>
                </a:lnTo>
                <a:lnTo>
                  <a:pt x="504" y="241"/>
                </a:lnTo>
                <a:lnTo>
                  <a:pt x="504" y="242"/>
                </a:lnTo>
                <a:lnTo>
                  <a:pt x="504" y="244"/>
                </a:lnTo>
                <a:lnTo>
                  <a:pt x="504" y="246"/>
                </a:lnTo>
                <a:lnTo>
                  <a:pt x="504" y="248"/>
                </a:lnTo>
                <a:lnTo>
                  <a:pt x="502" y="250"/>
                </a:lnTo>
                <a:lnTo>
                  <a:pt x="502" y="252"/>
                </a:lnTo>
                <a:lnTo>
                  <a:pt x="502" y="254"/>
                </a:lnTo>
                <a:lnTo>
                  <a:pt x="500" y="256"/>
                </a:lnTo>
                <a:lnTo>
                  <a:pt x="500" y="259"/>
                </a:lnTo>
                <a:lnTo>
                  <a:pt x="502" y="259"/>
                </a:lnTo>
                <a:lnTo>
                  <a:pt x="504" y="259"/>
                </a:lnTo>
                <a:lnTo>
                  <a:pt x="506" y="259"/>
                </a:lnTo>
                <a:lnTo>
                  <a:pt x="508" y="261"/>
                </a:lnTo>
                <a:lnTo>
                  <a:pt x="510" y="261"/>
                </a:lnTo>
                <a:lnTo>
                  <a:pt x="512" y="261"/>
                </a:lnTo>
                <a:lnTo>
                  <a:pt x="513" y="261"/>
                </a:lnTo>
                <a:lnTo>
                  <a:pt x="515" y="261"/>
                </a:lnTo>
                <a:lnTo>
                  <a:pt x="515" y="263"/>
                </a:lnTo>
                <a:lnTo>
                  <a:pt x="517" y="263"/>
                </a:lnTo>
                <a:lnTo>
                  <a:pt x="517" y="265"/>
                </a:lnTo>
                <a:lnTo>
                  <a:pt x="519" y="265"/>
                </a:lnTo>
                <a:lnTo>
                  <a:pt x="521" y="267"/>
                </a:lnTo>
                <a:lnTo>
                  <a:pt x="523" y="267"/>
                </a:lnTo>
                <a:lnTo>
                  <a:pt x="525" y="269"/>
                </a:lnTo>
                <a:lnTo>
                  <a:pt x="527" y="269"/>
                </a:lnTo>
                <a:lnTo>
                  <a:pt x="528" y="269"/>
                </a:lnTo>
                <a:lnTo>
                  <a:pt x="530" y="269"/>
                </a:lnTo>
                <a:lnTo>
                  <a:pt x="532" y="271"/>
                </a:lnTo>
                <a:lnTo>
                  <a:pt x="532" y="272"/>
                </a:lnTo>
                <a:lnTo>
                  <a:pt x="534" y="272"/>
                </a:lnTo>
                <a:lnTo>
                  <a:pt x="534" y="274"/>
                </a:lnTo>
                <a:lnTo>
                  <a:pt x="536" y="274"/>
                </a:lnTo>
                <a:lnTo>
                  <a:pt x="536" y="276"/>
                </a:lnTo>
                <a:lnTo>
                  <a:pt x="538" y="276"/>
                </a:lnTo>
                <a:lnTo>
                  <a:pt x="540" y="278"/>
                </a:lnTo>
                <a:lnTo>
                  <a:pt x="542" y="278"/>
                </a:lnTo>
                <a:lnTo>
                  <a:pt x="543" y="280"/>
                </a:lnTo>
                <a:lnTo>
                  <a:pt x="545" y="280"/>
                </a:lnTo>
                <a:lnTo>
                  <a:pt x="545" y="282"/>
                </a:lnTo>
                <a:lnTo>
                  <a:pt x="547" y="282"/>
                </a:lnTo>
                <a:lnTo>
                  <a:pt x="549" y="284"/>
                </a:lnTo>
                <a:lnTo>
                  <a:pt x="551" y="284"/>
                </a:lnTo>
                <a:lnTo>
                  <a:pt x="553" y="284"/>
                </a:lnTo>
                <a:lnTo>
                  <a:pt x="555" y="284"/>
                </a:lnTo>
                <a:lnTo>
                  <a:pt x="557" y="284"/>
                </a:lnTo>
                <a:lnTo>
                  <a:pt x="558" y="284"/>
                </a:lnTo>
                <a:lnTo>
                  <a:pt x="560" y="284"/>
                </a:lnTo>
                <a:lnTo>
                  <a:pt x="562" y="284"/>
                </a:lnTo>
                <a:lnTo>
                  <a:pt x="564" y="286"/>
                </a:lnTo>
                <a:lnTo>
                  <a:pt x="566" y="286"/>
                </a:lnTo>
                <a:lnTo>
                  <a:pt x="566" y="287"/>
                </a:lnTo>
                <a:lnTo>
                  <a:pt x="566" y="289"/>
                </a:lnTo>
                <a:lnTo>
                  <a:pt x="566" y="291"/>
                </a:lnTo>
                <a:lnTo>
                  <a:pt x="564" y="291"/>
                </a:lnTo>
                <a:lnTo>
                  <a:pt x="564" y="293"/>
                </a:lnTo>
                <a:lnTo>
                  <a:pt x="564" y="295"/>
                </a:lnTo>
                <a:lnTo>
                  <a:pt x="564" y="297"/>
                </a:lnTo>
                <a:lnTo>
                  <a:pt x="566" y="297"/>
                </a:lnTo>
                <a:lnTo>
                  <a:pt x="566" y="299"/>
                </a:lnTo>
                <a:lnTo>
                  <a:pt x="566" y="301"/>
                </a:lnTo>
                <a:lnTo>
                  <a:pt x="568" y="301"/>
                </a:lnTo>
                <a:lnTo>
                  <a:pt x="568" y="302"/>
                </a:lnTo>
                <a:lnTo>
                  <a:pt x="568" y="304"/>
                </a:lnTo>
                <a:lnTo>
                  <a:pt x="568" y="306"/>
                </a:lnTo>
                <a:lnTo>
                  <a:pt x="568" y="308"/>
                </a:lnTo>
                <a:lnTo>
                  <a:pt x="568" y="310"/>
                </a:lnTo>
                <a:lnTo>
                  <a:pt x="566" y="312"/>
                </a:lnTo>
                <a:lnTo>
                  <a:pt x="566" y="314"/>
                </a:lnTo>
                <a:lnTo>
                  <a:pt x="566" y="314"/>
                </a:lnTo>
                <a:lnTo>
                  <a:pt x="566" y="316"/>
                </a:lnTo>
                <a:lnTo>
                  <a:pt x="566" y="317"/>
                </a:lnTo>
                <a:lnTo>
                  <a:pt x="568" y="317"/>
                </a:lnTo>
                <a:lnTo>
                  <a:pt x="568" y="319"/>
                </a:lnTo>
                <a:lnTo>
                  <a:pt x="568" y="321"/>
                </a:lnTo>
                <a:lnTo>
                  <a:pt x="570" y="321"/>
                </a:lnTo>
                <a:lnTo>
                  <a:pt x="572" y="319"/>
                </a:lnTo>
                <a:lnTo>
                  <a:pt x="572" y="317"/>
                </a:lnTo>
                <a:lnTo>
                  <a:pt x="572" y="316"/>
                </a:lnTo>
                <a:lnTo>
                  <a:pt x="573" y="314"/>
                </a:lnTo>
                <a:lnTo>
                  <a:pt x="573" y="314"/>
                </a:lnTo>
                <a:lnTo>
                  <a:pt x="575" y="312"/>
                </a:lnTo>
                <a:lnTo>
                  <a:pt x="575" y="310"/>
                </a:lnTo>
                <a:lnTo>
                  <a:pt x="577" y="310"/>
                </a:lnTo>
                <a:lnTo>
                  <a:pt x="577" y="308"/>
                </a:lnTo>
                <a:lnTo>
                  <a:pt x="577" y="306"/>
                </a:lnTo>
                <a:lnTo>
                  <a:pt x="579" y="306"/>
                </a:lnTo>
                <a:lnTo>
                  <a:pt x="579" y="308"/>
                </a:lnTo>
                <a:lnTo>
                  <a:pt x="579" y="310"/>
                </a:lnTo>
                <a:lnTo>
                  <a:pt x="579" y="312"/>
                </a:lnTo>
                <a:lnTo>
                  <a:pt x="579" y="314"/>
                </a:lnTo>
                <a:lnTo>
                  <a:pt x="579" y="314"/>
                </a:lnTo>
                <a:lnTo>
                  <a:pt x="577" y="314"/>
                </a:lnTo>
                <a:lnTo>
                  <a:pt x="577" y="316"/>
                </a:lnTo>
                <a:lnTo>
                  <a:pt x="577" y="317"/>
                </a:lnTo>
                <a:lnTo>
                  <a:pt x="575" y="317"/>
                </a:lnTo>
                <a:lnTo>
                  <a:pt x="575" y="319"/>
                </a:lnTo>
                <a:lnTo>
                  <a:pt x="573" y="319"/>
                </a:lnTo>
                <a:lnTo>
                  <a:pt x="573" y="321"/>
                </a:lnTo>
                <a:lnTo>
                  <a:pt x="573" y="323"/>
                </a:lnTo>
                <a:lnTo>
                  <a:pt x="572" y="325"/>
                </a:lnTo>
                <a:lnTo>
                  <a:pt x="573" y="327"/>
                </a:lnTo>
                <a:lnTo>
                  <a:pt x="573" y="329"/>
                </a:lnTo>
                <a:lnTo>
                  <a:pt x="573" y="331"/>
                </a:lnTo>
                <a:lnTo>
                  <a:pt x="575" y="332"/>
                </a:lnTo>
                <a:lnTo>
                  <a:pt x="575" y="334"/>
                </a:lnTo>
                <a:lnTo>
                  <a:pt x="575" y="336"/>
                </a:lnTo>
                <a:lnTo>
                  <a:pt x="575" y="338"/>
                </a:lnTo>
                <a:lnTo>
                  <a:pt x="577" y="340"/>
                </a:lnTo>
                <a:lnTo>
                  <a:pt x="577" y="342"/>
                </a:lnTo>
                <a:lnTo>
                  <a:pt x="579" y="344"/>
                </a:lnTo>
                <a:lnTo>
                  <a:pt x="579" y="346"/>
                </a:lnTo>
                <a:lnTo>
                  <a:pt x="579" y="347"/>
                </a:lnTo>
                <a:lnTo>
                  <a:pt x="579" y="349"/>
                </a:lnTo>
                <a:lnTo>
                  <a:pt x="577" y="351"/>
                </a:lnTo>
                <a:lnTo>
                  <a:pt x="577" y="353"/>
                </a:lnTo>
                <a:lnTo>
                  <a:pt x="575" y="355"/>
                </a:lnTo>
                <a:lnTo>
                  <a:pt x="575" y="357"/>
                </a:lnTo>
                <a:lnTo>
                  <a:pt x="575" y="357"/>
                </a:lnTo>
                <a:lnTo>
                  <a:pt x="575" y="359"/>
                </a:lnTo>
                <a:lnTo>
                  <a:pt x="577" y="361"/>
                </a:lnTo>
                <a:lnTo>
                  <a:pt x="577" y="362"/>
                </a:lnTo>
                <a:lnTo>
                  <a:pt x="577" y="364"/>
                </a:lnTo>
                <a:lnTo>
                  <a:pt x="575" y="366"/>
                </a:lnTo>
                <a:lnTo>
                  <a:pt x="575" y="368"/>
                </a:lnTo>
                <a:lnTo>
                  <a:pt x="575" y="370"/>
                </a:lnTo>
                <a:lnTo>
                  <a:pt x="575" y="372"/>
                </a:lnTo>
                <a:lnTo>
                  <a:pt x="575" y="374"/>
                </a:lnTo>
                <a:lnTo>
                  <a:pt x="573" y="376"/>
                </a:lnTo>
                <a:lnTo>
                  <a:pt x="573" y="377"/>
                </a:lnTo>
                <a:lnTo>
                  <a:pt x="572" y="377"/>
                </a:lnTo>
                <a:lnTo>
                  <a:pt x="570" y="379"/>
                </a:lnTo>
                <a:lnTo>
                  <a:pt x="570" y="381"/>
                </a:lnTo>
                <a:lnTo>
                  <a:pt x="568" y="383"/>
                </a:lnTo>
                <a:lnTo>
                  <a:pt x="568" y="385"/>
                </a:lnTo>
                <a:lnTo>
                  <a:pt x="568" y="387"/>
                </a:lnTo>
                <a:lnTo>
                  <a:pt x="566" y="387"/>
                </a:lnTo>
                <a:lnTo>
                  <a:pt x="566" y="389"/>
                </a:lnTo>
                <a:lnTo>
                  <a:pt x="566" y="391"/>
                </a:lnTo>
                <a:lnTo>
                  <a:pt x="564" y="392"/>
                </a:lnTo>
                <a:lnTo>
                  <a:pt x="562" y="394"/>
                </a:lnTo>
                <a:lnTo>
                  <a:pt x="560" y="396"/>
                </a:lnTo>
                <a:lnTo>
                  <a:pt x="558" y="398"/>
                </a:lnTo>
                <a:lnTo>
                  <a:pt x="557" y="400"/>
                </a:lnTo>
                <a:lnTo>
                  <a:pt x="555" y="402"/>
                </a:lnTo>
                <a:lnTo>
                  <a:pt x="553" y="402"/>
                </a:lnTo>
                <a:lnTo>
                  <a:pt x="551" y="402"/>
                </a:lnTo>
                <a:lnTo>
                  <a:pt x="549" y="402"/>
                </a:lnTo>
                <a:lnTo>
                  <a:pt x="547" y="402"/>
                </a:lnTo>
                <a:lnTo>
                  <a:pt x="545" y="400"/>
                </a:lnTo>
                <a:lnTo>
                  <a:pt x="543" y="400"/>
                </a:lnTo>
                <a:lnTo>
                  <a:pt x="542" y="398"/>
                </a:lnTo>
                <a:lnTo>
                  <a:pt x="540" y="398"/>
                </a:lnTo>
                <a:lnTo>
                  <a:pt x="538" y="398"/>
                </a:lnTo>
                <a:lnTo>
                  <a:pt x="536" y="398"/>
                </a:lnTo>
                <a:lnTo>
                  <a:pt x="536" y="400"/>
                </a:lnTo>
                <a:lnTo>
                  <a:pt x="536" y="402"/>
                </a:lnTo>
                <a:lnTo>
                  <a:pt x="538" y="402"/>
                </a:lnTo>
                <a:lnTo>
                  <a:pt x="538" y="404"/>
                </a:lnTo>
                <a:lnTo>
                  <a:pt x="538" y="406"/>
                </a:lnTo>
                <a:lnTo>
                  <a:pt x="536" y="406"/>
                </a:lnTo>
                <a:lnTo>
                  <a:pt x="536" y="407"/>
                </a:lnTo>
                <a:lnTo>
                  <a:pt x="536" y="409"/>
                </a:lnTo>
                <a:lnTo>
                  <a:pt x="536" y="411"/>
                </a:lnTo>
                <a:lnTo>
                  <a:pt x="536" y="413"/>
                </a:lnTo>
                <a:lnTo>
                  <a:pt x="536" y="415"/>
                </a:lnTo>
                <a:lnTo>
                  <a:pt x="534" y="415"/>
                </a:lnTo>
                <a:lnTo>
                  <a:pt x="534" y="417"/>
                </a:lnTo>
                <a:lnTo>
                  <a:pt x="534" y="419"/>
                </a:lnTo>
                <a:lnTo>
                  <a:pt x="534" y="421"/>
                </a:lnTo>
                <a:lnTo>
                  <a:pt x="534" y="422"/>
                </a:lnTo>
                <a:lnTo>
                  <a:pt x="534" y="424"/>
                </a:lnTo>
                <a:lnTo>
                  <a:pt x="532" y="426"/>
                </a:lnTo>
                <a:lnTo>
                  <a:pt x="532" y="428"/>
                </a:lnTo>
                <a:lnTo>
                  <a:pt x="532" y="430"/>
                </a:lnTo>
                <a:lnTo>
                  <a:pt x="532" y="432"/>
                </a:lnTo>
                <a:lnTo>
                  <a:pt x="532" y="434"/>
                </a:lnTo>
                <a:lnTo>
                  <a:pt x="532" y="436"/>
                </a:lnTo>
                <a:lnTo>
                  <a:pt x="534" y="436"/>
                </a:lnTo>
                <a:lnTo>
                  <a:pt x="534" y="436"/>
                </a:lnTo>
                <a:lnTo>
                  <a:pt x="536" y="436"/>
                </a:lnTo>
                <a:lnTo>
                  <a:pt x="538" y="436"/>
                </a:lnTo>
                <a:lnTo>
                  <a:pt x="540" y="436"/>
                </a:lnTo>
                <a:lnTo>
                  <a:pt x="540" y="434"/>
                </a:lnTo>
                <a:lnTo>
                  <a:pt x="542" y="434"/>
                </a:lnTo>
                <a:lnTo>
                  <a:pt x="543" y="436"/>
                </a:lnTo>
                <a:lnTo>
                  <a:pt x="542" y="437"/>
                </a:lnTo>
                <a:lnTo>
                  <a:pt x="542" y="439"/>
                </a:lnTo>
                <a:lnTo>
                  <a:pt x="542" y="441"/>
                </a:lnTo>
                <a:lnTo>
                  <a:pt x="542" y="443"/>
                </a:lnTo>
                <a:lnTo>
                  <a:pt x="540" y="445"/>
                </a:lnTo>
                <a:lnTo>
                  <a:pt x="542" y="447"/>
                </a:lnTo>
                <a:lnTo>
                  <a:pt x="542" y="447"/>
                </a:lnTo>
                <a:lnTo>
                  <a:pt x="542" y="449"/>
                </a:lnTo>
                <a:lnTo>
                  <a:pt x="540" y="449"/>
                </a:lnTo>
                <a:lnTo>
                  <a:pt x="538" y="449"/>
                </a:lnTo>
                <a:lnTo>
                  <a:pt x="536" y="449"/>
                </a:lnTo>
                <a:lnTo>
                  <a:pt x="534" y="447"/>
                </a:lnTo>
                <a:lnTo>
                  <a:pt x="534" y="447"/>
                </a:lnTo>
                <a:lnTo>
                  <a:pt x="532" y="447"/>
                </a:lnTo>
                <a:lnTo>
                  <a:pt x="530" y="447"/>
                </a:lnTo>
                <a:lnTo>
                  <a:pt x="528" y="447"/>
                </a:lnTo>
                <a:lnTo>
                  <a:pt x="528" y="445"/>
                </a:lnTo>
                <a:lnTo>
                  <a:pt x="527" y="445"/>
                </a:lnTo>
                <a:lnTo>
                  <a:pt x="525" y="443"/>
                </a:lnTo>
                <a:lnTo>
                  <a:pt x="523" y="441"/>
                </a:lnTo>
                <a:lnTo>
                  <a:pt x="521" y="441"/>
                </a:lnTo>
                <a:lnTo>
                  <a:pt x="519" y="439"/>
                </a:lnTo>
                <a:lnTo>
                  <a:pt x="517" y="439"/>
                </a:lnTo>
                <a:lnTo>
                  <a:pt x="515" y="437"/>
                </a:lnTo>
                <a:lnTo>
                  <a:pt x="513" y="436"/>
                </a:lnTo>
                <a:lnTo>
                  <a:pt x="512" y="436"/>
                </a:lnTo>
                <a:lnTo>
                  <a:pt x="512" y="434"/>
                </a:lnTo>
                <a:lnTo>
                  <a:pt x="510" y="434"/>
                </a:lnTo>
                <a:lnTo>
                  <a:pt x="510" y="432"/>
                </a:lnTo>
                <a:lnTo>
                  <a:pt x="508" y="432"/>
                </a:lnTo>
                <a:lnTo>
                  <a:pt x="506" y="430"/>
                </a:lnTo>
                <a:lnTo>
                  <a:pt x="504" y="428"/>
                </a:lnTo>
                <a:lnTo>
                  <a:pt x="502" y="426"/>
                </a:lnTo>
                <a:lnTo>
                  <a:pt x="500" y="426"/>
                </a:lnTo>
                <a:lnTo>
                  <a:pt x="498" y="426"/>
                </a:lnTo>
                <a:lnTo>
                  <a:pt x="497" y="426"/>
                </a:lnTo>
                <a:lnTo>
                  <a:pt x="495" y="426"/>
                </a:lnTo>
                <a:lnTo>
                  <a:pt x="495" y="424"/>
                </a:lnTo>
                <a:lnTo>
                  <a:pt x="493" y="424"/>
                </a:lnTo>
                <a:lnTo>
                  <a:pt x="491" y="424"/>
                </a:lnTo>
                <a:lnTo>
                  <a:pt x="489" y="422"/>
                </a:lnTo>
                <a:lnTo>
                  <a:pt x="487" y="421"/>
                </a:lnTo>
                <a:lnTo>
                  <a:pt x="487" y="419"/>
                </a:lnTo>
                <a:lnTo>
                  <a:pt x="485" y="417"/>
                </a:lnTo>
                <a:lnTo>
                  <a:pt x="485" y="415"/>
                </a:lnTo>
                <a:lnTo>
                  <a:pt x="485" y="413"/>
                </a:lnTo>
                <a:lnTo>
                  <a:pt x="485" y="411"/>
                </a:lnTo>
                <a:lnTo>
                  <a:pt x="487" y="409"/>
                </a:lnTo>
                <a:lnTo>
                  <a:pt x="487" y="407"/>
                </a:lnTo>
                <a:lnTo>
                  <a:pt x="487" y="406"/>
                </a:lnTo>
                <a:lnTo>
                  <a:pt x="487" y="404"/>
                </a:lnTo>
                <a:lnTo>
                  <a:pt x="487" y="402"/>
                </a:lnTo>
                <a:lnTo>
                  <a:pt x="487" y="402"/>
                </a:lnTo>
                <a:lnTo>
                  <a:pt x="487" y="400"/>
                </a:lnTo>
                <a:lnTo>
                  <a:pt x="489" y="400"/>
                </a:lnTo>
                <a:lnTo>
                  <a:pt x="489" y="398"/>
                </a:lnTo>
                <a:lnTo>
                  <a:pt x="489" y="396"/>
                </a:lnTo>
                <a:lnTo>
                  <a:pt x="489" y="394"/>
                </a:lnTo>
                <a:lnTo>
                  <a:pt x="491" y="394"/>
                </a:lnTo>
                <a:lnTo>
                  <a:pt x="491" y="392"/>
                </a:lnTo>
                <a:lnTo>
                  <a:pt x="489" y="391"/>
                </a:lnTo>
                <a:lnTo>
                  <a:pt x="489" y="389"/>
                </a:lnTo>
                <a:lnTo>
                  <a:pt x="489" y="387"/>
                </a:lnTo>
                <a:lnTo>
                  <a:pt x="489" y="385"/>
                </a:lnTo>
                <a:lnTo>
                  <a:pt x="489" y="383"/>
                </a:lnTo>
                <a:lnTo>
                  <a:pt x="489" y="381"/>
                </a:lnTo>
                <a:lnTo>
                  <a:pt x="487" y="379"/>
                </a:lnTo>
                <a:lnTo>
                  <a:pt x="487" y="377"/>
                </a:lnTo>
                <a:lnTo>
                  <a:pt x="487" y="376"/>
                </a:lnTo>
                <a:lnTo>
                  <a:pt x="487" y="374"/>
                </a:lnTo>
                <a:lnTo>
                  <a:pt x="487" y="372"/>
                </a:lnTo>
                <a:lnTo>
                  <a:pt x="487" y="370"/>
                </a:lnTo>
                <a:lnTo>
                  <a:pt x="487" y="368"/>
                </a:lnTo>
                <a:lnTo>
                  <a:pt x="485" y="366"/>
                </a:lnTo>
                <a:lnTo>
                  <a:pt x="485" y="364"/>
                </a:lnTo>
                <a:lnTo>
                  <a:pt x="485" y="362"/>
                </a:lnTo>
                <a:lnTo>
                  <a:pt x="485" y="361"/>
                </a:lnTo>
                <a:lnTo>
                  <a:pt x="485" y="359"/>
                </a:lnTo>
                <a:lnTo>
                  <a:pt x="485" y="357"/>
                </a:lnTo>
                <a:lnTo>
                  <a:pt x="483" y="357"/>
                </a:lnTo>
                <a:lnTo>
                  <a:pt x="483" y="357"/>
                </a:lnTo>
                <a:lnTo>
                  <a:pt x="482" y="357"/>
                </a:lnTo>
                <a:lnTo>
                  <a:pt x="480" y="357"/>
                </a:lnTo>
                <a:lnTo>
                  <a:pt x="478" y="355"/>
                </a:lnTo>
                <a:lnTo>
                  <a:pt x="476" y="355"/>
                </a:lnTo>
                <a:lnTo>
                  <a:pt x="474" y="357"/>
                </a:lnTo>
                <a:lnTo>
                  <a:pt x="474" y="355"/>
                </a:lnTo>
                <a:lnTo>
                  <a:pt x="472" y="355"/>
                </a:lnTo>
                <a:lnTo>
                  <a:pt x="470" y="357"/>
                </a:lnTo>
                <a:lnTo>
                  <a:pt x="468" y="357"/>
                </a:lnTo>
                <a:lnTo>
                  <a:pt x="468" y="357"/>
                </a:lnTo>
                <a:lnTo>
                  <a:pt x="467" y="357"/>
                </a:lnTo>
                <a:lnTo>
                  <a:pt x="465" y="359"/>
                </a:lnTo>
                <a:lnTo>
                  <a:pt x="463" y="361"/>
                </a:lnTo>
                <a:lnTo>
                  <a:pt x="461" y="361"/>
                </a:lnTo>
                <a:lnTo>
                  <a:pt x="461" y="362"/>
                </a:lnTo>
                <a:lnTo>
                  <a:pt x="459" y="362"/>
                </a:lnTo>
                <a:lnTo>
                  <a:pt x="457" y="362"/>
                </a:lnTo>
                <a:lnTo>
                  <a:pt x="455" y="362"/>
                </a:lnTo>
                <a:lnTo>
                  <a:pt x="453" y="362"/>
                </a:lnTo>
                <a:lnTo>
                  <a:pt x="452" y="362"/>
                </a:lnTo>
                <a:lnTo>
                  <a:pt x="450" y="362"/>
                </a:lnTo>
                <a:lnTo>
                  <a:pt x="448" y="364"/>
                </a:lnTo>
                <a:lnTo>
                  <a:pt x="446" y="366"/>
                </a:lnTo>
                <a:lnTo>
                  <a:pt x="446" y="368"/>
                </a:lnTo>
                <a:lnTo>
                  <a:pt x="444" y="368"/>
                </a:lnTo>
                <a:lnTo>
                  <a:pt x="444" y="370"/>
                </a:lnTo>
                <a:lnTo>
                  <a:pt x="442" y="372"/>
                </a:lnTo>
                <a:lnTo>
                  <a:pt x="440" y="374"/>
                </a:lnTo>
                <a:lnTo>
                  <a:pt x="438" y="376"/>
                </a:lnTo>
                <a:lnTo>
                  <a:pt x="438" y="376"/>
                </a:lnTo>
                <a:lnTo>
                  <a:pt x="436" y="376"/>
                </a:lnTo>
                <a:lnTo>
                  <a:pt x="435" y="376"/>
                </a:lnTo>
                <a:lnTo>
                  <a:pt x="433" y="376"/>
                </a:lnTo>
                <a:lnTo>
                  <a:pt x="431" y="377"/>
                </a:lnTo>
                <a:lnTo>
                  <a:pt x="429" y="379"/>
                </a:lnTo>
                <a:lnTo>
                  <a:pt x="429" y="381"/>
                </a:lnTo>
                <a:lnTo>
                  <a:pt x="427" y="381"/>
                </a:lnTo>
                <a:lnTo>
                  <a:pt x="427" y="383"/>
                </a:lnTo>
                <a:lnTo>
                  <a:pt x="425" y="383"/>
                </a:lnTo>
                <a:lnTo>
                  <a:pt x="425" y="385"/>
                </a:lnTo>
                <a:lnTo>
                  <a:pt x="425" y="387"/>
                </a:lnTo>
                <a:lnTo>
                  <a:pt x="423" y="389"/>
                </a:lnTo>
                <a:lnTo>
                  <a:pt x="423" y="391"/>
                </a:lnTo>
                <a:lnTo>
                  <a:pt x="423" y="392"/>
                </a:lnTo>
                <a:lnTo>
                  <a:pt x="423" y="394"/>
                </a:lnTo>
                <a:lnTo>
                  <a:pt x="421" y="396"/>
                </a:lnTo>
                <a:lnTo>
                  <a:pt x="421" y="398"/>
                </a:lnTo>
                <a:lnTo>
                  <a:pt x="420" y="400"/>
                </a:lnTo>
                <a:lnTo>
                  <a:pt x="420" y="402"/>
                </a:lnTo>
                <a:lnTo>
                  <a:pt x="418" y="404"/>
                </a:lnTo>
                <a:lnTo>
                  <a:pt x="418" y="406"/>
                </a:lnTo>
                <a:lnTo>
                  <a:pt x="416" y="406"/>
                </a:lnTo>
                <a:lnTo>
                  <a:pt x="416" y="407"/>
                </a:lnTo>
                <a:lnTo>
                  <a:pt x="414" y="407"/>
                </a:lnTo>
                <a:lnTo>
                  <a:pt x="414" y="409"/>
                </a:lnTo>
                <a:lnTo>
                  <a:pt x="414" y="411"/>
                </a:lnTo>
                <a:lnTo>
                  <a:pt x="412" y="411"/>
                </a:lnTo>
                <a:lnTo>
                  <a:pt x="412" y="413"/>
                </a:lnTo>
                <a:lnTo>
                  <a:pt x="410" y="415"/>
                </a:lnTo>
                <a:lnTo>
                  <a:pt x="410" y="417"/>
                </a:lnTo>
                <a:lnTo>
                  <a:pt x="408" y="419"/>
                </a:lnTo>
                <a:lnTo>
                  <a:pt x="408" y="421"/>
                </a:lnTo>
                <a:lnTo>
                  <a:pt x="406" y="422"/>
                </a:lnTo>
                <a:lnTo>
                  <a:pt x="406" y="424"/>
                </a:lnTo>
                <a:lnTo>
                  <a:pt x="406" y="426"/>
                </a:lnTo>
                <a:lnTo>
                  <a:pt x="406" y="428"/>
                </a:lnTo>
                <a:lnTo>
                  <a:pt x="406" y="430"/>
                </a:lnTo>
                <a:lnTo>
                  <a:pt x="406" y="432"/>
                </a:lnTo>
                <a:lnTo>
                  <a:pt x="406" y="434"/>
                </a:lnTo>
                <a:lnTo>
                  <a:pt x="406" y="436"/>
                </a:lnTo>
                <a:lnTo>
                  <a:pt x="406" y="437"/>
                </a:lnTo>
                <a:lnTo>
                  <a:pt x="408" y="439"/>
                </a:lnTo>
                <a:lnTo>
                  <a:pt x="408" y="441"/>
                </a:lnTo>
                <a:lnTo>
                  <a:pt x="408" y="443"/>
                </a:lnTo>
                <a:lnTo>
                  <a:pt x="408" y="445"/>
                </a:lnTo>
                <a:lnTo>
                  <a:pt x="410" y="447"/>
                </a:lnTo>
                <a:lnTo>
                  <a:pt x="410" y="447"/>
                </a:lnTo>
                <a:lnTo>
                  <a:pt x="412" y="447"/>
                </a:lnTo>
                <a:lnTo>
                  <a:pt x="412" y="449"/>
                </a:lnTo>
                <a:lnTo>
                  <a:pt x="412" y="451"/>
                </a:lnTo>
                <a:lnTo>
                  <a:pt x="412" y="452"/>
                </a:lnTo>
                <a:lnTo>
                  <a:pt x="414" y="454"/>
                </a:lnTo>
                <a:lnTo>
                  <a:pt x="414" y="456"/>
                </a:lnTo>
                <a:lnTo>
                  <a:pt x="416" y="458"/>
                </a:lnTo>
                <a:lnTo>
                  <a:pt x="416" y="460"/>
                </a:lnTo>
                <a:lnTo>
                  <a:pt x="414" y="462"/>
                </a:lnTo>
                <a:lnTo>
                  <a:pt x="414" y="464"/>
                </a:lnTo>
                <a:lnTo>
                  <a:pt x="414" y="466"/>
                </a:lnTo>
                <a:lnTo>
                  <a:pt x="414" y="467"/>
                </a:lnTo>
                <a:lnTo>
                  <a:pt x="414" y="469"/>
                </a:lnTo>
                <a:lnTo>
                  <a:pt x="414" y="471"/>
                </a:lnTo>
                <a:lnTo>
                  <a:pt x="416" y="473"/>
                </a:lnTo>
                <a:lnTo>
                  <a:pt x="416" y="475"/>
                </a:lnTo>
                <a:lnTo>
                  <a:pt x="418" y="475"/>
                </a:lnTo>
                <a:lnTo>
                  <a:pt x="420" y="477"/>
                </a:lnTo>
                <a:lnTo>
                  <a:pt x="420" y="479"/>
                </a:lnTo>
                <a:lnTo>
                  <a:pt x="421" y="481"/>
                </a:lnTo>
                <a:lnTo>
                  <a:pt x="423" y="482"/>
                </a:lnTo>
                <a:lnTo>
                  <a:pt x="423" y="484"/>
                </a:lnTo>
                <a:lnTo>
                  <a:pt x="425" y="484"/>
                </a:lnTo>
                <a:lnTo>
                  <a:pt x="423" y="486"/>
                </a:lnTo>
                <a:lnTo>
                  <a:pt x="421" y="488"/>
                </a:lnTo>
                <a:lnTo>
                  <a:pt x="420" y="490"/>
                </a:lnTo>
                <a:lnTo>
                  <a:pt x="418" y="492"/>
                </a:lnTo>
                <a:lnTo>
                  <a:pt x="416" y="492"/>
                </a:lnTo>
                <a:lnTo>
                  <a:pt x="416" y="494"/>
                </a:lnTo>
                <a:lnTo>
                  <a:pt x="416" y="496"/>
                </a:lnTo>
                <a:lnTo>
                  <a:pt x="416" y="497"/>
                </a:lnTo>
                <a:lnTo>
                  <a:pt x="418" y="497"/>
                </a:lnTo>
                <a:lnTo>
                  <a:pt x="418" y="499"/>
                </a:lnTo>
                <a:lnTo>
                  <a:pt x="420" y="499"/>
                </a:lnTo>
                <a:lnTo>
                  <a:pt x="421" y="501"/>
                </a:lnTo>
                <a:lnTo>
                  <a:pt x="423" y="501"/>
                </a:lnTo>
                <a:lnTo>
                  <a:pt x="425" y="499"/>
                </a:lnTo>
                <a:lnTo>
                  <a:pt x="427" y="499"/>
                </a:lnTo>
                <a:lnTo>
                  <a:pt x="429" y="499"/>
                </a:lnTo>
                <a:lnTo>
                  <a:pt x="431" y="497"/>
                </a:lnTo>
                <a:lnTo>
                  <a:pt x="433" y="497"/>
                </a:lnTo>
                <a:lnTo>
                  <a:pt x="435" y="497"/>
                </a:lnTo>
                <a:lnTo>
                  <a:pt x="436" y="497"/>
                </a:lnTo>
                <a:lnTo>
                  <a:pt x="438" y="497"/>
                </a:lnTo>
                <a:lnTo>
                  <a:pt x="438" y="497"/>
                </a:lnTo>
                <a:lnTo>
                  <a:pt x="440" y="497"/>
                </a:lnTo>
                <a:lnTo>
                  <a:pt x="438" y="497"/>
                </a:lnTo>
                <a:lnTo>
                  <a:pt x="438" y="499"/>
                </a:lnTo>
                <a:lnTo>
                  <a:pt x="438" y="499"/>
                </a:lnTo>
                <a:lnTo>
                  <a:pt x="436" y="501"/>
                </a:lnTo>
                <a:lnTo>
                  <a:pt x="436" y="503"/>
                </a:lnTo>
                <a:lnTo>
                  <a:pt x="435" y="505"/>
                </a:lnTo>
                <a:lnTo>
                  <a:pt x="435" y="507"/>
                </a:lnTo>
                <a:lnTo>
                  <a:pt x="435" y="509"/>
                </a:lnTo>
                <a:lnTo>
                  <a:pt x="433" y="511"/>
                </a:lnTo>
                <a:lnTo>
                  <a:pt x="433" y="512"/>
                </a:lnTo>
                <a:lnTo>
                  <a:pt x="433" y="514"/>
                </a:lnTo>
                <a:lnTo>
                  <a:pt x="431" y="516"/>
                </a:lnTo>
                <a:lnTo>
                  <a:pt x="431" y="518"/>
                </a:lnTo>
                <a:lnTo>
                  <a:pt x="431" y="520"/>
                </a:lnTo>
                <a:lnTo>
                  <a:pt x="433" y="522"/>
                </a:lnTo>
                <a:lnTo>
                  <a:pt x="433" y="524"/>
                </a:lnTo>
                <a:lnTo>
                  <a:pt x="435" y="526"/>
                </a:lnTo>
                <a:lnTo>
                  <a:pt x="435" y="527"/>
                </a:lnTo>
                <a:lnTo>
                  <a:pt x="436" y="527"/>
                </a:lnTo>
                <a:lnTo>
                  <a:pt x="436" y="529"/>
                </a:lnTo>
                <a:lnTo>
                  <a:pt x="436" y="531"/>
                </a:lnTo>
                <a:lnTo>
                  <a:pt x="436" y="533"/>
                </a:lnTo>
                <a:lnTo>
                  <a:pt x="436" y="535"/>
                </a:lnTo>
                <a:lnTo>
                  <a:pt x="436" y="537"/>
                </a:lnTo>
                <a:lnTo>
                  <a:pt x="435" y="537"/>
                </a:lnTo>
                <a:lnTo>
                  <a:pt x="435" y="539"/>
                </a:lnTo>
                <a:lnTo>
                  <a:pt x="435" y="541"/>
                </a:lnTo>
                <a:lnTo>
                  <a:pt x="433" y="542"/>
                </a:lnTo>
                <a:lnTo>
                  <a:pt x="431" y="542"/>
                </a:lnTo>
                <a:lnTo>
                  <a:pt x="431" y="544"/>
                </a:lnTo>
                <a:lnTo>
                  <a:pt x="429" y="544"/>
                </a:lnTo>
                <a:lnTo>
                  <a:pt x="429" y="544"/>
                </a:lnTo>
                <a:close/>
              </a:path>
            </a:pathLst>
          </a:custGeom>
          <a:solidFill>
            <a:schemeClr val="accent5">
              <a:lumMod val="5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132"/>
          <p:cNvSpPr>
            <a:spLocks/>
          </p:cNvSpPr>
          <p:nvPr/>
        </p:nvSpPr>
        <p:spPr bwMode="auto">
          <a:xfrm>
            <a:off x="5693357" y="3369833"/>
            <a:ext cx="119062" cy="182563"/>
          </a:xfrm>
          <a:custGeom>
            <a:avLst/>
            <a:gdLst>
              <a:gd name="T0" fmla="*/ 51 w 75"/>
              <a:gd name="T1" fmla="*/ 10 h 115"/>
              <a:gd name="T2" fmla="*/ 57 w 75"/>
              <a:gd name="T3" fmla="*/ 19 h 115"/>
              <a:gd name="T4" fmla="*/ 60 w 75"/>
              <a:gd name="T5" fmla="*/ 25 h 115"/>
              <a:gd name="T6" fmla="*/ 64 w 75"/>
              <a:gd name="T7" fmla="*/ 30 h 115"/>
              <a:gd name="T8" fmla="*/ 64 w 75"/>
              <a:gd name="T9" fmla="*/ 34 h 115"/>
              <a:gd name="T10" fmla="*/ 66 w 75"/>
              <a:gd name="T11" fmla="*/ 40 h 115"/>
              <a:gd name="T12" fmla="*/ 66 w 75"/>
              <a:gd name="T13" fmla="*/ 42 h 115"/>
              <a:gd name="T14" fmla="*/ 64 w 75"/>
              <a:gd name="T15" fmla="*/ 47 h 115"/>
              <a:gd name="T16" fmla="*/ 64 w 75"/>
              <a:gd name="T17" fmla="*/ 53 h 115"/>
              <a:gd name="T18" fmla="*/ 62 w 75"/>
              <a:gd name="T19" fmla="*/ 60 h 115"/>
              <a:gd name="T20" fmla="*/ 64 w 75"/>
              <a:gd name="T21" fmla="*/ 70 h 115"/>
              <a:gd name="T22" fmla="*/ 64 w 75"/>
              <a:gd name="T23" fmla="*/ 75 h 115"/>
              <a:gd name="T24" fmla="*/ 66 w 75"/>
              <a:gd name="T25" fmla="*/ 77 h 115"/>
              <a:gd name="T26" fmla="*/ 68 w 75"/>
              <a:gd name="T27" fmla="*/ 83 h 115"/>
              <a:gd name="T28" fmla="*/ 68 w 75"/>
              <a:gd name="T29" fmla="*/ 90 h 115"/>
              <a:gd name="T30" fmla="*/ 70 w 75"/>
              <a:gd name="T31" fmla="*/ 94 h 115"/>
              <a:gd name="T32" fmla="*/ 74 w 75"/>
              <a:gd name="T33" fmla="*/ 104 h 115"/>
              <a:gd name="T34" fmla="*/ 75 w 75"/>
              <a:gd name="T35" fmla="*/ 105 h 115"/>
              <a:gd name="T36" fmla="*/ 70 w 75"/>
              <a:gd name="T37" fmla="*/ 111 h 115"/>
              <a:gd name="T38" fmla="*/ 68 w 75"/>
              <a:gd name="T39" fmla="*/ 113 h 115"/>
              <a:gd name="T40" fmla="*/ 57 w 75"/>
              <a:gd name="T41" fmla="*/ 113 h 115"/>
              <a:gd name="T42" fmla="*/ 47 w 75"/>
              <a:gd name="T43" fmla="*/ 111 h 115"/>
              <a:gd name="T44" fmla="*/ 25 w 75"/>
              <a:gd name="T45" fmla="*/ 113 h 115"/>
              <a:gd name="T46" fmla="*/ 15 w 75"/>
              <a:gd name="T47" fmla="*/ 115 h 115"/>
              <a:gd name="T48" fmla="*/ 10 w 75"/>
              <a:gd name="T49" fmla="*/ 113 h 115"/>
              <a:gd name="T50" fmla="*/ 4 w 75"/>
              <a:gd name="T51" fmla="*/ 111 h 115"/>
              <a:gd name="T52" fmla="*/ 2 w 75"/>
              <a:gd name="T53" fmla="*/ 104 h 115"/>
              <a:gd name="T54" fmla="*/ 0 w 75"/>
              <a:gd name="T55" fmla="*/ 100 h 115"/>
              <a:gd name="T56" fmla="*/ 0 w 75"/>
              <a:gd name="T57" fmla="*/ 92 h 115"/>
              <a:gd name="T58" fmla="*/ 0 w 75"/>
              <a:gd name="T59" fmla="*/ 85 h 115"/>
              <a:gd name="T60" fmla="*/ 0 w 75"/>
              <a:gd name="T61" fmla="*/ 79 h 115"/>
              <a:gd name="T62" fmla="*/ 0 w 75"/>
              <a:gd name="T63" fmla="*/ 75 h 115"/>
              <a:gd name="T64" fmla="*/ 0 w 75"/>
              <a:gd name="T65" fmla="*/ 68 h 115"/>
              <a:gd name="T66" fmla="*/ 6 w 75"/>
              <a:gd name="T67" fmla="*/ 66 h 115"/>
              <a:gd name="T68" fmla="*/ 8 w 75"/>
              <a:gd name="T69" fmla="*/ 70 h 115"/>
              <a:gd name="T70" fmla="*/ 8 w 75"/>
              <a:gd name="T71" fmla="*/ 75 h 115"/>
              <a:gd name="T72" fmla="*/ 10 w 75"/>
              <a:gd name="T73" fmla="*/ 77 h 115"/>
              <a:gd name="T74" fmla="*/ 10 w 75"/>
              <a:gd name="T75" fmla="*/ 77 h 115"/>
              <a:gd name="T76" fmla="*/ 8 w 75"/>
              <a:gd name="T77" fmla="*/ 75 h 115"/>
              <a:gd name="T78" fmla="*/ 12 w 75"/>
              <a:gd name="T79" fmla="*/ 72 h 115"/>
              <a:gd name="T80" fmla="*/ 12 w 75"/>
              <a:gd name="T81" fmla="*/ 70 h 115"/>
              <a:gd name="T82" fmla="*/ 14 w 75"/>
              <a:gd name="T83" fmla="*/ 64 h 115"/>
              <a:gd name="T84" fmla="*/ 15 w 75"/>
              <a:gd name="T85" fmla="*/ 62 h 115"/>
              <a:gd name="T86" fmla="*/ 21 w 75"/>
              <a:gd name="T87" fmla="*/ 57 h 115"/>
              <a:gd name="T88" fmla="*/ 29 w 75"/>
              <a:gd name="T89" fmla="*/ 55 h 115"/>
              <a:gd name="T90" fmla="*/ 30 w 75"/>
              <a:gd name="T91" fmla="*/ 53 h 115"/>
              <a:gd name="T92" fmla="*/ 34 w 75"/>
              <a:gd name="T93" fmla="*/ 51 h 115"/>
              <a:gd name="T94" fmla="*/ 34 w 75"/>
              <a:gd name="T95" fmla="*/ 47 h 115"/>
              <a:gd name="T96" fmla="*/ 36 w 75"/>
              <a:gd name="T97" fmla="*/ 44 h 115"/>
              <a:gd name="T98" fmla="*/ 38 w 75"/>
              <a:gd name="T99" fmla="*/ 40 h 115"/>
              <a:gd name="T100" fmla="*/ 40 w 75"/>
              <a:gd name="T101" fmla="*/ 30 h 115"/>
              <a:gd name="T102" fmla="*/ 40 w 75"/>
              <a:gd name="T103" fmla="*/ 27 h 115"/>
              <a:gd name="T104" fmla="*/ 40 w 75"/>
              <a:gd name="T105" fmla="*/ 21 h 115"/>
              <a:gd name="T106" fmla="*/ 38 w 75"/>
              <a:gd name="T107" fmla="*/ 14 h 115"/>
              <a:gd name="T108" fmla="*/ 40 w 75"/>
              <a:gd name="T109" fmla="*/ 6 h 115"/>
              <a:gd name="T110" fmla="*/ 40 w 75"/>
              <a:gd name="T111" fmla="*/ 2 h 115"/>
              <a:gd name="T112" fmla="*/ 47 w 75"/>
              <a:gd name="T113" fmla="*/ 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 h="115">
                <a:moveTo>
                  <a:pt x="47" y="4"/>
                </a:moveTo>
                <a:lnTo>
                  <a:pt x="49" y="6"/>
                </a:lnTo>
                <a:lnTo>
                  <a:pt x="49" y="6"/>
                </a:lnTo>
                <a:lnTo>
                  <a:pt x="51" y="8"/>
                </a:lnTo>
                <a:lnTo>
                  <a:pt x="51" y="10"/>
                </a:lnTo>
                <a:lnTo>
                  <a:pt x="53" y="12"/>
                </a:lnTo>
                <a:lnTo>
                  <a:pt x="53" y="12"/>
                </a:lnTo>
                <a:lnTo>
                  <a:pt x="55" y="14"/>
                </a:lnTo>
                <a:lnTo>
                  <a:pt x="57" y="15"/>
                </a:lnTo>
                <a:lnTo>
                  <a:pt x="57" y="19"/>
                </a:lnTo>
                <a:lnTo>
                  <a:pt x="59" y="21"/>
                </a:lnTo>
                <a:lnTo>
                  <a:pt x="59" y="21"/>
                </a:lnTo>
                <a:lnTo>
                  <a:pt x="59" y="21"/>
                </a:lnTo>
                <a:lnTo>
                  <a:pt x="60" y="23"/>
                </a:lnTo>
                <a:lnTo>
                  <a:pt x="60" y="25"/>
                </a:lnTo>
                <a:lnTo>
                  <a:pt x="62" y="25"/>
                </a:lnTo>
                <a:lnTo>
                  <a:pt x="62" y="27"/>
                </a:lnTo>
                <a:lnTo>
                  <a:pt x="62" y="27"/>
                </a:lnTo>
                <a:lnTo>
                  <a:pt x="62" y="27"/>
                </a:lnTo>
                <a:lnTo>
                  <a:pt x="64" y="30"/>
                </a:lnTo>
                <a:lnTo>
                  <a:pt x="64" y="30"/>
                </a:lnTo>
                <a:lnTo>
                  <a:pt x="64" y="30"/>
                </a:lnTo>
                <a:lnTo>
                  <a:pt x="64" y="30"/>
                </a:lnTo>
                <a:lnTo>
                  <a:pt x="64" y="30"/>
                </a:lnTo>
                <a:lnTo>
                  <a:pt x="64" y="34"/>
                </a:lnTo>
                <a:lnTo>
                  <a:pt x="64" y="34"/>
                </a:lnTo>
                <a:lnTo>
                  <a:pt x="64" y="36"/>
                </a:lnTo>
                <a:lnTo>
                  <a:pt x="64" y="36"/>
                </a:lnTo>
                <a:lnTo>
                  <a:pt x="64" y="38"/>
                </a:lnTo>
                <a:lnTo>
                  <a:pt x="66" y="40"/>
                </a:lnTo>
                <a:lnTo>
                  <a:pt x="66" y="40"/>
                </a:lnTo>
                <a:lnTo>
                  <a:pt x="66" y="40"/>
                </a:lnTo>
                <a:lnTo>
                  <a:pt x="66" y="42"/>
                </a:lnTo>
                <a:lnTo>
                  <a:pt x="66" y="42"/>
                </a:lnTo>
                <a:lnTo>
                  <a:pt x="66" y="42"/>
                </a:lnTo>
                <a:lnTo>
                  <a:pt x="64" y="44"/>
                </a:lnTo>
                <a:lnTo>
                  <a:pt x="64" y="44"/>
                </a:lnTo>
                <a:lnTo>
                  <a:pt x="64" y="45"/>
                </a:lnTo>
                <a:lnTo>
                  <a:pt x="64" y="45"/>
                </a:lnTo>
                <a:lnTo>
                  <a:pt x="64" y="47"/>
                </a:lnTo>
                <a:lnTo>
                  <a:pt x="64" y="47"/>
                </a:lnTo>
                <a:lnTo>
                  <a:pt x="64" y="47"/>
                </a:lnTo>
                <a:lnTo>
                  <a:pt x="64" y="51"/>
                </a:lnTo>
                <a:lnTo>
                  <a:pt x="64" y="51"/>
                </a:lnTo>
                <a:lnTo>
                  <a:pt x="64" y="53"/>
                </a:lnTo>
                <a:lnTo>
                  <a:pt x="64" y="53"/>
                </a:lnTo>
                <a:lnTo>
                  <a:pt x="62" y="57"/>
                </a:lnTo>
                <a:lnTo>
                  <a:pt x="62" y="57"/>
                </a:lnTo>
                <a:lnTo>
                  <a:pt x="62" y="60"/>
                </a:lnTo>
                <a:lnTo>
                  <a:pt x="62" y="60"/>
                </a:lnTo>
                <a:lnTo>
                  <a:pt x="62" y="64"/>
                </a:lnTo>
                <a:lnTo>
                  <a:pt x="64" y="64"/>
                </a:lnTo>
                <a:lnTo>
                  <a:pt x="64" y="68"/>
                </a:lnTo>
                <a:lnTo>
                  <a:pt x="64" y="68"/>
                </a:lnTo>
                <a:lnTo>
                  <a:pt x="64" y="70"/>
                </a:lnTo>
                <a:lnTo>
                  <a:pt x="64" y="72"/>
                </a:lnTo>
                <a:lnTo>
                  <a:pt x="64" y="74"/>
                </a:lnTo>
                <a:lnTo>
                  <a:pt x="64" y="74"/>
                </a:lnTo>
                <a:lnTo>
                  <a:pt x="64" y="75"/>
                </a:lnTo>
                <a:lnTo>
                  <a:pt x="64" y="75"/>
                </a:lnTo>
                <a:lnTo>
                  <a:pt x="64" y="75"/>
                </a:lnTo>
                <a:lnTo>
                  <a:pt x="66" y="75"/>
                </a:lnTo>
                <a:lnTo>
                  <a:pt x="66" y="75"/>
                </a:lnTo>
                <a:lnTo>
                  <a:pt x="66" y="75"/>
                </a:lnTo>
                <a:lnTo>
                  <a:pt x="66" y="77"/>
                </a:lnTo>
                <a:lnTo>
                  <a:pt x="66" y="77"/>
                </a:lnTo>
                <a:lnTo>
                  <a:pt x="66" y="79"/>
                </a:lnTo>
                <a:lnTo>
                  <a:pt x="66" y="81"/>
                </a:lnTo>
                <a:lnTo>
                  <a:pt x="66" y="81"/>
                </a:lnTo>
                <a:lnTo>
                  <a:pt x="68" y="83"/>
                </a:lnTo>
                <a:lnTo>
                  <a:pt x="68" y="85"/>
                </a:lnTo>
                <a:lnTo>
                  <a:pt x="68" y="87"/>
                </a:lnTo>
                <a:lnTo>
                  <a:pt x="68" y="89"/>
                </a:lnTo>
                <a:lnTo>
                  <a:pt x="68" y="89"/>
                </a:lnTo>
                <a:lnTo>
                  <a:pt x="68" y="90"/>
                </a:lnTo>
                <a:lnTo>
                  <a:pt x="68" y="92"/>
                </a:lnTo>
                <a:lnTo>
                  <a:pt x="68" y="94"/>
                </a:lnTo>
                <a:lnTo>
                  <a:pt x="70" y="94"/>
                </a:lnTo>
                <a:lnTo>
                  <a:pt x="70" y="94"/>
                </a:lnTo>
                <a:lnTo>
                  <a:pt x="70" y="94"/>
                </a:lnTo>
                <a:lnTo>
                  <a:pt x="70" y="96"/>
                </a:lnTo>
                <a:lnTo>
                  <a:pt x="70" y="98"/>
                </a:lnTo>
                <a:lnTo>
                  <a:pt x="70" y="98"/>
                </a:lnTo>
                <a:lnTo>
                  <a:pt x="72" y="100"/>
                </a:lnTo>
                <a:lnTo>
                  <a:pt x="74" y="104"/>
                </a:lnTo>
                <a:lnTo>
                  <a:pt x="74" y="104"/>
                </a:lnTo>
                <a:lnTo>
                  <a:pt x="74" y="104"/>
                </a:lnTo>
                <a:lnTo>
                  <a:pt x="74" y="105"/>
                </a:lnTo>
                <a:lnTo>
                  <a:pt x="74" y="105"/>
                </a:lnTo>
                <a:lnTo>
                  <a:pt x="75" y="105"/>
                </a:lnTo>
                <a:lnTo>
                  <a:pt x="75" y="105"/>
                </a:lnTo>
                <a:lnTo>
                  <a:pt x="75" y="107"/>
                </a:lnTo>
                <a:lnTo>
                  <a:pt x="75" y="107"/>
                </a:lnTo>
                <a:lnTo>
                  <a:pt x="74" y="109"/>
                </a:lnTo>
                <a:lnTo>
                  <a:pt x="70" y="111"/>
                </a:lnTo>
                <a:lnTo>
                  <a:pt x="70" y="111"/>
                </a:lnTo>
                <a:lnTo>
                  <a:pt x="68" y="113"/>
                </a:lnTo>
                <a:lnTo>
                  <a:pt x="68" y="113"/>
                </a:lnTo>
                <a:lnTo>
                  <a:pt x="68" y="113"/>
                </a:lnTo>
                <a:lnTo>
                  <a:pt x="68" y="113"/>
                </a:lnTo>
                <a:lnTo>
                  <a:pt x="66" y="113"/>
                </a:lnTo>
                <a:lnTo>
                  <a:pt x="64" y="113"/>
                </a:lnTo>
                <a:lnTo>
                  <a:pt x="64" y="113"/>
                </a:lnTo>
                <a:lnTo>
                  <a:pt x="60" y="113"/>
                </a:lnTo>
                <a:lnTo>
                  <a:pt x="57" y="113"/>
                </a:lnTo>
                <a:lnTo>
                  <a:pt x="55" y="113"/>
                </a:lnTo>
                <a:lnTo>
                  <a:pt x="53" y="113"/>
                </a:lnTo>
                <a:lnTo>
                  <a:pt x="53" y="113"/>
                </a:lnTo>
                <a:lnTo>
                  <a:pt x="51" y="111"/>
                </a:lnTo>
                <a:lnTo>
                  <a:pt x="47" y="111"/>
                </a:lnTo>
                <a:lnTo>
                  <a:pt x="44" y="113"/>
                </a:lnTo>
                <a:lnTo>
                  <a:pt x="42" y="113"/>
                </a:lnTo>
                <a:lnTo>
                  <a:pt x="36" y="113"/>
                </a:lnTo>
                <a:lnTo>
                  <a:pt x="34" y="113"/>
                </a:lnTo>
                <a:lnTo>
                  <a:pt x="25" y="113"/>
                </a:lnTo>
                <a:lnTo>
                  <a:pt x="23" y="115"/>
                </a:lnTo>
                <a:lnTo>
                  <a:pt x="19" y="115"/>
                </a:lnTo>
                <a:lnTo>
                  <a:pt x="19" y="115"/>
                </a:lnTo>
                <a:lnTo>
                  <a:pt x="17" y="115"/>
                </a:lnTo>
                <a:lnTo>
                  <a:pt x="15" y="115"/>
                </a:lnTo>
                <a:lnTo>
                  <a:pt x="15" y="113"/>
                </a:lnTo>
                <a:lnTo>
                  <a:pt x="14" y="113"/>
                </a:lnTo>
                <a:lnTo>
                  <a:pt x="14" y="113"/>
                </a:lnTo>
                <a:lnTo>
                  <a:pt x="12" y="113"/>
                </a:lnTo>
                <a:lnTo>
                  <a:pt x="10" y="113"/>
                </a:lnTo>
                <a:lnTo>
                  <a:pt x="8" y="113"/>
                </a:lnTo>
                <a:lnTo>
                  <a:pt x="6" y="113"/>
                </a:lnTo>
                <a:lnTo>
                  <a:pt x="6" y="111"/>
                </a:lnTo>
                <a:lnTo>
                  <a:pt x="4" y="111"/>
                </a:lnTo>
                <a:lnTo>
                  <a:pt x="4" y="111"/>
                </a:lnTo>
                <a:lnTo>
                  <a:pt x="4" y="109"/>
                </a:lnTo>
                <a:lnTo>
                  <a:pt x="4" y="109"/>
                </a:lnTo>
                <a:lnTo>
                  <a:pt x="4" y="107"/>
                </a:lnTo>
                <a:lnTo>
                  <a:pt x="2" y="105"/>
                </a:lnTo>
                <a:lnTo>
                  <a:pt x="2" y="104"/>
                </a:lnTo>
                <a:lnTo>
                  <a:pt x="2" y="104"/>
                </a:lnTo>
                <a:lnTo>
                  <a:pt x="2" y="102"/>
                </a:lnTo>
                <a:lnTo>
                  <a:pt x="0" y="100"/>
                </a:lnTo>
                <a:lnTo>
                  <a:pt x="0" y="100"/>
                </a:lnTo>
                <a:lnTo>
                  <a:pt x="0" y="100"/>
                </a:lnTo>
                <a:lnTo>
                  <a:pt x="0" y="98"/>
                </a:lnTo>
                <a:lnTo>
                  <a:pt x="0" y="94"/>
                </a:lnTo>
                <a:lnTo>
                  <a:pt x="0" y="94"/>
                </a:lnTo>
                <a:lnTo>
                  <a:pt x="0" y="94"/>
                </a:lnTo>
                <a:lnTo>
                  <a:pt x="0" y="92"/>
                </a:lnTo>
                <a:lnTo>
                  <a:pt x="0" y="89"/>
                </a:lnTo>
                <a:lnTo>
                  <a:pt x="0" y="89"/>
                </a:lnTo>
                <a:lnTo>
                  <a:pt x="0" y="89"/>
                </a:lnTo>
                <a:lnTo>
                  <a:pt x="0" y="87"/>
                </a:lnTo>
                <a:lnTo>
                  <a:pt x="0" y="85"/>
                </a:lnTo>
                <a:lnTo>
                  <a:pt x="0" y="85"/>
                </a:lnTo>
                <a:lnTo>
                  <a:pt x="0" y="83"/>
                </a:lnTo>
                <a:lnTo>
                  <a:pt x="0" y="81"/>
                </a:lnTo>
                <a:lnTo>
                  <a:pt x="0" y="81"/>
                </a:lnTo>
                <a:lnTo>
                  <a:pt x="0" y="79"/>
                </a:lnTo>
                <a:lnTo>
                  <a:pt x="2" y="77"/>
                </a:lnTo>
                <a:lnTo>
                  <a:pt x="2" y="75"/>
                </a:lnTo>
                <a:lnTo>
                  <a:pt x="2" y="75"/>
                </a:lnTo>
                <a:lnTo>
                  <a:pt x="2" y="75"/>
                </a:lnTo>
                <a:lnTo>
                  <a:pt x="0" y="75"/>
                </a:lnTo>
                <a:lnTo>
                  <a:pt x="0" y="74"/>
                </a:lnTo>
                <a:lnTo>
                  <a:pt x="0" y="72"/>
                </a:lnTo>
                <a:lnTo>
                  <a:pt x="0" y="72"/>
                </a:lnTo>
                <a:lnTo>
                  <a:pt x="0" y="70"/>
                </a:lnTo>
                <a:lnTo>
                  <a:pt x="0" y="68"/>
                </a:lnTo>
                <a:lnTo>
                  <a:pt x="2" y="68"/>
                </a:lnTo>
                <a:lnTo>
                  <a:pt x="2" y="68"/>
                </a:lnTo>
                <a:lnTo>
                  <a:pt x="4" y="64"/>
                </a:lnTo>
                <a:lnTo>
                  <a:pt x="4" y="64"/>
                </a:lnTo>
                <a:lnTo>
                  <a:pt x="6" y="66"/>
                </a:lnTo>
                <a:lnTo>
                  <a:pt x="6" y="66"/>
                </a:lnTo>
                <a:lnTo>
                  <a:pt x="6" y="66"/>
                </a:lnTo>
                <a:lnTo>
                  <a:pt x="6" y="68"/>
                </a:lnTo>
                <a:lnTo>
                  <a:pt x="8" y="68"/>
                </a:lnTo>
                <a:lnTo>
                  <a:pt x="8" y="70"/>
                </a:lnTo>
                <a:lnTo>
                  <a:pt x="6" y="70"/>
                </a:lnTo>
                <a:lnTo>
                  <a:pt x="6" y="72"/>
                </a:lnTo>
                <a:lnTo>
                  <a:pt x="8" y="74"/>
                </a:lnTo>
                <a:lnTo>
                  <a:pt x="8" y="74"/>
                </a:lnTo>
                <a:lnTo>
                  <a:pt x="8" y="75"/>
                </a:lnTo>
                <a:lnTo>
                  <a:pt x="8" y="75"/>
                </a:lnTo>
                <a:lnTo>
                  <a:pt x="8" y="75"/>
                </a:lnTo>
                <a:lnTo>
                  <a:pt x="8" y="77"/>
                </a:lnTo>
                <a:lnTo>
                  <a:pt x="8" y="77"/>
                </a:lnTo>
                <a:lnTo>
                  <a:pt x="10" y="77"/>
                </a:lnTo>
                <a:lnTo>
                  <a:pt x="8" y="79"/>
                </a:lnTo>
                <a:lnTo>
                  <a:pt x="10" y="79"/>
                </a:lnTo>
                <a:lnTo>
                  <a:pt x="10" y="79"/>
                </a:lnTo>
                <a:lnTo>
                  <a:pt x="10" y="79"/>
                </a:lnTo>
                <a:lnTo>
                  <a:pt x="10" y="77"/>
                </a:lnTo>
                <a:lnTo>
                  <a:pt x="10" y="75"/>
                </a:lnTo>
                <a:lnTo>
                  <a:pt x="10" y="75"/>
                </a:lnTo>
                <a:lnTo>
                  <a:pt x="10" y="75"/>
                </a:lnTo>
                <a:lnTo>
                  <a:pt x="10" y="75"/>
                </a:lnTo>
                <a:lnTo>
                  <a:pt x="8" y="75"/>
                </a:lnTo>
                <a:lnTo>
                  <a:pt x="8" y="74"/>
                </a:lnTo>
                <a:lnTo>
                  <a:pt x="10" y="72"/>
                </a:lnTo>
                <a:lnTo>
                  <a:pt x="10" y="72"/>
                </a:lnTo>
                <a:lnTo>
                  <a:pt x="10" y="72"/>
                </a:lnTo>
                <a:lnTo>
                  <a:pt x="12" y="72"/>
                </a:lnTo>
                <a:lnTo>
                  <a:pt x="12" y="72"/>
                </a:lnTo>
                <a:lnTo>
                  <a:pt x="12" y="72"/>
                </a:lnTo>
                <a:lnTo>
                  <a:pt x="12" y="72"/>
                </a:lnTo>
                <a:lnTo>
                  <a:pt x="12" y="70"/>
                </a:lnTo>
                <a:lnTo>
                  <a:pt x="12" y="70"/>
                </a:lnTo>
                <a:lnTo>
                  <a:pt x="12" y="70"/>
                </a:lnTo>
                <a:lnTo>
                  <a:pt x="14" y="68"/>
                </a:lnTo>
                <a:lnTo>
                  <a:pt x="14" y="68"/>
                </a:lnTo>
                <a:lnTo>
                  <a:pt x="14" y="66"/>
                </a:lnTo>
                <a:lnTo>
                  <a:pt x="14" y="64"/>
                </a:lnTo>
                <a:lnTo>
                  <a:pt x="14" y="64"/>
                </a:lnTo>
                <a:lnTo>
                  <a:pt x="14" y="64"/>
                </a:lnTo>
                <a:lnTo>
                  <a:pt x="14" y="62"/>
                </a:lnTo>
                <a:lnTo>
                  <a:pt x="15" y="62"/>
                </a:lnTo>
                <a:lnTo>
                  <a:pt x="15" y="62"/>
                </a:lnTo>
                <a:lnTo>
                  <a:pt x="19" y="59"/>
                </a:lnTo>
                <a:lnTo>
                  <a:pt x="19" y="59"/>
                </a:lnTo>
                <a:lnTo>
                  <a:pt x="19" y="59"/>
                </a:lnTo>
                <a:lnTo>
                  <a:pt x="21" y="59"/>
                </a:lnTo>
                <a:lnTo>
                  <a:pt x="21" y="57"/>
                </a:lnTo>
                <a:lnTo>
                  <a:pt x="23" y="57"/>
                </a:lnTo>
                <a:lnTo>
                  <a:pt x="27" y="55"/>
                </a:lnTo>
                <a:lnTo>
                  <a:pt x="27" y="55"/>
                </a:lnTo>
                <a:lnTo>
                  <a:pt x="27" y="55"/>
                </a:lnTo>
                <a:lnTo>
                  <a:pt x="29" y="55"/>
                </a:lnTo>
                <a:lnTo>
                  <a:pt x="29" y="55"/>
                </a:lnTo>
                <a:lnTo>
                  <a:pt x="29" y="55"/>
                </a:lnTo>
                <a:lnTo>
                  <a:pt x="30" y="55"/>
                </a:lnTo>
                <a:lnTo>
                  <a:pt x="30" y="53"/>
                </a:lnTo>
                <a:lnTo>
                  <a:pt x="30" y="53"/>
                </a:lnTo>
                <a:lnTo>
                  <a:pt x="30" y="53"/>
                </a:lnTo>
                <a:lnTo>
                  <a:pt x="32" y="53"/>
                </a:lnTo>
                <a:lnTo>
                  <a:pt x="34" y="51"/>
                </a:lnTo>
                <a:lnTo>
                  <a:pt x="34" y="51"/>
                </a:lnTo>
                <a:lnTo>
                  <a:pt x="34" y="51"/>
                </a:lnTo>
                <a:lnTo>
                  <a:pt x="34" y="49"/>
                </a:lnTo>
                <a:lnTo>
                  <a:pt x="34" y="49"/>
                </a:lnTo>
                <a:lnTo>
                  <a:pt x="34" y="47"/>
                </a:lnTo>
                <a:lnTo>
                  <a:pt x="34" y="47"/>
                </a:lnTo>
                <a:lnTo>
                  <a:pt x="34" y="47"/>
                </a:lnTo>
                <a:lnTo>
                  <a:pt x="34" y="47"/>
                </a:lnTo>
                <a:lnTo>
                  <a:pt x="34" y="45"/>
                </a:lnTo>
                <a:lnTo>
                  <a:pt x="36" y="44"/>
                </a:lnTo>
                <a:lnTo>
                  <a:pt x="36" y="44"/>
                </a:lnTo>
                <a:lnTo>
                  <a:pt x="36" y="44"/>
                </a:lnTo>
                <a:lnTo>
                  <a:pt x="36" y="42"/>
                </a:lnTo>
                <a:lnTo>
                  <a:pt x="36" y="40"/>
                </a:lnTo>
                <a:lnTo>
                  <a:pt x="36" y="40"/>
                </a:lnTo>
                <a:lnTo>
                  <a:pt x="38" y="40"/>
                </a:lnTo>
                <a:lnTo>
                  <a:pt x="38" y="40"/>
                </a:lnTo>
                <a:lnTo>
                  <a:pt x="38" y="38"/>
                </a:lnTo>
                <a:lnTo>
                  <a:pt x="40" y="36"/>
                </a:lnTo>
                <a:lnTo>
                  <a:pt x="40" y="34"/>
                </a:lnTo>
                <a:lnTo>
                  <a:pt x="40" y="34"/>
                </a:lnTo>
                <a:lnTo>
                  <a:pt x="40" y="30"/>
                </a:lnTo>
                <a:lnTo>
                  <a:pt x="40" y="30"/>
                </a:lnTo>
                <a:lnTo>
                  <a:pt x="40" y="29"/>
                </a:lnTo>
                <a:lnTo>
                  <a:pt x="42" y="29"/>
                </a:lnTo>
                <a:lnTo>
                  <a:pt x="42" y="27"/>
                </a:lnTo>
                <a:lnTo>
                  <a:pt x="40" y="27"/>
                </a:lnTo>
                <a:lnTo>
                  <a:pt x="40" y="25"/>
                </a:lnTo>
                <a:lnTo>
                  <a:pt x="40" y="25"/>
                </a:lnTo>
                <a:lnTo>
                  <a:pt x="38" y="23"/>
                </a:lnTo>
                <a:lnTo>
                  <a:pt x="38" y="21"/>
                </a:lnTo>
                <a:lnTo>
                  <a:pt x="40" y="21"/>
                </a:lnTo>
                <a:lnTo>
                  <a:pt x="38" y="17"/>
                </a:lnTo>
                <a:lnTo>
                  <a:pt x="40" y="17"/>
                </a:lnTo>
                <a:lnTo>
                  <a:pt x="38" y="15"/>
                </a:lnTo>
                <a:lnTo>
                  <a:pt x="38" y="15"/>
                </a:lnTo>
                <a:lnTo>
                  <a:pt x="38" y="14"/>
                </a:lnTo>
                <a:lnTo>
                  <a:pt x="38" y="14"/>
                </a:lnTo>
                <a:lnTo>
                  <a:pt x="38" y="8"/>
                </a:lnTo>
                <a:lnTo>
                  <a:pt x="38" y="8"/>
                </a:lnTo>
                <a:lnTo>
                  <a:pt x="38" y="6"/>
                </a:lnTo>
                <a:lnTo>
                  <a:pt x="40" y="6"/>
                </a:lnTo>
                <a:lnTo>
                  <a:pt x="40" y="4"/>
                </a:lnTo>
                <a:lnTo>
                  <a:pt x="40" y="4"/>
                </a:lnTo>
                <a:lnTo>
                  <a:pt x="40" y="4"/>
                </a:lnTo>
                <a:lnTo>
                  <a:pt x="40" y="2"/>
                </a:lnTo>
                <a:lnTo>
                  <a:pt x="40" y="2"/>
                </a:lnTo>
                <a:lnTo>
                  <a:pt x="42" y="0"/>
                </a:lnTo>
                <a:lnTo>
                  <a:pt x="44" y="0"/>
                </a:lnTo>
                <a:lnTo>
                  <a:pt x="44" y="2"/>
                </a:lnTo>
                <a:lnTo>
                  <a:pt x="45" y="2"/>
                </a:lnTo>
                <a:lnTo>
                  <a:pt x="47" y="2"/>
                </a:lnTo>
                <a:lnTo>
                  <a:pt x="47" y="4"/>
                </a:lnTo>
                <a:lnTo>
                  <a:pt x="47" y="4"/>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133"/>
          <p:cNvSpPr>
            <a:spLocks noEditPoints="1"/>
          </p:cNvSpPr>
          <p:nvPr/>
        </p:nvSpPr>
        <p:spPr bwMode="auto">
          <a:xfrm>
            <a:off x="5740982" y="3539696"/>
            <a:ext cx="182562" cy="265113"/>
          </a:xfrm>
          <a:custGeom>
            <a:avLst/>
            <a:gdLst>
              <a:gd name="T0" fmla="*/ 62 w 115"/>
              <a:gd name="T1" fmla="*/ 58 h 167"/>
              <a:gd name="T2" fmla="*/ 51 w 115"/>
              <a:gd name="T3" fmla="*/ 10 h 167"/>
              <a:gd name="T4" fmla="*/ 49 w 115"/>
              <a:gd name="T5" fmla="*/ 6 h 167"/>
              <a:gd name="T6" fmla="*/ 55 w 115"/>
              <a:gd name="T7" fmla="*/ 15 h 167"/>
              <a:gd name="T8" fmla="*/ 60 w 115"/>
              <a:gd name="T9" fmla="*/ 19 h 167"/>
              <a:gd name="T10" fmla="*/ 59 w 115"/>
              <a:gd name="T11" fmla="*/ 38 h 167"/>
              <a:gd name="T12" fmla="*/ 60 w 115"/>
              <a:gd name="T13" fmla="*/ 47 h 167"/>
              <a:gd name="T14" fmla="*/ 60 w 115"/>
              <a:gd name="T15" fmla="*/ 57 h 167"/>
              <a:gd name="T16" fmla="*/ 55 w 115"/>
              <a:gd name="T17" fmla="*/ 64 h 167"/>
              <a:gd name="T18" fmla="*/ 64 w 115"/>
              <a:gd name="T19" fmla="*/ 60 h 167"/>
              <a:gd name="T20" fmla="*/ 70 w 115"/>
              <a:gd name="T21" fmla="*/ 68 h 167"/>
              <a:gd name="T22" fmla="*/ 72 w 115"/>
              <a:gd name="T23" fmla="*/ 62 h 167"/>
              <a:gd name="T24" fmla="*/ 75 w 115"/>
              <a:gd name="T25" fmla="*/ 57 h 167"/>
              <a:gd name="T26" fmla="*/ 81 w 115"/>
              <a:gd name="T27" fmla="*/ 62 h 167"/>
              <a:gd name="T28" fmla="*/ 87 w 115"/>
              <a:gd name="T29" fmla="*/ 66 h 167"/>
              <a:gd name="T30" fmla="*/ 87 w 115"/>
              <a:gd name="T31" fmla="*/ 60 h 167"/>
              <a:gd name="T32" fmla="*/ 85 w 115"/>
              <a:gd name="T33" fmla="*/ 49 h 167"/>
              <a:gd name="T34" fmla="*/ 83 w 115"/>
              <a:gd name="T35" fmla="*/ 43 h 167"/>
              <a:gd name="T36" fmla="*/ 85 w 115"/>
              <a:gd name="T37" fmla="*/ 40 h 167"/>
              <a:gd name="T38" fmla="*/ 90 w 115"/>
              <a:gd name="T39" fmla="*/ 49 h 167"/>
              <a:gd name="T40" fmla="*/ 96 w 115"/>
              <a:gd name="T41" fmla="*/ 58 h 167"/>
              <a:gd name="T42" fmla="*/ 98 w 115"/>
              <a:gd name="T43" fmla="*/ 70 h 167"/>
              <a:gd name="T44" fmla="*/ 98 w 115"/>
              <a:gd name="T45" fmla="*/ 83 h 167"/>
              <a:gd name="T46" fmla="*/ 100 w 115"/>
              <a:gd name="T47" fmla="*/ 102 h 167"/>
              <a:gd name="T48" fmla="*/ 104 w 115"/>
              <a:gd name="T49" fmla="*/ 115 h 167"/>
              <a:gd name="T50" fmla="*/ 109 w 115"/>
              <a:gd name="T51" fmla="*/ 128 h 167"/>
              <a:gd name="T52" fmla="*/ 113 w 115"/>
              <a:gd name="T53" fmla="*/ 137 h 167"/>
              <a:gd name="T54" fmla="*/ 109 w 115"/>
              <a:gd name="T55" fmla="*/ 149 h 167"/>
              <a:gd name="T56" fmla="*/ 102 w 115"/>
              <a:gd name="T57" fmla="*/ 158 h 167"/>
              <a:gd name="T58" fmla="*/ 85 w 115"/>
              <a:gd name="T59" fmla="*/ 167 h 167"/>
              <a:gd name="T60" fmla="*/ 72 w 115"/>
              <a:gd name="T61" fmla="*/ 156 h 167"/>
              <a:gd name="T62" fmla="*/ 64 w 115"/>
              <a:gd name="T63" fmla="*/ 141 h 167"/>
              <a:gd name="T64" fmla="*/ 60 w 115"/>
              <a:gd name="T65" fmla="*/ 126 h 167"/>
              <a:gd name="T66" fmla="*/ 57 w 115"/>
              <a:gd name="T67" fmla="*/ 113 h 167"/>
              <a:gd name="T68" fmla="*/ 53 w 115"/>
              <a:gd name="T69" fmla="*/ 102 h 167"/>
              <a:gd name="T70" fmla="*/ 45 w 115"/>
              <a:gd name="T71" fmla="*/ 105 h 167"/>
              <a:gd name="T72" fmla="*/ 44 w 115"/>
              <a:gd name="T73" fmla="*/ 105 h 167"/>
              <a:gd name="T74" fmla="*/ 51 w 115"/>
              <a:gd name="T75" fmla="*/ 117 h 167"/>
              <a:gd name="T76" fmla="*/ 55 w 115"/>
              <a:gd name="T77" fmla="*/ 128 h 167"/>
              <a:gd name="T78" fmla="*/ 51 w 115"/>
              <a:gd name="T79" fmla="*/ 135 h 167"/>
              <a:gd name="T80" fmla="*/ 44 w 115"/>
              <a:gd name="T81" fmla="*/ 128 h 167"/>
              <a:gd name="T82" fmla="*/ 40 w 115"/>
              <a:gd name="T83" fmla="*/ 115 h 167"/>
              <a:gd name="T84" fmla="*/ 40 w 115"/>
              <a:gd name="T85" fmla="*/ 109 h 167"/>
              <a:gd name="T86" fmla="*/ 38 w 115"/>
              <a:gd name="T87" fmla="*/ 109 h 167"/>
              <a:gd name="T88" fmla="*/ 30 w 115"/>
              <a:gd name="T89" fmla="*/ 103 h 167"/>
              <a:gd name="T90" fmla="*/ 27 w 115"/>
              <a:gd name="T91" fmla="*/ 92 h 167"/>
              <a:gd name="T92" fmla="*/ 17 w 115"/>
              <a:gd name="T93" fmla="*/ 83 h 167"/>
              <a:gd name="T94" fmla="*/ 12 w 115"/>
              <a:gd name="T95" fmla="*/ 70 h 167"/>
              <a:gd name="T96" fmla="*/ 4 w 115"/>
              <a:gd name="T97" fmla="*/ 60 h 167"/>
              <a:gd name="T98" fmla="*/ 2 w 115"/>
              <a:gd name="T99" fmla="*/ 47 h 167"/>
              <a:gd name="T100" fmla="*/ 2 w 115"/>
              <a:gd name="T101" fmla="*/ 36 h 167"/>
              <a:gd name="T102" fmla="*/ 4 w 115"/>
              <a:gd name="T103" fmla="*/ 28 h 167"/>
              <a:gd name="T104" fmla="*/ 4 w 115"/>
              <a:gd name="T105" fmla="*/ 12 h 167"/>
              <a:gd name="T106" fmla="*/ 12 w 115"/>
              <a:gd name="T107" fmla="*/ 6 h 167"/>
              <a:gd name="T108" fmla="*/ 30 w 115"/>
              <a:gd name="T109" fmla="*/ 6 h 167"/>
              <a:gd name="T110" fmla="*/ 45 w 115"/>
              <a:gd name="T11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 h="167">
                <a:moveTo>
                  <a:pt x="70" y="64"/>
                </a:moveTo>
                <a:lnTo>
                  <a:pt x="70" y="62"/>
                </a:lnTo>
                <a:lnTo>
                  <a:pt x="70" y="64"/>
                </a:lnTo>
                <a:lnTo>
                  <a:pt x="70" y="64"/>
                </a:lnTo>
                <a:close/>
                <a:moveTo>
                  <a:pt x="62" y="58"/>
                </a:moveTo>
                <a:lnTo>
                  <a:pt x="62" y="57"/>
                </a:lnTo>
                <a:lnTo>
                  <a:pt x="62" y="58"/>
                </a:lnTo>
                <a:lnTo>
                  <a:pt x="62" y="58"/>
                </a:lnTo>
                <a:close/>
                <a:moveTo>
                  <a:pt x="83" y="49"/>
                </a:moveTo>
                <a:lnTo>
                  <a:pt x="81" y="49"/>
                </a:lnTo>
                <a:lnTo>
                  <a:pt x="83" y="49"/>
                </a:lnTo>
                <a:lnTo>
                  <a:pt x="83" y="49"/>
                </a:lnTo>
                <a:close/>
                <a:moveTo>
                  <a:pt x="51" y="12"/>
                </a:moveTo>
                <a:lnTo>
                  <a:pt x="51" y="10"/>
                </a:lnTo>
                <a:lnTo>
                  <a:pt x="51" y="12"/>
                </a:lnTo>
                <a:lnTo>
                  <a:pt x="51" y="12"/>
                </a:lnTo>
                <a:close/>
                <a:moveTo>
                  <a:pt x="45" y="0"/>
                </a:moveTo>
                <a:lnTo>
                  <a:pt x="47" y="2"/>
                </a:lnTo>
                <a:lnTo>
                  <a:pt x="49" y="2"/>
                </a:lnTo>
                <a:lnTo>
                  <a:pt x="49" y="4"/>
                </a:lnTo>
                <a:lnTo>
                  <a:pt x="49" y="6"/>
                </a:lnTo>
                <a:lnTo>
                  <a:pt x="51" y="6"/>
                </a:lnTo>
                <a:lnTo>
                  <a:pt x="51" y="8"/>
                </a:lnTo>
                <a:lnTo>
                  <a:pt x="51" y="10"/>
                </a:lnTo>
                <a:lnTo>
                  <a:pt x="51" y="12"/>
                </a:lnTo>
                <a:lnTo>
                  <a:pt x="51" y="12"/>
                </a:lnTo>
                <a:lnTo>
                  <a:pt x="53" y="13"/>
                </a:lnTo>
                <a:lnTo>
                  <a:pt x="55" y="15"/>
                </a:lnTo>
                <a:lnTo>
                  <a:pt x="55" y="13"/>
                </a:lnTo>
                <a:lnTo>
                  <a:pt x="57" y="13"/>
                </a:lnTo>
                <a:lnTo>
                  <a:pt x="57" y="15"/>
                </a:lnTo>
                <a:lnTo>
                  <a:pt x="59" y="15"/>
                </a:lnTo>
                <a:lnTo>
                  <a:pt x="59" y="17"/>
                </a:lnTo>
                <a:lnTo>
                  <a:pt x="60" y="17"/>
                </a:lnTo>
                <a:lnTo>
                  <a:pt x="60" y="19"/>
                </a:lnTo>
                <a:lnTo>
                  <a:pt x="59" y="23"/>
                </a:lnTo>
                <a:lnTo>
                  <a:pt x="59" y="25"/>
                </a:lnTo>
                <a:lnTo>
                  <a:pt x="59" y="30"/>
                </a:lnTo>
                <a:lnTo>
                  <a:pt x="59" y="32"/>
                </a:lnTo>
                <a:lnTo>
                  <a:pt x="59" y="34"/>
                </a:lnTo>
                <a:lnTo>
                  <a:pt x="59" y="36"/>
                </a:lnTo>
                <a:lnTo>
                  <a:pt x="59" y="38"/>
                </a:lnTo>
                <a:lnTo>
                  <a:pt x="59" y="42"/>
                </a:lnTo>
                <a:lnTo>
                  <a:pt x="57" y="42"/>
                </a:lnTo>
                <a:lnTo>
                  <a:pt x="57" y="43"/>
                </a:lnTo>
                <a:lnTo>
                  <a:pt x="59" y="43"/>
                </a:lnTo>
                <a:lnTo>
                  <a:pt x="59" y="45"/>
                </a:lnTo>
                <a:lnTo>
                  <a:pt x="59" y="47"/>
                </a:lnTo>
                <a:lnTo>
                  <a:pt x="60" y="47"/>
                </a:lnTo>
                <a:lnTo>
                  <a:pt x="60" y="49"/>
                </a:lnTo>
                <a:lnTo>
                  <a:pt x="62" y="51"/>
                </a:lnTo>
                <a:lnTo>
                  <a:pt x="62" y="53"/>
                </a:lnTo>
                <a:lnTo>
                  <a:pt x="62" y="55"/>
                </a:lnTo>
                <a:lnTo>
                  <a:pt x="62" y="57"/>
                </a:lnTo>
                <a:lnTo>
                  <a:pt x="62" y="57"/>
                </a:lnTo>
                <a:lnTo>
                  <a:pt x="60" y="57"/>
                </a:lnTo>
                <a:lnTo>
                  <a:pt x="59" y="57"/>
                </a:lnTo>
                <a:lnTo>
                  <a:pt x="57" y="58"/>
                </a:lnTo>
                <a:lnTo>
                  <a:pt x="53" y="62"/>
                </a:lnTo>
                <a:lnTo>
                  <a:pt x="53" y="64"/>
                </a:lnTo>
                <a:lnTo>
                  <a:pt x="51" y="64"/>
                </a:lnTo>
                <a:lnTo>
                  <a:pt x="53" y="64"/>
                </a:lnTo>
                <a:lnTo>
                  <a:pt x="55" y="64"/>
                </a:lnTo>
                <a:lnTo>
                  <a:pt x="55" y="62"/>
                </a:lnTo>
                <a:lnTo>
                  <a:pt x="55" y="64"/>
                </a:lnTo>
                <a:lnTo>
                  <a:pt x="59" y="62"/>
                </a:lnTo>
                <a:lnTo>
                  <a:pt x="60" y="60"/>
                </a:lnTo>
                <a:lnTo>
                  <a:pt x="62" y="60"/>
                </a:lnTo>
                <a:lnTo>
                  <a:pt x="62" y="58"/>
                </a:lnTo>
                <a:lnTo>
                  <a:pt x="64" y="60"/>
                </a:lnTo>
                <a:lnTo>
                  <a:pt x="64" y="58"/>
                </a:lnTo>
                <a:lnTo>
                  <a:pt x="66" y="60"/>
                </a:lnTo>
                <a:lnTo>
                  <a:pt x="66" y="62"/>
                </a:lnTo>
                <a:lnTo>
                  <a:pt x="68" y="64"/>
                </a:lnTo>
                <a:lnTo>
                  <a:pt x="68" y="66"/>
                </a:lnTo>
                <a:lnTo>
                  <a:pt x="68" y="68"/>
                </a:lnTo>
                <a:lnTo>
                  <a:pt x="70" y="68"/>
                </a:lnTo>
                <a:lnTo>
                  <a:pt x="70" y="66"/>
                </a:lnTo>
                <a:lnTo>
                  <a:pt x="68" y="66"/>
                </a:lnTo>
                <a:lnTo>
                  <a:pt x="68" y="64"/>
                </a:lnTo>
                <a:lnTo>
                  <a:pt x="70" y="64"/>
                </a:lnTo>
                <a:lnTo>
                  <a:pt x="72" y="64"/>
                </a:lnTo>
                <a:lnTo>
                  <a:pt x="70" y="62"/>
                </a:lnTo>
                <a:lnTo>
                  <a:pt x="72" y="62"/>
                </a:lnTo>
                <a:lnTo>
                  <a:pt x="70" y="62"/>
                </a:lnTo>
                <a:lnTo>
                  <a:pt x="72" y="60"/>
                </a:lnTo>
                <a:lnTo>
                  <a:pt x="74" y="58"/>
                </a:lnTo>
                <a:lnTo>
                  <a:pt x="74" y="60"/>
                </a:lnTo>
                <a:lnTo>
                  <a:pt x="75" y="58"/>
                </a:lnTo>
                <a:lnTo>
                  <a:pt x="75" y="57"/>
                </a:lnTo>
                <a:lnTo>
                  <a:pt x="75" y="57"/>
                </a:lnTo>
                <a:lnTo>
                  <a:pt x="77" y="57"/>
                </a:lnTo>
                <a:lnTo>
                  <a:pt x="77" y="60"/>
                </a:lnTo>
                <a:lnTo>
                  <a:pt x="77" y="62"/>
                </a:lnTo>
                <a:lnTo>
                  <a:pt x="79" y="62"/>
                </a:lnTo>
                <a:lnTo>
                  <a:pt x="79" y="64"/>
                </a:lnTo>
                <a:lnTo>
                  <a:pt x="81" y="64"/>
                </a:lnTo>
                <a:lnTo>
                  <a:pt x="81" y="62"/>
                </a:lnTo>
                <a:lnTo>
                  <a:pt x="83" y="62"/>
                </a:lnTo>
                <a:lnTo>
                  <a:pt x="83" y="60"/>
                </a:lnTo>
                <a:lnTo>
                  <a:pt x="85" y="60"/>
                </a:lnTo>
                <a:lnTo>
                  <a:pt x="85" y="62"/>
                </a:lnTo>
                <a:lnTo>
                  <a:pt x="85" y="62"/>
                </a:lnTo>
                <a:lnTo>
                  <a:pt x="87" y="64"/>
                </a:lnTo>
                <a:lnTo>
                  <a:pt x="87" y="66"/>
                </a:lnTo>
                <a:lnTo>
                  <a:pt x="85" y="66"/>
                </a:lnTo>
                <a:lnTo>
                  <a:pt x="87" y="66"/>
                </a:lnTo>
                <a:lnTo>
                  <a:pt x="87" y="64"/>
                </a:lnTo>
                <a:lnTo>
                  <a:pt x="87" y="62"/>
                </a:lnTo>
                <a:lnTo>
                  <a:pt x="85" y="62"/>
                </a:lnTo>
                <a:lnTo>
                  <a:pt x="85" y="60"/>
                </a:lnTo>
                <a:lnTo>
                  <a:pt x="87" y="60"/>
                </a:lnTo>
                <a:lnTo>
                  <a:pt x="87" y="58"/>
                </a:lnTo>
                <a:lnTo>
                  <a:pt x="85" y="57"/>
                </a:lnTo>
                <a:lnTo>
                  <a:pt x="85" y="57"/>
                </a:lnTo>
                <a:lnTo>
                  <a:pt x="85" y="55"/>
                </a:lnTo>
                <a:lnTo>
                  <a:pt x="85" y="53"/>
                </a:lnTo>
                <a:lnTo>
                  <a:pt x="85" y="51"/>
                </a:lnTo>
                <a:lnTo>
                  <a:pt x="85" y="49"/>
                </a:lnTo>
                <a:lnTo>
                  <a:pt x="83" y="49"/>
                </a:lnTo>
                <a:lnTo>
                  <a:pt x="83" y="47"/>
                </a:lnTo>
                <a:lnTo>
                  <a:pt x="81" y="47"/>
                </a:lnTo>
                <a:lnTo>
                  <a:pt x="81" y="49"/>
                </a:lnTo>
                <a:lnTo>
                  <a:pt x="81" y="47"/>
                </a:lnTo>
                <a:lnTo>
                  <a:pt x="81" y="45"/>
                </a:lnTo>
                <a:lnTo>
                  <a:pt x="83" y="43"/>
                </a:lnTo>
                <a:lnTo>
                  <a:pt x="83" y="42"/>
                </a:lnTo>
                <a:lnTo>
                  <a:pt x="81" y="42"/>
                </a:lnTo>
                <a:lnTo>
                  <a:pt x="81" y="40"/>
                </a:lnTo>
                <a:lnTo>
                  <a:pt x="83" y="40"/>
                </a:lnTo>
                <a:lnTo>
                  <a:pt x="85" y="38"/>
                </a:lnTo>
                <a:lnTo>
                  <a:pt x="85" y="40"/>
                </a:lnTo>
                <a:lnTo>
                  <a:pt x="85" y="40"/>
                </a:lnTo>
                <a:lnTo>
                  <a:pt x="87" y="40"/>
                </a:lnTo>
                <a:lnTo>
                  <a:pt x="87" y="42"/>
                </a:lnTo>
                <a:lnTo>
                  <a:pt x="89" y="42"/>
                </a:lnTo>
                <a:lnTo>
                  <a:pt x="89" y="43"/>
                </a:lnTo>
                <a:lnTo>
                  <a:pt x="89" y="45"/>
                </a:lnTo>
                <a:lnTo>
                  <a:pt x="90" y="47"/>
                </a:lnTo>
                <a:lnTo>
                  <a:pt x="90" y="49"/>
                </a:lnTo>
                <a:lnTo>
                  <a:pt x="90" y="51"/>
                </a:lnTo>
                <a:lnTo>
                  <a:pt x="92" y="53"/>
                </a:lnTo>
                <a:lnTo>
                  <a:pt x="92" y="55"/>
                </a:lnTo>
                <a:lnTo>
                  <a:pt x="94" y="57"/>
                </a:lnTo>
                <a:lnTo>
                  <a:pt x="94" y="57"/>
                </a:lnTo>
                <a:lnTo>
                  <a:pt x="94" y="58"/>
                </a:lnTo>
                <a:lnTo>
                  <a:pt x="96" y="58"/>
                </a:lnTo>
                <a:lnTo>
                  <a:pt x="96" y="60"/>
                </a:lnTo>
                <a:lnTo>
                  <a:pt x="98" y="60"/>
                </a:lnTo>
                <a:lnTo>
                  <a:pt x="98" y="62"/>
                </a:lnTo>
                <a:lnTo>
                  <a:pt x="98" y="66"/>
                </a:lnTo>
                <a:lnTo>
                  <a:pt x="98" y="70"/>
                </a:lnTo>
                <a:lnTo>
                  <a:pt x="96" y="70"/>
                </a:lnTo>
                <a:lnTo>
                  <a:pt x="98" y="70"/>
                </a:lnTo>
                <a:lnTo>
                  <a:pt x="96" y="72"/>
                </a:lnTo>
                <a:lnTo>
                  <a:pt x="96" y="73"/>
                </a:lnTo>
                <a:lnTo>
                  <a:pt x="96" y="77"/>
                </a:lnTo>
                <a:lnTo>
                  <a:pt x="96" y="79"/>
                </a:lnTo>
                <a:lnTo>
                  <a:pt x="96" y="81"/>
                </a:lnTo>
                <a:lnTo>
                  <a:pt x="96" y="83"/>
                </a:lnTo>
                <a:lnTo>
                  <a:pt x="98" y="83"/>
                </a:lnTo>
                <a:lnTo>
                  <a:pt x="98" y="85"/>
                </a:lnTo>
                <a:lnTo>
                  <a:pt x="98" y="87"/>
                </a:lnTo>
                <a:lnTo>
                  <a:pt x="98" y="92"/>
                </a:lnTo>
                <a:lnTo>
                  <a:pt x="98" y="98"/>
                </a:lnTo>
                <a:lnTo>
                  <a:pt x="100" y="100"/>
                </a:lnTo>
                <a:lnTo>
                  <a:pt x="100" y="102"/>
                </a:lnTo>
                <a:lnTo>
                  <a:pt x="100" y="102"/>
                </a:lnTo>
                <a:lnTo>
                  <a:pt x="100" y="103"/>
                </a:lnTo>
                <a:lnTo>
                  <a:pt x="102" y="105"/>
                </a:lnTo>
                <a:lnTo>
                  <a:pt x="102" y="107"/>
                </a:lnTo>
                <a:lnTo>
                  <a:pt x="102" y="111"/>
                </a:lnTo>
                <a:lnTo>
                  <a:pt x="104" y="111"/>
                </a:lnTo>
                <a:lnTo>
                  <a:pt x="104" y="113"/>
                </a:lnTo>
                <a:lnTo>
                  <a:pt x="104" y="115"/>
                </a:lnTo>
                <a:lnTo>
                  <a:pt x="105" y="117"/>
                </a:lnTo>
                <a:lnTo>
                  <a:pt x="105" y="118"/>
                </a:lnTo>
                <a:lnTo>
                  <a:pt x="107" y="120"/>
                </a:lnTo>
                <a:lnTo>
                  <a:pt x="107" y="122"/>
                </a:lnTo>
                <a:lnTo>
                  <a:pt x="109" y="124"/>
                </a:lnTo>
                <a:lnTo>
                  <a:pt x="109" y="126"/>
                </a:lnTo>
                <a:lnTo>
                  <a:pt x="109" y="128"/>
                </a:lnTo>
                <a:lnTo>
                  <a:pt x="111" y="128"/>
                </a:lnTo>
                <a:lnTo>
                  <a:pt x="111" y="130"/>
                </a:lnTo>
                <a:lnTo>
                  <a:pt x="113" y="132"/>
                </a:lnTo>
                <a:lnTo>
                  <a:pt x="115" y="133"/>
                </a:lnTo>
                <a:lnTo>
                  <a:pt x="115" y="135"/>
                </a:lnTo>
                <a:lnTo>
                  <a:pt x="113" y="135"/>
                </a:lnTo>
                <a:lnTo>
                  <a:pt x="113" y="137"/>
                </a:lnTo>
                <a:lnTo>
                  <a:pt x="113" y="139"/>
                </a:lnTo>
                <a:lnTo>
                  <a:pt x="113" y="141"/>
                </a:lnTo>
                <a:lnTo>
                  <a:pt x="113" y="143"/>
                </a:lnTo>
                <a:lnTo>
                  <a:pt x="111" y="143"/>
                </a:lnTo>
                <a:lnTo>
                  <a:pt x="111" y="145"/>
                </a:lnTo>
                <a:lnTo>
                  <a:pt x="109" y="147"/>
                </a:lnTo>
                <a:lnTo>
                  <a:pt x="109" y="149"/>
                </a:lnTo>
                <a:lnTo>
                  <a:pt x="109" y="150"/>
                </a:lnTo>
                <a:lnTo>
                  <a:pt x="107" y="150"/>
                </a:lnTo>
                <a:lnTo>
                  <a:pt x="107" y="152"/>
                </a:lnTo>
                <a:lnTo>
                  <a:pt x="105" y="154"/>
                </a:lnTo>
                <a:lnTo>
                  <a:pt x="104" y="156"/>
                </a:lnTo>
                <a:lnTo>
                  <a:pt x="104" y="158"/>
                </a:lnTo>
                <a:lnTo>
                  <a:pt x="102" y="158"/>
                </a:lnTo>
                <a:lnTo>
                  <a:pt x="100" y="160"/>
                </a:lnTo>
                <a:lnTo>
                  <a:pt x="96" y="164"/>
                </a:lnTo>
                <a:lnTo>
                  <a:pt x="94" y="164"/>
                </a:lnTo>
                <a:lnTo>
                  <a:pt x="90" y="165"/>
                </a:lnTo>
                <a:lnTo>
                  <a:pt x="89" y="167"/>
                </a:lnTo>
                <a:lnTo>
                  <a:pt x="87" y="167"/>
                </a:lnTo>
                <a:lnTo>
                  <a:pt x="85" y="167"/>
                </a:lnTo>
                <a:lnTo>
                  <a:pt x="85" y="165"/>
                </a:lnTo>
                <a:lnTo>
                  <a:pt x="83" y="167"/>
                </a:lnTo>
                <a:lnTo>
                  <a:pt x="81" y="165"/>
                </a:lnTo>
                <a:lnTo>
                  <a:pt x="79" y="164"/>
                </a:lnTo>
                <a:lnTo>
                  <a:pt x="77" y="162"/>
                </a:lnTo>
                <a:lnTo>
                  <a:pt x="75" y="158"/>
                </a:lnTo>
                <a:lnTo>
                  <a:pt x="72" y="156"/>
                </a:lnTo>
                <a:lnTo>
                  <a:pt x="72" y="152"/>
                </a:lnTo>
                <a:lnTo>
                  <a:pt x="70" y="150"/>
                </a:lnTo>
                <a:lnTo>
                  <a:pt x="70" y="149"/>
                </a:lnTo>
                <a:lnTo>
                  <a:pt x="68" y="147"/>
                </a:lnTo>
                <a:lnTo>
                  <a:pt x="68" y="147"/>
                </a:lnTo>
                <a:lnTo>
                  <a:pt x="68" y="145"/>
                </a:lnTo>
                <a:lnTo>
                  <a:pt x="64" y="141"/>
                </a:lnTo>
                <a:lnTo>
                  <a:pt x="64" y="139"/>
                </a:lnTo>
                <a:lnTo>
                  <a:pt x="62" y="137"/>
                </a:lnTo>
                <a:lnTo>
                  <a:pt x="62" y="135"/>
                </a:lnTo>
                <a:lnTo>
                  <a:pt x="62" y="133"/>
                </a:lnTo>
                <a:lnTo>
                  <a:pt x="60" y="132"/>
                </a:lnTo>
                <a:lnTo>
                  <a:pt x="60" y="130"/>
                </a:lnTo>
                <a:lnTo>
                  <a:pt x="60" y="126"/>
                </a:lnTo>
                <a:lnTo>
                  <a:pt x="60" y="124"/>
                </a:lnTo>
                <a:lnTo>
                  <a:pt x="60" y="122"/>
                </a:lnTo>
                <a:lnTo>
                  <a:pt x="59" y="120"/>
                </a:lnTo>
                <a:lnTo>
                  <a:pt x="59" y="118"/>
                </a:lnTo>
                <a:lnTo>
                  <a:pt x="59" y="117"/>
                </a:lnTo>
                <a:lnTo>
                  <a:pt x="57" y="115"/>
                </a:lnTo>
                <a:lnTo>
                  <a:pt x="57" y="113"/>
                </a:lnTo>
                <a:lnTo>
                  <a:pt x="55" y="111"/>
                </a:lnTo>
                <a:lnTo>
                  <a:pt x="53" y="109"/>
                </a:lnTo>
                <a:lnTo>
                  <a:pt x="53" y="107"/>
                </a:lnTo>
                <a:lnTo>
                  <a:pt x="53" y="105"/>
                </a:lnTo>
                <a:lnTo>
                  <a:pt x="55" y="103"/>
                </a:lnTo>
                <a:lnTo>
                  <a:pt x="55" y="102"/>
                </a:lnTo>
                <a:lnTo>
                  <a:pt x="53" y="102"/>
                </a:lnTo>
                <a:lnTo>
                  <a:pt x="51" y="103"/>
                </a:lnTo>
                <a:lnTo>
                  <a:pt x="51" y="105"/>
                </a:lnTo>
                <a:lnTo>
                  <a:pt x="51" y="107"/>
                </a:lnTo>
                <a:lnTo>
                  <a:pt x="49" y="107"/>
                </a:lnTo>
                <a:lnTo>
                  <a:pt x="47" y="107"/>
                </a:lnTo>
                <a:lnTo>
                  <a:pt x="45" y="107"/>
                </a:lnTo>
                <a:lnTo>
                  <a:pt x="45" y="105"/>
                </a:lnTo>
                <a:lnTo>
                  <a:pt x="44" y="105"/>
                </a:lnTo>
                <a:lnTo>
                  <a:pt x="44" y="103"/>
                </a:lnTo>
                <a:lnTo>
                  <a:pt x="42" y="103"/>
                </a:lnTo>
                <a:lnTo>
                  <a:pt x="42" y="105"/>
                </a:lnTo>
                <a:lnTo>
                  <a:pt x="44" y="105"/>
                </a:lnTo>
                <a:lnTo>
                  <a:pt x="42" y="105"/>
                </a:lnTo>
                <a:lnTo>
                  <a:pt x="44" y="105"/>
                </a:lnTo>
                <a:lnTo>
                  <a:pt x="44" y="107"/>
                </a:lnTo>
                <a:lnTo>
                  <a:pt x="45" y="107"/>
                </a:lnTo>
                <a:lnTo>
                  <a:pt x="45" y="109"/>
                </a:lnTo>
                <a:lnTo>
                  <a:pt x="47" y="111"/>
                </a:lnTo>
                <a:lnTo>
                  <a:pt x="49" y="113"/>
                </a:lnTo>
                <a:lnTo>
                  <a:pt x="49" y="115"/>
                </a:lnTo>
                <a:lnTo>
                  <a:pt x="51" y="117"/>
                </a:lnTo>
                <a:lnTo>
                  <a:pt x="53" y="117"/>
                </a:lnTo>
                <a:lnTo>
                  <a:pt x="53" y="118"/>
                </a:lnTo>
                <a:lnTo>
                  <a:pt x="53" y="120"/>
                </a:lnTo>
                <a:lnTo>
                  <a:pt x="55" y="122"/>
                </a:lnTo>
                <a:lnTo>
                  <a:pt x="55" y="124"/>
                </a:lnTo>
                <a:lnTo>
                  <a:pt x="55" y="126"/>
                </a:lnTo>
                <a:lnTo>
                  <a:pt x="55" y="128"/>
                </a:lnTo>
                <a:lnTo>
                  <a:pt x="53" y="128"/>
                </a:lnTo>
                <a:lnTo>
                  <a:pt x="53" y="130"/>
                </a:lnTo>
                <a:lnTo>
                  <a:pt x="51" y="132"/>
                </a:lnTo>
                <a:lnTo>
                  <a:pt x="53" y="132"/>
                </a:lnTo>
                <a:lnTo>
                  <a:pt x="53" y="133"/>
                </a:lnTo>
                <a:lnTo>
                  <a:pt x="51" y="133"/>
                </a:lnTo>
                <a:lnTo>
                  <a:pt x="51" y="135"/>
                </a:lnTo>
                <a:lnTo>
                  <a:pt x="49" y="135"/>
                </a:lnTo>
                <a:lnTo>
                  <a:pt x="49" y="133"/>
                </a:lnTo>
                <a:lnTo>
                  <a:pt x="49" y="132"/>
                </a:lnTo>
                <a:lnTo>
                  <a:pt x="47" y="130"/>
                </a:lnTo>
                <a:lnTo>
                  <a:pt x="47" y="128"/>
                </a:lnTo>
                <a:lnTo>
                  <a:pt x="45" y="126"/>
                </a:lnTo>
                <a:lnTo>
                  <a:pt x="44" y="128"/>
                </a:lnTo>
                <a:lnTo>
                  <a:pt x="42" y="126"/>
                </a:lnTo>
                <a:lnTo>
                  <a:pt x="42" y="124"/>
                </a:lnTo>
                <a:lnTo>
                  <a:pt x="42" y="122"/>
                </a:lnTo>
                <a:lnTo>
                  <a:pt x="44" y="120"/>
                </a:lnTo>
                <a:lnTo>
                  <a:pt x="44" y="118"/>
                </a:lnTo>
                <a:lnTo>
                  <a:pt x="42" y="117"/>
                </a:lnTo>
                <a:lnTo>
                  <a:pt x="40" y="115"/>
                </a:lnTo>
                <a:lnTo>
                  <a:pt x="42" y="113"/>
                </a:lnTo>
                <a:lnTo>
                  <a:pt x="42" y="111"/>
                </a:lnTo>
                <a:lnTo>
                  <a:pt x="42" y="109"/>
                </a:lnTo>
                <a:lnTo>
                  <a:pt x="40" y="111"/>
                </a:lnTo>
                <a:lnTo>
                  <a:pt x="40" y="109"/>
                </a:lnTo>
                <a:lnTo>
                  <a:pt x="40" y="107"/>
                </a:lnTo>
                <a:lnTo>
                  <a:pt x="40" y="109"/>
                </a:lnTo>
                <a:lnTo>
                  <a:pt x="40" y="111"/>
                </a:lnTo>
                <a:lnTo>
                  <a:pt x="40" y="113"/>
                </a:lnTo>
                <a:lnTo>
                  <a:pt x="40" y="115"/>
                </a:lnTo>
                <a:lnTo>
                  <a:pt x="38" y="115"/>
                </a:lnTo>
                <a:lnTo>
                  <a:pt x="38" y="113"/>
                </a:lnTo>
                <a:lnTo>
                  <a:pt x="38" y="111"/>
                </a:lnTo>
                <a:lnTo>
                  <a:pt x="38" y="109"/>
                </a:lnTo>
                <a:lnTo>
                  <a:pt x="38" y="107"/>
                </a:lnTo>
                <a:lnTo>
                  <a:pt x="36" y="105"/>
                </a:lnTo>
                <a:lnTo>
                  <a:pt x="32" y="102"/>
                </a:lnTo>
                <a:lnTo>
                  <a:pt x="32" y="102"/>
                </a:lnTo>
                <a:lnTo>
                  <a:pt x="32" y="102"/>
                </a:lnTo>
                <a:lnTo>
                  <a:pt x="32" y="105"/>
                </a:lnTo>
                <a:lnTo>
                  <a:pt x="30" y="103"/>
                </a:lnTo>
                <a:lnTo>
                  <a:pt x="30" y="102"/>
                </a:lnTo>
                <a:lnTo>
                  <a:pt x="29" y="102"/>
                </a:lnTo>
                <a:lnTo>
                  <a:pt x="27" y="100"/>
                </a:lnTo>
                <a:lnTo>
                  <a:pt x="27" y="98"/>
                </a:lnTo>
                <a:lnTo>
                  <a:pt x="27" y="96"/>
                </a:lnTo>
                <a:lnTo>
                  <a:pt x="27" y="94"/>
                </a:lnTo>
                <a:lnTo>
                  <a:pt x="27" y="92"/>
                </a:lnTo>
                <a:lnTo>
                  <a:pt x="25" y="90"/>
                </a:lnTo>
                <a:lnTo>
                  <a:pt x="23" y="87"/>
                </a:lnTo>
                <a:lnTo>
                  <a:pt x="21" y="87"/>
                </a:lnTo>
                <a:lnTo>
                  <a:pt x="21" y="85"/>
                </a:lnTo>
                <a:lnTo>
                  <a:pt x="19" y="85"/>
                </a:lnTo>
                <a:lnTo>
                  <a:pt x="19" y="83"/>
                </a:lnTo>
                <a:lnTo>
                  <a:pt x="17" y="83"/>
                </a:lnTo>
                <a:lnTo>
                  <a:pt x="17" y="81"/>
                </a:lnTo>
                <a:lnTo>
                  <a:pt x="15" y="79"/>
                </a:lnTo>
                <a:lnTo>
                  <a:pt x="17" y="77"/>
                </a:lnTo>
                <a:lnTo>
                  <a:pt x="17" y="75"/>
                </a:lnTo>
                <a:lnTo>
                  <a:pt x="15" y="73"/>
                </a:lnTo>
                <a:lnTo>
                  <a:pt x="14" y="72"/>
                </a:lnTo>
                <a:lnTo>
                  <a:pt x="12" y="70"/>
                </a:lnTo>
                <a:lnTo>
                  <a:pt x="10" y="70"/>
                </a:lnTo>
                <a:lnTo>
                  <a:pt x="10" y="68"/>
                </a:lnTo>
                <a:lnTo>
                  <a:pt x="8" y="66"/>
                </a:lnTo>
                <a:lnTo>
                  <a:pt x="8" y="62"/>
                </a:lnTo>
                <a:lnTo>
                  <a:pt x="4" y="60"/>
                </a:lnTo>
                <a:lnTo>
                  <a:pt x="4" y="62"/>
                </a:lnTo>
                <a:lnTo>
                  <a:pt x="4" y="60"/>
                </a:lnTo>
                <a:lnTo>
                  <a:pt x="2" y="57"/>
                </a:lnTo>
                <a:lnTo>
                  <a:pt x="2" y="57"/>
                </a:lnTo>
                <a:lnTo>
                  <a:pt x="4" y="55"/>
                </a:lnTo>
                <a:lnTo>
                  <a:pt x="4" y="53"/>
                </a:lnTo>
                <a:lnTo>
                  <a:pt x="2" y="51"/>
                </a:lnTo>
                <a:lnTo>
                  <a:pt x="2" y="49"/>
                </a:lnTo>
                <a:lnTo>
                  <a:pt x="2" y="47"/>
                </a:lnTo>
                <a:lnTo>
                  <a:pt x="0" y="45"/>
                </a:lnTo>
                <a:lnTo>
                  <a:pt x="2" y="45"/>
                </a:lnTo>
                <a:lnTo>
                  <a:pt x="2" y="43"/>
                </a:lnTo>
                <a:lnTo>
                  <a:pt x="2" y="42"/>
                </a:lnTo>
                <a:lnTo>
                  <a:pt x="2" y="40"/>
                </a:lnTo>
                <a:lnTo>
                  <a:pt x="2" y="38"/>
                </a:lnTo>
                <a:lnTo>
                  <a:pt x="2" y="36"/>
                </a:lnTo>
                <a:lnTo>
                  <a:pt x="0" y="36"/>
                </a:lnTo>
                <a:lnTo>
                  <a:pt x="0" y="34"/>
                </a:lnTo>
                <a:lnTo>
                  <a:pt x="2" y="34"/>
                </a:lnTo>
                <a:lnTo>
                  <a:pt x="4" y="34"/>
                </a:lnTo>
                <a:lnTo>
                  <a:pt x="4" y="32"/>
                </a:lnTo>
                <a:lnTo>
                  <a:pt x="4" y="30"/>
                </a:lnTo>
                <a:lnTo>
                  <a:pt x="4" y="28"/>
                </a:lnTo>
                <a:lnTo>
                  <a:pt x="4" y="27"/>
                </a:lnTo>
                <a:lnTo>
                  <a:pt x="6" y="23"/>
                </a:lnTo>
                <a:lnTo>
                  <a:pt x="6" y="21"/>
                </a:lnTo>
                <a:lnTo>
                  <a:pt x="6" y="19"/>
                </a:lnTo>
                <a:lnTo>
                  <a:pt x="6" y="15"/>
                </a:lnTo>
                <a:lnTo>
                  <a:pt x="6" y="13"/>
                </a:lnTo>
                <a:lnTo>
                  <a:pt x="4" y="12"/>
                </a:lnTo>
                <a:lnTo>
                  <a:pt x="2" y="12"/>
                </a:lnTo>
                <a:lnTo>
                  <a:pt x="4" y="12"/>
                </a:lnTo>
                <a:lnTo>
                  <a:pt x="4" y="10"/>
                </a:lnTo>
                <a:lnTo>
                  <a:pt x="4" y="8"/>
                </a:lnTo>
                <a:lnTo>
                  <a:pt x="4" y="6"/>
                </a:lnTo>
                <a:lnTo>
                  <a:pt x="6" y="6"/>
                </a:lnTo>
                <a:lnTo>
                  <a:pt x="12" y="6"/>
                </a:lnTo>
                <a:lnTo>
                  <a:pt x="14" y="6"/>
                </a:lnTo>
                <a:lnTo>
                  <a:pt x="17" y="4"/>
                </a:lnTo>
                <a:lnTo>
                  <a:pt x="21" y="4"/>
                </a:lnTo>
                <a:lnTo>
                  <a:pt x="23" y="6"/>
                </a:lnTo>
                <a:lnTo>
                  <a:pt x="25" y="6"/>
                </a:lnTo>
                <a:lnTo>
                  <a:pt x="27" y="6"/>
                </a:lnTo>
                <a:lnTo>
                  <a:pt x="30" y="6"/>
                </a:lnTo>
                <a:lnTo>
                  <a:pt x="34" y="6"/>
                </a:lnTo>
                <a:lnTo>
                  <a:pt x="36" y="6"/>
                </a:lnTo>
                <a:lnTo>
                  <a:pt x="38" y="6"/>
                </a:lnTo>
                <a:lnTo>
                  <a:pt x="38" y="6"/>
                </a:lnTo>
                <a:lnTo>
                  <a:pt x="40" y="4"/>
                </a:lnTo>
                <a:lnTo>
                  <a:pt x="44" y="2"/>
                </a:lnTo>
                <a:lnTo>
                  <a:pt x="45" y="0"/>
                </a:lnTo>
                <a:lnTo>
                  <a:pt x="45" y="0"/>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134"/>
          <p:cNvSpPr>
            <a:spLocks/>
          </p:cNvSpPr>
          <p:nvPr/>
        </p:nvSpPr>
        <p:spPr bwMode="auto">
          <a:xfrm>
            <a:off x="5693357" y="3549221"/>
            <a:ext cx="74612" cy="166688"/>
          </a:xfrm>
          <a:custGeom>
            <a:avLst/>
            <a:gdLst>
              <a:gd name="T0" fmla="*/ 17 w 47"/>
              <a:gd name="T1" fmla="*/ 2 h 105"/>
              <a:gd name="T2" fmla="*/ 25 w 47"/>
              <a:gd name="T3" fmla="*/ 0 h 105"/>
              <a:gd name="T4" fmla="*/ 34 w 47"/>
              <a:gd name="T5" fmla="*/ 4 h 105"/>
              <a:gd name="T6" fmla="*/ 36 w 47"/>
              <a:gd name="T7" fmla="*/ 7 h 105"/>
              <a:gd name="T8" fmla="*/ 36 w 47"/>
              <a:gd name="T9" fmla="*/ 17 h 105"/>
              <a:gd name="T10" fmla="*/ 34 w 47"/>
              <a:gd name="T11" fmla="*/ 22 h 105"/>
              <a:gd name="T12" fmla="*/ 34 w 47"/>
              <a:gd name="T13" fmla="*/ 24 h 105"/>
              <a:gd name="T14" fmla="*/ 34 w 47"/>
              <a:gd name="T15" fmla="*/ 28 h 105"/>
              <a:gd name="T16" fmla="*/ 30 w 47"/>
              <a:gd name="T17" fmla="*/ 28 h 105"/>
              <a:gd name="T18" fmla="*/ 32 w 47"/>
              <a:gd name="T19" fmla="*/ 30 h 105"/>
              <a:gd name="T20" fmla="*/ 32 w 47"/>
              <a:gd name="T21" fmla="*/ 34 h 105"/>
              <a:gd name="T22" fmla="*/ 32 w 47"/>
              <a:gd name="T23" fmla="*/ 36 h 105"/>
              <a:gd name="T24" fmla="*/ 32 w 47"/>
              <a:gd name="T25" fmla="*/ 37 h 105"/>
              <a:gd name="T26" fmla="*/ 30 w 47"/>
              <a:gd name="T27" fmla="*/ 39 h 105"/>
              <a:gd name="T28" fmla="*/ 32 w 47"/>
              <a:gd name="T29" fmla="*/ 43 h 105"/>
              <a:gd name="T30" fmla="*/ 32 w 47"/>
              <a:gd name="T31" fmla="*/ 45 h 105"/>
              <a:gd name="T32" fmla="*/ 32 w 47"/>
              <a:gd name="T33" fmla="*/ 51 h 105"/>
              <a:gd name="T34" fmla="*/ 34 w 47"/>
              <a:gd name="T35" fmla="*/ 54 h 105"/>
              <a:gd name="T36" fmla="*/ 40 w 47"/>
              <a:gd name="T37" fmla="*/ 62 h 105"/>
              <a:gd name="T38" fmla="*/ 44 w 47"/>
              <a:gd name="T39" fmla="*/ 66 h 105"/>
              <a:gd name="T40" fmla="*/ 47 w 47"/>
              <a:gd name="T41" fmla="*/ 69 h 105"/>
              <a:gd name="T42" fmla="*/ 45 w 47"/>
              <a:gd name="T43" fmla="*/ 73 h 105"/>
              <a:gd name="T44" fmla="*/ 40 w 47"/>
              <a:gd name="T45" fmla="*/ 73 h 105"/>
              <a:gd name="T46" fmla="*/ 42 w 47"/>
              <a:gd name="T47" fmla="*/ 79 h 105"/>
              <a:gd name="T48" fmla="*/ 44 w 47"/>
              <a:gd name="T49" fmla="*/ 82 h 105"/>
              <a:gd name="T50" fmla="*/ 44 w 47"/>
              <a:gd name="T51" fmla="*/ 86 h 105"/>
              <a:gd name="T52" fmla="*/ 44 w 47"/>
              <a:gd name="T53" fmla="*/ 82 h 105"/>
              <a:gd name="T54" fmla="*/ 38 w 47"/>
              <a:gd name="T55" fmla="*/ 81 h 105"/>
              <a:gd name="T56" fmla="*/ 36 w 47"/>
              <a:gd name="T57" fmla="*/ 84 h 105"/>
              <a:gd name="T58" fmla="*/ 36 w 47"/>
              <a:gd name="T59" fmla="*/ 88 h 105"/>
              <a:gd name="T60" fmla="*/ 38 w 47"/>
              <a:gd name="T61" fmla="*/ 94 h 105"/>
              <a:gd name="T62" fmla="*/ 42 w 47"/>
              <a:gd name="T63" fmla="*/ 97 h 105"/>
              <a:gd name="T64" fmla="*/ 42 w 47"/>
              <a:gd name="T65" fmla="*/ 103 h 105"/>
              <a:gd name="T66" fmla="*/ 40 w 47"/>
              <a:gd name="T67" fmla="*/ 103 h 105"/>
              <a:gd name="T68" fmla="*/ 36 w 47"/>
              <a:gd name="T69" fmla="*/ 103 h 105"/>
              <a:gd name="T70" fmla="*/ 29 w 47"/>
              <a:gd name="T71" fmla="*/ 99 h 105"/>
              <a:gd name="T72" fmla="*/ 27 w 47"/>
              <a:gd name="T73" fmla="*/ 96 h 105"/>
              <a:gd name="T74" fmla="*/ 25 w 47"/>
              <a:gd name="T75" fmla="*/ 92 h 105"/>
              <a:gd name="T76" fmla="*/ 23 w 47"/>
              <a:gd name="T77" fmla="*/ 90 h 105"/>
              <a:gd name="T78" fmla="*/ 19 w 47"/>
              <a:gd name="T79" fmla="*/ 84 h 105"/>
              <a:gd name="T80" fmla="*/ 17 w 47"/>
              <a:gd name="T81" fmla="*/ 81 h 105"/>
              <a:gd name="T82" fmla="*/ 14 w 47"/>
              <a:gd name="T83" fmla="*/ 81 h 105"/>
              <a:gd name="T84" fmla="*/ 12 w 47"/>
              <a:gd name="T85" fmla="*/ 77 h 105"/>
              <a:gd name="T86" fmla="*/ 10 w 47"/>
              <a:gd name="T87" fmla="*/ 73 h 105"/>
              <a:gd name="T88" fmla="*/ 10 w 47"/>
              <a:gd name="T89" fmla="*/ 71 h 105"/>
              <a:gd name="T90" fmla="*/ 8 w 47"/>
              <a:gd name="T91" fmla="*/ 67 h 105"/>
              <a:gd name="T92" fmla="*/ 8 w 47"/>
              <a:gd name="T93" fmla="*/ 66 h 105"/>
              <a:gd name="T94" fmla="*/ 8 w 47"/>
              <a:gd name="T95" fmla="*/ 62 h 105"/>
              <a:gd name="T96" fmla="*/ 10 w 47"/>
              <a:gd name="T97" fmla="*/ 60 h 105"/>
              <a:gd name="T98" fmla="*/ 8 w 47"/>
              <a:gd name="T99" fmla="*/ 54 h 105"/>
              <a:gd name="T100" fmla="*/ 0 w 47"/>
              <a:gd name="T101" fmla="*/ 49 h 105"/>
              <a:gd name="T102" fmla="*/ 6 w 47"/>
              <a:gd name="T103" fmla="*/ 45 h 105"/>
              <a:gd name="T104" fmla="*/ 8 w 47"/>
              <a:gd name="T105" fmla="*/ 43 h 105"/>
              <a:gd name="T106" fmla="*/ 8 w 47"/>
              <a:gd name="T107" fmla="*/ 41 h 105"/>
              <a:gd name="T108" fmla="*/ 12 w 47"/>
              <a:gd name="T109" fmla="*/ 34 h 105"/>
              <a:gd name="T110" fmla="*/ 10 w 47"/>
              <a:gd name="T111" fmla="*/ 32 h 105"/>
              <a:gd name="T112" fmla="*/ 12 w 47"/>
              <a:gd name="T113" fmla="*/ 22 h 105"/>
              <a:gd name="T114" fmla="*/ 12 w 47"/>
              <a:gd name="T115" fmla="*/ 19 h 105"/>
              <a:gd name="T116" fmla="*/ 10 w 47"/>
              <a:gd name="T117" fmla="*/ 13 h 105"/>
              <a:gd name="T118" fmla="*/ 8 w 47"/>
              <a:gd name="T119" fmla="*/ 7 h 105"/>
              <a:gd name="T120" fmla="*/ 8 w 47"/>
              <a:gd name="T121" fmla="*/ 6 h 105"/>
              <a:gd name="T122" fmla="*/ 8 w 47"/>
              <a:gd name="T123" fmla="*/ 0 h 105"/>
              <a:gd name="T124" fmla="*/ 14 w 47"/>
              <a:gd name="T12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 h="105">
                <a:moveTo>
                  <a:pt x="14" y="0"/>
                </a:moveTo>
                <a:lnTo>
                  <a:pt x="15" y="0"/>
                </a:lnTo>
                <a:lnTo>
                  <a:pt x="15" y="2"/>
                </a:lnTo>
                <a:lnTo>
                  <a:pt x="17" y="2"/>
                </a:lnTo>
                <a:lnTo>
                  <a:pt x="19" y="2"/>
                </a:lnTo>
                <a:lnTo>
                  <a:pt x="19" y="2"/>
                </a:lnTo>
                <a:lnTo>
                  <a:pt x="23" y="2"/>
                </a:lnTo>
                <a:lnTo>
                  <a:pt x="25" y="0"/>
                </a:lnTo>
                <a:lnTo>
                  <a:pt x="34" y="0"/>
                </a:lnTo>
                <a:lnTo>
                  <a:pt x="34" y="2"/>
                </a:lnTo>
                <a:lnTo>
                  <a:pt x="34" y="2"/>
                </a:lnTo>
                <a:lnTo>
                  <a:pt x="34" y="4"/>
                </a:lnTo>
                <a:lnTo>
                  <a:pt x="34" y="6"/>
                </a:lnTo>
                <a:lnTo>
                  <a:pt x="32" y="6"/>
                </a:lnTo>
                <a:lnTo>
                  <a:pt x="34" y="6"/>
                </a:lnTo>
                <a:lnTo>
                  <a:pt x="36" y="7"/>
                </a:lnTo>
                <a:lnTo>
                  <a:pt x="36" y="9"/>
                </a:lnTo>
                <a:lnTo>
                  <a:pt x="36" y="13"/>
                </a:lnTo>
                <a:lnTo>
                  <a:pt x="36" y="15"/>
                </a:lnTo>
                <a:lnTo>
                  <a:pt x="36" y="17"/>
                </a:lnTo>
                <a:lnTo>
                  <a:pt x="34" y="21"/>
                </a:lnTo>
                <a:lnTo>
                  <a:pt x="34" y="21"/>
                </a:lnTo>
                <a:lnTo>
                  <a:pt x="34" y="22"/>
                </a:lnTo>
                <a:lnTo>
                  <a:pt x="34" y="22"/>
                </a:lnTo>
                <a:lnTo>
                  <a:pt x="34" y="22"/>
                </a:lnTo>
                <a:lnTo>
                  <a:pt x="34" y="22"/>
                </a:lnTo>
                <a:lnTo>
                  <a:pt x="34" y="24"/>
                </a:lnTo>
                <a:lnTo>
                  <a:pt x="34" y="24"/>
                </a:lnTo>
                <a:lnTo>
                  <a:pt x="34" y="24"/>
                </a:lnTo>
                <a:lnTo>
                  <a:pt x="34" y="26"/>
                </a:lnTo>
                <a:lnTo>
                  <a:pt x="34" y="26"/>
                </a:lnTo>
                <a:lnTo>
                  <a:pt x="34" y="28"/>
                </a:lnTo>
                <a:lnTo>
                  <a:pt x="32" y="28"/>
                </a:lnTo>
                <a:lnTo>
                  <a:pt x="32" y="28"/>
                </a:lnTo>
                <a:lnTo>
                  <a:pt x="30" y="28"/>
                </a:lnTo>
                <a:lnTo>
                  <a:pt x="30" y="28"/>
                </a:lnTo>
                <a:lnTo>
                  <a:pt x="30" y="28"/>
                </a:lnTo>
                <a:lnTo>
                  <a:pt x="30" y="28"/>
                </a:lnTo>
                <a:lnTo>
                  <a:pt x="30" y="30"/>
                </a:lnTo>
                <a:lnTo>
                  <a:pt x="32" y="30"/>
                </a:lnTo>
                <a:lnTo>
                  <a:pt x="32" y="30"/>
                </a:lnTo>
                <a:lnTo>
                  <a:pt x="32" y="32"/>
                </a:lnTo>
                <a:lnTo>
                  <a:pt x="32" y="34"/>
                </a:lnTo>
                <a:lnTo>
                  <a:pt x="32" y="34"/>
                </a:lnTo>
                <a:lnTo>
                  <a:pt x="32" y="34"/>
                </a:lnTo>
                <a:lnTo>
                  <a:pt x="32" y="34"/>
                </a:lnTo>
                <a:lnTo>
                  <a:pt x="32" y="34"/>
                </a:lnTo>
                <a:lnTo>
                  <a:pt x="32" y="36"/>
                </a:lnTo>
                <a:lnTo>
                  <a:pt x="32" y="36"/>
                </a:lnTo>
                <a:lnTo>
                  <a:pt x="32" y="37"/>
                </a:lnTo>
                <a:lnTo>
                  <a:pt x="32" y="37"/>
                </a:lnTo>
                <a:lnTo>
                  <a:pt x="32" y="37"/>
                </a:lnTo>
                <a:lnTo>
                  <a:pt x="32" y="39"/>
                </a:lnTo>
                <a:lnTo>
                  <a:pt x="32" y="39"/>
                </a:lnTo>
                <a:lnTo>
                  <a:pt x="32" y="39"/>
                </a:lnTo>
                <a:lnTo>
                  <a:pt x="30" y="39"/>
                </a:lnTo>
                <a:lnTo>
                  <a:pt x="32" y="41"/>
                </a:lnTo>
                <a:lnTo>
                  <a:pt x="32" y="41"/>
                </a:lnTo>
                <a:lnTo>
                  <a:pt x="32" y="43"/>
                </a:lnTo>
                <a:lnTo>
                  <a:pt x="32" y="43"/>
                </a:lnTo>
                <a:lnTo>
                  <a:pt x="32" y="43"/>
                </a:lnTo>
                <a:lnTo>
                  <a:pt x="32" y="45"/>
                </a:lnTo>
                <a:lnTo>
                  <a:pt x="32" y="45"/>
                </a:lnTo>
                <a:lnTo>
                  <a:pt x="32" y="45"/>
                </a:lnTo>
                <a:lnTo>
                  <a:pt x="34" y="47"/>
                </a:lnTo>
                <a:lnTo>
                  <a:pt x="34" y="49"/>
                </a:lnTo>
                <a:lnTo>
                  <a:pt x="32" y="51"/>
                </a:lnTo>
                <a:lnTo>
                  <a:pt x="32" y="51"/>
                </a:lnTo>
                <a:lnTo>
                  <a:pt x="32" y="51"/>
                </a:lnTo>
                <a:lnTo>
                  <a:pt x="34" y="54"/>
                </a:lnTo>
                <a:lnTo>
                  <a:pt x="34" y="56"/>
                </a:lnTo>
                <a:lnTo>
                  <a:pt x="34" y="54"/>
                </a:lnTo>
                <a:lnTo>
                  <a:pt x="34" y="54"/>
                </a:lnTo>
                <a:lnTo>
                  <a:pt x="38" y="56"/>
                </a:lnTo>
                <a:lnTo>
                  <a:pt x="38" y="60"/>
                </a:lnTo>
                <a:lnTo>
                  <a:pt x="40" y="62"/>
                </a:lnTo>
                <a:lnTo>
                  <a:pt x="40" y="64"/>
                </a:lnTo>
                <a:lnTo>
                  <a:pt x="42" y="64"/>
                </a:lnTo>
                <a:lnTo>
                  <a:pt x="42" y="64"/>
                </a:lnTo>
                <a:lnTo>
                  <a:pt x="44" y="66"/>
                </a:lnTo>
                <a:lnTo>
                  <a:pt x="44" y="66"/>
                </a:lnTo>
                <a:lnTo>
                  <a:pt x="45" y="67"/>
                </a:lnTo>
                <a:lnTo>
                  <a:pt x="47" y="69"/>
                </a:lnTo>
                <a:lnTo>
                  <a:pt x="47" y="69"/>
                </a:lnTo>
                <a:lnTo>
                  <a:pt x="47" y="71"/>
                </a:lnTo>
                <a:lnTo>
                  <a:pt x="47" y="71"/>
                </a:lnTo>
                <a:lnTo>
                  <a:pt x="45" y="73"/>
                </a:lnTo>
                <a:lnTo>
                  <a:pt x="45" y="73"/>
                </a:lnTo>
                <a:lnTo>
                  <a:pt x="44" y="75"/>
                </a:lnTo>
                <a:lnTo>
                  <a:pt x="42" y="75"/>
                </a:lnTo>
                <a:lnTo>
                  <a:pt x="40" y="73"/>
                </a:lnTo>
                <a:lnTo>
                  <a:pt x="40" y="73"/>
                </a:lnTo>
                <a:lnTo>
                  <a:pt x="40" y="75"/>
                </a:lnTo>
                <a:lnTo>
                  <a:pt x="40" y="75"/>
                </a:lnTo>
                <a:lnTo>
                  <a:pt x="40" y="77"/>
                </a:lnTo>
                <a:lnTo>
                  <a:pt x="42" y="79"/>
                </a:lnTo>
                <a:lnTo>
                  <a:pt x="42" y="79"/>
                </a:lnTo>
                <a:lnTo>
                  <a:pt x="44" y="81"/>
                </a:lnTo>
                <a:lnTo>
                  <a:pt x="44" y="82"/>
                </a:lnTo>
                <a:lnTo>
                  <a:pt x="44" y="82"/>
                </a:lnTo>
                <a:lnTo>
                  <a:pt x="44" y="84"/>
                </a:lnTo>
                <a:lnTo>
                  <a:pt x="44" y="86"/>
                </a:lnTo>
                <a:lnTo>
                  <a:pt x="44" y="86"/>
                </a:lnTo>
                <a:lnTo>
                  <a:pt x="44" y="86"/>
                </a:lnTo>
                <a:lnTo>
                  <a:pt x="44" y="86"/>
                </a:lnTo>
                <a:lnTo>
                  <a:pt x="44" y="86"/>
                </a:lnTo>
                <a:lnTo>
                  <a:pt x="44" y="84"/>
                </a:lnTo>
                <a:lnTo>
                  <a:pt x="44" y="82"/>
                </a:lnTo>
                <a:lnTo>
                  <a:pt x="40" y="82"/>
                </a:lnTo>
                <a:lnTo>
                  <a:pt x="38" y="82"/>
                </a:lnTo>
                <a:lnTo>
                  <a:pt x="38" y="81"/>
                </a:lnTo>
                <a:lnTo>
                  <a:pt x="38" y="81"/>
                </a:lnTo>
                <a:lnTo>
                  <a:pt x="36" y="81"/>
                </a:lnTo>
                <a:lnTo>
                  <a:pt x="34" y="81"/>
                </a:lnTo>
                <a:lnTo>
                  <a:pt x="36" y="84"/>
                </a:lnTo>
                <a:lnTo>
                  <a:pt x="36" y="84"/>
                </a:lnTo>
                <a:lnTo>
                  <a:pt x="36" y="84"/>
                </a:lnTo>
                <a:lnTo>
                  <a:pt x="36" y="86"/>
                </a:lnTo>
                <a:lnTo>
                  <a:pt x="36" y="86"/>
                </a:lnTo>
                <a:lnTo>
                  <a:pt x="36" y="88"/>
                </a:lnTo>
                <a:lnTo>
                  <a:pt x="36" y="88"/>
                </a:lnTo>
                <a:lnTo>
                  <a:pt x="38" y="90"/>
                </a:lnTo>
                <a:lnTo>
                  <a:pt x="38" y="92"/>
                </a:lnTo>
                <a:lnTo>
                  <a:pt x="38" y="94"/>
                </a:lnTo>
                <a:lnTo>
                  <a:pt x="40" y="96"/>
                </a:lnTo>
                <a:lnTo>
                  <a:pt x="42" y="96"/>
                </a:lnTo>
                <a:lnTo>
                  <a:pt x="42" y="96"/>
                </a:lnTo>
                <a:lnTo>
                  <a:pt x="42" y="97"/>
                </a:lnTo>
                <a:lnTo>
                  <a:pt x="42" y="99"/>
                </a:lnTo>
                <a:lnTo>
                  <a:pt x="42" y="99"/>
                </a:lnTo>
                <a:lnTo>
                  <a:pt x="42" y="101"/>
                </a:lnTo>
                <a:lnTo>
                  <a:pt x="42" y="103"/>
                </a:lnTo>
                <a:lnTo>
                  <a:pt x="42" y="103"/>
                </a:lnTo>
                <a:lnTo>
                  <a:pt x="42" y="103"/>
                </a:lnTo>
                <a:lnTo>
                  <a:pt x="40" y="105"/>
                </a:lnTo>
                <a:lnTo>
                  <a:pt x="40" y="103"/>
                </a:lnTo>
                <a:lnTo>
                  <a:pt x="40" y="103"/>
                </a:lnTo>
                <a:lnTo>
                  <a:pt x="38" y="103"/>
                </a:lnTo>
                <a:lnTo>
                  <a:pt x="38" y="103"/>
                </a:lnTo>
                <a:lnTo>
                  <a:pt x="36" y="103"/>
                </a:lnTo>
                <a:lnTo>
                  <a:pt x="36" y="103"/>
                </a:lnTo>
                <a:lnTo>
                  <a:pt x="34" y="103"/>
                </a:lnTo>
                <a:lnTo>
                  <a:pt x="34" y="103"/>
                </a:lnTo>
                <a:lnTo>
                  <a:pt x="29" y="99"/>
                </a:lnTo>
                <a:lnTo>
                  <a:pt x="29" y="97"/>
                </a:lnTo>
                <a:lnTo>
                  <a:pt x="29" y="97"/>
                </a:lnTo>
                <a:lnTo>
                  <a:pt x="27" y="96"/>
                </a:lnTo>
                <a:lnTo>
                  <a:pt x="27" y="96"/>
                </a:lnTo>
                <a:lnTo>
                  <a:pt x="27" y="96"/>
                </a:lnTo>
                <a:lnTo>
                  <a:pt x="25" y="94"/>
                </a:lnTo>
                <a:lnTo>
                  <a:pt x="25" y="94"/>
                </a:lnTo>
                <a:lnTo>
                  <a:pt x="25" y="92"/>
                </a:lnTo>
                <a:lnTo>
                  <a:pt x="25" y="90"/>
                </a:lnTo>
                <a:lnTo>
                  <a:pt x="23" y="90"/>
                </a:lnTo>
                <a:lnTo>
                  <a:pt x="23" y="90"/>
                </a:lnTo>
                <a:lnTo>
                  <a:pt x="23" y="90"/>
                </a:lnTo>
                <a:lnTo>
                  <a:pt x="23" y="88"/>
                </a:lnTo>
                <a:lnTo>
                  <a:pt x="23" y="86"/>
                </a:lnTo>
                <a:lnTo>
                  <a:pt x="21" y="86"/>
                </a:lnTo>
                <a:lnTo>
                  <a:pt x="19" y="84"/>
                </a:lnTo>
                <a:lnTo>
                  <a:pt x="19" y="84"/>
                </a:lnTo>
                <a:lnTo>
                  <a:pt x="19" y="84"/>
                </a:lnTo>
                <a:lnTo>
                  <a:pt x="17" y="82"/>
                </a:lnTo>
                <a:lnTo>
                  <a:pt x="17" y="81"/>
                </a:lnTo>
                <a:lnTo>
                  <a:pt x="17" y="81"/>
                </a:lnTo>
                <a:lnTo>
                  <a:pt x="15" y="81"/>
                </a:lnTo>
                <a:lnTo>
                  <a:pt x="15" y="81"/>
                </a:lnTo>
                <a:lnTo>
                  <a:pt x="14" y="81"/>
                </a:lnTo>
                <a:lnTo>
                  <a:pt x="14" y="81"/>
                </a:lnTo>
                <a:lnTo>
                  <a:pt x="12" y="81"/>
                </a:lnTo>
                <a:lnTo>
                  <a:pt x="12" y="79"/>
                </a:lnTo>
                <a:lnTo>
                  <a:pt x="12" y="77"/>
                </a:lnTo>
                <a:lnTo>
                  <a:pt x="12" y="77"/>
                </a:lnTo>
                <a:lnTo>
                  <a:pt x="12" y="75"/>
                </a:lnTo>
                <a:lnTo>
                  <a:pt x="12" y="75"/>
                </a:lnTo>
                <a:lnTo>
                  <a:pt x="10" y="73"/>
                </a:lnTo>
                <a:lnTo>
                  <a:pt x="10" y="73"/>
                </a:lnTo>
                <a:lnTo>
                  <a:pt x="10" y="71"/>
                </a:lnTo>
                <a:lnTo>
                  <a:pt x="10" y="71"/>
                </a:lnTo>
                <a:lnTo>
                  <a:pt x="10" y="71"/>
                </a:lnTo>
                <a:lnTo>
                  <a:pt x="10" y="69"/>
                </a:lnTo>
                <a:lnTo>
                  <a:pt x="8" y="69"/>
                </a:lnTo>
                <a:lnTo>
                  <a:pt x="8" y="69"/>
                </a:lnTo>
                <a:lnTo>
                  <a:pt x="8" y="67"/>
                </a:lnTo>
                <a:lnTo>
                  <a:pt x="8" y="67"/>
                </a:lnTo>
                <a:lnTo>
                  <a:pt x="8" y="66"/>
                </a:lnTo>
                <a:lnTo>
                  <a:pt x="8" y="66"/>
                </a:lnTo>
                <a:lnTo>
                  <a:pt x="8" y="66"/>
                </a:lnTo>
                <a:lnTo>
                  <a:pt x="8" y="66"/>
                </a:lnTo>
                <a:lnTo>
                  <a:pt x="6" y="64"/>
                </a:lnTo>
                <a:lnTo>
                  <a:pt x="6" y="62"/>
                </a:lnTo>
                <a:lnTo>
                  <a:pt x="8" y="62"/>
                </a:lnTo>
                <a:lnTo>
                  <a:pt x="8" y="62"/>
                </a:lnTo>
                <a:lnTo>
                  <a:pt x="8" y="60"/>
                </a:lnTo>
                <a:lnTo>
                  <a:pt x="8" y="60"/>
                </a:lnTo>
                <a:lnTo>
                  <a:pt x="10" y="60"/>
                </a:lnTo>
                <a:lnTo>
                  <a:pt x="10" y="56"/>
                </a:lnTo>
                <a:lnTo>
                  <a:pt x="8" y="56"/>
                </a:lnTo>
                <a:lnTo>
                  <a:pt x="8" y="56"/>
                </a:lnTo>
                <a:lnTo>
                  <a:pt x="8" y="54"/>
                </a:lnTo>
                <a:lnTo>
                  <a:pt x="6" y="52"/>
                </a:lnTo>
                <a:lnTo>
                  <a:pt x="6" y="52"/>
                </a:lnTo>
                <a:lnTo>
                  <a:pt x="0" y="49"/>
                </a:lnTo>
                <a:lnTo>
                  <a:pt x="0" y="49"/>
                </a:lnTo>
                <a:lnTo>
                  <a:pt x="0" y="47"/>
                </a:lnTo>
                <a:lnTo>
                  <a:pt x="2" y="47"/>
                </a:lnTo>
                <a:lnTo>
                  <a:pt x="4" y="45"/>
                </a:lnTo>
                <a:lnTo>
                  <a:pt x="6" y="45"/>
                </a:lnTo>
                <a:lnTo>
                  <a:pt x="6" y="45"/>
                </a:lnTo>
                <a:lnTo>
                  <a:pt x="6" y="45"/>
                </a:lnTo>
                <a:lnTo>
                  <a:pt x="8" y="45"/>
                </a:lnTo>
                <a:lnTo>
                  <a:pt x="8" y="43"/>
                </a:lnTo>
                <a:lnTo>
                  <a:pt x="8" y="45"/>
                </a:lnTo>
                <a:lnTo>
                  <a:pt x="6" y="43"/>
                </a:lnTo>
                <a:lnTo>
                  <a:pt x="8" y="41"/>
                </a:lnTo>
                <a:lnTo>
                  <a:pt x="8" y="41"/>
                </a:lnTo>
                <a:lnTo>
                  <a:pt x="10" y="39"/>
                </a:lnTo>
                <a:lnTo>
                  <a:pt x="10" y="37"/>
                </a:lnTo>
                <a:lnTo>
                  <a:pt x="12" y="36"/>
                </a:lnTo>
                <a:lnTo>
                  <a:pt x="12" y="34"/>
                </a:lnTo>
                <a:lnTo>
                  <a:pt x="12" y="34"/>
                </a:lnTo>
                <a:lnTo>
                  <a:pt x="10" y="32"/>
                </a:lnTo>
                <a:lnTo>
                  <a:pt x="10" y="32"/>
                </a:lnTo>
                <a:lnTo>
                  <a:pt x="10" y="32"/>
                </a:lnTo>
                <a:lnTo>
                  <a:pt x="10" y="30"/>
                </a:lnTo>
                <a:lnTo>
                  <a:pt x="12" y="26"/>
                </a:lnTo>
                <a:lnTo>
                  <a:pt x="12" y="24"/>
                </a:lnTo>
                <a:lnTo>
                  <a:pt x="12" y="22"/>
                </a:lnTo>
                <a:lnTo>
                  <a:pt x="12" y="21"/>
                </a:lnTo>
                <a:lnTo>
                  <a:pt x="12" y="21"/>
                </a:lnTo>
                <a:lnTo>
                  <a:pt x="12" y="19"/>
                </a:lnTo>
                <a:lnTo>
                  <a:pt x="12" y="19"/>
                </a:lnTo>
                <a:lnTo>
                  <a:pt x="12" y="17"/>
                </a:lnTo>
                <a:lnTo>
                  <a:pt x="12" y="17"/>
                </a:lnTo>
                <a:lnTo>
                  <a:pt x="12" y="15"/>
                </a:lnTo>
                <a:lnTo>
                  <a:pt x="10" y="13"/>
                </a:lnTo>
                <a:lnTo>
                  <a:pt x="8" y="9"/>
                </a:lnTo>
                <a:lnTo>
                  <a:pt x="8" y="9"/>
                </a:lnTo>
                <a:lnTo>
                  <a:pt x="8" y="7"/>
                </a:lnTo>
                <a:lnTo>
                  <a:pt x="8" y="7"/>
                </a:lnTo>
                <a:lnTo>
                  <a:pt x="8" y="6"/>
                </a:lnTo>
                <a:lnTo>
                  <a:pt x="8" y="6"/>
                </a:lnTo>
                <a:lnTo>
                  <a:pt x="8" y="6"/>
                </a:lnTo>
                <a:lnTo>
                  <a:pt x="8" y="6"/>
                </a:lnTo>
                <a:lnTo>
                  <a:pt x="8" y="4"/>
                </a:lnTo>
                <a:lnTo>
                  <a:pt x="8" y="4"/>
                </a:lnTo>
                <a:lnTo>
                  <a:pt x="8" y="2"/>
                </a:lnTo>
                <a:lnTo>
                  <a:pt x="8" y="0"/>
                </a:lnTo>
                <a:lnTo>
                  <a:pt x="10" y="0"/>
                </a:lnTo>
                <a:lnTo>
                  <a:pt x="12" y="0"/>
                </a:lnTo>
                <a:lnTo>
                  <a:pt x="14" y="0"/>
                </a:lnTo>
                <a:lnTo>
                  <a:pt x="14" y="0"/>
                </a:lnTo>
                <a:lnTo>
                  <a:pt x="14" y="0"/>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135"/>
          <p:cNvSpPr>
            <a:spLocks noEditPoints="1"/>
          </p:cNvSpPr>
          <p:nvPr/>
        </p:nvSpPr>
        <p:spPr bwMode="auto">
          <a:xfrm>
            <a:off x="5974345" y="2879296"/>
            <a:ext cx="119062" cy="193675"/>
          </a:xfrm>
          <a:custGeom>
            <a:avLst/>
            <a:gdLst>
              <a:gd name="T0" fmla="*/ 73 w 75"/>
              <a:gd name="T1" fmla="*/ 73 h 122"/>
              <a:gd name="T2" fmla="*/ 71 w 75"/>
              <a:gd name="T3" fmla="*/ 84 h 122"/>
              <a:gd name="T4" fmla="*/ 62 w 75"/>
              <a:gd name="T5" fmla="*/ 84 h 122"/>
              <a:gd name="T6" fmla="*/ 65 w 75"/>
              <a:gd name="T7" fmla="*/ 77 h 122"/>
              <a:gd name="T8" fmla="*/ 63 w 75"/>
              <a:gd name="T9" fmla="*/ 71 h 122"/>
              <a:gd name="T10" fmla="*/ 69 w 75"/>
              <a:gd name="T11" fmla="*/ 66 h 122"/>
              <a:gd name="T12" fmla="*/ 47 w 75"/>
              <a:gd name="T13" fmla="*/ 28 h 122"/>
              <a:gd name="T14" fmla="*/ 47 w 75"/>
              <a:gd name="T15" fmla="*/ 24 h 122"/>
              <a:gd name="T16" fmla="*/ 26 w 75"/>
              <a:gd name="T17" fmla="*/ 17 h 122"/>
              <a:gd name="T18" fmla="*/ 35 w 75"/>
              <a:gd name="T19" fmla="*/ 24 h 122"/>
              <a:gd name="T20" fmla="*/ 45 w 75"/>
              <a:gd name="T21" fmla="*/ 32 h 122"/>
              <a:gd name="T22" fmla="*/ 50 w 75"/>
              <a:gd name="T23" fmla="*/ 39 h 122"/>
              <a:gd name="T24" fmla="*/ 56 w 75"/>
              <a:gd name="T25" fmla="*/ 43 h 122"/>
              <a:gd name="T26" fmla="*/ 52 w 75"/>
              <a:gd name="T27" fmla="*/ 34 h 122"/>
              <a:gd name="T28" fmla="*/ 50 w 75"/>
              <a:gd name="T29" fmla="*/ 22 h 122"/>
              <a:gd name="T30" fmla="*/ 60 w 75"/>
              <a:gd name="T31" fmla="*/ 24 h 122"/>
              <a:gd name="T32" fmla="*/ 62 w 75"/>
              <a:gd name="T33" fmla="*/ 17 h 122"/>
              <a:gd name="T34" fmla="*/ 62 w 75"/>
              <a:gd name="T35" fmla="*/ 28 h 122"/>
              <a:gd name="T36" fmla="*/ 63 w 75"/>
              <a:gd name="T37" fmla="*/ 28 h 122"/>
              <a:gd name="T38" fmla="*/ 67 w 75"/>
              <a:gd name="T39" fmla="*/ 15 h 122"/>
              <a:gd name="T40" fmla="*/ 73 w 75"/>
              <a:gd name="T41" fmla="*/ 13 h 122"/>
              <a:gd name="T42" fmla="*/ 73 w 75"/>
              <a:gd name="T43" fmla="*/ 34 h 122"/>
              <a:gd name="T44" fmla="*/ 73 w 75"/>
              <a:gd name="T45" fmla="*/ 43 h 122"/>
              <a:gd name="T46" fmla="*/ 71 w 75"/>
              <a:gd name="T47" fmla="*/ 54 h 122"/>
              <a:gd name="T48" fmla="*/ 63 w 75"/>
              <a:gd name="T49" fmla="*/ 56 h 122"/>
              <a:gd name="T50" fmla="*/ 62 w 75"/>
              <a:gd name="T51" fmla="*/ 56 h 122"/>
              <a:gd name="T52" fmla="*/ 60 w 75"/>
              <a:gd name="T53" fmla="*/ 67 h 122"/>
              <a:gd name="T54" fmla="*/ 60 w 75"/>
              <a:gd name="T55" fmla="*/ 75 h 122"/>
              <a:gd name="T56" fmla="*/ 56 w 75"/>
              <a:gd name="T57" fmla="*/ 86 h 122"/>
              <a:gd name="T58" fmla="*/ 56 w 75"/>
              <a:gd name="T59" fmla="*/ 94 h 122"/>
              <a:gd name="T60" fmla="*/ 63 w 75"/>
              <a:gd name="T61" fmla="*/ 96 h 122"/>
              <a:gd name="T62" fmla="*/ 69 w 75"/>
              <a:gd name="T63" fmla="*/ 88 h 122"/>
              <a:gd name="T64" fmla="*/ 69 w 75"/>
              <a:gd name="T65" fmla="*/ 101 h 122"/>
              <a:gd name="T66" fmla="*/ 67 w 75"/>
              <a:gd name="T67" fmla="*/ 113 h 122"/>
              <a:gd name="T68" fmla="*/ 67 w 75"/>
              <a:gd name="T69" fmla="*/ 116 h 122"/>
              <a:gd name="T70" fmla="*/ 54 w 75"/>
              <a:gd name="T71" fmla="*/ 116 h 122"/>
              <a:gd name="T72" fmla="*/ 45 w 75"/>
              <a:gd name="T73" fmla="*/ 120 h 122"/>
              <a:gd name="T74" fmla="*/ 43 w 75"/>
              <a:gd name="T75" fmla="*/ 116 h 122"/>
              <a:gd name="T76" fmla="*/ 39 w 75"/>
              <a:gd name="T77" fmla="*/ 105 h 122"/>
              <a:gd name="T78" fmla="*/ 28 w 75"/>
              <a:gd name="T79" fmla="*/ 107 h 122"/>
              <a:gd name="T80" fmla="*/ 22 w 75"/>
              <a:gd name="T81" fmla="*/ 107 h 122"/>
              <a:gd name="T82" fmla="*/ 17 w 75"/>
              <a:gd name="T83" fmla="*/ 105 h 122"/>
              <a:gd name="T84" fmla="*/ 13 w 75"/>
              <a:gd name="T85" fmla="*/ 101 h 122"/>
              <a:gd name="T86" fmla="*/ 7 w 75"/>
              <a:gd name="T87" fmla="*/ 94 h 122"/>
              <a:gd name="T88" fmla="*/ 7 w 75"/>
              <a:gd name="T89" fmla="*/ 86 h 122"/>
              <a:gd name="T90" fmla="*/ 11 w 75"/>
              <a:gd name="T91" fmla="*/ 75 h 122"/>
              <a:gd name="T92" fmla="*/ 15 w 75"/>
              <a:gd name="T93" fmla="*/ 75 h 122"/>
              <a:gd name="T94" fmla="*/ 15 w 75"/>
              <a:gd name="T95" fmla="*/ 71 h 122"/>
              <a:gd name="T96" fmla="*/ 5 w 75"/>
              <a:gd name="T97" fmla="*/ 67 h 122"/>
              <a:gd name="T98" fmla="*/ 5 w 75"/>
              <a:gd name="T99" fmla="*/ 62 h 122"/>
              <a:gd name="T100" fmla="*/ 9 w 75"/>
              <a:gd name="T101" fmla="*/ 54 h 122"/>
              <a:gd name="T102" fmla="*/ 2 w 75"/>
              <a:gd name="T103" fmla="*/ 49 h 122"/>
              <a:gd name="T104" fmla="*/ 5 w 75"/>
              <a:gd name="T105" fmla="*/ 41 h 122"/>
              <a:gd name="T106" fmla="*/ 11 w 75"/>
              <a:gd name="T107" fmla="*/ 39 h 122"/>
              <a:gd name="T108" fmla="*/ 3 w 75"/>
              <a:gd name="T109" fmla="*/ 32 h 122"/>
              <a:gd name="T110" fmla="*/ 0 w 75"/>
              <a:gd name="T111" fmla="*/ 32 h 122"/>
              <a:gd name="T112" fmla="*/ 0 w 75"/>
              <a:gd name="T113" fmla="*/ 21 h 122"/>
              <a:gd name="T114" fmla="*/ 2 w 75"/>
              <a:gd name="T115" fmla="*/ 2 h 122"/>
              <a:gd name="T116" fmla="*/ 7 w 75"/>
              <a:gd name="T117"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122">
                <a:moveTo>
                  <a:pt x="69" y="69"/>
                </a:moveTo>
                <a:lnTo>
                  <a:pt x="69" y="67"/>
                </a:lnTo>
                <a:lnTo>
                  <a:pt x="69" y="69"/>
                </a:lnTo>
                <a:lnTo>
                  <a:pt x="71" y="71"/>
                </a:lnTo>
                <a:lnTo>
                  <a:pt x="73" y="71"/>
                </a:lnTo>
                <a:lnTo>
                  <a:pt x="73" y="71"/>
                </a:lnTo>
                <a:lnTo>
                  <a:pt x="73" y="73"/>
                </a:lnTo>
                <a:lnTo>
                  <a:pt x="73" y="75"/>
                </a:lnTo>
                <a:lnTo>
                  <a:pt x="73" y="77"/>
                </a:lnTo>
                <a:lnTo>
                  <a:pt x="73" y="79"/>
                </a:lnTo>
                <a:lnTo>
                  <a:pt x="73" y="81"/>
                </a:lnTo>
                <a:lnTo>
                  <a:pt x="71" y="81"/>
                </a:lnTo>
                <a:lnTo>
                  <a:pt x="71" y="82"/>
                </a:lnTo>
                <a:lnTo>
                  <a:pt x="71" y="84"/>
                </a:lnTo>
                <a:lnTo>
                  <a:pt x="71" y="86"/>
                </a:lnTo>
                <a:lnTo>
                  <a:pt x="69" y="86"/>
                </a:lnTo>
                <a:lnTo>
                  <a:pt x="67" y="86"/>
                </a:lnTo>
                <a:lnTo>
                  <a:pt x="65" y="86"/>
                </a:lnTo>
                <a:lnTo>
                  <a:pt x="65" y="84"/>
                </a:lnTo>
                <a:lnTo>
                  <a:pt x="63" y="86"/>
                </a:lnTo>
                <a:lnTo>
                  <a:pt x="62" y="84"/>
                </a:lnTo>
                <a:lnTo>
                  <a:pt x="60" y="86"/>
                </a:lnTo>
                <a:lnTo>
                  <a:pt x="60" y="84"/>
                </a:lnTo>
                <a:lnTo>
                  <a:pt x="60" y="82"/>
                </a:lnTo>
                <a:lnTo>
                  <a:pt x="62" y="81"/>
                </a:lnTo>
                <a:lnTo>
                  <a:pt x="63" y="81"/>
                </a:lnTo>
                <a:lnTo>
                  <a:pt x="65" y="79"/>
                </a:lnTo>
                <a:lnTo>
                  <a:pt x="65" y="77"/>
                </a:lnTo>
                <a:lnTo>
                  <a:pt x="69" y="75"/>
                </a:lnTo>
                <a:lnTo>
                  <a:pt x="67" y="73"/>
                </a:lnTo>
                <a:lnTo>
                  <a:pt x="67" y="71"/>
                </a:lnTo>
                <a:lnTo>
                  <a:pt x="65" y="71"/>
                </a:lnTo>
                <a:lnTo>
                  <a:pt x="67" y="71"/>
                </a:lnTo>
                <a:lnTo>
                  <a:pt x="65" y="71"/>
                </a:lnTo>
                <a:lnTo>
                  <a:pt x="63" y="71"/>
                </a:lnTo>
                <a:lnTo>
                  <a:pt x="63" y="69"/>
                </a:lnTo>
                <a:lnTo>
                  <a:pt x="65" y="67"/>
                </a:lnTo>
                <a:lnTo>
                  <a:pt x="65" y="66"/>
                </a:lnTo>
                <a:lnTo>
                  <a:pt x="67" y="66"/>
                </a:lnTo>
                <a:lnTo>
                  <a:pt x="69" y="62"/>
                </a:lnTo>
                <a:lnTo>
                  <a:pt x="69" y="64"/>
                </a:lnTo>
                <a:lnTo>
                  <a:pt x="69" y="66"/>
                </a:lnTo>
                <a:lnTo>
                  <a:pt x="69" y="67"/>
                </a:lnTo>
                <a:lnTo>
                  <a:pt x="69" y="69"/>
                </a:lnTo>
                <a:lnTo>
                  <a:pt x="69" y="69"/>
                </a:lnTo>
                <a:close/>
                <a:moveTo>
                  <a:pt x="47" y="28"/>
                </a:moveTo>
                <a:lnTo>
                  <a:pt x="47" y="26"/>
                </a:lnTo>
                <a:lnTo>
                  <a:pt x="47" y="28"/>
                </a:lnTo>
                <a:lnTo>
                  <a:pt x="47" y="28"/>
                </a:lnTo>
                <a:close/>
                <a:moveTo>
                  <a:pt x="47" y="24"/>
                </a:moveTo>
                <a:lnTo>
                  <a:pt x="47" y="26"/>
                </a:lnTo>
                <a:lnTo>
                  <a:pt x="45" y="26"/>
                </a:lnTo>
                <a:lnTo>
                  <a:pt x="45" y="26"/>
                </a:lnTo>
                <a:lnTo>
                  <a:pt x="43" y="24"/>
                </a:lnTo>
                <a:lnTo>
                  <a:pt x="45" y="24"/>
                </a:lnTo>
                <a:lnTo>
                  <a:pt x="47" y="24"/>
                </a:lnTo>
                <a:lnTo>
                  <a:pt x="47" y="24"/>
                </a:lnTo>
                <a:close/>
                <a:moveTo>
                  <a:pt x="15" y="17"/>
                </a:moveTo>
                <a:lnTo>
                  <a:pt x="17" y="17"/>
                </a:lnTo>
                <a:lnTo>
                  <a:pt x="18" y="15"/>
                </a:lnTo>
                <a:lnTo>
                  <a:pt x="22" y="15"/>
                </a:lnTo>
                <a:lnTo>
                  <a:pt x="26" y="15"/>
                </a:lnTo>
                <a:lnTo>
                  <a:pt x="26" y="17"/>
                </a:lnTo>
                <a:lnTo>
                  <a:pt x="28" y="17"/>
                </a:lnTo>
                <a:lnTo>
                  <a:pt x="30" y="19"/>
                </a:lnTo>
                <a:lnTo>
                  <a:pt x="32" y="21"/>
                </a:lnTo>
                <a:lnTo>
                  <a:pt x="32" y="22"/>
                </a:lnTo>
                <a:lnTo>
                  <a:pt x="33" y="24"/>
                </a:lnTo>
                <a:lnTo>
                  <a:pt x="33" y="24"/>
                </a:lnTo>
                <a:lnTo>
                  <a:pt x="35" y="24"/>
                </a:lnTo>
                <a:lnTo>
                  <a:pt x="37" y="22"/>
                </a:lnTo>
                <a:lnTo>
                  <a:pt x="39" y="22"/>
                </a:lnTo>
                <a:lnTo>
                  <a:pt x="39" y="24"/>
                </a:lnTo>
                <a:lnTo>
                  <a:pt x="41" y="24"/>
                </a:lnTo>
                <a:lnTo>
                  <a:pt x="41" y="26"/>
                </a:lnTo>
                <a:lnTo>
                  <a:pt x="43" y="30"/>
                </a:lnTo>
                <a:lnTo>
                  <a:pt x="45" y="32"/>
                </a:lnTo>
                <a:lnTo>
                  <a:pt x="45" y="34"/>
                </a:lnTo>
                <a:lnTo>
                  <a:pt x="47" y="34"/>
                </a:lnTo>
                <a:lnTo>
                  <a:pt x="47" y="36"/>
                </a:lnTo>
                <a:lnTo>
                  <a:pt x="48" y="36"/>
                </a:lnTo>
                <a:lnTo>
                  <a:pt x="50" y="36"/>
                </a:lnTo>
                <a:lnTo>
                  <a:pt x="50" y="37"/>
                </a:lnTo>
                <a:lnTo>
                  <a:pt x="50" y="39"/>
                </a:lnTo>
                <a:lnTo>
                  <a:pt x="48" y="39"/>
                </a:lnTo>
                <a:lnTo>
                  <a:pt x="48" y="41"/>
                </a:lnTo>
                <a:lnTo>
                  <a:pt x="50" y="41"/>
                </a:lnTo>
                <a:lnTo>
                  <a:pt x="50" y="43"/>
                </a:lnTo>
                <a:lnTo>
                  <a:pt x="52" y="43"/>
                </a:lnTo>
                <a:lnTo>
                  <a:pt x="54" y="43"/>
                </a:lnTo>
                <a:lnTo>
                  <a:pt x="56" y="43"/>
                </a:lnTo>
                <a:lnTo>
                  <a:pt x="56" y="41"/>
                </a:lnTo>
                <a:lnTo>
                  <a:pt x="54" y="41"/>
                </a:lnTo>
                <a:lnTo>
                  <a:pt x="52" y="41"/>
                </a:lnTo>
                <a:lnTo>
                  <a:pt x="52" y="39"/>
                </a:lnTo>
                <a:lnTo>
                  <a:pt x="50" y="37"/>
                </a:lnTo>
                <a:lnTo>
                  <a:pt x="50" y="34"/>
                </a:lnTo>
                <a:lnTo>
                  <a:pt x="52" y="34"/>
                </a:lnTo>
                <a:lnTo>
                  <a:pt x="52" y="32"/>
                </a:lnTo>
                <a:lnTo>
                  <a:pt x="50" y="30"/>
                </a:lnTo>
                <a:lnTo>
                  <a:pt x="50" y="28"/>
                </a:lnTo>
                <a:lnTo>
                  <a:pt x="48" y="26"/>
                </a:lnTo>
                <a:lnTo>
                  <a:pt x="48" y="26"/>
                </a:lnTo>
                <a:lnTo>
                  <a:pt x="50" y="24"/>
                </a:lnTo>
                <a:lnTo>
                  <a:pt x="50" y="22"/>
                </a:lnTo>
                <a:lnTo>
                  <a:pt x="52" y="24"/>
                </a:lnTo>
                <a:lnTo>
                  <a:pt x="54" y="24"/>
                </a:lnTo>
                <a:lnTo>
                  <a:pt x="56" y="26"/>
                </a:lnTo>
                <a:lnTo>
                  <a:pt x="58" y="26"/>
                </a:lnTo>
                <a:lnTo>
                  <a:pt x="58" y="26"/>
                </a:lnTo>
                <a:lnTo>
                  <a:pt x="60" y="26"/>
                </a:lnTo>
                <a:lnTo>
                  <a:pt x="60" y="24"/>
                </a:lnTo>
                <a:lnTo>
                  <a:pt x="58" y="24"/>
                </a:lnTo>
                <a:lnTo>
                  <a:pt x="58" y="22"/>
                </a:lnTo>
                <a:lnTo>
                  <a:pt x="60" y="22"/>
                </a:lnTo>
                <a:lnTo>
                  <a:pt x="60" y="21"/>
                </a:lnTo>
                <a:lnTo>
                  <a:pt x="60" y="19"/>
                </a:lnTo>
                <a:lnTo>
                  <a:pt x="60" y="17"/>
                </a:lnTo>
                <a:lnTo>
                  <a:pt x="62" y="17"/>
                </a:lnTo>
                <a:lnTo>
                  <a:pt x="62" y="19"/>
                </a:lnTo>
                <a:lnTo>
                  <a:pt x="62" y="21"/>
                </a:lnTo>
                <a:lnTo>
                  <a:pt x="62" y="22"/>
                </a:lnTo>
                <a:lnTo>
                  <a:pt x="60" y="22"/>
                </a:lnTo>
                <a:lnTo>
                  <a:pt x="62" y="24"/>
                </a:lnTo>
                <a:lnTo>
                  <a:pt x="62" y="26"/>
                </a:lnTo>
                <a:lnTo>
                  <a:pt x="62" y="28"/>
                </a:lnTo>
                <a:lnTo>
                  <a:pt x="62" y="30"/>
                </a:lnTo>
                <a:lnTo>
                  <a:pt x="60" y="30"/>
                </a:lnTo>
                <a:lnTo>
                  <a:pt x="62" y="30"/>
                </a:lnTo>
                <a:lnTo>
                  <a:pt x="62" y="32"/>
                </a:lnTo>
                <a:lnTo>
                  <a:pt x="63" y="32"/>
                </a:lnTo>
                <a:lnTo>
                  <a:pt x="63" y="30"/>
                </a:lnTo>
                <a:lnTo>
                  <a:pt x="63" y="28"/>
                </a:lnTo>
                <a:lnTo>
                  <a:pt x="63" y="26"/>
                </a:lnTo>
                <a:lnTo>
                  <a:pt x="63" y="24"/>
                </a:lnTo>
                <a:lnTo>
                  <a:pt x="63" y="21"/>
                </a:lnTo>
                <a:lnTo>
                  <a:pt x="65" y="21"/>
                </a:lnTo>
                <a:lnTo>
                  <a:pt x="67" y="19"/>
                </a:lnTo>
                <a:lnTo>
                  <a:pt x="67" y="17"/>
                </a:lnTo>
                <a:lnTo>
                  <a:pt x="67" y="15"/>
                </a:lnTo>
                <a:lnTo>
                  <a:pt x="67" y="11"/>
                </a:lnTo>
                <a:lnTo>
                  <a:pt x="67" y="9"/>
                </a:lnTo>
                <a:lnTo>
                  <a:pt x="69" y="7"/>
                </a:lnTo>
                <a:lnTo>
                  <a:pt x="69" y="9"/>
                </a:lnTo>
                <a:lnTo>
                  <a:pt x="71" y="9"/>
                </a:lnTo>
                <a:lnTo>
                  <a:pt x="71" y="11"/>
                </a:lnTo>
                <a:lnTo>
                  <a:pt x="73" y="13"/>
                </a:lnTo>
                <a:lnTo>
                  <a:pt x="73" y="15"/>
                </a:lnTo>
                <a:lnTo>
                  <a:pt x="73" y="17"/>
                </a:lnTo>
                <a:lnTo>
                  <a:pt x="73" y="19"/>
                </a:lnTo>
                <a:lnTo>
                  <a:pt x="73" y="21"/>
                </a:lnTo>
                <a:lnTo>
                  <a:pt x="73" y="24"/>
                </a:lnTo>
                <a:lnTo>
                  <a:pt x="73" y="26"/>
                </a:lnTo>
                <a:lnTo>
                  <a:pt x="73" y="34"/>
                </a:lnTo>
                <a:lnTo>
                  <a:pt x="73" y="36"/>
                </a:lnTo>
                <a:lnTo>
                  <a:pt x="73" y="37"/>
                </a:lnTo>
                <a:lnTo>
                  <a:pt x="73" y="39"/>
                </a:lnTo>
                <a:lnTo>
                  <a:pt x="73" y="41"/>
                </a:lnTo>
                <a:lnTo>
                  <a:pt x="75" y="41"/>
                </a:lnTo>
                <a:lnTo>
                  <a:pt x="75" y="43"/>
                </a:lnTo>
                <a:lnTo>
                  <a:pt x="73" y="43"/>
                </a:lnTo>
                <a:lnTo>
                  <a:pt x="73" y="45"/>
                </a:lnTo>
                <a:lnTo>
                  <a:pt x="73" y="47"/>
                </a:lnTo>
                <a:lnTo>
                  <a:pt x="73" y="49"/>
                </a:lnTo>
                <a:lnTo>
                  <a:pt x="73" y="51"/>
                </a:lnTo>
                <a:lnTo>
                  <a:pt x="73" y="52"/>
                </a:lnTo>
                <a:lnTo>
                  <a:pt x="73" y="54"/>
                </a:lnTo>
                <a:lnTo>
                  <a:pt x="71" y="54"/>
                </a:lnTo>
                <a:lnTo>
                  <a:pt x="71" y="56"/>
                </a:lnTo>
                <a:lnTo>
                  <a:pt x="71" y="58"/>
                </a:lnTo>
                <a:lnTo>
                  <a:pt x="69" y="58"/>
                </a:lnTo>
                <a:lnTo>
                  <a:pt x="67" y="58"/>
                </a:lnTo>
                <a:lnTo>
                  <a:pt x="65" y="54"/>
                </a:lnTo>
                <a:lnTo>
                  <a:pt x="63" y="54"/>
                </a:lnTo>
                <a:lnTo>
                  <a:pt x="63" y="56"/>
                </a:lnTo>
                <a:lnTo>
                  <a:pt x="65" y="56"/>
                </a:lnTo>
                <a:lnTo>
                  <a:pt x="65" y="58"/>
                </a:lnTo>
                <a:lnTo>
                  <a:pt x="65" y="60"/>
                </a:lnTo>
                <a:lnTo>
                  <a:pt x="63" y="62"/>
                </a:lnTo>
                <a:lnTo>
                  <a:pt x="62" y="60"/>
                </a:lnTo>
                <a:lnTo>
                  <a:pt x="62" y="58"/>
                </a:lnTo>
                <a:lnTo>
                  <a:pt x="62" y="56"/>
                </a:lnTo>
                <a:lnTo>
                  <a:pt x="60" y="56"/>
                </a:lnTo>
                <a:lnTo>
                  <a:pt x="62" y="58"/>
                </a:lnTo>
                <a:lnTo>
                  <a:pt x="62" y="60"/>
                </a:lnTo>
                <a:lnTo>
                  <a:pt x="62" y="62"/>
                </a:lnTo>
                <a:lnTo>
                  <a:pt x="60" y="64"/>
                </a:lnTo>
                <a:lnTo>
                  <a:pt x="60" y="66"/>
                </a:lnTo>
                <a:lnTo>
                  <a:pt x="60" y="67"/>
                </a:lnTo>
                <a:lnTo>
                  <a:pt x="58" y="69"/>
                </a:lnTo>
                <a:lnTo>
                  <a:pt x="58" y="71"/>
                </a:lnTo>
                <a:lnTo>
                  <a:pt x="60" y="71"/>
                </a:lnTo>
                <a:lnTo>
                  <a:pt x="58" y="71"/>
                </a:lnTo>
                <a:lnTo>
                  <a:pt x="60" y="71"/>
                </a:lnTo>
                <a:lnTo>
                  <a:pt x="60" y="73"/>
                </a:lnTo>
                <a:lnTo>
                  <a:pt x="60" y="75"/>
                </a:lnTo>
                <a:lnTo>
                  <a:pt x="62" y="77"/>
                </a:lnTo>
                <a:lnTo>
                  <a:pt x="60" y="79"/>
                </a:lnTo>
                <a:lnTo>
                  <a:pt x="58" y="79"/>
                </a:lnTo>
                <a:lnTo>
                  <a:pt x="58" y="81"/>
                </a:lnTo>
                <a:lnTo>
                  <a:pt x="58" y="82"/>
                </a:lnTo>
                <a:lnTo>
                  <a:pt x="56" y="84"/>
                </a:lnTo>
                <a:lnTo>
                  <a:pt x="56" y="86"/>
                </a:lnTo>
                <a:lnTo>
                  <a:pt x="58" y="86"/>
                </a:lnTo>
                <a:lnTo>
                  <a:pt x="58" y="88"/>
                </a:lnTo>
                <a:lnTo>
                  <a:pt x="60" y="88"/>
                </a:lnTo>
                <a:lnTo>
                  <a:pt x="58" y="90"/>
                </a:lnTo>
                <a:lnTo>
                  <a:pt x="58" y="92"/>
                </a:lnTo>
                <a:lnTo>
                  <a:pt x="58" y="94"/>
                </a:lnTo>
                <a:lnTo>
                  <a:pt x="56" y="94"/>
                </a:lnTo>
                <a:lnTo>
                  <a:pt x="56" y="96"/>
                </a:lnTo>
                <a:lnTo>
                  <a:pt x="56" y="97"/>
                </a:lnTo>
                <a:lnTo>
                  <a:pt x="58" y="99"/>
                </a:lnTo>
                <a:lnTo>
                  <a:pt x="60" y="99"/>
                </a:lnTo>
                <a:lnTo>
                  <a:pt x="63" y="97"/>
                </a:lnTo>
                <a:lnTo>
                  <a:pt x="65" y="97"/>
                </a:lnTo>
                <a:lnTo>
                  <a:pt x="63" y="96"/>
                </a:lnTo>
                <a:lnTo>
                  <a:pt x="63" y="94"/>
                </a:lnTo>
                <a:lnTo>
                  <a:pt x="63" y="92"/>
                </a:lnTo>
                <a:lnTo>
                  <a:pt x="63" y="88"/>
                </a:lnTo>
                <a:lnTo>
                  <a:pt x="63" y="86"/>
                </a:lnTo>
                <a:lnTo>
                  <a:pt x="65" y="86"/>
                </a:lnTo>
                <a:lnTo>
                  <a:pt x="67" y="88"/>
                </a:lnTo>
                <a:lnTo>
                  <a:pt x="69" y="88"/>
                </a:lnTo>
                <a:lnTo>
                  <a:pt x="71" y="88"/>
                </a:lnTo>
                <a:lnTo>
                  <a:pt x="71" y="90"/>
                </a:lnTo>
                <a:lnTo>
                  <a:pt x="71" y="92"/>
                </a:lnTo>
                <a:lnTo>
                  <a:pt x="71" y="94"/>
                </a:lnTo>
                <a:lnTo>
                  <a:pt x="71" y="97"/>
                </a:lnTo>
                <a:lnTo>
                  <a:pt x="71" y="99"/>
                </a:lnTo>
                <a:lnTo>
                  <a:pt x="69" y="101"/>
                </a:lnTo>
                <a:lnTo>
                  <a:pt x="69" y="103"/>
                </a:lnTo>
                <a:lnTo>
                  <a:pt x="69" y="105"/>
                </a:lnTo>
                <a:lnTo>
                  <a:pt x="69" y="107"/>
                </a:lnTo>
                <a:lnTo>
                  <a:pt x="69" y="109"/>
                </a:lnTo>
                <a:lnTo>
                  <a:pt x="69" y="111"/>
                </a:lnTo>
                <a:lnTo>
                  <a:pt x="67" y="111"/>
                </a:lnTo>
                <a:lnTo>
                  <a:pt x="67" y="113"/>
                </a:lnTo>
                <a:lnTo>
                  <a:pt x="65" y="113"/>
                </a:lnTo>
                <a:lnTo>
                  <a:pt x="67" y="113"/>
                </a:lnTo>
                <a:lnTo>
                  <a:pt x="69" y="113"/>
                </a:lnTo>
                <a:lnTo>
                  <a:pt x="69" y="114"/>
                </a:lnTo>
                <a:lnTo>
                  <a:pt x="69" y="116"/>
                </a:lnTo>
                <a:lnTo>
                  <a:pt x="69" y="116"/>
                </a:lnTo>
                <a:lnTo>
                  <a:pt x="67" y="116"/>
                </a:lnTo>
                <a:lnTo>
                  <a:pt x="65" y="116"/>
                </a:lnTo>
                <a:lnTo>
                  <a:pt x="63" y="116"/>
                </a:lnTo>
                <a:lnTo>
                  <a:pt x="62" y="116"/>
                </a:lnTo>
                <a:lnTo>
                  <a:pt x="60" y="116"/>
                </a:lnTo>
                <a:lnTo>
                  <a:pt x="58" y="116"/>
                </a:lnTo>
                <a:lnTo>
                  <a:pt x="56" y="116"/>
                </a:lnTo>
                <a:lnTo>
                  <a:pt x="54" y="116"/>
                </a:lnTo>
                <a:lnTo>
                  <a:pt x="54" y="118"/>
                </a:lnTo>
                <a:lnTo>
                  <a:pt x="52" y="118"/>
                </a:lnTo>
                <a:lnTo>
                  <a:pt x="52" y="120"/>
                </a:lnTo>
                <a:lnTo>
                  <a:pt x="50" y="120"/>
                </a:lnTo>
                <a:lnTo>
                  <a:pt x="48" y="120"/>
                </a:lnTo>
                <a:lnTo>
                  <a:pt x="47" y="120"/>
                </a:lnTo>
                <a:lnTo>
                  <a:pt x="45" y="120"/>
                </a:lnTo>
                <a:lnTo>
                  <a:pt x="45" y="122"/>
                </a:lnTo>
                <a:lnTo>
                  <a:pt x="43" y="122"/>
                </a:lnTo>
                <a:lnTo>
                  <a:pt x="41" y="122"/>
                </a:lnTo>
                <a:lnTo>
                  <a:pt x="41" y="120"/>
                </a:lnTo>
                <a:lnTo>
                  <a:pt x="41" y="118"/>
                </a:lnTo>
                <a:lnTo>
                  <a:pt x="43" y="116"/>
                </a:lnTo>
                <a:lnTo>
                  <a:pt x="43" y="116"/>
                </a:lnTo>
                <a:lnTo>
                  <a:pt x="43" y="114"/>
                </a:lnTo>
                <a:lnTo>
                  <a:pt x="43" y="113"/>
                </a:lnTo>
                <a:lnTo>
                  <a:pt x="43" y="111"/>
                </a:lnTo>
                <a:lnTo>
                  <a:pt x="43" y="109"/>
                </a:lnTo>
                <a:lnTo>
                  <a:pt x="43" y="107"/>
                </a:lnTo>
                <a:lnTo>
                  <a:pt x="39" y="107"/>
                </a:lnTo>
                <a:lnTo>
                  <a:pt x="39" y="105"/>
                </a:lnTo>
                <a:lnTo>
                  <a:pt x="37" y="105"/>
                </a:lnTo>
                <a:lnTo>
                  <a:pt x="35" y="105"/>
                </a:lnTo>
                <a:lnTo>
                  <a:pt x="33" y="105"/>
                </a:lnTo>
                <a:lnTo>
                  <a:pt x="33" y="107"/>
                </a:lnTo>
                <a:lnTo>
                  <a:pt x="32" y="107"/>
                </a:lnTo>
                <a:lnTo>
                  <a:pt x="30" y="107"/>
                </a:lnTo>
                <a:lnTo>
                  <a:pt x="28" y="107"/>
                </a:lnTo>
                <a:lnTo>
                  <a:pt x="28" y="105"/>
                </a:lnTo>
                <a:lnTo>
                  <a:pt x="26" y="105"/>
                </a:lnTo>
                <a:lnTo>
                  <a:pt x="26" y="103"/>
                </a:lnTo>
                <a:lnTo>
                  <a:pt x="28" y="103"/>
                </a:lnTo>
                <a:lnTo>
                  <a:pt x="26" y="103"/>
                </a:lnTo>
                <a:lnTo>
                  <a:pt x="24" y="105"/>
                </a:lnTo>
                <a:lnTo>
                  <a:pt x="22" y="107"/>
                </a:lnTo>
                <a:lnTo>
                  <a:pt x="20" y="109"/>
                </a:lnTo>
                <a:lnTo>
                  <a:pt x="18" y="111"/>
                </a:lnTo>
                <a:lnTo>
                  <a:pt x="17" y="113"/>
                </a:lnTo>
                <a:lnTo>
                  <a:pt x="15" y="111"/>
                </a:lnTo>
                <a:lnTo>
                  <a:pt x="17" y="109"/>
                </a:lnTo>
                <a:lnTo>
                  <a:pt x="17" y="107"/>
                </a:lnTo>
                <a:lnTo>
                  <a:pt x="17" y="105"/>
                </a:lnTo>
                <a:lnTo>
                  <a:pt x="18" y="105"/>
                </a:lnTo>
                <a:lnTo>
                  <a:pt x="18" y="103"/>
                </a:lnTo>
                <a:lnTo>
                  <a:pt x="18" y="101"/>
                </a:lnTo>
                <a:lnTo>
                  <a:pt x="17" y="101"/>
                </a:lnTo>
                <a:lnTo>
                  <a:pt x="17" y="103"/>
                </a:lnTo>
                <a:lnTo>
                  <a:pt x="15" y="103"/>
                </a:lnTo>
                <a:lnTo>
                  <a:pt x="13" y="101"/>
                </a:lnTo>
                <a:lnTo>
                  <a:pt x="13" y="97"/>
                </a:lnTo>
                <a:lnTo>
                  <a:pt x="11" y="97"/>
                </a:lnTo>
                <a:lnTo>
                  <a:pt x="7" y="97"/>
                </a:lnTo>
                <a:lnTo>
                  <a:pt x="5" y="97"/>
                </a:lnTo>
                <a:lnTo>
                  <a:pt x="5" y="96"/>
                </a:lnTo>
                <a:lnTo>
                  <a:pt x="5" y="94"/>
                </a:lnTo>
                <a:lnTo>
                  <a:pt x="7" y="94"/>
                </a:lnTo>
                <a:lnTo>
                  <a:pt x="7" y="92"/>
                </a:lnTo>
                <a:lnTo>
                  <a:pt x="9" y="92"/>
                </a:lnTo>
                <a:lnTo>
                  <a:pt x="11" y="90"/>
                </a:lnTo>
                <a:lnTo>
                  <a:pt x="9" y="90"/>
                </a:lnTo>
                <a:lnTo>
                  <a:pt x="9" y="88"/>
                </a:lnTo>
                <a:lnTo>
                  <a:pt x="7" y="88"/>
                </a:lnTo>
                <a:lnTo>
                  <a:pt x="7" y="86"/>
                </a:lnTo>
                <a:lnTo>
                  <a:pt x="5" y="86"/>
                </a:lnTo>
                <a:lnTo>
                  <a:pt x="5" y="84"/>
                </a:lnTo>
                <a:lnTo>
                  <a:pt x="9" y="81"/>
                </a:lnTo>
                <a:lnTo>
                  <a:pt x="9" y="79"/>
                </a:lnTo>
                <a:lnTo>
                  <a:pt x="9" y="77"/>
                </a:lnTo>
                <a:lnTo>
                  <a:pt x="11" y="77"/>
                </a:lnTo>
                <a:lnTo>
                  <a:pt x="11" y="75"/>
                </a:lnTo>
                <a:lnTo>
                  <a:pt x="11" y="73"/>
                </a:lnTo>
                <a:lnTo>
                  <a:pt x="13" y="73"/>
                </a:lnTo>
                <a:lnTo>
                  <a:pt x="13" y="75"/>
                </a:lnTo>
                <a:lnTo>
                  <a:pt x="15" y="73"/>
                </a:lnTo>
                <a:lnTo>
                  <a:pt x="17" y="73"/>
                </a:lnTo>
                <a:lnTo>
                  <a:pt x="17" y="75"/>
                </a:lnTo>
                <a:lnTo>
                  <a:pt x="15" y="75"/>
                </a:lnTo>
                <a:lnTo>
                  <a:pt x="17" y="75"/>
                </a:lnTo>
                <a:lnTo>
                  <a:pt x="18" y="73"/>
                </a:lnTo>
                <a:lnTo>
                  <a:pt x="17" y="73"/>
                </a:lnTo>
                <a:lnTo>
                  <a:pt x="18" y="71"/>
                </a:lnTo>
                <a:lnTo>
                  <a:pt x="17" y="71"/>
                </a:lnTo>
                <a:lnTo>
                  <a:pt x="15" y="69"/>
                </a:lnTo>
                <a:lnTo>
                  <a:pt x="15" y="71"/>
                </a:lnTo>
                <a:lnTo>
                  <a:pt x="13" y="71"/>
                </a:lnTo>
                <a:lnTo>
                  <a:pt x="13" y="69"/>
                </a:lnTo>
                <a:lnTo>
                  <a:pt x="11" y="69"/>
                </a:lnTo>
                <a:lnTo>
                  <a:pt x="9" y="67"/>
                </a:lnTo>
                <a:lnTo>
                  <a:pt x="9" y="69"/>
                </a:lnTo>
                <a:lnTo>
                  <a:pt x="7" y="67"/>
                </a:lnTo>
                <a:lnTo>
                  <a:pt x="5" y="67"/>
                </a:lnTo>
                <a:lnTo>
                  <a:pt x="3" y="67"/>
                </a:lnTo>
                <a:lnTo>
                  <a:pt x="2" y="66"/>
                </a:lnTo>
                <a:lnTo>
                  <a:pt x="0" y="66"/>
                </a:lnTo>
                <a:lnTo>
                  <a:pt x="2" y="64"/>
                </a:lnTo>
                <a:lnTo>
                  <a:pt x="3" y="66"/>
                </a:lnTo>
                <a:lnTo>
                  <a:pt x="3" y="64"/>
                </a:lnTo>
                <a:lnTo>
                  <a:pt x="5" y="62"/>
                </a:lnTo>
                <a:lnTo>
                  <a:pt x="5" y="60"/>
                </a:lnTo>
                <a:lnTo>
                  <a:pt x="7" y="62"/>
                </a:lnTo>
                <a:lnTo>
                  <a:pt x="9" y="60"/>
                </a:lnTo>
                <a:lnTo>
                  <a:pt x="7" y="58"/>
                </a:lnTo>
                <a:lnTo>
                  <a:pt x="9" y="58"/>
                </a:lnTo>
                <a:lnTo>
                  <a:pt x="9" y="56"/>
                </a:lnTo>
                <a:lnTo>
                  <a:pt x="9" y="54"/>
                </a:lnTo>
                <a:lnTo>
                  <a:pt x="7" y="52"/>
                </a:lnTo>
                <a:lnTo>
                  <a:pt x="5" y="52"/>
                </a:lnTo>
                <a:lnTo>
                  <a:pt x="3" y="52"/>
                </a:lnTo>
                <a:lnTo>
                  <a:pt x="5" y="51"/>
                </a:lnTo>
                <a:lnTo>
                  <a:pt x="3" y="51"/>
                </a:lnTo>
                <a:lnTo>
                  <a:pt x="2" y="51"/>
                </a:lnTo>
                <a:lnTo>
                  <a:pt x="2" y="49"/>
                </a:lnTo>
                <a:lnTo>
                  <a:pt x="2" y="47"/>
                </a:lnTo>
                <a:lnTo>
                  <a:pt x="2" y="45"/>
                </a:lnTo>
                <a:lnTo>
                  <a:pt x="0" y="43"/>
                </a:lnTo>
                <a:lnTo>
                  <a:pt x="2" y="43"/>
                </a:lnTo>
                <a:lnTo>
                  <a:pt x="3" y="41"/>
                </a:lnTo>
                <a:lnTo>
                  <a:pt x="5" y="43"/>
                </a:lnTo>
                <a:lnTo>
                  <a:pt x="5" y="41"/>
                </a:lnTo>
                <a:lnTo>
                  <a:pt x="5" y="39"/>
                </a:lnTo>
                <a:lnTo>
                  <a:pt x="7" y="39"/>
                </a:lnTo>
                <a:lnTo>
                  <a:pt x="9" y="41"/>
                </a:lnTo>
                <a:lnTo>
                  <a:pt x="11" y="41"/>
                </a:lnTo>
                <a:lnTo>
                  <a:pt x="13" y="41"/>
                </a:lnTo>
                <a:lnTo>
                  <a:pt x="13" y="39"/>
                </a:lnTo>
                <a:lnTo>
                  <a:pt x="11" y="39"/>
                </a:lnTo>
                <a:lnTo>
                  <a:pt x="9" y="37"/>
                </a:lnTo>
                <a:lnTo>
                  <a:pt x="7" y="37"/>
                </a:lnTo>
                <a:lnTo>
                  <a:pt x="7" y="36"/>
                </a:lnTo>
                <a:lnTo>
                  <a:pt x="5" y="36"/>
                </a:lnTo>
                <a:lnTo>
                  <a:pt x="5" y="34"/>
                </a:lnTo>
                <a:lnTo>
                  <a:pt x="5" y="32"/>
                </a:lnTo>
                <a:lnTo>
                  <a:pt x="3" y="32"/>
                </a:lnTo>
                <a:lnTo>
                  <a:pt x="3" y="30"/>
                </a:lnTo>
                <a:lnTo>
                  <a:pt x="3" y="28"/>
                </a:lnTo>
                <a:lnTo>
                  <a:pt x="2" y="28"/>
                </a:lnTo>
                <a:lnTo>
                  <a:pt x="3" y="32"/>
                </a:lnTo>
                <a:lnTo>
                  <a:pt x="3" y="34"/>
                </a:lnTo>
                <a:lnTo>
                  <a:pt x="2" y="32"/>
                </a:lnTo>
                <a:lnTo>
                  <a:pt x="0" y="32"/>
                </a:lnTo>
                <a:lnTo>
                  <a:pt x="0" y="30"/>
                </a:lnTo>
                <a:lnTo>
                  <a:pt x="0" y="28"/>
                </a:lnTo>
                <a:lnTo>
                  <a:pt x="0" y="26"/>
                </a:lnTo>
                <a:lnTo>
                  <a:pt x="0" y="26"/>
                </a:lnTo>
                <a:lnTo>
                  <a:pt x="0" y="24"/>
                </a:lnTo>
                <a:lnTo>
                  <a:pt x="0" y="22"/>
                </a:lnTo>
                <a:lnTo>
                  <a:pt x="0" y="21"/>
                </a:lnTo>
                <a:lnTo>
                  <a:pt x="0" y="15"/>
                </a:lnTo>
                <a:lnTo>
                  <a:pt x="2" y="15"/>
                </a:lnTo>
                <a:lnTo>
                  <a:pt x="2" y="11"/>
                </a:lnTo>
                <a:lnTo>
                  <a:pt x="2" y="9"/>
                </a:lnTo>
                <a:lnTo>
                  <a:pt x="2" y="7"/>
                </a:lnTo>
                <a:lnTo>
                  <a:pt x="2" y="6"/>
                </a:lnTo>
                <a:lnTo>
                  <a:pt x="2" y="2"/>
                </a:lnTo>
                <a:lnTo>
                  <a:pt x="2" y="0"/>
                </a:lnTo>
                <a:lnTo>
                  <a:pt x="3" y="0"/>
                </a:lnTo>
                <a:lnTo>
                  <a:pt x="3" y="2"/>
                </a:lnTo>
                <a:lnTo>
                  <a:pt x="3" y="6"/>
                </a:lnTo>
                <a:lnTo>
                  <a:pt x="5" y="7"/>
                </a:lnTo>
                <a:lnTo>
                  <a:pt x="5" y="9"/>
                </a:lnTo>
                <a:lnTo>
                  <a:pt x="7" y="11"/>
                </a:lnTo>
                <a:lnTo>
                  <a:pt x="7" y="15"/>
                </a:lnTo>
                <a:lnTo>
                  <a:pt x="9" y="15"/>
                </a:lnTo>
                <a:lnTo>
                  <a:pt x="11" y="17"/>
                </a:lnTo>
                <a:lnTo>
                  <a:pt x="15" y="17"/>
                </a:lnTo>
                <a:lnTo>
                  <a:pt x="15" y="17"/>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136"/>
          <p:cNvSpPr>
            <a:spLocks noEditPoints="1"/>
          </p:cNvSpPr>
          <p:nvPr/>
        </p:nvSpPr>
        <p:spPr bwMode="auto">
          <a:xfrm>
            <a:off x="5953707" y="3045983"/>
            <a:ext cx="130175" cy="180975"/>
          </a:xfrm>
          <a:custGeom>
            <a:avLst/>
            <a:gdLst>
              <a:gd name="T0" fmla="*/ 1 w 82"/>
              <a:gd name="T1" fmla="*/ 79 h 114"/>
              <a:gd name="T2" fmla="*/ 52 w 82"/>
              <a:gd name="T3" fmla="*/ 2 h 114"/>
              <a:gd name="T4" fmla="*/ 56 w 82"/>
              <a:gd name="T5" fmla="*/ 11 h 114"/>
              <a:gd name="T6" fmla="*/ 60 w 82"/>
              <a:gd name="T7" fmla="*/ 15 h 114"/>
              <a:gd name="T8" fmla="*/ 69 w 82"/>
              <a:gd name="T9" fmla="*/ 11 h 114"/>
              <a:gd name="T10" fmla="*/ 82 w 82"/>
              <a:gd name="T11" fmla="*/ 11 h 114"/>
              <a:gd name="T12" fmla="*/ 80 w 82"/>
              <a:gd name="T13" fmla="*/ 23 h 114"/>
              <a:gd name="T14" fmla="*/ 78 w 82"/>
              <a:gd name="T15" fmla="*/ 36 h 114"/>
              <a:gd name="T16" fmla="*/ 76 w 82"/>
              <a:gd name="T17" fmla="*/ 39 h 114"/>
              <a:gd name="T18" fmla="*/ 65 w 82"/>
              <a:gd name="T19" fmla="*/ 45 h 114"/>
              <a:gd name="T20" fmla="*/ 75 w 82"/>
              <a:gd name="T21" fmla="*/ 45 h 114"/>
              <a:gd name="T22" fmla="*/ 71 w 82"/>
              <a:gd name="T23" fmla="*/ 54 h 114"/>
              <a:gd name="T24" fmla="*/ 67 w 82"/>
              <a:gd name="T25" fmla="*/ 60 h 114"/>
              <a:gd name="T26" fmla="*/ 61 w 82"/>
              <a:gd name="T27" fmla="*/ 60 h 114"/>
              <a:gd name="T28" fmla="*/ 61 w 82"/>
              <a:gd name="T29" fmla="*/ 66 h 114"/>
              <a:gd name="T30" fmla="*/ 67 w 82"/>
              <a:gd name="T31" fmla="*/ 71 h 114"/>
              <a:gd name="T32" fmla="*/ 63 w 82"/>
              <a:gd name="T33" fmla="*/ 77 h 114"/>
              <a:gd name="T34" fmla="*/ 60 w 82"/>
              <a:gd name="T35" fmla="*/ 79 h 114"/>
              <a:gd name="T36" fmla="*/ 60 w 82"/>
              <a:gd name="T37" fmla="*/ 83 h 114"/>
              <a:gd name="T38" fmla="*/ 54 w 82"/>
              <a:gd name="T39" fmla="*/ 96 h 114"/>
              <a:gd name="T40" fmla="*/ 46 w 82"/>
              <a:gd name="T41" fmla="*/ 103 h 114"/>
              <a:gd name="T42" fmla="*/ 41 w 82"/>
              <a:gd name="T43" fmla="*/ 107 h 114"/>
              <a:gd name="T44" fmla="*/ 37 w 82"/>
              <a:gd name="T45" fmla="*/ 114 h 114"/>
              <a:gd name="T46" fmla="*/ 33 w 82"/>
              <a:gd name="T47" fmla="*/ 105 h 114"/>
              <a:gd name="T48" fmla="*/ 39 w 82"/>
              <a:gd name="T49" fmla="*/ 103 h 114"/>
              <a:gd name="T50" fmla="*/ 31 w 82"/>
              <a:gd name="T51" fmla="*/ 99 h 114"/>
              <a:gd name="T52" fmla="*/ 31 w 82"/>
              <a:gd name="T53" fmla="*/ 101 h 114"/>
              <a:gd name="T54" fmla="*/ 30 w 82"/>
              <a:gd name="T55" fmla="*/ 109 h 114"/>
              <a:gd name="T56" fmla="*/ 20 w 82"/>
              <a:gd name="T57" fmla="*/ 101 h 114"/>
              <a:gd name="T58" fmla="*/ 9 w 82"/>
              <a:gd name="T59" fmla="*/ 99 h 114"/>
              <a:gd name="T60" fmla="*/ 1 w 82"/>
              <a:gd name="T61" fmla="*/ 96 h 114"/>
              <a:gd name="T62" fmla="*/ 0 w 82"/>
              <a:gd name="T63" fmla="*/ 86 h 114"/>
              <a:gd name="T64" fmla="*/ 1 w 82"/>
              <a:gd name="T65" fmla="*/ 77 h 114"/>
              <a:gd name="T66" fmla="*/ 3 w 82"/>
              <a:gd name="T67" fmla="*/ 68 h 114"/>
              <a:gd name="T68" fmla="*/ 9 w 82"/>
              <a:gd name="T69" fmla="*/ 66 h 114"/>
              <a:gd name="T70" fmla="*/ 18 w 82"/>
              <a:gd name="T71" fmla="*/ 68 h 114"/>
              <a:gd name="T72" fmla="*/ 18 w 82"/>
              <a:gd name="T73" fmla="*/ 62 h 114"/>
              <a:gd name="T74" fmla="*/ 15 w 82"/>
              <a:gd name="T75" fmla="*/ 60 h 114"/>
              <a:gd name="T76" fmla="*/ 11 w 82"/>
              <a:gd name="T77" fmla="*/ 54 h 114"/>
              <a:gd name="T78" fmla="*/ 16 w 82"/>
              <a:gd name="T79" fmla="*/ 51 h 114"/>
              <a:gd name="T80" fmla="*/ 26 w 82"/>
              <a:gd name="T81" fmla="*/ 47 h 114"/>
              <a:gd name="T82" fmla="*/ 24 w 82"/>
              <a:gd name="T83" fmla="*/ 47 h 114"/>
              <a:gd name="T84" fmla="*/ 20 w 82"/>
              <a:gd name="T85" fmla="*/ 39 h 114"/>
              <a:gd name="T86" fmla="*/ 26 w 82"/>
              <a:gd name="T87" fmla="*/ 39 h 114"/>
              <a:gd name="T88" fmla="*/ 31 w 82"/>
              <a:gd name="T89" fmla="*/ 36 h 114"/>
              <a:gd name="T90" fmla="*/ 37 w 82"/>
              <a:gd name="T91" fmla="*/ 36 h 114"/>
              <a:gd name="T92" fmla="*/ 43 w 82"/>
              <a:gd name="T93" fmla="*/ 38 h 114"/>
              <a:gd name="T94" fmla="*/ 43 w 82"/>
              <a:gd name="T95" fmla="*/ 34 h 114"/>
              <a:gd name="T96" fmla="*/ 50 w 82"/>
              <a:gd name="T97" fmla="*/ 34 h 114"/>
              <a:gd name="T98" fmla="*/ 41 w 82"/>
              <a:gd name="T99" fmla="*/ 32 h 114"/>
              <a:gd name="T100" fmla="*/ 37 w 82"/>
              <a:gd name="T101" fmla="*/ 28 h 114"/>
              <a:gd name="T102" fmla="*/ 30 w 82"/>
              <a:gd name="T103" fmla="*/ 24 h 114"/>
              <a:gd name="T104" fmla="*/ 18 w 82"/>
              <a:gd name="T105" fmla="*/ 23 h 114"/>
              <a:gd name="T106" fmla="*/ 5 w 82"/>
              <a:gd name="T107" fmla="*/ 19 h 114"/>
              <a:gd name="T108" fmla="*/ 11 w 82"/>
              <a:gd name="T109" fmla="*/ 17 h 114"/>
              <a:gd name="T110" fmla="*/ 20 w 82"/>
              <a:gd name="T111" fmla="*/ 19 h 114"/>
              <a:gd name="T112" fmla="*/ 30 w 82"/>
              <a:gd name="T113" fmla="*/ 19 h 114"/>
              <a:gd name="T114" fmla="*/ 35 w 82"/>
              <a:gd name="T115" fmla="*/ 17 h 114"/>
              <a:gd name="T116" fmla="*/ 37 w 82"/>
              <a:gd name="T117" fmla="*/ 11 h 114"/>
              <a:gd name="T118" fmla="*/ 43 w 82"/>
              <a:gd name="T119" fmla="*/ 8 h 114"/>
              <a:gd name="T120" fmla="*/ 39 w 82"/>
              <a:gd name="T121" fmla="*/ 4 h 114"/>
              <a:gd name="T122" fmla="*/ 48 w 82"/>
              <a:gd name="T12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 h="114">
                <a:moveTo>
                  <a:pt x="37" y="105"/>
                </a:moveTo>
                <a:lnTo>
                  <a:pt x="35" y="103"/>
                </a:lnTo>
                <a:lnTo>
                  <a:pt x="37" y="103"/>
                </a:lnTo>
                <a:lnTo>
                  <a:pt x="39" y="103"/>
                </a:lnTo>
                <a:lnTo>
                  <a:pt x="37" y="105"/>
                </a:lnTo>
                <a:lnTo>
                  <a:pt x="37" y="105"/>
                </a:lnTo>
                <a:close/>
                <a:moveTo>
                  <a:pt x="1" y="79"/>
                </a:moveTo>
                <a:lnTo>
                  <a:pt x="1" y="77"/>
                </a:lnTo>
                <a:lnTo>
                  <a:pt x="1" y="79"/>
                </a:lnTo>
                <a:lnTo>
                  <a:pt x="1" y="79"/>
                </a:lnTo>
                <a:close/>
                <a:moveTo>
                  <a:pt x="48" y="0"/>
                </a:moveTo>
                <a:lnTo>
                  <a:pt x="50" y="0"/>
                </a:lnTo>
                <a:lnTo>
                  <a:pt x="52" y="0"/>
                </a:lnTo>
                <a:lnTo>
                  <a:pt x="52" y="2"/>
                </a:lnTo>
                <a:lnTo>
                  <a:pt x="56" y="2"/>
                </a:lnTo>
                <a:lnTo>
                  <a:pt x="56" y="4"/>
                </a:lnTo>
                <a:lnTo>
                  <a:pt x="56" y="6"/>
                </a:lnTo>
                <a:lnTo>
                  <a:pt x="56" y="8"/>
                </a:lnTo>
                <a:lnTo>
                  <a:pt x="56" y="9"/>
                </a:lnTo>
                <a:lnTo>
                  <a:pt x="56" y="11"/>
                </a:lnTo>
                <a:lnTo>
                  <a:pt x="56" y="11"/>
                </a:lnTo>
                <a:lnTo>
                  <a:pt x="54" y="13"/>
                </a:lnTo>
                <a:lnTo>
                  <a:pt x="54" y="15"/>
                </a:lnTo>
                <a:lnTo>
                  <a:pt x="54" y="17"/>
                </a:lnTo>
                <a:lnTo>
                  <a:pt x="56" y="17"/>
                </a:lnTo>
                <a:lnTo>
                  <a:pt x="58" y="17"/>
                </a:lnTo>
                <a:lnTo>
                  <a:pt x="58" y="15"/>
                </a:lnTo>
                <a:lnTo>
                  <a:pt x="60" y="15"/>
                </a:lnTo>
                <a:lnTo>
                  <a:pt x="61" y="15"/>
                </a:lnTo>
                <a:lnTo>
                  <a:pt x="63" y="15"/>
                </a:lnTo>
                <a:lnTo>
                  <a:pt x="65" y="15"/>
                </a:lnTo>
                <a:lnTo>
                  <a:pt x="65" y="13"/>
                </a:lnTo>
                <a:lnTo>
                  <a:pt x="67" y="13"/>
                </a:lnTo>
                <a:lnTo>
                  <a:pt x="67" y="11"/>
                </a:lnTo>
                <a:lnTo>
                  <a:pt x="69" y="11"/>
                </a:lnTo>
                <a:lnTo>
                  <a:pt x="71" y="11"/>
                </a:lnTo>
                <a:lnTo>
                  <a:pt x="73" y="11"/>
                </a:lnTo>
                <a:lnTo>
                  <a:pt x="75" y="11"/>
                </a:lnTo>
                <a:lnTo>
                  <a:pt x="76" y="11"/>
                </a:lnTo>
                <a:lnTo>
                  <a:pt x="78" y="11"/>
                </a:lnTo>
                <a:lnTo>
                  <a:pt x="80" y="11"/>
                </a:lnTo>
                <a:lnTo>
                  <a:pt x="82" y="11"/>
                </a:lnTo>
                <a:lnTo>
                  <a:pt x="82" y="13"/>
                </a:lnTo>
                <a:lnTo>
                  <a:pt x="82" y="15"/>
                </a:lnTo>
                <a:lnTo>
                  <a:pt x="82" y="17"/>
                </a:lnTo>
                <a:lnTo>
                  <a:pt x="82" y="19"/>
                </a:lnTo>
                <a:lnTo>
                  <a:pt x="82" y="21"/>
                </a:lnTo>
                <a:lnTo>
                  <a:pt x="80" y="21"/>
                </a:lnTo>
                <a:lnTo>
                  <a:pt x="80" y="23"/>
                </a:lnTo>
                <a:lnTo>
                  <a:pt x="82" y="24"/>
                </a:lnTo>
                <a:lnTo>
                  <a:pt x="82" y="28"/>
                </a:lnTo>
                <a:lnTo>
                  <a:pt x="80" y="28"/>
                </a:lnTo>
                <a:lnTo>
                  <a:pt x="80" y="30"/>
                </a:lnTo>
                <a:lnTo>
                  <a:pt x="80" y="32"/>
                </a:lnTo>
                <a:lnTo>
                  <a:pt x="80" y="34"/>
                </a:lnTo>
                <a:lnTo>
                  <a:pt x="78" y="36"/>
                </a:lnTo>
                <a:lnTo>
                  <a:pt x="76" y="36"/>
                </a:lnTo>
                <a:lnTo>
                  <a:pt x="76" y="38"/>
                </a:lnTo>
                <a:lnTo>
                  <a:pt x="75" y="36"/>
                </a:lnTo>
                <a:lnTo>
                  <a:pt x="73" y="38"/>
                </a:lnTo>
                <a:lnTo>
                  <a:pt x="75" y="38"/>
                </a:lnTo>
                <a:lnTo>
                  <a:pt x="76" y="38"/>
                </a:lnTo>
                <a:lnTo>
                  <a:pt x="76" y="39"/>
                </a:lnTo>
                <a:lnTo>
                  <a:pt x="76" y="41"/>
                </a:lnTo>
                <a:lnTo>
                  <a:pt x="75" y="43"/>
                </a:lnTo>
                <a:lnTo>
                  <a:pt x="73" y="41"/>
                </a:lnTo>
                <a:lnTo>
                  <a:pt x="71" y="43"/>
                </a:lnTo>
                <a:lnTo>
                  <a:pt x="67" y="43"/>
                </a:lnTo>
                <a:lnTo>
                  <a:pt x="65" y="43"/>
                </a:lnTo>
                <a:lnTo>
                  <a:pt x="65" y="45"/>
                </a:lnTo>
                <a:lnTo>
                  <a:pt x="71" y="45"/>
                </a:lnTo>
                <a:lnTo>
                  <a:pt x="71" y="43"/>
                </a:lnTo>
                <a:lnTo>
                  <a:pt x="73" y="43"/>
                </a:lnTo>
                <a:lnTo>
                  <a:pt x="75" y="43"/>
                </a:lnTo>
                <a:lnTo>
                  <a:pt x="76" y="43"/>
                </a:lnTo>
                <a:lnTo>
                  <a:pt x="76" y="45"/>
                </a:lnTo>
                <a:lnTo>
                  <a:pt x="75" y="45"/>
                </a:lnTo>
                <a:lnTo>
                  <a:pt x="75" y="47"/>
                </a:lnTo>
                <a:lnTo>
                  <a:pt x="75" y="49"/>
                </a:lnTo>
                <a:lnTo>
                  <a:pt x="73" y="51"/>
                </a:lnTo>
                <a:lnTo>
                  <a:pt x="73" y="53"/>
                </a:lnTo>
                <a:lnTo>
                  <a:pt x="73" y="54"/>
                </a:lnTo>
                <a:lnTo>
                  <a:pt x="71" y="54"/>
                </a:lnTo>
                <a:lnTo>
                  <a:pt x="71" y="54"/>
                </a:lnTo>
                <a:lnTo>
                  <a:pt x="71" y="56"/>
                </a:lnTo>
                <a:lnTo>
                  <a:pt x="69" y="54"/>
                </a:lnTo>
                <a:lnTo>
                  <a:pt x="69" y="56"/>
                </a:lnTo>
                <a:lnTo>
                  <a:pt x="69" y="58"/>
                </a:lnTo>
                <a:lnTo>
                  <a:pt x="69" y="60"/>
                </a:lnTo>
                <a:lnTo>
                  <a:pt x="67" y="62"/>
                </a:lnTo>
                <a:lnTo>
                  <a:pt x="67" y="60"/>
                </a:lnTo>
                <a:lnTo>
                  <a:pt x="65" y="60"/>
                </a:lnTo>
                <a:lnTo>
                  <a:pt x="65" y="62"/>
                </a:lnTo>
                <a:lnTo>
                  <a:pt x="65" y="64"/>
                </a:lnTo>
                <a:lnTo>
                  <a:pt x="63" y="64"/>
                </a:lnTo>
                <a:lnTo>
                  <a:pt x="63" y="62"/>
                </a:lnTo>
                <a:lnTo>
                  <a:pt x="63" y="60"/>
                </a:lnTo>
                <a:lnTo>
                  <a:pt x="61" y="60"/>
                </a:lnTo>
                <a:lnTo>
                  <a:pt x="63" y="60"/>
                </a:lnTo>
                <a:lnTo>
                  <a:pt x="63" y="62"/>
                </a:lnTo>
                <a:lnTo>
                  <a:pt x="63" y="64"/>
                </a:lnTo>
                <a:lnTo>
                  <a:pt x="61" y="64"/>
                </a:lnTo>
                <a:lnTo>
                  <a:pt x="63" y="64"/>
                </a:lnTo>
                <a:lnTo>
                  <a:pt x="63" y="66"/>
                </a:lnTo>
                <a:lnTo>
                  <a:pt x="61" y="66"/>
                </a:lnTo>
                <a:lnTo>
                  <a:pt x="61" y="68"/>
                </a:lnTo>
                <a:lnTo>
                  <a:pt x="63" y="68"/>
                </a:lnTo>
                <a:lnTo>
                  <a:pt x="65" y="68"/>
                </a:lnTo>
                <a:lnTo>
                  <a:pt x="63" y="68"/>
                </a:lnTo>
                <a:lnTo>
                  <a:pt x="65" y="69"/>
                </a:lnTo>
                <a:lnTo>
                  <a:pt x="67" y="69"/>
                </a:lnTo>
                <a:lnTo>
                  <a:pt x="67" y="71"/>
                </a:lnTo>
                <a:lnTo>
                  <a:pt x="65" y="71"/>
                </a:lnTo>
                <a:lnTo>
                  <a:pt x="65" y="69"/>
                </a:lnTo>
                <a:lnTo>
                  <a:pt x="65" y="71"/>
                </a:lnTo>
                <a:lnTo>
                  <a:pt x="67" y="71"/>
                </a:lnTo>
                <a:lnTo>
                  <a:pt x="67" y="73"/>
                </a:lnTo>
                <a:lnTo>
                  <a:pt x="65" y="75"/>
                </a:lnTo>
                <a:lnTo>
                  <a:pt x="63" y="77"/>
                </a:lnTo>
                <a:lnTo>
                  <a:pt x="65" y="77"/>
                </a:lnTo>
                <a:lnTo>
                  <a:pt x="63" y="77"/>
                </a:lnTo>
                <a:lnTo>
                  <a:pt x="63" y="79"/>
                </a:lnTo>
                <a:lnTo>
                  <a:pt x="61" y="79"/>
                </a:lnTo>
                <a:lnTo>
                  <a:pt x="61" y="77"/>
                </a:lnTo>
                <a:lnTo>
                  <a:pt x="61" y="79"/>
                </a:lnTo>
                <a:lnTo>
                  <a:pt x="60" y="79"/>
                </a:lnTo>
                <a:lnTo>
                  <a:pt x="58" y="81"/>
                </a:lnTo>
                <a:lnTo>
                  <a:pt x="58" y="83"/>
                </a:lnTo>
                <a:lnTo>
                  <a:pt x="60" y="83"/>
                </a:lnTo>
                <a:lnTo>
                  <a:pt x="60" y="81"/>
                </a:lnTo>
                <a:lnTo>
                  <a:pt x="61" y="81"/>
                </a:lnTo>
                <a:lnTo>
                  <a:pt x="61" y="83"/>
                </a:lnTo>
                <a:lnTo>
                  <a:pt x="60" y="83"/>
                </a:lnTo>
                <a:lnTo>
                  <a:pt x="61" y="84"/>
                </a:lnTo>
                <a:lnTo>
                  <a:pt x="60" y="86"/>
                </a:lnTo>
                <a:lnTo>
                  <a:pt x="61" y="86"/>
                </a:lnTo>
                <a:lnTo>
                  <a:pt x="60" y="88"/>
                </a:lnTo>
                <a:lnTo>
                  <a:pt x="58" y="92"/>
                </a:lnTo>
                <a:lnTo>
                  <a:pt x="56" y="94"/>
                </a:lnTo>
                <a:lnTo>
                  <a:pt x="54" y="96"/>
                </a:lnTo>
                <a:lnTo>
                  <a:pt x="54" y="98"/>
                </a:lnTo>
                <a:lnTo>
                  <a:pt x="52" y="98"/>
                </a:lnTo>
                <a:lnTo>
                  <a:pt x="52" y="99"/>
                </a:lnTo>
                <a:lnTo>
                  <a:pt x="48" y="99"/>
                </a:lnTo>
                <a:lnTo>
                  <a:pt x="48" y="101"/>
                </a:lnTo>
                <a:lnTo>
                  <a:pt x="46" y="101"/>
                </a:lnTo>
                <a:lnTo>
                  <a:pt x="46" y="103"/>
                </a:lnTo>
                <a:lnTo>
                  <a:pt x="46" y="103"/>
                </a:lnTo>
                <a:lnTo>
                  <a:pt x="45" y="103"/>
                </a:lnTo>
                <a:lnTo>
                  <a:pt x="43" y="103"/>
                </a:lnTo>
                <a:lnTo>
                  <a:pt x="45" y="105"/>
                </a:lnTo>
                <a:lnTo>
                  <a:pt x="43" y="107"/>
                </a:lnTo>
                <a:lnTo>
                  <a:pt x="41" y="105"/>
                </a:lnTo>
                <a:lnTo>
                  <a:pt x="41" y="107"/>
                </a:lnTo>
                <a:lnTo>
                  <a:pt x="39" y="109"/>
                </a:lnTo>
                <a:lnTo>
                  <a:pt x="37" y="109"/>
                </a:lnTo>
                <a:lnTo>
                  <a:pt x="37" y="111"/>
                </a:lnTo>
                <a:lnTo>
                  <a:pt x="37" y="113"/>
                </a:lnTo>
                <a:lnTo>
                  <a:pt x="39" y="113"/>
                </a:lnTo>
                <a:lnTo>
                  <a:pt x="39" y="114"/>
                </a:lnTo>
                <a:lnTo>
                  <a:pt x="37" y="114"/>
                </a:lnTo>
                <a:lnTo>
                  <a:pt x="35" y="114"/>
                </a:lnTo>
                <a:lnTo>
                  <a:pt x="35" y="113"/>
                </a:lnTo>
                <a:lnTo>
                  <a:pt x="37" y="113"/>
                </a:lnTo>
                <a:lnTo>
                  <a:pt x="35" y="113"/>
                </a:lnTo>
                <a:lnTo>
                  <a:pt x="35" y="109"/>
                </a:lnTo>
                <a:lnTo>
                  <a:pt x="35" y="107"/>
                </a:lnTo>
                <a:lnTo>
                  <a:pt x="33" y="105"/>
                </a:lnTo>
                <a:lnTo>
                  <a:pt x="35" y="105"/>
                </a:lnTo>
                <a:lnTo>
                  <a:pt x="35" y="107"/>
                </a:lnTo>
                <a:lnTo>
                  <a:pt x="35" y="105"/>
                </a:lnTo>
                <a:lnTo>
                  <a:pt x="37" y="107"/>
                </a:lnTo>
                <a:lnTo>
                  <a:pt x="37" y="105"/>
                </a:lnTo>
                <a:lnTo>
                  <a:pt x="39" y="105"/>
                </a:lnTo>
                <a:lnTo>
                  <a:pt x="39" y="103"/>
                </a:lnTo>
                <a:lnTo>
                  <a:pt x="37" y="101"/>
                </a:lnTo>
                <a:lnTo>
                  <a:pt x="35" y="103"/>
                </a:lnTo>
                <a:lnTo>
                  <a:pt x="35" y="101"/>
                </a:lnTo>
                <a:lnTo>
                  <a:pt x="37" y="101"/>
                </a:lnTo>
                <a:lnTo>
                  <a:pt x="35" y="99"/>
                </a:lnTo>
                <a:lnTo>
                  <a:pt x="33" y="99"/>
                </a:lnTo>
                <a:lnTo>
                  <a:pt x="31" y="99"/>
                </a:lnTo>
                <a:lnTo>
                  <a:pt x="33" y="99"/>
                </a:lnTo>
                <a:lnTo>
                  <a:pt x="33" y="101"/>
                </a:lnTo>
                <a:lnTo>
                  <a:pt x="31" y="99"/>
                </a:lnTo>
                <a:lnTo>
                  <a:pt x="30" y="99"/>
                </a:lnTo>
                <a:lnTo>
                  <a:pt x="28" y="101"/>
                </a:lnTo>
                <a:lnTo>
                  <a:pt x="30" y="101"/>
                </a:lnTo>
                <a:lnTo>
                  <a:pt x="31" y="101"/>
                </a:lnTo>
                <a:lnTo>
                  <a:pt x="31" y="103"/>
                </a:lnTo>
                <a:lnTo>
                  <a:pt x="33" y="105"/>
                </a:lnTo>
                <a:lnTo>
                  <a:pt x="31" y="107"/>
                </a:lnTo>
                <a:lnTo>
                  <a:pt x="30" y="107"/>
                </a:lnTo>
                <a:lnTo>
                  <a:pt x="31" y="107"/>
                </a:lnTo>
                <a:lnTo>
                  <a:pt x="31" y="109"/>
                </a:lnTo>
                <a:lnTo>
                  <a:pt x="30" y="109"/>
                </a:lnTo>
                <a:lnTo>
                  <a:pt x="28" y="109"/>
                </a:lnTo>
                <a:lnTo>
                  <a:pt x="28" y="107"/>
                </a:lnTo>
                <a:lnTo>
                  <a:pt x="28" y="105"/>
                </a:lnTo>
                <a:lnTo>
                  <a:pt x="26" y="103"/>
                </a:lnTo>
                <a:lnTo>
                  <a:pt x="24" y="103"/>
                </a:lnTo>
                <a:lnTo>
                  <a:pt x="22" y="103"/>
                </a:lnTo>
                <a:lnTo>
                  <a:pt x="20" y="101"/>
                </a:lnTo>
                <a:lnTo>
                  <a:pt x="20" y="99"/>
                </a:lnTo>
                <a:lnTo>
                  <a:pt x="18" y="99"/>
                </a:lnTo>
                <a:lnTo>
                  <a:pt x="16" y="99"/>
                </a:lnTo>
                <a:lnTo>
                  <a:pt x="15" y="99"/>
                </a:lnTo>
                <a:lnTo>
                  <a:pt x="13" y="99"/>
                </a:lnTo>
                <a:lnTo>
                  <a:pt x="11" y="99"/>
                </a:lnTo>
                <a:lnTo>
                  <a:pt x="9" y="99"/>
                </a:lnTo>
                <a:lnTo>
                  <a:pt x="7" y="101"/>
                </a:lnTo>
                <a:lnTo>
                  <a:pt x="3" y="101"/>
                </a:lnTo>
                <a:lnTo>
                  <a:pt x="3" y="99"/>
                </a:lnTo>
                <a:lnTo>
                  <a:pt x="1" y="99"/>
                </a:lnTo>
                <a:lnTo>
                  <a:pt x="1" y="99"/>
                </a:lnTo>
                <a:lnTo>
                  <a:pt x="1" y="98"/>
                </a:lnTo>
                <a:lnTo>
                  <a:pt x="1" y="96"/>
                </a:lnTo>
                <a:lnTo>
                  <a:pt x="1" y="94"/>
                </a:lnTo>
                <a:lnTo>
                  <a:pt x="1" y="92"/>
                </a:lnTo>
                <a:lnTo>
                  <a:pt x="0" y="92"/>
                </a:lnTo>
                <a:lnTo>
                  <a:pt x="0" y="90"/>
                </a:lnTo>
                <a:lnTo>
                  <a:pt x="1" y="88"/>
                </a:lnTo>
                <a:lnTo>
                  <a:pt x="0" y="88"/>
                </a:lnTo>
                <a:lnTo>
                  <a:pt x="0" y="86"/>
                </a:lnTo>
                <a:lnTo>
                  <a:pt x="1" y="86"/>
                </a:lnTo>
                <a:lnTo>
                  <a:pt x="3" y="84"/>
                </a:lnTo>
                <a:lnTo>
                  <a:pt x="3" y="83"/>
                </a:lnTo>
                <a:lnTo>
                  <a:pt x="3" y="81"/>
                </a:lnTo>
                <a:lnTo>
                  <a:pt x="3" y="79"/>
                </a:lnTo>
                <a:lnTo>
                  <a:pt x="1" y="79"/>
                </a:lnTo>
                <a:lnTo>
                  <a:pt x="1" y="77"/>
                </a:lnTo>
                <a:lnTo>
                  <a:pt x="3" y="75"/>
                </a:lnTo>
                <a:lnTo>
                  <a:pt x="3" y="73"/>
                </a:lnTo>
                <a:lnTo>
                  <a:pt x="5" y="73"/>
                </a:lnTo>
                <a:lnTo>
                  <a:pt x="5" y="71"/>
                </a:lnTo>
                <a:lnTo>
                  <a:pt x="3" y="71"/>
                </a:lnTo>
                <a:lnTo>
                  <a:pt x="3" y="69"/>
                </a:lnTo>
                <a:lnTo>
                  <a:pt x="3" y="68"/>
                </a:lnTo>
                <a:lnTo>
                  <a:pt x="3" y="66"/>
                </a:lnTo>
                <a:lnTo>
                  <a:pt x="5" y="66"/>
                </a:lnTo>
                <a:lnTo>
                  <a:pt x="7" y="64"/>
                </a:lnTo>
                <a:lnTo>
                  <a:pt x="7" y="62"/>
                </a:lnTo>
                <a:lnTo>
                  <a:pt x="9" y="62"/>
                </a:lnTo>
                <a:lnTo>
                  <a:pt x="9" y="64"/>
                </a:lnTo>
                <a:lnTo>
                  <a:pt x="9" y="66"/>
                </a:lnTo>
                <a:lnTo>
                  <a:pt x="11" y="66"/>
                </a:lnTo>
                <a:lnTo>
                  <a:pt x="13" y="66"/>
                </a:lnTo>
                <a:lnTo>
                  <a:pt x="13" y="64"/>
                </a:lnTo>
                <a:lnTo>
                  <a:pt x="15" y="64"/>
                </a:lnTo>
                <a:lnTo>
                  <a:pt x="16" y="66"/>
                </a:lnTo>
                <a:lnTo>
                  <a:pt x="18" y="66"/>
                </a:lnTo>
                <a:lnTo>
                  <a:pt x="18" y="68"/>
                </a:lnTo>
                <a:lnTo>
                  <a:pt x="20" y="68"/>
                </a:lnTo>
                <a:lnTo>
                  <a:pt x="22" y="68"/>
                </a:lnTo>
                <a:lnTo>
                  <a:pt x="22" y="66"/>
                </a:lnTo>
                <a:lnTo>
                  <a:pt x="20" y="66"/>
                </a:lnTo>
                <a:lnTo>
                  <a:pt x="18" y="66"/>
                </a:lnTo>
                <a:lnTo>
                  <a:pt x="18" y="64"/>
                </a:lnTo>
                <a:lnTo>
                  <a:pt x="18" y="62"/>
                </a:lnTo>
                <a:lnTo>
                  <a:pt x="16" y="62"/>
                </a:lnTo>
                <a:lnTo>
                  <a:pt x="18" y="60"/>
                </a:lnTo>
                <a:lnTo>
                  <a:pt x="16" y="60"/>
                </a:lnTo>
                <a:lnTo>
                  <a:pt x="16" y="58"/>
                </a:lnTo>
                <a:lnTo>
                  <a:pt x="16" y="60"/>
                </a:lnTo>
                <a:lnTo>
                  <a:pt x="15" y="58"/>
                </a:lnTo>
                <a:lnTo>
                  <a:pt x="15" y="60"/>
                </a:lnTo>
                <a:lnTo>
                  <a:pt x="15" y="58"/>
                </a:lnTo>
                <a:lnTo>
                  <a:pt x="15" y="56"/>
                </a:lnTo>
                <a:lnTo>
                  <a:pt x="16" y="56"/>
                </a:lnTo>
                <a:lnTo>
                  <a:pt x="16" y="54"/>
                </a:lnTo>
                <a:lnTo>
                  <a:pt x="15" y="56"/>
                </a:lnTo>
                <a:lnTo>
                  <a:pt x="13" y="54"/>
                </a:lnTo>
                <a:lnTo>
                  <a:pt x="11" y="54"/>
                </a:lnTo>
                <a:lnTo>
                  <a:pt x="9" y="51"/>
                </a:lnTo>
                <a:lnTo>
                  <a:pt x="7" y="51"/>
                </a:lnTo>
                <a:lnTo>
                  <a:pt x="9" y="49"/>
                </a:lnTo>
                <a:lnTo>
                  <a:pt x="11" y="47"/>
                </a:lnTo>
                <a:lnTo>
                  <a:pt x="13" y="47"/>
                </a:lnTo>
                <a:lnTo>
                  <a:pt x="15" y="49"/>
                </a:lnTo>
                <a:lnTo>
                  <a:pt x="16" y="51"/>
                </a:lnTo>
                <a:lnTo>
                  <a:pt x="18" y="49"/>
                </a:lnTo>
                <a:lnTo>
                  <a:pt x="20" y="49"/>
                </a:lnTo>
                <a:lnTo>
                  <a:pt x="20" y="47"/>
                </a:lnTo>
                <a:lnTo>
                  <a:pt x="22" y="47"/>
                </a:lnTo>
                <a:lnTo>
                  <a:pt x="22" y="49"/>
                </a:lnTo>
                <a:lnTo>
                  <a:pt x="24" y="47"/>
                </a:lnTo>
                <a:lnTo>
                  <a:pt x="26" y="47"/>
                </a:lnTo>
                <a:lnTo>
                  <a:pt x="26" y="49"/>
                </a:lnTo>
                <a:lnTo>
                  <a:pt x="28" y="49"/>
                </a:lnTo>
                <a:lnTo>
                  <a:pt x="28" y="47"/>
                </a:lnTo>
                <a:lnTo>
                  <a:pt x="28" y="45"/>
                </a:lnTo>
                <a:lnTo>
                  <a:pt x="26" y="45"/>
                </a:lnTo>
                <a:lnTo>
                  <a:pt x="26" y="47"/>
                </a:lnTo>
                <a:lnTo>
                  <a:pt x="24" y="47"/>
                </a:lnTo>
                <a:lnTo>
                  <a:pt x="24" y="45"/>
                </a:lnTo>
                <a:lnTo>
                  <a:pt x="24" y="47"/>
                </a:lnTo>
                <a:lnTo>
                  <a:pt x="22" y="45"/>
                </a:lnTo>
                <a:lnTo>
                  <a:pt x="22" y="43"/>
                </a:lnTo>
                <a:lnTo>
                  <a:pt x="20" y="43"/>
                </a:lnTo>
                <a:lnTo>
                  <a:pt x="20" y="41"/>
                </a:lnTo>
                <a:lnTo>
                  <a:pt x="20" y="39"/>
                </a:lnTo>
                <a:lnTo>
                  <a:pt x="20" y="38"/>
                </a:lnTo>
                <a:lnTo>
                  <a:pt x="20" y="36"/>
                </a:lnTo>
                <a:lnTo>
                  <a:pt x="22" y="36"/>
                </a:lnTo>
                <a:lnTo>
                  <a:pt x="22" y="38"/>
                </a:lnTo>
                <a:lnTo>
                  <a:pt x="24" y="38"/>
                </a:lnTo>
                <a:lnTo>
                  <a:pt x="26" y="38"/>
                </a:lnTo>
                <a:lnTo>
                  <a:pt x="26" y="39"/>
                </a:lnTo>
                <a:lnTo>
                  <a:pt x="28" y="39"/>
                </a:lnTo>
                <a:lnTo>
                  <a:pt x="28" y="38"/>
                </a:lnTo>
                <a:lnTo>
                  <a:pt x="30" y="38"/>
                </a:lnTo>
                <a:lnTo>
                  <a:pt x="31" y="39"/>
                </a:lnTo>
                <a:lnTo>
                  <a:pt x="31" y="38"/>
                </a:lnTo>
                <a:lnTo>
                  <a:pt x="30" y="36"/>
                </a:lnTo>
                <a:lnTo>
                  <a:pt x="31" y="36"/>
                </a:lnTo>
                <a:lnTo>
                  <a:pt x="31" y="34"/>
                </a:lnTo>
                <a:lnTo>
                  <a:pt x="33" y="34"/>
                </a:lnTo>
                <a:lnTo>
                  <a:pt x="33" y="32"/>
                </a:lnTo>
                <a:lnTo>
                  <a:pt x="35" y="32"/>
                </a:lnTo>
                <a:lnTo>
                  <a:pt x="35" y="34"/>
                </a:lnTo>
                <a:lnTo>
                  <a:pt x="37" y="34"/>
                </a:lnTo>
                <a:lnTo>
                  <a:pt x="37" y="36"/>
                </a:lnTo>
                <a:lnTo>
                  <a:pt x="37" y="34"/>
                </a:lnTo>
                <a:lnTo>
                  <a:pt x="39" y="32"/>
                </a:lnTo>
                <a:lnTo>
                  <a:pt x="39" y="34"/>
                </a:lnTo>
                <a:lnTo>
                  <a:pt x="41" y="34"/>
                </a:lnTo>
                <a:lnTo>
                  <a:pt x="43" y="36"/>
                </a:lnTo>
                <a:lnTo>
                  <a:pt x="45" y="36"/>
                </a:lnTo>
                <a:lnTo>
                  <a:pt x="43" y="38"/>
                </a:lnTo>
                <a:lnTo>
                  <a:pt x="45" y="38"/>
                </a:lnTo>
                <a:lnTo>
                  <a:pt x="45" y="36"/>
                </a:lnTo>
                <a:lnTo>
                  <a:pt x="46" y="38"/>
                </a:lnTo>
                <a:lnTo>
                  <a:pt x="46" y="36"/>
                </a:lnTo>
                <a:lnTo>
                  <a:pt x="45" y="36"/>
                </a:lnTo>
                <a:lnTo>
                  <a:pt x="43" y="36"/>
                </a:lnTo>
                <a:lnTo>
                  <a:pt x="43" y="34"/>
                </a:lnTo>
                <a:lnTo>
                  <a:pt x="45" y="34"/>
                </a:lnTo>
                <a:lnTo>
                  <a:pt x="46" y="34"/>
                </a:lnTo>
                <a:lnTo>
                  <a:pt x="46" y="32"/>
                </a:lnTo>
                <a:lnTo>
                  <a:pt x="46" y="34"/>
                </a:lnTo>
                <a:lnTo>
                  <a:pt x="46" y="36"/>
                </a:lnTo>
                <a:lnTo>
                  <a:pt x="48" y="36"/>
                </a:lnTo>
                <a:lnTo>
                  <a:pt x="50" y="34"/>
                </a:lnTo>
                <a:lnTo>
                  <a:pt x="46" y="34"/>
                </a:lnTo>
                <a:lnTo>
                  <a:pt x="46" y="32"/>
                </a:lnTo>
                <a:lnTo>
                  <a:pt x="46" y="32"/>
                </a:lnTo>
                <a:lnTo>
                  <a:pt x="45" y="32"/>
                </a:lnTo>
                <a:lnTo>
                  <a:pt x="43" y="32"/>
                </a:lnTo>
                <a:lnTo>
                  <a:pt x="43" y="30"/>
                </a:lnTo>
                <a:lnTo>
                  <a:pt x="41" y="32"/>
                </a:lnTo>
                <a:lnTo>
                  <a:pt x="41" y="30"/>
                </a:lnTo>
                <a:lnTo>
                  <a:pt x="39" y="30"/>
                </a:lnTo>
                <a:lnTo>
                  <a:pt x="37" y="30"/>
                </a:lnTo>
                <a:lnTo>
                  <a:pt x="39" y="28"/>
                </a:lnTo>
                <a:lnTo>
                  <a:pt x="39" y="26"/>
                </a:lnTo>
                <a:lnTo>
                  <a:pt x="39" y="28"/>
                </a:lnTo>
                <a:lnTo>
                  <a:pt x="37" y="28"/>
                </a:lnTo>
                <a:lnTo>
                  <a:pt x="35" y="30"/>
                </a:lnTo>
                <a:lnTo>
                  <a:pt x="35" y="28"/>
                </a:lnTo>
                <a:lnTo>
                  <a:pt x="33" y="28"/>
                </a:lnTo>
                <a:lnTo>
                  <a:pt x="31" y="28"/>
                </a:lnTo>
                <a:lnTo>
                  <a:pt x="31" y="26"/>
                </a:lnTo>
                <a:lnTo>
                  <a:pt x="30" y="26"/>
                </a:lnTo>
                <a:lnTo>
                  <a:pt x="30" y="24"/>
                </a:lnTo>
                <a:lnTo>
                  <a:pt x="28" y="24"/>
                </a:lnTo>
                <a:lnTo>
                  <a:pt x="26" y="23"/>
                </a:lnTo>
                <a:lnTo>
                  <a:pt x="24" y="23"/>
                </a:lnTo>
                <a:lnTo>
                  <a:pt x="22" y="21"/>
                </a:lnTo>
                <a:lnTo>
                  <a:pt x="20" y="21"/>
                </a:lnTo>
                <a:lnTo>
                  <a:pt x="20" y="23"/>
                </a:lnTo>
                <a:lnTo>
                  <a:pt x="18" y="23"/>
                </a:lnTo>
                <a:lnTo>
                  <a:pt x="16" y="23"/>
                </a:lnTo>
                <a:lnTo>
                  <a:pt x="15" y="23"/>
                </a:lnTo>
                <a:lnTo>
                  <a:pt x="13" y="23"/>
                </a:lnTo>
                <a:lnTo>
                  <a:pt x="11" y="21"/>
                </a:lnTo>
                <a:lnTo>
                  <a:pt x="9" y="19"/>
                </a:lnTo>
                <a:lnTo>
                  <a:pt x="7" y="19"/>
                </a:lnTo>
                <a:lnTo>
                  <a:pt x="5" y="19"/>
                </a:lnTo>
                <a:lnTo>
                  <a:pt x="5" y="15"/>
                </a:lnTo>
                <a:lnTo>
                  <a:pt x="5" y="13"/>
                </a:lnTo>
                <a:lnTo>
                  <a:pt x="5" y="11"/>
                </a:lnTo>
                <a:lnTo>
                  <a:pt x="7" y="11"/>
                </a:lnTo>
                <a:lnTo>
                  <a:pt x="11" y="13"/>
                </a:lnTo>
                <a:lnTo>
                  <a:pt x="11" y="15"/>
                </a:lnTo>
                <a:lnTo>
                  <a:pt x="11" y="17"/>
                </a:lnTo>
                <a:lnTo>
                  <a:pt x="11" y="19"/>
                </a:lnTo>
                <a:lnTo>
                  <a:pt x="13" y="19"/>
                </a:lnTo>
                <a:lnTo>
                  <a:pt x="15" y="21"/>
                </a:lnTo>
                <a:lnTo>
                  <a:pt x="16" y="21"/>
                </a:lnTo>
                <a:lnTo>
                  <a:pt x="18" y="21"/>
                </a:lnTo>
                <a:lnTo>
                  <a:pt x="18" y="19"/>
                </a:lnTo>
                <a:lnTo>
                  <a:pt x="20" y="19"/>
                </a:lnTo>
                <a:lnTo>
                  <a:pt x="20" y="17"/>
                </a:lnTo>
                <a:lnTo>
                  <a:pt x="20" y="19"/>
                </a:lnTo>
                <a:lnTo>
                  <a:pt x="22" y="19"/>
                </a:lnTo>
                <a:lnTo>
                  <a:pt x="24" y="19"/>
                </a:lnTo>
                <a:lnTo>
                  <a:pt x="26" y="19"/>
                </a:lnTo>
                <a:lnTo>
                  <a:pt x="28" y="19"/>
                </a:lnTo>
                <a:lnTo>
                  <a:pt x="30" y="19"/>
                </a:lnTo>
                <a:lnTo>
                  <a:pt x="31" y="19"/>
                </a:lnTo>
                <a:lnTo>
                  <a:pt x="30" y="19"/>
                </a:lnTo>
                <a:lnTo>
                  <a:pt x="31" y="21"/>
                </a:lnTo>
                <a:lnTo>
                  <a:pt x="31" y="19"/>
                </a:lnTo>
                <a:lnTo>
                  <a:pt x="31" y="17"/>
                </a:lnTo>
                <a:lnTo>
                  <a:pt x="33" y="15"/>
                </a:lnTo>
                <a:lnTo>
                  <a:pt x="35" y="17"/>
                </a:lnTo>
                <a:lnTo>
                  <a:pt x="37" y="17"/>
                </a:lnTo>
                <a:lnTo>
                  <a:pt x="37" y="19"/>
                </a:lnTo>
                <a:lnTo>
                  <a:pt x="39" y="19"/>
                </a:lnTo>
                <a:lnTo>
                  <a:pt x="39" y="17"/>
                </a:lnTo>
                <a:lnTo>
                  <a:pt x="39" y="15"/>
                </a:lnTo>
                <a:lnTo>
                  <a:pt x="39" y="13"/>
                </a:lnTo>
                <a:lnTo>
                  <a:pt x="37" y="11"/>
                </a:lnTo>
                <a:lnTo>
                  <a:pt x="37" y="11"/>
                </a:lnTo>
                <a:lnTo>
                  <a:pt x="41" y="11"/>
                </a:lnTo>
                <a:lnTo>
                  <a:pt x="43" y="11"/>
                </a:lnTo>
                <a:lnTo>
                  <a:pt x="43" y="9"/>
                </a:lnTo>
                <a:lnTo>
                  <a:pt x="45" y="9"/>
                </a:lnTo>
                <a:lnTo>
                  <a:pt x="43" y="9"/>
                </a:lnTo>
                <a:lnTo>
                  <a:pt x="43" y="8"/>
                </a:lnTo>
                <a:lnTo>
                  <a:pt x="41" y="8"/>
                </a:lnTo>
                <a:lnTo>
                  <a:pt x="39" y="8"/>
                </a:lnTo>
                <a:lnTo>
                  <a:pt x="39" y="9"/>
                </a:lnTo>
                <a:lnTo>
                  <a:pt x="37" y="8"/>
                </a:lnTo>
                <a:lnTo>
                  <a:pt x="39" y="8"/>
                </a:lnTo>
                <a:lnTo>
                  <a:pt x="39" y="6"/>
                </a:lnTo>
                <a:lnTo>
                  <a:pt x="39" y="4"/>
                </a:lnTo>
                <a:lnTo>
                  <a:pt x="41" y="4"/>
                </a:lnTo>
                <a:lnTo>
                  <a:pt x="41" y="2"/>
                </a:lnTo>
                <a:lnTo>
                  <a:pt x="43" y="2"/>
                </a:lnTo>
                <a:lnTo>
                  <a:pt x="45" y="2"/>
                </a:lnTo>
                <a:lnTo>
                  <a:pt x="46" y="2"/>
                </a:lnTo>
                <a:lnTo>
                  <a:pt x="46" y="0"/>
                </a:lnTo>
                <a:lnTo>
                  <a:pt x="48" y="0"/>
                </a:lnTo>
                <a:lnTo>
                  <a:pt x="48" y="0"/>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137"/>
          <p:cNvSpPr>
            <a:spLocks/>
          </p:cNvSpPr>
          <p:nvPr/>
        </p:nvSpPr>
        <p:spPr bwMode="auto">
          <a:xfrm>
            <a:off x="1567445" y="4817633"/>
            <a:ext cx="969962" cy="788988"/>
          </a:xfrm>
          <a:custGeom>
            <a:avLst/>
            <a:gdLst>
              <a:gd name="T0" fmla="*/ 229 w 611"/>
              <a:gd name="T1" fmla="*/ 99 h 497"/>
              <a:gd name="T2" fmla="*/ 377 w 611"/>
              <a:gd name="T3" fmla="*/ 180 h 497"/>
              <a:gd name="T4" fmla="*/ 441 w 611"/>
              <a:gd name="T5" fmla="*/ 251 h 497"/>
              <a:gd name="T6" fmla="*/ 443 w 611"/>
              <a:gd name="T7" fmla="*/ 323 h 497"/>
              <a:gd name="T8" fmla="*/ 411 w 611"/>
              <a:gd name="T9" fmla="*/ 377 h 497"/>
              <a:gd name="T10" fmla="*/ 482 w 611"/>
              <a:gd name="T11" fmla="*/ 369 h 497"/>
              <a:gd name="T12" fmla="*/ 510 w 611"/>
              <a:gd name="T13" fmla="*/ 390 h 497"/>
              <a:gd name="T14" fmla="*/ 519 w 611"/>
              <a:gd name="T15" fmla="*/ 332 h 497"/>
              <a:gd name="T16" fmla="*/ 525 w 611"/>
              <a:gd name="T17" fmla="*/ 360 h 497"/>
              <a:gd name="T18" fmla="*/ 561 w 611"/>
              <a:gd name="T19" fmla="*/ 398 h 497"/>
              <a:gd name="T20" fmla="*/ 591 w 611"/>
              <a:gd name="T21" fmla="*/ 435 h 497"/>
              <a:gd name="T22" fmla="*/ 608 w 611"/>
              <a:gd name="T23" fmla="*/ 463 h 497"/>
              <a:gd name="T24" fmla="*/ 594 w 611"/>
              <a:gd name="T25" fmla="*/ 493 h 497"/>
              <a:gd name="T26" fmla="*/ 574 w 611"/>
              <a:gd name="T27" fmla="*/ 484 h 497"/>
              <a:gd name="T28" fmla="*/ 557 w 611"/>
              <a:gd name="T29" fmla="*/ 491 h 497"/>
              <a:gd name="T30" fmla="*/ 536 w 611"/>
              <a:gd name="T31" fmla="*/ 497 h 497"/>
              <a:gd name="T32" fmla="*/ 516 w 611"/>
              <a:gd name="T33" fmla="*/ 491 h 497"/>
              <a:gd name="T34" fmla="*/ 508 w 611"/>
              <a:gd name="T35" fmla="*/ 471 h 497"/>
              <a:gd name="T36" fmla="*/ 491 w 611"/>
              <a:gd name="T37" fmla="*/ 459 h 497"/>
              <a:gd name="T38" fmla="*/ 473 w 611"/>
              <a:gd name="T39" fmla="*/ 448 h 497"/>
              <a:gd name="T40" fmla="*/ 407 w 611"/>
              <a:gd name="T41" fmla="*/ 446 h 497"/>
              <a:gd name="T42" fmla="*/ 362 w 611"/>
              <a:gd name="T43" fmla="*/ 405 h 497"/>
              <a:gd name="T44" fmla="*/ 321 w 611"/>
              <a:gd name="T45" fmla="*/ 413 h 497"/>
              <a:gd name="T46" fmla="*/ 298 w 611"/>
              <a:gd name="T47" fmla="*/ 403 h 497"/>
              <a:gd name="T48" fmla="*/ 281 w 611"/>
              <a:gd name="T49" fmla="*/ 394 h 497"/>
              <a:gd name="T50" fmla="*/ 270 w 611"/>
              <a:gd name="T51" fmla="*/ 375 h 497"/>
              <a:gd name="T52" fmla="*/ 246 w 611"/>
              <a:gd name="T53" fmla="*/ 373 h 497"/>
              <a:gd name="T54" fmla="*/ 225 w 611"/>
              <a:gd name="T55" fmla="*/ 369 h 497"/>
              <a:gd name="T56" fmla="*/ 206 w 611"/>
              <a:gd name="T57" fmla="*/ 366 h 497"/>
              <a:gd name="T58" fmla="*/ 189 w 611"/>
              <a:gd name="T59" fmla="*/ 360 h 497"/>
              <a:gd name="T60" fmla="*/ 180 w 611"/>
              <a:gd name="T61" fmla="*/ 339 h 497"/>
              <a:gd name="T62" fmla="*/ 163 w 611"/>
              <a:gd name="T63" fmla="*/ 326 h 497"/>
              <a:gd name="T64" fmla="*/ 144 w 611"/>
              <a:gd name="T65" fmla="*/ 321 h 497"/>
              <a:gd name="T66" fmla="*/ 120 w 611"/>
              <a:gd name="T67" fmla="*/ 321 h 497"/>
              <a:gd name="T68" fmla="*/ 96 w 611"/>
              <a:gd name="T69" fmla="*/ 321 h 497"/>
              <a:gd name="T70" fmla="*/ 75 w 611"/>
              <a:gd name="T71" fmla="*/ 313 h 497"/>
              <a:gd name="T72" fmla="*/ 60 w 611"/>
              <a:gd name="T73" fmla="*/ 298 h 497"/>
              <a:gd name="T74" fmla="*/ 51 w 611"/>
              <a:gd name="T75" fmla="*/ 279 h 497"/>
              <a:gd name="T76" fmla="*/ 60 w 611"/>
              <a:gd name="T77" fmla="*/ 268 h 497"/>
              <a:gd name="T78" fmla="*/ 52 w 611"/>
              <a:gd name="T79" fmla="*/ 253 h 497"/>
              <a:gd name="T80" fmla="*/ 39 w 611"/>
              <a:gd name="T81" fmla="*/ 240 h 497"/>
              <a:gd name="T82" fmla="*/ 24 w 611"/>
              <a:gd name="T83" fmla="*/ 227 h 497"/>
              <a:gd name="T84" fmla="*/ 22 w 611"/>
              <a:gd name="T85" fmla="*/ 210 h 497"/>
              <a:gd name="T86" fmla="*/ 2 w 611"/>
              <a:gd name="T87" fmla="*/ 189 h 497"/>
              <a:gd name="T88" fmla="*/ 21 w 611"/>
              <a:gd name="T89" fmla="*/ 180 h 497"/>
              <a:gd name="T90" fmla="*/ 51 w 611"/>
              <a:gd name="T91" fmla="*/ 165 h 497"/>
              <a:gd name="T92" fmla="*/ 73 w 611"/>
              <a:gd name="T93" fmla="*/ 152 h 497"/>
              <a:gd name="T94" fmla="*/ 86 w 611"/>
              <a:gd name="T95" fmla="*/ 142 h 497"/>
              <a:gd name="T96" fmla="*/ 97 w 611"/>
              <a:gd name="T97" fmla="*/ 126 h 497"/>
              <a:gd name="T98" fmla="*/ 103 w 611"/>
              <a:gd name="T99" fmla="*/ 112 h 497"/>
              <a:gd name="T100" fmla="*/ 109 w 611"/>
              <a:gd name="T101" fmla="*/ 101 h 497"/>
              <a:gd name="T102" fmla="*/ 107 w 611"/>
              <a:gd name="T103" fmla="*/ 90 h 497"/>
              <a:gd name="T104" fmla="*/ 101 w 611"/>
              <a:gd name="T105" fmla="*/ 81 h 497"/>
              <a:gd name="T106" fmla="*/ 99 w 611"/>
              <a:gd name="T107" fmla="*/ 62 h 497"/>
              <a:gd name="T108" fmla="*/ 99 w 611"/>
              <a:gd name="T109" fmla="*/ 47 h 497"/>
              <a:gd name="T110" fmla="*/ 107 w 611"/>
              <a:gd name="T111" fmla="*/ 36 h 497"/>
              <a:gd name="T112" fmla="*/ 109 w 611"/>
              <a:gd name="T113" fmla="*/ 26 h 497"/>
              <a:gd name="T114" fmla="*/ 127 w 611"/>
              <a:gd name="T115" fmla="*/ 22 h 497"/>
              <a:gd name="T116" fmla="*/ 144 w 611"/>
              <a:gd name="T117" fmla="*/ 15 h 497"/>
              <a:gd name="T118" fmla="*/ 156 w 611"/>
              <a:gd name="T119" fmla="*/ 4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1" h="497">
                <a:moveTo>
                  <a:pt x="163" y="0"/>
                </a:moveTo>
                <a:lnTo>
                  <a:pt x="161" y="11"/>
                </a:lnTo>
                <a:lnTo>
                  <a:pt x="171" y="24"/>
                </a:lnTo>
                <a:lnTo>
                  <a:pt x="186" y="36"/>
                </a:lnTo>
                <a:lnTo>
                  <a:pt x="199" y="41"/>
                </a:lnTo>
                <a:lnTo>
                  <a:pt x="212" y="54"/>
                </a:lnTo>
                <a:lnTo>
                  <a:pt x="219" y="60"/>
                </a:lnTo>
                <a:lnTo>
                  <a:pt x="218" y="67"/>
                </a:lnTo>
                <a:lnTo>
                  <a:pt x="225" y="75"/>
                </a:lnTo>
                <a:lnTo>
                  <a:pt x="240" y="82"/>
                </a:lnTo>
                <a:lnTo>
                  <a:pt x="229" y="99"/>
                </a:lnTo>
                <a:lnTo>
                  <a:pt x="223" y="114"/>
                </a:lnTo>
                <a:lnTo>
                  <a:pt x="221" y="126"/>
                </a:lnTo>
                <a:lnTo>
                  <a:pt x="234" y="133"/>
                </a:lnTo>
                <a:lnTo>
                  <a:pt x="246" y="141"/>
                </a:lnTo>
                <a:lnTo>
                  <a:pt x="272" y="154"/>
                </a:lnTo>
                <a:lnTo>
                  <a:pt x="294" y="161"/>
                </a:lnTo>
                <a:lnTo>
                  <a:pt x="319" y="157"/>
                </a:lnTo>
                <a:lnTo>
                  <a:pt x="336" y="156"/>
                </a:lnTo>
                <a:lnTo>
                  <a:pt x="354" y="163"/>
                </a:lnTo>
                <a:lnTo>
                  <a:pt x="366" y="169"/>
                </a:lnTo>
                <a:lnTo>
                  <a:pt x="377" y="180"/>
                </a:lnTo>
                <a:lnTo>
                  <a:pt x="384" y="187"/>
                </a:lnTo>
                <a:lnTo>
                  <a:pt x="398" y="197"/>
                </a:lnTo>
                <a:lnTo>
                  <a:pt x="413" y="206"/>
                </a:lnTo>
                <a:lnTo>
                  <a:pt x="424" y="210"/>
                </a:lnTo>
                <a:lnTo>
                  <a:pt x="426" y="216"/>
                </a:lnTo>
                <a:lnTo>
                  <a:pt x="429" y="227"/>
                </a:lnTo>
                <a:lnTo>
                  <a:pt x="439" y="232"/>
                </a:lnTo>
                <a:lnTo>
                  <a:pt x="439" y="236"/>
                </a:lnTo>
                <a:lnTo>
                  <a:pt x="437" y="240"/>
                </a:lnTo>
                <a:lnTo>
                  <a:pt x="439" y="244"/>
                </a:lnTo>
                <a:lnTo>
                  <a:pt x="441" y="251"/>
                </a:lnTo>
                <a:lnTo>
                  <a:pt x="443" y="261"/>
                </a:lnTo>
                <a:lnTo>
                  <a:pt x="439" y="266"/>
                </a:lnTo>
                <a:lnTo>
                  <a:pt x="441" y="270"/>
                </a:lnTo>
                <a:lnTo>
                  <a:pt x="441" y="276"/>
                </a:lnTo>
                <a:lnTo>
                  <a:pt x="439" y="281"/>
                </a:lnTo>
                <a:lnTo>
                  <a:pt x="441" y="289"/>
                </a:lnTo>
                <a:lnTo>
                  <a:pt x="444" y="298"/>
                </a:lnTo>
                <a:lnTo>
                  <a:pt x="444" y="306"/>
                </a:lnTo>
                <a:lnTo>
                  <a:pt x="439" y="315"/>
                </a:lnTo>
                <a:lnTo>
                  <a:pt x="437" y="321"/>
                </a:lnTo>
                <a:lnTo>
                  <a:pt x="443" y="323"/>
                </a:lnTo>
                <a:lnTo>
                  <a:pt x="458" y="328"/>
                </a:lnTo>
                <a:lnTo>
                  <a:pt x="456" y="334"/>
                </a:lnTo>
                <a:lnTo>
                  <a:pt x="452" y="341"/>
                </a:lnTo>
                <a:lnTo>
                  <a:pt x="429" y="343"/>
                </a:lnTo>
                <a:lnTo>
                  <a:pt x="422" y="347"/>
                </a:lnTo>
                <a:lnTo>
                  <a:pt x="420" y="354"/>
                </a:lnTo>
                <a:lnTo>
                  <a:pt x="416" y="360"/>
                </a:lnTo>
                <a:lnTo>
                  <a:pt x="409" y="360"/>
                </a:lnTo>
                <a:lnTo>
                  <a:pt x="407" y="366"/>
                </a:lnTo>
                <a:lnTo>
                  <a:pt x="405" y="369"/>
                </a:lnTo>
                <a:lnTo>
                  <a:pt x="411" y="377"/>
                </a:lnTo>
                <a:lnTo>
                  <a:pt x="418" y="379"/>
                </a:lnTo>
                <a:lnTo>
                  <a:pt x="433" y="379"/>
                </a:lnTo>
                <a:lnTo>
                  <a:pt x="441" y="377"/>
                </a:lnTo>
                <a:lnTo>
                  <a:pt x="444" y="371"/>
                </a:lnTo>
                <a:lnTo>
                  <a:pt x="446" y="369"/>
                </a:lnTo>
                <a:lnTo>
                  <a:pt x="454" y="364"/>
                </a:lnTo>
                <a:lnTo>
                  <a:pt x="459" y="360"/>
                </a:lnTo>
                <a:lnTo>
                  <a:pt x="463" y="358"/>
                </a:lnTo>
                <a:lnTo>
                  <a:pt x="469" y="358"/>
                </a:lnTo>
                <a:lnTo>
                  <a:pt x="478" y="360"/>
                </a:lnTo>
                <a:lnTo>
                  <a:pt x="482" y="369"/>
                </a:lnTo>
                <a:lnTo>
                  <a:pt x="484" y="373"/>
                </a:lnTo>
                <a:lnTo>
                  <a:pt x="488" y="375"/>
                </a:lnTo>
                <a:lnTo>
                  <a:pt x="491" y="373"/>
                </a:lnTo>
                <a:lnTo>
                  <a:pt x="495" y="375"/>
                </a:lnTo>
                <a:lnTo>
                  <a:pt x="497" y="379"/>
                </a:lnTo>
                <a:lnTo>
                  <a:pt x="499" y="383"/>
                </a:lnTo>
                <a:lnTo>
                  <a:pt x="501" y="386"/>
                </a:lnTo>
                <a:lnTo>
                  <a:pt x="501" y="390"/>
                </a:lnTo>
                <a:lnTo>
                  <a:pt x="506" y="390"/>
                </a:lnTo>
                <a:lnTo>
                  <a:pt x="508" y="390"/>
                </a:lnTo>
                <a:lnTo>
                  <a:pt x="510" y="390"/>
                </a:lnTo>
                <a:lnTo>
                  <a:pt x="512" y="394"/>
                </a:lnTo>
                <a:lnTo>
                  <a:pt x="514" y="394"/>
                </a:lnTo>
                <a:lnTo>
                  <a:pt x="516" y="388"/>
                </a:lnTo>
                <a:lnTo>
                  <a:pt x="519" y="379"/>
                </a:lnTo>
                <a:lnTo>
                  <a:pt x="519" y="373"/>
                </a:lnTo>
                <a:lnTo>
                  <a:pt x="519" y="369"/>
                </a:lnTo>
                <a:lnTo>
                  <a:pt x="519" y="366"/>
                </a:lnTo>
                <a:lnTo>
                  <a:pt x="519" y="360"/>
                </a:lnTo>
                <a:lnTo>
                  <a:pt x="518" y="349"/>
                </a:lnTo>
                <a:lnTo>
                  <a:pt x="519" y="341"/>
                </a:lnTo>
                <a:lnTo>
                  <a:pt x="519" y="332"/>
                </a:lnTo>
                <a:lnTo>
                  <a:pt x="521" y="328"/>
                </a:lnTo>
                <a:lnTo>
                  <a:pt x="523" y="330"/>
                </a:lnTo>
                <a:lnTo>
                  <a:pt x="525" y="332"/>
                </a:lnTo>
                <a:lnTo>
                  <a:pt x="525" y="336"/>
                </a:lnTo>
                <a:lnTo>
                  <a:pt x="525" y="339"/>
                </a:lnTo>
                <a:lnTo>
                  <a:pt x="525" y="345"/>
                </a:lnTo>
                <a:lnTo>
                  <a:pt x="529" y="347"/>
                </a:lnTo>
                <a:lnTo>
                  <a:pt x="529" y="351"/>
                </a:lnTo>
                <a:lnTo>
                  <a:pt x="529" y="354"/>
                </a:lnTo>
                <a:lnTo>
                  <a:pt x="527" y="358"/>
                </a:lnTo>
                <a:lnTo>
                  <a:pt x="525" y="360"/>
                </a:lnTo>
                <a:lnTo>
                  <a:pt x="529" y="369"/>
                </a:lnTo>
                <a:lnTo>
                  <a:pt x="536" y="383"/>
                </a:lnTo>
                <a:lnTo>
                  <a:pt x="538" y="383"/>
                </a:lnTo>
                <a:lnTo>
                  <a:pt x="546" y="384"/>
                </a:lnTo>
                <a:lnTo>
                  <a:pt x="546" y="386"/>
                </a:lnTo>
                <a:lnTo>
                  <a:pt x="548" y="392"/>
                </a:lnTo>
                <a:lnTo>
                  <a:pt x="549" y="390"/>
                </a:lnTo>
                <a:lnTo>
                  <a:pt x="553" y="390"/>
                </a:lnTo>
                <a:lnTo>
                  <a:pt x="557" y="394"/>
                </a:lnTo>
                <a:lnTo>
                  <a:pt x="559" y="396"/>
                </a:lnTo>
                <a:lnTo>
                  <a:pt x="561" y="398"/>
                </a:lnTo>
                <a:lnTo>
                  <a:pt x="564" y="399"/>
                </a:lnTo>
                <a:lnTo>
                  <a:pt x="566" y="403"/>
                </a:lnTo>
                <a:lnTo>
                  <a:pt x="570" y="405"/>
                </a:lnTo>
                <a:lnTo>
                  <a:pt x="574" y="407"/>
                </a:lnTo>
                <a:lnTo>
                  <a:pt x="574" y="411"/>
                </a:lnTo>
                <a:lnTo>
                  <a:pt x="578" y="413"/>
                </a:lnTo>
                <a:lnTo>
                  <a:pt x="581" y="418"/>
                </a:lnTo>
                <a:lnTo>
                  <a:pt x="583" y="424"/>
                </a:lnTo>
                <a:lnTo>
                  <a:pt x="585" y="428"/>
                </a:lnTo>
                <a:lnTo>
                  <a:pt x="587" y="433"/>
                </a:lnTo>
                <a:lnTo>
                  <a:pt x="591" y="435"/>
                </a:lnTo>
                <a:lnTo>
                  <a:pt x="593" y="435"/>
                </a:lnTo>
                <a:lnTo>
                  <a:pt x="594" y="435"/>
                </a:lnTo>
                <a:lnTo>
                  <a:pt x="598" y="435"/>
                </a:lnTo>
                <a:lnTo>
                  <a:pt x="602" y="435"/>
                </a:lnTo>
                <a:lnTo>
                  <a:pt x="604" y="439"/>
                </a:lnTo>
                <a:lnTo>
                  <a:pt x="606" y="448"/>
                </a:lnTo>
                <a:lnTo>
                  <a:pt x="608" y="452"/>
                </a:lnTo>
                <a:lnTo>
                  <a:pt x="611" y="456"/>
                </a:lnTo>
                <a:lnTo>
                  <a:pt x="608" y="456"/>
                </a:lnTo>
                <a:lnTo>
                  <a:pt x="608" y="458"/>
                </a:lnTo>
                <a:lnTo>
                  <a:pt x="608" y="463"/>
                </a:lnTo>
                <a:lnTo>
                  <a:pt x="611" y="467"/>
                </a:lnTo>
                <a:lnTo>
                  <a:pt x="609" y="469"/>
                </a:lnTo>
                <a:lnTo>
                  <a:pt x="604" y="471"/>
                </a:lnTo>
                <a:lnTo>
                  <a:pt x="604" y="478"/>
                </a:lnTo>
                <a:lnTo>
                  <a:pt x="604" y="482"/>
                </a:lnTo>
                <a:lnTo>
                  <a:pt x="606" y="484"/>
                </a:lnTo>
                <a:lnTo>
                  <a:pt x="604" y="493"/>
                </a:lnTo>
                <a:lnTo>
                  <a:pt x="602" y="493"/>
                </a:lnTo>
                <a:lnTo>
                  <a:pt x="600" y="493"/>
                </a:lnTo>
                <a:lnTo>
                  <a:pt x="596" y="493"/>
                </a:lnTo>
                <a:lnTo>
                  <a:pt x="594" y="493"/>
                </a:lnTo>
                <a:lnTo>
                  <a:pt x="593" y="491"/>
                </a:lnTo>
                <a:lnTo>
                  <a:pt x="591" y="491"/>
                </a:lnTo>
                <a:lnTo>
                  <a:pt x="589" y="489"/>
                </a:lnTo>
                <a:lnTo>
                  <a:pt x="587" y="489"/>
                </a:lnTo>
                <a:lnTo>
                  <a:pt x="585" y="488"/>
                </a:lnTo>
                <a:lnTo>
                  <a:pt x="583" y="488"/>
                </a:lnTo>
                <a:lnTo>
                  <a:pt x="581" y="488"/>
                </a:lnTo>
                <a:lnTo>
                  <a:pt x="579" y="486"/>
                </a:lnTo>
                <a:lnTo>
                  <a:pt x="578" y="486"/>
                </a:lnTo>
                <a:lnTo>
                  <a:pt x="576" y="486"/>
                </a:lnTo>
                <a:lnTo>
                  <a:pt x="574" y="484"/>
                </a:lnTo>
                <a:lnTo>
                  <a:pt x="574" y="484"/>
                </a:lnTo>
                <a:lnTo>
                  <a:pt x="572" y="484"/>
                </a:lnTo>
                <a:lnTo>
                  <a:pt x="570" y="484"/>
                </a:lnTo>
                <a:lnTo>
                  <a:pt x="568" y="486"/>
                </a:lnTo>
                <a:lnTo>
                  <a:pt x="566" y="486"/>
                </a:lnTo>
                <a:lnTo>
                  <a:pt x="564" y="488"/>
                </a:lnTo>
                <a:lnTo>
                  <a:pt x="563" y="488"/>
                </a:lnTo>
                <a:lnTo>
                  <a:pt x="561" y="488"/>
                </a:lnTo>
                <a:lnTo>
                  <a:pt x="559" y="488"/>
                </a:lnTo>
                <a:lnTo>
                  <a:pt x="559" y="489"/>
                </a:lnTo>
                <a:lnTo>
                  <a:pt x="557" y="491"/>
                </a:lnTo>
                <a:lnTo>
                  <a:pt x="555" y="493"/>
                </a:lnTo>
                <a:lnTo>
                  <a:pt x="553" y="495"/>
                </a:lnTo>
                <a:lnTo>
                  <a:pt x="551" y="495"/>
                </a:lnTo>
                <a:lnTo>
                  <a:pt x="549" y="497"/>
                </a:lnTo>
                <a:lnTo>
                  <a:pt x="548" y="497"/>
                </a:lnTo>
                <a:lnTo>
                  <a:pt x="546" y="497"/>
                </a:lnTo>
                <a:lnTo>
                  <a:pt x="544" y="497"/>
                </a:lnTo>
                <a:lnTo>
                  <a:pt x="542" y="497"/>
                </a:lnTo>
                <a:lnTo>
                  <a:pt x="540" y="497"/>
                </a:lnTo>
                <a:lnTo>
                  <a:pt x="538" y="497"/>
                </a:lnTo>
                <a:lnTo>
                  <a:pt x="536" y="497"/>
                </a:lnTo>
                <a:lnTo>
                  <a:pt x="534" y="497"/>
                </a:lnTo>
                <a:lnTo>
                  <a:pt x="531" y="497"/>
                </a:lnTo>
                <a:lnTo>
                  <a:pt x="529" y="497"/>
                </a:lnTo>
                <a:lnTo>
                  <a:pt x="527" y="497"/>
                </a:lnTo>
                <a:lnTo>
                  <a:pt x="525" y="495"/>
                </a:lnTo>
                <a:lnTo>
                  <a:pt x="525" y="495"/>
                </a:lnTo>
                <a:lnTo>
                  <a:pt x="523" y="495"/>
                </a:lnTo>
                <a:lnTo>
                  <a:pt x="521" y="495"/>
                </a:lnTo>
                <a:lnTo>
                  <a:pt x="519" y="495"/>
                </a:lnTo>
                <a:lnTo>
                  <a:pt x="518" y="493"/>
                </a:lnTo>
                <a:lnTo>
                  <a:pt x="516" y="491"/>
                </a:lnTo>
                <a:lnTo>
                  <a:pt x="516" y="489"/>
                </a:lnTo>
                <a:lnTo>
                  <a:pt x="516" y="488"/>
                </a:lnTo>
                <a:lnTo>
                  <a:pt x="514" y="486"/>
                </a:lnTo>
                <a:lnTo>
                  <a:pt x="514" y="484"/>
                </a:lnTo>
                <a:lnTo>
                  <a:pt x="514" y="482"/>
                </a:lnTo>
                <a:lnTo>
                  <a:pt x="512" y="480"/>
                </a:lnTo>
                <a:lnTo>
                  <a:pt x="512" y="478"/>
                </a:lnTo>
                <a:lnTo>
                  <a:pt x="510" y="476"/>
                </a:lnTo>
                <a:lnTo>
                  <a:pt x="510" y="474"/>
                </a:lnTo>
                <a:lnTo>
                  <a:pt x="508" y="474"/>
                </a:lnTo>
                <a:lnTo>
                  <a:pt x="508" y="471"/>
                </a:lnTo>
                <a:lnTo>
                  <a:pt x="506" y="469"/>
                </a:lnTo>
                <a:lnTo>
                  <a:pt x="504" y="467"/>
                </a:lnTo>
                <a:lnTo>
                  <a:pt x="504" y="465"/>
                </a:lnTo>
                <a:lnTo>
                  <a:pt x="503" y="465"/>
                </a:lnTo>
                <a:lnTo>
                  <a:pt x="501" y="463"/>
                </a:lnTo>
                <a:lnTo>
                  <a:pt x="499" y="463"/>
                </a:lnTo>
                <a:lnTo>
                  <a:pt x="497" y="463"/>
                </a:lnTo>
                <a:lnTo>
                  <a:pt x="495" y="461"/>
                </a:lnTo>
                <a:lnTo>
                  <a:pt x="493" y="461"/>
                </a:lnTo>
                <a:lnTo>
                  <a:pt x="493" y="459"/>
                </a:lnTo>
                <a:lnTo>
                  <a:pt x="491" y="459"/>
                </a:lnTo>
                <a:lnTo>
                  <a:pt x="489" y="458"/>
                </a:lnTo>
                <a:lnTo>
                  <a:pt x="488" y="458"/>
                </a:lnTo>
                <a:lnTo>
                  <a:pt x="486" y="458"/>
                </a:lnTo>
                <a:lnTo>
                  <a:pt x="484" y="458"/>
                </a:lnTo>
                <a:lnTo>
                  <a:pt x="482" y="456"/>
                </a:lnTo>
                <a:lnTo>
                  <a:pt x="480" y="454"/>
                </a:lnTo>
                <a:lnTo>
                  <a:pt x="480" y="452"/>
                </a:lnTo>
                <a:lnTo>
                  <a:pt x="478" y="452"/>
                </a:lnTo>
                <a:lnTo>
                  <a:pt x="478" y="450"/>
                </a:lnTo>
                <a:lnTo>
                  <a:pt x="476" y="450"/>
                </a:lnTo>
                <a:lnTo>
                  <a:pt x="473" y="448"/>
                </a:lnTo>
                <a:lnTo>
                  <a:pt x="471" y="448"/>
                </a:lnTo>
                <a:lnTo>
                  <a:pt x="469" y="448"/>
                </a:lnTo>
                <a:lnTo>
                  <a:pt x="467" y="448"/>
                </a:lnTo>
                <a:lnTo>
                  <a:pt x="461" y="454"/>
                </a:lnTo>
                <a:lnTo>
                  <a:pt x="458" y="452"/>
                </a:lnTo>
                <a:lnTo>
                  <a:pt x="452" y="448"/>
                </a:lnTo>
                <a:lnTo>
                  <a:pt x="443" y="452"/>
                </a:lnTo>
                <a:lnTo>
                  <a:pt x="437" y="458"/>
                </a:lnTo>
                <a:lnTo>
                  <a:pt x="429" y="452"/>
                </a:lnTo>
                <a:lnTo>
                  <a:pt x="416" y="452"/>
                </a:lnTo>
                <a:lnTo>
                  <a:pt x="407" y="446"/>
                </a:lnTo>
                <a:lnTo>
                  <a:pt x="403" y="441"/>
                </a:lnTo>
                <a:lnTo>
                  <a:pt x="398" y="439"/>
                </a:lnTo>
                <a:lnTo>
                  <a:pt x="396" y="435"/>
                </a:lnTo>
                <a:lnTo>
                  <a:pt x="392" y="435"/>
                </a:lnTo>
                <a:lnTo>
                  <a:pt x="390" y="431"/>
                </a:lnTo>
                <a:lnTo>
                  <a:pt x="384" y="431"/>
                </a:lnTo>
                <a:lnTo>
                  <a:pt x="379" y="422"/>
                </a:lnTo>
                <a:lnTo>
                  <a:pt x="377" y="420"/>
                </a:lnTo>
                <a:lnTo>
                  <a:pt x="371" y="416"/>
                </a:lnTo>
                <a:lnTo>
                  <a:pt x="366" y="409"/>
                </a:lnTo>
                <a:lnTo>
                  <a:pt x="362" y="405"/>
                </a:lnTo>
                <a:lnTo>
                  <a:pt x="347" y="416"/>
                </a:lnTo>
                <a:lnTo>
                  <a:pt x="336" y="416"/>
                </a:lnTo>
                <a:lnTo>
                  <a:pt x="336" y="414"/>
                </a:lnTo>
                <a:lnTo>
                  <a:pt x="334" y="414"/>
                </a:lnTo>
                <a:lnTo>
                  <a:pt x="334" y="413"/>
                </a:lnTo>
                <a:lnTo>
                  <a:pt x="332" y="413"/>
                </a:lnTo>
                <a:lnTo>
                  <a:pt x="330" y="413"/>
                </a:lnTo>
                <a:lnTo>
                  <a:pt x="326" y="413"/>
                </a:lnTo>
                <a:lnTo>
                  <a:pt x="324" y="413"/>
                </a:lnTo>
                <a:lnTo>
                  <a:pt x="323" y="413"/>
                </a:lnTo>
                <a:lnTo>
                  <a:pt x="321" y="413"/>
                </a:lnTo>
                <a:lnTo>
                  <a:pt x="319" y="411"/>
                </a:lnTo>
                <a:lnTo>
                  <a:pt x="317" y="409"/>
                </a:lnTo>
                <a:lnTo>
                  <a:pt x="313" y="409"/>
                </a:lnTo>
                <a:lnTo>
                  <a:pt x="311" y="409"/>
                </a:lnTo>
                <a:lnTo>
                  <a:pt x="309" y="409"/>
                </a:lnTo>
                <a:lnTo>
                  <a:pt x="308" y="409"/>
                </a:lnTo>
                <a:lnTo>
                  <a:pt x="304" y="407"/>
                </a:lnTo>
                <a:lnTo>
                  <a:pt x="302" y="407"/>
                </a:lnTo>
                <a:lnTo>
                  <a:pt x="302" y="405"/>
                </a:lnTo>
                <a:lnTo>
                  <a:pt x="300" y="405"/>
                </a:lnTo>
                <a:lnTo>
                  <a:pt x="298" y="403"/>
                </a:lnTo>
                <a:lnTo>
                  <a:pt x="298" y="401"/>
                </a:lnTo>
                <a:lnTo>
                  <a:pt x="296" y="401"/>
                </a:lnTo>
                <a:lnTo>
                  <a:pt x="294" y="399"/>
                </a:lnTo>
                <a:lnTo>
                  <a:pt x="294" y="398"/>
                </a:lnTo>
                <a:lnTo>
                  <a:pt x="293" y="396"/>
                </a:lnTo>
                <a:lnTo>
                  <a:pt x="291" y="396"/>
                </a:lnTo>
                <a:lnTo>
                  <a:pt x="289" y="394"/>
                </a:lnTo>
                <a:lnTo>
                  <a:pt x="287" y="394"/>
                </a:lnTo>
                <a:lnTo>
                  <a:pt x="287" y="394"/>
                </a:lnTo>
                <a:lnTo>
                  <a:pt x="283" y="394"/>
                </a:lnTo>
                <a:lnTo>
                  <a:pt x="281" y="394"/>
                </a:lnTo>
                <a:lnTo>
                  <a:pt x="279" y="394"/>
                </a:lnTo>
                <a:lnTo>
                  <a:pt x="278" y="392"/>
                </a:lnTo>
                <a:lnTo>
                  <a:pt x="276" y="392"/>
                </a:lnTo>
                <a:lnTo>
                  <a:pt x="276" y="388"/>
                </a:lnTo>
                <a:lnTo>
                  <a:pt x="276" y="386"/>
                </a:lnTo>
                <a:lnTo>
                  <a:pt x="276" y="384"/>
                </a:lnTo>
                <a:lnTo>
                  <a:pt x="274" y="383"/>
                </a:lnTo>
                <a:lnTo>
                  <a:pt x="274" y="381"/>
                </a:lnTo>
                <a:lnTo>
                  <a:pt x="274" y="379"/>
                </a:lnTo>
                <a:lnTo>
                  <a:pt x="272" y="377"/>
                </a:lnTo>
                <a:lnTo>
                  <a:pt x="270" y="375"/>
                </a:lnTo>
                <a:lnTo>
                  <a:pt x="270" y="373"/>
                </a:lnTo>
                <a:lnTo>
                  <a:pt x="268" y="373"/>
                </a:lnTo>
                <a:lnTo>
                  <a:pt x="266" y="373"/>
                </a:lnTo>
                <a:lnTo>
                  <a:pt x="264" y="373"/>
                </a:lnTo>
                <a:lnTo>
                  <a:pt x="261" y="373"/>
                </a:lnTo>
                <a:lnTo>
                  <a:pt x="259" y="373"/>
                </a:lnTo>
                <a:lnTo>
                  <a:pt x="257" y="373"/>
                </a:lnTo>
                <a:lnTo>
                  <a:pt x="253" y="373"/>
                </a:lnTo>
                <a:lnTo>
                  <a:pt x="251" y="373"/>
                </a:lnTo>
                <a:lnTo>
                  <a:pt x="249" y="373"/>
                </a:lnTo>
                <a:lnTo>
                  <a:pt x="246" y="373"/>
                </a:lnTo>
                <a:lnTo>
                  <a:pt x="244" y="373"/>
                </a:lnTo>
                <a:lnTo>
                  <a:pt x="242" y="371"/>
                </a:lnTo>
                <a:lnTo>
                  <a:pt x="240" y="371"/>
                </a:lnTo>
                <a:lnTo>
                  <a:pt x="238" y="371"/>
                </a:lnTo>
                <a:lnTo>
                  <a:pt x="236" y="371"/>
                </a:lnTo>
                <a:lnTo>
                  <a:pt x="234" y="371"/>
                </a:lnTo>
                <a:lnTo>
                  <a:pt x="231" y="371"/>
                </a:lnTo>
                <a:lnTo>
                  <a:pt x="229" y="371"/>
                </a:lnTo>
                <a:lnTo>
                  <a:pt x="227" y="369"/>
                </a:lnTo>
                <a:lnTo>
                  <a:pt x="225" y="369"/>
                </a:lnTo>
                <a:lnTo>
                  <a:pt x="225" y="369"/>
                </a:lnTo>
                <a:lnTo>
                  <a:pt x="225" y="368"/>
                </a:lnTo>
                <a:lnTo>
                  <a:pt x="223" y="366"/>
                </a:lnTo>
                <a:lnTo>
                  <a:pt x="221" y="368"/>
                </a:lnTo>
                <a:lnTo>
                  <a:pt x="219" y="368"/>
                </a:lnTo>
                <a:lnTo>
                  <a:pt x="218" y="369"/>
                </a:lnTo>
                <a:lnTo>
                  <a:pt x="216" y="369"/>
                </a:lnTo>
                <a:lnTo>
                  <a:pt x="214" y="369"/>
                </a:lnTo>
                <a:lnTo>
                  <a:pt x="212" y="368"/>
                </a:lnTo>
                <a:lnTo>
                  <a:pt x="210" y="368"/>
                </a:lnTo>
                <a:lnTo>
                  <a:pt x="208" y="368"/>
                </a:lnTo>
                <a:lnTo>
                  <a:pt x="206" y="366"/>
                </a:lnTo>
                <a:lnTo>
                  <a:pt x="204" y="368"/>
                </a:lnTo>
                <a:lnTo>
                  <a:pt x="203" y="368"/>
                </a:lnTo>
                <a:lnTo>
                  <a:pt x="201" y="368"/>
                </a:lnTo>
                <a:lnTo>
                  <a:pt x="199" y="369"/>
                </a:lnTo>
                <a:lnTo>
                  <a:pt x="197" y="369"/>
                </a:lnTo>
                <a:lnTo>
                  <a:pt x="195" y="368"/>
                </a:lnTo>
                <a:lnTo>
                  <a:pt x="193" y="368"/>
                </a:lnTo>
                <a:lnTo>
                  <a:pt x="193" y="366"/>
                </a:lnTo>
                <a:lnTo>
                  <a:pt x="191" y="364"/>
                </a:lnTo>
                <a:lnTo>
                  <a:pt x="189" y="362"/>
                </a:lnTo>
                <a:lnTo>
                  <a:pt x="189" y="360"/>
                </a:lnTo>
                <a:lnTo>
                  <a:pt x="188" y="358"/>
                </a:lnTo>
                <a:lnTo>
                  <a:pt x="188" y="356"/>
                </a:lnTo>
                <a:lnTo>
                  <a:pt x="186" y="354"/>
                </a:lnTo>
                <a:lnTo>
                  <a:pt x="184" y="354"/>
                </a:lnTo>
                <a:lnTo>
                  <a:pt x="184" y="353"/>
                </a:lnTo>
                <a:lnTo>
                  <a:pt x="182" y="351"/>
                </a:lnTo>
                <a:lnTo>
                  <a:pt x="182" y="349"/>
                </a:lnTo>
                <a:lnTo>
                  <a:pt x="182" y="347"/>
                </a:lnTo>
                <a:lnTo>
                  <a:pt x="180" y="345"/>
                </a:lnTo>
                <a:lnTo>
                  <a:pt x="180" y="341"/>
                </a:lnTo>
                <a:lnTo>
                  <a:pt x="180" y="339"/>
                </a:lnTo>
                <a:lnTo>
                  <a:pt x="180" y="338"/>
                </a:lnTo>
                <a:lnTo>
                  <a:pt x="178" y="336"/>
                </a:lnTo>
                <a:lnTo>
                  <a:pt x="176" y="336"/>
                </a:lnTo>
                <a:lnTo>
                  <a:pt x="176" y="334"/>
                </a:lnTo>
                <a:lnTo>
                  <a:pt x="174" y="332"/>
                </a:lnTo>
                <a:lnTo>
                  <a:pt x="173" y="332"/>
                </a:lnTo>
                <a:lnTo>
                  <a:pt x="171" y="330"/>
                </a:lnTo>
                <a:lnTo>
                  <a:pt x="167" y="328"/>
                </a:lnTo>
                <a:lnTo>
                  <a:pt x="165" y="328"/>
                </a:lnTo>
                <a:lnTo>
                  <a:pt x="165" y="326"/>
                </a:lnTo>
                <a:lnTo>
                  <a:pt x="163" y="326"/>
                </a:lnTo>
                <a:lnTo>
                  <a:pt x="161" y="324"/>
                </a:lnTo>
                <a:lnTo>
                  <a:pt x="159" y="324"/>
                </a:lnTo>
                <a:lnTo>
                  <a:pt x="158" y="324"/>
                </a:lnTo>
                <a:lnTo>
                  <a:pt x="158" y="323"/>
                </a:lnTo>
                <a:lnTo>
                  <a:pt x="156" y="323"/>
                </a:lnTo>
                <a:lnTo>
                  <a:pt x="154" y="321"/>
                </a:lnTo>
                <a:lnTo>
                  <a:pt x="152" y="319"/>
                </a:lnTo>
                <a:lnTo>
                  <a:pt x="150" y="319"/>
                </a:lnTo>
                <a:lnTo>
                  <a:pt x="148" y="319"/>
                </a:lnTo>
                <a:lnTo>
                  <a:pt x="146" y="319"/>
                </a:lnTo>
                <a:lnTo>
                  <a:pt x="144" y="321"/>
                </a:lnTo>
                <a:lnTo>
                  <a:pt x="144" y="321"/>
                </a:lnTo>
                <a:lnTo>
                  <a:pt x="142" y="321"/>
                </a:lnTo>
                <a:lnTo>
                  <a:pt x="141" y="323"/>
                </a:lnTo>
                <a:lnTo>
                  <a:pt x="139" y="323"/>
                </a:lnTo>
                <a:lnTo>
                  <a:pt x="135" y="323"/>
                </a:lnTo>
                <a:lnTo>
                  <a:pt x="133" y="323"/>
                </a:lnTo>
                <a:lnTo>
                  <a:pt x="131" y="321"/>
                </a:lnTo>
                <a:lnTo>
                  <a:pt x="127" y="321"/>
                </a:lnTo>
                <a:lnTo>
                  <a:pt x="126" y="321"/>
                </a:lnTo>
                <a:lnTo>
                  <a:pt x="124" y="321"/>
                </a:lnTo>
                <a:lnTo>
                  <a:pt x="120" y="321"/>
                </a:lnTo>
                <a:lnTo>
                  <a:pt x="118" y="321"/>
                </a:lnTo>
                <a:lnTo>
                  <a:pt x="116" y="321"/>
                </a:lnTo>
                <a:lnTo>
                  <a:pt x="112" y="321"/>
                </a:lnTo>
                <a:lnTo>
                  <a:pt x="111" y="321"/>
                </a:lnTo>
                <a:lnTo>
                  <a:pt x="109" y="321"/>
                </a:lnTo>
                <a:lnTo>
                  <a:pt x="105" y="321"/>
                </a:lnTo>
                <a:lnTo>
                  <a:pt x="103" y="321"/>
                </a:lnTo>
                <a:lnTo>
                  <a:pt x="101" y="321"/>
                </a:lnTo>
                <a:lnTo>
                  <a:pt x="97" y="321"/>
                </a:lnTo>
                <a:lnTo>
                  <a:pt x="97" y="321"/>
                </a:lnTo>
                <a:lnTo>
                  <a:pt x="96" y="321"/>
                </a:lnTo>
                <a:lnTo>
                  <a:pt x="92" y="321"/>
                </a:lnTo>
                <a:lnTo>
                  <a:pt x="90" y="321"/>
                </a:lnTo>
                <a:lnTo>
                  <a:pt x="88" y="319"/>
                </a:lnTo>
                <a:lnTo>
                  <a:pt x="86" y="319"/>
                </a:lnTo>
                <a:lnTo>
                  <a:pt x="84" y="319"/>
                </a:lnTo>
                <a:lnTo>
                  <a:pt x="82" y="317"/>
                </a:lnTo>
                <a:lnTo>
                  <a:pt x="81" y="317"/>
                </a:lnTo>
                <a:lnTo>
                  <a:pt x="79" y="317"/>
                </a:lnTo>
                <a:lnTo>
                  <a:pt x="79" y="315"/>
                </a:lnTo>
                <a:lnTo>
                  <a:pt x="77" y="313"/>
                </a:lnTo>
                <a:lnTo>
                  <a:pt x="75" y="313"/>
                </a:lnTo>
                <a:lnTo>
                  <a:pt x="75" y="311"/>
                </a:lnTo>
                <a:lnTo>
                  <a:pt x="73" y="309"/>
                </a:lnTo>
                <a:lnTo>
                  <a:pt x="71" y="308"/>
                </a:lnTo>
                <a:lnTo>
                  <a:pt x="69" y="308"/>
                </a:lnTo>
                <a:lnTo>
                  <a:pt x="69" y="306"/>
                </a:lnTo>
                <a:lnTo>
                  <a:pt x="67" y="306"/>
                </a:lnTo>
                <a:lnTo>
                  <a:pt x="66" y="304"/>
                </a:lnTo>
                <a:lnTo>
                  <a:pt x="66" y="302"/>
                </a:lnTo>
                <a:lnTo>
                  <a:pt x="64" y="300"/>
                </a:lnTo>
                <a:lnTo>
                  <a:pt x="62" y="300"/>
                </a:lnTo>
                <a:lnTo>
                  <a:pt x="60" y="298"/>
                </a:lnTo>
                <a:lnTo>
                  <a:pt x="60" y="296"/>
                </a:lnTo>
                <a:lnTo>
                  <a:pt x="58" y="296"/>
                </a:lnTo>
                <a:lnTo>
                  <a:pt x="56" y="294"/>
                </a:lnTo>
                <a:lnTo>
                  <a:pt x="54" y="294"/>
                </a:lnTo>
                <a:lnTo>
                  <a:pt x="52" y="294"/>
                </a:lnTo>
                <a:lnTo>
                  <a:pt x="51" y="287"/>
                </a:lnTo>
                <a:lnTo>
                  <a:pt x="51" y="285"/>
                </a:lnTo>
                <a:lnTo>
                  <a:pt x="51" y="283"/>
                </a:lnTo>
                <a:lnTo>
                  <a:pt x="51" y="281"/>
                </a:lnTo>
                <a:lnTo>
                  <a:pt x="51" y="279"/>
                </a:lnTo>
                <a:lnTo>
                  <a:pt x="51" y="279"/>
                </a:lnTo>
                <a:lnTo>
                  <a:pt x="51" y="278"/>
                </a:lnTo>
                <a:lnTo>
                  <a:pt x="51" y="276"/>
                </a:lnTo>
                <a:lnTo>
                  <a:pt x="51" y="274"/>
                </a:lnTo>
                <a:lnTo>
                  <a:pt x="51" y="272"/>
                </a:lnTo>
                <a:lnTo>
                  <a:pt x="51" y="272"/>
                </a:lnTo>
                <a:lnTo>
                  <a:pt x="51" y="270"/>
                </a:lnTo>
                <a:lnTo>
                  <a:pt x="52" y="270"/>
                </a:lnTo>
                <a:lnTo>
                  <a:pt x="54" y="270"/>
                </a:lnTo>
                <a:lnTo>
                  <a:pt x="56" y="270"/>
                </a:lnTo>
                <a:lnTo>
                  <a:pt x="58" y="270"/>
                </a:lnTo>
                <a:lnTo>
                  <a:pt x="60" y="268"/>
                </a:lnTo>
                <a:lnTo>
                  <a:pt x="60" y="266"/>
                </a:lnTo>
                <a:lnTo>
                  <a:pt x="60" y="264"/>
                </a:lnTo>
                <a:lnTo>
                  <a:pt x="58" y="264"/>
                </a:lnTo>
                <a:lnTo>
                  <a:pt x="58" y="263"/>
                </a:lnTo>
                <a:lnTo>
                  <a:pt x="58" y="261"/>
                </a:lnTo>
                <a:lnTo>
                  <a:pt x="56" y="261"/>
                </a:lnTo>
                <a:lnTo>
                  <a:pt x="56" y="259"/>
                </a:lnTo>
                <a:lnTo>
                  <a:pt x="56" y="257"/>
                </a:lnTo>
                <a:lnTo>
                  <a:pt x="54" y="257"/>
                </a:lnTo>
                <a:lnTo>
                  <a:pt x="54" y="255"/>
                </a:lnTo>
                <a:lnTo>
                  <a:pt x="52" y="253"/>
                </a:lnTo>
                <a:lnTo>
                  <a:pt x="51" y="251"/>
                </a:lnTo>
                <a:lnTo>
                  <a:pt x="51" y="251"/>
                </a:lnTo>
                <a:lnTo>
                  <a:pt x="51" y="249"/>
                </a:lnTo>
                <a:lnTo>
                  <a:pt x="49" y="249"/>
                </a:lnTo>
                <a:lnTo>
                  <a:pt x="49" y="248"/>
                </a:lnTo>
                <a:lnTo>
                  <a:pt x="47" y="248"/>
                </a:lnTo>
                <a:lnTo>
                  <a:pt x="47" y="246"/>
                </a:lnTo>
                <a:lnTo>
                  <a:pt x="45" y="246"/>
                </a:lnTo>
                <a:lnTo>
                  <a:pt x="43" y="244"/>
                </a:lnTo>
                <a:lnTo>
                  <a:pt x="41" y="242"/>
                </a:lnTo>
                <a:lnTo>
                  <a:pt x="39" y="240"/>
                </a:lnTo>
                <a:lnTo>
                  <a:pt x="37" y="240"/>
                </a:lnTo>
                <a:lnTo>
                  <a:pt x="37" y="238"/>
                </a:lnTo>
                <a:lnTo>
                  <a:pt x="36" y="238"/>
                </a:lnTo>
                <a:lnTo>
                  <a:pt x="36" y="236"/>
                </a:lnTo>
                <a:lnTo>
                  <a:pt x="34" y="236"/>
                </a:lnTo>
                <a:lnTo>
                  <a:pt x="32" y="234"/>
                </a:lnTo>
                <a:lnTo>
                  <a:pt x="30" y="234"/>
                </a:lnTo>
                <a:lnTo>
                  <a:pt x="28" y="232"/>
                </a:lnTo>
                <a:lnTo>
                  <a:pt x="26" y="231"/>
                </a:lnTo>
                <a:lnTo>
                  <a:pt x="24" y="229"/>
                </a:lnTo>
                <a:lnTo>
                  <a:pt x="24" y="227"/>
                </a:lnTo>
                <a:lnTo>
                  <a:pt x="26" y="225"/>
                </a:lnTo>
                <a:lnTo>
                  <a:pt x="28" y="225"/>
                </a:lnTo>
                <a:lnTo>
                  <a:pt x="30" y="223"/>
                </a:lnTo>
                <a:lnTo>
                  <a:pt x="32" y="221"/>
                </a:lnTo>
                <a:lnTo>
                  <a:pt x="34" y="219"/>
                </a:lnTo>
                <a:lnTo>
                  <a:pt x="32" y="217"/>
                </a:lnTo>
                <a:lnTo>
                  <a:pt x="30" y="216"/>
                </a:lnTo>
                <a:lnTo>
                  <a:pt x="30" y="214"/>
                </a:lnTo>
                <a:lnTo>
                  <a:pt x="28" y="212"/>
                </a:lnTo>
                <a:lnTo>
                  <a:pt x="24" y="210"/>
                </a:lnTo>
                <a:lnTo>
                  <a:pt x="22" y="210"/>
                </a:lnTo>
                <a:lnTo>
                  <a:pt x="21" y="208"/>
                </a:lnTo>
                <a:lnTo>
                  <a:pt x="17" y="206"/>
                </a:lnTo>
                <a:lnTo>
                  <a:pt x="15" y="202"/>
                </a:lnTo>
                <a:lnTo>
                  <a:pt x="13" y="201"/>
                </a:lnTo>
                <a:lnTo>
                  <a:pt x="11" y="199"/>
                </a:lnTo>
                <a:lnTo>
                  <a:pt x="7" y="197"/>
                </a:lnTo>
                <a:lnTo>
                  <a:pt x="2" y="193"/>
                </a:lnTo>
                <a:lnTo>
                  <a:pt x="2" y="191"/>
                </a:lnTo>
                <a:lnTo>
                  <a:pt x="2" y="189"/>
                </a:lnTo>
                <a:lnTo>
                  <a:pt x="0" y="189"/>
                </a:lnTo>
                <a:lnTo>
                  <a:pt x="2" y="189"/>
                </a:lnTo>
                <a:lnTo>
                  <a:pt x="2" y="187"/>
                </a:lnTo>
                <a:lnTo>
                  <a:pt x="2" y="186"/>
                </a:lnTo>
                <a:lnTo>
                  <a:pt x="4" y="184"/>
                </a:lnTo>
                <a:lnTo>
                  <a:pt x="6" y="180"/>
                </a:lnTo>
                <a:lnTo>
                  <a:pt x="7" y="178"/>
                </a:lnTo>
                <a:lnTo>
                  <a:pt x="9" y="178"/>
                </a:lnTo>
                <a:lnTo>
                  <a:pt x="11" y="180"/>
                </a:lnTo>
                <a:lnTo>
                  <a:pt x="13" y="180"/>
                </a:lnTo>
                <a:lnTo>
                  <a:pt x="15" y="180"/>
                </a:lnTo>
                <a:lnTo>
                  <a:pt x="17" y="180"/>
                </a:lnTo>
                <a:lnTo>
                  <a:pt x="21" y="180"/>
                </a:lnTo>
                <a:lnTo>
                  <a:pt x="22" y="178"/>
                </a:lnTo>
                <a:lnTo>
                  <a:pt x="24" y="178"/>
                </a:lnTo>
                <a:lnTo>
                  <a:pt x="26" y="176"/>
                </a:lnTo>
                <a:lnTo>
                  <a:pt x="28" y="172"/>
                </a:lnTo>
                <a:lnTo>
                  <a:pt x="30" y="172"/>
                </a:lnTo>
                <a:lnTo>
                  <a:pt x="34" y="171"/>
                </a:lnTo>
                <a:lnTo>
                  <a:pt x="36" y="169"/>
                </a:lnTo>
                <a:lnTo>
                  <a:pt x="41" y="169"/>
                </a:lnTo>
                <a:lnTo>
                  <a:pt x="45" y="167"/>
                </a:lnTo>
                <a:lnTo>
                  <a:pt x="47" y="167"/>
                </a:lnTo>
                <a:lnTo>
                  <a:pt x="51" y="165"/>
                </a:lnTo>
                <a:lnTo>
                  <a:pt x="51" y="165"/>
                </a:lnTo>
                <a:lnTo>
                  <a:pt x="54" y="163"/>
                </a:lnTo>
                <a:lnTo>
                  <a:pt x="58" y="163"/>
                </a:lnTo>
                <a:lnTo>
                  <a:pt x="62" y="161"/>
                </a:lnTo>
                <a:lnTo>
                  <a:pt x="64" y="159"/>
                </a:lnTo>
                <a:lnTo>
                  <a:pt x="67" y="159"/>
                </a:lnTo>
                <a:lnTo>
                  <a:pt x="67" y="157"/>
                </a:lnTo>
                <a:lnTo>
                  <a:pt x="69" y="157"/>
                </a:lnTo>
                <a:lnTo>
                  <a:pt x="71" y="156"/>
                </a:lnTo>
                <a:lnTo>
                  <a:pt x="73" y="154"/>
                </a:lnTo>
                <a:lnTo>
                  <a:pt x="73" y="152"/>
                </a:lnTo>
                <a:lnTo>
                  <a:pt x="73" y="150"/>
                </a:lnTo>
                <a:lnTo>
                  <a:pt x="75" y="150"/>
                </a:lnTo>
                <a:lnTo>
                  <a:pt x="77" y="148"/>
                </a:lnTo>
                <a:lnTo>
                  <a:pt x="79" y="148"/>
                </a:lnTo>
                <a:lnTo>
                  <a:pt x="81" y="146"/>
                </a:lnTo>
                <a:lnTo>
                  <a:pt x="81" y="144"/>
                </a:lnTo>
                <a:lnTo>
                  <a:pt x="82" y="144"/>
                </a:lnTo>
                <a:lnTo>
                  <a:pt x="82" y="144"/>
                </a:lnTo>
                <a:lnTo>
                  <a:pt x="82" y="142"/>
                </a:lnTo>
                <a:lnTo>
                  <a:pt x="82" y="141"/>
                </a:lnTo>
                <a:lnTo>
                  <a:pt x="86" y="142"/>
                </a:lnTo>
                <a:lnTo>
                  <a:pt x="88" y="141"/>
                </a:lnTo>
                <a:lnTo>
                  <a:pt x="88" y="139"/>
                </a:lnTo>
                <a:lnTo>
                  <a:pt x="90" y="137"/>
                </a:lnTo>
                <a:lnTo>
                  <a:pt x="90" y="135"/>
                </a:lnTo>
                <a:lnTo>
                  <a:pt x="92" y="133"/>
                </a:lnTo>
                <a:lnTo>
                  <a:pt x="94" y="133"/>
                </a:lnTo>
                <a:lnTo>
                  <a:pt x="94" y="131"/>
                </a:lnTo>
                <a:lnTo>
                  <a:pt x="94" y="129"/>
                </a:lnTo>
                <a:lnTo>
                  <a:pt x="96" y="129"/>
                </a:lnTo>
                <a:lnTo>
                  <a:pt x="96" y="127"/>
                </a:lnTo>
                <a:lnTo>
                  <a:pt x="97" y="126"/>
                </a:lnTo>
                <a:lnTo>
                  <a:pt x="97" y="126"/>
                </a:lnTo>
                <a:lnTo>
                  <a:pt x="97" y="124"/>
                </a:lnTo>
                <a:lnTo>
                  <a:pt x="97" y="122"/>
                </a:lnTo>
                <a:lnTo>
                  <a:pt x="99" y="122"/>
                </a:lnTo>
                <a:lnTo>
                  <a:pt x="101" y="122"/>
                </a:lnTo>
                <a:lnTo>
                  <a:pt x="101" y="120"/>
                </a:lnTo>
                <a:lnTo>
                  <a:pt x="103" y="120"/>
                </a:lnTo>
                <a:lnTo>
                  <a:pt x="103" y="118"/>
                </a:lnTo>
                <a:lnTo>
                  <a:pt x="105" y="116"/>
                </a:lnTo>
                <a:lnTo>
                  <a:pt x="105" y="114"/>
                </a:lnTo>
                <a:lnTo>
                  <a:pt x="103" y="112"/>
                </a:lnTo>
                <a:lnTo>
                  <a:pt x="105" y="111"/>
                </a:lnTo>
                <a:lnTo>
                  <a:pt x="105" y="109"/>
                </a:lnTo>
                <a:lnTo>
                  <a:pt x="107" y="109"/>
                </a:lnTo>
                <a:lnTo>
                  <a:pt x="107" y="107"/>
                </a:lnTo>
                <a:lnTo>
                  <a:pt x="105" y="107"/>
                </a:lnTo>
                <a:lnTo>
                  <a:pt x="105" y="105"/>
                </a:lnTo>
                <a:lnTo>
                  <a:pt x="107" y="105"/>
                </a:lnTo>
                <a:lnTo>
                  <a:pt x="107" y="103"/>
                </a:lnTo>
                <a:lnTo>
                  <a:pt x="107" y="101"/>
                </a:lnTo>
                <a:lnTo>
                  <a:pt x="107" y="101"/>
                </a:lnTo>
                <a:lnTo>
                  <a:pt x="109" y="101"/>
                </a:lnTo>
                <a:lnTo>
                  <a:pt x="109" y="99"/>
                </a:lnTo>
                <a:lnTo>
                  <a:pt x="111" y="99"/>
                </a:lnTo>
                <a:lnTo>
                  <a:pt x="112" y="97"/>
                </a:lnTo>
                <a:lnTo>
                  <a:pt x="112" y="96"/>
                </a:lnTo>
                <a:lnTo>
                  <a:pt x="111" y="96"/>
                </a:lnTo>
                <a:lnTo>
                  <a:pt x="109" y="96"/>
                </a:lnTo>
                <a:lnTo>
                  <a:pt x="107" y="96"/>
                </a:lnTo>
                <a:lnTo>
                  <a:pt x="109" y="94"/>
                </a:lnTo>
                <a:lnTo>
                  <a:pt x="109" y="92"/>
                </a:lnTo>
                <a:lnTo>
                  <a:pt x="107" y="92"/>
                </a:lnTo>
                <a:lnTo>
                  <a:pt x="107" y="90"/>
                </a:lnTo>
                <a:lnTo>
                  <a:pt x="105" y="90"/>
                </a:lnTo>
                <a:lnTo>
                  <a:pt x="105" y="88"/>
                </a:lnTo>
                <a:lnTo>
                  <a:pt x="103" y="88"/>
                </a:lnTo>
                <a:lnTo>
                  <a:pt x="103" y="86"/>
                </a:lnTo>
                <a:lnTo>
                  <a:pt x="105" y="84"/>
                </a:lnTo>
                <a:lnTo>
                  <a:pt x="105" y="82"/>
                </a:lnTo>
                <a:lnTo>
                  <a:pt x="105" y="81"/>
                </a:lnTo>
                <a:lnTo>
                  <a:pt x="105" y="79"/>
                </a:lnTo>
                <a:lnTo>
                  <a:pt x="103" y="81"/>
                </a:lnTo>
                <a:lnTo>
                  <a:pt x="101" y="82"/>
                </a:lnTo>
                <a:lnTo>
                  <a:pt x="101" y="81"/>
                </a:lnTo>
                <a:lnTo>
                  <a:pt x="101" y="79"/>
                </a:lnTo>
                <a:lnTo>
                  <a:pt x="101" y="77"/>
                </a:lnTo>
                <a:lnTo>
                  <a:pt x="99" y="75"/>
                </a:lnTo>
                <a:lnTo>
                  <a:pt x="99" y="77"/>
                </a:lnTo>
                <a:lnTo>
                  <a:pt x="97" y="77"/>
                </a:lnTo>
                <a:lnTo>
                  <a:pt x="97" y="75"/>
                </a:lnTo>
                <a:lnTo>
                  <a:pt x="96" y="69"/>
                </a:lnTo>
                <a:lnTo>
                  <a:pt x="97" y="67"/>
                </a:lnTo>
                <a:lnTo>
                  <a:pt x="97" y="66"/>
                </a:lnTo>
                <a:lnTo>
                  <a:pt x="99" y="64"/>
                </a:lnTo>
                <a:lnTo>
                  <a:pt x="99" y="62"/>
                </a:lnTo>
                <a:lnTo>
                  <a:pt x="99" y="60"/>
                </a:lnTo>
                <a:lnTo>
                  <a:pt x="99" y="58"/>
                </a:lnTo>
                <a:lnTo>
                  <a:pt x="99" y="56"/>
                </a:lnTo>
                <a:lnTo>
                  <a:pt x="99" y="56"/>
                </a:lnTo>
                <a:lnTo>
                  <a:pt x="97" y="56"/>
                </a:lnTo>
                <a:lnTo>
                  <a:pt x="97" y="54"/>
                </a:lnTo>
                <a:lnTo>
                  <a:pt x="97" y="54"/>
                </a:lnTo>
                <a:lnTo>
                  <a:pt x="96" y="52"/>
                </a:lnTo>
                <a:lnTo>
                  <a:pt x="97" y="51"/>
                </a:lnTo>
                <a:lnTo>
                  <a:pt x="97" y="49"/>
                </a:lnTo>
                <a:lnTo>
                  <a:pt x="99" y="47"/>
                </a:lnTo>
                <a:lnTo>
                  <a:pt x="99" y="45"/>
                </a:lnTo>
                <a:lnTo>
                  <a:pt x="99" y="43"/>
                </a:lnTo>
                <a:lnTo>
                  <a:pt x="101" y="43"/>
                </a:lnTo>
                <a:lnTo>
                  <a:pt x="103" y="43"/>
                </a:lnTo>
                <a:lnTo>
                  <a:pt x="103" y="41"/>
                </a:lnTo>
                <a:lnTo>
                  <a:pt x="103" y="39"/>
                </a:lnTo>
                <a:lnTo>
                  <a:pt x="103" y="37"/>
                </a:lnTo>
                <a:lnTo>
                  <a:pt x="103" y="36"/>
                </a:lnTo>
                <a:lnTo>
                  <a:pt x="105" y="37"/>
                </a:lnTo>
                <a:lnTo>
                  <a:pt x="107" y="37"/>
                </a:lnTo>
                <a:lnTo>
                  <a:pt x="107" y="36"/>
                </a:lnTo>
                <a:lnTo>
                  <a:pt x="107" y="34"/>
                </a:lnTo>
                <a:lnTo>
                  <a:pt x="107" y="32"/>
                </a:lnTo>
                <a:lnTo>
                  <a:pt x="109" y="32"/>
                </a:lnTo>
                <a:lnTo>
                  <a:pt x="109" y="34"/>
                </a:lnTo>
                <a:lnTo>
                  <a:pt x="111" y="34"/>
                </a:lnTo>
                <a:lnTo>
                  <a:pt x="112" y="34"/>
                </a:lnTo>
                <a:lnTo>
                  <a:pt x="112" y="32"/>
                </a:lnTo>
                <a:lnTo>
                  <a:pt x="111" y="32"/>
                </a:lnTo>
                <a:lnTo>
                  <a:pt x="111" y="30"/>
                </a:lnTo>
                <a:lnTo>
                  <a:pt x="109" y="28"/>
                </a:lnTo>
                <a:lnTo>
                  <a:pt x="109" y="26"/>
                </a:lnTo>
                <a:lnTo>
                  <a:pt x="111" y="24"/>
                </a:lnTo>
                <a:lnTo>
                  <a:pt x="112" y="24"/>
                </a:lnTo>
                <a:lnTo>
                  <a:pt x="114" y="22"/>
                </a:lnTo>
                <a:lnTo>
                  <a:pt x="116" y="22"/>
                </a:lnTo>
                <a:lnTo>
                  <a:pt x="118" y="22"/>
                </a:lnTo>
                <a:lnTo>
                  <a:pt x="120" y="22"/>
                </a:lnTo>
                <a:lnTo>
                  <a:pt x="120" y="24"/>
                </a:lnTo>
                <a:lnTo>
                  <a:pt x="122" y="24"/>
                </a:lnTo>
                <a:lnTo>
                  <a:pt x="124" y="24"/>
                </a:lnTo>
                <a:lnTo>
                  <a:pt x="126" y="24"/>
                </a:lnTo>
                <a:lnTo>
                  <a:pt x="127" y="22"/>
                </a:lnTo>
                <a:lnTo>
                  <a:pt x="129" y="24"/>
                </a:lnTo>
                <a:lnTo>
                  <a:pt x="131" y="26"/>
                </a:lnTo>
                <a:lnTo>
                  <a:pt x="133" y="26"/>
                </a:lnTo>
                <a:lnTo>
                  <a:pt x="135" y="26"/>
                </a:lnTo>
                <a:lnTo>
                  <a:pt x="137" y="24"/>
                </a:lnTo>
                <a:lnTo>
                  <a:pt x="139" y="24"/>
                </a:lnTo>
                <a:lnTo>
                  <a:pt x="141" y="22"/>
                </a:lnTo>
                <a:lnTo>
                  <a:pt x="142" y="21"/>
                </a:lnTo>
                <a:lnTo>
                  <a:pt x="144" y="19"/>
                </a:lnTo>
                <a:lnTo>
                  <a:pt x="144" y="17"/>
                </a:lnTo>
                <a:lnTo>
                  <a:pt x="144" y="15"/>
                </a:lnTo>
                <a:lnTo>
                  <a:pt x="146" y="15"/>
                </a:lnTo>
                <a:lnTo>
                  <a:pt x="146" y="13"/>
                </a:lnTo>
                <a:lnTo>
                  <a:pt x="146" y="11"/>
                </a:lnTo>
                <a:lnTo>
                  <a:pt x="148" y="11"/>
                </a:lnTo>
                <a:lnTo>
                  <a:pt x="148" y="11"/>
                </a:lnTo>
                <a:lnTo>
                  <a:pt x="150" y="9"/>
                </a:lnTo>
                <a:lnTo>
                  <a:pt x="152" y="7"/>
                </a:lnTo>
                <a:lnTo>
                  <a:pt x="152" y="6"/>
                </a:lnTo>
                <a:lnTo>
                  <a:pt x="154" y="6"/>
                </a:lnTo>
                <a:lnTo>
                  <a:pt x="154" y="4"/>
                </a:lnTo>
                <a:lnTo>
                  <a:pt x="156" y="4"/>
                </a:lnTo>
                <a:lnTo>
                  <a:pt x="156" y="2"/>
                </a:lnTo>
                <a:lnTo>
                  <a:pt x="158" y="0"/>
                </a:lnTo>
                <a:lnTo>
                  <a:pt x="159" y="0"/>
                </a:lnTo>
                <a:lnTo>
                  <a:pt x="161" y="0"/>
                </a:lnTo>
                <a:lnTo>
                  <a:pt x="163" y="0"/>
                </a:lnTo>
                <a:lnTo>
                  <a:pt x="163" y="0"/>
                </a:lnTo>
                <a:close/>
              </a:path>
            </a:pathLst>
          </a:custGeom>
          <a:solidFill>
            <a:schemeClr val="accent5">
              <a:lumMod val="60000"/>
              <a:lumOff val="40000"/>
            </a:schemeClr>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2" name="TextBox 141"/>
          <p:cNvSpPr txBox="1"/>
          <p:nvPr/>
        </p:nvSpPr>
        <p:spPr>
          <a:xfrm>
            <a:off x="940382" y="648858"/>
            <a:ext cx="847725" cy="584775"/>
          </a:xfrm>
          <a:prstGeom prst="rect">
            <a:avLst/>
          </a:prstGeom>
          <a:noFill/>
        </p:spPr>
        <p:txBody>
          <a:bodyPr wrap="square" rtlCol="0">
            <a:spAutoFit/>
          </a:bodyPr>
          <a:lstStyle/>
          <a:p>
            <a:pPr algn="ctr"/>
            <a:r>
              <a:rPr lang="en-US" sz="1600" dirty="0" err="1" smtClean="0">
                <a:solidFill>
                  <a:schemeClr val="bg1"/>
                </a:solidFill>
              </a:rPr>
              <a:t>Kagera</a:t>
            </a:r>
            <a:endParaRPr lang="en-US" sz="1600" dirty="0" smtClean="0">
              <a:solidFill>
                <a:schemeClr val="bg1"/>
              </a:solidFill>
            </a:endParaRPr>
          </a:p>
          <a:p>
            <a:pPr algn="ctr"/>
            <a:r>
              <a:rPr lang="en-US" sz="1600" dirty="0" smtClean="0">
                <a:solidFill>
                  <a:schemeClr val="bg1"/>
                </a:solidFill>
              </a:rPr>
              <a:t>15%</a:t>
            </a:r>
            <a:endParaRPr lang="en-US" sz="1600" dirty="0">
              <a:solidFill>
                <a:schemeClr val="bg1"/>
              </a:solidFill>
            </a:endParaRPr>
          </a:p>
        </p:txBody>
      </p:sp>
      <p:sp>
        <p:nvSpPr>
          <p:cNvPr id="143" name="TextBox 142"/>
          <p:cNvSpPr txBox="1"/>
          <p:nvPr/>
        </p:nvSpPr>
        <p:spPr>
          <a:xfrm>
            <a:off x="2427870" y="779671"/>
            <a:ext cx="847725" cy="584775"/>
          </a:xfrm>
          <a:prstGeom prst="rect">
            <a:avLst/>
          </a:prstGeom>
          <a:noFill/>
        </p:spPr>
        <p:txBody>
          <a:bodyPr wrap="square" rtlCol="0">
            <a:spAutoFit/>
          </a:bodyPr>
          <a:lstStyle/>
          <a:p>
            <a:pPr algn="ctr"/>
            <a:r>
              <a:rPr lang="en-US" sz="1600" dirty="0" smtClean="0">
                <a:solidFill>
                  <a:schemeClr val="bg1"/>
                </a:solidFill>
              </a:rPr>
              <a:t>Mara</a:t>
            </a:r>
          </a:p>
          <a:p>
            <a:pPr algn="ctr"/>
            <a:r>
              <a:rPr lang="en-US" sz="1600" dirty="0" smtClean="0">
                <a:solidFill>
                  <a:schemeClr val="bg1"/>
                </a:solidFill>
              </a:rPr>
              <a:t>11%</a:t>
            </a:r>
            <a:endParaRPr lang="en-US" sz="1600" dirty="0">
              <a:solidFill>
                <a:schemeClr val="bg1"/>
              </a:solidFill>
            </a:endParaRPr>
          </a:p>
        </p:txBody>
      </p:sp>
      <p:sp>
        <p:nvSpPr>
          <p:cNvPr id="144" name="TextBox 143"/>
          <p:cNvSpPr txBox="1"/>
          <p:nvPr/>
        </p:nvSpPr>
        <p:spPr>
          <a:xfrm>
            <a:off x="260933" y="2448974"/>
            <a:ext cx="1049337" cy="584775"/>
          </a:xfrm>
          <a:prstGeom prst="rect">
            <a:avLst/>
          </a:prstGeom>
          <a:noFill/>
        </p:spPr>
        <p:txBody>
          <a:bodyPr wrap="square" rtlCol="0">
            <a:spAutoFit/>
          </a:bodyPr>
          <a:lstStyle/>
          <a:p>
            <a:pPr algn="ctr"/>
            <a:r>
              <a:rPr lang="en-US" sz="1600" dirty="0" err="1" smtClean="0">
                <a:solidFill>
                  <a:schemeClr val="bg1"/>
                </a:solidFill>
              </a:rPr>
              <a:t>Kigoma</a:t>
            </a:r>
            <a:endParaRPr lang="en-US" sz="1600" dirty="0" smtClean="0">
              <a:solidFill>
                <a:schemeClr val="bg1"/>
              </a:solidFill>
            </a:endParaRPr>
          </a:p>
          <a:p>
            <a:pPr algn="ctr"/>
            <a:r>
              <a:rPr lang="en-US" sz="1600" dirty="0" smtClean="0">
                <a:solidFill>
                  <a:schemeClr val="bg1"/>
                </a:solidFill>
              </a:rPr>
              <a:t>24%</a:t>
            </a:r>
            <a:endParaRPr lang="en-US" sz="1600" dirty="0">
              <a:solidFill>
                <a:schemeClr val="bg1"/>
              </a:solidFill>
            </a:endParaRPr>
          </a:p>
        </p:txBody>
      </p:sp>
      <p:sp>
        <p:nvSpPr>
          <p:cNvPr id="145" name="TextBox 144"/>
          <p:cNvSpPr txBox="1"/>
          <p:nvPr/>
        </p:nvSpPr>
        <p:spPr>
          <a:xfrm>
            <a:off x="3377990" y="1563942"/>
            <a:ext cx="1049337" cy="584775"/>
          </a:xfrm>
          <a:prstGeom prst="rect">
            <a:avLst/>
          </a:prstGeom>
          <a:noFill/>
        </p:spPr>
        <p:txBody>
          <a:bodyPr wrap="square" rtlCol="0">
            <a:spAutoFit/>
          </a:bodyPr>
          <a:lstStyle/>
          <a:p>
            <a:pPr algn="ctr"/>
            <a:r>
              <a:rPr lang="en-US" sz="1600" dirty="0" smtClean="0">
                <a:solidFill>
                  <a:schemeClr val="bg1"/>
                </a:solidFill>
              </a:rPr>
              <a:t>Arusha</a:t>
            </a:r>
          </a:p>
          <a:p>
            <a:pPr algn="ctr"/>
            <a:r>
              <a:rPr lang="en-US" sz="1600" dirty="0" smtClean="0">
                <a:solidFill>
                  <a:schemeClr val="bg1"/>
                </a:solidFill>
              </a:rPr>
              <a:t>&lt;1%</a:t>
            </a:r>
            <a:endParaRPr lang="en-US" sz="1600" dirty="0">
              <a:solidFill>
                <a:schemeClr val="bg1"/>
              </a:solidFill>
            </a:endParaRPr>
          </a:p>
        </p:txBody>
      </p:sp>
      <p:sp>
        <p:nvSpPr>
          <p:cNvPr id="146" name="TextBox 145"/>
          <p:cNvSpPr txBox="1"/>
          <p:nvPr/>
        </p:nvSpPr>
        <p:spPr>
          <a:xfrm>
            <a:off x="2464382" y="1422438"/>
            <a:ext cx="1049337" cy="584775"/>
          </a:xfrm>
          <a:prstGeom prst="rect">
            <a:avLst/>
          </a:prstGeom>
          <a:noFill/>
        </p:spPr>
        <p:txBody>
          <a:bodyPr wrap="square" rtlCol="0">
            <a:spAutoFit/>
          </a:bodyPr>
          <a:lstStyle/>
          <a:p>
            <a:pPr algn="ctr"/>
            <a:r>
              <a:rPr lang="en-US" sz="1600" dirty="0" err="1" smtClean="0">
                <a:solidFill>
                  <a:schemeClr val="bg1"/>
                </a:solidFill>
              </a:rPr>
              <a:t>Simiyu</a:t>
            </a:r>
            <a:endParaRPr lang="en-US" sz="1600" dirty="0" smtClean="0">
              <a:solidFill>
                <a:schemeClr val="bg1"/>
              </a:solidFill>
            </a:endParaRPr>
          </a:p>
          <a:p>
            <a:pPr algn="ctr"/>
            <a:r>
              <a:rPr lang="en-US" sz="1600" dirty="0" smtClean="0">
                <a:solidFill>
                  <a:schemeClr val="bg1"/>
                </a:solidFill>
              </a:rPr>
              <a:t>6%</a:t>
            </a:r>
            <a:endParaRPr lang="en-US" sz="1600" dirty="0">
              <a:solidFill>
                <a:schemeClr val="bg1"/>
              </a:solidFill>
            </a:endParaRPr>
          </a:p>
        </p:txBody>
      </p:sp>
      <p:sp>
        <p:nvSpPr>
          <p:cNvPr id="147" name="TextBox 146"/>
          <p:cNvSpPr txBox="1"/>
          <p:nvPr/>
        </p:nvSpPr>
        <p:spPr>
          <a:xfrm>
            <a:off x="1427349" y="1070698"/>
            <a:ext cx="1049337" cy="584775"/>
          </a:xfrm>
          <a:prstGeom prst="rect">
            <a:avLst/>
          </a:prstGeom>
          <a:noFill/>
        </p:spPr>
        <p:txBody>
          <a:bodyPr wrap="square" rtlCol="0">
            <a:spAutoFit/>
          </a:bodyPr>
          <a:lstStyle/>
          <a:p>
            <a:pPr algn="ctr"/>
            <a:r>
              <a:rPr lang="en-US" sz="1600" dirty="0" smtClean="0">
                <a:solidFill>
                  <a:schemeClr val="bg1"/>
                </a:solidFill>
              </a:rPr>
              <a:t>Mwanza</a:t>
            </a:r>
          </a:p>
          <a:p>
            <a:pPr algn="ctr"/>
            <a:r>
              <a:rPr lang="en-US" sz="1600" dirty="0" smtClean="0">
                <a:solidFill>
                  <a:schemeClr val="bg1"/>
                </a:solidFill>
              </a:rPr>
              <a:t>8%</a:t>
            </a:r>
            <a:endParaRPr lang="en-US" sz="1600" dirty="0">
              <a:solidFill>
                <a:schemeClr val="bg1"/>
              </a:solidFill>
            </a:endParaRPr>
          </a:p>
        </p:txBody>
      </p:sp>
      <p:sp>
        <p:nvSpPr>
          <p:cNvPr id="148" name="TextBox 147"/>
          <p:cNvSpPr txBox="1"/>
          <p:nvPr/>
        </p:nvSpPr>
        <p:spPr>
          <a:xfrm>
            <a:off x="1054683" y="1633109"/>
            <a:ext cx="1049337" cy="584775"/>
          </a:xfrm>
          <a:prstGeom prst="rect">
            <a:avLst/>
          </a:prstGeom>
          <a:noFill/>
        </p:spPr>
        <p:txBody>
          <a:bodyPr wrap="square" rtlCol="0">
            <a:spAutoFit/>
          </a:bodyPr>
          <a:lstStyle/>
          <a:p>
            <a:pPr algn="ctr"/>
            <a:r>
              <a:rPr lang="en-US" sz="1600" dirty="0" err="1" smtClean="0">
                <a:solidFill>
                  <a:schemeClr val="bg1"/>
                </a:solidFill>
              </a:rPr>
              <a:t>Geita</a:t>
            </a:r>
            <a:endParaRPr lang="en-US" sz="1600" dirty="0" smtClean="0">
              <a:solidFill>
                <a:schemeClr val="bg1"/>
              </a:solidFill>
            </a:endParaRPr>
          </a:p>
          <a:p>
            <a:pPr algn="ctr"/>
            <a:r>
              <a:rPr lang="en-US" sz="1600" dirty="0" smtClean="0">
                <a:solidFill>
                  <a:schemeClr val="bg1"/>
                </a:solidFill>
              </a:rPr>
              <a:t>17%</a:t>
            </a:r>
            <a:endParaRPr lang="en-US" sz="1600" dirty="0">
              <a:solidFill>
                <a:schemeClr val="bg1"/>
              </a:solidFill>
            </a:endParaRPr>
          </a:p>
        </p:txBody>
      </p:sp>
      <p:sp>
        <p:nvSpPr>
          <p:cNvPr id="149" name="TextBox 148"/>
          <p:cNvSpPr txBox="1"/>
          <p:nvPr/>
        </p:nvSpPr>
        <p:spPr>
          <a:xfrm>
            <a:off x="1664680" y="2040878"/>
            <a:ext cx="1234279" cy="584775"/>
          </a:xfrm>
          <a:prstGeom prst="rect">
            <a:avLst/>
          </a:prstGeom>
          <a:noFill/>
        </p:spPr>
        <p:txBody>
          <a:bodyPr wrap="square" rtlCol="0">
            <a:spAutoFit/>
          </a:bodyPr>
          <a:lstStyle/>
          <a:p>
            <a:pPr algn="ctr"/>
            <a:r>
              <a:rPr lang="en-US" sz="1600" dirty="0" err="1" smtClean="0">
                <a:solidFill>
                  <a:schemeClr val="bg1"/>
                </a:solidFill>
              </a:rPr>
              <a:t>Shinyanga</a:t>
            </a:r>
            <a:endParaRPr lang="en-US" sz="1600" dirty="0" smtClean="0">
              <a:solidFill>
                <a:schemeClr val="bg1"/>
              </a:solidFill>
            </a:endParaRPr>
          </a:p>
          <a:p>
            <a:pPr algn="ctr"/>
            <a:r>
              <a:rPr lang="en-US" sz="1600" dirty="0" smtClean="0">
                <a:solidFill>
                  <a:schemeClr val="bg1"/>
                </a:solidFill>
              </a:rPr>
              <a:t>6%</a:t>
            </a:r>
            <a:endParaRPr lang="en-US" sz="1600" dirty="0">
              <a:solidFill>
                <a:schemeClr val="bg1"/>
              </a:solidFill>
            </a:endParaRPr>
          </a:p>
        </p:txBody>
      </p:sp>
      <p:sp>
        <p:nvSpPr>
          <p:cNvPr id="150" name="TextBox 149"/>
          <p:cNvSpPr txBox="1"/>
          <p:nvPr/>
        </p:nvSpPr>
        <p:spPr>
          <a:xfrm>
            <a:off x="1313051" y="2697993"/>
            <a:ext cx="1234279" cy="584775"/>
          </a:xfrm>
          <a:prstGeom prst="rect">
            <a:avLst/>
          </a:prstGeom>
          <a:noFill/>
        </p:spPr>
        <p:txBody>
          <a:bodyPr wrap="square" rtlCol="0">
            <a:spAutoFit/>
          </a:bodyPr>
          <a:lstStyle/>
          <a:p>
            <a:pPr algn="ctr"/>
            <a:r>
              <a:rPr lang="en-US" sz="1600" dirty="0" err="1" smtClean="0">
                <a:solidFill>
                  <a:schemeClr val="bg1"/>
                </a:solidFill>
              </a:rPr>
              <a:t>Tabora</a:t>
            </a:r>
            <a:endParaRPr lang="en-US" sz="1600" dirty="0" smtClean="0">
              <a:solidFill>
                <a:schemeClr val="bg1"/>
              </a:solidFill>
            </a:endParaRPr>
          </a:p>
          <a:p>
            <a:pPr algn="ctr"/>
            <a:r>
              <a:rPr lang="en-US" sz="1600" dirty="0" smtClean="0">
                <a:solidFill>
                  <a:schemeClr val="bg1"/>
                </a:solidFill>
              </a:rPr>
              <a:t>12%</a:t>
            </a:r>
            <a:endParaRPr lang="en-US" sz="1600" dirty="0">
              <a:solidFill>
                <a:schemeClr val="bg1"/>
              </a:solidFill>
            </a:endParaRPr>
          </a:p>
        </p:txBody>
      </p:sp>
      <p:sp>
        <p:nvSpPr>
          <p:cNvPr id="151" name="TextBox 150"/>
          <p:cNvSpPr txBox="1"/>
          <p:nvPr/>
        </p:nvSpPr>
        <p:spPr>
          <a:xfrm>
            <a:off x="548670" y="3401584"/>
            <a:ext cx="1234279" cy="584775"/>
          </a:xfrm>
          <a:prstGeom prst="rect">
            <a:avLst/>
          </a:prstGeom>
          <a:noFill/>
        </p:spPr>
        <p:txBody>
          <a:bodyPr wrap="square" rtlCol="0">
            <a:spAutoFit/>
          </a:bodyPr>
          <a:lstStyle/>
          <a:p>
            <a:pPr algn="ctr"/>
            <a:r>
              <a:rPr lang="en-US" sz="1600" dirty="0" err="1" smtClean="0">
                <a:solidFill>
                  <a:schemeClr val="bg1"/>
                </a:solidFill>
              </a:rPr>
              <a:t>Katavi</a:t>
            </a:r>
            <a:endParaRPr lang="en-US" sz="1600" dirty="0" smtClean="0">
              <a:solidFill>
                <a:schemeClr val="bg1"/>
              </a:solidFill>
            </a:endParaRPr>
          </a:p>
          <a:p>
            <a:pPr algn="ctr"/>
            <a:r>
              <a:rPr lang="en-US" sz="1600" dirty="0" smtClean="0">
                <a:solidFill>
                  <a:schemeClr val="bg1"/>
                </a:solidFill>
              </a:rPr>
              <a:t>7%</a:t>
            </a:r>
            <a:endParaRPr lang="en-US" sz="1600" dirty="0">
              <a:solidFill>
                <a:schemeClr val="bg1"/>
              </a:solidFill>
            </a:endParaRPr>
          </a:p>
        </p:txBody>
      </p:sp>
      <p:sp>
        <p:nvSpPr>
          <p:cNvPr id="152" name="TextBox 151"/>
          <p:cNvSpPr txBox="1"/>
          <p:nvPr/>
        </p:nvSpPr>
        <p:spPr>
          <a:xfrm>
            <a:off x="579623" y="4368838"/>
            <a:ext cx="1234279" cy="584775"/>
          </a:xfrm>
          <a:prstGeom prst="rect">
            <a:avLst/>
          </a:prstGeom>
          <a:noFill/>
        </p:spPr>
        <p:txBody>
          <a:bodyPr wrap="square" rtlCol="0">
            <a:spAutoFit/>
          </a:bodyPr>
          <a:lstStyle/>
          <a:p>
            <a:pPr algn="ctr"/>
            <a:r>
              <a:rPr lang="en-US" sz="1600" dirty="0" err="1" smtClean="0">
                <a:solidFill>
                  <a:schemeClr val="bg1"/>
                </a:solidFill>
              </a:rPr>
              <a:t>Rukwa</a:t>
            </a:r>
            <a:endParaRPr lang="en-US" sz="1600" dirty="0" smtClean="0">
              <a:solidFill>
                <a:schemeClr val="bg1"/>
              </a:solidFill>
            </a:endParaRPr>
          </a:p>
          <a:p>
            <a:pPr algn="ctr"/>
            <a:r>
              <a:rPr lang="en-US" sz="1600" dirty="0" smtClean="0">
                <a:solidFill>
                  <a:schemeClr val="bg1"/>
                </a:solidFill>
              </a:rPr>
              <a:t>2%</a:t>
            </a:r>
            <a:endParaRPr lang="en-US" sz="1600" dirty="0">
              <a:solidFill>
                <a:schemeClr val="bg1"/>
              </a:solidFill>
            </a:endParaRPr>
          </a:p>
        </p:txBody>
      </p:sp>
      <p:sp>
        <p:nvSpPr>
          <p:cNvPr id="153" name="TextBox 152"/>
          <p:cNvSpPr txBox="1"/>
          <p:nvPr/>
        </p:nvSpPr>
        <p:spPr>
          <a:xfrm>
            <a:off x="3338306" y="6059743"/>
            <a:ext cx="1234279" cy="584775"/>
          </a:xfrm>
          <a:prstGeom prst="rect">
            <a:avLst/>
          </a:prstGeom>
          <a:noFill/>
        </p:spPr>
        <p:txBody>
          <a:bodyPr wrap="square" rtlCol="0">
            <a:spAutoFit/>
          </a:bodyPr>
          <a:lstStyle/>
          <a:p>
            <a:pPr algn="ctr"/>
            <a:r>
              <a:rPr lang="en-US" sz="1600" dirty="0" smtClean="0">
                <a:solidFill>
                  <a:schemeClr val="bg1"/>
                </a:solidFill>
              </a:rPr>
              <a:t>Ruvuma</a:t>
            </a:r>
          </a:p>
          <a:p>
            <a:pPr algn="ctr"/>
            <a:r>
              <a:rPr lang="en-US" sz="1600" dirty="0" smtClean="0">
                <a:solidFill>
                  <a:schemeClr val="bg1"/>
                </a:solidFill>
              </a:rPr>
              <a:t>12%</a:t>
            </a:r>
            <a:endParaRPr lang="en-US" sz="1600" dirty="0">
              <a:solidFill>
                <a:schemeClr val="bg1"/>
              </a:solidFill>
            </a:endParaRPr>
          </a:p>
        </p:txBody>
      </p:sp>
      <p:sp>
        <p:nvSpPr>
          <p:cNvPr id="154" name="TextBox 153"/>
          <p:cNvSpPr txBox="1"/>
          <p:nvPr/>
        </p:nvSpPr>
        <p:spPr>
          <a:xfrm>
            <a:off x="1576178" y="4222102"/>
            <a:ext cx="1234279" cy="584775"/>
          </a:xfrm>
          <a:prstGeom prst="rect">
            <a:avLst/>
          </a:prstGeom>
          <a:noFill/>
        </p:spPr>
        <p:txBody>
          <a:bodyPr wrap="square" rtlCol="0">
            <a:spAutoFit/>
          </a:bodyPr>
          <a:lstStyle/>
          <a:p>
            <a:pPr algn="ctr"/>
            <a:r>
              <a:rPr lang="en-US" sz="1600" dirty="0" smtClean="0">
                <a:solidFill>
                  <a:schemeClr val="bg1"/>
                </a:solidFill>
              </a:rPr>
              <a:t>Mbeya</a:t>
            </a:r>
          </a:p>
          <a:p>
            <a:pPr algn="ctr"/>
            <a:r>
              <a:rPr lang="en-US" sz="1600" dirty="0" smtClean="0">
                <a:solidFill>
                  <a:schemeClr val="bg1"/>
                </a:solidFill>
              </a:rPr>
              <a:t>4%</a:t>
            </a:r>
            <a:endParaRPr lang="en-US" sz="1600" dirty="0">
              <a:solidFill>
                <a:schemeClr val="bg1"/>
              </a:solidFill>
            </a:endParaRPr>
          </a:p>
        </p:txBody>
      </p:sp>
      <p:sp>
        <p:nvSpPr>
          <p:cNvPr id="155" name="TextBox 154"/>
          <p:cNvSpPr txBox="1"/>
          <p:nvPr/>
        </p:nvSpPr>
        <p:spPr>
          <a:xfrm>
            <a:off x="858234" y="5382566"/>
            <a:ext cx="1234279" cy="584775"/>
          </a:xfrm>
          <a:prstGeom prst="rect">
            <a:avLst/>
          </a:prstGeom>
          <a:noFill/>
        </p:spPr>
        <p:txBody>
          <a:bodyPr wrap="square" rtlCol="0">
            <a:spAutoFit/>
          </a:bodyPr>
          <a:lstStyle/>
          <a:p>
            <a:pPr algn="ctr"/>
            <a:r>
              <a:rPr lang="en-US" sz="1600" dirty="0" err="1" smtClean="0"/>
              <a:t>Songwe</a:t>
            </a:r>
            <a:endParaRPr lang="en-US" sz="1600" dirty="0" smtClean="0"/>
          </a:p>
          <a:p>
            <a:pPr algn="ctr"/>
            <a:r>
              <a:rPr lang="en-US" sz="1600" dirty="0" smtClean="0"/>
              <a:t>&lt;1%</a:t>
            </a:r>
            <a:endParaRPr lang="en-US" sz="1600" dirty="0"/>
          </a:p>
        </p:txBody>
      </p:sp>
      <p:cxnSp>
        <p:nvCxnSpPr>
          <p:cNvPr id="161" name="Straight Connector 160"/>
          <p:cNvCxnSpPr/>
          <p:nvPr/>
        </p:nvCxnSpPr>
        <p:spPr>
          <a:xfrm flipV="1">
            <a:off x="1782949" y="5212127"/>
            <a:ext cx="163908" cy="255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TextBox 161"/>
          <p:cNvSpPr txBox="1"/>
          <p:nvPr/>
        </p:nvSpPr>
        <p:spPr>
          <a:xfrm>
            <a:off x="2619165" y="3326412"/>
            <a:ext cx="895347" cy="584775"/>
          </a:xfrm>
          <a:prstGeom prst="rect">
            <a:avLst/>
          </a:prstGeom>
          <a:noFill/>
        </p:spPr>
        <p:txBody>
          <a:bodyPr wrap="square" rtlCol="0">
            <a:spAutoFit/>
          </a:bodyPr>
          <a:lstStyle/>
          <a:p>
            <a:pPr algn="ctr"/>
            <a:r>
              <a:rPr lang="en-US" sz="1600" dirty="0" err="1" smtClean="0">
                <a:solidFill>
                  <a:schemeClr val="bg1"/>
                </a:solidFill>
              </a:rPr>
              <a:t>Singida</a:t>
            </a:r>
            <a:endParaRPr lang="en-US" sz="1600" dirty="0" smtClean="0">
              <a:solidFill>
                <a:schemeClr val="bg1"/>
              </a:solidFill>
            </a:endParaRPr>
          </a:p>
          <a:p>
            <a:pPr algn="ctr"/>
            <a:r>
              <a:rPr lang="en-US" sz="1600" dirty="0" smtClean="0">
                <a:solidFill>
                  <a:schemeClr val="bg1"/>
                </a:solidFill>
              </a:rPr>
              <a:t>2%</a:t>
            </a:r>
            <a:endParaRPr lang="en-US" sz="1600" dirty="0">
              <a:solidFill>
                <a:schemeClr val="bg1"/>
              </a:solidFill>
            </a:endParaRPr>
          </a:p>
        </p:txBody>
      </p:sp>
      <p:sp>
        <p:nvSpPr>
          <p:cNvPr id="163" name="TextBox 162"/>
          <p:cNvSpPr txBox="1"/>
          <p:nvPr/>
        </p:nvSpPr>
        <p:spPr>
          <a:xfrm>
            <a:off x="3974094" y="2591960"/>
            <a:ext cx="1035051" cy="584775"/>
          </a:xfrm>
          <a:prstGeom prst="rect">
            <a:avLst/>
          </a:prstGeom>
          <a:noFill/>
        </p:spPr>
        <p:txBody>
          <a:bodyPr wrap="square" rtlCol="0">
            <a:spAutoFit/>
          </a:bodyPr>
          <a:lstStyle/>
          <a:p>
            <a:pPr algn="ctr"/>
            <a:r>
              <a:rPr lang="en-US" sz="1600" dirty="0" err="1" smtClean="0">
                <a:solidFill>
                  <a:schemeClr val="bg1"/>
                </a:solidFill>
              </a:rPr>
              <a:t>Manyara</a:t>
            </a:r>
            <a:endParaRPr lang="en-US" sz="1600" dirty="0" smtClean="0">
              <a:solidFill>
                <a:schemeClr val="bg1"/>
              </a:solidFill>
            </a:endParaRPr>
          </a:p>
          <a:p>
            <a:pPr algn="ctr"/>
            <a:r>
              <a:rPr lang="en-US" sz="1600" dirty="0" smtClean="0">
                <a:solidFill>
                  <a:schemeClr val="bg1"/>
                </a:solidFill>
              </a:rPr>
              <a:t>&lt;1%</a:t>
            </a:r>
            <a:endParaRPr lang="en-US" sz="1600" dirty="0">
              <a:solidFill>
                <a:schemeClr val="bg1"/>
              </a:solidFill>
            </a:endParaRPr>
          </a:p>
        </p:txBody>
      </p:sp>
      <p:sp>
        <p:nvSpPr>
          <p:cNvPr id="164" name="TextBox 163"/>
          <p:cNvSpPr txBox="1"/>
          <p:nvPr/>
        </p:nvSpPr>
        <p:spPr>
          <a:xfrm>
            <a:off x="4360734" y="1344333"/>
            <a:ext cx="1281113" cy="584775"/>
          </a:xfrm>
          <a:prstGeom prst="rect">
            <a:avLst/>
          </a:prstGeom>
          <a:noFill/>
        </p:spPr>
        <p:txBody>
          <a:bodyPr wrap="square" rtlCol="0">
            <a:spAutoFit/>
          </a:bodyPr>
          <a:lstStyle/>
          <a:p>
            <a:pPr algn="ctr"/>
            <a:r>
              <a:rPr lang="en-US" sz="1600" dirty="0" smtClean="0"/>
              <a:t>Kilimanjaro</a:t>
            </a:r>
          </a:p>
          <a:p>
            <a:pPr algn="ctr"/>
            <a:r>
              <a:rPr lang="en-US" sz="1600" dirty="0" smtClean="0"/>
              <a:t>&lt;1%</a:t>
            </a:r>
            <a:endParaRPr lang="en-US" sz="1600" dirty="0"/>
          </a:p>
        </p:txBody>
      </p:sp>
      <p:cxnSp>
        <p:nvCxnSpPr>
          <p:cNvPr id="170" name="Straight Connector 169"/>
          <p:cNvCxnSpPr>
            <a:endCxn id="164" idx="2"/>
          </p:cNvCxnSpPr>
          <p:nvPr/>
        </p:nvCxnSpPr>
        <p:spPr>
          <a:xfrm flipV="1">
            <a:off x="4893257" y="1929108"/>
            <a:ext cx="108034" cy="4802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TextBox 170"/>
          <p:cNvSpPr txBox="1"/>
          <p:nvPr/>
        </p:nvSpPr>
        <p:spPr>
          <a:xfrm>
            <a:off x="3366083" y="3449051"/>
            <a:ext cx="1047353" cy="584775"/>
          </a:xfrm>
          <a:prstGeom prst="rect">
            <a:avLst/>
          </a:prstGeom>
          <a:noFill/>
        </p:spPr>
        <p:txBody>
          <a:bodyPr wrap="square" rtlCol="0">
            <a:spAutoFit/>
          </a:bodyPr>
          <a:lstStyle/>
          <a:p>
            <a:pPr algn="ctr"/>
            <a:r>
              <a:rPr lang="en-US" sz="1600" dirty="0" smtClean="0">
                <a:solidFill>
                  <a:schemeClr val="bg1"/>
                </a:solidFill>
              </a:rPr>
              <a:t>Dodoma</a:t>
            </a:r>
          </a:p>
          <a:p>
            <a:pPr algn="ctr"/>
            <a:r>
              <a:rPr lang="en-US" sz="1600" dirty="0" smtClean="0">
                <a:solidFill>
                  <a:schemeClr val="bg1"/>
                </a:solidFill>
              </a:rPr>
              <a:t>1%</a:t>
            </a:r>
            <a:endParaRPr lang="en-US" sz="1600" dirty="0">
              <a:solidFill>
                <a:schemeClr val="bg1"/>
              </a:solidFill>
            </a:endParaRPr>
          </a:p>
        </p:txBody>
      </p:sp>
      <p:sp>
        <p:nvSpPr>
          <p:cNvPr id="172" name="TextBox 171"/>
          <p:cNvSpPr txBox="1"/>
          <p:nvPr/>
        </p:nvSpPr>
        <p:spPr>
          <a:xfrm>
            <a:off x="4825589" y="2876915"/>
            <a:ext cx="756643" cy="584775"/>
          </a:xfrm>
          <a:prstGeom prst="rect">
            <a:avLst/>
          </a:prstGeom>
          <a:noFill/>
        </p:spPr>
        <p:txBody>
          <a:bodyPr wrap="square" rtlCol="0">
            <a:spAutoFit/>
          </a:bodyPr>
          <a:lstStyle/>
          <a:p>
            <a:pPr algn="ctr"/>
            <a:r>
              <a:rPr lang="en-US" sz="1600" dirty="0" err="1" smtClean="0">
                <a:solidFill>
                  <a:schemeClr val="bg1"/>
                </a:solidFill>
              </a:rPr>
              <a:t>Tanga</a:t>
            </a:r>
            <a:endParaRPr lang="en-US" sz="1600" dirty="0" smtClean="0">
              <a:solidFill>
                <a:schemeClr val="bg1"/>
              </a:solidFill>
            </a:endParaRPr>
          </a:p>
          <a:p>
            <a:pPr algn="ctr"/>
            <a:r>
              <a:rPr lang="en-US" sz="1600" dirty="0" smtClean="0">
                <a:solidFill>
                  <a:schemeClr val="bg1"/>
                </a:solidFill>
              </a:rPr>
              <a:t>3%</a:t>
            </a:r>
            <a:endParaRPr lang="en-US" sz="1600" dirty="0">
              <a:solidFill>
                <a:schemeClr val="bg1"/>
              </a:solidFill>
            </a:endParaRPr>
          </a:p>
        </p:txBody>
      </p:sp>
      <p:sp>
        <p:nvSpPr>
          <p:cNvPr id="173" name="TextBox 172"/>
          <p:cNvSpPr txBox="1"/>
          <p:nvPr/>
        </p:nvSpPr>
        <p:spPr>
          <a:xfrm>
            <a:off x="2934288" y="4115632"/>
            <a:ext cx="1234279" cy="584775"/>
          </a:xfrm>
          <a:prstGeom prst="rect">
            <a:avLst/>
          </a:prstGeom>
          <a:noFill/>
        </p:spPr>
        <p:txBody>
          <a:bodyPr wrap="square" rtlCol="0">
            <a:spAutoFit/>
          </a:bodyPr>
          <a:lstStyle/>
          <a:p>
            <a:pPr algn="ctr"/>
            <a:r>
              <a:rPr lang="en-US" sz="1600" dirty="0" smtClean="0">
                <a:solidFill>
                  <a:schemeClr val="bg1"/>
                </a:solidFill>
              </a:rPr>
              <a:t>Iringa</a:t>
            </a:r>
          </a:p>
          <a:p>
            <a:pPr algn="ctr"/>
            <a:r>
              <a:rPr lang="en-US" sz="1600" dirty="0" smtClean="0">
                <a:solidFill>
                  <a:schemeClr val="bg1"/>
                </a:solidFill>
              </a:rPr>
              <a:t>2%</a:t>
            </a:r>
            <a:endParaRPr lang="en-US" sz="1600" dirty="0">
              <a:solidFill>
                <a:schemeClr val="bg1"/>
              </a:solidFill>
            </a:endParaRPr>
          </a:p>
        </p:txBody>
      </p:sp>
      <p:sp>
        <p:nvSpPr>
          <p:cNvPr id="174" name="TextBox 173"/>
          <p:cNvSpPr txBox="1"/>
          <p:nvPr/>
        </p:nvSpPr>
        <p:spPr>
          <a:xfrm>
            <a:off x="4098715" y="3839408"/>
            <a:ext cx="1234279" cy="584775"/>
          </a:xfrm>
          <a:prstGeom prst="rect">
            <a:avLst/>
          </a:prstGeom>
          <a:noFill/>
        </p:spPr>
        <p:txBody>
          <a:bodyPr wrap="square" rtlCol="0">
            <a:spAutoFit/>
          </a:bodyPr>
          <a:lstStyle/>
          <a:p>
            <a:pPr algn="ctr"/>
            <a:r>
              <a:rPr lang="en-US" sz="1600" dirty="0" err="1" smtClean="0">
                <a:solidFill>
                  <a:schemeClr val="bg1"/>
                </a:solidFill>
              </a:rPr>
              <a:t>Morogoro</a:t>
            </a:r>
            <a:endParaRPr lang="en-US" sz="1600" dirty="0" smtClean="0">
              <a:solidFill>
                <a:schemeClr val="bg1"/>
              </a:solidFill>
            </a:endParaRPr>
          </a:p>
          <a:p>
            <a:pPr algn="ctr"/>
            <a:r>
              <a:rPr lang="en-US" sz="1600" dirty="0" smtClean="0">
                <a:solidFill>
                  <a:schemeClr val="bg1"/>
                </a:solidFill>
              </a:rPr>
              <a:t>10%</a:t>
            </a:r>
            <a:endParaRPr lang="en-US" sz="1600" dirty="0">
              <a:solidFill>
                <a:schemeClr val="bg1"/>
              </a:solidFill>
            </a:endParaRPr>
          </a:p>
        </p:txBody>
      </p:sp>
      <p:sp>
        <p:nvSpPr>
          <p:cNvPr id="175" name="TextBox 174"/>
          <p:cNvSpPr txBox="1"/>
          <p:nvPr/>
        </p:nvSpPr>
        <p:spPr>
          <a:xfrm>
            <a:off x="4910821" y="5151833"/>
            <a:ext cx="707822" cy="584775"/>
          </a:xfrm>
          <a:prstGeom prst="rect">
            <a:avLst/>
          </a:prstGeom>
          <a:noFill/>
        </p:spPr>
        <p:txBody>
          <a:bodyPr wrap="square" rtlCol="0">
            <a:spAutoFit/>
          </a:bodyPr>
          <a:lstStyle/>
          <a:p>
            <a:pPr algn="ctr"/>
            <a:r>
              <a:rPr lang="en-US" sz="1600" dirty="0" err="1" smtClean="0">
                <a:solidFill>
                  <a:schemeClr val="bg1"/>
                </a:solidFill>
              </a:rPr>
              <a:t>Lindi</a:t>
            </a:r>
            <a:endParaRPr lang="en-US" sz="1600" dirty="0" smtClean="0">
              <a:solidFill>
                <a:schemeClr val="bg1"/>
              </a:solidFill>
            </a:endParaRPr>
          </a:p>
          <a:p>
            <a:pPr algn="ctr"/>
            <a:r>
              <a:rPr lang="en-US" sz="1600" dirty="0" smtClean="0">
                <a:solidFill>
                  <a:schemeClr val="bg1"/>
                </a:solidFill>
              </a:rPr>
              <a:t>12%</a:t>
            </a:r>
            <a:endParaRPr lang="en-US" sz="1600" dirty="0">
              <a:solidFill>
                <a:schemeClr val="bg1"/>
              </a:solidFill>
            </a:endParaRPr>
          </a:p>
        </p:txBody>
      </p:sp>
      <p:sp>
        <p:nvSpPr>
          <p:cNvPr id="176" name="TextBox 175"/>
          <p:cNvSpPr txBox="1"/>
          <p:nvPr/>
        </p:nvSpPr>
        <p:spPr>
          <a:xfrm>
            <a:off x="2694570" y="5144440"/>
            <a:ext cx="936526" cy="584775"/>
          </a:xfrm>
          <a:prstGeom prst="rect">
            <a:avLst/>
          </a:prstGeom>
          <a:noFill/>
        </p:spPr>
        <p:txBody>
          <a:bodyPr wrap="square" rtlCol="0">
            <a:spAutoFit/>
          </a:bodyPr>
          <a:lstStyle/>
          <a:p>
            <a:pPr algn="ctr"/>
            <a:r>
              <a:rPr lang="en-US" sz="1600" dirty="0" err="1" smtClean="0">
                <a:solidFill>
                  <a:schemeClr val="bg1"/>
                </a:solidFill>
              </a:rPr>
              <a:t>Njombe</a:t>
            </a:r>
            <a:endParaRPr lang="en-US" sz="1600" dirty="0" smtClean="0">
              <a:solidFill>
                <a:schemeClr val="bg1"/>
              </a:solidFill>
            </a:endParaRPr>
          </a:p>
          <a:p>
            <a:pPr algn="ctr"/>
            <a:r>
              <a:rPr lang="en-US" sz="1600" dirty="0" smtClean="0">
                <a:solidFill>
                  <a:schemeClr val="bg1"/>
                </a:solidFill>
              </a:rPr>
              <a:t>&lt;1%</a:t>
            </a:r>
            <a:endParaRPr lang="en-US" sz="1600" dirty="0">
              <a:solidFill>
                <a:schemeClr val="bg1"/>
              </a:solidFill>
            </a:endParaRPr>
          </a:p>
        </p:txBody>
      </p:sp>
      <p:sp>
        <p:nvSpPr>
          <p:cNvPr id="177" name="TextBox 176"/>
          <p:cNvSpPr txBox="1"/>
          <p:nvPr/>
        </p:nvSpPr>
        <p:spPr>
          <a:xfrm>
            <a:off x="5674413" y="6338541"/>
            <a:ext cx="936526" cy="584775"/>
          </a:xfrm>
          <a:prstGeom prst="rect">
            <a:avLst/>
          </a:prstGeom>
          <a:noFill/>
        </p:spPr>
        <p:txBody>
          <a:bodyPr wrap="square" rtlCol="0">
            <a:spAutoFit/>
          </a:bodyPr>
          <a:lstStyle/>
          <a:p>
            <a:pPr algn="ctr"/>
            <a:r>
              <a:rPr lang="en-US" sz="1600" dirty="0" err="1" smtClean="0"/>
              <a:t>Mtwara</a:t>
            </a:r>
            <a:endParaRPr lang="en-US" sz="1600" dirty="0" smtClean="0"/>
          </a:p>
          <a:p>
            <a:pPr algn="ctr"/>
            <a:r>
              <a:rPr lang="en-US" sz="1600" dirty="0" smtClean="0"/>
              <a:t>15%</a:t>
            </a:r>
            <a:endParaRPr lang="en-US" sz="1600" dirty="0"/>
          </a:p>
        </p:txBody>
      </p:sp>
      <p:cxnSp>
        <p:nvCxnSpPr>
          <p:cNvPr id="186" name="Straight Connector 185"/>
          <p:cNvCxnSpPr/>
          <p:nvPr/>
        </p:nvCxnSpPr>
        <p:spPr>
          <a:xfrm>
            <a:off x="5502063" y="6379734"/>
            <a:ext cx="191294" cy="211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7" name="TextBox 186"/>
          <p:cNvSpPr txBox="1"/>
          <p:nvPr/>
        </p:nvSpPr>
        <p:spPr>
          <a:xfrm>
            <a:off x="5061579" y="4352208"/>
            <a:ext cx="764871" cy="584775"/>
          </a:xfrm>
          <a:prstGeom prst="rect">
            <a:avLst/>
          </a:prstGeom>
          <a:noFill/>
        </p:spPr>
        <p:txBody>
          <a:bodyPr wrap="square" rtlCol="0">
            <a:spAutoFit/>
          </a:bodyPr>
          <a:lstStyle/>
          <a:p>
            <a:pPr algn="ctr"/>
            <a:r>
              <a:rPr lang="en-US" sz="1600" dirty="0" err="1" smtClean="0">
                <a:solidFill>
                  <a:schemeClr val="bg1"/>
                </a:solidFill>
              </a:rPr>
              <a:t>Pwani</a:t>
            </a:r>
            <a:endParaRPr lang="en-US" sz="1600" dirty="0" smtClean="0">
              <a:solidFill>
                <a:schemeClr val="bg1"/>
              </a:solidFill>
            </a:endParaRPr>
          </a:p>
          <a:p>
            <a:pPr algn="ctr"/>
            <a:r>
              <a:rPr lang="en-US" sz="1600" dirty="0" smtClean="0">
                <a:solidFill>
                  <a:schemeClr val="bg1"/>
                </a:solidFill>
              </a:rPr>
              <a:t>5%</a:t>
            </a:r>
            <a:endParaRPr lang="en-US" sz="1600" dirty="0">
              <a:solidFill>
                <a:schemeClr val="bg1"/>
              </a:solidFill>
            </a:endParaRPr>
          </a:p>
        </p:txBody>
      </p:sp>
      <p:sp>
        <p:nvSpPr>
          <p:cNvPr id="188" name="TextBox 187"/>
          <p:cNvSpPr txBox="1"/>
          <p:nvPr/>
        </p:nvSpPr>
        <p:spPr>
          <a:xfrm>
            <a:off x="5543594" y="1748464"/>
            <a:ext cx="957091" cy="830997"/>
          </a:xfrm>
          <a:prstGeom prst="rect">
            <a:avLst/>
          </a:prstGeom>
          <a:noFill/>
        </p:spPr>
        <p:txBody>
          <a:bodyPr wrap="square" rtlCol="0">
            <a:spAutoFit/>
          </a:bodyPr>
          <a:lstStyle/>
          <a:p>
            <a:pPr algn="ctr"/>
            <a:r>
              <a:rPr lang="en-US" sz="1600" dirty="0" err="1" smtClean="0"/>
              <a:t>Kaskazini</a:t>
            </a:r>
            <a:r>
              <a:rPr lang="en-US" sz="1600" dirty="0" smtClean="0"/>
              <a:t> Pemba</a:t>
            </a:r>
          </a:p>
          <a:p>
            <a:pPr algn="ctr"/>
            <a:r>
              <a:rPr lang="en-US" sz="1600" dirty="0" smtClean="0"/>
              <a:t>&lt;1%</a:t>
            </a:r>
            <a:endParaRPr lang="en-US" sz="1600" dirty="0"/>
          </a:p>
        </p:txBody>
      </p:sp>
      <p:cxnSp>
        <p:nvCxnSpPr>
          <p:cNvPr id="190" name="Straight Connector 189"/>
          <p:cNvCxnSpPr/>
          <p:nvPr/>
        </p:nvCxnSpPr>
        <p:spPr>
          <a:xfrm flipH="1">
            <a:off x="6036274" y="2533147"/>
            <a:ext cx="1586" cy="3924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a:endCxn id="140" idx="7"/>
          </p:cNvCxnSpPr>
          <p:nvPr/>
        </p:nvCxnSpPr>
        <p:spPr>
          <a:xfrm flipH="1">
            <a:off x="6077532" y="2750813"/>
            <a:ext cx="297333" cy="352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 name="TextBox 193"/>
          <p:cNvSpPr txBox="1"/>
          <p:nvPr/>
        </p:nvSpPr>
        <p:spPr>
          <a:xfrm>
            <a:off x="6135623" y="3951013"/>
            <a:ext cx="1551994" cy="584775"/>
          </a:xfrm>
          <a:prstGeom prst="rect">
            <a:avLst/>
          </a:prstGeom>
          <a:noFill/>
        </p:spPr>
        <p:txBody>
          <a:bodyPr wrap="square" rtlCol="0">
            <a:spAutoFit/>
          </a:bodyPr>
          <a:lstStyle/>
          <a:p>
            <a:pPr algn="ctr"/>
            <a:r>
              <a:rPr lang="en-US" sz="1600" dirty="0" err="1" smtClean="0"/>
              <a:t>Mjini</a:t>
            </a:r>
            <a:r>
              <a:rPr lang="en-US" sz="1600" dirty="0" smtClean="0"/>
              <a:t> </a:t>
            </a:r>
            <a:r>
              <a:rPr lang="en-US" sz="1600" dirty="0" err="1" smtClean="0"/>
              <a:t>Magharibi</a:t>
            </a:r>
            <a:endParaRPr lang="en-US" sz="1600" dirty="0" smtClean="0"/>
          </a:p>
          <a:p>
            <a:pPr algn="ctr"/>
            <a:r>
              <a:rPr lang="en-US" sz="1600" dirty="0" smtClean="0"/>
              <a:t>1%</a:t>
            </a:r>
            <a:endParaRPr lang="en-US" sz="1600" dirty="0"/>
          </a:p>
        </p:txBody>
      </p:sp>
      <p:cxnSp>
        <p:nvCxnSpPr>
          <p:cNvPr id="204" name="Straight Connector 203"/>
          <p:cNvCxnSpPr>
            <a:endCxn id="136" idx="9"/>
          </p:cNvCxnSpPr>
          <p:nvPr/>
        </p:nvCxnSpPr>
        <p:spPr>
          <a:xfrm flipH="1">
            <a:off x="5791782" y="3247149"/>
            <a:ext cx="891138" cy="2179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a:endCxn id="137" idx="24"/>
          </p:cNvCxnSpPr>
          <p:nvPr/>
        </p:nvCxnSpPr>
        <p:spPr>
          <a:xfrm flipH="1">
            <a:off x="5906082" y="3720825"/>
            <a:ext cx="1587917" cy="14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a:endCxn id="138" idx="31"/>
          </p:cNvCxnSpPr>
          <p:nvPr/>
        </p:nvCxnSpPr>
        <p:spPr>
          <a:xfrm flipH="1" flipV="1">
            <a:off x="5760032" y="3703209"/>
            <a:ext cx="475227" cy="428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3713745" y="636572"/>
            <a:ext cx="5377867" cy="646331"/>
          </a:xfrm>
          <a:prstGeom prst="rect">
            <a:avLst/>
          </a:prstGeom>
          <a:noFill/>
        </p:spPr>
        <p:txBody>
          <a:bodyPr wrap="square" rtlCol="0">
            <a:spAutoFit/>
          </a:bodyPr>
          <a:lstStyle/>
          <a:p>
            <a:pPr algn="ctr"/>
            <a:r>
              <a:rPr lang="en-GB" i="1" dirty="0">
                <a:solidFill>
                  <a:prstClr val="black"/>
                </a:solidFill>
              </a:rPr>
              <a:t>Percent of children age 6-59 months who tested positive for malaria by RDT</a:t>
            </a:r>
          </a:p>
        </p:txBody>
      </p:sp>
      <p:sp>
        <p:nvSpPr>
          <p:cNvPr id="70" name="TextBox 69"/>
          <p:cNvSpPr txBox="1"/>
          <p:nvPr/>
        </p:nvSpPr>
        <p:spPr>
          <a:xfrm>
            <a:off x="7194818" y="1348925"/>
            <a:ext cx="1774372" cy="1077218"/>
          </a:xfrm>
          <a:prstGeom prst="rect">
            <a:avLst/>
          </a:prstGeom>
          <a:noFill/>
        </p:spPr>
        <p:txBody>
          <a:bodyPr wrap="square" rtlCol="0">
            <a:spAutoFit/>
          </a:bodyPr>
          <a:lstStyle/>
          <a:p>
            <a:pPr algn="ctr"/>
            <a:r>
              <a:rPr lang="en-US" sz="3200" b="1" dirty="0" smtClean="0">
                <a:solidFill>
                  <a:prstClr val="black"/>
                </a:solidFill>
              </a:rPr>
              <a:t>Tanzania </a:t>
            </a:r>
          </a:p>
          <a:p>
            <a:pPr algn="ctr"/>
            <a:r>
              <a:rPr lang="en-US" sz="3200" b="1" dirty="0" smtClean="0">
                <a:solidFill>
                  <a:prstClr val="black"/>
                </a:solidFill>
              </a:rPr>
              <a:t>7%</a:t>
            </a:r>
            <a:endParaRPr lang="en-US" sz="3200" b="1" dirty="0">
              <a:solidFill>
                <a:prstClr val="black"/>
              </a:solidFill>
            </a:endParaRPr>
          </a:p>
        </p:txBody>
      </p:sp>
      <p:sp>
        <p:nvSpPr>
          <p:cNvPr id="76" name="TextBox 75"/>
          <p:cNvSpPr txBox="1"/>
          <p:nvPr/>
        </p:nvSpPr>
        <p:spPr>
          <a:xfrm>
            <a:off x="6165567" y="2234147"/>
            <a:ext cx="957091" cy="830997"/>
          </a:xfrm>
          <a:prstGeom prst="rect">
            <a:avLst/>
          </a:prstGeom>
          <a:noFill/>
        </p:spPr>
        <p:txBody>
          <a:bodyPr wrap="square" rtlCol="0">
            <a:spAutoFit/>
          </a:bodyPr>
          <a:lstStyle/>
          <a:p>
            <a:pPr algn="ctr"/>
            <a:r>
              <a:rPr lang="en-US" sz="1600" dirty="0" err="1" smtClean="0"/>
              <a:t>Kusini</a:t>
            </a:r>
            <a:r>
              <a:rPr lang="en-US" sz="1600" dirty="0" smtClean="0"/>
              <a:t> Pemba</a:t>
            </a:r>
          </a:p>
          <a:p>
            <a:pPr algn="ctr"/>
            <a:r>
              <a:rPr lang="en-US" sz="1600" dirty="0" smtClean="0"/>
              <a:t>&lt;1%</a:t>
            </a:r>
            <a:endParaRPr lang="en-US" sz="1600" dirty="0"/>
          </a:p>
        </p:txBody>
      </p:sp>
      <p:sp>
        <p:nvSpPr>
          <p:cNvPr id="83" name="TextBox 82"/>
          <p:cNvSpPr txBox="1"/>
          <p:nvPr/>
        </p:nvSpPr>
        <p:spPr>
          <a:xfrm>
            <a:off x="6500685" y="4774057"/>
            <a:ext cx="1419303" cy="584775"/>
          </a:xfrm>
          <a:prstGeom prst="rect">
            <a:avLst/>
          </a:prstGeom>
          <a:noFill/>
        </p:spPr>
        <p:txBody>
          <a:bodyPr wrap="square" rtlCol="0">
            <a:spAutoFit/>
          </a:bodyPr>
          <a:lstStyle/>
          <a:p>
            <a:pPr algn="ctr"/>
            <a:r>
              <a:rPr lang="en-US" sz="1600" dirty="0" smtClean="0"/>
              <a:t>Dar </a:t>
            </a:r>
            <a:r>
              <a:rPr lang="en-US" sz="1600" dirty="0" err="1" smtClean="0"/>
              <a:t>es</a:t>
            </a:r>
            <a:r>
              <a:rPr lang="en-US" sz="1600" dirty="0" smtClean="0"/>
              <a:t> Salaam</a:t>
            </a:r>
          </a:p>
          <a:p>
            <a:pPr algn="ctr"/>
            <a:r>
              <a:rPr lang="en-US" sz="1600" dirty="0" smtClean="0"/>
              <a:t>1%</a:t>
            </a:r>
            <a:endParaRPr lang="en-US" sz="1600" dirty="0"/>
          </a:p>
        </p:txBody>
      </p:sp>
      <p:sp>
        <p:nvSpPr>
          <p:cNvPr id="65" name="Rectangle 64"/>
          <p:cNvSpPr/>
          <p:nvPr/>
        </p:nvSpPr>
        <p:spPr>
          <a:xfrm>
            <a:off x="6467774" y="3029105"/>
            <a:ext cx="1906631" cy="584775"/>
          </a:xfrm>
          <a:prstGeom prst="rect">
            <a:avLst/>
          </a:prstGeom>
        </p:spPr>
        <p:txBody>
          <a:bodyPr wrap="square">
            <a:spAutoFit/>
          </a:bodyPr>
          <a:lstStyle/>
          <a:p>
            <a:pPr algn="ctr"/>
            <a:r>
              <a:rPr lang="en-US" sz="1600" dirty="0" err="1"/>
              <a:t>Kaskazini</a:t>
            </a:r>
            <a:r>
              <a:rPr lang="en-US" sz="1600" dirty="0"/>
              <a:t> </a:t>
            </a:r>
            <a:r>
              <a:rPr lang="en-US" sz="1600" dirty="0" err="1"/>
              <a:t>Unguja</a:t>
            </a:r>
            <a:endParaRPr lang="en-US" sz="1600" dirty="0"/>
          </a:p>
          <a:p>
            <a:pPr algn="ctr"/>
            <a:r>
              <a:rPr lang="en-US" sz="1600" dirty="0" smtClean="0"/>
              <a:t>&lt;1%</a:t>
            </a:r>
            <a:endParaRPr lang="en-US" sz="1600" dirty="0"/>
          </a:p>
        </p:txBody>
      </p:sp>
      <p:sp>
        <p:nvSpPr>
          <p:cNvPr id="66" name="Rectangle 65"/>
          <p:cNvSpPr/>
          <p:nvPr/>
        </p:nvSpPr>
        <p:spPr>
          <a:xfrm>
            <a:off x="7421089" y="3530857"/>
            <a:ext cx="1349826" cy="584775"/>
          </a:xfrm>
          <a:prstGeom prst="rect">
            <a:avLst/>
          </a:prstGeom>
        </p:spPr>
        <p:txBody>
          <a:bodyPr wrap="square">
            <a:spAutoFit/>
          </a:bodyPr>
          <a:lstStyle/>
          <a:p>
            <a:pPr algn="ctr"/>
            <a:r>
              <a:rPr lang="en-US" sz="1600" dirty="0" err="1" smtClean="0"/>
              <a:t>Kusini</a:t>
            </a:r>
            <a:r>
              <a:rPr lang="en-US" sz="1600" dirty="0" smtClean="0"/>
              <a:t> </a:t>
            </a:r>
            <a:r>
              <a:rPr lang="en-US" sz="1600" dirty="0" err="1"/>
              <a:t>Unguja</a:t>
            </a:r>
            <a:endParaRPr lang="en-US" sz="1600" dirty="0"/>
          </a:p>
          <a:p>
            <a:pPr algn="ctr"/>
            <a:r>
              <a:rPr lang="en-US" sz="1600" dirty="0" smtClean="0"/>
              <a:t>&lt;1%</a:t>
            </a:r>
            <a:endParaRPr lang="en-US" sz="1600" dirty="0"/>
          </a:p>
        </p:txBody>
      </p:sp>
      <p:cxnSp>
        <p:nvCxnSpPr>
          <p:cNvPr id="108" name="Straight Connector 107"/>
          <p:cNvCxnSpPr/>
          <p:nvPr/>
        </p:nvCxnSpPr>
        <p:spPr>
          <a:xfrm flipH="1" flipV="1">
            <a:off x="5847710" y="4096659"/>
            <a:ext cx="967262" cy="6944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01915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Malaria Prevalence by Wealth</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33744629"/>
              </p:ext>
            </p:extLst>
          </p:nvPr>
        </p:nvGraphicFramePr>
        <p:xfrm>
          <a:off x="461963" y="1606551"/>
          <a:ext cx="8256587" cy="434924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who tested positive for malaria by RDT</a:t>
            </a:r>
            <a:endParaRPr lang="en-GB" i="1" dirty="0">
              <a:solidFill>
                <a:prstClr val="black"/>
              </a:solidFill>
            </a:endParaRPr>
          </a:p>
        </p:txBody>
      </p:sp>
      <p:sp>
        <p:nvSpPr>
          <p:cNvPr id="9" name="Right Arrow 8"/>
          <p:cNvSpPr/>
          <p:nvPr/>
        </p:nvSpPr>
        <p:spPr>
          <a:xfrm>
            <a:off x="1796143" y="6183086"/>
            <a:ext cx="5584371" cy="35922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10" name="TextBox 9"/>
          <p:cNvSpPr txBox="1"/>
          <p:nvPr/>
        </p:nvSpPr>
        <p:spPr>
          <a:xfrm>
            <a:off x="461963" y="6039535"/>
            <a:ext cx="1418658" cy="646331"/>
          </a:xfrm>
          <a:prstGeom prst="rect">
            <a:avLst/>
          </a:prstGeom>
          <a:noFill/>
        </p:spPr>
        <p:txBody>
          <a:bodyPr wrap="square" rtlCol="0">
            <a:spAutoFit/>
          </a:bodyPr>
          <a:lstStyle/>
          <a:p>
            <a:pPr algn="ctr"/>
            <a:r>
              <a:rPr lang="en-GB" dirty="0" smtClean="0">
                <a:solidFill>
                  <a:prstClr val="black"/>
                </a:solidFill>
              </a:rPr>
              <a:t>Poorest households</a:t>
            </a:r>
            <a:endParaRPr lang="en-GB" dirty="0">
              <a:solidFill>
                <a:prstClr val="black"/>
              </a:solidFill>
            </a:endParaRPr>
          </a:p>
        </p:txBody>
      </p:sp>
      <p:sp>
        <p:nvSpPr>
          <p:cNvPr id="11" name="TextBox 10"/>
          <p:cNvSpPr txBox="1"/>
          <p:nvPr/>
        </p:nvSpPr>
        <p:spPr>
          <a:xfrm>
            <a:off x="7380514" y="6039534"/>
            <a:ext cx="1418658" cy="646331"/>
          </a:xfrm>
          <a:prstGeom prst="rect">
            <a:avLst/>
          </a:prstGeom>
          <a:noFill/>
        </p:spPr>
        <p:txBody>
          <a:bodyPr wrap="square" rtlCol="0">
            <a:spAutoFit/>
          </a:bodyPr>
          <a:lstStyle/>
          <a:p>
            <a:pPr algn="ctr"/>
            <a:r>
              <a:rPr lang="en-GB" dirty="0" smtClean="0">
                <a:solidFill>
                  <a:prstClr val="black"/>
                </a:solidFill>
              </a:rPr>
              <a:t>Wealthiest households</a:t>
            </a:r>
            <a:endParaRPr lang="en-GB" dirty="0">
              <a:solidFill>
                <a:prstClr val="black"/>
              </a:solidFill>
            </a:endParaRPr>
          </a:p>
        </p:txBody>
      </p:sp>
    </p:spTree>
    <p:extLst>
      <p:ext uri="{BB962C8B-B14F-4D97-AF65-F5344CB8AC3E}">
        <p14:creationId xmlns:p14="http://schemas.microsoft.com/office/powerpoint/2010/main" val="16497855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Trends in Malaria Prevalence</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1536135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who tested positive for malaria by RDT</a:t>
            </a:r>
            <a:endParaRPr lang="en-GB" i="1" dirty="0">
              <a:solidFill>
                <a:prstClr val="black"/>
              </a:solidFill>
            </a:endParaRPr>
          </a:p>
        </p:txBody>
      </p:sp>
    </p:spTree>
    <p:extLst>
      <p:ext uri="{BB962C8B-B14F-4D97-AF65-F5344CB8AC3E}">
        <p14:creationId xmlns:p14="http://schemas.microsoft.com/office/powerpoint/2010/main" val="160021892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Key Findings</a:t>
            </a:r>
            <a:endParaRPr lang="en-GB" dirty="0"/>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dirty="0" smtClean="0">
                <a:solidFill>
                  <a:schemeClr val="accent5"/>
                </a:solidFill>
              </a:rPr>
              <a:t>20%</a:t>
            </a:r>
            <a:r>
              <a:rPr lang="en-GB" dirty="0" smtClean="0"/>
              <a:t> of children under 5 had a fever in the 2 weeks before the survey. Among those children, </a:t>
            </a:r>
            <a:r>
              <a:rPr lang="en-GB" b="1" dirty="0" smtClean="0">
                <a:solidFill>
                  <a:schemeClr val="accent5"/>
                </a:solidFill>
              </a:rPr>
              <a:t>75%</a:t>
            </a:r>
            <a:r>
              <a:rPr lang="en-GB" dirty="0" smtClean="0"/>
              <a:t> had treatment or advice sought and </a:t>
            </a:r>
            <a:r>
              <a:rPr lang="en-GB" b="1" dirty="0" smtClean="0">
                <a:solidFill>
                  <a:schemeClr val="accent5"/>
                </a:solidFill>
              </a:rPr>
              <a:t>43% </a:t>
            </a:r>
            <a:r>
              <a:rPr lang="en-GB" dirty="0" smtClean="0"/>
              <a:t>had blood taken from a finger or heel for testing. </a:t>
            </a:r>
            <a:endParaRPr lang="en-GB" b="1" dirty="0" smtClean="0">
              <a:solidFill>
                <a:schemeClr val="accent5"/>
              </a:solidFill>
            </a:endParaRPr>
          </a:p>
          <a:p>
            <a:pPr>
              <a:spcBef>
                <a:spcPts val="0"/>
              </a:spcBef>
              <a:spcAft>
                <a:spcPts val="1800"/>
              </a:spcAft>
              <a:buClr>
                <a:schemeClr val="tx1"/>
              </a:buClr>
            </a:pPr>
            <a:r>
              <a:rPr lang="en-GB" b="1" dirty="0" smtClean="0">
                <a:solidFill>
                  <a:schemeClr val="accent5"/>
                </a:solidFill>
              </a:rPr>
              <a:t>89% </a:t>
            </a:r>
            <a:r>
              <a:rPr lang="en-GB" dirty="0" smtClean="0"/>
              <a:t>of children under 5 with fever in the 2 weeks before the survey who took an antimalarial took </a:t>
            </a:r>
            <a:r>
              <a:rPr lang="en-GB" b="1" dirty="0" smtClean="0">
                <a:solidFill>
                  <a:schemeClr val="accent5"/>
                </a:solidFill>
              </a:rPr>
              <a:t>any ACT.</a:t>
            </a:r>
          </a:p>
          <a:p>
            <a:pPr>
              <a:spcBef>
                <a:spcPts val="0"/>
              </a:spcBef>
              <a:spcAft>
                <a:spcPts val="1800"/>
              </a:spcAft>
              <a:buClr>
                <a:schemeClr val="tx1"/>
              </a:buClr>
            </a:pPr>
            <a:r>
              <a:rPr lang="en-GB" b="1" dirty="0">
                <a:solidFill>
                  <a:schemeClr val="accent5"/>
                </a:solidFill>
              </a:rPr>
              <a:t>4</a:t>
            </a:r>
            <a:r>
              <a:rPr lang="en-GB" b="1" dirty="0" smtClean="0">
                <a:solidFill>
                  <a:schemeClr val="accent5"/>
                </a:solidFill>
              </a:rPr>
              <a:t>% </a:t>
            </a:r>
            <a:r>
              <a:rPr lang="en-GB" dirty="0"/>
              <a:t>of children age 6-59 months have </a:t>
            </a:r>
            <a:r>
              <a:rPr lang="en-GB" b="1" dirty="0">
                <a:solidFill>
                  <a:schemeClr val="accent5"/>
                </a:solidFill>
              </a:rPr>
              <a:t>low haemoglobin</a:t>
            </a:r>
            <a:r>
              <a:rPr lang="en-GB" dirty="0"/>
              <a:t>.</a:t>
            </a:r>
          </a:p>
          <a:p>
            <a:pPr>
              <a:spcBef>
                <a:spcPts val="0"/>
              </a:spcBef>
              <a:spcAft>
                <a:spcPts val="1800"/>
              </a:spcAft>
              <a:buClr>
                <a:schemeClr val="tx1"/>
              </a:buClr>
            </a:pPr>
            <a:r>
              <a:rPr lang="en-GB" b="1" dirty="0">
                <a:solidFill>
                  <a:schemeClr val="accent5"/>
                </a:solidFill>
              </a:rPr>
              <a:t>7</a:t>
            </a:r>
            <a:r>
              <a:rPr lang="en-GB" b="1" dirty="0" smtClean="0">
                <a:solidFill>
                  <a:schemeClr val="accent5"/>
                </a:solidFill>
              </a:rPr>
              <a:t>% </a:t>
            </a:r>
            <a:r>
              <a:rPr lang="en-GB" dirty="0"/>
              <a:t>of </a:t>
            </a:r>
            <a:r>
              <a:rPr lang="en-GB" dirty="0" smtClean="0"/>
              <a:t>children age 6-59 months </a:t>
            </a:r>
            <a:r>
              <a:rPr lang="en-GB" b="1" dirty="0" smtClean="0">
                <a:solidFill>
                  <a:schemeClr val="accent5"/>
                </a:solidFill>
              </a:rPr>
              <a:t>tested positive for malaria by RDT</a:t>
            </a:r>
            <a:r>
              <a:rPr lang="en-GB" dirty="0" smtClean="0"/>
              <a:t>.</a:t>
            </a:r>
            <a:endParaRPr lang="en-GB" dirty="0"/>
          </a:p>
        </p:txBody>
      </p:sp>
    </p:spTree>
    <p:extLst>
      <p:ext uri="{BB962C8B-B14F-4D97-AF65-F5344CB8AC3E}">
        <p14:creationId xmlns:p14="http://schemas.microsoft.com/office/powerpoint/2010/main" val="5197824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9143999" cy="1446550"/>
          </a:xfrm>
          <a:prstGeom prst="rect">
            <a:avLst/>
          </a:prstGeom>
          <a:noFill/>
        </p:spPr>
        <p:txBody>
          <a:bodyPr wrap="square" rtlCol="0">
            <a:spAutoFit/>
          </a:bodyPr>
          <a:lstStyle/>
          <a:p>
            <a:pPr algn="ctr"/>
            <a:r>
              <a:rPr lang="en-GB" sz="4400" b="1" dirty="0" smtClean="0">
                <a:solidFill>
                  <a:prstClr val="white"/>
                </a:solidFill>
              </a:rPr>
              <a:t>Malaria Knowledge and Communication</a:t>
            </a:r>
            <a:endParaRPr lang="en-GB" sz="4400" b="1" dirty="0">
              <a:solidFill>
                <a:prstClr val="white"/>
              </a:solidFill>
            </a:endParaRPr>
          </a:p>
        </p:txBody>
      </p:sp>
      <p:sp>
        <p:nvSpPr>
          <p:cNvPr id="4" name="TextBox 3"/>
          <p:cNvSpPr txBox="1"/>
          <p:nvPr/>
        </p:nvSpPr>
        <p:spPr>
          <a:xfrm>
            <a:off x="7169728" y="2970992"/>
            <a:ext cx="1974272" cy="1015663"/>
          </a:xfrm>
          <a:prstGeom prst="rect">
            <a:avLst/>
          </a:prstGeom>
          <a:noFill/>
        </p:spPr>
        <p:txBody>
          <a:bodyPr wrap="square" rtlCol="0">
            <a:spAutoFit/>
          </a:bodyPr>
          <a:lstStyle/>
          <a:p>
            <a:pPr algn="r"/>
            <a:r>
              <a:rPr lang="en-US" sz="2000" i="1" dirty="0" smtClean="0">
                <a:solidFill>
                  <a:schemeClr val="bg1"/>
                </a:solidFill>
              </a:rPr>
              <a:t>Follow along </a:t>
            </a:r>
            <a:br>
              <a:rPr lang="en-US" sz="2000" i="1" dirty="0" smtClean="0">
                <a:solidFill>
                  <a:schemeClr val="bg1"/>
                </a:solidFill>
              </a:rPr>
            </a:br>
            <a:r>
              <a:rPr lang="en-US" sz="2000" i="1" dirty="0" smtClean="0">
                <a:solidFill>
                  <a:schemeClr val="bg1"/>
                </a:solidFill>
              </a:rPr>
              <a:t>on Twitter!  </a:t>
            </a:r>
          </a:p>
          <a:p>
            <a:pPr algn="r"/>
            <a:r>
              <a:rPr lang="en-US" sz="2000" i="1" dirty="0" smtClean="0">
                <a:solidFill>
                  <a:schemeClr val="bg1"/>
                </a:solidFill>
              </a:rPr>
              <a:t>#</a:t>
            </a:r>
            <a:r>
              <a:rPr lang="en-US" sz="2000" i="1" dirty="0" err="1" smtClean="0">
                <a:solidFill>
                  <a:schemeClr val="bg1"/>
                </a:solidFill>
              </a:rPr>
              <a:t>TanzaniaMIS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720499"/>
            <a:ext cx="4418729" cy="1331955"/>
          </a:xfrm>
        </p:spPr>
        <p:txBody>
          <a:bodyPr>
            <a:normAutofit/>
          </a:bodyPr>
          <a:lstStyle/>
          <a:p>
            <a:pPr>
              <a:buClr>
                <a:schemeClr val="tx1"/>
              </a:buClr>
            </a:pPr>
            <a:r>
              <a:rPr lang="en-GB" sz="3400" b="1" dirty="0" smtClean="0">
                <a:solidFill>
                  <a:schemeClr val="accent5"/>
                </a:solidFill>
              </a:rPr>
              <a:t>Knowledge of malaria</a:t>
            </a:r>
          </a:p>
          <a:p>
            <a:pPr>
              <a:buClr>
                <a:schemeClr val="tx1"/>
              </a:buClr>
            </a:pPr>
            <a:r>
              <a:rPr lang="en-GB" sz="3400" dirty="0" smtClean="0"/>
              <a:t>Malaria messages</a:t>
            </a:r>
          </a:p>
        </p:txBody>
      </p:sp>
    </p:spTree>
    <p:extLst>
      <p:ext uri="{BB962C8B-B14F-4D97-AF65-F5344CB8AC3E}">
        <p14:creationId xmlns:p14="http://schemas.microsoft.com/office/powerpoint/2010/main" val="28440461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Most Serious Health Problem in Community</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66233308"/>
              </p:ext>
            </p:extLst>
          </p:nvPr>
        </p:nvGraphicFramePr>
        <p:xfrm>
          <a:off x="17755" y="1749425"/>
          <a:ext cx="9126245" cy="51085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3094"/>
            <a:ext cx="9144000" cy="646331"/>
          </a:xfrm>
          <a:prstGeom prst="rect">
            <a:avLst/>
          </a:prstGeom>
          <a:noFill/>
        </p:spPr>
        <p:txBody>
          <a:bodyPr wrap="square" rtlCol="0">
            <a:spAutoFit/>
          </a:bodyPr>
          <a:lstStyle/>
          <a:p>
            <a:pPr algn="ctr"/>
            <a:r>
              <a:rPr lang="en-GB" i="1" dirty="0" smtClean="0">
                <a:solidFill>
                  <a:prstClr val="black"/>
                </a:solidFill>
              </a:rPr>
              <a:t>Among women age 15-49, percent distribution of those who believe that malaria, HIV/AIDS, or other health issues are the most serious health problem in their community</a:t>
            </a:r>
          </a:p>
        </p:txBody>
      </p:sp>
    </p:spTree>
    <p:extLst>
      <p:ext uri="{BB962C8B-B14F-4D97-AF65-F5344CB8AC3E}">
        <p14:creationId xmlns:p14="http://schemas.microsoft.com/office/powerpoint/2010/main" val="28828576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Knowledge of Malaria Symptoms</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56997189"/>
              </p:ext>
            </p:extLst>
          </p:nvPr>
        </p:nvGraphicFramePr>
        <p:xfrm>
          <a:off x="1" y="1654175"/>
          <a:ext cx="9144000"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7698"/>
            <a:ext cx="9144000" cy="646331"/>
          </a:xfrm>
          <a:prstGeom prst="rect">
            <a:avLst/>
          </a:prstGeom>
          <a:noFill/>
        </p:spPr>
        <p:txBody>
          <a:bodyPr wrap="square" rtlCol="0">
            <a:spAutoFit/>
          </a:bodyPr>
          <a:lstStyle/>
          <a:p>
            <a:pPr algn="ctr"/>
            <a:r>
              <a:rPr lang="en-GB" i="1" dirty="0" smtClean="0">
                <a:solidFill>
                  <a:prstClr val="black"/>
                </a:solidFill>
              </a:rPr>
              <a:t>Among women age 15-49 who have heard of malaria, percent who </a:t>
            </a:r>
          </a:p>
          <a:p>
            <a:pPr algn="ctr"/>
            <a:r>
              <a:rPr lang="en-GB" i="1" dirty="0" smtClean="0">
                <a:solidFill>
                  <a:prstClr val="black"/>
                </a:solidFill>
              </a:rPr>
              <a:t>report specific signs or symptoms of malaria in a young child</a:t>
            </a:r>
            <a:endParaRPr lang="en-GB" i="1" dirty="0">
              <a:solidFill>
                <a:prstClr val="black"/>
              </a:solidFill>
            </a:endParaRPr>
          </a:p>
        </p:txBody>
      </p:sp>
    </p:spTree>
    <p:extLst>
      <p:ext uri="{BB962C8B-B14F-4D97-AF65-F5344CB8AC3E}">
        <p14:creationId xmlns:p14="http://schemas.microsoft.com/office/powerpoint/2010/main" val="1688178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Questionnaires</a:t>
            </a:r>
            <a:endParaRPr lang="en-GB" noProof="0" dirty="0"/>
          </a:p>
        </p:txBody>
      </p:sp>
      <p:sp>
        <p:nvSpPr>
          <p:cNvPr id="3" name="Content Placeholder 2"/>
          <p:cNvSpPr>
            <a:spLocks noGrp="1"/>
          </p:cNvSpPr>
          <p:nvPr>
            <p:ph idx="1"/>
          </p:nvPr>
        </p:nvSpPr>
        <p:spPr/>
        <p:txBody>
          <a:bodyPr>
            <a:normAutofit/>
          </a:bodyPr>
          <a:lstStyle/>
          <a:p>
            <a:pPr marL="514350" indent="-514350">
              <a:spcBef>
                <a:spcPts val="0"/>
              </a:spcBef>
              <a:spcAft>
                <a:spcPts val="1800"/>
              </a:spcAft>
              <a:buFont typeface="+mj-lt"/>
              <a:buAutoNum type="arabicPeriod"/>
            </a:pPr>
            <a:r>
              <a:rPr lang="en-GB" sz="3200" noProof="0" dirty="0" smtClean="0"/>
              <a:t>Household Questionnaire</a:t>
            </a:r>
          </a:p>
          <a:p>
            <a:pPr marL="514350" indent="-514350">
              <a:spcBef>
                <a:spcPts val="0"/>
              </a:spcBef>
              <a:spcAft>
                <a:spcPts val="1800"/>
              </a:spcAft>
              <a:buFont typeface="+mj-lt"/>
              <a:buAutoNum type="arabicPeriod"/>
            </a:pPr>
            <a:r>
              <a:rPr lang="en-GB" sz="3200" noProof="0" dirty="0" smtClean="0"/>
              <a:t>Woman’s Questionnaire</a:t>
            </a:r>
          </a:p>
          <a:p>
            <a:pPr marL="514350" indent="-514350">
              <a:spcBef>
                <a:spcPts val="0"/>
              </a:spcBef>
              <a:spcAft>
                <a:spcPts val="1800"/>
              </a:spcAft>
              <a:buFont typeface="+mj-lt"/>
              <a:buAutoNum type="arabicPeriod"/>
            </a:pPr>
            <a:r>
              <a:rPr lang="en-GB" sz="3200" noProof="0" dirty="0" smtClean="0"/>
              <a:t>Biomarker Questionnaire</a:t>
            </a:r>
          </a:p>
          <a:p>
            <a:pPr marL="514350" indent="-514350">
              <a:spcBef>
                <a:spcPts val="0"/>
              </a:spcBef>
              <a:spcAft>
                <a:spcPts val="1800"/>
              </a:spcAft>
              <a:buFont typeface="+mj-lt"/>
              <a:buAutoNum type="arabicPeriod"/>
            </a:pPr>
            <a:r>
              <a:rPr lang="en-GB" sz="3200" dirty="0" smtClean="0"/>
              <a:t>Fieldworker Questionnaire</a:t>
            </a:r>
            <a:endParaRPr lang="en-GB" sz="3200" noProof="0" dirty="0" smtClean="0"/>
          </a:p>
          <a:p>
            <a:pPr>
              <a:spcBef>
                <a:spcPts val="0"/>
              </a:spcBef>
              <a:spcAft>
                <a:spcPts val="1800"/>
              </a:spcAft>
            </a:pPr>
            <a:endParaRPr lang="en-GB" sz="3200" noProof="0" dirty="0"/>
          </a:p>
          <a:p>
            <a:pPr marL="0" indent="0">
              <a:spcBef>
                <a:spcPts val="0"/>
              </a:spcBef>
              <a:spcAft>
                <a:spcPts val="1800"/>
              </a:spcAft>
              <a:buNone/>
            </a:pPr>
            <a:r>
              <a:rPr lang="en-GB" sz="3200" noProof="0" dirty="0" smtClean="0"/>
              <a:t>Questionnaires were translated from English to </a:t>
            </a:r>
            <a:r>
              <a:rPr lang="en-GB" sz="3200" b="1" dirty="0" smtClean="0">
                <a:solidFill>
                  <a:schemeClr val="accent5"/>
                </a:solidFill>
              </a:rPr>
              <a:t>Kiswahili</a:t>
            </a:r>
            <a:r>
              <a:rPr lang="en-GB" sz="3200" noProof="0" dirty="0" smtClean="0"/>
              <a:t>.</a:t>
            </a:r>
            <a:endParaRPr lang="en-GB" sz="3200" noProof="0" dirty="0"/>
          </a:p>
        </p:txBody>
      </p:sp>
    </p:spTree>
    <p:extLst>
      <p:ext uri="{BB962C8B-B14F-4D97-AF65-F5344CB8AC3E}">
        <p14:creationId xmlns:p14="http://schemas.microsoft.com/office/powerpoint/2010/main" val="38516415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Specific Ways to Avoid Malaria</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17424668"/>
              </p:ext>
            </p:extLst>
          </p:nvPr>
        </p:nvGraphicFramePr>
        <p:xfrm>
          <a:off x="17755" y="1606550"/>
          <a:ext cx="9126245"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968609"/>
            <a:ext cx="9144000" cy="646331"/>
          </a:xfrm>
          <a:prstGeom prst="rect">
            <a:avLst/>
          </a:prstGeom>
          <a:noFill/>
        </p:spPr>
        <p:txBody>
          <a:bodyPr wrap="square" rtlCol="0">
            <a:spAutoFit/>
          </a:bodyPr>
          <a:lstStyle/>
          <a:p>
            <a:pPr algn="ctr"/>
            <a:r>
              <a:rPr lang="en-GB" i="1" dirty="0" smtClean="0">
                <a:solidFill>
                  <a:prstClr val="black"/>
                </a:solidFill>
              </a:rPr>
              <a:t>Among women age 15-49 who say there are ways to avoid malaria, percent who </a:t>
            </a:r>
          </a:p>
          <a:p>
            <a:pPr algn="ctr"/>
            <a:r>
              <a:rPr lang="en-GB" i="1" dirty="0" smtClean="0">
                <a:solidFill>
                  <a:prstClr val="black"/>
                </a:solidFill>
              </a:rPr>
              <a:t>cite specific ways to avoid malaria</a:t>
            </a:r>
          </a:p>
        </p:txBody>
      </p:sp>
    </p:spTree>
    <p:extLst>
      <p:ext uri="{BB962C8B-B14F-4D97-AF65-F5344CB8AC3E}">
        <p14:creationId xmlns:p14="http://schemas.microsoft.com/office/powerpoint/2010/main" val="42447879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smtClean="0"/>
              <a:t>Access to ACT, Messages about Malaria Prevention and Treatment, and Visits from Health Workers</a:t>
            </a:r>
            <a:endParaRPr lang="en-GB" sz="32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55310620"/>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GB" i="1" dirty="0" smtClean="0">
                <a:solidFill>
                  <a:prstClr val="black"/>
                </a:solidFill>
              </a:rPr>
              <a:t>Percent of women age 15-49 with affirmative responses to the following statements</a:t>
            </a:r>
          </a:p>
        </p:txBody>
      </p:sp>
    </p:spTree>
    <p:extLst>
      <p:ext uri="{BB962C8B-B14F-4D97-AF65-F5344CB8AC3E}">
        <p14:creationId xmlns:p14="http://schemas.microsoft.com/office/powerpoint/2010/main" val="34348195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smtClean="0"/>
              <a:t>Exposure to Malaria Messages by Residence</a:t>
            </a:r>
            <a:endParaRPr lang="en-GB" sz="3600"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07581662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 y="960527"/>
            <a:ext cx="9144000" cy="646331"/>
          </a:xfrm>
          <a:prstGeom prst="rect">
            <a:avLst/>
          </a:prstGeom>
          <a:noFill/>
        </p:spPr>
        <p:txBody>
          <a:bodyPr wrap="square" rtlCol="0">
            <a:spAutoFit/>
          </a:bodyPr>
          <a:lstStyle/>
          <a:p>
            <a:pPr algn="ctr"/>
            <a:r>
              <a:rPr lang="en-GB" i="1" dirty="0" smtClean="0">
                <a:solidFill>
                  <a:prstClr val="black"/>
                </a:solidFill>
              </a:rPr>
              <a:t>Among women age 15-49 who have heard of malaria, percent who have seen </a:t>
            </a:r>
            <a:br>
              <a:rPr lang="en-GB" i="1" dirty="0" smtClean="0">
                <a:solidFill>
                  <a:prstClr val="black"/>
                </a:solidFill>
              </a:rPr>
            </a:br>
            <a:r>
              <a:rPr lang="en-GB" i="1" dirty="0" smtClean="0">
                <a:solidFill>
                  <a:prstClr val="black"/>
                </a:solidFill>
              </a:rPr>
              <a:t>or heard a message about malaria in the past few months</a:t>
            </a:r>
          </a:p>
        </p:txBody>
      </p:sp>
    </p:spTree>
    <p:extLst>
      <p:ext uri="{BB962C8B-B14F-4D97-AF65-F5344CB8AC3E}">
        <p14:creationId xmlns:p14="http://schemas.microsoft.com/office/powerpoint/2010/main" val="39966769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Source of Malaria Messages</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965161999"/>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 y="960527"/>
            <a:ext cx="9144000" cy="646331"/>
          </a:xfrm>
          <a:prstGeom prst="rect">
            <a:avLst/>
          </a:prstGeom>
          <a:noFill/>
        </p:spPr>
        <p:txBody>
          <a:bodyPr wrap="square" rtlCol="0">
            <a:spAutoFit/>
          </a:bodyPr>
          <a:lstStyle/>
          <a:p>
            <a:pPr algn="ctr"/>
            <a:r>
              <a:rPr lang="en-GB" i="1" dirty="0" smtClean="0">
                <a:solidFill>
                  <a:prstClr val="black"/>
                </a:solidFill>
              </a:rPr>
              <a:t>Among women age 15-49 who have seen or heard a malaria message in the past year, percent who have seen or heard a message about malaria through various sources</a:t>
            </a:r>
          </a:p>
        </p:txBody>
      </p:sp>
    </p:spTree>
    <p:extLst>
      <p:ext uri="{BB962C8B-B14F-4D97-AF65-F5344CB8AC3E}">
        <p14:creationId xmlns:p14="http://schemas.microsoft.com/office/powerpoint/2010/main" val="214698436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Attitudes toward Malaria and Malaria Treatment</a:t>
            </a:r>
            <a:endParaRPr lang="en-GB"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519192178"/>
              </p:ext>
            </p:extLst>
          </p:nvPr>
        </p:nvGraphicFramePr>
        <p:xfrm>
          <a:off x="0" y="1890930"/>
          <a:ext cx="9143999" cy="496706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44600"/>
            <a:ext cx="9144000" cy="646331"/>
          </a:xfrm>
          <a:prstGeom prst="rect">
            <a:avLst/>
          </a:prstGeom>
          <a:noFill/>
        </p:spPr>
        <p:txBody>
          <a:bodyPr wrap="square" rtlCol="0">
            <a:spAutoFit/>
          </a:bodyPr>
          <a:lstStyle/>
          <a:p>
            <a:pPr algn="ctr"/>
            <a:r>
              <a:rPr lang="en-GB" i="1" dirty="0" smtClean="0">
                <a:solidFill>
                  <a:prstClr val="black"/>
                </a:solidFill>
              </a:rPr>
              <a:t>Among women age 15-49 who have one or more births in the past 5 years, percent who strongly agree with the following statements about malaria</a:t>
            </a:r>
          </a:p>
        </p:txBody>
      </p:sp>
    </p:spTree>
    <p:extLst>
      <p:ext uri="{BB962C8B-B14F-4D97-AF65-F5344CB8AC3E}">
        <p14:creationId xmlns:p14="http://schemas.microsoft.com/office/powerpoint/2010/main" val="27417914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Key Findings</a:t>
            </a:r>
            <a:endParaRPr lang="en-GB" dirty="0"/>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dirty="0" smtClean="0">
                <a:solidFill>
                  <a:schemeClr val="accent5"/>
                </a:solidFill>
              </a:rPr>
              <a:t>77% </a:t>
            </a:r>
            <a:r>
              <a:rPr lang="en-GB" dirty="0" smtClean="0"/>
              <a:t>of women </a:t>
            </a:r>
            <a:r>
              <a:rPr lang="en-GB" smtClean="0"/>
              <a:t>know </a:t>
            </a:r>
            <a:r>
              <a:rPr lang="en-GB" b="1" smtClean="0">
                <a:solidFill>
                  <a:schemeClr val="accent5"/>
                </a:solidFill>
              </a:rPr>
              <a:t>fever </a:t>
            </a:r>
            <a:r>
              <a:rPr lang="en-GB" b="1" dirty="0" smtClean="0">
                <a:solidFill>
                  <a:schemeClr val="accent5"/>
                </a:solidFill>
              </a:rPr>
              <a:t>is a symptom of malaria</a:t>
            </a:r>
            <a:r>
              <a:rPr lang="en-GB" dirty="0" smtClean="0"/>
              <a:t>.</a:t>
            </a:r>
          </a:p>
          <a:p>
            <a:pPr>
              <a:spcBef>
                <a:spcPts val="0"/>
              </a:spcBef>
              <a:spcAft>
                <a:spcPts val="1800"/>
              </a:spcAft>
              <a:buClr>
                <a:schemeClr val="tx1"/>
              </a:buClr>
            </a:pPr>
            <a:r>
              <a:rPr lang="en-GB" b="1" dirty="0" smtClean="0">
                <a:solidFill>
                  <a:schemeClr val="accent5"/>
                </a:solidFill>
              </a:rPr>
              <a:t>84% </a:t>
            </a:r>
            <a:r>
              <a:rPr lang="en-GB" dirty="0" smtClean="0"/>
              <a:t>of women have </a:t>
            </a:r>
            <a:r>
              <a:rPr lang="en-GB" b="1" dirty="0" smtClean="0">
                <a:solidFill>
                  <a:schemeClr val="accent5"/>
                </a:solidFill>
              </a:rPr>
              <a:t>seen or heard a message about malaria in the past year</a:t>
            </a:r>
            <a:r>
              <a:rPr lang="en-GB" dirty="0" smtClean="0"/>
              <a:t>.</a:t>
            </a:r>
          </a:p>
          <a:p>
            <a:pPr>
              <a:spcBef>
                <a:spcPts val="0"/>
              </a:spcBef>
              <a:spcAft>
                <a:spcPts val="1800"/>
              </a:spcAft>
              <a:buClr>
                <a:schemeClr val="tx1"/>
              </a:buClr>
            </a:pPr>
            <a:r>
              <a:rPr lang="en-GB" b="1" dirty="0" smtClean="0">
                <a:solidFill>
                  <a:schemeClr val="accent5"/>
                </a:solidFill>
              </a:rPr>
              <a:t>Radio </a:t>
            </a:r>
            <a:r>
              <a:rPr lang="en-GB" dirty="0" smtClean="0"/>
              <a:t>is the most common source of </a:t>
            </a:r>
            <a:r>
              <a:rPr lang="en-GB" b="1" dirty="0" smtClean="0">
                <a:solidFill>
                  <a:schemeClr val="accent5"/>
                </a:solidFill>
              </a:rPr>
              <a:t>malaria messages</a:t>
            </a:r>
            <a:r>
              <a:rPr lang="en-GB" dirty="0" smtClean="0"/>
              <a:t>.</a:t>
            </a:r>
            <a:endParaRPr lang="en-GB" dirty="0"/>
          </a:p>
        </p:txBody>
      </p:sp>
    </p:spTree>
    <p:extLst>
      <p:ext uri="{BB962C8B-B14F-4D97-AF65-F5344CB8AC3E}">
        <p14:creationId xmlns:p14="http://schemas.microsoft.com/office/powerpoint/2010/main" val="519782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Household Questionnaire</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Lists usual members and visitors to identify eligible individuals</a:t>
            </a:r>
          </a:p>
          <a:p>
            <a:pPr>
              <a:spcBef>
                <a:spcPts val="0"/>
              </a:spcBef>
              <a:spcAft>
                <a:spcPts val="1800"/>
              </a:spcAft>
            </a:pPr>
            <a:r>
              <a:rPr lang="en-GB" sz="3200" noProof="0" dirty="0" smtClean="0"/>
              <a:t>Basic characteristics of each person in the household (age, sex, education, etc.)</a:t>
            </a:r>
          </a:p>
          <a:p>
            <a:pPr>
              <a:spcBef>
                <a:spcPts val="0"/>
              </a:spcBef>
              <a:spcAft>
                <a:spcPts val="1800"/>
              </a:spcAft>
            </a:pPr>
            <a:r>
              <a:rPr lang="en-GB" sz="3200" noProof="0" dirty="0" smtClean="0"/>
              <a:t>Housing characteristics (drinking water, sanitation facilities, materials used for floor, etc.)</a:t>
            </a:r>
          </a:p>
          <a:p>
            <a:pPr>
              <a:spcBef>
                <a:spcPts val="0"/>
              </a:spcBef>
              <a:spcAft>
                <a:spcPts val="1800"/>
              </a:spcAft>
            </a:pPr>
            <a:r>
              <a:rPr lang="en-GB" sz="3200" noProof="0" dirty="0" smtClean="0"/>
              <a:t>Ownership and use of mosquito nets</a:t>
            </a:r>
          </a:p>
          <a:p>
            <a:pPr>
              <a:spcBef>
                <a:spcPts val="0"/>
              </a:spcBef>
              <a:spcAft>
                <a:spcPts val="1800"/>
              </a:spcAft>
            </a:pPr>
            <a:r>
              <a:rPr lang="en-GB" sz="3200" dirty="0" smtClean="0"/>
              <a:t>Identify children eligible for biomarker testing</a:t>
            </a:r>
            <a:endParaRPr lang="en-GB" sz="3200" noProof="0" dirty="0" smtClean="0"/>
          </a:p>
        </p:txBody>
      </p:sp>
    </p:spTree>
    <p:extLst>
      <p:ext uri="{BB962C8B-B14F-4D97-AF65-F5344CB8AC3E}">
        <p14:creationId xmlns:p14="http://schemas.microsoft.com/office/powerpoint/2010/main" val="16671335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Woman’s Questionnaire</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200"/>
              </a:spcAft>
            </a:pPr>
            <a:r>
              <a:rPr lang="en-GB" sz="3200" noProof="0" dirty="0" smtClean="0"/>
              <a:t>Background characteristics (age, education, literacy, etc.)</a:t>
            </a:r>
          </a:p>
          <a:p>
            <a:pPr>
              <a:spcBef>
                <a:spcPts val="0"/>
              </a:spcBef>
              <a:spcAft>
                <a:spcPts val="1200"/>
              </a:spcAft>
            </a:pPr>
            <a:r>
              <a:rPr lang="en-GB" sz="3200" noProof="0" dirty="0" smtClean="0"/>
              <a:t>Reproductive history for the last 5 years</a:t>
            </a:r>
          </a:p>
          <a:p>
            <a:pPr>
              <a:spcBef>
                <a:spcPts val="0"/>
              </a:spcBef>
              <a:spcAft>
                <a:spcPts val="1200"/>
              </a:spcAft>
            </a:pPr>
            <a:r>
              <a:rPr lang="en-GB" sz="3200" dirty="0" smtClean="0"/>
              <a:t>Prenatal care and preventive malaria treatment for the most recent birth</a:t>
            </a:r>
          </a:p>
          <a:p>
            <a:pPr>
              <a:spcBef>
                <a:spcPts val="0"/>
              </a:spcBef>
              <a:spcAft>
                <a:spcPts val="1200"/>
              </a:spcAft>
            </a:pPr>
            <a:r>
              <a:rPr lang="en-GB" sz="3200" dirty="0" smtClean="0"/>
              <a:t>Prevalence and treatment of fever among children under 5</a:t>
            </a:r>
          </a:p>
          <a:p>
            <a:pPr>
              <a:spcBef>
                <a:spcPts val="0"/>
              </a:spcBef>
              <a:spcAft>
                <a:spcPts val="1200"/>
              </a:spcAft>
            </a:pPr>
            <a:r>
              <a:rPr lang="en-GB" sz="3200" noProof="0" dirty="0" smtClean="0"/>
              <a:t>Cost of malaria-related services</a:t>
            </a:r>
          </a:p>
          <a:p>
            <a:pPr>
              <a:spcBef>
                <a:spcPts val="0"/>
              </a:spcBef>
              <a:spcAft>
                <a:spcPts val="1200"/>
              </a:spcAft>
            </a:pPr>
            <a:r>
              <a:rPr lang="en-GB" sz="3200" noProof="0" dirty="0" smtClean="0"/>
              <a:t>Knowledge about malaria and sources of media messages about malaria</a:t>
            </a:r>
          </a:p>
        </p:txBody>
      </p:sp>
    </p:spTree>
    <p:extLst>
      <p:ext uri="{BB962C8B-B14F-4D97-AF65-F5344CB8AC3E}">
        <p14:creationId xmlns:p14="http://schemas.microsoft.com/office/powerpoint/2010/main" val="3010229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Tanzania 2017 MIS">
      <a:dk1>
        <a:sysClr val="windowText" lastClr="000000"/>
      </a:dk1>
      <a:lt1>
        <a:sysClr val="window" lastClr="FFFFFF"/>
      </a:lt1>
      <a:dk2>
        <a:srgbClr val="323232"/>
      </a:dk2>
      <a:lt2>
        <a:srgbClr val="E3DED1"/>
      </a:lt2>
      <a:accent1>
        <a:srgbClr val="25B34B"/>
      </a:accent1>
      <a:accent2>
        <a:srgbClr val="FBD018"/>
      </a:accent2>
      <a:accent3>
        <a:srgbClr val="9C5023"/>
      </a:accent3>
      <a:accent4>
        <a:srgbClr val="2D3C67"/>
      </a:accent4>
      <a:accent5>
        <a:srgbClr val="09A2DD"/>
      </a:accent5>
      <a:accent6>
        <a:srgbClr val="F1650A"/>
      </a:accent6>
      <a:hlink>
        <a:srgbClr val="84D5F7"/>
      </a:hlink>
      <a:folHlink>
        <a:srgbClr val="32323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Tanzania 2017 MIS">
      <a:dk1>
        <a:sysClr val="windowText" lastClr="000000"/>
      </a:dk1>
      <a:lt1>
        <a:sysClr val="window" lastClr="FFFFFF"/>
      </a:lt1>
      <a:dk2>
        <a:srgbClr val="323232"/>
      </a:dk2>
      <a:lt2>
        <a:srgbClr val="E3DED1"/>
      </a:lt2>
      <a:accent1>
        <a:srgbClr val="25B34B"/>
      </a:accent1>
      <a:accent2>
        <a:srgbClr val="FBD018"/>
      </a:accent2>
      <a:accent3>
        <a:srgbClr val="9C5023"/>
      </a:accent3>
      <a:accent4>
        <a:srgbClr val="2D3C67"/>
      </a:accent4>
      <a:accent5>
        <a:srgbClr val="09A2DD"/>
      </a:accent5>
      <a:accent6>
        <a:srgbClr val="F1650A"/>
      </a:accent6>
      <a:hlink>
        <a:srgbClr val="84D5F7"/>
      </a:hlink>
      <a:folHlink>
        <a:srgbClr val="32323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Tanzania 2017 MIS">
      <a:dk1>
        <a:sysClr val="windowText" lastClr="000000"/>
      </a:dk1>
      <a:lt1>
        <a:sysClr val="window" lastClr="FFFFFF"/>
      </a:lt1>
      <a:dk2>
        <a:srgbClr val="323232"/>
      </a:dk2>
      <a:lt2>
        <a:srgbClr val="E3DED1"/>
      </a:lt2>
      <a:accent1>
        <a:srgbClr val="25B34B"/>
      </a:accent1>
      <a:accent2>
        <a:srgbClr val="FBD018"/>
      </a:accent2>
      <a:accent3>
        <a:srgbClr val="9C5023"/>
      </a:accent3>
      <a:accent4>
        <a:srgbClr val="2D3C67"/>
      </a:accent4>
      <a:accent5>
        <a:srgbClr val="09A2DD"/>
      </a:accent5>
      <a:accent6>
        <a:srgbClr val="F1650A"/>
      </a:accent6>
      <a:hlink>
        <a:srgbClr val="84D5F7"/>
      </a:hlink>
      <a:folHlink>
        <a:srgbClr val="32323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Custom Design">
  <a:themeElements>
    <a:clrScheme name="Tanzania 2017 MIS">
      <a:dk1>
        <a:sysClr val="windowText" lastClr="000000"/>
      </a:dk1>
      <a:lt1>
        <a:sysClr val="window" lastClr="FFFFFF"/>
      </a:lt1>
      <a:dk2>
        <a:srgbClr val="323232"/>
      </a:dk2>
      <a:lt2>
        <a:srgbClr val="E3DED1"/>
      </a:lt2>
      <a:accent1>
        <a:srgbClr val="25B34B"/>
      </a:accent1>
      <a:accent2>
        <a:srgbClr val="FBD018"/>
      </a:accent2>
      <a:accent3>
        <a:srgbClr val="9C5023"/>
      </a:accent3>
      <a:accent4>
        <a:srgbClr val="2D3C67"/>
      </a:accent4>
      <a:accent5>
        <a:srgbClr val="09A2DD"/>
      </a:accent5>
      <a:accent6>
        <a:srgbClr val="F1650A"/>
      </a:accent6>
      <a:hlink>
        <a:srgbClr val="84D5F7"/>
      </a:hlink>
      <a:folHlink>
        <a:srgbClr val="32323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F3B15BB39E8B43B893143F2977B976" ma:contentTypeVersion="20" ma:contentTypeDescription="Create a new document." ma:contentTypeScope="" ma:versionID="42cb086293e1a9a5436b94b8db9f4672">
  <xsd:schema xmlns:xsd="http://www.w3.org/2001/XMLSchema" xmlns:xs="http://www.w3.org/2001/XMLSchema" xmlns:p="http://schemas.microsoft.com/office/2006/metadata/properties" xmlns:ns2="d16efad5-0601-4cf0-b7c2-89968258c777" xmlns:ns3="7240a179-2e57-47a4-8545-b24b2a5011f2" targetNamespace="http://schemas.microsoft.com/office/2006/metadata/properties" ma:root="true" ma:fieldsID="58f8bec2f31a4eb9330fe075f9316fbd" ns2:_="" ns3:_="">
    <xsd:import namespace="d16efad5-0601-4cf0-b7c2-89968258c777"/>
    <xsd:import namespace="7240a179-2e57-47a4-8545-b24b2a5011f2"/>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7240a179-2e57-47a4-8545-b24b2a5011f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VMX3MACP777Z-2144475611-4</_dlc_DocId>
    <_dlc_DocIdUrl xmlns="d16efad5-0601-4cf0-b7c2-89968258c777">
      <Url>https://icfonline.sharepoint.com/sites/ihd-dhs/TanzaniaMIS2017/_layouts/15/DocIdRedir.aspx?ID=VMX3MACP777Z-2144475611-4</Url>
      <Description>VMX3MACP777Z-2144475611-4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AAE51E1-075E-4618-AC0A-9721443D3165}">
  <ds:schemaRefs>
    <ds:schemaRef ds:uri="http://schemas.microsoft.com/sharepoint/v3/contenttype/forms"/>
  </ds:schemaRefs>
</ds:datastoreItem>
</file>

<file path=customXml/itemProps2.xml><?xml version="1.0" encoding="utf-8"?>
<ds:datastoreItem xmlns:ds="http://schemas.openxmlformats.org/officeDocument/2006/customXml" ds:itemID="{DD12BFF8-7801-46E8-92AB-0300C83702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7240a179-2e57-47a4-8545-b24b2a5011f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BEDB43D-2B81-4103-804C-74FADF02B5B9}">
  <ds:schemaRefs>
    <ds:schemaRef ds:uri="http://purl.org/dc/dcmitype/"/>
    <ds:schemaRef ds:uri="http://www.w3.org/XML/1998/namespace"/>
    <ds:schemaRef ds:uri="7240a179-2e57-47a4-8545-b24b2a5011f2"/>
    <ds:schemaRef ds:uri="http://schemas.microsoft.com/office/2006/documentManagement/types"/>
    <ds:schemaRef ds:uri="http://schemas.microsoft.com/office/infopath/2007/PartnerControls"/>
    <ds:schemaRef ds:uri="http://purl.org/dc/terms/"/>
    <ds:schemaRef ds:uri="d16efad5-0601-4cf0-b7c2-89968258c777"/>
    <ds:schemaRef ds:uri="http://purl.org/dc/elements/1.1/"/>
    <ds:schemaRef ds:uri="http://schemas.openxmlformats.org/package/2006/metadata/core-properties"/>
    <ds:schemaRef ds:uri="http://schemas.microsoft.com/office/2006/metadata/properties"/>
  </ds:schemaRefs>
</ds:datastoreItem>
</file>

<file path=customXml/itemProps4.xml><?xml version="1.0" encoding="utf-8"?>
<ds:datastoreItem xmlns:ds="http://schemas.openxmlformats.org/officeDocument/2006/customXml" ds:itemID="{58BC4421-BED0-4224-940B-C863CA013C00}">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2845</TotalTime>
  <Words>4941</Words>
  <Application>Microsoft Office PowerPoint</Application>
  <PresentationFormat>On-screen Show (4:3)</PresentationFormat>
  <Paragraphs>601</Paragraphs>
  <Slides>75</Slides>
  <Notes>45</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75</vt:i4>
      </vt:variant>
    </vt:vector>
  </HeadingPairs>
  <TitlesOfParts>
    <vt:vector size="83" baseType="lpstr">
      <vt:lpstr>Arial</vt:lpstr>
      <vt:lpstr>Calibri</vt:lpstr>
      <vt:lpstr>Times New Roman</vt:lpstr>
      <vt:lpstr>Office Theme</vt:lpstr>
      <vt:lpstr>Custom Design</vt:lpstr>
      <vt:lpstr>1_Custom Design</vt:lpstr>
      <vt:lpstr>2_Custom Design</vt:lpstr>
      <vt:lpstr>3_Custom Design</vt:lpstr>
      <vt:lpstr>PowerPoint Presentation</vt:lpstr>
      <vt:lpstr>PowerPoint Presentation</vt:lpstr>
      <vt:lpstr>Objective</vt:lpstr>
      <vt:lpstr>The Survey</vt:lpstr>
      <vt:lpstr>Tanzania’s Regions</vt:lpstr>
      <vt:lpstr>Sample Design</vt:lpstr>
      <vt:lpstr>Questionnaires</vt:lpstr>
      <vt:lpstr>Household Questionnaire</vt:lpstr>
      <vt:lpstr>Woman’s Questionnaire</vt:lpstr>
      <vt:lpstr>Biomarkers</vt:lpstr>
      <vt:lpstr>Anaemia Testing</vt:lpstr>
      <vt:lpstr>Malaria Testing</vt:lpstr>
      <vt:lpstr>Main Survey Training</vt:lpstr>
      <vt:lpstr>Fieldwork and Data Processing</vt:lpstr>
      <vt:lpstr>Results of Household and  Individual Interviews</vt:lpstr>
      <vt:lpstr>PowerPoint Presentation</vt:lpstr>
      <vt:lpstr>PowerPoint Presentation</vt:lpstr>
      <vt:lpstr>Tanzania’s Households</vt:lpstr>
      <vt:lpstr>Drinking Water</vt:lpstr>
      <vt:lpstr>Sanitation</vt:lpstr>
      <vt:lpstr>Electricity</vt:lpstr>
      <vt:lpstr>Household Durable Goods and Possessions</vt:lpstr>
      <vt:lpstr>Wealth Index</vt:lpstr>
      <vt:lpstr>Wealth Index</vt:lpstr>
      <vt:lpstr>PowerPoint Presentation</vt:lpstr>
      <vt:lpstr>Women’s Education</vt:lpstr>
      <vt:lpstr>Literacy</vt:lpstr>
      <vt:lpstr>Key Findings</vt:lpstr>
      <vt:lpstr>PowerPoint Presentation</vt:lpstr>
      <vt:lpstr>PowerPoint Presentation</vt:lpstr>
      <vt:lpstr>Ownership of Insecticide-treated Nets* (ITNs)</vt:lpstr>
      <vt:lpstr>ITN Ownership by Wealth</vt:lpstr>
      <vt:lpstr>ITN Ownership by Region</vt:lpstr>
      <vt:lpstr>Trends in ITN Ownership</vt:lpstr>
      <vt:lpstr>Source of Mosquito Net</vt:lpstr>
      <vt:lpstr>Cost of Mosquito Net</vt:lpstr>
      <vt:lpstr>Household Ownership of ITNs</vt:lpstr>
      <vt:lpstr>ITN Access and Use</vt:lpstr>
      <vt:lpstr>Trends in ITN Access and Use</vt:lpstr>
      <vt:lpstr>Most Common Reasons for Not Using a Mosquito Net</vt:lpstr>
      <vt:lpstr>Use of ITNs</vt:lpstr>
      <vt:lpstr>Children’s Use of ITNs by Region</vt:lpstr>
      <vt:lpstr>Trends in ITN Use among  Children and Pregnant Women</vt:lpstr>
      <vt:lpstr>PowerPoint Presentation</vt:lpstr>
      <vt:lpstr>Intermittent Preventive Treatment  during Pregnancy (IPTp)</vt:lpstr>
      <vt:lpstr>Trends in IPTp</vt:lpstr>
      <vt:lpstr>Key Findings</vt:lpstr>
      <vt:lpstr>PowerPoint Presentation</vt:lpstr>
      <vt:lpstr>PowerPoint Presentation</vt:lpstr>
      <vt:lpstr>Fever in Children</vt:lpstr>
      <vt:lpstr>Trends in Care Seeking for Children with Fever by Source of Care</vt:lpstr>
      <vt:lpstr>Trends in Diagnostic Testing of Children with Fever</vt:lpstr>
      <vt:lpstr>Type of Antimalarial Drugs for  Mainland Tanzania</vt:lpstr>
      <vt:lpstr>PowerPoint Presentation</vt:lpstr>
      <vt:lpstr>Testing Coverage Rates</vt:lpstr>
      <vt:lpstr>Prevalence of Low Haemoglobin  in Children by Age </vt:lpstr>
      <vt:lpstr>Prevalence of Low Haemoglobin by Wealth</vt:lpstr>
      <vt:lpstr>Trends in Prevalence of Low Haemoglobin</vt:lpstr>
      <vt:lpstr>PowerPoint Presentation</vt:lpstr>
      <vt:lpstr>Malaria Prevalence by Age</vt:lpstr>
      <vt:lpstr>Malaria Prevalence by Residence</vt:lpstr>
      <vt:lpstr>Malaria Prevalence by Region</vt:lpstr>
      <vt:lpstr>Malaria Prevalence by Wealth</vt:lpstr>
      <vt:lpstr>Trends in Malaria Prevalence</vt:lpstr>
      <vt:lpstr>Key Findings</vt:lpstr>
      <vt:lpstr>PowerPoint Presentation</vt:lpstr>
      <vt:lpstr>PowerPoint Presentation</vt:lpstr>
      <vt:lpstr>Most Serious Health Problem in Community</vt:lpstr>
      <vt:lpstr>Knowledge of Malaria Symptoms</vt:lpstr>
      <vt:lpstr>Specific Ways to Avoid Malaria</vt:lpstr>
      <vt:lpstr>Access to ACT, Messages about Malaria Prevention and Treatment, and Visits from Health Workers</vt:lpstr>
      <vt:lpstr>Exposure to Malaria Messages by Residence</vt:lpstr>
      <vt:lpstr>Source of Malaria Messages</vt:lpstr>
      <vt:lpstr>Attitudes toward Malaria and Malaria Treatment</vt:lpstr>
      <vt:lpstr>Key Findings</vt:lpstr>
    </vt:vector>
  </TitlesOfParts>
  <Company>ICFI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Zweimueller, Sally</cp:lastModifiedBy>
  <cp:revision>161</cp:revision>
  <dcterms:created xsi:type="dcterms:W3CDTF">2017-05-18T16:43:03Z</dcterms:created>
  <dcterms:modified xsi:type="dcterms:W3CDTF">2018-09-27T17:18:15Z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0x010100DAF3B15BB39E8B43B893143F2977B976</vt:lpwstr>
  </property>
  <property fmtid="{D5CDD505-2E9C-101B-9397-08002B2CF9AE}" pid="3" name="_dlc_DocIdItemGuid">
    <vt:lpwstr>e0ce032a-5511-4277-b6a2-79bf196b6af5</vt:lpwstr>
  </property>
</Properties>
</file>